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4.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5.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6.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7.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notesSlides/notesSlide8.xml" ContentType="application/vnd.openxmlformats-officedocument.presentationml.notesSlide+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notesSlides/notesSlide11.xml" ContentType="application/vnd.openxmlformats-officedocument.presentationml.notesSlide+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notesSlides/notesSlide12.xml" ContentType="application/vnd.openxmlformats-officedocument.presentationml.notesSlide+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notesSlides/notesSlide13.xml" ContentType="application/vnd.openxmlformats-officedocument.presentationml.notesSlide+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notesSlides/notesSlide14.xml" ContentType="application/vnd.openxmlformats-officedocument.presentationml.notesSlide+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notesSlides/notesSlide15.xml" ContentType="application/vnd.openxmlformats-officedocument.presentationml.notesSlide+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notesSlides/notesSlide16.xml" ContentType="application/vnd.openxmlformats-officedocument.presentationml.notesSlide+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notesSlides/notesSlide17.xml" ContentType="application/vnd.openxmlformats-officedocument.presentationml.notesSlide+xml"/>
  <Override PartName="/ppt/ink/ink1423.xml" ContentType="application/inkml+xml"/>
  <Override PartName="/ppt/notesSlides/notesSlide18.xml" ContentType="application/vnd.openxmlformats-officedocument.presentationml.notesSlide+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notesSlides/notesSlide19.xml" ContentType="application/vnd.openxmlformats-officedocument.presentationml.notesSlide+xml"/>
  <Override PartName="/ppt/ink/ink1449.xml" ContentType="application/inkml+xml"/>
  <Override PartName="/ppt/notesSlides/notesSlide20.xml" ContentType="application/vnd.openxmlformats-officedocument.presentationml.notesSlide+xml"/>
  <Override PartName="/ppt/ink/ink145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notesSlides/notesSlide23.xml" ContentType="application/vnd.openxmlformats-officedocument.presentationml.notesSlide+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notesSlides/notesSlide24.xml" ContentType="application/vnd.openxmlformats-officedocument.presentationml.notesSlide+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notesSlides/notesSlide25.xml" ContentType="application/vnd.openxmlformats-officedocument.presentationml.notesSlide+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notesSlides/notesSlide26.xml" ContentType="application/vnd.openxmlformats-officedocument.presentationml.notesSlide+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notesSlides/notesSlide27.xml" ContentType="application/vnd.openxmlformats-officedocument.presentationml.notesSlide+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notesSlides/notesSlide28.xml" ContentType="application/vnd.openxmlformats-officedocument.presentationml.notesSlide+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notesSlides/notesSlide29.xml" ContentType="application/vnd.openxmlformats-officedocument.presentationml.notesSlide+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notesSlides/notesSlide30.xml" ContentType="application/vnd.openxmlformats-officedocument.presentationml.notesSlide+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notesSlides/notesSlide31.xml" ContentType="application/vnd.openxmlformats-officedocument.presentationml.notesSlide+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notesSlides/notesSlide32.xml" ContentType="application/vnd.openxmlformats-officedocument.presentationml.notesSlide+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notesSlides/notesSlide33.xml" ContentType="application/vnd.openxmlformats-officedocument.presentationml.notesSlide+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notesSlides/notesSlide34.xml" ContentType="application/vnd.openxmlformats-officedocument.presentationml.notesSlide+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notesSlides/notesSlide35.xml" ContentType="application/vnd.openxmlformats-officedocument.presentationml.notesSlide+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notesSlides/notesSlide36.xml" ContentType="application/vnd.openxmlformats-officedocument.presentationml.notesSlide+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notesSlides/notesSlide37.xml" ContentType="application/vnd.openxmlformats-officedocument.presentationml.notesSlide+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notesSlides/notesSlide38.xml" ContentType="application/vnd.openxmlformats-officedocument.presentationml.notesSlide+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notesSlides/notesSlide39.xml" ContentType="application/vnd.openxmlformats-officedocument.presentationml.notesSlide+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notesSlides/notesSlide40.xml" ContentType="application/vnd.openxmlformats-officedocument.presentationml.notesSlide+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notesSlides/notesSlide41.xml" ContentType="application/vnd.openxmlformats-officedocument.presentationml.notesSlide+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notesSlides/notesSlide42.xml" ContentType="application/vnd.openxmlformats-officedocument.presentationml.notesSlide+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notesSlides/notesSlide43.xml" ContentType="application/vnd.openxmlformats-officedocument.presentationml.notesSlide+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830" r:id="rId2"/>
    <p:sldId id="975" r:id="rId3"/>
    <p:sldId id="453" r:id="rId4"/>
    <p:sldId id="833" r:id="rId5"/>
    <p:sldId id="1203" r:id="rId6"/>
    <p:sldId id="1204" r:id="rId7"/>
    <p:sldId id="1362" r:id="rId8"/>
    <p:sldId id="1206" r:id="rId9"/>
    <p:sldId id="1207" r:id="rId10"/>
    <p:sldId id="1208" r:id="rId11"/>
    <p:sldId id="1364" r:id="rId12"/>
    <p:sldId id="1212" r:id="rId13"/>
    <p:sldId id="1213" r:id="rId14"/>
    <p:sldId id="1214" r:id="rId15"/>
    <p:sldId id="1215" r:id="rId16"/>
    <p:sldId id="1361" r:id="rId17"/>
    <p:sldId id="1223" r:id="rId18"/>
    <p:sldId id="1365" r:id="rId19"/>
    <p:sldId id="1216" r:id="rId20"/>
    <p:sldId id="1211" r:id="rId21"/>
    <p:sldId id="1255" r:id="rId22"/>
    <p:sldId id="1367" r:id="rId23"/>
    <p:sldId id="1218" r:id="rId24"/>
    <p:sldId id="1222" r:id="rId25"/>
    <p:sldId id="1224" r:id="rId26"/>
    <p:sldId id="1225" r:id="rId27"/>
    <p:sldId id="1256" r:id="rId28"/>
    <p:sldId id="1253" r:id="rId29"/>
    <p:sldId id="1227" r:id="rId30"/>
    <p:sldId id="1228" r:id="rId31"/>
    <p:sldId id="1229" r:id="rId32"/>
    <p:sldId id="1230" r:id="rId33"/>
    <p:sldId id="1231" r:id="rId34"/>
    <p:sldId id="1232" r:id="rId35"/>
    <p:sldId id="1233" r:id="rId36"/>
    <p:sldId id="1234" r:id="rId37"/>
    <p:sldId id="1235" r:id="rId38"/>
    <p:sldId id="1236" r:id="rId39"/>
    <p:sldId id="1237" r:id="rId40"/>
    <p:sldId id="1219" r:id="rId41"/>
    <p:sldId id="1239" r:id="rId42"/>
    <p:sldId id="1240" r:id="rId43"/>
    <p:sldId id="1241" r:id="rId44"/>
    <p:sldId id="1242"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5:28.615"/>
    </inkml:context>
    <inkml:brush xml:id="br0">
      <inkml:brushProperty name="width" value="0.025" units="cm"/>
      <inkml:brushProperty name="height" value="0.025" units="cm"/>
    </inkml:brush>
  </inkml:definitions>
  <inkml:trace contextRef="#ctx0" brushRef="#br0">100 11 19314,'0'0'769,"-61"-10"-1057,36 10 192,11 5-1346,14 12-2241,4-3-1570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4.937"/>
    </inkml:context>
    <inkml:brush xml:id="br0">
      <inkml:brushProperty name="width" value="0.025" units="cm"/>
      <inkml:brushProperty name="height" value="0.025" units="cm"/>
    </inkml:brush>
  </inkml:definitions>
  <inkml:trace contextRef="#ctx0" brushRef="#br0">2066 1789 10602,'132'18'913,"1"-7"-1,195-7 1,-213-5-843,643-28 266,-337 8 220,2432-61 1285,-830 106-2038,-1044-22-49,-557-42 408,-351 28-133,-1-4 0,0-2 0,124-51 0,-168 57 31,0-2 0,0 0 0,-1-2 0,-1-1 0,-1 0 0,0-2 0,37-41 0,-52 50 32,0 0 0,0-1 0,-2 1 0,1-2-1,-1 1 1,-1-1 0,0 0 0,7-23 0,-11 26-38,1 0 1,-1 0 0,-1 0-1,1-1 1,-2 1-1,1 0 1,-1 0 0,-1 0-1,1 0 1,-2 0-1,1 0 1,-1 0-1,-7-13 1,0 4-56,-1 1 0,0 1 1,-1 0-1,-1 0 0,-1 1 0,0 1 0,-1 0 0,0 1 1,-28-17-1,-12-6-86,-97-44 1,-3 11-57,-188-56 0,-175-22 391,-653-99 1121,-16 85-864,-438 66-526,-1 151-1341,1608-55 1345,-1258 106-644,12 78 725,769-69-39,381-83-30,2 6 1,-134 65-1,204-82-55,1 1 0,1 2-1,-49 40 1,70-49-677,0 2 0,1 0-1,1 0 1,1 2 0,0 0-1,2 1 1,-21 39 0,1 25-4980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46.624"/>
    </inkml:context>
    <inkml:brush xml:id="br0">
      <inkml:brushProperty name="width" value="0.025" units="cm"/>
      <inkml:brushProperty name="height" value="0.025" units="cm"/>
    </inkml:brush>
  </inkml:definitions>
  <inkml:trace contextRef="#ctx0" brushRef="#br0">123 185 6342,'-10'1'577,"0"0"511,0 1 262,-1-1-1,1 0 0,-1 0 1,1-1-1,-1-1 0,1 0 0,-14-3 1,24 4-1266,-1 0 0,1 0 1,0 0-1,0 0 0,0 0 0,-1 0 1,1 0-1,0 0 0,0 0 0,0 0 1,-1 0-1,1-1 0,0 1 0,0 0 1,0 0-1,-1 0 0,1 0 0,0 0 1,0-1-1,0 1 0,0 0 1,0 0-1,-1 0 0,1-1 0,0 1 1,0 0-1,0 0 0,0 0 0,0-1 1,0 1-1,0 0 0,0 0 0,0-1 1,0 1-1,0 0 0,0 0 0,0 0 1,0-1-1,0 1 0,0 0 0,0 0 1,0-1-1,0 1 0,0 0 1,11-7 1258,15-1-814,386-20 1798,-234 22-1857,1316-88 566,-1147 70 144,76 12-935,-411 14-266,-14 1-25,-20 3-4,-139 6 160,-196-10 0,167-4-79,-202 0-25,-272 1-7,445 14-4,-234 45 0,329-39 4,85-11-36,34-4-45,25-2-18,515-14 57,-63 1 76,1087 11-2089,-2279-25 1896,-148 2 929,628 43-1500,74-4-6610,116-15 433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04.337"/>
    </inkml:context>
    <inkml:brush xml:id="br0">
      <inkml:brushProperty name="width" value="0.025" units="cm"/>
      <inkml:brushProperty name="height" value="0.025" units="cm"/>
    </inkml:brush>
  </inkml:definitions>
  <inkml:trace contextRef="#ctx0" brushRef="#br0">1 135 5605,'0'0'10469,"10"-2"-10101,56-13-234,-1-3-1,0-3 1,108-50-1,-172 70-147,0 0 0,1 0 0,-1 1 0,0-1 0,0 0 0,1 1 0,-1-1 0,0 1 0,1 0 0,-1-1 0,0 1 0,1 0 0,-1 0 0,0 0 0,1 0 0,-1 0 0,3 1 0,-4-1 7,0 1 1,0 0-1,0-1 1,0 1 0,0 0-1,0-1 1,0 1 0,0 0-1,0 0 1,0-1-1,-1 1 1,1 0 0,0-1-1,0 1 1,-1 0 0,1-1-1,0 1 1,-1-1-1,1 1 1,-1 0 0,1-1-1,-2 1 1,-36 42 149,17-24 217,-1 0 0,0-1 0,-32 18 0,45-31-217,-1 0 1,1 0 0,-1-1 0,0 0 0,0-1 0,0 0 0,0-1-1,-1 0 1,1 0 0,-1-1 0,1-1 0,-13 0 0,22 0-139,0-1 1,1 1 0,-1 0 0,0 0 0,1 0-1,-1-1 1,0 1 0,1 0 0,-1-1 0,1 1 0,-1-1-1,1 1 1,-1 0 0,0-1 0,1 1 0,0-1-1,-1 1 1,1-1 0,-1 0 0,1 1 0,0-1-1,-1 1 1,1-1 0,0 0 0,0 1 0,-1-1-1,1 0 1,0 1 0,0-1 0,0 0 0,0 0-1,0 1 1,0-1 0,0 0 0,0 1 0,0-1 0,0 0-1,0 1 1,1-1 0,-1 0 0,0 1 0,0-1-1,1 0 1,0 0 0,-1-1-12,1 0-1,-1 0 1,1 0 0,0 1 0,0-1-1,0 0 1,0 1 0,0-1 0,1 1-1,-1-1 1,0 1 0,1-1 0,-1 1-1,1 0 1,0 0 0,1-2-1,5 2 2,-1-1 0,1 1-1,0 0 1,0 0 0,0 1-1,-1 0 1,12 2 0,-10-1-92,-1-1 0,0 0 0,0 0 0,1 0 0,-1-1 1,10-2-1,-16 2-146,0 0 0,0 0 0,0 0 1,-1 0-1,1 0 0,0 0 0,-1 0 1,1 0-1,-1-1 0,1 1 0,-1 0 0,0-1 1,1 1-1,-1-1 0,0 0 0,0 0 0,0 1 1,0-1-1,0 0 0,-1 0 0,1 0 1,0-2-1,0-11-3964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10.938"/>
    </inkml:context>
    <inkml:brush xml:id="br0">
      <inkml:brushProperty name="width" value="0.025" units="cm"/>
      <inkml:brushProperty name="height" value="0.025" units="cm"/>
    </inkml:brush>
  </inkml:definitions>
  <inkml:trace contextRef="#ctx0" brushRef="#br0">687 171 5958,'2'-9'427,"2"-3"-455,0-2 1348,-1 1 0,0-1 0,2-21 0,-4 33-1206,-1-1-1,0 1 1,0 0 0,0-1 0,0 1 0,0-1-1,0 1 1,-1-1 0,1 1 0,-1-1 0,1 1-1,-1 0 1,0-1 0,0 1 0,0 0 0,-1 0-1,1 0 1,0 0 0,-1 0 0,1 0-1,-1 0 1,0 0 0,0 1 0,1-1 0,-1 0-1,0 1 1,0 0 0,-4-2 0,-1 0-51,-1 1 0,0 0 0,0 0 0,0 1 0,-1 0 0,1 0 0,0 1 0,0 0 0,0 1 0,0 0 0,-1 0 1,-13 4-1,9-1 117,0 1 0,0 1 1,0 0-1,1 1 0,0 0 0,-21 17 1,4 2 152,1 2 0,1 0 0,2 2 0,-31 46 0,14-13-256,3 2 1,2 1-1,4 2 0,-28 81 0,45-100-18,1 1-1,2 0 1,3 1-1,2 0 1,3 1-1,1 101 1,5-133-47,1 0 1,1 0 0,1-1-1,1 1 1,1-1-1,0 0 1,2 0 0,0-1-1,12 21 1,-13-29-21,-1 0 0,1-1 1,1 1-1,0-1 0,0-1 0,1 1 1,0-1-1,0-1 0,1 0 1,0 0-1,0-1 0,1 0 0,0-1 1,0 0-1,0-1 0,17 5 0,-11-6 18,-1 0 0,1-2 0,-1 1 0,1-2 0,-1 0 0,1-1 0,-1-1-1,1 0 1,17-6 0,-10 1 65,-1-1-1,-1 0 1,1-2-1,-2-1 1,35-22-1,-18 5 101,-1-2 0,-1-1 0,-2-2 0,-1-1 1,53-74-1,-59 70-128,-3-1 1,-1-2 0,-2 0-1,-2-1 1,-1-1-1,-3-1 1,-1 0 0,-3-1-1,-1 0 1,-3 0 0,-1-1-1,-1-68 1,-4 102 7,-2 1-1,1-1 1,-2 1 0,1-1 0,-2 1 0,1-1-1,-2 1 1,-7-19 0,8 25-24,1 1 0,-1 0 1,0-1-1,0 1 0,-1 1 0,1-1 1,-1 0-1,0 1 0,0 0 0,0-1 1,0 2-1,-1-1 0,1 0 0,-1 1 1,0 0-1,1 0 0,-1 0 0,0 1 1,0 0-1,0 0 0,0 0 0,-6 0 1,-5 0-81,0 1-1,1 0 1,-1 1 0,0 1 0,1 1 0,0 0 0,-1 1 0,1 0 0,0 2 0,1 0-1,-20 10 1,-56 39-2077,6 9-4229,75-57 5293,-11 8-6678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15.517"/>
    </inkml:context>
    <inkml:brush xml:id="br0">
      <inkml:brushProperty name="width" value="0.025" units="cm"/>
      <inkml:brushProperty name="height" value="0.025" units="cm"/>
    </inkml:brush>
  </inkml:definitions>
  <inkml:trace contextRef="#ctx0" brushRef="#br0">1 1 2210,'0'0'416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16.633"/>
    </inkml:context>
    <inkml:brush xml:id="br0">
      <inkml:brushProperty name="width" value="0.025" units="cm"/>
      <inkml:brushProperty name="height" value="0.025" units="cm"/>
    </inkml:brush>
  </inkml:definitions>
  <inkml:trace contextRef="#ctx0" brushRef="#br0">60 30 2947,'0'0'3197,"-8"0"-2855,-27 1-230,34 0-107,1-1 0,-1 0 0,0 1 0,0-1 0,0 1 0,1-1 0,-1 1 0,0-1 0,0 1 0,1 0 0,-1-1 0,1 1 0,-1 0-1,0-1 1,1 1 0,-1 0 0,1 0 0,0 0 0,-1-1 0,1 1 0,0 0 0,-1 0 0,1 0 0,0 0 0,0 2 0,-2 24 205,2-20-122,-1 128 391,7 1 0,28 172-1,-15-196-558,42 134-1,53 104-278,-6-18 191,-32-85 1585,145 325 0,-206-538-1329,2-1 1,1-1-1,1-1 0,1 0 0,2-2 0,1 0 0,47 45 0,-66-71-82,0 1 0,0-1 0,1 0 1,-1 0-1,0-1 0,1 1 0,0-1 0,0 0 0,-1 0 0,1-1 0,0 1 0,0-1 1,1 0-1,-1-1 0,0 1 0,0-1 0,0 0 0,10-1 0,-8-1-12,-1 0 0,1 0 0,-1-1 0,0 0 0,0 0 0,0 0 0,0-1 0,0 0-1,-1 0 1,0-1 0,1 1 0,6-9 0,4-8-27,-1 0 1,0-1-1,-2 0 0,-1-1 0,0-1 1,10-32-1,-11 22 92,-1-1 1,-2 0-1,-2-1 1,-1 0-1,-1 0 1,-2-50-1,-5 2 310,-4-1 0,-3 2 1,-24-95-1,-84-244-457,53 207 386,2-45-257,39 147 168,-77-216 0,91 307-123,0 1 0,-2 0-1,0 1 1,-1 1 0,-1 0 0,-1 0-1,-1 2 1,0 0 0,-1 0 0,-1 2-1,0 0 1,-1 1 0,-1 1-1,0 1 1,-1 1 0,-28-12 0,15 8-94,-96-49-46,117 55-117,-1 0 0,1 0-1,1-2 1,-1 0 0,2 0 0,-20-24 0,17 15-410,-8-11-840,4 15-2428,9 13-3571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20.962"/>
    </inkml:context>
    <inkml:brush xml:id="br0">
      <inkml:brushProperty name="width" value="0.025" units="cm"/>
      <inkml:brushProperty name="height" value="0.025" units="cm"/>
    </inkml:brush>
  </inkml:definitions>
  <inkml:trace contextRef="#ctx0" brushRef="#br0">1036 224 416,'0'0'10181,"0"-9"-8019,0 6-2086,1-10 1194,-1 0 1,0 0 0,-3-20 0,2 29-960,0-1 0,0 0 0,-1 0 0,1 1 0,-1-1 0,0 1-1,-1-1 1,1 1 0,-1 0 0,1 0 0,-1 0 0,0 0 0,-1 0 0,-6-5-1,-2 1-24,-1 0-1,0 1 1,0 1-1,0 0 0,-1 1 1,0 0-1,0 1 1,0 1-1,-17-3 0,-17 0 226,-69 1 0,-117 9 698,195-1-1077,0 2-1,0 2 1,-74 22-1,104-26-133,-1 2 1,1-1-1,0 1 1,0 1-1,0-1 1,1 1-1,0 1 1,0 0-1,0 0 0,-12 16 1,9-9 21,2 1 0,-1 0 0,2 0 0,0 1 0,-11 32 0,8-11 3,2 1 1,2 0 0,1 0 0,2 1 0,1 46 0,2-73-22,1-1 0,0 1-1,1 0 1,0 0 0,1 0 0,0-1 0,1 1 0,1-1 0,-1 1 0,2-1 0,-1 0 0,2-1 0,-1 1 0,2-1 0,-1 0 0,1-1 0,1 1 0,13 13 0,-3-5 9,1-1 0,1 0-1,0-1 1,1-1 0,1-1 0,0-1 0,0-1-1,34 12 1,-39-18-4,1-1 0,0 0 0,-1-2 0,1 0 0,0-1-1,1-1 1,-1 0 0,0-2 0,0 0 0,0-1 0,0 0 0,30-10 0,-6-2 5,0-2-1,0-2 1,51-31 0,113-83 50,-121 75-32,-26 19-11,71-62 0,-116 88 6,0-1 0,0 0-1,-2-1 1,0-1 0,0 0-1,-1-1 1,-1 0-1,-1 0 1,0-1 0,7-22-1,-13 33 59,-2 0-1,1 0 1,-1 0-1,0-1 0,0 1 1,0-1-1,-1 1 1,0 0-1,-1-1 1,1 1-1,-1-1 1,-1 1-1,1 0 1,-1 0-1,0 0 0,0 0 1,-1 0-1,1 0 1,-5-5-1,1 3 12,0 0-1,-1 1 1,0 0-1,0 0 1,-1 0-1,0 1 1,0 0-1,0 1 0,-1 0 1,0 0-1,-16-5 1,-15-5 7,0 2 0,-2 2 0,1 2-1,-69-7 1,27 10-857,-117 7-1,123 7-5692,46-7-5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1.095"/>
    </inkml:context>
    <inkml:brush xml:id="br0">
      <inkml:brushProperty name="width" value="0.025" units="cm"/>
      <inkml:brushProperty name="height" value="0.025" units="cm"/>
    </inkml:brush>
  </inkml:definitions>
  <inkml:trace contextRef="#ctx0" brushRef="#br0">0 98 7079,'0'0'16746,"9"-5"-15870,5 0-684,0 0-1,0 1 1,0 0 0,1 1 0,18-1 0,89-3-10,-55 4-143,-54 2-63,278-20-901,-100-6-3865,-181 26 3729,5-2-517,-8-2-4132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1.454"/>
    </inkml:context>
    <inkml:brush xml:id="br0">
      <inkml:brushProperty name="width" value="0.025" units="cm"/>
      <inkml:brushProperty name="height" value="0.025" units="cm"/>
    </inkml:brush>
  </inkml:definitions>
  <inkml:trace contextRef="#ctx0" brushRef="#br0">615 58 17424,'0'0'3300,"2"-9"-1731,8-28-405,-5 26-307,-2 11-302,-12 19-408,-21 10-64,-1-2 0,-2-1 0,-38 24 0,-114 59 32,-23 16 895,201-121-928,-35 29 508,40-31-558,1-1 0,-1 1 0,1-1 0,-1 1 0,1 0 0,0 0 0,-1 0 0,1-1 1,0 1-1,0 0 0,1 0 0,-1 0 0,0 1 0,1-1 0,-1 0 0,1 0 0,0 0 0,-1 0 0,1 0 0,0 3 0,1-3-28,0-1 0,0 1 0,0-1-1,0 0 1,0 1 0,0-1 0,0 0-1,1 1 1,-1-1 0,0 0 0,1 0 0,-1 0-1,1 0 1,-1 0 0,1-1 0,0 1-1,-1 0 1,1-1 0,0 1 0,-1-1-1,1 1 1,0-1 0,-1 0 0,4 0-1,53 3 28,-46-3-1,250 5-884,-87-5-6000,-86 0-1784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2.529"/>
    </inkml:context>
    <inkml:brush xml:id="br0">
      <inkml:brushProperty name="width" value="0.025" units="cm"/>
      <inkml:brushProperty name="height" value="0.025" units="cm"/>
    </inkml:brush>
  </inkml:definitions>
  <inkml:trace contextRef="#ctx0" brushRef="#br0">106 126 14221,'0'0'8104,"-9"4"-7768,5-2-317,-1 0 0,1 0 0,0 0 0,0 1 0,1-1 0,-1 1-1,0 0 1,1 0 0,0 1 0,0-1 0,0 1 0,-5 7-1,3-2-8,1 1 0,-1 0 0,1 0 0,1 0 0,-4 19 0,2-10 96,1 0 1,1 1 0,0-1 0,2 1 0,0 0-1,1-1 1,1 1 0,5 25 0,-5-43-72,-1 1-1,1-1 1,0 0 0,0 1 0,0-1 0,1 0 0,-1 0 0,0 0 0,1 0 0,-1 0 0,1 0 0,0 0-1,0 0 1,0-1 0,0 1 0,0-1 0,0 1 0,0-1 0,0 0 0,0 0 0,1 0 0,-1 0 0,0 0-1,1-1 1,-1 1 0,1-1 0,-1 1 0,0-1 0,1 0 0,-1 0 0,1 0 0,-1 0 0,1 0-1,-1-1 1,1 1 0,-1-1 0,1 0 0,3-1 0,5-2 170,1-1 0,-1 0 0,0 0 1,-1-1-1,0-1 0,16-12 0,-2 0 79,-1-2 1,-1 0 0,-1-2-1,-1 0 1,-1-2-1,-1 0 1,-1-1-1,-2 0 1,21-47-1,-42 125-433,5-22 37,0-26 112,-4 40-3,1 47 0,4-80 0,0-1-1,1 0 1,0 0 0,1 0-1,0 0 1,0 0 0,1 0-1,1 0 1,-1 0-1,10 15 1,-11-22 8,0 0 0,0 0 0,0 0 0,1 0 0,-1-1 0,1 1 0,-1-1 0,1 0 1,0 0-1,0 0 0,0 0 0,0 0 0,0-1 0,0 1 0,0-1 0,1 0 0,-1 0 0,1 0 0,-1 0 0,0 0 0,1-1 0,0 0 0,-1 0 0,1 0 1,-1 0-1,1 0 0,-1-1 0,1 1 0,-1-1 0,0 0 0,1 0 0,-1-1 0,5-1 0,1-2 171,-1 0-1,1 0 1,-1-1-1,0 0 1,-1-1-1,0 0 1,0 0 0,0 0-1,-1-1 1,10-14-1,-3-2-75,-1-1 0,-1 0 0,-1 0 0,-1-1 0,-1-1 0,-2 1 0,0-1 0,-2-1-1,-1 1 1,-1 0 0,-2-1 0,0 1 0,-5-29 0,4 52-107,1 1 1,-1 0-1,0 0 0,0-1 1,0 1-1,-1 0 0,1 0 1,-1 0-1,1 0 0,-1 0 1,0 1-1,0-1 0,0 1 1,-5-5-1,6 6-11,0 1 0,0-1-1,-1 0 1,1 1 0,0 0 0,0-1 0,0 1 0,0-1-1,0 1 1,-1 0 0,1 0 0,0 0 0,0 0 0,-1 0 0,1 0-1,0 0 1,0 0 0,0 0 0,-1 1 0,1-1 0,0 0-1,0 1 1,0-1 0,0 1 0,0-1 0,0 1 0,0 0-1,0-1 1,0 1 0,0 0 0,0 0 0,0 0 0,0 0 0,0 0-1,1 0 1,-1 0 0,0 0 0,1 0 0,-1 0 0,1 0-1,-1 0 1,0 2 0,-11 24-4323,8-8-3222,4-9-1337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2.906"/>
    </inkml:context>
    <inkml:brush xml:id="br0">
      <inkml:brushProperty name="width" value="0.025" units="cm"/>
      <inkml:brushProperty name="height" value="0.025" units="cm"/>
    </inkml:brush>
  </inkml:definitions>
  <inkml:trace contextRef="#ctx0" brushRef="#br0">19 1 21268,'0'0'1890,"-17"60"-192,16-29 672,1-3-1537,4 0-577,11-6-160,0-5-96,0-5-1185,3-2-449,-4-8 1,-3-2-609,-4-4-1058,-5-11-3906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3.248"/>
    </inkml:context>
    <inkml:brush xml:id="br0">
      <inkml:brushProperty name="width" value="0.025" units="cm"/>
      <inkml:brushProperty name="height" value="0.025" units="cm"/>
    </inkml:brush>
  </inkml:definitions>
  <inkml:trace contextRef="#ctx0" brushRef="#br0">1 19 22389,'0'0'8200,"35"-18"-22998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58.837"/>
    </inkml:context>
    <inkml:brush xml:id="br0">
      <inkml:brushProperty name="width" value="0.025" units="cm"/>
      <inkml:brushProperty name="height" value="0.025" units="cm"/>
    </inkml:brush>
  </inkml:definitions>
  <inkml:trace contextRef="#ctx0" brushRef="#br0">1 27 5862,'0'0'7350,"9"-4"-7301,8-1 142,0 0 1,0 1 0,0 1 0,1 0 0,-1 1 0,1 1 0,-1 1 0,22 2 0,-3 3 129,0 0 0,0 3-1,42 14 1,23 3 237,0-4 0,1-4 0,107 3 0,-124-13 173,678 10 1986,-494-19-2690,-266 2-24,1085 9 1521,-105-8-805,-446-5-541,366 20-55,-676-7-114,210 13 35,40-13 80,-195-10-67,-228 4-41,73 15-1,-78-9 36,93 4 1,11-13 28,-152 1-83,-1 1 0,1-1 0,0 1 0,-1-1 0,1 1 1,-1 0-1,0-1 0,0 1 0,1 0 0,-1-1 0,0 1 0,0 0 0,-1 2 0,1 4-9047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3.588"/>
    </inkml:context>
    <inkml:brush xml:id="br0">
      <inkml:brushProperty name="width" value="0.025" units="cm"/>
      <inkml:brushProperty name="height" value="0.025" units="cm"/>
    </inkml:brush>
  </inkml:definitions>
  <inkml:trace contextRef="#ctx0" brushRef="#br0">2 389 10122,'0'0'8418,"0"8"-6475,0 10-950,-2 51 1349,2-65-2156,0 0 0,1 0-1,-1-1 1,1 1 0,0 0 0,0 0 0,0-1 0,0 1 0,0 0 0,1-1 0,0 1 0,0-1 0,0 0 0,4 5 0,-4-6-64,0-1 1,0 0 0,0 1-1,1-1 1,-1 0 0,1-1-1,-1 1 1,0 0 0,1-1-1,-1 1 1,1-1 0,-1 0 0,1 0-1,0 0 1,-1 0 0,1 0-1,-1-1 1,1 1 0,-1-1-1,1 1 1,-1-1 0,0 0 0,1 0-1,-1 0 1,0 0 0,0-1-1,1 1 1,-1-1 0,0 1-1,3-4 1,4-3-17,0 0-1,0 0 0,-1-1 1,-1 0-1,9-13 1,-5 4 13,-2-1 0,0 0 0,-1 0 1,0-1-1,-2 0 0,-1 0 0,0-1 0,2-28 1,2-174 46,-9 194-188,1 29 21,-1-1 0,0 1 1,0 0-1,0-1 0,0 1 0,1-1 1,-1 1-1,0 0 0,0-1 0,0 1 1,0-1-1,0 1 0,0-1 0,0 1 1,0 0-1,0-1 0,0 1 0,-1-1 1,1 1-1,0 0 0,0-1 0,0 1 1,0-1-1,0 1 0,-1 0 0,1-1 1,0 1-1,0 0 0,-1-1 0,1 1 0,0 0 1,-1 0-1,1-1 0,0 1 0,-1 0 1,1 0-1,0-1 0,-1 1 0,1 0 1,-1 0-1,1 0 0,0 0 0,-1 0 1,1-1-1,-1 1 0,1 0 0,0 0 1,-1 0-1,1 0 0,-1 0 0,1 0 1,-1 0-1,1 1 0,0-1 0,-1 0 1,1 0-1,-1 0 0,1 0 0,0 0 1,-1 1-1,-17 19 31,3 67-2347,4-79-9547,8-6 8038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3.960"/>
    </inkml:context>
    <inkml:brush xml:id="br0">
      <inkml:brushProperty name="width" value="0.025" units="cm"/>
      <inkml:brushProperty name="height" value="0.025" units="cm"/>
    </inkml:brush>
  </inkml:definitions>
  <inkml:trace contextRef="#ctx0" brushRef="#br0">168 149 8168,'0'0'6956,"7"-11"-4314,-2 5-2370,32-47 2963,-35 50-2735,0-1 1,0 1 0,-1-1 0,1 0 0,-1 0 0,0 1 0,0-1-1,0 0 1,0 0 0,-1 0 0,1 0 0,-1 0 0,0 0 0,-1-1 0,0-5-1,0 9-427,0 0 0,0 0 0,0 0 0,0 0 0,0 1 0,-1-1 0,1 0 0,0 0 0,0 1 0,-1-1 0,1 1 0,0-1 0,-1 1 0,1 0 0,0 0 0,-1-1 0,1 1 0,-1 0-1,1 0 1,-1 0 0,1 0 0,-3 1 0,-33 4 0,27 0-14,1-1 0,0 1 0,0 1-1,0 0 1,0 0 0,1 1-1,0 0 1,0 0 0,1 1 0,0 0-1,0 0 1,1 0 0,0 1-1,-8 16 1,9-15 2,0 0-1,0 0 1,1 1 0,1 0-1,-1-1 1,2 1 0,-1 0-1,2 0 1,-1 1-1,1-1 1,1 0 0,0 0-1,3 20 1,-1-28-72,-1 1 0,1-1 0,-1 0-1,1 1 1,0-1 0,0 0 0,1 0 0,-1 0 0,1 0-1,-1-1 1,1 1 0,0-1 0,0 1 0,0-1 0,0 0 0,0 0-1,1-1 1,-1 1 0,1-1 0,-1 1 0,1-1 0,-1 0-1,1 0 1,0-1 0,-1 1 0,1-1 0,7 0 0,0 1-122,1-1 1,-1 0-1,1-1 0,-1 0 1,1-1-1,-1-1 1,0 1-1,11-6 1,-9 2-886,0-1 0,-1-1 0,0 0 1,0-1-1,-1 0 0,0-1 0,-1 0 0,0-1 1,-1 0-1,0 0 0,0-1 0,-1 0 1,-1-1-1,0 0 0,-1 0 0,0 0 1,-1-1-1,-1 1 0,4-17 0,5-25-7294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4.301"/>
    </inkml:context>
    <inkml:brush xml:id="br0">
      <inkml:brushProperty name="width" value="0.025" units="cm"/>
      <inkml:brushProperty name="height" value="0.025" units="cm"/>
    </inkml:brush>
  </inkml:definitions>
  <inkml:trace contextRef="#ctx0" brushRef="#br0">186 29 13421,'0'0'8408,"-10"-5"-6433,-31-15-304,39 19-1548,0 1 1,0-1 0,0 1-1,1-1 1,-1 1 0,0 0 0,0 0-1,0 0 1,0 0 0,0 0-1,0 0 1,0 1 0,0-1-1,0 0 1,1 1 0,-1 0-1,0-1 1,0 1 0,1 0-1,-1 0 1,0 0 0,1 0-1,-1 0 1,1 0 0,-1 1-1,1-1 1,0 0 0,-3 3-1,-1 3 144,0 1-1,0-1 1,0 1-1,-4 12 1,4-11 109,-3 6-209,1 1-1,1 1 1,0-1-1,1 1 0,0 0 1,2 0-1,0 0 0,1 1 1,0-1-1,2 1 1,2 26-1,-2-41-166,1 0 0,0 0 0,0 0 0,0 0 0,0-1 0,0 1 0,0 0 0,1-1 0,-1 1 0,1-1 0,0 1 0,0-1 0,0 0 0,0 0 0,0 0 0,0 0 0,1 0 0,-1 0 0,3 1 0,1 0 0,0-1 0,0 1 0,0-1 0,0 0 0,1-1 0,-1 0 0,0 0 0,11 1 0,2-2 0,-1-1 0,1-1 0,0 0 0,0-1 0,20-7 0,-38 10 0,-1 0 0,1 0 0,-1 0 0,1-1 0,-1 1 0,0 0 0,1 0 0,-1 0 0,1 0 0,-1 0 0,0 0 0,1 0 0,-1 0 0,1 1 0,-1-1 0,1 0 0,-1 0 0,0 0 0,1 0 0,-1 0 0,1 1 0,-1-1 0,0 0 0,1 0 0,-1 1 0,0-1 0,1 0 0,-1 1 0,0-1 0,0 0 0,1 1 0,-1-1 0,0 0 0,1 1 0,1 21 0,-11 37 0,5-40 0,4-18-42,-1 0 1,1 1-1,0-1 1,-1 1-1,1-1 0,0 1 1,0-1-1,0 1 0,0-1 1,0 1-1,1-1 1,-1 1-1,0-1 0,1 1 1,-1-1-1,1 0 1,0 1-1,-1-1 0,1 0 1,0 1-1,1 1 0,-1-3-136,1 0 0,-1 0-1,0-1 1,0 1 0,0 0-1,0-1 1,0 1-1,0-1 1,0 1 0,0-1-1,0 0 1,0 1-1,-1-1 1,1 0 0,0 1-1,0-1 1,-1 0-1,1 0 1,0 0 0,-1 0-1,1 0 1,-1 0-1,1 0 1,-1 0 0,1 0-1,-1 0 1,0 0 0,1 0-1,-1-2 1,12-24-11300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5.237"/>
    </inkml:context>
    <inkml:brush xml:id="br0">
      <inkml:brushProperty name="width" value="0.025" units="cm"/>
      <inkml:brushProperty name="height" value="0.025" units="cm"/>
    </inkml:brush>
  </inkml:definitions>
  <inkml:trace contextRef="#ctx0" brushRef="#br0">18 1 17136,'0'0'6049,"-2"14"-4902,-6 62-217,2 0 0,5 0 0,2 0-1,4-1 1,16 87 0,-12-136-344,-4-42 380,-1-42 338,-4 54-1304,1-12 0,-1 0 0,-1 0 0,0 0 0,-1 0 0,0 0 0,-1 0 0,-1 0 0,-11-27 0,15 43 0,0-1 0,0 1 0,0 0 0,0-1 0,0 1 0,0 0 0,0 0 0,-1-1 0,1 1 0,0 0 0,0 0 0,0-1 0,0 1 0,0 0 0,-1 0 0,1-1 0,0 1 0,0 0 0,0 0 0,-1 0 0,1-1 0,0 1 0,0 0 0,0 0 0,-1 0 0,1 0 0,0 0 0,0 0 0,-1-1 0,1 1 0,0 0 0,-1 0 0,1 0 0,0 0 0,0 0 0,-1 0 0,1 0 0,0 0 0,-1 0 0,1 0 0,-4 13 0,2 24 0,2-35 0,0 2 0,0 1 0,1-1 0,-1 1 0,1-1 0,0 1 0,0-1 0,0 0 0,1 1 0,0-1 0,0 0 0,0 0 0,0 0 0,0 0 0,1-1 0,0 1 0,-1-1 0,1 1 0,1-1 0,-1 0 0,0 0 0,1 0 0,0-1 0,-1 1 0,1-1 0,0 0 0,0 0 0,8 2 0,-6-2 0,0 0 0,-1-1 0,1 0 0,0 0 0,0-1 0,0 0 0,0 0 0,0 0 0,0-1 0,0 1 0,0-2 0,0 1 0,-1 0 0,1-1 0,0 0 0,-1-1 0,1 1 0,-1-1 0,0 0 0,9-7 0,-3 0 0,-1-1 0,-1 0 0,0-1 0,0 1 0,-1-2 0,0 1 0,-1-1 0,-1 0 0,0-1 0,8-27 0,-16 50 0,1 0 0,1 0 0,0 0 0,0 1 0,2 11 0,0 10 0,-2-12 0,-1-10 0,0 0 0,1 0 0,0 0 0,1-1 0,0 1 0,0 0 0,1 0 0,0-1 0,0 1 0,1-1 0,7 16 0,-9-23-212,0-1 0,0 1 1,0 0-1,0 0 0,-1-1 0,1 1 0,0 0 0,0-1 1,0 1-1,0-1 0,1 1 0,-1-1 0,0 1 0,0-1 1,0 0-1,0 0 0,0 0 0,1 0 0,-1 1 0,0-1 1,0-1-1,0 1 0,0 0 0,0 0 0,1 0 0,-1-1 1,0 1-1,0 0 0,0-1 0,0 1 0,0-1 0,0 1 1,0-1-1,0 0 0,0 1 0,0-1 0,0 0 0,0 0 1,-1 0-1,1 0 0,0 0 0,-1 1 0,1-1 0,0 0 1,-1-1-1,1 0 0,7-22-6007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5.563"/>
    </inkml:context>
    <inkml:brush xml:id="br0">
      <inkml:brushProperty name="width" value="0.025" units="cm"/>
      <inkml:brushProperty name="height" value="0.025" units="cm"/>
    </inkml:brush>
  </inkml:definitions>
  <inkml:trace contextRef="#ctx0" brushRef="#br0">1 1 14478,'0'0'10730,"37"51"-19122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5.922"/>
    </inkml:context>
    <inkml:brush xml:id="br0">
      <inkml:brushProperty name="width" value="0.025" units="cm"/>
      <inkml:brushProperty name="height" value="0.025" units="cm"/>
    </inkml:brush>
  </inkml:definitions>
  <inkml:trace contextRef="#ctx0" brushRef="#br0">94 0 22293,'0'0'6775,"-9"3"-4795,4-2-1716,2-1-214,0 1 0,1-1 1,-1 1-1,1-1 0,-1 1 0,1 0 0,0 0 0,-1 0 1,1 0-1,0 1 0,-1-1 0,1 1 0,0-1 0,0 1 1,0 0-1,1 0 0,-1-1 0,0 1 0,1 1 0,-1-1 1,1 0-1,0 0 0,-1 0 0,1 1 0,0-1 0,0 1 1,1-1-1,-2 6 0,2-6-64,0 1 1,-1-1-1,2 1 0,-1 0 0,0-1 0,0 1 1,1-1-1,-1 1 0,1 0 0,0-1 1,0 1-1,0-1 0,0 0 0,0 1 1,1-1-1,-1 0 0,1 0 0,-1 0 1,1 0-1,0 0 0,3 2 0,1 0-54,0 0 0,1-1 0,0 0-1,0 0 1,0-1 0,9 2 0,-3 0 10,-3-1-85,0 0 0,0 1 0,0 0 0,0 1-1,-1 0 1,0 0 0,0 1 0,0 0 0,-1 1 0,12 11 0,-14-11 142,-1 0 0,0 0 0,-1 0 1,1 0-1,-1 1 0,-1 0 0,1-1 0,-2 2 0,1-1 1,-1 0-1,0 0 0,0 1 0,0 14 0,-2-20 5,3 33 416,-2 1 0,-5 58 0,3-86-356,0-1 1,0 0-1,-1 1 1,0-1-1,0 0 1,-1 0-1,0 0 1,-1-1-1,1 1 0,-1-1 1,-1 0-1,0 0 1,0 0-1,0-1 1,-1 1-1,1-1 1,-12 8-1,14-11-64,-1-1 0,1 0 0,0 0 0,-1-1 0,0 1 0,1-1 0,-1 0 0,0 0 0,0 0 0,1 0 0,-1-1 0,0 1 0,0-1 0,0 0 0,0 0 0,0 0 0,0-1 0,0 0 0,-4-1 0,3 0 0,-1 0 0,1-1 0,0 0 0,-1 0 0,2 0 0,-1-1 0,0 1 0,0-1 0,1 0 0,0-1 0,-5-6 0,1 0 0,0 1 0,2-2 0,-1 1 0,1-1 0,1 0 0,0 0 0,1 0 0,0 0 0,1-1 0,-3-22 0,6 29-9,0-1 0,0 1 0,1-1 0,0 1 0,0-1 0,1 1 0,0 0 1,0 0-1,0 0 0,1 0 0,-1 0 0,1 0 0,1 1 0,-1-1 0,1 1 0,0 0 0,0 0 0,1 0 0,0 1 0,-1-1 0,11-6 0,9-4-292,0 1 0,1 1 0,50-19 0,-2 1-1026,-27 6-4647,-8 2-3773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6.253"/>
    </inkml:context>
    <inkml:brush xml:id="br0">
      <inkml:brushProperty name="width" value="0.025" units="cm"/>
      <inkml:brushProperty name="height" value="0.025" units="cm"/>
    </inkml:brush>
  </inkml:definitions>
  <inkml:trace contextRef="#ctx0" brushRef="#br0">0 50 18738,'0'0'6950,"0"-49"-7558,3 49-1795,2 0-2209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7.890"/>
    </inkml:context>
    <inkml:brush xml:id="br0">
      <inkml:brushProperty name="width" value="0.025" units="cm"/>
      <inkml:brushProperty name="height" value="0.025" units="cm"/>
    </inkml:brush>
  </inkml:definitions>
  <inkml:trace contextRef="#ctx0" brushRef="#br0">64 1 15855,'0'0'5904,"-9"1"-4569,6 0-1301,1-1-1,0 0 1,0 1 0,-1-1 0,1 1 0,0 0-1,0 0 1,0 0 0,0 0 0,0 0-1,0 0 1,0 1 0,0-1 0,0 1 0,1-1-1,-1 1 1,1 0 0,-1-1 0,1 1-1,-1 0 1,1 0 0,0 0 0,-1 3 0,-1 4 51,1 0 1,0 0-1,1 0 1,0 1-1,1-1 1,0 11-1,2 44 668,2 0 1,25 120-1,51 122 1674,-92-416 1150,-57-180-3577,72 301-35,1-1 0,-1 1 1,1-1-1,1 0 0,0 0 0,1 0 0,0-1 0,0 1 1,14 13-1,-16-18 18,1-1 0,0 1 0,0-2 0,0 1 0,1 0 0,0-1 0,-1 0 0,1 0 0,0-1 0,0 0 0,1 0-1,-1 0 1,0-1 0,1 0 0,-1 0 0,1 0 0,-1-1 0,1 0 0,7-1 0,-11 0 29,0 0-1,0 0 0,0 0 0,0 0 0,0-1 1,0 1-1,0-1 0,-1 1 0,1-1 0,-1 0 1,1 0-1,-1-1 0,0 1 0,1 0 1,-1-1-1,-1 1 0,1-1 0,0 0 0,0 1 1,-1-1-1,0 0 0,0 0 0,1 0 1,-2 0-1,1 0 0,1-5 0,0 0 23,-1-1 0,1 0 0,-1 0 0,-1 1 0,0-1 0,0 0 0,0 0 0,-4-15 0,4 23-35,0 0-1,0 1 1,0-1-1,-1 0 1,1 0-1,0 0 1,0 1 0,-1-1-1,1 0 1,-1 1-1,1-1 1,0 0-1,-1 1 1,1-1 0,-1 0-1,0 1 1,1-1-1,-1 1 1,1-1-1,-1 1 1,0-1 0,1 1-1,-1-1 1,0 1-1,0 0 1,1-1 0,-3 1-1,3 0-8,-1 0-1,0 0 1,1 1-1,-1-1 1,0 0 0,1 1-1,-1-1 1,0 0-1,1 1 1,-1-1 0,1 1-1,-1-1 1,1 1-1,-1-1 1,1 1-1,-1 0 1,1-1 0,-1 1-1,1-1 1,0 1-1,-1 0 1,1-1 0,0 1-1,0 0 1,0 0-1,-1-1 1,1 1-1,0 0 1,0 0 0,-1 5-3,0 0 0,0 0 0,0 1 0,1-1 0,0 0 0,0 0 0,1 0 0,1 10 0,-1-14 15,0-1 1,-1 1 0,1-1 0,0 0-1,0 1 1,0-1 0,0 0 0,0 0-1,0 0 1,0 0 0,0 1-1,1-2 1,-1 1 0,0 0 0,1 0-1,-1 0 1,0-1 0,1 1-1,-1 0 1,1-1 0,-1 0 0,1 1-1,-1-1 1,1 0 0,-1 0-1,1 1 1,0-1 0,-1 0 0,1-1-1,-1 1 1,1 0 0,-1 0 0,1-1-1,-1 1 1,1-1 0,-1 1-1,1-1 1,1-1 0,5-1 14,-1 0-1,1-1 1,-1 0-1,1-1 1,-1 1 0,0-2-1,9-8 1,-9 8-5,0 0 0,0 1 1,0 0-1,1 0 0,-1 0 1,15-5-1,-21 10-14,0 0 0,0-1 0,0 1 0,0 0 0,0 0 0,1 0 0,-1 0 0,0 0 0,0 1 0,0-1 0,0 0 0,0 0 0,0 1 0,0-1 0,0 1 0,0-1 0,0 1 1,0-1-1,0 1 0,0-1 0,0 1 0,-1 0 0,1 0 0,0-1 0,0 1 0,-1 0 0,1 0 0,0 0 0,-1 0 0,1 0 0,0 2 0,16 40-102,-10-23 73,-6-16 41,1-1 0,0 1 0,0-1 0,0 0 0,1 0-1,-1 0 1,1 0 0,-1 0 0,1 0 0,0 0 0,0-1-1,0 0 1,1 1 0,-1-1 0,0 0 0,1-1 0,-1 1 0,1-1-1,0 1 1,4 0 0,-5-2-2,0 0 1,0 1-1,0-1 0,0-1 0,1 1 1,-1 0-1,0-1 0,0 0 0,0 1 1,0-1-1,0-1 0,0 1 1,0 0-1,-1-1 0,1 1 0,0-1 1,-1 0-1,1 0 0,-1 0 0,1 0 1,-1 0-1,0-1 0,0 1 0,0-1 1,2-2-1,-1-1-8,0 0 0,0 0 0,0 0 0,0 0 0,-1-1 0,0 1 0,0-1 0,-1 0 0,0 1 0,0-1 0,-1 0 0,0 0 0,0 1 0,0-1 0,-1 0 0,0 0 0,0 1 0,-1-1 0,-2-7 0,1 6 0,0 0 0,0 0 0,-1 1 0,0-1 0,0 1 0,-1-1 0,0 2 0,-1-1 0,1 0 0,-1 1 0,0 0 0,-1 0 0,1 1 0,-14-8 0,17 8-1531,17 5-2053,17-2-3061,-19-9 660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8.229"/>
    </inkml:context>
    <inkml:brush xml:id="br0">
      <inkml:brushProperty name="width" value="0.025" units="cm"/>
      <inkml:brushProperty name="height" value="0.025" units="cm"/>
    </inkml:brush>
  </inkml:definitions>
  <inkml:trace contextRef="#ctx0" brushRef="#br0">0 22 16688,'0'0'6406,"52"-4"-6887,-16 0-3266,3-9-7848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9.098"/>
    </inkml:context>
    <inkml:brush xml:id="br0">
      <inkml:brushProperty name="width" value="0.025" units="cm"/>
      <inkml:brushProperty name="height" value="0.025" units="cm"/>
    </inkml:brush>
  </inkml:definitions>
  <inkml:trace contextRef="#ctx0" brushRef="#br0">164 244 16400,'-3'-9'2541,"1"3"-2058,0 1 0,-1-1 1,0 1-1,0 0 1,0 0-1,0 0 0,-1 0 1,0 0-1,-5-4 1,8 8-381,-1-1 1,1 1 0,-1 0 0,1-1-1,-1 1 1,0 0 0,0 0 0,0 0-1,0 1 1,1-1 0,-1 0 0,0 1-1,0-1 1,0 1 0,-1 0 0,1-1-1,0 1 1,0 0 0,0 0 0,0 1-1,0-1 1,0 0 0,0 1 0,0-1-1,0 1 1,0 0 0,0-1-1,0 1 1,1 0 0,-1 0 0,0 0-1,0 0 1,1 1 0,-1-1 0,1 0-1,-1 1 1,-1 1 0,-2 4-31,0-1 0,0 1 0,0 0 0,1 0 1,0 0-1,1 1 0,-1-1 0,2 1 0,-1 0 0,1 0 0,-2 10 1,1 2 9,0-1 1,2 0-1,1 34 1,0-50-77,0 0 0,0 0 0,0 0 0,0 0-1,1-1 1,0 1 0,-1 0 0,1 0 0,0-1 0,0 1 0,1-1 0,-1 1 0,0-1 0,1 1 0,0-1 0,-1 0 0,1 1 0,0-1 0,0 0 0,0 0 0,0-1 0,1 1 0,-1 0 0,0-1 0,1 1-1,-1-1 1,1 0 0,4 2 0,-3-3 6,1 1 0,-1-1 0,1 0 0,0 0-1,-1 0 1,1 0 0,-1-1 0,1 0 0,-1 0 0,1 0-1,-1 0 1,0-1 0,1 0 0,-1 0 0,0 0-1,0 0 1,5-5 0,6-3 146,-2-2 0,1 0 1,-1 0-1,-1-2 0,0 1 0,-1-1 0,-1-1 1,0 0-1,-1-1 0,14-31 0,-15 25 25,-1 1 0,0-2 0,-2 1 0,0-1-1,-2 1 1,0-1 0,-2 0 0,-1-24 0,0 46-188,1 0 1,-1 0-1,0 0 0,0-1 0,0 1 1,0 0-1,-1 0 0,1 0 0,0 0 1,0-1-1,-1 1 0,1 0 0,-1 0 1,1 0-1,-1 0 0,1 0 0,-1 0 1,0 0-1,1 0 0,-1 0 1,0 0-1,0 0 0,1 1 0,-1-1 1,0 0-1,0 1 0,0-1 0,0 0 1,-2 0-1,2 1-2,0 1 0,-1-1 0,1 0 0,0 1 0,0-1-1,0 1 1,0-1 0,0 1 0,0 0 0,0-1 0,0 1 0,0 0 0,0 0 0,0 0 0,1-1 0,-1 1 0,0 0 0,0 0-1,1 0 1,-1 0 0,1 1 0,-1-1 0,1 0 0,-1 0 0,1 0 0,0 0 0,-1 0 0,1 2 0,-8 27 3,1 0 0,1 0 0,1 0 0,2 1 0,1-1 0,1 1 0,2 0 0,5 32 0,-6-60 8,1 0 0,-1 0 0,1-1 0,0 1 0,0 0 0,0 0 0,0 0-1,0-1 1,1 1 0,-1-1 0,1 1 0,0-1 0,0 1 0,-1-1 0,1 0 0,1 0 0,-1 0 0,0 0 0,0 0 0,1-1 0,-1 1-1,1-1 1,0 1 0,-1-1 0,1 0 0,0 0 0,0 0 0,0-1 0,0 1 0,-1 0 0,1-1 0,0 0 0,0 0 0,0 0 0,5-1 0,-1 0 4,0 0 1,0-1 0,0-1 0,0 1 0,0-1-1,-1 0 1,1 0 0,-1-1 0,0 0 0,0 0 0,0-1-1,0 1 1,6-8 0,-1 0-10,0-1 0,-1 0 0,0 0 0,-1-1 0,-1 0 0,0-1 0,-1 1 0,-1-2 0,0 1 0,-1-1 0,0 0 0,3-26 0,-34 148 0,25-100 0,-8 65 0,8-65 0,1 0 0,0 0 0,0 0 0,0 0 0,1 0 0,0 0 0,0 0 0,1 0 0,2 6 0,-3-11 0,0 1 0,0-1 0,0 0 0,0 1 0,1-1 0,-1 0 0,0 0 0,1 0 0,-1 0 0,1 0 0,-1 0 0,1-1 0,0 1 0,-1 0 0,1-1 0,0 1 0,-1-1 0,1 1 0,0-1 0,0 0 0,-1 0 0,1 0 0,0 0 0,0 0 0,-1 0 0,1-1 0,0 1 0,0 0 0,2-2 0,2 1 0,-1-1 0,1 0 0,-1 0 0,1-1 0,-1 1 0,0-1 0,9-7 0,-2-1 0,0 0 0,-1 0 0,0-2 0,-1 1 0,-1-1 0,0 0 0,0-1 0,-2 0 0,0-1 0,0 0 0,-1 0 0,-1 0 0,-1 0 0,0-1 0,-1 0 0,0 0 0,0-29 0,-3 44 0,0 1 0,1-1 0,-1 1 0,0-1 0,0 1 0,0-1 0,0 0 0,0 1 0,0-1 0,0 1 0,0-1 0,0 1 0,-1-1 0,1 0 0,0 1 0,0-1 0,0 1 0,-1-1 0,1 1 0,0-1 0,0 1 0,-1-1 0,1 1 0,0-1 0,-1 1 0,1 0 0,-1-1 0,1 1 0,-1-1 0,1 1 0,-1 0 0,1 0 0,-1-1 0,1 1 0,-1 0 0,1 0 0,-1-1 0,1 1 0,-1 0 0,0 0 0,1 0 0,-1 0 0,1 0 0,-2 0 0,1 0 0,0 1 0,-1 0 0,1-1 0,0 1 0,-1 0 0,1 0 0,0-1 0,0 1 0,0 0 0,0 0 0,0 0 0,0 1 0,0-1 0,0 0 0,0 0 0,0 0 0,0 2 0,-4 7 0,1 0 0,1 0 0,0 0 0,0 1 0,1-1 0,0 1 0,1-1 0,0 1 0,1 13 0,0-21 0,-1 0 0,2 1 0,-1-1 0,0 0 0,1 0 0,-1 0 0,1 0 0,0 0 0,0 0 0,0 0 0,1 0 0,-1 0 0,1 0 0,0 0 0,-1-1 0,1 1 0,0-1 0,0 1 0,1-1 0,-1 0 0,1 0 0,-1 0 0,1 0 0,-1 0 0,1-1 0,0 1 0,0-1 0,0 1 0,0-1 0,0 0 0,0-1 0,0 1 0,6 1 0,-2-2-426,-1 1 0,0-1-1,1 0 1,-1 0 0,0 0 0,0-1 0,1 0 0,9-4-1,-14 4 85,0 0 0,0 0 1,0-1-1,0 1 0,0-1 0,-1 1 0,1-1 0,-1 0 0,1 0 0,-1 1 0,0-1 0,1 0 0,-1 0 0,0 0 0,0-1 0,-1 1 0,1 0 0,0 0 0,-1 0 0,1-1 0,-1 1 0,0 0 0,0-1 1,0 1-1,0 0 0,0-4 0,0-26-12951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2:05.934"/>
    </inkml:context>
    <inkml:brush xml:id="br0">
      <inkml:brushProperty name="width" value="0.025" units="cm"/>
      <inkml:brushProperty name="height" value="0.025" units="cm"/>
    </inkml:brush>
  </inkml:definitions>
  <inkml:trace contextRef="#ctx0" brushRef="#br0">1 1 1666,'0'0'7004,"0"22"-3257,3-21-3513,0 1-1,0 0 1,-1 0 0,1 0 0,0 1-1,-1-1 1,1 0 0,2 4-1,23 20-174,-12-21 6,0 0 0,1-1 0,-1-1 0,1 0 0,0-1 0,0-1 0,31-2 0,31 3 547,246 22 535,144 17 952,147 9-1622,4-48 852,-302-4-1053,1228 16 1336,470-62-1345,-1537 7-226,414-16 254,-787 60-343,167 23 0,-203-18-1805,-23-8-2476,-15-2-1532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39.473"/>
    </inkml:context>
    <inkml:brush xml:id="br0">
      <inkml:brushProperty name="width" value="0.025" units="cm"/>
      <inkml:brushProperty name="height" value="0.025" units="cm"/>
    </inkml:brush>
  </inkml:definitions>
  <inkml:trace contextRef="#ctx0" brushRef="#br0">0 0 22934,'0'0'8776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3.101"/>
    </inkml:context>
    <inkml:brush xml:id="br0">
      <inkml:brushProperty name="width" value="0.025" units="cm"/>
      <inkml:brushProperty name="height" value="0.025" units="cm"/>
    </inkml:brush>
  </inkml:definitions>
  <inkml:trace contextRef="#ctx0" brushRef="#br0">0 40 14606,'8'-21'3427,"-6"7"-736,1 9 127,1 5-480,0 18-1697,3 14-64,-3 9 31,2 7-448,0 3-96,-2 0-32,-1-4-32,3-6-704,-1-5-898,-2-10-608,3-7-737,-5-12-63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3.600"/>
    </inkml:context>
    <inkml:brush xml:id="br0">
      <inkml:brushProperty name="width" value="0.025" units="cm"/>
      <inkml:brushProperty name="height" value="0.025" units="cm"/>
    </inkml:brush>
  </inkml:definitions>
  <inkml:trace contextRef="#ctx0" brushRef="#br0">40 160 14286,'0'0'2818,"-6"-9"86,-21-28 219,27 36-2982,-1-1 0,0 1 1,0-1-1,1 1 0,-1-1 0,0 1 0,1-1 0,0 1 0,-1-1 0,1 0 0,0 1 1,0-1-1,0 0 0,0 1 0,0-1 0,0 0 0,0 1 0,1-1 0,-1 1 0,0-1 1,1 0-1,0 1 0,-1-1 0,1 1 0,0-1 0,0 1 0,0 0 0,0-1 0,0 1 1,0 0-1,1-2 0,3-1-2,1 0-1,-1 0 1,1 0 0,0 0 0,10-3 0,-9 3 112,5-1-142,0-1 0,1 2 0,0-1 0,-1 2-1,2 0 1,-1 0 0,0 1 0,0 1 0,1 0 0,15 2-1,-25-1-109,0 0-1,0 1 1,0 0-1,0-1 1,-1 1-1,1 1 1,-1-1-1,1 1 1,0-1-1,-1 1 0,0 0 1,0 0-1,1 0 1,-1 1-1,0-1 1,-1 1-1,1 0 1,0 0-1,-1 0 1,0 0-1,0 0 0,1 0 1,-2 0-1,1 1 1,0-1-1,-1 1 1,0 0-1,1-1 1,-2 1-1,1 0 1,0 0-1,-1 0 0,1-1 1,-1 1-1,0 0 1,-1 0-1,1 0 1,-2 6-1,1-2 13,-1 0 0,0 0 0,0 0 0,-1 0 0,0-1 0,0 1 0,0-1 0,-1 0 0,-1 0 0,-7 10 0,-7 6 148,-33 31 1,35-37-39,23-20-129,1 0 0,0 1 0,0 0 0,0 1 0,0-1 0,0 1 0,11 0 0,-18 1 8,7 0-30,0-1 0,1 1-1,-1 0 1,0 1 0,0 0 0,0 0 0,0 1 0,-1-1 0,1 1 0,0 1 0,-1-1 0,1 1 0,11 7 0,-15-7 6,0 0 0,0-1 0,0 1 0,0 0 0,0 1 1,-1-1-1,0 0 0,1 1 0,-1-1 0,0 1 0,-1 0 0,1 0 1,-1 0-1,1 0 0,-1 0 0,0 0 0,-1 0 0,1 0 1,-1 0-1,0 0 0,0 0 0,0 1 0,0-1 0,-1 0 1,0 5-1,-1-3 110,0-1 0,0 1-1,-1 0 1,0-1 0,0 0 0,0 1 0,0-1 0,-1 0 0,0-1 0,0 1-1,0-1 1,-1 0 0,1 0 0,-1 0 0,0 0 0,0-1 0,0 0 0,-1 0 0,-8 4-1,1-2 131,0 0 0,0 0-1,0-1 1,-1-1 0,1 0 0,-1-1-1,-22 1 1,32-3-216,1 0 0,-1 0 0,1 0 0,0-1 0,-1 1 0,1-1 0,0 0 0,-1 0 0,1 0 0,0-1 0,0 1 0,0-1 0,0 0 0,0 0 0,0 0 0,1 0 0,-1 0 0,1 0 0,-1-1 0,1 1 0,0-1 0,0 0 0,0 0 0,0 1 0,0-1 0,1-1 0,-1 1 0,1 0 0,0 0 0,0 0 0,0-1 0,0 1 0,1 0 0,0-1 0,-1 1 0,1-7 0,1 8-134,0 0 0,0 1-1,0-1 1,0 0 0,0 1 0,0-1 0,0 1-1,0 0 1,1-1 0,-1 1 0,1 0 0,-1 0-1,1 0 1,-1 0 0,1 0 0,-1 0 0,1 0 0,0 0-1,0 1 1,-1-1 0,1 1 0,0-1 0,0 1-1,0 0 1,1-1 0,56-3-6494,-47 4 5006,19-1-5185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3.974"/>
    </inkml:context>
    <inkml:brush xml:id="br0">
      <inkml:brushProperty name="width" value="0.025" units="cm"/>
      <inkml:brushProperty name="height" value="0.025" units="cm"/>
    </inkml:brush>
  </inkml:definitions>
  <inkml:trace contextRef="#ctx0" brushRef="#br0">1 136 13741,'0'0'10228,"12"2"-8333,-5 0-1695,-1-1 0,1 0-1,-1 0 1,1 0-1,0-1 1,0 0-1,-1 0 1,1-1-1,0 0 1,-1 0 0,1-1-1,-1 1 1,1-1-1,-1-1 1,0 1-1,0-1 1,0 0-1,0-1 1,0 1 0,6-7-1,-9 8-156,0-1-1,0 1 0,0-1 1,-1 0-1,1 0 1,-1 0-1,0 0 1,0 0-1,0 0 0,-1-1 1,1 1-1,-1-1 1,1 1-1,-1-1 1,0 1-1,-1-1 0,1 0 1,-1 0-1,1 1 1,-1-1-1,0-4 1,-1 7-16,1-1 0,-1 1 1,1-1-1,-1 1 1,1-1-1,-1 1 1,0-1-1,0 1 1,0 0-1,0-1 1,0 1-1,0 0 1,0 0-1,0 0 1,0 0-1,-1 0 1,1 0-1,0 0 1,-3-1-1,1 1-5,0 0 1,0 0-1,-1 0 0,1 0 0,0 1 1,-1-1-1,1 1 0,-1 0 0,1 0 1,0 0-1,-1 1 0,-4 0 0,3 1-18,0-1-1,0 1 1,0 0-1,0 0 1,0 1-1,0 0 0,1 0 1,-1 0-1,1 0 1,0 0-1,0 1 1,0 0-1,0 0 0,1 0 1,-1 0-1,1 1 1,0-1-1,0 1 0,-2 7 1,1-4 7,0 0 0,1 1 1,0-1-1,1 1 0,0 0 0,0 0 0,1-1 1,0 1-1,0 0 0,1 0 0,1 9 0,0-15-8,0-1 0,0 1-1,0-1 1,0 0 0,0 0 0,1 1-1,-1-1 1,1 0 0,-1 0-1,1-1 1,0 1 0,0 0-1,0 0 1,0-1 0,0 1 0,0-1-1,0 0 1,0 0 0,1 0-1,-1 0 1,1 0 0,-1 0-1,0 0 1,1-1 0,-1 1 0,1-1-1,-1 0 1,1 0 0,4 0-1,5 1-218,1-1 1,-1 0-1,1-1 0,22-5 0,-25 3-857,0 0 0,1-1 0,-1 0 0,-1-1 0,1 0 0,13-10 0,9-11-6817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4.438"/>
    </inkml:context>
    <inkml:brush xml:id="br0">
      <inkml:brushProperty name="width" value="0.025" units="cm"/>
      <inkml:brushProperty name="height" value="0.025" units="cm"/>
    </inkml:brush>
  </inkml:definitions>
  <inkml:trace contextRef="#ctx0" brushRef="#br0">22 0 19282,'0'0'6438,"-4"9"-4409,0 4-1822,0-1-1,1 1 1,1-1 0,0 1 0,0 0-1,1 0 1,1 0 0,0 0 0,1 0-1,3 14 1,0 24 32,-3-32 49,0 0 1,2 0 0,6 26-1,-8-43-268,0 0-1,1 0 0,-1 0 0,1 0 0,-1 0 0,1 0 0,0 0 0,-1 0 1,1-1-1,0 1 0,0 0 0,0-1 0,0 0 0,1 0 0,-1 1 1,0-1-1,1-1 0,-1 1 0,0 0 0,1 0 0,-1-1 0,1 0 1,-1 1-1,1-1 0,-1 0 0,1 0 0,-1 0 0,1-1 0,3 0 0,11-1-44,-1 0 0,1-1 1,16-6-1,-29 7-17,4 0-91,44-11-701,-49 13 794,0-1 1,1 0 0,-1 1-1,0 0 1,1 0 0,-1 0-1,1 0 1,-1 1-1,1-1 1,-1 1 0,0 0-1,4 1 1,-6-1 55,0 1 0,1-1 0,-1 0 0,0 1 0,0-1 0,0 1-1,0-1 1,-1 1 0,1-1 0,0 1 0,-1-1 0,1 1 0,-1 0 0,1 0 0,-1-1 0,0 1 0,0 0-1,0-1 1,0 1 0,0 0 0,0 0 0,0-1 0,-1 1 0,1 0 0,-1-1 0,1 1 0,-2 3 0,0 1 249,0 1 1,-1-1-1,1 0 1,-1 1 0,-7 8-1,10-14-260,0-1-1,0 1 0,0-1 1,-1 1-1,1-1 0,0 1 1,0-1-1,0 1 0,-1-1 1,1 1-1,0-1 0,-1 1 1,1-1-1,0 0 0,-1 1 1,1-1-1,-1 0 0,1 1 1,0-1-1,-1 0 0,1 0 1,-1 1-1,1-1 0,-1 0 1,1 0-1,-1 0 0,1 0 1,-1 0-1,1 1 0,-1-1 1,1 0-1,-1 0 0,1 0 1,-1 0-1,1 0 0,-1-1 1,1 1-1,-1 0 0,1 0 1,-2 0-1,-1-25 105,10-37-38,-5 57-71,-1-6 0,1 1 0,1 0 0,-1 1 0,2-1 0,-1 0 0,1 1 0,1 0 0,0 0 0,0 0 0,10-13 0,-11 21-437,0-1-1,0 1 1,0 0-1,0-1 1,1 2 0,-1-1-1,0 0 1,0 1-1,1 0 1,-1 0-1,0 0 1,0 1 0,1-1-1,-1 1 1,0 0-1,7 3 1,22 1-4528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4.780"/>
    </inkml:context>
    <inkml:brush xml:id="br0">
      <inkml:brushProperty name="width" value="0.025" units="cm"/>
      <inkml:brushProperty name="height" value="0.025" units="cm"/>
    </inkml:brush>
  </inkml:definitions>
  <inkml:trace contextRef="#ctx0" brushRef="#br0">0 20 19314,'0'0'7271,"63"-11"-7175,-24 7-448,4 1-2723,-3 2-2594,-2 0-5510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5.154"/>
    </inkml:context>
    <inkml:brush xml:id="br0">
      <inkml:brushProperty name="width" value="0.025" units="cm"/>
      <inkml:brushProperty name="height" value="0.025" units="cm"/>
    </inkml:brush>
  </inkml:definitions>
  <inkml:trace contextRef="#ctx0" brushRef="#br0">25 37 14638,'0'0'5247,"-3"10"-4537,2-8-670,-3 9 308,0 1 1,0 0-1,2 0 1,-1 0-1,0 19 1,3-30-307,0-1 1,0 1 0,1-1 0,-1 1 0,0-1 0,1 1 0,-1-1 0,0 1 0,1-1 0,-1 0 0,0 1 0,1-1 0,-1 1 0,1-1 0,-1 0 0,1 1 0,-1-1 0,1 0 0,-1 0 0,1 1 0,-1-1 0,1 0 0,-1 0-1,1 0 1,-1 0 0,1 0 0,0 0 0,-1 0 0,1 0 0,-1 0 0,1 0 0,-1 0 0,1 0 0,0 0 0,-1 0 0,1 0 0,-1-1 0,1 1 0,-1 0 0,1 0 0,-1-1 0,1 1 0,-1 0 0,1-1 0,26-12 671,-21 7-459,-1 0 0,1 0-1,-1 0 1,0-1 0,0 1-1,-1-1 1,0-1 0,0 1-1,-1 0 1,0-1 0,0 0-1,-1 0 1,0 0 0,0 0-1,-1 0 1,1-10 0,-23 48-164,16-19-90,1 0 0,0-1 0,0 2 0,1-1 0,1 0 1,0 1-1,0-1 0,0 24 0,3-34-45,-1 0 1,0 0-1,0 0 0,1 0 1,-1 0-1,1 0 0,-1-1 0,1 1 1,-1 0-1,1 0 0,-1 0 1,1-1-1,0 1 0,-1 0 0,1-1 1,0 1-1,0-1 0,-1 1 1,1 0-1,0-1 0,0 0 1,0 1-1,0-1 0,0 0 0,-1 1 1,1-1-1,0 0 0,0 0 1,0 0-1,0 0 0,0 0 0,0 0 1,0 0-1,0 0 0,0 0 1,1 0-1,38-10-5103,-11-7-1077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5.496"/>
    </inkml:context>
    <inkml:brush xml:id="br0">
      <inkml:brushProperty name="width" value="0.025" units="cm"/>
      <inkml:brushProperty name="height" value="0.025" units="cm"/>
    </inkml:brush>
  </inkml:definitions>
  <inkml:trace contextRef="#ctx0" brushRef="#br0">142 254 17136,'-14'8'2835,"3"-2"-2538,-5 3 933,1 1 0,0 0-1,-15 14 1,26-21-1050,1 0 1,0 0-1,0 1 1,-1-1-1,2 1 1,-1 0-1,0 0 0,1-1 1,0 2-1,0-1 1,0 0-1,0 0 0,1 1 1,0-1-1,-1 1 1,2-1-1,-1 1 0,0-1 1,1 8-1,1-9-201,0-1-1,0 1 1,0-1 0,0 1-1,0-1 1,1 0 0,-1 1-1,1-1 1,-1 0 0,1 0-1,0 0 1,0-1-1,0 1 1,0 0 0,0-1-1,0 1 1,0-1 0,1 1-1,-1-1 1,1 0 0,-1 0-1,1 0 1,-1-1-1,1 1 1,-1 0 0,1-1-1,5 1 1,0 0-77,0 0 0,0-1 0,0 0 1,1 0-1,-1 0 0,0-1 0,0-1 0,9-2 1,-7 0 67,0-1 0,0 0 0,0-1 0,-1 0 0,0 0 0,0-1 0,-1 0 0,0-1 0,0 0 0,-1 0 0,1-1 0,-2 0 0,0 0 0,0 0 0,6-13 0,-4 5-25,0 0 0,-1 0 1,-1-1-1,-1 0 0,0 0 1,-2 0-1,0 0 1,1-24-1,-4 34 102,0 1 0,0 0 0,-1 0 1,0 0-1,0 0 0,-1 0 0,1 0 0,-2 0 1,1 0-1,-1 1 0,0-1 0,0 1 0,-8-12 0,8 16 37,0-1 0,0 0 0,1 1-1,-2 0 1,1-1 0,0 1 0,0 0-1,-1 1 1,1-1 0,-1 1 0,1-1-1,-1 1 1,0 0 0,1 0 0,-1 1-1,0-1 1,0 1 0,0 0 0,0 0-1,1 0 1,-1 0 0,0 1 0,0-1-1,0 1 1,1 0 0,-1 0 0,-6 3-1,0 1 51,0 0 0,1 0-1,-1 1 1,1 1 0,0-1-1,1 1 1,-1 1-1,-12 14 1,16-17-41,0 1 1,0 1-1,0-1 0,1 1 1,0-1-1,0 1 0,0 1 1,1-1-1,0 0 0,1 1 1,-1-1-1,2 1 0,-2 8 0,3-14-91,0-1 0,0 1 0,1 0-1,-1-1 1,1 1 0,-1-1-1,1 1 1,-1-1 0,1 0 0,0 1-1,0-1 1,0 1 0,0-1-1,0 0 1,0 0 0,0 0-1,0 0 1,0 0 0,1 0 0,-1 0-1,0 0 1,1 0 0,-1 0-1,1-1 1,-1 1 0,1 0 0,-1-1-1,1 1 1,-1-1 0,1 0-1,0 0 1,2 1 0,62 1 130,-49-2-91,39-1-51,68 2-1074,-122 0 1073,0-1 0,0 0 0,-1 1 0,1-1 0,0 1 1,0 0-1,-1-1 0,1 1 0,0 0 0,-1 0 0,1 0 1,-1 0-1,1 1 0,-1-1 0,0 0 0,1 0 0,-1 1 1,0-1-1,0 1 0,0-1 0,0 1 0,0 0 0,0-1 1,0 1-1,-1 0 0,1 0 0,-1-1 0,1 1 0,-1 0 1,0 0-1,1 0 0,-1 2 0,0 9-63,0 0 1,0 0-1,-5 24 0,1 0-2455,18-50-14906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6.650"/>
    </inkml:context>
    <inkml:brush xml:id="br0">
      <inkml:brushProperty name="width" value="0.025" units="cm"/>
      <inkml:brushProperty name="height" value="0.025" units="cm"/>
    </inkml:brush>
  </inkml:definitions>
  <inkml:trace contextRef="#ctx0" brushRef="#br0">33 1 22325,'0'0'1724,"-4"10"999,-4 22-1813,2-1 0,1 1 1,1 0-1,2 0 0,3 33 0,-3 1-743,0-32-123,2-1 0,4 41 0,-4-74-41,0 1-1,0-1 0,0 1 1,0-1-1,0 1 1,0-1-1,0 1 1,0-1-1,0 1 1,0 0-1,0-1 1,0 1-1,1-1 1,-1 1-1,0-1 0,0 1 1,1-1-1,-1 1 1,0-1-1,1 1 1,-1-1-1,0 0 1,1 1-1,-1-1 1,0 1-1,1-1 1,-1 0-1,1 1 0,-1-1 1,1 0-1,-1 0 1,1 1-1,-1-1 1,1 0-1,-1 0 1,1 0-1,-1 0 1,1 1-1,0-1 0,-1 0 1,1 0-1,-1 0 1,1 0-1,-1 0 1,1-1-1,-1 1 1,1 0-1,0 0 1,-1 0-1,1-1 1,1 0 5,0 0 0,-1 0 1,1 0-1,-1-1 1,1 1-1,-1 0 0,1-1 1,-1 1-1,0-1 1,0 0-1,0 1 1,2-5-1,1-6-8,0-1 0,-1 0 0,0 0 0,1-17 0,-4 24 0,1-1 0,-1 0 0,0 1 0,0-1 0,-1 1 0,0-1 0,0 0 0,0 1 0,-1 0 0,-4-9 0,6 14-6,0 0-1,0 0 1,-1 0 0,1 1 0,-1-1-1,1 0 1,0 1 0,-1-1-1,1 0 1,-1 1 0,0-1 0,1 1-1,-1-1 1,1 1 0,-1-1-1,0 1 1,0-1 0,1 1-1,-1-1 1,0 1 0,0 0 0,1 0-1,-1-1 1,0 1 0,0 0-1,0 0 1,1 0 0,-1 0 0,0 0-1,0 0 1,0 0 0,1 0-1,-1 0 1,-1 1 0,1-1-5,0 1 0,0 0-1,0-1 1,0 1 0,0 0 0,0 0 0,0 0 0,0 0 0,1 0 0,-1 0 0,0 0 0,1 0-1,-1 0 1,1 0 0,-1 1 0,1-1 0,-1 0 0,1 0 0,0 0 0,0 1 0,0 1 0,-1 0 9,1 1 1,0-1 0,0 0-1,0 1 1,1-1 0,-1 0-1,1 1 1,0-1 0,0 0-1,0 0 1,0 0 0,1 0-1,-1 0 1,1 0 0,0 0-1,0 0 1,0 0-1,0-1 1,0 1 0,0-1-1,1 0 1,-1 1 0,1-1-1,0 0 1,0-1 0,-1 1-1,1 0 1,0-1 0,1 1-1,-1-1 1,0 0 0,0 0-1,0-1 1,1 1 0,-1-1-1,5 1 1,-2 0 17,1-1 0,0 0-1,-1 0 1,1 0 0,-1-1 0,1 0 0,-1 0 0,0-1-1,1 0 1,-1 0 0,0 0 0,0-1 0,0 0-1,0 0 1,-1 0 0,1-1 0,-1 0 0,7-6-1,-7 4-1,-1 0-1,0-1 1,0 1-1,0-1 0,-1 1 1,0-1-1,0 0 0,-1 0 1,0-1-1,0 1 0,-1 0 1,0-1-1,0 1 0,0-1 1,-2-9-1,1 17-13,0 0 0,0-1 0,0 1 0,0 0 0,0 0 0,0 0 0,0-1 0,0 1 0,0 0 0,0 0 0,0 0 0,0 0 0,-1-1 0,1 1 0,0 0 0,0 0 0,0 0 0,0 0 0,0-1 0,-1 1 0,1 0 0,0 0 0,0 0 0,0 0 0,0 0 0,-1 0 0,1 0 0,0 0 0,0 0 0,0 0 0,-1 0 0,1 0 0,0 0 0,0 0 0,0 0 0,-1 0 0,1 0 0,0 0 0,0 0 0,0 0 0,-1 0 0,1 0 0,0 0 0,0 0 0,0 0 0,-1 0 0,1 0 0,0 0 0,0 0 0,0 1 0,0-1 0,-1 0 0,1 0 0,0 0 0,0 0 0,0 1 0,0-1 0,0 0 0,0 0 0,-1 0 0,1 0 0,0 1 0,0-1 0,-11 12 0,7-5 0,0 0 0,1 1 0,-1 0 0,2-1 0,-1 1 0,1 0 0,0 1 0,-1 15 0,3-21 0,0-1 0,0 0 0,0 1 0,0-1 0,0 1 0,0-1 0,1 0 0,-1 1 0,1-1 0,0 0 0,-1 1 0,1-1 0,0 0 0,0 0 0,1 0 0,-1 0 0,0 0 0,1 0 0,-1 0 0,1 0 0,0 0 0,-1-1 0,1 1 0,0-1 0,0 1 0,0-1 0,0 0 0,0 0 0,0 0 0,1 0 0,-1 0 0,0 0 0,1-1 0,4 2 0,4-1 0,1 0 0,0-1 0,0-1 0,0 0 0,-1 0 0,1-1 0,0 0 0,-1-1 0,19-7 0,-24 8 0,0-1 0,0 0 0,0 0 0,-1 0 0,1 0 0,-1-1 0,0 0 0,1 0 0,-2-1 0,1 1 0,0-1 0,-1 0 0,0 0 0,0 0 0,-1-1 0,1 0 0,-1 1 0,-1-1 0,3-7 0,-5 13 0,0 0 0,0 0 0,0 0 0,0 0 0,0 0 0,0 0 0,0 0 0,0 0 0,0 0 0,0 0 0,0 0 0,0 0 0,-1 0 0,1 0 0,0 0 0,0 0 0,0 0 0,0 0 0,0 0 0,0 0 0,0 0 0,0 0 0,0 0 0,0 0 0,0 0 0,0 0 0,0 0 0,0 0 0,0 0 0,0 0 0,0 0 0,-1 0 0,1 0 0,0 0 0,0 0 0,0 0 0,0 0 0,0 0 0,0 0 0,0-1 0,0 1 0,0 0 0,0 0 0,0 0 0,0 0 0,0 0 0,0 0 0,0 0 0,0 0 0,0 0 0,-8 9 0,-6 20 0,13-28 0,1 0 0,0 0 0,0 0 0,0 0 0,0 0 0,0 0 0,0 0 0,0 0 0,0 0 0,0 0 0,0 0 0,1 0 0,-1 0 0,0 0 0,1 0 0,-1 0 0,1-1 0,-1 1 0,1 0 0,-1 0 0,1 0 0,0 0 0,-1-1 0,1 1 0,0 0 0,-1-1 0,3 2 0,-1-1 0,1 0 0,-1 0 0,1 0 0,-1 0 0,1-1 0,0 1 0,-1-1 0,1 0 0,0 1 0,4-2 0,4 0 0,-1 0 0,1-1 0,-1 0 0,20-7 0,95-54 0,-125 63 0,1 0 0,-1 0 0,0 0 0,0 0 0,1 0 0,-1 0 0,0 0 0,1 0 0,-1 0 0,0 0 0,1 0 0,-1 0 0,0 1 0,0-1 0,1 0 0,-1 0 0,0 0 0,0 0 0,0 1 0,1-1 0,-1 0 0,0 0 0,0 1 0,0-1 0,1 0 0,-1 0 0,0 1 0,0-1 0,0 0 0,0 0 0,0 1 0,0-1 0,0 0 0,1 1 0,-1-1 0,0 0 0,0 1 0,0-1 0,0 0 0,0 0 0,-1 1 0,2 16 0,-1-14 0,2-2 0,0 0 0,0 0 0,1 1 0,-1-2 0,0 1 0,0 0 0,0 0 0,1-1 0,-1 1 0,0-1 0,1 1 0,-1-1 0,0 0 0,1 0 0,-1 0 0,0-1 0,1 1 0,2-1 0,4 1 0,7-2-841,0-1-1,0 0 1,-1-1 0,0-1-1,1 0 1,-1-1 0,-1-1 0,21-12-1,-8 5 326,-28 45 2006,0-21-1245,1 0-1,0 0 1,0 0 0,1 0 0,1 0 0,0 0 0,0-1-1,4 12 1,37 73-537,-31-71-404,-1 1 0,14 45 1,-21-55 726,0 1 0,-2 0 1,0 0-1,0 1 0,-2-1 1,0 0-1,-2 23 0,1-34 153,1 0 0,-1-1 0,0 1 0,0 0 0,0-1 0,-1 1 0,1-1 0,-1 1 0,0-1 0,0 0 0,0 1 0,-1-1 0,1 0 0,-1-1 0,1 1 0,-1 0 0,0-1-1,0 1 1,0-1 0,0 0 0,0 0 0,-1 0 0,1-1 0,-1 1 0,1-1 0,-1 0 0,0 0 0,1 0 0,-1 0 0,0 0 0,0-1 0,0 0 0,1 0 0,-6 0 0,5-1-180,0 0 0,1 0 0,-1 0 0,1-1 0,-1 1 0,1-1 0,0 1 0,-1-1 1,1 0-1,0-1 0,0 1 0,0 0 0,1-1 0,-1 0 0,0 0 0,1 0 0,0 0 1,0 0-1,0 0 0,0 0 0,0-1 0,1 1 0,-1 0 0,1-1 0,-2-6 0,-2-7-8,1 0 0,0-1 0,1 1-1,-1-22 1,3 23 6,0 0-1,1 1 1,1-1 0,1 0-1,0 1 1,1-1-1,1 1 1,9-27 0,-8 33-7,-1 0 1,1 0-1,0 1 0,1 0 1,0 0-1,1 1 1,-1-1-1,1 1 0,1 1 1,-1-1-1,1 1 1,0 0-1,0 1 0,1 0 1,11-5-1,16-4-2272,49-14-1,-40 15-3827,11-5-7295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8.952"/>
    </inkml:context>
    <inkml:brush xml:id="br0">
      <inkml:brushProperty name="width" value="0.025" units="cm"/>
      <inkml:brushProperty name="height" value="0.025" units="cm"/>
    </inkml:brush>
  </inkml:definitions>
  <inkml:trace contextRef="#ctx0" brushRef="#br0">186 313 9577,'0'0'6673,"1"-9"-3876,1-45 1212,-2 54-3912,-1-1 0,1 1-1,0-1 1,-1 1-1,1-1 1,-1 1-1,1-1 1,-1 1-1,1 0 1,-1-1-1,1 1 1,-1 0-1,0-1 1,1 1-1,-1 0 1,1 0-1,-1 0 1,0 0-1,1-1 1,-1 1-1,0 0 1,1 0-1,-1 0 1,0 0-1,1 0 1,-1 1-1,0-1 1,0 0-1,-22 5 319,13 2-360,1-1 1,0 2-1,0-1 0,0 1 0,1 0 0,0 1 0,1 0 1,0 0-1,-7 14 0,3-5 310,1 0 0,1 1-1,1 0 1,-9 27 0,17-44-343,-1-1 1,0 0 0,1 1 0,-1 0-1,1-1 1,0 1 0,-1-1-1,1 1 1,0 0 0,0-1-1,0 1 1,0-1 0,0 1 0,1 0-1,-1-1 1,0 1 0,1-1-1,-1 1 1,1 0 0,0 1-1,0-3-14,0 1 0,0-1 0,0 0-1,0 0 1,0 0 0,0 1 0,0-1-1,0 0 1,0 0 0,0-1 0,0 1-1,0 0 1,0 0 0,0 0 0,0-1-1,0 1 1,-1 0 0,1-1 0,0 1-1,0-1 1,0 1 0,0-1 0,1 0-1,10-8 54,1-1-1,20-20 0,0-5-20,-1-1 0,-2-2 0,33-52 0,-50 70 9,-2-1-1,0 0 1,-1-1 0,-1 0-1,-1 0 1,-2-1 0,0 0-1,5-40 1,-11 62-35,1 1-1,-1 0 1,0 0-1,0 0 0,0 0 1,0-1-1,0 1 1,0 0-1,0 0 1,1 0-1,-1 0 1,0-1-1,0 1 1,0 0-1,0 0 1,0 0-1,0-1 0,0 1 1,0 0-1,0 0 1,0-1-1,0 1 1,0 0-1,0 0 1,0 0-1,0-1 1,0 1-1,0 0 1,-1 0-1,1 0 0,0 0 1,0-1-1,0 1 1,0 0-1,0 0 1,0 0-1,0 0 1,-1-1-1,1 1 1,0 0-1,0 0 1,0 0-1,0 0 0,-1 0 1,1 0-1,0 0 1,0-1-1,0 1 1,-1 0-1,1 0 1,0 0-1,0 0 1,0 0-1,-1 0 1,-8 13 208,-9 23-117,-37 130 124,49-142-185,1 1-1,0 0 1,2 0 0,1 48 0,2-72-46,0-1 0,0 1 0,0 0 0,0 0 0,0 0 0,0 0 0,0 0 0,1 0 0,-1 0 0,0 0 0,1 0 0,-1 0 1,0-1-1,1 1 0,-1 0 0,1 0 0,0-1 0,-1 1 0,1 0 0,0 0 0,-1-1 0,1 1 0,0-1 0,-1 1 0,1-1 0,0 1 0,0-1 0,0 1 0,0-1 0,1 1 0,0-1-38,1 0 1,-1 0 0,1 0-1,-1 0 1,1 0-1,0-1 1,-1 1-1,1-1 1,-1 0 0,0 1-1,4-3 1,2 0-595,1-1 1,-1-1 0,0 0-1,-1 0 1,11-9-1,6-13-4795,-5-2-3117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6:02.470"/>
    </inkml:context>
    <inkml:brush xml:id="br0">
      <inkml:brushProperty name="width" value="0.025" units="cm"/>
      <inkml:brushProperty name="height" value="0.025" units="cm"/>
    </inkml:brush>
  </inkml:definitions>
  <inkml:trace contextRef="#ctx0" brushRef="#br0">0 142 3683,'35'-3'12727,"11"-6"-8670,-12 2-3269,53-4-1,142-12 1939,-96 6-2457,40-4 662,-65 6-414,125 0 0,609-6-202,-744 25-310,123 21 0,-219-24-5,177 16 36,185-7-1,-110-6-15,436 5 87,122 6 37,320-18 15,-449-9-89,-96 16 1660,-587-4-1799,4 0-6722,5 0 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49.840"/>
    </inkml:context>
    <inkml:brush xml:id="br0">
      <inkml:brushProperty name="width" value="0.025" units="cm"/>
      <inkml:brushProperty name="height" value="0.025" units="cm"/>
    </inkml:brush>
  </inkml:definitions>
  <inkml:trace contextRef="#ctx0" brushRef="#br0">9 227 8616,'0'0'14537,"-3"9"-12781,2-6-1666,0 0 73,0-1-1,1 0 1,-1 0-1,1 1 0,-1-1 1,1 1-1,0-1 0,0 0 1,0 1-1,0 2 0,1-4-99,0 0-1,-1 0 0,1 0 0,0 0 1,-1-1-1,1 1 0,0 0 0,0 0 1,0-1-1,0 1 0,0-1 0,0 1 1,0-1-1,0 1 0,0-1 0,0 0 1,0 1-1,0-1 0,0 0 0,0 0 1,0 0-1,0 0 0,0 0 1,0 0-1,0 0 0,0 0 0,1 0 1,-1-1-1,0 1 0,0 0 0,0-1 1,0 1-1,1-1 0,7-2 29,0 0-1,0-1 1,0 0-1,-1 0 1,0-1-1,1 0 1,-2 0-1,1-1 1,-1 0-1,12-12 1,-9 7-51,1 0 1,-1-2-1,-1 1 1,0-1-1,12-25 1,-19 33 16,0 0 1,0 1-1,-1-1 1,1 0-1,-1-1 1,0 1-1,-1 0 1,1 0-1,-1 0 1,-1-11-1,1 15-43,0-1 1,-1 1-1,1 0 0,-1-1 0,1 1 1,-1-1-1,1 1 0,-1 0 0,0-1 1,0 1-1,0 0 0,0 0 0,0 0 1,0 0-1,0-1 0,0 2 0,0-1 1,0 0-1,-1 0 0,1 0 1,0 0-1,-1 1 0,1-1 0,-1 1 1,1-1-1,0 1 0,-1-1 0,1 1 1,-1 0-1,1 0 0,-1 0 0,1 0 1,-1 0-1,0 0 0,1 0 0,-1 0 1,1 1-1,0-1 0,-1 0 0,-1 2 1,-2-1-20,0 1 0,0 1 0,1-1 0,-1 1 0,1-1 1,0 1-1,-1 0 0,1 1 0,1-1 0,-1 1 0,0 0 1,1 0-1,0 0 0,0 0 0,-4 8 0,-5 9-25,-17 43-1,24-54 97,2 0 1,-1 0-1,2 0 0,-1 1 1,1-1-1,0 12 0,2-21-60,0-1 0,0 1 0,0-1 0,0 0 0,0 1 0,0-1 0,0 1 0,0-1-1,0 1 1,0-1 0,0 0 0,0 1 0,1-1 0,-1 1 0,0-1 0,0 0 0,0 1 0,1-1-1,-1 0 1,0 1 0,1-1 0,-1 0 0,0 1 0,0-1 0,1 0 0,-1 0 0,1 1 0,-1-1-1,0 0 1,1 0 0,-1 0 0,1 1 0,-1-1 0,0 0 0,1 0 0,20-4 102,17-16 62,5-14-53,-15 12-74,36-22 1,-57 39-50,1 1 0,-1 0 0,1 0 0,0 1 0,1 0 1,-1 1-1,0-1 0,1 2 0,0-1 0,9 0 0,-16 2 10,-1 1-1,0-1 0,1 0 1,-1 0-1,0 1 1,1-1-1,-1 1 0,0-1 1,0 1-1,1-1 0,-1 1 1,0 0-1,0 0 1,0 0-1,0-1 0,0 1 1,0 0-1,0 0 0,0 0 1,0 1-1,0-1 1,-1 0-1,1 0 0,0 0 1,-1 1-1,1-1 0,-1 0 1,0 0-1,1 3 1,6 52 219,-7-49-202,1 0 1,-1-1-1,1 1 1,0 0-1,3 9 1,-3-16-22,-1 0 0,0 1 0,0-1 0,0 1 0,0-1 0,0 0 0,0 1 0,1-1 0,-1 0 0,0 1 0,0-1 0,1 0 0,-1 1 0,0-1 0,0 0 0,1 1 0,-1-1 0,0 0 0,1 0 0,-1 1 0,0-1 0,1 0 0,-1 0 0,1 0 0,-1 0 0,0 0 0,1 1 0,-1-1 0,1 0 0,-1 0 0,0 0 0,1 0 0,-1 0 0,1 0 0,-1 0 0,0 0 0,1 0 0,-1 0 0,1-1 0,12-15 0,4-25 0,-13 21 0,0 0 0,1-35 0,-4 46 0,-1 1 0,0-1 0,-1 0 0,0 0 0,-1 1 0,1-1 0,-2 1 0,-4-15 0,8 24-278,0 1 0,0-1 1,0 1-1,0-1 0,1 0 0,-1 1 0,1-1 1,-1 0-1,1 0 0,-1 0 0,1 0 0,0 0 0,-1-1 1,1 1-1,0 0 0,0-1 0,0 1 0,0-1 1,-1 0-1,1 1 0,0-1 0,0 0 0,0 0 1,3-1-1,16 1-7543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0.837"/>
    </inkml:context>
    <inkml:brush xml:id="br0">
      <inkml:brushProperty name="width" value="0.025" units="cm"/>
      <inkml:brushProperty name="height" value="0.025" units="cm"/>
    </inkml:brush>
  </inkml:definitions>
  <inkml:trace contextRef="#ctx0" brushRef="#br0">124 112 6854,'0'0'14638,"-9"-3"-11856,8 3-2694,-9-3 833,-1 0 0,1 0 0,-22-1 0,31 4-897,-1-1-1,0 1 1,1 0 0,-1 0-1,0 0 1,0 0 0,1 0-1,-1 0 1,0 0 0,0 0-1,1 1 1,-1-1 0,0 1-1,1-1 1,-1 1 0,1 0-1,-1-1 1,1 1 0,-1 0-1,1 0 1,-1 0 0,1 0-1,0 1 1,-1-1 0,1 0-1,0 0 1,0 1 0,0-1-1,0 1 1,0-1 0,0 1-1,1-1 1,-1 1 0,0 0-1,1-1 1,-1 1 0,1 0-1,0-1 1,-1 4 0,3-5-111,0-1 0,0 1 1,0-1-1,0 0 1,-1 1-1,1-1 0,0 0 1,0 0-1,-1 0 0,1-1 1,-1 1-1,3-2 0,1-2-60,0 0 0,1 1 0,-1 0-1,1 0 1,0 0 0,1 0-1,12-4 1,-17 7 130,0 1 0,0-1 1,0 1-1,0-1 0,0 1 0,0 0 0,0 0 0,0 0 0,0 0 0,0 0 0,0 1 0,0-1 1,0 1-1,0-1 0,0 1 0,0 0 0,0-1 0,0 1 0,0 0 0,-1 0 0,1 1 0,0-1 1,-1 0-1,1 0 0,-1 1 0,1-1 0,-1 1 0,0-1 0,1 1 0,-1 0 0,1 3 0,8 13 31,-1 0-1,-1 1 1,-1 0-1,0 1 0,-2 0 1,0 0-1,2 24 0,-3-4 509,-1 1-1,-5 67 0,1-98-315,-1 0 0,0 0 0,0 0 0,-1-1 0,-1 1 0,1-1 0,-1 0 0,-1 0 0,0 0 1,-7 10-1,10-17-176,1 0 0,-1 1 1,0-1-1,1 0 0,-1 0 1,0 0-1,-1 0 0,1 0 1,0-1-1,0 1 1,-1 0-1,1-1 0,-1 0 1,1 0-1,-1 0 0,0 0 1,1 0-1,-1 0 0,0-1 1,0 1-1,0-1 0,1 0 1,-1 1-1,0-2 1,0 1-1,0 0 0,0 0 1,1-1-1,-1 0 0,0 1 1,0-1-1,1 0 0,-1 0 1,1-1-1,-1 1 1,1 0-1,-1-1 0,1 0 1,-4-3-1,3 3-45,0 0-1,1 0 1,-1 0-1,1 0 1,-1-1-1,1 1 1,0-1-1,0 0 1,0 1 0,0-1-1,0 0 1,0 0-1,1 0 1,0-1-1,-1 1 1,1 0 0,1 0-1,-1-1 1,0 1-1,1 0 1,-1-1-1,1 1 1,0-1 0,0 1-1,1-1 1,-1 1-1,1 0 1,0-1-1,-1 1 1,2 0-1,-1-1 1,0 1 0,0 0-1,1 0 1,0 0-1,0 0 1,0 0-1,0 1 1,0-1 0,0 1-1,1-1 1,-1 1-1,1 0 1,0 0-1,4-3 1,104-74 23,49-38 24,-145 103-26,0 0-1,-1 0 1,0-2 0,-1 0-1,-1 0 1,-1-1 0,14-27-1,-21 35 17,-1 1 0,0-1 0,0 1 0,-1-1 0,2-17-1,-3 24-11,-1 0-1,0 1 1,1-1-1,-1 0 1,0 1-1,0-1 1,0 0-1,0 0 0,-1 1 1,1-1-1,0 0 1,-1 1-1,1-1 1,-1 1-1,0-1 1,0 0-1,1 1 0,-1 0 1,0-1-1,0 1 1,0-1-1,0 1 1,-1 0-1,1 0 1,0 0-1,0-1 0,-1 1 1,1 1-1,-1-1 1,1 0-1,-1 0 1,1 0-1,-1 1 0,1-1 1,-1 1-1,-3-1 1,-3 1 4,0 0 1,0 0 0,1 1-1,-1 0 1,0 1-1,0 0 1,1 0 0,-1 1-1,1 0 1,0 0-1,0 0 1,0 1 0,0 0-1,0 1 1,1-1-1,-9 9 1,7-5 2,0 0-1,0 0 1,0 0 0,1 1-1,1 0 1,-1 1 0,2-1 0,-1 1-1,1 0 1,1 1 0,-5 13-1,9-23-35,-1-1-1,1 1 1,0 0-1,0-1 1,-1 1-1,1 0 1,0-1-1,0 1 1,0 0-1,0-1 1,0 1-1,0 0 1,0 0-1,0-1 1,0 1-1,0 0 1,1-1-1,-1 1 1,0 0-1,0-1 1,1 1-1,-1 0 1,0-1-1,1 1 1,-1 0-1,0-1 1,1 1-1,-1-1 1,1 1-1,1 0 1,-1 0-84,0-1 1,1 0-1,-1 0 1,1 1-1,-1-1 0,1 0 1,-1 0-1,1-1 1,-1 1-1,1 0 0,-1 0 1,1-1-1,-1 1 0,2-1 1,48-25-4139,-12-4-1157,3-6-2412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1.210"/>
    </inkml:context>
    <inkml:brush xml:id="br0">
      <inkml:brushProperty name="width" value="0.025" units="cm"/>
      <inkml:brushProperty name="height" value="0.025" units="cm"/>
    </inkml:brush>
  </inkml:definitions>
  <inkml:trace contextRef="#ctx0" brushRef="#br0">162 0 19410,'-10'7'2034,"-13"10"121,-43 40-1,60-52-1918,0 1 0,1 0 0,-1 0 0,1 1 0,0-1 0,1 1 0,0 0 0,0 1 0,0-1 0,1 1 0,0 0 0,1-1 0,-3 16 0,5-22-235,0-1 0,0 1 0,1 0 0,-1-1 0,1 1-1,-1-1 1,0 1 0,1 0 0,-1-1 0,1 1 0,0-1 0,-1 1 0,1-1 0,-1 1 0,1-1 0,0 0 0,-1 1 0,1-1 0,0 0 0,-1 1 0,1-1 0,0 0-1,0 0 1,-1 0 0,1 1 0,0-1 0,0 0 0,-1 0 0,1 0 0,0 0 0,0-1 0,-1 1 0,1 0 0,0 0 0,0 0 0,-1 0 0,1-1 0,0 1 0,0-1 0,35-9 164,-11 1-261,1 1-1,1 1 1,0 1 0,0 1 0,45-1 0,-72 6 95,1 0 0,-1 0 1,0 0-1,1 0 0,-1 0 0,0 0 0,1 0 0,-1 0 0,1 1 1,-1-1-1,0 0 0,1 0 0,-1 0 0,0 0 0,1 1 0,-1-1 0,0 0 1,0 0-1,1 1 0,-1-1 0,0 0 0,0 0 0,1 1 0,-1-1 1,0 0-1,0 1 0,0-1 0,0 0 0,1 1 0,-1-1 0,0 0 1,0 1-1,0-1 0,0 1 0,0-1 0,0 0 0,0 1 0,0-1 0,0 0 1,0 1-1,0-1 0,0 1 0,0-1 0,0 0 0,0 1 0,-1-1 1,1 0-1,0 1 0,0-1 0,0 0 0,-1 1 0,1-1 0,0 0 1,0 0-1,-1 1 0,1-1 0,0 0 0,0 0 0,-1 1 0,1-1 0,-1 0 1,-16 21 389,-92 65 1916,30-25-2026,222-182-18653,-102 88 10238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1.880"/>
    </inkml:context>
    <inkml:brush xml:id="br0">
      <inkml:brushProperty name="width" value="0.025" units="cm"/>
      <inkml:brushProperty name="height" value="0.025" units="cm"/>
    </inkml:brush>
  </inkml:definitions>
  <inkml:trace contextRef="#ctx0" brushRef="#br0">132 104 12396,'0'0'12641,"-9"2"-11888,2 1-578,-1 0-1,1 0 1,0 1 0,0 1 0,1-1 0,-1 1 0,1 0 0,0 0 0,0 1-1,0 0 1,-5 7 0,7-8-29,0 0 0,0 0 0,1 0 0,-1 1 0,1-1 0,0 1 0,1 0 0,-1 0 0,1 0 0,0 0 0,1 0 0,-1 1 0,1-1 0,1 1 0,-1-1 0,1 9 0,1-14-142,-1 0 0,1 0-1,0 0 1,-1 0 0,1 0 0,0-1-1,0 1 1,0 0 0,-1 0-1,1-1 1,0 1 0,0-1 0,0 1-1,0-1 1,0 1 0,0-1 0,0 1-1,0-1 1,0 0 0,1 0 0,-1 1-1,0-1 1,0 0 0,0 0 0,0 0-1,0 0 1,0 0 0,0-1 0,1 1-1,-1 0 1,0 0 0,0-1 0,0 1-1,0-1 1,0 1 0,1-1 0,41-17 220,-26 6-270,-1-2 0,-1 0 0,0 0 0,-1-2 0,0 0 0,12-19 0,30-34-38,-54 85-404,-5 10 629,1-18-114,-1 1 207,1 0 0,-1-1 0,2 1-1,-2 14 1,3-22-227,0-1-1,0 0 1,1 0-1,-1 1 1,0-1-1,0 0 1,0 0-1,1 1 1,-1-1-1,0 0 1,0 0-1,0 1 1,1-1-1,-1 0 1,0 0-1,1 0 1,-1 0-1,0 1 1,0-1-1,1 0 1,-1 0-1,0 0 0,1 0 1,-1 0-1,0 0 1,1 0-1,-1 0 1,0 0-1,1 0 1,-1 0-1,0 0 1,1 0-1,-1 0 1,0 0-1,1 0 1,-1-1-1,0 1 1,0 0-1,1 0 1,-1 0-1,0 0 1,0 0-1,1-1 1,-1 1-1,16-8 172,52-44 165,-58 42-356,0 0 0,1 1 0,0 0-1,1 1 1,0 0 0,0 1 0,1 1-1,0 0 1,0 0 0,17-4-1,-30 11 5,1-1-1,0 1 0,0-1 0,0 1 0,0-1 1,-1 1-1,1-1 0,0 1 0,-1 0 1,1-1-1,0 1 0,-1 0 0,1 0 0,-1-1 1,1 1-1,-1 0 0,0 0 0,1 0 0,-1 0 1,0-1-1,1 1 0,-1 0 0,0 0 0,0 0 1,0 0-1,0 0 0,0 0 0,0 0 0,0 0 1,0 0-1,0 0 0,0-1 0,-1 1 1,1 0-1,-1 2 0,-5 37 117,0-24-77,-4 23 538,12-39-531,0 0 0,0-1 0,0 1 0,0 0-1,0-1 1,0 0 0,-1 0 0,1 1 0,0-1 0,0 0 0,2-3 0,57-46 111,-42 33-269,1 1 1,37-24-1,-56 39 99,0 0 0,0 0-1,1 1 1,-1-1 0,0 1 0,1-1-1,-1 1 1,0-1 0,1 1-1,-1 0 1,1-1 0,-1 1-1,1 0 1,2 1 0,-3-1 16,-1 0 0,1 0 0,-1 1 0,1-1 0,-1 0 0,1 1 0,-1-1 0,1 0 0,-1 1 0,1-1 0,-1 1 0,1-1 0,-1 1 0,0-1 0,1 1 0,-1-1 0,0 1 0,1-1 0,-1 1 0,0 0 0,0-1 0,0 1 0,0-1 0,1 2 0,-1 4 16,0 1 0,0-1 0,0 1 0,0 0 0,-3 8 0,0 9 115,4-24-108,-1 0-1,1 0 1,-1 1-1,1-1 1,-1 0-1,1 0 1,-1 0-1,1 0 1,-1 0-1,1 0 1,0 0-1,-1 0 1,1 0-1,-1 0 1,1 0-1,-1-1 1,1 1-1,-1 0 1,1 0-1,-1 0 1,1-1-1,-1 1 0,1 0 1,-1-1-1,1 1 1,-1 0-1,0-1 1,1 1-1,-1-1 1,1 1-1,17-12 93,10-14-123,-21 19-31,-1 0 1,1 0-1,1 1 0,-1 0 1,1 1-1,0 0 0,1 0 1,-1 0-1,1 1 0,0 0 0,11-3 1,-19 7 6,-1 0 1,1 0-1,-1 0 1,1 0-1,-1 0 1,1 1-1,-1-1 1,0 0-1,1 0 1,-1 0-1,1 0 0,-1 1 1,1-1-1,-1 0 1,0 0-1,1 1 1,-1-1-1,0 0 1,1 1-1,-1-1 1,0 0-1,1 1 1,-1-1-1,0 1 1,0-1-1,1 1 1,-1-1-1,0 0 1,0 1-1,0-1 0,0 1 1,0-1-1,1 1 1,1 25 982,-9 8-3439,-2-21-5096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3.468"/>
    </inkml:context>
    <inkml:brush xml:id="br0">
      <inkml:brushProperty name="width" value="0.025" units="cm"/>
      <inkml:brushProperty name="height" value="0.025" units="cm"/>
    </inkml:brush>
  </inkml:definitions>
  <inkml:trace contextRef="#ctx0" brushRef="#br0">165 0 18898,'-8'13'1396,"1"-1"-1,1 1 1,-10 24-1,-5 47 749,3 85-165,18-163-1787,-2 20 150,-1 1-18,2 0 1,0 0 0,2 0-1,7 46 1,-8-71-318,1 0 1,0 1-1,-1-1 1,1 0-1,0 0 1,0 0-1,0 1 1,0-1-1,0 0 1,1 0-1,-1 0 1,1-1-1,-1 1 1,1 0-1,0-1 1,3 3-1,-4-3 8,0 0-1,1-1 0,-1 1 1,1-1-1,-1 0 0,1 1 0,-1-1 1,1 0-1,-1 0 0,1 0 1,-1 0-1,1 0 0,0 0 0,-1 0 1,1 0-1,-1-1 0,1 1 1,-1-1-1,3 0 0,-1-1 11,0 0 0,0 1 0,0-2 0,0 1 0,0 0 0,-1 0 1,1-1-1,-1 0 0,1 1 0,-1-1 0,0 0 0,0 0 0,0 0 0,0-1 0,-1 1 0,1 0 0,-1-1 0,0 1 0,0-1 0,1-3 0,-2 2-39,1 1 0,-1-1 0,0 0 0,0 0 0,0 0 0,-1 0 0,1 1 0,-1-1 0,0 0 0,-1 1 0,1-1 0,-1 0 0,0 1 0,0 0 0,0-1-1,-1 1 1,1 0 0,-1 0 0,0 1 0,-1-1 0,1 0 0,-6-4 0,0 2-58,0 0 1,0 0-1,-1 1 0,1 1 0,-1-1 0,0 2 1,0-1-1,0 1 0,-17-2 0,8 2-97,0 0 943,37-7-279,67-22-220,-64 22-257,1 2 0,-1 0 0,1 1 0,0 2 0,1 0 0,41-3-1,-62 7-21,-1 2 0,1-1 0,0 0 0,-1 0 0,1 0 0,0 1 0,-1-1 0,1 1 0,-1-1 0,1 1 0,-1 0 0,1-1-1,-1 1 1,0 0 0,1 0 0,-1 0 0,0 0 0,0 0 0,1 1 0,-1-1 0,0 0 0,0 0 0,1 3 0,0 0-6,0 0 1,-1 0 0,0 0-1,0 0 1,0 0 0,0 1-1,0-1 1,-1 0 0,0 6 0,-1 4-24,0 1 1,-1-1 0,0 1-1,-8 22 1,-4 12 27,15-49-1,0 0-1,-1 1 1,1-1 0,0 0 0,0 0-1,-1 0 1,1 0 0,0 0 0,-1 0 0,1 0-1,0 0 1,0 0 0,-1 0 0,1 0 0,0 0-1,-1 0 1,1-1 0,0 1 0,-1 0-1,1 0 1,0-1 0,-1 1 0,1-1 0,-1 1-1,1 0 1,0-1 0,-1 1 0,1-1-1,-1 1 1,1-1 0,-1 0 0,25-17 93,-7 2-76,-2 0 0,0-2 0,-1 0 0,-1-1 1,0 0-1,-2-1 0,0 0 0,-1-1 1,9-25-1,-33 130-577,8-62 609,0 1-1,2-1 1,1 1 0,1 24-1,0-46-36,1 0 0,0 0-1,0 0 1,0 0-1,1 0 1,-1 0-1,0 0 1,0 0-1,0 0 1,1 0-1,-1 0 1,0 0 0,1-1-1,-1 1 1,1 0-1,-1 0 1,1 0-1,-1-1 1,1 1-1,0 0 1,-1 0-1,1-1 1,0 1 0,0-1-1,-1 1 1,1-1-1,0 1 1,1 0-1,0-1 26,0 0 0,0 0-1,-1 0 1,1 0 0,0 0-1,0 0 1,0 0 0,0-1 0,0 1-1,-1-1 1,1 1 0,0-1-1,2-1 1,4-2 81,0 0 1,-1-1-1,1 0 1,-1 0-1,7-8 1,-3 2-110,0-1 0,0-1 1,-2 0-1,1-1 0,-2 1 1,0-2-1,0 1 0,-2-1 1,1 0-1,-2 0 0,0-1 1,-1 0-1,-1 0 0,0 0 1,1-26-1,-7 35-3,-3 14 0,-3 13 0,6-10 0,2-1 0,-1 1 0,1 0 0,1 0 0,0-1 0,1 13 0,-1-21 0,0 0 0,1-1 0,-1 1 0,0 0 0,1 0 0,-1-1 0,1 1 0,-1 0 0,1-1 0,-1 1 0,1 0 0,0-1 0,-1 1 0,1-1 0,0 1 0,0-1 0,-1 1 0,1-1 0,0 0 0,0 1 0,-1-1 0,1 0 0,0 0 0,0 1 0,0-1 0,0 0 0,-1 0 0,1 0 0,0 0 0,0 0 0,0 0 0,0 0 0,0 0 0,-1-1 0,1 1 0,0 0 0,0 0 0,0-1 0,-1 1 0,1 0 0,0-1 0,0 1 0,-1-1 0,2-1 0,34-21 0,-27 14 0,-1-1 0,0-1 0,0 0 0,-1 0 0,0 0 0,-1-1 0,0 0 0,-1 0 0,0-1 0,-1 0 0,-1 1 0,0-1 0,2-15 0,-8 27 0,-5 10 0,-4 11 0,6-8 0,1 0 0,0 0 0,1 0 0,0 1 0,1-1 0,1 1 0,0 0 0,-1 14 0,4-26 0,-1 0 0,0 0 0,1 1 0,-1-1 0,1 0 0,-1 0 0,1-1 0,0 1 0,-1 0 0,1 0 0,0 0 0,0 0 0,0 0 0,0-1 0,-1 1 0,1 0 0,0-1 0,0 1 0,0-1 0,0 1 0,0-1 0,1 1 0,-1-1 0,0 0 0,0 0 0,0 1 0,0-1 0,0 0 0,0 0 0,1 0 0,-1 0 0,0 0 0,0 0 0,0-1 0,0 1 0,0 0 0,0-1 0,2 0 0,46-12 0,-32 5 0,-9 4 0,0 0 0,0 0 0,0 0 0,0 1 0,1 0 0,0 1 0,-1 0 0,1 0 0,0 1 0,0 0 0,0 1 0,13 0 0,-21 1 0,0-1 0,0 1 0,0 0 0,0 0 0,0-1 0,0 1 0,-1 0 0,1 0 0,0 0 0,-1 0 0,1 0 0,-1 0 0,1 0 0,-1 0 0,1 0 0,-1 0 0,0 1 0,1-1 0,-1 0 0,0 0 0,0 0 0,0 0 0,0 1 0,0 0 0,-1 38 0,1-28 0,2 7 0,4-42 0,2-44 0,-10 41-77,3-25-523,0 49 543,-1 0 0,1 0 0,-1 0 0,1 0 0,0 0 0,0 0 0,0 0 0,0 0 0,0 0 0,0 1 0,0-1 0,1 0 0,-1 1 0,1-1 0,-1 1 0,1 0 0,0-1 0,-1 1 0,1 0 0,4-2 0,-3 2-412,0-1-392,1 1-1,0-1 1,-1 0-1,1 0 1,-1 0-1,1 0 1,-1 0 0,0-1-1,0 0 1,0 0-1,0 1 1,-1-2-1,4-3 1,4-13-5107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3.841"/>
    </inkml:context>
    <inkml:brush xml:id="br0">
      <inkml:brushProperty name="width" value="0.025" units="cm"/>
      <inkml:brushProperty name="height" value="0.025" units="cm"/>
    </inkml:brush>
  </inkml:definitions>
  <inkml:trace contextRef="#ctx0" brushRef="#br0">14 33 18065,'-6'-10'3427,"2"1"513,1 3-449,3 1-1857,0 3-993,1 2-609,8 0-161,6 4-1152,-1 5-2306,-4-1-2563,-2-3-5061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4.465"/>
    </inkml:context>
    <inkml:brush xml:id="br0">
      <inkml:brushProperty name="width" value="0.025" units="cm"/>
      <inkml:brushProperty name="height" value="0.025" units="cm"/>
    </inkml:brush>
  </inkml:definitions>
  <inkml:trace contextRef="#ctx0" brushRef="#br0">132 0 24311,'0'0'7255,"-1"9"-7330,-1 23 61,1 0 0,2-1-1,2 1 1,6 35 0,0 11-11,-5-37 40,-4-19-3,2-1 0,0 1-1,2-1 1,0 0 0,14 37-1,-8-43-728,-5-23-3384,-5 5 3290,0-1 1,0 1-1,0 0 1,0 0-1,-1 0 1,1 0-1,-1-1 0,0 1 1,-2-4-1,-1-1-199,0 2 0,-1-1 0,0 0 0,0 1 0,-1 0 0,0 1 0,-7-7 0,-50-32 772,-8-8 9293,70 51-8850,0 1 0,0-1-1,1 1 1,-1-1 0,0 0 0,1 0 0,-1 1 0,0-1-1,1 0 1,-1 0 0,1 0 0,0 1 0,-1-1 0,1 0-1,-1 0 1,1 0 0,0 0 0,0 0 0,0 0 0,-1 0 0,1 0-1,0 0 1,0 0 0,0 0 0,0 0 0,1-1 0,0 1-78,-1 0 1,1 0 0,0-1 0,0 1 0,0 0 0,0 0 0,0 0 0,0 0 0,0 0 0,1 0 0,-1 0-1,0 1 1,0-1 0,1 0 0,1 0 0,58-15 195,-54 15 19,95-12-1661,-71 11-1690,0-2 0,55-14 1,-83 17 3171,-1 1 1,1-2 0,0 1 0,-1 0-1,1 0 1,-1-1 0,0 1 0,1-1-1,2-3 1,-4 4 219,0 0-1,0 0 1,-1 0 0,1 0-1,0 0 1,-1 0 0,1 0-1,-1 0 1,1 0 0,-1-1-1,0 1 1,1 0-1,-1 0 1,0 0 0,0 0-1,0-1 1,0 1 0,0 0-1,0 0 1,0-1 0,0 1-1,-1 0 1,0-2 0,1 2-319,-1 1 0,1 0 0,-1-1 1,1 1-1,-1 0 0,1-1 0,-1 1 1,1 0-1,-1 0 0,0-1 1,1 1-1,-1 0 0,1 0 0,-1 0 1,0 0-1,1 0 0,-1 0 1,0 0-1,1 0 0,-1 0 0,1 0 1,-1 0-1,0 0 0,1 0 1,-1 1-1,1-1 0,-1 0 0,1 0 1,-1 1-1,0 0 0,-18 8-113,16-7 42,0 1 0,1-1 0,-1 1 1,1 0-1,-1 0 0,1 0 0,0 0 0,0 0 1,0 0-1,1 0 0,-3 6 0,4-8-25,0 0 1,0 0-1,0 1 0,0-1 1,0 0-1,0 0 0,1 0 0,-1 0 1,0 0-1,1 0 0,-1 0 0,1 0 1,-1 0-1,1 0 0,-1 0 1,1 0-1,0 0 0,-1 0 0,1 0 1,0 0-1,0-1 0,0 1 0,-1 0 1,1-1-1,0 1 0,0 0 1,0-1-1,0 1 0,0-1 0,0 0 1,0 1-1,0-1 0,1 0 0,-1 0 1,0 1-1,0-1 0,0 0 1,0 0-1,2 0 0,56 6-889,-48-5 838,0-1-1,0 1 1,0 1-1,0 0 1,0 0-1,0 1 0,-1 1 1,1 0-1,15 8 1,-24-11 120,-1-1-1,0 1 1,0 0 0,0 0 0,1 0 0,-1 0-1,0 0 1,0 0 0,0 1 0,-1-1 0,1 0-1,0 0 1,0 1 0,-1-1 0,1 0 0,0 1 0,-1-1-1,0 0 1,1 1 0,-1-1 0,0 1 0,0-1-1,1 1 1,-2 2 0,1-1 70,-1-1 0,0 1 0,0 0-1,0-1 1,0 1 0,0-1 0,-1 1 0,1-1 0,-1 0 0,0 1 0,0-1-1,-2 2 1,-4 4 326,-2 0 0,1 0 0,-1-1 0,-20 11-1,23-14-342,0-1 1,-1 0-1,0 0 0,1-1 0,-1 1 0,0-2 0,0 1 1,-14 0-1,21-2-239,0-1 0,1 1-1,-1-1 1,1 1 0,-1 0 0,1-1 0,-1 1 0,1-1 0,-1 1 0,1-1 0,-1 0-1,1 1 1,0-1 0,-1 1 0,1-1 0,0 0 0,-1 1 0,1-1 0,0 0 0,0 1-1,0-1 1,0 0 0,0 1 0,0-1 0,0 0 0,0 1 0,0-1 0,0 0 0,0 0-1,0 1 1,0-1 0,0 0 0,1 0 0,6-28-7866,7 9-1519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4.931"/>
    </inkml:context>
    <inkml:brush xml:id="br0">
      <inkml:brushProperty name="width" value="0.025" units="cm"/>
      <inkml:brushProperty name="height" value="0.025" units="cm"/>
    </inkml:brush>
  </inkml:definitions>
  <inkml:trace contextRef="#ctx0" brushRef="#br0">150 282 9289,'0'0'16271,"-10"-2"-15289,5 2-952,0-1 0,0 1-1,0 0 1,0 1 0,0-1-1,0 1 1,0 0 0,0 0-1,0 0 1,1 1 0,-1 0-1,0 0 1,1 0 0,-1 0-1,1 1 1,0 0 0,0 0-1,0 0 1,0 0 0,0 0-1,1 1 1,-1 0 0,1 0-1,0 0 1,0 0 0,-2 5-1,2-5 83,1 0-1,-1 1 0,1-1 1,0 1-1,0-1 1,0 1-1,1 0 1,-1 0-1,0 8 0,2-12-91,0 1 0,0-1 0,0 0 0,0 1 0,0-1 0,0 0 0,0 1-1,0-1 1,1 0 0,-1 1 0,1-1 0,-1 0 0,1 0 0,-1 0 0,1 1 0,0-1-1,-1 0 1,1 0 0,0 0 0,0 0 0,0 0 0,0 0 0,0 0 0,0 0 0,0-1-1,0 1 1,0 0 0,0 0 0,1-1 0,-1 1 0,0-1 0,0 1 0,1-1 0,-1 0-1,0 0 1,1 1 0,-1-1 0,2 0 0,9 0 20,0-1 0,0 0 0,0 0 0,-1-2 0,1 1 0,-1-1 0,1-1 0,-1 0 0,0-1 0,0 0 0,-1 0 0,0-1 0,0-1 0,0 0 0,-1 0 0,1-1 0,-2 0 0,9-10 0,-1 2 43,-2-1 1,0 0-1,-1-1 0,0 0 1,-2-1-1,0-1 1,-1 0-1,13-41 1,-21 55-79,0 0 0,-1 0 0,1 0 0,-2 0 0,1 0 0,-1-1 0,0 1 0,0 0 0,0 0 1,-1 0-1,0 0 0,-2-7 0,2 10-13,-1 0 0,1 1 0,-1-1 0,0 0 0,1 1 0,-1 0 1,0-1-1,0 1 0,-1 0 0,1 0 0,0 0 0,-1 0 0,1 0 0,-1 1 1,0-1-1,1 1 0,-1 0 0,0 0 0,0 0 0,0 0 0,0 0 0,0 0 1,0 1-1,0 0 0,-4-1 0,-2 1-8,1 0 1,-1 1-1,1-1 0,0 2 0,-1-1 1,1 1-1,0 0 0,0 1 1,0 0-1,1 0 0,-13 8 1,15-9 36,1 0 0,0 1 0,0 0 0,1 0 1,-1 0-1,1 0 0,-1 1 0,1-1 0,0 1 0,0 0 1,0 0-1,1 0 0,-1 0 0,1 0 0,0 0 0,1 1 1,-1-1-1,1 1 0,-1 0 0,1-1 0,0 10 1,1-12-16,0-1-1,0 0 1,0 0 0,0 0 0,0 0 0,1 0 0,-1 0 0,0 0 0,1 0 0,-1 0 0,1 0 0,-1 0 0,1 0 0,0 0 0,-1 0 0,1-1 0,0 1 0,0 0 0,-1 0 0,1-1 0,0 1 0,0 0 0,1 0 0,32 8 125,41-11 35,-66 1-158,16-2-46,-13 1 14,0 1 0,0 0 1,0 1-1,0 0 0,21 3 0,-31-2 21,1 0 0,0-1-1,-1 1 1,1 0 0,-1 0-1,1 1 1,-1-1 0,0 1 0,1-1-1,-1 1 1,0-1 0,0 1-1,0 0 1,0 0 0,0 0-1,-1 1 1,1-1 0,-1 0 0,1 0-1,-1 1 1,0-1 0,0 1-1,0-1 1,0 1 0,0 0 0,-1-1-1,1 1 1,-1 0 0,0 0-1,1 3 1,0 8-534,1 42 1937,-5-30-3329,-6-7-4964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6.432"/>
    </inkml:context>
    <inkml:brush xml:id="br0">
      <inkml:brushProperty name="width" value="0.025" units="cm"/>
      <inkml:brushProperty name="height" value="0.025" units="cm"/>
    </inkml:brush>
  </inkml:definitions>
  <inkml:trace contextRef="#ctx0" brushRef="#br0">59 521 10602,'0'0'3310,"8"-9"-700,-1 3-2040,28-35 2624,-33 37-2668,1 1 0,-1 0 0,0-1 0,0 0 0,-1 1 0,1-1 0,-1 0 0,0 0 0,0 0 0,0 0 0,0 0 0,0-8 0,-1 11-448,-1 1-1,1-1 0,0 1 1,-1-1-1,1 1 0,0-1 1,-1 1-1,1 0 1,-1-1-1,1 1 0,0-1 1,-1 1-1,1 0 0,-1-1 1,1 1-1,-1 0 0,0 0 1,1-1-1,-1 1 1,1 0-1,-1 0 0,1 0 1,-1 0-1,0 0 0,1 0 1,-1 0-1,1 0 0,-1 0 1,1 0-1,-1 0 0,0 0 1,1 0-1,-1 0 1,1 0-1,-1 1 0,1-1 1,-1 0-1,1 0 0,-1 1 1,1-1-1,-1 0 0,1 1 1,-1-1-1,0 1 0,-25 15 574,17-6-639,1-1-1,0 1 1,1 1-1,0-1 1,1 1-1,0 0 1,0 1-1,2-1 1,-1 1-1,1 0 1,1 0-1,-3 22 1,6-33-16,0-1 1,0 0-1,0 1 0,1-1 1,-1 1-1,0-1 1,0 1-1,0-1 1,1 1-1,-1-1 1,0 0-1,1 1 0,-1-1 1,0 0-1,1 1 1,-1-1-1,1 0 1,-1 1-1,0-1 1,1 0-1,-1 0 0,1 1 1,-1-1-1,1 0 1,-1 0-1,1 0 1,-1 0-1,1 0 1,-1 0-1,1 0 0,-1 0 1,1 0-1,-1 0 1,1 0-1,-1 0 1,1 0-1,-1 0 1,1 0-1,-1 0 0,1 0 1,-1-1-1,1 1 1,-1 0-1,0 0 1,1-1-1,0 0 1,24-11 58,-9-1-71,-2 0 0,1-1 1,-2-1-1,0 0 1,-1-1-1,0-1 0,-1 0 1,-1 0-1,-1-1 1,0 0-1,-1 0 0,7-30 1,-25 83-1347,1-6 1413,-8 51 0,16-77-48,-1 8 35,1 1 0,0 0-1,1-1 1,0 1 0,3 16 0,-3-26-20,1 0 1,-1 0-1,1-1 1,-1 1-1,1 0 1,-1-1-1,1 1 1,0 0-1,0-1 1,0 1-1,0-1 1,0 1-1,1-1 1,-1 1-1,0-1 1,1 0-1,-1 0 1,1 0-1,-1 0 1,1 0-1,-1 0 1,1 0-1,0 0 1,-1-1-1,1 1 1,0-1-1,0 1 1,-1-1-1,1 1 1,0-1-1,0 0 1,0 0-1,0 0 0,-1 0 1,1 0-1,0-1 1,0 1-1,0 0 1,-1-1-1,1 0 1,0 1-1,2-2 1,4-1 43,-1-1 0,0 1 1,0-1-1,-1-1 0,1 1 0,-1-1 1,0 0-1,0 0 0,8-10 1,45-60 56,-57 73-114,11-19-8,0 1-1,-1-2 1,-1 0-1,0 0 1,-2-1-1,-1 0 1,6-29-1,-6 10-373,-1 0 0,-3-1-1,-1-53 1,-3 94 367,0 0 1,0 0-1,0 1 1,0-1-1,0 0 1,0 0-1,0 0 1,-1 0-1,1 0 1,-1 0-1,0 0 1,1 0-1,-1 1 0,0-1 1,0 0-1,0 1 1,0-1-1,0 0 1,0 1-1,-1-1 1,1 1-1,-1 0 1,1-1-1,-1 1 1,-2-2-1,2 3 4,0 0 1,1 0-1,-1 0 0,0 0 0,0 0 0,1 0 1,-1 1-1,0-1 0,1 1 0,-1-1 0,0 1 1,1 0-1,-1-1 0,1 1 0,-1 0 0,1 0 1,-1 0-1,1 0 0,0 0 0,-1 1 0,1-1 0,0 0 1,0 0-1,0 1 0,0-1 0,0 1 0,0-1 1,1 1-1,-2 2 0,-6 11 124,1 1 0,0 0-1,1 0 1,1 0 0,1 1 0,0 0-1,-3 34 1,5-24 144,1 1 0,2 1 1,0-2-1,7 35 0,0-32-156,1 0 1,1-1 0,18 38-1,-18-47-56,0 0-1,-2 0 0,-1 1 0,0 0 1,-2 0-1,0 1 0,-2 0 1,2 29-1,-5-49-49,0 0 0,-1-1 0,1 1 0,-1 0 0,1-1 0,-1 1 0,0 0 0,0-1 0,0 1 0,1-1 0,-1 1 0,-1-1 0,1 0 0,0 0 0,0 1 0,0-1 0,-1 0 0,1 0 0,-1 0 0,1 0 0,0 0 0,-1 0 0,0-1 0,1 1 0,-1 0 0,0-1 0,1 1 0,-1-1 0,0 0 0,1 0 0,-1 1 0,0-1 0,0 0 0,1 0 0,-1-1 0,0 1 0,-3-1 0,4-3-8,-1 0-1,1 0 1,0 0 0,0 0-1,0 0 1,1 0 0,-1-1-1,1 1 1,0 0 0,0 0-1,2-6 1,-2 3-41,0-3-270,1 1 0,0 0 0,1 0 1,0 0-1,0 0 0,5-11 0,27-53-6398,4-10-4097,-19 18 5868,-4-2 3790,-6 19 3894,-3 0-1,-2-1 1,-2 0-1,-6-75 1,4 123-2605,-1-1 0,1 0 0,0 0 0,0 0 0,-1 1 0,1-1 0,-1 0 0,0 1 0,1-1 0,-1 0 0,0 1 0,0-1 0,-2-1 0,-3 4 988,2 15-800,-1 17 488,3 1 0,1-1 0,1 1 0,5 35 0,0-37-667,1 1 0,2-1 1,1-1-1,15 36 1,8 2-448,-38-91 466,-1 1 0,-1 0 0,-1 0-1,-1 1 1,0 0 0,-19-26-1,-9-19 632,39 61-471,9 6-256,16 8-539,-18-6 71,36 7-3749,3-8-5352,-24-3 968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6.804"/>
    </inkml:context>
    <inkml:brush xml:id="br0">
      <inkml:brushProperty name="width" value="0.025" units="cm"/>
      <inkml:brushProperty name="height" value="0.025" units="cm"/>
    </inkml:brush>
  </inkml:definitions>
  <inkml:trace contextRef="#ctx0" brushRef="#br0">39 3 16688,'-2'-3'7460,"-3"11"-5556,-3 12-1558,1 6 161,1 1-1,2 0 1,0 0-1,2 0 1,1 1-1,2-1 1,3 31-1,-3-53-457,1-1-1,-1 1 0,1-1 1,0 1-1,0-1 1,0 0-1,0 0 0,1 0 1,-1 0-1,1-1 1,0 1-1,1-1 0,-1 1 1,1-1-1,-1 0 1,1 0-1,0-1 1,0 1-1,0-1 0,0 0 1,0 0-1,1 0 1,-1 0-1,1-1 0,-1 0 1,1 0-1,0 0 1,-1-1-1,1 1 0,0-1 1,-1 0-1,1 0 1,0-1-1,-1 1 0,1-1 1,0 0-1,-1-1 1,1 1-1,-1-1 0,0 0 1,1 0-1,-1 0 1,7-5-1,-1-1-38,-1 0 0,0-1 0,0 0-1,0 0 1,-2-1 0,1 0 0,-1-1 0,0 0 0,-1 0-1,-1 0 1,0-1 0,0 1 0,-1-1 0,0 0 0,-1-1-1,-1 1 1,0 0 0,1-14 0,-4 26-11,1-1 1,0 1-1,0 0 0,0 0 1,0 0-1,0-1 0,0 1 1,0 0-1,0 0 0,0 0 1,-1 0-1,1-1 0,0 1 1,0 0-1,0 0 0,0 0 1,-1 0-1,1 0 0,0 0 1,0-1-1,0 1 0,-1 0 1,1 0-1,0 0 0,0 0 1,0 0-1,-1 0 0,1 0 1,0 0-1,0 0 0,0 0 1,-1 0-1,1 0 0,0 0 1,0 0-1,0 0 0,-1 0 1,1 0-1,0 0 0,0 0 1,0 1-1,-1-1 0,1 0 1,0 0-1,0 0 0,0 0 1,0 0-1,-1 0 0,1 1 1,0-1-1,0 0 0,0 0 1,0 0-1,0 0 0,-1 1 1,1-1-1,0 0 0,0 0 1,0 0-1,0 1 0,0-1 1,0 0-1,0 0 0,-11 13-41,4-2 50,2 0 1,-1 0-1,2 1 1,-7 21-1,9-26-4,1 0 0,-1-1 0,1 1 0,1 0 0,-1 0 0,1 0-1,0 0 1,1 0 0,0-1 0,2 11 0,-2-15-124,-1-1 0,1 1 0,0-1 0,0 1-1,0-1 1,0 1 0,0-1 0,0 0 0,0 0 0,1 1 0,-1-1 0,0 0 0,1 0-1,-1 0 1,1-1 0,-1 1 0,1 0 0,-1 0 0,1-1 0,-1 1 0,1-1-1,0 1 1,-1-1 0,1 0 0,0 0 0,-1 0 0,1 0 0,0 0 0,1 0 0,-1 0-196,1 0 1,-1-1 0,0 1 0,0-1 0,1 1-1,-1-1 1,0 0 0,0 0 0,0 0 0,0 0-1,0 0 1,0 0 0,0-1 0,-1 1-1,1 0 1,0-1 0,-1 0 0,1 1 0,-1-1-1,1 0 1,1-3 0,7-19-7116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6:04.243"/>
    </inkml:context>
    <inkml:brush xml:id="br0">
      <inkml:brushProperty name="width" value="0.025" units="cm"/>
      <inkml:brushProperty name="height" value="0.025" units="cm"/>
    </inkml:brush>
  </inkml:definitions>
  <inkml:trace contextRef="#ctx0" brushRef="#br0">1670 191 8648,'0'0'326,"-11"-10"213,-3-1-557,-11-11 1336,0 2 0,-1 0 0,-1 2 0,-54-28 0,53 37-811,-1 0 1,1 2 0,-2 1 0,-52-3-1,-124 6 352,124 4-787,9-1 314,1 3 0,-133 24 0,174-21-223,1 2 1,0 1-1,0 2 1,1 1-1,0 1 1,1 1-1,1 2 1,0 0-1,-27 24 0,12-4 7,1 2-1,-50 61 1,73-76 29,0 1 1,1 0 0,2 1-1,0 1 1,2 1 0,-13 35-1,23-51-116,0 0-1,0 1 1,1-1 0,0 1-1,1-1 1,1 1-1,0 0 1,0-1 0,1 1-1,0 0 1,1-1-1,6 21 1,-2-18-45,0 1-1,1-1 1,0-1 0,1 1 0,0-1-1,1 0 1,1-1 0,19 19-1,-4-8-26,1-1-1,1-2 0,1-1 0,1-1 1,1-1-1,0-1 0,1-2 0,40 12 1,-22-11 144,1-3 0,0-3-1,1-1 1,0-2 0,-1-3 0,2-2 0,62-7 0,-44-2 303,-1-3 0,0-3 0,-1-2 0,115-45-1,-112 30-183,-1-2-1,94-61 0,-122 67-108,-2-3 0,-1-1 0,-2-2 0,62-70 0,-90 92-105,0-1 0,-1 0 1,0 0-1,-1-1 1,-1 0-1,0 0 1,0-1-1,-2 1 0,1-1 1,1-15-1,-4 20-29,-1 0-1,-1-1 1,1 1 0,-2 0-1,1 0 1,-1-1 0,-1 1-1,1 0 1,-2 0-1,1 0 1,-1 1 0,0-1-1,-1 1 1,0-1-1,-1 1 1,-8-13 0,0 6-280,0 0 1,0 1-1,-2 0 1,0 1-1,0 0 1,-1 2-1,0 0 0,-36-18 1,16 13-824,0 2 1,0 2-1,-64-14 0,63 17-4763,9-2-4697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7.132"/>
    </inkml:context>
    <inkml:brush xml:id="br0">
      <inkml:brushProperty name="width" value="0.025" units="cm"/>
      <inkml:brushProperty name="height" value="0.025" units="cm"/>
    </inkml:brush>
  </inkml:definitions>
  <inkml:trace contextRef="#ctx0" brushRef="#br0">0 1 5189,'0'0'20595,"44"69"-24182,-19-49-96,3-3-2724,-1-4-4547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7.505"/>
    </inkml:context>
    <inkml:brush xml:id="br0">
      <inkml:brushProperty name="width" value="0.025" units="cm"/>
      <inkml:brushProperty name="height" value="0.025" units="cm"/>
    </inkml:brush>
  </inkml:definitions>
  <inkml:trace contextRef="#ctx0" brushRef="#br0">107 326 11018,'0'0'12466,"-9"5"-10208,0 1-1856,0-1-1,1 1 1,0 1 0,0 0 0,1 0 0,0 0 0,-7 10 0,11-14-261,0 1 0,0-1 1,1 1-1,-1 0 1,1 0-1,0 0 1,0 0-1,0 1 0,1-1 1,0 0-1,0 1 1,0-1-1,0 1 0,0-1 1,1 1-1,0-1 1,0 1-1,0-1 0,1 1 1,0-1-1,2 9 1,-2-11-129,0 0 1,0 0-1,1-1 1,-1 1-1,1-1 1,0 1-1,-1-1 0,1 0 1,0 0-1,0 0 1,-1 0-1,1 0 1,0 0-1,0 0 1,0 0-1,0-1 1,0 1-1,0-1 1,1 0-1,-1 0 1,0 1-1,0-1 1,0 0-1,0-1 1,0 1-1,0 0 1,0-1-1,1 1 0,-1-1 1,3-1-1,3 0 28,0 0-1,0-1 0,-1 0 0,1 0 1,-1-1-1,13-7 0,-4-3-40,0 0 0,-1-1 0,0-1 0,-1-1 0,-1 0 0,-1 0 0,0-1 0,-1-1 0,-1 0 0,-1 0 0,-1-1 0,-1 0 0,0-1 0,-1 1 0,-2-1 0,0 0 0,-1-1 0,-1 1 0,-1 0 0,-2-32 0,1 51-4,0-1 0,-1 1 1,1-1-1,0 1 0,-1-1 0,1 1 0,-1 0 1,0-1-1,0 1 0,0 0 0,0 0 0,0 0 1,0-1-1,-1 1 0,1 0 0,-1 0 0,1 1 1,-1-1-1,0 0 0,0 1 0,0-1 0,0 1 1,0-1-1,0 1 0,0 0 0,0 0 0,-1 0 1,1 0-1,0 0 0,-1 0 0,1 1 0,0-1 1,-1 1-1,1 0 0,-1 0 0,1 0 0,-1 0 1,-3 0-1,-1 2-8,0-1 0,1 1 0,-1 0 0,0 0 0,1 1 0,0 0 0,-1 0 0,1 0 0,0 1 0,1 0 0,-1 0 0,-6 7 0,5-4 23,0 0 1,1 1-1,0-1 1,1 1 0,0 0-1,0 1 1,1-1-1,0 1 1,-3 10-1,5-16-8,1 1-1,0-1 1,1 1-1,-1-1 1,1 1-1,-1 0 0,1-1 1,0 1-1,1 0 1,-1-1-1,1 1 1,-1 0-1,1-1 1,0 1-1,0-1 0,1 1 1,-1-1-1,1 0 1,-1 1-1,1-1 1,0 0-1,0 0 0,1 0 1,-1-1-1,1 1 1,3 3-1,67 44-98,-55-39 61,-1 1-1,0 0 1,17 17-1,-28-24-388,-1 1 0,0 0 0,-1 0 0,0 0 1,1 0-1,-2 1 0,1 0 0,-1 0 0,0 0 0,-1 0 0,1 0 0,1 12 0,-1-7-3959,-1-6-2114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7.890"/>
    </inkml:context>
    <inkml:brush xml:id="br0">
      <inkml:brushProperty name="width" value="0.025" units="cm"/>
      <inkml:brushProperty name="height" value="0.025" units="cm"/>
    </inkml:brush>
  </inkml:definitions>
  <inkml:trace contextRef="#ctx0" brushRef="#br0">0 107 21588,'0'0'9658,"12"0"-8703,9 0-787,-6 1-105,-1 0 0,1-2 0,0 0 0,26-5 1,-38 6-62,0-1 0,-1 0 1,1 1-1,-1-1 0,1 0 1,-1 0-1,1-1 0,-1 1 1,0 0-1,0-1 0,1 1 1,-1-1-1,0 0 1,0 0-1,-1 0 0,1 0 1,0 0-1,-1 0 0,1 0 1,-1-1-1,1 1 0,-1-1 1,0 1-1,0 0 0,0-1 1,-1 0-1,1 1 1,-1-1-1,1 0 0,-1 1 1,0-1-1,0 0 0,0 1 1,-1-6-1,1 7-2,0-1 0,0 1 0,0 0 0,-1 0 0,1-1 0,-1 1 0,1 0 0,0 0 0,-1 0 0,0 0 0,1-1 0,-1 1 0,0 0 0,0 0 0,1 0 0,-1 1 0,0-1 0,0 0 0,0 0 0,0 0 0,0 1 0,0-1 0,-1 0 0,1 1 0,0-1 0,0 1 0,0-1 0,0 1 0,-1 0 0,1-1 0,0 1 0,0 0 0,-1 0 0,1 0 0,0 0 0,-1 0 0,1 0 0,0 0 0,0 1 0,-1-1 0,1 0 0,0 1 0,0-1 0,0 1 0,-1-1 0,1 1 0,0 0 0,-1 0 0,-3 2 0,-1-1 0,1 1 0,0 0 0,0 0 0,0 1 0,1-1 0,-1 1 0,1 0 0,-5 6 0,3 0 0,1-1 0,0 1 0,0 0 0,1 0 0,0 1 0,1-1 0,-2 16 0,4-24 0,0 0 0,1 0 0,-1 1 0,1-1 0,0 0 0,0 1 0,0-1 0,0 0 0,0 0 0,0 1 0,1-1 0,-1 0 0,1 1 0,-1-1 0,1 0 0,0 0 0,0 0 0,0 0 0,0 0 0,0 0 0,1 0 0,-1 0 0,1 0 0,-1 0 0,1-1 0,-1 1 0,1-1 0,0 1 0,0-1 0,0 0 0,0 0 0,0 1 0,0-1 0,0-1 0,0 1 0,1 0 0,-1 0 0,0-1 0,4 1 0,5 0 0,1-1 0,-1 0 0,0-1 0,1 0 0,-1-1 0,0 0 0,0 0 0,0-1 0,0-1 0,-1 0 0,16-8 0,6-6 0,0-2 0,32-27 0,-9 7 0,-53 57 0,-11 13 0,6-23 0,1 0 0,0 0 0,0 1 0,1-1 0,0 1 0,0-1 0,1 12 0,0-18 0,1 0 0,0 0 0,-1 0 0,1-1 0,0 1 0,-1 0 0,1 0 0,0-1 0,0 1 0,0-1 0,-1 1 0,1-1 0,0 1 0,0-1 0,0 0 0,0 1 0,0-1 0,0 0 0,0 0 0,0 1 0,0-1 0,0 0 0,0 0 0,0 0 0,0 0 0,0 0 0,0-1 0,1 1 0,33-5 0,-23 1 0,-1-1 0,0-1 0,20-12 0,-22 12 0,0 0 0,1 1 0,0 0 0,0 0 0,17-5 0,-27 13-168,1 0 0,-1-1 0,0 1-1,0 0 1,0-1 0,0 1 0,0 0 0,-1-1 0,-1 6-1,-5 7-3583,-1-4-2761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8.606"/>
    </inkml:context>
    <inkml:brush xml:id="br0">
      <inkml:brushProperty name="width" value="0.025" units="cm"/>
      <inkml:brushProperty name="height" value="0.025" units="cm"/>
    </inkml:brush>
  </inkml:definitions>
  <inkml:trace contextRef="#ctx0" brushRef="#br0">0 0 16720,'0'0'6822,"0"10"-4772,1 54-815,2 0 0,16 90 0,-14-127-1335,17 65 358,-19-84-588,-1 0 1,1 0-1,1-1 1,0 1-1,0-1 1,0 0-1,1 0 1,9 10-1,5-4-2323,-18-13 2484,-1 0 0,0 0-1,1 0 1,-1 0-1,1-1 1,-1 1-1,1 0 1,-1 0 0,1 0-1,-1 0 1,1 0-1,-1 0 1,0-1 0,1 1-1,-1 0 1,1 0-1,-1-1 1,0 1-1,1 0 1,-1-1 0,0 1-1,1 0 1,-1-1-1,0 1 1,1-1-1,-1 0 1,1-2-633,0 0 0,0 0 1,0 0-1,-1 0 0,1 0 0,-1 0 0,0 0 0,0 0 1,0 0-1,-1-5 0,-3-22-7046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8.933"/>
    </inkml:context>
    <inkml:brush xml:id="br0">
      <inkml:brushProperty name="width" value="0.025" units="cm"/>
      <inkml:brushProperty name="height" value="0.025" units="cm"/>
    </inkml:brush>
  </inkml:definitions>
  <inkml:trace contextRef="#ctx0" brushRef="#br0">43 258 6726,'-4'-11'3251,"-1"0"-2598,-2-5 1001,1 0 0,0-1 0,-5-20 0,10 34-1392,1 0 1,-1 0-1,0 0 1,1 0-1,-1 0 1,1 0-1,0 0 0,0 0 1,0 0-1,1 0 1,-1 0-1,1 0 1,0 0-1,-1 0 0,1 0 1,0 0-1,1 1 1,-1-1-1,0 0 1,1 1-1,0-1 0,-1 1 1,1-1-1,0 1 1,0 0-1,1 0 1,4-4-1,15-5-64,2 2 1,-1 0 0,1 1-1,37-6 1,44-2-4032,-86 15-22,-15 1-1200,-8 0-1287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9.307"/>
    </inkml:context>
    <inkml:brush xml:id="br0">
      <inkml:brushProperty name="width" value="0.025" units="cm"/>
      <inkml:brushProperty name="height" value="0.025" units="cm"/>
    </inkml:brush>
  </inkml:definitions>
  <inkml:trace contextRef="#ctx0" brushRef="#br0">0 77 15471,'0'0'5509,"65"-10"-4580,-32-7 288,3 0-480,0 3-577,-1 3-128,-9 4-833,-10 6-1313,-7 1-2242</inkml:trace>
  <inkml:trace contextRef="#ctx0" brushRef="#br0" timeOffset="1">41 337 15439,'0'0'7014,"65"33"-6501,-35-44-289,1-4-160,4-1-64,-2-2-384,-3-1-1506,-1-1-2050,-7-4-3779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5:59.634"/>
    </inkml:context>
    <inkml:brush xml:id="br0">
      <inkml:brushProperty name="width" value="0.025" units="cm"/>
      <inkml:brushProperty name="height" value="0.025" units="cm"/>
    </inkml:brush>
  </inkml:definitions>
  <inkml:trace contextRef="#ctx0" brushRef="#br0">4 132 15407,'0'0'1863,"-1"8"363,-1 28-320,2-35-1867,0-1 0,0 1 0,1 0 0,-1 0 0,0 0 0,1-1 0,-1 1 0,1 0 0,-1-1 1,1 1-1,-1 0 0,1-1 0,0 1 0,-1-1 0,1 1 0,0 0 0,-1-1 0,1 0 0,0 1 1,0-1-1,0 1 0,-1-1 0,1 0 0,0 0 0,0 1 0,0-1 0,0 0 0,-1 0 0,1 0 1,0 0-1,0 0 0,0 0 0,0 0 0,1-1 0,27-3 429,-18-1-377,-1 0 0,1-1 0,-1 0 0,0-1 0,-1 0 0,0-1 0,0 0 0,-1 0 1,0 0-1,0-1 0,12-20 0,-7 12-66,1 1 1,18-17-1,-32 33-21,0-1 0,0 1 0,0 0-1,1 0 1,-1 0 0,0 0 0,0-1 0,0 1 0,1 0-1,-1 0 1,0 0 0,0 0 0,1 0 0,-1 0 0,0 0-1,1 0 1,-1 0 0,0 0 0,0 0 0,1 0 0,-1 0-1,0 0 1,0 0 0,1 0 0,-1 0 0,0 0-1,0 0 1,1 0 0,-1 0 0,0 0 0,0 1 0,1-1-1,-1 0 1,0 0 0,0 0 0,1 0 0,-1 1 0,0-1-1,0 0 1,0 0 0,1 1 0,6 16 396,2 32 482,-7-36-718,-1-6 15,1 0-1,0 0 1,0-1-1,1 1 1,-1-1 0,8 13-1,-9-18-132,0 0 0,-1 0 1,1 0-1,0 0 0,0 0 0,0 0 0,0 0 0,1 0 0,-1 0 0,0 0 0,0-1 1,0 1-1,1 0 0,-1-1 0,0 1 0,1-1 0,-1 1 0,1-1 0,-1 0 0,0 0 1,1 1-1,-1-1 0,1 0 0,-1 0 0,0-1 0,1 1 0,-1 0 0,1 0 0,-1-1 1,0 1-1,1 0 0,-1-1 0,0 0 0,1 1 0,-1-1 0,0 0 0,0 1 1,0-1-1,1 0 0,-1 0 0,1-1 0,6-6-481,1 0 1,-1 0-1,0 0 1,-1-1-1,0 0 1,7-14-1,16-34-12447,-19 30 438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0.491"/>
    </inkml:context>
    <inkml:brush xml:id="br0">
      <inkml:brushProperty name="width" value="0.025" units="cm"/>
      <inkml:brushProperty name="height" value="0.025" units="cm"/>
    </inkml:brush>
  </inkml:definitions>
  <inkml:trace contextRef="#ctx0" brushRef="#br0">84 121 17745,'-4'9'2525,"-2"2"-2016,1 0 1,0 0-1,1 0 0,1 1 1,0 0-1,0 0 0,1 0 1,0 0-1,1 0 1,1 0-1,0 0 0,0 0 1,1 0-1,5 21 0,-3-22-370,0 0-1,1 1 0,1-1 0,0 0 0,0-1 1,1 1-1,1-1 0,0-1 0,0 1 0,10 9 1,-10-12-240,-5-5-95,1 0-1,-1 0 1,0 0 0,0 0-1,0 1 1,0-1 0,0 1-1,-1-1 1,1 1-1,-1 0 1,1 0 0,0 3-1,-4-6-96,-1 0 0,1-1 0,-1 1 0,1 0 0,-1-1 0,1 0-1,-1 1 1,1-1 0,0 0 0,-3-2 0,-13-11-449,0 0 0,-25-28-1,-2-11 2756,45 52-1917,0 1-1,0-1 1,0 1-1,0-1 1,1 1-1,-1-1 1,0 1-1,0-1 1,1 1-1,-1 0 0,0-1 1,0 1-1,1-1 1,-1 1-1,1 0 1,-1-1-1,0 1 1,1 0-1,-1-1 0,1 1 1,-1 0-1,1 0 1,-1-1-1,0 1 1,1 0-1,-1 0 1,1 0-1,-1 0 1,1 0-1,0 0 0,-1 0 1,1 0-1,-1 0 1,1 0-1,-1 0 1,1 0-1,-1 0 1,1 0-1,0 0 1,38-3-351,-25 1 514,16-3-345,52-17 1,-53 13-163,52-9-1,-80 18 273,0 0 0,1 0-1,-1 0 1,0 1 0,1-1-1,-1 0 1,0 0 0,1 1-1,-1-1 1,0 1 0,0-1-1,1 1 1,-1 0 0,0-1-1,0 1 1,0 0-1,0 0 1,0 0 0,0 0-1,0 0 1,0 0 0,0 0-1,0 0 1,-1 0 0,1 0-1,0 0 1,-1 1 0,1-1-1,-1 0 1,1 0 0,-1 1-1,0-1 1,0 0 0,1 1-1,-1-1 1,0 0 0,0 1-1,0-1 1,0 0-1,0 1 1,-1 1 0,1 14 241,-2-1-1,-4 31 1,1-15 328,5-31-560,-1 0 1,1 0-1,0 0 0,0 0 0,0 0 0,0 0 0,0 0 1,0 0-1,0 0 0,0 0 0,0 0 0,1 0 0,-1 0 1,0 0-1,1-1 0,-1 1 0,0 0 0,1 0 0,-1 0 0,1 0 1,-1-1-1,1 1 0,0 0 0,-1 0 0,1-1 0,0 1 1,-1 0-1,2 0 0,0-1 17,-1 0-1,1 0 1,-1 0 0,1 0 0,-1 0-1,0-1 1,1 1 0,-1 0-1,1-1 1,-1 1 0,0-1 0,1 1-1,-1-1 1,0 0 0,0 0-1,2-1 1,47-41 754,39-60-505,-80 92-416,-1-1-1,0 0 1,-1-1-1,0 0 1,-1 0-1,-1 0 1,6-19-1,-11 33 69,-5 18 38,1 0 0,1 0-1,1 0 1,0 0 0,2 21 0,0-37 57,0 0 1,1 0 0,-1 0 0,1 0 0,-1 0 0,1 0 0,0 0 0,0 0 0,0-1 0,0 1 0,1 0-1,-1-1 1,1 1 0,-1-1 0,1 1 0,0-1 0,0 0 0,0 0 0,0 0 0,1 0 0,-1 0 0,0 0-1,1-1 1,0 1 0,-1-1 0,1 1 0,0-1 0,-1 0 0,1 0 0,0-1 0,0 1 0,0 0 0,0-1-1,0 0 1,0 0 0,0 0 0,0 0 0,0 0 0,0 0 0,0-1 0,0 0 0,3 0 0,1-1-46,0-1 1,0 0 0,0 0-1,0 0 1,-1 0 0,0-1-1,1 0 1,-1-1 0,0 1-1,-1-1 1,1 0 0,-1-1-1,0 1 1,-1-1 0,7-10-1,-1 1-2,-1-1 1,0 1-1,-1-1 0,-1-1 0,7-24 0,-11 32 1,-1 0 0,0-1 0,-1 1 0,0-1 0,0 1 0,-1-1 0,-2-16 0,2 26 0,0 0 0,0-1 0,-1 1 0,1 0 0,0 0 0,0 0 0,0 0 0,0-1 0,0 1 0,-1 0 0,1 0 0,0 0 0,0 0 0,0 0 0,0 0 0,-1 0 0,1-1 0,0 1 0,0 0 0,0 0 0,-1 0 0,1 0 0,0 0 0,0 0 0,-1 0 0,1 0 0,0 0 0,0 0 0,0 0 0,-1 0 0,1 0 0,0 0 0,0 0 0,0 0 0,-1 1 0,1-1 0,0 0 0,0 0 0,0 0 0,0 0 0,-1 0 0,1 0 0,0 1 0,0-1 0,0 0 0,0 0 0,-1 0 0,1 0 0,0 1 0,0-1 0,0 0 0,0 0 0,0 0 0,0 1 0,0-1 0,0 0 0,0 0 0,0 0 0,0 1 0,0-1 0,0 0 0,-8 13 0,5-5 0,1 0 0,1 0 0,-1 0 0,1 0 0,1 1 0,-1-1 0,2 16 0,0-23 0,-1 0 0,1 0 0,-1 0 0,1 1 0,-1-1 0,1 0 0,0 0 0,-1 0 0,1 0 0,0 0 0,0 0 0,0 0 0,0-1 0,0 1 0,0 0 0,0 0 0,0-1 0,0 1 0,0 0 0,0-1 0,1 1 0,-1-1 0,0 0 0,0 1 0,1-1 0,-1 0 0,0 0 0,0 0 0,1 0 0,-1 0 0,0 0 0,0 0 0,1 0 0,-1 0 0,0-1 0,0 1 0,2-1 0,3 0 0,0 0 0,0-1 0,-1 1 0,1-1 0,-1 0 0,0-1 0,6-2 0,1-4 0,-1 0 0,0-1 0,-1 0 0,0-1 0,-1 1 0,0-2 0,0 0 0,-2 0 0,1 0 0,-1-1 0,-1 0 0,-1 0 0,1 0 0,-2-1 0,5-22 0,-36 128 0,25-81 0,0 0 0,1 0 0,1 0 0,0 1 0,2 21 0,-1-31 0,-1 0 0,1 1 0,0-1 0,0 0 0,0 1 0,0-1 0,0 0 0,0 0 0,1 0 0,-1 0 0,1 0 0,-1 0 0,1 0 0,0-1 0,-1 1 0,1 0 0,0-1 0,0 0 0,0 1 0,1-1 0,-1 0 0,0 0 0,0 0 0,1 0 0,-1-1 0,0 1 0,1 0 0,-1-1 0,1 0 0,-1 0 0,1 0 0,3 0 0,7 0-391,26-3-4652,-37 3 4766,-1-1 0,0 1 0,0-1 0,1 0 0,-1 1 0,0-1 0,0 0 0,0 0 0,0 0 0,0 0 0,0 0 0,0 0 0,0 0 0,0 0 0,-1 0 0,1-1 0,0 1 0,-1 0 0,1 0 0,-1-1 0,1 1 0,-1 0 0,1-1 0,-1 1 0,0-1-1,0-1 1,1-15-9422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0.819"/>
    </inkml:context>
    <inkml:brush xml:id="br0">
      <inkml:brushProperty name="width" value="0.025" units="cm"/>
      <inkml:brushProperty name="height" value="0.025" units="cm"/>
    </inkml:brush>
  </inkml:definitions>
  <inkml:trace contextRef="#ctx0" brushRef="#br0">0 0 19410,'0'0'8777,"59"33"-15984,-40-24-320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1.145"/>
    </inkml:context>
    <inkml:brush xml:id="br0">
      <inkml:brushProperty name="width" value="0.025" units="cm"/>
      <inkml:brushProperty name="height" value="0.025" units="cm"/>
    </inkml:brush>
  </inkml:definitions>
  <inkml:trace contextRef="#ctx0" brushRef="#br0">69 295 15727,'0'0'4933,"-9"11"-2932,-30 42-570,36-51-1286,1 1-1,0 0 1,0 0-1,0 1 1,1-1-1,-1 0 1,1 0-1,0 1 1,0-1-1,0 1 1,0-1-1,0 1 1,1 0-1,0-1 1,-1 1-1,1 0 1,1-1-1,-1 1 1,1-1-1,-1 1 1,1 0-1,0-1 1,0 1-1,0-1 1,4 6-1,-3-6-112,0 0-1,1-1 1,0 0 0,-1 1-1,1-1 1,0 0-1,0 0 1,0 0 0,0-1-1,0 1 1,1-1 0,-1 0-1,1 1 1,-1-2-1,0 1 1,1 0 0,0-1-1,-1 1 1,1-1 0,-1 0-1,1 0 1,6-2-1,-2 1-6,-1-2-1,1 1 0,0-1 1,-1-1-1,0 1 0,0-1 1,0 0-1,0-1 1,0 1-1,-1-2 0,0 1 1,0 0-1,-1-1 0,1 0 1,-1-1-1,0 1 0,5-11 1,3-3 216,-2-1 0,0 0 0,-2 0 0,13-40 1,-17 44-68,-1 0 0,-1 0 0,-1 0 0,0-1 0,-1 1 0,-1-1 0,-2-21 0,2 35-171,-1 0-1,1 0 1,-1 0-1,1 1 1,-1-1-1,0 0 1,-1 1 0,1-1-1,-1 1 1,1-1-1,-1 1 1,0 0-1,0 0 1,-1 0-1,1 0 1,-1 0 0,1 0-1,-1 1 1,0-1-1,0 1 1,0 0-1,0 0 1,-1 0-1,1 0 1,0 0 0,-1 1-1,1 0 1,-1-1-1,0 1 1,1 0-1,-1 1 1,0-1-1,0 1 1,1 0 0,-1 0-1,0 0 1,0 0-1,0 1 1,-3 0-1,0 1-16,1 0 1,-1 1-1,1-1 0,0 1 0,0 1 0,0-1 0,0 1 0,1 0 0,0 0 0,-1 1 0,1-1 0,1 1 0,-6 7 0,6-8 8,1-1 0,0 1 0,0 0-1,0 0 1,1 1 0,-1-1 0,1 0-1,0 1 1,0-1 0,1 1-1,-1 0 1,1 0 0,0 0 0,1-1-1,-1 1 1,1 0 0,0 0 0,0 0-1,1 6 1,-1-10 2,1 1 0,0-1 0,0 0 0,0 0 1,0 0-1,0 1 0,0-1 0,0 0 0,0 0 0,0 0 0,1-1 0,-1 1 0,0 0 0,0 0 0,1-1 1,-1 1-1,1-1 0,-1 1 0,1-1 0,-1 1 0,1-1 0,1 0 0,41 4-28,-32-3 10,6-1-12,-1 2 1,1 0-1,-1 1 0,0 1 1,27 10-1,-39-13 32,-1 1 0,0 1-1,0-1 1,0 0 0,0 1-1,0 0 1,-1 0 0,1 0-1,-1 0 1,1 1 0,-1-1 0,0 1-1,-1 0 1,1 0 0,-1 0-1,1 0 1,-1 0 0,-1 1-1,1-1 1,0 1 0,-1-1 0,0 1-1,0-1 1,-1 1 0,1 8-1,-2 9 49,1-17-295,-1 0 0,1 0-1,0 0 1,0 1 0,1-1-1,-1 0 1,3 6 0,0-11-4876,4-3-3929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7:32.898"/>
    </inkml:context>
    <inkml:brush xml:id="br0">
      <inkml:brushProperty name="width" value="0.025" units="cm"/>
      <inkml:brushProperty name="height" value="0.025" units="cm"/>
    </inkml:brush>
  </inkml:definitions>
  <inkml:trace contextRef="#ctx0" brushRef="#br0">1 118 7303,'205'-16'4393,"-67"2"-3458,102-2-685,1112-46 3861,-455 87-2339,160 11-1547,3-32 180,-778-4-143,236 2-232,679-8 655,-198-48 847,-868 41-2551,-165 12-1223,-12-1-2082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2.266"/>
    </inkml:context>
    <inkml:brush xml:id="br0">
      <inkml:brushProperty name="width" value="0.025" units="cm"/>
      <inkml:brushProperty name="height" value="0.025" units="cm"/>
    </inkml:brush>
  </inkml:definitions>
  <inkml:trace contextRef="#ctx0" brushRef="#br0">94 56 8616,'0'0'9567,"-1"-9"-6626,-5-25-475,6 34-2412,0-1 0,0 0 0,-1 1 0,1-1 0,0 1-1,0-1 1,0 1 0,0-1 0,-1 1 0,1-1 0,0 1-1,-1-1 1,1 1 0,0-1 0,-1 1 0,1-1 0,-1 1-1,1-1 1,0 1 0,-1 0 0,1-1 0,-1 1 0,1 0-1,-1 0 1,0-1 0,1 1 0,-1 0 0,1 0 0,-1 0-1,1 0 1,-1-1 0,0 1 0,1 0 0,-1 0 0,1 0-1,-1 0 1,1 0 0,-1 0 0,0 1 0,1-1 0,-1 0-1,1 0 1,-1 0 0,1 1 0,-1-1 0,1 0 0,-1 0-1,1 1 1,-1-1 0,1 0 0,-1 1 0,0 0 0,-17 20 28,10-5-23,1 1-1,0 0 0,2 0 1,0 0-1,1 1 0,1 0 0,0 0 1,1 0-1,1 0 0,1 0 0,4 31 1,-4-47-33,0 0-1,1 0 1,-1 0 0,0 0 0,1 0 0,0 0 0,-1 0 0,1 0-1,0-1 1,0 1 0,0 0 0,0 0 0,0-1 0,1 1 0,-1-1-1,0 1 1,1-1 0,-1 1 0,1-1 0,-1 0 0,1 0 0,0 0 0,0 0-1,-1 0 1,1 0 0,0 0 0,0-1 0,0 1 0,0 0 0,0-1-1,0 0 1,0 0 0,0 1 0,0-1 0,0 0 0,0 0 0,0-1-1,0 1 1,0 0 0,0-1 0,0 1 0,0-1 0,0 0 0,-1 1-1,3-3 1,6 0 100,0-2-1,0 1 1,-1-1 0,1-1-1,-1 0 1,-1 0-1,10-9 1,-11 6 2,1 0 1,-1-1 0,9-17-1,-11 19-242,-9 22 105,0 0 0,2 0-1,-1 1 1,2-1 0,0 0-1,1 1 1,1 18-1,-1-32 30,0 1 0,1 0-1,-1-1 1,0 1-1,1 0 1,-1-1 0,1 1-1,-1-1 1,1 1-1,0-1 1,0 1 0,0-1-1,0 1 1,0-1-1,0 0 1,0 1 0,0-1-1,0 0 1,1 0-1,-1 0 1,0 0 0,1 0-1,-1 0 1,1 0-1,-1 0 1,1-1 0,-1 1-1,1-1 1,0 1-1,-1-1 1,1 1 0,0-1-1,-1 0 1,1 0-1,0 0 1,-1 0 0,1 0-1,0 0 1,0-1-1,-1 1 1,1 0 0,-1-1-1,1 0 1,0 1-1,2-2 1,5-2 115,1 1 0,-1-2 0,0 1 0,0-1 0,-1 0 0,12-10 1,2-5 4,-2-1 0,33-42 1,-3 2-7,-47 110-289,-3-39 201,3 31 381,-3-40-421,0 0 0,0-1 1,1 1-1,-1 0 1,0 0-1,1-1 0,-1 1 1,1-1-1,-1 1 1,1 0-1,0-1 1,-1 1-1,1-1 0,-1 1 1,1-1-1,0 1 1,-1-1-1,1 0 0,0 1 1,0-1-1,-1 0 1,1 0-1,0 1 0,0-1 1,-1 0-1,1 0 1,0 0-1,0 0 1,0 0-1,-1 0 0,1 0 1,0 0-1,0 0 1,0 0-1,-1-1 0,1 1 1,0 0-1,0 0 1,-1-1-1,1 1 0,0-1 1,-1 1-1,1-1 1,0 1-1,-1-1 1,2 0-1,6-5-6,1 0 0,-1-1 0,0 0 0,-1-1 0,13-15 0,-16 17 0,1 0 0,-1 0 0,1 0 0,1 1 0,-1 0 0,1 0 0,0 0 0,0 1 0,0 0 0,0 0 0,1 0 0,0 1 0,0 0 0,12-4 0,-18 7-6,0 0 0,1 0 0,-1 1 0,1-1 0,-1 0 0,1 1 0,-1-1 0,0 1 0,1-1 0,-1 1 0,0 0 0,1 0 0,-1-1 0,0 1 0,0 0 0,0 0 0,0 0 0,0 0 0,0 0 0,0 0 0,1 2 0,-1-1-35,0-1-1,0 1 0,1-1 1,-1 1-1,0-1 0,1 0 1,-1 0-1,1 0 0,-1 0 1,1 0-1,0 0 0,-1 0 1,1 0-1,0-1 0,0 1 1,0-1-1,-1 1 0,5-1 0,-4 1-407,0-1-1,0 0 1,-1 0-1,1 0 0,0-1 1,0 1-1,0 0 0,0-1 1,0 1-1,0-1 0,-1 1 1,1-1-1,0 0 1,0 0-1,-1 0 0,1 0 1,-1 0-1,1 0 0,-1-1 1,1 1-1,1-2 0,10-15-6543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2.637"/>
    </inkml:context>
    <inkml:brush xml:id="br0">
      <inkml:brushProperty name="width" value="0.025" units="cm"/>
      <inkml:brushProperty name="height" value="0.025" units="cm"/>
    </inkml:brush>
  </inkml:definitions>
  <inkml:trace contextRef="#ctx0" brushRef="#br0">89 1 15278,'0'0'2707,"-1"9"-411,-1 2-1863,0 0 0,1 0 1,0 0-1,1 1 1,0-1-1,1 0 1,1 0-1,-1 0 1,7 19-1,45 78 89,17 44-195,-63-131-156,0 1 0,-1 0 0,-1 1-1,-1 0 1,2 32 0,-6-41 35,1 0 0,-2 0 0,0 0 1,0 0-1,-6 18 0,7-30-141,-1 0-1,0 0 1,0 0 0,0 1 0,0-1-1,0 0 1,0 0 0,0 0 0,-1 0-1,1-1 1,-1 1 0,0 0 0,1-1 0,-1 1-1,0-1 1,-4 3 0,4-3 10,0-1 1,-1 1 0,0-1-1,1 1 1,-1-1-1,1 0 1,-1 0-1,1 0 1,-1 0-1,0-1 1,1 1 0,-1-1-1,1 1 1,-1-1-1,1 0 1,0 0-1,-1 0 1,1 0-1,-3-2 1,-4-3 68,0-1 1,0 1-1,1-1 0,0-1 0,0 1 1,0-1-1,1-1 0,1 1 0,-7-12 1,0 0 101,2-1 1,0-1-1,-9-25 1,15 32-246,0 0 0,1 0 0,0-1 0,2 1 0,0-1 0,0 0 0,2-18 0,0 25-36,1-1 0,0 1 0,1 0 0,0-1 1,1 1-1,0 0 0,0 1 0,1-1 0,0 0 0,1 1 0,-1 0 0,2 0 0,7-9 1,9-6-2252,1 1 0,49-36 1,-34 29-2651,20-18-5757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3.367"/>
    </inkml:context>
    <inkml:brush xml:id="br0">
      <inkml:brushProperty name="width" value="0.025" units="cm"/>
      <inkml:brushProperty name="height" value="0.025" units="cm"/>
    </inkml:brush>
  </inkml:definitions>
  <inkml:trace contextRef="#ctx0" brushRef="#br0">68 106 6374,'0'-11'3956,"0"-52"1078,0 32 5200,0 59-8733,-2 2-911,3 0 1,0 0-1,2 0 1,1 0 0,10 38-1,-13-65-575,0-1-1,-1 0 0,1 1 0,0-1 1,0 0-1,0 0 0,1 0 0,-1 1 1,0-1-1,1 0 0,0-1 0,-1 1 1,1 0-1,0 0 0,0-1 0,0 1 1,0-1-1,4 2 0,-4-2-2,0-1-1,0 1 0,0-1 0,0 0 0,1 0 1,-1 0-1,0 0 0,0 0 0,0 0 1,0-1-1,1 1 0,-1-1 0,0 0 0,0 1 1,0-1-1,0 0 0,2-1 0,9-7 2,0 0-1,0-1 1,-1-1-1,20-21 1,-7 7-175,-24 24 132,0-1-1,0 1 1,1 0-1,-1-1 1,0 1-1,1 0 1,-1 0-1,1 0 1,0 0-1,-1 0 1,1 1 0,0-1-1,-1 0 1,1 1-1,0 0 1,0-1-1,-1 1 1,1 0-1,0 0 1,0 0-1,0 0 1,0 0 0,2 0-1,-3 1 12,1 0 0,-1 0 0,0 1 0,1-1 0,-1 0 1,0 0-1,0 1 0,0-1 0,0 1 0,0-1 0,-1 1 0,1-1 0,0 1 0,-1-1 0,1 1 0,-1 0 0,1-1 0,-1 1 0,0 2 0,2 7 21,-2 0-1,0-1 1,0 1-1,0-1 1,-2 1-1,-3 18 0,1-21 55,1 0-1,-1-1 0,0 1 0,-1-1 0,0 0 0,0 0 1,0-1-1,-1 0 0,0 0 0,-1 0 0,1 0 1,-1-1-1,0 0 0,0-1 0,0 0 0,-1 0 1,-9 4-1,6-3 85,0-1 1,0 0-1,0-1 1,-1 0-1,1 0 1,-1-2-1,1 1 1,-1-1 0,0-1-1,0 0 1,-22-4-1,32 4-191,-1-1 1,0 0-1,1 0 0,-1-1 1,1 1-1,-1 0 0,1-1 0,0 0 1,0 1-1,-1-1 0,1 0 0,0 0 1,1 0-1,-1 0 0,0-1 0,1 1 1,-1 0-1,1-1 0,-1 1 1,1-1-1,0 1 0,0-1 0,1 0 1,-1 0-1,0 1 0,1-1 0,0 0 1,-1 0-1,1 1 0,1-5 1,-1 3-211,0 1 1,0-1 0,0 0-1,1 0 1,0 1 0,0-1 0,0 1-1,0-1 1,0 0 0,1 1-1,-1 0 1,1-1 0,0 1 0,0 0-1,1 0 1,-1 0 0,0 0-1,1 0 1,0 1 0,0-1 0,0 1-1,4-3 1,8-1-1930,1 0 0,1 0 0,23-4 0,-24 7 145,26-8-5044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3.801"/>
    </inkml:context>
    <inkml:brush xml:id="br0">
      <inkml:brushProperty name="width" value="0.025" units="cm"/>
      <inkml:brushProperty name="height" value="0.025" units="cm"/>
    </inkml:brush>
  </inkml:definitions>
  <inkml:trace contextRef="#ctx0" brushRef="#br0">75 0 18738,'0'0'10191,"-7"12"-9919,1-2-233,1 0 1,1 0-1,0 0 0,0 1 1,1 0-1,0-1 0,1 1 0,0 0 1,1 0-1,0 12 0,0 2 69,0-18-73,1 0 0,-1 0-1,1 0 1,1 1 0,-1-1 0,1 0 0,1 0 0,-1 0 0,1 0 0,4 9-1,-6-17-20,0 1 0,0 0 0,0-1 0,0 1 0,0 0 0,0 0 0,0-1 0,0 1 0,1 0 0,-1-1 0,0 1 0,0 0 0,0 0 0,1-1-1,-1 1 1,0 0 0,0 0 0,0 0 0,1-1 0,-1 1 0,0 0 0,1 0 0,-1 0 0,0 0 0,0 0 0,1 0 0,-1-1 0,0 1-1,1 0 1,-1 0 0,0 0 0,1 0 0,-1 0 0,0 0 0,0 0 0,1 0 0,-1 0 0,0 0 0,1 0 0,-1 1 0,0-1 0,1 0 0,-1 0-1,0 0 1,0 0 0,1 0 0,-1 1 0,0-1 0,0 0 0,1 0 0,-1 0 0,0 1 0,0-1 0,0 0 0,1 0 0,-1 1 0,0-1 0,0 0-1,0 0 1,0 1 0,1-1 0,1-26 163,-1 18-182,-2 0 0,1 0 0,-1 0 0,0 0 0,-1 0 0,0 0 0,0 1 0,-1-1 0,0 1 0,0-1 0,-1 1 0,0 0 0,0 0 0,-1 0 0,0 1 0,0 0 0,-10-10 0,44 16-33,-10 2-299,-4 0-1197,0-1 0,0-1-1,26-2 1,-38 2 1205,0-1 0,1 1-1,-1-1 1,0 0 0,0 0 0,0 0 0,0 0 0,0-1-1,0 1 1,0-1 0,0 0 0,-1 0 0,1 0 0,-1 0-1,1 0 1,-1 0 0,0-1 0,0 1 0,0-1 0,0 0-1,0 1 1,1-6 0,0-1-7118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4.300"/>
    </inkml:context>
    <inkml:brush xml:id="br0">
      <inkml:brushProperty name="width" value="0.025" units="cm"/>
      <inkml:brushProperty name="height" value="0.025" units="cm"/>
    </inkml:brush>
  </inkml:definitions>
  <inkml:trace contextRef="#ctx0" brushRef="#br0">0 267 14157,'0'0'8467,"12"0"-6775,1-1-1412,0 0-1,1-1 1,-1-1-1,0 0 1,0-1 0,0 0-1,-1-1 1,0 0-1,0-1 1,18-12-1,-16 9-191,-1-2 0,0 0 0,0 0 0,14-17 0,-24 23-52,1 1 0,-1-1 0,1 1 0,-1-1 0,-1 0 0,1 0 0,-1-1 0,0 1 0,0 0 0,0-1 0,-1 1 0,0-1 0,0 0 0,0 1 0,-1-1 0,0-8 0,0 12-1,-1-1 0,0 1 1,0-1-1,0 1 0,0 0 0,-1-1 1,1 1-1,-1 0 0,1 0 0,-1 0 1,1 0-1,-1 0 0,0 0 0,0 1 1,0-1-1,0 1 0,-1-1 1,1 1-1,0 0 0,-1-1 0,1 1 1,0 0-1,-1 1 0,1-1 0,-1 0 1,0 1-1,1 0 0,-1-1 0,-3 1 1,-1-1-37,1 1 0,-1 0 0,0 0-1,0 0 1,0 1 0,1 0 0,-1 0 0,0 0 0,1 1 0,-11 4 0,10-2 4,1 1-1,0-1 1,0 1 0,0 0-1,0 1 1,1-1-1,0 1 1,0 0-1,0 1 1,1-1 0,0 1-1,0 0 1,1 0-1,-5 13 1,3-6 69,1 1 0,0 0 1,1 0-1,1 0 0,0 0 0,1 25 1,1-37-64,1 0 1,-1 0 0,0-1-1,1 1 1,-1 0-1,1 0 1,0 0 0,0-1-1,0 1 1,0 0-1,1-1 1,-1 1 0,1-1-1,-1 0 1,1 1-1,0-1 1,0 0 0,0 0-1,3 3 1,0-3-10,-1 1-1,0-1 1,1 0 0,-1 0 0,1 0-1,0-1 1,0 1 0,-1-1 0,1 0-1,8 0 1,0-1-297,-1 0 0,0 0 1,0-1-1,0-1 0,0 0 0,0-1 0,0 0 0,18-8 0,-14 3-1139,-1 0 1,0-1-1,14-11 0,13-19-6108,-14 4-2172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4.734"/>
    </inkml:context>
    <inkml:brush xml:id="br0">
      <inkml:brushProperty name="width" value="0.025" units="cm"/>
      <inkml:brushProperty name="height" value="0.025" units="cm"/>
    </inkml:brush>
  </inkml:definitions>
  <inkml:trace contextRef="#ctx0" brushRef="#br0">91 1 15246,'0'0'6172,"-9"3"-3829,5-1-2247,0 0-1,0 0 1,0 0-1,0 1 0,1-1 1,-1 1-1,1 0 1,0 0-1,-1 0 1,1 0-1,1 1 1,-1-1-1,0 1 0,1 0 1,0 0-1,0 0 1,0 0-1,0 0 1,0 0-1,1 0 1,0 0-1,0 1 1,0-1-1,0 6 0,-6 31 847,2 0-1,0 80 0,5-120-909,0 1-1,0 0 1,1-1-1,-1 1 0,0 0 1,1-1-1,-1 1 1,1 0-1,-1-1 0,1 1 1,0-1-1,-1 1 1,1-1-1,0 1 0,0-1 1,0 0-1,0 0 0,1 1 1,-1-1-1,0 0 1,0 0-1,1 0 0,-1 0 1,0 0-1,1 0 1,-1-1-1,1 1 0,0 0 1,-1-1-1,1 1 1,-1-1-1,1 0 0,0 1 1,-1-1-1,1 0 1,0 0-1,-1 0 0,1 0 1,0 0-1,-1-1 1,1 1-1,0 0 0,2-2 1,10-1 114,0-1 1,0-1-1,25-11 0,-32 12-148,6-1-15,-1-1-1,0 2 1,1 0 0,25-5-1,-36 8 13,0 1 0,0 0-1,0-1 1,0 1 0,0 0-1,0 0 1,0 0 0,0 1-1,0-1 1,1 0 0,-1 1 0,0-1-1,-1 1 1,1 0 0,0 0-1,0 0 1,0 0 0,0 0-1,-1 0 1,1 0 0,0 0-1,-1 1 1,1-1 0,-1 1 0,1-1-1,-1 1 1,0 0 0,0-1-1,0 1 1,0 0 0,0 0-1,0 0 1,0 0 0,-1 0-1,1 0 1,-1 0 0,1 0 0,-1 0-1,0 0 1,0 2 0,2 5 128,-1 0 1,0 0 0,-1 1 0,0-1-1,0 0 1,-1 0 0,-1 0 0,1 0-1,-1 0 1,-5 13 0,6-62 650,2 28-774,0 0 1,1 1-1,1-1 1,0 1-1,0-1 1,1 1-1,1 0 1,7-14-1,-8 18-1,1 1-1,-1 0 1,1 0-1,0 0 1,1 1-1,0-1 1,0 1 0,0 1-1,0-1 1,1 1-1,-1 0 1,1 1-1,13-6 1,-19 9-503,18-8 734,-11 2-4119,-25-3-19991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5.109"/>
    </inkml:context>
    <inkml:brush xml:id="br0">
      <inkml:brushProperty name="width" value="0.025" units="cm"/>
      <inkml:brushProperty name="height" value="0.025" units="cm"/>
    </inkml:brush>
  </inkml:definitions>
  <inkml:trace contextRef="#ctx0" brushRef="#br0">1 52 10090,'0'0'12555,"55"-38"-11273,-19 29-1090,5 7-160,4 0-1057,0 2-2370,0 0-2947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5.449"/>
    </inkml:context>
    <inkml:brush xml:id="br0">
      <inkml:brushProperty name="width" value="0.025" units="cm"/>
      <inkml:brushProperty name="height" value="0.025" units="cm"/>
    </inkml:brush>
  </inkml:definitions>
  <inkml:trace contextRef="#ctx0" brushRef="#br0">76 82 18065,'0'0'1890,"-9"10"811,5-7-2464,-5 7 618,0 0 0,0 0-1,-11 19 1,18-27-755,0 1 0,1 0 0,-1 1 0,1-1-1,-1 0 1,1 0 0,0 1 0,0-1 0,0 1 0,1-1-1,-1 1 1,1-1 0,0 1 0,0-1 0,0 1 0,0-1-1,1 1 1,-1-1 0,1 1 0,0-1 0,0 0 0,2 5-1,-2-7-93,1 1-1,-1 0 1,1 0-1,0-1 1,-1 1-1,1-1 1,0 0-1,0 1 0,0-1 1,0 0-1,0 0 1,0 0-1,0 0 1,0 0-1,1-1 1,-1 1-1,0-1 1,0 1-1,1-1 0,-1 0 1,0 0-1,1 0 1,-1 0-1,0 0 1,1-1-1,-1 1 1,0-1-1,0 1 0,4-3 1,1 1 11,0 0 1,0-1-1,-1 0 1,1 0-1,-1 0 0,1-1 1,-1 0-1,6-6 1,-4 1 138,0 0 0,0 0 0,-1-1 0,0 0 0,-1 0 0,-1-1 0,1 0 0,-1 0 0,-1 0 0,0-1 0,-1 1 0,0-1 0,-1 0 0,0 0 0,-1 0 0,0 0 0,-2-21 0,-15 71-226,15-33 44,-2 7-691,0 1 0,1-1 0,0 0 0,0 21 0,2-31 586,0 0 0,0 0 0,0 0-1,0 0 1,1 0 0,-1-1-1,1 1 1,-1 0 0,1 0-1,0 0 1,-1 0 0,1-1 0,0 1-1,0 0 1,0-1 0,1 1-1,-1-1 1,0 1 0,0-1 0,1 1-1,-1-1 1,1 0 0,-1 0-1,1 0 1,0 0 0,-1 0-1,1 0 1,0 0 0,0-1 0,0 1-1,-1-1 1,1 1 0,0-1-1,0 1 1,0-1 0,0 0-1,2 0 1,3 0-945,-1 0 0,1-1 0,-1 1 0,1-1 0,-1-1 0,0 1 0,1-1 0,7-4 0,24-15-4908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5.805"/>
    </inkml:context>
    <inkml:brush xml:id="br0">
      <inkml:brushProperty name="width" value="0.025" units="cm"/>
      <inkml:brushProperty name="height" value="0.025" units="cm"/>
    </inkml:brush>
  </inkml:definitions>
  <inkml:trace contextRef="#ctx0" brushRef="#br0">136 273 10442,'0'0'6716,"-9"0"-3839,5-1-2643,0 1-1,0 0 1,0 0 0,0 1-1,1-1 1,-1 1 0,0 0-1,0 0 1,0 0 0,1 0-1,-1 1 1,0-1-1,1 1 1,0 0 0,-1 0-1,1 0 1,0 1 0,0-1-1,0 1 1,0-1 0,1 1-1,-1 0 1,1 0 0,-1 1-1,-2 5 1,0-1-34,0 0 0,0 1-1,2 0 1,-1-1 0,1 1-1,0 1 1,0-1 0,1 0 0,1 1-1,0-1 1,0 19 0,1-26-184,0-1-1,0 1 1,1-1 0,-1 1-1,0-1 1,1 1 0,0-1-1,-1 1 1,1-1 0,0 0-1,0 1 1,0-1-1,-1 0 1,1 0 0,1 1-1,-1-1 1,0 0 0,0 0-1,0 0 1,1-1 0,-1 1-1,0 0 1,1 0 0,-1-1-1,0 1 1,1-1 0,-1 1-1,1-1 1,-1 1 0,1-1-1,-1 0 1,1 0 0,0 0-1,-1 0 1,1 0 0,-1 0-1,4-1 1,0 1-2,1-1 0,0 0 0,-1 0 1,1 0-1,0-1 0,-1 0 0,0 0 0,1 0 0,7-5 1,-1-3 1,0 0 1,-1-1 0,0 0-1,-1 0 1,0-1 0,-1-1-1,0 0 1,-1 0 0,0 0-1,-1-1 1,0 0 0,5-21-1,-4 9 149,-1 0 1,-1 0-1,-1-1 0,-2 1 0,0-1 0,-3-35 0,1 59-154,-2 0-1,1 1 1,0-1 0,0 0 0,-1 1 0,1-1 0,-1 0 0,0 1 0,0-1 0,0 1 0,0 0-1,0-1 1,-1 1 0,1 0 0,-1-1 0,1 1 0,-1 0 0,0 0 0,0 0 0,0 1 0,0-1 0,-3-2-1,3 3-12,-1 1 0,1-1 1,0 1-1,-1-1 0,1 1 0,0 0 0,-1 0 0,1 0 0,0 0 0,-1 0 0,1 0 0,0 1 0,0-1 0,-1 1 0,1-1 0,0 1 0,0 0 0,-1 0 0,1 0 0,0 0 0,0 0 0,0 1 0,1-1 0,-1 1 0,0-1 0,-2 3 0,-8 8-7,-1 0 0,2 1 0,0 1 0,-15 22 0,22-29 27,0 0-1,0 0 1,0 0-1,1 1 0,1-1 1,-1 1-1,1 0 1,0 0-1,1-1 0,0 1 1,0 0-1,0 10 1,2-17-15,-1 1 1,1-1 0,-1 0-1,1 0 1,-1 1-1,1-1 1,-1 0 0,1 0-1,0 0 1,0 0 0,0 1-1,0-1 1,0 0 0,0-1-1,0 1 1,0 0-1,0 0 1,0 0 0,0-1-1,0 1 1,1 0 0,-1-1-1,0 1 1,0-1-1,1 0 1,-1 1 0,0-1-1,1 0 1,-1 0 0,3 0-1,49 0 19,-43-1-44,62-12-926,-62 10 717,0 0 0,0 1 0,0 0 0,1 0 0,-1 1-1,0 1 1,1 0 0,-1 0 0,1 1 0,-1 0 0,20 5 0,-28-4 217,1-1 1,-1 1-1,0 0 0,1 0 0,-1 0 1,0 0-1,-1 1 0,1-1 1,0 0-1,0 1 0,-1-1 1,0 1-1,1-1 0,-1 1 0,0 0 1,0 0-1,-1-1 0,1 1 1,0 0-1,-1 0 0,0 0 0,0 0 1,0 4-1,0 13 194,-1-1-1,-4 28 1,2-26-161,3-4-2503,7-37-3255,-5 15 5192,7-26-6094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6.195"/>
    </inkml:context>
    <inkml:brush xml:id="br0">
      <inkml:brushProperty name="width" value="0.025" units="cm"/>
      <inkml:brushProperty name="height" value="0.025" units="cm"/>
    </inkml:brush>
  </inkml:definitions>
  <inkml:trace contextRef="#ctx0" brushRef="#br0">14 40 12684,'0'0'3732,"-1"-9"10,-1-1-3522,-3-11 4263,4 55-1755,-1 48-2555,0-37 162,2 0 1,7 64 0,-5-102-286,-1-1 0,1 1 1,0 0-1,1-1 1,0 0-1,6 11 1,-9-16-37,1 0 1,-1 0 0,1 0 0,-1 0-1,1-1 1,0 1 0,-1 0 0,1 0 0,0 0-1,0-1 1,-1 1 0,1 0 0,0-1-1,0 1 1,0-1 0,0 1 0,0-1-1,0 1 1,0-1 0,0 0 0,0 1 0,0-1-1,0 0 1,0 0 0,1 0 0,-1 0-1,0 0 1,0 0 0,0 0 0,0 0-1,0 0 1,0-1 0,0 1 0,0 0 0,0-1-1,0 1 1,0-1 0,0 1 0,0-1-1,0 1 1,0-1 0,0 0 0,0 1-1,-1-1 1,1 0 0,0 0 0,-1 1 0,1-1-1,0 0 1,-1 0 0,2-2 0,1-2 11,0-1 1,0 0 0,-1 0 0,0 0 0,0 0 0,0-1-1,-1 1 1,0 0 0,0-1 0,0-11 0,0 13 52,-1 0-1,0 0 1,0-1 0,-1 1 0,1 0 0,-1 0 0,0 0-1,-1 0 1,1 0 0,-1 0 0,0 0 0,0 0-1,-5-8 1,11 17-44,0-1 0,0 0 0,1 0 0,-1 0 0,1 0 0,0-1-1,0 0 1,0 0 0,0 0 0,0-1 0,0 0 0,0 0 0,0 0 0,1 0 0,-1-1-1,0 0 1,1 0 0,-1 0 0,0-1 0,0 0 0,7-1 0,-4 0 15,0 0 1,0 0 0,0-1 0,-1 1 0,1-2 0,-1 1-1,1-1 1,-1-1 0,0 1 0,-1-1 0,1 0-1,-1 0 1,8-10 0,-12 12-51,0 0 0,0 0 0,0 0 0,0 0 0,-1-1 0,1 1 0,-1-1 0,0 1 0,0-1 0,0 0 0,-1 1 0,1-1 0,-1 0 0,0-5 0,0 8 0,0 0 0,0 1 0,0-1 0,-1 0 0,1 0 0,0 0 0,-1 0 0,1 0 0,0 1 0,-1-1 0,1 0 0,-1 0 0,1 1 0,-1-1 0,1 0 0,-1 1 0,0-1 0,1 0 0,-1 1 0,0-1 0,1 1 0,-1-1 0,-1 0 0,0 1 0,0 0 0,0 0 0,0-1 0,1 1 0,-1 0 0,0 1 0,0-1 0,0 0 0,0 0 0,1 1 0,-1-1 0,0 1 0,0 0 0,1-1 0,-1 1 0,-2 1 0,0 1 0,0 0 0,0 0 0,0 1 0,0-1 0,0 1 0,1 0 0,-1 0 0,1 0 0,0 0 0,1 0 0,-1 1 0,1-1 0,-1 1 0,1 0 0,-1 5 0,1-3 0,0 0 0,0-1 0,0 1 0,1 0 0,1 0 0,-1 0 0,1 0 0,0 0 0,0 0 0,3 12 0,-2-15-28,1-1-1,-1 0 1,1 0 0,0-1-1,0 1 1,0 0 0,0 0 0,0-1-1,0 0 1,1 1 0,-1-1-1,1 0 1,0 0 0,0 0-1,0 0 1,0-1 0,0 1 0,0-1-1,0 0 1,0 0 0,0 0-1,1 0 1,4 0 0,9 2-645,0-1 1,-1-1 0,24-1-1,2-4-5898,-1-14-5910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7:37.277"/>
    </inkml:context>
    <inkml:brush xml:id="br0">
      <inkml:brushProperty name="width" value="0.025" units="cm"/>
      <inkml:brushProperty name="height" value="0.025" units="cm"/>
    </inkml:brush>
  </inkml:definitions>
  <inkml:trace contextRef="#ctx0" brushRef="#br0">1 57 4773,'-1'-1'257,"1"0"1,0 0-1,0-1 1,0 1 0,0 0-1,1 0 1,-1-1-1,0 1 1,1 0 0,-1 0-1,0 0 1,1 0-1,-1-1 1,1 1 0,0 0-1,-1 0 1,1 0 0,0 0-1,0 0 1,-1 0-1,1 0 1,0 1 0,0-1-1,0 0 1,0 0-1,2-1 1,35-2 3262,-7 2-3228,37-8 313,1 4 1,0 2-1,0 4 1,84 10-1,-68 3-500,-51-7 200,0-1 0,37 0 0,225-9 1676,215 4-1768,-256 17-101,35 1 224,50-11-206,577-5 413,-206-19-445,-87 3-9,220 16 167,-712 3-254,612 0 103,-673-8-37,197-6 435,-240 15-1806,-24-5 695,-1 0 0,1 0 0,-1 0 0,1 0 0,0-1 0,-1 1 0,1-1 0,0 0 0,5 0 0,27-8-9306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6.835"/>
    </inkml:context>
    <inkml:brush xml:id="br0">
      <inkml:brushProperty name="width" value="0.025" units="cm"/>
      <inkml:brushProperty name="height" value="0.025" units="cm"/>
    </inkml:brush>
  </inkml:definitions>
  <inkml:trace contextRef="#ctx0" brushRef="#br0">2 1 18161,'0'0'6438,"-1"12"-5487,0 16-613,1 0 1,1-1 0,2 1 0,0 0-1,2-1 1,10 32 0,-10-41-401,0 0 0,2-1 1,0 0-1,1 0 0,1 0 0,0-1 1,1 0-1,1-1 0,1 0 1,24 24-1,-70-51-19610,5-6 12326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7.176"/>
    </inkml:context>
    <inkml:brush xml:id="br0">
      <inkml:brushProperty name="width" value="0.025" units="cm"/>
      <inkml:brushProperty name="height" value="0.025" units="cm"/>
    </inkml:brush>
  </inkml:definitions>
  <inkml:trace contextRef="#ctx0" brushRef="#br0">124 216 4452,'-36'-25'4324,"5"1"-64,4 6-929,9 1-1024,8 4 31,8 3-416,2 5-33,16-1-799,10-1-162,7 2-31,10-3-352,5 3-385,6-5-64,-3-4-1922,-4-7-3683,-7-6-10794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7.828"/>
    </inkml:context>
    <inkml:brush xml:id="br0">
      <inkml:brushProperty name="width" value="0.025" units="cm"/>
      <inkml:brushProperty name="height" value="0.025" units="cm"/>
    </inkml:brush>
  </inkml:definitions>
  <inkml:trace contextRef="#ctx0" brushRef="#br0">0 115 11435,'0'0'16613,"2"10"-16037,0-2-520,0-1 0,0 0-1,0 0 1,1 0-1,0-1 1,0 1 0,1 0-1,4 6 1,-6-11-30,-1 0 1,1 0 0,0 1-1,0-1 1,1-1-1,-1 1 1,0 0-1,0 0 1,1-1-1,-1 0 1,1 1 0,0-1-1,-1 0 1,1 0-1,0 0 1,0-1-1,-1 1 1,1-1-1,0 1 1,0-1 0,0 0-1,0 0 1,0 0-1,0-1 1,-1 1-1,1-1 1,0 1 0,0-1-1,3-1 1,-1-1 72,1 0 0,0-1 0,-1 0 0,1 0 1,-1 0-1,0 0 0,-1-1 0,1 0 0,-1 0 0,0 0 1,0-1-1,0 1 0,3-9 0,-1 5 16,-1-1 0,-1 0-1,1-1 1,-2 1 0,1-1-1,-2 1 1,3-15 0,-5 23-121,0 36-346,0-15 357,-1-13-1,0 1 0,1 0 0,0-1 0,0 1 1,1-1-1,-1 1 0,2 0 0,-1-1 0,1 0 0,0 1 1,0-1-1,3 7 0,-3-12 7,-1 0 0,0 0 0,0 0 0,0-1 0,0 1 0,1 0 0,-1-1 0,0 1 0,1-1 1,-1 1-1,0-1 0,1 1 0,-1-1 0,1 0 0,-1 0 0,1 0 0,-1 0 0,0 0 0,1 0 0,-1 0 0,1 0 0,-1-1 0,0 1 1,1-1-1,-1 1 0,1-1 0,-1 1 0,0-1 0,0 0 0,1 1 0,-1-1 0,0 0 0,0 0 0,0 0 0,1-1 0,40-39 425,-40 39-432,72-97-4,-41 52 0,-33 47 0,0 0 0,1-1 0,-1 1 0,0 0 0,0 0 0,0 0 0,0 0 0,0 0 0,0 0 0,1 0 0,-1 0 0,0 0 0,0 0 0,0 0 0,0 0 0,0 0 0,1 0 0,-1 0 0,0 0 0,0 0 0,0 0 0,0 0 0,0 0 0,1 1 0,-1-1 0,0 0 0,0 0 0,0 0 0,0 0 0,0 0 0,0 0 0,0 0 0,0 0 0,1 0 0,-1 1 0,0-1 0,0 0 0,0 0 0,0 0 0,0 0 0,0 0 0,0 0 0,0 1 0,0-1 0,0 0 0,0 0 0,0 0 0,0 0 0,0 0 0,0 1 0,0-1 0,0 0 0,0 0 0,0 0 0,0 0 0,0 0 0,0 1 0,0-1 0,0 0 0,0 0 0,0 0 0,0 0 0,0 0 0,-1 0 0,1 1 0,1 21 0,-3 25 0,0-34 0,1-5 0,0 1 0,0 0 0,0-1 0,2 17 0,-1-25 0,0 0 0,1 1 0,-1-1 0,0 1 0,1-1 0,-1 0 0,1 1 0,-1-1 0,1 0 0,-1 1 0,1-1 0,-1 0 0,0 0 0,1 1 0,0-1 0,-1 0 0,1 0 0,-1 0 0,1 0 0,-1 0 0,1 0 0,-1 0 0,1 0 0,-1 0 0,1 0 0,-1 0 0,1 0 0,-1 0 0,1 0 0,0 0 0,-1-1 0,1 1 0,-1 0 0,0 0 0,1-1 0,-1 1 0,1 0 0,-1-1 0,1 1 0,21-12 0,25-27-342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8.404"/>
    </inkml:context>
    <inkml:brush xml:id="br0">
      <inkml:brushProperty name="width" value="0.025" units="cm"/>
      <inkml:brushProperty name="height" value="0.025" units="cm"/>
    </inkml:brush>
  </inkml:definitions>
  <inkml:trace contextRef="#ctx0" brushRef="#br0">141 114 22934,'0'0'2744,"0"-8"48,-1-26-1239,1 33-1531,1 0 0,-1 1 0,0-1-1,0 0 1,0 0 0,0 0 0,0 1 0,0-1 0,0 0 0,-1 0-1,1 0 1,0 1 0,0-1 0,-1 0 0,1 0 0,0 1-1,-1-1 1,1 0 0,0 1 0,-1-1 0,1 0 0,-1 1 0,0-1-1,1 1 1,-1-1 0,1 1 0,-1-1 0,0 1 0,1-1-1,-1 1 1,0 0 0,1-1 0,-1 1 0,0 0 0,0 0-1,1-1 1,-1 1 0,0 0 0,0 0 0,0 0 0,1 0 0,-1 0-1,0 0 1,0 0 0,0 0 0,1 1 0,-1-1 0,0 0-1,-1 1 1,-1 0-34,0 0 0,0 1 0,0-1-1,0 1 1,0 0 0,0 0 0,0 0 0,-4 5-1,-8 10-20,1 2 0,-14 22-1,24-35 37,1 0 0,0-1-1,0 1 1,0 0 0,1 1 0,0-1 0,0 0-1,0 1 1,1-1 0,0 1 0,1-1 0,-1 10-1,1-16 2,1 1-1,-1 0 1,1 0 0,0 0-1,-1-1 1,1 1-1,-1 0 1,1-1 0,0 1-1,0 0 1,-1-1-1,1 1 1,0-1 0,0 1-1,0-1 1,0 0-1,-1 1 1,1-1 0,0 0-1,0 0 1,0 1-1,0-1 1,0 0-1,0 0 1,0 0 0,0 0-1,0 0 1,0 0-1,0 0 1,0-1 0,-1 1-1,1 0 1,1-1-1,34-8 185,-22 2-111,0-1-1,-1 0 1,0-1 0,-1 0-1,0-1 1,0 0 0,-1-1 0,0 0-1,-1-1 1,0 0 0,-1-1-1,-1 1 1,0-2 0,0 1-1,-2-1 1,0-1 0,0 1 0,5-22-1,-30 87-134,16-35 64,0 1 0,1 0 1,1 0-1,2 32 1,-1-48-6,0 1 0,1-1 1,-1 0-1,0 0 0,1 0 1,-1 0-1,0 1 0,1-1 1,0 0-1,-1 0 0,1 0 1,0 0-1,-1 0 0,1 0 1,0-1-1,0 1 0,0 0 1,0 0-1,0 0 0,0-1 1,0 1-1,0-1 0,0 1 1,0-1-1,0 1 0,0-1 1,0 1-1,0-1 0,1 0 1,-1 0-1,0 1 0,0-1 1,0 0-1,1 0 0,-1 0 1,0-1-1,0 1 0,0 0 1,1 0-1,-1-1 0,0 1 1,0 0-1,2-2 0,4 0 3,-1 0 0,0-1 0,0 0 0,1 0-1,-2 0 1,9-7 0,146-141-4,-160 151 0,0-1 0,0 1 0,1 0 0,-1-1 0,0 1 0,1 0 0,-1-1 0,0 1 0,1 0 0,-1 0 0,0-1 0,1 1 0,-1 0 0,1 0 0,-1-1 0,1 1 0,-1 0 0,0 0 0,1 0 0,-1 0 0,1 0 0,-1 0 0,1 0 0,-1 0 0,1 0 0,-1 0 0,1 0 0,-1 0 0,0 0 0,1 0 0,-1 0 0,1 1 0,-1-1 0,1 0 0,-1 0 0,1 1 0,3 17 0,-8 30 0,4-46 0,-9 77 0,9-79 0,0 1 0,0 0 0,0 0 0,0-1 0,0 1 0,1 0 0,-1 0 0,0-1 0,0 1 0,0 0 0,1 0 0,-1-1 0,0 1 0,1 0 0,-1-1 0,1 1 0,-1 0 0,1-1 0,-1 1 0,1-1 0,-1 1 0,1-1 0,-1 1 0,1-1 0,0 1 0,-1-1 0,1 0 0,0 1 0,1-1 0,26-1 0,-21-1 0,1 0 0,-1-1 0,0 0 0,1-1 0,6-4 0,-3 0-53,28-24-2156,-38 31 1810,1-1 0,-1 0 1,0 0-1,0 0 0,0 0 0,0 0 1,0 0-1,0 0 0,0 0 1,-1 0-1,1-5 0,0-7-12221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9.388"/>
    </inkml:context>
    <inkml:brush xml:id="br0">
      <inkml:brushProperty name="width" value="0.025" units="cm"/>
      <inkml:brushProperty name="height" value="0.025" units="cm"/>
    </inkml:brush>
  </inkml:definitions>
  <inkml:trace contextRef="#ctx0" brushRef="#br0">132 463 3844,'0'0'6924,"5"-12"-2536,-1 0-2889,0-1 0,-1 1 1,-1-1-1,3-22 1,-5 33-1230,0 0 0,0 0 0,0-1-1,0 1 1,0 0 0,-1 0 0,1 0 0,-1-1 0,1 1 0,-1 0 0,0 0 0,0 0 0,0 0 0,0 0 0,0 0 0,0 0 0,-3-2 0,2 3-202,0 0 1,0 0-1,0 0 0,0 0 1,0 1-1,0-1 1,0 1-1,-1 0 0,1 0 1,0-1-1,0 1 0,0 0 1,0 1-1,0-1 1,-1 0-1,1 1 0,0-1 1,0 1-1,0 0 0,0-1 1,0 1-1,0 0 1,-2 2-1,-2 0-53,1 1 0,1-1-1,-1 1 1,0 0 0,1 1 0,0-1 0,0 1-1,0-1 1,0 1 0,1 0 0,0 1 0,0-1 0,0 0-1,1 1 1,-3 8 0,-1 3-14,1 0-1,1 0 1,0 1 0,-1 20-1,4-29-1,0 1 0,1 0 0,1 0 0,-1-1 0,1 1 1,3 12-1,-3-21 0,-1 1 1,1-1-1,-1 0 1,1 1-1,0-1 1,-1 0 0,1 1-1,0-1 1,0 0-1,0 0 1,0 0-1,0 0 1,0 0 0,0 0-1,0 0 1,0 0-1,0 0 1,1 0 0,-1-1-1,2 2 1,0-2 0,-1 0 1,0 0-1,1 0 1,-1 0-1,1 0 1,-1 0 0,0-1-1,1 1 1,-1-1-1,0 0 1,1 1-1,-1-1 1,0 0 0,0 0-1,0-1 1,0 1-1,2-2 1,9-6 39,-1-1 0,0 0 1,-1-1-1,0 0 0,-1-1 0,0 0 0,9-16 1,55-100 96,-61 102 90,0-1 0,-2-1 0,-1 0 0,-1-1 1,-1 0-1,-2 0 0,-1 0 0,-1-1 0,-1 0 0,-3-40 0,-7 49-21,7 21-202,0 0 1,-1-1-1,1 1 1,-1 0-1,1 0 1,-1 0-1,1 0 1,0-1-1,-1 1 0,1 0 1,-1 0-1,1 0 1,-1 0-1,1 0 1,-1 0-1,1 0 1,0 0-1,-1 0 1,1 1-1,-1-1 1,1 0-1,-1 0 0,1 0 1,0 0-1,-1 1 1,1-1-1,-1 0 1,1 1-1,-2 0 2,-1 1 1,2 0-1,-1 0 0,0 0 0,0 0 0,1 1 1,-1-1-1,1 0 0,-1 1 0,1-1 0,0 1 1,0-1-1,0 4 0,-10 50-6,3 2 0,3-1 0,2 1 0,2-1 0,8 61 0,-6-113-163,-1-1 1,0 0-1,1 0 1,0 0-1,0 0 0,0 1 1,1-1-1,-1-1 1,1 1-1,0 0 0,0 0 1,1-1-1,-1 1 1,1-1-1,-1 1 0,1-1 1,4 3-1,-5-5-34,0 1 1,1-1-1,-1 0 0,1 0 1,-1 0-1,1 0 0,-1-1 0,1 1 1,-1-1-1,1 0 0,0 1 0,-1-1 1,1 0-1,0-1 0,-1 1 0,1 0 1,0-1-1,-1 1 0,1-1 0,-1 0 1,1 0-1,-1 0 0,1 0 1,-1-1-1,0 1 0,0 0 0,0-1 1,4-3-1,26-25-6225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09.744"/>
    </inkml:context>
    <inkml:brush xml:id="br0">
      <inkml:brushProperty name="width" value="0.025" units="cm"/>
      <inkml:brushProperty name="height" value="0.025" units="cm"/>
    </inkml:brush>
  </inkml:definitions>
  <inkml:trace contextRef="#ctx0" brushRef="#br0">87 64 19122,'0'0'2002,"-9"14"11,-2 1-1315,1 2 0,1 0 0,1 0 1,0 0-1,2 1 0,0 0 0,0 1 1,2-1-1,-4 36 0,8-53-684,-1 0-1,1 0 0,0 0 1,0 0-1,0 0 0,0 0 1,0-1-1,0 1 1,0 0-1,0 0 0,0 0 1,1 0-1,-1 0 1,0 0-1,0 0 0,1-1 1,-1 1-1,1 0 0,-1 0 1,1 0-1,-1-1 1,1 1-1,-1 0 0,1-1 1,0 1-1,-1 0 1,1-1-1,0 1 0,0-1 1,-1 1-1,1-1 0,0 1 1,1-1-1,0 0-1,0 0 0,0 0 0,0 0 0,1-1 0,-1 1 0,0-1 0,0 0 0,0 0 0,0 0 0,0 0 0,0 0 0,0 0 0,2-2 0,7-6 34,1 0 0,-1-1 0,11-13-1,-6 4-28,-1-1 0,0 0-1,18-38 1,-27 46 16,-1 0 1,0-1 0,0 0-1,-1 0 1,-1 0-1,0 0 1,-1 0-1,1-20 1,-19 106 152,5 7-15,-3 103 0,14-182-181,0-1 1,-1 1-1,1 0 0,0 0 0,0-1 1,0 1-1,0 0 0,0 0 0,0 0 0,0-1 1,0 1-1,0 0 0,1 0 0,-1-1 1,0 1-1,0 0 0,1-1 0,-1 1 1,0 0-1,1-1 0,-1 1 0,1 0 0,-1-1 1,1 1-1,-1-1 0,1 1 0,-1-1 1,1 1-1,-1-1 0,1 1 0,0-1 1,-1 0-1,1 1 0,0-1 0,-1 0 0,1 1 1,0-1-1,0 0 0,-1 0 0,1 0 1,0 0-1,0 0 0,-1 0 0,1 0 1,0 0-1,0 0 0,-1 0 0,1 0 1,0 0-1,0 0 0,-1-1 0,1 1 0,1-1 1,2-1-283,1 0 0,-1 0 0,0-1 1,0 0-1,-1 1 0,1-1 0,6-7 1,4-7-2642,0-1 1,14-26-1,-1-3-3745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0.103"/>
    </inkml:context>
    <inkml:brush xml:id="br0">
      <inkml:brushProperty name="width" value="0.025" units="cm"/>
      <inkml:brushProperty name="height" value="0.025" units="cm"/>
    </inkml:brush>
  </inkml:definitions>
  <inkml:trace contextRef="#ctx0" brushRef="#br0">79 0 10442,'0'0'13885,"-5"10"-12033,-11 18-768,4-10 13,1 1 0,1 0 0,-15 37 0,26-55-1099,-1 0 0,0-1 1,0 1-1,0 0 0,0-1 0,1 1 0,-1 0 0,0 0 0,1-1 0,-1 1 0,0-1 0,1 1 0,-1 0 1,1-1-1,-1 1 0,1-1 0,-1 1 0,1-1 0,-1 1 0,1-1 0,0 0 0,-1 1 0,1-1 0,0 1 1,-1-1-1,1 0 0,0 0 0,-1 0 0,1 1 0,0-1 0,0 0 0,-1 0 0,1 0 0,0 0 0,0 0 1,-1 0-1,1 0 0,0 0 0,-1-1 0,1 1 0,0 0 0,1-1 0,46-4-718,-36 3 359,-4 1 191,0 1 0,0-1 0,0 1 0,0 0 0,0 1 0,-1 0 0,1 1 0,0-1 0,0 1 0,-1 1 0,9 3 0,-13-4 211,-1-1 0,1 1 0,0 0 1,-1 1-1,0-1 0,1 0 0,-1 1 0,0-1 0,0 1 0,-1 0 0,1-1 0,0 1 1,-1 0-1,0 0 0,1 0 0,-1 0 0,-1 0 0,1 1 0,0-1 0,-1 0 0,1 0 1,-1 1-1,0-1 0,0 0 0,-1 0 0,1 1 0,0-1 0,-1 0 0,-2 6 0,1-3 66,0 0-1,-1 0 0,0 0 0,0 0 0,-1 0 0,1-1 0,-1 1 0,0-1 1,-1 0-1,1 0 0,-1-1 0,-8 6 0,2 0-29,-1-2 1,0 1-1,-1-2 1,-20 10-1,-5-7-803,36-10 283,1 0 0,-1 0 1,0 0-1,1 0 0,-1 0 1,1 0-1,-1-1 1,1 1-1,-1 0 0,1-1 1,-1 1-1,1-1 0,-3-1 1,-8-15-8612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0.865"/>
    </inkml:context>
    <inkml:brush xml:id="br0">
      <inkml:brushProperty name="width" value="0.025" units="cm"/>
      <inkml:brushProperty name="height" value="0.025" units="cm"/>
    </inkml:brush>
  </inkml:definitions>
  <inkml:trace contextRef="#ctx0" brushRef="#br0">12 71 17553,'0'0'5669,"0"11"-3416,2 115 651,20 134 0,-18-246-2660,1-21-146,0-24-622,-4 18-382,0-1-1,-2 1 0,1-1 0,-2 1 1,0 0-1,0-1 0,-1 1 0,-1 0 1,0 1-1,-1-1 0,0 1 0,-1 0 1,-12-19-1,22 34 1259,1-1 1,-1 0 0,1 0 0,0 0-1,-1-1 1,1 0 0,0 1 0,0-2-1,0 1 1,0-1 0,0 1-1,0-1 1,0-1 0,8 0 0,1 0 188,0-1 1,0 0 0,0 0 0,0-1-1,18-7 1,-18 3-234,0 0 0,-1-1-1,1 0 1,-2-1 0,1-1 0,-2 0-1,15-15 1,-21 21-208,-1-1 1,0 1-1,-1-1 0,1 0 0,-1 0 0,0-1 0,0 1 1,0-1-1,-1 1 0,0-1 0,0 0 0,0 0 0,-1 0 1,0 0-1,0 0 0,0 0 0,-1 0 0,0 0 0,0-1 1,-1 1-1,-1-8 0,2 13-98,0 0 0,-1 0 0,1 0 0,0 0 0,-1-1 0,1 1 0,-1 0 0,0 0 0,1 0 0,-1 0 0,0 0 0,1 0 0,-1 0 0,0 1 0,0-1 0,0 0 0,0 0 0,0 0 0,0 1 0,0-1 0,0 1 0,0-1 0,0 1 0,0-1 0,-1 1 0,1 0 0,0-1 0,0 1 0,0 0 0,-1 0 0,1 0 0,0 0 0,0 0 0,-1 0 0,1 0 0,0 0 0,0 1 0,0-1 0,-1 0 0,1 1 0,0-1 0,0 1 0,0-1 0,-2 2 0,-1 0-18,-1 1-1,1-1 1,0 1-1,0 0 1,0 0-1,0 0 1,1 1-1,-1-1 1,-4 8-1,-3 9 43,1 0 1,1 0-1,1 1 0,1 0 0,0 1 0,2-1 1,0 1-1,2 1 0,0-1 0,2 37 0,0-56-42,1-1 0,1 1 0,-1 0 0,0 0 0,1 0 0,-1 0 0,1 0 0,0 0 0,0-1 0,0 1 0,1 0 0,-1-1 0,0 1 0,1-1 0,0 1 0,0-1 0,-1 0 0,1 0 0,1 0 0,-1 0 0,0 0 0,0 0 0,1 0 0,-1-1 0,1 1 0,-1-1 0,1 0 0,0 0 0,-1 0 0,1 0 0,0 0 0,0-1 0,0 1 0,0-1 0,0 0 0,3 1 0,2-1-621,1-1 0,-1 1 0,1-1 0,-1-1 0,0 0 0,0 0 0,0 0 0,0-1 0,0 0-1,0-1 1,13-8 0,23-21-6041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1.222"/>
    </inkml:context>
    <inkml:brush xml:id="br0">
      <inkml:brushProperty name="width" value="0.025" units="cm"/>
      <inkml:brushProperty name="height" value="0.025" units="cm"/>
    </inkml:brush>
  </inkml:definitions>
  <inkml:trace contextRef="#ctx0" brushRef="#br0">154 68 19122,'-10'4'2216,"1"-1"-1875,0 1 1,0 0-1,0 1 1,1 0 0,0 0-1,0 0 1,0 1 0,1 1-1,-1-1 1,2 1 0,-1 0-1,1 1 1,0 0 0,0 0-1,1 0 1,0 0 0,1 1-1,-6 13 1,9-18-285,0 0 0,0-1 1,0 1-1,1 0 0,-1-1 0,1 1 0,0 0 0,0 0 1,0-1-1,1 1 0,1 6 0,-2-9-52,0-1 0,1 1 1,-1 0-1,0-1 0,1 1 0,-1 0 0,1-1 1,-1 1-1,1 0 0,0-1 0,-1 1 0,1-1 0,-1 1 1,1-1-1,0 0 0,0 1 0,-1-1 0,1 1 1,0-1-1,0 0 0,1 1 0,0-1 6,0 0 0,0 0-1,1 0 1,-1 0 0,0-1-1,0 1 1,0-1 0,1 1 0,-1-1-1,0 0 1,3-1 0,3-3 15,-1 0 0,1 0 0,-1 0 0,0-1 0,0 0 0,-1 0 0,0-1 0,0 0 0,0 0 0,-1-1 0,6-10 0,3-7 16,-1-1 0,13-34 0,-8-2-3,-17 56-58,-1 9-10,-8 33-58,1-6 104,2-1 1,1 1 0,1 0 0,2 0 0,2 42-1,-1-70-33,1 0-1,-1-1 1,0 1-1,0 0 0,1 0 1,-1 0-1,1-1 1,0 1-1,0 0 1,-1-1-1,1 1 0,0 0 1,0-1-1,1 1 1,-1-1-1,0 1 1,0-1-1,1 0 1,-1 0-1,1 1 0,-1-1 1,1 0-1,-1 0 1,1-1-1,0 1 1,-1 0-1,1 0 0,0-1 1,0 1-1,0-1 1,-1 0-1,1 1 1,0-1-1,0 0 0,0 0 1,3 0-1,-1-1-270,1 0 0,-1 0-1,0 0 1,0 0 0,0-1-1,0 1 1,0-1 0,0 0-1,0 0 1,-1-1 0,1 1-1,-1-1 1,0 0 0,1 0-1,2-3 1,19-33-4704,0-6-2355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1.566"/>
    </inkml:context>
    <inkml:brush xml:id="br0">
      <inkml:brushProperty name="width" value="0.025" units="cm"/>
      <inkml:brushProperty name="height" value="0.025" units="cm"/>
    </inkml:brush>
  </inkml:definitions>
  <inkml:trace contextRef="#ctx0" brushRef="#br0">52 0 14798,'0'0'6209,"-5"11"-4512,-5 13-1314,2 1-1,1 0 0,1 0 1,1 0-1,-3 45 1,5-14 1408,7 101 1,-3-149-1684,0-1 1,0 0-1,0 0 0,1 0 1,0 0-1,1 0 1,0 0-1,0 0 1,4 6-1,-5-10-203,0 0-1,1 0 1,-1 0-1,1 0 1,-1-1-1,1 0 1,0 1 0,4 2-1,-4-4-346,0 1 0,0-1-1,1 0 1,-1 0 0,0 0 0,0 0 0,0 0-1,1-1 1,-1 1 0,5-1 0,4-2-4923,-4-9-3123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7:51.758"/>
    </inkml:context>
    <inkml:brush xml:id="br0">
      <inkml:brushProperty name="width" value="0.025" units="cm"/>
      <inkml:brushProperty name="height" value="0.025" units="cm"/>
    </inkml:brush>
  </inkml:definitions>
  <inkml:trace contextRef="#ctx0" brushRef="#br0">1 13 6951,'0'0'603,"8"3"1922,17 3-2052,0 0 0,1-1 0,-1-2 0,1-1 0,42-1 0,142-21 1073,-7 1 1052,430 20 1308,314 56-2489,-5-8-440,1-44-379,-502-20-541,-108 1-45,259-16 74,89-2 20,860 47 209,-1016-8-218,143 9 1050,-473 4-1063,138 4 35,-297-24-137,0 3 1,-1 0-1,0 2 1,48 14-1,10 13-2750,-69-25 99,-1-6-2221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1.940"/>
    </inkml:context>
    <inkml:brush xml:id="br0">
      <inkml:brushProperty name="width" value="0.025" units="cm"/>
      <inkml:brushProperty name="height" value="0.025" units="cm"/>
    </inkml:brush>
  </inkml:definitions>
  <inkml:trace contextRef="#ctx0" brushRef="#br0">1 158 20820,'0'0'7778,"12"5"-6945,-2 0-643,-7-3-143,1 0 0,0 1 0,1-2 0,-1 1 0,0 0 0,0-1 0,1 0 0,-1 0 0,1 0 0,-1 0 0,1-1 0,-1 0 0,1 0-1,-1 0 1,1 0 0,-1-1 0,6-1 0,1-3 11,0 0 1,0 0-1,0-1 0,-1-1 0,0 1 1,0-2-1,13-12 0,-17 15 35,-1-1 0,1 1 0,-1-1 0,0 0 1,-1-1-1,0 1 0,0-1 0,0 0 0,0 0 0,-1 0 0,-1-1 0,4-11 0,-6 18-83,0 0-1,0 1 1,0-1-1,0 0 0,0 0 1,0 0-1,0 0 1,0 0-1,0 0 0,-1 0 1,1 0-1,0 1 1,-1-1-1,1 0 0,-1 0 1,1 0-1,-1 1 1,1-1-1,-1 0 0,1 1 1,-1-1-1,0 0 1,1 1-1,-1-1 0,0 1 1,0-1-1,1 1 1,-1-1-1,0 1 0,0 0 1,0-1-1,0 1 0,1 0 1,-1-1-1,0 1 1,0 0-1,0 0 0,0 0 1,0 0-1,0 0 1,0 0-1,0 0 0,1 0 1,-1 1-1,0-1 1,0 0-1,0 0 0,-1 1 1,-3 0 13,-1 0 1,1 1-1,-1-1 1,1 1-1,0 0 1,-10 6-1,5 0-23,0 0 0,1 0 0,0 1 0,1 0 0,-1 1 0,2 0 0,-1 0 0,2 1 0,-1 0 0,1 0 0,1 0 0,0 1 0,1 0 0,0 0 0,1 0 0,0 0 0,1 1 0,0-1 0,1 1 0,0 12 0,1-22-3,0-1-1,1 0 1,-1 1-1,1-1 1,-1 0-1,1 0 1,0 1-1,-1-1 1,1 0-1,0 0 1,1 0-1,-1 0 1,0 0-1,0 0 1,1-1-1,-1 1 1,1 0-1,0-1 1,-1 1-1,4 1 1,0 0-36,-1-1 0,1 1 0,0-1 0,0 0 0,0-1 0,0 1 1,0-1-1,10 1 0,-2-1-249,0-1 0,0 0 0,0 0 0,0-2-1,0 1 1,0-2 0,12-3 0,24-18-5755,-3-9-5493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2.328"/>
    </inkml:context>
    <inkml:brush xml:id="br0">
      <inkml:brushProperty name="width" value="0.025" units="cm"/>
      <inkml:brushProperty name="height" value="0.025" units="cm"/>
    </inkml:brush>
  </inkml:definitions>
  <inkml:trace contextRef="#ctx0" brushRef="#br0">0 874 20307,'0'0'3940,"8"-1"-2563,16-3-715,0-2 0,0 0 0,0-1 0,-1-1 0,22-12 0,121-67 1732,-69 34-1879,845-397-227,-446 219-752,-668 322-470,150-84-2479,8-6-2890,3-1-5158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3.215"/>
    </inkml:context>
    <inkml:brush xml:id="br0">
      <inkml:brushProperty name="width" value="0.025" units="cm"/>
      <inkml:brushProperty name="height" value="0.025" units="cm"/>
    </inkml:brush>
  </inkml:definitions>
  <inkml:trace contextRef="#ctx0" brushRef="#br0">60 302 19538,'0'0'2173,"-9"13"-593,1-4-1299,3-4-220,1-1-1,0 1 0,1 0 0,-1 0 1,1 1-1,0-1 0,0 1 1,1-1-1,0 1 0,0 0 0,0 0 1,0 0-1,1 0 0,-1 9 0,1 0-27,1 0 0,1 0-1,0 1 1,1-1-1,7 27 1,-9-39-26,1-1 1,0 1-1,0-1 1,0 1-1,0-1 1,1 1-1,-1-1 1,0 0-1,1 0 1,0 0-1,-1 0 1,1 0-1,0 0 1,0 0-1,0 0 1,1-1-1,-1 1 1,0-1-1,0 1 1,1-1-1,-1 0 1,1 0-1,-1 0 1,1 0-1,0-1 1,-1 1-1,1-1 1,0 1-1,-1-1 1,1 0-1,0 0 1,-1 0-1,1-1 1,0 1-1,-1-1 1,1 1-1,0-1 1,-1 0-1,1 0 1,-1 0-1,1 0 1,1-2-1,6-2 222,-1 0-1,0 0 1,0-1 0,-1-1-1,1 0 1,-2 0-1,1 0 1,10-13 0,50-74 741,-67 93-971,13-20 200,-1 0 0,0 0 0,-2-2 0,-1 1-1,0-1 1,-2-1 0,7-30 0,-17 101-346,7 90 0,-4-119 199,2 1 0,1-1 0,0 0-1,1 0 1,1-1 0,0 1-1,11 18 1,-14-31-17,0 0-1,0 0 1,1 0-1,0 0 1,0 0 0,0-1-1,0 0 1,1 0-1,-1 0 1,1 0 0,8 4-1,-10-7-11,1 1 0,0-1 1,-1 0-1,1 0 0,0 0 0,0 0 0,0-1 0,0 0 1,0 0-1,0 0 0,0 0 0,0 0 0,0-1 0,0 0 1,0 0-1,-1 0 0,1 0 0,0 0 0,4-3 0,0-1 78,1 0 0,-1 0 0,-1-1 0,1-1-1,-1 1 1,0-1 0,0 0 0,-1-1 0,0 1-1,0-1 1,-1 0 0,7-13 0,-3 2 68,0 0 0,-1 0 1,-1-1-1,8-39 0,-10 34-169,-2-1 0,-1 0 0,-1 1 0,-1-1 0,-4-35 0,3 51 0,-1-1 0,0 1 0,0 0 0,-1 1 0,0-1 0,0 0 0,-2 1 0,1 0 0,-1 0 0,0 0 0,-1 0 0,0 1 0,0 0 0,-1 0 0,0 1 0,-10-9 0,16 14-40,-1 1 0,1 0 1,-1 0-1,1 0 0,-1 0 0,1 0 1,-1 0-1,1 0 0,-1 0 0,0 1 1,0-1-1,1 1 0,-1-1 0,0 1 1,0 0-1,0 0 0,1-1 0,-1 1 0,0 0 1,0 1-1,0-1 0,0 0 0,1 1 1,-1-1-1,0 1 0,-2 0 0,2 1-134,0 0 0,0 0-1,0 0 1,0 1 0,0-1-1,0 0 1,1 1 0,-1-1-1,1 1 1,0 0 0,0-1-1,0 1 1,0 0 0,-1 4-1,-1 12-1380,0-1 1,1 1-1,2 32 0,3-20-5438,9-4-4965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3.588"/>
    </inkml:context>
    <inkml:brush xml:id="br0">
      <inkml:brushProperty name="width" value="0.025" units="cm"/>
      <inkml:brushProperty name="height" value="0.025" units="cm"/>
    </inkml:brush>
  </inkml:definitions>
  <inkml:trace contextRef="#ctx0" brushRef="#br0">183 128 21460,'-10'-3'785,"2"1"-359,0-1 0,0 2 0,-1-1 0,1 1 0,0 0 0,-1 1 0,-9 1 0,14-1-377,1 1-1,-1 0 1,0 0 0,1 0-1,-1 0 1,0 0 0,1 1-1,0 0 1,-1 0 0,1 0-1,0 0 1,0 0 0,0 1 0,0-1-1,1 1 1,-1 0 0,0 0-1,1 0 1,0 0 0,0 0-1,-2 4 1,-1 3-31,1-1 0,1 1 0,-1 0 0,2 0 0,-1 0-1,-1 20 1,3-28-12,1 1 0,-1-1 0,1 0 0,0 1 0,0-1 1,0 0-1,0 1 0,0-1 0,1 0 0,-1 1 0,1-1 0,-1 0 0,1 1 0,0-1 0,0 0 0,0 0 0,0 0 0,0 0 0,1 0 0,-1 0 0,1 0 0,-1 0 0,1-1 0,-1 1 0,1 0 0,0-1 0,0 1 0,0-1 0,0 0 0,0 0 0,0 0 0,0 0 0,1 0 0,3 1 0,1-1 105,0-1 1,0 1-1,0-1 0,0-1 0,0 0 1,0 0-1,-1 0 0,1-1 0,0 0 0,-1 0 1,1 0-1,-1-1 0,9-5 0,-4 2 11,-1-1 1,0-1-1,-1 0 0,0 0 0,0-1 0,-1 0 1,10-13-1,-9 9 12,0 0 0,-1 0 0,0-1 0,-1 0 0,-1 0 0,0-1 0,-1 0 0,0 0-1,-2 0 1,0 0 0,0-1 0,0-19 0,-3 34-134,0 1-1,0-1 1,0 1-1,0-1 1,0 1 0,1 0-1,-1-1 1,0 1-1,0-1 1,-1 1-1,1-1 1,0 1-1,0 0 1,0-1-1,0 1 1,0-1-1,0 1 1,-1 0-1,1-1 1,0 1 0,0-1-1,0 1 1,-1 0-1,1-1 1,0 1-1,-1 0 1,1-1-1,0 1 1,-1 0-1,1 0 1,0-1-1,-1 1 1,1 0 0,0 0-1,-1 0 1,1-1-1,-1 1 1,1 0-1,-1 0 1,1 0-1,0 0 1,-1 0-1,1 0 1,-1 0-1,1 0 1,-1 0-1,1 0 1,0 0 0,-1 0-1,1 0 1,-1 0-1,1 1 1,0-1-1,-1 0 1,1 0-1,-1 0 1,1 1-1,0-1 1,-1 0-1,1 0 1,0 1-1,-1-1 1,1 0 0,0 1-1,-1-1 1,1 0-1,0 1 1,0-1-1,-1 1 1,-21 27-69,17-16-65,0 0 0,1 1 0,0 0 0,1 0 0,1 0 0,0 0 1,0 0-1,2 1 0,-1-1 0,2 0 0,3 23 0,-4-35-70,1 1 0,-1 0 0,1 0 0,0-1 0,-1 1 0,1-1 0,0 1 0,0-1 0,0 1 0,1-1 0,-1 0 0,0 1 0,0-1 0,1 0 0,-1 0 0,1 0 0,-1 0 0,1 0 0,2 1 0,0-1-893,-1 0 1,1 0-1,0 0 0,0 0 1,-1-1-1,1 0 1,0 0-1,6 0 1,24-4-13334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4.055"/>
    </inkml:context>
    <inkml:brush xml:id="br0">
      <inkml:brushProperty name="width" value="0.025" units="cm"/>
      <inkml:brushProperty name="height" value="0.025" units="cm"/>
    </inkml:brush>
  </inkml:definitions>
  <inkml:trace contextRef="#ctx0" brushRef="#br0">78 427 19058,'0'0'1650,"-10"10"693,3-5-2117,1 1-1,1 1 1,-1-1-1,1 1 1,0-1-1,0 2 1,1-1 0,0 0-1,0 1 1,1 0-1,0 0 1,1 0-1,-1 0 1,1 0-1,0 9 1,1-11-136,1-1 0,-1 1 0,1 0 0,1-1 0,-1 1 0,1 0 0,0-1 1,1 1-1,-1-1 0,1 1 0,0-1 0,0 0 0,1 0 0,2 5 0,-2-7-80,-1-1-1,0 0 1,1 0 0,0 0-1,-1 0 1,1 0 0,0-1-1,0 1 1,0-1 0,0 0-1,0 0 1,0 0 0,0 0-1,0 0 1,1-1 0,-1 1-1,0-1 1,0 0 0,1 0-1,-1 0 1,0-1 0,0 1-1,1-1 1,-1 1 0,0-1-1,4-2 1,1 0-6,0 0 1,0-1-1,0 0 0,-1-1 0,1 0 0,-1 0 1,0 0-1,0-1 0,-1 0 0,0 0 1,0-1-1,0 0 0,4-7 0,10-15 25,29-57 1,-34 56 171,-2 0 0,-1 0 1,-2-1-1,9-44 1,-15 56-64,-1 0 1,-1-1-1,-1 1 0,0-1 1,-1 1-1,-2 0 1,0-1-1,-7-30 0,8 46-136,0 0-1,-1 0 0,1 0 0,-1 0 0,0 0 1,0 0-1,-1 1 0,1-1 0,-1 1 1,0 0-1,0-1 0,0 1 0,0 0 1,0 1-1,-1-1 0,1 0 0,-1 1 0,-6-3 1,7 4-5,0 0-1,0 0 1,0 1 0,0-1 0,0 1 0,0-1 0,0 1 0,0 0 0,0 1-1,0-1 1,0 0 0,0 1 0,0 0 0,0-1 0,0 1 0,1 0 0,-1 1-1,0-1 1,0 0 0,1 1 0,-1 0 0,1-1 0,0 1 0,-1 0 0,1 0 0,0 0-1,-3 4 1,-5 5 9,0 1 0,1 0 0,0 0-1,1 1 1,0 0 0,1 1 0,1 0-1,0 0 1,1 0 0,0 1-1,1-1 1,-4 31 0,8-43-8,0 0 1,0 0-1,0 0 0,0 0 0,1 0 1,-1-1-1,0 1 0,1 0 1,-1 0-1,1 0 0,0 0 1,0 0-1,-1-1 0,1 1 0,1 0 1,-1-1-1,0 1 0,0 0 1,0-1-1,1 0 0,-1 1 0,1-1 1,-1 0-1,1 0 0,0 0 1,-1 0-1,1 0 0,0 0 1,0 0-1,-1 0 0,1-1 0,4 2 1,6 0-95,-1-1 1,1 0 0,0 0 0,20-3-1,3 2-305,-25 0 298,1 1-1,-1 0 1,1 1 0,-1 0 0,0 0-1,0 2 1,0-1 0,0 1 0,16 9 0,-21-10 133,-1 0 0,0 0 0,-1 0 0,1 1 0,0 0 0,-1-1 0,0 1 0,0 0 0,0 1 0,0-1 0,-1 1 0,0-1 0,0 1 0,0-1 0,0 1 0,-1 0 0,0 0 0,0 0 0,0 0 0,0 0 0,-1 0 0,0 6 0,0 2 317,1-5-185,-1 0 1,-1 1 0,1-1 0,-1 0 0,-3 13 0,2-18-421,0-6-3408,1-13-3925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4.740"/>
    </inkml:context>
    <inkml:brush xml:id="br0">
      <inkml:brushProperty name="width" value="0.025" units="cm"/>
      <inkml:brushProperty name="height" value="0.025" units="cm"/>
    </inkml:brush>
  </inkml:definitions>
  <inkml:trace contextRef="#ctx0" brushRef="#br0">172 138 14798,'2'-10'4148,"0"2"-3533,1-2 192,0 1 1,-1-1 0,0 0-1,-1 1 1,0-1-1,-1 0 1,1 0 0,-2 0-1,-2-13 1,3 22-757,0 1 0,-1-1 1,1 0-1,-1 1 0,0-1 0,1 1 1,-1-1-1,1 1 0,-1-1 1,0 1-1,1-1 0,-1 1 0,0 0 1,0-1-1,1 1 0,-1 0 0,0 0 1,0 0-1,1-1 0,-1 1 0,0 0 1,0 0-1,0 0 0,1 0 1,-1 0-1,0 0 0,0 1 0,0-1 1,1 0-1,-1 0 0,0 0 0,0 1 1,0 0-1,-26 13 459,11 2-426,0 0 1,1 1 0,1 1 0,1 0 0,1 1 0,0 0-1,1 1 1,-10 27 0,20-46-73,1 0-1,0-1 1,-1 1 0,1 0 0,0-1-1,-1 1 1,1 0 0,0 0 0,0-1-1,0 1 1,-1 0 0,1 0 0,0 0-1,0-1 1,0 1 0,0 0-1,1 0 1,-1 0 0,0-1 0,0 1-1,0 0 1,1 0 0,-1-1 0,0 1-1,1 0 1,-1-1 0,1 2-1,0-1 1,0-1-1,1 0 0,-1 1 1,0-1-1,0 0 0,0 0 1,0 0-1,1 1 0,-1-1 1,0 0-1,0-1 0,0 1 1,0 0-1,1 0 0,-1 0 1,2-2-1,57-24 89,-47 19-118,4-1-211,0 1-1,1 0 1,0 1-1,0 1 0,0 0 1,0 2-1,1 0 1,30 0-1,-47 3 199,-1 0-1,1 0 1,0 0-1,0 0 1,0 0 0,0 0-1,0 1 1,-1-1-1,1 1 1,0-1-1,0 1 1,-1 0-1,1 0 1,0 0-1,-1 0 1,1 0-1,-1 0 1,1 0 0,-1 0-1,1 1 1,-1-1-1,0 0 1,0 1-1,0-1 1,0 1-1,0 0 1,0-1-1,0 1 1,0 0 0,-1 0-1,1-1 1,-1 1-1,1 0 1,-1 0-1,1 0 1,-1 0-1,0-1 1,0 1-1,0 0 1,0 0 0,-1 0-1,0 2 1,0 2 145,0 0 1,0 0 0,-1 0-1,0 0 1,0 0 0,-1-1 0,1 1-1,-1-1 1,-1 1 0,1-1 0,-1 0-1,-5 5 1,-4 2 114,-1 0 0,0-1 1,-1-1-1,-1-1 0,1 0 0,-2 0 0,1-2 1,-1 0-1,0-1 0,0 0 0,-1-2 0,1 0 1,-1-1-1,-25 1 0,42-4-273,0 0 0,0 1 0,0-1 0,0 0 0,0 0 0,1 0 0,-1 0 0,0-1 0,0 1 0,0 0 0,0 0 0,0 0-1,0-1 1,0 1 0,1 0 0,-1-1 0,0 1 0,0-1 0,0 1 0,1-1 0,-1 1 0,0-1 0,1 0 0,-1 1 0,0-1 0,1 0 0,-1 0 0,1 1 0,-1-1 0,1 0 0,-1 0 0,1 0 0,0 1 0,-1-1 0,1 0 0,0 0-1,0 0 1,0 0 0,0 0 0,0 0 0,0 0 0,0 0 0,0 0 0,0 0 0,0 1 0,0-1 0,0 0 0,1 0 0,-1 0 0,0 0 0,1 0 0,0 0 0,0-4-450,2 0 1,-1 1 0,0-1-1,1 1 1,0-1 0,0 1-1,0 0 1,5-4 0,13-10-4958,3-2-2823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15.980"/>
    </inkml:context>
    <inkml:brush xml:id="br0">
      <inkml:brushProperty name="width" value="0.025" units="cm"/>
      <inkml:brushProperty name="height" value="0.025" units="cm"/>
    </inkml:brush>
  </inkml:definitions>
  <inkml:trace contextRef="#ctx0" brushRef="#br0">68 1 21012,'0'0'8419,"-6"10"-8307,2-4-59,0 1-1,0-1 1,1 1 0,0 0 0,0 1 0,0-1 0,1 0 0,0 1 0,1 0 0,0-1 0,0 13 0,-2 67 430,3 70 860,1-139-1234,1 0 0,1 0 0,0 0 0,1 0 0,1-1 0,10 22 0,-15-37-109,1 0 0,0-1 0,-1 1 0,1-1 0,0 1 0,0-1 0,0 1 0,0-1 0,0 1 0,0-1 0,0 0 0,1 0 0,-1 0 0,0 0 0,1 0 0,-1 0 0,1 0 0,-1 0 0,1 0 0,0 0 0,1 0 0,-2-1 0,-1 0 0,0 0 0,1 0 0,-1-1 0,1 1 0,-1 0 0,0 0 0,1 0 0,-1 0 0,0-1 0,1 1 0,-1 0 0,0 0 0,0-1 0,1 1 0,-1 0 0,0-1 0,0 1 0,1 0 0,-1 0 0,0-1 0,0 1 0,0-1 0,1 1 0,-1 0 0,0-1 0,0 1 0,0 0 0,0-1 0,0 0 0,-2-24 0,-16-27 0,-2 1 0,-35-65 0,58 120 0,0 0 0,1 0 0,-1-1 0,1 0 0,0 1 0,0-1 0,0-1 0,1 1 0,-1-1 0,1 1 0,-1-1 0,9 2 0,-4 0 0,1-1 0,-1-1 0,0 0 0,1 0 0,-1-1 0,18 1 0,-24-3 0,1 0 0,0 0 0,-1-1 0,1 1 0,-1-1 0,1 0 0,-1 0 0,0 0 0,0 0 0,0-1 0,0 1 0,0-1 0,0 0 0,-1 0 0,1 0 0,-1 0 0,0 0 0,0 0 0,3-7 0,2-5 0,0 0 0,0 0 0,5-21 0,-8 9 0,-6 21 0,-7 17 0,2 6 0,0 0 0,2 0 0,0 0 0,1 1 0,0 0 0,2-1 0,0 1 0,1 0 0,2 29 0,-1-44 0,0 1 0,0-1 0,0 0 0,0 0 0,1 0 0,-1 0 0,1 0 0,0 0 0,0 0 0,0 0 0,0 0 0,1-1 0,-1 1 0,1 0 0,-1-1 0,1 1 0,0-1 0,3 4 0,-3-5 0,0 1 0,1-1 0,-1 0 0,0 1 0,1-1 0,0 0 0,-1-1 0,1 1 0,-1 0 0,1-1 0,0 1 0,-1-1 0,1 0 0,0 0 0,0 0 0,4-1 0,2-1 0,-1 0 0,0 0 0,1-1 0,-1 0 0,-1 0 0,1-1 0,0 0 0,-1-1 0,0 0 0,0 0 0,0 0 0,6-7 0,-3 1 0,-1 0 0,0 0 0,0-1 0,-1 0 0,-1-1 0,0 0 0,0 0 0,-2 0 0,0-1 0,0 0 0,-1 0 0,-1 0 0,0 0 0,-1-1 0,-1 1 0,0-1 0,-2-23 0,-4 28 0,-3 18 0,-4 19 0,8-10 0,0 0 0,1 0 0,0 0 0,2 1 0,0-1 0,1 0 0,1 1 0,5 32 0,-6-48 0,1-1 0,0 1 0,-1 0 0,1 0 0,0-1 0,0 1 0,0 0 0,0-1 0,1 1 0,-1-1 0,0 1 0,1-1 0,-1 0 0,1 0 0,-1 1 0,1-1 0,-1 0 0,1 0 0,0-1 0,0 1 0,-1 0 0,1 0 0,0-1 0,0 1 0,0-1 0,0 0 0,0 0 0,0 1 0,0-1 0,0 0 0,0-1 0,-1 1 0,1 0 0,0 0 0,0-1 0,0 1 0,2-2 0,3 0 0,0-1 0,-1 1 0,1-1 0,-1 0 0,0-1 0,0 0 0,0 0 0,8-8 0,7-10 0,-2-2 0,-1 0 0,-1-1 0,22-44 0,-15 26 0,-24 43 0,0 0 0,0 0 0,0 0 0,0 0 0,0 0 0,0 1 0,0-1 0,0 0 0,0 0 0,0 0 0,0 0 0,0 1 0,0-1 0,0 0 0,0 0 0,0 0 0,0 0 0,0 1 0,0-1 0,0 0 0,0 0 0,0 0 0,0 0 0,1 0 0,-1 0 0,0 1 0,0-1 0,0 0 0,0 0 0,0 0 0,0 0 0,0 0 0,1 0 0,-1 0 0,0 0 0,0 1 0,0-1 0,0 0 0,1 0 0,-1 0 0,0 0 0,0 0 0,0 0 0,0 0 0,0 0 0,1 0 0,-1 0 0,0 0 0,0 0 0,0 0 0,0 0 0,1 0 0,-1 0 0,0-1 0,0 1 0,0 0 0,0 0 0,0 0 0,1 0 0,-1 0 0,0 0 0,2 29 0,-2 35 0,-1-62 0,1 0 0,0 0 0,-1-1 0,1 1 0,0 0 0,0 0 0,0 0 0,1 0 0,-1 0 0,0-1 0,1 1 0,-1 0 0,1 0 0,0-1 0,-1 1 0,1 0 0,0-1 0,0 1 0,0-1 0,0 1 0,0-1 0,1 1 0,1 1 0,-1-3 0,0 1 0,0-1 0,1 0 0,-1 0 0,0-1 0,0 1 0,0 0 0,0-1 0,0 1 0,0-1 0,0 0 0,0 0 0,0 1 0,0-1 0,0 0 0,0-1 0,0 1 0,0 0 0,-1-1 0,3-1 0,120-107 0,-84 73 0,-40 37 0,0-1 0,0 1 0,0 0 0,0 0 0,0 0 0,0 0 0,0 0 0,0 0 0,0 0 0,0 0 0,0 0 0,1 0 0,-1 0 0,0 0 0,0-1 0,0 1 0,0 0 0,0 0 0,0 0 0,0 0 0,1 0 0,-1 0 0,0 0 0,0 0 0,0 0 0,0 0 0,0 0 0,0 0 0,0 0 0,1 0 0,-1 0 0,0 0 0,0 1 0,0-1 0,0 0 0,0 0 0,0 0 0,0 0 0,0 0 0,1 0 0,-1 0 0,0 0 0,0 0 0,0 0 0,0 0 0,0 0 0,0 1 0,0-1 0,0 0 0,0 0 0,0 0 0,0 0 0,0 0 0,0 0 0,0 0 0,0 1 0,0-1 0,0 0 0,0 0 0,0 0 0,0 0 0,1 14 0,-6 16 0,0-15 0,3-10 0,0 0 0,0 0 0,0 1 0,1-1 0,-1 1 0,1-1 0,1 1 0,-1-1 0,1 1 0,0-1 0,0 1 0,2 8 0,-2-14 0,1 1 0,-1-1 0,1 0 0,0 1 0,0-1 0,-1 0 0,1 0 0,0 0 0,-1 0 0,1 0 0,0 1 0,0-1 0,-1 0 0,1 0 0,0-1 0,0 1 0,-1 0 0,1 0 0,0 0 0,-1 0 0,1-1 0,0 1 0,-1 0 0,1-1 0,0 1 0,-1 0 0,1-1 0,0 1 0,0-2 0,20-12 0,195-179 0,-215 191 0,0 1 0,1 0 0,-1 0 0,0 0 0,0 0 0,1 0 0,-1 0 0,1 0 0,-1 0 0,1 1 0,-1-1 0,1 1 0,0-1 0,-1 1 0,1-1 0,3 1 0,-5 0 0,1 1 0,-1-1 0,1 0 0,-1 1 0,1-1 0,-1 1 0,1-1 0,-1 1 0,0-1 0,1 1 0,-1-1 0,0 1 0,1 0 0,-1-1 0,0 1 0,0-1 0,0 1 0,1 0 0,-1-1 0,0 1 0,0 0 0,0-1 0,0 1 0,0 0 0,0-1 0,0 1 0,0 0 0,-1 0 0,-15 65 0,12-51 0,3-13 1,-10 55-747,16-32-1047,-4-24 1672,-1 0 0,1-1 1,-1 1-1,1-1 0,-1 1 1,1-1-1,-1 1 0,1-1 1,0 1-1,-1-1 0,1 1 1,0-1-1,-1 0 0,1 0 1,0 1-1,0-1 0,-1 0 1,1 0-1,0 0 0,0 0 1,-1 0-1,1 0 0,0 0 1,0 0-1,0 0 0,-1 0 1,1 0-1,1-1 0,14-4-12643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4.637"/>
    </inkml:context>
    <inkml:brush xml:id="br0">
      <inkml:brushProperty name="width" value="0.025" units="cm"/>
      <inkml:brushProperty name="height" value="0.025" units="cm"/>
    </inkml:brush>
  </inkml:definitions>
  <inkml:trace contextRef="#ctx0" brushRef="#br0">15 1 19923,'0'0'1025,"-3"70"0,-2-23 256,0 2-1089,3 2-96,2-3-64,0-7 32,3-7-64,8-7-929,1-9 65,3-8-161,-3-9-257,-2-1-1280,-5-9-3396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4.992"/>
    </inkml:context>
    <inkml:brush xml:id="br0">
      <inkml:brushProperty name="width" value="0.025" units="cm"/>
      <inkml:brushProperty name="height" value="0.025" units="cm"/>
    </inkml:brush>
  </inkml:definitions>
  <inkml:trace contextRef="#ctx0" brushRef="#br0">0 232 13196,'0'0'9417,"55"0"-7559,-19-19-96,5-8-321,8-2-640,-1-6-449,0 4-224,0 0-128,-10 4 0,-7 10-1025,-5 7-1377,-8 6-1089,-11 3-2435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5.337"/>
    </inkml:context>
    <inkml:brush xml:id="br0">
      <inkml:brushProperty name="width" value="0.025" units="cm"/>
      <inkml:brushProperty name="height" value="0.025" units="cm"/>
    </inkml:brush>
  </inkml:definitions>
  <inkml:trace contextRef="#ctx0" brushRef="#br0">0 130 17392,'0'0'5029,"16"-55"-3844,10 40-544,9 1-449,5 3-160,4 0 0,1 1-1377,2 4-1410,-8 1-1184,-4 2-2756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8:07.123"/>
    </inkml:context>
    <inkml:brush xml:id="br0">
      <inkml:brushProperty name="width" value="0.025" units="cm"/>
      <inkml:brushProperty name="height" value="0.025" units="cm"/>
    </inkml:brush>
  </inkml:definitions>
  <inkml:trace contextRef="#ctx0" brushRef="#br0">12 52 3651,'0'0'13982,"-11"-3"-12733,25 8-921,0 0 0,0-2-1,1 1 1,-1-2 0,1 0 0,21 0 0,94-6 1058,-105 2-1058,71-4 236,7-2 300,2 4-1,154 15 1,-134-2-245,1-5 0,140-14 1,117 2 42,-298 21-583,-15-1-20,69 0 333,0-6-1,145-13 1,-198-1-303,-13 1 45,0 2 0,80 7 0,-148-2-140,1 1-1,-1 0 1,0 0-1,1 1 1,-1-1 0,0 1-1,0 0 1,0 1-1,6 3 1,-11-5-31,-48 1 170,-200-24-157,14 1 11,-97 20-262,-581-34-1020,749 24 1196,-170 10 1,144 4 12,-121-9-69,395 16 284,57-10-47,1112 23-373,-439-27 390,-696 0-96,18 2-391,-94 2-4552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5.680"/>
    </inkml:context>
    <inkml:brush xml:id="br0">
      <inkml:brushProperty name="width" value="0.025" units="cm"/>
      <inkml:brushProperty name="height" value="0.025" units="cm"/>
    </inkml:brush>
  </inkml:definitions>
  <inkml:trace contextRef="#ctx0" brushRef="#br0">0 0 18930,'0'0'8568,"3"11"-7703,-2-8-755,3 10 115,0 1-1,0-1 1,2 0 0,12 23-1,-17-34-215,0 0-1,0-1 0,0 1 1,0 0-1,0-1 0,0 1 1,1 0-1,-1-1 0,0 0 1,1 1-1,0-1 0,-1 0 1,1 0-1,0 0 0,-1 0 1,1 0-1,0 0 0,0 0 1,0-1-1,0 1 0,0-1 0,0 1 1,0-1-1,0 0 0,0 0 1,0 1-1,0-2 0,0 1 1,0 0-1,0 0 0,0-1 1,0 1-1,0-1 0,0 1 1,0-1-1,0 0 0,0 0 1,-1 0-1,1 0 0,0 0 1,-1 0-1,1 0 0,-1-1 0,1 1 1,-1-1-1,1 1 0,-1-1 1,0 1-1,1-3 0,8-7 31,-1-1-1,0-1 0,-1 1 0,-1-1 1,12-28-1,-19 41-33,0 0 0,0 0-1,0 0 1,0 0 0,0 0 0,0-1 0,0 1 0,0 0-1,0 0 1,0 0 0,0 0 0,0 0 0,0-1 0,0 1 0,0 0-1,0 0 1,0 0 0,0 0 0,0 0 0,0 0 0,0 0-1,0-1 1,0 1 0,0 0 0,1 0 0,-1 0 0,0 0-1,0 0 1,0 0 0,0 0 0,0 0 0,0 0 0,0 0-1,1 0 1,-1-1 0,0 1 0,0 0 0,0 0 0,0 0-1,0 0 1,0 0 0,1 0 0,-1 0 0,0 0 0,0 0-1,0 0 1,0 0 0,0 0 0,0 0 0,1 0 0,-1 1 0,0-1-1,0 0 1,0 0 0,0 0 0,0 0 0,0 0 0,1 0-1,-1 0 1,0 0 0,0 0 0,0 0 0,0 0 0,0 1-1,0-1 1,0 0 0,0 0 0,0 0 0,5 16 307,0 20 307,-4-13-373,-1-13-237,0 0 1,1 0-1,0 0 1,0 0-1,1 0 1,1 0-1,-1 0 1,6 10-1,-8-19-82,0-1 0,1 1 1,-1 0-1,1-1 0,-1 1 0,1 0 0,0-1 0,-1 1 0,1-1 1,0 1-1,-1-1 0,1 1 0,0-1 0,-1 0 0,1 1 0,0-1 1,0 0-1,0 1 0,-1-1 0,1 0 0,0 0 0,0 0 0,0 0 1,0 0-1,-1 0 0,1 0 0,0 0 0,0 0 0,0 0 1,-1 0-1,1-1 0,0 1 0,0 0 0,0 0 0,-1-1 0,1 1 1,0-1-1,0 1 0,-1-1 0,1 1 0,-1-1 0,1 1 0,0-1 1,-1 1-1,1-1 0,-1 0 0,1 1 0,-1-1 0,1 0 0,-1 0 1,1 0-1,25-40-6442,-26 40 6136,15-31-5504,0-3-1382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6.055"/>
    </inkml:context>
    <inkml:brush xml:id="br0">
      <inkml:brushProperty name="width" value="0.025" units="cm"/>
      <inkml:brushProperty name="height" value="0.025" units="cm"/>
    </inkml:brush>
  </inkml:definitions>
  <inkml:trace contextRef="#ctx0" brushRef="#br0">79 0 14061,'0'0'9796,"-9"7"-8488,-28 22-443,35-28-815,1 0-1,-1 0 1,0 1 0,1-1 0,0 0-1,-1 1 1,1 0 0,0-1 0,0 1 0,0 0-1,0-1 1,0 1 0,0 0 0,0 0-1,0 0 1,0 3 0,1-4-35,0 1 1,0-1-1,1 0 1,-1 0-1,0 0 1,1 0-1,-1 0 0,0 0 1,1-1-1,-1 1 1,1 0-1,0 0 1,-1 0-1,1 0 1,0 0-1,-1-1 1,1 1-1,0 0 0,0-1 1,0 1-1,0-1 1,1 2-1,6 1-14,0 1 0,1-1 0,-1 0-1,1-1 1,12 2 0,-9-2-6,-7-1 51,0 1 0,0 0 0,0 0 0,0 0-1,-1 0 1,1 1 0,-1 0 0,1 0 0,-1 0 0,0 0 0,0 1-1,0-1 1,-1 1 0,1 0 0,5 9 0,-8-11 66,0 0 1,0 0-1,-1 0 0,1 0 1,0 1-1,-1-1 0,1 0 1,-1 0-1,1 1 0,-1-1 1,0 1-1,0-1 0,-1 0 0,1 1 1,0-1-1,-1 0 0,1 0 1,-1 1-1,0-1 0,1 0 1,-1 0-1,0 0 0,-1 0 1,1 0-1,0 0 0,-1 0 1,1 0-1,-1 0 0,1 0 1,-1-1-1,0 1 0,1-1 1,-1 1-1,0-1 0,0 0 1,-4 2-1,-2 1-66,1 1 0,-1-2 0,0 1 1,0-1-1,0 0 0,0-1 0,-1 0 0,1 0 0,-1-1 0,1 0 1,-1 0-1,1-1 0,-18-2 0,25 2-166,0 0 1,1 0-1,-1 0 0,0 0 0,0-1 1,0 1-1,1 0 0,-1-1 0,0 1 1,0-1-1,1 1 0,-1-1 1,0 1-1,1-1 0,-1 0 0,0 1 1,1-1-1,-1 0 0,1 1 1,-1-1-1,1 0 0,0 1 0,-1-1 1,1 0-1,0 0 0,-1 0 0,1 0 1,0 1-1,0-1 0,0 0 1,0 0-1,0 0 0,0 0 0,0 0 1,0 1-1,0-1 0,0 0 0,0 0 1,0 0-1,1 0 0,-1 1 1,0-1-1,1 0 0,-1 0 0,0 0 1,1 1-1,-1-1 0,1 0 0,-1 1 1,1-1-1,0 0 0,29-38-10326,-29 38 10030,14-16-9241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6.409"/>
    </inkml:context>
    <inkml:brush xml:id="br0">
      <inkml:brushProperty name="width" value="0.025" units="cm"/>
      <inkml:brushProperty name="height" value="0.025" units="cm"/>
    </inkml:brush>
  </inkml:definitions>
  <inkml:trace contextRef="#ctx0" brushRef="#br0">56 1 13677,'0'0'14366,"-5"13"-13400,-6 14-369,2 1 0,-6 29-1,11-41-322,1 0-1,1 0 1,0 0-1,1 0 1,1 0-1,3 23 1,-3-38-276,0 1 1,1-1-1,-1 1 0,1-1 1,-1 1-1,1-1 1,0 0-1,0 1 1,0-1-1,-1 0 0,1 0 1,0 1-1,0-1 1,1 0-1,-1 0 1,0 0-1,0 0 1,1 0-1,-1 0 0,0-1 1,1 1-1,-1 0 1,0-1-1,1 1 1,-1-1-1,1 1 1,-1-1-1,1 0 0,-1 0 1,1 0-1,0 0 1,-1 0-1,1 0 1,-1 0-1,1 0 1,-1 0-1,1-1 0,-1 1 1,1-1-1,-1 1 1,3-2-1,9-2-275,1-1-1,-1-1 0,19-10 1,-21 10-138,-6 3 353,1 0 1,0 1-1,0 0 1,0 0-1,0 0 1,12-1-1,-17 3 72,0-1-1,1 1 1,-1 0 0,0 0-1,0 0 1,0 1-1,1-1 1,-1 0-1,0 0 1,0 1 0,0-1-1,0 0 1,1 1-1,-1-1 1,0 1-1,0 0 1,0-1-1,0 1 1,0 0 0,0 0-1,-1-1 1,1 1-1,0 0 1,0 0-1,0 0 1,-1 0-1,1 0 1,0 0 0,-1 0-1,1 0 1,-1 1-1,0-1 1,1 0-1,-1 0 1,0 0-1,0 0 1,1 1 0,-1-1-1,0 2 1,-1 4 33,1-1 0,-1 0 1,0 1-1,0-1 1,-1 0-1,0 0 0,0 0 1,0 0-1,-1 0 0,1-1 1,-2 1-1,1-1 1,0 0-1,-1 0 0,0 0 1,0 0-1,-1 0 0,1-1 1,-1 0-1,0 0 1,-6 3-1,5-2 0,-1-1 1,0 1-1,-1-2 1,1 1-1,-1-1 0,1 0 1,-1-1-1,0 1 1,0-2-1,0 1 1,0-1-1,0 0 0,-1-1 1,1 0-1,0 0 1,-9-2-1,16 2-196,0 0 0,0-1-1,0 1 1,0-1 0,0 1 0,0-1 0,0 1 0,0-1-1,0 0 1,1 1 0,-1-1 0,0 0 0,0 0 0,1 0-1,-1 0 1,0 1 0,1-1 0,-1 0 0,1 0 0,-1 0-1,1 0 1,-1 0 0,1 0 0,0 0 0,0-1 0,-1 1-1,1 0 1,0 0 0,0 0 0,0 0 0,0 0 0,0 0-1,1 0 1,-1 0 0,0 0 0,0 0 0,1-1-1,0 0 1,0-2-771,0 0 0,1 0 0,-1 0 0,1 0 0,0 0 0,0 1 0,0-1 0,1 1 0,2-4 0,15-11-6315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7.001"/>
    </inkml:context>
    <inkml:brush xml:id="br0">
      <inkml:brushProperty name="width" value="0.025" units="cm"/>
      <inkml:brushProperty name="height" value="0.025" units="cm"/>
    </inkml:brush>
  </inkml:definitions>
  <inkml:trace contextRef="#ctx0" brushRef="#br0">5 252 18770,'0'0'11798,"8"-4"-10693,3-1-973,-1-1-1,0-1 1,0 0 0,-1 0 0,10-10 0,-14 13-112,-1 0 0,0 0 1,-1-1-1,1 1 0,-1-1 0,0 0 0,0 0 1,0 0-1,-1-1 0,1 1 0,-2-1 0,1 1 1,0-1-1,0-8 0,-2 13-20,1 0 0,-1 1 0,0-1 0,0 1 0,0-1 0,0 1 0,0-1 0,0 1 0,-1-1 0,1 0 0,0 1 0,0-1 0,0 1 0,0-1 0,-1 1 0,1-1 0,0 1 0,0-1 0,-1 1 0,1-1 0,0 1 0,-1 0 0,1-1 0,0 1 0,-1-1 0,1 1 0,-1 0 0,1-1 0,-1 1 0,1 0 0,-2-1 0,-18 4 0,15-2 0,0 2 0,0-1 0,1 0 0,-1 1 0,1 0 0,-7 5 0,5-1 0,0 1 0,0 0 0,0 0 0,1 0 0,1 1 0,-1 0 0,1 0 0,1 0 0,0 0 0,0 0 0,0 1 0,2-1 0,-1 1 0,1 0 0,0-1 0,1 13 0,1-20 0,-1-1 0,1 0 0,0 1 0,-1-1 0,1 0 0,0 0 0,0 0 0,0 1 0,0-1 0,0 0 0,0 0 0,0-1 0,0 1 0,1 0 0,-1 0 0,0 0 0,0-1 0,1 1 0,-1-1 0,0 1 0,1-1 0,-1 1 0,1-1 0,-1 0 0,0 0 0,1 0 0,-1 0 0,1 0 0,-1 0 0,1 0 0,-1 0 0,1 0 0,1-1 0,4 0 0,0 0 0,1-1 0,-1 0 0,0 0 0,9-4 0,13-8 0,-22 9 0,1 0 0,0 1 0,0 1 0,0-1 0,0 1 0,0 0 0,1 1 0,-1 0 0,1 0 0,-1 1 0,1 0 0,0 1 0,8 0 0,-15 1 0,-1-1 0,0 1 0,0 0 0,0 0 0,1 0 0,-1-1 0,0 1 0,0 0 0,0 0 0,-1 0 0,1 1 0,0-1 0,0 0 0,0 0 0,0 3 0,4 1 0,-4-19 0,-8-90 0,9 104 0,0 0 0,-1-1 0,1 1 0,0 0 0,-1 1 0,1-1 0,0 0 0,-1 0 0,1 1 0,-1-1 0,1 1 0,0-1 0,-1 1 0,1 0 0,-1-1 0,2 2 0,-3-1 0,10 3 0,0-1 0,0 0 0,0 0 0,0 0 0,1-2 0,-1 1 0,1-1 0,-1-1 0,1 0 0,-1 0 0,1-1 0,-1 0 0,0-1 0,1 0 0,-1-1 0,0 0 0,0-1 0,-1 0 0,1 0 0,-1-1 0,0 0 0,0-1 0,0 0 0,-1 0 0,0-1 0,0 0 0,0 0 0,-1-1 0,0 0 0,-1 0 0,0-1 0,6-10 0,-11 17 0,0 0 0,0 0 0,0-1 0,0 1 0,0 0 0,-1 0 0,1 0 0,-1-1 0,1 1 0,-1 0 0,0-1 0,0 1 0,0 0 0,0-1 0,-1-3 0,0 5 0,1 0 0,-1 0 0,1 0 0,-1 1 0,1-1 0,-1 0 0,0 1 0,0-1 0,1 0 0,-1 1 0,0-1 0,0 1 0,1-1 0,-1 1 0,0-1 0,0 1 0,0 0 0,0-1 0,0 1 0,0 0 0,0 0 0,0-1 0,0 1 0,0 0 0,-1 0 0,-3 1 0,0-1 0,0 1 0,1 0 0,-1 0 0,0 1 0,1-1 0,-1 1 0,1 0 0,-1 0 0,1 0 0,0 1 0,0 0 0,-5 3 0,0 3 0,-1 0 0,2 1 0,-1 0 0,1 0 0,1 0 0,0 1 0,0 0 0,1 1 0,0-1 0,1 1 0,1 1 0,0-1 0,0 0 0,1 1 0,1 0 0,-1 16 0,3-27 3,0-1 1,0 0-1,0 1 1,1-1-1,-1 0 0,1 1 1,-1-1-1,1 0 1,-1 0-1,1 1 0,-1-1 1,1 0-1,0 0 0,0 0 1,0 0-1,0 0 1,0 0-1,0 0 0,0 0 1,0 0-1,0-1 1,0 1-1,0 0 0,2 0 1,1 1-6,1 0 1,-1-1-1,1 1 1,0-1 0,0 0-1,-1 0 1,7 0-1,-4-1-188,1 1 0,-1-1-1,1-1 1,-1 1-1,0-1 1,1-1-1,-1 1 1,0-1-1,12-5 1,-1-9-7759,-2-3-8536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8.772"/>
    </inkml:context>
    <inkml:brush xml:id="br0">
      <inkml:brushProperty name="width" value="0.025" units="cm"/>
      <inkml:brushProperty name="height" value="0.025" units="cm"/>
    </inkml:brush>
  </inkml:definitions>
  <inkml:trace contextRef="#ctx0" brushRef="#br0">220 43 5541,'2'-3'1452,"0"1"0,0-1 0,-1 0 0,1 0 0,0 0 0,-1 0 0,0 0-1,0 0 1,2-4 0,-3 6-1280,0 1 0,0 0 0,0-1-1,0 1 1,0 0 0,0-1 0,0 1 0,0 0-1,0-1 1,0 1 0,-1 0 0,1-1 0,0 1-1,0 0 1,0-1 0,0 1 0,0 0 0,-1 0-1,1-1 1,0 1 0,0 0 0,0 0 0,-1-1-1,1 1 1,0 0 0,0 0 0,-1 0 0,1-1-1,0 1 1,-1 0 0,1 0 0,0 0 0,-1 0-1,-21 4 1917,8 5-1735,-1 0 0,2 2 0,0-1 0,0 2-1,1 0 1,0 0 0,1 1 0,0 0 0,-10 18 0,21-30-357,0-1 0,-1 1 0,1-1 0,0 1 1,0 0-1,-1-1 0,1 1 0,0-1 0,0 1 0,0 0 0,0-1 1,0 1-1,0 0 0,0-1 0,0 1 0,0 0 0,0-1 1,0 1-1,0-1 0,1 1 0,-1 0 0,0-1 0,0 1 0,1-1 1,-1 1-1,0-1 0,1 1 0,-1-1 0,1 1 0,-1-1 0,0 1 1,1-1-1,-1 1 0,1-1 0,-1 0 0,1 1 0,0-1 1,-1 0-1,1 1 0,-1-1 0,1 0 0,-1 0 0,1 0 0,0 1 1,-1-1-1,1 0 0,0 0 0,-1 0 0,1 0 0,0 0 0,0-1 1,58 8-71,-11-2-175,-43-3 235,0 0 1,-1 0-1,1 1 0,-1-1 1,0 1-1,1 0 1,-1 1-1,-1-1 1,1 1-1,0-1 0,-1 1 1,6 9-1,-8-12 48,0 0 0,0 1 0,-1-1-1,1 1 1,0-1 0,-1 1 0,1-1-1,-1 1 1,1 0 0,-1-1 0,0 1 0,0 0-1,1-1 1,-1 1 0,-1 0 0,1-1-1,0 1 1,0 0 0,0-1 0,-1 1 0,1-1-1,-1 1 1,0-1 0,1 1 0,-1-1-1,0 1 1,0-1 0,0 1 0,0-1-1,0 0 1,0 1 0,0-1 0,0 0 0,0 0-1,-1 0 1,1 0 0,0 0 0,-1 0-1,1 0 1,-1-1 0,1 1 0,-4 0 0,-6 4 15,-1-1 1,0-1-1,0 0 1,-1 0-1,1-1 1,0-1-1,-23 0 1,26-1-42,1 0 1,-1-1-1,0 0 0,1-1 1,-1 1-1,1-2 0,0 1 1,0-1-1,0 0 0,0-1 1,-14-8-1,56 13-3131,-4 3-1842,48 1 1,-32-5-1298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29.254"/>
    </inkml:context>
    <inkml:brush xml:id="br0">
      <inkml:brushProperty name="width" value="0.025" units="cm"/>
      <inkml:brushProperty name="height" value="0.025" units="cm"/>
    </inkml:brush>
  </inkml:definitions>
  <inkml:trace contextRef="#ctx0" brushRef="#br0">204 42 15887,'0'0'10239,"-11"-7"-9428,-34-23-335,43 29-440,0 1 1,0-1 0,1 0-1,-1 1 1,0 0-1,0-1 1,0 1 0,0 0-1,0 0 1,0 0 0,1 0-1,-1 0 1,0 1 0,0-1-1,0 0 1,0 1 0,0-1-1,1 1 1,-1 0 0,0 0-1,1 0 1,-1 0-1,0 0 1,1 0 0,-1 0-1,-1 3 1,-33 37 1103,30-33-867,0 0-48,-1 0-1,2 0 1,-1 1 0,1 0-1,0 0 1,1 0-1,0 0 1,1 1 0,0-1-1,0 1 1,-2 17 0,5-26-221,0-1 0,0 1 1,1-1-1,-1 1 0,0-1 1,0 1-1,0-1 0,1 1 0,-1-1 1,0 1-1,1-1 0,-1 1 1,0-1-1,1 0 0,-1 1 1,0-1-1,1 0 0,-1 1 0,1-1 1,-1 0-1,1 0 0,-1 1 1,1-1-1,-1 0 0,1 0 0,-1 0 1,1 0-1,-1 1 0,1-1 1,-1 0-1,1 0 0,-1 0 1,1 0-1,-1 0 0,1 0 0,-1-1 1,1 1-1,-1 0 0,1 0 1,0 0-1,24-7 76,-9-2-89,0-1 0,-1-1 0,0 0 1,0-1-1,-1-1 0,-1 0 0,17-21 0,39-35 0,-69 68 9,0 1 1,0 0-1,0 0 1,1 0-1,-1 0 1,0-1-1,0 1 1,0 0-1,1 0 1,-1 0-1,0 0 1,0 0-1,0 0 1,1-1-1,-1 1 0,0 0 1,0 0-1,1 0 1,-1 0-1,0 0 1,1 0-1,-1 0 1,0 0-1,0 0 1,1 0-1,-1 0 1,0 0-1,0 1 1,1-1-1,-1 0 1,0 0-1,0 0 1,0 0-1,1 0 0,-1 0 1,0 0-1,0 1 1,0-1-1,1 0 1,-1 0-1,0 0 1,0 1-1,0-1 1,0 0-1,1 0 1,-1 0-1,0 1 1,0-1-1,0 0 1,0 0-1,0 1 1,0-1-1,0 0 0,0 1 1,3 24 25,-7 29 2,1-22-28,3-32 0,0-1 0,0 1 0,0 0 0,1 0 0,-1 0 0,0 0 0,0 0 0,0 0 0,0-1 0,1 1 0,-1 0 0,0 0 0,0 0 0,0 0 0,1 0 0,-1 0 0,0 0 0,0 0 0,0 0 0,1 0 0,-1 0 0,0 0 0,0 0 0,0 0 0,1 0 0,-1 0 0,0 0 0,0 0 0,0 0 0,0 0 0,1 1 0,-1-1 0,0 0 0,0 0 0,0 0 0,0 0 0,1 0 0,-1 0 0,0 0 0,0 1 0,0-1 0,0 0 0,0 0 0,0 0 0,1 0 0,-1 1 0,0-1 0,0 0 0,0 0 0,0 0 0,0 1 0,0-1 0,0 0 0,0 0 0,0 0 0,0 1 0,0-1 0,0 0 0,0 0 0,0 0 0,0 1 0,0-1 0,0 0 0,0 0 0,0 0 0,0 1 0,8-11 0,-8 10 0,15-21 0,30-34 0,-42 52 0,-1 0 0,1 1 0,0-1 0,0 1 0,0 0 0,0 0 0,0 0 0,0 1 0,1-1 0,-1 1 0,0-1 0,1 1 0,-1 0 0,1 1 0,6-2 0,-8 3-394,0 0 1,0 0-1,0-1 0,0 1 1,-1 1-1,1-1 0,0 0 1,-1 0-1,1 1 0,-1-1 1,1 1-1,-1-1 1,0 1-1,1 0 0,-1-1 1,0 1-1,0 0 0,1 2 1,-1-1-482,1-1 1,-1 1-1,1-1 1,0 1-1,0-1 1,0 0-1,0 0 1,0 0-1,0 0 1,4 2-1,7-1-7874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0.145"/>
    </inkml:context>
    <inkml:brush xml:id="br0">
      <inkml:brushProperty name="width" value="0.025" units="cm"/>
      <inkml:brushProperty name="height" value="0.025" units="cm"/>
    </inkml:brush>
  </inkml:definitions>
  <inkml:trace contextRef="#ctx0" brushRef="#br0">134 197 18033,'0'0'2349,"-9"-1"443,5 0-2531,1 0-129,0 0 0,0 0 0,-1 0 1,1 0-1,-1 1 0,1 0 0,0-1 1,-1 1-1,1 0 0,-1 1 0,1-1 1,0 1-1,-1-1 0,1 1 0,0 0 1,-1 0-1,1 1 0,0-1 0,0 1 0,0-1 1,0 1-1,0 0 0,1 0 0,-1 0 1,1 1-1,-1-1 0,1 0 0,0 1 1,-3 3-1,2-1-54,-1 0 0,1 0 0,1 0 0,-1 0 0,1 1 0,0-1 0,0 1-1,1-1 1,-1 1 0,1 0 0,1-1 0,-1 1 0,1 0 0,0 6 0,0-11-70,1 0 1,0 0-1,-1-1 0,1 1 0,-1 0 1,1 0-1,0 0 0,0-1 0,0 1 1,-1 0-1,1-1 0,0 1 0,0 0 1,0-1-1,0 0 0,0 1 0,0-1 1,0 1-1,0-1 0,0 0 0,0 0 1,0 0-1,0 1 0,0-1 1,1 0-1,-1 0 0,0-1 0,0 1 1,0 0-1,0 0 0,0 0 0,0-1 1,0 1-1,0 0 0,0-1 0,0 1 1,1-2-1,39-17 148,-26 5-29,0-1 1,-1-1-1,-1 0 0,0 0 1,-1-1-1,-1-1 1,-1 0-1,0 0 0,-1-1 1,-2 0-1,0-1 1,0 1-1,-2-2 1,5-35-1,-55 175 732,40-101-722,1 1-1,1-1 1,0 1-1,2 0 1,0 0-1,3 31 1,-2-47-137,0-1 0,0 0 0,1 1 0,0-1 0,-1 0 0,1 0 0,0 1 0,0-1 0,0 0 0,0 0 0,1 0 0,-1 0 0,0 0 0,1 0 0,0 0 0,-1-1 0,1 1 0,0-1 0,0 1 0,0-1 0,0 1 0,0-1 0,0 0 0,0 0 0,0 0 0,1 0 0,-1-1 0,0 1 0,1-1 0,-1 1 0,0-1 0,1 0 0,-1 1 0,0-1 0,1-1 0,-1 1 0,1 0 0,-1 0 0,0-1 0,5-1 0,1 0 0,1 0 0,-1-1 0,0 0 0,0 0 0,0-1 0,0 0 0,-1-1 0,1 1 0,-1-1 0,7-7 0,-6 4 0,0 0 0,0-1 0,-1 1 0,-1-2 0,1 1 0,-2-1 0,1 0 0,-1 0 0,-1 0 0,0-1 0,0 0 0,-1 0 0,0 0 0,-1 0 0,1-15 0,-3 26 0,0-1 0,0 1 0,0-1 0,0 1 0,0 0 0,0-1 0,0 1 0,0-1 0,-1 1 0,1 0 0,0-1 0,0 1 0,0 0 0,0-1 0,-1 1 0,1 0 0,0-1 0,0 1 0,-1 0 0,1 0 0,0-1 0,0 1 0,-1 0 0,1 0 0,0-1 0,-1 1 0,1 0 0,0 0 0,-1 0 0,1 0 0,0 0 0,-1-1 0,1 1 0,-1 0 0,1 0 0,0 0 0,-1 0 0,1 0 0,0 0 0,-1 0 0,1 0 0,-1 0 0,1 1 0,0-1 0,-1 0 0,1 0 0,0 0 0,-1 0 0,1 0 0,0 1 0,-1-1 0,1 0 0,0 0 0,-1 0 0,1 1 0,0-1 0,0 0 0,-1 1 0,-19 14 0,17-10 0,-1-1 0,1 1 0,0 0 0,0 0 0,0 0 0,0 0 0,1 0 0,0 1 0,0-1 0,1 1 0,-1-1 0,1 1 0,1 0 0,-1-1 0,1 1 0,0 6 0,1-11 0,-1 0 0,1 0 0,0 0 0,0-1 0,0 1 0,0 0 0,0 0 0,0-1 0,0 1 0,0 0 0,0-1 0,1 1 0,-1-1 0,0 0 0,0 1 0,0-1 0,1 0 0,-1 0 0,0 0 0,0 0 0,1 0 0,-1 0 0,0 0 0,2 0 0,33-4 0,-25 0 0,0-1 0,0 0 0,0-1 0,0-1 0,-1 1 0,0-2 0,0 1 0,-1-1 0,12-14 0,-21 22 0,0 0 0,0 0 0,0 0 0,0-1 0,1 1 0,-1 0 0,0 0 0,0 0 0,0-1 0,0 1 0,0 0 0,0 0 0,0 0 0,0-1 0,0 1 0,0 0 0,0 0 0,0 0 0,0-1 0,0 1 0,0 0 0,0 0 0,0 0 0,0-1 0,0 1 0,-1 0 0,1 0 0,0 0 0,0-1 0,0 1 0,0 0 0,0 0 0,0 0 0,-1 0 0,1 0 0,0-1 0,0 1 0,0 0 0,0 0 0,-1 0 0,1 0 0,0 0 0,0 0 0,0 0 0,-1 0 0,1 0 0,0-1 0,-18-2 0,-21 4 0,35 5-1284,0 0-1,0 1 1,1 0-1,-5 12 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0.901"/>
    </inkml:context>
    <inkml:brush xml:id="br0">
      <inkml:brushProperty name="width" value="0.025" units="cm"/>
      <inkml:brushProperty name="height" value="0.025" units="cm"/>
    </inkml:brush>
  </inkml:definitions>
  <inkml:trace contextRef="#ctx0" brushRef="#br0">1 316 14830,'0'0'3091,"2"-2"-491,12-12-1996,1 1 0,1 1-1,0 1 1,0 0 0,1 1 0,1 0 0,19-7 0,-36 18-526,0-1 1,-1 0-1,1 1 1,0-1-1,0 1 1,-1-1-1,1 1 1,0-1-1,-1 1 1,1 0-1,0-1 1,-1 1-1,1 0 1,-1-1-1,1 1 1,-1 0-1,0 0 0,1-1 1,-1 1-1,0 0 1,1 0-1,-1 0 1,0 0-1,0-1 1,0 1-1,0 0 1,0 0-1,0 0 1,0 0-1,0 0 1,0-1-1,0 1 1,0 0-1,-1 1 1,-1 37 1760,-11 68 323,13-107-2156,0 0 0,0 0 0,0 1 0,0-1 1,0 0-1,0 0 0,0 1 0,0-1 0,0 0 1,0 0-1,0 0 0,0 1 0,0-1 0,0 0 1,0 0-1,0 1 0,0-1 0,0 0 0,0 0 1,1 0-1,-1 1 0,0-1 0,0 0 0,0 0 1,0 0-1,1 0 0,-1 0 0,0 1 0,0-1 1,0 0-1,1 0 0,-1 0 0,0 0 0,0 0 1,0 0-1,1 0 0,-1 0 0,0 0 0,0 0 1,0 0-1,1 0 0,-1 0 0,0 0 0,0 0 1,1 0-1,-1 0 0,0 0 0,0 0 0,1 0 1,-1 0-1,0 0 0,0 0 0,0 0 0,1 0 1,-1 0-1,0-1 0,0 1 0,0 0 0,0 0 1,1 0-1,-1 0 0,0 0 0,0-1 0,0 1 1,0 0-1,0 0 0,1 0 0,-1-1 0,0 1 0,12-14 228,-4-1-234,-2-1 0,0 0 0,0 0 0,-2 0 0,0 0 0,0-1 0,-2 1 0,1-30 0,4-20 0,-7 68 0,0 0 0,0 0 0,1 0 0,-1 0 0,1 0 0,-1 0 0,1-1 0,0 1 0,0 0 0,0 0 0,0-1 0,0 1 0,0-1 0,0 1 0,1-1 0,-1 1 0,1-1 0,-1 0 0,1 0 0,-1 0 0,1 1 0,2 0 0,0 1 0,1-1 0,-1 0 0,0 0 0,1 0 0,-1 0 0,1-1 0,9 3 0,-5-4 0,0 0 0,0-1 0,0 0 0,0 0 0,0 0 0,0-1 0,-1-1 0,1 0 0,-1 0 0,0 0 0,1-1 0,-1 0 0,-1-1 0,1 0 0,7-6 0,-10 7 0,1-1 0,-1 0 0,0 0 0,0-1 0,0 0 0,0 1 0,-1-2 0,0 1 0,-1 0 0,1-1 0,-1 1 0,-1-1 0,1 0 0,-1 0 0,0 0 0,-1-1 0,1 1 0,-1-11 0,-1 17 0,0 0 0,0 0 0,0 1 0,0-1 0,-1 0 0,1 1 0,0-1 0,0 0 0,-1 0 0,1 1 0,-1-1 0,1 1 0,0-1 0,-1 0 0,1 1 0,-1-1 0,1 1 0,-1-1 0,0 1 0,1 0 0,-1-1 0,1 1 0,-1-1 0,0 1 0,1 0 0,-1 0 0,0-1 0,0 1 0,1 0 0,-1 0 0,0 0 0,0 0 0,1 0 0,-1 0 0,0 0 0,1 0 0,-1 0 0,0 0 0,0 0 0,1 0 0,-2 1 0,-2 0 0,1-1 0,0 1 0,0 0 0,0 0 0,0 0 0,0 0 0,0 1 0,0-1 0,-3 4 0,-1 1 0,1 1 0,-1 0 0,1 0 0,1 0 0,-1 1 0,1 0 0,1 0 0,0 1 0,0-1 0,0 1 0,1 0 0,1 0 0,-1 0 0,1 0 0,1 0 0,0 0 0,0 1 0,1-1 0,1 13 0,-1-19-33,1 0-1,0 0 1,0 0 0,1 0 0,-1-1-1,0 1 1,1 0 0,0-1 0,0 1-1,-1-1 1,2 0 0,-1 1 0,0-1-1,0 0 1,1 0 0,-1-1 0,1 1-1,-1 0 1,1-1 0,0 0 0,0 1-1,-1-1 1,1 0 0,6 1 0,-1 0-505,1-1 1,0 1 0,-1-1-1,1-1 1,0 0-1,0 0 1,14-3 0,5-4-8202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1.891"/>
    </inkml:context>
    <inkml:brush xml:id="br0">
      <inkml:brushProperty name="width" value="0.025" units="cm"/>
      <inkml:brushProperty name="height" value="0.025" units="cm"/>
    </inkml:brush>
  </inkml:definitions>
  <inkml:trace contextRef="#ctx0" brushRef="#br0">1 56 13933,'0'0'4474,"0"11"-2590,0 12-971,2 86 3388,-1-100-4053,0 0 1,0 1-1,1-1 1,0 0-1,1 0 0,0 0 1,0 0-1,1-1 1,8 15-1,-11-22-221,0 1 0,0-1 0,1 1 0,-1-1 0,1 1 0,-1-1 0,1 0 0,-1 0-1,1 1 1,0-1 0,0-1 0,-1 1 0,1 0 0,0 0 0,0-1 0,0 1 0,0-1 0,0 1 0,0-1 0,0 0 0,0 0-1,0 0 1,0 0 0,0 0 0,0 0 0,0 0 0,0-1 0,0 1 0,0-1 0,0 0 0,0 1 0,-1-1 0,1 0 0,0 0-1,0 0 1,-1 0 0,1-1 0,2-1 0,5-4 230,0-1-1,-1-1 1,1 1-1,12-19 1,-6 4 129,-1-1 1,-1 0-1,-1 0 0,16-50 0,-16 44 107,-2 105-472,-8-56-21,-2-8 0,1 0 0,0 0 0,1-1 0,1 1 0,0 0 0,7 16 0,-10-26 0,0 0 0,1-1 0,-1 1 0,0 0 0,1-1 0,-1 1 0,1-1 0,-1 1 0,1-1 0,0 1 0,-1-1 0,1 1 0,-1-1 0,1 0 0,0 1 0,-1-1 0,1 0 0,0 1 0,0-1 0,-1 0 0,1 0 0,0 0 0,-1 1 0,1-1 0,0 0 0,0 0 0,-1 0 0,1 0 0,0-1 0,0 1 0,-1 0 0,1 0 0,0 0 0,0-1 0,-1 1 0,1 0 0,0 0 0,-1-1 0,1 1 0,-1-1 0,1 1 0,0-1 0,-1 1 0,1-1 0,-1 1 0,1-2 0,25-28 0,14-38 0,-29 48 0,1-1 0,1 1 0,1 1 0,29-33 0,-42 51 0,-1 0 0,1 1 0,0-1 0,-1 0 0,1 1 0,0-1 0,0 0 0,0 1 0,-1-1 0,1 1 0,0-1 0,0 1 0,0-1 0,0 1 0,0 0 0,0-1 0,0 1 0,0 0 0,0 0 0,0 0 0,0-1 0,0 1 0,0 1 0,0-1 0,0 0 0,0 0 0,0 0 0,0 0 0,0 1 0,0-1 0,0 0 0,1 1 0,0 1 0,-1 0 0,1 0 0,0 0 0,-1 0 0,0 0 0,1 1 0,-1-1 0,0 0 0,0 1 0,0-1 0,-1 1 0,2 3 0,1 12 0,0 0 0,0 29 0,-3-46 0,1 56-3990,-1-38-65,-1-39-541,-1-11-6369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2.218"/>
    </inkml:context>
    <inkml:brush xml:id="br0">
      <inkml:brushProperty name="width" value="0.025" units="cm"/>
      <inkml:brushProperty name="height" value="0.025" units="cm"/>
    </inkml:brush>
  </inkml:definitions>
  <inkml:trace contextRef="#ctx0" brushRef="#br0">1 0 17489,'0'0'4292,"56"12"-6951,-20-6-3010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8:17.057"/>
    </inkml:context>
    <inkml:brush xml:id="br0">
      <inkml:brushProperty name="width" value="0.025" units="cm"/>
      <inkml:brushProperty name="height" value="0.025" units="cm"/>
    </inkml:brush>
  </inkml:definitions>
  <inkml:trace contextRef="#ctx0" brushRef="#br0">0 0 224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2.887"/>
    </inkml:context>
    <inkml:brush xml:id="br0">
      <inkml:brushProperty name="width" value="0.025" units="cm"/>
      <inkml:brushProperty name="height" value="0.025" units="cm"/>
    </inkml:brush>
  </inkml:definitions>
  <inkml:trace contextRef="#ctx0" brushRef="#br0">142 327 14286,'0'0'6624,"-8"0"-3997,2 0-2438,0 0 1,0 1-1,1 0 1,-1 0-1,0 1 0,1-1 1,-1 1-1,1 0 1,0 1-1,0-1 0,-1 1 1,2 0-1,-1 0 0,0 1 1,1 0-1,-1 0 1,1 0-1,0 0 0,0 0 1,1 1-1,-1-1 1,-2 6-1,4-5-115,-1-1 0,1 0 0,0 1 0,0-1 0,0 1 0,1 0 0,-1 0 0,1 0 0,0 0 0,0 6 0,1-9-66,0-1 1,0 0-1,0 1 1,1-1-1,-1 0 1,0 0-1,1 1 1,-1-1-1,0 0 0,1 0 1,0 0-1,-1 1 1,1-1-1,0 0 1,-1 0-1,1 0 1,0 0-1,0 0 1,0 0-1,0 0 1,0-1-1,0 1 0,0 0 1,0 0-1,0-1 1,0 1-1,1-1 1,-1 1-1,0-1 1,0 1-1,1-1 1,-1 0-1,0 0 0,0 1 1,1-1-1,-1 0 1,0 0-1,1 0 1,-1 0-1,0-1 1,3 1-1,4-2 10,0 0 1,0 0-1,0-1 0,0 0 1,-1 0-1,1 0 0,-1-1 0,0 0 1,0-1-1,0 0 0,-1 0 0,0 0 1,10-10-1,2-4 38,-1-1 0,-1-1 0,14-23 1,-16 22 177,-1-1-1,-1-1 1,-1 0 0,-1 0 0,-1-1 0,-2-1 0,0 1 0,-2-1 0,0 0 0,0-32 0,-8 44-192,-6 23-100,-8 26 58,6-5 83,2 1 1,1 0-1,1 1 0,2 0 1,1 0-1,2 0 1,1 47-1,1-77-83,0 0 0,0-1 0,0 1 0,0 0 0,1 0 0,-1 0 0,0 0 0,1 0 0,-1 0 0,1-1 0,0 1 0,-1 0 0,1-1 0,0 1 0,0 0 0,0-1 0,0 1 0,0-1 0,1 1 0,-1-1 0,0 0 0,1 1 0,-1-1 0,1 0 0,-1 0 0,1 0 0,0 0 0,-1 0 0,1-1 0,0 1 0,0 0 0,0-1 0,-1 1 0,1-1 0,0 0 0,0 0 0,0 1 0,0-1 0,0-1 0,0 1 0,-1 0 0,1 0 0,0-1 0,4 0 0,0-1 0,0 0 0,0-1 0,0 0 0,0 0 0,0 0 0,-1-1 0,1 0 0,-1 0 0,0 0 0,0 0 0,7-10 0,-1 0-136,-2-2 0,0 1 0,-1-1-1,-1 0 1,0-1 0,-1 1 0,-1-1 0,-1-1 0,5-34 0,-10 58 79,0 7 99,-1 0-1,2 1 0,1 23 1,-1-35-24,0-1 0,0 0-1,0 1 1,0-1 0,0 0 0,0 1 0,0-1 0,1 0 0,-1 0 0,0 1 0,1-1-1,-1 0 1,1 0 0,0 0 0,-1 1 0,1-1 0,0 0 0,0 0 0,0 0 0,-1 0-1,1 0 1,0 0 0,0-1 0,0 1 0,1 0 0,-1 0 0,0-1 0,0 1-1,0-1 1,0 1 0,1-1 0,-1 1 0,0-1 0,1 0 0,-1 1 0,0-1 0,0 0-1,1 0 1,-1 0 0,0 0 0,1 0 0,-1-1 0,0 1 0,1 0 0,-1 0 0,0-1-1,0 1 1,1-1 0,-1 1 0,0-1 0,0 0 0,1 0 0,3-3-1,0 0 0,-1 1 0,0-2-1,0 1 1,0 0 0,0-1 0,-1 0 0,0 1 0,0-2 0,0 1 0,0 0 0,2-9 0,-3 10-11,0-1-1,0 0 1,0-1-1,-1 1 1,0 0 0,0 0-1,0-1 1,-1 1-1,0 0 1,0-1 0,0 1-1,0 0 1,-1-1-1,-1-6 1,1 12-6,1-1 0,0 1 0,-1-1 0,1 0 0,0 1 0,-1-1 0,1 1 0,0-1 0,-1 1 0,1-1 0,-1 1 0,1-1 0,-1 1 0,0-1 0,1 1 0,-1 0 0,1-1 0,-1 1 0,0 0 0,1-1 0,-1 1 0,0 0 0,1 0 0,-1 0 0,0 0 0,1 0 0,-1 0 0,0 0 0,1 0 0,-1 0 0,0 0 0,1 0 0,-1 0 0,0 0 0,1 0 0,-1 1 0,0-1 0,1 0 0,-1 0 0,0 1 0,1-1 0,-1 1 0,1-1 0,-1 0 0,1 1 0,-1-1 0,0 2 0,-21 25 0,18-18 0,1 0 0,0 0 0,0 1 0,1 0 0,0-1 0,1 1 0,0 0 0,1 0 0,1 19 0,-1-26 0,1-1 0,-1 1 0,1 0 0,0-1 0,0 1 0,0-1 0,0 1 0,0-1 0,1 0 0,-1 1 0,1-1 0,-1 0 0,1 0 0,0 0 0,0 0 0,0 0 0,0 0 0,0-1 0,0 1 0,1-1 0,-1 1 0,0-1 0,1 0 0,-1 0 0,1 0 0,-1 0 0,1-1 0,0 1 0,-1-1 0,1 1 0,0-1 0,-1 0 0,1 0 0,0 0 0,0 0 0,-1-1 0,1 1 0,0-1 0,3-1 0,2 1 0,1-2 0,-1 1 0,0-1 0,-1 0 0,1-1 0,0 0 0,-1 0 0,0 0 0,8-7 0,57-56 0,-9 7 0,-64 89 0,-3-16 0,2-7 0,0 0 0,0 1 0,0-1 0,1 1 0,0-1 0,1 1 0,-1 8 0,1-14 0,1-1 0,-1 0 0,0 1 0,0-1 0,1 1 0,-1-1 0,0 0 0,1 1 0,-1-1 0,0 0 0,1 1 0,-1-1 0,1 0 0,-1 0 0,1 0 0,-1 1 0,0-1 0,1 0 0,-1 0 0,1 0 0,-1 0 0,1 0 0,-1 0 0,1 0 0,-1 0 0,1 0 0,-1 0 0,1 0 0,-1 0 0,1 0 0,-1 0 0,0 0 0,1 0 0,-1 0 0,1-1 0,18-5 0,27-33 0,-41 34 0,0-1 0,0 1 0,1 0 0,0 1 0,-1-1 0,2 1 0,-1 0 0,0 1 0,13-5 0,-18 9-121,-1 0 0,1 0 0,0 0 1,0 0-1,-1 0 0,1 0 0,0 0 0,-1 0 0,1 0 1,-1 0-1,1 1 0,-1-1 0,0 0 0,0 0 0,1 1 1,-1-1-1,0 0 0,0 1 0,0-1 0,0 0 0,0 0 1,-1 1-1,1 1 0,-4 35-7127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3.587"/>
    </inkml:context>
    <inkml:brush xml:id="br0">
      <inkml:brushProperty name="width" value="0.025" units="cm"/>
      <inkml:brushProperty name="height" value="0.025" units="cm"/>
    </inkml:brush>
  </inkml:definitions>
  <inkml:trace contextRef="#ctx0" brushRef="#br0">3 0 15214,'-2'39'10315,"4"50"-7527,0-5-1904,-5 0-251,1-39 692,7 87 0,-5-132-1322,0 1 1,0-1-1,0 0 1,0 1-1,0-1 0,0 0 1,0 1-1,0-1 1,0 1-1,1-1 0,-1 0 1,0 1-1,0-1 0,0 0 1,0 1-1,1-1 1,-1 0-1,0 0 0,0 1 1,1-1-1,-1 0 1,0 0-1,0 1 0,1-1 1,-1 0-1,0 0 0,1 0 1,-1 1-1,0-1 1,1 0-1,-1 0 0,0 0 1,1 0-1,-1 0 1,0 0-1,1 0 0,-1 0 1,0 0-1,1 0 0,0 0 1,16-10 83,12-20-30,-27 28-66,9-12-1434,-1 1-1,1 1 1,1-1-1,0 2 0,1 0 1,0 0-1,26-14 0,-33 20-5544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3.934"/>
    </inkml:context>
    <inkml:brush xml:id="br0">
      <inkml:brushProperty name="width" value="0.025" units="cm"/>
      <inkml:brushProperty name="height" value="0.025" units="cm"/>
    </inkml:brush>
  </inkml:definitions>
  <inkml:trace contextRef="#ctx0" brushRef="#br0">28 92 20019,'0'0'5189,"7"8"-4170,-3-3-912,1-1-1,-1 0 1,0 0-1,1 0 0,0-1 1,0 0-1,0 0 0,0 0 1,10 4-1,-12-7-78,0 1 0,0 0 1,0-1-1,0 1 0,0-1 1,0 0-1,0 0 0,0 0 1,0 0-1,0 0 0,0-1 0,0 0 1,0 1-1,0-1 0,0 0 1,0-1-1,0 1 0,0 0 0,-1-1 1,1 1-1,-1-1 0,1 0 1,-1 0-1,0 0 0,4-4 1,-4 4-1,1-1 0,-1 1 0,0-1 1,0 1-1,0-1 0,0 0 1,-1 0-1,1 0 0,-1 0 0,0 0 1,1-1-1,-2 1 0,1 0 1,0 0-1,-1-1 0,1 1 1,-1 0-1,0-1 0,0 1 0,0-1 1,0 1-1,-1 0 0,0-1 1,1 1-1,-3-4 0,2 5-6,0 0 0,-1-1 0,1 1 0,-1 0 0,0 0 1,0 0-1,0 0 0,0 0 0,0 1 0,0-1 0,0 0 0,-1 1 0,1 0 0,0 0 0,-1-1 0,1 1 0,-1 1 0,0-1 0,1 0 0,-1 1 0,0-1 0,1 1 0,-1 0 0,0 0 1,1 0-1,-1 0 0,0 0 0,1 1 0,-1-1 0,0 1 0,-3 1 0,1 0-23,1 0 1,-1 0-1,1 0 1,-1 1 0,1-1-1,0 1 1,0 0-1,1 1 1,-1-1-1,0 1 1,1-1-1,0 1 1,0 0-1,0 0 1,0 1-1,1-1 1,-4 9 0,-2 5 31,1 0 0,1 1 1,-5 22-1,8-28-17,0 0 0,1 0 0,1 0 0,0 0 0,1 25 0,0-35-12,1-1 1,-1 1 0,1 0 0,-1-1-1,1 1 1,0 0 0,0-1-1,0 1 1,0-1 0,1 0 0,-1 1-1,1-1 1,-1 0 0,1 0 0,0 0-1,0 0 1,0 0 0,0 0-1,0 0 1,0-1 0,0 1 0,1-1-1,-1 0 1,1 0 0,-1 1 0,1-2-1,-1 1 1,1 0 0,-1 0 0,1-1-1,0 1 1,0-1 0,5 0-1,0 0-225,0 0-1,0-1 0,0 0 0,0-1 0,0 1 0,0-2 0,-1 1 1,1-1-1,0 0 0,-1 0 0,0-1 0,0 0 0,12-9 0,-8 4-2204,1-1-1,-1-1 0,17-20 0,2-8-7372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4.417"/>
    </inkml:context>
    <inkml:brush xml:id="br0">
      <inkml:brushProperty name="width" value="0.025" units="cm"/>
      <inkml:brushProperty name="height" value="0.025" units="cm"/>
    </inkml:brush>
  </inkml:definitions>
  <inkml:trace contextRef="#ctx0" brushRef="#br0">25 0 10698,'0'0'14446,"0"8"-12338,-12 167 1069,0 14-839,12-187-2338,0 0 0,0 1 0,0-1 0,0 0 0,0 0 0,1 0 0,-1 0 0,1 0 0,-1 0 0,1 0 0,0 0 0,0 0 0,0 0 0,0 0 0,0 0 0,2 2 0,-2-3 0,0 0 0,0-1 0,0 1 0,1-1 0,-1 1 0,0 0 0,0-1 0,0 0 0,0 1 0,1-1 0,-1 0 0,0 0 0,0 1 0,1-1 0,-1 0 0,0 0 0,0-1 0,1 1 0,-1 0 0,2-1 0,3-1 0,0 0 0,-1 0 0,1-1 0,-1 0 0,1 0 0,-1 0 0,0-1 0,0 0 0,7-7 0,20-25 0,26-27 0,-55 60 0,0 0 0,1 0 0,-1 0 0,1 0 0,0 1 0,0 0 0,0 0 0,0 0 0,0 0 0,0 0 0,1 1 0,-1 0 0,0 0 0,6-1 0,-9 2 0,0 1 0,-1-1 0,1 0 0,0 0 0,-1 0 0,1 0 0,-1 0 0,1 1 0,0-1 0,-1 0 0,1 1 0,-1-1 0,1 0 0,-1 1 0,1-1 0,-1 1 0,1-1 0,-1 0 0,0 1 0,1-1 0,-1 1 0,0-1 0,1 1 0,-1 0 0,0-1 0,1 1 0,-1-1 0,0 1 0,0 1 0,2 25 0,-13 25 0,-17-3 0,76-70 0,-14 7-1283,21-11-3315,-53 24 4309,0 0 1,0 0-1,0-1 0,0 1 1,0-1-1,0 1 0,0-1 1,0 0-1,-1 0 0,1 0 1,0 0-1,-1 0 0,0 0 1,0 0-1,1-1 0,-1 1 1,1-5-1,-1-8-6859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4.775"/>
    </inkml:context>
    <inkml:brush xml:id="br0">
      <inkml:brushProperty name="width" value="0.025" units="cm"/>
      <inkml:brushProperty name="height" value="0.025" units="cm"/>
    </inkml:brush>
  </inkml:definitions>
  <inkml:trace contextRef="#ctx0" brushRef="#br0">0 51 17649,'0'0'7815,"49"-14"-7334,-7 9-193,4 1-224,2-1-577,4-1-1569,-4-1-2306,-2-2-2722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5.421"/>
    </inkml:context>
    <inkml:brush xml:id="br0">
      <inkml:brushProperty name="width" value="0.025" units="cm"/>
      <inkml:brushProperty name="height" value="0.025" units="cm"/>
    </inkml:brush>
  </inkml:definitions>
  <inkml:trace contextRef="#ctx0" brushRef="#br0">1 1 19090,'0'0'3192,"1"11"-336,11 204 2608,-7-62-3299,3-118-2165,0-24 0,-7-12 0,0 1 0,-1 0 0,1 0 0,-1-1 0,1 1 0,-1 0 0,1-1 0,-1 1 0,1 0 0,-1-1 0,0 1 0,1-1 0,-1 1 0,0-1 0,1 1 0,-1-1 0,0 1 0,1-1 0,-1 1 0,0-1 0,0 1 0,0-1 0,1 1 0,-1-1 0,0 0 0,0 0 0,4-17-23,-2 1 0,0-1 0,0-1 0,-2 1 0,0 0 0,-1 0 0,-1 0 0,-1 0 0,-6-21 0,8 32-26,1 5 39,0 0-1,-1-1 0,1 1 1,-1 0-1,1-1 1,-1 1-1,0 0 0,0 0 1,0 0-1,0 0 1,0 0-1,0 0 0,-1 0 1,-2-4-1,3 11-30,0 0 0,1 0-1,-1 0 1,1-1-1,0 1 1,0 0 0,2 5-1,-2-5 48,1-1 0,0 0 0,0 1 0,0-1 0,1 0 0,0 1 0,0-1 0,0 0 0,0 0 0,0-1 0,1 1 0,0 0 0,0-1 0,0 1 0,0-1 0,0 0 0,1 0 0,-1 0 0,1-1 0,0 1 0,0-1 0,0 0 0,0 0 0,0 0 0,0-1 0,1 0 0,-1 1 0,0-1 0,1-1 0,-1 1 0,1-1 0,-1 1 0,1-1 0,-1-1 0,1 1-1,-1-1 1,1 1 0,-1-1 0,1 0 0,-1-1 0,0 1 0,0-1 0,0 0 0,0 0 0,0 0 0,0-1 0,0 1 0,0-1 0,4-5 0,-1 0 33,0 0 1,-1-1-1,0 0 0,-1-1 0,0 1 0,0-1 0,-1 0 0,0 0 1,-1-1-1,0 1 0,3-22 0,-15 80-39,6-37 0,1 0 0,0 0 0,0 0 0,1 0 0,0 0 0,1 0 0,1 0 0,2 16 0,-2-25 0,-1-1 0,1 1 0,0-1 0,0 1 0,0-1 0,0 0 0,0 1 0,0-1 0,0 0 0,0 0 0,1 0 0,-1 0 0,0 0 0,1 0 0,-1 0 0,1 0 0,-1-1 0,1 1 0,-1-1 0,1 1 0,-1-1 0,1 1 0,0-1 0,-1 0 0,1 0 0,0 0 0,-1 0 0,1 0 0,0 0 0,-1 0 0,1-1 0,0 1 0,-1 0 0,1-1 0,-1 1 0,3-2 0,6-1 0,-1-1 0,0 1 0,0-1 0,16-11 0,0-3 0,32-33 0,20-13 0,-77 63 0,0 1 0,0 0 0,0 0 0,0 0 0,0 0 0,1 0 0,-1 0 0,0 0 0,0-1 0,0 1 0,0 0 0,0 0 0,1 0 0,-1 0 0,0 0 0,0 0 0,0 0 0,0 0 0,0 0 0,1 0 0,-1 0 0,0 0 0,0 0 0,0 0 0,0 0 0,0 0 0,1 0 0,-1 0 0,0 0 0,0 0 0,0 0 0,0 0 0,1 0 0,-1 0 0,0 0 0,0 0 0,0 0 0,0 1 0,0-1 0,0 0 0,1 0 0,-1 0 0,0 0 0,0 0 0,0 0 0,0 0 0,0 1 0,0-1 0,0 0 0,0 0 0,0 0 0,0 0 0,0 0 0,0 1 0,1-1 0,-1 0 0,0 0 0,0 0 0,0 0 0,0 1 0,0-1 0,0 0 0,-1 0 0,1 0 0,-1 9 0,-11 27 0,9-29 0,0 0 0,1 0 0,-1 0 0,2 1 0,-1-1 0,0 13 0,2-19 0,0-1 0,0 0 0,0 0 0,0 1 0,0-1 0,0 0 0,0 1 0,0-1 0,0 0 0,0 1 0,0-1 0,0 0 0,0 0 0,1 1 0,-1-1 0,0 0 0,0 1 0,0-1 0,0 0 0,1 0 0,-1 0 0,0 1 0,0-1 0,1 0 0,-1 0 0,0 0 0,0 1 0,1-1 0,-1 0 0,0 0 0,1 0 0,-1 0 0,0 0 0,1 0 0,-1 0 0,0 0 0,0 0 0,1 0 0,-1 0 0,1 0 0,18-5 0,14-16 0,0-10 0,-27 24 0,0 0 0,0 1 0,1 0 0,-1 0 0,1 0 0,1 1 0,-1 0 0,1 1 0,0 0 0,14-6 0,-21 10 0,-1 0 0,1 0 0,0 0 0,-1 0 0,1 1 0,-1-1 0,1 0 0,-1 0 0,1 0 0,-1 1 0,1-1 0,-1 0 0,0 1 0,1-1 0,-1 0 0,1 1 0,-1-1 0,0 1 0,1-1 0,-1 1 0,0-1 0,1 0 0,-1 1 0,0-1 0,0 1 0,1-1 0,-1 1 0,0 0 0,0-1 0,0 1 0,0-1 0,0 1 0,0-1 0,0 1 0,0-1 0,0 1 0,0 0 0,0 29 0,0-22 0,0 34-4415,0-30-3053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6.102"/>
    </inkml:context>
    <inkml:brush xml:id="br0">
      <inkml:brushProperty name="width" value="0.025" units="cm"/>
      <inkml:brushProperty name="height" value="0.025" units="cm"/>
    </inkml:brush>
  </inkml:definitions>
  <inkml:trace contextRef="#ctx0" brushRef="#br0">4 133 16752,'0'0'3155,"-1"-8"-534,0 5-2363,0 0 0,1 0 0,0-1 0,-1 1 0,1 0 1,0 0-1,1-1 0,-1 1 0,0 0 0,1 0 0,0 0 0,0 0 0,0 0 0,0 0 0,0 0 0,0 0 1,1 0-1,0 0 0,-1 0 0,1 1 0,0-1 0,0 1 0,1-1 0,-1 1 0,4-3 0,3-1-18,1 0-1,-1 1 1,1 0-1,0 1 1,0 0-1,0 0 1,0 1-1,1 1 1,0 0-1,-1 0 0,1 1 1,0 0-1,14 1 1,-23 0-237,0 0-1,0 1 1,-1-1 0,1 0-1,0 1 1,-1-1 0,1 1 0,0-1-1,-1 1 1,1 0 0,-1 0-1,1 0 1,-1 0 0,0 0 0,1 0-1,-1 0 1,0 0 0,0 1-1,0-1 1,1 0 0,-1 1 0,1 1-1,-1 1-10,0-1 0,1 1 0,-1 0-1,0-1 1,-1 1 0,1 0 0,-1 0 0,1 0-1,-2 7 1,1-2 4,-1 1 0,-1 0 0,0-1-1,0 0 1,-1 1 0,0-1 0,-7 12-1,-22 24 59,25-38-47,1 0 0,0 1 0,1 0 0,0 0 0,-8 17 1,16-24-23,0 0 1,0-1 0,1 1 0,-1-1-1,0 0 1,0 0 0,1 0 0,5-1-1,37-8-90,21-4-140,-62 13 227,0-1 0,0 1 0,0 0 0,0 1 0,0-1-1,-1 1 1,1 0 0,0 0 0,0 0 0,8 4 0,-11-3 30,1-1 0,-1 1 1,0-1-1,0 1 0,-1 0 0,1-1 1,0 1-1,0 0 0,-1 0 1,1 0-1,-1 1 0,0-1 1,0 0-1,0 1 0,0-1 1,0 0-1,0 1 0,-1-1 1,1 1-1,-1-1 0,1 1 0,-1-1 1,0 1-1,0-1 0,0 1 1,-1 0-1,1-1 0,0 1 1,-1-1-1,-1 5 0,0 0 31,-1 0 0,1-1 0,-1 1 0,0-1 0,-1 1 0,0-1 0,0 0 0,0 0 0,-10 10 0,5-8-43,-1 0 0,0-1 0,-1 0 0,0 0 0,0-1 0,0-1 0,0 0 0,-1 0 0,0-1 0,0 0 0,0-1 0,-1-1 0,1 0 0,-1-1 0,1 0 0,-17-1 0,27 0-65,0 0 1,0 0-1,0-1 1,0 1-1,0 0 1,0-1-1,1 1 1,-1-1-1,0 0 1,0 1-1,0-1 1,1 0-1,-1 0 1,0 0-1,1 0 1,-1-1-1,1 1 1,0 0-1,-1-1 1,-1-1-1,-11-25-3582,7 13-4451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7.203"/>
    </inkml:context>
    <inkml:brush xml:id="br0">
      <inkml:brushProperty name="width" value="0.025" units="cm"/>
      <inkml:brushProperty name="height" value="0.025" units="cm"/>
    </inkml:brush>
  </inkml:definitions>
  <inkml:trace contextRef="#ctx0" brushRef="#br0">57 282 15022,'0'0'4319,"-9"0"-1954,-38 0 667,50-12-1548,8-6-1253,1 0 0,17-18-1,14-21-25,38-84-253,-81 174-267,0-14 259,-1 53 12,3 1 1,3-1 0,16 77-1,5-44 83,-11-52 1036,-3 0-1,6 69 0,-18-122-1044,0 0 0,0 1 0,-1-1 0,1 0 0,0 1 0,-1-1 0,1 0 0,0 1 0,-1-1 0,1 0 1,0 1-1,-1-1 0,1 0 0,0 0 0,-1 0 0,1 1 0,-1-1 0,1 0 0,0 0 0,-1 0 0,1 0 0,-1 0 0,1 0 0,-1 0 0,1 0 0,0 0 0,-1 0 0,1 0 0,-1 0 0,1 0 0,-1 0 0,1 0 0,0 0 0,-1 0 0,1-1 0,-1 1 0,1 0 0,0 0 0,-1-1 0,0 1 0,-19-8 111,1-1 40,-87-45 370,93 46-539,1 0 1,0-1-1,0 0 0,1 0 1,-19-22-1,29 30-142,0 0 0,-1 0 0,1 0 0,0-1 0,0 1 0,0 0 0,0-1-1,1 1 1,-1-1 0,0 1 0,1-1 0,-1 1 0,1-1 0,-1 1 0,1-1 0,0 0-1,-1 1 1,1-1 0,0 0 0,0 1 0,0-1 0,1 0 0,-1 1 0,0-1 0,1 0-1,-1 1 1,1-1 0,-1 1 0,1-1 0,0 1 0,-1-1 0,1 1 0,0-1 0,0 1-1,0 0 1,0-1 0,0 1 0,2-1 0,5-4-1359,1 0-1,-1 0 1,1 1-1,1 1 1,13-6 0,12-6-3639,0-5-2671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7.550"/>
    </inkml:context>
    <inkml:brush xml:id="br0">
      <inkml:brushProperty name="width" value="0.025" units="cm"/>
      <inkml:brushProperty name="height" value="0.025" units="cm"/>
    </inkml:brush>
  </inkml:definitions>
  <inkml:trace contextRef="#ctx0" brushRef="#br0">92 124 10922,'0'0'11873,"-7"-8"-11489,6 7-410,-30-30 532,31 30-492,-1 0 0,0 1 1,0-1-1,1 0 0,-1 0 0,0 1 1,0-1-1,0 1 0,0-1 0,0 1 1,0-1-1,0 1 0,0 0 0,0 0 1,0-1-1,0 1 0,0 0 0,0 0 1,0 0-1,0 0 0,-1 0 0,1 0 1,0 0-1,0 1 0,0-1 0,0 0 1,0 0-1,0 1 0,0-1 1,0 1-1,0-1 0,0 1 0,0-1 1,1 1-1,-1 0 0,0-1 0,0 1 1,0 0-1,1 0 0,-1 0 0,0-1 1,1 1-1,-1 0 0,0 2 0,-1 2 17,0 0-1,0 1 1,0-1 0,1 0-1,0 1 1,0-1-1,1 1 1,-1-1-1,1 1 1,1-1-1,-1 1 1,1-1-1,0 1 1,0-1 0,0 0-1,1 1 1,-1-1-1,1 0 1,1 0-1,4 8 1,-6-11-2,1 1 0,0-1 1,0 1-1,0-1 0,0 0 0,0 0 0,0 0 1,1 0-1,-1 0 0,1-1 0,-1 1 0,1-1 1,-1 0-1,1 1 0,0-1 0,0 0 0,0-1 1,0 1-1,-1 0 0,1-1 0,0 0 0,0 1 1,0-1-1,0 0 0,0-1 0,0 1 0,0 0 1,0-1-1,0 0 0,0 0 0,0 0 0,0 0 1,-1 0-1,1 0 0,0-1 0,-1 1 0,1-1 1,-1 0-1,3-2 0,6-5 52,-1 0 0,0 0 0,-1-1 0,0 0 0,0-1 0,-1 0 0,0 0 0,-1-1 0,-1 0 0,0 0 0,0 0 0,-1-1 0,-1 0 0,0 0 0,0 0-1,-2 0 1,2-18 0,-6 78-263,1-32-268,0 0-1,1 0 0,3 25 1,-2-35 59,1 1-1,-1-1 1,1 1 0,0-1-1,0 1 1,1-1 0,0 0-1,0 0 1,0-1 0,0 1-1,1 0 1,0-1 0,6 6-1,-9-9-20,1 1 0,0-1-1,-1 1 1,1-1 0,0 0-1,0 0 1,0 0 0,0 0 0,0 0-1,0 0 1,1-1 0,-1 1-1,0-1 1,0 1 0,1-1-1,2 0 1,14 1-4739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38.654"/>
    </inkml:context>
    <inkml:brush xml:id="br0">
      <inkml:brushProperty name="width" value="0.025" units="cm"/>
      <inkml:brushProperty name="height" value="0.025" units="cm"/>
    </inkml:brush>
  </inkml:definitions>
  <inkml:trace contextRef="#ctx0" brushRef="#br0">39 1 11819,'0'0'2258,"-5"8"-320,-1 3-1471,1 0 0,1 0 0,-1 1 1,2 0-1,0 0 0,0 0 0,1 0 0,1 0 0,-1 25 0,3-21-98,0 1-1,0 0 0,2-1 0,0 1 1,1-1-1,0 0 0,1 0 0,8 16 1,-10-26-317,-1-1 1,1 1 0,0-1 0,1 0 0,-1 0-1,1 0 1,0 0 0,1 0 0,-1-1-1,1 0 1,-1 0 0,1 0 0,0-1-1,1 0 1,-1 0 0,1 0 0,-1 0 0,1-1-1,0 0 1,0 0 0,0-1 0,0 1-1,0-1 1,11 0 0,-15-1 1,0 0 0,0 0 0,0 0 0,0 0 0,-1 0-1,1-1 1,0 1 0,0 0 0,0-1 0,-1 0 0,1 1 0,0-1 0,-1 0 0,1 0 0,-1 0 0,1 0-1,-1 0 1,1 0 0,-1-1 0,0 1 0,1 0 0,-1-1 0,0 1 0,1-3 0,1-2 20,-1 1 1,0-1 0,-1 0-1,0 1 1,0-1-1,1-7 1,-2 7-57,1 1-1,0 0 1,0 0 0,0 0-1,0 0 1,1 0-1,0 0 1,2-4 0,-4 8-15,1 1 1,-1 0 0,0 0-1,0 0 1,0-1 0,0 1 0,0 0-1,0 0 1,1 0 0,-1-1 0,0 1-1,0 0 1,0 0 0,0 0 0,1 0-1,-1 0 1,0 0 0,0 0-1,1-1 1,-1 1 0,0 0 0,0 0-1,0 0 1,1 0 0,-1 0 0,0 0-1,0 0 1,1 0 0,-1 0-1,0 0 1,0 0 0,0 0 0,1 0-1,-1 0 1,0 0 0,0 1 0,1-1-1,-1 0 1,0 0 0,0 0-1,0 0 1,1 0 0,-1 1 0,8 11 67,4 20 1,-12-31-54,7 31 72,-6-25-74,0 0-1,1 1 1,0-1 0,0-1 0,4 10-1,-5-15-10,0 1 1,0-1-1,0 1 0,0-1 0,0 1 1,0-1-1,1 1 0,-1-1 0,1 0 1,-1 0-1,1 0 0,-1 0 0,1 0 1,0 0-1,-1 0 0,1-1 0,0 1 0,0 0 1,-1-1-1,1 0 0,0 1 0,0-1 1,0 0-1,3 0 0,-3 0 14,1 0-1,-1 0 1,1-1-1,-1 1 1,1-1-1,-1 0 1,1 1-1,-1-1 1,0 0-1,0 0 1,1-1 0,-1 1-1,0 0 1,0-1-1,0 1 1,0-1-1,-1 0 1,1 1-1,0-1 1,-1 0-1,1 0 1,-1 0-1,1 0 1,-1-1-1,0 1 1,0 0 0,0-1-1,0 1 1,-1 0-1,1-1 1,0-3-1,2-9 341,-2-1-1,1 1 0,-2-1 1,-1-16-1,1 10 215,-2 23-450,1 0-105,1 0 0,-1 0 0,0 0 0,0 0 1,0-1-1,0 1 0,0 0 0,0 0 0,0-1 1,0 1-1,0-1 0,0 1 0,0-1 0,0 0 1,0 1-1,-2-1 0,3-3-34,9-1-20,10-1-24,-11 5 13,0-1 1,0 0-1,0 0 0,-1-1 1,1 0-1,0-1 0,-1 0 1,0 0-1,1 0 0,-1-1 1,0 0-1,11-9 0,-14 9 44,0-1 0,0 1 0,0-1 0,0 0 0,-1 0 0,1-1 0,-1 1 0,-1-1 0,1 1 0,-1-1-1,0 0 1,0 0 0,-1 0 0,1 0 0,-2 0 0,1 0 0,0-7 0,-1 10 47,0 1 0,0-1 0,-1 1 0,1-1 0,0 1 0,-1 0 0,1-1 0,-1 1 0,0 0 0,0-1 0,0 1 0,0 0 0,0 0 0,-1 0 0,1 0 0,-2-2 0,2 3-27,1 1-1,-1-1 0,1 1 0,-1 0 0,0-1 0,1 1 0,-1 0 0,1-1 0,-1 1 0,0 0 0,1 0 0,-1-1 0,0 1 0,0 0 0,1 0 0,-1 0 0,0 0 0,1 0 0,-1 0 0,0 0 0,1 0 0,-2 1 0,0-1-18,1 1 0,-1 0-1,1 0 1,-1 0-1,1 0 1,0 0 0,-1 0-1,1 0 1,0 0-1,0 1 1,0-1-1,0 0 1,-2 3 0,-5 12-7,1 0 0,1 1 0,0 0 0,1 0 0,0 0 0,2 0 0,0 0 0,1 1 1,0 0-1,2-1 0,3 36 0,-3-52 10,0 0-1,0 0 1,0 0 0,0 0 0,0 0 0,1-1-1,-1 1 1,0 0 0,1 0 0,-1 0 0,0 0-1,1 0 1,-1-1 0,1 1 0,0 0 0,-1 0-1,1-1 1,0 1 0,-1 0 0,1-1 0,0 1-1,-1-1 1,1 1 0,0-1 0,0 1 0,0-1 0,0 0-1,-1 1 1,3-1 0,-1 0 4,1 0-1,-1 0 1,1 0 0,-1 0-1,0-1 1,1 1 0,-1-1-1,0 1 1,1-1 0,-1 0-1,3-2 1,4-1 17,-1-1 1,0-1-1,0 1 1,13-13-1,-5 0 6,0-2 0,16-26 0,14-18 6,-45 63-35,-1 0 0,1 0 0,-1 0 1,1 0-1,0 1 0,-1-1 0,1 0 1,0 1-1,0-1 0,0 0 0,0 1 1,-1-1-1,1 1 0,0-1 0,0 1 1,0 0-1,0-1 0,0 1 0,0 0 1,0 0-1,2-1 0,-2 2-1,-1-1 1,1 0-1,0 1 0,-1-1 0,1 1 1,0-1-1,-1 1 0,1-1 1,-1 1-1,1 0 0,-1-1 0,1 1 1,-1 0-1,1-1 0,-1 1 1,0 0-1,1 0 0,-1-1 1,0 1-1,1 0 0,-1 1 0,6 52-65,-6-44 66,1 18 10,-1-19-4,0 0 0,0 0 0,1 0 0,0 0-1,1-1 1,0 1 0,4 14 0,-5-23 2,-1 1 0,0 0-1,1-1 1,-1 1 0,0-1 0,1 1 0,-1 0 0,1-1 0,-1 1 0,1-1 0,-1 1 0,1-1 0,-1 0-1,1 1 1,0-1 0,-1 1 0,1-1 0,0 0 0,-1 0 0,1 1 0,0-1 0,-1 0 0,1 0-1,0 0 1,-1 0 0,1 0 0,0 0 0,0 0 0,-1 0 0,1 0 0,0 0 0,-1 0 0,1 0 0,0 0-1,-1-1 1,1 1 0,0 0 0,-1 0 0,1-1 0,0 1 0,-1-1 0,1 1 0,-1 0 0,1-1-1,-1 1 1,1-1 0,0 0 0,25-30 310,-24 28-298,41-67 120,-31 48-110,1 1 0,0 1-1,2 0 1,26-28 0,-41 48-30,1-1 0,-1 0 0,1 0-1,0 1 1,0-1 0,-1 0 0,1 1 0,0-1 0,0 1 0,0-1-1,0 1 1,0-1 0,0 1 0,0-1 0,0 1 0,0 0 0,0 0-1,0 0 1,0-1 0,0 1 0,0 0 0,0 0 0,1 1 0,-1-1-3,0 1 1,-1-1 0,1 1 0,0 0 0,-1-1-1,1 1 1,0 0 0,-1 0 0,1 0 0,-1 0-1,1-1 1,-1 1 0,0 0 0,1 0 0,-1 0 0,0 0-1,1 0 1,-1 0 0,0 2 0,0 63-121,-1-48 115,1-7-124,1 37 385,-1-47-332,0 0 1,0 1-1,0-1 0,0 0 0,1 0 0,-1 0 1,0 1-1,1-1 0,-1 0 0,1 0 0,-1 0 1,1 0-1,-1 0 0,1 0 0,0 0 0,-1 0 1,1 0-1,0 0 0,0 0 0,0 0 1,0-1-1,0 1 0,0 0 0,0-1 0,0 1 1,0 0-1,0-1 0,0 1 0,0-1 0,2 1 1,8-4-3776,-2-14-3261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6.842"/>
    </inkml:context>
    <inkml:brush xml:id="br0">
      <inkml:brushProperty name="width" value="0.025" units="cm"/>
      <inkml:brushProperty name="height" value="0.025" units="cm"/>
    </inkml:brush>
  </inkml:definitions>
  <inkml:trace contextRef="#ctx0" brushRef="#br0">695 973 16143,'0'0'305,"15"3"-311,397 85 118,579 95-13281,-536-139 14682,231 3 5464,-140-11-4583,2224 72-1064,-586-148-1266,-494-54 526,-1046 56-449,318-47-344,-741 52 324,-2-9 0,281-93 0,-474 126 23,143-54 502,-151 54-629,0 0 0,-1-1 0,0 0 0,0-2-1,-1 0 1,26-25 0,-38 33-49,0-1 0,-1 1 1,1 0-1,-1-1 0,0 0 0,0 1 1,-1-1-1,0 0 0,1-1 0,-2 1 1,1 0-1,-1-1 0,1 1 0,-1 0 1,-1-1-1,1 0 0,-1 1 0,0-1 1,0 1-1,-1-1 0,0 1 1,-2-11-1,0 8 9,0 0-1,-1 0 1,0 1 0,0-1 0,-1 1-1,0 0 1,0 0 0,-1 0 0,0 1 0,0 0-1,0 0 1,-1 0 0,0 1 0,-8-5-1,-13-6-4,0 2-1,-1 0 0,0 2 0,-1 1 0,-43-9 0,-159-23 16,229 42 13,-635-62-150,-6 37-63,307 15 170,-2206-40 587,-958-74-1206,2543 44 714,33 2 118,-1 38-109,635 40 319,-468 57-1,624-34-401,-239 74-1,279-63 9,1 4 0,2 5-1,-104 63 1,154-80-20,2 2 0,2 2 1,-38 35-1,64-53-320,1 0 0,0 1 0,0 0 0,1 1 1,1 0-1,1 1 0,-1-1 0,2 2 0,0-1 0,1 1 1,0 0-1,-6 29 0,9 10-5470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8:18.575"/>
    </inkml:context>
    <inkml:brush xml:id="br0">
      <inkml:brushProperty name="width" value="0.025" units="cm"/>
      <inkml:brushProperty name="height" value="0.025" units="cm"/>
    </inkml:brush>
  </inkml:definitions>
  <inkml:trace contextRef="#ctx0" brushRef="#br0">1 495 2947,'0'0'9604,"29"-10"-6898,320-112-838,-204 66-1125,1 12-188,-26 9-491,219-50 57,-170 48-93,90-23-150,-344 100-140,-99 26-1273,-648 210 1282,779-263 379,-69 6 0,-34 8 700,150-26-825,0 1 0,0-1 0,0 1 0,1 1 0,-1-1 0,1 1 0,0 0 0,-1 0 0,1 1 0,1-1 0,-1 1 0,0 0 0,1 0 0,0 1 0,-5 6 0,36-11 63,12-9 58,1-1 0,42-19-1,0 1-80,219-69-10,116-34 7,180-61-969,-551 177 875,-34 11-225,56-22-1136,-84 27 1447,1 1 1,0 0-1,0 1 1,-22 8-1,-25 4-1602,2-5-4348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0.598"/>
    </inkml:context>
    <inkml:brush xml:id="br0">
      <inkml:brushProperty name="width" value="0.025" units="cm"/>
      <inkml:brushProperty name="height" value="0.025" units="cm"/>
    </inkml:brush>
  </inkml:definitions>
  <inkml:trace contextRef="#ctx0" brushRef="#br0">44 75 9161,'-1'-7'672,"-10"-35"3924,11 40-4255,-1 1 0,1 0 1,-1-1-1,1 1 0,-1 0 0,1 0 1,-1-1-1,0 1 0,0 0 1,0 0-1,0 0 0,0 0 0,0 0 1,0 0-1,0 0 0,0 0 1,0 1-1,0-1 0,0 0 0,-1 1 1,1-1-1,0 1 0,-1-1 0,1 1 1,-2-1-1,2 4-262,0 1 0,0-1-1,0 1 1,1-1 0,-1 1 0,1 0-1,0-1 1,0 1 0,0-1 0,1 6-1,-1-2 1,3 43 712,2 0 1,20 79-1,-13-68-101,-12-61-682,2 8 212,-1 0 0,2 0 0,-1-1 0,7 15 0,-9-21-201,0 0 0,1 0-1,-1 0 1,1 0 0,0-1 0,-1 1 0,1 0-1,0 0 1,-1 0 0,1-1 0,0 1 0,0 0-1,0-1 1,0 1 0,-1 0 0,1-1 0,0 1-1,0-1 1,0 0 0,0 1 0,0-1-1,0 0 1,0 0 0,0 1 0,1-1 0,-1 0-1,0 0 1,0 0 0,0 0 0,0 0 0,0-1-1,0 1 1,0 0 0,0 0 0,0-1 0,0 1-1,0 0 1,0-1 0,0 1 0,0-1-1,0 0 1,0 1 0,-1-1 0,1 0 0,0 1-1,0-1 1,-1 0 0,2-1 0,9-10 11,-1 0 0,-1-1 1,0 0-1,-1 0 0,0-1 1,-1 0-1,-1 0 0,6-16 1,10-21 43,-22 51-76,0 0 0,0-1 1,0 1-1,0 0 1,0 0-1,0-1 0,0 1 1,0 0-1,0 0 0,0 0 1,0 0-1,1-1 1,-1 1-1,0 0 0,0 0 1,0 0-1,0 0 0,0-1 1,1 1-1,-1 0 1,0 0-1,0 0 0,0 0 1,1 0-1,-1 0 0,0 0 1,0 0-1,0-1 1,1 1-1,-1 0 0,0 0 1,0 0-1,0 0 0,1 0 1,-1 0-1,0 0 0,0 0 1,1 0-1,-1 1 1,0-1-1,0 0 0,0 0 1,1 0-1,-1 0 0,8 11-44,1 16 64,0 7 6,6 63 0,-15-97-34,0 1-1,0-1 0,0 1 1,0-1-1,0 1 1,0-1-1,0 1 0,0 0 1,0-1-1,0 1 0,0-1 1,0 1-1,0-1 0,1 1 1,-1-1-1,0 1 0,0-1 1,1 0-1,-1 1 0,0-1 1,1 1-1,-1-1 1,0 1-1,1-1 0,-1 0 1,1 1-1,-1-1 0,0 0 1,1 0-1,-1 1 0,1-1 1,-1 0-1,1 0 0,-1 0 1,2 1-1,16-13-2023,10-27-3893,-13 17 1641,-2 2-1186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1.333"/>
    </inkml:context>
    <inkml:brush xml:id="br0">
      <inkml:brushProperty name="width" value="0.025" units="cm"/>
      <inkml:brushProperty name="height" value="0.025" units="cm"/>
    </inkml:brush>
  </inkml:definitions>
  <inkml:trace contextRef="#ctx0" brushRef="#br0">79 459 12684,'0'0'11381,"-9"6"-10740,4-3-545,0 1 1,0 0-1,0 0 0,0 0 1,1 1-1,0-1 1,0 1-1,0 0 0,0 0 1,1 1-1,0-1 0,0 1 1,0 0-1,1 0 0,0 0 1,0 0-1,0 0 0,1 0 1,-1 11-1,1-14-42,1 3 26,-1 0 1,1 0-1,0-1 0,1 1 1,-1 0-1,3 9 0,-3-14-75,1 0-1,-1 0 1,1 0 0,0 0-1,-1 0 1,1 0-1,0 0 1,0 0 0,-1 0-1,1 0 1,0-1-1,0 1 1,0 0 0,0 0-1,0-1 1,0 1-1,0-1 1,1 1 0,-1-1-1,0 1 1,0-1-1,0 0 1,0 0 0,1 0-1,-1 1 1,0-1-1,0 0 1,0 0 0,1 0-1,-1-1 1,0 1-1,0 0 1,0 0 0,1-1-1,-1 1 1,0-1-1,0 1 1,1-1 0,4-2 12,0 0 0,-1 0 1,0 0-1,1 0 0,-1-1 0,-1 0 1,1 0-1,0-1 0,-1 1 1,0-1-1,0 0 0,0 0 0,4-9 1,3-4 15,-2-1 0,15-36 0,-19 42 91,-1-1 0,0 0-1,0-1 1,-2 1 0,3-28-1,-20 129 192,14-77-304,-1 17 9,1-1 0,0 1 0,5 32 0,-4-58-20,0 0-1,0 0 1,0 0-1,0 0 1,1 0-1,-1 0 1,0 0 0,0 0-1,1 0 1,-1 0-1,1 0 1,-1 0-1,0 0 1,1 0-1,0 0 1,-1-1 0,1 1-1,0 0 1,-1 0-1,1-1 1,0 1-1,0 0 1,-1-1-1,1 1 1,0-1 0,0 1-1,0-1 1,0 1-1,0-1 1,0 0-1,0 0 1,0 1 0,0-1-1,0 0 1,0 0-1,0 0 1,0 0-1,2 0 1,-1-1 3,1 0 1,-1 0 0,1 0-1,-1 0 1,1 0 0,-1-1-1,0 1 1,0-1 0,0 1-1,0-1 1,0 0 0,0 0-1,0 0 1,2-3-1,13-21-28,-1-1 0,-2-1-1,0 0 1,-2-1 0,16-54-1,-15 32-40,-2 0-1,8-88 0,-16 69-93,-3 61 86,-2 44 116,0 274 1202,4-295-1030,-1 0 1,2 0-1,0 0 0,8 21 1,-10-32-177,0 0 1,0-1 0,0 1-1,0-1 1,1 0 0,-1 1-1,1-1 1,0 0 0,-1 0-1,1 0 1,0 0 0,0 0-1,5 2 1,-6-3-18,1-1 1,-1 1-1,1-1 0,0 0 1,-1 0-1,1 0 0,-1 1 1,1-1-1,0-1 0,-1 1 0,1 0 1,-1 0-1,1-1 0,0 1 1,-1-1-1,1 1 0,-1-1 1,1 1-1,-1-1 0,0 0 1,1 0-1,-1 0 0,0 0 1,1 0-1,1-2 0,4-4 47,-1 0 0,1-1 0,-1 0 0,-1 0 0,1 0 0,-2-1 1,1 0-1,6-18 0,-1-2 98,11-49 0,-12 39-166,-3 0 0,-1-1 0,-1 0 0,-3 0 0,-6-80 0,0 106 0,-1 18 0,0 23 0,0 51 0,7 111 0,0-181-129,0-1-1,0 0 1,1 0 0,0 0-1,1 0 1,-1-1 0,1 1-1,1-1 1,-1 1 0,1-1-1,0 0 1,1-1 0,-1 1-1,1-1 1,0 0 0,7 6-1,22 26-970,-50-40-10969,-9-7 7253,-3-7-1617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1.690"/>
    </inkml:context>
    <inkml:brush xml:id="br0">
      <inkml:brushProperty name="width" value="0.025" units="cm"/>
      <inkml:brushProperty name="height" value="0.025" units="cm"/>
    </inkml:brush>
  </inkml:definitions>
  <inkml:trace contextRef="#ctx0" brushRef="#br0">58 112 10250,'0'0'7847,"-58"-22"-4868,58 15-449,2 0-1056,19-3-481,9-2 416,4 2-512,3 1-545,0 0-224,-1 3-96,-7 0-32,-5 3-1185,-6 0-1249,-10 0-1218,-5-2-2177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2.301"/>
    </inkml:context>
    <inkml:brush xml:id="br0">
      <inkml:brushProperty name="width" value="0.025" units="cm"/>
      <inkml:brushProperty name="height" value="0.025" units="cm"/>
    </inkml:brush>
  </inkml:definitions>
  <inkml:trace contextRef="#ctx0" brushRef="#br0">18 147 14350,'0'0'13442,"13"-2"-12860,-3 0-493,0 0 0,0-1 0,-1 0 0,1-1 0,0 0 0,13-8 1,-19 10-10,0-1 1,0 0-1,0 0 1,-1 0 0,1 0-1,-1-1 1,0 1 0,0-1-1,0 0 1,0 1 0,-1-2-1,1 1 1,-1 0-1,0 0 1,0-1 0,-1 1-1,1-1 1,-1 1 0,1-10-1,-2 13-65,0-1 0,0 1-1,0 0 1,0 0 0,0-1-1,0 1 1,0 0 0,-1 0-1,1 0 1,-1 0 0,1 0-1,-1-1 1,1 1 0,-1 0 0,0 0-1,1 0 1,-1 0 0,0 1-1,0-1 1,1 0 0,-1 0-1,0 0 1,0 0 0,0 1-1,0-1 1,0 1 0,-1-1-1,1 1 1,0-1 0,0 1-1,0-1 1,0 1 0,0 0 0,-1 0-1,1 0 1,0-1 0,0 1-1,0 0 1,-1 0 0,1 1-1,0-1 1,0 0 0,0 0-1,-1 1 1,1-1 0,-1 1-1,-4 0-6,1 0 0,-1 0 0,1 1 0,0 0 0,-1 0 0,1 0-1,0 1 1,0-1 0,-4 5 0,2-1 10,1 0 0,0 1 0,0-1 0,0 2 0,1-1 0,0 1 0,1-1 0,-1 1 0,2 0 0,-1 1 0,1-1-1,0 1 1,1 0 0,0-1 0,0 1 0,1 0 0,0 0 0,1 0 0,0 0 0,0 0 0,3 15 0,-2-21 2,0 0-1,0 0 1,0-1-1,0 1 1,1 0 0,-1-1-1,1 1 1,0-1-1,0 0 1,0 1 0,0-1-1,0 0 1,0 0-1,1 0 1,-1-1 0,1 1-1,-1-1 1,1 1-1,0-1 1,0 0 0,-1 0-1,1 0 1,0 0-1,0 0 1,0-1 0,0 1-1,0-1 1,0 0-1,4 0 1,5 1-129,0-1 0,0-1-1,-1 0 1,1 0 0,0-1 0,15-5 0,-16 3-685,0-1 0,0 0 1,17-10-1,9-11-4439,8-13-6426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2.752"/>
    </inkml:context>
    <inkml:brush xml:id="br0">
      <inkml:brushProperty name="width" value="0.025" units="cm"/>
      <inkml:brushProperty name="height" value="0.025" units="cm"/>
    </inkml:brush>
  </inkml:definitions>
  <inkml:trace contextRef="#ctx0" brushRef="#br0">17 1 18353,'0'0'6182,"-17"53"-5317,17-16-385,0 5-127,6-4-257,6 2-96,0-9-545,0-2-704,-4-2-833,-4-6-1441,-4-4-2883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3.125"/>
    </inkml:context>
    <inkml:brush xml:id="br0">
      <inkml:brushProperty name="width" value="0.025" units="cm"/>
      <inkml:brushProperty name="height" value="0.025" units="cm"/>
    </inkml:brush>
  </inkml:definitions>
  <inkml:trace contextRef="#ctx0" brushRef="#br0">60 331 12940,'-9'-9'1810,"3"3"-1276,1-1 0,0 0 0,0 0-1,0 0 1,1-1 0,0 1 0,0-1 0,-3-10 0,5 12-288,1 1 0,0 0-1,1 0 1,-1 0 0,1-1 0,0 1 0,0 0 0,0-1-1,1 1 1,0 0 0,0 0 0,0 0 0,1 0 0,0 0-1,0 0 1,0 0 0,5-9 0,2 2-148,-1 1 1,2 0-1,-1 1 0,1 0 1,1 0-1,0 1 0,0 1 0,1 0 1,0 0-1,0 1 0,1 1 1,0 0-1,0 0 0,0 2 1,1-1-1,-1 2 0,1 0 0,0 0 1,25 0-1,-27 2-94,0 1 0,0 0 1,1 0-1,-1 2 0,0-1 0,0 2 0,0-1 0,0 2 1,-1 0-1,1 0 0,-1 1 0,0 0 0,0 1 0,-1 0 1,0 1-1,0 0 0,0 0 0,-1 1 0,0 1 0,0-1 1,-1 2-1,0-1 0,8 14 0,-13-17 68,0-1-1,0 1 1,-1 0-1,1 0 1,-1 0-1,-1 0 1,1 0-1,-1 0 1,0 1-1,0-1 1,-1 1 0,0-1-1,0 0 1,-1 1-1,-1 8 1,-1-5 183,0 0 1,0-1-1,-1 1 1,0-1-1,-1 0 1,0 0-1,0-1 1,-13 15 0,-6 3 399,-1-1 0,-1-2 0,-1 0 1,-43 26-1,63-43-655,-1 0 0,0-1 0,0 0 0,0-1 0,0 1 0,-1-1 0,0-1 0,0 0 0,0 0 0,0-1 0,0 0 0,0 0 0,-16-1 0,24-1-39,0 0 1,0 0-1,-1 0 0,1 0 1,0-1-1,0 1 0,0-1 1,0 1-1,0 0 1,0-1-1,0 0 0,1 1 1,-1-1-1,0 0 0,0 1 1,0-1-1,1 0 0,-1 0 1,0 0-1,1 1 0,-1-1 1,0 0-1,1 0 0,-1-2 1,0 0-195,0 0-1,1 0 1,-1 1 0,1-1 0,0 0 0,0 0 0,0 0 0,0 0-1,1-4 1,0 0-532,1-1 0,0 1 0,0-1 0,1 1 0,0 0 0,7-12-1,14-11-4107,2 1-1427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3.734"/>
    </inkml:context>
    <inkml:brush xml:id="br0">
      <inkml:brushProperty name="width" value="0.025" units="cm"/>
      <inkml:brushProperty name="height" value="0.025" units="cm"/>
    </inkml:brush>
  </inkml:definitions>
  <inkml:trace contextRef="#ctx0" brushRef="#br0">1 297 10602,'0'0'16485,"10"-1"-16090,-6 1-388,-1 0 0,1 0 0,0 0 0,0-1 0,-1 0 0,1 1-1,0-1 1,-1-1 0,1 1 0,-1 0 0,1-1 0,-1 0 0,0 0 0,0 0 0,0 0 0,0 0 0,0-1 0,0 1-1,0-1 1,-1 0 0,1 0 0,-1 0 0,0 0 0,0 0 0,0-1 0,1-3 0,3-6-150,0 0 0,-1 0 0,5-24 0,-9 31 136,0 0-1,0 0 1,0-1 0,-1 1 0,1-1 0,-2 1-1,1 0 1,-1-1 0,0 1 0,-2-9 0,2 14 8,1 0 0,-1-1 1,1 1-1,-1 0 0,1 0 1,-1 0-1,1 0 0,-1 0 0,0 0 1,1 1-1,-1-1 0,0 0 1,0 0-1,0 0 0,0 1 1,0-1-1,0 0 0,0 1 1,0-1-1,0 1 0,0-1 1,0 1-1,0 0 0,0-1 1,0 1-1,-1 0 0,1 0 1,0 0-1,0 0 0,0 0 1,0 0-1,-1 0 0,-1 0 1,1 1 10,0 0 1,0-1-1,0 1 1,0 0 0,0 0-1,0 0 1,1 1 0,-1-1-1,0 0 1,1 0-1,-1 1 1,1-1 0,-1 1-1,1 0 1,0-1 0,-1 1-1,0 3 1,-3 7 103,0 1-1,1-1 1,1 1 0,0 0 0,1 0-1,1 0 1,-1 0 0,2 19 0,0-25-90,0-1-1,1 0 1,-1 1 0,1-1 0,0 0 0,1 1 0,0-1-1,0 0 1,0 0 0,1 0 0,-1-1 0,2 1 0,-1 0 0,0-1-1,1 0 1,0 0 0,0 0 0,1 0 0,5 4 0,-7-7-16,0 0 0,1 0 0,-1 0 0,0 0 0,1-1 0,-1 1 0,1-1 0,0 0 1,-1 0-1,1-1 0,0 1 0,-1-1 0,1 1 0,0-1 0,0 0 0,-1-1 0,1 1 0,0-1 1,5-1-1,-4 0 37,0 0 0,0-1 1,0 1-1,0-1 0,-1-1 0,1 1 1,-1-1-1,0 1 0,0-1 1,0 0-1,6-9 0,-1 0 69,0-1 0,-1 0 0,-1-1 0,0 0 0,-1 0 0,-1-1 0,7-30 0,-5-22 4,-7 56-164,-5 47-5,0 21 364,3 83 0,2-137-299,0-1-1,0 0 1,0 1 0,0-1-1,0 0 1,0 1 0,1-1 0,-1 0-1,0 1 1,1-1 0,-1 0-1,1 0 1,-1 1 0,1-1 0,0 0-1,-1 0 1,1 0 0,0 0-1,0 0 1,2 2 0,-2-3 8,-1 0 0,1 0 0,0 1 0,0-1 0,0 0 0,0 0 0,0 0 0,0 0 0,0 0 0,0 0 0,0 0 0,0-1 0,0 1 0,0 0 0,0-1 0,0 1 0,0 0 0,-1-1 0,1 1 0,0-1 0,1 0 0,3-3 77,0 0 0,0 0 0,0-1-1,0 1 1,-1-1 0,7-10 0,6-13-101,-1-2 0,-2 1 0,-1-2 0,-2 0 0,-1 0 0,-1-1 0,8-57 0,-20 128 0,2-1 0,1 1 0,8 55 0,-7-90-85,0 0 1,-1 0-1,2-1 0,-1 1 1,0 0-1,1 0 0,0-1 1,-1 1-1,5 5 0,-5-8-30,1 0 0,-1 0-1,0 1 1,0-1 0,0 0-1,1 0 1,-1 0 0,0-1-1,1 1 1,-1 0 0,1 0-1,-1-1 1,1 1 0,-1-1-1,1 0 1,-1 1 0,4-1-1,-2 0-94,0-1-1,0 1 1,0-1-1,0 0 1,0-1-1,0 1 1,0 0-1,0-1 0,-1 1 1,1-1-1,0 0 1,-1 0-1,0 0 1,1 0-1,-1 0 1,0-1-1,0 1 1,0-1-1,-1 1 1,1-1-1,0 0 1,-1 0-1,2-3 0,11-28-4972,-5-2-1901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4.107"/>
    </inkml:context>
    <inkml:brush xml:id="br0">
      <inkml:brushProperty name="width" value="0.025" units="cm"/>
      <inkml:brushProperty name="height" value="0.025" units="cm"/>
    </inkml:brush>
  </inkml:definitions>
  <inkml:trace contextRef="#ctx0" brushRef="#br0">17 1 13869,'0'0'3918,"0"11"-1590,-3 94 2041,-1-42-2469,4 0 0,9 86-1,9-78-1430,-17-68-457,0 1 0,0-1 0,1 1 0,0-1 0,-1 1 0,1-1 0,0 0 0,0 0 0,1 0 0,-1 0 0,1 0 0,-1 0 0,1-1 0,0 1 0,0-1 0,5 3 0,-7-5-60,-1 0-1,1-1 1,-1 1 0,1 0-1,-1-1 1,1 1 0,-1-1-1,0 1 1,1 0 0,-1-1-1,0 1 1,1-1 0,-1 1-1,0-1 1,1 1 0,-1-1-1,0 0 1,0 1 0,0-1-1,1 1 1,-1-1 0,0 1-1,0-1 1,0 0 0,0 1-1,0-1 1,0 1 0,0-1-1,0 0 1,-1 1 0,1-1-1,0 0 1,-2-26-1491,-2 7 773,-1 1-1,-1-1 0,0 1 1,-13-25-1,-23-30 1114,42 74-244,0-1 0,0 1 0,0-1 0,0 0 0,1 1 0,-1-1 0,0 0 1,0 1-1,1-1 0,-1 1 0,0-1 0,1 1 0,-1-1 0,1 1 0,-1-1 0,0 1 0,1-1 0,-1 1 0,1 0 0,0-1 0,-1 1 0,1 0 0,-1-1 0,1 1 0,-1 0 0,1 0 0,0-1 0,-1 1 0,1 0 0,0 0 0,-1 0 0,2 0 0,36-13-1251,-17 7-896,3-5-2125,1-2-2365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4.448"/>
    </inkml:context>
    <inkml:brush xml:id="br0">
      <inkml:brushProperty name="width" value="0.025" units="cm"/>
      <inkml:brushProperty name="height" value="0.025" units="cm"/>
    </inkml:brush>
  </inkml:definitions>
  <inkml:trace contextRef="#ctx0" brushRef="#br0">109 1 8936,'0'0'11745,"-10"8"-8670,2-1-2603,-3 2 104,0 0 0,1 1 0,0 0 1,0 1-1,1-1 0,1 2 1,-13 19-1,21-30-582,0-1 0,0 0 0,0 0 0,0 1 0,0-1 0,0 0 0,0 0 0,0 1 0,0-1 0,0 0 0,0 1 0,0-1 0,0 0 0,0 0 0,0 1 0,0-1 0,0 0 0,0 0 0,0 1 0,0-1 0,0 0 0,0 0 0,1 0 0,-1 1 0,0-1 0,0 0 0,0 0 0,0 0 0,1 1 0,-1-1 0,0 0 0,0 0 0,0 0 0,1 0 0,-1 1 0,0-1 0,0 0 0,1 0 0,-1 0 0,0 0 0,0 0 0,1 0 0,-1 0 0,20 1-225,19-8-319,-38 7 533,18-4-362,0 1 1,1 1 0,-1 0 0,1 2-1,-1 0 1,29 4 0,-46-4 413,0 1 0,-1-1 0,1 1 0,0-1 0,-1 1 0,1-1 0,-1 1 0,1 0 0,-1 0 0,1 0 0,-1 0 0,1 0 0,-1 0 0,0 0 0,1 1 0,-1-1 0,0 0 0,0 1 0,0-1 0,0 0 0,0 1 0,-1 0 0,1-1 0,0 1 0,-1-1 0,1 1 0,-1 0 1,1-1-1,-1 1 0,0 0 0,0 0 0,0-1 0,0 1 0,0 0 0,0 0 0,0-1 0,0 1 0,-1 0 0,1-1 0,-1 1 0,1 0 0,-1-1 0,0 1 0,0-1 0,0 1 0,1-1 0,-1 1 0,-1-1 0,1 1 0,0-1 0,0 0 0,0 0 0,-1 0 0,1 0 0,-1 0 0,-2 2 0,-10 8 20,0-1-1,-1-1 1,0 0-1,-1-1 1,1 0-1,-2-1 0,1-1 1,-1-1-1,-30 6 1,47-11-153,-1 1 0,0-1 0,1 0 0,-1 0 0,0 0 0,0 1-1,1-1 1,-1 0 0,0 0 0,0 0 0,1 0 0,-1 0 0,0-1 0,1 1 0,-1 0 0,0 0 0,0 0 0,1-1 0,-1 1 0,0 0 0,1-1 0,-1 1 0,1 0 0,-1-1 0,0 1-1,1-1 1,-1 1 0,1-1 0,-1 1 0,1-1 0,-1 0 0,1 1 0,0-1 0,-1 1 0,1-1 0,0 0 0,-1 0 0,1 1 0,0-1 0,0 0 0,0 1 0,0-1 0,-1 0-1,1 0 1,0 1 0,0-1 0,0 0 0,1 0 0,0-3-829,0 0-1,0 1 0,0-1 0,1 1 1,0-1-1,-1 1 0,1 0 1,3-4-1,18-21-8558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4.868"/>
    </inkml:context>
    <inkml:brush xml:id="br0">
      <inkml:brushProperty name="width" value="0.025" units="cm"/>
      <inkml:brushProperty name="height" value="0.025" units="cm"/>
    </inkml:brush>
  </inkml:definitions>
  <inkml:trace contextRef="#ctx0" brushRef="#br0">90 467 11915,'0'0'12332,"-9"3"-11926,4-1-394,0 0 1,0 0 0,1 1-1,-1 0 1,1 0 0,0 0-1,-1 0 1,1 1 0,1 0-1,-1 0 1,1 0 0,-1 0-1,1 0 1,0 0-1,1 1 1,-1 0 0,1 0-1,0-1 1,0 1 0,0 0-1,1 1 1,-1-1 0,1 0-1,1 0 1,-1 0 0,1 10-1,-1-12 66,1 0 0,0 0-1,0 0 1,0 0 0,0 0 0,0 0-1,1 0 1,0 0 0,-1 0-1,1-1 1,0 1 0,0 0 0,0 0-1,1-1 1,-1 1 0,1-1-1,-1 1 1,1-1 0,0 1 0,3 2-1,-3-4-31,1 0 0,0 1 0,-1-1 0,1-1 0,0 1 0,-1 0 0,1-1 1,0 1-1,0-1 0,0 0 0,-1 0 0,1 0 0,0 0 0,0 0 0,0-1 0,0 1 0,-1-1 0,1 0 0,0 0 0,-1 0 0,1 0 0,3-3 0,5-2 62,-1 0 1,0-1-1,-1 0 0,0 0 1,0-1-1,-1-1 0,1 1 1,-2-1-1,11-16 0,2-6 234,31-61 0,-38 63-120,-1-1 0,-1-1-1,-1 0 1,-2 0 0,-1-1 0,-2 0 0,0 0 0,-1-46-1,-5 72-226,1-1-1,-1 0 1,0 1-1,0-1 1,0 1-1,-1-1 1,0 1-1,-1 0 1,1-1-1,-7-8 1,8 13-13,-1 0 1,1 0-1,-1 0 1,1 0-1,-1 0 1,0 1-1,0-1 1,0 1 0,0-1-1,0 1 1,0 0-1,-1 0 1,1 0-1,0 0 1,-1 0-1,1 0 1,0 1 0,-1-1-1,1 1 1,-1-1-1,1 1 1,-1 0-1,1 0 1,-1 0-1,1 1 1,-1-1-1,1 1 1,-1-1 0,1 1-1,0 0 1,-5 1-1,1 1 11,1 1-1,0-1 1,0 1-1,0 0 1,0 1-1,0-1 1,1 1 0,-1-1-1,1 2 1,1-1-1,-1 0 1,1 1-1,0-1 1,-4 10-1,2-4 8,1-1-1,0 1 0,1 0 1,0 1-1,0-1 0,1 0 0,0 15 1,2-24-1,0 0 0,0 0-1,0 0 1,1 0 0,-1 0 0,1 0 0,-1 0 0,1 0 0,0-1 0,0 1 0,0 0 0,0-1-1,0 1 1,0 0 0,0-1 0,0 1 0,1-1 0,-1 0 0,1 1 0,-1-1 0,1 0 0,-1 0-1,1 0 1,0 0 0,2 1 0,5 2 2,1-1 0,0 0-1,19 4 1,14 4-7,-36-7 4,0 0 1,-1 0 0,0 1 0,0 0-1,0 0 1,0 1 0,-1-1 0,0 1-1,0 0 1,0 1 0,-1-1 0,0 1-1,0 0 1,-1 0 0,0 0 0,0 0-1,-1 0 1,1 1 0,1 14 0,-3-15-358,0 0 1,-1 0-1,0 0 1,0 0-1,0 0 1,-1 0 0,0-1-1,-3 10 1,0-11-6614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9:21.618"/>
    </inkml:context>
    <inkml:brush xml:id="br0">
      <inkml:brushProperty name="width" value="0.025" units="cm"/>
      <inkml:brushProperty name="height" value="0.025" units="cm"/>
    </inkml:brush>
  </inkml:definitions>
  <inkml:trace contextRef="#ctx0" brushRef="#br0">1 56 8456,'0'0'8787,"11"-1"-7495,223-8 1342,277 25 1,195-22 393,-252-8-2159,-418 15-887,-23 0-67,-1 0 0,0-1-1,0 0 1,0-1 0,0 0 0,0-1 0,22-7 0,-34 9-67,1 0 1,-1 0 0,1-1 0,0 1 0,-1 0 0,1-1 0,-1 1-1,1 0 1,-1-1 0,1 1 0,-1 0 0,1-1 0,-1 1 0,1-1-1,-1 1 1,0-1 0,1 0 0,-1 1 0,0-1 0,0 1 0,1-1-1,-1 1 1,0-1 0,0 0 0,0 1 0,0-1 0,1 0 0,-1 1-1,0-1 1,0 1 0,-1-2 0,1-13-5166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5.439"/>
    </inkml:context>
    <inkml:brush xml:id="br0">
      <inkml:brushProperty name="width" value="0.025" units="cm"/>
      <inkml:brushProperty name="height" value="0.025" units="cm"/>
    </inkml:brush>
  </inkml:definitions>
  <inkml:trace contextRef="#ctx0" brushRef="#br0">29 1 5637,'0'0'14046,"-5"16"-11740,-2 12-1644,1 1 0,1 0 0,2 0 0,0 0 0,3 36 0,2-17 229,3 1 1,1-1-1,3 0 1,16 51-1,-25-97-875,1 0 0,-1 0-1,1 0 1,0 0 0,0 0 0,-1 0 0,1 0-1,0-1 1,1 1 0,-1 0 0,0-1 0,0 1-1,1-1 1,-1 1 0,1-1 0,-1 0 0,1 1-1,0-1 1,-1 0 0,1 0 0,0 0 0,0 0-1,0-1 1,0 1 0,3 0 0,-3-1-82,0 0 0,0-1 0,1 0 1,-1 1-1,0-1 0,0 0 1,0 0-1,0 0 0,0-1 0,0 1 1,0 0-1,0-1 0,0 1 0,-1-1 1,1 0-1,-1 1 0,1-1 0,-1 0 1,0 0-1,1 0 0,1-4 0,4-9-2298,0 0-1,-1 0 0,0-1 0,-1 0 0,6-32 0,-4 0-8728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6.078"/>
    </inkml:context>
    <inkml:brush xml:id="br0">
      <inkml:brushProperty name="width" value="0.025" units="cm"/>
      <inkml:brushProperty name="height" value="0.025" units="cm"/>
    </inkml:brush>
  </inkml:definitions>
  <inkml:trace contextRef="#ctx0" brushRef="#br0">176 100 16848,'0'0'2819,"-10"4"-172,-18 5-1082,13-5-948,0 1 1,0 1-1,-25 13 1,36-17-590,1 0 1,-1 0-1,1 1 1,-1 0-1,1-1 1,0 1-1,0 0 1,1 0 0,-1 1-1,0-1 1,1 0-1,0 1 1,0 0-1,0-1 1,0 1-1,1 0 1,0 0 0,-1 0-1,1 0 1,0 7-1,0-9 3,1 0 0,0 1-1,-1-1 1,1 1 0,0-1 0,1 1-1,-1-1 1,0 1 0,1-1-1,-1 1 1,1-1 0,0 0 0,0 1-1,0-1 1,0 0 0,0 0-1,0 1 1,1-1 0,1 2 0,0-3-24,-1 1 1,0-1 0,0 0 0,1 0-1,-1 0 1,0-1 0,1 1-1,-1-1 1,1 1 0,-1-1 0,1 0-1,-1 0 1,1 0 0,-1 0-1,1 0 1,-1-1 0,1 1-1,-1-1 1,5-1 0,4-2-12,-1 0 0,-1 0 0,1-1 0,0 0 0,-1-1 0,0 0 1,-1-1-1,1 0 0,-1 0 0,0 0 0,-1-1 0,12-17 0,-12 16-3,0-1-1,-1 1 0,0-1 1,-1-1-1,0 1 1,-1-1-1,0 1 0,0-1 1,-1-1-1,-1 1 1,0 0-1,1-12 0,-4 22 3,1 1 0,0 0 0,0 0 0,0 0 0,0 0 0,-1 0 0,1 0 0,0 0 0,0-1 0,-1 1 0,1 0-1,0 0 1,0 0 0,0 0 0,-1 0 0,1 0 0,0 0 0,0 0 0,-1 0 0,1 0 0,0 0 0,0 0 0,-1 0 0,1 0-1,0 0 1,0 1 0,0-1 0,-1 0 0,1 0 0,0 0 0,0 0 0,0 0 0,-1 0 0,1 1 0,0-1 0,0 0 0,0 0-1,0 0 1,0 0 0,-1 1 0,-2 4-10,0 0 0,1 0 1,-1 0-1,1 0 0,0 0 0,1 1 0,-1-1 0,1 1 0,0-1 1,0 7-1,-4 62 46,5-63-54,0-3 33,2 39 34,-1-46-30,-1 0 0,0-1 0,0 1-1,1 0 1,-1 0 0,1 0 0,-1 0-1,1-1 1,-1 1 0,1 0 0,-1 0-1,1-1 1,-1 1 0,1 0 0,0-1-1,0 1 1,-1-1 0,1 1 0,0-1-1,0 1 1,0-1 0,-1 1 0,1-1-1,0 0 1,0 0 0,0 1 0,0-1-1,0 0 1,0 0 0,0 0 0,0 0-1,0 0 1,-1 0 0,1 0 0,0 0-1,0 0 1,0-1 0,0 1 0,0 0-1,0-1 1,0 1 0,-1 0 0,1-1-1,1 0 1,5-3 95,-1 0 0,0 0 0,-1 0 0,1 0 0,-1-1 0,0 0 0,0 0 0,6-9 0,37-54 190,-27 36-63,3-5 429,21-25 79,-45 61-745,0 1-1,0 0 0,0 0 0,0 0 1,0 0-1,0 0 0,0 0 0,0 0 1,0 0-1,0-1 0,1 1 0,-1 0 1,0 0-1,0 0 0,0 0 0,0 0 0,0 0 1,0 0-1,0 0 0,1 0 0,-1 0 1,0 0-1,0 0 0,0 0 0,0 0 1,0 0-1,0 0 0,1 0 0,-1 0 1,0 0-1,0 0 0,0 0 0,0 0 0,0 0 1,0 0-1,0 0 0,1 0 0,-1 0 1,0 1-1,0-1 0,0 0 0,0 0 1,0 0-1,0 0 0,0 0 0,0 0 1,0 0-1,1 0 0,-1 0 0,0 1 0,0-1 1,0 0-1,0 0 0,0 0 0,0 0 1,0 0-1,0 0 0,0 1 0,3 13-10,-3 23 92,0-31-70,-3 108 694,3-114-686,0 1-1,1-1 0,-1 0 0,1 0 0,-1 1 0,1-1 0,-1 0 1,1 0-1,-1 0 0,1 0 0,-1 1 0,1-1 0,-1 0 1,1 0-1,-1 0 0,1 0 0,-1 0 0,1 0 0,-1-1 0,1 1 1,-1 0-1,1 0 0,-1 0 0,1 0 0,-1 0 0,1-1 0,-1 1 1,1 0-1,-1 0 0,0-1 0,1 1 0,-1 0 0,1-1 0,0 0 1,16-10 134,32-43 38,-43 45-188,0 1 1,1 0 0,0 0-1,0 0 1,1 1 0,0 0-1,1 1 1,10-7 0,-18 17-11,1 0 1,-1 1-1,0-1 1,-1 1-1,1 0 1,-1-1-1,0 1 1,0-1-1,-1 7 1,1-7-30,0 1 549,1 19-965,3-5-3758,-4-18 3992,1-1 0,-1 1 1,0-1-1,0 0 0,1 1 0,-1-1 0,0 1 1,1-1-1,-1 0 0,0 1 0,1-1 0,-1 0 1,1 0-1,-1 1 0,0-1 0,1 0 0,-1 0 1,1 0-1,-1 0 0,1 1 0,-1-1 0,1 0 1,-1 0-1,1 0 0,-1 0 0,1 0 0,-1 0 1,1 0-1,23-14-6634,-4-5-541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6.438"/>
    </inkml:context>
    <inkml:brush xml:id="br0">
      <inkml:brushProperty name="width" value="0.025" units="cm"/>
      <inkml:brushProperty name="height" value="0.025" units="cm"/>
    </inkml:brush>
  </inkml:definitions>
  <inkml:trace contextRef="#ctx0" brushRef="#br0">106 310 11883,'0'0'4175,"0"-10"-486,2-28-801,-1 37-2821,-1 1 0,0-1 0,0 1 0,0-1 0,0 0 0,0 1 0,0-1 0,0 1 0,0-1 0,0 0 0,0 1 0,0-1 0,0 0 0,-1 1 0,1-1 0,0 1 0,0-1 0,-1 1 0,1-1 0,0 1 0,-1-1 0,1 1 0,-1-1 0,1 1 0,0-1 0,-1 1 0,1-1 0,-1 1 0,1 0 0,-1-1 0,1 1 0,-1 0 0,0-1 0,1 1 0,-1 0 0,1 0 0,-1 0 0,0 0 0,1-1 0,-1 1 0,1 0 0,-1 0 0,0 0 0,1 0 0,-1 0 0,0 1 0,1-1 0,-1 0 0,1 0 0,-1 0 0,0 0 0,1 1 0,-1-1 0,1 0 0,-1 1 0,0 0 0,-26 21 481,19-8-238,0 1 1,0 0-1,2 0 1,0 1 0,1 0-1,0 0 1,1 0-1,1 0 1,1 1 0,-1 17-1,3-32-290,0-1-1,0 1 0,0-1 1,0 1-1,0-1 1,0 1-1,0-1 0,0 0 1,1 1-1,-1-1 1,0 1-1,1-1 0,0 0 1,-1 1-1,1-1 1,0 0-1,-1 1 1,1-1-1,0 0 0,0 0 1,0 0-1,0 0 1,0 0-1,1 0 0,-1 0 1,0 0-1,0-1 1,0 1-1,1 0 0,-1-1 1,1 1-1,-1-1 1,0 1-1,1-1 1,-1 1-1,1-1 0,-1 0 1,1 0-1,-1 0 1,1 0-1,-1 0 0,0 0 1,1 0-1,-1-1 1,3 0-1,3 0 2,-1-1-1,0 0 1,1-1 0,-1 1-1,0-1 1,-1 0 0,1-1-1,0 1 1,6-7 0,5-6 61,-1-2 0,0 0 0,-2-1 0,0 0 0,-1-1 0,-1-1 0,12-28 0,-9 16 37,-2-1-1,-2 0 1,-1-1-1,7-41 1,-16 66-119,1 5 0,-1-1 0,0 1 0,0 0 0,-1 0 0,0-1 0,0 1 0,0 0 0,0-1 0,-3-8 0,3 14 0,-1 1 0,0-1 0,0 0 0,0 1 0,0-1 0,1 1 0,-1-1 0,0 1 0,0-1 0,1 1 0,-1-1 0,0 1 0,1 0 0,-1 0 0,1-1 0,-1 1 0,1 0 0,-1 0 0,1-1 0,-1 1 0,1 0 0,-1 1 0,-6 15 5,1 1 0,1-1-1,0 1 1,-4 35 0,7-40-18,1 0-1,0 0 1,1 0 0,1 0-1,0 0 1,1 0 0,0 0-1,4 12 1,-4-20-217,0-1-1,0 0 1,0 1-1,1-1 1,-1 0 0,1 0-1,0-1 1,0 1-1,6 5 1,-7-7-584,1 0-1,-1-1 0,1 1 1,-1-1-1,1 1 1,0-1-1,-1 0 1,1 0-1,0 0 0,4 1 1,19-1-13290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7.656"/>
    </inkml:context>
    <inkml:brush xml:id="br0">
      <inkml:brushProperty name="width" value="0.025" units="cm"/>
      <inkml:brushProperty name="height" value="0.025" units="cm"/>
    </inkml:brush>
  </inkml:definitions>
  <inkml:trace contextRef="#ctx0" brushRef="#br0">165 74 15310,'0'0'2120,"1"-10"309,2-1-1431,-2 8-627,0-1-1,0 0 1,-1 1 0,1-1 0,-1 0 0,0 0-1,0 0 1,0 0 0,0 1 0,-2-5 0,2 7-297,-1 0 0,1 1 0,0-1 0,-1 1 0,0-1 0,1 1 0,-1 0 0,1-1 1,-1 1-1,0-1 0,1 1 0,-1 0 0,0 0 0,1-1 0,-1 1 0,0 0 0,1 0 0,-1 0 1,0 0-1,1 0 0,-1 0 0,0 0 0,0 0 0,1 0 0,-1 0 0,0 0 0,1 0 1,-1 0-1,0 1 0,0-1 0,1 0 0,-1 1 0,1-1 0,-1 0 0,0 1 0,1-1 0,-1 1 1,1-1-1,-2 2 0,-25 16 101,16-9-154,1 1 0,0 0 1,0 0-1,1 1 0,1 1 1,0 0-1,1 0 0,0 0 1,0 1-1,-6 18 0,13-30-28,0 0-1,0 0 0,1-1 0,-1 1 0,0 0 0,0 0 0,1 0 0,-1 0 0,0-1 0,1 1 0,-1 0 0,1 0 0,-1-1 0,1 1 0,-1 0 0,1-1 1,-1 1-1,1-1 0,0 1 0,-1-1 0,1 1 0,0-1 0,0 1 0,-1-1 0,1 1 0,0-1 0,0 0 0,-1 0 0,1 1 0,0-1 0,0 0 0,0 0 1,0 0-1,0 0 0,-1 0 0,1 0 0,1 0 0,47 1-301,-31-1 236,-1 1 50,-1 1-1,1 0 1,-1 2-1,0 0 1,0 0-1,18 9 1,-29-11 19,-1 0 1,0 0 0,1 0-1,-1 0 1,0 1 0,0 0-1,0 0 1,-1 0 0,1 0-1,-1 1 1,0 0 0,1-1-1,-2 1 1,1 0 0,0 0-1,-1 0 1,0 1 0,0-1 0,0 1-1,0-1 1,-1 1 0,0 0-1,0-1 1,0 1 0,0 7-1,-1-9 67,0-1 1,0 1-1,-1 0 0,0 0 0,1 0 0,-1 0 0,0 0 1,0-1-1,0 1 0,-1 0 0,1-1 0,-1 1 0,1-1 1,-1 0-1,0 1 0,0-1 0,-3 3 0,0-1 89,0 0-1,-1 0 1,1-1-1,-1 1 1,0-1 0,0 0-1,-9 2 1,-2 0 210,1 0 0,-1-2 0,0 0 0,0-1 0,-21 1 0,33-3-405,0 0-1,0-1 1,0 1 0,1-1 0,-1 0 0,0 0-1,1 0 1,-1-1 0,1 1 0,-1-1 0,1 0-1,0 0 1,0-1 0,0 1 0,0-1 0,0 0 0,1 0-1,-1-1 1,1 1 0,0-1 0,-1 1 0,2-1-1,-4-5 1,3 4-435,1 0 0,1 0 0,-1 0 1,1 0-1,-1 0 0,1 0 0,1 0 0,-1 0 0,1 0 0,0-1 0,0 1 0,1 0 1,-1 0-1,2-6 0,0 6-454,-1 1-1,0 0 1,1 0 0,0 1 0,0-1 0,0 0 0,0 1-1,1-1 1,-1 1 0,1-1 0,0 1 0,4-4 0,18-11-9425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8.539"/>
    </inkml:context>
    <inkml:brush xml:id="br0">
      <inkml:brushProperty name="width" value="0.025" units="cm"/>
      <inkml:brushProperty name="height" value="0.025" units="cm"/>
    </inkml:brush>
  </inkml:definitions>
  <inkml:trace contextRef="#ctx0" brushRef="#br0">1 523 4228,'8'0'9470,"0"0"-8513,0 1 388,1-1 0,0-1 0,0 1 0,-1-1 0,1-1 1,-1 1-1,1-2 0,-1 1 0,9-5 0,-12 5-1099,-1 0-1,0-1 1,0 0 0,-1 0-1,1 0 1,0 0-1,5-8 1,-3 2-167,-1 0 0,0 0 0,0 0-1,-1-1 1,0 1 0,0-1 0,-1 0 0,-1-1 0,0 1 0,0 0-1,-1-1 1,0-20 0,-1 30-82,0 0-1,0 1 0,0-1 1,0 0-1,0 0 1,0 0-1,0 0 1,0 0-1,-1 0 1,1 1-1,0-1 1,-1 0-1,1 0 1,0 0-1,-1 1 0,1-1 1,-1 0-1,1 0 1,-1 1-1,0-1 1,1 0-1,-1 1 1,0-1-1,1 1 1,-1-1-1,0 1 1,0-1-1,1 1 1,-1 0-1,0-1 0,0 1 1,0 0-1,1-1 1,-1 1-1,0 0 1,0 0-1,0 0 1,0 0-1,-1 0 1,-1 0-10,1 1 1,-1-1 0,1 1-1,-1-1 1,1 1 0,-1 0 0,1 0-1,-1 0 1,1 0 0,0 1 0,0-1-1,0 1 1,0-1 0,-3 3-1,-3 6 34,0 0-1,0 0 1,1 1-1,0 0 0,1 0 1,0 1-1,1 0 1,0-1-1,-4 21 0,4-13 17,1 1-1,1 0 0,0 0 1,2 0-1,1 30 0,0-47-54,0 1 1,0-1-1,0 0 0,1 0 0,-1 0 1,1 0-1,0-1 0,0 1 0,0 0 1,0 0-1,1 0 0,-1-1 0,1 1 1,-1 0-1,1-1 0,0 0 0,0 1 1,0-1-1,0 0 0,1 0 0,-1 0 0,1 0 1,-1-1-1,1 1 0,-1-1 0,1 1 1,0-1-1,0 0 0,0 0 0,5 1 1,-3-1-161,-1-1 1,1 0-1,-1 0 1,1-1 0,-1 1-1,0-1 1,1 0-1,-1 0 1,0-1 0,1 1-1,-1-1 1,0 0-1,0 0 1,0 0 0,0-1-1,-1 1 1,1-1-1,-1 0 1,1 0 0,4-5-1,4-8-958,1 0 0,-2 0 0,14-27 0,-11 16 490,-2-2 0,-1 1-1,11-45 1,-7 0-1061,9-129 0,-20 90-4288,-4 112 6075,0 0 0,0 0 0,0 0 0,-1 0 0,1 0 0,0 0 0,0 0 0,0 0 0,0 0 0,0 0 0,0 0 1,0 0-1,0 0 0,0 0 0,0 0 0,-1 0 0,1 0 0,0 1 0,0-1 0,0 0 0,0 0 0,0 0 0,0 0 0,0-1 0,0 1 0,0 0 0,-1 0 0,1 0 0,0 0 1,0 0-1,0 0 0,0 0 0,0 0 0,0 0 0,0 0 0,0 0 0,0 0 0,0 0 0,-1 0 0,1 0 0,0 0 0,0 0 0,0 0 0,0-1 0,0 1 0,0 0 1,0 0-1,0 0 0,0 0 0,0 0 0,0 0 0,0 0 0,0 0 0,0 0 0,0 0 0,0-1 0,0 1 0,0 0 0,0 0 0,0 0 0,0 0 0,0 0 0,0 0 0,-9 12 2262,-6 18-246,6 2-645,1 0 0,1 1 1,2 0-1,1 0 0,2 0 1,2 55-1,2-82-1395,-1 0-1,1-1 1,0 1 0,0-1 0,0 1-1,1-1 1,0 0 0,0 0 0,0 0 0,6 6-1,-9-10-51,1 0 0,0 0-1,-1 0 1,1 0 0,0 0-1,0 0 1,0 0-1,-1 0 1,1 0 0,0 0-1,0-1 1,0 1 0,0 0-1,0-1 1,1 1 0,-1-1-1,0 1 1,0-1-1,0 0 1,0 1 0,1-1-1,-1 0 1,0 0 0,0 0-1,1 0 1,-1 0-1,0 0 1,0 0 0,1 0-1,-1 0 1,0 0 0,0-1-1,0 1 1,0-1 0,1 1-1,-1-1 1,0 1-1,0-1 1,0 0 0,0 1-1,0-1 1,0 0 0,0 0-1,0 0 1,-1 0 0,1 0-1,0 0 1,0 0-1,-1 0 1,1 0 0,-1 0-1,1-1 1,18-45 28,3-6-561,-19 105 236,-3-35 356,-1-3-6,1 0 0,0 0-1,1 0 1,6 27 0,-7-39-49,1-1-1,-1 1 1,1 0 0,0 0-1,-1 0 1,1-1-1,0 1 1,0 0-1,0-1 1,0 1-1,0-1 1,0 1-1,1-1 1,-1 1-1,0-1 1,1 0-1,-1 0 1,1 0-1,0 0 1,-1 0 0,1 0-1,0 0 1,-1 0-1,1-1 1,0 1-1,0-1 1,0 1-1,0-1 1,-1 0-1,1 1 1,0-1-1,0 0 1,0-1-1,0 1 1,0 0-1,0 0 1,0-1 0,-1 1-1,1-1 1,0 1-1,0-1 1,-1 0-1,1 0 1,0 0-1,1-1 1,6-3 12,0-1 1,-1 0-1,1-1 0,-2 1 1,1-2-1,-1 1 0,12-15 1,-13 13-7,1 1 0,1 0 0,-1 1 0,1-1 0,1 1 0,17-11 0,-26 18-7,1 0 0,-1 0-1,1 0 1,0 0 0,-1 0-1,1 0 1,-1 0 0,1 0-1,-1 0 1,1 0 0,0 0-1,-1 0 1,1 0 0,-1 1-1,1-1 1,-1 0 0,1 0-1,-1 1 1,1-1 0,-1 0-1,0 1 1,1-1 0,-1 0-1,1 1 1,-1-1 0,0 1-1,1-1 1,-1 1 0,0-1-1,1 1 1,-1-1 0,0 1-1,0-1 1,1 1 0,-1-1-1,0 1 1,0-1 0,0 1-1,0-1 1,0 1 0,0 0-1,0-1 1,0 1 0,0-1-1,0 1 1,0-1 0,0 1-1,-1 0 1,2 39 466,-2-32-413,5 25 371,0-24-150,1-24-155,-1-21-126,-1 0 0,-1 0 0,-2 0 0,-2 0 0,-12-70 0,13 106-9,1-1 0,0 0 0,0 0 0,0 0 0,0 0 1,0 1-1,0-1 0,0 0 0,0 0 0,0 0 0,1 0 0,-1 0 0,0 1 0,0-1 0,1 0 0,-1 0 0,0 1 1,1-1-1,-1 0 0,1 0 0,-1 1 0,1-1 0,0 0 0,-1 1 0,1-1 0,-1 1 0,1-1 0,0 1 0,0-1 1,-1 1-1,1 0 0,0-1 0,0 1 0,0 0 0,-1-1 0,1 1 0,0 0 0,1 0 0,41-2-1083,-20 3 60,24-8-3758,-16-3-2404,7-7-9483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49.416"/>
    </inkml:context>
    <inkml:brush xml:id="br0">
      <inkml:brushProperty name="width" value="0.025" units="cm"/>
      <inkml:brushProperty name="height" value="0.025" units="cm"/>
    </inkml:brush>
  </inkml:definitions>
  <inkml:trace contextRef="#ctx0" brushRef="#br0">1 0 15599,'0'0'3304,"5"12"-1953,143 290 6667,-148-301-8004,5 8 313,0 1 0,0-1 0,1 0 0,0 0 0,10 11 0,-15-19-286,1 1 0,-1-1 0,1 0 0,-1 1 0,1-1 0,-1 0-1,1 0 1,0 0 0,0 0 0,0 0 0,0-1 0,-1 1 0,1 0 0,0-1 0,0 0 0,0 1 0,0-1 0,0 0 0,0 0 0,0 0 0,0 0 0,0 0 0,0-1 0,0 1 0,0 0 0,0-1 0,0 0 0,0 1 0,0-1 0,0 0 0,0 0 0,-1 0 0,1 0 0,0 0-1,-1-1 1,3-1 0,3-4 1,0 1-1,-1-2 0,0 1 1,0-1-1,0 0 0,-1 0 0,0 0 1,-1-1-1,0 0 0,4-11 1,3-14 178,9-52 1,-4 12-113,0 118-236,-6-6 115,1 3-170,20 51 0,-30-91 74,-1 1 0,1-1 1,-1 1-1,1-1 0,0 1 0,0-1 1,0 0-1,0 1 0,0-1 0,0 0 0,0 0 1,0 0-1,0 0 0,1 0 0,-1 0 1,0 0-1,1 0 0,-1 0 0,0-1 1,1 1-1,-1-1 0,3 2 0,-2-3-198,-1 1-1,0 0 0,1 0 0,-1-1 1,0 1-1,0 0 0,1-1 0,-1 1 1,0-1-1,0 0 0,0 1 1,0-1-1,0 0 0,0 0 0,0 0 1,0 0-1,0 0 0,0 0 0,0 0 1,0 0-1,-1 0 0,1 0 1,0 0-1,-1 0 0,1 0 0,0-3 1,10-25-6505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0.067"/>
    </inkml:context>
    <inkml:brush xml:id="br0">
      <inkml:brushProperty name="width" value="0.025" units="cm"/>
      <inkml:brushProperty name="height" value="0.025" units="cm"/>
    </inkml:brush>
  </inkml:definitions>
  <inkml:trace contextRef="#ctx0" brushRef="#br0">51 352 12075,'-4'11'4629,"-4"6"-3353,0 1 0,1 1-1,2-1 1,-1 1 0,2 0 0,1 0 0,-2 35 0,5-53-1227,0 0 0,0 0 0,0 0 0,0 0-1,0 0 1,0 0 0,0 0 0,1 0 0,-1 0 0,0 0 0,1 0 0,-1 0 0,1 0 0,-1 0 0,1 0 0,0 0 0,-1 0 0,1 0 0,0-1-1,-1 1 1,1 0 0,0 0 0,0-1 0,0 1 0,0-1 0,0 1 0,-1-1 0,1 1 0,0-1 0,0 1 0,0-1 0,0 0 0,0 0 0,1 1-1,-1-1 1,0 0 0,0 0 0,0 0 0,0 0 0,0 0 0,0 0 0,0-1 0,0 1 0,0 0 0,0 0 0,0-1 0,0 1 0,1-1 0,3-1 36,0 0 0,0 0 1,-1-1-1,1 0 0,-1 1 1,0-1-1,1-1 0,5-5 0,-3 0 26,-1 0-1,1-1 0,-2 0 0,1 0 0,-2 0 0,1-1 0,-1 0 0,-1 0 0,0 0 1,0 0-1,-1 0 0,-1 0 0,0-1 0,0 1 0,-2-17 0,1 26-112,0 0-1,0 0 0,0 0 1,0 0-1,0 0 1,0 0-1,-1 0 1,1 0-1,-1 0 1,1 0-1,-1 0 1,0 0-1,0 0 0,0 0 1,0 0-1,0 1 1,0-1-1,-1 0 1,1 1-1,0-1 1,-1 1-1,1-1 1,-1 1-1,0 0 0,1 0 1,-1 0-1,0 0 1,0 0-1,0 0 1,0 0-1,0 0 1,0 1-1,0-1 1,0 1-1,0-1 0,0 1 1,-3 0-1,3 0-57,-1 1-1,1-1 1,-1 0-1,1 1 0,-1 0 1,1 0-1,-1 0 1,1 0-1,0 0 0,0 0 1,-1 1-1,1-1 1,0 1-1,0-1 0,0 1 1,0 0-1,1 0 1,-1 0-1,0 0 0,1 0 1,0 0-1,-1 0 1,1 1-1,0-1 0,0 0 1,0 1-1,0-1 1,1 1-1,-1-1 1,0 5-1,0-5-91,1 1 0,0 0 1,-1 0-1,1 0 0,0 0 0,0 0 0,1 0 1,-1 0-1,0 0 0,1 0 0,0-1 0,0 1 1,0 0-1,0 0 0,0-1 0,0 1 1,1 0-1,-1-1 0,1 0 0,2 4 0,-2-5-79,0 0-1,1 1 0,-1-1 1,0 0-1,1 0 0,-1 0 1,0 0-1,1-1 0,-1 1 1,1-1-1,0 1 0,-1-1 1,1 0-1,-1 0 0,1 0 1,-1 0-1,1-1 0,-1 1 1,1-1-1,-1 1 0,1-1 1,-1 0-1,1 0 0,2-2 1,2 0-272,-1-1 0,0 0 0,0 0 0,0 0 0,-1-1 1,1 0-1,-1 0 0,0 0 0,-1-1 0,1 0 0,-1 1 0,0-2 1,0 1-1,-1 0 0,0-1 0,0 1 0,-1-1 0,1 0 0,1-12 0,2-8-200,-2 0 0,-1-1-1,0-48 1,-3 52 1173,-2-44 1849,2 64-1759,-1-1 0,0 1 1,0 0-1,-1 0 0,1 0 0,-1 0 1,-3-6-1,4 9-429,1 1 0,0 0-1,0-1 1,0 1 0,0 0 0,-1-1 0,1 1 0,0-1 0,0 1 0,0 0-1,-1-1 1,1 1 0,0 0 0,-1 0 0,1-1 0,0 1 0,-1 0 0,1 0-1,0-1 1,-1 1 0,1 0 0,0 0 0,-1 0 0,1 0 0,-1 0 0,1 0-1,0 0 1,-1-1 0,1 1 0,-1 0 0,1 0 0,-1 1 0,-5 11 1732,4 23-599,2-35-1220,-1 55 1301,-1-26-643,2-1-1,0 1 1,2 0 0,1 0-1,2-1 1,14 51-1,-19-77-672,0-1 0,1 1 0,-1-1 0,1 0 0,-1 1 0,1-1-1,0 0 1,0 0 0,-1 1 0,1-1 0,0 0 0,0 0 0,0 0 0,0 0 0,0 0 0,1 0-1,-1 0 1,0-1 0,0 1 0,1 0 0,-1-1 0,0 1 0,2 0 0,-1-1-10,-1 0 1,1-1-1,-1 1 0,0 0 1,1-1-1,-1 1 0,1-1 1,-1 1-1,0-1 0,1 0 1,-1 0-1,0 1 0,0-1 1,0 0-1,0 0 0,0 0 1,1 0-1,0-2 0,4-5 28,1-1 1,-1 0-1,-1-1 0,8-14 0,4-24-11,-14 36-30,1 1 1,0 0-1,1 0 0,0 1 1,0-1-1,12-15 0,-17 26-3,0 0-1,1-1 0,-1 1 0,0 0 0,0 0 0,1-1 0,-1 1 1,0 0-1,1 0 0,-1-1 0,0 1 0,1 0 0,-1 0 0,0 0 1,1 0-1,-1-1 0,1 1 0,-1 0 0,0 0 0,1 0 0,-1 0 1,1 0-1,-1 0 0,0 0 0,1 0 0,-1 0 0,1 0 0,-1 0 1,0 0-1,1 1 0,-1-1 0,0 0 0,1 0 0,0 1 0,9 13 178,4 28 216,-12-37-342,4 18 84,-5-15-113,1-1 0,0 1 0,0-1 0,0 0 0,1 0 0,0 0 0,1 0 0,7 10 0,-11-16-49,0-1 0,0 0-1,0 1 1,0-1 0,1 0-1,-1 1 1,0-1 0,0 0 0,1 0-1,-1 1 1,0-1 0,0 0 0,1 0-1,-1 1 1,0-1 0,1 0-1,-1 0 1,0 0 0,1 0 0,-1 0-1,0 1 1,1-1 0,-1 0 0,0 0-1,1 0 1,-1 0 0,0 0-1,1 0 1,-1 0 0,0 0 0,1 0-1,-1 0 1,0-1 0,1 1 0,-1 0-1,0 0 1,1 0 0,-1 0-1,0 0 1,1-1 0,-1 1 0,0 0-1,1 0 1,-1 0 0,0-1-1,0 1 1,1 0 0,-1 0 0,0-1-1,0 1 1,0 0 0,1-1 0,-1 1-1,0 0 1,0-1 0,0 1-1,0 0 1,0-1 0,0 1 0,0 0-1,0-1 1,0 1 0,0 0 0,0-1-1,0 0 1,3-24-9161,-3 25 9092,0-22-15441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0.736"/>
    </inkml:context>
    <inkml:brush xml:id="br0">
      <inkml:brushProperty name="width" value="0.025" units="cm"/>
      <inkml:brushProperty name="height" value="0.025" units="cm"/>
    </inkml:brush>
  </inkml:definitions>
  <inkml:trace contextRef="#ctx0" brushRef="#br0">70 210 12043,'0'0'9860,"9"2"-7628,2 1-1441,0 0 1,0-2 0,0 1-1,21-1 1,-27-1-636,1-1 0,-1 1 0,1-1 0,-1 0 0,1-1 0,-1 1 1,0-1-1,0 0 0,0-1 0,0 1 0,0-1 0,0 0 0,-1 0 0,5-4 0,-3 2-71,-1 0-1,0-1 1,0 0 0,0 0-1,-1 0 1,0-1-1,0 0 1,-1 1 0,0-1-1,0 0 1,0-1-1,-1 1 1,0 0 0,0-1-1,-1 1 1,0-1 0,-1 0-1,1 1 1,-2-13-1,0 17-77,1 1 0,-1 0 0,0 0 0,0 0 0,0-1-1,0 1 1,0 0 0,-1 0 0,1 1 0,0-1-1,-1 0 1,0 0 0,1 1 0,-1-1 0,0 1 0,0-1-1,0 1 1,0 0 0,0 0 0,0 0 0,0 0 0,0 0-1,0 0 1,-1 0 0,1 1 0,0-1 0,0 1-1,-1 0 1,1 0 0,-1 0 0,1 0 0,-4 0 0,-1 0-4,-1 1 1,1 0-1,0 0 1,0 0 0,0 1-1,0 0 1,0 0 0,0 0-1,-11 7 1,6-1-1,1 0-1,0 1 1,0 1 0,1-1-1,0 2 1,0-1 0,1 1-1,1 1 1,0 0 0,1 0-1,0 0 1,0 1 0,2 0-1,-1 0 1,2 1 0,0 0-1,0-1 1,2 1 0,-3 19-1,5-31 0,0 0 0,0 0 0,0 1 0,0-1-1,1 0 1,-1 0 0,1 0 0,-1 0 0,1 0-1,0 0 1,-1 0 0,1 0 0,0 0-1,1 0 1,-1-1 0,0 1 0,0 0 0,1-1-1,-1 1 1,1-1 0,2 3 0,-1-2 0,1 0 0,-1-1 1,1 0-1,-1 1 0,1-1 1,-1 0-1,1-1 0,-1 1 1,1-1-1,0 1 0,6-1 0,5-2-2,0 1-1,0-2 1,0 0-1,0-1 1,17-7-1,13-7-1042,75-41 0,-68 27-3030,-2-3-4133,-4-4-8717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1.764"/>
    </inkml:context>
    <inkml:brush xml:id="br0">
      <inkml:brushProperty name="width" value="0.025" units="cm"/>
      <inkml:brushProperty name="height" value="0.025" units="cm"/>
    </inkml:brush>
  </inkml:definitions>
  <inkml:trace contextRef="#ctx0" brushRef="#br0">23 115 10218,'0'0'800,"-4"-8"370,2 1-1959,-10-23 5980,7 28-1638,6 23-1595,1 0-1420,2-1 1,0 1-1,1-1 1,1 1-1,1-1 1,1-1-1,13 25 1,-20-42-529,0-1 0,-1 0 1,1 1-1,0-1 0,0 1 1,0-1-1,0 0 0,0 0 0,0 1 1,0-1-1,0 0 0,1 0 0,-1 0 1,0 0-1,1 0 0,-1-1 0,1 1 1,-1 0-1,1-1 0,-1 1 0,1-1 1,-1 1-1,1-1 0,0 0 0,-1 0 1,1 1-1,2-1 0,-1-2 33,-1 1 0,0 0 0,1 0-1,-1-1 1,0 1 0,0-1 0,0 0 0,0 0-1,0 0 1,0 0 0,-1 0 0,1 0 0,0 0-1,-1 0 1,1-3 0,8-14 305,-2 0 1,0 0-1,6-25 1,-13 40-291,43-149 1356,-44 153-1388,0 0-1,0-1 1,0 1-1,0-1 1,0 1-1,0-1 1,0 1-1,0-1 1,1 1-1,-1-1 1,0 1-1,0 0 1,1-1-1,-1 1 1,0-1-1,1 1 1,-1 0-1,0-1 1,1 1-1,-1 0 1,0-1-1,1 1 1,-1 0-1,1 0 1,-1-1-1,1 1 1,-1 0-1,0 0 1,1 0 0,8 11 296,3 32-193,-10-34-27,40 172 138,-42-181-246,0 0-1,0 0 1,0 1 0,-1-1-1,1 0 1,0 1-1,1-1 1,-1 0 0,0 1-1,0-1 1,0 0-1,0 0 1,0 1 0,0-1-1,0 0 1,0 1-1,0-1 1,1 0 0,-1 0-1,0 1 1,0-1-1,0 0 1,1 0 0,-1 0-1,0 1 1,0-1-1,0 0 1,1 0 0,-1 0-1,0 0 1,0 1-1,1-1 1,-1 0 0,0 0-1,1 0 1,-1 0-1,0 0 1,0 0 0,1 0-1,8-12-607,6-30-2098,-13 35 1415,15-43-7309,-8 25 2008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2.563"/>
    </inkml:context>
    <inkml:brush xml:id="br0">
      <inkml:brushProperty name="width" value="0.025" units="cm"/>
      <inkml:brushProperty name="height" value="0.025" units="cm"/>
    </inkml:brush>
  </inkml:definitions>
  <inkml:trace contextRef="#ctx0" brushRef="#br0">100 186 11243,'0'0'12604,"-10"-1"-11435,-32-2-812,40 3-341,1 0 0,-1 0 0,1 0-1,-1 1 1,1-1 0,-1 0-1,1 1 1,0-1 0,-1 1 0,1-1-1,0 1 1,-1 0 0,1-1 0,0 1-1,-1 0 1,1 0 0,0 0-1,0 0 1,0 0 0,0 0 0,0 0-1,0 1 1,0-1 0,1 0 0,-1 0-1,0 1 1,0 1 0,-7 37 86,7-32-79,-2 18 701,1-1 1,3 52-1,-1-76-713,0 0-1,0 0 1,0 0 0,0 0 0,0-1-1,0 1 1,0 0 0,0 0 0,0 0-1,1 0 1,-1-1 0,0 1 0,0 0-1,1 0 1,-1-1 0,1 1 0,-1 0-1,1 0 1,-1-1 0,1 1 0,-1 0-1,1-1 1,-1 1 0,1-1 0,0 1-1,-1-1 1,1 1 0,0-1 0,0 0-1,-1 1 1,1-1 0,0 0-1,0 1 1,-1-1 0,1 0 0,0 0-1,0 0 1,0 0 0,0 1 0,-1-1-1,1-1 1,0 1 0,1 0 0,1-1 9,-1 0 1,1 0 0,-1 0 0,0 0-1,0-1 1,1 1 0,-1-1 0,0 1 0,0-1-1,0 0 1,-1 0 0,1 0 0,1-3-1,12-19 117,-2-1 0,-1-1-1,-2 0 1,0-1 0,-1 0 0,-2-1-1,5-38 1,-6 37 237,-2 25-286,2 13-98,2 13-4,7 50 111,-12-50-78,2 0 1,8 26-1,-13-48-14,0 1 0,0-1 0,0 1-1,0-1 1,1 1 0,-1-1 0,0 1 0,0-1-1,0 1 1,1-1 0,-1 1 0,0-1 0,1 1-1,-1-1 1,0 1 0,1-1 0,-1 0-1,1 1 1,-1-1 0,1 0 0,-1 1 0,0-1-1,1 0 1,-1 0 0,1 1 0,-1-1 0,1 0-1,0 0 1,-1 0 0,1 0 0,-1 0 0,1 0-1,-1 0 1,1 0 0,-1 0 0,1 0 0,-1 0-1,1 0 1,0 0 0,-1 0 0,1 0-1,-1 0 1,1-1 0,-1 1 0,1 0 0,-1 0-1,1-1 1,-1 1 0,1 0 0,-1-1 0,0 1-1,1 0 1,-1-1 0,0 1 0,1-1 0,-1 1-1,0-1 1,1 1 0,-1-1 0,0 1-1,1-2 1,21-35 275,-19 32-275,15-30 12,-8 15-16,0 0 0,2 1 0,18-25 0,-29 43-8,-1 0-1,1 0 0,-1 0 0,1 0 0,-1 0 0,1 0 0,0 1 0,-1-1 0,1 0 0,0 0 1,0 1-1,0-1 0,0 1 0,0-1 0,-1 1 0,1-1 0,0 1 0,0-1 0,0 1 0,0 0 0,0-1 1,0 1-1,1 0 0,-1 0 0,0 0 0,0 0 0,0 0 0,0 0 0,0 0 0,0 0 0,0 1 0,2 0 1,-2 0 1,1 1 1,0 0 0,-1 0-1,1 0 1,-1 0 0,0 0-1,0 0 1,0 0 0,0 0-1,0 1 1,0-1 0,-1 0-1,2 4 1,1 13 23,0 0-1,0 26 1,-4-44-1,1 0 1,0 0 0,0 0 0,0 0 0,-1 0 0,1 0 0,0 0 0,0 1 0,1-1 0,-1 0-1,0 0 1,0-1 0,0 1 0,1 0 0,-1 0 0,1 0 0,-1 0 0,0 0 0,1 0 0,0 0-1,-1 0 1,1-1 0,-1 1 0,1 0 0,1 0 0,-1-1 6,0-1 0,0 0 0,0 1-1,0-1 1,0 0 0,0 0 0,0 0 0,0 0 0,0 0 0,0 0 0,-1 0 0,1 0-1,0 0 1,-1 0 0,2-3 0,27-63 257,-27 60-326,1-1 38,17-37 46,-20 43-44,1 1 1,0-1 0,0 1-1,-1-1 1,1 1 0,0 0-1,0-1 1,0 1 0,1 0-1,-1-1 1,0 1 0,0 0-1,1 0 1,-1 0 0,0 0-1,1 0 1,-1 1 0,1-1-1,0 0 1,-1 1 0,4-2-1,-5 3 3,1-1-1,0 1 1,0 0-1,0-1 1,0 1-1,-1 0 1,1 0-1,0-1 0,-1 1 1,1 0-1,0 0 1,-1 0-1,1 0 1,-1 0-1,1 0 1,-1 0-1,0 0 1,1 0-1,-1 0 1,0 0-1,0 0 1,0 1-1,5 31 69,-4-26-47,0-2 21,7 36-63,-8-40 30,0-1-1,0 1 1,0-1 0,0 1-1,0-1 1,0 1 0,1-1-1,-1 1 1,0-1 0,0 1-1,0-1 1,1 1 0,-1-1-1,0 1 1,0-1 0,1 1 0,-1-1-1,1 0 1,-1 1 0,0-1-1,1 0 1,-1 1 0,1-1-1,-1 0 1,1 0 0,-1 1-1,1-1 1,-1 0 0,1 0-1,-1 0 1,1 1 0,-1-1-1,1 0 1,-1 0 0,1 0-1,-1 0 1,1 0 0,-1 0-1,1 0 1,-1 0 0,1 0-1,-1-1 1,1 1 0,-1 0-1,1 0 1,-1 0 0,1-1-1,-1 1 1,1 0 0,-1 0-1,1-1 1,-1 1 0,0 0-1,1-1 1,-1 1 0,0-1 0,1 1-1,-1 0 1,0-1 0,1 1-1,-1-1 1,0 1 0,0-1-1,1 1 1,-1-1 0,0 0-1,8-12 55,-1 0-1,0-1 0,7-20 1,-11 23-47,1 1 1,1-1 0,0 1 0,0 0-1,1 0 1,0 0 0,1 1-1,9-10 1,-16 18-17,1 1 0,-1-1 0,1 1 0,-1-1 1,1 1-1,-1-1 0,1 1 0,-1-1 0,1 1 0,-1 0 0,1-1 0,0 1 1,-1 0-1,1 0 0,-1-1 0,1 1 0,0 0 0,-1 0 0,1 0 0,0 0 1,-1 0-1,1 0 0,0 0 0,0 0 0,-1 0 0,1 0 0,0 0 0,-1 0 1,1 1-1,-1-1 0,1 0 0,0 0 0,0 1 0,11 23-170,-6 35-379,-6-58 537,0 8 700,2 25-6394,2-30 546,5-22 335,-3-3-1334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9:22.524"/>
    </inkml:context>
    <inkml:brush xml:id="br0">
      <inkml:brushProperty name="width" value="0.025" units="cm"/>
      <inkml:brushProperty name="height" value="0.025" units="cm"/>
    </inkml:brush>
  </inkml:definitions>
  <inkml:trace contextRef="#ctx0" brushRef="#br0">0 220 13132,'9'0'59,"55"0"1059,0-3 0,-1-3-1,102-23 1,11 0 118,698-51 3899,-856 79-4966,9 1 152,1-2 1,-1-1 0,0-1-1,0-1 1,46-15-1,-64 12-1770,-10-5-4052,-3-3-3815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3.041"/>
    </inkml:context>
    <inkml:brush xml:id="br0">
      <inkml:brushProperty name="width" value="0.025" units="cm"/>
      <inkml:brushProperty name="height" value="0.025" units="cm"/>
    </inkml:brush>
  </inkml:definitions>
  <inkml:trace contextRef="#ctx0" brushRef="#br0">2 72 11403,'0'0'13714,"1"13"-12844,-2 24-390,0 2 1061,4 50-1,-3-89-1531,0 1-1,0-1 1,0 1 0,0-1-1,0 0 1,0 1 0,0-1-1,0 0 1,0 1 0,0-1-1,0 0 1,0 1 0,0-1-1,0 1 1,0-1 0,1 0-1,-1 1 1,0-1 0,0 0-1,0 1 1,0-1 0,1 0-1,-1 0 1,0 1 0,0-1-1,1 0 1,-1 0 0,0 1-1,1-1 1,-1 0 0,0 0 0,1 0-1,-1 0 1,0 1 0,1-1-1,-1 0 1,0 0 0,1 0-1,-1 0 1,1 0 0,0 0-1,13-13 145,8-23-24,4-23-116,-16 34-25,1 2 1,21-35 0,-31 57 12,-1 0 1,0 1 0,1-1 0,-1 0-1,0 1 1,1-1 0,-1 1 0,1-1-1,-1 1 1,1-1 0,-1 1 0,1-1-1,-1 1 1,1-1 0,0 1 0,-1 0-1,1-1 1,0 1 0,-1 0 0,1 0-1,0-1 1,-1 1 0,1 0 0,1 0-1,4 12 104,-3 33 122,-3-39-197,0 10 25,-1-8 98,1-1-1,0 1 0,1 0 0,0-1 1,0 1-1,4 14 0,-4-21-140,-1-1 0,0 1 0,1-1 0,-1 1-1,0-1 1,1 0 0,-1 1 0,0-1 0,1 0 0,-1 1-1,1-1 1,-1 0 0,1 0 0,-1 1 0,1-1 0,-1 0-1,0 0 1,1 0 0,-1 0 0,1 0 0,0 0 0,-1 0-1,1 0 1,-1 0 0,1 0 0,-1 0 0,1 0 0,-1 0-1,1 0 1,-1 0 0,1 0 0,-1 0 0,1-1 0,-1 1-1,0 0 1,1 0 0,-1-1 0,1 1 0,-1 0 0,1 0-1,-1-1 1,0 1 0,1-1 0,-1 1 0,0 0-1,1-1 1,-1 1 0,0-1 0,0 1 0,1-1 0,-1 0-1,17-23 164,-1-5-112,-9 15-69,0 0-1,1 1 1,1 0-1,0 0 1,1 1-1,0 0 1,20-17-1,-30 28-10,1 0-1,-1 1 1,1-1 0,0 0-1,-1 1 1,1-1 0,0 1-1,0 0 1,0-1 0,-1 1-1,1-1 1,0 1 0,0 0-1,0 0 1,0-1 0,-1 1-1,1 0 1,0 0 0,0 0-1,0 0 1,0 0 0,0 0-1,0 0 1,0 1 0,-1-1-1,1 0 1,0 0 0,0 1-1,0-1 1,0 0 0,-1 1-1,1-1 1,0 1 0,0 0-1,1 1 11,-1 0 1,0 0-1,1 1 0,-1-1 0,0 1 0,0-1 0,-1 0 0,1 1 1,-1 0-1,1-1 0,-1 5 0,1 10 37,-1-1 1,-4 32-1,1-36-322,-1-8-2305,0-7-4112,0-8-1309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3.367"/>
    </inkml:context>
    <inkml:brush xml:id="br0">
      <inkml:brushProperty name="width" value="0.025" units="cm"/>
      <inkml:brushProperty name="height" value="0.025" units="cm"/>
    </inkml:brush>
  </inkml:definitions>
  <inkml:trace contextRef="#ctx0" brushRef="#br0">1 0 19538,'0'0'7271,"50"10"-7527,-27-3-1698,2-1-2466,-1 1-1602,3 0-2434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3.850"/>
    </inkml:context>
    <inkml:brush xml:id="br0">
      <inkml:brushProperty name="width" value="0.025" units="cm"/>
      <inkml:brushProperty name="height" value="0.025" units="cm"/>
    </inkml:brush>
  </inkml:definitions>
  <inkml:trace contextRef="#ctx0" brushRef="#br0">71 274 10666,'0'0'9444,"-7"8"-8515,-3 4-231,1 0 1,1 0-1,-11 22 1,16-30-435,1 0 0,-1 1 0,2 0 0,-1-1 0,0 1 0,1 0 1,0 0-1,0 0 0,0 0 0,1 0 0,0 0 0,-1 0 0,2 0 1,-1 0-1,1 0 0,0 0 0,1 6 0,-1-10-252,-1-1 1,0 0-1,1 1 1,-1-1-1,0 1 0,1-1 1,-1 0-1,1 0 0,-1 1 1,1-1-1,-1 0 1,0 0-1,1 1 0,-1-1 1,1 0-1,-1 0 1,1 0-1,0 0 0,-1 0 1,1 0-1,-1 0 0,1 0 1,-1 0-1,1 0 1,-1 0-1,1 0 0,-1 0 1,1 0-1,-1 0 1,1 0-1,-1-1 0,1 1 1,-1 0-1,1 0 0,-1-1 1,0 1-1,1 0 1,-1-1-1,1 0 0,17-13 118,-7-2-94,0-1 0,0 0 0,-2-1-1,0 0 1,-1 0 0,-1-1 0,5-21 0,20-46 40,-33 125-516,2-21 447,-1-1-15,-1 1 30,1-1-1,1 1 1,5 24 0,-6-40-8,0 1-1,1-1 1,-1 1 0,1 0 0,0-1-1,-1 1 1,1-1 0,1 1 0,-1-1-1,0 0 1,1 0 0,-1 1 0,1-1-1,-1 0 1,1 0 0,0 0 0,0-1-1,0 1 1,0 0 0,0-1 0,0 1-1,1-1 1,-1 0 0,1 1 0,-1-1-1,0-1 1,1 1 0,0 0 0,4 0-1,-4-1-2,1-1-1,-1 1 0,1-1 1,-1 0-1,0 0 0,0-1 1,1 1-1,-1-1 0,0 1 1,0-1-1,-1 0 0,1 0 1,0-1-1,-1 1 0,1 0 1,-1-1-1,1 0 0,-1 1 1,0-1-1,2-4 0,8-11 23,-2-1-1,10-21 1,-14 28-6,49-120 787,-50 117-691,0 1 0,-2-1 0,0 0 0,0-1 0,-1 1 1,-1 0-1,-1-19 0,0 33-123,0 1-1,0 0 1,0-1-1,-1 1 1,1 0-1,0 0 1,0-1-1,0 1 1,0 0 0,0 0-1,0-1 1,-1 1-1,1 0 1,0 0-1,0-1 1,0 1-1,-1 0 1,1 0 0,0 0-1,0 0 1,-1-1-1,1 1 1,0 0-1,0 0 1,-1 0-1,1 0 1,0 0 0,-1 0-1,1 0 1,0 0-1,0 0 1,-1 0-1,1 0 1,0 0-1,-1 0 1,1 0 0,0 0-1,0 0 1,-1 0-1,1 0 1,0 0-1,-1 0 1,1 0-1,0 0 1,0 0-1,-1 1 1,1-1 0,0 0-1,0 0 1,-1 0-1,1 1 1,0-1-1,0 0 1,0 0-1,0 0 1,-1 1 0,1-1-1,0 0 1,0 1-1,0-1 1,0 0-1,0 1 1,-15 14-31,6 2 55,1 0 0,1 1 0,0 0 0,1 0 0,1 0 0,1 0 1,1 1-1,0 0 0,0 37 0,3-54-15,0 0 1,0 0-1,0-1 1,0 1-1,0 0 0,1 0 1,-1 0-1,0 0 1,1-1-1,0 1 1,-1 0-1,1 0 1,0-1-1,0 1 1,0-1-1,0 1 1,0 0-1,0-1 1,0 0-1,1 1 1,-1-1-1,0 0 1,3 2-1,-1-2 0,0 0-1,0 0 1,0 0-1,-1 0 1,1-1-1,0 1 1,0-1 0,0 0-1,0 0 1,0 0-1,0 0 1,0-1-1,4 0 1,4-2-4,-1 0 0,0 0 1,-1-1-1,1 0 0,0-1 1,-1 0-1,14-10 0,-10 4-43,-1 0 0,0 0-1,18-23 1,-26 29 40,-1 0 1,1 0-1,-1-1 0,0 1 1,0-1-1,-1 0 0,0 0 1,0 0-1,0 0 0,0 0 1,-1 0-1,1-12 0,-3 18 3,1-1-1,0 1 0,0-1 0,0 1 1,-1-1-1,1 1 0,0-1 0,-1 1 1,1-1-1,0 1 0,-1 0 0,1-1 1,-1 1-1,1-1 0,-1 1 0,1 0 0,-1-1 1,1 1-1,-1 0 0,1 0 0,-1 0 1,1-1-1,-1 1 0,1 0 0,-1 0 1,1 0-1,-1 0 0,0 0 0,1 0 0,-1 0 1,1 0-1,-1 0 0,1 0 0,-1 0 1,0 0-1,1 0 0,-1 1 0,1-1 1,-1 0-1,1 0 0,-1 0 0,0 1 0,-26 12 39,23-9-37,0 1 1,0-1 0,1 1-1,-1 0 1,1 1-1,0-1 1,0 0 0,1 1-1,0 0 1,0 0 0,-2 10-1,3-13-4,1-1 0,-1 0 0,1 1 0,0-1 0,0 1 0,0-1 0,0 0 0,0 1 0,0-1 0,1 0 0,-1 1 0,1-1 0,0 0 0,-1 1 0,1-1 0,0 0 0,1 0-1,-1 0 1,0 0 0,0 0 0,1 0 0,-1 0 0,1 0 0,0-1 0,0 1 0,-1-1 0,1 1 0,0-1 0,0 1 0,0-1 0,1 0 0,2 1 0,6 2-581,-1-1-1,2-1 1,-1 0 0,0 0-1,12 0 1,29-6-8848,-17-7-5873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4.705"/>
    </inkml:context>
    <inkml:brush xml:id="br0">
      <inkml:brushProperty name="width" value="0.025" units="cm"/>
      <inkml:brushProperty name="height" value="0.025" units="cm"/>
    </inkml:brush>
  </inkml:definitions>
  <inkml:trace contextRef="#ctx0" brushRef="#br0">29 137 16976,'0'0'5045,"-5"10"-3887,1 0-1076,0 0-1,0 1 1,1-1-1,1 1 1,0 0-1,0 0 1,1 0-1,0 0 1,1 0-1,0 0 1,1 0-1,0 0 1,1 0-1,5 20 1,-4-24-78,0 0 0,0 0 1,0-1-1,1 1 1,-1-1-1,2 0 0,-1 0 1,1 0-1,0 0 0,10 9 1,-13-14 9,0 0 0,0 0 0,0 0-1,0 0 1,0 0 0,0 0 0,0 0 0,1 0 0,-1-1 0,0 0 0,0 1 0,1-1 0,-1 0 0,0 0 0,0 0 0,1 0 0,-1 0 0,0-1 0,0 1 0,0-1 0,1 1 0,-1-1 0,0 0 0,0 0 0,0 0 0,0 0 0,0 0 0,0 0 0,0-1 0,-1 1 0,1-1 0,0 1 0,-1-1-1,1 0 1,-1 1 0,0-1 0,1 0 0,1-4 0,9-13 399,-1-1-1,-1 0 1,-1 0-1,0-1 0,-2-1 1,0 1-1,-2-1 1,6-38-1,3-8 462,-3 112-1248,22 98 475,-28-125-100,1 0 0,1 0 0,0 0-1,1-1 1,1-1 0,11 17 0,-18-30 8,-1 1 1,1 0-1,0-1 0,0 0 1,0 1-1,0-1 0,1 0 0,-1 0 1,0 0-1,1 0 0,-1-1 1,1 1-1,0-1 0,0 1 1,0-1-1,-1 0 0,1 0 0,0 0 1,0-1-1,0 1 0,0-1 1,0 0-1,1 1 0,-1-1 1,0 0-1,0-1 0,0 1 0,4-2 1,-2 0 82,0-1 0,0 1 0,-1-1-1,1-1 1,-1 1 0,0-1 0,0 1 0,0-1 0,-1 0 0,1-1 0,-1 1 0,0-1 0,0 1 0,0-1-1,2-6 1,3-7 21,-1 0-1,-1 0 1,0-1 0,-2 0-1,0 0 1,-1 0-1,-1 0 1,-1-34-1,-1 42-50,-1 0-1,0 1 1,-1-1-1,-1 0 1,1 1-1,-2-1 0,-6-15 1,7 21-48,0-1 0,0 1 0,-1 0 0,1 0 0,-1 0-1,0 1 1,-1-1 0,1 1 0,-1 0 0,0 0 0,0 1 0,0-1 0,0 1 0,-7-3 0,11 5-164,-1 0 1,1 0-1,-1 0 1,1 1-1,-1-1 0,1 0 1,-1 1-1,0-1 1,1 1-1,-1-1 0,0 1 1,0 0-1,1 0 1,-1 0-1,0 0 1,1 0-1,-1 0 0,0 0 1,0 1-1,1-1 1,-1 1-1,0-1 0,1 1 1,-1-1-1,1 1 1,-1 0-1,1 0 0,-1 0 1,1 0-1,-1 0 1,1 0-1,0 0 0,-2 2 1,1 1-561,1 0 0,-1 1 0,0-1-1,1 0 1,0 1 0,0-1 0,1 1 0,-1 0 0,1-1 0,0 1 0,0 5-1,1 7-7494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5.031"/>
    </inkml:context>
    <inkml:brush xml:id="br0">
      <inkml:brushProperty name="width" value="0.025" units="cm"/>
      <inkml:brushProperty name="height" value="0.025" units="cm"/>
    </inkml:brush>
  </inkml:definitions>
  <inkml:trace contextRef="#ctx0" brushRef="#br0">119 56 10154,'0'0'9198,"-11"3"-6406,2 0-2322,-2-1 253,-1 2 0,0 0 0,-16 8 0,26-12-690,0 1 1,0 0 0,0 0 0,0 1 0,0-1-1,0 0 1,0 1 0,0-1 0,0 1 0,1-1-1,-1 1 1,1 0 0,-1 0 0,1 0-1,0 0 1,0 0 0,-1 0 0,2 0 0,-1 0-1,0 0 1,0 1 0,1-1 0,-1 0 0,1 0-1,-1 1 1,1-1 0,0 4 0,1-5-36,-1 0 0,1 1 0,0-1 0,-1 0-1,1 0 1,0 0 0,0 0 0,0 0 0,0 0 0,0 0 0,0 0 0,0 0 0,0-1 0,0 1 0,0 0 0,0-1 0,1 1 0,-1 0 0,0-1 0,0 0 0,1 1 0,-1-1 0,0 0 0,1 0 0,-1 1-1,0-1 1,1 0 0,-1 0 0,0-1 0,1 1 0,-1 0 0,0 0 0,1-1 0,-1 1 0,2-1 0,4-1 25,1 1 0,-1-1 0,0-1 0,1 1 0,6-5 0,1-2 6,-1-1 1,0 0-1,19-19 1,-27 24-20,-1-1 1,0 1 0,0-1-1,0 0 1,0-1-1,-1 1 1,0-1 0,-1 0-1,0 0 1,3-9 0,-31 60-113,13 8-1166,12-51 1200,-1 0 1,1 1-1,0-1 0,0 0 0,0 1 0,-1-1 0,1 0 0,0 1 0,1-1 0,-1 0 0,0 1 0,0-1 1,0 0-1,1 1 0,-1-1 0,1 0 0,-1 1 0,1-1 0,0 0 0,-1 0 0,1 0 0,0 0 0,0 0 1,0 0-1,0 0 0,0 0 0,0 0 0,0 0 0,0 0 0,0 0 0,0-1 0,0 1 0,2 0 0,3 0-873,-1 0-1,0-1 0,1 0 0,-1 0 0,0-1 0,9-1 1,11-9-4296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5.502"/>
    </inkml:context>
    <inkml:brush xml:id="br0">
      <inkml:brushProperty name="width" value="0.025" units="cm"/>
      <inkml:brushProperty name="height" value="0.025" units="cm"/>
    </inkml:brush>
  </inkml:definitions>
  <inkml:trace contextRef="#ctx0" brushRef="#br0">76 316 11275,'0'0'5600,"-9"13"-3460,9-12-2117,-40 65 1350,37-59-1153,0-1-1,0 1 0,1 0 0,0 0 0,0 1 0,1-1 0,0 0 0,0 0 0,1 1 0,0-1 0,1 10 0,-1-16-199,1 0-1,-1 0 0,0-1 1,0 1-1,1 0 0,-1 0 0,1 0 1,-1-1-1,1 1 0,-1 0 0,1-1 1,-1 1-1,1 0 0,-1-1 0,1 1 1,0-1-1,0 1 0,-1-1 1,1 1-1,0-1 0,0 1 0,-1-1 1,1 0-1,0 0 0,0 1 0,0-1 1,0 0-1,-1 0 0,1 0 0,0 0 1,0 0-1,0 0 0,0 0 0,0 0 1,0 0-1,-1 0 0,1 0 1,0-1-1,1 0 0,2 0 2,0 0-1,0 0 0,0-1 1,-1 1-1,1-1 1,-1 0-1,7-4 1,-1-4-58,1 1 0,-1-1 0,-1-1 0,0 0 0,0 0 1,-1 0-1,-1-1 0,0 0 0,0-1 0,-1 1 0,-1-1 0,5-22 1,-3 5 593,-2 0 0,0-1 0,-2 1 0,-3-46 0,0 66-377,-1 0 1,0 0-1,0 0 0,-1 1 0,0-1 1,-1 0-1,-7-13 0,11 21-182,-1 0-1,0 1 0,1-1 0,-1 1 0,0-1 0,0 0 0,-1 1 0,1 0 0,0-1 0,0 1 0,-1 0 1,1-1-1,0 1 0,-1 0 0,1 0 0,-1 0 0,0 0 0,1 1 0,-1-1 0,0 0 0,1 1 1,-1-1-1,0 1 0,0-1 0,0 1 0,0 0 0,1 0 0,-1 0 0,0 0 0,0 0 0,0 0 0,1 1 1,-1-1-1,0 0 0,0 1 0,0 0 0,1-1 0,-1 1 0,0 0 0,1 0 0,-1 0 0,1 0 0,-1 0 1,1 0-1,-1 0 0,1 1 0,0-1 0,0 0 0,-2 3 0,-6 8 5,0 0 0,0 1 0,1 0 0,1 0 0,0 1 0,1 0 0,1 0 1,0 1-1,1-1 0,0 1 0,1 0 0,-2 26 0,5-40 0,0 0-1,0 0 1,0 0 0,0 0 0,1 0-1,-1 0 1,0 0 0,0 0 0,1 0 0,-1 0-1,0-1 1,1 1 0,-1 0 0,1 0-1,-1 0 1,1 0 0,0-1 0,-1 1 0,1 0-1,0 0 1,0-1 0,-1 1 0,1-1-1,2 2 1,28 5-8,44-13-735,-64 4 355,-2 1 201,1 0 0,0 0 0,0 1 0,-1 0 0,1 0 0,0 1 0,0 1 0,-1 0 0,1 0 0,12 5 1,-18-5 187,0 0 0,0 0 0,-1 1 0,1-1 0,-1 1 0,1 0 0,-1 0 0,0 0 0,0 0 0,-1 0 1,1 1-1,-1 0 0,1-1 0,-1 1 0,0 0 0,0 0 0,-1 0 0,1 0 0,-1 0 0,0 0 0,0 1 1,-1-1-1,1 0 0,-1 1 0,0 7 0,0-6 190,1 31 768,-1-36-966,0 0 0,0 0 0,0 0-1,0 0 1,0 0 0,0 0 0,0 0 0,0 0 0,0 0 0,0 0-1,-1 0 1,1 0 0,0 0 0,-1 0 0,1 0 0,-1 0-1,1 0 1,-1 0 0,0 0 0,1 0 0,-1-1 0,-1 2 0,-4-4-2643,-2-8-3838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6.294"/>
    </inkml:context>
    <inkml:brush xml:id="br0">
      <inkml:brushProperty name="width" value="0.025" units="cm"/>
      <inkml:brushProperty name="height" value="0.025" units="cm"/>
    </inkml:brush>
  </inkml:definitions>
  <inkml:trace contextRef="#ctx0" brushRef="#br0">161 117 17008,'-2'-9'2210,"0"-6"-1551,1 3 550,-1 0 1,0 1 0,0-1 0,-1 0-1,-7-15 1,10 26-1184,-1 1 0,1-1 0,0 1 0,-1-1 0,1 1 0,-1-1 0,0 1 0,1 0 0,-1-1 0,1 1 0,-1 0 0,1-1 0,-1 1 0,0 0 0,1 0 0,-1 0 0,0 0 0,1 0 0,-1-1 0,0 1 0,1 0 0,-1 1 0,0-1 0,1 0 0,-1 0 0,0 0 0,1 0 0,-1 0 0,0 1 0,1-1 0,-1 0 0,1 0 0,-1 1 0,1-1 0,-1 0 0,0 1 0,1-1 0,-1 1 1,1-1-1,-1 1 0,-22 20 59,22-20-63,-4 6 8,-46 52 205,47-54-216,0 1 0,0-1 0,1 1 0,-1 0 0,1 0 0,1 0-1,-1 0 1,1 0 0,-1 7 0,3-12-19,0-1 0,0 1 0,0-1 0,0 0 0,1 1 0,-1-1 0,0 0-1,0 1 1,1-1 0,-1 0 0,0 0 0,0 1 0,1-1 0,-1 0 0,0 1 0,1-1 0,-1 0-1,0 0 1,1 0 0,-1 0 0,0 1 0,1-1 0,-1 0 0,1 0 0,-1 0 0,0 0 0,1 0 0,-1 0-1,1 0 1,-1 0 0,0 0 0,1 0 0,-1 0 0,0 0 0,1 0 0,-1 0 0,1 0 0,-1-1-1,1 1 1,18-4 31,0-3-16,-5 2-66,1-1 1,0 2-1,1 0 0,-1 1 0,22-2 0,-34 5 42,0 0 0,0 0 0,0 0-1,0 1 1,0-1 0,0 1 0,-1-1 0,1 1-1,0 0 1,0 0 0,-1 0 0,1 1 0,0-1-1,-1 0 1,0 1 0,1 0 0,-1 0 0,0-1-1,0 1 1,0 1 0,0-1 0,0 0 0,0 0 0,-1 1-1,1-1 1,-1 1 0,1-1 0,-1 1 0,0 0-1,0-1 1,0 1 0,-1 0 0,1 0 0,-1 0-1,1 0 1,-1 4 0,0 0 87,0 0-1,0 1 1,-1-1 0,0 0 0,0 0-1,-1 0 1,0 0 0,0 0 0,-1 0-1,1-1 1,-2 1 0,1-1-1,-1 1 1,0-1 0,0 0 0,0-1-1,-1 1 1,-7 6 0,7-7 9,1-1 1,-1 0 0,0 0 0,0 0-1,-1-1 1,1 0 0,-1 0-1,0 0 1,1-1 0,-1 1-1,0-1 1,-1-1 0,1 1-1,0-1 1,0 0 0,-1-1-1,1 0 1,0 0 0,-1 0 0,1 0-1,-12-3 1,17 2-143,-1 0 0,1 0 0,-1 0 1,1 0-1,-1 0 0,1 0 0,0 0 0,0 0 1,-1 0-1,1-1 0,0 1 0,0-1 0,0 1 1,0-1-1,0 1 0,1-1 0,-1 1 0,0-1 1,1 0-1,-1 1 0,1-1 0,0 0 0,-1 1 1,1-1-1,0 0 0,0-2 0,3-50-2512,-3 53 2498,5-23-2323,1-1 0,1 0-1,1 1 1,15-29 0,-7 14-2431,6-13-4113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7.182"/>
    </inkml:context>
    <inkml:brush xml:id="br0">
      <inkml:brushProperty name="width" value="0.025" units="cm"/>
      <inkml:brushProperty name="height" value="0.025" units="cm"/>
    </inkml:brush>
  </inkml:definitions>
  <inkml:trace contextRef="#ctx0" brushRef="#br0">4 1 11659,'0'0'10901,"0"12"-10052,-1 97 880,-2-30 6,12 108 0,-9-186-1720,10 50 923,-9-49-905,-1 0 0,0 0 0,1-1 0,-1 1 1,1-1-1,0 1 0,0 0 0,-1-1 0,1 1 0,0-1 1,0 0-1,1 1 0,-1-1 0,0 0 0,0 0 1,0 1-1,1-1 0,-1 0 0,1 0 0,-1-1 0,1 1 1,-1 0-1,1 0 0,0-1 0,1 1 0,-1-1-14,0-1 0,0 1-1,-1-1 1,1 0 0,0 1-1,-1-1 1,1 0 0,-1 0-1,1 0 1,-1 0 0,1-1-1,-1 1 1,0 0 0,1-1-1,-1 1 1,0-1-1,0 1 1,0-1 0,0 1-1,-1-1 1,1 0 0,0 1-1,-1-1 1,1 0 0,-1 0-1,1-2 1,11-52 97,-9 36-79,-1 0 0,-1 0 0,-2-25 0,1 41-50,-1-1 0,1 0 0,-1 0 1,0 0-1,0 0 0,0 1 0,-1-1 0,0 0 0,0 1 0,0-1 1,0 1-1,-1 0 0,1 0 0,-1 0 0,0 0 0,-1 0 0,1 1 0,-8-7 1,11 10 7,0 0 0,-1-1 0,1 1 1,0 0-1,-1 0 0,1-1 1,0 1-1,-1 0 0,1 0 0,-1 0 1,1-1-1,0 1 0,-1 0 0,1 0 1,-1 0-1,1 0 0,0 0 1,-1 0-1,1 0 0,-1 0 0,1 0 1,-1 0-1,1 0 0,0 0 1,-1 0-1,1 1 0,-1-1 0,1 0 1,0 0-1,-1 0 0,1 0 0,0 1 1,-1-1-1,1 0 0,0 1 1,-1-1-1,1 0 0,-4 20-254,9 24-76,-3-35 394,1 0 1,0 0 0,1 0 0,0 0 0,0-1 0,1 1 0,0-1 0,0 0 0,1-1 0,9 11 0,-13-16-40,0 0-1,0 0 1,0-1 0,0 1-1,0-1 1,0 1 0,0-1 0,0 0-1,1 0 1,-1 0 0,0 0-1,1 0 1,-1-1 0,1 1 0,-1-1-1,1 1 1,-1-1 0,1 0-1,-1 0 1,1 0 0,-1 0 0,1-1-1,-1 1 1,1-1 0,-1 1-1,1-1 1,-1 0 0,0 0 0,1 0-1,-1 0 1,0 0 0,0-1-1,0 1 1,0-1 0,0 1 0,0-1-1,0 0 1,0 0 0,-1 0-1,1 0 1,-1 0 0,1 0 0,0-3-1,6-7 21,0 0-1,-1-1 0,0 0 0,-1 0 1,-1-1-1,0 0 0,-1 0 1,0 0-1,-1 0 0,-1 0 0,0-1 1,-1 1-1,-1-25 0,0 38-48,0 0 0,0 1 0,0-1 0,0 1 1,0-1-1,0 0 0,0 1 0,0-1 0,0 0 0,0 1 0,0-1 0,-1 1 0,1-1 0,0 0 0,0 1 0,-1-1 0,1 1 0,0-1 1,-1 1-1,1-1 0,0 1 0,-1-1 0,1 1 0,-1-1 0,1 1 0,-1 0 0,1-1 0,-1 1 0,0-1 0,0 1 1,1 1-1,-1-1 0,1 0 1,-1 0-1,0 1 1,1-1-1,-1 0 0,1 1 1,-1-1-1,1 1 1,-1-1-1,1 1 0,0-1 1,-1 1-1,1-1 0,-1 1 1,1-1-1,0 1 1,-1-1-1,1 1 0,0 0 1,0-1-1,0 1 0,-1-1 1,1 1-1,0 0 1,0-1-1,0 2 0,-3 22 8,1 1-1,1-1 1,2 36-1,0-35 30,-1-22-13,0 0-1,0 0 1,0 0 0,1 0 0,-1 0 0,1 0-1,0 0 1,-1 0 0,1 0 0,1-1 0,-1 1-1,0 0 1,1-1 0,-1 1 0,1-1 0,0 1-1,0-1 1,0 0 0,0 0 0,0 0 0,0 0-1,4 2 1,-4-3 1,1 0 0,0 0 0,-1 0 0,1-1-1,0 1 1,0-1 0,-1 0 0,1 0 0,0 0 0,0 0-1,-1 0 1,1-1 0,0 1 0,0-1 0,-1 0 0,1 0 0,0 0-1,-1 0 1,1 0 0,-1 0 0,0-1 0,1 1 0,3-4-1,11-10 18,0-1-1,-1 0 0,0-1 0,-2-1 1,0 0-1,22-39 0,10-12-97,-46 68 56,0 1 1,1 0 0,-1 0 0,0-1-1,0 1 1,0 0 0,0 0 0,0 0-1,0-1 1,1 1 0,-1 0 0,0 0-1,0 0 1,0-1 0,1 1 0,-1 0 0,0 0-1,0 0 1,0 0 0,1 0 0,-1 0-1,0 0 1,0-1 0,1 1 0,-1 0-1,0 0 1,0 0 0,1 0 0,-1 0 0,0 0-1,0 0 1,1 0 0,-1 0 0,0 0-1,0 0 1,1 1 0,-1-1 0,0 0-1,0 0 1,0 0 0,1 0 0,5 13-83,-1 28 195,-4-31-118,0-2 49,0-1 0,1 1 1,0 0-1,0 0 1,1-1-1,6 14 1,-9-21-29,1 1 0,-1 0 0,1 0 0,0 0 0,-1 0 0,1 0 0,0 0-1,0-1 1,-1 1 0,1 0 0,0-1 0,0 1 0,0-1 0,0 1 0,0-1 0,0 1 0,0-1 0,0 0 0,0 1 0,0-1 0,0 0 0,2 0 0,-1 0-3,0 0 0,-1-1 0,1 0 0,0 0 0,0 1 0,0-1 0,-1 0 0,1 0 0,0 0 0,-1-1 0,1 1 0,-1 0 0,1-1 0,-1 1 0,0-1 0,1 1 0,0-3 0,16-23-4,15-19 0,-31 44 0,0 0 0,0-1 0,0 1 0,0 0 0,0 1 0,1-1 0,-1 0 0,0 0 0,1 1 0,-1 0 0,1-1 0,0 1 0,-1 0 0,5-1 0,-6 3 0,-1-1 0,1 0 0,0 0 0,0 0 0,-1 1 0,1-1 0,0 0 0,-1 1 0,1-1 0,0 0 0,-1 1 0,1-1 0,-1 1 0,1-1 0,-1 1 0,1 0 0,-1-1 0,1 1 0,-1-1 0,1 1 0,-1 0 0,0-1 0,1 1 0,-1 0 0,0 0 0,0-1 0,1 2 0,8 31 0,-1-6 0,-7-26 0,-1 0 0,1 0 0,0 1 0,0-1 0,1 0 0,-1-1 0,0 1 0,0 0 0,0 0 0,0 0 0,1-1 0,-1 1 0,0-1 0,1 1 0,-1-1 0,1 1 0,-1-1 0,0 0 0,1 0 0,-1 1 0,1-1 0,-1 0 0,1 0 0,-1-1 0,1 1 0,-1 0 0,0 0 0,1-1 0,-1 1 0,1-1 0,-1 1 0,0-1 0,1 0 0,-1 1 0,2-2 0,45-33 0,-43 30 0,3-2 0,-1 1 0,-1 0 0,1 0 0,0 1 0,0 0 0,1 0 0,-1 1 0,1-1 0,0 2 0,0-1 0,15-3 0,-22 7-29,-1 0 0,1 0 1,-1 0-1,1 0 0,-1 0 0,1 0 0,-1 0 1,1 0-1,-1 0 0,1 0 0,-1 0 0,1 0 1,-1 1-1,1-1 0,-1 0 0,1 0 1,-1 1-1,1-1 0,-1 0 0,0 0 0,1 1 1,-1-1-1,0 1 0,1-1 0,-1 0 0,0 1 1,1-1-1,-1 1 0,0-1 0,0 1 0,1-1 1,-1 0-1,0 1 0,0-1 0,0 2 0,1 21-2727,-2-22 2497,1 0 0,0 1 1,-1-1-1,1 0 0,0 0 1,0 0-1,0 0 0,0 1 1,0-1-1,0 0 0,0 0 0,0 0 1,1 0-1,-1 1 0,0-1 1,1 0-1,-1 0 0,1 0 0,-1 0 1,1 0-1,-1 0 0,1 0 1,0 0-1,-1 0 0,1 0 1,1 1-1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7.811"/>
    </inkml:context>
    <inkml:brush xml:id="br0">
      <inkml:brushProperty name="width" value="0.025" units="cm"/>
      <inkml:brushProperty name="height" value="0.025" units="cm"/>
    </inkml:brush>
  </inkml:definitions>
  <inkml:trace contextRef="#ctx0" brushRef="#br0">185 55 18930,'0'-3'-33,"9"-38"6334,-9 41-6174,0-1-1,0 1 0,0-1 0,0 1 0,0 0 0,0-1 0,0 1 1,0-1-1,0 1 0,0-1 0,-1 1 0,1 0 0,0-1 0,0 1 1,0-1-1,-1 1 0,1 0 0,0-1 0,0 1 0,-1 0 0,1-1 0,0 1 1,-1 0-1,1 0 0,0-1 0,-1 1 0,1 0 0,0 0 0,-1-1 1,-21 9 603,3 7-679,0 1-1,1 0 1,1 1-1,1 1 1,0 1-1,1 0 0,1 1 1,-14 27-1,27-46-50,1-1-1,0 0 0,-1 1 1,1-1-1,0 0 0,0 1 1,-1-1-1,1 1 0,0-1 1,0 1-1,0-1 0,0 1 1,-1-1-1,1 0 0,0 1 1,0-1-1,0 1 0,0-1 1,0 1-1,0-1 0,0 1 1,0-1-1,1 1 0,-1-1 1,0 1-1,0-1 0,0 1 1,0-1-1,1 0 0,-1 1 1,0-1-1,0 1 0,1-1 1,-1 0-1,0 1 0,1-1 1,20-1-6,38-25-91,-43 18-37,-4 4 79,0 0 1,0 1 0,0 1-1,1 0 1,-1 0-1,1 2 1,12-1 0,-22 2 51,0-1-1,0 0 1,0 0 0,0 1 0,-1 0 0,1-1 0,0 1 0,0 0 0,-1 1-1,1-1 1,0 0 0,-1 1 0,0-1 0,1 1 0,2 2 0,-4-2 16,0 0 0,0 0 0,0 0 1,0 0-1,0 0 0,0 0 0,-1 0 0,1 0 1,-1 0-1,0 0 0,0 1 0,1-1 0,-1 0 1,0 0-1,-1 0 0,1 0 0,0 0 0,-1 1 1,1-1-1,-1 0 0,0 0 0,0 0 0,1 0 1,-3 2-1,1 0 114,-1 0 1,0 0-1,0 0 1,-1 0 0,1 0-1,-1-1 1,0 0-1,0 1 1,0-1-1,0-1 1,0 1-1,-1-1 1,1 0 0,-8 3-1,-3 1 91,1-1 1,-1 0-1,-23 3 0,36-7-306,0-1-1,0 1 0,0-1 0,0 1 0,0-1 1,0 0-1,0 0 0,-1 0 0,1 0 0,0 0 1,0-1-1,0 1 0,0-1 0,0 1 0,0-1 1,0 0-1,0 1 0,0-1 0,0 0 0,0 0 1,1-1-1,-1 1 0,0 0 0,1 0 0,-3-3 1,3 1-605,0 0 0,1 0 0,-1 0 0,0 0 0,1 0 0,0 0 0,0 0 0,0 0 0,0 0 0,0 0 0,1 0 0,-1 0 0,1 0 0,0 0 0,0 0 0,0 0 0,3-5 0,10-23-8350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8.152"/>
    </inkml:context>
    <inkml:brush xml:id="br0">
      <inkml:brushProperty name="width" value="0.025" units="cm"/>
      <inkml:brushProperty name="height" value="0.025" units="cm"/>
    </inkml:brush>
  </inkml:definitions>
  <inkml:trace contextRef="#ctx0" brushRef="#br0">17 0 19635,'0'0'2343,"0"10"-528,1 46 118,3-1-1,16 83 1,-20-136-1916,1 0 0,-1 1 0,1-1 0,0 0 0,0 1 0,0-1 0,0 0 0,0 0 0,0 0 0,1 0 0,-1 0 0,1 0 0,-1 0 0,1 0 0,0-1 0,0 1 0,0 0 0,0-1 0,0 0 0,0 1 0,0-1 0,4 2 0,-5-3-30,0 0 1,0 0-1,0 0 0,0 0 1,0 0-1,0 0 0,0 0 1,0-1-1,0 1 0,0 0 1,0 0-1,0-1 0,0 1 1,-1-1-1,1 1 0,0-1 1,0 1-1,0-1 0,-1 1 1,1-1-1,1-1 0,0 0-90,-1 0-1,1 0 0,-1-1 1,0 1-1,0 0 0,0-1 0,0 1 1,0-1-1,0 1 0,-1-1 1,1-3-1,1-6-316,-1 0 0,-1 1 0,0-1-1,-1 0 1,0 0 0,0 1 0,-1-1 0,-1 0 0,0 1 0,-1 0-1,0 0 1,-1 0 0,0 0 0,0 1 0,-1 0 0,-1 0 0,0 0 0,0 1-1,-14-14 1,-1 10-855,22 13 1254,-1 0 0,1 0 0,0 0 0,-1 0 0,1 0 0,-1 0 0,1 0 0,0 0 0,-1 0 0,1 0 0,-1 0 0,1 1 0,0-1 0,-1 0 0,1 0 0,0 0 0,-1 0 0,1 1 0,0-1 0,-1 0 0,1 0 0,0 1 0,0-1 0,-1 0 0,1 1 0,0-1 0,0 0 0,-1 1 0,1-1 0,0 0 0,0 2 0,0-1 12,0 1 0,0-1 0,0 1 0,0-1 0,0 1 0,0-1 0,1 1-1,-1-1 1,1 1 0,-1-1 0,1 1 0,-1-1 0,1 1 0,0-1 0,0 0 0,0 0 0,0 1 0,0-1 0,0 0-1,0 0 1,0 0 0,0 0 0,0 0 0,1 0 0,1 1 0,2 1-665,0 0 0,1-1 0,-1 1 0,0-1 0,1 0 0,0-1 0,7 2 0,17 2-6330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05.698"/>
    </inkml:context>
    <inkml:brush xml:id="br0">
      <inkml:brushProperty name="width" value="0.025" units="cm"/>
      <inkml:brushProperty name="height" value="0.025" units="cm"/>
    </inkml:brush>
  </inkml:definitions>
  <inkml:trace contextRef="#ctx0" brushRef="#br0">2729 431 6854,'-15'-59'2628,"7"27"-1645,-1 1 0,-1-1 0,-16-31 0,21 53-869,0 1-1,-1 0 0,0 0 1,-1 0-1,0 0 0,0 1 1,-1 1-1,0-1 0,0 1 1,0 0-1,-1 1 0,0 0 1,-15-7-1,-14-3-30,-1 2 1,0 1-1,-1 2 1,0 2-1,-56-6 0,-211-3-87,-123 19 71,305 7 127,-178 34-1,205-21 257,1 4 0,-158 65-1,195-63-230,1 2-1,1 2 0,2 4 0,1 1 0,-56 50 1,88-65-204,2 1 1,0 1 0,2 0 0,0 2-1,2 0 1,0 1 0,2 1 0,1 0-1,1 1 1,2 0 0,0 1-1,2 0 1,2 1 0,0 0 0,-4 54-1,9-59 1,2 1 0,0-1 0,2 1-1,0-1 1,2 1 0,1-1-1,1 0 1,1 0 0,1-1-1,1 0 1,1-1 0,2 0 0,0 0-1,1-1 1,1-1 0,1 0-1,1-1 1,1-1 0,22 21-1,5-4 42,1-1 0,2-3-1,1-1 1,2-3 0,0-1-1,2-3 1,1-3-1,1-1 1,0-3 0,1-3-1,106 14 1,-59-18 373,2-5 1,-1-5-1,1-4 0,-1-4 1,169-37-1,220-72 737,-398 88-945,0-3 0,-3-5 0,97-53 1,-152 70-185,-2-2 1,0-1 0,-1-2 0,-1-1-1,-2-1 1,-1-2 0,-1-1 0,-1-1-1,27-42 1,-42 54-37,-1 0 0,-1-1-1,0 0 1,-1-1 0,-2 0 0,0 0 0,-1-1-1,-1 0 1,-1 0 0,-1 0 0,-1 0 0,-1 0-1,-1-1 1,-1 1 0,-1-1 0,-1 1 0,-1 0-1,-9-30 1,6 30-1,-1 0 0,-2 1 0,0 0 0,-1 0 0,-1 2 0,-1-1 0,0 1 0,-27-27 0,18 24-33,0 2 0,-2 0-1,-1 2 1,0 0 0,-52-26 0,32 24-526,0 1 0,-1 2 0,-52-12 0,28 14-2497,-100-10 1,36 16-5199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6:59.271"/>
    </inkml:context>
    <inkml:brush xml:id="br0">
      <inkml:brushProperty name="width" value="0.025" units="cm"/>
      <inkml:brushProperty name="height" value="0.025" units="cm"/>
    </inkml:brush>
  </inkml:definitions>
  <inkml:trace contextRef="#ctx0" brushRef="#br0">108 421 4100,'0'0'12326,"-9"-1"-8242,6 0-3936,0 0 0,0 1 0,0-1 0,-1 1 0,1 0 0,0 0 0,0 0 0,0 1-1,0-1 1,0 1 0,0-1 0,0 1 0,0 0 0,0 0 0,0 1 0,0-1 0,1 1 0,-1-1 0,0 1 0,1 0 0,-1 0 0,1 0-1,0 0 1,-1 0 0,1 1 0,0-1 0,1 0 0,-1 1 0,0 0 0,1-1 0,-1 1 0,1 0 0,0 0 0,0 0 0,0 0 0,0 0-1,0 5 1,-2 2 207,1 1 0,1-1 0,0 1 0,0 0-1,1 0 1,0-1 0,3 19 0,-2-27-315,-1 1 0,1-1 0,0 1 0,-1-1 1,1 1-1,0-1 0,0 1 0,1-1 0,-1 0 0,0 0 0,1 0 1,0 1-1,-1-1 0,1-1 0,0 1 0,0 0 0,0 0 1,0-1-1,0 1 0,0-1 0,1 0 0,-1 0 0,0 1 0,1-1 1,-1-1-1,1 1 0,-1 0 0,1-1 0,-1 1 0,1-1 1,0 0-1,-1 0 0,1 0 0,0 0 0,-1 0 0,5-1 0,0-1-28,0 0 0,0-1-1,-1 1 1,1-1-1,-1 0 1,1-1-1,-1 0 1,0 0-1,0 0 1,-1-1 0,1 0-1,-1 0 1,0 0-1,0 0 1,4-8-1,7-9 1,0-1-1,19-40 0,-30 53-139,1-1 0,-2 1 0,1-1 0,-1 0 0,-1 0 0,0-1 0,2-16-1,-5 28 95,-1 0-1,1 0 1,0 0-1,0 0 1,0 0-1,0 0 1,0-1-1,0 1 1,0 0-1,-1 0 1,1 0-1,0 0 1,0 0-1,0 0 1,0 0-1,0 0 1,-1 0-1,1 0 1,0 0-1,0 0 1,0 0-1,0 0 1,0 0-1,-1 0 1,1 0-1,0 0 0,0 0 1,0 0-1,0 0 1,-1 0-1,1 0 1,0 0-1,0 0 1,0 0-1,0 0 1,0 0-1,-1 0 1,1 0-1,0 0 1,0 1-1,0-1 1,0 0-1,0 0 1,0 0-1,0 0 1,-1 0-1,1 0 1,0 0-1,0 1 1,0-1-1,0 0 1,0 0-1,0 0 1,0 0-1,0 1 1,0-1-1,0 0 0,-5 8-13,1-1-1,1 1 0,-1 0 1,1 0-1,0 0 0,1 1 1,0-1-1,-1 11 0,-6 73 1075,8-81-757,1-1 0,1 0 0,0 0 0,0 0 0,5 17 0,-6-25-236,1-1 0,-1 1 1,1-1-1,0 1 0,-1-1 1,1 1-1,0-1 0,0 0 1,0 1-1,0-1 1,0 0-1,0 0 0,0 0 1,1 0-1,-1 0 0,0 0 1,1 0-1,1 1 0,-1-2-16,0 1-1,0-1 0,0 0 0,0 0 1,0 0-1,0-1 0,0 1 1,0 0-1,0-1 0,0 1 0,0-1 1,0 0-1,0 1 0,-1-1 0,1 0 1,0 0-1,0 0 0,-1 0 1,3-3-1,3-2 63,0 0 0,-1 0 0,0-1 1,-1 0-1,1 0 0,-1-1 0,7-14 0,26-62 93,-36 80-166,10-28 116,-1 0 0,-1-1 0,-2-1 0,5-48 0,-11 61-62,0 0 0,-2 0-1,0 0 1,-2-1 0,0 1 0,-1 0-1,-1 0 1,-8-24 0,11 42-69,0 0 0,-1 0-1,1 1 1,0-1 0,-1 0 0,0 1-1,1 0 1,-1-1 0,0 1 0,0 0-1,0 0 1,-5-4 0,6 6 6,1-1-1,-1 1 1,1 0 0,-1 0 0,1 0 0,-1 0-1,1-1 1,-1 1 0,1 0 0,-1 0-1,1 0 1,-1 0 0,1 0 0,-1 0 0,1 0-1,-1 0 1,1 0 0,-1 1 0,1-1-1,-1 0 1,1 0 0,-1 0 0,1 1-1,-1-1 1,1 0 0,-1 1 0,-10 22-46,8-5 55,0 0 0,2 1 0,0-1 0,1 1 0,0-1 0,6 31 0,32 105 101,-27-119-85,-2 1-1,-1 0 0,-1 0 1,2 53-1,-9-89-21,0 0 0,0 0 0,0 0 0,0 0 0,0 0 0,0 1 0,0-1 0,0 0 0,0 0 0,0 0 0,0 0 0,0 0 0,0 1 0,0-1 0,0 0 0,0 0 0,0 0 0,0 0 0,0 1 0,0-1 0,0 0 0,0 0 0,0 0 0,0 0 0,0 0 0,-1 0 0,1 1 0,0-1 0,0 0 0,0 0 0,0 0 0,0 0 0,0 0 0,0 0 0,0 0 0,-1 0 0,1 0 0,0 1 0,0-1 0,0 0 0,0 0 0,0 0 0,-1 0 0,1 0 0,0 0 0,0 0 0,0 0 0,0 0 0,0 0 0,-1 0 0,1 0 0,0 0 0,0 0 0,0 0 0,0 0 0,0 0 0,-1-1 0,-9-8 0,-6-14 0,-12-40 0,-36-119 0,64 182 0,-1-1 0,1 1 0,0-1 0,-1 1 0,1-1 0,0 1 0,0-1 0,-1 1 0,1-1 0,0 1 0,0-1 0,0 1 0,0-1 0,0 0 0,0 1 0,0-1 0,0 1 0,0-1 0,0 1 0,0-1 0,0 0 0,0 1 0,1-1 0,-1 1 0,0-1 0,0 1 0,1-1 0,-1 1 0,0-1 0,1 1 0,-1-1 0,1 0 0,4 3 0,56 22 0,-47-17 0,1-1 0,0 0 0,1-2 0,0 1 0,-1-2 0,19 2 0,-27-4 0,-1-1 0,1 0 0,-1 0 0,1-1 0,-1 1 0,1-2 0,-1 1 0,0-1 0,1 0 0,-1 0 0,0 0 0,0-1 0,8-5 0,-10 5 0,0-1 0,-1 1 0,1-1 0,0 0 0,-1 0 0,0 0 0,0-1 0,0 1 0,-1-1 0,0 1 0,1-1 0,-1 0 0,-1 0 0,1 0 0,-1 0 0,0 0 0,0-7 0,0 6 0,0-1 0,-1 1 0,1-1 0,-2 1 0,1 0 0,-1-1 0,0 1 0,-3-10 0,4 14 0,-1 1 0,1-1 0,-1 0 0,0 1 0,0-1 0,0 1 0,0 0 0,0-1 0,0 1 0,0 0 0,0-1 0,0 1 0,-1 0 0,1 0 0,0 0 0,-1 0 0,1 0 0,-1 1 0,1-1 0,-1 0 0,0 1 0,1-1 0,-1 1 0,0-1 0,1 1 0,-1 0 0,0-1 0,0 1 0,1 0 0,-1 0 0,0 1 0,1-1 0,-1 0 0,0 1 0,1-1 0,-4 1 0,2 1 0,-1 0 0,1 0 0,-1 1 0,1-1 0,-1 0 0,1 1 0,0 0 0,0 0 0,1 0 0,-1 0 0,1 0 0,-1 1 0,1-1 0,0 1 0,0 0 0,1-1 0,-1 1 0,-1 5 0,-2 6 0,0 0 0,1 0 0,-3 22 0,6-30 0,0-1 0,1 0 0,-1 0 0,1 0 0,0 0 0,1 0 0,0 1 0,0-1 0,0 0 0,1 0 0,2 6 0,-3-10 0,0 0 0,1 0 0,0 0 0,-1 0 0,1-1 0,0 1 0,0-1 0,0 1 0,0-1 0,0 1 0,0-1 0,0 0 0,0 0 0,1 0 0,-1 0 0,0-1 0,1 1 0,-1-1 0,1 1 0,-1-1 0,1 0 0,-1 0 0,0 0 0,1 0 0,-1 0 0,1-1 0,-1 1 0,1-1 0,-1 1 0,4-3 0,3 0 0,1 0 0,-1-1 0,0 0 0,0-1 0,0 0 0,-1 0 0,0-1 0,0 0 0,13-12 0,62-74 0,-66 72 0,18-20 0,-33 40 0,-2 8 0,-4 11 0,1-10 0,-3 5 0,1 1 0,0 0 0,1-1 0,1 1 0,-3 30 0,6-44 0,0-1 0,1 1 0,-1-1 0,0 1 0,0-1 0,0 1 0,0-1 0,0 0 0,0 1 0,1-1 0,-1 1 0,0-1 0,0 1 0,1-1 0,-1 0 0,0 1 0,0-1 0,1 1 0,-1-1 0,1 0 0,-1 1 0,0-1 0,1 0 0,-1 0 0,1 1 0,-1-1 0,0 0 0,1 0 0,-1 0 0,1 0 0,-1 1 0,1-1 0,-1 0 0,1 0 0,-1 0 0,1 0 0,-1 0 0,1 0 0,-1 0 0,1 0 0,-1 0 0,1-1 0,-1 1 0,1 0 0,-1 0 0,1 0 0,-1 0 0,0-1 0,1 1 0,-1 0 0,1-1 0,-1 1 0,0 0 0,1-1 0,25-15 0,-13 2 0,0 0 0,-1-1 0,16-25 0,-17 23 0,1 0 0,22-23 0,-34 40 0,0-1 0,0 1 0,1 0 0,-1-1 0,0 1 0,0 0 0,1-1 0,-1 1 0,0 0 0,1-1 0,-1 1 0,1 0 0,-1 0 0,0 0 0,1-1 0,-1 1 0,1 0 0,-1 0 0,1 0 0,-1 0 0,0 0 0,1 0 0,-1 0 0,1 0 0,-1 0 0,1 0 0,-1 0 0,1 0 0,-1 0 0,1 0 0,-1 0 0,0 0 0,1 1 0,7 15 0,-6 40 0,-1-36 0,8 13-526,-9-32 373,0 1-1,1-1 0,0 0 1,-1 0-1,1 0 0,0 0 1,0 0-1,-1 0 0,1 0 1,0-1-1,0 1 1,0 0-1,0 0 0,0-1 1,0 1-1,0 0 0,0-1 1,0 1-1,1-1 0,-1 0 1,0 1-1,0-1 0,0 0 1,3 1-1,8-1-8740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2.475"/>
    </inkml:context>
    <inkml:brush xml:id="br0">
      <inkml:brushProperty name="width" value="0.025" units="cm"/>
      <inkml:brushProperty name="height" value="0.025" units="cm"/>
    </inkml:brush>
  </inkml:definitions>
  <inkml:trace contextRef="#ctx0" brushRef="#br0">1 5 21588,'0'0'9642,"25"-4"-9771,-20 7-1472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3.330"/>
    </inkml:context>
    <inkml:brush xml:id="br0">
      <inkml:brushProperty name="width" value="0.025" units="cm"/>
      <inkml:brushProperty name="height" value="0.025" units="cm"/>
    </inkml:brush>
  </inkml:definitions>
  <inkml:trace contextRef="#ctx0" brushRef="#br0">0 0 17104,'0'0'3363,"27"84"-2434,-6-38-512,3 7-257,1 3-96,1-4-64,0-8-96,1-10-96,-3-11-417,-3-13-960,-9-10-417,-9-9-2210,-3-17-4805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3.703"/>
    </inkml:context>
    <inkml:brush xml:id="br0">
      <inkml:brushProperty name="width" value="0.025" units="cm"/>
      <inkml:brushProperty name="height" value="0.025" units="cm"/>
    </inkml:brush>
  </inkml:definitions>
  <inkml:trace contextRef="#ctx0" brushRef="#br0">0 92 12908,'0'0'6785,"6"-9"-5861,-4 5-825,1 0 11,-1 0-1,1 0 0,-1 0 1,1 0-1,0 1 1,1-1-1,-1 1 0,1 0 1,-1 0-1,1 0 1,0 0-1,0 1 0,0 0 1,0-1-1,1 1 1,6-2-1,12-2-8,1 0 0,0 2-1,0 0 1,0 2 0,0 1 0,1 0-1,24 4 1,-45-3-92,0 1-1,1 0 1,-1 0 0,0 0-1,0 1 1,0-1 0,0 1-1,0 0 1,0 0 0,0 0-1,-1 1 1,1-1 0,-1 1-1,0 0 1,1 0-1,-1 0 1,3 5 0,-2-1 17,0-1 1,-1 0-1,0 1 0,0 0 1,-1 0-1,1 0 0,-2 0 1,1 0-1,0 12 1,0 9 553,-2-1 0,-1 1 0,-2 0 0,-7 34 1,7-43-143,0-10-241,1 0 0,1 1 0,-1-1 0,2 0-1,-1 1 1,1-1 0,1 1 0,1 10 0,-1-19-194,-1 0 1,1-1-1,-1 1 0,1 0 1,0-1-1,-1 1 1,1-1-1,0 1 0,0-1 1,0 1-1,-1-1 1,1 0-1,0 1 0,0-1 1,0 0-1,0 0 1,0 1-1,-1-1 1,1 0-1,0 0 0,0 0 1,0 0-1,0 0 1,0 0-1,0 0 0,0-1 1,-1 1-1,1 0 1,0 0-1,0-1 1,0 1-1,1-1 0,28-12-35,-2-6-1547,50-44 0,-12 0-6709,-38 36-162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4.075"/>
    </inkml:context>
    <inkml:brush xml:id="br0">
      <inkml:brushProperty name="width" value="0.025" units="cm"/>
      <inkml:brushProperty name="height" value="0.025" units="cm"/>
    </inkml:brush>
  </inkml:definitions>
  <inkml:trace contextRef="#ctx0" brushRef="#br0">32 105 14990,'0'0'3993,"-2"8"-2108,1-3-1715,0-4-125,0 0 0,1 0 0,-1 0 0,1 0 0,-1 0 0,1 0 0,0 0 0,-1 1 0,1-1 0,0 0 0,0 0 1,0 1-1,0-1 0,0 0 0,0 0 0,0 0 0,0 1 0,0-1 0,1 0 0,-1 0 0,0 0 0,1 1 1,-1-1-1,1 0 0,0 0 0,-1 0 0,1 0 0,0 0 0,-1 0 0,1 0 0,0 0 0,0 0 0,0-1 1,0 1-1,0 0 0,0-1 0,0 1 0,0 0 0,0-1 0,0 1 0,0-1 0,1 1 0,-1-1 0,0 0 0,0 0 1,0 1-1,1-1 0,-1 0 0,0 0 0,0 0 0,2-1 0,1 2-10,-1-1 0,1-1 0,0 1 0,-1 0 0,1-1 0,-1 0 0,0 0 0,1 0 0,-1 0 0,0 0 0,1-1 0,-1 1 0,0-1 0,0 0 0,0 0 0,0 0 0,-1-1 0,1 1 0,-1-1-1,1 1 1,-1-1 0,4-5 0,-3 2 45,0 1-1,0 0 1,-1-1-1,1 0 0,-1 1 1,-1-1-1,1 0 1,-1 0-1,0 0 0,0 0 1,-1 0-1,0-11 1,0 16-46,0-1 1,0 0-1,-1 1 1,1-1 0,-1 0-1,1 1 1,-1-1-1,0 1 1,1-1-1,-1 1 1,0-1 0,0 1-1,0-1 1,0 1-1,0 0 1,0 0 0,-1-1-1,1 1 1,0 0-1,-1 0 1,1 0 0,0 0-1,-1 1 1,1-1-1,-1 0 1,0 1 0,1-1-1,-1 1 1,1-1-1,-1 1 1,0 0 0,1-1-1,-1 1 1,0 0-1,0 0 1,1 1 0,-1-1-1,-3 1 1,1-1-18,0 1-1,0-1 1,0 1 0,0 0 0,1 1-1,-1-1 1,0 1 0,0 0 0,1 0-1,-1 0 1,1 0 0,0 0 0,-1 1 0,1-1-1,-4 5 1,2 2-14,0-1-1,1 1 1,0 0-1,0 0 0,1 0 1,0 0-1,0 1 1,-2 19-1,0 79 13,5-105-15,0 2-48,0 0 0,1 1 0,-1-1 0,1 0 0,1 1 0,-1-1 0,1 0 0,-1 0 0,2 0 0,-1 0 0,0 0 0,5 5 0,-6-8 5,1 0 0,-1 0 0,1-1 0,0 1 1,-1-1-1,1 0 0,0 1 0,0-1 0,0 0 0,0 0 0,0 0 0,0 0 1,0-1-1,0 1 0,0 0 0,1-1 0,-1 1 0,0-1 0,0 0 1,1 0-1,-1 0 0,0 0 0,0 0 0,1-1 0,-1 1 0,0-1 1,0 1-1,0-1 0,0 0 0,0 0 0,0 0 0,0 0 0,3-1 0,3-3-504,-1-1 0,1 1 0,-1-1 0,0 0 0,0-1 0,-1 0 0,0 0-1,10-16 1,36-69-6839,-30 44 1087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4.574"/>
    </inkml:context>
    <inkml:brush xml:id="br0">
      <inkml:brushProperty name="width" value="0.025" units="cm"/>
      <inkml:brushProperty name="height" value="0.025" units="cm"/>
    </inkml:brush>
  </inkml:definitions>
  <inkml:trace contextRef="#ctx0" brushRef="#br0">3 319 7015,'0'9'1847,"-2"215"7879,2-223-9699,0 0-1,0-1 1,-1 1-1,1 0 1,0 0-1,0-1 1,0 1-1,0 0 1,0 0-1,0-1 1,0 1-1,1 0 1,-1 0-1,0-1 1,0 1-1,1 0 1,-1-1-1,0 1 1,1 0-1,-1-1 1,0 1-1,1 0 1,-1-1-1,1 1 1,-1-1-1,1 1 1,-1-1-1,1 1 1,0-1-1,-1 1 1,1-1-1,0 0 1,-1 1-1,1-1 1,0 0-1,-1 1 1,1-1-1,0 0 1,0 0-1,-1 0 1,1 0-1,1 0 1,0 0 0,0-1 1,-1 0-1,1 0 1,0 0-1,-1 0 1,1-1-1,-1 1 1,1 0-1,-1-1 1,0 1-1,0-1 1,1 1-1,-1-1 1,0 0-1,0 1 1,0-3-1,7-16 116,0 0-1,-2 0 1,0-1-1,-2 0 1,4-41 0,-3-30 3272,-7 118-3378,3 0 1,0-1-1,1 1 0,2 0 1,0 0-1,2-1 0,11 33 1,-17-57-37,1 0 1,-1 0 0,0 0-1,1 0 1,-1 1 0,1-1-1,-1 0 1,1 0-1,-1 0 1,1 0 0,0 0-1,0 0 1,-1 0 0,1 0-1,0-1 1,0 1-1,0 0 1,0 0 0,0-1-1,0 1 1,0 0 0,0-1-1,0 1 1,1-1-1,-1 0 1,0 1 0,0-1-1,0 0 1,0 0 0,2 1-1,-1-2 8,0 0 0,0-1 1,0 1-1,0 0 0,-1 0 0,1-1 0,0 1 0,-1-1 0,1 0 1,-1 1-1,0-1 0,1 0 0,-1 0 0,0 0 0,1-2 1,6-14 60,0 0 0,9-30 0,-17 46-72,18-62 14,-4-1 0,-2-1 0,-3 0-1,0-116 1,-21 226-234,1-11 236,0 17 4,2-21 220,2 0 1,2 0-1,0 1 1,2 0-1,2 0 1,2 43-1,-1-71-223,1 0-1,-1 1 1,1-1 0,0 0-1,0 0 1,0 0 0,0 0-1,0 0 1,0 0 0,0 0-1,1-1 1,-1 1 0,0 0-1,1-1 1,0 1 0,-1-1-1,1 1 1,0-1 0,2 1-1,1 1 17,0-1-1,-1 0 0,1 0 1,1-1-1,-1 1 0,0-1 1,0-1-1,6 2 0,0-2-714,1 0-1,-1 0 0,0-1 0,1 0 0,-1-1 0,22-7 0,-5-4-6501,-7-2-6571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5.347"/>
    </inkml:context>
    <inkml:brush xml:id="br0">
      <inkml:brushProperty name="width" value="0.025" units="cm"/>
      <inkml:brushProperty name="height" value="0.025" units="cm"/>
    </inkml:brush>
  </inkml:definitions>
  <inkml:trace contextRef="#ctx0" brushRef="#br0">3 121 5477,'0'-12'6705,"-1"-4"-5424,0-37 1247,0 14 3582,8 54-1725,5 9-3875,11 54 159,20 57-4098,-35-121 1944,-4-9-757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5.722"/>
    </inkml:context>
    <inkml:brush xml:id="br0">
      <inkml:brushProperty name="width" value="0.025" units="cm"/>
      <inkml:brushProperty name="height" value="0.025" units="cm"/>
    </inkml:brush>
  </inkml:definitions>
  <inkml:trace contextRef="#ctx0" brushRef="#br0">0 1 8456,'0'0'11339,"43"11"-28668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6.048"/>
    </inkml:context>
    <inkml:brush xml:id="br0">
      <inkml:brushProperty name="width" value="0.025" units="cm"/>
      <inkml:brushProperty name="height" value="0.025" units="cm"/>
    </inkml:brush>
  </inkml:definitions>
  <inkml:trace contextRef="#ctx0" brushRef="#br0">89 189 15855,'0'0'5087,"-8"6"-3133,2-3-1672,-38 28 689,41-28-948,1-1-1,-1 1 0,0 0 0,1 0 0,-1 0 1,1 0-1,0 0 0,0 1 0,0-1 1,1 1-1,-1-1 0,1 1 0,-2 6 0,3-9-24,0 0-1,0 0 0,1-1 0,-1 1 0,0 0 0,0-1 0,1 1 1,-1 0-1,0-1 0,1 1 0,-1-1 0,0 1 0,1 0 0,-1-1 1,1 1-1,-1-1 0,1 1 0,0-1 0,-1 0 0,1 1 0,-1-1 0,1 1 1,0-1-1,-1 0 0,1 0 0,0 1 0,-1-1 0,1 0 0,0 0 1,-1 0-1,1 0 0,0 0 0,0 0 0,-1 0 0,1 0 0,1 0 1,35 0-116,-27-1 32,8 1-3,-4 0 33,-1 0 0,1 0-1,0 2 1,21 4-1,-31-5 55,1 1 0,0 0-1,-1 0 1,0 0-1,1 0 1,-1 1 0,0 0-1,0 0 1,-1 0-1,1 0 1,-1 1 0,1-1-1,-1 1 1,0 0 0,0 0-1,4 8 1,-4-6 31,0-1 0,0 2 0,0-1 0,-1 0 0,0 0 0,0 1 0,-1-1 0,1 1 0,-1 0 0,-1-1 0,1 1 0,-1 0 0,-2 11 0,1-14 104,0-1 1,0 1-1,0-1 1,-1 0-1,1 1 1,-1-1-1,0 0 0,0 0 1,0 0-1,-1 0 1,1 0-1,-1 0 1,1-1-1,-1 0 1,0 1-1,0-1 0,0 0 1,0 0-1,-1 0 1,1-1-1,0 1 1,-1-1-1,1 0 1,-1 0-1,1 0 0,-6 1 1,8-2-155,-1 1-1,0 0 1,1-1 0,-1 1-1,0-1 1,1 0 0,-1 1 0,0-1-1,0 0 1,1 0 0,-1 0-1,0 0 1,0 0 0,0-1 0,1 1-1,-1-1 1,0 1 0,1-1 0,-1 1-1,0-1 1,1 0 0,-1 0-1,1 0 1,-1 0 0,1 0 0,-1 0-1,1 0 1,0 0 0,0 0-1,0-1 1,-1 1 0,1-1 0,0 1-1,-1-4 1,0-2-746,1 0 0,0-1 0,1 1 0,-1-1 0,1 1 0,1 0 0,1-11 0,5-27-4641,5-8-3710</inkml:trace>
  <inkml:trace contextRef="#ctx0" brushRef="#br0" timeOffset="1">253 0 18161,'0'0'1474,"-5"80"159,5-33-159,3-1-514,9-1 226,4-4-226,5-10-607,3-10-289,-1-11-32,2-10-32,-4 0-224,-4-5-385,-5-8-864,-7 0-1218,-5 4-1185,-1 0-2626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6.389"/>
    </inkml:context>
    <inkml:brush xml:id="br0">
      <inkml:brushProperty name="width" value="0.025" units="cm"/>
      <inkml:brushProperty name="height" value="0.025" units="cm"/>
    </inkml:brush>
  </inkml:definitions>
  <inkml:trace contextRef="#ctx0" brushRef="#br0">46 117 10762,'0'0'13325,"-46"-54"-11884,64 43-480,7 0-320,6 1-385,0 2-160,1 2-288,-9-1-2723,-7-3-5893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3.295"/>
    </inkml:context>
    <inkml:brush xml:id="br0">
      <inkml:brushProperty name="width" value="0.025" units="cm"/>
      <inkml:brushProperty name="height" value="0.025" units="cm"/>
    </inkml:brush>
  </inkml:definitions>
  <inkml:trace contextRef="#ctx0" brushRef="#br0">0 587 5862,'12'-143'4685,"-7"58"-1878,3 0 0,37-156-1,-30 211-1345,-7 27-734,-1 21-598,-1 44 480,-3 0-1,-7 95 1,3-132-566,-35 322 1547,-1 55-2091,39-352-771,0 14-2067,-8-26-3811,0-30-46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8.035"/>
    </inkml:context>
    <inkml:brush xml:id="br0">
      <inkml:brushProperty name="width" value="0.025" units="cm"/>
      <inkml:brushProperty name="height" value="0.025" units="cm"/>
    </inkml:brush>
  </inkml:definitions>
  <inkml:trace contextRef="#ctx0" brushRef="#br0">124 341 8456,'0'0'6491,"0"-8"-3981,-8-26 603,7 33-2998,1 0 0,0 1 0,-1-1 0,1 0 0,-1 1-1,1-1 1,-1 0 0,0 1 0,1-1 0,-1 1 0,0-1-1,1 1 1,-1 0 0,0-1 0,0 1 0,1-1-1,-1 1 1,0 0 0,0 0 0,-1-1 0,1 1-20,-1 1 1,0-1-1,1 0 0,-1 0 1,0 1-1,1-1 1,-1 1-1,1-1 1,-1 1-1,1 0 0,-1 0 1,1 0-1,-1 0 1,1 0-1,-2 1 1,-4 5-15,0 0 0,1 0 1,0 1-1,0 0 0,0 0 1,1 0-1,0 1 0,1 0 1,0 0-1,0 0 0,1 0 0,0 1 1,1-1-1,0 1 0,0 0 1,0 19-1,2-28-76,0-1 0,0 1 0,0-1 0,0 0 0,0 1 0,0-1 0,0 1 0,0-1 0,0 1 0,1-1 0,-1 1 0,0-1 0,0 0 0,0 1 0,1-1 0,-1 0-1,0 1 1,1-1 0,-1 1 0,0-1 0,0 0 0,1 0 0,-1 1 0,1-1 0,-1 0 0,0 0 0,1 1 0,-1-1 0,1 0 0,-1 0 0,0 0 0,1 0 0,-1 1 0,1-1 0,-1 0 0,1 0 0,-1 0 0,1 0 0,-1 0 0,0 0-1,1 0 1,-1-1 0,1 1 0,0 0 0,22-11 60,-14 2-22,0-1-1,0-1 0,-1 0 0,0 0 1,0 0-1,8-19 0,0-4 13,13-42 0,-20 50 211,-1-1 0,-2 0 1,-1-1-1,-1 1 0,-1-1 0,-1-33 0,-2 59-204,0 0 0,0 0 1,0 0-1,0 1 0,-1-1 0,1 0 0,0 0 0,-1 1 0,0-1 0,1 0 0,-1 1 0,0-1 1,0 0-1,0 1 0,0-1 0,0 1 0,0 0 0,0-1 0,0 1 0,-1 0 0,-1-2 0,2 3-50,0-1 0,-1 1-1,1 0 1,0 0-1,0 0 1,0 0-1,0 1 1,0-1-1,0 0 1,0 0 0,0 1-1,0-1 1,0 0-1,0 1 1,0-1-1,0 1 1,0-1-1,0 1 1,0 0 0,0-1-1,0 1 1,1 0-1,-1 0 1,0-1-1,1 1 1,-1 0-1,0 0 1,1 0 0,-1 0-1,1 0 1,-1 0-1,1 0 1,0 0-1,-1 0 1,1 0-1,0 1 1,-6 14 1,2 0-1,-1 0 1,2 0 0,0 0 0,1 0 0,0 26-1,3 2 21,6 56 0,11-12-32,-16-82-1,-1-1-1,1 1 1,0-1-1,0 1 1,1-1-1,0 0 0,0 0 1,0 0-1,0-1 1,1 1-1,0-1 1,8 8-1,-11-11 3,1 0-1,-1 0 0,1-1 0,-1 1 0,1 0 1,-1-1-1,1 1 0,-1-1 0,1 0 0,0 0 1,-1 1-1,1-1 0,0 0 0,-1 0 0,1 0 1,0-1-1,-1 1 0,1 0 0,-1-1 0,1 1 1,0-1-1,-1 1 0,1-1 0,-1 0 0,1 1 1,-1-1-1,0 0 0,1 0 0,-1 0 0,0 0 1,0-1-1,1 1 0,-1 0 0,1-3 0,4-3 38,0-1 1,-1-1-1,-1 1 0,7-15 0,-10 20-31,12-26 16,-1-1 1,-2 0-1,-1-1 1,-1 0-1,-2 0 0,4-50 1,-10 117-50,0 1 1,3-1-1,1 1 1,10 41-1,-13-76 27,-1 0 0,1 0 0,0 1 0,0-1 0,0 0 0,0 0 0,0 0 0,0 0 0,0 0 0,1 0 0,-1 0 1,1 0-1,0-1 0,-1 1 0,1-1 0,3 3 0,-4-4 3,0 0 0,1 1-1,-1-1 1,1 0 0,-1 0 0,0 0 0,1 0 0,-1 0 0,1 0 0,-1 0 0,0-1-1,1 1 1,-1 0 0,0-1 0,1 1 0,-1-1 0,0 0 0,0 1 0,1-1 0,-1 0 0,0 0-1,0 1 1,0-1 0,0 0 0,0 0 0,0 0 0,0 0 0,-1-1 0,3-1 0,11-17 64,-1-2 0,-1 1 0,-1-1 0,0-1-1,-2 0 1,-1 0 0,-1-1 0,0 0 0,-2 0 0,-1-1 0,-1 1 0,0-27 0,-3 50-62,0 1-1,0-1 0,0 0 0,0 0 1,0 0-1,0 0 0,0 0 1,0 0-1,0 0 0,0 0 0,-1 0 1,1 1-1,0-1 0,0 0 1,-1 0-1,1 0 0,-1 0 0,1 1 1,-1-1-1,0-1 0,-11 10 23,-7 31-29,14-17-4,0 1 1,1 0 0,2-1 0,0 1 0,2 0 0,4 43 0,-4-64-16,0-1 0,0 1-1,0 0 1,0 0-1,1 0 1,-1 0 0,0-1-1,1 1 1,0 0 0,-1-1-1,1 1 1,0 0 0,0-1-1,0 1 1,0-1 0,0 1-1,1-1 1,-1 1 0,0-1-1,0 0 1,1 0 0,-1 0-1,1 0 1,-1 0 0,1 0-1,0 0 1,-1 0 0,1 0-1,0-1 1,0 1 0,-1-1-1,1 1 1,0-1 0,0 0-1,0 0 1,0 0 0,-1 0-1,1 0 1,0 0 0,0 0-1,0-1 1,0 1 0,-1-1-1,4 0 1,0-1-541,1-1 0,0 0 0,-1 0 0,0 0-1,0-1 1,0 1 0,0-1 0,0-1 0,-1 1 0,0 0 0,0-1 0,4-6-1,12-28-7718,-4-5-4918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8.406"/>
    </inkml:context>
    <inkml:brush xml:id="br0">
      <inkml:brushProperty name="width" value="0.025" units="cm"/>
      <inkml:brushProperty name="height" value="0.025" units="cm"/>
    </inkml:brush>
  </inkml:definitions>
  <inkml:trace contextRef="#ctx0" brushRef="#br0">1 1 20692,'0'0'4676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8.939"/>
    </inkml:context>
    <inkml:brush xml:id="br0">
      <inkml:brushProperty name="width" value="0.025" units="cm"/>
      <inkml:brushProperty name="height" value="0.025" units="cm"/>
    </inkml:brush>
  </inkml:definitions>
  <inkml:trace contextRef="#ctx0" brushRef="#br0">31 243 16848,'0'0'5333,"-5"12"-4377,-1 3-767,1 1 1,1 0-1,1 1 1,0-1-1,-1 33 1,4-44-201,-1 7 127,2 0 0,-1 0 0,2 0 0,2 13 0,-4-24-88,0 0 0,1 0 0,-1 1 0,0-1 0,1 0 0,-1 0-1,0 1 1,1-1 0,-1 0 0,1 0 0,0 0 0,-1 0 0,1 0 0,0 0-1,0 0 1,0 0 0,0 0 0,0 0 0,0 0 0,0 0 0,0-1 0,0 1-1,0 0 1,0-1 0,0 1 0,0-1 0,1 1 0,-1-1 0,0 0-1,0 1 1,1-1 0,-1 0 0,0 0 0,0 0 0,1 0 0,-1 0 0,0 0-1,0 0 1,1-1 0,-1 1 0,0 0 0,0-1 0,1 1 0,-1-1 0,0 1-1,0-1 1,0 1 0,0-1 0,0 0 0,2-1 0,5-4 98,-1 0 0,-1-1 0,1 0 1,-1 0-1,0 0 0,0-1 0,-1 1 1,5-11-1,35-72-13,-36 72-85,-1-1 0,-1 0 0,-1-1 0,-1 0 0,0 0 0,-2 0 0,3-39 0,-14 69 43,0 13-40,3 8 55,1 1-1,2-1 1,3 47 0,0-61-78,1-1-1,0 0 1,1 0-1,1 0 1,1 0-1,0 0 1,1-1-1,11 22 1,-16-35 6,0 1 0,0-1 0,1 0 0,-1 0 0,1 0 0,-1 0 0,1-1 0,0 1 0,-1 0 0,1 0 1,0-1-1,0 0 0,0 1 0,0-1 0,0 0 0,1 0 0,-1 0 0,0 0 0,1 0 0,2 0 0,-3-1 51,0 0 0,1 0 0,-1-1 0,0 1 0,0-1 0,0 0 0,1 1 0,-1-1 0,0 0 0,0 0 0,0 0-1,0-1 1,-1 1 0,1 0 0,0-1 0,0 1 0,2-3 0,4-7 257,0 0 0,0 0 0,-1 0-1,0-1 1,10-23 0,-5 0-182,-1 1 0,-2-2 0,-1 1 0,-2-1 1,-1 0-1,-2-1 0,-2-54 0,-7 41-220,6 49 70,0 0 0,0-1 0,0 1 0,0 0 0,-1 0 0,1 0 0,0 0 0,-1 0 0,1-1 0,-1 1 0,1 0 0,-1 0 1,0 0-1,1 0 0,-1 0 0,0 0 0,0 0 0,1 1 0,-1-1 0,0 0 0,0 0 0,0 1 0,0-1 0,0 0 0,0 1 0,0-1 0,-1 1 0,1 0 0,0-1 0,0 1 0,0 0 0,0-1 0,-1 1 0,1 0 1,0 0-1,-1 0 0,0 1-98,1 0 1,0 0 0,0 0-1,0 0 1,-1 0 0,1 0 0,0 1-1,1-1 1,-1 0 0,0 1-1,0-1 1,0 0 0,1 1 0,-1-1-1,1 1 1,-1-1 0,1 1-1,0-1 1,-1 1 0,1 2 0,-5 43-2692,5-35 1103,-4 19-2783,0-4-1943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09.749"/>
    </inkml:context>
    <inkml:brush xml:id="br0">
      <inkml:brushProperty name="width" value="0.025" units="cm"/>
      <inkml:brushProperty name="height" value="0.025" units="cm"/>
    </inkml:brush>
  </inkml:definitions>
  <inkml:trace contextRef="#ctx0" brushRef="#br0">32 134 16464,'0'0'8050,"-4"-7"-7666,2 3-165,-2-1 230,1 0 1,0 0 0,0 0-1,1 0 1,-1-1 0,1 1-1,0-1 1,-1-6 0,3 12-322,0-16 491,0 12-72,0 16-405,0-10-135,-1 22 117,1 0 0,1-1 0,1 1 0,1-1 0,2 1 0,11 39 0,-15-61-113,-1-1-1,0 1 1,1-1 0,-1 1 0,1-1-1,0 0 1,-1 1 0,1-1-1,0 0 1,0 1 0,0-1-1,0 0 1,0 0 0,0 0-1,0 0 1,1 0 0,-1 0 0,0 0-1,0 0 1,1-1 0,-1 1-1,0 0 1,1-1 0,-1 1-1,1-1 1,-1 1 0,1-1-1,1 0 1,0 0 16,-1-1 0,1 0 0,-1 0 0,0 0 0,1 0 0,-1-1 0,0 1 0,0-1 0,0 1 0,0-1 0,0 0 0,0 1 0,0-1 0,-1 0 0,2-3 0,8-9 111,-2-1-1,0-1 1,12-26-1,-8 7-137,-1-1 0,11-62 0,-16 328 0,-3-219 4,0-22 0,2-22-44,-5 23 8,1-1-1,0 1 1,0 0 0,1 0 0,0 0-1,1 1 1,0-1 0,0 1-1,1 0 1,11-15 0,13-30-1652,-26 31-7925,-3 9-331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0.105"/>
    </inkml:context>
    <inkml:brush xml:id="br0">
      <inkml:brushProperty name="width" value="0.025" units="cm"/>
      <inkml:brushProperty name="height" value="0.025" units="cm"/>
    </inkml:brush>
  </inkml:definitions>
  <inkml:trace contextRef="#ctx0" brushRef="#br0">0 0 15150,'0'0'4517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0.431"/>
    </inkml:context>
    <inkml:brush xml:id="br0">
      <inkml:brushProperty name="width" value="0.025" units="cm"/>
      <inkml:brushProperty name="height" value="0.025" units="cm"/>
    </inkml:brush>
  </inkml:definitions>
  <inkml:trace contextRef="#ctx0" brushRef="#br0">0 1 21428,'0'0'5958,"1"12"-5083,7 65-389,3 0 0,4-2 0,45 137 0,-59-209-470,0 1 1,0-1 0,0 0 0,1 0 0,-1 0-1,1-1 1,0 1 0,0 0 0,3 4 0,-5-7-14,0 0 1,1 0-1,-1 0 1,0 0-1,0 0 1,0 0 0,0 0-1,1 0 1,-1 0-1,0 0 1,0 0-1,0 0 1,1 0 0,-1 0-1,0 0 1,0 0-1,0 0 1,1 0-1,-1 0 1,0 0 0,0 0-1,0 0 1,0 0-1,1 0 1,-1 0 0,0 0-1,0 0 1,0 0-1,0 0 1,1-1-1,-1 1 1,0 0 0,0 0-1,0 0 1,0 0-1,0 0 1,0-1-1,1 1 1,-1 0 0,0 0-1,0 0 1,0 0-1,0-1 1,0 1-1,0 0 1,0 0 0,3-23 49,-3 10-75,-1 1-1,0-1 1,-1 1-1,0 0 1,-1-1-1,0 1 1,-1 1-1,0-1 1,-1 0 0,0 1-1,-1 0 1,0 0-1,-1 1 1,0-1-1,-1 2 1,0-1-1,0 1 1,-11-9-1,58 11-1498,28-9-9898,-45 8 4954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0.770"/>
    </inkml:context>
    <inkml:brush xml:id="br0">
      <inkml:brushProperty name="width" value="0.025" units="cm"/>
      <inkml:brushProperty name="height" value="0.025" units="cm"/>
    </inkml:brush>
  </inkml:definitions>
  <inkml:trace contextRef="#ctx0" brushRef="#br0">108 0 11115,'0'0'13329,"-11"13"-11604,6-7-1564,-53 68 1591,54-68-1563,0 0 0,0 0 0,0 1 0,1-1 1,0 1-1,1 0 0,0 0 0,0 0 0,0 1 0,1-1 1,0 0-1,0 10 0,1-17-186,1 0 1,-1 1 0,0-1-1,1 0 1,-1 1-1,0-1 1,1 0 0,-1 0-1,1 1 1,-1-1-1,1 0 1,-1 0-1,1 0 1,-1 0 0,1 0-1,-1 0 1,1 1-1,-1-1 1,1 0 0,-1 0-1,1 0 1,-1-1-1,1 1 1,-1 0 0,0 0-1,1 0 1,-1 0-1,1 0 1,-1-1-1,1 1 1,-1 0 0,1 0-1,-1-1 1,0 1-1,1 0 1,-1 0 0,1-1-1,18-10 0,-8 2-104,7-5-712,0 0 0,24-13-1,-36 24 686,0 0-1,1 0 1,-1 0-1,1 1 0,0 0 1,-1 1-1,1-1 0,0 1 1,0 0-1,0 1 0,12 0 1,-18 1 147,0-1 1,1 1-1,-1-1 1,0 1 0,1-1-1,-1 1 1,0 0-1,0-1 1,1 1-1,-1 0 1,0 0-1,0 0 1,0 0-1,0 0 1,0 0 0,0 0-1,-1 1 1,1-1-1,0 0 1,-1 0-1,1 1 1,0-1-1,-1 0 1,0 1-1,1-1 1,-1 1 0,0-1-1,1 0 1,-1 1-1,0-1 1,0 1-1,0-1 1,-1 1-1,1-1 1,0 0-1,0 1 1,-1-1 0,0 2-1,0 3 185,0 0 1,-1 0-1,1 0 0,-1 0 1,-1 0-1,1-1 0,-6 10 1,-1-3-13,0-1-1,0 0 1,-1 0 0,0-1-1,-1-1 1,0 0 0,-1 0 0,0-1-1,0 0 1,-1-1 0,-15 6 0,27-12-278,1-1 0,-1 0 1,1 0-1,-1 0 1,1 1-1,-1-1 1,0 0-1,1 0 1,-1 0-1,1 0 0,-1 0 1,1 0-1,-1 0 1,0 0-1,1 0 1,-1 0-1,1-1 1,-1 1-1,1 0 0,-1 0 1,0 0-1,1-1 1,-1 1-1,1 0 1,-1-1-1,1 1 1,0 0-1,-1-1 0,1 1 1,-1-1-1,1 1 1,0 0-1,-1-1 1,1 1-1,0-1 1,-1 1-1,1-1 0,0 0 1,0 1-1,0-1 1,-1 1-1,1-2 1,4-29-7612,9 2-466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1.172"/>
    </inkml:context>
    <inkml:brush xml:id="br0">
      <inkml:brushProperty name="width" value="0.025" units="cm"/>
      <inkml:brushProperty name="height" value="0.025" units="cm"/>
    </inkml:brush>
  </inkml:definitions>
  <inkml:trace contextRef="#ctx0" brushRef="#br0">42 345 16912,'0'0'7895,"-7"10"-6485,2 1-1115,0 0 0,0 0 1,1 0-1,0 0 0,1 1 1,0 0-1,-1 14 0,3-22-211,1 1 0,0-1-1,0 0 1,0 0-1,1 0 1,-1 0 0,1 0-1,0 0 1,0 0-1,0-1 1,1 1-1,2 6 1,-2-8-73,0 0-1,0 0 1,0 0 0,0 0-1,0 0 1,0 0 0,0 0-1,1-1 1,-1 1-1,0-1 1,1 0 0,-1 0-1,1 0 1,0 0 0,-1 0-1,1 0 1,0-1 0,0 1-1,-1-1 1,7 0 0,-3 0 0,1-1 1,-1 0 0,0-1 0,1 1-1,-1-1 1,0 0 0,0-1 0,0 1-1,0-1 1,0 0 0,-1-1 0,1 1-1,-1-1 1,0-1 0,0 1 0,-1 0 0,1-1-1,-1 0 1,4-6 0,7-9 8,-1 0 0,-1-1 0,18-39 0,-21 37 126,-1 0 0,-1-1 0,-1 0 1,-1 0-1,-1-1 0,-1 1 0,-1-1 1,-2 0-1,-2-45 0,0 66-107,1 0-1,-1 0 0,0 1 1,0-1-1,0 0 0,0 1 1,-1-1-1,1 1 0,-1 0 1,0-1-1,0 1 0,0 0 1,-1 0-1,1 0 0,-1 0 1,1 1-1,-6-5 1,6 6-34,0 0 0,1 0 1,-1 1-1,0-1 1,0 0-1,0 1 1,0-1-1,0 1 1,0-1-1,-1 1 0,1 0 1,0 0-1,0 0 1,0 0-1,0 0 1,0 1-1,0-1 1,0 1-1,0-1 0,0 1 1,0 0-1,0 0 1,0 0-1,0 0 1,0 0-1,1 0 1,-1 0-1,0 0 1,1 1-1,-1-1 0,1 1 1,0-1-1,-3 4 1,-4 5-4,0 0 0,1 1 0,1 0 0,-1 0 0,1 1 0,1-1 0,0 1 0,1 0 0,1 1 0,-1-1 0,2 1 0,0 0 0,0-1 0,1 1 0,2 22 0,-1-34-6,0 1 1,1-1-1,-1 0 0,1 0 1,-1 0-1,1 1 0,0-1 1,-1 0-1,1 0 1,0 0-1,0 0 0,0 0 1,0 0-1,0 0 0,0-1 1,0 1-1,0 0 0,0 0 1,0-1-1,0 1 1,0 0-1,0-1 0,1 0 1,-1 1-1,0-1 0,1 0 1,-1 1-1,0-1 1,0 0-1,1 0 0,-1 0 1,0 0-1,1 0 0,-1 0 1,0-1-1,1 1 0,-1 0 1,1-1-1,5 0-51,0-1-1,-1 0 0,1 0 1,-1 0-1,13-7 1,-9 2 1,1 2 1,0-1-1,1 1 1,-1 1-1,13-3 0,-22 6 48,0 0-1,1 0 0,-1 1 0,1 0 0,-1-1 1,0 1-1,1 0 0,-1 0 0,1 0 0,-1 0 1,1 1-1,-1-1 0,1 1 0,-1-1 0,0 1 0,1 0 1,-1 0-1,0 0 0,0 0 0,0 1 0,0-1 1,0 0-1,0 1 0,0-1 0,0 1 0,0 0 1,-1 0-1,1 0 0,-1 0 0,1 0 0,1 4 1,2 9-214,-1 0 0,0 0 1,-1 1-1,-1-1 1,-1 1-1,0 0 0,-2 25 1,1-17-2850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2.027"/>
    </inkml:context>
    <inkml:brush xml:id="br0">
      <inkml:brushProperty name="width" value="0.025" units="cm"/>
      <inkml:brushProperty name="height" value="0.025" units="cm"/>
    </inkml:brush>
  </inkml:definitions>
  <inkml:trace contextRef="#ctx0" brushRef="#br0">86 354 19603,'0'0'2946,"-9"4"-1430,4-1-1318,0-1 0,0 1 0,0 0-1,0 1 1,1-1 0,0 1-1,-1 0 1,1 0 0,1 0 0,-1 0-1,1 1 1,-1-1 0,1 1-1,1 0 1,-1 0 0,1 0 0,0 1-1,0-1 1,0 0 0,1 1 0,-1-1-1,1 1 1,1 0 0,-1-1-1,1 1 1,1 8 0,-2-13-188,1 0-1,0 1 1,0-1 0,0 0 0,0 0 0,0 0-1,1 1 1,-1-1 0,0 0 0,1 0 0,-1 1-1,0-1 1,1 0 0,-1 0 0,1 0 0,0 0-1,-1 0 1,1 0 0,0 0 0,0 0 0,0 0-1,-1 0 1,1 0 0,0-1 0,0 1 0,0 0-1,0 0 1,0-1 0,1 1 0,-1-1 0,0 1-1,0-1 1,0 0 0,0 1 0,1-1 0,-1 0-1,0 0 1,0 0 0,1 0 0,-1 0 0,0 0-1,0 0 1,1 0 0,-1 0 0,0-1 0,0 1-1,0 0 1,1-1 0,0 0 0,3-1-3,0 0 0,0 0 0,0-1-1,0 0 1,-1 0 0,1 0 0,-1 0 0,0-1 0,0 1 0,5-7 0,2-5-19,-2-1 1,1-1-1,-2 1 1,0-2-1,-1 1 1,-1-1-1,-1 0 1,0 0-1,-1 0 1,-1-1-1,-1 0 1,0-23-1,-17 71 535,5-2-222,2 0-1,2 1 0,0 0 1,2 0-1,0 0 0,3 0 0,1 31 1,0-58-301,0 0 1,0 0-1,0-1 1,0 1-1,0 0 1,1 0 0,-1-1-1,0 1 1,0 0-1,1-1 1,-1 1-1,1 0 1,-1-1 0,1 1-1,-1 0 1,1-1-1,-1 1 1,1-1-1,-1 1 1,1-1 0,0 1-1,-1-1 1,1 0-1,0 1 1,-1-1-1,1 0 1,0 1 0,-1-1-1,1 0 1,0 0-1,0 0 1,-1 0-1,1 1 1,0-1 0,0 0-1,0 0 1,-1-1-1,1 1 1,0 0-1,0 0 1,-1 0 0,1 0-1,0-1 1,0 1-1,-1 0 1,2-1-1,1-1 0,1 1-1,-1-1 1,1 1-1,-1-1 0,1 0 1,-1-1-1,0 1 1,4-4-1,6-11 1,-1 0 0,0 0 0,-1-1 0,-1 0 0,0-1 0,11-36 0,29-123 0,-49 171 0,6-20 0,-2 0 0,0 0 0,0-52 0,-7 92 0,0-1 0,-1 1 0,-1-1 0,0 0 0,-1 0 0,-11 20 0,7-18 0,7-12 0,1 0 0,0-1 0,0 1 0,0 0 0,0 0 0,0 0 0,0 0 0,0 0 0,1 0 0,-1 0 0,1 0 0,-1 0 0,1 0 0,0 0 0,0 0 0,0 1 0,1 2 0,-3 9 0,0 0 0,0-1 0,-1 0 0,-1 1 0,0-1 0,-6 12 0,3-8 0,2 0 0,0 0 0,-5 25 0,7-19 0,1 0 0,0 1 0,2-1 0,1 1 0,1-1 0,0 0 0,2 0 0,1 0 0,1 0 0,0-1 0,2 1 0,15 29 0,-22-54-1,-1 0 0,1 0-1,-1 0 1,1 0 0,-1 0 0,0-1 0,0 1 0,0 0-1,0 0 1,0 0 0,0 0 0,-1-1 0,1 1-1,-1 0 1,1 0 0,-1 0 0,0 0 0,0 0-1,0 0 1,0 0 0,0 1 0,0-1 0,-1 0 0,1 0-1,0 1 1,-3-3 0,3 4-335,0-1-1,1 0 1,-1 0-1,0 0 1,1 1 0,-1-1-1,1 0 1,-1 0-1,1 0 1,-1 0 0,1 0-1,0 0 1,-1 0-1,1 0 1,0 0 0,0 0-1,0 0 1,0 0-1,0 0 1,0 0 0,0 0-1,0 0 1,0 0-1,1-2 1,-1-4-3335,0-8-4587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2.616"/>
    </inkml:context>
    <inkml:brush xml:id="br0">
      <inkml:brushProperty name="width" value="0.025" units="cm"/>
      <inkml:brushProperty name="height" value="0.025" units="cm"/>
    </inkml:brush>
  </inkml:definitions>
  <inkml:trace contextRef="#ctx0" brushRef="#br0">78 0 18546,'0'16'2279,"0"60"2055,4 43-1987,-1-80-1718,2 0 0,19 74 0,-23-108-557,-1-3-45,1 1 1,-1-1 0,1 0 0,-1 0-1,1 1 1,0-1 0,0 0-1,0 0 1,0 0 0,0 0-1,0 0 1,1 0 0,-1 0 0,1-1-1,-1 1 1,1 0 0,0-1-1,3 3 1,-8-45-530,-5 24 327,0 0 0,-1 1-1,0 1 1,-1-1 0,-1 1-1,-1 1 1,0 0 0,-15-12-1,-1-5 1188,27 30-958,1 1-1,0 0 0,0 0 0,0-1 1,0 1-1,0 0 0,0-1 0,-1 1 1,1 0-1,0-1 0,0 1 1,0 0-1,0-1 0,0 1 0,0 0 1,0-1-1,0 1 0,0 0 0,0 0 1,1-1-1,-1 1 0,0 0 0,0-1 1,0 1-1,0 0 0,0-1 0,1 1 1,-1 0-1,0 0 0,0-1 1,0 1-1,1 0 0,-1 0 0,0 0 1,0-1-1,1 1 0,-1 0 0,0 0 1,0 0-1,1 0 0,-1 0 0,0-1 1,1 1-1,-1 0 0,0 0 1,1 0-1,18-6 232,-17 5-132,42-11 30,50-17-651,-87 26-883,0 0 0,0-1 0,0 0-1,0 0 1,10-9 0,2-9-11360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3.640"/>
    </inkml:context>
    <inkml:brush xml:id="br0">
      <inkml:brushProperty name="width" value="0.025" units="cm"/>
      <inkml:brushProperty name="height" value="0.025" units="cm"/>
    </inkml:brush>
  </inkml:definitions>
  <inkml:trace contextRef="#ctx0" brushRef="#br0">2 1 16624,'0'0'2381,"-1"9"-1698,1 9-218,0-1 1,1 1-1,0-1 1,8 32-1,25 80 1364,-17-67-1298,-9-30-156,20 66 559,-24-89-838,-1 0 1,1 0-1,1-1 1,0 1 0,0-1-1,0 0 1,1-1-1,8 9 1,-12-14-68,1 0 0,-1 0 0,1 0 0,-1-1 0,1 1 0,0-1 0,0 1 0,0-1 0,0 0 0,0 0 0,0 0 0,0-1 0,0 1 0,0-1 0,1 0 0,-1 1 0,0-1 0,0-1 0,0 1-1,0 0 1,1-1 0,-1 0 0,0 0 0,0 0 0,0 0 0,0 0 0,-1 0 0,1-1 0,0 1 0,0-1 0,-1 0 0,4-3 0,8-6 30,0-1 0,-1 0-1,0-1 1,13-19 0,-24 30-60,73-102-1301,-32 30-3391,-11 10-3181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3.719"/>
    </inkml:context>
    <inkml:brush xml:id="br0">
      <inkml:brushProperty name="width" value="0.025" units="cm"/>
      <inkml:brushProperty name="height" value="0.025" units="cm"/>
    </inkml:brush>
  </inkml:definitions>
  <inkml:trace contextRef="#ctx0" brushRef="#br0">1 120 1281,'2'-10'4319,"-1"-1"-2751,8-49 2800,7 22 2385,-12 37-4132,-2 9-635,12 197 4034,6 53-4416,-12-232-1424,-7-25-172,-1-1 1,0 0 0,0 0 0,0 0 0,1 0 0,-1 0 0,0 0 0,0 0-1,1 0 1,-1 0 0,0 0 0,1 0 0,-1 0 0,0 0 0,0 0 0,1 0 0,-1 0-1,0 0 1,0 0 0,0 0 0,1 0 0,-1 0 0,0-1 0,0 1 0,1 0-1,-1 0 1,0 0 0,0 0 0,0 0 0,1-1 0,-1 1 0,0 0 0,0 0 0,0 0-1,0-1 1,0 1 0,1 0 0,-1 0 0,0-1 0,0 1 0,0 0 0,0 0 0,0-1-1,0 1 1,0-1 0,2-4 41,1-2 0,-2 1 1,1 0-1,-1 0 0,0 0 0,0-7 0,1-13-11,-2 1 0,-1-1 0,-5-26-1,4 40-27,-1 0 0,0 1-1,0-1 1,-2 1 0,1 0-1,-1 0 1,-1 0-1,-11-17 1,16 27-14,0 0-1,1 0 1,-1-1 0,0 1 0,0 0-1,0 0 1,0 0 0,0 0-1,0 0 1,0 0 0,0 0 0,0 1-1,0-1 1,0 0 0,-1 1-1,1-1 1,0 0 0,0 1 0,-1 0-1,-1-1 1,3 1-2,-1 1 1,1-1-1,-1 1 1,0-1-1,1 1 0,-1-1 1,1 1-1,-1 0 1,1-1-1,0 1 1,-1 0-1,1-1 0,0 1 1,-1 0-1,1-1 1,0 1-1,0 0 0,-1 0 1,1-1-1,0 1 1,0 0-1,0 0 1,0-1-1,0 2 0,0 5-4,0 0-1,1 0 0,-1 0 0,1-1 1,1 1-1,-1 0 0,4 6 0,-2-5 8,2 0 0,-1 0-1,1-1 1,0 0 0,1 0-1,0 0 1,0-1 0,0 0-1,1 0 1,-1-1 0,2 1 0,-1-1-1,12 5 1,-15-8 13,0 0 0,0 0 0,0-1 0,1 1 0,-1-1 0,0 0 0,1-1 0,-1 1 0,1-1 0,-1 0 1,1 0-1,-1 0 0,1-1 0,-1 1 0,0-1 0,1 0 0,-1-1 0,0 1 0,0-1 0,0 1 0,1-1 0,-2 0 0,1-1 0,0 1 0,0-1 1,-1 0-1,0 0 0,4-4 0,4-3 53,-2-1 0,1-1 1,-1 0-1,-1 0 1,-1-1-1,1 0 0,-2 0 1,0-1-1,0 0 1,-2 0-1,0 0 0,0 0 1,-1-1-1,-1 1 1,1-24-1,-3 38-64,0-1 0,0 0 0,0 1 0,0-1 0,0 0 0,0 0 0,0 1 0,0-1 0,0 0 0,-1 0 0,1 1 0,0-1 0,-1 0 0,1 1 0,0-1 0,-1 1 0,1-1 0,-1 0 0,1 1 0,0-1 0,-1 1 0,0-1 0,1 1 0,-1-1 0,1 1 0,-1 0 0,0-1 0,1 1 0,-1 0 0,0-1 0,1 1 0,-1 0 0,0 0 0,1-1 0,-2 1 0,1 0 0,0 1 0,-1-1 0,1 0 0,0 0 0,0 1 0,0-1 0,0 1 0,-1-1 0,1 1 0,0 0 0,0-1 0,0 1 0,0 0 0,0 0 0,1-1 0,-1 1 0,0 0 0,0 0 0,0 0 0,1 0 0,-2 2 0,-3 8 0,0 0 0,1 0 0,0 1 0,1-1 0,0 1 0,1 0 0,-1 14 0,0 90 0,3-93 0,-1-21 0,1 1 0,0-1 0,0 0 0,1 1 0,-1-1 0,0 0 0,1 1 0,-1-1 0,1 0 0,0 0 0,0 0 0,-1 0 0,2 1 0,-1-1 0,0 0 0,0-1 0,1 1 0,-1 0 0,1 0 0,-1 0 0,1-1 0,0 1 0,0-1 0,-1 0 0,4 2 0,-3-2 0,1-1 0,-1 1 0,1-1 0,-1 1 0,1-1 0,-1 0 0,0 0 0,1-1 0,-1 1 0,1 0 0,-1-1 0,1 1 0,-1-1 0,0 0 0,1 0 0,-1 0 0,0 0 0,0 0 0,0-1 0,0 1 0,0 0 0,0-1 0,0 0 0,2-1 0,11-13 0,0-1 0,0-1 0,-2 0 0,0 0 0,-1-1 0,-1-1 0,-1 0 0,-1-1 0,0 0 0,-2 0 0,7-32 0,-18 109 0,2-1 0,8 82 0,-6-136-122,0 1 0,1-1 1,-1 0-1,0 0 0,0 0 0,1 1 0,-1-1 0,1 0 1,-1 0-1,1 0 0,-1 0 0,1 0 0,0 0 1,0 0-1,-1 0 0,1 0 0,0 0 0,0 0 0,0-1 1,0 1-1,0 0 0,0 0 0,0-1 0,0 1 1,0-1-1,0 1 0,1-1 0,0 1 0,0-1-101,-1 0-1,0-1 0,0 1 1,0 0-1,0-1 0,1 1 0,-1-1 1,0 1-1,0-1 0,0 1 1,0-1-1,0 0 0,0 1 0,0-1 1,0 0-1,-1 0 0,1 0 1,0 0-1,0 0 0,-1 0 1,1 0-1,0 0 0,-1 0 0,1 0 1,-1 0-1,0 0 0,1 0 1,-1-2-1,7-25-7928,-4-4-6091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4.061"/>
    </inkml:context>
    <inkml:brush xml:id="br0">
      <inkml:brushProperty name="width" value="0.025" units="cm"/>
      <inkml:brushProperty name="height" value="0.025" units="cm"/>
    </inkml:brush>
  </inkml:definitions>
  <inkml:trace contextRef="#ctx0" brushRef="#br0">1 0 12684,'0'0'8840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4.403"/>
    </inkml:context>
    <inkml:brush xml:id="br0">
      <inkml:brushProperty name="width" value="0.025" units="cm"/>
      <inkml:brushProperty name="height" value="0.025" units="cm"/>
    </inkml:brush>
  </inkml:definitions>
  <inkml:trace contextRef="#ctx0" brushRef="#br0">12 0 19891,'0'0'3972,"-2"13"-2825,-2 11-642,1-1 0,1 1 0,2-1 0,1 25 0,6 49 180,-5-57-707,1 1 0,2-1 1,16 61-1,-6-70-913,-3-20-1191,-11-11 1899,-1 0 0,1 0-1,-1 0 1,1 0 0,0 1-1,-1-1 1,1 0 0,-1 0-1,1 0 1,-1-1 0,1 1-1,0 0 1,-1 0 0,1 0-1,-1 0 1,1 0 0,-1-1-1,1 1 1,-1 0 0,1-1-1,-1 1 1,1 0 0,-1-1-1,1 1 1,10-15-6542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5.149"/>
    </inkml:context>
    <inkml:brush xml:id="br0">
      <inkml:brushProperty name="width" value="0.025" units="cm"/>
      <inkml:brushProperty name="height" value="0.025" units="cm"/>
    </inkml:brush>
  </inkml:definitions>
  <inkml:trace contextRef="#ctx0" brushRef="#br0">9 268 18353,'0'0'6385,"-2"-8"-3102,-5-29-1297,7 34-1910,0 1 0,1-1 1,-1 0-1,0 1 0,1-1 0,0 0 0,0 1 1,-1-1-1,2 1 0,-1-1 0,0 1 0,0 0 0,1 0 1,-1-1-1,1 1 0,0 0 0,-1 0 0,1 0 1,0 1-1,0-1 0,1 0 0,2-1 0,0-1 36,0 1 0,-1 0 0,2 0 0,-1 1 0,0-1 0,0 1 0,1 0 0,9-2 0,-14 4-119,-1 0 0,1 1 0,-1-1 0,1 0 0,-1 0 0,1 0 0,-1 1 0,0-1 0,1 0 0,-1 0 0,1 1 0,-1-1-1,0 0 1,1 1 0,-1-1 0,0 0 0,0 1 0,1-1 0,-1 0 0,0 1 0,0-1 0,1 1 0,-1-1 0,0 1 0,0-1 0,0 0 0,0 1 0,0-1 0,0 1 0,0-1 0,0 1 0,0-1 0,0 1 0,0-1 0,0 1 0,0-1-1,-1 25-407,1-21 354,-4 21 37,-1 1 1,-12 36-1,10-40 38,1-1 0,1 1 1,1 0-1,-1 26 0,5-46-7,0-1-1,-1 1 0,1-1 0,1 1 0,-1-1 1,0 1-1,0-1 0,0 1 0,1-1 0,-1 0 1,1 1-1,-1-1 0,1 1 0,-1-1 0,1 0 1,0 0-1,0 1 0,0-1 0,2 2 0,-2-2 7,0-1 0,0 1-1,0-1 1,0 0-1,0 1 1,0-1 0,0 0-1,0 0 1,0 0 0,1 0-1,-1 0 1,0 0-1,0 0 1,0 0 0,0 0-1,0 0 1,0-1-1,1 1 1,1-1 0,3-2 32,0 0 0,0 0 0,-1-1 0,1 0 0,-1 0 0,1 0 0,5-7 0,9-10-45,-1-2 0,-1 0 0,20-34 0,-30 43 0,0 0 0,-1-1 0,-1 0 0,0 0 0,-1-1 0,-1 1 0,4-27 0,-14 81 0,3-21 0,0-1 0,1 1 0,1-1 0,0 1 0,2-1 0,2 20 0,-3-36 0,0 1 0,0-1 0,0 0 0,0 0 0,0 0 0,1 0 0,-1 0 0,0 0 0,1 0 0,-1 0 0,1 0 0,-1 0 0,1 0 0,-1 0 0,1-1 0,0 1 0,0 0 0,-1 0 0,1 0 0,0-1 0,0 1 0,0 0 0,0-1 0,-1 1 0,1-1 0,0 1 0,0-1 0,0 0 0,0 1 0,0-1 0,2 1 0,-1-2 0,0 1 0,1-1 0,-1 0 0,0 1 0,0-1 0,0 0 0,1 0 0,-1-1 0,0 1 0,0 0 0,-1-1 0,1 1 0,2-3 0,7-7 0,-1 1 0,-1-2 0,11-16 0,-13 18 0,0-1 0,-1 1 0,-1-1 0,0 0 0,-1-1 0,0 1 0,0-1 0,-1 1 0,-1-1 0,0 0 0,0 0 0,-1-1 0,-1 1 0,-1-13 0,1 25 0,0-1 0,-1 0 0,1 0 0,-1 0 0,1 1 0,0-1 0,-1 0 0,1 0 0,-1 1 0,0-1 0,1 0 0,-1 1 0,0-1 0,1 1 0,-1-1 0,0 1 0,1-1 0,-1 1 0,0-1 0,0 1 0,0 0 0,1 0 0,-1-1 0,0 1 0,0 0 0,0 0 0,0 0 0,0 0 0,0 0 0,1 0 0,-1 0 0,0 0 0,0 0 0,0 0 0,0 0 0,0 1 0,1-1 0,-1 0 0,0 1 0,0-1 0,0 0 0,1 1 0,-1-1 0,0 1 0,1-1 0,-1 1 0,0 0 0,1-1 0,-1 1 0,1 0 0,-1-1 0,1 1 0,-1 0 0,1 0 0,-1-1 0,1 1 0,0 0 0,-1 0 0,1 1 0,-2 2 0,0 1 0,0 0 0,0 0 0,1-1 0,0 1 0,0 0 0,0 0 0,1 0 0,0 0 0,0 0 0,0 0 0,0 0 0,1 0 0,0 0 0,0 0 0,0 0 0,3 6 0,-3-9 0,0 0 0,1 0 0,-1 0 0,1 0 0,-1 0 0,1 0 0,0 0 0,0 0 0,0-1 0,0 1 0,0 0 0,0-1 0,0 0 0,1 0 0,-1 0 0,0 0 0,1 0 0,-1 0 0,1 0 0,-1-1 0,1 1 0,-1-1 0,1 0 0,-1 0 0,1 0 0,0 0 0,-1 0 0,1 0 0,-1-1 0,1 1 0,-1-1 0,1 0 0,-1 0 0,0 0 0,4-2 0,6-3 0,0-1 0,-1 0 0,1-1 0,-2 0 0,1 0 0,-1-1 0,-1-1 0,0 0 0,0 0 0,-1-1 0,0 0 0,0 0 0,-2-1 0,1 0 0,-1 0 0,7-23 0,-13 34 0,0 0 0,0 0 0,1 0 0,-1 0 0,0 0 0,0-1 0,0 1 0,0 0 0,0 0 0,0 0 0,0 0 0,-1 0 0,1 0 0,0 0 0,-1 0 0,0-2 0,-12 0 0,10 4 0,1 1 0,-1-1 0,0 0 0,0 1 0,0 0 0,1 0 0,-1-1 0,1 2 0,0-1 0,-3 3 0,-4 6 0,0 1 0,1 0 0,1 1 0,0 0 0,1 0 0,0 0 0,1 1 0,0 0 0,1 0 0,1 0 0,0 0 0,1 1 0,-1 24 0,3-38 0,0 1 0,0-1 0,0 1 0,0-1 0,0 1 0,0-1 0,0 1 0,1-1 0,-1 1 0,1-1 0,-1 0 0,1 1 0,-1-1 0,1 1 0,0-1 0,0 0 0,-1 0 0,1 1 0,0-1 0,0 0 0,0 0 0,1 0 0,-1 0 0,0 0 0,2 1 0,-1-1 0,1-1 0,-1 1 0,1-1 0,-1 1 0,1-1 0,-1 0 0,1 0 0,-1 0 0,1 0 0,-1-1 0,1 1 0,-1-1 0,5-1 0,2-1 0,1-1 0,-1 0 0,0-1 0,-1 0 0,1 0 0,13-11 0,-2-5 0,0-1 0,-1-1 0,-2-1 0,0 0 0,-1-1 0,-2 0 0,20-47 0,-42 143 0,6-61 0,-3 12 0,1 0 0,1 0 0,1 0 0,1 0 0,0 1 0,5 28 0,-4-49-65,0-1 0,0 1-1,1 0 1,-1 0 0,1-1 0,-1 1 0,1-1 0,0 1-1,-1 0 1,1-1 0,0 0 0,0 1 0,0-1-1,0 1 1,1-1 0,-1 0 0,0 0 0,0 0 0,1 0-1,-1 0 1,1 0 0,-1 0 0,1 0 0,-1 0-1,1-1 1,-1 1 0,1-1 0,0 1 0,-1-1-1,1 1 1,0-1 0,-1 0 0,1 0 0,0 0 0,0 0-1,-1 0 1,3-1 0,-1 1-181,-1-1 0,1 0 0,-1 0 0,1 0 0,-1-1 0,1 1 0,-1 0 0,0-1 0,0 1 0,0-1 0,0 0 0,0 0 0,0 0 0,0 0 0,0 0 0,-1 0 0,1-1 0,-1 1 0,0 0 0,0-1 0,0 1 0,0-1 0,1-3 0,3-26-7292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5.521"/>
    </inkml:context>
    <inkml:brush xml:id="br0">
      <inkml:brushProperty name="width" value="0.025" units="cm"/>
      <inkml:brushProperty name="height" value="0.025" units="cm"/>
    </inkml:brush>
  </inkml:definitions>
  <inkml:trace contextRef="#ctx0" brushRef="#br0">33 0 20339,'0'0'4452,"-32"49"-4996,34-39-2275,7-2-1985,1-5-2083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5.891"/>
    </inkml:context>
    <inkml:brush xml:id="br0">
      <inkml:brushProperty name="width" value="0.025" units="cm"/>
      <inkml:brushProperty name="height" value="0.025" units="cm"/>
    </inkml:brush>
  </inkml:definitions>
  <inkml:trace contextRef="#ctx0" brushRef="#br0">54 52 15086,'0'0'2739,"-1"8"-1335,-2 4-620,0 0 0,-1-1 0,0 1 0,-1-1 1,0 0-1,-1-1 0,0 1 0,-8 10 0,13-21-754,1 1-1,0-1 1,0 0-1,-1 1 0,1-1 1,0 0-1,0 1 1,0-1-1,0 0 1,0 1-1,0-1 1,0 0-1,-1 1 1,1-1-1,0 1 0,0-1 1,0 0-1,0 1 1,1-1-1,-1 0 1,0 1-1,0-1 1,0 1-1,0-1 0,0 0 1,0 1-1,1-1 1,-1 0-1,0 1 1,0-1-1,0 0 1,1 1-1,15 8 292,39 5-685,-16-4 167,-35-8 230,0 0 1,-1 0 0,0 0 0,1 0 0,-1 0 0,0 1 0,0-1 0,0 1 0,0 0 0,-1 0 0,1 0-1,-1 0 1,0 1 0,0-1 0,0 1 0,0-1 0,0 1 0,-1 0 0,0-1 0,0 1 0,0 0 0,0 0 0,0 0-1,-1 0 1,0 0 0,0 0 0,0 0 0,0 0 0,-1 5 0,0-4 77,0-1-1,0 0 1,0 0 0,0 0-1,0 0 1,-1-1 0,0 1 0,0 0-1,0-1 1,0 1 0,0-1-1,-1 1 1,0-1 0,1 0 0,-1 0-1,0 0 1,-1-1 0,1 1-1,0-1 1,-1 0 0,1 0 0,-1 0-1,0 0 1,0 0 0,0-1-1,1 0 1,-2 0 0,-3 1 0,6-2-208,1 1 1,0-1 0,0 0-1,0 0 1,0 0 0,0 0-1,0 0 1,0 0-1,0-1 1,0 1 0,0 0-1,0 0 1,0-1 0,0 1-1,0-1 1,0 1 0,0-1-1,0 1 1,0-1 0,0 0-1,0 1 1,1-1 0,-1 0-1,0 0 1,1 1 0,-1-1-1,0 0 1,1 0 0,-2-2-1,-4-33-8143,6 5-664</inkml:trace>
  <inkml:trace contextRef="#ctx0" brushRef="#br0" timeOffset="1">221 173 9225,'0'0'9064,"10"-4"-5231,6-3-2061,-1-1-1,0-1 0,21-16 1,-31 22-1589,-1 0 1,0-1 0,0 0-1,0 1 1,-1-1 0,0-1-1,1 1 1,-1 0 0,0-1-1,-1 0 1,1 1 0,-1-1-1,0 0 1,0 0 0,-1 0 0,0-1-1,0 1 1,1-8 0,-2 11-182,0 1 0,-1-1 1,1 1-1,-1 0 1,1-1-1,-1 1 0,0 0 1,0-1-1,1 1 1,-1 0-1,0 0 1,0 0-1,0 0 0,0 0 1,0 0-1,0 0 1,-1 0-1,1 0 0,0 0 1,0 1-1,-1-1 1,1 1-1,0-1 0,-1 1 1,1-1-1,-1 1 1,1 0-1,0-1 0,-1 1 1,1 0-1,-1 0 1,1 0-1,-1 0 1,1 0-1,-3 1 0,-2-1-4,-1 1-1,0-1 1,0 1-1,1 0 1,-1 1-1,-11 4 1,10-3 2,1 1 0,1 0 0,-1 0 0,0 1 0,1 0 0,0 0 0,0 1 0,1-1 0,0 1 0,0 0 0,0 1 0,0-1 0,1 1 0,0 0 0,1 0 0,-1 0 0,2 0 0,-1 1 0,1-1 0,0 1 0,0 0 0,1 0 0,0 0 0,0-1 0,1 16 0,1-20 7,1 0 0,-1 0-1,0 1 1,1-1 0,0 0 0,0-1 0,0 1 0,0 0-1,0 0 1,0-1 0,1 1 0,-1-1 0,1 0 0,0 0-1,-1 0 1,1 0 0,0 0 0,0-1 0,1 1 0,-1-1-1,0 0 1,0 0 0,1 0 0,-1 0 0,0 0 0,5 0-1,14 2-226,0-1-1,41 0 0,-52-2-48,20-1-4536,-6-7-5018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6.683"/>
    </inkml:context>
    <inkml:brush xml:id="br0">
      <inkml:brushProperty name="width" value="0.025" units="cm"/>
      <inkml:brushProperty name="height" value="0.025" units="cm"/>
    </inkml:brush>
  </inkml:definitions>
  <inkml:trace contextRef="#ctx0" brushRef="#br0">53 255 8456,'9'-10'1831,"2"-3"-1492,67-86 1345,-72 90-999,0 1 1,0-1-1,-1 0 0,-1 0 0,0 0 1,0-1-1,0 1 0,-1-1 1,-1 0-1,2-15 0,-3 24-570,-1 1 0,0-1-1,0 1 1,0-1 0,0 1-1,0-1 1,0 0 0,0 1 0,-1-1-1,1 1 1,0-1 0,0 1 0,0-1-1,0 1 1,-1-1 0,1 1-1,0-1 1,-1 1 0,1-1 0,0 1-1,-1-1 1,1 1 0,0-1-1,-1 1 1,1 0 0,-1-1 0,1 1-1,-1 0 1,1-1 0,-1 1 0,1 0-1,-1 0 1,1 0 0,-1-1-1,0 1 1,-23 7 1104,-18 24-883,32-21-231,1 1-1,0 0 1,0 1-1,1-1 1,1 2-1,0-1 1,0 1-1,1 0 1,1 0-1,1 1 1,-1 0-1,2-1 1,-3 23-1,6-35-99,1 0 0,0 0 1,-1 0-1,1 0 0,0 0 0,-1 0 0,1-1 0,0 1 0,0 0 0,0 0 0,0-1 1,0 1-1,-1-1 0,1 1 0,0-1 0,0 1 0,1-1 0,-1 0 0,0 1 0,0-1 1,0 0-1,0 0 0,0 0 0,0 1 0,0-1 0,0-1 0,1 1 0,-1 0 0,0 0 1,1-1-1,49-2 172,-39 1-155,-5 2-23,-1-1 0,1 1 1,0 0-1,-1 1 0,1-1 0,-1 1 1,1 1-1,-1-1 0,0 1 0,0 0 0,1 0 1,-1 1-1,9 5 0,-12-5 5,0 0-1,0-1 0,-1 1 1,1 0-1,-1 0 1,1 1-1,-1-1 1,0 0-1,-1 1 0,1 0 1,0-1-1,-1 1 1,0 0-1,0 0 0,0-1 1,0 1-1,-1 0 1,1 0-1,-1 0 1,0 0-1,0 0 0,-1 0 1,1 0-1,-2 5 1,0-2 147,-1 1 0,0-1 0,0 0 1,0 0-1,-1-1 0,0 1 0,0-1 1,0 0-1,-1 0 0,0 0 0,0 0 1,-1-1-1,0 0 0,0 0 0,0-1 1,0 0-1,-9 5 0,8-4-41,-1-1 1,-1 1-1,1-2 0,-1 1 1,1-1-1,-1 0 0,0-1 1,0 0-1,0 0 0,0-1 1,0 0-1,0-1 0,-1 0 1,-8-1-1,16 1-175,1-1 0,0 1 0,0 0 0,0-1 0,0 1 0,1-1 0,-1 1 0,0-1 0,0 1 0,0-1 0,0 0 0,0 1 1,1-1-1,-1 0 0,0 0 0,1 0 0,-1 1 0,0-1 0,1 0 0,-1 0 0,1 0 0,-1 0 0,1 0 0,0 0 0,-1 0 0,1 0 0,0 0 0,0 0 0,0 0 0,0 0 0,0 0 0,0-1 0,0 1 0,0 0 0,0 0 0,0 0 0,1 0 0,-1 0 0,0 0 0,1 0 0,-1 0 0,1 0 1,-1 0-1,1 1 0,-1-1 0,2-1 0,1-4-643,0 1 0,0 0 0,0 0 0,1 0 0,-1 1 0,1-1 0,5-4 0,57-33-9094,-28 21 2120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7.054"/>
    </inkml:context>
    <inkml:brush xml:id="br0">
      <inkml:brushProperty name="width" value="0.025" units="cm"/>
      <inkml:brushProperty name="height" value="0.025" units="cm"/>
    </inkml:brush>
  </inkml:definitions>
  <inkml:trace contextRef="#ctx0" brushRef="#br0">85 137 14798,'0'0'11024,"-9"-6"-10362,8 4-647,-1 0 1,0 1 0,0 0 0,0-1-1,-1 1 1,1 0 0,0 0 0,0 0-1,-1 0 1,1 0 0,0 1 0,-1-1-1,1 1 1,-5-1 0,5 2-15,0 0 1,0 0-1,0 0 1,1 1-1,-1-1 1,0 0-1,1 1 1,-1-1-1,1 1 1,-1 0-1,1-1 1,0 1-1,0 0 1,0 0-1,0 0 1,0 0-1,0 0 1,0 0-1,0 0 1,1 0-1,-1 0 1,1 0-1,-1 4 1,-1 4 78,0 0-1,0 0 1,1 0 0,0 0 0,0 1-1,2-1 1,-1 0 0,1 1-1,0-1 1,4 11 0,-4-18-51,0 0 1,0 0-1,0 0 0,0 0 1,1 0-1,0 0 1,-1 0-1,1 0 0,0-1 1,0 1-1,1-1 1,-1 1-1,0-1 0,1 0 1,0 0-1,-1 0 1,1 0-1,0 0 0,0-1 1,0 1-1,0-1 1,0 0-1,0 0 0,0 0 1,1 0-1,-1-1 1,0 1-1,1-1 0,-1 0 1,0 0-1,1 0 1,-1 0-1,0 0 0,5-2 1,-1 0 16,0 0 1,0-1-1,0 1 1,0-1-1,-1-1 1,1 1-1,-1-1 1,0-1-1,0 1 1,0-1-1,-1 0 1,0 0-1,0 0 1,0-1-1,0 0 1,-1 0-1,0 0 0,0 0 1,-1-1-1,4-8 1,-3 5 39,1-1 0,-1 0 0,-1 0-1,0 0 1,0-1 0,-1 1 0,0 0 0,-1-1 0,-1 0 0,0 1 0,0-1 0,-3-15-1,2 23-56,-1 1 0,1-1 0,0 1 0,-1-1 0,0 1-1,0 0 1,0 0 0,0 0 0,0 0 0,0 0-1,-1 0 1,0 0 0,1 1 0,-1 0 0,0-1 0,0 1-1,-1 0 1,1 0 0,-5-2 0,2 2-134,0 0 0,0 0 0,0 0 1,-1 1-1,1-1 0,0 1 0,-1 1 0,1 0 1,-1-1-1,-9 3 0,15-2 24,0 0 1,0 0-1,0 1 1,0-1-1,0 0 0,0 1 1,0-1-1,0 1 1,0-1-1,0 1 0,0-1 1,0 1-1,0 0 1,1 0-1,-1-1 0,0 1 1,0 0-1,1 0 1,-1 0-1,1 0 0,-1 0 1,1-1-1,-1 1 1,1 0-1,-1 1 0,1-1 1,0 0-1,0 0 1,-1 0-1,1 0 0,0 0 1,0 0-1,0 0 1,0 0-1,0 0 0,0 0 1,1 0-1,-1 1 1,0 1-137,1-1 0,-1 0-1,1 0 1,0 0 0,-1 0 0,1 0 0,0 0 0,0 0 0,0-1 0,0 1 0,1 0 0,-1 0 0,0-1 0,1 1 0,-1-1 0,1 1 0,0-1 0,-1 0 0,3 2-1,2-1-636,-1-1 0,1 1 0,-1-1 0,1 0 0,0-1 0,-1 1-1,10-1 1,18 0-5013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7.440"/>
    </inkml:context>
    <inkml:brush xml:id="br0">
      <inkml:brushProperty name="width" value="0.025" units="cm"/>
      <inkml:brushProperty name="height" value="0.025" units="cm"/>
    </inkml:brush>
  </inkml:definitions>
  <inkml:trace contextRef="#ctx0" brushRef="#br0">70 98 5125,'4'-9'5114,"-1"3"-4371,13-37 1608,-15 40-1831,-1 0 1,1 1 0,-1-1 0,0 0-1,1 0 1,-1 1 0,-1-1 0,1 0-1,-1-5 1,1 8-431,-1-1 0,1 1-1,0-1 1,0 1-1,-1 0 1,1-1 0,0 1-1,0 0 1,-1-1 0,1 1-1,0 0 1,-1-1 0,1 1-1,-1 0 1,1 0 0,0-1-1,-1 1 1,1 0 0,-1 0-1,1 0 1,-1 0-1,1 0 1,0 0 0,-1-1-1,1 1 1,-1 0 0,1 0-1,-1 0 1,1 0 0,-1 1-1,1-1 1,-1 0 0,1 0-1,0 0 1,-1 0 0,1 0-1,-1 0 1,1 1 0,-1-1-1,1 0 1,0 0-1,-1 1 1,0 0 0,-16 13 844,8 1-539,1 1 0,0 1-1,2-1 1,-1 1 0,2 1-1,1-1 1,0 1 0,1 0-1,0 0 1,2 0-1,0 0 1,3 30 0,-2-46-390,0-1 0,0 1 1,1-1-1,-1 1 0,0-1 1,1 0-1,-1 1 1,0-1-1,1 1 0,0-1 1,-1 0-1,1 0 0,0 1 1,0-1-1,-1 0 0,1 0 1,0 0-1,0 0 0,0 0 1,0 0-1,1 0 0,-1 0 1,0 0-1,0-1 1,1 1-1,-1 0 0,0-1 1,1 1-1,-1-1 0,0 0 1,1 1-1,-1-1 0,1 0 1,-1 0-1,0 0 0,1 0 1,-1 0-1,1 0 0,-1 0 1,1 0-1,2-1 0,7-2-210,0 0 0,-1-1 0,1 0 0,14-9-1,0 1-626,-21 11 812,1 0 0,0-1 0,-1 1 0,1 1 0,0-1 0,0 1 0,0 0 0,-1 0 0,1 0 0,0 1 0,0 0 0,0 0-1,-1 0 1,1 0 0,0 1 0,6 3 0,-3-1 19,0 1 0,-1 0 0,0 0 0,0 1 1,0 0-1,-1 0 0,0 0 0,10 13 0,-7-6 91,-1-1 1,-1 1-1,1 0 1,-2 1-1,0 0 1,-1 0-1,0 0 1,-1 1-1,0 0 1,2 24-1,-7-30 51,0-1-1,0 0 1,0 0 0,-1 0-1,0 0 1,-1-1 0,1 1-1,-2-1 1,1 1 0,-1-1-1,0 0 1,0 0 0,-1 0 0,0-1-1,0 0 1,-1 0 0,0 0-1,0-1 1,0 1 0,0-2-1,-1 1 1,0-1 0,0 0-1,0 0 1,-1 0 0,1-1-1,-1-1 1,0 1 0,0-1-1,1 0 1,-1-1 0,-1 0-1,1 0 1,0-1 0,0 0-1,-9-1 1,11-1-141,0 0 0,1 0 0,-1-1 0,1 1 0,0-1 0,0-1 0,0 1 0,0 0 0,1-1 0,-1 0 0,1 0 0,0-1 0,0 1 0,0-1 0,1 0 0,0 0 0,0 0 0,0 0 0,0 0 0,1-1 0,-3-9 0,-2-5 0,1 0 0,1 0 0,1-1 0,-3-38 0,6 46-482,0 0-1,1 0 1,1-1 0,0 1 0,1 0-1,0 0 1,7-21 0,-6 26 82,1 1 0,0-1 1,0 1-1,0 0 0,1 1 0,0-1 1,1 1-1,-1 0 0,1 0 1,0 0-1,1 1 0,-1 0 0,11-6 1,58-31-9483,-37 18 1352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7.907"/>
    </inkml:context>
    <inkml:brush xml:id="br0">
      <inkml:brushProperty name="width" value="0.025" units="cm"/>
      <inkml:brushProperty name="height" value="0.025" units="cm"/>
    </inkml:brush>
  </inkml:definitions>
  <inkml:trace contextRef="#ctx0" brushRef="#br0">92 172 17713,'0'0'5071,"-10"1"-2839,7 0-2114,0-1-27,0 0-1,0 0 0,1 0 1,-1 1-1,0-1 0,0 1 1,1 0-1,-1-1 0,1 1 1,-1 1-1,0-1 0,1 0 1,0 1-1,-1-1 0,1 1 1,0 0-1,0-1 0,0 1 1,0 0-1,0 0 0,0 1 1,1-1-1,-1 0 1,1 1-1,0-1 0,-1 1 1,1-1-1,-1 6 0,-2 4 53,1 0 0,0 0 0,1 0 1,0 22-1,2-34-138,0 0 0,1 1 0,-1-1 1,1 0-1,-1 0 0,1 0 1,-1 1-1,1-1 0,-1 0 1,1 0-1,-1 0 0,1 0 0,-1 0 1,1 0-1,-1 0 0,1 0 1,-1 0-1,1 0 0,-1 0 0,1 0 1,-1-1-1,1 1 0,-1 0 1,1 0-1,-1 0 0,1-1 0,-1 1 1,1 0-1,-1-1 0,0 1 1,1 0-1,-1-1 0,0 1 0,1 0 1,-1-1-1,1 0 0,18-12 136,-12 5-138,2 1 0,-1 1 1,1-1-1,0 2 0,0-1 1,0 1-1,1 0 0,13-4 0,-19 8-11,-1 0-1,1 1 1,-1-1 0,0 1-1,1 0 1,-1-1-1,1 2 1,-1-1-1,1 0 1,-1 1-1,1-1 1,-1 1-1,0 0 1,1 0 0,-1 1-1,0-1 1,0 1-1,0-1 1,0 1-1,0 0 1,0 0-1,0 0 1,-1 1-1,1-1 1,-1 0 0,1 1-1,-1 0 1,0 0-1,2 3 1,6 14 59,11 18-88,-20-37 122,0 0 1,0 1-1,-1-1 0,1 0 0,0 0 1,0 1-1,0-1 0,0 0 0,1 0 0,-1 0 1,0 0-1,0-1 0,0 1 0,1 0 1,-1 0-1,1-1 0,-1 1 0,0-1 0,3 1 1,-3-2 9,1 1 0,-1-1 0,1 0 1,-1 0-1,1 0 0,-1 0 0,0 0 0,1 0 1,-1-1-1,0 1 0,0 0 0,0-1 1,0 1-1,0-1 0,0 1 0,0-1 0,-1 1 1,1-1-1,0-2 0,14-38 187,-12 35-189,1-8-65,0-1-1,-1 0 1,0-1-1,0-17 1,-3 29-25,1 0-1,-1 0 1,0-1 0,0 1 0,-1 0 0,0 0 0,0 0 0,0 0 0,0 0 0,-1 0 0,0 0-1,0 1 1,0-1 0,0 0 0,-1 1 0,-5-7 0,7 10-9,1 1-1,-1-1 1,0 1-1,1-1 1,-1 1-1,0-1 1,1 1-1,-1 0 1,0-1-1,1 1 1,-1 0-1,0-1 1,0 1-1,1 0 1,-1 0-1,0 0 1,0 0-1,0 0 1,1 0-1,-1 0 1,0 0-1,0 0 1,1 3-205,11-2-112,-3-1-268,0 0 0,-1 0 0,1-1 0,0-1 1,0 1-1,0-2 0,-1 1 0,8-4 0,-8 3-1076,-1 0 0,0-1-1,-1 1 1,1-2 0,9-8 0,13-16-13751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4.406"/>
    </inkml:context>
    <inkml:brush xml:id="br0">
      <inkml:brushProperty name="width" value="0.025" units="cm"/>
      <inkml:brushProperty name="height" value="0.025" units="cm"/>
    </inkml:brush>
  </inkml:definitions>
  <inkml:trace contextRef="#ctx0" brushRef="#br0">119 0 14574,'0'0'3395,"0"16"-2359,-17 455 5162,-50 258-4464,50-471-1659,16-211-3222,1-11-3326,-3-63 2811,-10-8-2445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8.884"/>
    </inkml:context>
    <inkml:brush xml:id="br0">
      <inkml:brushProperty name="width" value="0.025" units="cm"/>
      <inkml:brushProperty name="height" value="0.025" units="cm"/>
    </inkml:brush>
  </inkml:definitions>
  <inkml:trace contextRef="#ctx0" brushRef="#br0">119 141 16848,'0'0'3347,"-9"-5"-913,-29-16-101,36 21-2254,1-1 0,0 1-1,-1-1 1,1 1 0,-1-1-1,1 1 1,-1 0 0,1 0-1,-1 0 1,1 0 0,-1 0 0,1 0-1,-1 0 1,1 1 0,-1-1-1,1 0 1,-1 1 0,1-1-1,0 1 1,-1 0 0,1-1-1,0 1 1,-1 0 0,1 0-1,0 0 1,0 0 0,0 0-1,0 0 1,0 0 0,0 0 0,0 0-1,0 1 1,0-1 0,0 0-1,1 0 1,-1 1 0,0-1-1,0 2 1,-2 6-56,0-1 0,0 1-1,1 0 1,-2 14 0,4-22 3,-3 18-2,1 0 0,0 1 1,1-1-1,1 1 1,1-1-1,7 35 0,-8-53-23,0 1 0,0-1 0,1 1-1,-1-1 1,1 1 0,-1-1 0,1 1 0,0-1-1,-1 1 1,1-1 0,0 0 0,0 1-1,0-1 1,0 0 0,0 0 0,0 0-1,0 0 1,1 0 0,-1 0 0,0 0-1,0 0 1,1 0 0,-1-1 0,1 1-1,-1 0 1,3 0 0,-1-1 6,-1-1 1,0 1 0,1-1-1,-1 1 1,0-1-1,0 0 1,0 0-1,0 0 1,0 0 0,0 0-1,0-1 1,0 1-1,0 0 1,0-1-1,2-2 1,6-7 22,0-1 1,-1 1-1,-1-1 1,10-17-1,-1-13 7,-14 33-28,0 1 0,1 0 0,0-1 0,0 1 0,7-10 0,-11 18-13,1 0 0,-1 0 0,0-1 0,0 1 1,1 0-1,-1 0 0,0 0 0,0 0 0,0-1 0,1 1 1,-1 0-1,0 0 0,0 0 0,1 0 0,-1 0 0,0 0 1,1 0-1,-1 0 0,0 0 0,0 0 0,1 0 0,-1 0 1,0 0-1,0 0 0,1 0 0,-1 0 0,0 0 0,1 0 0,-1 0 1,0 0-1,0 1 0,1-1 0,-1 0 0,0 0 0,0 0 1,0 0-1,1 1 0,-1-1 0,0 0 0,0 0 0,0 0 1,1 1-1,-1-1 0,0 0 0,0 0 0,0 1 0,0-1 1,0 0-1,0 0 0,0 1 0,1-1 0,5 17-55,-5-15 51,12 38 126,-1 0 0,-2 1 0,-1 1 0,-3-1 0,-1 1 1,-2 0-1,-4 48 0,0-80 115,0 0 1,-2 0 0,1 0-1,-1-1 1,0 1 0,-1-1-1,-8 15 1,10-21-169,0 1 0,0-1 1,0 1-1,-1-1 0,1 0 1,-1 0-1,0 0 0,0 0 1,0 0-1,0-1 0,0 1 0,-1-1 1,1 0-1,-1 0 0,0 0 1,0-1-1,1 1 0,-1-1 1,0 0-1,-8 1 0,10-2-74,1 0 0,0 0-1,0 0 1,0 0 0,0 0 0,0 0-1,-1-1 1,1 1 0,0 0 0,0-1-1,0 1 1,0-1 0,0 1 0,0-1-1,0 0 1,0 1 0,0-1 0,0 0-1,1 0 1,-1 0 0,0 1 0,0-1-1,1 0 1,-1 0 0,-1-2-1,1-1-65,-1 0-1,1 0 1,0 1-1,0-1 1,0 0-1,1 0 1,-1-8-1,1 1-70,0 0-1,1 0 1,0 0-1,1 0 0,4-15 1,10-13-150,1 0 0,25-39 1,-18 36 82,23-59 0,-38 79 248,-2 0 1,0 0 0,-1-1 0,-1 0 0,-2-1-1,0 1 1,-1 0 0,-2-1 0,-3-39-1,3 61-14,0 0 0,-1 0 0,1 0-1,0 0 1,-1 0 0,0 0-1,1 0 1,-1 0 0,0 0 0,0 0-1,0 0 1,0 1 0,0-1 0,-1 1-1,1-1 1,0 1 0,-1-1 0,1 1-1,-1-1 1,0 1 0,1 0-1,-1 0 1,0 0 0,0 0 0,0 0-1,0 1 1,-2-2 0,2 2-5,0 0 0,0 1 1,0-1-1,1 0 0,-1 1 0,0-1 1,0 1-1,1 0 0,-1 0 0,0-1 1,1 1-1,-1 0 0,1 0 0,-1 1 0,1-1 1,-1 0-1,1 0 0,0 1 0,0-1 1,0 1-1,0-1 0,0 1 0,0-1 1,0 1-1,0 0 0,0-1 0,1 1 1,-1 0-1,0 3 0,-5 19 67,0 0 1,2 0-1,1 0 1,0 1-1,2-1 0,1 1 1,5 44-1,-5-66-86,0 0 0,1 0 0,-1 0 0,1-1-1,-1 1 1,1 0 0,0 0 0,0 0 0,0-1-1,0 1 1,0-1 0,1 1 0,-1-1 0,1 1 0,0-1-1,0 0 1,0 1 0,0-1 0,0 0 0,0-1-1,0 1 1,1 0 0,-1 0 0,1-1 0,-1 0-1,1 1 1,0-1 0,-1 0 0,1 0 0,0-1 0,0 1-1,0 0 1,-1-1 0,1 0 0,0 0 0,0 0-1,0 0 1,0 0 0,0 0 0,0-1 0,5-1-1,3-1-541,0-1-1,0-1 1,-1 1-1,1-2 1,-1 1-1,-1-1 1,1-1-1,-1 0 1,12-11-1,-2-1-3831,-1-1-1,15-22 1,-3-3-6967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9.241"/>
    </inkml:context>
    <inkml:brush xml:id="br0">
      <inkml:brushProperty name="width" value="0.025" units="cm"/>
      <inkml:brushProperty name="height" value="0.025" units="cm"/>
    </inkml:brush>
  </inkml:definitions>
  <inkml:trace contextRef="#ctx0" brushRef="#br0">159 0 14189,'0'0'5905,"-9"2"-4443,0 2-1364,-1 0 0,1 0-1,0 1 1,0 0-1,0 1 1,1 0 0,0 0-1,0 1 1,1 0 0,-1 1-1,2-1 1,-1 1-1,-10 18 1,14-22-28,0-1 65,1 0-1,-1 1 1,1-1-1,0 0 1,0 1 0,1-1-1,-1 1 1,1 0 0,0 0-1,0-1 1,0 1 0,0 5-1,3-8-78,1 0 1,0 0-1,0-1 0,-1 0 0,1 1 0,0-1 0,0 0 0,0 0 0,3-1 0,-4 1-19,74-12 109,-59 8-132,1 1-1,34-2 1,-48 4 10,0 1 0,0 1-1,1-1 1,-1 0 0,0 1-1,0 0 1,0 0 0,0 0-1,0 1 1,0-1 0,5 3-1,-8-2 56,0-1-1,0 0 0,0 0 0,0 1 1,0-1-1,0 0 0,0 1 0,0-1 1,0 1-1,-1-1 0,1 1 0,-1 0 1,1-1-1,-1 1 0,0 0 0,0-1 1,1 1-1,-1 0 0,0-1 1,-1 1-1,1 0 0,0-1 0,0 1 1,-1-1-1,1 1 0,-1 0 0,1-1 1,-1 1-1,0-1 0,1 1 0,-1-1 1,-1 2-1,-4 6 158,0-1 0,0 0 0,-1-1 0,0 0 0,-1 0 0,1 0 0,-1-1 0,0 0 1,-1-1-1,1 1 0,-1-2 0,0 1 0,0-1 0,-1-1 0,1 0 0,-1 0 0,-14 2 0,23-5-319,1 0 1,-1 1-1,0-1 0,0 0 0,0 0 0,0 0 0,0 0 1,0 0-1,0 0 0,0 0 0,1 0 0,-1 0 0,0 0 1,0-1-1,0 1 0,0 0 0,0-1 0,1 1 0,-1 0 1,0-1-1,0 1 0,0-1 0,1 1 0,-1-1 0,0 0 1,1 1-1,-1-1 0,1 0 0,-1 1 0,0-1 0,1 0 1,0 0-1,-1 0 0,1 1 0,-1-1 0,1 0 0,0 0 1,0 0-1,-1 0 0,1 0 0,0 0 0,0 1 0,0-1 1,0-2-1,1-1-812,0 0 1,0-1 0,0 1-1,1 0 1,-1 0 0,1 0-1,0 1 1,4-7 0,13-17-5913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19.722"/>
    </inkml:context>
    <inkml:brush xml:id="br0">
      <inkml:brushProperty name="width" value="0.025" units="cm"/>
      <inkml:brushProperty name="height" value="0.025" units="cm"/>
    </inkml:brush>
  </inkml:definitions>
  <inkml:trace contextRef="#ctx0" brushRef="#br0">74 411 19090,'0'0'4703,"-8"9"-2717,2-3-1802,-1 1 0,1 0 0,1 1 0,-1-1 0,1 1 0,1 0 0,-1 1 0,1-1 0,1 1 0,-1 0 0,2 0 0,-1 0 0,1 0 0,-1 10 0,3-14-119,-1-1-1,1 1 1,0-1-1,1 1 1,-1-1 0,1 0-1,0 1 1,0-1-1,0 0 1,3 7-1,-3-10-54,0 0-1,0 1 1,1-1-1,-1 0 1,0 0-1,1 0 1,-1 0-1,0 0 1,1 0-1,0-1 0,-1 1 1,1 0-1,-1-1 1,1 1-1,0-1 1,-1 1-1,1-1 1,0 0-1,-1 0 1,1 0-1,0 0 1,0 0-1,-1 0 0,1 0 1,0-1-1,-1 1 1,1-1-1,0 1 1,-1-1-1,4-1 1,2-1 5,-1 0 1,1 0 0,0-1 0,-1 0 0,0-1 0,0 1 0,0-1-1,0 0 1,-1-1 0,0 1 0,0-1 0,7-10 0,1-4-3,-1 0 0,18-39 0,-20 32 39,-1 0-1,-1 0 1,-1 0-1,-1-1 0,-2 0 1,0 0-1,-2-1 1,-1 1-1,-2 0 1,-4-32-1,3 50-45,-1 1 1,0 0-1,0 0 0,-1 0 1,0 1-1,-1-1 1,-9-12-1,12 18-7,0 1-1,0-1 1,0 1-1,0 0 1,0 0 0,-1 0-1,1 0 1,-1 1-1,1-1 1,-1 0 0,0 1-1,-5-2 1,7 3-3,-1-1 1,0 1-1,0 0 1,0 0-1,0 0 1,1 0-1,-1 1 1,0-1-1,0 0 1,0 1-1,0-1 1,1 1-1,-1 0 1,0-1-1,1 1 1,-1 0-1,0 0 1,1 0-1,-1 0 1,1 0-1,0 1 1,-3 2-1,-3 4 2,1 0 1,0 0-1,1 1 1,-1 0-1,2 0 1,-1 0-1,1 1 1,1 0-1,0-1 1,0 1-1,-1 11 1,0 5 89,0 1 1,2 0 0,1 28-1,1-52-80,0-1 1,0 1-1,0-1 0,0 1 0,0-1 0,0 1 0,1-1 0,0 1 1,-1-1-1,1 0 0,0 1 0,0-1 0,0 0 0,0 1 0,0-1 1,1 0-1,-1 0 0,1 0 0,-1 0 0,1 0 0,0-1 0,0 1 1,0 0-1,0-1 0,0 1 0,0-1 0,0 0 0,0 0 0,1 0 0,3 2 1,3-2 11,1 0 0,0 0 0,0-1 1,0 0-1,0-1 0,16-3 0,38-1-53,-61 5 20,0 0 1,0 0-1,1 1 0,-1-1 1,0 1-1,0 0 0,0 0 1,0 0-1,0 0 0,0 0 1,0 1-1,0-1 0,0 1 1,3 3-1,-2-1 24,0 2 0,0-1 0,0 0 0,-1 1 0,0 0 0,0 0 0,0 0 0,-1 0 0,0 0-1,0 0 1,0 1 0,0 10 0,10 29-3639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20.720"/>
    </inkml:context>
    <inkml:brush xml:id="br0">
      <inkml:brushProperty name="width" value="0.025" units="cm"/>
      <inkml:brushProperty name="height" value="0.025" units="cm"/>
    </inkml:brush>
  </inkml:definitions>
  <inkml:trace contextRef="#ctx0" brushRef="#br0">1 207 19571,'0'0'11258,"3"12"-10452,11 49-240,15 125 0,-27-178-566,4-20 0,4-22 0,-4 1 0,-1 0 0,-2-1 0,-1 1 0,-1-1 0,-6-49 0,6 103 0,-2-14 0,1 0 0,0 0 0,0 0 0,1 0 0,0 0 0,0 0 0,0 0 0,1 0 0,0 0 0,4 8 0,-4-11 0,-1 0 0,1 0 0,0 0 0,0 0 0,0 0 0,0-1 0,0 1 0,1-1 0,-1 0 0,1 0 0,0 0 0,-1 0 0,1 0 0,0 0 0,0-1 0,0 1 0,0-1 0,1 0 0,2 1 0,-2-2 0,-1 0 0,0 0 0,0 0 0,1 0 0,-1-1 0,0 0 0,0 0 0,0 0 0,1 0 0,-1 0 0,0 0 0,-1-1 0,1 1 0,0-1 0,0 0 0,2-2 0,6-6 0,0-1 0,-1 0 0,-1 0 0,1-1 0,-2 0 0,0 0 0,8-17 0,-11 20 0,-1 1 0,0 0 0,-1-1 0,0 0 0,0 0 0,-1 0 0,0 0 0,1-11 0,-4 20 0,1 0 0,0 0 0,0 0 0,0 0 0,0-1 0,0 1 0,-1 0 0,1 0 0,0 0 0,0 0 0,0-1 0,0 1 0,-1 0 0,1 0 0,0 0 0,0 0 0,-1 0 0,1 0 0,0 0 0,0 0 0,0 0 0,-1 0 0,1 0 0,0 0 0,0 0 0,-1 0 0,1 0 0,0 0 0,0 0 0,0 0 0,-1 0 0,1 0 0,0 0 0,0 0 0,-1 0 0,1 0 0,0 1 0,0-1 0,0 0 0,0 0 0,-1 0 0,1 0 0,0 0 0,0 1 0,0-1 0,0 0 0,0 0 0,-1 0 0,1 1 0,-4 3 0,1 1 0,0 0 0,-1 0 0,2 0 0,-1 0 0,0 0 0,1 0 0,0 1 0,1-1 0,-1 1 0,-1 10 0,-6 67 0,9-81 0,-1 8 0,1-1 0,0 0 0,1 0 0,0 1 0,3 11 0,-4-19 0,0-1 0,1 0 0,-1 1 0,1-1 0,-1 0 0,1 0 0,0 1 0,-1-1 0,1 0 0,0 0 0,0 0 0,0 0 0,0 0 0,0 0 0,0 0 0,0 0 0,0-1 0,1 1 0,-1 0 0,0-1 0,0 1 0,1 0 0,-1-1 0,0 0 0,1 1 0,-1-1 0,0 0 0,1 1 0,-1-1 0,0 0 0,1 0 0,-1 0 0,1-1 0,-1 1 0,0 0 0,1 0 0,-1-1 0,0 1 0,1-1 0,-1 1 0,0-1 0,0 1 0,1-1 0,-1 0 0,1-1 0,3-1 0,0 0 0,0-1 0,0 1 0,-1-1 0,1 0 0,-1-1 0,0 1 0,0-1 0,5-10 0,31-54 0,-29 46 0,35-74 0,-42 150 0,-4-43 0,-1 1 0,1 1 0,1-1 0,0 0 0,5 22 0,-6-32 0,0 0 0,1 1 0,-1-1 0,1 0 0,-1 0 0,1 1 0,0-1 0,0 0 0,-1 0 0,1 0 0,0 0 0,0 0 0,0 0 0,0 0 0,0 0 0,0 0 0,0 0 0,1-1 0,-1 1 0,1 0 0,0-1 0,0 0 0,0 1 0,0-2 0,0 1 0,0 0 0,0 0 0,0-1 0,0 1 0,0-1 0,0 1 0,-1-1 0,1 0 0,0 1 0,0-1 0,-1 0 0,1-1 0,0 1 0,2-2 0,10-9 0,0-1 0,-1 0 0,-1-1 0,15-20 0,-17 20 0,0 1 0,1 0 0,0 1 0,1 1 0,0-1 0,16-9 0,-27 20 0,0 0 0,0 0 0,0 1 0,0-1 0,0 0 0,0 1 0,0-1 0,1 1 0,-1-1 0,0 1 0,0 0 0,1-1 0,-1 1 0,0 0 0,0 0 0,1 0 0,-1 0 0,0 0 0,1 0 0,-1 0 0,0 0 0,0 1 0,1-1 0,-1 0 0,0 1 0,0-1 0,2 2 0,-1 0 0,0 0 0,0 0 0,0 1 0,-1-1 0,1 1 0,0 0 0,-1 0 0,3 5 0,-4-6 0,1 0 0,-1 1 0,1-1 0,0 0 0,0 0 0,0 0 0,0 0 0,0 0 0,1 0 0,-1-1 0,0 1 0,1 0 0,0-1 0,-1 1 0,1-1 0,0 1 0,0-1 0,0 0 0,0 0 0,0 0 0,0 0 0,0 0 0,0 0 0,0 0 0,3 0 0,1-2-299,1 0 0,0 0 0,0-1 1,-1 0-1,1 0 0,-1-1 0,1 1 0,-1-1 0,0-1 0,0 1 1,0-1-1,-1 0 0,8-7 0,5-4-1910,-1-1 1,25-30-1,-35 36-3151,-4 1-1340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21.190"/>
    </inkml:context>
    <inkml:brush xml:id="br0">
      <inkml:brushProperty name="width" value="0.025" units="cm"/>
      <inkml:brushProperty name="height" value="0.025" units="cm"/>
    </inkml:brush>
  </inkml:definitions>
  <inkml:trace contextRef="#ctx0" brushRef="#br0">1 41 18481,'0'0'7843,"0"11"-6738,7 489 1607,-4-481-2516,2-33 485,3-31 235,4-59-391,9-69-442,-16 144-162,1 1 1,2 0-1,20-48 1,-26 71 70,1-1-1,0 2 1,1-1 0,-1 0 0,1 1 0,0-1 0,0 1-1,0 0 1,1 0 0,-1 1 0,1 0 0,0-1-1,0 1 1,0 1 0,9-4 0,-11 4 3,1 1 0,-1 0 0,0 0 0,1 1 0,-1-1 0,0 1 0,1 0-1,-1-1 1,1 1 0,-1 1 0,1-1 0,-1 1 0,0-1 0,1 1 0,-1 0 0,0 0 0,1 0 0,-1 1 0,0-1 0,0 1 0,0-1 0,0 1 0,0 0 0,-1 1 0,1-1 0,-1 0 0,4 4 0,-5-5 8,-1 0 1,1-1 0,-1 1 0,1 0 0,-1 0 0,1 0 0,-1-1 0,0 1-1,1 0 1,-1 0 0,0 0 0,0 0 0,1 0 0,-1-1 0,0 1 0,0 0-1,0 0 1,0 0 0,0 0 0,-1 0 0,1 0 0,0 0 0,0 0 0,0-1-1,-1 1 1,0 1 0,-20 21 236,-42 9 204,54-28-421,-2 2-177,0-2 0,0 1 0,0-1-1,-1-1 1,1 0 0,-1-1 0,-18 2 0,29-4-183,1-1-1,0 1 1,-1 0 0,1 0 0,-1-1-1,1 1 1,0 0 0,-1 0-1,1-1 1,0 1 0,-1 0 0,1-1-1,0 1 1,0 0 0,-1-1 0,1 1-1,0-1 1,0 1 0,0 0-1,-1-1 1,1 1 0,0-1 0,0 1-1,0-1 1,0 1 0,0 0 0,0-1-1,0 1 1,0-1 0,0 1 0,0-1-1,0 1 1,0-1 0,0 1-1,0 0 1,1-1 0,-1 1 0,0-1-1,0 1 1,0 0 0,1-1 0,-1 1-1,0 0 1,1-1 0,10-14-10575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21.674"/>
    </inkml:context>
    <inkml:brush xml:id="br0">
      <inkml:brushProperty name="width" value="0.025" units="cm"/>
      <inkml:brushProperty name="height" value="0.025" units="cm"/>
    </inkml:brush>
  </inkml:definitions>
  <inkml:trace contextRef="#ctx0" brushRef="#br0">230 69 19346,'0'0'2365,"0"-10"294,-1-30-358,1 40-2264,0-1 1,0 1 0,1-1 0,-1 0-1,0 1 1,0-1 0,0 0 0,0 1 0,0-1-1,-1 1 1,1-1 0,0 0 0,0 1-1,0-1 1,0 1 0,-1-1 0,1 1-1,0-1 1,-1 0 0,1 1 0,0-1 0,-1 1-1,1-1 1,0 1 0,-1 0 0,1-1-1,-1 1 1,1-1 0,-1 1 0,1 0-1,-1-1 1,1 1 0,-1 0 0,0 0 0,1 0-1,-1-1 1,1 1 0,-1 0 0,0 0-1,1 0 1,-1 0 0,1 0 0,-1 0-1,0 0 1,1 0 0,-1 0 0,1 0 0,-1 0-1,0 0 1,1 1 0,-1-1 0,1 0-1,-2 1 1,-19 20 15,14-1 254,0 0 1,1 0-1,0 1 0,2-1 0,1 1 1,-2 27-1,4 4 595,6 72 1,-2-99-896,2-1 0,1 1 0,1-1 1,1 0-1,1 0 0,19 34 0,-13-27-9,-13-16-152,-12-14-214,-17-16-450,-6-18 556,2-2 1,2 0-1,1-2 1,-41-70-1,68 105 277,0 0 0,0-1 0,0 1 0,0 0 0,0 0 0,1 0 0,-1-1 0,1 1-1,-1 0 1,1-5 0,0 6 20,0 1 0,0-1 0,0 0-1,0 0 1,1 1 0,-1-1 0,0 0-1,0 1 1,1-1 0,-1 0 0,1 1-1,-1-1 1,0 0 0,1 1 0,-1-1-1,1 1 1,0-1 0,-1 1 0,1-1-1,-1 1 1,1-1 0,1 1 0,2-2 156,1 1 0,0-1 0,0 1 0,1 1 0,-1-1 0,0 1 0,9 0 0,2 0-216,38-1 140,-30 2-287,1-2 1,-1 0-1,1-2 1,36-8-1,-58 10-325,0 0-1,0 0 0,0-1 0,0 1 0,0-1 0,0 1 0,-1-1 0,1 0 0,4-4 0,7-16-7543,-5-3-3383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22.017"/>
    </inkml:context>
    <inkml:brush xml:id="br0">
      <inkml:brushProperty name="width" value="0.025" units="cm"/>
      <inkml:brushProperty name="height" value="0.025" units="cm"/>
    </inkml:brush>
  </inkml:definitions>
  <inkml:trace contextRef="#ctx0" brushRef="#br0">0 1 18770,'0'0'10164,"10"5"-8162,-5-2-1888,1 0 1,0 1-1,-1 0 1,1 1-1,-1-1 1,0 1-1,-1 0 0,1 0 1,-1 0-1,0 1 1,0-1-1,-1 1 1,0 0-1,0 0 1,4 13-1,6 20-1185,-2 1 0,-1 1-1,-3-1 1,-1 1 0,1 67 0,-7-108 824,0 1 0,0-1 0,0 1 0,1-1-1,-1 1 1,0-1 0,0 1 0,0-1 0,0 1 0,0-1 0,0 1 0,0-1 0,-1 0 0,1 1 0,0-1 0,0 1 0,0-1 0,0 1 0,-1-1 0,1 1 0,0-1 0,0 0 0,-1 1 0,1-1 0,0 0 0,-1 1 0,1-1 0,0 0 0,-1 1 0,1-1 0,0 0 0,-1 0 0,1 1 0,-1-1 0,1 0 0,-1 0 0,1 0 0,0 0 0,-1 1 0,1-1 0,-1 0 0,1 0 0,-1 0 0,-14 0-9074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7:22.374"/>
    </inkml:context>
    <inkml:brush xml:id="br0">
      <inkml:brushProperty name="width" value="0.025" units="cm"/>
      <inkml:brushProperty name="height" value="0.025" units="cm"/>
    </inkml:brush>
  </inkml:definitions>
  <inkml:trace contextRef="#ctx0" brushRef="#br0">18 275 12204,'0'0'3491,"-18"-59"-737,18 31 129,11 3-481,17 5-31,11-1-321,8 3-961,9 1-641,9 2-320,2-3-448,4-5-3235,-2-7-4581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4.279"/>
    </inkml:context>
    <inkml:brush xml:id="br0">
      <inkml:brushProperty name="width" value="0.025" units="cm"/>
      <inkml:brushProperty name="height" value="0.025" units="cm"/>
    </inkml:brush>
  </inkml:definitions>
  <inkml:trace contextRef="#ctx0" brushRef="#br0">0 267 6342,'194'-15'6187,"2"-1"-3016,617 35 1052,219-49-2779,-395 5-715,-549 23-647,768-30 404,-8-56-29,-817 84-355,39-8 31,-65 11-56,1-1 0,-1 1 0,0-1-1,0 0 1,0 0 0,-1-1 0,1 0 0,0 1-1,7-8 1,-11 10-52,-1 0 0,1 0 0,-1-1 0,1 1 0,-1 0 1,1-1-1,-1 1 0,1 0 0,-1-1 0,0 1 0,1-1 0,-1 1 0,1 0 0,-1-1 0,0 1 0,1-1 0,-1 1 0,0-1 0,0 0 0,1 1 0,-1-1 0,0 1 0,0-1 1,0 1-1,0-1 0,0 1 0,0-1 0,0 0 0,0 1 0,0-1 0,0 1 0,0-1 0,0 0 0,0 1 0,0-1 0,0 1 0,-1-1 0,1 1 0,0-1 0,0 1 1,-1-1-1,1 1 0,0-1 0,-1 1 0,1-1 0,-1 1 0,1-1 0,0 1 0,-1 0 0,1-1 0,-2 1 0,-30-7-1824,18 4-3662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5.738"/>
    </inkml:context>
    <inkml:brush xml:id="br0">
      <inkml:brushProperty name="width" value="0.025" units="cm"/>
      <inkml:brushProperty name="height" value="0.025" units="cm"/>
    </inkml:brush>
  </inkml:definitions>
  <inkml:trace contextRef="#ctx0" brushRef="#br0">67 35 5637,'0'0'4111,"-9"0"-2654,-48 0 1186,97-7 1372,-4 1-3840,474-3 607,-425 10-736,627 38 16,-198-5-33,1512-12 846,-1518-25-784,1367-36 480,-1848 39-565,-20 1-3,-1 0 0,1-1 0,0 0 0,-1 0 1,1-1-1,-1 0 0,1 0 0,-1 0 0,0-1 0,1 0 0,9-4 0,-16 5-18,0 1 0,0-1 0,0 1 0,0-1 1,0 1-1,0-1 0,-1 1 0,1-1 0,0 1 0,0-1 0,0 1 1,-1-1-1,1 1 0,0 0 0,-1-1 0,1 1 0,0-1 1,-1 1-1,1 0 0,0-1 0,-1 1 0,1 0 0,-1-1 1,1 1-1,-1 0 0,1 0 0,0-1 0,-1 1 0,1 0 0,-1 0 1,1 0-1,-1 0 0,1 0 0,-1 0 0,1 0 0,-1 0 1,0 0-1,1 0 0,-1 0 0,-28-8-1052,27 7 923,-71-18-4062,39 5-359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4.751"/>
    </inkml:context>
    <inkml:brush xml:id="br0">
      <inkml:brushProperty name="width" value="0.025" units="cm"/>
      <inkml:brushProperty name="height" value="0.025" units="cm"/>
    </inkml:brush>
  </inkml:definitions>
  <inkml:trace contextRef="#ctx0" brushRef="#br0">0 0 11339,'0'0'4308,"1"10"-2589,4 37-303,31 412 2896,-36-426-3974,-1-19 9,1 1 1,0-1-1,1 1 1,0-1-1,1 0 0,1 1 1,5 14-1,-8-28-309,1 0-1,-1 1 0,0-1 1,1 0-1,-1 0 0,1 0 0,0 0 1,-1 0-1,1 0 0,0-1 0,0 1 1,-1 0-1,1 0 0,0 0 1,0-1-1,0 1 0,0 0 0,0-1 1,0 1-1,0-1 0,0 1 0,0-1 1,0 0-1,1 1 0,-1-1 1,0 0-1,0 0 0,0 0 0,0 0 1,1 0-1,-1 0 0,0 0 1,0 0-1,0 0 0,0 0 0,0-1 1,1 1-1,-1 0 0,0-1 0,0 1 1,0-1-1,0 1 0,0-1 1,0 0-1,0 1 0,0-1 0,-1 0 1,1 0-1,0 0 0,1-1 0,5-5 151,0 0 0,-1 0 0,0 0 0,10-16-1,152-279 535,-125 221-2874,-11 16-3849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7.872"/>
    </inkml:context>
    <inkml:brush xml:id="br0">
      <inkml:brushProperty name="width" value="0.025" units="cm"/>
      <inkml:brushProperty name="height" value="0.025" units="cm"/>
    </inkml:brush>
  </inkml:definitions>
  <inkml:trace contextRef="#ctx0" brushRef="#br0">133 19 8904,'0'0'15701,"4"-5"-15253,10-8-152,-31 38 185,-10 18 135,6-6-214,2 1-1,-15 42 1,26-59-351,2-1 0,1 1 0,0 0 0,1 1 0,-1 40 0,5-60-143,0 1 1,0 0-1,1-1 0,-1 1 0,0-1 1,1 1-1,0-1 0,-1 1 0,1-1 1,0 0-1,0 1 0,1-1 0,-1 0 1,0 0-1,1 0 0,-1 1 0,1-2 1,0 1-1,0 0 0,-1 0 0,1 0 1,0-1-1,1 1 0,-1-1 0,0 0 1,0 0-1,3 2 0,0-2-577,0 0-1,-1 0 1,1 0 0,0 0-1,0-1 1,0 1 0,-1-1-1,1-1 1,0 1 0,0-1-1,0 0 1,-1 0 0,1 0-1,5-2 1,27-19-9810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8.402"/>
    </inkml:context>
    <inkml:brush xml:id="br0">
      <inkml:brushProperty name="width" value="0.025" units="cm"/>
      <inkml:brushProperty name="height" value="0.025" units="cm"/>
    </inkml:brush>
  </inkml:definitions>
  <inkml:trace contextRef="#ctx0" brushRef="#br0">113 53 18065,'0'0'4981,"-3"12"-4234,-34 83 393,18-47-50,1 0 0,-17 76 0,70-203 1178,-30 59-2161,0 0 0,-2 0 0,0 0 0,-1-38-1,-4 71-181,0 13 82,2-25-5,0 0 0,1 0 1,-1 0-1,0-1 0,1 1 1,-1 0-1,1 0 0,-1-1 0,1 1 1,-1 0-1,1-1 0,0 1 1,-1-1-1,1 1 0,0-1 1,-1 1-1,1-1 0,0 1 1,0-1-1,-1 0 0,1 1 1,0-1-1,0 0 0,0 0 1,0 1-1,-1-1 0,1 0 0,0 0 1,0 0-1,0 0 0,1 0 1,8-1 30,-1 0-1,1-1 1,-1 0 0,1-1 0,-1 0 0,0 0 0,0-1-1,-1 0 1,1 0 0,-1-1 0,0 0 0,14-12 0,11-9 215,43-48 0,-67 65-162,7-9 119,-13 13-143,1 0-1,0 1 0,1-1 1,-1 1-1,1 0 1,7-5-1,-11 9-68,-1 1 0,1-1 0,-1 0 0,1 1 0,-1-1 1,1 1-1,-1-1 0,1 0 0,-1 1 0,0-1 0,1 1 0,-1-1 0,0 1 0,1-1 1,-1 1-1,0-1 0,0 1 0,1 0 0,-1-1 0,0 1 0,0-1 0,0 1 0,0 0 1,0-1-1,0 1 0,0-1 0,0 1 0,0-1 0,0 1 0,0 0 0,0-1 0,0 1 1,-1 0-1,0 27-127,-3-1 172,-1 0 1,-1 0-1,-2 0 1,-12 29-1,11-34 10,1 1 0,1 0 0,1 1 0,1 0 0,-3 46 0,7-69-109,1-1 1,0 1-1,1 0 0,-1 0 1,0 0-1,0-1 0,0 1 0,0 0 1,1 0-1,-1 0 0,0-1 1,1 1-1,-1 0 0,1-1 1,-1 1-1,1 0 0,-1-1 1,1 1-1,-1 0 0,1-1 0,-1 1 1,1-1-1,0 1 0,-1-1 1,1 1-1,0-1 0,0 0 1,-1 1-1,1-1 0,0 0 0,0 0 1,-1 1-1,1-1 0,0 0 1,0 0-1,0 0 0,0 0 1,-1 0-1,1 0 0,0 0 1,0 0-1,0-1 0,1 1 0,0-1-235,0 1-1,0 0 0,0-1 0,-1 0 0,1 0 0,0 1 0,0-1 0,0 0 0,-1 0 0,1 0 0,0-1 1,-1 1-1,1 0 0,-1-1 0,0 1 0,1-1 0,-1 1 0,1-3 0,7-21-6253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9.007"/>
    </inkml:context>
    <inkml:brush xml:id="br0">
      <inkml:brushProperty name="width" value="0.025" units="cm"/>
      <inkml:brushProperty name="height" value="0.025" units="cm"/>
    </inkml:brush>
  </inkml:definitions>
  <inkml:trace contextRef="#ctx0" brushRef="#br0">0 177 16464,'0'0'6187,"9"0"-3417,3 0-2246,1-1-1,-1 0 0,1-1 0,-1 0 1,0-1-1,0-1 0,0 0 0,0 0 0,-1-1 1,17-10-1,-12 6-395,0-1 0,-1-1 0,0 0 0,-1 0 0,0-2 0,-1 0 0,12-16 0,-14 8 29,-11 21-153,0-1 0,0 1 0,0 0 0,0-1 0,0 1 0,0 0 0,0 0 1,0-1-1,0 1 0,0 0 0,-1-1 0,1 1 0,0 0 0,0 0 0,0-1 0,0 1 0,-1 0 0,1 0 0,0-1 0,0 1 0,0 0 1,-1 0-1,1 0 0,0 0 0,0-1 0,-1 1 0,1 0 0,0 0 0,-1 0 0,1 0 0,0 0 0,0 0 0,-1 0 0,1 0 0,0 0 0,-1 0 1,1 0-1,-3 0-4,0 0 0,0 1 0,0-1 1,0 1-1,0 0 0,0 0 0,0 0 1,0 1-1,0-1 0,1 1 1,-1-1-1,-2 3 0,-15 11 0,1 1 0,0 0 0,1 1 0,1 1 0,1 0 0,0 2 0,2-1 0,-23 42 0,36-60 3,0 0-1,0 0 0,1 0 1,-1 0-1,1 0 1,-1 1-1,1-1 0,-1 0 1,1 0-1,0 0 1,-1 0-1,1 1 0,0-1 1,0 0-1,0 0 1,0 0-1,0 1 1,0-1-1,0 0 0,0 0 1,0 0-1,1 1 1,-1-1-1,1 0 0,-1 0 1,1 0-1,-1 0 1,1 0-1,-1 0 0,1 0 1,0 0-1,0 0 1,-1 0-1,1 0 1,0 0-1,0-1 0,0 1 1,0 0-1,0-1 1,0 1-1,0 0 0,0-1 1,0 1-1,0-1 1,1 0-1,-1 1 0,0-1 1,0 0-1,0 0 1,1 0-1,-1 1 1,0-1-1,0 0 0,0-1 1,1 1-1,1-1 1,7 1 15,0-2 1,0 0 0,0 0 0,0 0 0,15-7 0,68-39-19,-72 35 0,1 1 0,1 1 0,-1 1 0,39-11 0,-60 21 0,0-1 0,0 1 0,1-1 0,-1 1 0,0 0 0,0-1 0,0 1 0,1 0 0,-1 0 0,0 0 0,0 0 0,1 0 0,-1 0 0,0 0 0,0 1 0,1-1 0,-1 0 0,0 1 0,0-1 0,0 1 0,0-1 0,0 1 0,1-1 0,-1 1 0,0 0 0,0 0 0,-1-1 0,1 1 0,0 0 0,0 0 0,0 0 0,0 0 0,-1 0 0,1 0 0,0 0 0,-1 0 0,1 1 0,0 1 0,0 3 0,-1 1 0,0-1 0,0 1 0,0-1 0,-1 1 0,-1 9 0,-2 14 0,5-29 0,0 0 0,-1 0 0,1 0 0,0 0 0,0 0 0,0-1 0,0 1 0,0 0 0,0 0 0,0-1 0,0 1 0,0 0 0,0-1 0,0 1 0,0-1 0,0 0 0,0 1 0,0-1 0,1 0 0,-1 0 0,0 1 0,0-1 0,0 0 0,1 0 0,-1 0 0,0-1 0,0 1 0,0 0 0,1 0 0,1-1 0,42-6 0,-17-3 0,-2 0 0,0-2 0,27-16 0,-25 13 0,-1 1 0,39-13 0,-48 26 0,-16 12 0,-24 30 0,5-9 0,21-31-734,0 0 0,1 0 0,-1 0 0,0-1 0,0 0 0,0 0 0,1 0 0,-1 0 0,6-2 0,37-21-10776,-25 9 4832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9.365"/>
    </inkml:context>
    <inkml:brush xml:id="br0">
      <inkml:brushProperty name="width" value="0.025" units="cm"/>
      <inkml:brushProperty name="height" value="0.025" units="cm"/>
    </inkml:brush>
  </inkml:definitions>
  <inkml:trace contextRef="#ctx0" brushRef="#br0">132 1 14510,'0'0'9796,"-8"0"-7074,-54 12 696,58-11-3273,0 0 0,-1 0 0,1 1 0,1 0 0,-1 0 0,0 0 1,0 0-1,1 0 0,-1 1 0,1 0 0,0-1 0,0 1 0,0 0 0,0 1 0,-3 3 0,6-6-145,0 0 0,0-1 0,0 1 1,0 0-1,0-1 0,0 1 0,0 0 0,0-1 0,1 1 1,-1-1-1,0 1 0,0 0 0,0-1 0,1 1 0,-1-1 0,0 1 1,1 0-1,-1-1 0,1 1 0,-1-1 0,0 1 0,1-1 0,-1 0 1,1 1-1,-1-1 0,1 1 0,0-1 0,-1 0 0,1 0 1,-1 1-1,1-1 0,0 0 0,-1 0 0,1 1 0,-1-1 0,2 0 1,35 11-7,-19-6-21,-9-1-45,0 0 0,0 1-1,-1 0 1,1 1 0,-1 0 0,0 0-1,-1 1 1,1 0 0,-1 0-1,-1 0 1,1 1 0,-1 0-1,-1 1 1,0-1 0,0 1 0,7 17-1,-9-18 111,-1-1 0,0 0 0,0 1 0,-1 0 0,0-1 0,0 1-1,-1 0 1,0-1 0,0 1 0,0 0 0,-1 0 0,-1-1 0,1 1 0,-1-1 0,0 1-1,-1-1 1,0 0 0,0 0 0,-1 0 0,0 0 0,0-1 0,-6 9 0,5-8-16,0-1 1,-1 1-1,0-1 1,0 0 0,0 0-1,0-1 1,-1 0 0,0 0-1,0-1 1,-1 1-1,1-2 1,-1 1 0,0-1-1,0 0 1,0-1-1,-12 3 1,18-5-23,1 0 0,-1 0 0,1-1 0,0 1 0,-1 0 0,1-1 0,0 1 0,-1-1 0,1 1 0,0-1 0,0 0 0,-1 0 0,1 0 0,0 1 0,0-1 0,0 0 0,0 0 0,0 0 0,0-1 0,0 1 0,1 0 0,-1 0 0,0 0 0,1-1 0,-1 1 0,0 0 0,1 0 0,0-1 0,-1-1 0,-7-46 0,7 42 0,-1-15-1085,0 0-1,2-1 1,1 1 0,4-31 0,-3 43 291,0 0 1,1 1 0,0-1 0,1 1 0,0-1 0,0 1-1,1 0 1,0 1 0,1-1 0,0 1 0,0 0 0,10-9-1,11-8-11174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29.935"/>
    </inkml:context>
    <inkml:brush xml:id="br0">
      <inkml:brushProperty name="width" value="0.025" units="cm"/>
      <inkml:brushProperty name="height" value="0.025" units="cm"/>
    </inkml:brush>
  </inkml:definitions>
  <inkml:trace contextRef="#ctx0" brushRef="#br0">0 107 17617,'0'0'14483,"11"1"-13896,8 2-567,1-1 0,0 0 0,0-2 0,28-2 0,-43 2-21,0-1 0,1 1 1,-1-1-1,0 0 0,0-1 0,0 1 0,0-1 1,0 0-1,-1 0 0,1-1 0,0 1 0,-1-1 1,0 0-1,1 0 0,-1 0 0,-1-1 0,1 1 1,0-1-1,-1 0 0,0 0 0,0-1 0,0 1 1,0-1-1,4-8 0,-7 12 1,1 0 0,-1 0 0,0 0 0,1 0 0,-1 0 0,1 0 0,-1 0 0,0 0 0,0 0 0,0 0 0,0 0 0,0 0 0,0 0 0,0 0 0,0 0 0,0 0 0,0 0 0,0-1 0,-1 1 0,1 0 0,0 1 0,-1-1 0,1 0 0,-1 0 0,1 0 0,-1 0 0,0 0 0,1 0 0,-1 0 0,0 1 0,1-1 0,-1 0 0,0 1 0,0-1 0,0 0 0,0 1 0,0-1 0,1 1 0,-1 0 0,0-1 0,0 1 0,0-1 0,0 1 0,0 0 0,0 0 0,0 0 0,-1 0 0,1 0 0,0 0 0,0 0 0,0 0 0,-1 0 0,-4 1 0,-1 0 0,0 0 0,1 0 0,-1 1 0,1 0 0,0 0 0,-8 4 0,-2 2 0,0 2 0,1 0 0,-28 24 0,37-29 0,1 0 0,-1 0 0,1 0 0,1 1 0,-1 0 0,1 0 0,0 0 0,0 0 0,1 1 0,-1-1 0,2 1 0,-5 13 0,7-19 0,0 0 0,0 0 0,0 0 0,0 0 0,0 0 0,0 0 0,1 0 0,-1 0 0,0 0 0,0 0 0,1 0 0,-1-1 0,1 1 0,-1 0 0,1 0 0,-1 0 0,1-1 0,-1 1 0,1 0 0,0 0 0,0-1 0,-1 1 0,1-1 0,0 1 0,0 0 0,0-1 0,-1 0 0,1 1 0,0-1 0,0 1 0,0-1 0,0 0 0,0 0 0,0 0 0,0 1 0,0-1 0,1 0 0,44 1 0,-36-2 0,8-1 0,-1 0 0,1-2 0,-1 0 0,0-1 0,0 0 0,0-2 0,27-14 0,-19 9 0,51-16 0,-75 27 0,-1 1 0,1-1 0,0 1 0,0 0 0,-1-1 0,1 1 0,0 0 0,0 0 0,0 0 0,0 0 0,-1-1 0,1 1 0,0 0 0,0 0 0,0 1 0,0-1 0,-1 0 0,1 0 0,0 0 0,0 0 0,0 1 0,-1-1 0,1 0 0,0 1 0,0-1 0,-1 1 0,1-1 0,0 1 0,-1-1 0,1 1 0,0-1 0,-1 1 0,1 0 0,-1-1 0,1 1 0,0 0 0,-2 32 0,-1-1 0,3-32 0,-1 1 0,1 0 0,0 0 0,0-1 0,-1 1 0,1 0 0,0-1 0,0 1 0,0 0 0,0-1 0,0 0 0,0 1 0,0-1 0,0 1 0,0-1 0,0 0 0,0 0 0,0 0 0,0 1 0,0-1 0,0 0 0,0 0 0,2-1 0,35 1 0,-29-1 0,2 0 5,0 0 0,0-1 1,0 0-1,0-1 0,-1-1 0,0 1 1,1-2-1,12-6 0,43-17-308,-67 36-4786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30.267"/>
    </inkml:context>
    <inkml:brush xml:id="br0">
      <inkml:brushProperty name="width" value="0.025" units="cm"/>
      <inkml:brushProperty name="height" value="0.025" units="cm"/>
    </inkml:brush>
  </inkml:definitions>
  <inkml:trace contextRef="#ctx0" brushRef="#br0">187 0 18161,'0'0'4228,"50"0"-833,-24 14-480,0 12-865,-4 2-32,-2 4-2018,-8 4 0,-6 3 0,-6 2 0,-2 1 0,-19 6 0,-9 1 0,-10 5 0,-11 1 0,-4 0 0,-3-2 0,7-12 0,10-11-9481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34.837"/>
    </inkml:context>
    <inkml:brush xml:id="br0">
      <inkml:brushProperty name="width" value="0.025" units="cm"/>
      <inkml:brushProperty name="height" value="0.025" units="cm"/>
    </inkml:brush>
  </inkml:definitions>
  <inkml:trace contextRef="#ctx0" brushRef="#br0">1 186 6118,'0'0'6929,"9"4"-6400,23 3-71,1-1 0,-1-2 0,1-1 0,35-1 0,613-1 1843,-602-6-2004,0-4 1,-1-2 0,105-31 0,24-3-118,534-53 424,-344 95-605,-213 5 34,-113 2-37,135 24 1,-65-5 10,33 3-7,-71-9 3,179 7-1,-156-24 30,174-23 0,47-5-1,-113 13-30,-65-11-35,-34 4 63,-123 23-689,-15 6-291,-16 5-5622,8-11-2470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3.161"/>
    </inkml:context>
    <inkml:brush xml:id="br0">
      <inkml:brushProperty name="width" value="0.025" units="cm"/>
      <inkml:brushProperty name="height" value="0.025" units="cm"/>
    </inkml:brush>
  </inkml:definitions>
  <inkml:trace contextRef="#ctx0" brushRef="#br0">0 27 8488,'0'0'10100,"8"0"-9368,119 6 845,190-17 1,-186 4-1465,163 12 0,81-2 264,392-25 856,-446 47-1186,-50-2-3,131 19-9,-162-13-1,240-19 43,-288-13-58,706 8 115,-584 8-118,126-3 90,-199-35-9,-223 19 43,-29 1-200,-31 3-1707,39 3 1379,1 0-1,-1-1 1,0 2 0,1-1 0,0 0 0,-1 0 0,1 1 0,0 0 0,0-1 0,-4 4 0,-5 5-4333,3-5-3084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6.805"/>
    </inkml:context>
    <inkml:brush xml:id="br0">
      <inkml:brushProperty name="width" value="0.025" units="cm"/>
      <inkml:brushProperty name="height" value="0.025" units="cm"/>
    </inkml:brush>
  </inkml:definitions>
  <inkml:trace contextRef="#ctx0" brushRef="#br0">134 37 7335,'0'0'12897,"-3"9"-11946,-42 118 459,-9 28-1048,23-43 1143,49-169 204,29-59-1,-27 72-1768,-2-1 0,-3 0 0,11-51 0,-46 155-223,16-50 306,0 0 1,0 0-1,0 0 1,1 1-1,1 0 0,0-1 1,0 1-1,1 0 1,0 0-1,1-1 0,0 1 1,2 17-1,-2-26-10,1-1 0,-1 1 0,1 0 0,-1 0-1,1 0 1,0 0 0,-1-1 0,1 1 0,0 0 0,-1-1 0,1 1 0,0-1-1,0 1 1,0 0 0,0-1 0,0 0 0,0 1 0,0-1 0,0 0-1,-1 1 1,1-1 0,0 0 0,0 0 0,0 0 0,0 0 0,0 0-1,0 0 1,0 0 0,2 0 0,32-9 535,-22 3-433,0-1 0,-1-1 0,0 0 0,0 0 0,-1-1 0,15-15 0,58-72 10,-21 22-19,-62 75-121,-1 0 0,1 0 0,-1 0-1,0 0 1,1 0 0,-1 1 0,0-1 0,0 0-1,1 0 1,-1 1 0,0-1 0,0 0 0,-1 0 0,1 1-1,0-1 1,0 0 0,0 0 0,-1 2 0,-9 30 116,-1-1 1,-20 42-1,21-53 18,0 0 0,1 1-1,1 0 1,1 1 0,2 0 0,0 0 0,-3 37-1,8-59-217,0 0 0,0 0 0,0-1 0,1 1 0,-1 0 0,0 0 0,0 0 0,1-1 0,-1 1 0,0 0 0,1-1 0,-1 1 0,1 0 0,-1-1 0,1 1 0,-1 0 0,1-1 0,-1 1 0,1-1 0,0 1 0,-1-1 0,1 1 0,0-1 0,-1 0 0,1 1 0,0-1 0,-1 0 0,1 1 0,0-1 0,0 0 0,0 0 0,-1 0 0,1 0 0,1 0 0,0 0-497,-1 0 0,1 0 1,0 0-1,-1 0 0,1 0 0,0 0 0,-1-1 1,1 1-1,0-1 0,-1 1 0,1-1 1,-1 0-1,1 1 0,-1-1 0,0 0 0,1 0 1,0-1-1,12-15-10140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7.618"/>
    </inkml:context>
    <inkml:brush xml:id="br0">
      <inkml:brushProperty name="width" value="0.025" units="cm"/>
      <inkml:brushProperty name="height" value="0.025" units="cm"/>
    </inkml:brush>
  </inkml:definitions>
  <inkml:trace contextRef="#ctx0" brushRef="#br0">6 172 8232,'0'0'16613,"10"3"-15588,-6-3-954,1 1 0,-1 0 0,1-1 0,-1 0 0,1 0 0,-1 0 1,1 0-1,-1-1 0,1 0 0,-1 0 0,1 0 0,-1 0 0,0-1 0,0 0 0,1 0 1,-1 0-1,0 0 0,-1-1 0,1 1 0,0-1 0,-1 0 0,0 0 0,1 0 0,2-5 0,45-49 136,-48 52-179,0 1 1,0-1-1,0 0 0,-1 0 0,0 0 0,0 0 0,0 0 0,0-1 1,-1 1-1,0 0 0,1-10 0,-2 14-25,0 1-1,0-1 1,-1 1 0,1 0-1,0-1 1,0 1-1,0-1 1,0 1 0,-1-1-1,1 1 1,0 0 0,0-1-1,-1 1 1,1 0 0,0-1-1,0 1 1,-1 0-1,1-1 1,0 1 0,-1 0-1,1 0 1,-1-1 0,1 1-1,0 0 1,-1 0 0,1 0-1,-1-1 1,1 1 0,0 0-1,-1 0 1,1 0-1,-1 0 1,1 0 0,-1 0-1,1 0 1,-1 0 0,1 0-1,0 0 1,-1 0 0,1 0-1,-1 1 1,1-1-1,-1 0 1,1 0 0,0 0-1,-1 0 1,1 1 0,-1-1-1,1 0 1,0 1 0,-1-1-1,-24 15-75,10-1 134,0 1 0,1 0-1,0 1 1,1 1 0,1 0 0,1 1-1,1 0 1,0 0 0,1 1 0,1 0 0,1 1-1,-9 40 1,15-60-51,1 1-1,0 0 0,0 0 1,0 0-1,0-1 1,0 1-1,0 0 1,0 0-1,0 0 1,0-1-1,0 1 1,0 0-1,0 0 0,1 0 1,-1-1-1,0 1 1,1 0-1,-1 0 1,0-1-1,1 1 1,-1 0-1,1-1 0,-1 1 1,1 0-1,-1-1 1,1 1-1,0-1 1,0 2-1,1-2 6,0 0 0,-1 0 0,1 1 0,-1-1 0,1 0 0,-1 0 0,1 0 0,-1-1 0,1 1 0,-1 0 0,1-1 0,-1 1 0,1-1 0,1 0 0,50-28 308,19-24-125,-35 25-519,44-25 1,-59 47 148,-21 6 168,0 0 0,-1 0 0,1 0 0,-1 1 0,1-1 0,-1 0 1,1 0-1,-1 1 0,1-1 0,-1 0 0,1 1 0,-1-1 0,0 0 0,1 1 0,-1-1 1,1 1-1,-1-1 0,0 1 0,1-1 0,-1 1 0,0-1 0,0 1 0,1 0 1,0 4 34,0 0 1,-1 1 0,1-1 0,-1 0 0,-1 0 0,0 8-1,0 8 348,1-20-361,0 0 0,0 0 0,0-1 0,0 1 0,0 0 0,0 0 0,0 0 0,0-1-1,0 1 1,0 0 0,1 0 0,-1-1 0,0 1 0,1 0 0,-1 0 0,0-1-1,1 1 1,-1 0 0,1-1 0,-1 1 0,1-1 0,0 1 0,-1-1 0,1 1-1,-1-1 1,1 1 0,0-1 0,-1 1 0,1-1 0,0 0 0,1 1 0,1-1 14,-1 1 0,1-1 0,0-1 0,-1 1 0,1 0 0,-1 0 0,1-1 0,-1 0 0,1 1 0,3-3 0,13-5 62,0-2-1,19-13 1,-22 13-61,-3 3-23,38-19 24,-47 24-41,-1 0 0,1 1 1,-1 0-1,1 0 0,0 0 0,-1 0 1,1 1-1,0 0 0,0-1 0,0 1 0,6 1 1,-9 0-2,0 0 0,1 1 1,-1-1-1,0 0 0,0 1 1,0-1-1,0 0 1,-1 1-1,1-1 0,0 1 1,-1 0-1,1-1 0,-1 1 1,1 0-1,-1-1 0,0 1 1,1 0-1,-1-1 1,0 1-1,0 0 0,0-1 1,-1 1-1,1 0 0,-1 2 1,-5 45 310,-11-4 323,13-38-566,1 0 0,0 1 0,1-1-1,-1 1 1,1-1 0,1 1 0,-2 10 0,25-19-5617,-8-9-193,1-8-2087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7.168"/>
    </inkml:context>
    <inkml:brush xml:id="br0">
      <inkml:brushProperty name="width" value="0.025" units="cm"/>
      <inkml:brushProperty name="height" value="0.025" units="cm"/>
    </inkml:brush>
  </inkml:definitions>
  <inkml:trace contextRef="#ctx0" brushRef="#br0">269 1 9065,'0'0'17008,"-9"0"-15829,2 0-1113,0 0-1,0 1 0,0 0 1,1 1-1,-1-1 0,0 1 1,1 1-1,0-1 0,-1 1 1,1 0-1,0 0 0,0 1 1,1 0-1,-1 0 0,1 0 1,-8 9-1,-11 7-1,2 1-1,-24 30 1,40-45-59,1 1 0,0 0 0,1 0 0,0 0 0,0 1 0,0 0 0,1-1 0,0 1 0,0 0 0,1 1 0,0-1 0,1 0 0,-1 11 0,2-17-25,0-1 0,1 1 0,-1-1 0,0 1 0,1-1 0,-1 1-1,1-1 1,-1 0 0,1 1 0,0-1 0,0 0 0,-1 0 0,1 1-1,0-1 1,0 0 0,0 0 0,1 0 0,-1 0 0,0 0-1,0 0 1,0 0 0,1-1 0,-1 1 0,0 0 0,1-1 0,-1 1-1,1-1 1,-1 1 0,0-1 0,3 1 0,56 4-194,-32-3 172,-22-2 25,-1 1 1,1 0 0,0 0 0,-1 1-1,0 0 1,1 0 0,-1 0 0,0 1 0,0-1-1,0 1 1,0 0 0,-1 1 0,1-1-1,6 8 1,-9-8-6,0 0 0,0 0-1,0 1 1,0-1 0,-1 0-1,0 1 1,1-1 0,-1 1-1,0-1 1,-1 1 0,1 0-1,-1-1 1,0 1 0,1 0-1,-2-1 1,1 1 0,0 0-1,-1 0 1,1-1 0,-1 1-1,0-1 1,-1 1-1,-2 5 1,-1 2 173,-1-1-1,-1-1 1,0 1-1,0-1 1,-1 0-1,-1-1 1,1 0-1,-1 0 1,0 0-1,-1-1 1,0-1-1,0 0 1,0 0-1,-1-1 1,0 0-1,0-1 1,0 0-1,0-1 1,-1 0-1,-17 1 1,28-4-212,1 0 0,0 0 1,0 0-1,-1 0 1,1 0-1,0 0 1,0 0-1,-1-1 1,1 1-1,0 0 1,0 0-1,-1 0 1,1 0-1,0-1 1,0 1-1,0 0 0,0 0 1,-1-1-1,1 1 1,0 0-1,0 0 1,0-1-1,0 1 1,0 0-1,0 0 1,0-1-1,0 1 1,0 0-1,0 0 1,0-1-1,0 1 0,0 0 1,0-1-1,0 1 1,0 0-1,0 0 1,0-1-1,0 1 1,0 0-1,0 0 1,0-1-1,0 1 1,1 0-1,-1 0 1,0-1-1,0 1 0,0 0 1,0 0-1,1 0 1,-1-1-1,1 1 1,8-14-3204,8-2-2128,4-3-2103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8.468"/>
    </inkml:context>
    <inkml:brush xml:id="br0">
      <inkml:brushProperty name="width" value="0.025" units="cm"/>
      <inkml:brushProperty name="height" value="0.025" units="cm"/>
    </inkml:brush>
  </inkml:definitions>
  <inkml:trace contextRef="#ctx0" brushRef="#br0">112 20 15054,'0'0'10341,"-6"9"-10080,3-3-142,0 0 54,-1 0 1,1 1-1,0-1 1,1 1-1,-1 0 0,2 0 1,-1 0-1,1 0 0,-1 10 1,3-17-119,1-1 1,0 1-1,-1 0 0,1-1 1,0 1-1,-1-1 1,1 1-1,-1-1 1,1 0-1,0 0 1,-1 0-1,2-1 0,3-2-17,-1-1-1,1 1 0,-1-1 1,-1-1-1,1 1 1,-1 0-1,0-1 0,0 0 1,0 0-1,-1 0 0,0-1 1,0 1-1,0-1 1,2-13-1,-5 20-19,-1-1 0,1 1 1,0-1-1,-1 1 0,1 0 0,-1-1 0,0 1 1,1 0-1,-1-1 0,1 1 0,-1 0 0,1 0 1,-1 0-1,0 0 0,1-1 0,-1 1 0,1 0 1,-1 0-1,0 0 0,1 0 0,-1 0 0,1 0 1,-1 0-1,0 1 0,1-1 0,-1 0 0,1 0 1,-2 1-1,-17 3 1087,12 0-1071,-1 0-1,1 1 1,0-1-1,0 1 1,1 1-1,0-1 1,0 1-1,0 1 1,0-1-1,1 1 1,0 0-1,1 0 1,0 0-1,0 0 1,0 1-1,1 0 1,0 0-1,0 0 1,1 0-1,0 0 1,-1 11-1,3-18-28,1-1 0,-1 0 0,0 1-1,0-1 1,1 0 0,-1 1 0,0-1-1,0 0 1,1 0 0,-1 1 0,0-1 0,1 0-1,-1 0 1,1 0 0,-1 1 0,0-1 0,1 0-1,-1 0 1,1 0 0,-1 0 0,0 0 0,1 0-1,-1 0 1,1 0 0,-1 0 0,0 0 0,1 0-1,-1 0 1,1 0 0,-1 0 0,0 0-1,1 0 1,-1-1 0,1 1 0,-1 0 0,0 0-1,1 0 1,-1-1 0,0 1 0,1 0 0,0-1-1,18-9 180,0-5-203,0-1 1,-1 0 0,-1-2-1,0 0 1,-1-1 0,15-25-1,-29 135-552,0-59 590,2 0 0,13 56 0,4 30 529,-20-104-365,0-1 0,-1 0 0,-1 1-1,0-1 1,0 0 0,-7 22 0,8-32-182,0 0 0,-1 0 1,0-1-1,0 1 0,0 0 1,0-1-1,0 1 1,0-1-1,-1 1 0,1-1 1,-1 0-1,0 1 0,1-1 1,-1 0-1,0 0 1,0 0-1,-1-1 0,1 1 1,0 0-1,0-1 0,-1 1 1,1-1-1,-1 0 1,0 0-1,1 0 0,-1 0 1,0 0-1,1-1 0,-1 1 1,0-1-1,0 0 1,0 0-1,-4 0 0,1-1-1,0-1-1,0 0 0,0 0 1,0 0-1,1-1 1,-1 0-1,1 0 0,0 0 1,-1-1-1,2 1 0,-1-1 1,0-1-1,1 1 1,-5-7-1,-4-4 1,0-1 0,-15-29 0,25 40 0,0-1 0,0 0 0,1 1 0,-1-1 0,1 0 0,1 0 0,-1 0 0,1 0 0,0-1 0,1 1 0,0 0 0,0-12 0,1 15-63,0 0-1,0 0 1,1 1-1,-1-1 1,1 1-1,-1-1 1,1 1-1,0-1 1,0 1-1,0 0 1,0 0 0,0 0-1,1 0 1,-1 0-1,0 1 1,6-3-1,51-24-2462,-33 17 995,57-34-10683,-43 16-320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8.967"/>
    </inkml:context>
    <inkml:brush xml:id="br0">
      <inkml:brushProperty name="width" value="0.025" units="cm"/>
      <inkml:brushProperty name="height" value="0.025" units="cm"/>
    </inkml:brush>
  </inkml:definitions>
  <inkml:trace contextRef="#ctx0" brushRef="#br0">47 68 17424,'0'0'9134,"-6"8"-7105,-18 26-716,19-16-217,16-14-769,16-10-73,-23 3-231,0 0 0,0 0 1,0 0-1,0 0 1,-1-1-1,1 1 0,-1-1 1,0 0-1,0 0 1,-1 0-1,1-1 0,-1 1 1,0 0-1,0-1 1,0 0-1,-1 1 0,1-1 1,-1 0-1,0 0 1,-1 0-1,1 0 0,-1 0 1,0 0-1,0 0 1,-2-9-1,2 13-29,0 1-1,-1 0 1,1-1 0,0 1-1,0-1 1,-1 1 0,1 0-1,0-1 1,-1 1-1,1 0 1,-1 0 0,1-1-1,0 1 1,-1 0 0,1 0-1,-1 0 1,1-1 0,0 1-1,-1 0 1,1 0-1,-1 0 1,1 0 0,-1 0-1,1 0 1,-1 0 0,1 0-1,0 0 1,-1 0 0,1 0-1,-1 0 1,1 0-1,-1 0 1,1 0 0,-1 1-1,1-1 1,0 0 0,-1 0-1,1 0 1,-1 1 0,1-1-1,0 0 1,-1 1-1,1-1 1,0 0 0,-1 1-1,-16 15-159,8-5 172,2 1 0,-1 0 1,1 1-1,1-1 0,0 1 0,1 1 1,1-1-1,0 1 0,0-1 0,1 1 1,-1 21-1,4-34 0,0 0 0,0 0 0,0 0 1,0-1-1,0 1 0,0 0 0,1 0 1,-1 0-1,0-1 0,0 1 0,1 0 1,-1 0-1,0-1 0,1 1 0,-1 0 1,1-1-1,-1 1 0,1 0 0,-1-1 0,1 1 1,-1-1-1,1 1 0,0-1 0,-1 1 1,1-1-1,0 1 0,-1-1 0,2 1 1,26-1 163,-18-2-126,-1-1 0,0 0 0,0 0 0,9-6 0,14-10-278,-1-2-1,31-27 1,-47 37 174,-15 11 56,0 0 0,0-1 1,0 1-1,0 0 0,0 0 1,0 0-1,1 0 1,-1-1-1,0 1 0,0 0 1,0 0-1,0 0 0,1 0 1,-1 0-1,0 0 1,0 0-1,0 0 0,1-1 1,-1 1-1,0 0 0,0 0 1,0 0-1,1 0 1,-1 0-1,0 0 0,0 0 1,0 0-1,1 0 0,-1 0 1,0 1-1,0-1 1,0 0-1,1 0 0,-1 0 1,0 0-1,0 0 0,0 0 1,1 0-1,-1 0 0,0 0 1,0 1-1,0-1 1,0 0-1,0 0 0,1 0 1,-1 0-1,0 1 0,0-1 1,0 0-1,1 16 57,-8 32 351,5-35-263,1-12-128,1 0 0,0 0 0,0 0 0,-1 0 0,1 0 0,0 0 0,0 0 0,0 0 0,0 0 0,0 0 0,0 0 0,1 0 0,-1 0 0,0 0 0,1 0-1,-1 0 1,0 0 0,1 0 0,-1 0 0,1 0 0,-1-1 0,1 1 0,0 0 0,-1 0 0,1 0 0,0-1 0,-1 1 0,1 0 0,0-1 0,0 1 0,1 0 0,1-1 17,-1 1-1,1-1 1,0 1 0,0-1 0,0 0-1,-1-1 1,1 1 0,0 0 0,0-1-1,5-1 1,4-2-466,-1 0-1,1-1 1,17-11-1,-21 12-8,0-1 0,0 1 0,0 0 0,0 1-1,1-1 1,0 2 0,-1-1 0,1 1-1,10 0 1,-17 21-8641,-3-10 3294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9.338"/>
    </inkml:context>
    <inkml:brush xml:id="br0">
      <inkml:brushProperty name="width" value="0.025" units="cm"/>
      <inkml:brushProperty name="height" value="0.025" units="cm"/>
    </inkml:brush>
  </inkml:definitions>
  <inkml:trace contextRef="#ctx0" brushRef="#br0">169 1 19090,'0'0'8840,"62"56"-8135,-45-31-417,-5 9-192,-6 5 1,-6 5 127,0 5 128,-21 2-192,-9 2-96,-6-1-32,-5-5-672,-3-6-1538,-4-6-3043,2-11-4869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1:49.679"/>
    </inkml:context>
    <inkml:brush xml:id="br0">
      <inkml:brushProperty name="width" value="0.025" units="cm"/>
      <inkml:brushProperty name="height" value="0.025" units="cm"/>
    </inkml:brush>
  </inkml:definitions>
  <inkml:trace contextRef="#ctx0" brushRef="#br0">407 16 6022,'0'0'9513,"-10"-3"-7293,4 1-2004,1 0-2,0 0 0,0 0 1,-1 1-1,1 0 0,0 0 1,0 0-1,-1 0 0,1 1 0,0 0 1,-1 0-1,1 1 0,0-1 1,-1 1-1,1 0 0,0 1 0,0-1 1,0 1-1,-6 3 0,-5 6 190,1 1 0,-1 1-1,2 0 1,0 1 0,1 0 0,0 1-1,1 1 1,1 0 0,-18 34 0,6-3 366,1 2 0,-21 74 0,31-86-610,3 0 0,1 0 0,1 1 0,3 0 0,-1 72 0,6-92-402,1 0 0,1 0-1,0-1 1,1 1-1,1-1 1,9 21-1,-9-27-371,1 1-1,0-1 1,1-1-1,0 1 1,1-1-1,0 0 1,1-1-1,0 0 1,17 14-1,43 20-5038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2:15.300"/>
    </inkml:context>
    <inkml:brush xml:id="br0">
      <inkml:brushProperty name="width" value="0.025" units="cm"/>
      <inkml:brushProperty name="height" value="0.025" units="cm"/>
    </inkml:brush>
  </inkml:definitions>
  <inkml:trace contextRef="#ctx0" brushRef="#br0">0 340 8104,'10'-2'640,"41"-5"334,51-8 1331,125-1 0,401 35 49,-101-37-855,-42-1-152,649 4-127,560-2-1180,426-80 857,-1314 59-855,1 33-3,-658 6-24,316-30 4,-247 10-6,721-23 382,-965 30-498,19 9-4748,7-2-1385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04.333"/>
    </inkml:context>
    <inkml:brush xml:id="br0">
      <inkml:brushProperty name="width" value="0.025" units="cm"/>
      <inkml:brushProperty name="height" value="0.025" units="cm"/>
    </inkml:brush>
  </inkml:definitions>
  <inkml:trace contextRef="#ctx0" brushRef="#br0">41 0 9449,'-10'31'320,"2"0"0,1 1 0,1 0-1,2 0 1,-1 43 0,15 161 1194,0-34-746,-14-15 1420,-1-94-1817,5 0-1,22 181 0,-9-186-191,-4 1-1,-3 134 1,-30 178 2706,0 47-2019,36-80-730,0-63 251,25 452 729,-23-359-1033,-10-240-43,-2-118-20,5 40 0,5-33-2382,-11-51-3794,-1-10 1181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36.666"/>
    </inkml:context>
    <inkml:brush xml:id="br0">
      <inkml:brushProperty name="width" value="0.025" units="cm"/>
      <inkml:brushProperty name="height" value="0.025" units="cm"/>
    </inkml:brush>
  </inkml:definitions>
  <inkml:trace contextRef="#ctx0" brushRef="#br0">1 42 13389,'0'0'9513,"68"37"-8905,-37-37 65,5 0-161,6-13-287,3-1-129,0 1-32,-1 1-1121,-8-3-2338,-7 4-4101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37.617"/>
    </inkml:context>
    <inkml:brush xml:id="br0">
      <inkml:brushProperty name="width" value="0.025" units="cm"/>
      <inkml:brushProperty name="height" value="0.025" units="cm"/>
    </inkml:brush>
  </inkml:definitions>
  <inkml:trace contextRef="#ctx0" brushRef="#br0">1 78 7399,'0'0'15567,"50"-27"-14542,-13 13-513,3 0-159,-1 2-225,-5 5-96,-2 3 0,-8 4-289,-3 0-1600,-7 0-1603,-5 3-2657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39.109"/>
    </inkml:context>
    <inkml:brush xml:id="br0">
      <inkml:brushProperty name="width" value="0.025" units="cm"/>
      <inkml:brushProperty name="height" value="0.025" units="cm"/>
    </inkml:brush>
  </inkml:definitions>
  <inkml:trace contextRef="#ctx0" brushRef="#br0">0 10 11371,'0'0'6021,"51"-10"-5604,-20 10-193,5 0-192,6 1 32,0 8-64,5-2-544,4-4-2051,-2-3-3234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40.214"/>
    </inkml:context>
    <inkml:brush xml:id="br0">
      <inkml:brushProperty name="width" value="0.025" units="cm"/>
      <inkml:brushProperty name="height" value="0.025" units="cm"/>
    </inkml:brush>
  </inkml:definitions>
  <inkml:trace contextRef="#ctx0" brushRef="#br0">1 22 7335,'0'1'8200,"10"-1"-7175,5 0 64,6-5-289,3 0-383,6-2-225,1 3-128,2 3-64,0 1 32,-2 0-1217,-10 0-2466,-6 0-5318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7.662"/>
    </inkml:context>
    <inkml:brush xml:id="br0">
      <inkml:brushProperty name="width" value="0.025" units="cm"/>
      <inkml:brushProperty name="height" value="0.025" units="cm"/>
    </inkml:brush>
  </inkml:definitions>
  <inkml:trace contextRef="#ctx0" brushRef="#br0">137 0 18770,'-9'7'1927,"-5"5"-893,0 0 1,1 2-1,-20 23 0,28-30-754,0-1 0,1 1 0,-1 0 0,1 0 0,1 1 1,-1-1-1,1 1 0,1 0 0,-1 0 0,1 0 0,1 0 0,-2 10 0,4-16-273,-1-1 0,0 0 1,0 0-1,1 0 0,-1 0 1,1 0-1,-1 0 0,1 0 0,0 0 1,-1 0-1,1 0 0,0-1 0,-1 1 1,1 0-1,0 0 0,0-1 0,0 1 1,0 0-1,0-1 0,0 1 0,0-1 1,0 1-1,0-1 0,0 1 0,0-1 1,0 0-1,0 0 0,0 1 0,0-1 1,1 0-1,-1 0 0,0 0 1,0 0-1,0 0 0,0-1 0,0 1 1,0 0-1,0 0 0,0-1 0,2 0 1,4 0 20,0 0 1,0-1 0,0 0-1,0-1 1,9-3 0,0-4 18,0 0 0,-1-1 0,0 0 0,22-24 0,-29 27-15,0 0 0,0-1 0,-2 0 0,1-1 0,-1 1 0,0-1 0,-1 0 0,8-22 0,-40 124 37,-21 84-58,22 14 1331,-6 29-223,31-214-1080,0-1 1,0 0 0,-1 1-1,0-1 1,0 0-1,0 0 1,0 0-1,0 0 1,-1 0-1,-5 5 1,8-8-29,-1 0 0,0-1-1,0 1 1,0 0 0,0-1-1,1 1 1,-1-1 0,0 1 0,0-1-1,0 0 1,0 1 0,0-1 0,0 0-1,0 0 1,0 1 0,0-1 0,0 0-1,0 0 1,0 0 0,-2-1 0,1 1-6,1-1 1,-1 0 0,0 0 0,1 0-1,-1 0 1,1 0 0,-1 0-1,1 0 1,0 0 0,-1-1 0,1 1-1,0 0 1,0-1 0,0 1 0,0-1-1,-1-2 1,-8-18-6,0 0 0,2-1 0,0 0 0,2 0 0,0-1 0,2 0 0,0 0 0,2-1 0,1 1 0,1 0 0,5-43 0,-4 59-167,0 1-1,1 0 1,0 0-1,0 0 1,1 0 0,0 1-1,0-1 1,1 1 0,-1-1-1,1 1 1,8-8-1,1 0-1197,0 0 1,1 2-1,20-15 0,9-4-6574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38.348"/>
    </inkml:context>
    <inkml:brush xml:id="br0">
      <inkml:brushProperty name="width" value="0.025" units="cm"/>
      <inkml:brushProperty name="height" value="0.025" units="cm"/>
    </inkml:brush>
  </inkml:definitions>
  <inkml:trace contextRef="#ctx0" brushRef="#br0">0 46 9705,'0'0'7239,"61"20"-5990,-17-20-32,7 0-320,8-2-352,1-7-417,2-1-64,-2-3-897,-9 0-1921,-9-5-3653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40.821"/>
    </inkml:context>
    <inkml:brush xml:id="br0">
      <inkml:brushProperty name="width" value="0.025" units="cm"/>
      <inkml:brushProperty name="height" value="0.025" units="cm"/>
    </inkml:brush>
  </inkml:definitions>
  <inkml:trace contextRef="#ctx0" brushRef="#br0">1 37 8776,'0'0'8937,"51"-35"-8265,-10 34-255,1 1-65,4 0-224,-3 0-96,-4 2 64,-6 7-896,-11 0-2339,-4-5-3364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41.396"/>
    </inkml:context>
    <inkml:brush xml:id="br0">
      <inkml:brushProperty name="width" value="0.025" units="cm"/>
      <inkml:brushProperty name="height" value="0.025" units="cm"/>
    </inkml:brush>
  </inkml:definitions>
  <inkml:trace contextRef="#ctx0" brushRef="#br0">0 105 6054,'0'0'12267,"79"-35"-11722,-32 20-321,4 2-128,8 4-32,-3 0-1121,-9-3-2466,-6 1-7079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1.239"/>
    </inkml:context>
    <inkml:brush xml:id="br0">
      <inkml:brushProperty name="width" value="0.025" units="cm"/>
      <inkml:brushProperty name="height" value="0.025" units="cm"/>
    </inkml:brush>
  </inkml:definitions>
  <inkml:trace contextRef="#ctx0" brushRef="#br0">50 1 9641,'0'0'11787,"0"69"-10121,-8-27 128,-1 7-737,0 1-513,3-1-416,2-7-64,2-4-32,1-9 0,1-5-640,0-7-545,0-9-1186,-10-16-12491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1.720"/>
    </inkml:context>
    <inkml:brush xml:id="br0">
      <inkml:brushProperty name="width" value="0.025" units="cm"/>
      <inkml:brushProperty name="height" value="0.025" units="cm"/>
    </inkml:brush>
  </inkml:definitions>
  <inkml:trace contextRef="#ctx0" brushRef="#br0">3 108 14958,'0'0'4751,"0"-10"-2103,0 7-2462,0 0 0,1 0 0,-1 0 0,1 0 1,-1 0-1,1 0 0,0 0 0,0 0 0,0 0 0,1 0 0,-1 1 0,3-4 0,-1 3 53,0 0 1,0 0-1,0 1 0,1-1 1,-1 1-1,1 0 0,0 0 0,-1 0 1,1 0-1,0 1 0,8-3 0,17-4-7,-1 2-1,1 1 0,0 1 0,0 1 0,0 2 0,34 2 0,-61-1-238,0-1-1,0 1 1,0 0-1,0 1 1,0-1-1,0 0 1,0 1-1,0-1 1,0 1-1,0-1 1,0 1-1,0 0 1,0 0-1,0 0 1,0 0-1,-1 0 1,1 0 0,0 1-1,-1-1 1,1 0-1,-1 1 1,1-1-1,-1 1 1,0 0-1,0 0 1,0-1-1,0 1 1,0 0-1,0 0 1,0 0-1,0 0 1,-1 0-1,1 0 1,-1 0 0,0 0-1,1 0 1,-1 0-1,0 0 1,0 0-1,0 1 1,-1 1-1,0 4 9,-1-1 0,-1 0 0,1 0 0,-1 1 0,0-2-1,0 1 1,-1 0 0,0-1 0,0 1 0,-7 6 0,-47 40 225,8-7-47,55-44-171,0-1 1,0 1-1,0-1 0,1 0 0,-1-1 0,0 1 0,1-1 0,-1 0 0,6-1 0,7 2 2,-11 0-58,-1 0 0,1 0 0,-1 1 0,1 0-1,-1 0 1,0 0 0,1 1 0,-1 0 0,0 0 0,-1 1 0,1-1-1,-1 1 1,1 1 0,-1-1 0,0 1 0,-1-1 0,1 2-1,-1-1 1,0 0 0,0 1 0,-1 0 0,0-1 0,0 2 0,4 8-1,-5-7 69,1-1-1,-1 1 1,-1 0-1,0-1 1,0 1-1,0 0 1,-1 0-1,0 0 0,0 0 1,-1 0-1,0 0 1,-1-1-1,0 1 1,0 0-1,0-1 1,-1 1-1,0-1 0,-1 0 1,1 0-1,-9 12 1,2-8 185,0 0 0,0 0 0,-1-1 0,0-1 1,-1 0-1,0 0 0,0-1 0,-1 0 0,0-1 0,-27 10 1,33-15-132,0 1-1,1-1 1,-1 0 0,0-1 0,0 0 0,0 0 0,0 0 0,0-1 0,-1 0 0,1-1 0,0 1 0,0-1 0,0-1 0,0 1 0,1-1 0,-1 0 0,0-1-1,1 0 1,-1 0 0,1 0 0,0-1 0,0 1 0,0-2 0,-7-5 0,6 2-170,-1-1 0,1 0 0,0 0 0,-10-18 0,15 23-35,-1-1 0,1 0 1,0 0-1,0 0 1,1 0-1,-1-1 0,1 1 1,0 0-1,1-1 1,-1 1-1,1 0 1,1-7-1,0 9-444,0 0-1,0 1 1,0-1 0,0 1-1,1-1 1,-1 1 0,1 0-1,0 0 1,-1 0 0,1 0-1,0 0 1,0 0 0,0 0-1,1 0 1,-1 1 0,0-1-1,1 1 1,-1 0 0,1 0-1,-1 0 1,5-2 0,18-6-7428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2.063"/>
    </inkml:context>
    <inkml:brush xml:id="br0">
      <inkml:brushProperty name="width" value="0.025" units="cm"/>
      <inkml:brushProperty name="height" value="0.025" units="cm"/>
    </inkml:brush>
  </inkml:definitions>
  <inkml:trace contextRef="#ctx0" brushRef="#br0">65 141 20275,'0'0'8883,"11"-2"-8424,-6 1-420,0 1-1,0-1 0,0 0 0,-1 0 0,1-1 0,0 0 1,-1 0-1,1 0 0,-1 0 0,0 0 0,0-1 0,0 0 1,0 0-1,0 0 0,0 0 0,-1-1 0,0 1 1,0-1-1,0 0 0,0 0 0,0 0 0,-1 0 0,1-1 1,-1 1-1,-1-1 0,1 1 0,0-1 0,-1 0 0,0 0 1,0 1-1,-1-1 0,1-6 0,-1 10-7,0 0-1,0 0 1,0 0 0,0 0-1,0-1 1,0 1-1,-1 0 1,1 0 0,0 0-1,-1 0 1,1 0-1,-1 0 1,1 0 0,-1 0-1,0 0 1,1 1-1,-1-1 1,0 0 0,1 0-1,-1 0 1,0 1 0,0-1-1,0 0 1,0 1-1,0-1 1,0 1 0,0-1-1,0 1 1,0-1-1,0 1 1,0 0 0,0-1-1,0 1 1,0 0-1,0 0 1,0 0 0,0 0-1,-2 0 1,0 0-16,0 0 0,0 1 0,0-1 0,0 1 0,0 0 0,0 0 0,0 0 0,0 0 0,1 0 0,-1 0 0,0 1 0,1 0 0,-5 2 0,-4 7 20,0 1 0,1 0-1,1 0 1,0 1 0,0 0-1,1 1 1,1 0 0,0 0-1,1 0 1,1 1 0,0 0 0,1 0-1,-3 23 1,6-36-62,1 0 0,0 0 0,1 0 0,-1 0 0,0-1 0,0 1 0,1 0 0,-1 0 0,1 0 0,-1-1 0,1 1 0,0 0-1,0 0 1,0-1 0,0 1 0,0-1 0,0 1 0,0-1 0,0 0 0,1 1 0,-1-1 0,1 0 0,1 1 0,1 1-164,0-1 0,1 0 0,-1 0 0,1 0 0,0-1-1,-1 1 1,1-1 0,9 1 0,5-1-1132,0-1 0,0 0 0,32-5 0,-8-7-6924,-2-4-7107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2.547"/>
    </inkml:context>
    <inkml:brush xml:id="br0">
      <inkml:brushProperty name="width" value="0.025" units="cm"/>
      <inkml:brushProperty name="height" value="0.025" units="cm"/>
    </inkml:brush>
  </inkml:definitions>
  <inkml:trace contextRef="#ctx0" brushRef="#br0">1 131 18193,'0'0'9476,"5"-10"-8643,1-2-556,1 0 0,0 1 0,0 0 1,14-14-1,-18 20-245,1 1 0,0 0-1,1 0 1,-1 0 0,1 0 0,-1 1 0,1 0-1,0 0 1,0 0 0,0 1 0,1 0 0,-1 0-1,1 0 1,-1 0 0,9-1 0,-13 4-37,0-1 1,0 0-1,-1 1 0,1-1 1,0 1-1,-1-1 1,1 1-1,-1-1 1,1 1-1,0 0 0,-1-1 1,1 1-1,-1 0 1,0-1-1,1 1 0,-1 0 1,1-1-1,-1 1 1,0 0-1,0 0 0,1 0 1,-1-1-1,0 1 1,0 0-1,0 0 1,0 0-1,0-1 0,0 1 1,0 0-1,0 0 1,0 0-1,-1-1 0,1 1 1,0 0-1,0 0 1,-1-1-1,0 2 1,-9 36 375,-14 16 231,17-41-519,0 0 1,1 0 0,1 1 0,0 0 0,1 0 0,0 0 0,2 0-1,-3 18 1,5-30-76,0 0-1,0-1 1,0 1-1,1 0 0,-1-1 1,0 1-1,1 0 1,-1-1-1,1 1 1,-1-1-1,1 1 1,0-1-1,0 1 0,-1-1 1,1 1-1,0-1 1,0 0-1,1 1 1,-1-1-1,0 0 1,0 0-1,1 0 1,-1 0-1,3 1 0,-1 0 18,1-1 0,-1 0 0,1 0 0,0 0 0,-1 0 0,1-1 0,0 1 0,0-1 0,0 0 0,6-1 0,1 0 26,1-1-1,-1-1 1,0 1 0,0-2 0,0 0 0,16-8 0,-16 5-51,0 0 0,0-1 0,-1 0 0,0-1 0,0 0 0,11-14 0,-18 20 0,0-1 0,0 0 0,-1 1 0,1-1 0,-1 0 0,0 0 0,0 0 0,0 0 0,-1-1 0,1 1 0,-1 0 0,0-1 0,0 1 0,-1-1 0,1 1 0,-1-1 0,0 0 0,0 1 0,-1-1 0,1 1 0,-1-1 0,-1-4 0,0 7 0,1-1 0,-1 1 0,0-1 0,-1 1 0,1 0 0,0 0 0,0 0 0,-1 0 0,1 0 0,-1 0 0,0 1 0,0-1 0,1 1 0,-1 0 0,0-1 0,0 1 0,0 1 0,0-1 0,0 0 0,-6 1 0,33 4-6083,5 1-5696,-2-5 333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3.431"/>
    </inkml:context>
    <inkml:brush xml:id="br0">
      <inkml:brushProperty name="width" value="0.025" units="cm"/>
      <inkml:brushProperty name="height" value="0.025" units="cm"/>
    </inkml:brush>
  </inkml:definitions>
  <inkml:trace contextRef="#ctx0" brushRef="#br0">161 245 17232,'0'0'3951,"-10"2"-770,1 2-2819,-1-1 0,1 1 0,1 0 0,-1 1 0,0 0 0,1 1 0,0 0 0,1 0 0,-1 0 0,1 1 0,0 0 0,1 1 0,-1-1 0,2 1 0,-1 0-1,1 1 1,0-1 0,1 1 0,-5 14 0,8-21-353,0 1-1,0-1 1,1 1-1,-1-1 0,1 1 1,0 0-1,0-1 1,0 1-1,0-1 1,0 1-1,1-1 1,-1 1-1,1-1 0,-1 1 1,1-1-1,0 1 1,0-1-1,0 0 1,0 1-1,0-1 1,1 0-1,-1 0 0,1 0 1,0 0-1,-1 0 1,4 3-1,-2-4 13,-1 0 0,1 1 0,-1-1 0,1 0 0,0-1 0,-1 1 0,1 0 0,0-1 0,-1 1 0,1-1 0,0 0 0,0 0 0,0 0 0,-1 0 0,1 0 0,0-1 0,0 0 0,-1 1 0,1-1 0,0 0 0,-1 0 0,1 0 0,-1 0 0,1-1 0,1-1 0,1 0-6,-1 0-1,1-1 1,-1 1-1,0-1 0,-1 0 1,1 0-1,-1 0 1,1 0-1,-1-1 1,0 0-1,-1 1 0,1-1 1,-1 0-1,0 0 1,2-8-1,-1-2 18,0 1 0,-1-1-1,0 0 1,-1-21 0,-1 35-32,0 1 0,0 0 0,-1-1 0,1 1 0,0 0 0,0-1 0,0 1 0,0 0 0,-1-1 0,1 1 0,0 0 0,0 0 0,0-1 0,-1 1 0,1 0 0,0 0 0,-1-1 0,1 1 0,0 0 0,-1 0 0,1 0 0,0-1 0,0 1 0,-1 0 0,1 0 0,-1 0 0,1 0 0,0 0 0,-1 0 0,1 0 0,0 0 0,-1 0 0,1 0 0,0 0 0,-1 0 0,1 0 0,-1 0 0,1 0 0,0 0 0,-1 0 0,1 0 0,0 1 0,-1-1 0,1 0 0,0 0 0,0 0 0,-1 1 0,1-1 0,0 0 0,-1 0 0,1 1 0,0-1 0,0 0 0,-1 1 0,0 0 0,0-1 0,0 1 0,0 0 0,0 0 0,0 0 0,0 0 0,0 0 0,0 0 0,0 0 0,0 0 0,1 0 0,-1 0 0,0 0 0,1 1 0,-1-1 0,1 0 0,-1 0 0,1 3 0,0-4 0,0 0 0,0 1 0,0-1 0,0 0 0,1 0 0,-1 1 0,0-1 0,0 0 0,0 0 0,1 0 0,-1 1 0,0-1 0,0 0 0,1 0 0,-1 0 0,0 0 0,0 0 0,1 0 0,-1 1 0,0-1 0,0 0 0,1 0 0,-1 0 0,0 0 0,1 0 0,-1 0 0,0 0 0,0 0 0,1 0 0,-1 0 0,0 0 0,0 0 0,1-1 0,-1 1 0,0 0 0,1 0 0,-1 0 0,0 0 0,0 0 0,1 0 0,-1-1 0,0 1 0,0 0 0,1-1 0,-1 1 0,0 0 0,1 0 0,-1-1 0,0 1 0,1 0 0,-1 0 0,0-1 0,1 1 0,-1 0 0,0 0 0,1 0 0,-1 0 0,1 0 0,-1 0 0,0-1 0,1 1 0,-1 0 0,1 0 0,-1 0 0,0 0 0,1 0 0,-1 0 0,1 1 0,-1-1 0,0 0 0,1 0 0,-1 0 0,1 0 0,-1 0 0,0 1 0,1-1 0,-1 0 0,0 0 0,1 1 0,-1-1 0,0 0 0,1 0 0,-1 1 0,0-1 0,0 0 0,1 1 0,-1-1 0,0 0 0,0 1 0,0-1 0,0 0 0,1 1 0,-1-1 0,0 1 0,0-1 0,0 1 0,1 1 0,-1-1 0,1 1 0,-1 0 0,1-1 0,0 1 0,0-1 0,0 1 0,0-1 0,0 0 0,0 1 0,1-1 0,-1 0 0,0 0 0,1 0 0,-1 0 0,0 0 0,1 0 0,-1 0 0,1-1 0,0 1 0,-1 0 0,1-1 0,0 1 0,-1-1 0,1 0 0,0 1 0,-1-1 0,1 0 0,0 0 0,0 0 0,2-1 0,2 2 0,0-1 0,0 0 0,1 0 0,-1-1 0,0 0 0,0 0 0,11-3 0,-8-1 0,-1-1 0,0 1 0,0-1 0,-1-1 0,1 1 0,-1-1 0,-1-1 0,0 1 0,0-1 0,0 0 0,-1-1 0,0 1 0,4-10 0,7-19 0,21-71 0,-24 67 0,-5 7 0,-8 34 0,0 0 0,0 0 0,0-1 0,-1 1 0,1 0 0,0 0 0,0-1 0,0 1 0,-1 0 0,1 0 0,0 0 0,0-1 0,0 1 0,-1 0 0,1 0 0,0 0 0,0 0 0,-1 0 0,1-1 0,0 1 0,-1 0 0,1 0 0,0 0 0,0 0 0,-1 0 0,1 0 0,0 0 0,-1 0 0,1 0 0,0 0 0,0 0 0,-1 0 0,1 0 0,0 0 0,0 1 0,-1-1 0,1 0 0,0 0 0,-1 0 0,1 0 0,0 0 0,0 1 0,0-1 0,-1 0 0,1 0 0,0 0 0,0 1 0,0-1 0,-1 0 0,1 0 0,0 0 0,0 1 0,0-1 0,-14 11 0,-1 7 0,1 1 0,0 1 0,2 0 0,0 0 0,1 2 0,1-1 0,1 1 0,1 1 0,1-1 0,1 1 0,1 1 0,1-1 0,-1 35 0,5-55 0,0 0 0,0 0 0,0 0 0,1 0 0,-1 0 0,1-1 0,0 1 0,0 0 0,0 0 0,0-1 0,0 1 0,0-1 0,1 1 0,-1-1 0,1 1 0,0-1 0,0 0 0,0 0 0,4 3 0,-2-2 0,0 0 0,0-1 0,1 0 0,-1 0 0,1 0 0,-1 0 0,1-1 0,0 0 0,0 0 0,9 1 0,-2-1 0,-1-1 0,1-1 0,0 0 0,0 0 0,0-1 0,-1 0 0,1-1 0,-1-1 0,14-5 0,23-21-2470,-42 26 1732,-1 0 1,1 0 0,-1-1-1,-1 0 1,1 0 0,-1-1-1,0 1 1,0-1-1,0 0 1,-1 0 0,0 0-1,0 0 1,0 0 0,-1-1-1,0 1 1,0-1-1,0-7 1,-1-22-8536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4.288"/>
    </inkml:context>
    <inkml:brush xml:id="br0">
      <inkml:brushProperty name="width" value="0.025" units="cm"/>
      <inkml:brushProperty name="height" value="0.025" units="cm"/>
    </inkml:brush>
  </inkml:definitions>
  <inkml:trace contextRef="#ctx0" brushRef="#br0">52 117 8232,'5'-10'2925,"2"-7"-1816,12-28 2318,6 0 4134,-24 45-7413,-1 1 0,0-1 0,1 0-1,-1 1 1,1-1 0,-1 0 0,0 1 0,1-1 0,-1 1-1,0-1 1,0 0 0,1 1 0,-1-1 0,0 1 0,0-1-1,0 1 1,0-1 0,1 1 0,-1-1 0,0 1 0,0-1-1,0 1 1,0-1 0,0 1 0,0-1 0,0 1 0,-1-1-1,1 1 1,0-1 0,0 1 0,0-1 0,-1 1 0,2 27 221,-6 19 245,-2-2 1,-3 1-1,-25 78 1,6-28-420,21-67-163,4-17-9,0 0 0,1 0-1,1 0 1,-1 1-1,2-1 1,0 1 0,1 12-1,0-24-5,0-1 0,1 1-1,-1-1 1,1 1 0,-1-1 0,1 1-1,-1-1 1,1 1 0,-1-1-1,1 0 1,-1 1 0,1-1 0,-1 0-1,1 0 1,0 1 0,-1-1-1,1 0 1,-1 0 0,1 0 0,0 0-1,-1 0 1,1 1 0,0-1-1,-1-1 1,1 1 0,-1 0-1,1 0 1,0 0 0,-1 0 0,1 0-1,0 0 1,-1-1 0,1 1-1,-1 0 1,1-1 0,-1 1 0,1 0-1,-1-1 1,2 0 0,24-13 564,1-9-544,-2-1 0,-1 0 0,-1-2 0,36-52 0,66-128-68,-95 154 26,-29 50-103,14-25-5633,-13 19 1298,-8 10 332,-10 11-4260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4.616"/>
    </inkml:context>
    <inkml:brush xml:id="br0">
      <inkml:brushProperty name="width" value="0.025" units="cm"/>
      <inkml:brushProperty name="height" value="0.025" units="cm"/>
    </inkml:brush>
  </inkml:definitions>
  <inkml:trace contextRef="#ctx0" brushRef="#br0">22 0 16848,'0'0'8840,"-22"63"-7334,22-45-321,0 0-513,4 0-511,10-3-97,4-2-481,4-5-1344,3-2-1571,-1-6-1376,-1 0-2563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7.902"/>
    </inkml:context>
    <inkml:brush xml:id="br0">
      <inkml:brushProperty name="width" value="0.025" units="cm"/>
      <inkml:brushProperty name="height" value="0.025" units="cm"/>
    </inkml:brush>
  </inkml:definitions>
  <inkml:trace contextRef="#ctx0" brushRef="#br0">0 1 705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9.470"/>
    </inkml:context>
    <inkml:brush xml:id="br0">
      <inkml:brushProperty name="width" value="0.025" units="cm"/>
      <inkml:brushProperty name="height" value="0.025" units="cm"/>
    </inkml:brush>
  </inkml:definitions>
  <inkml:trace contextRef="#ctx0" brushRef="#br0">20 34 13965,'0'0'14328,"3"13"-13537,5 41 347,-2 1 1,-2 59 0,-4-131-1109,-1 0-1,-1-1 1,0 1 0,-1 0-1,-1 0 1,-1 0 0,0 1-1,-13-28 1,19 74-115,0-26 85,0 0 1,1 0 0,0-1 0,-1 1-1,1-1 1,1 1 0,-1-1 0,0 0-1,1 0 1,0 0 0,-1 0-1,1 0 1,0-1 0,1 1 0,-1-1-1,0 0 1,1 0 0,-1 0 0,1 0-1,0 0 1,-1-1 0,1 0 0,0 0-1,0 0 1,0 0 0,0 0 0,0-1-1,0 0 1,0 0 0,0 0 0,0 0-1,0-1 1,0 1 0,0-1 0,7-3-1,-4 2 3,1 0 0,-1 0 1,0-1-1,-1 0 0,1-1 0,-1 0 0,1 0 0,-1 0 0,0 0 0,-1-1 0,1 0 0,-1 0 0,0-1 1,0 0-1,0 0 0,-1 0 0,0 0 0,6-13 0,-8 13-3,0 0 0,0 0 0,-1-1 0,0 1 0,0 0 0,0-1 0,-1 1 0,0-1 0,0 1 0,-2-9 0,2 15 0,0 0 0,0-1 0,0 1 0,0 0 0,-1-1 0,1 1 0,0 0 0,0-1 0,0 1 0,0 0 0,-1-1 0,1 1 0,0 0 0,0 0 0,-1-1 0,1 1 0,0 0 0,0 0 0,-1 0 0,1-1 0,0 1 0,-1 0 0,1 0 0,0 0 0,-1 0 0,1 0 0,0 0 0,-1 0 0,1-1 0,0 1 0,-1 0 0,1 0 0,0 0 0,-1 0 0,1 0 0,0 1 0,-1-1 0,1 0 0,-1 0 0,-11 12 0,-6 17 0,10-9 0,0 0 0,2 1 0,0 0 0,1 0 0,1 0 0,1 0 0,0 23 0,3-43 0,0 0 0,1-1 0,-1 1 0,0 0 0,0 0 0,0-1 0,1 1 0,-1 0 0,0 0 0,1-1 0,-1 1 0,1 0 0,-1-1 0,1 1 0,-1-1 0,1 1 0,-1-1 0,1 1 0,0-1 0,-1 1 0,1-1 0,0 1 0,-1-1 0,1 0 0,0 1 0,0-1 0,-1 0 0,1 0 0,0 1 0,0-1 0,-1 0 0,1 0 0,0 0 0,0 0 0,0 0 0,-1 0 0,1 0 0,0 0 0,0-1 0,-1 1 0,1 0 0,0 0 0,0-1 0,-1 1 0,2-1 0,38-16 0,119-118 0,-157 134 0,0-1 0,-1 1 0,1 0 0,0-1 0,0 1 0,0 0 0,0 0 0,0 1 0,0-1 0,0 0 0,0 1 0,1-1 0,-1 1 0,0 0 0,4-1 0,-5 2 0,0-1 0,0 0 0,1 1 0,-1-1 0,0 1 0,0-1 0,0 1 0,-1 0 0,1-1 0,0 1 0,0 0 0,0 0 0,0-1 0,-1 1 0,1 0 0,0 0 0,-1 0 0,1 0 0,-1 0 0,1 0 0,-1 0 0,1 2 0,2 7 0,-1 1 0,0 0 0,-1 0 0,0 0 0,-1 15 0,2 10 0,-2-34 0,0-1 0,0 1 0,0 0 0,0 0 0,1 0 0,-1 0 0,1-1 0,-1 1 0,1 0 0,-1 0 0,1-1 0,0 1 0,0 0 0,0-1 0,0 1 0,0-1 0,0 1 0,1-1 0,-1 0 0,0 1 0,1-1 0,-1 0 0,1 0 0,-1 0 0,3 1 0,-2-2 0,1 0 0,-1 0 0,0 0 0,1 0 0,-1-1 0,0 1 0,1-1 0,-1 1 0,0-1 0,0 0 0,0 0 0,0 0 0,0 0 0,0 0 0,0 0 0,4-4 0,9-7 0,-1-1 0,0-1 0,17-23 0,-30 37 0,11-16 0,27-30 0,-36 43 0,-1 0 0,1 1 0,0-1 0,0 1 0,0 0 0,1 0 0,-1 0 0,1 0 0,-1 0 0,1 1 0,-1 0 0,5-1 0,-7 2 0,-1 0 0,1 0 0,-1 0 0,1 0 0,0 0 0,-1 1 0,1-1 0,-1 0 0,1 1 0,-1-1 0,1 0 0,-1 1 0,1-1 0,-1 1 0,1-1 0,-1 1 0,0-1 0,1 0 0,-1 1 0,1 0 0,-1-1 0,0 1 0,0-1 0,1 1 0,-1-1 0,0 1 0,0 0 0,0-1 0,0 1 0,0-1 0,0 1 0,0 0 0,0-1 0,0 2 0,1 29 0,-1-25 0,0 5 8,0-4 5,-1 0 0,2 1 0,-1-1 0,1 0 0,3 12 0,-3-17-28,-1-1 0,1 1 1,0 0-1,0-1 1,-1 1-1,1-1 0,0 0 1,1 1-1,-1-1 1,0 0-1,0 1 0,0-1 1,1 0-1,-1 0 1,1 0-1,-1 0 0,1 0 1,-1-1-1,1 1 1,-1 0-1,1-1 0,0 1 1,-1-1-1,1 1 1,0-1-1,-1 0 0,1 0 1,0 0-1,2 0 1,9-4-3846,-8-6-3454,0-8-12325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5.268"/>
    </inkml:context>
    <inkml:brush xml:id="br0">
      <inkml:brushProperty name="width" value="0.025" units="cm"/>
      <inkml:brushProperty name="height" value="0.025" units="cm"/>
    </inkml:brush>
  </inkml:definitions>
  <inkml:trace contextRef="#ctx0" brushRef="#br0">51 80 17649,'0'0'8456,"2"4"-8350,-2-3-89,0 0 0,0-1 0,0 1 0,1 0 0,-1-1 0,0 1 0,0 0 0,1-1 0,-1 1 0,0-1 0,1 1 0,-1 0 0,0-1 0,1 1 0,-1-1 0,1 1 0,-1-1 0,1 1 0,-1-1 0,1 0 0,0 1 0,-1-1 0,1 0 0,-1 1 0,1-1 0,0 0 0,-1 0-1,1 1 1,0-1 0,-1 0 0,1 0 0,0 0 0,-1 0 0,1 0 0,0 0 0,0 0 0,-1 0 0,1 0 0,0 0 0,-1 0 0,1-1 0,0 1 0,-1 0 0,2-1 0,-1-1 117,1 1-1,0-1 1,-1 0 0,1 0 0,-1 0 0,0 0-1,0 0 1,0 0 0,0 0 0,0-1 0,0 1-1,0 0 1,-1 0 0,1-1 0,0-4 0,-4-35 1630,3 41-1758,0 1 0,0-1 1,0 0-1,0 1 0,0-1 1,-1 0-1,1 0 0,0 1 1,0-1-1,-1 0 0,1 1 1,0-1-1,-1 1 0,1-1 1,-1 0-1,1 1 0,-1-1 1,1 1-1,-1-1 0,1 1 1,-1 0-1,1-1 0,-1 1 1,0-1-1,1 1 0,-1 0 0,0 0 1,1-1-1,-1 1 0,0 0 1,0 0-1,1 0 0,-1 0 1,0 0-1,1 0 0,-1 0 1,0 0-1,0 0 0,1 0 1,-1 0-1,0 0 0,1 0 1,-1 1-1,0-1 0,1 0 1,-1 1-1,0-1 0,1 0 1,-1 1-1,1-1 0,-1 1 1,0-1-1,1 0 0,-1 1 1,1 0-1,-1 0 0,-4 4-28,1 0-1,-1 0 1,1 1 0,0 0-1,1-1 1,-1 1 0,1 1-1,0-1 1,1 0 0,-3 10-1,0 1 62,0 1 1,-3 32-1,7-49-28,1 1 1,0-1-1,0 1 1,-1 0-1,1-1 0,0 1 1,0-1-1,0 1 0,1-1 1,-1 1-1,0 0 1,1-1-1,-1 1 0,1-1 1,-1 1-1,1-1 0,0 1 1,-1-1-1,1 0 1,0 1-1,0-1 0,1 2 1,1-2 18,0 0 1,0 0 0,0 0-1,0 0 1,0-1 0,0 1 0,0-1-1,0 0 1,0 0 0,0 0-1,4 0 1,7-2 64,-1 0-1,1-1 1,0 0 0,-1-1-1,0-1 1,0 0 0,0-1-1,0 0 1,22-16 0,9-2-33,-44 23-77,1 0-1,0 1 1,0-1 0,0 1-1,0-1 1,0 1 0,0-1-1,0 1 1,0 0 0,0-1-1,0 1 1,0 0 0,0 0-1,0 0 1,0 0 0,0 0-1,0 0 1,0 0 0,0 0-1,0 0 1,0 0 0,0 0-1,0 1 1,0-1 0,0 0-1,0 1 1,0-1 0,0 1-1,-1-1 1,1 1 0,0-1-1,0 1 1,0 0 0,-1-1-1,1 1 1,0 0 0,1 1-1,0 3-10,0 1-1,0-1 0,-1 0 0,0 1 1,0-1-1,1 8 0,8 27 71,-9-37-38,0-1 0,0 0 1,1 0-1,-1-1 0,1 1 0,-1 0 1,1 0-1,0-1 0,-1 1 1,1-1-1,0 1 0,0-1 0,0 0 1,0 0-1,1 0 0,-1 0 0,0 0 1,0 0-1,1-1 0,3 2 0,-1-2 20,0 0 1,-1 0-1,1-1 0,0 1 0,0-1 0,-1 0 0,1-1 0,-1 1 0,9-4 0,4-4 41,-1 0 0,0-1 0,-1-1-1,16-14 1,-13 9-63,-15 12-19,1-1 0,0 1 0,0 0 0,1 1 0,-1-1-1,1 1 1,0 0 0,-1 0 0,1 0 0,1 1 0,-1 0 0,7-2 0,-12 4-1,1 0 0,0 1 1,-1-1-1,1 1 0,0-1 0,-1 1 1,1-1-1,-1 1 0,1-1 0,-1 1 1,1-1-1,-1 1 0,1 0 0,-1-1 1,0 1-1,1 0 0,-1 0 1,0-1-1,0 1 0,0 0 0,1-1 1,-1 1-1,0 0 0,0 0 0,0 0 1,0-1-1,0 2 0,1 29 12,-1-24-10,1 6 19,-1-1 0,1 1 1,1-1-1,1 1 0,-1-1 1,2 0-1,0 0 0,0-1 1,1 1-1,1-1 0,0 0 1,0 0-1,1-1 0,0 1 1,17 17-1,-18-21 11,0 0 0,-1 0-1,0 1 1,0 0 0,-1 0-1,0 0 1,0 1 0,-1-1 0,0 1-1,-1 0 1,0 0 0,0 0 0,-1 0-1,0 0 1,0 0 0,-1 0-1,0 0 1,-1 0 0,0 1 0,-1-1-1,0 0 1,0-1 0,0 1 0,-2 0-1,1-1 1,-1 1 0,0-1-1,0 0 1,-1 0 0,0-1 0,-1 1-1,0-1 1,0 0 0,0-1 0,-1 0-1,-14 11 1,19-15-16,0-1 0,0 1 0,0-1 0,0 1 0,-1-1 0,1 0 0,0 1 0,-1-1 0,1-1 0,-1 1 0,1 0 0,-1-1 0,0 1 0,1-1 0,-1 1 0,1-1 0,-1 0 0,0-1 0,1 1 0,-4-1 0,4 0 0,0 0 0,-1 0 0,1 0 0,0-1 0,0 1 0,0-1 0,0 0 0,0 0 0,0 1 0,0-1 0,1 0 0,-1-1 0,1 1 0,-1 0 0,1 0 0,-2-4 0,-2-7 0,1 0 0,0 0 0,1-1 0,1 1 0,0-1 0,-1-19 0,3 20 0,-1-1 0,2 0 0,-1 1 0,2-1 0,0 1 0,1-1 0,6-19 0,-6 26 0,0 1 0,1-1 0,0 0 0,0 1 0,1 0 0,0 0 0,0 0 0,0 1 0,1-1 0,-1 1 0,1 1 0,1-1 0,-1 1 0,14-7 0,65-22-3457,-66 27 913,0-1-1,-1 0 1,28-16 0,-24 7-9638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5.621"/>
    </inkml:context>
    <inkml:brush xml:id="br0">
      <inkml:brushProperty name="width" value="0.025" units="cm"/>
      <inkml:brushProperty name="height" value="0.025" units="cm"/>
    </inkml:brush>
  </inkml:definitions>
  <inkml:trace contextRef="#ctx0" brushRef="#br0">0 47 18834,'0'0'672,"59"-6"161,-10 1-224,13-3-577,5-1-2819,4-9-12331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6.335"/>
    </inkml:context>
    <inkml:brush xml:id="br0">
      <inkml:brushProperty name="width" value="0.025" units="cm"/>
      <inkml:brushProperty name="height" value="0.025" units="cm"/>
    </inkml:brush>
  </inkml:definitions>
  <inkml:trace contextRef="#ctx0" brushRef="#br0">24 1 10826,'0'0'14921,"1"14"-14499,0 99 747,-20 180 0,18-283-1078,-2 16 1193,1 50-1,2-76-1269,0 1 0,0-1 0,0 1-1,0-1 1,0 1 0,0-1-1,0 1 1,0-1 0,0 1 0,0-1-1,0 1 1,1-1 0,-1 1-1,0-1 1,0 1 0,1-1 0,-1 1-1,0-1 1,1 1 0,-1-1-1,0 0 1,1 1 0,-1-1-1,1 1 1,-1-1 0,1 0 0,-1 0-1,0 1 1,1-1 0,-1 0-1,1 0 1,0 0 0,-1 1 0,1-1-1,0 0 1,22-7 509,19-24 62,-2-15-585,-1-1 0,-2-2 0,-3-2 0,-2-1 0,39-84 0,-70 134-32,6-19-4334,-7 21 4184,1-1-1,-1 1 1,0 0 0,0-1-1,0 1 1,-1 0 0,1-1-1,0 1 1,0 0 0,0-1-1,0 1 1,0 0 0,0-1-1,0 1 1,0 0 0,-1 0-1,1-1 1,0 1 0,0 0-1,0 0 1,-1-1 0,1 1-1,0 0 1,0 0-1,-1-1 1,1 1 0,0 0-1,-1 0 1,1 0 0,0 0-1,-1-1 1,1 1 0,0 0-1,-1 0 1,1 0 0,0 0-1,-1 0 1,1 0 0,0 0-1,-1 0 1,1 0 0,0 0-1,-1 0 1,1 0 0,0 0-1,-1 0 1,1 0 0,0 1-1,-1-1 1,1 0 0,-1 0-1,-16 5-13643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6.707"/>
    </inkml:context>
    <inkml:brush xml:id="br0">
      <inkml:brushProperty name="width" value="0.025" units="cm"/>
      <inkml:brushProperty name="height" value="0.025" units="cm"/>
    </inkml:brush>
  </inkml:definitions>
  <inkml:trace contextRef="#ctx0" brushRef="#br0">1 1 17008,'0'0'7079,"0"54"-3876,11-39-1890,9-1-961,2 0-159,4-1-129,3 1-1314,-1-1-1792,-1-4-2275,-3-5-3460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7.049"/>
    </inkml:context>
    <inkml:brush xml:id="br0">
      <inkml:brushProperty name="width" value="0.025" units="cm"/>
      <inkml:brushProperty name="height" value="0.025" units="cm"/>
    </inkml:brush>
  </inkml:definitions>
  <inkml:trace contextRef="#ctx0" brushRef="#br0">101 2 2626,'0'0'13512,"-8"-1"-8953,3 1-4158,-1 0 63,0-1 1,1 1 0,-1 1-1,0-1 1,0 1 0,1 0-1,-6 2 1,8-2-414,1-1 1,0 2 0,0-1-1,0 0 1,0 0-1,1 1 1,-1-1 0,0 1-1,0-1 1,1 1-1,-1 0 1,1 0 0,0 0-1,-1-1 1,1 1-1,0 1 1,0-1 0,0 0-1,0 0 1,1 0-1,-1 0 1,1 1 0,-1-1-1,1 4 1,-1-5-40,1 1 1,-1 0-1,1-1 1,0 1-1,0 0 1,0 0 0,0 0-1,0-1 1,0 1-1,0 0 1,0 0-1,1-1 1,-1 1-1,1 0 1,-1-1 0,1 1-1,0 0 1,0-1-1,-1 1 1,1-1-1,0 1 1,1-1-1,-1 1 1,0-1 0,0 0-1,0 0 1,1 1-1,-1-1 1,1 0-1,1 1 1,1-1 70,1 0-1,-1 0 1,0-1-1,1 1 1,-1-1-1,1 0 1,-1 0 0,1 0-1,-1 0 1,0-1-1,1 0 1,3-1-1,50-22 305,-51 20-379,0 0-1,1 1 1,0-1-1,0 2 0,0-1 1,0 1-1,1 0 1,11-1-1,-19 3-1,-1 0 0,1 0 0,0 0 0,0 0 0,-1 1 0,1-1 1,0 0-1,0 0 0,-1 0 0,1 1 0,0-1 0,-1 0 0,1 1 0,0-1 0,-1 1 0,1-1 0,-1 1 0,1-1 0,-1 1 0,1-1 0,-1 1 0,1-1 0,-1 1 0,1 0 0,-1-1 0,0 1 1,1 0-1,-1 0 0,5 27 412,2 8 453,-6-35-820,0 0 0,-1 0-1,1 0 1,0 0-1,0 0 1,0 0 0,0 0-1,-1 0 1,1 0 0,1 0-1,-1 0 1,0-1-1,0 1 1,0 0 0,0-1-1,0 1 1,1-1-1,-1 1 1,0-1 0,1 0-1,-1 1 1,0-1 0,0 0-1,1 0 1,2 0-1,3-1 89,1 0 0,-1 0-1,0 0 1,0-1 0,1-1-1,-1 1 1,9-5 0,31-17-2383,-1 1-5275,-20 12 1481,1-1-4884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7.420"/>
    </inkml:context>
    <inkml:brush xml:id="br0">
      <inkml:brushProperty name="width" value="0.025" units="cm"/>
      <inkml:brushProperty name="height" value="0.025" units="cm"/>
    </inkml:brush>
  </inkml:definitions>
  <inkml:trace contextRef="#ctx0" brushRef="#br0">84 1 18161,'0'0'2392,"-8"4"58,0 1-2083,1 0 0,-1 0 0,1 0 0,-10 11 0,14-13-288,0 0 0,0 0 1,1 0-1,0 0 0,0 1 0,0-1 0,0 1 0,0-1 1,1 1-1,-1 0 0,1 0 0,0 0 0,0 0 0,1 0 1,-1 7-1,1-10-76,1 0-1,0 0 1,0 0 0,0 0 0,0 0 0,-1 0-1,1 0 1,1 0 0,-1-1 0,0 1 0,0 0 0,0-1-1,0 1 1,0-1 0,1 1 0,-1-1 0,0 1-1,0-1 1,1 0 0,-1 0 0,0 0 0,1 1 0,-1-1-1,0 0 1,1-1 0,-1 1 0,0 0 0,1 0-1,1-1 1,44-5-77,-23 1-235,1 1-1,0 1 0,34 0 1,-59 3 327,1 0 0,0 0-1,0 0 1,0 0 0,0 0 0,0 0 0,-1 0 0,1 0-1,0 0 1,0 0 0,0 1 0,0-1 0,-1 0 0,1 1-1,0-1 1,0 1 0,-1-1 0,1 1 0,0-1-1,-1 1 1,1-1 0,0 1 0,-1 0 0,1-1 0,-1 1-1,1 0 1,-1-1 0,1 1 0,-1 0 0,0 0 0,1 0-1,-1-1 1,0 1 0,0 0 0,1 0 0,-1 0 0,0 0-1,0-1 1,0 1 0,0 0 0,0 0 0,0 0 0,0 0-1,0 0 1,-1-1 0,1 1 0,0 0 0,-1 0 0,1 0-1,0 0 1,-1-1 0,1 1 0,-1 0 0,1-1 0,-1 1-1,0 1 1,-2 4 291,0-1-1,-1 0 1,1 1 0,-1-1-1,0-1 1,-8 8-1,-6 3 216,-1-2 0,-29 16 0,42-25-566,-1-1 1,0 0-1,0 0 1,0 0-1,0-1 0,-1 0 1,1-1-1,-1 0 1,1 0-1,-1 0 1,-10-1-1,17-1-84,1 1-1,-1 0 1,0-1 0,1 1-1,-1-1 1,0 1-1,1-1 1,-1 1 0,1-1-1,-1 1 1,1-1-1,-1 1 1,1-1 0,0 0-1,-1 1 1,1-1-1,0 0 1,-1 1-1,1-1 1,0 0 0,0 1-1,0-1 1,0 0-1,0 0 1,0 1 0,0-1-1,0 0 1,0 0-1,0 1 1,0-2 0,4-25-3830,10-7-1388,5-7-2749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7.763"/>
    </inkml:context>
    <inkml:brush xml:id="br0">
      <inkml:brushProperty name="width" value="0.025" units="cm"/>
      <inkml:brushProperty name="height" value="0.025" units="cm"/>
    </inkml:brush>
  </inkml:definitions>
  <inkml:trace contextRef="#ctx0" brushRef="#br0">51 1 17809,'0'0'1553,"-1"8"508,-3 49 774,-6 158 1703,11-190-4455,1 0 0,1 0 0,1 0 0,1 0 0,1 0 0,14 36 0,-2-38 10,-9-23-313,-6-15-560,-3 2-8,-1-1 0,-1 0 0,0 1 0,0-1 0,-2 1 0,0 0 0,0 0 1,-1 0-1,-10-18 0,10 22 931,-1 0-1,0 0 1,0 1 0,-1 0-1,0 0 1,0 0 0,-16-12 0,35 25 706,0-1 1,0 0 0,21 4 0,-9-4-3635,0 0 1,33 1 0,-12-5-6596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8.103"/>
    </inkml:context>
    <inkml:brush xml:id="br0">
      <inkml:brushProperty name="width" value="0.025" units="cm"/>
      <inkml:brushProperty name="height" value="0.025" units="cm"/>
    </inkml:brush>
  </inkml:definitions>
  <inkml:trace contextRef="#ctx0" brushRef="#br0">129 114 12684,'0'0'4863,"-11"7"-1686,1-1-2637,-6 3 631,1 1 0,-25 21 0,37-29-1063,0 0 1,0 1-1,1-1 0,-1 1 0,1 0 0,-1 0 0,1 0 0,0 0 1,0 0-1,0 0 0,1 0 0,-1 1 0,1-1 0,0 1 0,0-1 1,0 1-1,0 0 0,0-1 0,1 1 0,0 0 0,0 7 0,1-10-126,0 0 0,0 0 0,0 0 0,0 0 0,0 0-1,0 0 1,1 0 0,-1 0 0,0 0 0,0 0 0,1-1 0,-1 1-1,0-1 1,1 1 0,-1-1 0,1 1 0,-1-1 0,1 0 0,-1 0-1,1 0 1,-1 0 0,1 0 0,-1 0 0,2 0 0,39-4-356,-34 1 338,0 0 1,-1 0-1,1-1 1,-1 0-1,1-1 1,-1 0 0,-1 0-1,1 0 1,8-10-1,-8 8 62,1 1 1,-1 0-1,1 0 0,0 0 0,17-8 0,-25 14-10,1 0 0,-1 0-1,0 0 1,1 0 0,-1-1-1,1 1 1,-1 0-1,0 0 1,1 0 0,-1 0-1,1 0 1,-1 0 0,1 0-1,-1 0 1,0 0 0,1 1-1,-1-1 1,1 0-1,-1 0 1,0 0 0,1 0-1,-1 0 1,0 1 0,1-1-1,-1 0 1,0 0 0,1 1-1,-1-1 1,0 0-1,1 1 1,-1-1 0,0 0-1,0 1 1,1 0 0,4 19 336,-6 30 37,1-44-316,-1 11-32,0-13 59,1 0 0,-1 1 0,1-1 1,0 0-1,1 1 0,-1-1 0,1 0 0,2 8 0,-2-11-34,0 1 1,0-1-1,0 1 0,0-1 1,0 0-1,1 0 1,-1 0-1,0 0 1,1 0-1,-1 0 0,1 0 1,0 0-1,-1 0 1,1-1-1,-1 1 1,1-1-1,0 1 0,0-1 1,-1 1-1,1-1 1,0 0-1,0 0 1,-1 0-1,1 0 0,3-1 1,6 0 80,0-1 1,0 0-1,-1-1 1,1 0-1,0 0 0,-1-2 1,0 1-1,0-1 1,0 0-1,16-13 1,-15 10-264,0 1 1,0 1 0,1 0-1,0 1 1,0 0 0,0 0-1,15-2 1,-26 7 97,-1-1 0,1 1 0,0 0 0,-1 0 0,1 0 0,-1 0-1,1 0 1,0 0 0,-1 0 0,1 0 0,0 0 0,-1 0 0,1 1 0,-1-1 0,1 0 0,0 0-1,-1 1 1,1-1 0,-1 0 0,1 0 0,-1 1 0,1-1 0,-1 1 0,1-1 0,-1 0 0,0 1-1,1-1 1,-1 1 0,1-1 0,-1 1 0,0-1 0,1 1 0,-1 0 0,0-1 0,1 2-1,0 27-30,1 6 143,-2-34-106,1 0 1,-1 0 0,0 0-1,1 0 1,-1 0-1,1 0 1,0 0-1,-1-1 1,1 1 0,-1 0-1,1 0 1,0-1-1,0 1 1,-1 0-1,1-1 1,0 1 0,0-1-1,0 1 1,0-1-1,0 1 1,0-1-1,0 0 1,0 1 0,0-1-1,0 0 1,0 0-1,0 1 1,0-1-1,1 0 1,6-1-352,-1 0 0,0-1 0,0 1 0,1-1 0,-1-1 0,-1 1 0,1-1 0,0 0 0,-1-1 0,1 0 0,-1 0 0,0 0-1,0-1 1,-1 1 0,1-1 0,-1-1 0,0 1 0,5-8 0,4-5-1016,-2 0 0,1 0-1,-2-1 1,17-40 0,-6 1-3421,-2 0-3506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28.431"/>
    </inkml:context>
    <inkml:brush xml:id="br0">
      <inkml:brushProperty name="width" value="0.025" units="cm"/>
      <inkml:brushProperty name="height" value="0.025" units="cm"/>
    </inkml:brush>
  </inkml:definitions>
  <inkml:trace contextRef="#ctx0" brushRef="#br0">185 0 12268,'0'0'3480,"-3"11"-933,-3 16-1378,0-1 1,2 1 0,1 0 0,1 0 0,3 47-1,1-51-1098,1-1 0,1 1-1,2-1 1,12 34 0,0-14-519,-11-29 26,-1 1 0,-1 0 1,0 0-1,4 18 0,-9-31-779,-13-18-2801,7 11 3167,-51-72-699,-22-28 5879,-6 9 5555,85 96-9877,-1 1 1,1 0-1,0 0 1,0 0-1,-1 0 1,1 0-1,0 0 1,0-1-1,0 1 1,0 0-1,-1 0 1,1 0-1,0-1 1,0 1-1,0 0 1,0 0-1,0 0 1,-1-1-1,1 1 1,0 0-1,0 0 1,0-1-1,0 1 1,0 0-1,0 0 1,0-1-1,0 1 1,0 0-1,0 0 1,0-1-1,0 1 1,0 0-1,0 0 1,0-1-1,0 1 1,0 0-1,1 0 1,-1-1-1,0 1 1,0 0-1,0 0 1,0 0-1,0-1 1,0 1-1,1 0 1,-1 0-1,0 0 1,0-1-1,0 1 1,1 0-1,-1 0 0,0 0 1,0 0-1,1 0 1,-1 0-1,0 0 1,0-1-1,1 1 1,-1 0-1,0 0 1,0 0-1,1 0 1,-1 0-1,0 0 1,0 0-1,1 0 1,-1 0-1,0 0 1,1 1-1,25-1 1169,-17 0-1044,108 2-136,-39 1-1021,1-4-1,79-11 1,-64-8-6385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03.727"/>
    </inkml:context>
    <inkml:brush xml:id="br0">
      <inkml:brushProperty name="width" value="0.025" units="cm"/>
      <inkml:brushProperty name="height" value="0.025" units="cm"/>
    </inkml:brush>
  </inkml:definitions>
  <inkml:trace contextRef="#ctx0" brushRef="#br0">571 284 9449,'-12'-4'1020,"-14"-4"-37,-1 2 0,-37-5 0,49 9-744,0 1-1,1 1 1,-1 0-1,0 1 1,1 0-1,-1 2 1,-18 4 0,15-2-155,1 2 0,0 0 0,0 0 0,1 2 0,0 0 0,1 1 0,0 1 1,0 0-1,1 0 0,1 2 0,0 0 0,0 0 0,1 1 0,1 1 1,1 0-1,0 1 0,1-1 0,0 2 0,1-1 0,1 1 0,1 1 0,0-1 1,2 1-1,-4 23 0,4-7-23,2 0 0,2 1 1,1-1-1,1 1 0,2-1 1,1 0-1,2-1 0,2 1 0,0-1 1,3-1-1,0 0 0,2 0 1,2-2-1,0 0 0,2 0 0,2-2 1,0 0-1,2-1 0,1-2 1,0 0-1,2-1 0,1-2 0,1 0 1,49 28-1,-24-22-81,1-3-1,1-2 1,2-2 0,60 13-1,236 40-887,-260-58 727,-62-10 163,2 1-23,1-1 0,-1-2 0,1-1-1,51-3 1,-80 0 43,-1-1 0,1 0 0,0-1-1,0 1 1,0-1 0,-1 0 0,1 0-1,-1 0 1,1 0 0,-1 0 0,0-1-1,0 0 1,0 0 0,0 0 0,0 0-1,-1 0 1,1 0 0,-1 0 0,0-1-1,0 1 1,0-1 0,-1 0 0,1 0 0,-1 1-1,0-1 1,1-5 0,3-12 153,0-1 1,-2 1-1,1-33 1,-4 50-132,7-139 968,-7 0 0,-5 0 0,-7 1 0,-39-179 0,46 298-902,-1 1 0,-1 0 0,-1 1 1,-1-1-1,0 2 0,-2-1 1,-1 1-1,0 1 0,-1 0 0,-2 1 1,1 0-1,-2 1 0,0 1 1,-1 1-1,-1 0 0,0 1 1,-1 1-1,-1 1 0,0 0 0,0 2 1,-1 0-1,-25-8 0,-206-49-4602,49 15-2726,126 26 1815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0.873"/>
    </inkml:context>
    <inkml:brush xml:id="br0">
      <inkml:brushProperty name="width" value="0.025" units="cm"/>
      <inkml:brushProperty name="height" value="0.025" units="cm"/>
    </inkml:brush>
  </inkml:definitions>
  <inkml:trace contextRef="#ctx0" brushRef="#br0">58 8 16432,'0'0'10020,"-7"13"-9817,-2 6-106,1 0 0,1 1 1,0 1-1,2-1 1,0 1-1,2 0 1,-3 36-1,6-53-58,0 1 53,0 1 1,0 0-1,0 0 1,1 0-1,0 0 0,0 0 1,3 6-1,-4-10-73,1-1-1,0 1 1,0-1 0,0 0-1,1 1 1,-1-1 0,0 0-1,0 0 1,1 0 0,-1 0-1,0 0 1,1 0-1,-1 0 1,1-1 0,0 1-1,-1-1 1,1 1 0,-1-1-1,1 1 1,0-1-1,-1 0 1,1 0 0,0 1-1,-1-1 1,1-1 0,0 1-1,0 0 1,2-1 0,4 0 31,-1-1 0,1-1 1,-1 1-1,0-1 1,1 0-1,-2-1 1,1 1-1,0-1 0,-1-1 1,1 1-1,-1-1 1,0 0-1,8-10 1,6-7 7,-1-1 0,20-31 0,-32 44 143,-1 0 0,0 0 0,0 0 0,-1-1 0,0 1 0,0-2 0,-2 1 0,1 0 0,-1-1 0,2-18-1,-19 66-32,3-15-202,-2 17 53,2 1-1,1-1 1,1 2 0,3-1-1,-3 75 1,8-112-19,1 0-1,0-1 1,0 1-1,0 0 1,0-1-1,1 1 1,-1 0-1,0 0 1,1-1 0,-1 1-1,1 0 1,-1-1-1,1 1 1,0-1-1,0 1 1,-1-1 0,1 1-1,0-1 1,1 0-1,-1 1 1,0-1-1,3 2 1,-3-2 9,1-1 0,0 1 0,0-1 0,-1 1 0,1-1 0,0 0 0,0 0 0,0 0 0,-1 0 0,1 0 0,0 0 0,0-1 0,0 1 0,-1-1 0,1 1 0,0-1 0,2-1 0,4-2-54,0 0 1,-1 0 0,1-1-1,-1 0 1,0-1 0,-1 1-1,12-13 1,-11 9-891,-1-1 0,0 1 0,9-21 0,0-12-6023,-7 9-2699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39.061"/>
    </inkml:context>
    <inkml:brush xml:id="br0">
      <inkml:brushProperty name="width" value="0.025" units="cm"/>
      <inkml:brushProperty name="height" value="0.025" units="cm"/>
    </inkml:brush>
  </inkml:definitions>
  <inkml:trace contextRef="#ctx0" brushRef="#br0">101 0 3395,'0'0'3022,"-9"4"-2691,2-1 175,-45 21-1186,20 2 6929,32-26-6152,0 0 0,0 0 0,0 1 0,0-1 0,0 0 0,0 0 0,0 1 0,-1-1 0,1 0 0,0 0 0,0 1 0,0-1 0,0 0 0,0 1 0,0-1 0,0 0 0,0 0 0,0 1 0,0-1 0,1 0 0,-1 0 0,0 1 0,0-1 0,0 0 0,0 1 0,0-1 1,0 0-1,1 0 0,-1 0 0,0 1 0,0-1 0,0 0 0,1 0 0,-1 0 0,0 1 0,0-1 0,0 0 0,1 0 0,-1 0 0,0 0 0,0 0 0,1 0 0,-1 1 0,0-1 0,1 0 0,-1 0 0,0 0 0,0 0 0,1 0 0,-1 0 0,0 0 0,1 0 0,-1 0 0,0 0 0,1-1 0,21 3 301,-19-2 6,88-3 1825,124-19 1,-8 0-769,-272 30-474,-67 15-1,74-10-277,0-3 0,-88 3 0,146-13-706,0 1 0,0-1 0,0 0 1,0 0-1,-1 0 0,1 0 0,0 0 0,0 0 0,0 0 0,0 0 0,0 0 0,0 0 0,0 0 1,-1 0-1,1 0 0,0 0 0,0 0 0,0 0 0,0 0 0,0 0 0,0 0 0,0 0 0,-1 0 0,1 0 1,0 0-1,0 0 0,0-1 0,0 1 0,0 0 0,0 0 0,0 0 0,0 0 0,-1 0 0,1 0 1,0 0-1,0 0 0,0 0 0,0 0 0,0-1 0,0 1 0,0 0 0,0 0 0,0 0 0,0 0 0,0 0 1,0 0-1,0 0 0,0-1 0,0 1 0,0 0 0,0 0 0,0 0 0,0 0 0,0 0 0,0 0 1,0 0-1,0-1 0,0 1 0,0 0 0,0 0 0,0 0 0,0 0 0,0 0 0,0 0 0,0 0 0,0 0 1,1-1-1,-1 1 0,11-9-146,17-7-979,60-16-6528,-36 12-844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39.764"/>
    </inkml:context>
    <inkml:brush xml:id="br0">
      <inkml:brushProperty name="width" value="0.025" units="cm"/>
      <inkml:brushProperty name="height" value="0.025" units="cm"/>
    </inkml:brush>
  </inkml:definitions>
  <inkml:trace contextRef="#ctx0" brushRef="#br0">60 119 11018,'0'0'8467,"13"0"-7026,56-4 449,109-19 0,-8 2-961,-660 28 1137,516-21-1740,25 0-1338,1 2 0,1 3 1,0 1-1,0 3 0,69 3 1,-121 2 675,6-1-3026,-8-4-2026,-7-2-3575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0.244"/>
    </inkml:context>
    <inkml:brush xml:id="br0">
      <inkml:brushProperty name="width" value="0.025" units="cm"/>
      <inkml:brushProperty name="height" value="0.025" units="cm"/>
    </inkml:brush>
  </inkml:definitions>
  <inkml:trace contextRef="#ctx0" brushRef="#br0">42 14 11435,'0'0'3726,"-8"-3"-1900,-24-7-492,32 10-1291,1 0-1,-1 0 1,0 0-1,0 0 0,0 1 1,0-1-1,0 0 1,0 0-1,0 0 1,0 0-1,0 0 0,1 1 1,-1-1-1,0 0 1,0 0-1,0 0 1,0 0-1,0 1 0,0-1 1,0 0-1,0 0 1,0 0-1,0 0 0,0 1 1,0-1-1,0 0 1,0 0-1,-1 0 1,1 0-1,0 0 0,0 1 1,0-1-1,0 0 1,0 0-1,0 0 1,0 0-1,0 0 0,0 1 1,-1-1-1,1 0 1,0 0-1,0 0 1,0 0-1,0 0 0,0 0 1,-1 0-1,1 0 1,0 0-1,0 1 0,0-1 1,0 0-1,0 0 1,-1 0-1,13 12 507,6-3-318,0-1 0,0 0-1,0-1 1,1-1-1,0-1 1,0-1 0,34 3-1,143 1 55,-165-8-231,-6 0-73,-9 1 4,0-1 0,0 0 0,1-1-1,-1 0 1,0-2 0,0 0 0,-1 0-1,1-2 1,17-7 0,-31 8-1104,-12 2 576,-18 1 68,25 1 375,-19 1-20,-1 2-1,1 0 1,-40 11-1,-8 2-2669,48-13-1646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1.998"/>
    </inkml:context>
    <inkml:brush xml:id="br0">
      <inkml:brushProperty name="width" value="0.025" units="cm"/>
      <inkml:brushProperty name="height" value="0.025" units="cm"/>
    </inkml:brush>
  </inkml:definitions>
  <inkml:trace contextRef="#ctx0" brushRef="#br0">28 66 14734,'-2'-9'838,"-11"-47"2429,13 97-381,-2-7-2772,17 500 949,-28-105-131,3-169-3012,7-86-4977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2.359"/>
    </inkml:context>
    <inkml:brush xml:id="br0">
      <inkml:brushProperty name="width" value="0.025" units="cm"/>
      <inkml:brushProperty name="height" value="0.025" units="cm"/>
    </inkml:brush>
  </inkml:definitions>
  <inkml:trace contextRef="#ctx0" brushRef="#br0">2 107 14606,'0'11'1521,"-1"15"-824,1 0 0,1 0 0,1 0 0,2 0 0,1-1 1,9 31-1,24 48 831,5-2 1,71 124-1,-113-224-1448,3 6 233,1-1-1,0 1 1,0-1-1,10 10 1,-14-16-249,0 0 0,0 0 0,0 0 0,0 0 0,0 0 0,1-1 0,-1 1 1,0 0-1,0 0 0,0-1 0,1 1 0,-1-1 0,0 1 0,1-1 0,-1 0 0,0 1 0,1-1 1,-1 0-1,1 0 0,-1 0 0,0 0 0,1 0 0,-1 0 0,1-1 0,-1 1 0,0 0 1,1-1-1,-1 1 0,0-1 0,1 1 0,-1-1 0,0 0 0,0 1 0,0-1 0,0 0 1,1 0-1,-1 0 0,1-1 0,8-11 295,0-2 1,-1 1 0,0-1-1,-1 0 1,-1-1 0,-1 0-1,9-29 1,-2 7-253,114-335 264,-58 164-6294,-55 168-1898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6.405"/>
    </inkml:context>
    <inkml:brush xml:id="br0">
      <inkml:brushProperty name="width" value="0.025" units="cm"/>
      <inkml:brushProperty name="height" value="0.025" units="cm"/>
    </inkml:brush>
  </inkml:definitions>
  <inkml:trace contextRef="#ctx0" brushRef="#br0">250 83 15919,'5'-9'1660,"1"0"-1135,12-24 608,-9 6 2553,-9 26-3607,0 1 0,0 0 0,-1 0-1,1-1 1,0 1 0,0 0 0,-1 0 0,1-1 0,0 1-1,-1 0 1,1 0 0,0 0 0,-1 0 0,1-1 0,0 1-1,-1 0 1,1 0 0,0 0 0,-1 0 0,1 0 0,-1 0-1,1 0 1,0 0 0,-1 0 0,1 0 0,0 0 0,-1 0-1,1 0 1,0 0 0,-1 1 0,1-1 0,0 0 0,-1 0-1,1 0 1,0 0 0,-1 1 0,1-1 0,-1 0 0,-16 6 12,1 3-30,1 0 0,1 1 0,-1 0 0,2 1 0,-22 22 0,29-27-44,0 0 1,1 0 0,0 1-1,0-1 1,1 1-1,-1 0 1,1 0 0,1 1-1,0-1 1,0 1-1,0 0 1,1-1-1,0 1 1,-1 13 0,3-18-16,1-1 1,-1 0 0,1 0-1,-1 0 1,1 0 0,0 0-1,0 0 1,0 0 0,0 0 0,0 0-1,0 0 1,1 0 0,-1 0-1,1-1 1,-1 1 0,1-1-1,0 1 1,-1-1 0,1 0-1,0 1 1,2 0 0,52 24 116,-25-12-79,-28-12-38,0-1 0,0 0 0,0 1 0,-1 0 0,1 0 0,0 0-1,-1 0 1,0 0 0,1 0 0,-1 1 0,0-1 0,0 1-1,0 0 1,-1-1 0,1 1 0,-1 0 0,1 0 0,-1 0-1,0 0 1,0 0 0,0 0 0,-1 0 0,1 0 0,-1 1-1,0-1 1,1 0 0,-1 0 0,-1 1 0,1-1 0,0 0 0,-1 0-1,0 0 1,0 0 0,0 0 0,0 1 0,0-2 0,0 1-1,-1 0 1,0 0 0,1 0 0,-4 3 0,-2 3 290,1 0 0,-2-1 0,1 1-1,-1-2 1,-1 1 0,1-1 0,-1 0 0,-1-1 0,1 0 0,-21 9 0,25-12-118,0-1-1,-1-1 1,0 1 0,1-1-1,-1 0 1,0 0 0,1 0-1,-1-1 1,0 0-1,0 0 1,0 0 0,-9-3-1,13 2-186,0 1-1,-1-1 0,1-1 0,0 1 1,0 0-1,0 0 0,0-1 0,0 1 1,0-1-1,0 0 0,0 0 0,1 1 1,-1-1-1,1 0 0,-1 0 0,1-1 1,0 1-1,-1 0 0,1 0 0,1-1 1,-1 1-1,0 0 0,0-1 0,1 1 1,-1-1-1,1 1 0,0-1 0,0 1 1,0-1-1,0-2 0,0 4-96,0 0 0,1 0 0,-1 0 0,0 0 1,0 0-1,0 1 0,1-1 0,-1 0 0,0 0 0,1 0 0,-1 0 0,1 0 0,-1 1 0,1-1 1,-1 0-1,1 0 0,0 1 0,-1-1 0,1 0 0,0 1 0,-1-1 0,1 1 0,0-1 0,0 1 1,1-1-1,29-6-3580,35 13-5236,-64-6 8411,27 6-5368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6.997"/>
    </inkml:context>
    <inkml:brush xml:id="br0">
      <inkml:brushProperty name="width" value="0.025" units="cm"/>
      <inkml:brushProperty name="height" value="0.025" units="cm"/>
    </inkml:brush>
  </inkml:definitions>
  <inkml:trace contextRef="#ctx0" brushRef="#br0">142 38 15214,'0'0'11590,"-10"-7"-10709,5 4-797,-23-15 55,27 18-135,0-1 0,0 1-1,0-1 1,0 1 0,0 0 0,0 0-1,0-1 1,0 1 0,0 0 0,0 0-1,0 0 1,0 0 0,0 0 0,0 1-1,0-1 1,0 0 0,0 0 0,0 1-1,0-1 1,0 1 0,0-1 0,0 0-1,0 1 1,0 0 0,1-1 0,-1 1-1,0 0 1,0-1 0,0 1 0,1 0-1,-1 0 1,0 1 0,-39 70 854,37-67-808,1-1-1,0 1 1,0 0 0,1 1-1,-1-1 1,1 0 0,0 0-1,1 1 1,-1-1 0,1 0-1,0 1 1,0-1 0,2 7-1,-1-11-39,-1 0-1,1 0 1,0 0 0,0 0-1,0 0 1,0 0-1,0 0 1,1 0-1,-1 0 1,0 0-1,0 0 1,1-1 0,-1 1-1,0 0 1,1-1-1,-1 0 1,0 1-1,1-1 1,-1 0-1,1 1 1,-1-1 0,1 0-1,-1 0 1,0 0-1,1 0 1,-1 0-1,1-1 1,-1 1 0,1 0-1,1-2 1,4 1 48,0 0 0,0-1 0,0 0 1,-1-1-1,10-3 0,-2-3-4,1 0-1,-1-1 0,-1 0 1,0-1-1,0-1 1,-1 0-1,-1-1 0,0 0 1,0 0-1,-2-1 0,15-27 1,-87 170-284,57-115 281,1 1 0,1-1-1,0 1 1,1 0 0,0 0 0,1 0-1,1 0 1,1 0 0,0 0-1,0 0 1,2 0 0,0 0 0,8 28-1,-7-32 1,1 1-1,-1 0 0,-1 0 0,0 0 1,-1 1-1,-1-1 0,1 0 0,-2 1 1,-3 21-1,4-31-27,-1 1 1,0 0-1,0-1 1,0 1-1,0-1 1,-1 0-1,0 1 0,1-1 1,-1 0-1,0 0 1,0 0-1,-1 0 1,1-1-1,-1 1 1,1 0-1,-1-1 0,0 0 1,0 0-1,0 0 1,0 0-1,0 0 1,0 0-1,-1-1 0,1 1 1,-1-1-1,1 0 1,-1 0-1,1-1 1,-1 1-1,1-1 1,-1 0-1,0 1 0,1-2 1,-1 1-1,0 0 1,1-1-1,-5 0 1,4-1-23,-1 1 0,1-1 0,0 0 0,-1 0 0,1 0 0,0 0 0,1-1 1,-1 1-1,0-1 0,1 0 0,-1 0 0,1-1 0,0 1 0,0-1 0,0 1 0,1-1 1,-1 0-1,1 0 0,0 0 0,0 0 0,1-1 0,-1 1 0,-1-7 0,-2-5-2,1 0 1,1 0-1,1-1 0,0 1 0,0-20 0,2 29-8,0 0 1,1 1-1,0-1 1,0 1-1,0-1 1,0 1-1,1 0 1,0-1-1,1 1 0,0 0 1,-1 0-1,2 0 1,-1 1-1,1-1 1,0 1-1,8-9 1,-5 8-60,1 0 1,0 0-1,0 1 0,0 0 1,0 0-1,1 1 1,0 0-1,0 1 1,0 0-1,0 1 1,12-3-1,13-1-1339,28-6-3477,-22 0-2160,2-5-7716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8.149"/>
    </inkml:context>
    <inkml:brush xml:id="br0">
      <inkml:brushProperty name="width" value="0.025" units="cm"/>
      <inkml:brushProperty name="height" value="0.025" units="cm"/>
    </inkml:brush>
  </inkml:definitions>
  <inkml:trace contextRef="#ctx0" brushRef="#br0">4 1 13229,'0'0'13564,"3"13"-13286,1 9-232,-1-1 1,-2 1 0,0 0-1,-1-1 1,-1 1-1,-4 28 1,2-35 176,-1 15-565,2-26 1205,1-17 1542,10-155-691,-10 170-1712,1-1 0,0 1 0,0 0 0,0 0 1,0-1-1,1 1 0,-1 0 0,0-1 0,1 1 0,-1 0 0,1-1 1,-1 1-1,1-1 0,0 1 0,0-1 0,-1 1 0,1-1 0,0 1 1,1-1-1,1 2 0,-1-2 13,0 0 0,0 0-1,0-1 1,1 1 0,-1-1 0,0 0 0,0 1 0,1-1 0,-1 0 0,0 0-1,1-1 1,-1 1 0,0 0 0,0-1 0,5-1 0,2-1 10,1-1 0,-1 0 1,1 0-1,-1-1 0,13-9 0,33-16 48,-55 30-73,1 0 0,0 0 0,0 0 0,-1 0 0,1 0 0,0 0 0,-1 0 0,1 0 0,0 1 0,0-1 0,-1 0 0,1 0 0,0 1 0,-1-1 0,1 0 0,0 1 0,-1-1 0,1 1 0,-1-1 0,1 1 0,-1-1 0,1 1 0,-1-1 0,1 1 0,-1 0 0,1-1 0,-1 1 0,0 0 0,1-1 0,-1 1 0,0 0 0,0-1 0,1 1 0,-1 0 0,0 0 0,0-1 0,0 1 0,0 0 0,0 0 0,0-1 0,0 1 0,0 0 0,0 0 0,-1 0 0,0 16 0,1-17 0,0 0 0,0 0 0,0 0 0,0 0 0,0 0 0,0 0 0,0-1 0,0 1 0,0 0 0,0 0 0,0 0 0,0 0 0,0 0 0,-1 0 0,1 0 0,0 0 0,0 0 0,0 0 0,0 0 0,0 0 0,0 0 0,0 0 0,0 0 0,-12-21-25,12 22 21,0-1 0,0 0 0,0 0 0,0 1 0,0-1 0,0 0 0,0 0 0,0 1 1,0-1-1,0 0 0,0 0 0,0 1 0,0-1 0,0 0 0,0 0 0,0 1 0,0-1 0,-1 0 0,1 0 1,0 1-1,0-1 0,0 0 0,0 0 0,-1 0 0,1 0 0,0 1 0,0-1 0,0 0 0,-1 0 1,1 0-1,0 0 0,0 0 0,0 0 0,-1 1 0,1-1 0,0 0 0,0 0 0,-1 0 0,1 0 1,0 0-1,0 0 0,-1 0 0,1 0 0,0 0 0,-1 0 0,1 0 0,0 0 0,0 0 0,-1-1 1,1 1-1,0 0 0,0 0 0,0 0 0,-1 0 0,1 0 0,0 0 0,0-1 0,0 1 0,-1 0 1,1 0-1,0 0 0,0-1 0,0 1 0,0 0 0,-1 0 0,4-18-19341,-1 8 8608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8.508"/>
    </inkml:context>
    <inkml:brush xml:id="br0">
      <inkml:brushProperty name="width" value="0.025" units="cm"/>
      <inkml:brushProperty name="height" value="0.025" units="cm"/>
    </inkml:brush>
  </inkml:definitions>
  <inkml:trace contextRef="#ctx0" brushRef="#br0">52 0 1537,'0'0'26628,"-5"12"-26030,-6 19-225,2-1 0,1 2 0,2-1-1,1 1 1,-2 59 0,7-83-366,3 39 105,-3-47-109,0 1-1,0 0 0,1-1 1,-1 1-1,0 0 0,0 0 1,1-1-1,-1 1 0,0 0 1,1-1-1,-1 1 0,1-1 1,-1 1-1,1 0 0,-1-1 1,1 1-1,-1-1 0,1 0 1,0 1-1,-1-1 0,1 1 1,0-1-1,-1 0 0,1 1 1,0-1-1,-1 0 0,1 0 1,0 0-1,0 1 0,-1-1 1,1 0-1,0 0 0,0 0 1,-1 0-1,1 0 0,0-1 1,0 1-1,-1 0 1,1 0-1,0 0 0,-1-1 1,1 1-1,0 0 0,-1 0 1,1-1-1,0 1 0,-1-1 1,1 1-1,0-1 0,-1 1 1,1-1-1,-1 1 0,1-2 1,3-1-397,0 0 1,-1-1-1,0 0 1,1 1-1,-1-1 1,0-1 0,-1 1-1,1 0 1,2-8-1,16-44-7720,-19 50 7025,6-18-4463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8.946"/>
    </inkml:context>
    <inkml:brush xml:id="br0">
      <inkml:brushProperty name="width" value="0.025" units="cm"/>
      <inkml:brushProperty name="height" value="0.025" units="cm"/>
    </inkml:brush>
  </inkml:definitions>
  <inkml:trace contextRef="#ctx0" brushRef="#br0">0 96 6182,'0'0'13741,"8"-1"-12284,14-1-884,-10 2 381,0 0 0,-1-2-1,1 1 1,0-2 0,15-4-1,-24 6-794,0 0-1,-1 0 0,1-1 1,-1 1-1,1-1 0,-1 1 1,0-1-1,0 0 0,0 1 1,0-1-1,0-1 0,0 1 1,0 0-1,0 0 0,-1-1 1,1 1-1,-1 0 0,0-1 1,0 0-1,0 1 0,0-1 1,0 0-1,-1 1 0,1-1 1,-1 0-1,1 0 0,-1 0 1,0 1-1,-1-6 0,1 7-154,0 1 0,0-1-1,-1 1 1,1-1 0,0 1-1,-1 0 1,1-1-1,0 1 1,-1-1 0,1 1-1,0-1 1,-1 1 0,1 0-1,-1-1 1,1 1-1,-1 0 1,1-1 0,-1 1-1,1 0 1,-1 0 0,1 0-1,-1-1 1,1 1 0,-1 0-1,1 0 1,-1 0-1,1 0 1,-1 0 0,1 0-1,-1 0 1,0 0 0,1 0-1,-1 0 1,1 0-1,-1 1 1,1-1 0,-1 0-1,1 0 1,-1 0 0,1 1-1,-1-1 1,1 0 0,-1 1-1,1-1 1,-1 0-1,0 1 1,-25 16-201,18-7 182,0-1 1,0 1-1,1 1 1,1-1-1,-1 1 1,2 1-1,0-1 1,0 1-1,1 0 1,0 0-1,1 0 1,1 0-1,-3 24 1,5-35 18,1 0 0,-1 0 0,0 1 0,1-1 0,-1 0 0,1 0 0,-1 0 0,1 0 0,0 0 1,0 0-1,-1 0 0,1 0 0,0 0 0,0 0 0,0 0 0,0 0 0,0 0 0,0-1 0,0 1 0,0 0 0,0-1 0,0 1 1,0-1-1,1 1 0,-1-1 0,0 0 0,0 1 0,1-1 0,-1 0 0,0 0 0,0 0 0,1 0 0,-1 0 0,0 0 0,2-1 0,49-6 240,-34-1-222,0 0 0,-1 0 0,0-2 0,0 0 0,-1-1 0,16-15 0,30-19 5,-61 46-39,-1 0-1,1-1 1,-1 1 0,0 0 0,1 0-1,-1-1 1,0 1 0,0 0-1,1 0 1,-1 0 0,0 0 0,0-1-1,0 1 1,0 0 0,0 0 0,0 0-1,0 0 1,0 0 0,-1 1-1,-15 45 43,13-41-10,0 0 0,1 0-1,-1 1 1,1-1-1,1 1 1,-1-1 0,1 1-1,0-1 1,1 1-1,0 12 1,1-18-20,-1-1 0,1 1 0,-1-1 0,1 1 0,0-1 0,-1 1 0,1-1 0,0 0 0,0 1 0,-1-1 0,1 0 0,0 0 0,0 0 0,-1 1 0,1-1 0,0 0 0,0 0 0,0 0 0,-1 0 0,1 0 0,0 0 0,0-1 0,0 1 0,-1 0 0,2 0 0,22-5 0,-6-3 3,0 0 1,28-19-1,-36 20-8,-1 1 1,1 0 0,0 1-1,1 0 1,-1 0-1,1 1 1,0 0-1,0 1 1,0 0-1,0 1 1,1 0-1,11 1 1,-22 1-21,0 0 0,0 0 0,0 1 0,0-1 0,0 1 0,0-1 0,0 1 0,-1-1 1,1 1-1,0 0 0,0-1 0,0 1 0,-1 0 0,1-1 0,0 1 0,-1 0 0,1 0 0,-1 0 0,1 0 0,-1 0 0,1 0 0,-1-1 0,0 1 0,0 0 0,1 0 1,-1 0-1,0 0 0,0 0 0,0 0 0,0 0 0,0 0 0,0 0 0,0 1 0,0-1 0,0 0 0,-1-1 0,1 3 0,-1-1-284,1 0 0,0 1 0,-1-1 0,1 0-1,-1 0 1,0 0 0,0 0 0,0 0 0,0 0 0,0 0-1,0 0 1,0 0 0,-1 0 0,1-1 0,-1 1-1,1 0 1,-3 1 0,-11 1-4378,-2-4-1778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1.248"/>
    </inkml:context>
    <inkml:brush xml:id="br0">
      <inkml:brushProperty name="width" value="0.025" units="cm"/>
      <inkml:brushProperty name="height" value="0.025" units="cm"/>
    </inkml:brush>
  </inkml:definitions>
  <inkml:trace contextRef="#ctx0" brushRef="#br0">75 0 21620,'0'0'1901,"-4"14"245,-11 45-154,-27 126 1363,36-154-3085,2 0-1,2 0 0,0 0 1,4 36-1,-2-67-263,0 1-1,0 0 0,0 0 1,0 0-1,0 0 0,0 0 1,0 0-1,0 0 0,1 0 1,-1 0-1,0 0 0,1 0 1,-1-1-1,1 1 0,-1 0 1,1 0-1,-1 0 0,1-1 1,0 1-1,-1 0 0,1-1 1,0 1-1,-1 0 0,1-1 1,0 1-1,0-1 0,0 1 1,-1-1-1,1 0 0,0 1 1,0-1-1,0 0 0,0 0 1,0 1-1,0-1 1,0 0-1,0 0 0,0 0 1,0 0-1,0 0 0,0 0 1,-1 0-1,3-1 0,0 0 9,1 0 1,-1 0-1,0-1 0,0 1 0,0-1 1,0 0-1,0 0 0,-1 0 0,1 0 1,0 0-1,2-4 0,26-35-14,-3-1 0,-1-2 0,-2-1 0,33-80 0,-33 70 0,-20 44-65,-1 4-391,-1 0-1,0 0 0,0 0 0,-1-1 1,0 1-1,2-13 0,-20 20-12905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49.287"/>
    </inkml:context>
    <inkml:brush xml:id="br0">
      <inkml:brushProperty name="width" value="0.025" units="cm"/>
      <inkml:brushProperty name="height" value="0.025" units="cm"/>
    </inkml:brush>
  </inkml:definitions>
  <inkml:trace contextRef="#ctx0" brushRef="#br0">1 1 24343,'0'0'4612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54.636"/>
    </inkml:context>
    <inkml:brush xml:id="br0">
      <inkml:brushProperty name="width" value="0.025" units="cm"/>
      <inkml:brushProperty name="height" value="0.025" units="cm"/>
    </inkml:brush>
  </inkml:definitions>
  <inkml:trace contextRef="#ctx0" brushRef="#br0">179 120 8616,'-4'1'152,"0"0"0,0 0-1,0 0 1,0 0 0,0 1-1,0-1 1,0 1 0,1 0-1,-1 0 1,1 1 0,-1-1-1,1 1 1,0-1 0,0 1-1,0 0 1,0 1 0,1-1-1,-1 0 1,1 1 0,-3 4-1,-7 13-235,0 1-1,-10 29 1,15-35 334,-4 13-152,1 0-1,1 1 1,2 0 0,1 1 0,2-1-1,1 1 1,1 0 0,1 0 0,5 30-1,7 40 476,34 139-1,-19-122-671,7 57 533,9-1 0,70 186 1,28-21-331,16 42-102,-141-339 10,2 0 0,3-2-1,0 0 1,39 53 0,-50-80-13,1-1 0,0 0 1,1-1-1,0 0 1,1-1-1,0-1 0,1 1 1,0-2-1,0 0 1,1 0-1,0-2 0,0 1 1,0-2-1,1 0 1,0-1-1,23 4 0,-23-6 1,0-1 0,0 0 0,0-1 0,0-1 0,1 0 0,-1-1 0,0-1 0,-1 0 0,1-1 0,0-1 0,26-12 0,-18 5 9,-1-2-1,0 0 0,-1-2 1,0 0-1,-2-1 1,22-23-1,-29 26-417,0 1 0,-1-1 0,-1-1 0,0 0 0,-1-1 0,0 1 0,-2-2 0,8-19 0,-8 11 324,-1-1 1,0 0-1,-2 0 0,1-51 0,1-104 1482,-9-1 0,-27-196 0,-56-72 912,62 358-1744,-4 1-1,-75-161 1,42 134-234,-5 3 0,-4 3 0,-131-157 0,186 251-313,0 1 1,-2 0-1,0 2 0,0 0 0,-2 1 0,0 1 0,-36-20 1,43 28-12,-1 0 0,1 1-1,0 0 1,-1 1 0,0 0 0,0 1 0,0 0 0,0 1 0,0 1 0,0 0 0,0 1 0,0 0 0,0 1 0,1 1 0,-17 4 0,12 0 26,0 0 0,1 1 1,0 1-1,0 1 0,-23 18 1,-26 16-2194,40-34-1208,7-9-1581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58.032"/>
    </inkml:context>
    <inkml:brush xml:id="br0">
      <inkml:brushProperty name="width" value="0.025" units="cm"/>
      <inkml:brushProperty name="height" value="0.025" units="cm"/>
    </inkml:brush>
  </inkml:definitions>
  <inkml:trace contextRef="#ctx0" brushRef="#br0">1 1573 12364,'3'-9'763,"255"-650"4643,8-20-5100,-256 652-212,-2-1-1,-1 0 0,-1-1 1,-1 1-1,1-47 1,-6 75-217,0-1-1,0 1 1,-1-1 0,1 1 0,0-1 0,0 1 0,-1-1 0,1 1 0,0-1 0,-1 1-1,1-1 1,0 1 0,-1-1 0,1 1 0,-1 0 0,1-1 0,-1 1 0,1 0-1,0-1 1,-1 1 0,0 0 0,1 0 0,-1 0 0,1-1 0,-1 1 0,1 0 0,-1 0-1,1 0 1,-1 0 0,1 0 0,-1 0 0,0 0 0,1 0 0,-1 0 0,1 0-1,-1 0 1,1 0 0,-1 1 0,1-1 0,-1 0 0,1 0 0,-1 0 0,1 1 0,-1-1-1,1 0 1,-1 1 0,0 0 0,-16 8-7537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58.424"/>
    </inkml:context>
    <inkml:brush xml:id="br0">
      <inkml:brushProperty name="width" value="0.025" units="cm"/>
      <inkml:brushProperty name="height" value="0.025" units="cm"/>
    </inkml:brush>
  </inkml:definitions>
  <inkml:trace contextRef="#ctx0" brushRef="#br0">142 1 12908,'0'0'2072,"-6"13"-722,-9 38-681,2 0 0,-10 96 0,-10 89 424,10-80 1105,-6 218-1,29-366-2147,1-1 1,-1 1-1,1-1 0,1 0 0,-1 1 1,1-1-1,4 10 0,-5-15-47,-1-1-1,1 1 0,0-1 1,0 0-1,-1 1 1,1-1-1,0 0 0,0 0 1,0 0-1,1 0 0,-1 0 1,0 0-1,0 0 1,1 0-1,-1 0 0,0 0 1,1-1-1,-1 1 1,0 0-1,1-1 0,-1 1 1,1-1-1,-1 0 1,1 0-1,0 1 0,-1-1 1,1 0-1,-1 0 0,1 0 1,-1-1-1,1 1 1,-1 0-1,1 0 0,-1-1 1,1 1-1,-1-1 1,1 0-1,-1 1 0,0-1 1,1 0-1,-1 0 1,0 0-1,2-1 0,9-7 62,-1 0-1,-1-1 1,0-1-1,0 1 1,-1-1-1,15-24 1,3-2 148,202-230 617,-63 80-4258,-109 116-2208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4:59.574"/>
    </inkml:context>
    <inkml:brush xml:id="br0">
      <inkml:brushProperty name="width" value="0.025" units="cm"/>
      <inkml:brushProperty name="height" value="0.025" units="cm"/>
    </inkml:brush>
  </inkml:definitions>
  <inkml:trace contextRef="#ctx0" brushRef="#br0">75 157 14125,'0'0'1842,"0"-10"395,-1-31-150,-2 29 80,-3 14-1411,-4 12-567,1 5-178,2 1-1,0 1 0,1-1 0,1 1 1,-3 28-1,-3 108 9,11-148-20,-1 6 75,0 0-1,2 0 0,0-1 1,1 1-1,4 17 0,-6-30-45,1 1 0,0-1 0,0 0 0,0 0 0,0 1 0,0-1 0,0 0 0,1 0 0,-1 0-1,1-1 1,-1 1 0,1 0 0,0-1 0,0 1 0,0 0 0,3 1 0,-2-2 4,-1 0 0,1-1 0,0 1 0,-1-1 0,1 0-1,0 1 1,-1-1 0,1-1 0,0 1 0,-1 0 0,1 0 0,0-1 0,-1 0 0,1 1 0,-1-1 0,1 0 0,-1-1 0,5-1 0,2-3 104,0 0-1,0 0 1,-1-1 0,0 0 0,0-1-1,-1 0 1,1 0 0,-2 0-1,12-18 1,1-7 88,24-52-1,-29 52-22,-2-1-1,-1-1 0,-1 1 0,-2-2 0,-1 0 1,-2 1-1,0-60 0,-9 80 958,-5 26-832,-6 26-417,5 9 113,3 0-1,1 0 0,3 0 1,1 1-1,6 54 0,-4-93 1,1 0 1,0-1-1,0 1 0,1 0 0,0-1 0,0 0 0,1 1 0,0-1 0,1 0 1,-1 0-1,1-1 0,6 9 0,-7-12-83,0 0-1,1 1 1,0-2-1,-1 1 1,1 0 0,0-1-1,0 1 1,0-1 0,1 0-1,-1-1 1,0 1 0,1-1-1,-1 0 1,1 0-1,0 0 1,-1 0 0,1-1-1,0 0 1,-1 0 0,1 0-1,5-2 1,-8 2-236,-1 0-1,0 0 1,1 0 0,-1-1-1,0 1 1,1-1 0,-1 1 0,0-1-1,0 0 1,1 1 0,-1-1-1,0 0 1,0 0 0,0 0-1,0 0 1,0 0 0,0 0-1,0 0 1,0 0 0,-1 0 0,1 0-1,0 0 1,0-1 0,-1 1-1,1-2 1,10-21-7550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0.026"/>
    </inkml:context>
    <inkml:brush xml:id="br0">
      <inkml:brushProperty name="width" value="0.025" units="cm"/>
      <inkml:brushProperty name="height" value="0.025" units="cm"/>
    </inkml:brush>
  </inkml:definitions>
  <inkml:trace contextRef="#ctx0" brushRef="#br0">0 14 9513,'0'0'15839,"3"9"-14851,2 18-381,0 0-1,-2 0 1,1 45 0,-11 95 271,1-18-516,6-148-351,-1 1-1,1-1 1,0 1 0,0 0 0,0-1-1,0 1 1,1-1 0,-1 1-1,0 0 1,1-1 0,-1 1-1,1-1 1,-1 1 0,1-1-1,-1 0 1,1 1 0,0-1 0,0 1-1,0-1 1,0 0 0,0 0-1,1 2 1,0-3 28,0 0-1,-1 0 1,1-1 0,-1 1-1,1 0 1,-1 0 0,1-1-1,-1 1 1,1-1 0,-1 0 0,1 1-1,-1-1 1,1 0 0,-1 0-1,0 0 1,1 0 0,-1 0-1,0 0 1,0 0 0,0 0-1,0 0 1,0 0 0,1-3 0,13-14 112,0-1 1,-2 0-1,-1-1 1,0 0-1,-1-1 1,10-28-1,0-9 112,16-70-1,-5-28-315,-32 172-8209,-2 14 1549,-7-7-1449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0.404"/>
    </inkml:context>
    <inkml:brush xml:id="br0">
      <inkml:brushProperty name="width" value="0.025" units="cm"/>
      <inkml:brushProperty name="height" value="0.025" units="cm"/>
    </inkml:brush>
  </inkml:definitions>
  <inkml:trace contextRef="#ctx0" brushRef="#br0">2 1 15567,'0'0'7271,"-1"64"-5510,1-36-63,7 2-353,1 0-608,1-1-481,4-1-160,0-6-32,-1-4-384,1-10-737,1-4-128,3-4-192,-3-5-866,-2-11-1280,-2-5-2146,0-8-5734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0.730"/>
    </inkml:context>
    <inkml:brush xml:id="br0">
      <inkml:brushProperty name="width" value="0.025" units="cm"/>
      <inkml:brushProperty name="height" value="0.025" units="cm"/>
    </inkml:brush>
  </inkml:definitions>
  <inkml:trace contextRef="#ctx0" brushRef="#br0">0 0 16816,'0'0'9363,"0"13"-8279,2 48-251,17 102 0,-20-207 2020,2 24-2841,-1 1 1,0-1 0,-4-19 0,-10-7 601,14 46-610,0 0 1,1-1 0,-1 1-1,0-1 1,0 1 0,0 0-1,1-1 1,-1 1 0,0 0-1,0 0 1,1-1 0,-1 1-1,0 0 1,1 0 0,-1-1-1,0 1 1,1 0 0,-1 0-1,0 0 1,1-1 0,-1 1-1,1 0 1,-1 0 0,0 0-1,1 0 1,-1 0 0,1 0-1,-1 0 1,0 0 0,1 0-1,-1 0 1,1 0 0,-1 0-1,0 0 1,1 0 0,-1 0-1,1 1 1,22 0-39,-17 0 40,0-1-398,0 0 1,0 0-1,0-1 0,0 0 0,0 0 0,0-1 1,6-2-1,-9 3-782,0-1-1,0 1 1,0-1-1,0 0 1,0 0 0,0 0-1,-1 0 1,5-5 0,1-4-6893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1.148"/>
    </inkml:context>
    <inkml:brush xml:id="br0">
      <inkml:brushProperty name="width" value="0.025" units="cm"/>
      <inkml:brushProperty name="height" value="0.025" units="cm"/>
    </inkml:brush>
  </inkml:definitions>
  <inkml:trace contextRef="#ctx0" brushRef="#br0">132 72 19282,'0'0'7373,"-10"-4"-6925,8 3-432,0-1-18,0 1 0,1 0 0,-1 0 0,0 0 0,0 0 1,0 1-1,0-1 0,0 0 0,0 1 0,0 0 0,0-1 0,-1 1 1,1 0-1,0 0 0,0 0 0,0 0 0,0 0 0,0 1 0,0-1 1,0 1-1,0-1 0,0 1 0,0 0 0,0 0 0,0 0 0,0 0 1,0 0-1,1 0 0,-1 0 0,0 1 0,1-1 0,-1 1 0,1-1 1,-1 1-1,1 0 0,0-1 0,0 1 0,0 0 0,0 0 1,0 0-1,0 0 0,-1 2 0,-6 13 55,0 0-1,1 0 1,-4 20-1,8-29 67,1 1-1,1-1 0,0 1 1,0-1-1,0 1 1,1 0-1,0-1 0,3 17 1,-2-24-99,-1 0 0,1 0 0,-1 0 1,1 0-1,-1 0 0,1 0 0,0 0 0,0 0 0,0 0 1,-1-1-1,1 1 0,0 0 0,0-1 0,0 1 1,0-1-1,0 1 0,0-1 0,0 1 0,0-1 0,0 0 1,0 1-1,1-1 0,-1 0 0,0 0 0,0 0 1,0 0-1,0 0 0,0 0 0,1 0 0,-1 0 0,0 0 1,0-1-1,0 1 0,0 0 0,0-1 0,0 1 0,0-1 1,0 1-1,2-2 0,41-22 673,-31 12-628,-1 0 0,0-1 0,-1 0 1,-1-1-1,0 0 0,13-24 0,-18 29 36,0-1-1,-1 1 0,0 0 1,-1-1-1,0 0 1,-1 0-1,0 0 0,0 0 1,-1-1-1,0 1 1,-1 0-1,-1-16 1,-17 53 149,-7 69-150,23-85-65,0-1 1,1 0 0,0 1-1,1-1 1,0 1 0,0 0-1,4 14 1,-4-25-31,0 1 0,1 0 0,-1-1 0,1 1 0,-1-1 1,0 1-1,1 0 0,-1-1 0,1 1 0,-1-1 0,1 0 0,-1 1 0,1-1 1,0 1-1,-1-1 0,1 0 0,0 1 0,-1-1 0,1 0 0,0 0 0,-1 0 1,1 1-1,0-1 0,-1 0 0,1 0 0,0 0 0,-1 0 0,1 0 0,0 0 1,0 0-1,-1 0 0,1-1 0,0 1 0,-1 0 0,1 0 0,0-1 0,-1 1 1,1 0-1,-1-1 0,1 1 0,0 0 0,0-2 0,27-16 197,-16 5-195,0-2 0,-1 0 0,0 0 0,-1 0 1,-1-2-1,-1 1 0,8-21 0,-1-15-6513,-24 83-1187,2-14 924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1.724"/>
    </inkml:context>
    <inkml:brush xml:id="br0">
      <inkml:brushProperty name="width" value="0.025" units="cm"/>
      <inkml:brushProperty name="height" value="0.025" units="cm"/>
    </inkml:brush>
  </inkml:definitions>
  <inkml:trace contextRef="#ctx0" brushRef="#br0">40 55 12204,'0'0'8210,"-3"-9"-6352,2 1-1297,1 5-338,0 0 0,-1 0 1,1 0-1,-1 0 0,0 0 0,0 0 1,0 0-1,0 0 0,0 1 1,-1-1-1,-1-3 0,-2 35 2073,-3 74-870,-2 97 1744,9-199-3209,1-1 1,0 1-1,0 0 0,0-1 0,0 1 1,0 0-1,0-1 0,0 1 1,0 0-1,0-1 0,1 1 1,-1 0-1,0-1 0,0 1 0,0-1 1,1 1-1,-1 0 0,0-1 1,1 1-1,-1-1 0,1 1 1,-1-1-1,0 1 0,1-1 0,-1 1 1,1-1-1,-1 0 0,1 1 1,-1-1-1,1 0 0,0 1 0,-1-1 1,1 0-1,-1 0 0,1 1 1,0-1-1,-1 0 0,1 0 1,0 0-1,-1 0 0,2 0 0,-1 0-95,0-1-1,0 1 1,1 0-1,-1-1 0,0 0 1,0 1-1,0-1 1,0 0-1,0 1 0,0-1 1,0 0-1,0 0 1,0 0-1,0 0 0,-1 0 1,1 0-1,0 0 1,-1 0-1,1 0 0,0-1 1,16-52-11824,-15 35 5221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1.685"/>
    </inkml:context>
    <inkml:brush xml:id="br0">
      <inkml:brushProperty name="width" value="0.025" units="cm"/>
      <inkml:brushProperty name="height" value="0.025" units="cm"/>
    </inkml:brush>
  </inkml:definitions>
  <inkml:trace contextRef="#ctx0" brushRef="#br0">1 99 16400,'0'0'14974,"11"-1"-14323,-3 1-619,-1-1 1,1 0-1,-1-1 1,0 1-1,0-1 1,0-1-1,0 1 0,0-1 1,0-1-1,0 1 1,-1-1-1,11-8 1,-14 9-36,0 1 0,0-1 0,1 1 1,0 0-1,-1 0 0,1 0 0,0 0 0,0 1 1,0-1-1,0 1 0,0 0 0,0 0 0,7 0 1,-9 1-4,0 1 1,0-1 0,0 1 0,-1 0-1,1 0 1,0-1 0,-1 1-1,1 0 1,-1 0 0,1 0 0,-1 1-1,1-1 1,-1 0 0,0 1-1,1-1 1,-1 1 0,0-1-1,0 1 1,0-1 0,0 1 0,-1 0-1,1-1 1,0 1 0,-1 0-1,1 0 1,-1 0 0,1-1 0,-1 1-1,0 0 1,0 0 0,0 0-1,0 2 1,2 29 65,-2 46-1,0-34-18,0-44-3,2-16 261,7-48-281,0-93 1,-9 156-20,0-1-1,1 1 1,-1 0-1,0-1 1,0 1 0,0 0-1,0 0 1,0 0-1,0-1 1,0 1-1,0 0 1,1 0 0,-1-1-1,0 1 1,0 0-1,0 0 1,0 0 0,1-1-1,-1 1 1,0 0-1,0 0 1,0 0 0,1 0-1,-1 0 1,0 0-1,0-1 1,1 1-1,-1 0 1,0 0 0,0 0-1,1 0 1,-1 0-1,0 0 1,1 0 0,-1 0-1,0 0 1,0 0-1,1 0 1,-1 0 0,0 0-1,0 0 1,1 1-1,-1-1 1,0 0-1,0 0 1,0 0 0,1 0-1,-1 0 1,0 0-1,0 1 1,1-1 0,-1 0-1,0 0 1,0 1-1,22 12-332,-4-2-343,34-1-6851,-15-9-3223,-19-1-854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2.254"/>
    </inkml:context>
    <inkml:brush xml:id="br0">
      <inkml:brushProperty name="width" value="0.025" units="cm"/>
      <inkml:brushProperty name="height" value="0.025" units="cm"/>
    </inkml:brush>
  </inkml:definitions>
  <inkml:trace contextRef="#ctx0" brushRef="#br0">2 11 13229,'0'0'15267,"0"10"-14573,0 26-344,-1-14-138,0 0-1,2 0 1,6 32-1,-7-53-204,0 0 0,0 0 0,0 0 0,0 0 0,1 0 0,-1 0 0,0 0 0,1-1 0,-1 1 0,1 0 0,-1 0 0,1 0 0,-1-1 0,1 1 0,-1 0 0,1-1 0,0 1 0,-1 0 0,1-1 0,0 1 0,0-1 0,-1 1 0,1-1 0,0 0 0,0 1 0,0-1 0,1 1 1,0-1 19,-1-1 1,1 1 0,-1 0 0,1-1-1,-1 1 1,1-1 0,-1 1 0,1-1 0,-1 0-1,1 1 1,-1-1 0,0 0 0,1 0 0,1-2-1,39-44 648,-39 42-671,21-29 60,-16 22-50,1 0 1,0 0-1,0 0 0,1 1 0,19-16 0,-28 27-14,-1-1 0,1 1-1,-1 0 1,0 0 0,1-1 0,-1 1-1,1 0 1,-1 0 0,1 0-1,-1 0 1,1-1 0,-1 1-1,1 0 1,-1 0 0,1 0-1,-1 0 1,1 0 0,-1 0-1,1 0 1,-1 1 0,1-1-1,-1 0 1,1 0 0,-1 0-1,0 0 1,1 1 0,-1-1-1,1 0 1,-1 0 0,1 1-1,-1-1 1,0 0 0,1 1 0,-1-1-1,0 0 1,1 1 0,-1-1-1,0 1 1,1-1 0,-1 0-1,0 1 1,0-1 0,0 1-1,1-1 1,-1 1 0,0-1-1,0 1 1,0-1 0,0 1-1,0-1 1,0 1 0,0-1-1,0 1 1,0-1 0,0 1-1,0-1 1,0 1 0,0 39 466,0-32-316,-8 90 192,8-98-342,0 0 0,0 0 0,0-1 0,0 1 0,0 0 0,1 0 0,-1 0 0,0 0 0,0-1 0,0 1 0,0 0 0,1 0 0,-1 0 0,0 0 0,0 0 0,1-1 0,-1 1 0,0 0 0,0 0 0,0 0 0,1 0 0,-1 0 0,0 0 0,0 0 0,1 0 0,-1 0 0,0 0 0,0 0 0,1 0 0,-1 0 0,0 0 0,0 0 0,1 0 0,-1 0 0,0 0 0,0 0 0,0 1 0,1-1 0,-1 0 0,0 0 0,0 0 0,0 0 0,1 0 0,-1 0 0,0 1 0,0-1 0,0 0 0,0 0 0,1 0 0,-1 1 0,0-1 0,0 0 0,0 0 0,0 1 0,0-1 0,0 0 0,0 0 0,0 0 0,0 1 0,0-1 0,0 0 0,0 0 0,0 1 0,1-1 0,10-12 0,-1-1 0,0 0 0,14-25 0,-17 25 0,1 1 0,0 0 0,0 1 0,1 0 0,20-19 0,-28 29 0,-1 0 0,1 1 0,-1-1 0,1 1 0,-1-1 0,1 0 0,-1 1 0,1-1 0,0 1 0,-1-1 0,1 1 0,0-1 0,-1 1 0,1 0 0,0-1 0,0 1 0,0 0 0,-1 0 0,1-1 0,0 1 0,0 0 0,0 0 0,-1 0 0,1 0 0,0 0 0,0 0 0,0 0 0,-1 0 0,1 1 0,0-1 0,0 0 0,0 0 0,-1 1 0,1-1 0,0 0 0,0 1 0,-1-1 0,1 1 0,0-1 0,-1 1 0,1-1 0,-1 1 0,1 0 0,-1-1 0,1 1 0,-1 0 0,1-1 0,-1 1 0,1 0 0,-1-1 0,0 1 0,1 0 0,-1 0 0,0-1 0,0 1 0,0 0 0,0 0 0,1 0 0,-1 1 0,1 57 0,-1-47 0,-3 64-1447,2-81-6179,-2-3 4518,0 2-555,-5-15-11658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2.596"/>
    </inkml:context>
    <inkml:brush xml:id="br0">
      <inkml:brushProperty name="width" value="0.025" units="cm"/>
      <inkml:brushProperty name="height" value="0.025" units="cm"/>
    </inkml:brush>
  </inkml:definitions>
  <inkml:trace contextRef="#ctx0" brushRef="#br0">0 11 20307,'0'0'9385,"68"-11"-32959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5:02.943"/>
    </inkml:context>
    <inkml:brush xml:id="br0">
      <inkml:brushProperty name="width" value="0.025" units="cm"/>
      <inkml:brushProperty name="height" value="0.025" units="cm"/>
    </inkml:brush>
  </inkml:definitions>
  <inkml:trace contextRef="#ctx0" brushRef="#br0">0 280 7271,'0'0'22256,"14"0"-21034,-7 0-1085,1 0-1,0-1 1,-1 1-1,1-2 1,0 1-1,-1-1 1,1 0-1,-1-1 1,0 1-1,0-1 1,0-1-1,0 0 1,7-5-1,15-10-121,-2-2 1,0-2-1,-1 0 0,-2-1 0,0-2 1,36-51-1,-59 75-15,1 0 0,-1 0 0,0 0 0,0 0 0,0 0 0,0 0 0,-1 0 0,1 0 0,-1 0 0,1 0 0,0-4 0,-2 5 0,1 1 0,0 0 0,0 0 0,0-1 0,0 1 0,-1 0 0,1-1 0,0 1 0,0 0 0,-1 0 0,1-1 0,0 1 0,-1 0 0,1 0 0,0 0 0,-1 0 0,1-1 0,0 1 0,-1 0 0,1 0 0,0 0 0,-1 0 0,1 0 0,0 0 0,-1 0 0,1 0 0,0 0 0,-1 0 0,1 0 0,0 0 0,-1 0 0,1 0 0,0 0 0,-1 0 0,1 1 0,0-1 0,-1 0 0,0 0 0,-5 3 0,0 0 0,0 0 0,0 1 0,0-1 0,-9 8 0,-19 19 0,-34 36 0,59-57 0,0 2 0,1-1 0,0 1 0,0 1 0,1-1 0,1 1 0,0 0 0,-6 17 0,11-28 0,1 1 0,-1 0 0,1 0 0,0-1 0,-1 1 0,1 0 0,0 0 0,0 0 0,0-1 0,0 1 0,0 0 0,1 0 0,-1 0 0,0-1 0,1 1 0,-1 0 0,1 0 0,0-1 0,0 1 0,0-1 0,0 1 0,0 0 0,0-1 0,2 3 0,0-2 0,0 0 0,0 0 0,0-1 0,0 1 0,0-1 0,1 1 0,-1-1 0,0 0 0,1 0 0,-1-1 0,1 1 0,3-1 0,13 1 0,-1-1 0,1-2 0,31-5 0,-28 4-808,1-2 0,0-1 0,-1 0 0,0-2 0,-1-1-1,0 0 1,40-25 0,-23 3-6116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8:36.721"/>
    </inkml:context>
    <inkml:brush xml:id="br0">
      <inkml:brushProperty name="width" value="0.025" units="cm"/>
      <inkml:brushProperty name="height" value="0.025" units="cm"/>
    </inkml:brush>
  </inkml:definitions>
  <inkml:trace contextRef="#ctx0" brushRef="#br0">794 6 6566,'-9'1'-107,"-66"7"5198,-131-4-1,190-4-4742,-1 0 1,0 1 0,1 1 0,-1 1 0,1 0-1,-26 9 1,2 3-146,-49 27 0,61-28 62,-16 6 166,36-18-314,1 1 0,-1 0 0,1 0 0,0 1 0,-1 0 0,2 0 0,-1 0 0,0 1 0,1 0 0,0 0 0,0 1 0,1 0 0,-1 0 0,1 0-1,1 1 1,-1-1 0,1 1 0,-4 8 0,1 8-88,1 0 0,1 1 0,1-1 0,1 1-1,1 0 1,2 0 0,3 46 0,-1-37 47,-1 0 0,-2 0-1,-8 47 1,6-67-34,0 0 0,1 0 0,1 0 0,0 0 0,0 0 0,1 0 0,1 1 0,0-1 0,1 0-1,1 0 1,0 0 0,0-1 0,2 1 0,-1-1 0,1 0 0,1 0 0,0 0 0,1-1 0,0 0 0,10 10 0,254 311 129,-234-290-128,2-2 0,1-2 0,2-1 0,2-3 0,1-1 0,2-2 0,0-3 0,2-1 0,2-3 1,0-2-1,1-2 0,1-3 0,63 13 0,-83-25 84,1-2 0,0-2 0,-1-1 1,1-1-1,-1-2 0,1-1 0,41-11 0,-1 1-140,-43 11 43,1 1-1,34 2 1,-38 1 3,0-1-1,55-8 0,-63 2-3,1-1-1,-2-1 1,1-1-1,-1-1 0,-1 0 1,24-19-1,3 1-34,-28 16 20,-1 0 0,0-2 0,-1 0 1,-1 0-1,25-33 0,29-30 29,65-62 15,-89 101-50,-23 21-26,32-34 0,-48 45 62,0 0 0,0-1 0,0 0 0,-1 0 0,0 0 0,0 0 0,-1-1 0,0 1 0,4-16-1,1-14 638,0 2-496,-1 0 0,-2-1 0,0-39-1,-5 45-126,-2-1 0,0 1-1,-3 0 1,0 0-1,-2 0 1,-15-42 0,14 52-17,-1 0 0,-1 0 1,-1 1-1,-1 1 0,-1-1 1,0 2-1,-1 0 1,-1 1-1,-29-26 0,-2 4-5,-2 2 0,-2 2 0,-96-50 0,114 70-83,0 1-1,-1 1 1,0 1 0,-1 3-1,0 0 1,0 2-1,0 2 1,-38-1-1,-139 12 59,-93-4 16,263-8 8,0-2 1,-47-13 0,54 11-818,0 1-1,-1 1 1,-61-2 0,60 12-3158,5 12-2674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0:28.361"/>
    </inkml:context>
    <inkml:brush xml:id="br0">
      <inkml:brushProperty name="width" value="0.025" units="cm"/>
      <inkml:brushProperty name="height" value="0.025" units="cm"/>
    </inkml:brush>
  </inkml:definitions>
  <inkml:trace contextRef="#ctx0" brushRef="#br0">760 370 3491,'0'0'192,"3"-12"113,17-58 179,18-75 505,-34 124 283,-1-1 1,1-31-1,-4 52-1153,0-1-1,0 0 1,0 1-1,-1-1 0,1 0 1,0 1-1,-1-1 1,1 0-1,-1 1 1,0-1-1,1 0 1,-1 1-1,0-1 1,0 1-1,0 0 1,0-1-1,0 1 1,0 0-1,-1 0 1,1-1-1,0 1 1,-1 0-1,1 0 0,-2-1 1,-2 0-41,1 1 0,0-1 1,-1 1-1,1 0 0,-1 0 0,1 0 0,-1 1 0,0-1 1,-4 1-1,-11 2-45,0 0 0,0 1 0,-26 7 0,-21 7 713,-104 43 0,144-48-602,0 1-1,1 2 1,1 1 0,0 0 0,1 2-1,-30 29 1,34-28 101,1 0-1,1 1 1,0 1 0,2 1-1,0 0 1,2 1 0,1 0-1,0 2 1,2-1-1,1 1 1,1 1 0,1 0-1,1 0 1,1 1-1,2-1 1,-2 36 0,6-5-219,2 0-1,3 0 1,15 67 0,51 165 99,-12-61-81,-19-30-28,32 131 46,-57-274-51,3-2 0,2 0 1,50 93-1,-57-124-16,1-2-1,0 0 1,2 0 0,0-2 0,1 0-1,0-1 1,2 0 0,0-2 0,1 0 0,42 23-1,-51-32 4,1 0-1,0-1 0,0-1 0,1 0 0,-1 0 0,1-2 0,0 1 1,0-2-1,-1 0 0,1 0 0,0-1 0,0-1 0,0 0 1,0 0-1,0-2 0,0 1 0,-1-2 0,1 0 0,-1 0 1,0-1-1,0 0 0,16-11 0,-3-2 77,-1-1-1,-1-1 1,-1-1-1,0-1 1,-2-1-1,0-1 1,-2-1-1,-1 0 1,-1-1-1,22-48 1,4-24 402,50-173 1,-88 257-453,121-437 345,-103 352-329,-5-1-1,8-162 1,-23 185 59,-3 0-1,-4 0 1,-23-121-1,21 165-26,-2 0 0,-1 0 0,-2 1 0,-1 0 0,-1 1 0,-2 1 0,-1 0-1,-1 2 1,-2-1 0,-37-40 0,47 59-63,-1 0-1,0 0 0,-1 1 1,0 1-1,0 0 0,-1 0 1,0 1-1,-1 1 0,1 0 1,-26-6-1,18 7-534,1 1 0,-31-2 0,-44 5-4367,42 6-1444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0:39.335"/>
    </inkml:context>
    <inkml:brush xml:id="br0">
      <inkml:brushProperty name="width" value="0.025" units="cm"/>
      <inkml:brushProperty name="height" value="0.025" units="cm"/>
    </inkml:brush>
  </inkml:definitions>
  <inkml:trace contextRef="#ctx0" brushRef="#br0">1 34 6822,'108'12'2320,"0"-4"0,144-8 0,-101-2-461,1809-19 5524,-1691 6-7310,124-1 420,-477 17 1002,51 0-3805,0 0-6105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0:40.220"/>
    </inkml:context>
    <inkml:brush xml:id="br0">
      <inkml:brushProperty name="width" value="0.025" units="cm"/>
      <inkml:brushProperty name="height" value="0.025" units="cm"/>
    </inkml:brush>
  </inkml:definitions>
  <inkml:trace contextRef="#ctx0" brushRef="#br0">96 209 10602,'-13'3'1420,"-44"12"-48,55-15-1302,1 0 0,-1 1 0,0-1 0,1 0 0,-1 1 0,1-1 0,-1 1 0,1-1 0,0 1 0,-1 0 1,1-1-1,0 1 0,-1 0 0,1 0 0,0 0 0,-2 2 0,26 0 549,47-7 718,0-4 1,79-18-1,-57 9-737,470-64 1632,1093-16-1,-812 97-1724,-828 0-1154,-40 1-6922,-2-11 288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1:44.966"/>
    </inkml:context>
    <inkml:brush xml:id="br0">
      <inkml:brushProperty name="width" value="0.025" units="cm"/>
      <inkml:brushProperty name="height" value="0.025" units="cm"/>
    </inkml:brush>
  </inkml:definitions>
  <inkml:trace contextRef="#ctx0" brushRef="#br0">1274 62 5862,'0'0'74,"-9"-3"-287,-27-13 172,22 9 112,-1 0-1,0 1 1,0 1-1,0 0 1,-1 1-1,0 0 0,-17 0 1,4 5 687,1 2 0,0 1 0,-37 11 0,36-8 239,1-1 0,-1-1 0,-40 1 0,-14-8 180,30 0-594,-96 8 0,136-5-516,-1 1 0,0 1 0,1 0 0,0 1 0,0 0 0,0 1 0,0 1 0,1 0 0,0 0 0,0 2 0,0-1 0,-10 10 0,0 7 22,0 1 0,1 1 0,2 1 1,-26 46-1,-31 43-12,62-96 16,1 0 0,1 0 0,0 1 0,2 1 0,1-1 0,0 2 0,2-1 0,-9 41 0,9-14-45,1 1 1,2-1-1,5 59 0,-1-92-51,1 0 0,1-1 1,1 1-1,0 0 0,1-1 0,0 0 0,2 0 1,0 0-1,0-1 0,1 0 0,1 0 0,0-1 1,1 0-1,1 0 0,0-1 0,20 19 0,-12-15 4,2-1 0,0-1 0,0-1 0,1-1 0,1-1 0,0-1 0,0 0 0,1-2 0,1-1 0,27 5 0,14 1-27,0-3 1,0-4 0,1-2-1,0-3 1,0-3 0,-1-2-1,87-18 1,882-104-1235,-994 123 1253,0-2 0,0-1 0,66-19 0,-94 20 28,0 1 1,0-2-1,-1 1 1,0-2-1,0 1 0,0-2 1,-1 1-1,0-1 1,-1-1-1,1 0 1,-2 0-1,1-1 1,-1 0-1,-1 0 0,11-21 1,-5 5 131,-2-1 0,-2 0 0,0 0 0,-1-1 1,-2-1-1,-1 1 0,1-36 0,-2-15-205,-10-110 0,5 180 82,0-1 0,0 0 0,-1 1-1,0-1 1,-1 1 0,0-1 0,0 1 0,-1 0 0,-1 0-1,1 1 1,-1-1 0,-11-13 0,6 12 93,0 0 0,-1 0 0,0 1 0,0 1 0,-1 0 0,0 0 0,-1 1 0,-14-6 0,-11-2-94,0 1-1,-63-13 1,26 8-3276,55 12-852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3:16.339"/>
    </inkml:context>
    <inkml:brush xml:id="br0">
      <inkml:brushProperty name="width" value="0.025" units="cm"/>
      <inkml:brushProperty name="height" value="0.025" units="cm"/>
    </inkml:brush>
  </inkml:definitions>
  <inkml:trace contextRef="#ctx0" brushRef="#br0">17 119 5958,'-1'0'211,"0"0"0,1 0 0,-1 0 0,0 0 1,0 0-1,1-1 0,-1 1 0,0 0 1,1-1-1,-1 1 0,0 0 0,1-1 0,-1 1 1,0-1-1,1 1 0,-1-1 0,1 1 0,-1-1 1,1 0-1,-1 1 0,1-1 0,-1 0 0,1 1 1,0-1-1,-1 0 0,1 1 0,0-1 0,0 0 1,0 0-1,-1 1 0,1-2 0,23-5 1393,37 6-1756,-1 7 554,104 27-1,15 2-200,375 3 2375,-236-21-1672,960 37-635,1-44 66,-523-6-207,574-4-32,216-84 24,-941 42-91,1098-100 908,-1638 136-881,216-10-425,-160 14-5801,-87 2-1187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3:29.051"/>
    </inkml:context>
    <inkml:brush xml:id="br0">
      <inkml:brushProperty name="width" value="0.025" units="cm"/>
      <inkml:brushProperty name="height" value="0.025" units="cm"/>
    </inkml:brush>
  </inkml:definitions>
  <inkml:trace contextRef="#ctx0" brushRef="#br0">4023 148 6278,'-15'-2'4457,"-365"-25"-1972,-91-11-1761,236 2 1032,-324-7 1,351 42-1864,-354 2-1102,5 46 1072,513-39 246,0 1 0,0 2 0,1 2 0,-63 28 0,77-27-9,1 1 1,0 2 0,1 1 0,1 1 0,0 2-1,2 0 1,-23 26 0,-144 193-52,73-85-34,117-153-13,-33 38-1,2 1 0,2 2 0,2 2 0,-24 49 0,46-81-4,1-1 0,0 1 0,1 0 0,0 0 0,1 1-1,0-1 1,2 1 0,-1-1 0,2 1 0,-1 0 0,2 0 0,0-1 0,1 1-1,0-1 1,1 1 0,0-1 0,1 0 0,1 0 0,0 0 0,13 22-1,5-1-5,1-1 0,1-1-1,2-1 1,2-2-1,0-1 1,2-1 0,0-2-1,59 36 1,8-4-1948,196 81 0,-146-82 1276,3-6 1,2-7 0,1-6-1,232 24 1,638-16 2678,-247-59-581,1232-178 1,-1820 163-1426,607-109-261,-572 89 159,327-118 0,-500 149 398,-1-2 0,-1-3 0,-1-1 0,-1-3-1,55-41 1,-88 56-135,0-1-1,0 0 0,-1-1 1,-1 0-1,-1-1 0,0 0 1,18-33-1,-23 35-100,-1-1-1,0 0 1,-1 0 0,0-1-1,-1 1 1,-1-1 0,0 1-1,-1-1 1,0 0 0,-1 0 0,-3-20-1,0 19-13,-1 1 0,-1-1 0,0 1 1,-1-1-1,0 1 0,-1 1 0,-1 0 0,0 0 0,-1 0 0,-1 1 0,0 0 0,0 1 0,-13-11 0,-13-11-30,-1 3 1,-2 1-1,-44-27 0,-3 7-134,-2 3 0,-2 3 0,-2 5 0,-2 4 0,-1 4 0,-127-24 0,17 18-3722,-415-17-1,378 48-1324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2.557"/>
    </inkml:context>
    <inkml:brush xml:id="br0">
      <inkml:brushProperty name="width" value="0.025" units="cm"/>
      <inkml:brushProperty name="height" value="0.025" units="cm"/>
    </inkml:brush>
  </inkml:definitions>
  <inkml:trace contextRef="#ctx0" brushRef="#br0">126 33 10858,'0'0'16117,"-9"-1"-15188,6 0-892,0 0 0,0 1 0,0 0 0,0 0 0,0 0 0,0 0 0,0 0 0,0 0 0,0 1 0,0-1 0,1 1 0,-1 0 0,0 0 0,0 0 0,0 0 0,1 1 0,-1-1 0,1 1 0,-1-1 0,1 1 0,0 0 0,-1 0 0,1 0 0,0 0 0,0 1 0,1-1 0,-1 0 0,0 1 0,-2 4 0,-1 1 39,0 0 1,1 0-1,0 0 1,0 0-1,1 1 0,0-1 1,0 1-1,1 0 1,0 0-1,1 0 0,0 0 1,0 14-1,1-22-71,0 0-1,0 0 0,0-1 1,1 1-1,-1 0 1,0-1-1,0 1 1,0 0-1,1-1 1,-1 1-1,0-1 1,1 1-1,-1 0 0,1-1 1,-1 1-1,1-1 1,-1 1-1,1-1 1,-1 1-1,1-1 1,-1 1-1,1-1 1,0 0-1,-1 1 0,1-1 1,-1 0-1,1 0 1,0 1-1,0-1 1,26-2 231,-21 0-172,0 0 1,-1 0 0,1-1-1,0 1 1,-1-1 0,8-6-1,-4 1-6,-1-1 0,0-1 0,0 1 0,-1-1 0,-1-1 0,1 1 0,-2-1 0,1 0 0,-1-1 0,-1 1 0,0-1 0,-1 0 0,0 0 0,2-21 0,-8 29-129,-3 9 27,-4 9-12,-37 79 22,43-84 57,1 0 1,0 0-1,1 0 1,0 1-1,0-1 0,1 1 1,0-1-1,1 20 1,1-29-14,-1 1-1,0 0 1,1 0 0,-1 0 0,0 0 0,1-1 0,-1 1 0,1 0 0,0 0 0,-1-1 0,1 1 0,-1-1 0,1 1 0,0 0-1,-1-1 1,1 1 0,0-1 0,0 1 0,0-1 0,-1 0 0,1 1 0,0-1 0,0 0 0,0 1 0,0-1 0,0 0-1,0 0 1,-1 0 0,1 0 0,0 0 0,0 0 0,0 0 0,0 0 0,0 0 0,0-1 0,0 1 0,-1 0 0,1 0 0,0-1-1,0 1 1,0-1 0,1 0 0,36-19 487,-23 5-478,-1-1 0,-1 0-1,0-1 1,-1-1 0,19-36-1,-66 143-600,32-80 600,0 1 0,1 0 0,0-1-1,0 1 1,1 0 0,1 0 0,0 0 0,1 17 0,0-26-15,-1 0 0,0 0 0,0-1 0,1 1 0,-1 0 1,1 0-1,-1 0 0,1-1 0,-1 1 0,1 0 0,-1-1 0,1 1 1,0-1-1,-1 1 0,1 0 0,0-1 0,-1 1 0,1-1 1,0 0-1,0 1 0,0-1 0,-1 0 0,1 1 0,0-1 0,0 0 1,0 0-1,0 0 0,-1 0 0,1 0 0,0 0 0,0 0 1,0 0-1,0 0 0,0 0 0,0 0 0,-1 0 0,1-1 1,0 1-1,1-1 0,1 0 9,0 0 0,-1 0 1,1 0-1,0 0 0,-1 0 1,1-1-1,-1 1 0,0-1 1,1 0-1,3-3 0,22-36 23,32-37 62,-55 72-91,1-1 0,0 2 1,0-1-1,1 1 0,0 0 0,-1 0 0,2 1 0,14-7 0,-22 10-6,0 1 0,1 0 0,-1 0 0,1 0 0,-1-1 0,0 1 0,1 0 0,-1 0 0,1 0 0,-1 0 0,1 0 0,-1 0 0,0 0 0,1 0 0,-1 0 0,1 0 0,-1 0 0,1 0 0,-1 0 0,0 0 0,1 1 0,-1-1 0,1 0 0,-1 0 0,0 0 0,1 1 0,-1-1 0,0 0 0,1 0 0,-1 1 0,0-1 0,1 0 0,-1 1 0,0-1 0,0 0 0,1 1 0,-1-1 0,0 0 0,0 1 0,0-1 0,1 1 0,-2 25 0,-15 32 0,14-54 0,-4 12 0,3-8 0,0-1 0,1 0 0,0 1 0,0-1 0,-1 13 0,4-19 0,-1-1 0,0 0 0,0 1 0,0-1 0,1 0 0,-1 0 0,0 1 0,1-1 0,-1 0 0,0 0 0,0 0 0,1 0 0,-1 1 0,0-1 0,1 0 0,-1 0 0,0 0 0,1 0 0,-1 0 0,0 0 0,1 0 0,-1 0 0,0 0 0,1 0 0,-1 0 0,0 0 0,1 0 0,-1 0 0,1 0 0,-1 0 0,0 0 0,0 0 0,1 0 0,-1-1 0,0 1 0,1 0 0,-1 0 0,0 0 0,1-1 0,-1 1 0,0 0 0,0 0 0,1-1 0,-1 1 0,0 0 0,0-1 0,0 1 0,0 0 0,1-1 0,14-11 0,1-4 0,8-7 0,36-29 0,-54 47 0,0 1 0,1 0 0,-1 0 0,1 0 0,0 1 0,0 0 0,0 0 0,0 1 0,0 0 0,0 0 0,1 1 0,7-1 0,-13 2-24,-1 1-1,0-1 1,0 1 0,-1-1 0,1 1-1,0 0 1,0-1 0,0 1 0,0 0-1,0 0 1,-1-1 0,1 1-1,0 0 1,-1 0 0,1 0 0,-1 0-1,1 0 1,-1 0 0,1 0-1,-1 0 1,0 0 0,1 1 0,-1-1-1,0 0 1,0 0 0,0 0 0,0 0-1,0 0 1,0 2 0,0 45-1813,0-37 991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4:20.517"/>
    </inkml:context>
    <inkml:brush xml:id="br0">
      <inkml:brushProperty name="width" value="0.025" units="cm"/>
      <inkml:brushProperty name="height" value="0.025" units="cm"/>
    </inkml:brush>
  </inkml:definitions>
  <inkml:trace contextRef="#ctx0" brushRef="#br0">1 135 1922,'0'0'9267,"8"-1"-8760,43-7 900,73 0 0,-102 8-1365,7-2 25,1 2 0,0 2 1,0 0-1,-1 2 0,1 1 0,48 16 0,-39-8 199,0-2-1,0-1 1,1-2-1,74 5 1,168-12 818,-140-3-747,507-21 406,585-52-316,-887 67-403,992-18 197,450-28-2,-462 42-158,-813 15-47,414-3 42,2654-8 80,-2455 30-109,-47 5 37,-1054-27-36,-18-1-17,0 1 0,1 0 1,-1 1-1,1 0 0,15 3 1,-24-3-12,1-1 0,-1 0 0,0 1 0,0-1 1,0 0-1,0 1 0,0-1 0,0 0 0,0 1 0,0-1 0,0 0 1,0 1-1,0-1 0,0 0 0,-1 1 0,1-1 0,0 0 0,0 1 1,0-1-1,0 0 0,-1 1 0,1-1 0,0 0 0,0 0 1,0 1-1,-1-1 0,1 0 0,0 0 0,-1 1 0,1-1 0,0 0 1,0 0-1,-1 0 0,1 1 0,0-1 0,-1 0 0,1 0 0,0 0 1,-1 0-1,1 0 0,0 0 0,-1 0 0,1 0 0,-1 0 0,-17 9-481,-5-1-5381,17-7-1254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4:43.620"/>
    </inkml:context>
    <inkml:brush xml:id="br0">
      <inkml:brushProperty name="width" value="0.025" units="cm"/>
      <inkml:brushProperty name="height" value="0.025" units="cm"/>
    </inkml:brush>
  </inkml:definitions>
  <inkml:trace contextRef="#ctx0" brushRef="#br0">1 382 7015,'0'0'2621,"8"0"-1666,70 0 562,261 11 1387,-71 5-2419,13 2 129,259 21 1751,2-39-2001,-218-3-397,-68 21 43,-13 0 7,697-49 20,286-38-10,-284 23-4,-376 15-19,257-13-149,344-15-285,1 31 177,-752 30 258,925-24 22,-35-95 779,-885 89-881,-128 11-4024,-195 8 613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5:03.203"/>
    </inkml:context>
    <inkml:brush xml:id="br0">
      <inkml:brushProperty name="width" value="0.025" units="cm"/>
      <inkml:brushProperty name="height" value="0.025" units="cm"/>
    </inkml:brush>
  </inkml:definitions>
  <inkml:trace contextRef="#ctx0" brushRef="#br0">0 218 7847,'1'-2'109,"1"-1"-1,-1 0 1,1 1-1,0-1 1,0 1-1,0 0 0,0 0 1,0 0-1,0 0 1,1 0-1,-1 0 0,1 0 1,-1 1-1,1-1 1,0 1-1,-1 0 1,1 0-1,0 0 0,0 0 1,0 0-1,0 1 1,0-1-1,5 1 0,13-3 523,1 2-1,25 1 0,-29 0 814,43-3-101,69-12 0,42-2-207,1127 7 616,-952 10-936,41 0-675,1017 4 97,96-24 119,-715-8-315,-281 12 18,-250 8-61,268-14 39,-148 13-19,-79 4-11,-167-3-451,-129 8 248,0 0 1,1 0 0,-1 0-1,0 0 1,1 0 0,-1 0-1,0 0 1,1 0-1,-1-1 1,0 1 0,1 0-1,-1 0 1,0 0 0,0 0-1,1 0 1,-1-1-1,0 1 1,1 0 0,-1 0-1,0 0 1,0-1-1,1 1 1,-1 0 0,0-1-1,0 1 1,0 0 0,0 0-1,1-1 1,-1 1-1,0 0 1,0-1 0,0 1-1,0-1 1,5-10-7936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7:02.770"/>
    </inkml:context>
    <inkml:brush xml:id="br0">
      <inkml:brushProperty name="width" value="0.025" units="cm"/>
      <inkml:brushProperty name="height" value="0.025" units="cm"/>
    </inkml:brush>
  </inkml:definitions>
  <inkml:trace contextRef="#ctx0" brushRef="#br0">41 4 2370,'-13'0'2381,"-12"2"5747,23 0-4824,15 1-2233,26 3-592,0-3 0,76-2 1,-69-3 637,84 10 0,-97-4-799,73 13 79,155 3-1,601-26 277,472 3 565,-19 80-1142,-228-6-59,2255-93 182,-2152-65 345,-405 26 202,-759 60-754,-13 0 7,1 1 1,-1-2 0,20-4-1,-28 2 90,-13 1-58,-13 1-24,-19 3-308,28 0-739,0 0 0,-1-1 0,1-1 0,0 0 0,-14-3 0,-5-11-5386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28.946"/>
    </inkml:context>
    <inkml:brush xml:id="br0">
      <inkml:brushProperty name="width" value="0.025" units="cm"/>
      <inkml:brushProperty name="height" value="0.025" units="cm"/>
    </inkml:brush>
  </inkml:definitions>
  <inkml:trace contextRef="#ctx0" brushRef="#br0">203 0 14926,'0'0'2931,"-9"10"-1709,1 0-888,0 0-1,1 0 0,0 1 0,1 0 0,0 0 0,0 1 0,1 0 0,1 0 0,-6 23 1,-3 56 749,5 0 0,6 184 1,2-33-106,-44 229 1042,-1 112-506,54-188-1468,-11 315 4,-19-227-3430,21-515-1387,0-11-2781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0.081"/>
    </inkml:context>
    <inkml:brush xml:id="br0">
      <inkml:brushProperty name="width" value="0.025" units="cm"/>
      <inkml:brushProperty name="height" value="0.025" units="cm"/>
    </inkml:brush>
  </inkml:definitions>
  <inkml:trace contextRef="#ctx0" brushRef="#br0">1 181 9385,'0'0'10677,"12"1"-10181,167 4 486,0-6 1,225-33-1,-169-2-943,382-42 71,266 44 1292,-753 31-1357,833 39 804,-413-1 443,-280-46-150,-93-11-4254,-169 21 1787,-1-1 0,1 0 0,0 0 1,-1-1-1,10-4 0,3-5-8215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0.468"/>
    </inkml:context>
    <inkml:brush xml:id="br0">
      <inkml:brushProperty name="width" value="0.025" units="cm"/>
      <inkml:brushProperty name="height" value="0.025" units="cm"/>
    </inkml:brush>
  </inkml:definitions>
  <inkml:trace contextRef="#ctx0" brushRef="#br0">0 1 18385,'0'0'2381,"10"3"-891,61 16 40,1-4 0,80 7 0,72 13-1342,-222-34-174,0-1 1,0 1 0,1-1 0,-1 1-1,0 0 1,0-1 0,0 1 0,0 0-1,0 1 1,0-1 0,-1 0 0,1 0-1,0 1 1,-1-1 0,1 1 0,0-1-1,-1 1 1,2 2 0,-3-2 43,1-1 0,-1 1 0,0-1 0,0 1 0,0 0 0,0-1 0,0 1 0,0-1 0,0 1 0,0 0 0,-1-1 0,1 1 0,0-1 0,-1 1 0,0-1 0,1 1 0,-1-1 0,0 1 0,0-1 0,1 1 0,-1-1 0,0 0 0,-1 0 0,1 0 0,-2 2 0,-25 25 630,-2-2 1,0-2 0,-38 24-1,-7 6-303,25-16-389,-75 77-1,62-39-3771,49-54-4803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1.460"/>
    </inkml:context>
    <inkml:brush xml:id="br0">
      <inkml:brushProperty name="width" value="0.025" units="cm"/>
      <inkml:brushProperty name="height" value="0.025" units="cm"/>
    </inkml:brush>
  </inkml:definitions>
  <inkml:trace contextRef="#ctx0" brushRef="#br0">69 410 13068,'0'0'1020,"-9"10"694,0-1-1050,3-4-188,1 0 0,-1 1 0,1 0 0,0-1 0,1 2 0,0-1 0,0 1 0,-6 12 0,10-19-452,0 1-1,-1-1 1,1 0-1,0 0 1,0 0-1,0 0 0,0 1 1,0-1-1,0 0 1,0 0-1,0 0 1,0 1-1,0-1 1,0 0-1,0 0 1,0 0-1,0 1 0,0-1 1,0 0-1,0 0 1,0 0-1,0 0 1,0 1-1,0-1 1,0 0-1,0 0 1,0 0-1,0 1 0,1-1 1,-1 0-1,0 0 1,0 0-1,0 0 1,0 0-1,0 1 1,0-1-1,1 0 1,-1 0-1,0 0 0,0 0 1,0 0-1,0 0 1,1 0-1,-1 0 1,0 1-1,0-1 1,0 0-1,1 0 1,-1 0-1,0 0 0,0 0 1,0 0-1,1 0 1,16-5 324,15-12-30,22-25-72,-1-3 0,-2-2 1,-3-3-1,-1-1 0,-3-2 1,62-99-1,-104 148-227,18-26-7,-20 29-7,0 1 1,0-1-1,1 1 1,-1 0-1,0-1 1,1 1-1,-1 0 0,0-1 1,1 1-1,-1 0 1,1-1-1,-1 1 1,0 0-1,1-1 1,-1 1-1,1 0 0,-1 0 1,1 0-1,-1 0 1,1-1-1,-1 1 1,0 0-1,1 0 1,-1 0-1,1 0 1,-1 0-1,1 0 0,-1 0 1,1 0-1,-1 0 1,1 0-1,-1 1 1,1-1-1,-1 0 1,1 0-1,-1 0 0,1 1 1,-1-1-1,0 0 1,1 0-1,-1 1 1,1-1-1,-1 0 1,0 1-1,1-1 1,-1 0-1,0 1 0,1-1 1,-1 1-1,0-1 1,0 1-1,0-1 1,1 0-1,-1 1 1,0-1-1,0 1 0,0-1 1,0 1-1,0 0 1,26 96 279,-20-66-226,1-1 0,15 37 0,-18-59-92,-1 0 0,1 0 0,1 0 0,-1-1 0,1 1 0,0-1-1,1-1 1,0 1 0,0-1 0,0 0 0,1 0 0,12 8 0,9-3-2204,-8-9-2119,0-2-4015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2.330"/>
    </inkml:context>
    <inkml:brush xml:id="br0">
      <inkml:brushProperty name="width" value="0.025" units="cm"/>
      <inkml:brushProperty name="height" value="0.025" units="cm"/>
    </inkml:brush>
  </inkml:definitions>
  <inkml:trace contextRef="#ctx0" brushRef="#br0">0 28 18353,'0'0'3155,"3"14"-2637,12 110 1537,-1 246 1,-25-300 42,6-43-598,9-84-1291,2 1 0,21-87 0,-4 23-206,-13 56-11,-4 20-84,21-81 0,-27 124 82,0 0 0,0 0 1,1 0-1,-1 0 1,0 0-1,1 0 1,-1 0-1,1 0 1,-1 0-1,1 0 0,0 0 1,-1 0-1,1 0 1,0 0-1,0 0 1,-1 0-1,1 1 1,0-1-1,0 0 0,0 1 1,0-1-1,0 1 1,0-1-1,0 1 1,0-1-1,0 1 1,0 0-1,1-1 0,1 1 1,-1 0-4,1 1 0,-1 0 0,0-1 0,0 1 0,1 0 0,-1 0 0,0 0 0,0 1 0,0-1 1,0 0-1,0 1 0,0 0 0,2 2 0,4 4-4,0 1 1,-1 1 0,0-1-1,10 19 1,-15-25 27,0 1 1,0 0-1,-1 0 1,0 0 0,1 0-1,-1 0 1,0 0-1,-1 0 1,1 0 0,-1 0-1,0 1 1,0-1-1,0 0 1,-1 0 0,1 0-1,-1 0 1,0 0-1,0 1 1,0-1 0,-1-1-1,0 1 1,1 0-1,-1 0 1,-1-1 0,1 1-1,0-1 1,-1 0-1,-4 5 1,1-3 31,0 0 0,0-1 0,0 0 0,0 0 0,-1 0 0,1-1 0,-1 0 0,0 0 0,0-1 0,0 0 0,0 0 1,-1-1-1,1 0 0,0 0 0,-10 0 0,16-1-80,0 0 0,0 0 1,0 0-1,0 0 1,0 0-1,0 0 1,0 0-1,0 0 0,0-1 1,0 1-1,0 0 1,0-1-1,0 1 0,0 0 1,0-1-1,0 1 1,0-1-1,0 0 1,0 1-1,0-1 0,1 0 1,-1 1-1,0-1 1,0 0-1,1 0 0,-1 0 1,1 0-1,-1 0 1,1 0-1,-1 1 0,1-1 1,-1-2-1,1 0-399,0 1 0,0 0 1,0-1-1,0 1 0,1 0 0,-1-1 0,1 1 0,-1 0 0,1-1 0,0 1 0,0 0 0,0 0 0,0 0 1,3-3-1,17-22-6419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3.068"/>
    </inkml:context>
    <inkml:brush xml:id="br0">
      <inkml:brushProperty name="width" value="0.025" units="cm"/>
      <inkml:brushProperty name="height" value="0.025" units="cm"/>
    </inkml:brush>
  </inkml:definitions>
  <inkml:trace contextRef="#ctx0" brushRef="#br0">267 86 8648,'12'-7'817,"20"-14"-178,40-26 3682,-53 36 6179,-51 46-9334,-323 369 1362,353-402-2408,-10 13-3035,15-23-3139,4-7 4114,10-23-6889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2.904"/>
    </inkml:context>
    <inkml:brush xml:id="br0">
      <inkml:brushProperty name="width" value="0.025" units="cm"/>
      <inkml:brushProperty name="height" value="0.025" units="cm"/>
    </inkml:brush>
  </inkml:definitions>
  <inkml:trace contextRef="#ctx0" brushRef="#br0">1 1 19859,'0'0'9641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3.423"/>
    </inkml:context>
    <inkml:brush xml:id="br0">
      <inkml:brushProperty name="width" value="0.025" units="cm"/>
      <inkml:brushProperty name="height" value="0.025" units="cm"/>
    </inkml:brush>
  </inkml:definitions>
  <inkml:trace contextRef="#ctx0" brushRef="#br0">1 1 19410,'0'0'7592,"57"41"-6375,-15-24-577,9 1-448,5 4-127,4 4-33,-7 1-1282,-7 0-2177,-14-1-2915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4.201"/>
    </inkml:context>
    <inkml:brush xml:id="br0">
      <inkml:brushProperty name="width" value="0.025" units="cm"/>
      <inkml:brushProperty name="height" value="0.025" units="cm"/>
    </inkml:brush>
  </inkml:definitions>
  <inkml:trace contextRef="#ctx0" brushRef="#br0">0 2726 14990,'0'0'2509,"11"-11"-1500,359-391 3944,28 9-3905,443-348-2527,-463 444 1150,125-106 551,-449 354 720,85-99-1,-114 117-663,-1-1 0,-2-1 0,-1-2 0,29-64-1,-49 95-237,1 1-1,-1 0 0,0 0 0,0 0 0,-1 0 0,1-1 0,-1 1 1,0 0-1,0-1 0,0-5 0,0 9-33,0-1 0,0 0 0,-1 1-1,1-1 1,0 1 0,0 0 0,0-1 0,-1 1 0,1-1 0,0 1-1,-1-1 1,1 1 0,0 0 0,-1-1 0,1 1 0,-1-1 0,1 1 0,0 0-1,-1 0 1,1-1 0,-1 1 0,1 0 0,-1 0 0,1-1 0,-2 1-1,-21 6-390,18-2-442,-1 0 0,1 1 0,-1-1 0,2 1 0,-1 0 0,-6 9 0,-1 0-3564,-5 6-6441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5.175"/>
    </inkml:context>
    <inkml:brush xml:id="br0">
      <inkml:brushProperty name="width" value="0.025" units="cm"/>
      <inkml:brushProperty name="height" value="0.025" units="cm"/>
    </inkml:brush>
  </inkml:definitions>
  <inkml:trace contextRef="#ctx0" brushRef="#br0">1 18 14446,'0'0'1174,"10"-4"-576,-5 1-507,-3 2-59,0-1 0,1 1 1,-1 0-1,0 0 1,1 0-1,-1 0 0,1 0 1,-1 1-1,0-1 1,1 1-1,0-1 0,-1 1 1,1 0-1,-1 0 1,1 0-1,-1 1 0,1-1 1,-1 0-1,1 1 1,-1 0-1,1-1 0,-1 1 1,0 0-1,1 0 1,-1 1-1,0-1 1,0 0-1,3 3 0,50 49 1225,91 117-1,-59-65-977,50 55-169,497 529 581,-196-267-1065,-365-364 621,2-2 0,3-4 0,110 54 1,31 21 1454,-117-55-563,150 137 0,-206-168-540,-34-32-587,-10-8 38,0 0-1,1 1 1,-1-1-1,0 1 1,0 0-1,0-1 1,0 1-1,0 0 1,-1 0-1,1 0 1,-1 1-1,1-1 1,-1 0-1,0 0 1,1 1-1,-1-1 1,0 1-1,-1-1 1,1 1-1,0 4 1,-2-6-250,0 0 0,0 0-1,0 0 1,0 0 0,0 0 0,0 0 0,0 0-1,-1-1 1,1 1 0,0 0 0,-1-1-1,1 1 1,0-1 0,-1 0 0,1 1 0,-1-1-1,1 0 1,0 0 0,-1 0 0,1 0 0,-1 0-1,1 0 1,-1 0 0,-1-1 0,-1 1-956,-21 0-5837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5.865"/>
    </inkml:context>
    <inkml:brush xml:id="br0">
      <inkml:brushProperty name="width" value="0.025" units="cm"/>
      <inkml:brushProperty name="height" value="0.025" units="cm"/>
    </inkml:brush>
  </inkml:definitions>
  <inkml:trace contextRef="#ctx0" brushRef="#br0">292 1 9385,'0'0'16960,"-8"5"-16731,-13 10-194,1 2 0,0 0-1,1 1 1,1 0 0,-18 26-1,-81 118 10,101-139-34,3 0 109,10-14-886,8-11-2535,9-13 415,-1-1 0,0 0 0,14-24 1,-2-1-3584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6.223"/>
    </inkml:context>
    <inkml:brush xml:id="br0">
      <inkml:brushProperty name="width" value="0.025" units="cm"/>
      <inkml:brushProperty name="height" value="0.025" units="cm"/>
    </inkml:brush>
  </inkml:definitions>
  <inkml:trace contextRef="#ctx0" brushRef="#br0">88 1 11979,'0'0'10549,"-11"13"-8942,6-8-1445,-3 4 24,1 0 0,0 0-1,0 0 1,1 1 0,0 0-1,0 1 1,1-1 0,1 1-1,0 0 1,-4 16 0,7-16-189,-1-1 1,2 1 0,-1 0 0,2 0 0,0 0-1,0 0 1,0-1 0,2 1 0,-1 0-1,1-1 1,1 0 0,0 0 0,7 14 0,31 37-6939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6.567"/>
    </inkml:context>
    <inkml:brush xml:id="br0">
      <inkml:brushProperty name="width" value="0.025" units="cm"/>
      <inkml:brushProperty name="height" value="0.025" units="cm"/>
    </inkml:brush>
  </inkml:definitions>
  <inkml:trace contextRef="#ctx0" brushRef="#br0">0 6 17809,'0'0'8232,"56"-5"-7400,-15 5-607,5 5-161,1 0-449,-4-5-2786,-9 0-3971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7.115"/>
    </inkml:context>
    <inkml:brush xml:id="br0">
      <inkml:brushProperty name="width" value="0.025" units="cm"/>
      <inkml:brushProperty name="height" value="0.025" units="cm"/>
    </inkml:brush>
  </inkml:definitions>
  <inkml:trace contextRef="#ctx0" brushRef="#br0">15 1 9257,'0'0'18695,"4"8"-18407,2 9-185,-1 0-1,-1 0 1,0 0 0,-2 1-1,1-1 1,-2 1 0,-2 30-1,1-24-637,-2-1-1,-1 1 1,-1 0-1,-1-1 1,-13 37-1,12-52-3988,3-18 1557,2-24-1309,1 29 3167,0-41-6578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37.505"/>
    </inkml:context>
    <inkml:brush xml:id="br0">
      <inkml:brushProperty name="width" value="0.025" units="cm"/>
      <inkml:brushProperty name="height" value="0.025" units="cm"/>
    </inkml:brush>
  </inkml:definitions>
  <inkml:trace contextRef="#ctx0" brushRef="#br0">0 211 11723,'0'0'8365,"0"12"-6534,0 3-1298,1 1-1,0 0 1,1 0-1,5 18 1,-5-27-396,0-1 0,0 1 0,1-1 0,0 0 1,0 0-1,0 0 0,1 0 0,0 0 0,0 0 0,1-1 0,-1 0 0,1 0 0,0 0 0,8 5 1,-6-5-82,1-1 0,0 0 0,0 0 0,0 0 0,1-1 0,-1 0 0,1-1 0,-1 0 0,17 2 0,-21-4 38,0 0-1,1 0 0,-1 0 0,0 0 1,0-1-1,0 1 0,0-1 1,1 0-1,-1 0 0,0-1 1,-1 1-1,1-1 0,0 0 0,0 0 1,-1 0-1,1-1 0,-1 1 1,0-1-1,1 0 0,-1 0 1,0 0-1,3-4 0,6-12 410,-1 0 1,-1-1-1,0 0 1,-2 0-1,0-1 1,-1 0-1,5-28 0,2-53-1521,-11-1-6117,-3 90-724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1.599"/>
    </inkml:context>
    <inkml:brush xml:id="br0">
      <inkml:brushProperty name="width" value="0.025" units="cm"/>
      <inkml:brushProperty name="height" value="0.025" units="cm"/>
    </inkml:brush>
  </inkml:definitions>
  <inkml:trace contextRef="#ctx0" brushRef="#br0">52 39 17521,'0'0'2786,"-50"12"-1953,48-11 544,4-1-448,25 0-1249,11-1 384,14-8 32,11 3-1473,10-3-1218,1 0 289,-2 1-1922,-5-2-3171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1.945"/>
    </inkml:context>
    <inkml:brush xml:id="br0">
      <inkml:brushProperty name="width" value="0.025" units="cm"/>
      <inkml:brushProperty name="height" value="0.025" units="cm"/>
    </inkml:brush>
  </inkml:definitions>
  <inkml:trace contextRef="#ctx0" brushRef="#br0">1 12 12011,'0'0'2627,"55"34"-1570,-31-18-256,6-2-641,7-4-128,8-2-1666,8-8-2850</inkml:trace>
  <inkml:trace contextRef="#ctx0" brushRef="#br0" timeOffset="1">905 0 17040,'0'0'1762,"52"10"-737,-27-6-673,9-1-288,4-3 32,6 0-96,6 0-576,0 0-257,-4 0 417,-5-3-129,-6 2 161,-8 1 320,-6 0-33,-5 0-992,-5 0-928,2 0-1507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3.259"/>
    </inkml:context>
    <inkml:brush xml:id="br0">
      <inkml:brushProperty name="width" value="0.025" units="cm"/>
      <inkml:brushProperty name="height" value="0.025" units="cm"/>
    </inkml:brush>
  </inkml:definitions>
  <inkml:trace contextRef="#ctx0" brushRef="#br0">0 166 17008,'0'0'12353,"10"2"-10645,1 0-1577,-1-1 0,1-1-1,0 1 1,-1-2-1,1 1 1,0-2-1,-1 1 1,1-1 0,-1-1-1,0 0 1,1-1-1,13-6 1,-2 0-131,0-2 0,24-16 0,-41 25 0,0 0 0,-1-1 0,1 1 0,-1-1 0,0 0 0,0 0 0,-1 0 0,1-1 0,-1 0 0,0 1 0,0-1 0,0 0 0,-1 0 0,1 0 0,2-10 0,-5 14 0,0 1 0,0-1 0,-1 0 0,1 1 0,0-1 0,0 0 0,0 1 0,0-1 0,-1 0 0,1 1 0,0-1 0,0 0 0,-1 1 0,1-1 0,-1 1 0,1-1 0,0 0 0,-1 1 0,1-1 0,-1 1 0,1-1 0,-1 1 0,0 0 0,1-1 0,-1 1 0,1 0 0,-1-1 0,0 1 0,1 0 0,-1 0 0,0-1 0,1 1 0,-1 0 0,0 0 0,0 0 0,1 0 0,-1 0 0,0 0 0,1 0 0,-1 0 0,0 0 0,1 0 0,-1 1 0,0-1 0,-1 1 0,-34 8 0,21-1 0,0 0 0,1 1 0,0 0 0,1 1 0,0 1 0,0 0 0,1 1 0,-18 23 0,23-27 0,1-1 0,1 1 0,-1 1 0,1-1 0,1 1 0,0 0 0,0 0 0,0 0 0,1 0 0,1 1 0,0-1 0,0 1 0,0-1 0,1 1 0,1 0 0,0 13 0,1-20 0,0-1 0,-1 1 0,1-1 0,0 1 0,0-1 0,0 0 0,0 1 0,0-1 0,1 0 0,-1 0 0,1 0 0,0 0 0,-1 0 0,1 0 0,0-1 0,0 1 0,0 0 0,4 1 0,0 0 0,-1 0 0,1-1 0,0 0 0,0 0 0,0 0 0,0-1 0,10 1 0,3-1 0,1 0 0,-1-2 0,0 0 0,22-5 0,-24 2-332,0 0-1,0-2 1,26-11 0,-2-5-6315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2.381"/>
    </inkml:context>
    <inkml:brush xml:id="br0">
      <inkml:brushProperty name="width" value="0.025" units="cm"/>
      <inkml:brushProperty name="height" value="0.025" units="cm"/>
    </inkml:brush>
  </inkml:definitions>
  <inkml:trace contextRef="#ctx0" brushRef="#br0">9 0 16303,'0'0'1890,"-9"55"-961,9-27 256,0 7-576,0 5-513,0 6-64,8-1-929,-2 0-1537,0-2-545,-2-2-64,-4-8-352,0-3-4901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2.755"/>
    </inkml:context>
    <inkml:brush xml:id="br0">
      <inkml:brushProperty name="width" value="0.025" units="cm"/>
      <inkml:brushProperty name="height" value="0.025" units="cm"/>
    </inkml:brush>
  </inkml:definitions>
  <inkml:trace contextRef="#ctx0" brushRef="#br0">36 0 4708,'-3'13'5109,"-7"23"-3044,2 0 0,2 1-1,-3 49 1,10-58-2676,1 0-1,1 0 1,9 33 0,-9-42 85,0 0 1,-2 0-1,0 1 1,-1-1-1,-4 30 1,-5 13-4009,6-35-687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3.115"/>
    </inkml:context>
    <inkml:brush xml:id="br0">
      <inkml:brushProperty name="width" value="0.025" units="cm"/>
      <inkml:brushProperty name="height" value="0.025" units="cm"/>
    </inkml:brush>
  </inkml:definitions>
  <inkml:trace contextRef="#ctx0" brushRef="#br0">28 0 9673,'0'0'4116,"0"10"-721,-1 16-702,-1-1-1,-8 44 0,4-49-4663,-1 7 1265,5-8-6226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5.437"/>
    </inkml:context>
    <inkml:brush xml:id="br0">
      <inkml:brushProperty name="width" value="0.025" units="cm"/>
      <inkml:brushProperty name="height" value="0.025" units="cm"/>
    </inkml:brush>
  </inkml:definitions>
  <inkml:trace contextRef="#ctx0" brushRef="#br0">51 1 7015,'0'0'12321,"-1"12"-11894,-22 217 472,-3 56 2227,28-313-1828,2 1 0,8-32 0,0 12-1382,3 2 1,1-1-1,3 2 0,28-50 0,-45 89 49,1 1-1,0-1 0,0 1 1,0 0-1,1 0 1,-1 0-1,1 0 0,0 1 1,0-1-1,0 1 1,0 0-1,1 0 0,-1 1 1,1-1-1,0 1 1,0 0-1,0 0 1,0 0-1,0 1 0,0 0 1,0 0-1,1 0 1,-1 1-1,0 0 0,0 0 1,11 1-1,-15-1 22,0 0 0,-1 0 1,1 0-1,0 0 0,0 0 0,-1 1 0,1-1 0,0 0 0,-1 0 0,1 1 1,0-1-1,-1 0 0,1 1 0,0-1 0,-1 1 0,1-1 0,-1 0 0,1 1 1,0 0-1,-1-1 0,1 1 0,-1-1 0,0 1 0,1-1 0,-1 1 0,0 0 1,1-1-1,-1 1 0,0 0 0,1 0 0,-1-1 0,0 1 0,0 0 0,0 0 1,0-1-1,0 1 0,0 0 0,0 0 0,0-1 0,0 1 0,0 0 0,-1 0 1,1 1 14,-1 0 0,1 0 1,-1 0-1,0 0 0,1 0 1,-1 0-1,0 0 0,0 0 1,-1-1-1,1 1 0,0 0 1,-1-1-1,1 1 0,-3 1 1,-14 8 113,-1-1 1,0-1-1,0 0 0,-1-2 1,-22 6-1,-44 18-1,99-37-4361,15-8 422,6-11-1439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5.953"/>
    </inkml:context>
    <inkml:brush xml:id="br0">
      <inkml:brushProperty name="width" value="0.025" units="cm"/>
      <inkml:brushProperty name="height" value="0.025" units="cm"/>
    </inkml:brush>
  </inkml:definitions>
  <inkml:trace contextRef="#ctx0" brushRef="#br0">209 0 17873,'0'0'3449,"-12"8"-2462,-12 12-644,1 1-1,1 1 0,1 1 1,1 1-1,1 1 1,-16 26-1,3 4 155,73-83-343,-27 16-165,-7 6-62,-1 0-1,1 0 0,0 1 0,1 0 1,-1 0-1,1 1 0,0 0 0,0 0 1,0 1-1,16-4 0,-25 43-17,-3-23 133,-1-1-1,-1 0 0,0 0 0,-1 0 0,-9 12 0,-22 44 182,37-67-148,1-41 453,0 29-516,0 0 0,-1-1 0,-1 1-1,0 0 1,-1 0 0,0 0 0,0 1-1,-1-1 1,0 1 0,-1 0 0,0 0-1,-1 0 1,0 1 0,-13-16 0,18 24 169,16 2-197,-14-1-15,165 17-441,-93-15-4886,-33-3-3397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6.681"/>
    </inkml:context>
    <inkml:brush xml:id="br0">
      <inkml:brushProperty name="width" value="0.025" units="cm"/>
      <inkml:brushProperty name="height" value="0.025" units="cm"/>
    </inkml:brush>
  </inkml:definitions>
  <inkml:trace contextRef="#ctx0" brushRef="#br0">288 0 17777,'0'0'4543,"-10"7"-3043,-8 7-1237,0 2-1,1 0 1,1 1 0,1 0 0,0 1 0,-19 32-1,-75 139-133,96-164-63,-1-2-23,14-23-67,-1 1 0,1-1 1,0 0-1,0 0 0,0 0 1,0 0-1,0 1 0,0-1 1,0 0-1,0 0 1,0 0-1,0 0 0,-1 1 1,1-1-1,0 0 0,0 0 1,0 0-1,0 0 0,0 0 1,-1 0-1,1 0 0,0 0 1,0 0-1,0 1 0,0-1 1,-1 0-1,1 0 0,0 0 1,0 0-1,0 0 1,0 0-1,-1 0 0,1 0 1,0 0-1,0 0 0,0 0 1,0 0-1,-1 0 0,1 0 1,0-1-1,0 1 0,0 0 1,0 0-1,-1 0 0,1 0 1,0 0-1,0 0 0,0 0 1,-2-42-4183,2 40 4115,7-82-9182,-3 39 892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7.041"/>
    </inkml:context>
    <inkml:brush xml:id="br0">
      <inkml:brushProperty name="width" value="0.025" units="cm"/>
      <inkml:brushProperty name="height" value="0.025" units="cm"/>
    </inkml:brush>
  </inkml:definitions>
  <inkml:trace contextRef="#ctx0" brushRef="#br0">53 1 9673,'0'0'8798,"1"8"-7741,0-3-825,1 0 1,-1 0-1,1-1 0,0 1 1,0-1-1,0 1 0,1-1 1,-1 0-1,1 0 0,0 0 1,0 0-1,1 0 0,-1-1 1,1 1-1,0-1 1,0 0-1,0 0 0,8 4 1,34 21 491,-3 2 0,53 45 0,-96-75-793,0 1 0,0-1 0,0 0 1,0 0-1,1 0 0,-1 0 0,0 0 0,0 0 0,0 0 0,0 0 0,0 0 0,0 0 0,0 1 0,0-1 0,0 0 0,0 0 0,0 0 0,0 0 0,0 0 0,0 0 0,0 1 0,0-1 0,0 0 0,0 0 0,0 0 0,0 0 0,0 0 0,0 0 1,0 0-1,0 1 0,0-1 0,0 0 0,0 0 0,0 0 0,0 0 0,0 0 0,0 0 0,0 0 0,0 0 0,0 1 0,-1-1 0,1 0 0,0 0 0,0 0 0,0 0 0,0 0 0,0 0 0,0 0 0,0 0 0,0 0 0,-1 0 0,1 0 0,0 0 0,0 0 1,0 0-1,0 0 0,0 0 0,0 0 0,0 0 0,-1 0 0,1 0 0,-14 2-2409,-18-4-3234,-1-10-2877</inkml:trace>
  <inkml:trace contextRef="#ctx0" brushRef="#br0" timeOffset="1">1 65 13004,'0'0'2178,"48"0"-4580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8.289"/>
    </inkml:context>
    <inkml:brush xml:id="br0">
      <inkml:brushProperty name="width" value="0.025" units="cm"/>
      <inkml:brushProperty name="height" value="0.025" units="cm"/>
    </inkml:brush>
  </inkml:definitions>
  <inkml:trace contextRef="#ctx0" brushRef="#br0">192 0 12684,'0'0'12817,"-10"13"-12512,-161 212 250,195-266-830,25-59 0,-51 106 270,-6 11 60,2 1 0,0 0 0,1 0 0,1 1-1,1 0 1,-2 32 0,6-50-47,-1 0-1,1 1 1,-1-1-1,1 0 0,-1 0 1,1 0-1,0 0 1,0 1-1,-1-1 1,1 0-1,0 0 1,0 0-1,0-1 1,0 1-1,0 0 1,0 0-1,1 0 1,-1-1-1,0 1 1,0-1-1,0 1 1,1-1-1,-1 1 0,0-1 1,1 0-1,-1 1 1,0-1-1,1 0 1,-1 0-1,0 0 1,2 0-1,53-1 281,-45 0-217,-1 1-79,0 0 0,1-1 0,-1 0 0,0-1 0,0 0 0,0-1 0,14-6 0,-50 0 125,3 4-53,1-2 1,-1 0-1,2-1 0,-1-1 0,1-1 0,1-1 0,-26-18 0,45 28-50,0 0 1,-1 1 0,1-1-1,0 0 1,0 0-1,0 1 1,0-1-1,1 0 1,-1 0 0,0 0-1,0 0 1,0 0-1,1 0 1,-1-1-1,0 1 1,1 0 0,-1 0-1,1 0 1,0-1-1,-1-1 1,1 3-14,1-1 1,-1 0-1,1 1 0,-1-1 1,1 0-1,-1 1 0,1-1 0,0 1 1,-1-1-1,1 1 0,0-1 1,-1 1-1,1-1 0,0 1 1,0 0-1,-1-1 0,1 1 1,0 0-1,0 0 0,-1-1 1,1 1-1,0 0 0,1 0 0,68-1-177,-54 2 207,137 11-2142,-133-10 902,36 3-3895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9.327"/>
    </inkml:context>
    <inkml:brush xml:id="br0">
      <inkml:brushProperty name="width" value="0.025" units="cm"/>
      <inkml:brushProperty name="height" value="0.025" units="cm"/>
    </inkml:brush>
  </inkml:definitions>
  <inkml:trace contextRef="#ctx0" brushRef="#br0">1 70 13805,'0'0'3171,"56"0"-3043,-18 0-96,11 0-32,8-4 0,12-3 32,1-4-32,6-1-160,0 2-32,-4-1 192,3 4-192,-7 2-1186,-2 2 418,0 3-1090,-7 0-673,-1 0-2914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49.670"/>
    </inkml:context>
    <inkml:brush xml:id="br0">
      <inkml:brushProperty name="width" value="0.025" units="cm"/>
      <inkml:brushProperty name="height" value="0.025" units="cm"/>
    </inkml:brush>
  </inkml:definitions>
  <inkml:trace contextRef="#ctx0" brushRef="#br0">0 35 1505,'15'-2'4672,"248"-13"3186,-84 11-7020,196 4-1105,-105-8 1298,-174 2-549,97 6 1,-180 0-3285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3.944"/>
    </inkml:context>
    <inkml:brush xml:id="br0">
      <inkml:brushProperty name="width" value="0.025" units="cm"/>
      <inkml:brushProperty name="height" value="0.025" units="cm"/>
    </inkml:brush>
  </inkml:definitions>
  <inkml:trace contextRef="#ctx0" brushRef="#br0">1 34 14990,'0'0'3497,"9"5"-2285,1 1-941,1-1 0,0-1 0,1 0 0,-1 0 0,1-1 0,-1-1 0,1 1 0,12-1 0,113 2 1942,-106-4-1895,1849-69 445,-1735 63-646,-99 5-3453,-76 1-369,-12 0-3785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50.368"/>
    </inkml:context>
    <inkml:brush xml:id="br0">
      <inkml:brushProperty name="width" value="0.025" units="cm"/>
      <inkml:brushProperty name="height" value="0.025" units="cm"/>
    </inkml:brush>
  </inkml:definitions>
  <inkml:trace contextRef="#ctx0" brushRef="#br0">0 2 11435,'0'0'6758,"63"20"-5925,-21-18-128,5 1-353,7-2-192,6-1-96,10 0-32,6 0-1665,3-10-2435,-1-8-3716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50.739"/>
    </inkml:context>
    <inkml:brush xml:id="br0">
      <inkml:brushProperty name="width" value="0.025" units="cm"/>
      <inkml:brushProperty name="height" value="0.025" units="cm"/>
    </inkml:brush>
  </inkml:definitions>
  <inkml:trace contextRef="#ctx0" brushRef="#br0">1 73 4901,'16'0'5706,"267"-12"-5092,431-20 3919,-674 33-3548,42 8 1,-42-3 289,41-1 0,-81-5-1333,1 0 1,0 0-1,-1-1 0,1 1 1,0 0-1,-1 0 0,1-1 0,0 1 1,-1 0-1,1-1 0,-1 1 0,1-1 1,-1 1-1,1-1 0,-1 1 1,1-1-1,-1 1 0,1-1 0,-1 0 1,1 1-1,-1-1 0,0 0 0,0 1 1,1-1-1,-1 0 0,0 1 1,0-1-1,0 0 0,0 1 0,1-1 1,-1 0-1,0 1 0,0-1 0,-1 0 1,1 0-1,0 1 0,0-1 1,0 0-1,0 1 0,-1-1 0,1 0 1,-1-1-1,1-3-1837,-3-15-7565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51.650"/>
    </inkml:context>
    <inkml:brush xml:id="br0">
      <inkml:brushProperty name="width" value="0.025" units="cm"/>
      <inkml:brushProperty name="height" value="0.025" units="cm"/>
    </inkml:brush>
  </inkml:definitions>
  <inkml:trace contextRef="#ctx0" brushRef="#br0">31 0 10954,'0'0'8088,"-2"12"-7559,-10 63 487,-4 109 1,16-172 168,-1-13 115,6-22-336,26-48-790,52-88-1,-82 157-180,1 0 0,0 0-1,0 0 1,0 0 0,0 1-1,0-1 1,0 1 0,0 0 0,0 0-1,1-1 1,-1 1 0,1 0 0,-1 1-1,0-1 1,1 0 0,-1 1 0,1 0-1,-1-1 1,1 1 0,0 0 0,-1 0-1,1 0 1,-1 1 0,6 0 0,-4 0-6,1 0 0,-1 0 0,1 0 0,0 0 0,-1 1 0,0 0 0,1 0 0,-1 0 0,0 0 0,0 1 0,0 0 0,-1-1 0,5 5 0,-8-7 20,1 1 1,-1 0-1,0 0 1,1-1-1,-1 1 0,1 0 1,-1 0-1,0 0 1,0-1-1,1 1 0,-1 0 1,0 0-1,0 0 1,0 0-1,0 0 0,0-1 1,0 1-1,0 0 1,0 0-1,-1 0 0,1 0 1,0 0-1,0-1 1,-1 1-1,1 0 0,-1 0 1,1-1-1,0 1 1,-1 0-1,1 0 0,-1-1 1,0 1-1,1-1 0,-1 1 1,0 0-1,1-1 1,-2 1-1,-32 21 555,27-19-423,-2 3 62,-5 3 28,0-1 0,0-1 0,-1 0 1,1-1-1,-2 0 0,1-1 0,-1-1 1,1 0-1,-22 2 0,36-7-301,1 1-1,0 0 1,-1 0-1,1 0 1,0 0-1,-1 0 1,1 0-1,0-1 0,-1 1 1,1 0-1,0 0 1,-1 0-1,1-1 1,0 1-1,0 0 1,-1-1-1,1 1 1,0 0-1,0 0 0,-1-1 1,1 1-1,0 0 1,0-1-1,0 1 1,0-1-1,0 1 1,0 0-1,-1-1 1,1 1-1,0 0 0,0-1 1,0 1-1,0-1 1,0 1-1,0 0 1,1-1-1,-1 1 1,0 0-1,0-1 1,0 1-1,0 0 1,0-1-1,0 1 0,1 0 1,-1-1-1,0 1 1,0 0-1,0-1 1,1 1-1,-1 0 1,0-1-1,1 1 1,-1 0-1,0 0 0,1-1 1,14-19-4621,1 3-213,0-3-2418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52.083"/>
    </inkml:context>
    <inkml:brush xml:id="br0">
      <inkml:brushProperty name="width" value="0.025" units="cm"/>
      <inkml:brushProperty name="height" value="0.025" units="cm"/>
    </inkml:brush>
  </inkml:definitions>
  <inkml:trace contextRef="#ctx0" brushRef="#br0">1 71 8488,'0'0'13036,"78"-7"-11915,-28-1-576,3-3-385,5 2-128,-2 0 0,-7 1 0,-3 5-32,-12 0-1089,-14 2-1505,-11-2-2499,-9-6-6694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53.546"/>
    </inkml:context>
    <inkml:brush xml:id="br0">
      <inkml:brushProperty name="width" value="0.025" units="cm"/>
      <inkml:brushProperty name="height" value="0.025" units="cm"/>
    </inkml:brush>
  </inkml:definitions>
  <inkml:trace contextRef="#ctx0" brushRef="#br0">18 130 1666,'1'-8'748,"0"-1"1,0 1 0,0-1-1,1 1 1,0 0-1,1 0 1,0 0 0,5-10-1,-5 12 521,0 1 1,0 0-1,1-1 0,0 1 0,0 1 0,0-1 0,6-5 0,-10 16 3102,1 22-3900,-10 53-14,-37 155-1,40-211-118,-4 13 1306,7-42-751,1-26-229,4 13-655,0-1 0,1 0 1,0 1-1,1 0 0,1 0 0,1 0 0,1 0 0,0 1 0,10-16 0,-5 11-50,1 0 0,1 0 0,1 1 0,1 1 0,35-33 1,-46 47-31,1 0 1,1 1 0,-1 0 0,0 0 0,1 0 0,12-4-1,-18 8 62,0-1 0,1 1 0,-1-1 0,0 1 1,1-1-1,-1 1 0,0 0 0,1 0 0,-1 0 0,0 0 0,1 0 0,-1 0 0,0 0 0,1 0 0,-1 1 0,0-1 0,0 0 0,1 1 0,-1-1 0,0 1 0,0 0 0,1-1 0,-1 1 0,0 0 0,0-1 0,0 1 0,0 0 0,0 0 0,0 0 0,0 0 0,-1 0 0,1 0 0,0 0 0,0 1 0,-1-1 0,1 0 0,-1 0 0,1 1 0,-1-1 0,1 0 0,-1 0 0,0 1 0,0 1 0,2 2 60,-1 0-1,-1-1 1,1 2-1,-1-1 1,0 0-1,0 0 1,0 0-1,-1 0 1,1 0-1,-1 0 0,-1 0 1,1-1-1,-1 1 1,1 0-1,-1-1 1,-1 1-1,1-1 1,-1 1-1,0-1 1,-5 6-1,3-4 40,-1-1 0,-1 0 0,1-1 1,0 1-1,-1-1 0,0-1 0,0 1 0,0-1 0,-1 0 0,1-1 1,-1 0-1,-13 3 0,15-4-12,-1 0 1,1-1 0,-1 1-1,1-1 1,-1 0-1,1-1 1,-1 0-1,-6-1 1,12 2-90,0-1 0,0 1 1,1 0-1,-1-1 0,0 1 1,0-1-1,0 1 0,0-1 0,0 1 1,1-1-1,-1 1 0,0-1 0,1 0 1,-1 1-1,0-1 0,1 0 0,-1 0 1,1 0-1,-1 1 0,1-1 0,-1 0 1,1 0-1,-1-1 0,1 0-117,0 0 0,1 0 1,-1 0-1,0 0 0,1 0 0,-1 0 0,1 0 0,-1 0 0,1 0 1,0 1-1,0-1 0,0 0 0,0 1 0,0-1 0,0 0 0,3-1 1,41-43-9338,-17 23-283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7:53.980"/>
    </inkml:context>
    <inkml:brush xml:id="br0">
      <inkml:brushProperty name="width" value="0.025" units="cm"/>
      <inkml:brushProperty name="height" value="0.025" units="cm"/>
    </inkml:brush>
  </inkml:definitions>
  <inkml:trace contextRef="#ctx0" brushRef="#br0">0 50 13132,'0'0'8136,"64"44"-5958,-20-40-544,11-2-65,8-2-512,1 0-672,3-6-289,-6-8-32,-2-2-769,-8-6-1441,-12 1-1473,-14 1-2723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8:02.263"/>
    </inkml:context>
    <inkml:brush xml:id="br0">
      <inkml:brushProperty name="width" value="0.025" units="cm"/>
      <inkml:brushProperty name="height" value="0.025" units="cm"/>
    </inkml:brush>
  </inkml:definitions>
  <inkml:trace contextRef="#ctx0" brushRef="#br0">20 365 6246,'0'0'4842,"-4"9"-3358,0 1-1224,2-7-57,0 1-1,1-1 1,0 1-1,-1 0 1,1 0-1,0-1 1,1 1-1,-1 0 1,1 0-1,0 5 1,3-10 3059,8-11-1715,9-45 2752,-3-38-3238,-7 32-885,-1 19-384,9-51 142,-13 32-5671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8:02.618"/>
    </inkml:context>
    <inkml:brush xml:id="br0">
      <inkml:brushProperty name="width" value="0.025" units="cm"/>
      <inkml:brushProperty name="height" value="0.025" units="cm"/>
    </inkml:brush>
  </inkml:definitions>
  <inkml:trace contextRef="#ctx0" brushRef="#br0">0 294 13741,'0'0'6112,"5"-15"-5887,22-73 581,43-97 0,-64 179-867,-2 17 30,-1 22 102,-3-30-34,1 8-80,9 112 419,-8-108-671,1 1 0,1-1 0,0-1 0,1 1 1,11 25-1,-3-22-1896,-1-11-3546,-3-6-4555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8:03.224"/>
    </inkml:context>
    <inkml:brush xml:id="br0">
      <inkml:brushProperty name="width" value="0.025" units="cm"/>
      <inkml:brushProperty name="height" value="0.025" units="cm"/>
    </inkml:brush>
  </inkml:definitions>
  <inkml:trace contextRef="#ctx0" brushRef="#br0">44 0 5765,'0'0'13416,"0"11"-13277,0 47 244,-3-1 0,-2 0 0,-23 106 0,25-137 2,1-6-1981,0-11-4443,3-12 2174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8:03.575"/>
    </inkml:context>
    <inkml:brush xml:id="br0">
      <inkml:brushProperty name="width" value="0.025" units="cm"/>
      <inkml:brushProperty name="height" value="0.025" units="cm"/>
    </inkml:brush>
  </inkml:definitions>
  <inkml:trace contextRef="#ctx0" brushRef="#br0">0 68 10570,'0'0'475,"2"9"235,7 16 746,0 0-1,22 39 1,13 32 193,-22-27-768,-22-69-852,1 0 1,-1 0-1,1 0 0,-1 0 0,0 0 0,1 0 1,-1 0-1,0 0 0,1 0 0,-1 0 0,0 0 1,1 0-1,-1 0 0,0 0 0,1-1 0,-1 1 0,0 0 1,1 0-1,-1 0 0,0 0 0,1-1 0,-1 1 1,0 0-1,0 0 0,1 0 0,-1-1 0,0 1 0,0 0 1,1-1-1,-1 1 0,0 0 0,0 0 0,0-1 1,0 1-1,1 0 0,-1-1 0,0 1 0,0-1 0,0 1 1,0 0-1,0-1 0,0 1 0,0 0 0,0-1 1,0 1-1,0-1 0,9-24 205,-8 22-83,54-124 1776,-12 28-2301,-19 32-3683,-16 42-1741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4.564"/>
    </inkml:context>
    <inkml:brush xml:id="br0">
      <inkml:brushProperty name="width" value="0.025" units="cm"/>
      <inkml:brushProperty name="height" value="0.025" units="cm"/>
    </inkml:brush>
  </inkml:definitions>
  <inkml:trace contextRef="#ctx0" brushRef="#br0">1 236 14606,'0'0'5466,"18"-1"-4233,309-19 3438,191-38-2174,-286 30-2180,-144 18-635,192-25 942,-142 8-2540,-6-10-3788,-80 18-1166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9:01.899"/>
    </inkml:context>
    <inkml:brush xml:id="br0">
      <inkml:brushProperty name="width" value="0.025" units="cm"/>
      <inkml:brushProperty name="height" value="0.025" units="cm"/>
    </inkml:brush>
  </inkml:definitions>
  <inkml:trace contextRef="#ctx0" brushRef="#br0">62 169 6054,'0'0'3486,"0"-10"-1068,0 4-2098,1-45 2692,-1 48-2519,0-1-1,1 0 1,-1 0 0,1 1 0,0-1-1,0 0 1,1 1 0,-1-1-1,1 1 1,0-1 0,-1 1-1,5-5 1,-3 34 1050,-8 35-1263,-2-1 1,-2 0-1,-30 98 1,16-66-170,47-204 1565,13-163 1,-36 282-1247,-1 10-391,1 0 1,1 1-1,1-1 0,0 0 0,1 0 0,7 18 0,-10-34-40,0 1 0,0-1-1,0 0 1,0 1-1,1-1 1,-1 0-1,0 0 1,0 0 0,1 0-1,-1 0 1,1 0-1,-1-1 1,0 1 0,1 0-1,0-1 1,-1 1-1,1-1 1,-1 1 0,1-1-1,0 0 1,-1 0-1,1 1 1,0-1 0,-1-1-1,1 1 1,0 0-1,-1 0 1,1 0-1,-1-1 1,1 1 0,0-1-1,-1 0 1,1 1-1,-1-1 1,1 0 0,-1 0-1,0 0 1,1 0-1,-1 0 1,0 0 0,2-2-1,7-5 49,0-1 0,-1 0 0,15-19-1,-7 6 280,0-1 0,-2 0-1,-1-1 1,-1-1 0,-1 0-1,17-50 1,-33 132-289,-6-11-34,-4 9-223,3 1 0,-6 113 1,16-168 82,1 0 1,0 0 0,0 0-1,0 0 1,0 0-1,0 0 1,0-1 0,0 1-1,0 0 1,1 0 0,-1 0-1,0 0 1,0 0-1,1 0 1,-1 0 0,1 0-1,-1-1 1,1 1 0,-1 0-1,1 0 1,-1-1 0,1 1-1,0 0 1,-1-1-1,1 1 1,0 0 0,-1-1-1,1 1 1,0-1 0,0 1-1,0-1 1,0 0-1,-1 1 1,1-1 0,0 0-1,0 0 1,0 1 0,0-1-1,0 0 1,0 0-1,0 0 1,0 0 0,0 0-1,1-1 1,0 1-503,1-1 0,-1 1 0,0-1 1,0 0-1,1 0 0,-1 0 0,0 0 0,0-1 0,0 1 0,0-1 0,-1 1 1,1-1-1,0 1 0,0-1 0,-1 0 0,3-3 0,8-19-8997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9:02.472"/>
    </inkml:context>
    <inkml:brush xml:id="br0">
      <inkml:brushProperty name="width" value="0.025" units="cm"/>
      <inkml:brushProperty name="height" value="0.025" units="cm"/>
    </inkml:brush>
  </inkml:definitions>
  <inkml:trace contextRef="#ctx0" brushRef="#br0">54 172 11787,'0'0'4116,"8"-7"-2408,-2 4-1444,0-2 63,0 1 1,0 0-1,-1-1 1,1 0-1,5-8 1,-9 11 34,0-1 1,-1 1-1,1 0 1,-1-1-1,0 0 1,0 1-1,0-1 0,0 1 1,0-1-1,0 0 1,-1 0-1,0 0 1,1-2-1,-1 4-274,-1 1 0,1-1 0,0 1 0,0-1 1,-1 1-1,1-1 0,0 1 0,0-1 0,-1 1 0,1-1 0,-1 1 0,1 0 0,0-1 0,-1 1 0,1 0 0,-1-1 0,1 1 0,-1 0 0,1-1 0,-1 1 0,1 0 1,-1 0-1,1 0 0,-1-1 0,0 1 0,1 0 0,-1 0 0,1 0 0,-1 0 0,1 0 0,-1 0 0,1 0 0,-1 0 0,0 0 0,1 1 0,-1-1 0,1 0 0,-1 0 1,0 1-1,-26 9 564,20-3-599,-1 1 1,1 0-1,1 0 0,0 1 1,0 0-1,0 0 1,1 0-1,1 1 0,0-1 1,0 1-1,1 0 0,0 1 1,0-1-1,1 0 1,-1 16-1,3-25-47,0-1 0,0 0 1,0 1-1,0-1 0,0 0 0,0 1 0,0-1 1,1 0-1,-1 1 0,0-1 0,0 0 1,0 1-1,0-1 0,0 0 0,0 1 0,1-1 1,-1 0-1,0 0 0,0 1 0,1-1 0,-1 0 1,0 0-1,0 1 0,1-1 0,-1 0 0,0 0 1,1 0-1,-1 1 0,0-1 0,0 0 1,1 0-1,-1 0 0,0 0 0,1 0 0,-1 0 1,1 0-1,17-3 203,14-14 179,5-12-22,-31 23-351,0 1 1,0-1-1,1 1 1,-1 0-1,1 0 0,1 1 1,-1 0-1,1 1 1,-1-1-1,1 1 0,0 1 1,12-3-1,-19 5-15,0 1 0,0-1-1,0 1 1,0 0-1,0-1 1,0 1 0,0 0-1,-1 0 1,1 0 0,0 0-1,-1 0 1,1 0-1,0 0 1,-1 0 0,1 0-1,-1 0 1,0 0 0,1 0-1,-1 0 1,0 0-1,1 0 1,-1 0 0,0 0-1,0 1 1,0-1 0,0 0-1,0 0 1,-1 1-1,1 47 192,-1-38-136,6-41 223,13-104 640,-17 55-918,36 121-326,-32-39-52,-1 0 0,1-1-1,0 1 1,0-1 0,0 0-1,1 0 1,-1 0-1,0-1 1,1 0 0,-1 0-1,1 0 1,-1-1 0,1 0-1,-1 0 1,1 0 0,10-2-1,-11 1-347,0-1-1,1 1 1,-2-1-1,1 0 1,0 0-1,0 0 1,0 0-1,-1-1 1,0 0-1,1 0 1,4-5-1,12-16-6186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9:02.815"/>
    </inkml:context>
    <inkml:brush xml:id="br0">
      <inkml:brushProperty name="width" value="0.025" units="cm"/>
      <inkml:brushProperty name="height" value="0.025" units="cm"/>
    </inkml:brush>
  </inkml:definitions>
  <inkml:trace contextRef="#ctx0" brushRef="#br0">31 1 15022,'0'0'4613,"-1"10"-2638,-10 103 1590,-7 103-100,19-215-3443,-1-1-1,1 1 0,0-1 1,0 0-1,0 0 1,-1 1-1,1-1 0,0 0 1,0 0-1,0 0 0,0 0 1,0 0-1,-1 0 0,1 0 1,0 0-1,0 0 0,0 0 1,0-1-1,-1 1 0,1 0 1,0-1-1,0 1 1,-1 0-1,3-2 0,6-5 76,0 0-1,0-1 1,0 0-1,-1-1 1,0 1-1,12-20 1,36-64 33,-54 89-279,19-42-198,-20 43-72,-1 0-1,1 0 0,-1 0 0,0 1 0,1-1 0,-1 0 0,0 0 1,0 0-1,0 0 0,0 0 0,0 0 0,-1 1 0,0-4 0,-5 1-5222,-7 3-3001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9:03.172"/>
    </inkml:context>
    <inkml:brush xml:id="br0">
      <inkml:brushProperty name="width" value="0.025" units="cm"/>
      <inkml:brushProperty name="height" value="0.025" units="cm"/>
    </inkml:brush>
  </inkml:definitions>
  <inkml:trace contextRef="#ctx0" brushRef="#br0">1 0 15919,'0'0'8969,"50"30"-8617,-29-30-224,3 0-1057,-4 0-2114,-7 0-2082,-5 0-4644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9:03.515"/>
    </inkml:context>
    <inkml:brush xml:id="br0">
      <inkml:brushProperty name="width" value="0.025" units="cm"/>
      <inkml:brushProperty name="height" value="0.025" units="cm"/>
    </inkml:brush>
  </inkml:definitions>
  <inkml:trace contextRef="#ctx0" brushRef="#br0">88 0 13421,'0'0'12929,"-2"13"-12795,-21 253 337,21-147-3003,3-110 2906,2 5-5589,1-11-930,-3-14 1757,-7-60 3494,2 53 2593,-1 0 0,0 0 0,-1 1 1,-1-1-1,0 1 0,-2 1 0,-10-17 1,19 33-1630,0 0 0,0-1 0,0 1 0,-1-1 0,1 1 0,0-1 1,0 1-1,0 0 0,0-1 0,0 1 0,0-1 0,0 1 0,0-1 0,0 1 1,0-1-1,0 1 0,0-1 0,0 1 0,1 0 0,-1-1 0,0 1 1,0-1-1,0 1 0,1 0 0,-1-1 0,0 1 0,0-1 0,1 1 1,-1 0-1,0-1 0,1 1 0,-1 0 0,0 0 0,1-1 0,-1 1 0,1 0 1,-1 0-1,0-1 0,1 1 0,-1 0 0,1 0 0,-1 0 0,1 0 1,-1 0-1,1 0 0,-1 0 0,0 0 0,1 0 0,-1 0 0,1 0 1,-1 0-1,1 0 0,-1 0 0,1 0 0,0 1 0,41-1-652,-29 1 920,12-1-285,72-2-1750,-32-11-4923,-17-3-3117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59:07.385"/>
    </inkml:context>
    <inkml:brush xml:id="br0">
      <inkml:brushProperty name="width" value="0.025" units="cm"/>
      <inkml:brushProperty name="height" value="0.025" units="cm"/>
    </inkml:brush>
  </inkml:definitions>
  <inkml:trace contextRef="#ctx0" brushRef="#br0">1003 1467 6919,'-101'24'484,"-1"-4"0,-1-4 1,-160 3-1,61-28-1221,89 3 2702,98 5-1116,-32 2 1628,47-1-2474,-1 1 1,1-1-1,-1 1 0,1-1 0,0 1 1,-1-1-1,1 1 0,0 0 0,0-1 1,-1 1-1,1-1 0,0 1 0,0 0 1,0-1-1,0 1 0,0-1 0,0 1 1,0 0-1,0-1 0,0 1 0,0 0 1,0-1-1,0 1 0,0 0 0,0-1 1,1 1-1,-1-1 0,0 1 0,0-1 1,1 1-1,-1 0 0,10 20-11,2-8 31,0 0 0,0-1 1,1-1-1,0 0 0,1-1 0,0 0 0,1-1 0,0-1 1,0 0-1,32 10 0,13 2 108,99 18 1,317 49 1005,-93-19 21,31 3-992,548 22-1,-783-84-138,1339 81-16,-215-24 353,3-63 227,51-91-309,-12-109 141,-1320 193-409,487-97 95,-407 75 70,-2-5 1,179-80 0,-258 100-147,-1-1 0,0-2 0,-1 0 0,0-1 0,-2-1 0,38-37 0,-51 46 17,-1 0-1,-1-1 0,1 0 1,-1 0-1,0 0 1,-1 0-1,0-1 0,0 0 1,-1 0-1,0 0 0,-1 0 1,0 0-1,0-1 0,-1 1 1,0-1-1,-1 1 0,0-1 1,0 1-1,-1 0 1,0-1-1,-1 1 0,-4-14 1,-14-28-77,-2 0-1,-2 2 1,-3 1 0,-49-68 0,73 111 13,-22-31-56,-2 2 0,-1 0 0,-1 2-1,-2 1 1,-1 1 0,-42-29 0,16 20 38,-2 2 0,-2 3 0,-70-29 0,130 62 35,-543-220 520,440 186-473,-2 4 0,0 5 0,-147-16 0,-587 20-61,230 17-5,-437-85-350,303 20 353,-125 34 24,-4 35 73,404 3-19,-958 36-193,226 25-32,1121-57 152,0 4 1,1 3-1,0 3 0,-103 37 0,141-38 18,1 1 0,0 3-1,1 2 1,2 1 0,0 2 0,1 1 0,2 2-1,0 1 1,-46 51 0,70-66-78,0 1-1,1 0 1,0 1 0,1 0 0,0 0-1,2 1 1,0 0 0,0 0 0,2 1 0,-6 25-1,7-21-650,2 0-1,0 0 0,2 22 0,1-12-3439,10 49 0,-6-48-3047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0:11.717"/>
    </inkml:context>
    <inkml:brush xml:id="br0">
      <inkml:brushProperty name="width" value="0.025" units="cm"/>
      <inkml:brushProperty name="height" value="0.025" units="cm"/>
    </inkml:brush>
  </inkml:definitions>
  <inkml:trace contextRef="#ctx0" brushRef="#br0">1 365 9001,'9'0'3138,"531"-22"-694,23 0-1807,2094 22 3158,-2190-5-3381,340 5 107,359-28-383,-389-50 101,322-24 985,-661 68-1181,106-6 165,-456 40-205,164 20-1,-61-7 1,221-13-1,-365-1-1,788-39 21,-374 15-12,68 27-120,-244 5 33,154-12 55,-456 21-1200,-3-8-1451,5-5-2064,-1-3-6473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0:34.673"/>
    </inkml:context>
    <inkml:brush xml:id="br0">
      <inkml:brushProperty name="width" value="0.025" units="cm"/>
      <inkml:brushProperty name="height" value="0.025" units="cm"/>
    </inkml:brush>
  </inkml:definitions>
  <inkml:trace contextRef="#ctx0" brushRef="#br0">0 97 5926,'0'0'6262,"10"-4"-6129,28-12 694,0 1-1,1 2 1,0 2 0,1 1-1,1 3 1,51-5 0,46 6-609,409 3 2687,-227 9-2272,-32-2 15,118 32 558,-120-14-1099,147 3-5,149-73 62,-419 29-163,156 6 1205,-186 12-1077,-115 1-234,0 0 0,0 1-1,-1 1 1,1 0 0,31 9 0,-37-6-1034,0 0-1,0 0 0,-1 1 1,0 0-1,14 11 0,-15-8-4711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0:51.282"/>
    </inkml:context>
    <inkml:brush xml:id="br0">
      <inkml:brushProperty name="width" value="0.025" units="cm"/>
      <inkml:brushProperty name="height" value="0.025" units="cm"/>
    </inkml:brush>
  </inkml:definitions>
  <inkml:trace contextRef="#ctx0" brushRef="#br0">19 178 4644,'0'0'10373,"-5"-5"-10085,-9-11-160,15 8 220,37 5 294,-17 3-639,523-30 867,2 0-42,-261 32-577,394-11 251,-3-4 738,-273 12-1183,138-33 44,-322 4 123,-219 30-260,0-1 0,1 1 0,-1 1 0,0-1 0,1 0-1,-1 0 1,0 0 0,1 0 0,-1 0 0,0 0-1,0 0 1,1 0 0,-1 0 0,0 1 0,1-1 0,-1 0-1,0 0 1,0 0 0,1 1 0,-1-1 0,0 0 0,0 0-1,1 1 1,-1-1 0,0 0 0,0 0 0,0 1-1,0-1 1,1 0 0,-1 1 0,0-1 0,0 0 0,0 1-1,0-1 1,0 0 0,0 1 0,0-1 0,0 0 0,0 1-1,0-1 1,0 0 0,0 1 0,0-1 0,0 0-1,0 1 1,-6 7-3910,-4-5-469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0:58.665"/>
    </inkml:context>
    <inkml:brush xml:id="br0">
      <inkml:brushProperty name="width" value="0.025" units="cm"/>
      <inkml:brushProperty name="height" value="0.025" units="cm"/>
    </inkml:brush>
  </inkml:definitions>
  <inkml:trace contextRef="#ctx0" brushRef="#br0">0 222 5573,'0'0'5141,"22"0"-2888,261-4 757,241 5-1926,360 18-33,-746-18-890,171 18 402,-62 0-346,1224-8 612,-883-14-596,499-43 230,-651 20-120,736 1 332,121-7-624,-289-107 2383,-962 132-2240,0 2 0,70 0 0,-109 5-288,-1 1-1,1-1 0,-1 0 1,1 1-1,-1-1 1,0 1-1,1 0 0,-1-1 1,0 1-1,0 1 0,0-1 1,1 0-1,-1 0 1,0 1-1,0-1 0,-1 1 1,3 2-1,19 12-1842,-12-14-2238,1-2-3608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5.793"/>
    </inkml:context>
    <inkml:brush xml:id="br0">
      <inkml:brushProperty name="width" value="0.025" units="cm"/>
      <inkml:brushProperty name="height" value="0.025" units="cm"/>
    </inkml:brush>
  </inkml:definitions>
  <inkml:trace contextRef="#ctx0" brushRef="#br0">0 1 833,'0'0'23633,"10"1"-22448,-7-1-1126,-1 0 0,1 0 0,0 0-1,-1 0 1,1 1 0,-1-1 0,1 1 0,-1 0 0,1 0 0,-1-1 0,0 2-1,1-1 1,-1 0 0,0 0 0,0 1 0,0-1 0,0 1 0,0 0-1,0 0 1,0-1 0,0 1 0,-1 0 0,1 1 0,-1-1 0,1 0 0,-1 0-1,0 1 1,0-1 0,0 0 0,0 1 0,-1-1 0,1 1 0,-1-1 0,1 1-1,-1 4 1,3 21 64,-2-1 0,-1 1 0,-2-1-1,0 0 1,-2 0 0,-10 39 0,12-38-498,7-20-2253,7-15-3044,-1-9-1375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2:41.107"/>
    </inkml:context>
    <inkml:brush xml:id="br0">
      <inkml:brushProperty name="width" value="0.025" units="cm"/>
      <inkml:brushProperty name="height" value="0.025" units="cm"/>
    </inkml:brush>
  </inkml:definitions>
  <inkml:trace contextRef="#ctx0" brushRef="#br0">1 321 8200,'0'0'3176,"10"1"-2797,62 0 1516,98-12 0,261-27 825,-158 18-2637,272-12 779,716 49 0,-35 8-273,1-58-238,-362 3-248,800-46 184,-1599 71-245,281-27-58,-256 20 294,155-44-1,-216 45 86,-21 5-49,-15 4 216,-1 3-896,0-1-1,1 2 1,-1-1 0,1 1-1,-13 5 1,-7 2-2881,-1-2-2647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2:49.832"/>
    </inkml:context>
    <inkml:brush xml:id="br0">
      <inkml:brushProperty name="width" value="0.025" units="cm"/>
      <inkml:brushProperty name="height" value="0.025" units="cm"/>
    </inkml:brush>
  </inkml:definitions>
  <inkml:trace contextRef="#ctx0" brushRef="#br0">0 137 10570,'0'0'3032,"9"-1"-2413,68-7 360,-1 4 0,139 10 0,-111 16 119,-69-13-545,61 7 0,58-10 339,234-22-1,-19-1 385,531 28-667,111-19-111,-574 1-94,596-75-159,-598 35-122,288 30 80,-543 29-176,13 0 48,-192-12 26,-18-2 743,3 0-1062,0 1 1,0 0 0,-1 1 0,1 0 0,-25 5 0,-3-1-3990,6-3-2284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2:57.824"/>
    </inkml:context>
    <inkml:brush xml:id="br0">
      <inkml:brushProperty name="width" value="0.025" units="cm"/>
      <inkml:brushProperty name="height" value="0.025" units="cm"/>
    </inkml:brush>
  </inkml:definitions>
  <inkml:trace contextRef="#ctx0" brushRef="#br0">207 329 5701,'-9'-2'956,"-12"-3"-367,1 1-388,1 0 1,0-2 0,-34-14-1,48 19-42,1-1 0,1 0 0,-1 0-1,0-1 1,0 1 0,1-1 0,-1 1-1,1-1 1,0 0 0,0-1 0,0 1 0,0 0-1,1-1 1,-1 0 0,1 1 0,0-1 0,0 0-1,0 0 1,1 0 0,-1-1 0,1 1 0,0 0-1,0-1 1,0-6 0,1 10 279,31 17 309,-19-8-596,0-2 0,0 1 0,1-1 0,0-1 0,0-1 0,0 0 0,1 0 0,-1-1 0,1-1 0,0 0 0,15 0 0,24-2 230,81-10 1,-128 10-362,1121-39 2938,-1071 40-2948,1190-27 288,-590 7 439,413-33-81,-4-33-201,-947 75-364,580-17 2631,-782 38-7345,53-10-1062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3:29.299"/>
    </inkml:context>
    <inkml:brush xml:id="br0">
      <inkml:brushProperty name="width" value="0.025" units="cm"/>
      <inkml:brushProperty name="height" value="0.025" units="cm"/>
    </inkml:brush>
  </inkml:definitions>
  <inkml:trace contextRef="#ctx0" brushRef="#br0">1 146 10954,'15'0'223,"82"0"1734,147 18 1,-66 4 655,278-2 0,-342-26-2308,159-29 0,64-5-162,116 33 852,303-24-469,-579 9-387,488-35 934,-298 64-995,-275 0-26,177 36-1,-221-32-32,0-3-1,0-1 0,95 0 0,-112-8 20,0-2-1,0-1 1,0-1 0,-1-2-1,0-1 1,0-1-1,36-17 1,-59 23 172,21-9 239,-27 12-375,0 0 0,0 0 0,-1-1 0,1 1 0,0 0 0,-1 0 0,1-1 0,0 1 0,-1 0 0,1-1 0,-1 1 0,1-1 0,0 1 0,-1-1 0,1 1 0,-1-1 0,0 1 0,1-1 0,-1 0 0,1 1 0,-1-1 0,0 0 0,1 1 0,-1-2 0,-4 0-140,1 1-1,-1 0 1,0 0-1,0 0 1,-1 0-1,1 1 1,0-1-1,0 1 1,0 0-1,0 1 1,0-1-1,-5 1 1,-3 0-3832,3-1-1168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3:33.501"/>
    </inkml:context>
    <inkml:brush xml:id="br0">
      <inkml:brushProperty name="width" value="0.025" units="cm"/>
      <inkml:brushProperty name="height" value="0.025" units="cm"/>
    </inkml:brush>
  </inkml:definitions>
  <inkml:trace contextRef="#ctx0" brushRef="#br0">23 218 6086,'-23'-1'5790,"71"9"-3343,-17 0-2287,-1-1 1,1-1-1,1-2 1,-1-1 0,45-1-1,156-21 601,-62 1-280,240-19-276,244-9 1095,349 2-1012,53-32 84,-891 67 169,-127 7-341,133-2 462,-150 5-734,0 1 0,-1 0 0,1 2 0,-1 1 0,0 0 0,20 8 0,-1 0-5587,-27-13-1868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08.754"/>
    </inkml:context>
    <inkml:brush xml:id="br0">
      <inkml:brushProperty name="width" value="0.025" units="cm"/>
      <inkml:brushProperty name="height" value="0.025" units="cm"/>
    </inkml:brush>
  </inkml:definitions>
  <inkml:trace contextRef="#ctx0" brushRef="#br0">18 122 10730,'0'1'104,"-1"-1"0,0 0-1,1 0 1,-1 0 0,1 0-1,-1 0 1,1 0 0,-1 0-1,1 0 1,-1 0 0,0 0-1,1 0 1,-1 0 0,1 0 0,-1 0-1,1 0 1,-1-1 0,1 1-1,-1 0 1,1 0 0,-1-1-1,1 1 1,-1 0 0,1-1-1,-1 1 1,1 0 0,0-1 0,-1 1-1,1-1 1,-1 1 0,1-1-1,0 1 1,0-1 0,-1 1-1,1-1 1,0 1 0,0-1-1,0 1 1,-1-1 0,1 1 0,0-1-1,0 1 1,0-1 0,0 0-1,1 0 27,-1 0 0,1 0 0,-1 0 0,1 0 0,0 0 0,-1 0 0,1 0 0,0 0 0,0 1 0,0-1 0,-1 0 0,1 1 0,0-1 0,0 0 0,0 1 0,0-1 0,0 1 0,0 0 0,0-1 0,1 1-1,-1 0 1,2-1 0,59-4 750,0 2 1,0 3-1,74 9 0,-94-5-456,440 5 1330,0-32 243,-370 17-1685,585-5 308,-349 10-445,-279-1-143,0-3 0,0-2 0,133-34 1,-202 41-33,0 1 0,0-1 1,0 0-1,0 0 0,0 0 1,1 0-1,-1 0 1,0 0-1,0 0 0,0 0 1,0 0-1,0 0 1,1 0-1,-1 0 0,0 0 1,0 0-1,0 0 0,0 0 1,0 0-1,1 0 1,-1 0-1,0 0 0,0 0 1,0 0-1,0 0 1,0 0-1,1 0 0,-1 0 1,0 0-1,0 0 0,0 0 1,0 0-1,0-1 1,0 1-1,0 0 0,1 0 1,-1 0-1,0 0 1,0 0-1,0 0 0,0 0 1,0-1-1,0 1 0,0 0 1,0 0-1,0 0 1,0 0-1,0 0 0,0-1 1,0 1-1,0 0 1,0 0-1,0 0 0,0 0 1,0 0-1,0-1 0,0 1 1,0 0-1,0 0 1,0 0-1,0 0 0,0 0 1,0 0-1,0-1 1,0 1-1,0 0 0,0 0 1,0 0-1,-1 0 0,-14-4-92,-24 2-366,11 1-516,12 0 1005,-1 1 0,-30 4 0,11 8-2491,33-10 1684,-1 0 0,1 0 0,0 1 0,1-1 1,-1 0-1,0 1 0,1 0 0,-4 4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42.984"/>
    </inkml:context>
    <inkml:brush xml:id="br0">
      <inkml:brushProperty name="width" value="0.025" units="cm"/>
      <inkml:brushProperty name="height" value="0.025" units="cm"/>
    </inkml:brush>
  </inkml:definitions>
  <inkml:trace contextRef="#ctx0" brushRef="#br0">1 175 5894,'86'-2'8467,"-25"0"-7191,74 6-1,-125-2-1255,0 0 0,0 1 1,0 0-1,13 7 0,27 8 114,1-8 238,-1-2-1,95 2 1,106-17 168,21-13-137,235-9-331,403 39-40,-159 8 105,-506-15 14,1390-50-12,-1346 33-112,573 1-14,-331 11-16,49-5 21,843-29 50,719-50 343,-2005 80-388,-70 1 707,86 7 1,-109 0-1297,-14-1-2845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44.325"/>
    </inkml:context>
    <inkml:brush xml:id="br0">
      <inkml:brushProperty name="width" value="0.025" units="cm"/>
      <inkml:brushProperty name="height" value="0.025" units="cm"/>
    </inkml:brush>
  </inkml:definitions>
  <inkml:trace contextRef="#ctx0" brushRef="#br0">65 42 8872,'-1'1'59,"-45"9"1193,29 2-615,17-11-628,0-1 0,0 1 0,-1 0 0,1-1 0,0 1 0,0 0 0,0-1 1,0 1-1,0 0 0,0-1 0,1 1 0,-1 0 0,0-1 0,0 1 0,0 0 0,1-1 1,-1 1-1,0-1 0,0 1 0,1-1 0,-1 1 0,1 0 0,-1-1 0,1 1 1,-1-1-1,0 0 0,1 1 0,0-1 0,0 1 0,8 4 64,0-1 0,0 0 0,0 0 0,1-1 1,0 0-1,-1-1 0,1 0 0,0 0 0,0-1 0,10 0 0,5 1 36,350 28-4,-109-13 25,948 85 2169,4-44-995,1097-69-305,-1571-5-770,396-16-138,-620 10 12,400-23-237,-5-55 1825,-749 71-1095,250-30-130,-351 58-474,-13 2-2150,-18-4-3795,-13-3-5621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0.305"/>
    </inkml:context>
    <inkml:brush xml:id="br0">
      <inkml:brushProperty name="width" value="0.025" units="cm"/>
      <inkml:brushProperty name="height" value="0.025" units="cm"/>
    </inkml:brush>
  </inkml:definitions>
  <inkml:trace contextRef="#ctx0" brushRef="#br0">51 65 8648,'0'0'5093,"5"-10"-2434,17-30-626,-10 26 405,-6 18-946,-3 21-597,-3-24-904,-2 49 592,-3 1 1,-2-1-1,-2 0 1,-17 54-1,-14 75-383,37-164-224,1-9-80,1 1-1,-1 0 0,2 0 1,-1 0-1,1-1 0,0 1 0,0 0 1,2 13-1,-1-19 3,-1-1 1,0 0-1,0 0 0,0 1 0,0-1 1,0 0-1,1 0 0,-1 1 0,0-1 0,0 0 1,0 0-1,1 1 0,-1-1 0,0 0 1,0 0-1,1 0 0,-1 0 0,0 1 1,0-1-1,1 0 0,-1 0 0,0 0 1,1 0-1,-1 0 0,0 0 0,0 0 1,1 0-1,-1 0 0,0 0 0,1 0 1,-1 0-1,0 0 0,1 0 0,-1 0 1,0 0-1,0 0 0,1 0 0,-1 0 1,0-1-1,0 1 0,1 0 0,-1 0 1,0 0-1,0 0 0,1-1 0,-1 1 1,6-10-6071,-2-9-5359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0.708"/>
    </inkml:context>
    <inkml:brush xml:id="br0">
      <inkml:brushProperty name="width" value="0.025" units="cm"/>
      <inkml:brushProperty name="height" value="0.025" units="cm"/>
    </inkml:brush>
  </inkml:definitions>
  <inkml:trace contextRef="#ctx0" brushRef="#br0">61 1 18642,'0'0'1708,"-3"8"-53,2-5-1499,-42 126 5931,39-112-5799,0 1-1,2-1 1,-1 27-1,3-44-281,-1 1 0,1 0 0,1-1 0,-1 1-1,0 0 1,0-1 0,0 1 0,0 0-1,0-1 1,1 1 0,-1-1 0,0 1 0,0 0-1,1-1 1,-1 1 0,0-1 0,1 1-1,-1-1 1,1 1 0,-1-1 0,1 1-1,-1-1 1,1 1 0,-1-1 0,1 0 0,-1 1-1,1-1 1,0 0 0,-1 0 0,1 1-1,-1-1 1,2 0 0,26-2 199,25-21 270,58-62-182,-3 1-149,-107 83-139,0 0 0,0 0 0,0 0 0,1 0 0,-1 0 0,0 1-1,0-1 1,0 0 0,1 1 0,-1-1 0,0 1 0,1 0 0,-1-1 0,0 1-1,1 0 1,-1 0 0,1 0 0,-1 0 0,0 0 0,1 0 0,-1 0 0,1 0-1,-1 0 1,2 1 0,-2 1 10,0-1-1,0 0 1,0 0 0,-1 0-1,1 0 1,0 1-1,-1-1 1,1 0 0,-1 1-1,0-1 1,1 0-1,-1 1 1,0-1 0,0 1-1,0-1 1,0 0-1,0 1 1,0-1 0,0 2-1,-2 10 150,-1 0-1,0 0 1,-8 22-1,2-14 206,6-16-326,1-1-1,-1 1 1,1-1 0,0 1-1,1 0 1,-1 0 0,1 0-1,0 0 1,0 0 0,0 0-1,1 0 1,0 0 0,0 6-1,1-11-91,-1 0 0,1 1 0,-1-1 0,1 0 0,0 1 0,-1-1 0,1 0 0,0 0 0,-1 0 0,1 0 0,-1 1 0,1-1 0,0 0 0,-1 0 0,1 0 0,0 0 0,-1-1 0,1 1 0,0 0 0,-1 0 0,1 0 0,-1 0 0,1-1 0,0 1 0,-1 0 0,1-1 0,-1 1 0,1 0 0,0-1 0,19-11-1678,-7 1-386,-1 0 1,0-1 0,-1-1 0,0 0 0,11-16-1,7-15-4282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9.563"/>
    </inkml:context>
    <inkml:brush xml:id="br0">
      <inkml:brushProperty name="width" value="0.025" units="cm"/>
      <inkml:brushProperty name="height" value="0.025" units="cm"/>
    </inkml:brush>
  </inkml:definitions>
  <inkml:trace contextRef="#ctx0" brushRef="#br0">443 1215 6598,'0'0'5387,"11"6"-4736,54 21-519,0-2-1,2-3 1,1-3 0,0-3-1,128 13 1,1397 31 1088,-1224-55-1266,1637 49 803,-257-4 243,1727 30-984,410-80 101,-3156-9-115,1256-40 39,-1226-7-61,-11-60-1247,-724 111 1213,-4 1 49,-1 0 1,1 0-1,-2-2 1,1-1-1,0 0 1,-1-2-1,32-18 1,-49 25 7,0 1-1,-1-1 1,1 1 0,0-1 0,-1 1 0,1-1 0,-1 0 0,1 0-1,-1 0 1,0 1 0,1-1 0,-1-1 0,0 1 0,-1 0 0,1 0-1,0 0 1,-1 0 0,1-1 0,-1 1 0,1 0 0,-1-1 0,0 1-1,0 0 1,0 0 0,-1-1 0,1 1 0,0 0 0,-1-1 0,0 1-1,1 0 1,-1 0 0,0 0 0,0 0 0,0 0 0,0 0 0,0 0-1,-1 0 1,1 0 0,-1 0 0,1 1 0,-1-1 0,0 0 0,-3-2-1,-6-6-17,-1 1-1,-1 0 1,0 0-1,0 2 0,-15-8 1,-44-17 2,-2 3-1,-110-29 1,-163-19 305,304 68-235,-1400-253 419,1087 201-466,-3035-413 65,1261 330-20,-5 135 71,-737 85 227,1598 18-276,-189 8-58,524-51 0,9 71 218,866-110-237,-414 94 0,455-99-4,0 1-1,1 0 1,-1 2 0,-20 13-1,37-20-6,0 1 1,0 0-1,0 0 0,1 0 0,0 1 0,0 0 0,0 0 0,0 0 0,1 1 0,0-1 0,0 1 0,1 0 0,-1 0 0,1 1 0,0-1 0,1 1 0,0-1 0,-2 11 0,2-6-74,1 0-1,1-1 0,0 1 0,1-1 0,0 1 1,0-1-1,1 1 0,0-1 0,6 17 0,-3-16-643,0 0-1,1 0 1,0 0-1,13 16 1,19 18-5747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6.550"/>
    </inkml:context>
    <inkml:brush xml:id="br0">
      <inkml:brushProperty name="width" value="0.025" units="cm"/>
      <inkml:brushProperty name="height" value="0.025" units="cm"/>
    </inkml:brush>
  </inkml:definitions>
  <inkml:trace contextRef="#ctx0" brushRef="#br0">0 1 3972,'0'0'3555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1.084"/>
    </inkml:context>
    <inkml:brush xml:id="br0">
      <inkml:brushProperty name="width" value="0.025" units="cm"/>
      <inkml:brushProperty name="height" value="0.025" units="cm"/>
    </inkml:brush>
  </inkml:definitions>
  <inkml:trace contextRef="#ctx0" brushRef="#br0">229 0 13773,'0'0'6006,"-1"11"-4410,-12 70 1984,-27 95 1,-10 46-957,39-131-2231,-1 148-1,9-240-1237,-5-12 424,-6-21-577,-38-125-3257,45 131 4251,1-1 0,1 1 0,-2-52 1,8 79 33,-1 0 1,1 0 0,-1 1-1,1-1 1,-1 0-1,1 0 1,-1 1 0,1-1-1,-1 0 1,1 1-1,0-1 1,-1 1 0,1-1-1,0 1 1,0-1-1,-1 1 1,1 0 0,0-1-1,0 1 1,0 0-1,0-1 1,-1 1 0,1 0-1,0 0 1,0 0 0,0 0-1,0 0 1,0 0-1,0 0 1,0 0 0,0 0-1,39 2-3,-34-1 34,10 0 100,83 3-2689,-90-5 1375,-1 0 1,1 0-1,-1-1 0,0 0 0,1 0 0,-1-1 0,0 0 0,0 0 0,11-8 1,14-14-8516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1.457"/>
    </inkml:context>
    <inkml:brush xml:id="br0">
      <inkml:brushProperty name="width" value="0.025" units="cm"/>
      <inkml:brushProperty name="height" value="0.025" units="cm"/>
    </inkml:brush>
  </inkml:definitions>
  <inkml:trace contextRef="#ctx0" brushRef="#br0">105 1 13357,'0'0'6822,"-8"54"-4964,-4-7-161,-3 5-63,0 8-225,-2 2-320,3-4-256,1-5-384,7-9-353,2-10-32,4-7-256,0-9-1026,3-9-1408,7-9-961,2-2-1602,5-15-7207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1.817"/>
    </inkml:context>
    <inkml:brush xml:id="br0">
      <inkml:brushProperty name="width" value="0.025" units="cm"/>
      <inkml:brushProperty name="height" value="0.025" units="cm"/>
    </inkml:brush>
  </inkml:definitions>
  <inkml:trace contextRef="#ctx0" brushRef="#br0">48 0 13132,'0'0'8125,"-6"11"-6310,2-2-1448,-25 49 1305,28-54-1629,-1 0-1,1 0 1,0 0-1,0 0 0,0 0 1,0 0-1,1 0 0,-1 0 1,1 1-1,0-1 1,1 0-1,-1 0 0,1 0 1,1 6-1,-1-9-38,-1 0 0,1 0 1,0-1-1,0 1 0,0 0 0,0 0 0,0 0 0,0-1 1,0 1-1,1-1 0,-1 1 0,0-1 0,0 1 0,0-1 1,1 1-1,-1-1 0,0 0 0,0 0 0,1 0 0,-1 0 1,0 0-1,1 0 0,-1 0 0,0 0 0,0 0 0,1-1 1,-1 1-1,0 0 0,0-1 0,2 0 0,2 0 46,-1-1 1,1 0-1,-1 0 0,1 0 0,-1 0 0,8-5 0,-7 2 33,0 0-1,-1 0 1,1-1-1,-1 1 1,0-1-1,0 0 1,-1 0-1,0 0 1,0 0-1,0-1 0,-1 1 1,0-1-1,0 0 1,0 0-1,-1 1 1,0-1-1,-1-13 1,0 20-63,0-1 0,0 1 0,0 0 0,0 0 0,0 0 0,0-1 0,0 1 0,0 0 0,-1 0 0,1 0 1,0 0-1,0-1 0,0 1 0,0 0 0,-1 0 0,1 0 0,0 0 0,0 0 0,0 0 0,-1 0 0,1-1 1,0 1-1,0 0 0,-1 0 0,1 0 0,0 0 0,0 0 0,0 0 0,-1 0 0,1 0 0,0 0 0,0 0 0,-1 0 1,1 1-1,0-1 0,0 0 0,0 0 0,-1 0 0,1 0 0,0 0 0,0 0 0,0 0 0,0 0 0,-1 1 1,1-1-1,0 0 0,0 0 0,0 0 0,0 0 0,-1 1 0,1-1 0,0 0 0,-11 9 31,6-2 76,0 0 0,0 1 0,1 0 0,0 0-1,-6 16 1,9-20-58,-1 0 0,1 1 0,0-1 0,0 1-1,0 0 1,0-1 0,1 1 0,0 0 0,0-1-1,0 1 1,1 0 0,0-1 0,1 6 0,-1-9-60,0 1 1,1-1-1,-1 0 1,0 1-1,1-1 1,-1 0 0,1 0-1,0 0 1,-1 0-1,1 0 1,0-1-1,0 1 1,-1 0 0,1-1-1,0 1 1,0-1-1,0 0 1,0 0-1,0 1 1,-1-1 0,4-1-1,44-1 47,-46 2-61,7-1-435,0-1 1,0 0-1,0-1 0,0 0 0,0-1 1,12-6-1,-12 5-1475,0-1 0,0-1 0,0 0 0,-1 0 0,12-12 0,6-10-7091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2.205"/>
    </inkml:context>
    <inkml:brush xml:id="br0">
      <inkml:brushProperty name="width" value="0.025" units="cm"/>
      <inkml:brushProperty name="height" value="0.025" units="cm"/>
    </inkml:brush>
  </inkml:definitions>
  <inkml:trace contextRef="#ctx0" brushRef="#br0">88 1 17104,'-2'8'1442,"-10"43"2766,-6 94 1,16-110-3817,2 0-1,1 0 0,11 66 0,-7-80-444,3 19 314,-8-40-261,0 0-1,0 0 0,0 0 0,0 0 0,0 0 0,0 0 0,0 0 0,0 0 1,0 0-1,0 0 0,0 0 0,-1 0 0,1 0 0,0 0 0,0 0 0,0 0 0,0 0 1,0 0-1,0 0 0,0 0 0,0 0 0,0 0 0,0 1 0,0-1 0,0 0 1,0 0-1,0 0 0,0 0 0,0 0 0,0 0 0,0 0 0,0 0 0,0 0 1,0 0-1,0 0 0,0 1 0,0-1 0,0 0 0,0 0 0,0 0 0,0 0 1,-10-21-369,-58-157-2615,68 177 3806,3 26 640,-2-20-1404,1-1 0,0 0-1,0 0 1,0 0 0,1 0-1,-1 0 1,1-1 0,0 1-1,0-1 1,1 1 0,-1-1-1,1 0 1,-1-1-1,1 1 1,0-1 0,0 1-1,0-1 1,0 0 0,0-1-1,1 1 1,-1-1 0,1 1-1,-1-1 1,1-1-1,-1 1 1,1-1 0,-1 0-1,1 0 1,0 0 0,-1 0-1,8-2 1,-2 0-25,1 0 1,-1 0-1,0-2 1,0 1-1,0-1 1,0 0-1,0-1 1,-1 0-1,0-1 1,0 0-1,0 0 1,11-11-1,4-14 0,-7 9 1374,-25 45-573,2-10-781,0 1 0,2-1 0,0 1 0,0 0 0,1 0 0,1 0-1,0 0 1,1 0 0,0 0 0,3 20 0,-2-32-133,0 0 1,1 0-1,-1 0 0,1 0 0,0 0 1,-1 0-1,1 0 0,0 0 1,0 0-1,0-1 0,0 1 0,1 0 1,-1-1-1,0 1 0,1-1 0,-1 1 1,1-1-1,0 0 0,-1 0 1,1 1-1,0-1 0,0 0 0,-1-1 1,1 1-1,0 0 0,0 0 1,0-1-1,0 1 0,0-1 0,0 0 1,0 0-1,0 0 0,4 0 0,-4 0-124,1 0 0,0 0-1,-1-1 1,1 1 0,0-1-1,-1 0 1,1 1 0,-1-1-1,1 0 1,-1-1 0,1 1-1,-1 0 1,0-1 0,0 1-1,0-1 1,1 0 0,-2 0-1,1 0 1,0 0-1,0 0 1,-1 0 0,1 0-1,-1-1 1,1 1 0,0-5-1,6-24-6270,-4-9-3401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2.533"/>
    </inkml:context>
    <inkml:brush xml:id="br0">
      <inkml:brushProperty name="width" value="0.025" units="cm"/>
      <inkml:brushProperty name="height" value="0.025" units="cm"/>
    </inkml:brush>
  </inkml:definitions>
  <inkml:trace contextRef="#ctx0" brushRef="#br0">1 0 17713,'0'0'9481,"0"51"-12460,17-41-1954,4-2-4548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2.904"/>
    </inkml:context>
    <inkml:brush xml:id="br0">
      <inkml:brushProperty name="width" value="0.025" units="cm"/>
      <inkml:brushProperty name="height" value="0.025" units="cm"/>
    </inkml:brush>
  </inkml:definitions>
  <inkml:trace contextRef="#ctx0" brushRef="#br0">151 1 12236,'-8'2'6053,"-5"2"-5014,-56 18 4220,64-21-4801,0 2 1,0-1-1,1 0 0,-1 1 1,1 0-1,-1 0 0,1 0 1,0 1-1,0-1 0,1 1 1,-7 8-1,10-12-448,-1 0 1,1 1-1,0-1 0,0 1 0,-1-1 0,1 1 1,0-1-1,0 1 0,0 0 0,-1-1 0,1 1 1,0-1-1,0 1 0,0-1 0,0 1 0,0-1 1,0 1-1,0 0 0,0-1 0,1 1 0,-1-1 1,0 1-1,0-1 0,0 1 0,0-1 1,1 1-1,-1-1 0,0 1 0,1-1 0,-1 1 1,0-1-1,1 0 0,-1 1 0,0-1 0,1 1 1,-1-1-1,1 0 0,-1 1 0,1-1 0,-1 0 1,1 0-1,-1 1 0,1-1 0,-1 0 0,1 0 1,-1 0-1,1 0 0,-1 0 0,1 0 0,0 0 1,-1 0-1,1 0 0,-1 0 0,1 0 1,-1 0-1,1 0 0,0 0 0,40-3 271,-40 3-252,20-4 45,0-2 1,0 0-1,38-18 0,-43 17-115,1 0 0,-1 0 0,1 2 0,0 0 0,0 1-1,1 1 1,19-2 0,-36 5 53,-1 0 0,1 0 0,0 1 0,0-1 0,-1 0 0,1 0 0,0 0-1,-1 1 1,1-1 0,0 0 0,-1 0 0,1 1 0,0-1 0,-1 1 0,1-1 0,-1 1 0,1-1-1,0 1 1,-1-1 0,0 1 0,1-1 0,-1 1 0,1-1 0,-1 1 0,0 0 0,1-1 0,-1 1-1,0 0 1,1-1 0,-1 2 0,3 29 733,-3-28-691,-1 0-1,1 0 1,1 0-1,-1 0 1,0 0-1,1 0 1,-1-1-1,1 1 1,0 0-1,0 0 1,0 0-1,2 4 1,0-6-54,0 1 0,0 0 0,0-1 0,0 1 0,0-1 0,0 0 0,1 0 0,-1 0 0,0 0 0,1-1 0,-1 1 0,0-1 0,1 0 0,-1 0 0,0 0 0,5-1 0,55-10 0,-5-12-145,-47 18 96,1 0 0,0 0 0,0 1 1,1 0-1,24-3 0,-37 7 54,1 1-1,-1-1 0,1 0 0,-1 1 1,1-1-1,-1 0 0,1 1 1,-1-1-1,0 1 0,1-1 1,-1 1-1,0-1 0,1 1 1,-1-1-1,0 1 0,0-1 1,1 1-1,-1-1 0,0 1 0,0 0 1,0-1-1,0 1 0,0-1 1,0 1-1,0 0 0,0-1 1,0 1-1,0-1 0,0 1 1,0 0-1,0-1 0,0 1 1,0-1-1,-1 1 0,1-1 0,0 1 1,-1-1-1,1 1 0,0-1 1,-1 1-1,-11 34 229,9-28-205,-1 12-1472,4-2-4628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3.446"/>
    </inkml:context>
    <inkml:brush xml:id="br0">
      <inkml:brushProperty name="width" value="0.025" units="cm"/>
      <inkml:brushProperty name="height" value="0.025" units="cm"/>
    </inkml:brush>
  </inkml:definitions>
  <inkml:trace contextRef="#ctx0" brushRef="#br0">0 32 20820,'0'0'3523,"70"2"-1761,-29-2-481,1 0-705,3-5-479,2-1-33,-5 1-32,-3 0-609,-7 1-896,-10 0-930,-8 3-1664,-10-3-2468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3.804"/>
    </inkml:context>
    <inkml:brush xml:id="br0">
      <inkml:brushProperty name="width" value="0.025" units="cm"/>
      <inkml:brushProperty name="height" value="0.025" units="cm"/>
    </inkml:brush>
  </inkml:definitions>
  <inkml:trace contextRef="#ctx0" brushRef="#br0">1 70 19506,'0'0'2947,"70"2"-897,-19-14 352,6-4-1248,2 1-738,-1 1-288,-3 6-64,-4 6-384,-6 2-1506,-10 0-1249,-5-5-4772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6.995"/>
    </inkml:context>
    <inkml:brush xml:id="br0">
      <inkml:brushProperty name="width" value="0.025" units="cm"/>
      <inkml:brushProperty name="height" value="0.025" units="cm"/>
    </inkml:brush>
  </inkml:definitions>
  <inkml:trace contextRef="#ctx0" brushRef="#br0">27 0 18097,'0'0'2434,"-18"63"-1120,12-40-674,4-1-416,2-3-159,0-4-65,12-4-577,4-4-608,-1-2-64,-3-2-353,-3-3-1377,-6 0-1056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7.337"/>
    </inkml:context>
    <inkml:brush xml:id="br0">
      <inkml:brushProperty name="width" value="0.025" units="cm"/>
      <inkml:brushProperty name="height" value="0.025" units="cm"/>
    </inkml:brush>
  </inkml:definitions>
  <inkml:trace contextRef="#ctx0" brushRef="#br0">0 34 10698,'0'0'13261,"54"16"-12140,-11-16-577,5 0-288,2-7-127,1 0-65,-7 2-64,-6-1 64,-4 3-160,-12-1-833,-7-1-1057,-9 1-1569,-6-5-3012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7.608"/>
    </inkml:context>
    <inkml:brush xml:id="br0">
      <inkml:brushProperty name="width" value="0.025" units="cm"/>
      <inkml:brushProperty name="height" value="0.025" units="cm"/>
    </inkml:brush>
  </inkml:definitions>
  <inkml:trace contextRef="#ctx0" brushRef="#br0">0 187 13132,'0'0'13480,"8"4"-12156,-6-2-1236,1-1 0,-1 0 0,1 0 0,0 0 0,-1 0 0,1 0 0,0-1 0,-1 1 0,1-1 0,0 0 0,0 0 0,0 0 0,2 0 0,-1-1 43,1-1 0,-1 1 0,0-1 0,0 0 0,0 0 1,-1 0-1,1 0 0,0-1 0,-1 1 0,6-6 0,4-4 261,0 0 0,22-29 0,-31 36-344,0-1 0,0 1 0,-1-1 0,0 0 0,0 0 0,0 0 0,-1 0 0,0 0-1,0 0 1,-1-1 0,2-10 0,-3 16-41,0 0 0,-1 0 0,1 0 0,0 0 0,0 0 0,0 0 0,-1 0 0,1 0 0,0-1 0,-1 2 0,1-1 0,-1 0 0,0 0 0,1 0 0,-1 0 0,1 0 0,-1 0 0,0 0 0,0 1 0,0-1 0,1 0 0,-1 1 0,0-1 0,0 1 0,0-1 0,0 1 0,0-1 0,0 1-1,0-1 1,0 1 0,0 0 0,0 0 0,-1-1 0,1 1 0,0 0 0,0 0 0,0 0 0,0 0 0,0 1 0,0-1 0,0 0 0,-2 1 0,-1-1-15,-1 1 0,1 0 0,0 0 0,0 0 0,-1 1 0,1 0-1,0-1 1,0 1 0,-7 5 0,3 2 2,-1-1-1,1 2 0,0-1 1,1 1-1,0 0 1,1 0-1,0 1 0,0 0 1,1 0-1,1 1 1,-4 12-1,2-1 23,0 1 0,2-1-1,1 1 1,-1 40 0,4-62-14,0 0 0,0 0-1,0 0 1,0 0 0,0 0-1,0 0 1,1 0 0,-1 0 0,1 0-1,-1 0 1,1 0 0,0 0-1,-1 0 1,1 0 0,0-1-1,0 1 1,1 0 0,-1-1 0,0 1-1,0-1 1,1 1 0,-1-1-1,1 0 1,1 2 0,0-2 2,0 0 0,0-1 0,0 1 1,-1-1-1,1 1 0,0-1 0,0 0 0,0 0 0,0 0 1,0 0-1,0-1 0,-1 1 0,1-1 0,5-1 1,6-3 8,-1 0 1,0-2-1,0 1 1,0-2-1,17-12 1,-18 12-14,-1 0 0,-1-1 0,0 0 0,0-1 0,0 0 0,-2 0 0,1-1 0,-1 0 0,8-15 0,-22 92 0,-2-40 0,4-13 0,0 1 0,1-1 0,0 1 0,-1 24 0,4-38 0,0 0 0,0 0 0,0 1 0,0-1 0,0 0 0,0 0 0,0 1 0,0-1 0,1 0 0,-1 0 0,0 0 0,0 1 0,0-1 0,0 0 0,1 0 0,-1 0 0,0 1 0,0-1 0,0 0 0,1 0 0,-1 0 0,0 0 0,0 0 0,1 0 0,-1 0 0,0 1 0,0-1 0,1 0 0,-1 0 0,0 0 0,0 0 0,1 0 0,-1 0 0,0 0 0,0 0 0,1 0 0,-1 0 0,0 0 0,0 0 0,1-1 0,-1 1 0,0 0 0,0 0 0,0 0 0,1 0 0,-1 0 0,0 0 0,0-1 0,1 1 0,-1 0 0,0 0 0,0 0 0,0 0 0,0-1 0,1 1 0,-1 0 0,12-9 0,13-45 0,-13 32 0,1 1 0,1 0 0,1 1 0,1 1 0,0 0 0,1 1 0,1 1 0,32-23 0,-49 38 0,0 1 0,0 0 0,0 0 0,1 1 0,-1-1 0,0 0 0,0 0 0,1 1 0,-1-1 0,1 0 0,-1 1 0,0 0 0,1-1 0,-1 1 0,1 0 0,-1 0 0,1 0 0,-1-1 0,1 2 0,-1-1 0,1 0 0,-1 0 0,1 0 0,-1 1 0,1-1 0,-1 1 0,3 0 0,-3 1 0,1 0 0,-1 0 0,1 0 0,-1 0 0,0 0 0,1 0 0,-1 0 0,0 0 0,-1 0 0,1 1 0,0-1 0,-1 0 0,1 1 0,-1-1 0,1 3 0,0 12 0,-1 0 0,0 0 0,-5 28 0,-9 6 0,11-42 0,0 0 0,0 0 0,1 0 0,0 1 0,0 12 0,10-35-894,0 2-3150,-5 2-5271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7.666"/>
    </inkml:context>
    <inkml:brush xml:id="br0">
      <inkml:brushProperty name="width" value="0.025" units="cm"/>
      <inkml:brushProperty name="height" value="0.025" units="cm"/>
    </inkml:brush>
  </inkml:definitions>
  <inkml:trace contextRef="#ctx0" brushRef="#br0">1 48 17360,'0'0'6374,"73"-23"-4868,-28 16 31,3 1-384,6-1-800,-3 4-289,3 1-96,-9 2-865,-8 0-1762,-4 0-1793,-5 0-3139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8.022"/>
    </inkml:context>
    <inkml:brush xml:id="br0">
      <inkml:brushProperty name="width" value="0.025" units="cm"/>
      <inkml:brushProperty name="height" value="0.025" units="cm"/>
    </inkml:brush>
  </inkml:definitions>
  <inkml:trace contextRef="#ctx0" brushRef="#br0">0 1 10954,'0'0'15247,"1"11"-14067,-1-6-1071,5 43 731,-5-47-776,1 1 0,-1 0 0,0-1-1,1 1 1,0 0 0,-1-1 0,1 1 0,0-1 0,0 1 0,0-1 0,0 1 0,0-1 0,0 0 0,0 1-1,0-1 1,1 0 0,-1 0 0,1 0 0,-1 0 0,0 0 0,1 0 0,-1-1 0,1 1 0,0 0 0,-1-1-1,1 1 1,0-1 0,2 1 0,3-1-22,1-1-1,0 0 1,-1 0-1,1-1 1,-1 0-1,1 0 1,-1 0-1,0-1 1,0 0 0,0-1-1,-1 0 1,1 0-1,-1 0 1,0-1-1,7-5 1,39-25 94,-52 35-135,0 0-1,0 0 1,1-1 0,-1 1-1,0 0 1,1 0 0,-1 0-1,0-1 1,1 1 0,-1 0 0,0 0-1,1 0 1,-1 0 0,0 0-1,1 0 1,-1 0 0,0 0-1,1 0 1,-1 0 0,1 0-1,-1 0 1,0 0 0,1 0 0,-1 0-1,0 0 1,1 0 0,-1 0-1,0 1 1,1-1 0,-1 0-1,0 0 1,1 0 0,-1 1-1,0-1 1,1 0 0,-1 0-1,0 1 1,0-1 0,0 0 0,1 0-1,-1 1 1,0-1 0,0 0-1,1 1 1,-1 22 84,-12 26 199,8-38-137,0-3-74,1 1-1,0 0 1,1 0-1,0 0 1,-2 15-1,4-23-88,1-1 1,-1 1-1,0 0 0,0-1 0,0 1 0,0-1 1,0 1-1,1-1 0,-1 1 0,0-1 0,1 1 1,-1-1-1,0 0 0,1 1 0,-1-1 0,0 1 1,1-1-1,-1 0 0,1 1 0,-1-1 0,1 0 1,-1 1-1,1-1 0,-1 0 0,1 0 0,-1 0 1,1 1-1,-1-1 0,1 0 0,-1 0 1,1 0-1,-1 0 0,1 0 0,0 0 0,-1 0 1,1 0-1,-1 0 0,1 0 0,-1 0 0,1 0 1,-1-1-1,1 1 0,-1 0 0,1 0 0,-1-1 1,1 1-1,25-14-4121,-12-3-1404,-2-5-3001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8.460"/>
    </inkml:context>
    <inkml:brush xml:id="br0">
      <inkml:brushProperty name="width" value="0.025" units="cm"/>
      <inkml:brushProperty name="height" value="0.025" units="cm"/>
    </inkml:brush>
  </inkml:definitions>
  <inkml:trace contextRef="#ctx0" brushRef="#br0">107 224 11147,'0'0'15753,"-11"6"-13895,0 0-1254,0 1 0,0 0 1,-18 16-1,26-20-535,0-1 0,0 1 1,1-1-1,-1 1 0,1 0 0,0 0 0,0 0 1,0 0-1,0 1 0,0-1 0,1 0 1,-1 1-1,1-1 0,0 1 0,0 0 0,1-1 1,-1 1-1,1 0 0,-1-1 0,1 1 1,0 0-1,1 5 0,0-8-69,-1-1 0,1 1 0,0 0 0,-1-1 0,1 1 0,0 0 0,-1-1 0,1 1 0,0-1 0,0 1 0,0-1 0,-1 0 0,1 1 0,0-1 0,0 0 0,0 1 0,0-1 0,0 0 0,0 0 0,0 0 0,0 0 0,-1 0 0,1 0 0,0 0 0,2 0 0,24-3 0,-18 1 0,0-1 0,-1 0 0,1-1 0,-1 0 0,1 0 0,-1 0 0,-1-1 0,1-1 0,-1 1 0,1-1 0,-2 0 0,12-14 0,-3 4 0,-2-2 0,0 0 0,0-1 0,11-24 0,-16 28 0,0-1 0,-1-1 0,-1 0 0,0 0 0,-1 0 0,-1 0 0,-1-1 0,1-18 0,-4 36 0,0 0 0,0 0 0,0 0 0,0-1 0,0 1 0,0 0 0,0 0 0,0 0 0,0 0 0,0-1 0,-1 1 0,1 0 0,0 0 0,0 0 0,0 0 0,0 0 0,0-1 0,-1 1 0,1 0 0,0 0 0,0 0 0,0 0 0,0 0 0,-1 0 0,1 0 0,0 0 0,0 0 0,0 0 0,-1 0 0,1 0 0,0 0 0,0 0 0,0 0 0,-1 0 0,1 0 0,0 0 0,0 0 0,0 0 0,-1 0 0,1 0 0,0 0 0,0 0 0,0 0 0,0 0 0,-1 1 0,1-1 0,0 0 0,0 0 0,0 0 0,0 0 0,0 0 0,-1 0 0,1 1 0,0-1 0,0 0 0,0 0 0,0 0 0,0 1 0,0-1 0,0 0 0,0 0 0,0 0 0,0 0 0,0 1 0,0-1 0,-1 0 0,2 1 0,-13 12 0,3 2 0,0 1 0,0 0 0,2 0 0,0 1 0,1 0 0,0 0 0,2 1 0,0 0 0,1-1 0,1 1 0,0 0 0,2 33 0,1-49-157,-1 1 0,1 0 0,0-1-1,0 1 1,1-1 0,-1 1 0,0-1 0,1 0 0,-1 1-1,1-1 1,0 0 0,0 0 0,0 0 0,0 0 0,0-1-1,0 1 1,1 0 0,-1-1 0,0 0 0,1 1 0,-1-1-1,1 0 1,-1 0 0,6 1 0,3 0-1571,-1 1 0,1-2 0,-1 1 1,1-2-1,12 0 0,-9 0-14437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8.849"/>
    </inkml:context>
    <inkml:brush xml:id="br0">
      <inkml:brushProperty name="width" value="0.025" units="cm"/>
      <inkml:brushProperty name="height" value="0.025" units="cm"/>
    </inkml:brush>
  </inkml:definitions>
  <inkml:trace contextRef="#ctx0" brushRef="#br0">10 80 16047,'0'0'12908,"11"5"-12091,-1-2-713,0 0 1,0 0-1,0 0 0,0-1 0,0-1 1,21 1-1,-28-2-75,0 0 0,0 0 1,0 0-1,0-1 0,0 1 1,0-1-1,0 1 0,-1-1 1,1 0-1,0 0 0,0 0 1,-1-1-1,1 1 0,0-1 1,-1 1-1,0-1 0,1 0 1,-1 0-1,0 0 0,0 0 1,0 0-1,0-1 0,0 1 1,-1-1-1,1 1 0,-1-1 1,1 1-1,-1-1 0,0 0 1,0 0-1,0 0 0,-1 1 1,1-1-1,0-6 1,-1 8-14,0-1 0,0 1 0,0-1 0,0 1 0,-1-1 0,1 1 0,0 0 0,-1-1 0,1 1 0,-1-1 0,1 1 0,-1 0 1,0-1-1,1 1 0,-1 0 0,0 0 0,0-1 0,0 1 0,0 0 0,0 0 0,0 0 0,-1 0 0,1 0 0,0 0 0,0 1 1,-1-1-1,1 0 0,0 1 0,-1-1 0,1 1 0,-1-1 0,1 1 0,-1 0 0,1-1 0,-1 1 0,1 0 0,-1 0 0,1 0 1,-1 0-1,1 0 0,-1 1 0,-1-1 0,-2 1 29,-1-1 1,1 1 0,0 0-1,0 0 1,0 0-1,-1 1 1,1 0 0,0 0-1,1 0 1,-1 1-1,-6 3 1,5 0-46,-1 0 0,1 0 0,0 0 0,1 1 0,-1-1 0,1 1 0,1 1 0,-1-1 0,1 1 0,1 0 0,-1 0 0,1 0 0,1 0 0,0 0 0,0 1 0,0-1 0,1 1 0,0 9 0,1-17-8,1 1 1,-1-1-1,1 1 1,-1 0-1,1-1 1,0 1-1,-1-1 1,1 0-1,0 1 1,0-1-1,0 0 1,0 1-1,0-1 1,1 0-1,-1 0 1,0 0-1,0 0 1,1 0-1,-1 0 1,1 0-1,-1 0 1,1-1-1,-1 1 1,1-1-1,-1 1 1,1-1-1,0 1 1,-1-1-1,1 0 1,0 0-1,2 0 1,61 0-1304,-60 0 1036,4-2-1146,-1 1 0,0-1 0,1 0 0,-1-1 0,0 0 0,0-1 0,-1 1 0,1-1 0,-1-1 0,8-5 0,15-10-7291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9.220"/>
    </inkml:context>
    <inkml:brush xml:id="br0">
      <inkml:brushProperty name="width" value="0.025" units="cm"/>
      <inkml:brushProperty name="height" value="0.025" units="cm"/>
    </inkml:brush>
  </inkml:definitions>
  <inkml:trace contextRef="#ctx0" brushRef="#br0">203 1 12043,'0'0'16613,"-1"12"-14749,0-2-1660,-1 0 0,0 0 0,-1 0 1,1 0-1,-2-1 0,0 1 1,0-1-1,0 0 0,-2 0 1,-10 16-1,-63 78-204,79-102-109,-1-1-1,1 1 1,0-1 0,0 1 0,-1-1-1,1 1 1,0-1 0,-1 1-1,1-1 1,-1 0 0,1 1-1,0-1 1,-1 0 0,1 1 0,-1-1-1,1 0 1,-1 1 0,1-1-1,-1 0 1,0 0 0,1 0-1,-1 1 1,1-1 0,-1 0 0,1 0-1,-1 0 1,0 0 0,1 0-1,-1 0 1,1 0 0,-1 0-1,1 0 1,-1-1 0,0 1 0,1 0-1,-1 0 1,1 0 0,-1-1-1,1 1 1,-1 0 0,1-1-1,-1 1 1,1 0 0,-1-1-1,-10-25-9273,10 22 7766,-6-18-8985</inkml:trace>
  <inkml:trace contextRef="#ctx0" brushRef="#br0" timeOffset="1">0 89 10666,'0'0'17200,"54"44"-15854,-24-35-610,0-1-576,0 0-95,-2 1-97,-6 1-1058,-6 0-1760,-1-4-2115,-1-1-4228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4:59.566"/>
    </inkml:context>
    <inkml:brush xml:id="br0">
      <inkml:brushProperty name="width" value="0.025" units="cm"/>
      <inkml:brushProperty name="height" value="0.025" units="cm"/>
    </inkml:brush>
  </inkml:definitions>
  <inkml:trace contextRef="#ctx0" brushRef="#br0">185 0 20595,'0'0'7896,"-11"10"-6732,-7 5-853,1 1 0,1 1 0,1 1 1,0 0-1,1 0 0,1 2 0,1 0 1,1 0-1,-13 33 0,20-42-311,0 0 0,1 1 0,0 0 0,1 0 0,1 0 0,0 0 0,0 0 0,2 20 0,0-27 0,0 1 0,1-1 0,-1 0 0,1 0 0,0 0 0,0 0 0,1 0 0,-1 0 0,1 0 0,0-1 0,1 0 0,-1 1 0,1-1 0,0 0 0,0-1 0,0 1 0,0-1 0,0 1 0,1-1 0,9 4 0,-5-2-725,1-1 1,-1 0-1,1-1 0,0 0 1,0-1-1,0 0 0,18 2 1,6-4-7412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0.220"/>
    </inkml:context>
    <inkml:brush xml:id="br0">
      <inkml:brushProperty name="width" value="0.025" units="cm"/>
      <inkml:brushProperty name="height" value="0.025" units="cm"/>
    </inkml:brush>
  </inkml:definitions>
  <inkml:trace contextRef="#ctx0" brushRef="#br0">25 1 14318,'0'0'5269,"0"8"-3268,-11 75 1602,5-41-1518,-1 48 0,7-88-2046,0-1 1,0 0-1,0 0 0,1 0 0,-1 0 0,0 0 1,1 0-1,-1 0 0,1 0 0,-1 0 1,1 0-1,0 0 0,-1-1 0,1 1 1,0 0-1,0 0 0,-1 0 0,1-1 0,0 1 1,0 0-1,0-1 0,0 1 0,0-1 1,0 1-1,0-1 0,0 0 0,0 1 0,0-1 1,0 0-1,0 0 0,0 1 0,0-1 1,0 0-1,1 0 0,-1 0 0,0-1 1,0 1-1,0 0 0,0 0 0,0 0 0,0-1 1,2 0-1,4 0 11,1-1 0,-1 0-1,0-1 1,0 0 0,8-3 0,19-16 24,-26 16-81,0 1 0,0-1 0,0 2 0,1-1 0,0 1 0,-1 0 0,2 1 0,12-3 0,-22 6 5,1 1 1,0 0-1,-1-1 1,1 1-1,-1-1 1,1 1-1,0 0 1,-1-1-1,1 1 0,-1 0 1,0 0-1,1-1 1,-1 1-1,0 0 1,1 0-1,-1 0 1,0-1-1,0 1 1,0 0-1,0 0 1,0 0-1,0 0 1,0 0-1,0-1 1,0 1-1,0 0 1,0 0-1,0 0 1,-1 0-1,1-1 1,0 1-1,-1 1 1,-7 33 584,-4-9-207,9-19-314,0-1 1,0 1-1,0 0 1,1 0-1,0 0 1,0 0-1,-1 13 1,3-19-63,0-1-1,1 1 1,-1-1-1,0 1 1,1-1 0,-1 1-1,0-1 1,1 1-1,-1-1 1,0 1 0,1-1-1,-1 0 1,1 1-1,-1-1 1,1 0 0,-1 0-1,1 1 1,-1-1-1,1 0 1,-1 0 0,1 0-1,0 1 1,-1-1-1,1 0 1,-1 0-1,1 0 1,-1 0 0,1 0-1,-1 0 1,1 0-1,0 0 1,-1-1 0,1 1-1,-1 0 1,1 0-1,-1 0 1,1 0 0,-1-1-1,1 1 1,-1 0-1,1-1 1,0 0 0,26-12-1003,5-22-8686,-17 13 956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0.840"/>
    </inkml:context>
    <inkml:brush xml:id="br0">
      <inkml:brushProperty name="width" value="0.025" units="cm"/>
      <inkml:brushProperty name="height" value="0.025" units="cm"/>
    </inkml:brush>
  </inkml:definitions>
  <inkml:trace contextRef="#ctx0" brushRef="#br0">0 91 16464,'0'0'13346,"10"2"-12690,5 0-542,-1-2 0,1 1 1,-1-2-1,16-2 0,-22 3-100,0-2 1,0 1 0,0-1-1,-1 0 1,1 0-1,-1-1 1,0 0 0,0-1-1,0 1 1,13-10 0,-19 12-10,0 1 1,-1-1-1,1 1 1,0-1 0,0 0-1,-1 1 1,1-1 0,0 0-1,-1 0 1,1 0-1,0 0 1,-1 1 0,0-1-1,1 0 1,-1 0 0,1 0-1,-1 0 1,0 0-1,0 0 1,1 0 0,-1 0-1,0 0 1,0 0 0,0 0-1,0 0 1,0 0-1,0 0 1,-1 0 0,1 0-1,0 0 1,0 0 0,-1 0-1,1 0 1,-1 0-1,1 0 1,0 0 0,-1 0-1,0 0 1,1 1 0,-1-1-1,0 0 1,1 0-1,-1 1 1,0-1 0,0 0-1,0 1 1,1-1 0,-1 1-1,0-1 1,0 1-1,0 0 1,0-1 0,0 1-1,0 0 1,0-1 0,0 1-1,-1 0 1,-6-3 14,1 1 1,-1 0-1,1 0 0,-1 1 1,-14-1-1,18 2 9,0 1 0,1 0-1,-1 1 1,0-1 0,1 0 0,0 1 0,-1 0 0,1 0-1,0 0 1,0 0 0,0 0 0,0 1 0,0-1 0,1 1-1,-1 0 1,1 0 0,-1 0 0,1 0 0,-2 5-1,2-5 1,-1 1 0,1-1-1,1 1 1,-1 0 0,0-1-1,1 1 1,0 0 0,0 0-1,0 0 1,0 0 0,1 0-1,0 0 1,-1 0 0,1 0-1,1 0 1,-1 0 0,1 0-1,1 6 1,-1-8-29,1 0 0,0 1 0,0-1 0,1 0 0,-1 0 0,0 0 0,1-1 0,-1 1 0,1-1 0,0 1 0,-1-1 0,1 0 0,0 0 0,0 0 0,0 0 0,0 0 0,0-1 0,0 1 0,0-1 0,0 0 0,5 0 0,66-3 0,-65 1 0,0-1 0,1 1 0,-2-2 0,1 1 0,0-1 0,-1 0 0,1-1 0,-1 0 0,0 0 0,-1-1 0,1 0 0,-1-1 0,-1 1 0,1-1 0,-1 0 0,0-1 0,0 0 0,-1 1 0,0-2 0,-1 1 0,4-11 0,-6 8 0,-7 11 0,-10 17 0,12-10 0,-1 0 0,1 0 0,0 1 0,1-1 0,0 1 0,0-1 0,-1 16 0,3-21 0,-1 0 0,1-1 0,0 1 0,0 0 0,1 0 0,-1 0 0,0 0 0,1 0 0,-1-1 0,1 1 0,-1 0 0,1 0 0,0-1 0,0 1 0,-1 0 0,1-1 0,1 1 0,-1-1 0,0 0 0,0 1 0,0-1 0,1 0 0,-1 1 0,1-1 0,-1 0 0,1 0 0,-1 0 0,1 0 0,0-1 0,-1 1 0,1 0 0,0-1 0,0 1 0,0-1 0,-1 1 0,1-1 0,4 0 0,-1 0 0,1 1 0,-1-1 0,1-1 0,-1 1 0,1-1 0,-1 0 0,1 0 0,-1 0 0,1-1 0,-1 0 0,0 0 0,0-1 0,0 1 0,0-1 0,-1 0 0,9-7 0,-6 3 0,0 0 0,-1 0 0,0-1 0,0 0 0,-1 0 0,0 0 0,0-1 0,-1 1 0,3-11 0,-8 30 0,0 1 0,0-1 0,1 0 0,1 1 0,2 12 0,10-10-2338,-11-13 1552,1 0 0,-1 0 0,1 0 0,-1-1 0,1 1 0,0-1-1,0 1 1,-1-1 0,1 0 0,0 0 0,-1 0 0,1 0 0,0 0 0,0-1 0,5-1 0,4-7-7169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1.387"/>
    </inkml:context>
    <inkml:brush xml:id="br0">
      <inkml:brushProperty name="width" value="0.025" units="cm"/>
      <inkml:brushProperty name="height" value="0.025" units="cm"/>
    </inkml:brush>
  </inkml:definitions>
  <inkml:trace contextRef="#ctx0" brushRef="#br0">18 0 5093,'0'0'22106,"-1"13"-20590,-6 72-149,2-46-696,2 0 0,1 1 1,7 67-1,-5-105-671,1 0 0,0 1 0,0-1 0,-1 0 0,1 0 0,0 0 0,1 0 0,-1 0 0,0 0 0,1 0 0,1 2 0,6-2 0,-2-16 0,-4-6 0,-2-1 0,-1-36 0,-1 21 0,1 36 0,0 0 0,1 0 0,-1 0 0,0 1 0,0-1 0,0 0 0,0 0 0,0 0 0,1 0 0,-1 0 0,0 1 0,0-1 0,0 0 0,1 0 0,-1 0 0,0 0 0,0 0 0,0 0 0,1 0 0,-1 0 0,0 0 0,0 0 0,0 0 0,1 0 0,-1 0 0,0 0 0,0 0 0,1 0 0,-1 0 0,0 0 0,0 0 0,0 0 0,1 0 0,-1 0 0,0 0 0,0 0 0,0 0 0,1 0 0,-1 0 0,0-1 0,0 1 0,0 0 0,0 0 0,1 0 0,-1 0 0,0-1 0,0 1 0,0 0 0,0 0 0,0 0 0,0 0 0,1-1 0,-1 1 0,0 0 0,0 0 0,0-1 0,0 1 0,0 0 0,0 0 0,0 0 0,0-1 0,0 1 0,0-1 0,11 16 0,-10-15 0,4 6 0,0-1 0,1 0 0,0 0 0,0 0 0,0-1 0,1 0 0,-1 0 0,1 0 0,0-1 0,0 0 0,0-1 0,1 1 0,-1-2 0,9 3 0,-3-2 0,-1 0 0,1-1 0,0 0 0,-1-1 0,1-1 0,0 0 0,23-5 0,-33 6 0,0-1 0,0 0 0,0 0 0,0 0 0,0 0 0,0 0 0,0-1 0,0 0 0,-1 1 0,1-1 0,-1 0 0,1 0 0,-1 0 0,0-1 0,0 1 0,0-1 0,0 1 0,0-1 0,0 1 0,-1-1 0,1 0 0,-1 0 0,0 0 0,0 0 0,0 0 0,0 0 0,0-4 0,-1 6 0,-1 0 0,0-1 0,0 1 0,1 0 0,-1-1 0,0 1 0,0 0 0,0 0 0,0 0 0,0 0 0,-1 0 0,1 0 0,0 0 0,0 0 0,-1 0 0,1 1 0,0-1 0,-1 1 0,1-1 0,-1 1 0,1-1 0,-1 1 0,1 0 0,-1-1 0,1 1 0,-1 0 0,1 0 0,-1 0 0,-2 1 0,-49-1 0,49 1 0,0 0 0,-1 0 0,1 0 0,0 0 0,0 1 0,0 0 0,0 0 0,0 0 0,1 0 0,-1 0 0,0 1 0,-5 5 0,7-7 0,0 1 0,0 0 0,1 0 0,-1 0 0,0 1 0,1-1 0,-1 0 0,1 1 0,0-1 0,0 1 0,0-1 0,0 1 0,0-1 0,0 1 0,1 0 0,-1-1 0,1 1 0,0 0 0,0 0 0,0-1 0,0 4 0,1-4 0,0 0 0,0-1 0,0 1 0,1-1 0,-1 1 0,0-1 0,1 0 0,-1 0 0,0 1 0,1-1 0,-1 0 0,1 0 0,0-1 0,-1 1 0,1 0 0,0 0 0,0-1 0,-1 1 0,1-1 0,0 1 0,0-1 0,3 0 0,53 6 0,-44-5 0,32 2-1985,1-2-3434,-18-1-1975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1.729"/>
    </inkml:context>
    <inkml:brush xml:id="br0">
      <inkml:brushProperty name="width" value="0.025" units="cm"/>
      <inkml:brushProperty name="height" value="0.025" units="cm"/>
    </inkml:brush>
  </inkml:definitions>
  <inkml:trace contextRef="#ctx0" brushRef="#br0">127 0 18642,'0'0'7634,"5"12"-5659,14 30-491,2 0 0,27 37 0,-39-65-1474,0 1 0,0-1 0,-1 1 0,-1 1 0,-1 0 0,0-1 0,4 22 0,-9-29-11,0 0 0,0 0 0,0 0 0,-1 0 1,-1 0-1,1 0 0,-1 0 0,-1 0 0,0 0 0,0-1 0,0 1 0,-1 0 0,0-1 1,0 0-1,-1 0 0,0 0 0,-7 10 0,-5 3-695,0 0 1,-2-1-1,-25 22 0,33-32-281,0-2 0,0 1-1,-1-1 1,0-1 0,0 0-1,0 0 1,-1-1-1,-20 5 1,-6-4-14862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49.675"/>
    </inkml:context>
    <inkml:brush xml:id="br0">
      <inkml:brushProperty name="width" value="0.025" units="cm"/>
      <inkml:brushProperty name="height" value="0.025" units="cm"/>
    </inkml:brush>
  </inkml:definitions>
  <inkml:trace contextRef="#ctx0" brushRef="#br0">2325 207 4132,'0'0'2231,"-9"-5"-736,-60-25 2012,-109-33 0,76 36-2066,-190-25 1,-386 23-449,619 31-713,0 4-1,1 1 0,0 4 0,0 1 1,2 4-1,-1 1 0,2 4 0,1 1 1,0 3-1,2 2 0,1 3 0,-52 39 1,91-61-243,-15 11 396,-1 1-1,2 1 1,1 1 0,-34 39 0,54-56-372,0 1 1,1 0-1,0 0 0,0 0 1,0 0-1,1 1 0,0-1 0,0 1 1,1 0-1,0 0 0,0 0 1,1 0-1,-1 0 0,2 1 1,-1-1-1,1 0 0,0 1 1,0-1-1,1 0 0,0 0 1,1 0-1,-1 1 0,1-1 1,1-1-1,-1 1 0,1 0 1,4 6-1,7 13-33,2-1 0,0 0 1,2-1-1,0-1 0,2-1 0,0 0 1,2-2-1,0-1 0,1 0 1,1-2-1,1 0 0,1-2 0,0-1 1,0-1-1,1-1 0,43 12 0,45 7 74,2-5-1,160 15 1,241-19 170,-495-22-271,108 1 113,243-30 0,-257 8 132,139-43 0,-213 51-206,-1-2 1,0-3-1,-1-1 0,-1-2 1,-1-1-1,53-41 0,-84 57-20,0-1 0,0 0-1,-1-1 1,0 0 0,-1 0-1,1 0 1,-1-1 0,9-18-1,-13 22 8,0 0-1,-1 0 0,1 0 0,-1 0 0,0 0 0,-1 0 0,1 0 1,-1-1-1,0 1 0,0 0 0,-1 0 0,1 0 0,-1 0 0,0-1 1,0 1-1,-1 0 0,0 1 0,0-1 0,0 0 0,-3-4 1,-15-20-8,-1 1 1,-2 2 0,0 0 0,-2 1 0,-47-36 0,34 28 15,17 15-163,1 1-1,-2 0 1,0 2-1,-1 1 1,-1 1-1,0 0 1,0 2-1,-1 1 1,-1 1-1,0 1 0,0 1 1,-53-6-1,-55 2-6191,76 3-641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2.402"/>
    </inkml:context>
    <inkml:brush xml:id="br0">
      <inkml:brushProperty name="width" value="0.025" units="cm"/>
      <inkml:brushProperty name="height" value="0.025" units="cm"/>
    </inkml:brush>
  </inkml:definitions>
  <inkml:trace contextRef="#ctx0" brushRef="#br0">1 47 19378,'0'0'3876,"65"5"-1730,-23-5-929,11 0-320,3-6-288,4-2-513,-4-2-288,-7-2-3492,-4-4-6213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2.871"/>
    </inkml:context>
    <inkml:brush xml:id="br0">
      <inkml:brushProperty name="width" value="0.025" units="cm"/>
      <inkml:brushProperty name="height" value="0.025" units="cm"/>
    </inkml:brush>
  </inkml:definitions>
  <inkml:trace contextRef="#ctx0" brushRef="#br0">1 1 15310,'0'0'5830,"19"76"-4389,-19-40 65,0 1-609,0 3-609,2-3-192,-1-2-64,3-7-64,2-2-961,-4-7-1025,1-7-640,-3-6-1058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3.196"/>
    </inkml:context>
    <inkml:brush xml:id="br0">
      <inkml:brushProperty name="width" value="0.025" units="cm"/>
      <inkml:brushProperty name="height" value="0.025" units="cm"/>
    </inkml:brush>
  </inkml:definitions>
  <inkml:trace contextRef="#ctx0" brushRef="#br0">0 95 13325,'0'0'6982,"51"3"-5444,-17-3-33,10 0-480,9-3-609,5-6-255,2-2-97,4-3-32,-12 1-32,-6 1-737,-15 1-1601,-13-2-1250,-15 2-2914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3.552"/>
    </inkml:context>
    <inkml:brush xml:id="br0">
      <inkml:brushProperty name="width" value="0.025" units="cm"/>
      <inkml:brushProperty name="height" value="0.025" units="cm"/>
    </inkml:brush>
  </inkml:definitions>
  <inkml:trace contextRef="#ctx0" brushRef="#br0">1 112 14542,'0'0'7175,"74"-58"-5894,-31 43-224,6 2-577,3 1-224,2 4-63,-2 3-161,-7 5 0,-6 0-1442,-6 7-2241,-7 4-3556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3.880"/>
    </inkml:context>
    <inkml:brush xml:id="br0">
      <inkml:brushProperty name="width" value="0.025" units="cm"/>
      <inkml:brushProperty name="height" value="0.025" units="cm"/>
    </inkml:brush>
  </inkml:definitions>
  <inkml:trace contextRef="#ctx0" brushRef="#br0">13 1 13581,'0'0'3005,"-2"9"-314,-1 4-1855,1-3 270,0 0 0,0 0 0,1-1 0,0 21-1,1-29-1033,1 1-1,-1 0 0,0 0 0,0 0 0,1 0 0,-1 0 0,1-1 0,-1 1 0,1 0 0,0 0 0,0-1 0,0 1 0,0 0 0,0-1 0,0 1 0,0-1 1,0 1-1,1-1 0,-1 0 0,1 0 0,-1 1 0,1-1 0,-1 0 0,1 0 0,0-1 0,-1 1 0,1 0 0,0 0 0,0-1 0,-1 1 0,1-1 0,0 0 1,4 1-1,0-1-46,0 1 1,0-2-1,1 1 1,-1-1-1,0 0 0,0 0 1,0 0-1,0-1 1,0 0-1,0 0 1,0-1-1,6-4 1,3-2-30,-1-1 0,-1-1 0,13-12 0,24-19 105,-49 46 192,-1 0 0,1 0 0,-1 0 0,0 0 0,0 0 0,0 0 0,-2 6-1,-6 20 493,6-24-724,0 0 1,0 1-1,1 0 1,0-1-1,0 1 1,1 0-1,-1-1 0,1 1 1,2 10-1,-2-16-155,1 1 0,0-1 0,0 0 0,0 1 0,0-1 0,0 0 0,1 0 0,-1 0 0,0 0 0,0 0 0,1 0 0,-1 0 0,0 0 0,1-1 0,-1 1 0,1-1 0,-1 1 0,1-1 0,-1 1 0,1-1 0,0 0 0,-1 1 0,1-1 1,-1 0-1,1 0 0,0-1 0,-1 1 0,1 0 0,-1 0 0,1-1 0,2 0 0,3 0-1552,1 0 0,-1-1 1,0 0-1,0 0 0,11-6 1,9-7-4847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4.221"/>
    </inkml:context>
    <inkml:brush xml:id="br0">
      <inkml:brushProperty name="width" value="0.025" units="cm"/>
      <inkml:brushProperty name="height" value="0.025" units="cm"/>
    </inkml:brush>
  </inkml:definitions>
  <inkml:trace contextRef="#ctx0" brushRef="#br0">156 173 14830,'0'0'3694,"-12"0"-528,2 1-2451,0 0 1,0 1-1,0 0 0,1 1 1,-1 0-1,-14 6 0,20-7-522,0 0 0,0-1-1,1 1 1,-1 1 0,1-1-1,0 0 1,0 1 0,-1 0-1,2 0 1,-1 0-1,0 0 1,1 0 0,-1 0-1,1 1 1,0-1 0,0 1-1,0 0 1,1 0 0,-1-1-1,1 1 1,0 0-1,-1 7 1,2-11-186,0 1-1,0 0 1,0 0-1,0 0 1,0 0 0,0 0-1,0-1 1,1 1-1,-1 0 1,0 0 0,0 0-1,1-1 1,-1 1-1,1 0 1,-1 0 0,1-1-1,-1 1 1,1 0-1,-1-1 1,1 1 0,0 0-1,-1-1 1,1 1-1,0-1 1,0 1 0,0 0-1,30 6 88,-22-7-83,0 0 0,-1 0-1,1-1 1,0 0 0,10-3-1,-11 0-43,-1 1-1,1-1 1,0 0 0,-1-1-1,0 0 1,0 0-1,-1-1 1,1 1-1,-1-1 1,-1-1-1,1 1 1,-1-1-1,0 0 1,0 0-1,-1-1 1,0 1-1,5-13 1,-2 2 15,-1 1 0,-1-1 0,0 0 0,-1 0-1,-1 0 1,-1-1 0,0-20 0,-6 30 55,-6 16 97,-6 18 202,9-9-196,0 1 1,2 0-1,0 0 0,1 0 0,1 0 1,1 1-1,0 0 0,1-1 0,1 1 1,2 18-1,-2-32-140,1-1 0,0 0 0,0 0 0,0 1 0,1-1 0,-1 0 0,1 0 0,0 0 0,-1 0 0,1 0 0,1-1 0,-1 1 0,0-1 0,1 1 0,-1-1 0,1 0 0,-1 0 0,1 0 0,0 0 0,0 0 0,0-1 0,0 1 0,1-1 0,-1 0 0,0 0 0,0 0 0,1 0 0,-1-1 0,0 1 0,1-1 0,3 0 0,2 1 0,-1-1 0,0 0 0,1-1 0,-1 0 0,0 0 0,1 0 0,-1-1 0,0-1 0,0 1 0,0-1 0,14-8 0,-17 8 0,1 0 0,-1-1 0,0 1 0,0-1 0,-1 0 0,1-1 0,-1 1 0,0-1 0,0 0 0,0 0 0,-1 0 0,0 0 0,0-1 0,0 1 0,0-1 0,-1 0 0,0 0 0,-1 0 0,1 0 0,-1 0 0,1-8 0,-3 12 0,1 1 0,-1-1 0,1 1 0,-1 0 0,0-1 0,0 1 0,1 0 0,-1 0 0,0 0 0,0 0 0,0-1 0,0 1 0,-1 0 0,1 1 0,0-1 0,0 0 0,-1 0 0,1 0 0,0 1 0,-1-1 0,1 1 0,0-1 0,-1 1 0,1-1 0,-1 1 0,1 0 0,-1 0 0,1 0 0,-1 0 0,1 0 0,-1 0 0,-2 1 0,0-2 0,-1 2 0,0-1 0,1 0 0,-1 1 0,1 0 0,-1 0 0,1 1 0,-1-1 0,-7 4 0,8-1 0,-1 0 0,0 0 0,1 0 0,0 0 0,0 1 0,0-1 0,1 1 0,0 0 0,0 0 0,0 1 0,0-1 0,1 0 0,-4 11 0,6-14 0,-1 1 0,1-1 0,-1 1 0,1-1 0,0 1 0,0-1 0,0 1 0,0-1 0,0 1 0,0-1 0,1 1 0,-1-1 0,1 1 0,0-1 0,0 0 0,0 1 0,0-1 0,0 0 0,0 0 0,1 0 0,-1 1 0,1-1 0,-1-1 0,1 1 0,0 0 0,0 0 0,0-1 0,0 1 0,0-1 0,0 1 0,0-1 0,0 0 0,1 0 0,2 1 0,5 2-470,0-1 0,0-1-1,0 0 1,0 0 0,16 1 0,-13-3-566,-1 0-1,1-1 1,-1 0 0,1-1 0,-1-1-1,0 0 1,0 0 0,0-1-1,0-1 1,-1 0 0,1 0 0,16-12-1,5-7-4867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4.561"/>
    </inkml:context>
    <inkml:brush xml:id="br0">
      <inkml:brushProperty name="width" value="0.025" units="cm"/>
      <inkml:brushProperty name="height" value="0.025" units="cm"/>
    </inkml:brush>
  </inkml:definitions>
  <inkml:trace contextRef="#ctx0" brushRef="#br0">229 1 7559,'0'0'16272,"-57"40"-13550,27-13-448,-4 3-384,1 1-481,5-1-768,4-3-641,10-3 0,6-8 0,8-4-224,0-8-1218,5-4-608,4-1-1409,0-14-1634,-1-7-2017</inkml:trace>
  <inkml:trace contextRef="#ctx0" brushRef="#br0" timeOffset="1">53 28 11179,'0'0'18353,"57"54"-17328,-35-36-577,3 0-352,-1 0-288,-2 0-1954,4-3-3491,-5-5-6471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5.028"/>
    </inkml:context>
    <inkml:brush xml:id="br0">
      <inkml:brushProperty name="width" value="0.025" units="cm"/>
      <inkml:brushProperty name="height" value="0.025" units="cm"/>
    </inkml:brush>
  </inkml:definitions>
  <inkml:trace contextRef="#ctx0" brushRef="#br0">224 0 18481,'0'0'8868,"-12"1"-7683,5-1-1094,1 1 1,-1 0 0,0 0 0,1 1 0,-1 0 0,1 0-1,0 0 1,0 1 0,0 0 0,0 0 0,0 0-1,1 1 1,-1 0 0,1 0 0,0 0 0,0 1 0,1 0-1,-1 0 1,-5 8 0,-2 4 94,0 0 0,1 1 0,1 0 0,1 1 0,-7 20-1,11-27-146,1 1 1,1-1-1,0 1 0,1 0 0,0 0 0,1 0 0,0 0 0,1 0 0,2 15 0,-1-24-121,0 0 1,0-1 0,0 1-1,0-1 1,1 0 0,-1 1-1,1-1 1,0 0 0,0 0 0,0 0-1,0 0 1,1 0 0,-1-1-1,1 1 1,0-1 0,0 1 0,-1-1-1,2 0 1,-1 0 0,0 0-1,0-1 1,0 1 0,1-1-1,-1 0 1,1 0 0,5 1 0,7 1-1937,0 0 0,1-2 0,-1 0 1,26-2-1,-7-1-4538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5.668"/>
    </inkml:context>
    <inkml:brush xml:id="br0">
      <inkml:brushProperty name="width" value="0.025" units="cm"/>
      <inkml:brushProperty name="height" value="0.025" units="cm"/>
    </inkml:brush>
  </inkml:definitions>
  <inkml:trace contextRef="#ctx0" brushRef="#br0">191 5 13132,'0'0'5349,"-12"-1"-1382,5 0-3518,-10 0 1247,0 0 1,-30 3 0,41-2-1422,1 1 1,-1 0 0,1 0-1,-1 1 1,1 0 0,0 0-1,-1 0 1,1 0-1,0 1 1,0 0 0,1 0-1,-1 0 1,1 1-1,-6 4 1,10-7-269,-1-1 0,0 0 0,1 1 0,-1-1 0,1 1 0,-1-1 0,1 1 0,-1-1 0,1 1 0,-1-1 0,1 1 0,0-1 0,-1 1 0,1 0 0,0-1 0,0 1 0,-1 0 0,1-1 0,0 1 0,0 0 0,0-1 0,0 1 0,0 0 0,0-1 0,0 1 0,0 0 0,0-1 0,0 1 0,0 0 0,0-1 0,1 1 0,-1 0 0,0-1 0,0 1 0,1 0 0,0 0 0,0 0 8,1 1 1,0-2 0,0 1 0,0 0-1,0 0 1,0-1 0,0 1 0,0-1-1,1 1 1,-1-1 0,0 0-1,2 0 1,63-5 167,-53 0-409,1 1-1,-1-2 1,0 0-1,0 0 1,-1-1-1,24-18 1,-37 25 219,1 0 1,-1 0 0,0-1-1,0 1 1,1 0 0,-1 0-1,0 0 1,0 0 0,1-1-1,-1 1 1,0 0 0,0 0-1,1 0 1,-1 0 0,0 0-1,1 0 1,-1 0 0,0 0-1,1 0 1,-1 0 0,0 0-1,1 0 1,-1 0 0,0 0-1,1 0 1,-1 0 0,0 0-1,0 0 1,1 0 0,-1 0-1,0 1 1,1-1 0,-1 0-1,0 0 1,0 0 0,1 0-1,-1 1 1,0-1 0,5 16-352,-4 32-268,-2-37 559,2 44 199,1-13 397,-3-1 0,-10 76 0,10-106-461,-2 0 1,1-1-1,-1 0 1,-1 1-1,0-1 1,0-1-1,-1 1 1,0-1-1,-1 1 1,0-2-1,0 1 1,-1-1-1,0 0 1,-1 0-1,0 0 1,-9 5-1,16-12-68,0 0 0,0 0 0,0 0 0,0 0 0,0 0 0,0-1 0,-1 1 0,1 0 0,0-1 0,-1 1 0,1-1 0,0 0 0,-1 1 0,1-1 0,-1 0 0,1 0 0,0 0 0,-1 0 0,1 0 0,-1 0 0,1 0 0,0-1 0,-1 1 0,1 0 0,0-1 0,-1 1 0,-1-2 0,1 0 0,0 0 0,0 0 0,1 0 0,-1 0 0,0 0 0,1 0 0,0-1 0,-1 1 0,1 0 0,0-1 0,0 1 0,0-1 0,0-3 0,-2-11 0,0 1 0,1 0 0,1-26 0,1 34-9,0-1 0,1 1 0,0-1 0,0 1 0,1 0 0,0-1 0,1 1 0,0 0 0,0 0 0,0 1 0,1-1 0,5-7 0,-2 6-26,0 1 1,1-1-1,-1 1 1,2 1 0,-1 0-1,1 0 1,0 0-1,17-8 1,60-22-1051,0 1-379,-79 32 1433,0 0 1,0 0-1,-1 0 1,1-1-1,-1-1 1,0 1-1,0-1 0,8-10 1,-13 15 48,0 0 0,-1 0 0,1 0-1,0 0 1,0 0 0,-1 0 0,1 0 0,0 0 0,-1 0 0,0-1-1,1 1 1,-1 0 0,0 0 0,1-1 0,-1 1 0,0 0 0,0 0 0,0-1-1,0 1 1,0 0 0,0 0 0,0-1 0,-1 1 0,1 0 0,0 0 0,-2-2-1,1 1 39,0 1 0,0 0-1,-1 0 1,1 0 0,0 0 0,-1 0-1,1 0 1,-1 0 0,0 0-1,1 1 1,-1-1 0,0 0-1,1 1 1,-1 0 0,0-1 0,-2 1-1,-1-1 41,0 1 0,0-1 0,0 1-1,1 0 1,-1 1 0,0-1 0,0 1 0,0 0 0,1 0-1,-1 1 1,0-1 0,1 1 0,-5 3 0,7-4-334,1 0 0,-1 0 0,1 1 1,-1-1-1,1 1 0,0-1 1,-1 1-1,1 0 0,0 0 1,0-1-1,0 1 0,1 0 1,-1 0-1,0 0 0,1 0 1,-1 0-1,1 0 0,0 0 1,-1 0-1,1 2 0,1-2-96,-1-1 0,0 0 0,1 0 0,0 0-1,-1 1 1,1-1 0,0 0 0,-1 0 0,1 0 0,0 0 0,0 0-1,0 0 1,0 0 0,0 0 0,0 0 0,0-1 0,0 1-1,0 0 1,0-1 0,1 1 0,-1-1 0,0 1 0,0-1 0,1 1-1,-1-1 1,0 0 0,1 0 0,-1 1 0,0-1 0,1 0 0,1-1-1,22 2-13929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6.028"/>
    </inkml:context>
    <inkml:brush xml:id="br0">
      <inkml:brushProperty name="width" value="0.025" units="cm"/>
      <inkml:brushProperty name="height" value="0.025" units="cm"/>
    </inkml:brush>
  </inkml:definitions>
  <inkml:trace contextRef="#ctx0" brushRef="#br0">159 8 12588,'0'0'6801,"-12"-1"-2434,0-1-3468,1 0-231,0 1 1,0 0-1,0 0 1,0 1 0,0 1-1,0 0 1,0 0-1,0 1 1,0 0-1,-12 5 1,23-7-667,0 0 0,0 0 1,0 0-1,-1 0 0,1 0 0,0 0 1,0 0-1,0 0 0,0 0 0,0 1 1,0-1-1,0 0 0,0 0 0,0 0 1,0 0-1,0 0 0,0 0 0,0 0 1,-1 0-1,1 0 0,0 0 0,0 0 0,0 0 1,0 1-1,0-1 0,0 0 0,0 0 1,0 0-1,0 0 0,0 0 0,0 0 1,0 0-1,0 0 0,0 0 0,0 0 1,0 1-1,0-1 0,0 0 0,0 0 1,0 0-1,0 0 0,0 0 0,0 0 1,0 0-1,1 0 0,-1 0 0,0 0 0,0 1 1,0-1-1,0 0 0,0 0 0,0 0 1,0 0-1,0 0 0,0 0 0,0 0 1,0 0-1,0 0 0,0 0 0,1 0 1,-1 0-1,0 0 0,0 0 0,0 0 1,0 0-1,0 0 0,0 0 0,0 0 1,1 0-1,12 4-38,30 1-440,-23-3 20,1 0 81,-1 2 1,1 0-1,-1 1 1,0 1-1,0 1 1,27 13-1,-47-20 397,1 1 0,-1-1 0,1 0 0,-1 1 0,1-1 0,-1 0 0,0 1 0,1-1 0,-1 0 0,1 1 0,-1-1 0,0 1 0,1-1-1,-1 1 1,0-1 0,0 1 0,1-1 0,-1 1 0,0 0 0,0-1 0,0 1 0,0-1 0,1 1 0,-1-1 0,0 1 0,0 0 0,0-1 0,0 1-1,-1-1 1,1 1 0,0 0 0,-15 16 631,-29 7 314,40-23-881,-19 11 220,13-6-284,-1-1 0,1 0-1,-1-1 1,0 0 0,0 0-1,0-1 1,-1 0 0,1-1-1,-15 1 1,30-22-3332,2 10 1072,0-1-1,0 1 1,15-15-1,0-1-3407,6-9-3947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1:33.181"/>
    </inkml:context>
    <inkml:brush xml:id="br0">
      <inkml:brushProperty name="width" value="0.025" units="cm"/>
      <inkml:brushProperty name="height" value="0.025" units="cm"/>
    </inkml:brush>
  </inkml:definitions>
  <inkml:trace contextRef="#ctx0" brushRef="#br0">1936 251 7399,'0'0'1890,"5"-9"-1655,2-2-184,-1 3-4,-1 0 0,0 0 0,0 0 0,-1-1 1,0 0-1,-1 0 0,0 0 0,0-1 1,1-11-1,-4 20 66,-1 0 1,1 1-1,-1-1 0,0 0 1,1 0-1,-1 0 0,0 0 1,0 1-1,1-1 0,-1 0 1,0 1-1,0-1 1,0 1-1,0-1 0,0 1 1,0-1-1,0 1 0,0 0 1,0-1-1,0 1 0,0 0 1,0 0-1,0 0 1,0 0-1,0 0 0,-1 0 1,1 0-1,-1 0 0,-45 1 1493,37-1-958,-4 1-247,0-1 0,0 0 0,0-1 0,0-1 0,0 0 0,0-1 0,1 0 0,-14-6 0,-13-3-165,-1 2-1,0 1 1,-1 2 0,1 2 0,-47 1 0,-70-10 116,-27-6 620,160 19-945,0 2-1,0 0 1,0 2-1,0 1 1,-32 9 0,37-7 7,-35 11 290,-1-1 0,0-4 0,-1-1 0,-81 3 0,107-13-265,1 2-1,0 0 1,0 2-1,0 2 0,1 0 1,0 2-1,0 1 0,1 2 1,0 0-1,-36 23 0,49-25-31,0 0 0,0 1-1,1 1 1,0 0 0,1 1-1,0 0 1,2 1-1,-1 0 1,2 1 0,0 0-1,0 1 1,2 0 0,0 0-1,0 1 1,2 0-1,0 1 1,1-1 0,-4 28-1,5-15-31,2 0 0,1 0 0,1 1-1,1-1 1,2 0 0,1 0 0,1 0 0,19 57 0,-17-68 1,1-1 0,1 0 1,0-1-1,1 0 0,1 0 1,1-1-1,0-1 0,1 0 1,1 0-1,0-2 0,1 1 1,1-2-1,0 0 0,31 17 1,-9-11 10,0-1 0,1-2 1,1-2-1,0-2 0,57 9 0,211 14 78,-110-22-58,0-9-1,0-9 1,250-39 0,-285 13 65,0-8 1,299-116-1,-435 146-73,-1-2-1,-1-1 0,0 0 1,-1-2-1,-1-1 0,23-20 1,-37 28 3,0-1 1,0 1-1,-1-1 1,-1-1 0,1 1-1,-1-1 1,-1-1-1,0 1 1,-1-1 0,0 0-1,0-1 1,-1 1-1,-1-1 1,0 1 0,0-1-1,0-19 1,-2 20 80,-1 1 0,0 0 0,-1 0 0,-1 0 1,1 0-1,-2 0 0,1 0 0,-1 0 0,-6-13 0,2 10-16,-1 0 0,-1 0 0,1 1 0,-2 0 0,-18-18 0,-152-137 38,102 97-138,54 49 13,-1 1-1,-2 1 1,0 1-1,0 1 0,-2 2 1,0 0-1,-1 3 1,-47-15-1,26 14 14,0 3 0,-1 1-1,0 3 1,-80 2 0,47 8-54,1 5-1,0 3 1,-120 33-1,176-38 37,8-2-400,-44 9-397,34-17-2439,29 3 2758,-1-1 1,0 0-1,1 1 1,-1-1-1,1 0 1,0 0-1,-1 0 1,1 0-1,-1 0 1,1 0-1,0 0 1,0 0-1,0-1 1,-1 0 0,-13-29-14535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7.007"/>
    </inkml:context>
    <inkml:brush xml:id="br0">
      <inkml:brushProperty name="width" value="0.025" units="cm"/>
      <inkml:brushProperty name="height" value="0.025" units="cm"/>
    </inkml:brush>
  </inkml:definitions>
  <inkml:trace contextRef="#ctx0" brushRef="#br0">48 0 10890,'0'0'14024,"-1"9"-11979,-15 75-318,5-33-367,3 0 1,-3 76-1,11-108-1360,0 38 0,1-40 0,0-15 0,0-5 0,4-24 0,-2 0 0,-1 0 0,-2-35 0,0 37 0,1 27 0,0-1 0,0 1 0,0-1 0,0 1 0,0-1 0,0 1 0,1-1 0,-1 0 0,0 0 0,1 1 0,-1-1 0,1 0 0,-1 0 0,1 0 0,0-1 0,1 2 0,32 14 0,-26-13 0,0-1 0,1 1 0,-1-1 0,1-1 0,-1 0 0,1 0 0,-1-1 0,1 0 0,0 0 0,13-4 0,-19 4 0,-1-1 0,0 0 0,0 0 0,1 0 0,-1 0 0,0 0 0,0-1 0,0 1 0,0-1 0,-1 0 0,1 0 0,0 0 0,-1 0 0,1-1 0,-1 1 0,0-1 0,0 1 0,0-1 0,0 0 0,0 0 0,0 0 0,-1 0 0,0 0 0,1 0 0,-1 0 0,0 0 0,-1-1 0,1 1 0,0 0 0,-1-1 0,0-5 0,0 8 0,0 1 0,0-1 0,0 1 0,0-1 0,0 1 0,0-1 0,0 1 0,0-1 0,-1 0 0,1 1 0,0-1 0,0 1 0,0-1 0,-1 1 0,1 0 0,0-1 0,-1 1 0,1-1 0,0 1 0,-1-1 0,1 1 0,-1 0 0,1-1 0,0 1 0,-1 0 0,1-1 0,-1 1 0,1 0 0,-1 0 0,1 0 0,-1-1 0,0 1 0,0 0 0,-23 3 0,19-2 0,0 1 0,0 0 0,0 1 0,0-1 0,0 1 0,-6 4 0,8-4 0,0 0 0,0 0 0,1-1 0,-1 1 0,1 1 0,0-1 0,0 0 0,0 1 0,1-1 0,-1 1 0,1-1 0,0 1 0,0 0 0,0-1 0,0 1 0,1 0 0,-1 0 0,1 0 0,0 0 0,0 4 0,1-7 0,0 0 0,-1 0 0,1 0 0,0 0 0,0 0 0,0 0 0,0 0 0,0 0 0,0-1 0,0 1 0,0 0 0,0-1 0,0 1 0,0-1 0,0 1 0,0-1 0,0 1 0,0-1 0,1 0 0,-1 0 0,2 1 0,32 3 0,-24-3 0,10 0-11,44 9-77,-62-10 84,0 1 0,0 0 1,0 0-1,0 0 1,0 0-1,0 0 1,-1 1-1,1-1 0,0 1 1,-1 0-1,1 0 1,-1 0-1,0 0 1,1 0-1,-1 0 0,3 5 1,7 8 80,1-33 6,-12 17-83,4-8 0,1-1 0,0 2 0,1-1 0,0 1 0,14-13 0,-18 18 0,0 0 0,0 1 0,0 0 0,1 0 0,-1 0 0,1 0 0,-1 0 0,1 1 0,0-1 0,-1 1 0,1 0 0,0 0 0,0 1 0,0-1 0,0 1 0,-1 0 0,1 0 0,0 0 0,5 1 0,-8-1 0,0 1 0,0 0 0,-1-1 0,1 1 0,0-1 0,0 1 0,0 0 0,-1 0 0,1 0 0,0-1 0,-1 1 0,1 0 0,-1 0 0,1 0 0,-1 0 0,1 0 0,-1 0 0,0 0 0,0 0 0,1 0 0,-1 0 0,0 0 0,0 0 0,0 0 0,0 0 0,0 0 0,0 0 0,0 0 0,0 0 0,-1 0 0,1 0 0,0 0 0,-1 0 0,1 0 0,-1 0 0,1 0 0,-2 2 0,-16 36 0,10-20 0,19-14 0,-7-6 0,0 1 0,0-1 0,0 0 0,0 0 0,0 0 0,-1-1 0,7-2 0,21-16 0,-23 14 0,0 1 0,1-1 0,-1 1 0,1 1 0,0-1 0,1 2 0,-1-1 0,1 1 0,13-2 0,-23 5 0,1 0 0,-1 1 0,0-1 0,1 1 0,-1-1 0,1 0 0,-1 1 0,0-1 0,1 1 0,-1-1 0,0 1 0,0-1 0,1 1 0,-1-1 0,0 1 0,0-1 0,0 1 0,0-1 0,1 1 0,-1 0 0,0-1 0,0 1 0,0-1 0,0 1 0,0-1 0,-1 1 0,1 0 0,0-1 0,0 1 0,0 0 0,-3 18 0,3-19 0,-2 35-3637,10-27-699,12-15-1491,-9-2-10866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7.350"/>
    </inkml:context>
    <inkml:brush xml:id="br0">
      <inkml:brushProperty name="width" value="0.025" units="cm"/>
      <inkml:brushProperty name="height" value="0.025" units="cm"/>
    </inkml:brush>
  </inkml:definitions>
  <inkml:trace contextRef="#ctx0" brushRef="#br0">182 17 8008,'0'0'19047,"9"-4"-17558,29-9-250,-36 13-1188,0 0 0,-1 0-1,1 0 1,-1 1 0,1-1 0,-1 0 0,1 1 0,0-1-1,-1 1 1,1-1 0,-1 1 0,0 0 0,1-1 0,-1 1-1,1 0 1,-1 0 0,0 0 0,0 0 0,0 0 0,0 0-1,1 1 1,-1-1 0,-1 0 0,1 1 0,0-1 0,0 0-1,0 1 1,-1-1 0,1 1 0,0 1 0,11 44 417,-11-34-421,0 1 0,-2 0 0,1-1 0,-2 1 0,0-1 0,0 1-1,-2-1 1,1 0 0,-2 0 0,0 0 0,0 0 0,-1-1 0,-1 0-1,-8 12 1,-14 16-355,-1-3 0,-56 56 0,80-86 188,-33 31-3633,5-9-4313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8.314"/>
    </inkml:context>
    <inkml:brush xml:id="br0">
      <inkml:brushProperty name="width" value="0.025" units="cm"/>
      <inkml:brushProperty name="height" value="0.025" units="cm"/>
    </inkml:brush>
  </inkml:definitions>
  <inkml:trace contextRef="#ctx0" brushRef="#br0">1 588 17424,'0'0'3631,"12"-2"-3781,262-14 397,-57 5-40,882-84 807,979-65 1522,960-17-780,-1432 90 809,-917 62-4334,-682 25 1099,18-2-1423,-15-5-4759,-9 2 88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9.074"/>
    </inkml:context>
    <inkml:brush xml:id="br0">
      <inkml:brushProperty name="width" value="0.025" units="cm"/>
      <inkml:brushProperty name="height" value="0.025" units="cm"/>
    </inkml:brush>
  </inkml:definitions>
  <inkml:trace contextRef="#ctx0" brushRef="#br0">32 1 16752,'0'22'2210,"-3"4"-897,-7 3 321,2 3-962,1 3-159,4-3-289,2 1-192,1-5-32,0-5-192,9-2-513,-1-5-576,-3-5-288,-3-4-1,-2-3-1409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9.402"/>
    </inkml:context>
    <inkml:brush xml:id="br0">
      <inkml:brushProperty name="width" value="0.025" units="cm"/>
      <inkml:brushProperty name="height" value="0.025" units="cm"/>
    </inkml:brush>
  </inkml:definitions>
  <inkml:trace contextRef="#ctx0" brushRef="#br0">0 85 14958,'0'0'5926,"52"1"-4741,-11-1 96,8-2-448,9-5-481,4 0-288,0-1 0,-6 1-32,-6-1-96,-13 2-704,-14 0-738,-8-2-544,-9-3-2466,-6-4-3203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09.729"/>
    </inkml:context>
    <inkml:brush xml:id="br0">
      <inkml:brushProperty name="width" value="0.025" units="cm"/>
      <inkml:brushProperty name="height" value="0.025" units="cm"/>
    </inkml:brush>
  </inkml:definitions>
  <inkml:trace contextRef="#ctx0" brushRef="#br0">0 71 16464,'0'0'7591,"68"-12"-6214,-19 8-512,9-1-513,6-1-256,3-1-64,-1 2 0,-9-1-1185,-13-1-2242,-14-2-2627,-9 0-5733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0.053"/>
    </inkml:context>
    <inkml:brush xml:id="br0">
      <inkml:brushProperty name="width" value="0.025" units="cm"/>
      <inkml:brushProperty name="height" value="0.025" units="cm"/>
    </inkml:brush>
  </inkml:definitions>
  <inkml:trace contextRef="#ctx0" brushRef="#br0">0 1 14862,'0'0'11200,"1"9"-9705,1 0-1222,-1 0 0,1 0 0,0 0 0,1 0 0,5 12 0,-6-18-253,-1 0 1,1-1 0,-1 1-1,1-1 1,0 1 0,0-1 0,0 1-1,0-1 1,1 0 0,-1 0 0,1 0-1,-1-1 1,1 1 0,-1 0 0,1-1-1,0 0 1,0 1 0,0-1-1,0 0 1,0-1 0,0 1 0,0 0-1,6-1 1,-1 0-2,0 0 0,1-1 0,-1 0 0,0-1 0,0 0 0,0 0 0,0 0 0,0-1 0,0-1 0,-1 1-1,1-1 1,9-7 0,43-19-14,-60 30 0,1 0-1,-1 0 1,0 0-1,1 0 1,-1 0 0,0 0-1,1 0 1,-1 0-1,1 0 1,-1 0 0,0 0-1,1 0 1,-1 0-1,0 0 1,1 0 0,-1 0-1,0 0 1,1 0-1,-1 1 1,0-1 0,1 0-1,-1 0 1,0 0 0,1 1-1,-1-1 1,0 0-1,0 0 1,1 1 0,-1-1-1,0 0 1,0 0-1,1 1 1,-1-1 0,0 1-1,5 18 372,-7 26 476,2-40-752,-3 20 229,2-18-285,0 0 0,0 0 0,1 0 0,0 0 0,1 10 0,-1-17-81,0 1 0,1 0 1,-1-1-1,0 1 0,1 0 0,-1-1 0,1 1 0,-1 0 1,1-1-1,-1 1 0,1-1 0,0 1 0,-1-1 1,1 0-1,0 1 0,-1-1 0,1 1 0,0-1 1,-1 0-1,1 0 0,0 1 0,0-1 0,-1 0 0,1 0 1,0 0-1,0 0 0,-1 0 0,1 0 0,0 0 1,0 0-1,-1 0 0,1 0 0,0 0 0,0-1 1,-1 1-1,1 0 0,0-1 0,0 1 0,-1 0 1,1-1-1,2 0-715,0 0 0,0 0 0,0-1 1,0 1-1,-1-1 0,1 1 0,-1-1 0,1 0 1,2-2-1,7-14-6647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0.382"/>
    </inkml:context>
    <inkml:brush xml:id="br0">
      <inkml:brushProperty name="width" value="0.025" units="cm"/>
      <inkml:brushProperty name="height" value="0.025" units="cm"/>
    </inkml:brush>
  </inkml:definitions>
  <inkml:trace contextRef="#ctx0" brushRef="#br0">134 241 4676,'0'0'25224,"-12"-4"-24669,10 3-532,-1 0-11,0-1 0,1 1 0,-1 0 0,0 0 1,0 0-1,0 0 0,0 1 0,0-1 0,0 1 0,0 0 0,0 0 0,0 0 0,0 0 0,0 0 0,0 1 1,0-1-1,0 1 0,0 0 0,0 0 0,1 0 0,-1 0 0,0 1 0,0-1 0,1 1 0,-1-1 1,1 1-1,0 0 0,-1 0 0,1 0 0,0 0 0,0 1 0,-3 3 0,1-1 76,1 1 0,0-1-1,0 1 1,0 0 0,1-1 0,0 1-1,0 0 1,-2 10 0,4-15-76,0 1-1,0-1 1,-1 0 0,1 1-1,0-1 1,0 1 0,0-1-1,0 1 1,1-1 0,-1 1 0,0-1-1,1 0 1,-1 1 0,1-1-1,-1 0 1,1 1 0,-1-1 0,1 0-1,0 1 1,0-1 0,0 0-1,0 0 1,0 0 0,0 0-1,0 0 1,0 0 0,0 0 0,0 0-1,0-1 1,1 1 0,-1 0-1,0-1 1,1 1 0,-1-1 0,0 1-1,1-1 1,-1 0 0,1 1-1,-1-1 1,0 0 0,3 0-1,2 0-2,1 1-1,-1-2 0,1 1 0,-1-1 1,1 0-1,-1 0 0,1-1 0,-1 0 1,0 0-1,1 0 0,-1-1 0,0 0 1,-1 0-1,10-7 0,-5 2-29,-1 0 0,-1 0 1,1-1-1,-1 0 0,-1-1 0,0 0 0,10-17 0,-6 6 11,-1-1-1,0 0 0,-2-1 1,-1 0-1,-1-1 1,-1 1-1,4-40 0,-8 62 16,-1 0 1,0 0-1,0 0 0,0 1 0,0-1 0,0 0 1,0 0-1,0 0 0,0 0 0,0 1 0,0-1 0,0 0 1,0 0-1,0 0 0,-1 0 0,1 1 0,0-1 0,-1 0 1,1 0-1,0 1 0,-1-1 0,1 0 0,-1 0 0,-12 11 248,-10 32 107,17-26-359,-1 1 0,2 0 0,1 0 0,0 0 0,1 1 0,0 0 0,2-1 1,0 1-1,2 18 0,-1-32-3,0 1 1,1 0-1,-1 0 1,1-1 0,0 1-1,1-1 1,-1 1-1,1-1 1,0 1 0,0-1-1,0 0 1,1 0-1,-1 0 1,1 0 0,0 0-1,0 0 1,0-1-1,1 1 1,-1-1 0,1 0-1,0 0 1,0-1-1,0 1 1,0-1 0,0 0-1,0 0 1,1 0-1,-1 0 1,1-1 0,0 0-1,-1 0 1,1 0-1,0 0 1,-1-1 0,1 0-1,0 0 1,7-1-1,-10 1-196,-1 0-1,1-1 1,0 1-1,-1 0 1,1-1 0,-1 1-1,1-1 1,-1 0-1,1 1 1,-1-1-1,1 0 1,-1 0-1,1 0 1,-1 0-1,0 0 1,0 0-1,1-1 1,-1 1 0,1-2-1,14-31-9871,-15 31 8911,7-19-9160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0.713"/>
    </inkml:context>
    <inkml:brush xml:id="br0">
      <inkml:brushProperty name="width" value="0.025" units="cm"/>
      <inkml:brushProperty name="height" value="0.025" units="cm"/>
    </inkml:brush>
  </inkml:definitions>
  <inkml:trace contextRef="#ctx0" brushRef="#br0">8 67 7527,'0'0'14878,"0"9"-12129,0-6-2538,0 0 0,0-1 0,0 1 0,0 0 0,0 0-1,1 0 1,0-1 0,-1 1 0,1 0 0,0-1-1,2 5 1,-2-6-74,1 1-1,0-1 1,0 1-1,-1-1 0,1 1 1,0-1-1,0 0 1,0 0-1,1 0 1,-1 0-1,0 0 0,0-1 1,0 1-1,1-1 1,-1 1-1,0-1 0,1 0 1,-1 0-1,4 0 1,0 0-37,0 0 1,0-1 0,0 1 0,0-1-1,0 0 1,0-1 0,-1 1-1,1-1 1,0 0 0,-1-1 0,1 1-1,7-6 1,-10 6-51,0-1 0,0 1-1,0-1 1,0 0 0,-1 1 0,1-1-1,-1 0 1,0 0 0,1-1 0,-2 1-1,1 0 1,0-1 0,-1 1 0,1-1-1,-1 0 1,0 1 0,0-1 0,-1 0-1,1 1 1,-1-8 0,0 10-50,0-1 0,-1 0 0,1 1 0,-1-1 0,1 0 0,-1 1 0,0-1 0,0 1 0,1 0 0,-1-1 0,0 1 0,0 0 0,-1-1 0,1 1 0,0 0 0,0 0 0,-1 0 0,1 0 0,0 0 0,-1 0 0,1 0 0,-1 1 0,1-1 0,-1 0 0,1 1 0,-1-1 0,0 1 0,1 0 0,-1-1 0,0 1 0,1 0 0,-1 0 0,0 0 0,1 0 0,-3 1 0,-1-1 0,-1 0 0,0 0 0,1 1 0,-1-1 0,1 1 0,-1 1 0,1-1 0,-1 1 0,-9 4 0,10-2 0,-1 0 0,1 1 0,0 0 0,0-1 0,0 1 0,0 1 0,1-1 0,0 1 0,0 0 0,1 0 0,-1 0 0,1 0 0,1 0 0,-1 1 0,1-1 0,0 1 0,1 0 0,-1 0 0,1-1 0,1 1 0,-1 0 0,2 9 0,-1-14-30,1 0-1,0 0 1,-1 0-1,1 0 1,0 0-1,0 0 1,1 0-1,-1-1 1,0 1-1,0 0 1,1-1-1,-1 1 1,1-1-1,0 0 1,-1 1-1,1-1 1,0 0-1,0 0 1,0 0 0,0 0-1,0 0 1,0-1-1,0 1 1,0-1-1,0 1 1,0-1-1,0 0 1,3 1-1,9 0-620,0 0 0,1-1 0,13-1 0,-16 0-121,-3 0-707,0 0 1,0 0-1,-1-1 0,1 0 0,0-1 1,-1 0-1,15-7 0,22-12-9849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1.070"/>
    </inkml:context>
    <inkml:brush xml:id="br0">
      <inkml:brushProperty name="width" value="0.025" units="cm"/>
      <inkml:brushProperty name="height" value="0.025" units="cm"/>
    </inkml:brush>
  </inkml:definitions>
  <inkml:trace contextRef="#ctx0" brushRef="#br0">169 0 15631,'0'0'13068,"-40"60"-11466,14-31-353,3 2-416,-3 0-449,8-3-384,2-3 0,7-7 0,3-7-1121,6-3-1121</inkml:trace>
  <inkml:trace contextRef="#ctx0" brushRef="#br0" timeOffset="1">1 30 15278,'0'0'14350,"59"61"-13709,-34-40-449,1-2-128,-1 2-96,-7 0-865,-5-4-1858,-5-2-2594,-4-5-5349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32.157"/>
    </inkml:context>
    <inkml:brush xml:id="br0">
      <inkml:brushProperty name="width" value="0.025" units="cm"/>
      <inkml:brushProperty name="height" value="0.025" units="cm"/>
    </inkml:brush>
  </inkml:definitions>
  <inkml:trace contextRef="#ctx0" brushRef="#br0">0 14 7239,'11'-2'7553,"19"4"-5990,-12-1-333,67-1 196,654-14 3730,156 26-2207,-639 0-2647,68-9 91,-195-4 970,-128 1-1074,-47-1 485,37-2-563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1.599"/>
    </inkml:context>
    <inkml:brush xml:id="br0">
      <inkml:brushProperty name="width" value="0.025" units="cm"/>
      <inkml:brushProperty name="height" value="0.025" units="cm"/>
    </inkml:brush>
  </inkml:definitions>
  <inkml:trace contextRef="#ctx0" brushRef="#br0">159 3 15407,'0'0'7948,"-10"-1"-6677,6 0-1183,0 1 0,1 0 0,-1 0 0,0 0 0,0 0 0,0 1 0,1-1 0,-1 1 0,0 0 0,1 0 0,-1 1 0,0-1 0,1 1 0,0-1 0,-1 1 0,1 0 0,0 1 0,0-1 0,0 0 0,0 1 0,0 0 0,1-1 0,-1 1 0,1 0 0,0 0 0,-4 6 0,-2 5 67,0 1 1,1 0 0,1 0 0,0 1 0,1 0 0,0 0 0,1 0 0,1 0-1,1 0 1,0 1 0,2-1 0,-1 1 0,2 0 0,3 19 0,-3-31-177,0 0 1,0-1-1,1 1 1,0-1-1,0 1 1,0-1-1,1 1 1,-1-1-1,1 0 1,0 0-1,0 0 1,0-1-1,1 1 1,-1-1-1,1 0 1,0 0-1,0 0 1,7 4-1,-3-3-867,1 0 0,0-1 0,0 0 0,0 0 0,0-1 0,0 0 0,0 0 0,18 0 0,19-2-7066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2.258"/>
    </inkml:context>
    <inkml:brush xml:id="br0">
      <inkml:brushProperty name="width" value="0.025" units="cm"/>
      <inkml:brushProperty name="height" value="0.025" units="cm"/>
    </inkml:brush>
  </inkml:definitions>
  <inkml:trace contextRef="#ctx0" brushRef="#br0">151 21 16400,'0'0'2669,"-10"-2"-5,6 1-2417,-8-1 721,-1 0 0,1 0 0,-1 2 0,-14 0 0,25 0-868,-1 0 1,1 0-1,-1 0 0,1 0 1,-1 1-1,1-1 1,0 1-1,-1 0 1,1-1-1,0 1 0,-1 0 1,1 1-1,0-1 1,0 0-1,0 0 1,0 1-1,0 0 1,0-1-1,0 1 0,1 0 1,-1 0-1,1 0 1,-1 0-1,1 0 1,0 0-1,0 0 1,-1 0-1,1 1 0,1-1 1,-1 0-1,-1 5 1,3-6-94,-1 0 0,1-1 0,-1 1 1,1 0-1,0-1 0,-1 1 0,1-1 1,0 1-1,-1-1 0,1 1 0,0-1 1,0 1-1,-1-1 0,1 1 0,0-1 0,0 0 1,0 0-1,0 1 0,-1-1 0,1 0 1,0 0-1,0 0 0,0 0 0,0 0 1,0 0-1,0 0 0,-1 0 0,3-1 1,29-2 75,-25 1-96,-1 0-1,1-1 1,-1 0 0,0-1-1,0 1 1,0-1-1,0-1 1,5-4-1,32-20-409,-39 71 17,-4 7 373,-4 155 261,1-171-43,-1 0 1,-1-1-1,-2 0 0,-12 34 0,-10-4 1050,28-60-1197,0 0 0,0 1 1,0-1-1,-1 0 0,1-1 1,0 1-1,-1 0 0,0 0 0,1-1 1,-1 1-1,0 0 0,0-1 1,0 0-1,0 0 0,0 1 1,0-1-1,0 0 0,0 0 1,0-1-1,-1 1 0,1 0 0,0-1 1,0 1-1,-1-1 0,1 0 1,-3 0-1,4-1-38,0 1 0,0-1 0,0 0 0,0 0 0,0 0 0,0 1 0,0-1 0,0 0 0,0 0 0,0-1 0,0 1 0,1 0 0,-1 0 0,1 0 0,-1 0 0,1-1 0,-1 1 0,1 0 0,-1 0 0,1-1 0,0 1 0,0-3 0,-2-32 0,2 33 0,1-16-12,1 0 0,1 1 0,1-1 0,0 1 0,2 0 0,0 0 0,1 1 0,0 0 0,2 0 0,0 1 0,1 0 0,17-23 0,15-12-59,2 1 0,58-50 1,-99 98 60,0-1 0,0 1 0,-1-1-1,1 1 1,-1-1 0,0 0 0,0 0 0,0 0 0,0 0 0,0 0 0,-1 0 0,1-1 0,-1 1 0,0 0 0,0-1 0,1-6 0,-5 9 6,-1 0 1,1 0-1,-1 1 1,1-1-1,-1 1 0,1 0 1,-1 0-1,1 0 1,-1 0-1,1 1 1,-7 1-1,6 0-8,-1 0-1,1 1 1,0-1 0,0 1-1,1 0 1,-1 0-1,1 0 1,-1 0 0,1 1-1,0-1 1,0 1 0,1 0-1,-1 0 1,1 0-1,-1 0 1,1 0 0,1 0-1,-1 1 1,1-1-1,-1 1 1,1-1 0,1 1-1,-1 0 1,0 6-1,1-10-127,1 0-1,-1 0 0,0 0 0,0 0 0,1 0 0,-1 0 1,1 0-1,-1 0 0,1 0 0,-1 0 0,1 0 0,-1 0 0,1 0 1,0 0-1,0-1 0,-1 1 0,1 0 0,0 0 0,0-1 0,0 1 1,0-1-1,0 1 0,0-1 0,0 1 0,0-1 0,0 0 0,0 1 1,0-1-1,2 0 0,35 4-6880,-36-4 6528,27 0-6447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2.615"/>
    </inkml:context>
    <inkml:brush xml:id="br0">
      <inkml:brushProperty name="width" value="0.025" units="cm"/>
      <inkml:brushProperty name="height" value="0.025" units="cm"/>
    </inkml:brush>
  </inkml:definitions>
  <inkml:trace contextRef="#ctx0" brushRef="#br0">132 20 10090,'0'0'14632,"-9"-3"-12016,0-1-2064,0 1 0,1 1 1,-1 0-1,-17-2 0,24 3-511,0 1 0,1 0 1,-1-1-1,0 1 0,0 0 0,1 0 0,-1 0 0,0 1 0,1-1 1,-1 0-1,0 1 0,1-1 0,-1 1 0,0-1 0,1 1 1,-1 0-1,1-1 0,-1 1 0,1 0 0,-1 0 0,1 0 0,0 1 1,0-1-1,-1 0 0,1 0 0,0 1 0,0-1 0,0 0 0,0 1 1,0-1-1,1 1 0,-1-1 0,0 1 0,1 0 0,-1-1 1,1 1-1,0 0 0,-1-1 0,1 1 0,0 0 0,0 2 0,1-3-62,-1 0-1,1 1 0,0-1 1,-1 0-1,1 0 0,0 1 0,0-1 1,0 0-1,0 0 0,0 0 1,0 0-1,0 0 0,1 0 1,-1-1-1,0 1 0,0 0 0,1-1 1,-1 1-1,0-1 0,1 1 1,2 0-1,40 11-802,-35-9 641,17 3-404,-14-4 178,1 1 0,-1 0 0,0 1 0,0 0 0,-1 1 0,1 0 0,16 11 0,-27-15 431,0-1 0,-1 1 0,1 0 0,-1-1 0,1 1 0,0 0 0,-1 0 0,1-1 0,-1 1 0,1 0 0,-1 0 0,0 0 0,1 0 0,-1 0 1,0-1-1,0 1 0,1 0 0,-1 0 0,0 0 0,0 0 0,0 0 0,0 0 0,0 0 0,0 0 0,-1 0 0,1 0 0,0-1 0,0 1 0,-1 0 0,1 0 0,0 0 1,-1 0-1,1 0 0,-1-1 0,1 1 0,-1 0 0,1 0 0,-1-1 0,0 1 0,1 0 0,-1-1 0,0 1 0,0-1 0,1 1 0,-1-1 0,0 1 0,0-1 0,-1 1 0,-47 22 2164,44-21-2020,-12 4 135,0-1-1,-1-1 1,1 0-1,-1-2 1,1 0-1,-26 0 1,42-2-356,0 1 1,1-1-1,-1 0 1,0 0-1,0 0 1,1 0-1,-1 0 1,0 0-1,0 0 1,1-1-1,-1 1 1,0 0 0,0 0-1,1-1 1,-1 1-1,0 0 1,1 0-1,-1-1 1,0 1-1,1-1 1,-1 1-1,1-1 1,-1 1-1,1-1 1,-1 1-1,1-1 1,-1 0 0,1 1-1,-1-1 1,1 1-1,0-1 1,-1 0-1,1 0 1,0 1-1,0-1 1,-1-1-1,1-1-323,1 1 0,-1-1 0,1 0-1,-1 1 1,1-1 0,0 1-1,0-1 1,0 1 0,1-1 0,1-3-1,41-51-9388,-44 57 9744,28-30-8086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3.670"/>
    </inkml:context>
    <inkml:brush xml:id="br0">
      <inkml:brushProperty name="width" value="0.025" units="cm"/>
      <inkml:brushProperty name="height" value="0.025" units="cm"/>
    </inkml:brush>
  </inkml:definitions>
  <inkml:trace contextRef="#ctx0" brushRef="#br0">68 1 15086,'0'0'10074,"-2"9"-8019,-16 65-803,5-22-177,2-1 0,2 2 0,-2 72 0,10-102-1075,0-16 0,0-1 0,1 0 0,0 0 0,0 0 0,0 0 0,1 1 0,0-1 0,2 6 0,-3-12 0,0 1 0,0-1 0,0 0 0,0 1 0,1-1 0,-1 0 0,0 1 0,0-1 0,0 0 0,0 0 0,0 1 0,1-1 0,-1 0 0,0 0 0,0 1 0,1-1 0,-1 0 0,0 0 0,0 0 0,1 1 0,-1-1 0,0 0 0,0 0 0,1 0 0,-1 0 0,0 0 0,1 0 0,-1 1 0,0-1 0,1 0 0,-1 0 0,0 0 0,0 0 0,1 0 0,-1 0 0,0 0 0,1-1 0,8-10 0,2-17 0,-9 14-53,1 1-1,-2 0 1,0-1 0,-1-25-1,1-30-175,28 89 58,-16-15 174,0 0 1,1-1-1,0 0 1,-1-1-1,1-1 1,0 0 0,0-1-1,1 0 1,-1-1-1,0-1 1,15-3-1,-26 4 7,-1-1 0,1 1 0,0-1-1,-1 0 1,1 0 0,-1 0 0,1-1 0,-1 1-1,0 0 1,1-1 0,-1 0 0,0 1-1,0-1 1,0 0 0,0 0 0,-1 0-1,1-1 1,0 1 0,-1 0 0,0-1-1,1 1 1,-1 0 0,0-1 0,0 0-1,0 1 1,-1-1 0,1 0 0,-1 1-1,1-1 1,-1 0 0,0 1 0,0-1 0,0 0-1,-1-4 1,0 6-3,0 0-1,0-1 1,0 1-1,0 0 1,0 0 0,0 0-1,0 0 1,0 0-1,-1 0 1,1 1-1,0-1 1,-1 0 0,1 1-1,-1-1 1,1 1-1,0-1 1,-1 1-1,1-1 1,-1 1 0,1 0-1,-1 0 1,0 0-1,1 0 1,-1 0-1,1 0 1,-4 1 0,0-1 6,0 1 0,0 0 0,0 0 0,0 0 0,0 0 1,1 1-1,-6 2 0,4 0-13,1 0 0,0 0 0,0 1 0,0 0 0,0 0 0,-4 7 0,8-11 0,-1 1 0,1 0 0,0-1 0,0 1 0,0 0 0,0-1 0,0 1 0,0 0 0,0 0 0,0 0 0,1 0 0,-1 0 0,1 0 0,-1 0 0,1 0 0,0 0 0,0 0 0,0 0 0,0 0 0,0 0 0,1 0 0,-1 0 0,0 0 0,2 4 0,0-5 0,0 0 0,0 0 0,-1 0 0,1 0 0,0 0 0,0 0 0,0 0 0,0-1 0,0 1 0,0-1 0,1 1 0,-1-1 0,0 0 0,0 0 0,0 0 0,3 0 0,37-3 0,-42 3 0,69-18-227,-59 14 179,-1 0-1,1 1 1,0 1 0,0 0-1,0 0 1,0 1-1,19 0 1,-28 2 59,0 0-1,0 1 1,0-1-1,0 0 1,-1 1 0,1-1-1,0 1 1,-1-1-1,1 1 1,-1-1-1,0 1 1,1-1 0,-1 1-1,0-1 1,0 1-1,0 0 1,0-1 0,0 1-1,-1 1 1,-1 36 364,-2-30-348,2-6-27,1-1 0,0 1 0,-1 0 0,1 0 0,0-1 0,1 1 0,-1 0 0,0 0 0,1 0 0,-1 0 0,1 0 0,0 5 0,1-8 0,0 0 0,-1 0 0,1 0 0,-1 0 0,1 0 0,0 0 0,-1-1 0,1 1 0,0 0 0,-1 0 0,1 0 0,-1-1 0,1 1 0,-1 0 0,1-1 0,-1 1 0,1-1 0,-1 1 0,1 0 0,-1-1 0,1 1 0,-1-1 0,0 1 0,1-1 0,-1 1 0,0-1 0,1 0 0,-1 0 0,13-18 0,-13 18 0,7-13 0,0 0 0,8-27 0,-12 30 0,1 0 0,0 1 0,1-1 0,-1 1 0,2 0 0,0 1 0,7-11 0,-12 19 0,1-1 0,-1 1 0,0 0 0,1 0 0,-1 0 0,1 0 0,-1 0 0,1 0 0,0 0 0,-1 1 0,1-1 0,0 0 0,0 1 0,-1 0 0,1-1 0,0 1 0,0 0 0,0 0 0,-1 0 0,1 0 0,0 0 0,0 0 0,0 1 0,-1-1 0,1 0 0,0 1 0,0 0 0,-1-1 0,1 1 0,-1 0 0,1 0 0,2 2 0,-1-2 0,-1 1 0,0 0 0,1 0 0,-1 0 0,0 0 0,0 0 0,0 1 0,-1-1 0,1 0 0,-1 1 0,1-1 0,-1 1 0,0 0 0,0 0 0,0-1 0,0 1 0,0 0 0,-1 0 0,1 4 0,-1 2 0,-1 0 0,0 0 0,-1 0 0,-3 12 0,-1 6 0,6-27 0,0 0 0,0 1 0,0-1 0,0 1 0,1-1 0,-1 0 0,0 1 0,0-1 0,1 1 0,-1-1 0,0 0 0,0 0 0,1 1 0,-1-1 0,0 0 0,1 1 0,-1-1 0,1 0 0,-1 0 0,0 1 0,1-1 0,-1 0 0,1 0 0,-1 0 0,0 0 0,1 0 0,-1 0 0,1 0 0,-1 0 0,1 0 0,-1 0 0,0 0 0,1 0 0,-1 0 0,1 0 0,-1 0 0,1 0 0,-1 0 0,0 0 0,1 0 0,-1-1 0,1 1 0,-1 0 0,0 0 0,1-1 0,-1 1 0,0 0 0,1 0 0,0-1 0,24-10 0,1-6 0,-12 7 0,0 0 0,1 2 0,0 0 0,0 0 0,1 2 0,27-9 0,-43 15 0,1 0 0,-1 0 0,0 0 0,1 0 0,-1 0 0,0 0 0,1 0 0,-1 0 0,0 0 0,1 0 0,-1 0 0,0 0 0,1 0 0,-1 0 0,0 0 0,1 0 0,-1 0 0,0 0 0,0 0 0,1 1 0,-1-1 0,0 0 0,1 0 0,-1 0 0,0 1 0,0-1 0,0 0 0,1 0 0,-1 1 0,0-1 0,0 0 0,0 0 0,1 1 0,-1-1 0,0 0 0,0 1 0,0 0 0,-2 16 0,-16 24 0,14-34 0,2-3-70,1-1 0,-1 1 0,1 0-1,0 0 1,1 0 0,-1-1 0,0 1 0,1 5 0,0-9 32,0 1 1,0-1 0,0 1-1,0-1 1,0 0 0,0 1-1,0-1 1,1 1 0,-1-1-1,0 1 1,0-1 0,0 1-1,1-1 1,-1 1 0,0-1-1,0 0 1,1 1 0,-1-1-1,0 0 1,1 1 0,-1-1-1,1 0 1,-1 1 0,0-1-1,1 0 1,0 1-1,0-1-59,0 0-1,0 0 0,0 0 0,0 0 0,1-1 0,-1 1 0,0 0 0,0 0 0,0-1 0,0 1 0,0-1 0,0 1 0,0-1 0,0 1 0,0-1 0,2-1 1,10-9-5151,2-4-1927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14.012"/>
    </inkml:context>
    <inkml:brush xml:id="br0">
      <inkml:brushProperty name="width" value="0.025" units="cm"/>
      <inkml:brushProperty name="height" value="0.025" units="cm"/>
    </inkml:brush>
  </inkml:definitions>
  <inkml:trace contextRef="#ctx0" brushRef="#br0">300 3 6662,'5'-3'9401,"0"5"-3595,3 12-1250,1 21-3421,-9-34-450,4 21-238,0 1 0,-2-1 0,0 0 0,-2 1 0,-4 40 0,1-48-263,0 0 0,-1 0 0,-1 0 0,0-1 0,-1 1 0,-1-1 0,0 0 0,0-1 0,-14 17 0,0-3-579,0-2 0,-2-1 0,-30 26 0,-38 19-4976,34-34-8113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5:53.201"/>
    </inkml:context>
    <inkml:brush xml:id="br0">
      <inkml:brushProperty name="width" value="0.025" units="cm"/>
      <inkml:brushProperty name="height" value="0.025" units="cm"/>
    </inkml:brush>
  </inkml:definitions>
  <inkml:trace contextRef="#ctx0" brushRef="#br0">1 227 11755,'0'0'7458,"16"-5"-6855,30-7-163,1 3-1,0 2 1,63-2 0,166 7-52,-113 3-277,915-90 2805,-534 30-2597,-387 44-192,0 8-1,227 17 0,-254 12-158,-88-13 149,0-2 1,65 2 0,-105-9-160,0 0 1,0-1-1,0 1 1,1-1 0,-1 0-1,0 0 1,0 1-1,0-1 1,0 0-1,0-1 1,0 1 0,-1 0-1,1-1 1,0 1-1,-1-1 1,1 1-1,-1-1 1,1 0 0,-1 1-1,2-3 1,-2 1-543,0 1 0,1 0 0,-1 0 0,0-1 1,0 1-1,-1 0 0,1-1 0,0 1 0,-1-1 0,1-4 0,-1-7-5192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6:02.081"/>
    </inkml:context>
    <inkml:brush xml:id="br0">
      <inkml:brushProperty name="width" value="0.025" units="cm"/>
      <inkml:brushProperty name="height" value="0.025" units="cm"/>
    </inkml:brush>
  </inkml:definitions>
  <inkml:trace contextRef="#ctx0" brushRef="#br0">335 1054 4805,'0'0'7238,"-8"-8"-6357,-26-27 118,32 33-848,0 0 0,0 1 1,0 0-1,-1-1 0,1 1 1,0 0-1,-1 0 0,1 0 1,-1 0-1,1 1 1,-1-1-1,0 1 0,1-1 1,-1 1-1,1 0 0,-1 0 1,0 0-1,-4 1 0,5-1-73,1 0 0,0 0 0,-1 1 0,1-1 0,0 0 0,0 1 0,-1-1 0,1 1 0,0-1 0,0 1 0,0 0-1,-1-1 1,1 1 0,0 0 0,0 0 0,0 0 0,0 0 0,0 0 0,1 0 0,-1 0 0,0 0 0,0 0 0,1 0-1,-1 0 1,0 1 0,1-1 0,-1 0 0,0 3 0,31-4 1817,32-3-1188,65-11 1,24-2-495,266 7 106,88-5-72,-180 3-156,-256 14-89,-1 2 0,117 25-1,-98-9 39,1-5 0,1-4 0,118 2 0,254-39-110,-448 24 71,778-19 175,-775 21-177,41 2 57,1-3 1,0-2-1,106-19 0,235-78 622,-376 93-652,0-1 0,0-1 0,28-15 0,-40 17 8,-1 1 0,0-2 0,-1 1 0,1-1 1,-1-1-1,0 0 0,-1 0 0,14-17 0,-20 20-26,0 1 0,1-1-1,-1 0 1,-1 1 0,1-1-1,-1 0 1,0 0 0,0 0-1,0 0 1,-1 0-1,0-1 1,0 1 0,0 0-1,0 0 1,-1 0 0,0 0-1,0 0 1,0 0-1,-5-9 1,-3-9 69,-1 0 1,-26-39-1,22 38-13,2 6-70,-2 0 0,1 1 0,-2 0 0,0 1 0,-1 1 0,-1 0 0,0 1 1,-1 1-1,0 1 0,-1 1 0,-37-17 0,-12 0-106,0 3 1,-88-21-1,-204-20 84,-4 29 14,322 34 13,-689-86-185,505 65 175,-413 8 0,531 22-46,-210 37 0,-100 54-561,399-92 576,-67 16-97,-259 71-52,238-59 172,-119 55 0,205-78 10,1 1 1,0 1-1,1 0 0,0 2 1,1 0-1,1 1 1,0 1-1,1 1 0,1 0 1,1 1-1,0 0 0,-15 27 1,23-33 12,-1 0-1,2 0 1,0 0 0,0 1-1,1-1 1,1 1 0,0 0 0,1 0-1,0 1 1,1-1 0,0 0-1,1 1 1,1-1 0,0 0-1,1 0 1,0 0 0,1 0 0,1 0-1,0 0 1,0 0 0,1-1-1,10 16 1,-6-13 19,1-1 0,1 0 0,0-1 0,0 0 0,1-1 0,1-1 0,0 0 0,1 0 0,0-1 0,0-1 0,1-1 0,0 0 0,1 0 0,0-2 0,0 0 0,0-1 0,32 6 0,13-2 70,1-3 0,0-2-1,95-7 1,-144 2-88,248-23-53,-253 23-618,0-1-1,-1 0 0,1 0 1,-1 0-1,0-1 0,0 0 1,12-8-1,14-12-7810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6:16.967"/>
    </inkml:context>
    <inkml:brush xml:id="br0">
      <inkml:brushProperty name="width" value="0.025" units="cm"/>
      <inkml:brushProperty name="height" value="0.025" units="cm"/>
    </inkml:brush>
  </inkml:definitions>
  <inkml:trace contextRef="#ctx0" brushRef="#br0">519 1009 5445,'0'0'1169,"-9"0"91,8 0-1036,-38 4 584,20-1 3083,19-3-3748,147 14 2170,78 3-1807,646-40-58,424-1-39,-1086 24-364,219-35 6,-13 0-16,-28 4 20,-311 22-4,17 2 1201,175 8 0,93 35 1967,-323-31-2967,496 43 815,-302-49-221,266-36 0,73 0-809,-174 60-59,-160-4 12,239 47-22,-465-64 32,85 11-15,1-5 1,1-3-1,111-11 0,-180 4 24,0-2 0,0 0 0,-1-3 0,1 0-1,-1-2 1,-1 0 0,0-2 0,0-2-1,-1 0 1,-1-1 0,0-2 0,-1-1-1,40-35 1,-42 33-12,-2 3-14,-1-1 0,0 0-1,-1-2 1,19-25 0,-34 40 10,0 0 0,0 0 1,-1 0-1,1-1 0,-1 1 0,0-1 1,0 1-1,0-1 0,-1 0 1,0 0-1,0 0 0,0 0 0,0 0 1,-1 0-1,0 0 0,0 0 1,0 0-1,-1 0 0,0 0 0,0 0 1,0 0-1,0 0 0,-1 1 0,0-1 1,0 0-1,0 1 0,-6-9 1,-6-5-40,-1 1 0,-1 1-1,-1 0 1,0 1 0,-1 0 0,-1 2 0,0 0 0,0 2 0,-2 0 0,-35-15 0,-21-2 102,-127-30 0,-361-45-7,-9 43-13,541 57-36,-1343-65-3,-3 72-5,849 1 3,-530-31 5,43-26-71,-1 35 9,930 20 58,-1 5 0,1 3 0,-96 26 0,58-4-4,-179 74 0,276-95-5,0 1 0,1 2 0,1 0 0,0 2 1,1 2-1,-37 32 0,53-42 8,1 0-1,0 1 1,0 1-1,1-1 1,0 2 0,1-1-1,0 1 1,1 0-1,0 0 1,1 0 0,1 1-1,0 0 1,0 0-1,1 0 1,1 0-1,0 1 1,1 24 0,1-31 8,2-1 0,-1 1 0,1 0 0,0-1 0,0 1 0,1-1 0,0 0 0,0 0 0,0 0 0,1 0 1,0-1-1,0 1 0,0-1 0,1 0 0,-1 0 0,1 0 0,1-1 0,-1 0 0,1 0 0,-1 0 0,1-1 0,11 6 0,8 2 21,0-1-1,1-1 0,-1-1 0,40 7 1,428 41 58,-409-49-213,110 2-3563,-96-8-1148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32.852"/>
    </inkml:context>
    <inkml:brush xml:id="br0">
      <inkml:brushProperty name="width" value="0.025" units="cm"/>
      <inkml:brushProperty name="height" value="0.025" units="cm"/>
    </inkml:brush>
  </inkml:definitions>
  <inkml:trace contextRef="#ctx0" brushRef="#br0">0 55 3748,'0'0'1089,"4"-54"-4645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33.599"/>
    </inkml:context>
    <inkml:brush xml:id="br0">
      <inkml:brushProperty name="width" value="0.025" units="cm"/>
      <inkml:brushProperty name="height" value="0.025" units="cm"/>
    </inkml:brush>
  </inkml:definitions>
  <inkml:trace contextRef="#ctx0" brushRef="#br0">51 122 5605,'0'0'2066,"-9"1"-774,-2 0-1831,-19 3 7272,30-4-6631,21 0 494,751-17 1299,-252-5-453,1 43 341,-284-3-1654,0-10 0,0-10 1,313-44-1,-434 31 42,161-22 208,281 1 0,-541 38-894,-14 4 1432,-11 2-1234,0-3-2635,3-1-710,11-8-2557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35.391"/>
    </inkml:context>
    <inkml:brush xml:id="br0">
      <inkml:brushProperty name="width" value="0.025" units="cm"/>
      <inkml:brushProperty name="height" value="0.025" units="cm"/>
    </inkml:brush>
  </inkml:definitions>
  <inkml:trace contextRef="#ctx0" brushRef="#br0">1 161 9289,'0'0'2557,"8"-1"-1554,183-24 3136,48-4-1823,111 7-759,306-30 1834,-537 36-2870,1 6 0,0 4 0,0 6 0,139 18 0,18 7 931,428-17 0,-579-20-263,-34 2-1182,-80 9-392,14-2-761,-16 6-2514,-7 5-3972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41.804"/>
    </inkml:context>
    <inkml:brush xml:id="br0">
      <inkml:brushProperty name="width" value="0.025" units="cm"/>
      <inkml:brushProperty name="height" value="0.025" units="cm"/>
    </inkml:brush>
  </inkml:definitions>
  <inkml:trace contextRef="#ctx0" brushRef="#br0">140 44 3619,'0'0'518,"-31"0"262,2 0-640,-28 1 6891,35 0 355,61 0-3195,192-14-442,-73 2-3355,-151 11-594,29-2 192,-35 2-330,0 0 0,0-1-1,1 1 1,-1 0 0,0 0-1,0 0 1,1-1 0,-1 1 0,0-1-1,0 1 1,0-1 0,0 1-1,0-1 1,0 0 0,0 1 0,0-1-1,0 0 1,0 0 0,0 0-1,0 0 1,0-1 0,-1-1-3794,-2-1-1933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42.148"/>
    </inkml:context>
    <inkml:brush xml:id="br0">
      <inkml:brushProperty name="width" value="0.025" units="cm"/>
      <inkml:brushProperty name="height" value="0.025" units="cm"/>
    </inkml:brush>
  </inkml:definitions>
  <inkml:trace contextRef="#ctx0" brushRef="#br0">1 1 13357,'0'0'12267,"82"35"-11530,-36-35-96,2 0-321,1 0-160,-6 0-96,-2-5-64,-8 2 32,-7-2-1441,-8-1-1410,-5-6-3235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47.562"/>
    </inkml:context>
    <inkml:brush xml:id="br0">
      <inkml:brushProperty name="width" value="0.025" units="cm"/>
      <inkml:brushProperty name="height" value="0.025" units="cm"/>
    </inkml:brush>
  </inkml:definitions>
  <inkml:trace contextRef="#ctx0" brushRef="#br0">119 107 8552,'8'-5'2269,"-2"1"-1838,39-29 3827,-42 30-3645,0 1 0,-1-1 0,1 0 0,0 0 0,-1 0 0,0 0 0,0 0 0,0 0 0,0-1 0,0 1 0,-1-1 0,1 0 0,0-5 0,-2 9-533,0-1-1,0 0 1,0 1-1,0-1 1,0 0-1,0 1 1,-1-1-1,1 1 1,0-1-1,-1 0 1,1 1-1,0-1 1,-1 1-1,1-1 1,-1 1-1,1-1 1,0 1-1,-1-1 1,1 1-1,-1-1 1,0 1-1,1 0 1,-1-1-1,1 1 1,-1 0-1,0-1 1,1 1-1,-1 0 1,1 0-1,-1 0 1,0 0-1,1 0 1,-1-1-1,0 1 1,1 0-1,-1 1 1,0-1-1,1 0 1,-1 0 0,0 0-1,1 0 1,-1 0-1,0 1 1,1-1-1,-1 0 1,0 1-1,-35 12 417,23-5-432,1 2-1,0-1 1,0 2-1,1-1 1,1 2-1,0-1 1,-15 24-1,19-27-15,1 0-1,0 1 1,0-1 0,1 1-1,0 0 1,1 0 0,0 1-1,0-1 1,1 1-1,0-1 1,1 1 0,0 0-1,0 13 1,2-22-45,-1 0-1,1 0 1,-1 0-1,1-1 1,-1 1 0,1 0-1,-1 0 1,1 0-1,0-1 1,-1 1 0,1 0-1,0 0 1,0-1-1,-1 1 1,1-1 0,0 1-1,0-1 1,0 1 0,0-1-1,0 1 1,0-1-1,0 0 1,0 0 0,0 1-1,0-1 1,0 0-1,0 0 1,0 0 0,0 0-1,0 0 1,1-1 0,35-4 52,-23-1-46,1 0 1,-2-2-1,1 0 0,-1 0 1,0-1-1,-1-1 1,0 0-1,0-1 1,16-20-1,45-36 14,-73 67-24,0-1-1,1 1 1,-1 0 0,0-1-1,1 1 1,-1 0-1,1 0 1,-1 0 0,0-1-1,1 1 1,-1 0-1,1 0 1,-1 0 0,1 0-1,-1 0 1,1 0-1,-1 0 1,1 0 0,-1 0-1,1 0 1,-1 0-1,1 0 1,-1 0 0,0 0-1,1 0 1,-1 0 0,1 1-1,-1-1 1,1 0-1,-1 0 1,0 1 0,1-1-1,-1 0 1,0 0-1,1 1 1,-1-1 0,0 1-1,1-1 1,-1 0-1,0 1 1,1-1 0,-1 0-1,0 1 1,0-1-1,0 1 1,1-1 0,-1 1-1,0-1 1,0 1-1,0-1 1,0 1 0,0-1-1,0 0 1,0 1-1,0-1 1,0 1 0,0-1-1,0 2 1,1 38-138,-2-31 109,1 41 13,-3 0 0,-1 0 0,-15 61 0,15-91 296,-1 0 1,-2-1-1,0 0 1,0 0-1,-2-1 1,0 0-1,-1 0 0,-1-1 1,-1 0-1,-27 29 1,37-44-264,-1 1 0,0-1 0,1 1 0,-1-1 0,0 0 0,0 0 0,-1-1 0,1 1 0,0-1 0,-1 1 0,1-1 0,-1 0 0,-4 1 0,6-2-15,1 0 0,-1 0 0,1-1 0,-1 1 0,0 0 0,1-1 0,-1 1 0,1-1 0,-1 1 0,1-1 0,-1 0 0,1 1 0,-1-1 0,1 0 0,0 0 1,0 0-1,-1 0 0,1 0 0,0-1 0,0 1 0,0 0 0,0 0 0,0-1 0,0 1 0,1-1 0,-1 1 0,0-1 0,1 1 0,-1-1 0,0-2 0,-3-9-1,0 1 0,1-1 0,0 0 0,1 0 0,1 0 0,0 0 0,1 0 0,0 0 0,1 0 0,0 0 0,6-23 0,-4 25 0,1 1 0,0 0 0,0 1 0,1-1 0,1 1 0,-1 0 0,1 0 0,1 1 0,0-1 0,0 2 0,0-1 0,1 1 0,0 0 0,18-11 0,-5 5-1987,1 2 0,29-11 0,0 0-3423,-25 10-3270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47.920"/>
    </inkml:context>
    <inkml:brush xml:id="br0">
      <inkml:brushProperty name="width" value="0.025" units="cm"/>
      <inkml:brushProperty name="height" value="0.025" units="cm"/>
    </inkml:brush>
  </inkml:definitions>
  <inkml:trace contextRef="#ctx0" brushRef="#br0">1 148 15439,'0'0'8893,"8"0"-7393,-1-1-1298,-1 0-1,0-1 0,1 1 0,-1-1 0,0 0 0,0-1 0,0 0 0,0 0 0,0 0 0,-1 0 0,7-6 1,60-55 111,-26 19-178,-45 45-137,-1-1 1,0 1-1,0 0 1,0-1-1,0 1 1,1 0-1,-1-1 1,0 1-1,0 0 1,1 0-1,-1-1 1,0 1-1,1 0 1,-1 0-1,0-1 1,1 1-1,-1 0 1,0 0-1,1 0 0,-1 0 1,0 0-1,1 0 1,-1-1-1,0 1 1,1 0-1,-1 0 1,0 0-1,1 0 1,-1 0-1,1 0 1,-1 1-1,0-1 1,1 0-1,-1 0 1,0 0-1,1 0 1,-1 0-1,0 0 1,1 1-1,-1-1 1,0 0-1,1 0 1,-1 0-1,0 1 1,1-1-1,-1 0 1,0 0-1,0 1 0,0-1 1,1 0-1,-1 1 1,0-1-1,0 0 1,0 1-1,0-1 1,1 1-1,-1 33 56,-15 42 107,5-22-268,11-31-2551,-1-23 2466,0 0 1,0 0 0,0 1 0,1-1-1,-1 0 1,0 0 0,0 1 0,0-1-1,0 0 1,1 0 0,-1 0 0,0 1-1,0-1 1,0 0 0,1 0 0,-1 0-1,0 0 1,0 0 0,1 1 0,-1-1-1,0 0 1,0 0 0,1 0 0,-1 0-1,0 0 1,0 0 0,1 0 0,-1 0-1,0 0 1,1 0 0,-1 0 0,0 0-1,0 0 1,1 0 0,-1 0 0,0 0-1,0 0 1,1 0 0,-1-1-1,0 1 1,0 0 0,1 0 0,-1 0-1,0 0 1,1-1 0,13-7-9028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49.402"/>
    </inkml:context>
    <inkml:brush xml:id="br0">
      <inkml:brushProperty name="width" value="0.025" units="cm"/>
      <inkml:brushProperty name="height" value="0.025" units="cm"/>
    </inkml:brush>
  </inkml:definitions>
  <inkml:trace contextRef="#ctx0" brushRef="#br0">70 27 5605,'1'2'10140,"1"6"-5295,0 45-2944,-11 196 2625,5-219-3914,0 1-1,-2-1 1,-2 0 0,0 0 0,-2-1-1,-15 30 1,30-114 856,62-175-1468,-51 186 0,2 1 0,2 1 0,28-45 0,-45 82 0,0 0 0,0 0 0,0 0 0,1 0 0,-1 0 0,1 1 0,1 0 0,-1 0 0,0 0 0,1 0 0,0 1 0,0 0 0,0 0 0,0 0 0,0 0 0,1 1 0,-1 0 0,1 0 0,0 1 0,-1-1 0,1 1 0,0 0 0,8 0 0,-13 2 0,0-1 0,0 0 0,0 1 0,0-1 0,0 1 0,0-1 0,0 1 0,0-1 0,0 1 0,-1 0 0,1-1 0,0 1 0,0 0 0,-1 0 0,1 0 0,0 0 0,-1 0 0,1-1 0,-1 1 0,1 0 0,-1 0 0,1 0 0,-1 0 0,0 0 0,1 1 0,-1-1 0,0 0 0,0 0 0,0 0 0,0 0 0,0 0 0,0 0 0,0 0 0,0 0 0,-1 0 0,1 0 0,0 0 0,0 0 0,-2 2 0,1 3 0,0-1 0,-1 1 0,0-1 0,0 0 0,0 1 0,-4 6 0,-4 0 0,0 0 0,0 0 0,-1-1 0,-1 0 0,0-1 0,-22 15 0,25-19 0,0-1 0,-1 0 0,1-1 0,-1 1 0,0-2 0,0 1 0,0-2 0,-1 1 0,1-1 0,-19 0 0,64-15-10474,-7 10 4009,5 2-2989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49.732"/>
    </inkml:context>
    <inkml:brush xml:id="br0">
      <inkml:brushProperty name="width" value="0.025" units="cm"/>
      <inkml:brushProperty name="height" value="0.025" units="cm"/>
    </inkml:brush>
  </inkml:definitions>
  <inkml:trace contextRef="#ctx0" brushRef="#br0">43 111 12524,'0'0'8093,"-7"10"-3892,-2 2-3091,6-7-641,-1-1 0,1 1 0,0 0 1,0 0-1,0 0 0,1 0 0,-3 10 0,5-15-445,0 0 0,0 0 0,0 1 0,0-1 0,0 0 0,0 0 0,0 1 0,0-1 0,0 0 0,0 0 0,0 0 0,0 1 0,0-1 0,0 0 0,1 0 0,-1 0 0,0 1 0,0-1 0,0 0 0,0 0 0,0 0 0,0 0-1,1 1 1,-1-1 0,0 0 0,0 0 0,0 0 0,1 0 0,-1 0 0,0 0 0,0 1 0,0-1 0,1 0 0,-1 0 0,0 0 0,0 0 0,0 0 0,1 0 0,-1 0 0,0 0 0,0 0 0,1 0 0,-1 0 0,0 0 0,0 0 0,0 0 0,1 0-1,-1-1 1,0 1 0,0 0 0,0 0 0,1 0 0,-1 0 0,0 0 0,0 0 0,0-1 0,1 1 0,-1 0 0,16-7 164,12-14-23,0-1 0,-1-1 0,-1-1 0,43-53 0,-66 73-152,-2 3-17,-1 1-1,0 0 1,0-1 0,0 1 0,0 0-1,0-1 1,0 1 0,0 0-1,1-1 1,-1 1 0,0 0 0,0-1-1,0 1 1,1 0 0,-1 0-1,0-1 1,1 1 0,-1 0 0,0 0-1,0-1 1,1 1 0,-1 0-1,0 0 1,1 0 0,-1 0-1,0 0 1,1-1 0,-1 1 0,0 0-1,1 0 1,-1 0 0,1 0-1,-1 0 1,0 0 0,1 0 0,-1 0-1,0 0 1,1 0 0,-1 0-1,0 1 1,1-1 0,-1 0-1,1 0 1,-1 0 0,0 0 0,0 1-1,1-1 1,-1 0 0,0 0-1,1 0 1,-1 1 0,0-1 0,0 0-1,1 1 1,-1-1 0,0 0-1,0 1 1,3 32-37,-15 42 166,12-74-139,-2 5-226,0 1 1,0 0 0,0 0-1,1 0 1,0 0-1,1 0 1,0 0 0,0 0-1,2 13 1,-1-19-266,0 0 0,0 0 1,0 0-1,1 0 0,-1-1 0,0 1 1,0 0-1,1-1 0,-1 1 0,1-1 0,-1 1 1,0-1-1,1 0 0,-1 1 0,1-1 1,-1 0-1,1 0 0,-1 0 0,1 0 0,-1 0 1,1-1-1,-1 1 0,1 0 0,-1-1 1,0 1-1,3-2 0,17-8-11923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0.104"/>
    </inkml:context>
    <inkml:brush xml:id="br0">
      <inkml:brushProperty name="width" value="0.025" units="cm"/>
      <inkml:brushProperty name="height" value="0.025" units="cm"/>
    </inkml:brush>
  </inkml:definitions>
  <inkml:trace contextRef="#ctx0" brushRef="#br0">191 1 13100,'0'0'10955,"-17"77"-8745,9-42-96,0 1-737,3 2-256,3-4-416,2-3-577,0-6-96,8-4-673,3-8-191,1-6-578,-6-6-1857,-3-1-608,-3-3-930,0-11-3491</inkml:trace>
  <inkml:trace contextRef="#ctx0" brushRef="#br0" timeOffset="1">1 120 16528,'0'0'10538,"63"-7"-10122,-20 7-352,6 0-32,-1 0-1697,-2-1-3492,-3-14-9705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0.448"/>
    </inkml:context>
    <inkml:brush xml:id="br0">
      <inkml:brushProperty name="width" value="0.025" units="cm"/>
      <inkml:brushProperty name="height" value="0.025" units="cm"/>
    </inkml:brush>
  </inkml:definitions>
  <inkml:trace contextRef="#ctx0" brushRef="#br0">0 0 21460,'0'0'-2754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0.866"/>
    </inkml:context>
    <inkml:brush xml:id="br0">
      <inkml:brushProperty name="width" value="0.025" units="cm"/>
      <inkml:brushProperty name="height" value="0.025" units="cm"/>
    </inkml:brush>
  </inkml:definitions>
  <inkml:trace contextRef="#ctx0" brushRef="#br0">176 29 13869,'0'0'15620,"-11"-7"-14632,7 5-929,1 0-23,1 0 1,0 0-1,-1 0 0,0 0 1,0 1-1,1-1 0,-1 1 1,0 0-1,0 0 0,0 0 1,0 0-1,0 1 1,0-1-1,-1 1 0,1-1 1,0 1-1,0 0 0,0 1 1,0-1-1,0 0 0,0 1 1,0 0-1,-1 0 0,1 0 1,1 0-1,-1 0 1,0 0-1,0 1 0,0-1 1,1 1-1,-5 3 0,2-1 1,0-1-1,0 1 0,0 0 0,1 1 0,0-1 0,0 1 1,0 0-1,0 0 0,1 0 0,-1 0 0,1 1 1,1-1-1,-1 1 0,1-1 0,0 1 0,0 0 0,-1 6 1,4-11-34,-1 0 1,1 0-1,-1 0 1,1-1 0,-1 1-1,1 0 1,-1-1-1,1 1 1,0 0-1,-1-1 1,1 1 0,0-1-1,-1 1 1,1-1-1,0 1 1,0-1 0,0 1-1,0-1 1,-1 0-1,1 0 1,0 1 0,0-1-1,0 0 1,0 0-1,0 0 1,0 0-1,0 0 1,-1 0 0,1 0-1,0 0 1,0 0-1,0-1 1,0 1 0,0 0-1,0-1 1,0 1-1,39-11 153,-22 2-132,0 0 0,-1-1 0,0-2 0,16-13 0,0 1-16,-33 23-9,1 1 0,-1-1 0,0 1 0,1 0 0,-1 0 1,0-1-1,1 1 0,-1 0 0,1 0 0,-1-1 0,0 1 0,1 0 0,-1 0 0,1 0 0,-1 0 1,1-1-1,-1 1 0,1 0 0,-1 0 0,1 0 0,-1 0 0,1 0 0,-1 0 0,1 0 0,-1 1 1,1-1-1,-1 0 0,0 0 0,1 0 0,-1 0 0,1 1 0,-1-1 0,1 0 0,-1 0 0,0 1 1,1-1-1,-1 0 0,0 1 0,1 0 0,5 24-80,-11 42-56,5-63 135,-13 115 43,-22 135 142,33-243-175,-1 1 0,-1 0 0,0-1 0,-7 16 0,10-26-8,1 1 0,-1-1-1,0 1 1,1 0 0,-1-1 0,0 1 0,0-1 0,0 0-1,0 1 1,0-1 0,-1 0 0,1 0 0,0 1-1,0-1 1,-1 0 0,1 0 0,-1 0 0,1-1-1,-1 1 1,1 0 0,-1-1 0,1 1 0,-1-1 0,0 1-1,1-1 1,-1 0 0,0 1 0,0-1 0,1 0-1,-1 0 1,0 0 0,1 0 0,-1-1 0,0 1-1,0 0 1,1-1 0,-1 1 0,1-1 0,-1 0 0,0 0-1,1 1 1,-2-2 0,-2-2 0,1-1 0,0 1 0,0-1 0,0 1 0,1-1 0,0 0 0,0-1 0,0 1 0,0 0 0,1-1 0,0 1 0,-2-10 0,-1-2 0,1-1 0,1 1 0,-1-19 0,4 27 3,-1 1 0,1-1-1,0 1 1,1-1 0,0 1 0,0 0 0,1-1-1,0 1 1,0 0 0,7-15 0,-5 18-61,0 0 1,-1 0 0,2 0 0,-1 0 0,0 1-1,1-1 1,0 1 0,0 0 0,0 1 0,1-1-1,-1 1 1,1 0 0,0 0 0,12-3 0,46-16-9280,-32 12 635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1.206"/>
    </inkml:context>
    <inkml:brush xml:id="br0">
      <inkml:brushProperty name="width" value="0.025" units="cm"/>
      <inkml:brushProperty name="height" value="0.025" units="cm"/>
    </inkml:brush>
  </inkml:definitions>
  <inkml:trace contextRef="#ctx0" brushRef="#br0">1 1 19282,'0'0'2328,"9"0"763,8 0-2208,-3-1-126,-1 1-1,0 1 1,0 0-1,0 0 1,21 7-1,-31-8-651,-1 1-1,0 0 0,0 0 0,0 0 1,0 0-1,0 0 0,0 0 0,-1 1 1,1-1-1,0 1 0,-1-1 0,1 1 1,-1-1-1,1 1 0,-1 0 1,0 0-1,2 3 0,-2-3-61,-1 1-1,1 0 1,-1 0 0,0 0-1,1-1 1,-1 1-1,-1 0 1,1 0 0,0 0-1,-1 0 1,1-1-1,-1 1 1,0 0 0,0 0-1,0-1 1,0 1-1,-3 4 1,-4 5-43,0 1 0,-1-2 0,0 1 0,-1-1 0,0 0 0,-15 11 0,-31 35 0,56-57 1,0 0-1,0 0 1,-1 0-1,1 0 1,0 1-1,0-1 1,-1 0-1,1 0 1,0 0-1,0 1 1,0-1-1,0 0 1,-1 0-1,1 1 1,0-1-1,0 0 1,0 1-1,0-1 1,0 0-1,0 0 1,0 1-1,0-1 1,0 0-1,0 1 1,0-1-1,0 0 1,0 0-1,0 1 1,0-1-1,0 0 1,0 1-1,0-1 1,0 0-1,0 0 1,1 1-1,-1-1 1,0 0-1,0 0 1,0 1-1,0-1 1,1 0-1,-1 0 1,0 0-1,0 1 1,0-1-1,1 0 1,-1 0-1,0 0 1,0 0-1,1 1 1,-1-1-1,24 2-14,27-11-687,13-16-3883,-3-7-3777,-16 8-1868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43.900"/>
    </inkml:context>
    <inkml:brush xml:id="br0">
      <inkml:brushProperty name="width" value="0.025" units="cm"/>
      <inkml:brushProperty name="height" value="0.025" units="cm"/>
    </inkml:brush>
  </inkml:definitions>
  <inkml:trace contextRef="#ctx0" brushRef="#br0">1 30 8392,'34'-11'5760,"-3"-1"-3400,14 8-1805,0 2 1,1 2-1,57 7 0,38 1 1073,636 6 2306,67-18-2026,-316-6-981,-234 10-919,1568 27 149,-1298-23-37,41 3 123,-574-5-243,-4-2 2,-1 1-1,1 1 1,-1 2-1,0 1 1,0 1-1,28 10 1,-53-16-12,1 1 1,-1-1 0,0 1-1,0-1 1,0 1-1,0 0 1,0-1-1,0 1 1,0 0 0,0 0-1,0 0 1,0 0-1,0 0 1,0 0-1,0 0 1,-1 0-1,1 0 1,0 0 0,-1 1-1,1-1 1,-1 0-1,0 0 1,1 0-1,-1 1 1,0-1 0,0 0-1,1 2 1,-2 0 36,1 0 0,-1 0-1,0 0 1,0-1 0,0 1 0,0 0 0,-1-1 0,1 1 0,-1-1 0,1 1 0,-4 3 0,-4 4-454,0-2 0,0 1-1,0-1 1,-19 12 0,9-12-3021,2-6-2361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1.781"/>
    </inkml:context>
    <inkml:brush xml:id="br0">
      <inkml:brushProperty name="width" value="0.025" units="cm"/>
      <inkml:brushProperty name="height" value="0.025" units="cm"/>
    </inkml:brush>
  </inkml:definitions>
  <inkml:trace contextRef="#ctx0" brushRef="#br0">34 61 13004,'0'0'8408,"2"9"-6368,5 23-1542,-1 0 1,-2 0 0,-2 1-1,0 0 1,-4 33 0,-26 172 3665,1 2-2005,31-274-2159,2 0 0,17-57 0,-4 20 0,19-103-150,31-118-266,-67 284 387,1 1 1,0 0-1,0 0 0,0 0 1,1 0-1,0 0 0,6-6 0,-9 12 20,0-1 0,0 1 0,0 0 0,0 0 0,0 0 0,1 0 0,-1 0 0,0 0-1,1 0 1,-1 0 0,0 0 0,1 1 0,-1-1 0,1 0 0,-1 1 0,1 0 0,-1-1-1,1 1 1,0 0 0,-1-1 0,1 1 0,-1 0 0,1 0 0,-1 1 0,1-1 0,0 0-1,-1 0 1,1 1 0,-1-1 0,1 1 0,-1-1 0,1 1 0,-1 0 0,1-1 0,-1 1-1,0 0 1,1 0 0,-1 0 0,0 0 0,2 2 0,0 0 2,-1 0 0,1 0 1,-1 0-1,1 1 0,-1-1 1,0 0-1,-1 1 0,1 0 0,0-1 1,-1 1-1,0 0 0,0 0 1,0 0-1,0 0 0,-1-1 0,0 1 1,1 0-1,-1 0 0,-1 0 1,1 0-1,-1 0 0,1 0 0,-1 0 1,-2 5-1,1-1 64,-2 0 0,1 0 0,-1 0 0,0 0 0,0-1 0,-1 1 0,0-1 0,0-1 0,-1 1 0,-7 6 0,1-2 65,-1-1 0,0 0-1,-26 14 1,33-21-103,0 0-1,0 0 1,-1 0-1,1-1 1,-1 0 0,1-1-1,-1 1 1,0-1-1,1-1 1,-1 1-1,-12-1 1,18 0-52,1 0 1,-1 0-1,1 0 1,-1 0-1,0-1 1,1 1-1,-1 0 1,1 0-1,-1 0 0,1 0 1,-1 0-1,1-1 1,0 1-1,-1 0 1,1 0-1,-1-1 0,1 1 1,-1 0-1,1-1 1,0 1-1,-1-1 1,1 1-1,0 0 1,-1-1-1,1 1 0,0-1 1,0 1-1,-1-1 1,1 1-1,0-1 1,0 1-1,0-1 1,0 0-1,8-18-2708,21-12-4157,-5 19-709,4 1-4789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2.139"/>
    </inkml:context>
    <inkml:brush xml:id="br0">
      <inkml:brushProperty name="width" value="0.025" units="cm"/>
      <inkml:brushProperty name="height" value="0.025" units="cm"/>
    </inkml:brush>
  </inkml:definitions>
  <inkml:trace contextRef="#ctx0" brushRef="#br0">6 1 15567,'0'0'12267,"10"2"-10921,21 0-569,38 4 348,-63-5-1072,-1 0 1,0 0 0,1 0 0,-1 1-1,0 0 1,0 0 0,0 0 0,0 0-1,7 6 1,-11-7-44,1 0-1,-1 0 1,0 1 0,1-1-1,-1 1 1,0-1-1,0 1 1,0-1 0,0 1-1,0 0 1,-1-1-1,1 1 1,0 0-1,-1 0 1,1-1 0,-1 1-1,0 0 1,1 0-1,-1 0 1,0 0 0,0 2-1,-1 0 30,0 0 0,0-1 0,0 1 1,0 0-1,-1 0 0,0-1 0,1 1 0,-1-1 0,-4 6 0,-4 3 98,0 0-1,0-1 1,-24 19-1,-75 50-136,145-84 0,44-21-2077,0-3-5540,-29 10-6199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2.732"/>
    </inkml:context>
    <inkml:brush xml:id="br0">
      <inkml:brushProperty name="width" value="0.025" units="cm"/>
      <inkml:brushProperty name="height" value="0.025" units="cm"/>
    </inkml:brush>
  </inkml:definitions>
  <inkml:trace contextRef="#ctx0" brushRef="#br0">121 0 17457,'0'0'11322,"1"9"-10825,-1 15-419,7 97 785,-4-104-1900,0 1 1,8 26 0,-8-25-6397,-9-12 1668,4-8 5154,0 1 1,-1-1-1,1 1 1,0-1-1,0 0 1,-1 0-1,1 0 1,0 0-1,0 0 1,0 0 0,-3-3-1,-56-46-2802,51 42 4644,-17-16 3698,12 1 5455,21 23-7052,20 0-2100,89 5 984,-20 0-2073,2-3-4445,-45-2-4293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3.122"/>
    </inkml:context>
    <inkml:brush xml:id="br0">
      <inkml:brushProperty name="width" value="0.025" units="cm"/>
      <inkml:brushProperty name="height" value="0.025" units="cm"/>
    </inkml:brush>
  </inkml:definitions>
  <inkml:trace contextRef="#ctx0" brushRef="#br0">0 128 9033,'0'0'14894,"73"-2"-13261,-20-13-1184,7-5 63,11-2-320,4 3-160,1 0-160,-3 4-1954,-8 5-3811,-9 4-6247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3.464"/>
    </inkml:context>
    <inkml:brush xml:id="br0">
      <inkml:brushProperty name="width" value="0.025" units="cm"/>
      <inkml:brushProperty name="height" value="0.025" units="cm"/>
    </inkml:brush>
  </inkml:definitions>
  <inkml:trace contextRef="#ctx0" brushRef="#br0">0 90 11499,'0'0'5792,"12"-1"-4014,115-14 1118,6-12-4525,-64 12-1386,1 2 0,120-5 0,-189 18 3166,0 0 1,0 0 0,0 0 0,0 0-1,1 0 1,-1 0 0,0 0-1,0 1 1,0-1 0,0 0-1,0 1 1,0-1 0,0 1 0,1-1-1,-1 1 1,-1 0 0,1-1-1,0 1 1,0 0 0,0 0 0,0 0-1,0-1 1,-1 1 0,1 0-1,0 0 1,-1 0 0,1 0-1,-1 0 1,1 1 0,-1-1 0,1 0-1,-1 0 1,1 2 0,-1-1 17,0-1 1,1 1 0,-1-1 0,1 1-1,-1-1 1,1 1 0,0-1 0,0 0 0,0 1-1,0-1 1,0 0 0,0 1 0,0-1-1,0 0 1,0 0 0,0 0 0,1 0-1,-1 0 1,0-1 0,1 1 0,-1 0-1,1-1 1,-1 1 0,1 0 0,2 0-1,24 3-336,1-2 0,-1 0 0,55-5 0,-11 1 809,-95 7-909,10-5-2878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4.086"/>
    </inkml:context>
    <inkml:brush xml:id="br0">
      <inkml:brushProperty name="width" value="0.025" units="cm"/>
      <inkml:brushProperty name="height" value="0.025" units="cm"/>
    </inkml:brush>
  </inkml:definitions>
  <inkml:trace contextRef="#ctx0" brushRef="#br0">0 1 15951,'0'0'3331,"0"70"-1185,0-35-929,0 5-480,0 2 32,4-3-385,5-3-256,-3-3-96,3-7-384,-1-7-1698,-5-10-1858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4.446"/>
    </inkml:context>
    <inkml:brush xml:id="br0">
      <inkml:brushProperty name="width" value="0.025" units="cm"/>
      <inkml:brushProperty name="height" value="0.025" units="cm"/>
    </inkml:brush>
  </inkml:definitions>
  <inkml:trace contextRef="#ctx0" brushRef="#br0">1 7 17040,'0'0'7047,"61"-6"-6343,-18 6-415,9 0-225,8 0-256,1 0-3043,6 0-2018,-4 0-6855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5.953"/>
    </inkml:context>
    <inkml:brush xml:id="br0">
      <inkml:brushProperty name="width" value="0.025" units="cm"/>
      <inkml:brushProperty name="height" value="0.025" units="cm"/>
    </inkml:brush>
  </inkml:definitions>
  <inkml:trace contextRef="#ctx0" brushRef="#br0">254 89 17585,'0'-4'283,"-1"1"0,0-1 1,0 1-1,0 0 1,0-1-1,-1 1 1,1 0-1,-1 0 0,0 0 1,0 0-1,0 0 1,0 1-1,0-1 0,0 0 1,-1 1-1,0 0 1,1-1-1,-1 1 1,0 0-1,0 1 0,0-1 1,0 0-1,0 1 1,-4-1-1,-3-3 120,0 2 1,0-1-1,0 1 0,0 1 0,-1 0 0,-19-1 1,25 3-357,0 0 0,0 1 0,0 0 0,0 0 0,0 0 1,0 1-1,0-1 0,1 1 0,-1 1 0,0-1 0,1 0 1,0 1-1,0 0 0,0 0 0,-6 6 0,7-7-41,1 1-1,0-1 0,-1 1 0,1 0 1,0 0-1,0 0 0,0 0 0,1 0 1,-1 0-1,1 0 0,0 1 0,0-1 1,0 1-1,0-1 0,1 1 0,-1-1 1,1 1-1,0-1 0,0 1 0,0-1 1,0 1-1,1-1 0,0 6 1,0-8-3,0 1 1,0 0 0,0-1 0,0 1-1,0-1 1,0 0 0,1 1-1,-1-1 1,0 0 0,1 1 0,-1-1-1,1 0 1,-1 0 0,1 0 0,-1-1-1,1 1 1,0 0 0,0 0 0,-1-1-1,1 1 1,0-1 0,0 0 0,-1 0-1,5 1 1,48-1 143,-46-1-126,6-1 8,0-1 0,0 0 0,0-1 0,0-1 0,0 0 0,-1-1 0,0 0-1,0-1 1,-1 0 0,1-1 0,17-16 0,-45 67 67,4-16 115,2 0 0,0 1 0,2 0 0,1 0 0,2 0-1,0 1 1,2-1 0,1 1 0,2 0 0,0-1 0,2 1 0,1-1-1,8 30 1,-4-24 1,-5-16-124,2-1 1,-1 0 0,12 25-1,-16-41-86,0-1 0,0 1 0,1 0 0,-1-1 0,0 1 0,0-1 0,1 1 0,-1 0 0,0-1 0,1 1 0,-1-1 0,0 1 0,1-1 1,-1 1-1,1-1 0,-1 0 0,0 1 0,1-1 0,-1 0 0,1 1 0,0-1 0,-1 0 0,1 1 0,-1-1 0,1 0 0,-1 0 0,1 0 0,0 1 0,-1-1 0,2 0 0,7-16 53,-3-26-2,-6 41-53,0 0 0,-1-1 0,1 1 0,0 0 0,-1 0 0,1 0 0,-1 0 0,0 1 0,1-1 0,-1 0 0,0 0 0,0 0 0,1 0 0,-1 1 0,0-1 0,0 0 0,0 1 0,0-1 0,0 1 0,0-1 0,0 1 0,0-1 0,0 1 0,0 0 0,0-1 0,0 1 0,0 0 0,0 0 0,0 0 0,-1 0 0,1 0 0,0 0 0,0 0 0,-2 1 0,-52 4 0,38-3 0,12-1 0,0-1 0,0 1 0,0-1 0,0 0 0,1-1 0,-1 1 0,0-1 0,0 0 0,0 0 0,-6-3 0,9 2 0,0 1 0,0-1 0,0 0 0,0 1 0,0-1 0,1 0 0,-1 0 0,1 0 0,-1 0 0,1 0 0,0-1 0,0 1 0,0 0 0,0-1 0,0 1 0,0 0 0,1-1 0,-1 1 0,1-1 0,0 1 0,0-5 0,-7-16 0,7 21 0,-1 1 0,0-1 0,1 1 0,-1-1 0,1 1 0,0-1 0,-1 1 0,1-1 0,0 1 0,0-1 0,0 1 0,0-1 0,0 1 0,0-1 0,0 0 0,1 1 0,-1-1 0,1 1 0,-1-1 0,1 1 0,-1 0 0,1-1 0,0 1 0,0-1 0,-1 1 0,1 0 0,0 0 0,0 0 0,2-2 0,25-27 0,1 2 0,1 1 0,1 1 0,2 2 0,50-30 0,-78 51-2368,-10 1-3538,-5 2-2604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6.499"/>
    </inkml:context>
    <inkml:brush xml:id="br0">
      <inkml:brushProperty name="width" value="0.025" units="cm"/>
      <inkml:brushProperty name="height" value="0.025" units="cm"/>
    </inkml:brush>
  </inkml:definitions>
  <inkml:trace contextRef="#ctx0" brushRef="#br0">1 1 15759,'0'0'15342,"5"11"-14915,-1-1-317,-2-3-52,1-1 0,-1 1 0,1-1 0,0 1 0,1-1-1,0 0 1,0 0 0,0-1 0,8 10 0,-10-14-50,0 0 0,1 1 0,-1-1 0,0 0 0,0 0-1,1 0 1,-1-1 0,0 1 0,1 0 0,-1-1 0,1 0 0,-1 1-1,1-1 1,-1 0 0,1 0 0,-1-1 0,1 1 0,-1 0 0,1-1 0,-1 0-1,1 1 1,-1-1 0,0 0 0,4-2 0,3-3 42,1 0 0,-1-1 1,0 0-1,10-11 0,24-16 52,-42 35-102,-1 0 0,1-1 0,0 1 0,-1 0 0,1 0 0,-1 0 0,0 0 0,1 0 0,-1 0 0,0 0 0,1 0 0,-1 0 0,0 0 0,0 0 0,0 0 0,0 0 0,0 0 0,0 0 0,0 0 0,-1 2 0,-16 81-4623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7.062"/>
    </inkml:context>
    <inkml:brush xml:id="br0">
      <inkml:brushProperty name="width" value="0.025" units="cm"/>
      <inkml:brushProperty name="height" value="0.025" units="cm"/>
    </inkml:brush>
  </inkml:definitions>
  <inkml:trace contextRef="#ctx0" brushRef="#br0">48 35 19827,'0'0'5242,"-2"13"-2557,-7 72-861,2 163 0,2-7-459,5-239-1365,0 2 0,0 1 0,0 0 0,-1 0 0,1 0 0,-1-1 0,0 1 0,-1 0 0,1-1 0,-1 1 0,0-1 0,0 1 0,0-1 0,-4 5 0,5-13 0,0 0 0,0 1 0,0-1 0,1 0 0,-1 0 0,1 1 0,0-1 0,0-4 0,3-54 0,3 1 0,2 0 0,3 1 0,2-1 0,3 2 0,3 1 0,27-60 0,-41 107 0,0 1 0,1 0 0,0 0 0,1 1 0,0 0 0,0 0 0,1 0 0,13-10 0,-19 17 0,0 0 0,0 0 0,1 1 0,-1-1 0,0 1 0,1-1 0,-1 1 0,1 0 0,0 0 0,-1 0 0,1 0 0,0 1 0,-1-1 0,1 1 0,0-1 0,0 1 0,0 0 0,-1 0 0,1 1 0,0-1 0,0 0 0,0 1 0,-1 0 0,1-1 0,0 1 0,-1 0 0,1 0 0,-1 1 0,1-1 0,-1 1 0,0-1 0,1 1 0,-1 0 0,0-1 0,0 1 0,0 0 0,0 1 0,-1-1 0,3 3 0,-1-1 0,0-1 0,0 1 0,-1-1 0,0 1 0,0 0 0,0 0 0,0 0 0,0 0 0,-1 0 0,1 1 0,-1-1 0,-1 0 0,1 1 0,0-1 0,-1 1 0,0-1 0,0 0 0,0 1 0,-1-1 0,0 1 0,1-1 0,-1 0 0,-1 1 0,1-1 0,-1 0 0,0 0 0,0 0 0,0 0 0,0 0 0,0-1 0,-1 1 0,0-1 0,0 1 0,0-1 0,-6 5 0,1-1 0,0-1 0,0-1 0,0 0 0,0 0 0,-1 0 0,0-1 0,0 0 0,0-1 0,0 0 0,-1 0 0,1-1 0,-1 0 0,0-1 0,0 0 0,-14-1 0,23 0-113,0 0 0,0 0 0,1 0 0,-1 0 0,0 0 0,0 0 0,0-1 0,1 1 0,-1 0 0,0 0 0,0-1 0,1 1 0,-1 0 0,0-1 0,1 1 0,-1-1 0,0 1 0,1-1 0,-1 1 0,1-1 0,-1 0 0,0 1 0,1-1 0,0 0 0,-1 1 0,1-1 0,-1 0 0,1 1 0,0-1 0,0 0 0,-1 0 0,1 1 1,0-1-1,0 0 0,0 0 0,0 0 0,0 1 0,0-1 0,0 0 0,0 0 0,0 0 0,0 0 0,1 0 0,-1-2-530,1 1 0,0-1 0,0 1 0,0 0 0,0-1 0,0 1 0,0 0 0,1 0 0,-1 0 0,1 0 0,0 0 0,3-3 0,15-9-6911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52.758"/>
    </inkml:context>
    <inkml:brush xml:id="br0">
      <inkml:brushProperty name="width" value="0.025" units="cm"/>
      <inkml:brushProperty name="height" value="0.025" units="cm"/>
    </inkml:brush>
  </inkml:definitions>
  <inkml:trace contextRef="#ctx0" brushRef="#br0">13 64 5765,'-1'0'-167,"0"0"360,1 0-1,0 0 0,-1 0 0,1 0 0,0 0 1,-1 0-1,1 0 0,0 0 0,-1 0 1,1 0-1,0 0 0,-1 0 0,1 0 0,0 0 1,-1 0-1,1 0 0,0 0 0,-1 0 0,1 0 1,0 0-1,-1-1 0,1 1 0,0 0 0,-1 0 1,1 0-1,0 0 0,0-1 0,-1 1 0,1 0 1,0 0-1,0-1 0,-1 1 0,1 0 1,0-1-1,0 1 0,0 0 0,0-1 0,-1 1 1,1 0-1,0-1 0,0 1 0,0 0 0,0-1 1,0 1-1,0 0 0,0-1 0,0 1 0,0 0 1,0-1-1,0 1 0,0 0 0,0-1 1,0 1-1,1 0 0,-1-2 1399,338-23 4548,2-1-3795,465 32-503,-558 11-1493,-44-1 943,-54-5-896,52 2-85,183-13-27,-373 1-2658,0 0-4592,-6-1-21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7:57.485"/>
    </inkml:context>
    <inkml:brush xml:id="br0">
      <inkml:brushProperty name="width" value="0.025" units="cm"/>
      <inkml:brushProperty name="height" value="0.025" units="cm"/>
    </inkml:brush>
  </inkml:definitions>
  <inkml:trace contextRef="#ctx0" brushRef="#br0">0 124 15054,'0'0'4164,"3"-12"-726,0 2-2260,0-1-1,1 1 1,1-1 0,10-18-1,-14 26-1026,1 0 0,0 1 0,0-1 0,0 1-1,0-1 1,0 1 0,0 0 0,0-1 0,1 1-1,-1 0 1,1 1 0,0-1 0,-1 0 0,1 1-1,0-1 1,0 1 0,0 0 0,0 0 0,0 0 0,0 1-1,1-1 1,-1 1 0,0-1 0,0 1 0,0 0-1,1 0 1,2 1 0,-5 0-151,1 0 0,-1 0 0,0 0 0,0-1 0,1 2 0,-1-1 0,0 0 0,0 0 0,0 0 0,0 0 0,-1 1 0,1-1 0,0 0 0,0 1 0,-1-1 0,1 1 0,-1-1 0,1 1 0,-1-1 0,0 1 0,0-1 0,1 1 0,-1-1 0,0 3 0,1 46 0,-1-38 0,0-8 0,0 0 0,0 0 0,0 0 0,1 0 0,-1 0 0,1 0 0,0 0 0,0-1 0,1 1 0,-1 0 0,1 0 0,3 6 0,-3-9 0,0 1 0,-1-1 0,1 0 0,0 0 0,0 0 0,0 0 0,1 0 0,-1 0 0,0 0 0,0 0 0,0-1 0,1 1 0,-1-1 0,0 0 0,1 0 0,-1 0 0,0 0 0,0 0 0,1 0 0,-1-1 0,0 1 0,1-1 0,-1 1 0,3-2 0,3-1 0,0 0 0,0 0 0,-1-1 0,1 0 0,-1-1 0,1 1 0,8-9 0,-8 7 0,-1 0 0,1 1 0,-1 0 0,1 1 0,1 0 0,8-4 0,-16 8 0,-1 0 0,0 0 0,1 1 0,-1-1 0,0 0 0,1 0 0,-1 0 0,0 0 0,0 0 0,1 1 0,-1-1 0,0 0 0,0 0 0,1 0 0,-1 1 0,0-1 0,0 0 0,0 0 0,1 1 0,-1-1 0,0 0 0,0 0 0,0 1 0,0-1 0,0 0 0,0 1 0,1-1 0,-1 0 0,0 1 0,0-1 0,0 0 0,0 0 0,0 1 0,0-1 0,0 0 0,0 1 0,0-1 0,-1 0 0,1 1 0,0-1 0,0 0 0,0 1 0,0-1 0,0 0 0,0 0 0,-1 1 0,1-1 0,-4 15 0,-5 6-198,6-16-426,0 0-1,1 0 0,0 0 1,0 1-1,0-1 1,1 1-1,0 0 1,-1 6-1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1.634"/>
    </inkml:context>
    <inkml:brush xml:id="br0">
      <inkml:brushProperty name="width" value="0.025" units="cm"/>
      <inkml:brushProperty name="height" value="0.025" units="cm"/>
    </inkml:brush>
  </inkml:definitions>
  <inkml:trace contextRef="#ctx0" brushRef="#br0">150 110 4773,'3'-2'872,"0"0"0,0 0 0,0-1 1,0 1-1,0-1 0,-1 1 0,1-1 1,-1 0-1,1 0 0,-1 0 0,0-1 1,-1 1-1,1 0 0,0-1 0,-1 1 1,0-1-1,0 1 0,2-8 0,-3 10-664,0-1 0,0 0 0,-1 1 0,1-1 0,0 1 0,0-1 0,-1 1 0,1-1 0,-1 1 0,0-1 0,1 1 0,-1 0 0,0-1-1,0 1 1,0 0 0,1-1 0,-1 1 0,-2-1 0,0 0-96,1 0-1,-1 0 1,1 1-1,-1-1 1,0 1-1,0 0 0,0 0 1,0 0-1,1 0 1,-1 0-1,-1 1 1,-3-1-1,2 0-101,0 1 1,0-1-1,-1 1 0,1 0 0,0 0 0,0 1 0,0-1 1,0 1-1,0 0 0,0 1 0,0-1 0,0 1 0,1 0 0,-1 0 1,1 1-1,-1-1 0,1 1 0,0 0 0,0 0 0,0 0 1,0 1-1,0-1 0,1 1 0,0 0 0,0 0 0,0 0 1,0 1-1,0-1 0,1 1 0,0-1 0,0 1 0,0 0 0,1 0 1,-1 0-1,1 0 0,0 0 0,1 0 0,-1 0 0,1 0 1,1 7-1,-1-10-8,1-1 1,-1 0-1,1 1 0,0-1 1,0 0-1,-1 0 1,1 1-1,0-1 1,0 0-1,0 0 0,0 0 1,1 0-1,-1 0 1,0 0-1,0-1 1,0 1-1,1 0 0,-1-1 1,1 1-1,-1-1 1,0 1-1,1-1 1,-1 0-1,1 1 0,-1-1 1,1 0-1,-1 0 1,1 0-1,-1 0 1,1 0-1,-1 0 0,3-1 1,4 0 19,0 1 1,0-1-1,0-1 0,16-4 1,5-10 53,-24 12-68,1 1 1,-1 0 0,0 0-1,1 1 1,11-4 0,-17 6-10,1 0 0,-1 0-1,1 0 1,-1 1 0,1-1 0,-1 0 0,1 1-1,-1-1 1,0 0 0,1 1 0,-1-1 0,0 0-1,1 1 1,-1-1 0,0 0 0,1 1 0,-1-1 0,0 1-1,0-1 1,0 1 0,1-1 0,-1 1 0,0-1-1,0 1 1,0-1 0,0 1 0,0-1 0,0 1-1,0-1 1,0 1 0,0-1 0,0 2 0,0 24 43,0-21 3,0 448 1727,0-447-1606,-1 0 0,1 0 0,-1 0-1,0 0 1,-1 0 0,-2 8-1,3-12-119,1-1-1,-1 0 1,0 1-1,1-1 1,-1 0-1,0 1 1,0-1-1,0 0 1,0 0-1,0 0 1,0 0-1,-1 0 1,1 0-1,0 0 1,0 0-1,-1 0 1,1 0-1,-1-1 1,1 1-1,0-1 1,-1 1-1,1-1 1,-1 0-1,1 1 1,-1-1-1,0 0 1,1 0-1,-1 0 1,-2 0-1,3-1-28,-1 1-1,1-1 1,0 1-1,-1-1 1,1 1-1,0-1 1,-1 0-1,1 0 1,0 0-1,0 0 1,0 0-1,0 0 1,0 0-1,0 0 1,0 0-1,0 0 1,1 0-1,-1-1 1,0 1-1,1 0 1,-2-3-1,-9-34 138,9 31-115,-7-37 38,2 1-1,2-2 1,2 1 0,5-87 0,-1 128-168,-1 1 0,0-1 1,1 1-1,-1-1 0,1 1 0,0 0 1,0-1-1,0 1 0,0 0 0,0 0 0,1-1 1,-1 1-1,1 0 0,-1 0 0,1 1 1,0-1-1,-1 0 0,1 0 0,0 1 1,0-1-1,0 1 0,1 0 0,-1 0 0,0 0 1,0 0-1,1 0 0,-1 0 0,0 0 1,1 1-1,3-1 0,9-1-1076,0 1 0,0 0 0,0 1 0,18 2 0,3 0-1421,1-2-4913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1.992"/>
    </inkml:context>
    <inkml:brush xml:id="br0">
      <inkml:brushProperty name="width" value="0.025" units="cm"/>
      <inkml:brushProperty name="height" value="0.025" units="cm"/>
    </inkml:brush>
  </inkml:definitions>
  <inkml:trace contextRef="#ctx0" brushRef="#br0">1 203 10442,'0'0'11798,"10"-10"-10619,140-183 4849,-150 193-6006,0 0 1,0 0 0,0 0 0,0 1 0,0-1 0,0 0-1,0 0 1,0 0 0,0 0 0,0 0 0,0 0 0,0 0-1,0 0 1,0 0 0,0 0 0,0 1 0,0-1 0,0 0-1,0 0 1,0 0 0,0 0 0,0 0 0,1 0 0,-1 0-1,0 0 1,0 0 0,0 0 0,0 0 0,0 0 0,0 0-1,0 0 1,0 0 0,0 0 0,1 0 0,-1 0 0,0 0 0,0 0-1,0 0 1,0 0 0,0 0 0,0 0 0,0 0 0,0 0-1,0 0 1,0 0 0,1 0 0,-1 0 0,0 0 0,0 0-1,0 0 1,0 0 0,0 0 0,0 0 0,0 0 0,-1 17 276,-8 23-274,1-11-54,1 0 1,2 0 0,0 0 0,2 1 0,1-1-1,3 32 1,-1-60-56,0 1 1,0-1-1,0 0 0,1 0 0,-1 0 1,0 1-1,1-1 0,-1 0 0,1 0 0,0 0 1,-1 0-1,1 0 0,0 0 0,-1 0 1,1 0-1,0 0 0,0 0 0,0 0 0,0 0 1,0 0-1,0-1 0,0 1 0,0 0 1,0-1-1,1 1 0,-1-1 0,0 1 0,0-1 1,2 0-1,-2 1-204,0-1-1,1 0 1,-1 0 0,0 0-1,1-1 1,-1 1 0,1 0-1,-1 0 1,0-1 0,1 1-1,-1-1 1,0 1 0,0-1-1,1 1 1,-1-1 0,0 0-1,2-1 1,11-16-5734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2.834"/>
    </inkml:context>
    <inkml:brush xml:id="br0">
      <inkml:brushProperty name="width" value="0.025" units="cm"/>
      <inkml:brushProperty name="height" value="0.025" units="cm"/>
    </inkml:brush>
  </inkml:definitions>
  <inkml:trace contextRef="#ctx0" brushRef="#br0">34 1 6118,'0'0'15358,"-1"9"-13970,-2 6-1031,-5 36 250,1-1-1,3 2 0,4 92 0,4-130 478,0-7-4499,-9-22-8011,-9-5 2420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3.176"/>
    </inkml:context>
    <inkml:brush xml:id="br0">
      <inkml:brushProperty name="width" value="0.025" units="cm"/>
      <inkml:brushProperty name="height" value="0.025" units="cm"/>
    </inkml:brush>
  </inkml:definitions>
  <inkml:trace contextRef="#ctx0" brushRef="#br0">1 9 14029,'0'0'10762,"84"-5"-10281,-40 5-385,3 0-96,1 0-865,3 0-2146,-2 0-2178,-4-4-2626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3.517"/>
    </inkml:context>
    <inkml:brush xml:id="br0">
      <inkml:brushProperty name="width" value="0.025" units="cm"/>
      <inkml:brushProperty name="height" value="0.025" units="cm"/>
    </inkml:brush>
  </inkml:definitions>
  <inkml:trace contextRef="#ctx0" brushRef="#br0">165 2 17232,'0'0'2136,"-11"-1"213,5 1-2099,0 0 0,1 0 0,-1 0 0,0 0 0,1 1 0,-1 0 0,0 0 0,1 1 0,-1 0 0,1 0 0,0 0 0,-1 0 0,1 1 0,0 0 0,0 0 1,1 0-1,-1 1 0,-5 5 0,6-5-90,-1 0 1,1 1-1,0-1 1,1 1-1,-1 0 1,1 0-1,0 1 1,0-1-1,0 1 1,1-1-1,0 1 1,0 0-1,0 0 1,1 0-1,-1 7 0,2-12-156,1 0-1,-1 0 0,1 0 0,-1 0 0,1 0 0,-1 0 0,1 0 0,0 0 1,-1-1-1,1 1 0,0 0 0,0 0 0,-1-1 0,1 1 0,0-1 1,0 1-1,0-1 0,0 1 0,0-1 0,0 1 0,0-1 0,0 0 0,0 1 1,0-1-1,0 0 0,0 0 0,0 0 0,0 0 0,0 0 0,0 0 0,0 0 1,0 0-1,0 0 0,0-1 0,0 1 0,1-1 0,44-10 52,-35 5-69,-1 0 0,0-1 0,0 0 0,0-1 0,-1 0 0,0 0 0,0-1-1,-1 0 1,-1-1 0,1 1 0,-1-2 0,-1 1 0,6-14 0,-31 101-355,5-28 427,2 1 0,3 0-1,-4 52 1,4 154 491,9-255-496,1 1 1,-1-1 0,0 1-1,0-1 1,-1 1 0,1-1-1,0 1 1,0-1-1,-1 1 1,1-1 0,-1 1-1,1-1 1,-1 0 0,0 1-1,0-1 1,-1 2-1,2-3-19,-1 1 0,1-1 0,-1 0 0,1 0 0,-1 1-1,0-1 1,1 0 0,-1 0 0,1 0 0,-1 0-1,0 0 1,1 0 0,-1 0 0,0 0 0,1 0 0,-1 0-1,1 0 1,-1 0 0,0 0 0,1 0 0,-1-1 0,1 1-1,-1 0 1,0 0 0,1-1 0,-1 0 0,-3-1 76,0-1-1,0 0 1,1 0 0,-1-1 0,1 1 0,0-1 0,0 1-1,-4-8 1,-4-8-56,2-1-1,0 0 0,1 0 1,1 0-1,1-1 0,0 0 1,2 0-1,0-1 1,0-32-1,4 52-145,0-1 0,0 1 0,0 0 0,1 0 1,-1 0-1,1 0 0,-1 0 0,1 0 0,0 0 0,-1 0 0,1 0 0,0 0 1,0 1-1,1-1 0,-1 0 0,0 0 0,1 1 0,-1-1 0,1 1 0,-1-1 0,1 1 1,-1 0-1,1 0 0,0 0 0,0 0 0,0 0 0,0 0 0,0 0 0,0 0 0,0 1 1,0-1-1,2 0 0,9-1-1115,-1 1-1,1 0 1,-1 1 0,20 2 0,-3-1-1074,6-1-4691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3.847"/>
    </inkml:context>
    <inkml:brush xml:id="br0">
      <inkml:brushProperty name="width" value="0.025" units="cm"/>
      <inkml:brushProperty name="height" value="0.025" units="cm"/>
    </inkml:brush>
  </inkml:definitions>
  <inkml:trace contextRef="#ctx0" brushRef="#br0">1 27 18514,'0'0'3016,"10"-3"-123,-8 2-2754,72-19 4146,-70 20-4114,0-1 0,0 0-1,-1 1 1,1 0-1,0-1 1,0 2 0,0-1-1,0 0 1,0 1 0,0 0-1,-1 0 1,1 0-1,0 0 1,-1 0 0,1 1-1,-1 0 1,1 0 0,-1 0-1,6 4 1,-8-4-162,0-1 0,0 1 0,0-1 0,0 1 1,0 0-1,0 0 0,-1-1 0,1 1 0,-1 0 0,1 0 0,-1 0 0,0 0 1,1 0-1,-1-1 0,0 1 0,0 0 0,-1 0 0,1 0 0,0 0 1,-1 0-1,1 0 0,-1-1 0,1 1 0,-1 0 0,0 0 0,0-1 0,0 1 1,0 0-1,-1 1 0,-5 6 46,0 0-1,0 0 1,-15 13 0,13-13-41,-11 10-14,-30 32 0,48-48 0,0-1 0,0 0 0,1 1 0,-1-1 0,0 1 0,1-1 0,0 1 0,0 0 0,0 0 0,0 0 0,0 0 0,0-1 0,1 1 0,-1 0 0,1 0 0,0 0 0,0 0 0,0 4 0,1-6 0,-1 0 0,1 0 0,-1 0 0,1 0 0,0 0 0,-1-1 0,1 1 0,0 0 0,0-1 0,0 1 0,-1 0 0,1-1 0,0 1 0,0-1 0,0 1 0,0-1 0,0 1 0,0-1 0,0 0 0,0 0 0,0 1 0,0-1 0,2 0 0,30 2 0,-26-2 0,63-2-2477,-1-12-5285,-15-5-5862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4.222"/>
    </inkml:context>
    <inkml:brush xml:id="br0">
      <inkml:brushProperty name="width" value="0.025" units="cm"/>
      <inkml:brushProperty name="height" value="0.025" units="cm"/>
    </inkml:brush>
  </inkml:definitions>
  <inkml:trace contextRef="#ctx0" brushRef="#br0">9 1 15214,'0'0'14542,"0"70"-13613,-6-40-288,3-2-385,3-1-192,0-1 0,3-6-609,7-2-768,1-3-1441,-4-8-1250,-4-2-1794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4.548"/>
    </inkml:context>
    <inkml:brush xml:id="br0">
      <inkml:brushProperty name="width" value="0.025" units="cm"/>
      <inkml:brushProperty name="height" value="0.025" units="cm"/>
    </inkml:brush>
  </inkml:definitions>
  <inkml:trace contextRef="#ctx0" brushRef="#br0">0 1 17617,'0'0'5317,"82"1"-4837,-38 3-352,9 0-96,9-3-832,3-1-2628,-1 0-3939</inkml:trace>
  <inkml:trace contextRef="#ctx0" brushRef="#br0" timeOffset="1">819 22 16335,'0'0'5926,"74"24"-9577,-35-32-1891,6-3-5700,1 0 9736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4.907"/>
    </inkml:context>
    <inkml:brush xml:id="br0">
      <inkml:brushProperty name="width" value="0.025" units="cm"/>
      <inkml:brushProperty name="height" value="0.025" units="cm"/>
    </inkml:brush>
  </inkml:definitions>
  <inkml:trace contextRef="#ctx0" brushRef="#br0">1 88 9065,'0'0'11306,"55"8"-9672,-38-8-769,3 0-481,4 0-320,4-2-1473,5-9-2147,2 2-3522</inkml:trace>
  <inkml:trace contextRef="#ctx0" brushRef="#br0" timeOffset="1">430 63 20916,'0'0'11435,"64"-8"-11275,-34-1-192,4-3-1410,-4-2-2401,-2-5-3556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57.464"/>
    </inkml:context>
    <inkml:brush xml:id="br0">
      <inkml:brushProperty name="width" value="0.025" units="cm"/>
      <inkml:brushProperty name="height" value="0.025" units="cm"/>
    </inkml:brush>
  </inkml:definitions>
  <inkml:trace contextRef="#ctx0" brushRef="#br0">40 89 5573,'0'0'12044,"-6"-6"-11089,-21-21-229,21 21-176,6 8-464,1-1-1,0 1 1,0 0 0,0 0-1,0-1 1,0 1-1,1-1 1,-1 1 0,0-1-1,1 0 1,-1 1-1,1-1 1,-1 0 0,1 0-1,-1 0 1,1 0-1,0 0 1,0 0 0,0-1-1,-1 1 1,1-1 0,0 1-1,2-1 1,47 12 550,16-11-190,1-1 1,-1-4-1,104-20 0,6 1-229,602-17 1,-708 44-131,92 15-1,53 3 1535,-177-21-1293,39 1 1040,88-8 0,-137 5-777,-20 1 174,-24 0-567,15-12-9176,0 9 6532,0-13-8172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5.503"/>
    </inkml:context>
    <inkml:brush xml:id="br0">
      <inkml:brushProperty name="width" value="0.025" units="cm"/>
      <inkml:brushProperty name="height" value="0.025" units="cm"/>
    </inkml:brush>
  </inkml:definitions>
  <inkml:trace contextRef="#ctx0" brushRef="#br0">0 1 17969,'0'0'3876,"0"77"-1858,3-40-1250,0 2-351,4-1-97,-2-2-288,4-4 0,0-6-544,1-7-1506,0-10-769,-3-9-288,-6-16-12139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5.850"/>
    </inkml:context>
    <inkml:brush xml:id="br0">
      <inkml:brushProperty name="width" value="0.025" units="cm"/>
      <inkml:brushProperty name="height" value="0.025" units="cm"/>
    </inkml:brush>
  </inkml:definitions>
  <inkml:trace contextRef="#ctx0" brushRef="#br0">1 1 14958,'0'0'6598,"82"28"-6534,-39-19-128,3-2-1665,1-3-1731,-4-3-2753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6.208"/>
    </inkml:context>
    <inkml:brush xml:id="br0">
      <inkml:brushProperty name="width" value="0.025" units="cm"/>
      <inkml:brushProperty name="height" value="0.025" units="cm"/>
    </inkml:brush>
  </inkml:definitions>
  <inkml:trace contextRef="#ctx0" brushRef="#br0">126 18 16239,'0'0'1912,"-11"2"63,3 0-1665,1 1 0,-1-1 0,1 1 0,0 1 0,0-1 1,0 1-1,0 0 0,-9 8 0,13-9-171,-1 1 0,1-1 0,-1 1 0,1-1 1,1 1-1,-1 0 0,0 0 0,1 0 0,0 1 0,0-1 0,0 0 0,0 1 0,1 0 1,0-1-1,0 1 0,0 0 0,0-1 0,1 8 0,0-12-128,0 1 0,0 0 0,1 0 0,-1 0 1,1-1-1,-1 1 0,1 0 0,-1 0 0,1-1 0,-1 1 0,1 0 0,-1-1 0,1 1 0,0-1 0,-1 1 0,1-1 0,0 1 0,0-1 1,-1 1-1,1-1 0,0 0 0,0 1 0,0-1 0,0 0 0,-1 0 0,1 0 0,0 0 0,0 0 0,0 0 0,0 0 0,0 0 0,0 0 1,-1 0-1,1 0 0,0 0 0,0 0 0,1-1 0,36-9 251,-29 5-215,0-1 0,0 0 0,-1-1 0,0 0 0,0 0 0,-1-1 0,0 0-1,0 0 1,-1 0 0,0-1 0,0 0 0,8-19 0,3-1-59,-16 76-692,-15 200 987,23 61 1131,-9-306-1366,0-1 0,0 1 0,0-1-1,0 1 1,0-1 0,0 1-1,-1-1 1,1 1 0,0 0 0,-1-1-1,1 1 1,-1-1 0,1 0 0,-1 1-1,0-1 1,0 1 0,0-1-1,0 0 1,0 0 0,0 1 0,-1 0-1,1-2 33,0 1-1,0-1 0,-1 0 0,1 1 1,0-1-1,0 0 0,-1 0 0,1 0 1,0 0-1,0 0 0,0 0 1,-1 0-1,1 0 0,0-1 0,0 1 1,-1 0-1,1-1 0,0 1 0,0-1 1,-1 0-1,-5-3 198,1 0 0,0 0 1,0 0-1,0-1 0,1 0 0,0 0 1,-7-8-1,6 5-277,0-1-1,1 1 1,0-1 0,0-1-1,1 1 1,0-1 0,1 1 0,0-1-1,1 0 1,-1 0 0,2 0-1,-1-20 1,2 24-19,0 1 0,0 0 0,1-1 0,0 1 0,0-1 0,1 1 0,0 0 0,-1 0 1,2 0-1,-1 0 0,0 0 0,1 0 0,0 1 0,0-1 0,1 1 0,-1 0 0,1 0 0,0 0 0,0 0 0,0 1 0,0 0 0,1-1 0,0 2 0,-1-1 0,9-3 1,8-2-2448,-1 2 1,40-8 0,-23 6-3469,-3 0-1796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6.567"/>
    </inkml:context>
    <inkml:brush xml:id="br0">
      <inkml:brushProperty name="width" value="0.025" units="cm"/>
      <inkml:brushProperty name="height" value="0.025" units="cm"/>
    </inkml:brush>
  </inkml:definitions>
  <inkml:trace contextRef="#ctx0" brushRef="#br0">1 1 18257,'0'0'6663,"4"11"-4838,5 20-741,-4-8-429,2 0-1,1-1 1,0 0-1,14 26 0,-21-47-640,0 0-1,0 0 0,0 1 0,0-1 0,0 0 0,1 0 0,-1 0 0,0 0 0,0 0 0,1 0 0,-1 0 1,1-1-1,-1 1 0,0 0 0,1-1 0,0 1 0,-1-1 0,1 0 0,-1 1 0,1-1 0,-1 0 0,1 0 1,1 0-1,1-1 43,0 1 1,0-1 0,-1 0-1,1 0 1,-1-1-1,1 1 1,-1-1 0,1 0-1,4-3 1,5-5 139,-1 0 0,0-1 1,15-17-1,-27 28-196,11-14 0,-9 10 0,0 1 0,1 0 0,-1-1 0,1 1 0,0 0 0,0 1 0,0-1 0,0 0 0,0 1 0,6-4 0,-8 38 0,-14 105-625,13-137 501,0 0-1,0 0 0,0 1 1,0-1-1,0 0 0,0 0 1,0 0-1,0 1 0,0-1 1,1 0-1,-1 0 0,0 0 1,0 1-1,0-1 0,0 0 1,0 0-1,0 0 0,0 0 1,0 1-1,0-1 0,1 0 1,-1 0-1,0 0 0,0 0 1,0 0-1,0 1 0,1-1 1,-1 0-1,0 0 0,0 0 1,0 0-1,0 0 0,1 0 1,-1 0-1,0 0 0,0 0 1,0 0-1,1 0 0,-1 0 1,0 0-1,0 0 0,0 0 1,1 0-1,-1 0 0,0 0 0,0 0 1,0 0-1,1 0 0,-1 0 1,0 0-1,0 0 0,0 0 1,1 0-1,-1-1 0,0 1 1,0 0-1,0 0 0,0 0 1,1 0-1,-1 0 0,0-1 1,0 1-1,0 0 0,0 0 1,10-12-9662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7.424"/>
    </inkml:context>
    <inkml:brush xml:id="br0">
      <inkml:brushProperty name="width" value="0.025" units="cm"/>
      <inkml:brushProperty name="height" value="0.025" units="cm"/>
    </inkml:brush>
  </inkml:definitions>
  <inkml:trace contextRef="#ctx0" brushRef="#br0">0 60 20083,'0'0'8040,"92"-19"-7432,-34 8-63,9-2-289,-3 4-192,0 3-288,-7 5-1186,-9 1-1632,-15 0-1443,-15 0-1889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7.751"/>
    </inkml:context>
    <inkml:brush xml:id="br0">
      <inkml:brushProperty name="width" value="0.025" units="cm"/>
      <inkml:brushProperty name="height" value="0.025" units="cm"/>
    </inkml:brush>
  </inkml:definitions>
  <inkml:trace contextRef="#ctx0" brushRef="#br0">1 81 14670,'0'0'7559,"55"5"-5893,-9-5-770,11-8-223,5-2-321,0 1-288,-1-2-416,-6-2-2691,-9-3-2114,-1-2-5284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8.108"/>
    </inkml:context>
    <inkml:brush xml:id="br0">
      <inkml:brushProperty name="width" value="0.025" units="cm"/>
      <inkml:brushProperty name="height" value="0.025" units="cm"/>
    </inkml:brush>
  </inkml:definitions>
  <inkml:trace contextRef="#ctx0" brushRef="#br0">0 98 13068,'0'0'8029,"9"0"-6897,109-4 688,140-23 0,-88 6-1654,-107 15-329,91-10-250,-55-4-4232,-89 16 156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8.499"/>
    </inkml:context>
    <inkml:brush xml:id="br0">
      <inkml:brushProperty name="width" value="0.025" units="cm"/>
      <inkml:brushProperty name="height" value="0.025" units="cm"/>
    </inkml:brush>
  </inkml:definitions>
  <inkml:trace contextRef="#ctx0" brushRef="#br0">158 0 13068,'0'0'8051,"15"5"-6695,34 6 110,88 8 1,-74-12-1005,-49-6-300,51 10 598,-62-10-702,0-1 0,-1 1-1,1 0 1,-1 0 0,1 0 0,-1 0-1,1 0 1,-1 0 0,0 1-1,0-1 1,0 1 0,1 0 0,-1 0-1,-1-1 1,1 1 0,0 0-1,0 1 1,-1-1 0,3 4-1,-4-4 7,0 0-1,0-1 1,0 1-1,0 0 0,0 0 1,0 0-1,-1 0 1,1 0-1,-1 0 0,1 0 1,-1 0-1,0-1 1,0 1-1,1 0 0,-1-1 1,-1 1-1,1 0 1,0-1-1,0 1 0,0-1 1,-1 0-1,1 1 1,-4 1-1,-43 32 401,37-28-410,-58 34 32,-122 54 0,18-11 329,171-83-417,-29 19 665,29-12-253,21-5-291,83-8 46,133-23 0,-39 2-158,101 1 106,-203 21-5613,-96 4 4763,0 0-1,0 0 1,0 0-1,0 0 1,0-1 0,-1 1-1,1-1 1,0 1-1,0-1 1,1 0-1,-1 0 1,0 0-1,-3-1 1,-10-12-12993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9.198"/>
    </inkml:context>
    <inkml:brush xml:id="br0">
      <inkml:brushProperty name="width" value="0.025" units="cm"/>
      <inkml:brushProperty name="height" value="0.025" units="cm"/>
    </inkml:brush>
  </inkml:definitions>
  <inkml:trace contextRef="#ctx0" brushRef="#br0">7 0 12396,'0'0'16623,"-5"52"-16142,3-28-257,2-5-160,0-2 0,2-3-416,6-5-897,2-5-865,-2-4-385,-3 0-928,-5-11-1217,0-8-4517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9.556"/>
    </inkml:context>
    <inkml:brush xml:id="br0">
      <inkml:brushProperty name="width" value="0.025" units="cm"/>
      <inkml:brushProperty name="height" value="0.025" units="cm"/>
    </inkml:brush>
  </inkml:definitions>
  <inkml:trace contextRef="#ctx0" brushRef="#br0">23 75 17392,'-16'-58'3428,"11"54"-289,4 0-193,0 0-1824,1 2-706,0 1-800,5-1-5990,6 2 1121,-5 0-4709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0.288"/>
    </inkml:context>
    <inkml:brush xml:id="br0">
      <inkml:brushProperty name="width" value="0.025" units="cm"/>
      <inkml:brushProperty name="height" value="0.025" units="cm"/>
    </inkml:brush>
  </inkml:definitions>
  <inkml:trace contextRef="#ctx0" brushRef="#br0">44 1 22197,'0'0'2210,"-2"10"-1142,-16 107 2071,-5 179 0,23-294-3065,0 1 1,0 0 0,1-1 0,0 1-1,-1-1 1,1 1 0,0-1 0,0 0-1,0 1 1,1-1 0,-1 0-1,1 0 1,-1 1 0,1-1 0,0 0-1,-1-1 1,1 1 0,0 0-1,0 0 1,0-1 0,1 0 0,-1 1-1,0-1 1,1 0 0,-1 0 0,5 2-1,32 7-1758,-3-8-8162,-44-2 2116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09.883"/>
    </inkml:context>
    <inkml:brush xml:id="br0">
      <inkml:brushProperty name="width" value="0.025" units="cm"/>
      <inkml:brushProperty name="height" value="0.025" units="cm"/>
    </inkml:brush>
  </inkml:definitions>
  <inkml:trace contextRef="#ctx0" brushRef="#br0">4 20 17040,'0'0'11019,"50"2"-9866,-25-2-481,2-4-544,-1-1-96,-1 0-544,0 3-1538,-7-2-1505,-8 3-1794</inkml:trace>
  <inkml:trace contextRef="#ctx0" brushRef="#br0" timeOffset="1">0 100 18193,'0'0'6470,"77"-6"-5733,-42 1-96,0 1-513,-2 1-128,-5 2-1634,-6-2-2145,-4 2-2467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0.213"/>
    </inkml:context>
    <inkml:brush xml:id="br0">
      <inkml:brushProperty name="width" value="0.025" units="cm"/>
      <inkml:brushProperty name="height" value="0.025" units="cm"/>
    </inkml:brush>
  </inkml:definitions>
  <inkml:trace contextRef="#ctx0" brushRef="#br0">0 167 5509,'0'0'24898,"9"-8"-23969,37-38-456,49-61-1,-95 106-477,0 1 0,0 0 0,0 0 0,0 0-1,0-1 1,0 1 0,0 0 0,0 0 0,0 0 0,0 0-1,0-1 1,0 1 0,0 0 0,0 0 0,0 0 0,1-1-1,-1 1 1,0 0 0,0 0 0,0 0 0,0 0 0,0 0-1,1-1 1,-1 1 0,0 0 0,0 0 0,0 0 0,0 0 0,1 0-1,-1 0 1,0 0 0,0 0 0,0 0 0,0 0 0,1-1-1,-1 1 1,0 0 0,0 0 0,0 0 0,1 0 0,-1 0-1,0 0 1,0 1 0,0-1 0,1 0 0,-1 0 0,0 0-1,0 0 1,0 0 0,1 0 0,-1 0 0,0 0 0,0 0-1,0 0 1,0 1 0,0-1 0,1 0 0,-1 0 0,0 0-1,0 0 1,0 0 0,0 1 0,0-1 0,0 0 0,0 0 0,1 0-1,-1 0 1,0 1 0,0-1 0,0 24-156,-9 32 11,6-40-32,1 1 1,1-1-1,1 33 1,0-49-4,0 1 0,1-1 1,-1 0-1,0 1 1,1-1-1,-1 1 0,1-1 1,-1 0-1,0 1 1,1-1-1,-1 0 0,1 1 1,-1-1-1,1 0 1,-1 0-1,1 1 0,-1-1 1,1 0-1,-1 0 1,1 0-1,0 0 0,-1 0 1,1 0-1,-1 0 1,1 0-1,-1 0 0,1 0 1,-1 0-1,1 0 1,-1 0-1,1 0 0,-1-1 1,1 1-1,0 0 1,-1 0-1,0-1 1,2 1-1,8-8-6931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1.039"/>
    </inkml:context>
    <inkml:brush xml:id="br0">
      <inkml:brushProperty name="width" value="0.025" units="cm"/>
      <inkml:brushProperty name="height" value="0.025" units="cm"/>
    </inkml:brush>
  </inkml:definitions>
  <inkml:trace contextRef="#ctx0" brushRef="#br0">1 0 9225,'0'0'19346,"0"12"-18599,3 131 102,-3-142-841,0 0-1,1 1 1,-1-1-1,0 0 1,1 0-1,-1 0 1,1 0 0,-1 0-1,1 0 1,-1 0-1,1 0 1,0 0-1,0 0 1,-1 0-1,1 0 1,0 0-1,0-1 1,0 1 0,0 0-1,0-1 1,0 1-1,0-1 1,0 1-1,0-1 1,0 1-1,0-1 1,1 0-1,-1 1 1,0-1 0,0 0-1,0 0 1,0 0-1,1 0 1,-1 0-1,0 0 1,0 0-1,0 0 1,0-1-1,1 1 1,-1 0 0,0-1-1,0 1 1,0-1-1,0 1 1,1-2-1,5 0 103,-1 0 0,1-1 0,-1 0 0,0-1-1,0 1 1,8-8 0,-2-1 162,0-1 1,-1 0-1,12-19 0,11-13 123,-32 81-395,-5 8-400,2-32-25,-1 0 0,2-1 1,0 1-1,0 0 0,1-1 0,4 19 0,5-18-3747,2-11-2311,4-2-5593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2.033"/>
    </inkml:context>
    <inkml:brush xml:id="br0">
      <inkml:brushProperty name="width" value="0.025" units="cm"/>
      <inkml:brushProperty name="height" value="0.025" units="cm"/>
    </inkml:brush>
  </inkml:definitions>
  <inkml:trace contextRef="#ctx0" brushRef="#br0">161 127 10250,'0'0'4020,"9"-5"-1725,0 0-1742,48-31 3733,-54 34-3863,0 0 0,0-1 0,0 1 0,0-1 0,0 0 0,-1 0 0,0 0 0,1 0-1,-1 0 1,0 0 0,0-1 0,-1 1 0,1 0 0,-1-1 0,2-7 0,-3 10-357,0 0 0,0-1 0,-1 1 1,1 0-1,-1 0 0,1 0 1,-1 0-1,1-1 0,-1 1 0,0 0 1,1 0-1,-1 0 0,0 0 0,0 0 1,0 1-1,0-1 0,0 0 1,0 0-1,0 0 0,0 1 0,0-1 1,0 1-1,0-1 0,0 1 0,0-1 1,-1 1-1,1 0 0,0-1 1,0 1-1,-1 0 0,1 0 0,0 0 1,0 0-1,-1 0 0,-1 0 0,-51 2 215,51-2-225,-7 2-55,-1 0-1,1 1 1,0 0 0,0 1-1,0 0 1,1 0 0,-1 1-1,1 0 1,0 1-1,-8 7 1,11-9-9,1 0-1,-1 0 0,1 1 1,0 0-1,1 0 1,-1 0-1,1 1 1,0-1-1,1 1 0,-1 0 1,1 0-1,0 1 1,1-1-1,-1 1 1,1-1-1,-1 9 0,3-14 4,0 0 0,-1 0 0,1 0 0,0 1 0,0-1 0,0 0 0,0 0 0,0 0 0,1 0 0,-1 0-1,0 0 1,0 0 0,1 0 0,-1 0 0,1 0 0,-1 0 0,1 0 0,-1 0 0,1 0 0,-1 0 0,1 0 0,0 0-1,0-1 1,-1 1 0,1 0 0,0 0 0,0-1 0,1 2 0,1-2-14,-1 1-1,0-1 1,1 1 0,-1-1-1,1 0 1,-1 1-1,1-1 1,-1-1 0,0 1-1,1 0 1,-1-1 0,4 0-1,3-1-37,0-1 0,-1-1 0,1 1 0,-1-1 0,16-10-1,-12 4 36,-1 0-1,0 0 1,0-1-1,-1 0 1,-1-1-1,0 0 1,0 0-1,7-16 1,-34 60-153,10-20 53,1 1 0,1 0 0,-7 21 1,8-19 219,1 0 0,1 0 0,1 0 0,0 0 0,1 26 0,1-33-46,1-1 0,0 1 0,0 0 0,1-1 0,0 1 0,0-1 0,1 1 1,0-1-1,0 0 0,1 0 0,-1-1 0,10 13 0,17 13 135,-19-20-142,1 0 1,17 27-1,-26-36-19,-1 1 1,0-1-1,0 1 1,-1 0 0,1-1-1,-1 1 1,0 0-1,0 0 1,0 0-1,-1 0 1,1 0-1,-1 0 1,0 0-1,0 0 1,0 0-1,-1 0 1,0 4 0,0-6 6,0 0 1,0 0 0,-1 0 0,1 0 0,-1 0-1,1-1 1,-1 1 0,1-1 0,-1 1-1,0-1 1,0 1 0,0-1 0,0 0 0,0 0-1,0 0 1,0 0 0,0 0 0,0-1 0,0 1-1,-1-1 1,1 1 0,0-1 0,0 0 0,-3 0-1,-2 1 69,0 0-1,-1-1 0,1 0 0,0 0 1,0-1-1,-11-2 0,11 0-101,0 0 0,1 0 0,-1-1 0,1 0 0,0 0 0,0-1 0,0 0 0,1 0 0,-1 0 0,1 0 0,0-1 0,1 0 0,-6-9 0,6 9 0,0 1 0,1-1 0,0 0 0,0 0 0,1 0 0,0 0 0,0 0 0,0-1 0,1 1 0,0 0 0,0-1 0,0 0 0,1 1 0,0-1 0,2-10 0,-1 14 2,0 0-1,1 1 1,-1-1 0,1 1-1,0 0 1,0-1 0,0 1-1,0 0 1,0 0 0,0 0-1,1 0 1,-1 1 0,1-1-1,-1 1 1,1-1 0,0 1-1,0 0 1,-1 0 0,1 0-1,0 0 1,0 1 0,0-1-1,4 0 1,73-4-185,-77 5 166,24 0-807,29 0-3883,-20-6-3311,-13-1-950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2.388"/>
    </inkml:context>
    <inkml:brush xml:id="br0">
      <inkml:brushProperty name="width" value="0.025" units="cm"/>
      <inkml:brushProperty name="height" value="0.025" units="cm"/>
    </inkml:brush>
  </inkml:definitions>
  <inkml:trace contextRef="#ctx0" brushRef="#br0">31 0 15855,'0'0'9796,"-3"12"-8739,-6 23 297,2 1 0,-5 65 0,13-100-1377,-1 1-1,0-1 1,1 1-1,-1-1 1,1 1-1,0-1 0,0 1 1,-1-1-1,1 0 1,0 0-1,0 1 1,0-1-1,0 0 0,0 0 1,0 0-1,1 0 1,-1 0-1,0 0 0,0 0 1,1-1-1,-1 1 1,1 0-1,-1-1 1,0 1-1,1-1 0,-1 1 1,1-1-1,0 0 1,-1 0-1,1 0 1,-1 0-1,1 0 0,-1 0 1,1 0-1,-1 0 1,4-1-1,2 0-1059,0 1-1,0-1 1,0 0 0,0-1-1,0 0 1,13-5-1,3-7-4014,0-3-1804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2.713"/>
    </inkml:context>
    <inkml:brush xml:id="br0">
      <inkml:brushProperty name="width" value="0.025" units="cm"/>
      <inkml:brushProperty name="height" value="0.025" units="cm"/>
    </inkml:brush>
  </inkml:definitions>
  <inkml:trace contextRef="#ctx0" brushRef="#br0">1 1 16624,'0'0'11306,"48"34"-13708,-38-34-3043,-1-2-6919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3.289"/>
    </inkml:context>
    <inkml:brush xml:id="br0">
      <inkml:brushProperty name="width" value="0.025" units="cm"/>
      <inkml:brushProperty name="height" value="0.025" units="cm"/>
    </inkml:brush>
  </inkml:definitions>
  <inkml:trace contextRef="#ctx0" brushRef="#br0">1 54 8104,'0'0'15727,"49"2"-14895,1-7-575,16-4-1,5-1-64,4 2-192,-6-1-961,-13 0-2883,-14 4-2658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3.633"/>
    </inkml:context>
    <inkml:brush xml:id="br0">
      <inkml:brushProperty name="width" value="0.025" units="cm"/>
      <inkml:brushProperty name="height" value="0.025" units="cm"/>
    </inkml:brush>
  </inkml:definitions>
  <inkml:trace contextRef="#ctx0" brushRef="#br0">0 44 17104,'0'0'3139,"47"19"-1249,1-17-897,11-2 32,6 0-288,-1-7-577,0-6-256,-7-6-2947,-7-7-4741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14.225"/>
    </inkml:context>
    <inkml:brush xml:id="br0">
      <inkml:brushProperty name="width" value="0.025" units="cm"/>
      <inkml:brushProperty name="height" value="0.025" units="cm"/>
    </inkml:brush>
  </inkml:definitions>
  <inkml:trace contextRef="#ctx0" brushRef="#br0">0 496 7079,'0'0'17168,"14"-13"-15865,34-33-148,144-146 2169,-151 148-2482,-3-2-1,52-80 0,-72 98-736,-20 39-25,-9 24-51,-1 16-343,2 1 0,3-1 0,2 2 0,2 88 1,3-139-60,4 19-2491,5-12-4982,8-8-8009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2.087"/>
    </inkml:context>
    <inkml:brush xml:id="br0">
      <inkml:brushProperty name="width" value="0.025" units="cm"/>
      <inkml:brushProperty name="height" value="0.025" units="cm"/>
    </inkml:brush>
  </inkml:definitions>
  <inkml:trace contextRef="#ctx0" brushRef="#br0">30 0 11147,'0'0'6288,"0"12"-5263,-13 111 1588,5-68-1285,-1 56 0,10-69-1057,1 0-1,2 0 1,2 0 0,2 0-1,2-1 1,1 0 0,2-1-1,2-1 1,24 45 0,-33-73-203,0-2 1,0 1 0,1-1-1,1 0 1,-1 0 0,1-1-1,1 0 1,0 0 0,0-1-1,0 0 1,1-1 0,0 0-1,0 0 1,0-1 0,1-1 0,0 0-1,16 4 1,-10-4 32,1-1-1,-1-1 1,1 0 0,0-2-1,-1 0 1,1-1 0,0-1-1,-1 0 1,1-1 0,29-10-1,-31 8-214,0-1-1,-1 0 1,0-1-1,19-12 0,-29 16-287,-1 0 0,0 0 0,0 0-1,0 0 1,-1-1 0,1 0 0,-1 1-1,0-1 1,0-1 0,0 1 0,0 0-1,-1-1 1,0 1 0,0-1 0,0 0-1,0 0 1,-1 1 0,1-9-1,0-32-5490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00.712"/>
    </inkml:context>
    <inkml:brush xml:id="br0">
      <inkml:brushProperty name="width" value="0.025" units="cm"/>
      <inkml:brushProperty name="height" value="0.025" units="cm"/>
    </inkml:brush>
  </inkml:definitions>
  <inkml:trace contextRef="#ctx0" brushRef="#br0">22 34 6246,'0'0'22410,"11"-5"-22057,-1 0-264,-1 1 1,1 0-1,0 0 1,0 1 0,1 1-1,-1 0 1,1 0-1,17 0 1,291 5 843,186-2-574,-837 13 740,144-11-818,-239 35-1,586-47-280,445-25 0,-633 45-214,-72 4 616,-2-5 0,-105-4-1,31-7-2714,13-1-6401,170 2 946,8-3-7067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0.661"/>
    </inkml:context>
    <inkml:brush xml:id="br0">
      <inkml:brushProperty name="width" value="0.025" units="cm"/>
      <inkml:brushProperty name="height" value="0.025" units="cm"/>
    </inkml:brush>
  </inkml:definitions>
  <inkml:trace contextRef="#ctx0" brushRef="#br0">1 47 18578,'0'0'11883,"67"-38"-11339,-22 33-319,10 4-161,2-1-128,3 2-1186,-1 0-2273,-5 0-1538,-6 0-3235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2.507"/>
    </inkml:context>
    <inkml:brush xml:id="br0">
      <inkml:brushProperty name="width" value="0.025" units="cm"/>
      <inkml:brushProperty name="height" value="0.025" units="cm"/>
    </inkml:brush>
  </inkml:definitions>
  <inkml:trace contextRef="#ctx0" brushRef="#br0">73 342 11050,'-8'5'2248,"4"-2"-1929,-33 27 2286,35-28-2302,-1 0 0,1 0 0,0 1 0,0-1 0,1 1 0,-1 0 0,0-1 0,1 1 0,0 0 0,0 0 0,-1 0 0,2 0 0,-1 0 0,0 0 1,0 5-1,1-8-223,1 1 1,-1 0 0,0-1 0,1 1-1,-1 0 1,1-1 0,-1 1-1,1-1 1,-1 1 0,1-1 0,-1 1-1,1-1 1,0 0 0,-1 1-1,1-1 1,0 0 0,-1 1 0,1-1-1,0 0 1,-1 0 0,1 1 0,0-1-1,-1 0 1,1 0 0,0 0-1,0 0 1,-1 0 0,1 0 0,0 0-1,0 0 1,-1 0 0,1-1-1,1 1 1,28-5 1136,-14-2-840,-1 1 0,0-2 0,0 0 0,-1 0 0,0-2 0,23-18 0,72-76 346,-103 99-690,29-33 75,-2-1 0,-1-1 0,42-70 0,-74 108-105,1 0-1,0 1 0,0-1 1,0 1-1,0-1 0,0 1 1,0 0-1,1 0 1,-1-1-1,0 1 0,1 0 1,-1 0-1,2-1 0,-2 2-1,-1 0-1,1 0 0,-1 0 0,1 0 0,-1 0 0,1 0 1,-1 0-1,1 0 0,-1 0 0,1 0 0,-1 0 1,1 0-1,-1 1 0,0-1 0,1 0 0,-1 0 1,1 0-1,-1 1 0,0-1 0,1 0 0,-1 1 1,1-1-1,-1 0 0,0 1 0,1-1 0,-1 0 1,0 1-1,0-1 0,1 0 0,-1 1 0,3 6 27,0 0-1,-1 1 1,1-1-1,1 14 1,0-2 138,6 18 108,2 0 0,2-1 0,1-1 0,1 0 0,2-1 0,26 38 0,-32-56-566,1 0 1,0-1-1,1-1 1,1 0-1,29 22 1,-33-28-762,0-2 0,1 1 0,0-1 0,0-1 0,0 0 0,1-1 0,0 0 0,-1-1 0,24 3 0,25-4-17630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3.567"/>
    </inkml:context>
    <inkml:brush xml:id="br0">
      <inkml:brushProperty name="width" value="0.025" units="cm"/>
      <inkml:brushProperty name="height" value="0.025" units="cm"/>
    </inkml:brush>
  </inkml:definitions>
  <inkml:trace contextRef="#ctx0" brushRef="#br0">278 21 17457,'0'0'4409,"-11"-4"-2418,1 0-1729,-1 1 0,0 0-1,0 1 1,0 0 0,0 1-1,0 0 1,-12 1 0,19 0-211,0 0-1,0 0 1,0 0 0,0 1-1,0 0 1,0 0 0,1 0-1,-1 0 1,0 1 0,0-1-1,1 1 1,-1 0 0,1 0-1,0 0 1,0 0 0,-1 1-1,1 0 1,1-1 0,-1 1-1,0 0 1,1 0 0,-1 0-1,1 1 1,0-1 0,0 1 0,0-1-1,-1 6 1,3-8-50,-1-1 0,1 1 0,0-1 1,0 0-1,0 1 0,0-1 0,-1 1 0,1-1 1,0 1-1,0-1 0,0 1 0,0-1 0,0 1 1,0-1-1,0 1 0,0-1 0,1 1 0,-1-1 0,0 0 1,0 1-1,0-1 0,0 1 0,1-1 0,-1 1 1,0-1-1,0 0 0,1 1 0,-1-1 0,0 0 1,1 1-1,-1-1 0,0 0 0,1 1 0,-1-1 1,1 0-1,-1 0 0,1 1 0,23-1 76,23-16 121,-8-8-100,-29 17-70,0 1-1,0 0 0,1 0 1,14-5-1,-24 11-29,0-1-1,-1 1 1,1 0 0,0 0 0,0 0-1,-1 0 1,1 0 0,0 0-1,0 0 1,-1 0 0,1 0 0,0 0-1,-1 1 1,1-1 0,0 0-1,0 0 1,-1 1 0,1-1-1,0 0 1,-1 1 0,1-1 0,-1 1-1,1-1 1,-1 0 0,1 1-1,0 0 1,-1-1 0,0 1 0,1-1-1,-1 1 1,1 0 0,-1-1-1,0 1 1,1 0 0,-1-1-1,0 1 1,0 0 0,0-1 0,1 1-1,-1 0 1,0 0 0,0 0-1,1 40-35,-1-31 68,1 111 655,-3 139 1625,1-254-2253,0 1 1,0 0-1,-1-1 0,0 1 0,0-1 1,0 1-1,-1-1 0,0 0 0,-1 0 1,1 0-1,-1-1 0,0 1 0,0-1 1,-1 0-1,0 0 0,0-1 0,0 1 1,0-1-1,-11 7 0,11-8-22,-1 0 1,1 0-1,-1 0 0,1-1 0,-1 0 0,0 0 0,0 0 1,0-1-1,0 0 0,0 0 0,0 0 0,0-1 0,0 0 1,0 0-1,0 0 0,0-1 0,0 0 0,0 0 0,0-1 1,0 0-1,0 0 0,-7-3 0,8 1-36,0 1 1,1-1-1,-1 0 1,1 0-1,0-1 1,0 1-1,0-1 1,1 0-1,-1 0 1,1 0-1,1-1 1,-1 1-1,1-1 1,0 1-1,0-1 1,0 0-1,1 0 1,0 0-1,0 0 1,0 0-1,1 0 1,0-11-1,1 5-44,0-1 0,0 0-1,1 1 1,0 0 0,2-1 0,-1 1-1,1 0 1,1 0 0,11-21 0,-3 14-1570,1 0 1,31-32-1,11-2-5932,-22 22-1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4.589"/>
    </inkml:context>
    <inkml:brush xml:id="br0">
      <inkml:brushProperty name="width" value="0.025" units="cm"/>
      <inkml:brushProperty name="height" value="0.025" units="cm"/>
    </inkml:brush>
  </inkml:definitions>
  <inkml:trace contextRef="#ctx0" brushRef="#br0">46 69 14606,'0'0'4949,"9"0"-2745,7 1-1039,2 0-124,-1 0 0,1-1-1,19-3 1,-34 3-958,-1 0 0,0 0 1,1 0-1,-1-1 0,0 1 0,1-1 0,-1 1 0,0-1 0,0 0 1,1 0-1,-1 0 0,0 0 0,0 0 0,0-1 0,0 1 0,0 0 1,0-1-1,-1 0 0,1 1 0,0-1 0,-1 0 0,1 0 0,-1 0 1,0 0-1,0 0 0,0 0 0,0 0 0,0-1 0,0 1 0,0 0 1,-1 0-1,1-4 0,-1 5-64,-1-1-1,1 1 1,-1 0 0,1 0 0,-1 0 0,0 0-1,0 0 1,1 0 0,-1 0 0,0 0 0,0 0-1,0 0 1,0 0 0,0 1 0,0-1-1,0 0 1,0 1 0,-1-1 0,1 0 0,0 1-1,0 0 1,0-1 0,-1 1 0,1 0-1,0 0 1,-1-1 0,1 1 0,0 0 0,0 0-1,-1 0 1,1 1 0,0-1 0,-2 0 0,-48 8-28,42-5 4,1 2 0,-1-1 0,1 1 0,0 0 0,0 1 0,0 0 0,1 0 0,0 1 0,0-1 0,-6 11 0,8-12 14,1 0 1,0 0-1,1 1 1,-1-1-1,1 1 1,1 0-1,-1 0 0,1 0 1,0 1-1,0-1 1,0 0-1,1 1 1,0-1-1,1 1 0,0 12 1,0-18-6,0 1-1,0-1 1,1 1 0,-1-1 0,1 1-1,0-1 1,-1 1 0,1-1 0,0 0 0,0 1-1,0-1 1,0 0 0,0 0 0,0 0-1,0 0 1,0 0 0,0 0 0,1 0-1,-1 0 1,3 1 0,0 0 8,0 0-1,1 0 1,-1-1-1,1 0 1,-1 0-1,1 0 1,5 0-1,4-1 30,-1 0-1,1-1 1,0 0-1,14-4 1,-13 1-20,0-1 0,-1 0 1,0-1-1,0-1 0,-1-1 1,1 1-1,-2-2 0,1 0 1,-1-1-1,0 0 0,-1 0 1,-1-1-1,1-1 1,-2 0-1,0 0 0,14-25 1,-17 16 15,-6 21-37,0-1 1,0 1 0,0 0 0,0 0-1,0 0 1,0 0 0,0-1 0,0 1-1,0 0 1,0 0 0,0 0 0,-1 0-1,1 0 1,0-1 0,0 1-1,0 0 1,0 0 0,0 0 0,-1 0-1,1 0 1,0 0 0,0 0 0,0 0-1,0 0 1,-1 0 0,1-1 0,0 1-1,0 0 1,0 0 0,0 0 0,-1 0-1,1 0 1,0 0 0,0 0 0,0 0-1,-1 0 1,1 0 0,0 1 0,0-1-1,0 0 1,0 0 0,-1 0-1,1 0 1,0 0 0,0 0 0,0 0-1,0 0 1,-1 1 0,-2 1 15,0 0-1,1 0 1,-1 0-1,0 0 1,1 1-1,-1-1 1,1 1 0,-4 6-1,1-2 75,1 0 0,-1 0 0,1 1 0,1 0 0,0 0 0,0 0 0,0 0 0,1 0 0,0 1 0,1-1 0,0 1 0,0-1 0,1 11 0,0-18-90,0 0 0,0 0 0,1-1 0,-1 1 0,0 0 0,1 0 0,-1 0 0,0 0 0,1-1 0,-1 1 0,1 0 0,0 0 0,-1-1 0,1 1 0,0 0 0,-1-1 0,1 1 0,0-1 0,-1 1 0,1-1 0,0 1 0,0-1 0,0 1 0,0-1 0,0 0 0,31 3 0,-22-4 0,-1 0 0,1-1 0,-1 0 0,12-4 0,-9 0 0,0 0 0,0 0 0,-1-1 0,0 0 0,-1-1 0,1 0 0,-2-1 0,1 0 0,-1-1 0,0 0 0,-1 0 0,-1-1 0,12-20 0,-46 63 0,21-21 0,1-1 0,1 1 0,0 0 0,0 0 0,1 1 0,0-1 0,-1 16 0,4-24 0,-1-1 0,1 1 0,0-1 0,0 1 0,0 0 0,0-1 0,1 1 0,-1 0 0,1-1 0,0 1 0,-1-1 0,1 1 0,0-1 0,0 1 0,1-1 0,-1 0 0,0 0 0,1 1 0,0-1 0,-1 0 0,1 0 0,0 0 0,0-1 0,0 1 0,0 0 0,0-1 0,1 1 0,-1-1 0,0 0 0,1 0 0,-1 0 0,1 0 0,-1 0 0,1-1 0,-1 1 0,1-1 0,3 1 0,1 0 0,0-1 0,0 1 0,0-1 0,0-1 0,0 1 0,0-1 0,0-1 0,0 1 0,-1-1 0,1 0 0,0-1 0,-1 1 0,0-1 0,1-1 0,-1 1 0,0-1 0,-1 0 0,1 0 0,-1-1 0,0 0 0,0 0 0,0 0 0,-1 0 0,1-1 0,-1 1 0,-1-1 0,1 0 0,-1-1 0,0 1 0,0-1 0,-1 1 0,0-1 0,0 0 0,-1 1 0,0-1 0,1-14 0,-2 20 0,0 0 0,1 0 0,-1-1 0,0 1 0,0 0 0,-1 0 0,1-1 0,0 1 0,0 0 0,0 0 0,-1 0 0,1-1 0,-1 1 0,1 0 0,-1 0 0,0-2 0,0 3 0,1 0 0,0 0 0,-1 0 0,1-1 0,-1 1 0,1 0 0,0 0 0,-1 0 0,1 0 0,-1 0 0,1 0 0,0-1 0,-1 1 0,1 0 0,-1 0 0,1 0 0,0 1 0,-1-1 0,1 0 0,-1 0 0,1 0 0,0 0 0,-1 0 0,1 0 0,-1 0 0,1 1 0,0-1 0,-1 0 0,1 0 0,-1 1 0,0 0 0,-1 1 0,1-1 0,-1 1 0,1-1 0,0 1 0,0-1 0,-1 1 0,1 0 0,1 0 0,-1 0 0,0-1 0,0 1 0,1 0 0,-1 0 0,1 0 0,-1 0 0,1 0 0,0 0 0,0 3 0,0-4 0,0-1 0,1 1 0,-1-1 0,0 1 0,1 0 0,-1-1 0,1 1 0,-1-1 0,1 1 0,0-1 0,-1 1 0,1-1 0,-1 1 0,1-1 0,0 0 0,-1 1 0,1-1 0,0 0 0,-1 0 0,1 1 0,0-1 0,0 0 0,-1 0 0,1 0 0,0 0 0,-1 0 0,1 0 0,1 0 0,28 0 0,-23 0 0,0-1 0,0 0 0,0-1 0,-1 0 0,1 0 0,-1 0 0,0 0 0,1-1 0,-1 0 0,0-1 0,-1 0 0,1 1 0,-1-2 0,1 1 0,-1-1 0,-1 1 0,1-1 0,-1-1 0,1 1 0,-1-1 0,-1 1 0,1-1 0,-1 0 0,0 0 0,-1-1 0,4-11 0,-12 34 0,4-12 0,-1 1 0,1 0 0,1-1 0,-1 1 0,1 0 0,-2 9 0,3-11 0,0-1 0,0 1 0,0 0 0,0 0 0,0 0 0,1 0 0,-1-1 0,1 1 0,0 0 0,0 0 0,0-1 0,0 1 0,0 0 0,1-1 0,-1 1 0,1-1 0,-1 0 0,1 0 0,0 1 0,0-1 0,3 2 0,0-1 0,0 0 0,-1-1 0,1 1 0,1-1 0,-1 0 0,0-1 0,0 1 0,1-1 0,-1 0 0,9 0 0,-1 3-5369,-25-1-5581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4.929"/>
    </inkml:context>
    <inkml:brush xml:id="br0">
      <inkml:brushProperty name="width" value="0.025" units="cm"/>
      <inkml:brushProperty name="height" value="0.025" units="cm"/>
    </inkml:brush>
  </inkml:definitions>
  <inkml:trace contextRef="#ctx0" brushRef="#br0">1 1 17168,'0'0'11916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5.397"/>
    </inkml:context>
    <inkml:brush xml:id="br0">
      <inkml:brushProperty name="width" value="0.025" units="cm"/>
      <inkml:brushProperty name="height" value="0.025" units="cm"/>
    </inkml:brush>
  </inkml:definitions>
  <inkml:trace contextRef="#ctx0" brushRef="#br0">138 296 5317,'0'0'21685,"-12"6"-20938,-2 2-531,0 1 0,0 0 0,1 1 0,-14 11 0,24-17-86,-1-1-1,0 1 1,1-1-1,-1 1 1,1 0-1,0 1 1,0-1-1,1 0 1,-1 1 0,1 0-1,0-1 1,0 1-1,1 0 1,-1 0-1,1 0 1,0 0 0,1 0-1,-1 0 1,1 0-1,0 8 1,1-10-115,0-1 0,0 1 1,0-1-1,0 1 0,1-1 0,-1 0 0,1 0 1,-1 0-1,1 0 0,0 0 0,0 0 1,0 0-1,0-1 0,0 1 0,0 0 0,0-1 1,1 0-1,-1 0 0,0 1 0,1-1 1,-1-1-1,1 1 0,-1 0 0,1-1 0,0 1 1,-1-1-1,6 1 0,7 0 23,-1 0-1,1-1 1,24-3-1,-30 1-23,1 1 0,0-2-1,0 1 1,-1-1-1,1-1 1,-1 0-1,0 0 1,0-1-1,0 0 1,-1 0 0,0-1-1,10-9 1,-6 4-537,-1 0 1,-1-1-1,0 0 1,-1-1-1,-1 0 0,0-1 1,9-18-1,-5 4-900,-2-2 0,-1 1-1,-1-1 1,-1 0 0,-2-1-1,-1 1 1,1-47 0,-5 75 1645,0 0 0,0-1 1,0 1-1,0 0 0,-1 0 1,1 0-1,-1 0 0,1 0 1,-1 0-1,0 0 0,1 0 0,-1 0 1,0 0-1,0 0 0,0 1 1,-3-4-1,3 4-64,0 1 0,-1-1 0,1 1 0,0-1 0,-1 1 0,1-1 0,0 1 0,-1 0 0,1 0 0,0 0-1,-1 0 1,1 0 0,-1 0 0,1 0 0,0 0 0,-1 0 0,1 0 0,0 1 0,-1-1 0,1 1 0,0-1 0,-1 1 0,1-1 0,0 1 0,0 0 0,0 0 0,0 0 0,-2 1 0,-2 2 77,0 0 1,0 1 0,0 0 0,0 0-1,1 0 1,-1 0 0,2 1 0,-1-1-1,-3 8 1,-26 59 1137,28-59-1046,4-13-302,-26 77 1682,25-71-1618,0-1 0,1 1 0,0 0 1,0 0-1,1 0 0,-1 0 0,1 0 1,1 0-1,-1 0 0,1 0 0,2 8 1,-2-12-77,0 0-1,1-1 1,-1 1 0,0-1 0,1 1 0,-1-1 0,1 1 0,0-1 0,-1 0 0,1 0 0,0 0 0,0 0 0,0 0 0,0 0 0,0 0 0,0-1 0,0 1 0,0-1 0,0 1 0,0-1 0,0 0-1,3 0 1,53 0 47,-46 0-108,75-20-1409,-87 21 1465,0-1 0,1 0-1,-1 1 1,1-1 0,-1 0 0,0 1 0,1-1 0,-1 1 0,0-1 0,0 1 0,1-1-1,-1 0 1,0 1 0,0-1 0,0 1 0,0-1 0,0 1 0,1-1 0,-1 1-1,0-1 1,0 1 0,0-1 0,0 1 0,0-1 0,-1 1 0,1-1 0,0 1 0,0-1-1,0 1 1,0-1 0,0 1 0,-1-1 0,1 1 0,0-1 0,0 1 0,-1 0-1,-8 20 497,-3 1-273,7-14-146,0 0 0,0 0 0,1 0-1,0 1 1,1 0 0,0-1 0,1 1 0,-1 1-1,2-1 1,-2 10 0,3-19-144,0 1 0,0 0 1,1-1-1,-1 1 0,0-1 0,0 1 1,0-1-1,1 0 0,-1 1 0,0-1 1,1 1-1,-1-1 0,0 1 0,1-1 1,-1 0-1,0 1 0,1-1 0,-1 0 1,1 1-1,-1-1 0,1 0 0,-1 0 1,1 1-1,-1-1 0,1 0 0,-1 0 1,1 0-1,-1 0 0,1 0 0,-1 0 1,1 0-1,-1 0 0,1 0 0,-1 0 1,1 0-1,-1 0 0,1 0 0,-1 0 1,1 0-1,-1 0 0,1 0 0,-1-1 1,2 1-1,23-12-4792,-8-9-482,0-6-1597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5.960"/>
    </inkml:context>
    <inkml:brush xml:id="br0">
      <inkml:brushProperty name="width" value="0.025" units="cm"/>
      <inkml:brushProperty name="height" value="0.025" units="cm"/>
    </inkml:brush>
  </inkml:definitions>
  <inkml:trace contextRef="#ctx0" brushRef="#br0">43 0 2755,'0'0'21316,"-1"12"-19256,-13 106 1403,-10 143-311,23-239-3131,0-16-21,0-1 0,1 1 0,0 0 0,0-1 0,0 1 0,0-1 0,1 1 0,0-1 0,0 1 0,3 6 0,-4-11 0,1-1 0,-1 0 0,0 1 0,1-1 0,-1 0 0,0 1 0,1-1 0,-1 0 0,1 1 0,-1-1 0,1 0 0,-1 0 0,0 0 0,1 1 0,-1-1 0,1 0 0,-1 0 0,1 0 0,-1 0 0,1 0 0,-1 0 0,1 0 0,-1 0 0,1 0 0,-1 0 0,1 0 0,-1 0 0,1 0 0,-1 0 0,1-1 0,-1 1 0,1 0 0,-1 0 0,1 0 0,-1-1 0,1 1 0,-1 0 0,0-1 0,1 1 0,-1 0 0,0-1 0,1 1 0,-1 0 0,0-1 0,1 1 0,-1-1 0,0 1 0,0-1 0,0 1 0,1-1 0,-1 1 0,0-1 0,0 0 0,11-27 0,-8 11 0,0 1 0,-1-1 0,-1 0 0,-2-22 0,1 14 0,0 26 0,0 1 0,0-1 0,1 0 0,-1 0 0,0 0 0,1 0 0,-1 0 0,1 0 0,0 1 0,-1-1 0,1 0 0,0 0 0,-1-1 0,1 1 0,0 0 0,0 0 0,0 0 0,0 0 0,0-1 0,0 1 0,2 0 0,34 14 0,-20-12 0,-1 0 0,0-1 0,18 0 0,-26-2 0,0 0 0,0-1 0,0 0 0,0-1 0,0 0 0,-1 0 0,15-6 0,-19 7 0,0-1 0,-1 1 0,1 0 0,-1-1 0,1 0 0,-1 1 0,0-1 0,0 0 0,1 0 0,-1-1 0,-1 1 0,1 0 0,0 0 0,-1-1 0,1 1 0,-1-1 0,0 0 0,1 1 0,-1-1 0,-1 0 0,1 0 0,0 0 0,-1 1 0,1-7 0,-1 9 0,0-1 0,0 0 0,0 1 0,0-1 0,0 0 0,0 0 0,0 1 0,0-1 0,-1 0 0,1 1 0,0-1 0,0 0 0,-1 1 0,1-1 0,0 1 0,-1-1 0,1 0 0,-1 1 0,1-1 0,-1 1 0,1-1 0,-1 1 0,1-1 0,-1 1 0,0 0 0,1-1 0,-1 1 0,1 0 0,-1-1 0,-1 1 0,-25 2 0,21-1 0,0 1 0,0 0 0,1 1 0,-1 0 0,1 0 0,0 0 0,-6 4 0,8-3 0,0-1 0,0 1 0,0 0 0,0 0 0,1 0 0,-1 0 0,1 0 0,0 0 0,1 1 0,-1-1 0,1 0 0,0 1 0,0 0 0,-1 7 0,2-10 0,0 0 0,0 0 0,0 0 0,1 0 0,-1 0 0,0 0 0,1 0 0,0 0 0,-1 0 0,1 0 0,0 0 0,0-1 0,0 1 0,0 0 0,0-1 0,1 1 0,-1-1 0,0 1 0,1-1 0,-1 0 0,1 1 0,-1-1 0,1 0 0,0 0 0,-1 0 0,1 0 0,0 0 0,0-1 0,0 1 0,0 0 0,0-1 0,0 0 0,-1 1 0,1-1 0,0 0 0,3 0 0,5 1-538,1-1 0,-1 0-1,1 0 1,0-1 0,-1 0 0,12-4 0,-13 3-405,1-2 0,-1 0 0,0 0 0,0 0 0,0-1 0,-1-1 0,0 1 0,0-1 0,0-1 1,-1 1-1,0-1 0,0 0 0,-1-1 0,0 0 0,0 0 0,0 0 0,5-14 0,10-19-5703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6.443"/>
    </inkml:context>
    <inkml:brush xml:id="br0">
      <inkml:brushProperty name="width" value="0.025" units="cm"/>
      <inkml:brushProperty name="height" value="0.025" units="cm"/>
    </inkml:brush>
  </inkml:definitions>
  <inkml:trace contextRef="#ctx0" brushRef="#br0">38 0 10954,'0'0'12893,"-4"13"-10726,-4 16-996,0 0-1,2 1 1,-3 48 0,7-63-1023,2 0 0,0 0 0,0 0 0,1-1-1,1 1 1,1 0 0,0-1 0,1 1 0,0-1 0,10 20 0,-14-34-142,0 0 0,0 1 0,0-1 0,0 0 0,0 1 0,0-1 0,1 0 0,-1 1-1,0-1 1,0 0 0,0 1 0,1-1 0,-1 0 0,0 0 0,0 1 0,1-1 0,-1 0 0,0 0 0,1 1 0,-1-1 0,0 0 0,1 0 0,-1 0 0,0 0 0,1 0 0,-1 1 0,0-1 0,1 0 0,-1 0-1,0 0 1,1 0 0,-1 0 0,1 0 0,-1 0 0,0 0 0,1 0 0,-1-1 0,9-12 5,-1-19-334,-5 9-525,1-47-1,-2 75 900,0 0-1,0-1 1,1 1 0,0-1-1,0 0 1,0 0 0,0 0 0,1 0-1,-1-1 1,1 1 0,8 5-1,-4-4-25,1 0 0,0-1 0,0 1-1,1-2 1,-1 1 0,1-1-1,-1-1 1,1 0 0,0 0 0,0-1-1,0 0 1,0-1 0,11-1-1,-10 1-5,-1-1 0,1 0 0,-1-1 0,1 0 0,-1 0 0,0-1 0,0-1 0,0 0 0,0 0 0,-1-1 0,0 0 0,11-7 0,-19 11-14,1 0-1,-1-1 1,1 1-1,-1 0 1,1 0-1,-1-1 1,0 1-1,0-1 1,0 1-1,0-1 1,0 1-1,0-1 1,0 0 0,0 0-1,0 1 1,-1-1-1,1 0 1,-1 0-1,0 0 1,1 0-1,-1 1 1,0-1-1,0 0 1,0 0-1,0 0 1,0 0-1,-1 0 1,0-2 0,0 2 4,0 0 0,0 0 0,-1 1 0,1-1 1,-1 0-1,1 1 0,-1-1 0,1 1 0,-1 0 1,0-1-1,0 1 0,0 0 0,0 0 0,0 0 1,0 0-1,0 1 0,0-1 0,0 1 0,0-1 1,0 1-1,0-1 0,0 1 0,-4 0 0,-2 0 20,0 1-1,0-1 0,1 1 1,-1 0-1,1 1 0,-1 0 1,1 0-1,-1 1 0,1 0 1,0 0-1,0 0 0,-8 7 1,11-8-14,0 1 0,0 1 0,0-1 1,0 1-1,1 0 0,-1-1 0,1 1 0,0 1 1,0-1-1,1 0 0,-1 1 0,1 0 0,0-1 1,0 1-1,0 0 0,1 0 0,0 0 1,0 0-1,-1 7 0,2-9-12,0-1-1,0 0 1,1 1 0,-1-1 0,0 1-1,1-1 1,0 0 0,-1 1 0,1-1-1,0 0 1,0 1 0,0-1 0,1 0-1,-1 0 1,0 0 0,1 0 0,-1 0-1,4 2 1,0 0 4,0 0-1,0 0 1,0-1-1,0 0 1,1 0-1,0 0 1,6 1-1,10 3-179,1-1-1,44 5 1,-9-6-3768,-19-6-3815,11-4-10464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7.646"/>
    </inkml:context>
    <inkml:brush xml:id="br0">
      <inkml:brushProperty name="width" value="0.025" units="cm"/>
      <inkml:brushProperty name="height" value="0.025" units="cm"/>
    </inkml:brush>
  </inkml:definitions>
  <inkml:trace contextRef="#ctx0" brushRef="#br0">180 176 14830,'0'0'2627,"7"-11"68,-4 6-2582,2-2 392,-1 0 0,0 0 0,0-1 0,-1 1 0,0-1 0,3-9-1,-6 15-377,1 0-1,-1 0 1,0 0-1,0 1 0,0-1 1,0 0-1,0 0 1,0 0-1,0 0 0,-1 0 1,1 0-1,-1 0 1,1 0-1,-1 0 1,0 0-1,0 0 0,1 1 1,-1-1-1,-1 0 1,1 1-1,0-1 0,0 1 1,-1-1-1,1 1 1,0-1-1,-1 1 1,0 0-1,1 0 0,-1 0 1,0 0-1,1 0 1,-1 0-1,0 0 0,0 1 1,0-1-1,0 1 1,-2-1-1,-2 0-81,-1 0-1,0 0 1,1 1-1,-1 0 1,1 0-1,-1 1 1,0 0-1,1 0 1,-1 0-1,1 1 1,-1 0 0,1 0-1,0 1 1,0 0-1,0 0 1,0 0-1,1 0 1,-1 1-1,1 0 1,0 1-1,0-1 1,0 1-1,1 0 1,0 0-1,-1 0 1,2 0 0,-1 1-1,1 0 1,0 0-1,0 0 1,0 0-1,1 0 1,0 0-1,-2 11 1,4-16-36,0 1 1,-1-1 0,1 0-1,0 0 1,0 0 0,0 0-1,0 0 1,0 0-1,1 0 1,-1 0 0,0 0-1,0 0 1,1 0 0,-1 0-1,1 0 1,-1 0-1,1 0 1,-1 0 0,1 0-1,-1 0 1,1 0 0,0 0-1,0 0 1,-1-1-1,1 1 1,0 0 0,2 1-1,-1-2 8,0 1-1,1 0 1,-1 0-1,1-1 1,-1 0-1,1 1 1,-1-1 0,1 0-1,-1 0 1,1 0-1,4-2 1,2 1 27,0-2 1,1 1 0,-1-2 0,-1 1 0,17-9 0,-12 4-10,-1-1 1,0 0-1,17-18 1,-26 24-24,1-1 0,-1 0 1,0 1-1,0-1 0,0 0 0,-1-1 0,1 1 1,-1 0-1,0-1 0,0 0 0,-1 1 1,1-1-1,-1 0 0,1-8 0,-2 13-12,0-1 0,0 1 0,0 0 0,0 0 0,0-1-1,-1 1 1,1 0 0,0 0 0,0 0 0,0-1 0,0 1 0,0 0-1,0 0 1,-1 0 0,1-1 0,0 1 0,0 0 0,0 0 0,0 0 0,-1 0-1,1 0 1,0-1 0,0 1 0,-1 0 0,1 0 0,0 0 0,0 0-1,0 0 1,-1 0 0,1 0 0,0 0 0,0 0 0,-1 0 0,1 0 0,0 0-1,0 0 1,-1 0 0,1 0 0,0 0 0,0 0 0,-1 0 0,1 0 0,0 0-1,0 0 1,0 1 0,-1-1 0,1 0 0,0 0 0,0 0 0,0 0-1,-1 0 1,1 1 0,0-1 0,0 0 0,0 0 0,0 0 0,-1 1-1,-12 9-39,4-2 142,1 1 0,0-1 0,1 1-1,0 1 1,0-1 0,1 1 0,0 1 0,0-1-1,2 1 1,-1 0 0,1 0 0,1 0 0,-3 13 0,6-23-98,1 1 1,-1-1 0,1 0-1,-1 0 1,1 0 0,-1 0-1,1 0 1,0 0 0,0 0-1,0 0 1,-1 0 0,1 0-1,0 0 1,0-1 0,0 1-1,0 0 1,0 0 0,0-1-1,1 1 1,-1-1 0,0 1-1,0-1 1,0 0 0,1 1-1,-1-1 1,0 0 0,0 0-1,0 0 1,1 0 0,-1 0-1,0 0 1,0 0 0,3-1-1,48-2 3,-37-1-7,0 0 0,0-1 0,23-12 0,-26 11 0,1 1 0,-1 0 0,1 1 0,0 0 0,18-2 0,-31 6 0,0 0 0,1 0 0,-1 0 0,1 0 0,-1 0 0,0 1 0,1-1 0,-1 0 0,0 0 0,1 0 0,-1 1 0,0-1 0,1 0 0,-1 0 0,0 1 0,1-1 0,-1 0 0,0 1 0,0-1 0,0 0 0,1 1 0,-1-1 0,0 1 0,0-1 0,0 0 0,0 1 0,0-1 0,1 1 0,-1-1 0,0 0 0,0 1 0,0-1 0,0 1 0,0-1 0,-1 1 0,1-1 0,0 0 0,0 1 0,0-1 0,0 0 0,0 1 0,0-1 0,-1 1 0,1-1 0,0 0 0,0 1 0,-1-1 0,1 0 0,0 1 0,-1-1 0,-8 19 0,7-19 0,3-10 0,9-28 0,3-10 0,-3-27 0,-10 78 0,0 0 0,0 0 0,1 0 0,-1-1 0,1 1 0,0 0 0,0 0 0,0 0 0,0 0 0,0-1 0,0 1 0,1 0 0,-1-1 0,1 1 0,0-1 0,0 0 0,0 1 0,0-1 0,0 0 0,0 0 0,1 0 0,-1-1 0,1 1 0,3 1 0,0 1 0,0-1 0,0 0 0,1-1 0,0 1 0,0-1 0,-1-1 0,1 1 0,0-1 0,11 1 0,-11-2 0,0 0 0,0 0 0,0-1 0,0 0 0,0 0 0,0 0 0,0-1 0,0 0 0,0 0 0,-1-1 0,12-6 0,-15 6 0,1 1 0,-1-1 0,0 0 0,-1 0 0,1 0 0,0 0 0,-1-1 0,0 1 0,0-1 0,0 0 0,0 1 0,-1-1 0,1 0 0,-1 0 0,0 0 0,0 0 0,0 0 0,-1 0 0,1 0 0,-1 0 0,0-7 0,-5 6 0,-5 11 0,-7 11 0,11-9 0,1 0 0,0 0 0,0 0 0,0 1 0,1 0 0,0 0 0,1 0 0,0 0 0,1 0 0,0 1 0,0-1 0,1 1 0,-1 16 0,3-24-102,-1 0 0,1 0 0,0-1 0,-1 1 0,1-1 0,0 1 0,0-1 0,0 1 0,0-1 0,0 1 0,0-1 0,0 0 0,1 1 0,-1-1 0,0 0 0,1 0 0,-1 0 0,1 0 0,-1 0 0,1-1 0,0 1 0,-1 0 0,1-1 0,0 1 0,3 0 0,45 4-5857,-26-5-1797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8.367"/>
    </inkml:context>
    <inkml:brush xml:id="br0">
      <inkml:brushProperty name="width" value="0.025" units="cm"/>
      <inkml:brushProperty name="height" value="0.025" units="cm"/>
    </inkml:brush>
  </inkml:definitions>
  <inkml:trace contextRef="#ctx0" brushRef="#br0">31 38 15919,'0'0'12273,"0"11"-10901,2 27-320,-2 0-1,-10 73 1,3-73-1040,1-1 0,1 1 0,1 53 0,4-89-12,0-1 0,0 1 0,0-1 0,0 1 0,0-1 0,1 1 0,-1-1 0,0 1 0,1-1 0,-1 1 0,1-1 0,0 0 0,-1 1 0,1-1 0,0 0 0,0 1 0,0-1 0,0 0 0,0 0 0,0 0 0,0 0 0,0 0 0,1 0 0,-1 0 0,0 0 0,0-1 0,1 1 0,1 0 0,-1 0 0,-1-1 0,0 0 0,1 0 0,-1 0 0,0-1 0,1 1 0,-1 0 0,0 0 0,1-1 0,-1 1 0,0-1 0,1 1 0,-1-1 0,0 1 0,0-1 0,0 0 0,0 1 0,0-1 0,0 0 0,0 0 0,0 0 0,0 0 0,0 0 0,0 0 0,0 0 0,-1 0 0,1-1 0,0 1 0,-1 0 0,1 0 0,0-3 0,3-11 0,-1 0 0,0 0 0,-1 0 0,-1 0 0,0 0 0,-1-1 0,-1 1 0,-4-24 0,6 38 0,-1 1 0,0-1 0,0 1 0,1 0 0,-1-1 0,1 1 0,-1-1 0,0 1 0,1 0 0,-1-1 0,1 1 0,-1 0 0,1-1 0,-1 1 0,1 0 0,-1 0 0,1 0 0,-1-1 0,1 1 0,0 0 0,-1 0 0,1 0 0,-1 0 0,1 0 0,-1 0 0,1 0 0,0 0 0,-1 0 0,1 0 0,21 1 0,-20-1 0,9-1 0,-1 0 0,1 0 0,-1-1 0,1-1 0,-1 0 0,0 0 0,0-1 0,0 0 0,0-1 0,-1 0 0,0-1 0,0 0 0,0 0 0,-1-1 0,0 0 0,10-10 0,-12 10 0,1-1 0,-1 1 0,0-1 0,-1 0 0,0 0 0,0-1 0,-1 1 0,0-1 0,-1 0 0,1 0 0,-2-1 0,1 1 0,-2 0 0,1-1 0,-1 0 0,0 1 0,-1-1 0,-1-12 0,1 21 0,0 0 0,0 0 0,0 0 0,0 0 0,0 0 0,0 0 0,0 0 0,-1 0 0,1 0 0,0 0 0,-1 0 0,1 0 0,0 0 0,-1 0 0,1 0 0,-1 1 0,0-1 0,1 0 0,-1 0 0,0 0 0,1 1 0,-1-1 0,0 0 0,0 1 0,1-1 0,-1 1 0,0-1 0,0 1 0,0-1 0,0 1 0,0 0 0,0-1 0,0 1 0,0 0 0,0 0 0,0 0 0,0 0 0,0 0 0,0 0 0,0 0 0,0 0 0,0 0 0,0 0 0,0 0 0,0 1 0,0-1 0,-1 1 0,-2 1 0,0 0 0,0 0 0,0 1 0,0-1 0,1 1 0,-1 0 0,1 0 0,0 0 0,-5 6 0,-4 7 0,1 1 0,1 0 0,-14 31 0,20-39 0,1-1 0,0 1 0,1 0 0,0 0 0,0 0 0,1 0 0,0 1 0,0-1 0,1 0 0,1 12 0,0-19 0,0 1 0,-1-1 0,1 0 0,0 0 0,0 0 0,0 0 0,1 0 0,-1-1 0,0 1 0,1 0 0,-1 0 0,1-1 0,-1 1 0,1-1 0,0 0 0,0 1 0,0-1 0,0 0 0,0 0 0,0 0 0,0 0 0,0 0 0,0-1 0,0 1 0,0-1 0,0 1 0,5-1 0,8 2 0,1-1 0,-1-1 0,17-1 0,-9 0 0,33 1 0,-55 0 0,-1 0 0,0 0 0,0 0 0,1 0 0,-1 0 0,0 0 0,1 0 0,-1 0 0,0 0 0,0 0 0,1 0 0,-1 0 0,0 1 0,1-1 0,-1 0 0,0 0 0,0 0 0,0 0 0,1 0 0,-1 1 0,0-1 0,0 0 0,1 0 0,-1 0 0,0 1 0,0-1 0,0 0 0,0 0 0,0 1 0,1-1 0,-1 0 0,0 0 0,0 1 0,0-1 0,0 0 0,0 1 0,0-1 0,0 0 0,0 1 0,-4 13 0,-14 12 0,6-13-284,6-6-679,-1 0-1,0 0 0,-1-1 0,1 0 1,-1 0-1,-9 5 0,15-10 594,-1 0 1,1 0-1,-1 0 0,0 0 0,1-1 1,-1 1-1,0-1 0,0 0 0,1 0 1,-1 0-1,0 0 0,0 0 0,1 0 0,-1-1 1,0 1-1,0-1 0,1 0 0,-1 0 1,1 0-1,-1 0 0,1 0 0,-1-1 1,1 1-1,0-1 0,-1 0 0,-1-2 1,-22-17-11830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8.725"/>
    </inkml:context>
    <inkml:brush xml:id="br0">
      <inkml:brushProperty name="width" value="0.025" units="cm"/>
      <inkml:brushProperty name="height" value="0.025" units="cm"/>
    </inkml:brush>
  </inkml:definitions>
  <inkml:trace contextRef="#ctx0" brushRef="#br0">1 1 14958,'0'0'4997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0.987"/>
    </inkml:context>
    <inkml:brush xml:id="br0">
      <inkml:brushProperty name="width" value="0.025" units="cm"/>
      <inkml:brushProperty name="height" value="0.025" units="cm"/>
    </inkml:brush>
  </inkml:definitions>
  <inkml:trace contextRef="#ctx0" brushRef="#br0">171 0 21909,'0'0'6630,"-4"63"-5573,0-36-256,-3 0-257,3 3-384,2-3-96,2-2-31,0-3-1,0-1-64,0-5-673,3-3-672,3-5-1666,-5-3-1442</inkml:trace>
  <inkml:trace contextRef="#ctx0" brushRef="#br0" timeOffset="1">0 211 3491,'0'0'27674,"58"-25"-27609,-21 22-65,6-2-225,3 1-1376,-4-5-2403,-3-2-2370,-5 0-7912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29.674"/>
    </inkml:context>
    <inkml:brush xml:id="br0">
      <inkml:brushProperty name="width" value="0.025" units="cm"/>
      <inkml:brushProperty name="height" value="0.025" units="cm"/>
    </inkml:brush>
  </inkml:definitions>
  <inkml:trace contextRef="#ctx0" brushRef="#br0">0 0 4901,'0'0'19090,"1"11"-18001,-2 117 2706,1-127-3762,0-1 0,0 1-1,0-1 1,0 0-1,0 1 1,0-1 0,0 1-1,1-1 1,-1 0-1,0 1 1,0-1 0,0 0-1,0 1 1,0-1-1,1 0 1,-1 1 0,0-1-1,0 0 1,1 1-1,-1-1 1,0 0 0,0 1-1,1-1 1,-1 0-1,0 0 1,1 1 0,-1-1-1,0 0 1,1 0-1,-1 0 1,0 0 0,1 0-1,-1 1 1,1-1-1,-1 0 1,1 0 0,18-4 561,15-15-163,76-76-239,-110 94-195,0 1 0,1-1 0,-1 1 0,1 0 0,-1-1 0,1 1-1,-1-1 1,1 1 0,-1 0 0,1-1 0,-1 1 0,1 0 0,-1 0 0,1-1 0,0 1 0,-1 0 0,1 0 0,-1 0 0,1 0 0,0 0 0,-1 0-1,1 0 1,0 0 0,-1 0 0,1 0 0,-1 0 0,1 0 0,0 0 0,-1 1 0,1-1 0,-1 0 0,2 1 0,5 21 125,-13 51 318,4-47-362,2-26-64,0 1 1,1-1-1,-1 1 1,1-1-1,-1 1 0,0-1 1,1 1-1,-1-1 0,1 1 1,-1-1-1,1 0 0,-1 1 1,1-1-1,-1 0 0,1 0 1,0 1-1,-1-1 0,1 0 1,-1 0-1,1 0 0,0 0 1,-1 1-1,1-1 0,0 0 1,-1 0-1,1 0 0,-1 0 1,1-1-1,0 1 0,-1 0 1,1 0-1,0 0 0,-1 0 1,1-1-1,-1 1 0,1 0 1,-1-1-1,1 1 1,-1 0-1,2-1 0,25-11 274,34-31-223,-47 31-68,0 2 1,1 0 0,0 0-1,21-8 1,-36 18 2,0-1 0,1 1 0,-1 0 0,1-1 0,-1 1 0,1 0 0,-1 0 0,0 0 0,1 0 0,-1-1 0,1 1 0,-1 0 0,1 0 0,-1 0 0,1 0 0,-1 0 0,1 0 0,-1 0 0,1 0 0,-1 0 0,1 1 0,-1-1 0,1 0 0,-1 0 0,1 0 0,-1 0 0,0 1 0,1-1 0,-1 0 0,1 1 0,-1-1 0,0 0 0,1 1 0,-1-1 0,0 0 0,1 1 0,-1-1 0,0 0 0,0 1 0,1-1 0,-1 1 0,0 0 0,-2 28 0,-20 27 0,9-30 0,13-26 0,0 1 0,0-1 0,0 0 0,0 1 0,0-1 0,0 0 0,1 0 0,-1 1 0,0-1 0,0 0 0,0 0 0,0 1 0,0-1 0,1 0 0,-1 0 0,0 1 0,0-1 0,0 0 0,1 0 0,-1 0 0,0 0 0,0 1 0,1-1 0,-1 0 0,0 0 0,0 0 0,1 0 0,-1 0 0,0 0 0,0 1 0,1-1 0,-1 0 0,0 0 0,1 0 0,-1 0 0,0 0 0,1 0 0,-1 0 0,0 0 0,0-1 0,1 1 0,-1 0 0,0 0 0,0 0 0,1 0 0,-1 0 0,0 0 0,0 0 0,1-1 0,-1 1 0,0 0 0,0 0 0,1 0 0,-1-1 0,0 1 0,16-6 0,12-11 0,-22 13 0,0-1 0,1 1 0,-1 1 0,1-1 0,0 1 0,-1 0 0,2 1 0,-1-1 0,0 2 0,0-1 0,10 0 0,-16 2-11,-1 0 0,1 1-1,-1-1 1,1 1 0,-1-1 0,1 1 0,-1 0-1,0-1 1,1 1 0,-1-1 0,0 1 0,0 0-1,1-1 1,-1 1 0,0 0 0,0-1 0,0 1-1,0 0 1,0-1 0,0 1 0,0 0 0,0-1-1,0 1 1,0 0 0,0-1 0,0 1 0,0 0-1,-1-1 1,1 1 0,0 0 0,0-1 0,-1 2-1,-8 22-477,4-15 224,-4 12-3602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0.002"/>
    </inkml:context>
    <inkml:brush xml:id="br0">
      <inkml:brushProperty name="width" value="0.025" units="cm"/>
      <inkml:brushProperty name="height" value="0.025" units="cm"/>
    </inkml:brush>
  </inkml:definitions>
  <inkml:trace contextRef="#ctx0" brushRef="#br0">0 1 14350,'0'0'5349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0.981"/>
    </inkml:context>
    <inkml:brush xml:id="br0">
      <inkml:brushProperty name="width" value="0.025" units="cm"/>
      <inkml:brushProperty name="height" value="0.025" units="cm"/>
    </inkml:brush>
  </inkml:definitions>
  <inkml:trace contextRef="#ctx0" brushRef="#br0">0 178 9033,'0'0'11717,"8"-3"-10665,14-6-454,-1 0-1,0-2 1,25-16 0,-40 23-441,1-1 1,-1 1 0,0-1 0,0 0-1,0-1 1,-1 1 0,1-1-1,-2 0 1,1-1 0,0 1 0,-1-1-1,-1 0 1,1 0 0,4-13-1,-8 20-110,1-1-1,-1 1 0,0-1 1,0 1-1,0-1 0,0 0 0,0 1 1,0-1-1,0 0 0,0 1 1,0-1-1,0 1 0,0-1 0,0 0 1,0 1-1,0-1 0,-1 1 1,1-1-1,0 1 0,0-1 1,-1 0-1,1 1 0,0-1 0,-1 1 1,1 0-1,0-1 0,-1 1 1,1-1-1,-1 1 0,1-1 0,-1 1 1,1 0-1,-1-1 0,0 1 1,-24 2 551,-25 21-121,34-10-83,0 1-1,-24 26 1,35-35-275,1 0 0,0 1 0,0-1 0,0 1 0,1-1 0,0 1 0,0 0 0,0 0 0,1 1 0,0-1 0,0 0 0,-1 11 0,3-16-109,0-1 0,0 1 0,0 0 0,0-1 0,0 1 0,1-1 0,-1 1 0,0 0 0,0-1-1,1 1 1,-1-1 0,0 1 0,0-1 0,1 1 0,-1-1 0,1 1 0,-1-1 0,0 0 0,1 1 0,-1-1 0,1 1 0,-1-1-1,1 0 1,-1 1 0,1-1 0,-1 0 0,1 0 0,0 1 0,0-1 0,26 2 122,25-12-12,-25-5-252,-7 3 1377,-7 6-4051,-1 2-3622,-1 4-5075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1.510"/>
    </inkml:context>
    <inkml:brush xml:id="br0">
      <inkml:brushProperty name="width" value="0.025" units="cm"/>
      <inkml:brushProperty name="height" value="0.025" units="cm"/>
    </inkml:brush>
  </inkml:definitions>
  <inkml:trace contextRef="#ctx0" brushRef="#br0">93 1 16560,'0'0'7842,"-4"9"-6588,-14 29-71,2 0 1,-17 66-1,27-81-899,1 1 1,1 0-1,1 0 1,1 0-1,1 0 1,3 34 0,-2-58-276,0-1 0,1 1 0,-1 0 1,0-1-1,0 1 0,0 0 1,0 0-1,1-1 0,-1 1 1,0 0-1,0 0 0,1-1 1,-1 1-1,0 0 0,0 0 1,1 0-1,-1 0 0,0-1 1,1 1-1,-1 0 0,0 0 1,1 0-1,-1 0 0,0 0 0,1 0 1,-1 0-1,0 0 0,1 0 1,-1 0-1,0 0 0,1 0 1,-1 0-1,0 0 0,0 0 1,1 0-1,-1 0 0,0 1 1,1-1-1,-1 0 0,0 0 1,1 0-1,-1 0 0,0 1 1,0-1-1,1 0 0,-1 0 0,0 1 1,0-1-1,0 0 0,1 0 1,-1 1-1,0-1 0,0 0 1,0 1-1,0-1 0,0 0 1,0 0-1,1 1 0,-1-1 1,0 0-1,0 1 0,0-1 1,0 0-1,0 1 0,0-1 1,0 1-1,13-25 349,-11 13-338,0 1 0,-1-1 0,0 1 0,-1-1 1,0 0-1,0 1 0,-1-1 0,-3-12 0,-2 16-99,3 13-59,6 17 62,-1-20 82,1 0 1,0-1 0,-1 1-1,1-1 1,0 0 0,0 0 0,0 0-1,0 0 1,1 0 0,-1-1-1,0 1 1,1-1 0,-1 0 0,1 0-1,-1 0 1,1-1 0,6 1-1,67 0 104,-68-1-95,2-1 19,1-1 0,-1 0 1,0 0-1,0-1 0,0 0 0,11-6 0,-17 7-20,0 0-1,0 0 0,-1-1 1,1 1-1,-1-1 1,0 0-1,1-1 1,-1 1-1,-1-1 0,1 0 1,-1 0-1,1 0 1,-1 0-1,0 0 1,3-7-1,-40 60-13,31-43 0,-3 4 0,0 1 0,0-1 0,1 1 0,1 0 0,0 1 0,0-1 0,1 1 0,1-1 0,-2 19 0,4-29-56,0-1-1,0 1 1,1-1-1,-1 1 1,0 0-1,1-1 1,-1 1-1,0-1 1,1 1 0,-1-1-1,1 1 1,-1-1-1,1 1 1,-1-1-1,1 1 1,0-1-1,-1 0 1,1 1-1,-1-1 1,1 0 0,0 1-1,-1-1 1,1 0-1,0 0 1,-1 0-1,1 0 1,0 0-1,-1 0 1,1 0 0,0 0-1,0 0 1,-1 0-1,1 0 1,0 0-1,-1 0 1,1 0-1,0-1 1,-1 1 0,1 0-1,-1-1 1,1 1-1,0 0 1,0-1-1,2 0-412,-1 0-1,1 0 0,-1 0 1,1 0-1,-1 0 0,1 0 1,-1-1-1,0 0 0,1 1 1,3-5-1,5-17-5909,-1-5-2077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1.964"/>
    </inkml:context>
    <inkml:brush xml:id="br0">
      <inkml:brushProperty name="width" value="0.025" units="cm"/>
      <inkml:brushProperty name="height" value="0.025" units="cm"/>
    </inkml:brush>
  </inkml:definitions>
  <inkml:trace contextRef="#ctx0" brushRef="#br0">31 1 14990,'0'0'12620,"-6"10"-12091,-17 36-343,23-45-245,-1 1-1,1 0 0,0 0 1,0 0-1,0 0 0,0 0 1,0 0-1,0 0 0,1 0 0,-1 0 1,1 0-1,-1-1 0,1 1 1,0 0-1,-1 0 0,1-1 1,0 1-1,0 0 0,0-1 1,1 1-1,-1-1 0,0 1 0,1-1 1,-1 0-1,0 1 0,3 1 1,39 22-5584,-31-20 3398,0-1 1,0-1 0,1 0-1,-1 0 1,17 0 0,1-1 2968,2-2 6215,-67 4 5659,-3 7-9171,34-10-3389,1 1 0,0-1 0,0 1 0,-1 0 0,1 0 0,0 0 0,0 0 0,1 0 0,-1 1 0,0-1-1,1 1 1,-1 0 0,1 0 0,0 0 0,0 0 0,0 0 0,1 0 0,-1 0 0,-1 5 0,3-7-81,0 0 1,0-1 0,0 1 0,0 0 0,0 0 0,0-1-1,1 1 1,-1 0 0,0 0 0,0-1 0,1 1-1,-1 0 1,0-1 0,1 1 0,-1-1 0,1 1-1,-1 0 1,1-1 0,-1 1 0,1-1 0,-1 1 0,1-1-1,0 1 1,-1-1 0,1 0 0,0 1 0,-1-1-1,1 0 1,0 1 0,-1-1 0,1 0 0,0 0-1,0 0 1,-1 0 0,1 0 0,0 0 0,0 0 0,0 0-1,42 3-2103,-29-3 1197,1 0 638,-1 1 1,0 1-1,0 0 0,0 1 1,0 0-1,0 1 0,-1 0 1,1 2-1,19 9 0,-32-14 350,0 0-1,0-1 1,0 1 0,0 0-1,0-1 1,0 1-1,0 0 1,0 0 0,-1 0-1,1 0 1,0 0-1,0 0 1,-1 0 0,1 0-1,-1 0 1,1 0-1,-1 0 1,1 1 0,-1-1-1,0 0 1,0 0-1,1 0 1,-1 1 0,0-1-1,0 0 1,0 0-1,-1 2 1,0-1 113,0 0-1,0 0 1,0 0-1,0 0 1,-1 0-1,1-1 1,0 1-1,-1-1 1,0 1-1,1-1 1,-1 1-1,0-1 1,0 0-1,-2 1 1,-7 4 799,-1-1 0,0 0 1,-25 6-1,24-8-717,0 0 0,0-1 0,0-1 0,-1 0 0,-24-1 0,37 0-337,1 0-1,-1 0 1,0 0-1,0-1 1,1 1-1,-1 0 1,0 0-1,0 0 1,1 0-1,-1-1 1,0 1 0,1 0-1,-1-1 1,0 1-1,1 0 1,-1-1-1,1 1 1,-1-1-1,1 1 1,-1-1-1,1 1 1,-1-1 0,1 0-1,-1 1 1,1-1-1,-1 0 1,1 1-1,0-1 1,0 0-1,-1 1 1,1-1-1,0 0 1,0 1 0,0-1-1,0 0 1,0 0-1,0 1 1,0-1-1,0 0 1,0 0-1,0 1 1,0-1-1,0 0 1,0 1-1,1-1 1,-1 0 0,0 0-1,0 1 1,1-1-1,-1 0 1,1 1-1,-1-1 1,1 0-1,1-3-995,0 1 0,1 0-1,-1-1 1,1 1-1,0 0 1,0 0 0,0 0-1,5-3 1,21-10-9268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2.431"/>
    </inkml:context>
    <inkml:brush xml:id="br0">
      <inkml:brushProperty name="width" value="0.025" units="cm"/>
      <inkml:brushProperty name="height" value="0.025" units="cm"/>
    </inkml:brush>
  </inkml:definitions>
  <inkml:trace contextRef="#ctx0" brushRef="#br0">114 276 17008,'0'0'6251,"-9"2"-4147,2 1-1760,-1 0 1,1 0-1,0 0 1,0 1-1,0 0 1,0 0 0,1 0-1,-9 9 1,11-10-220,2-1 0,-1 1 0,0 0 0,1 0 0,-1 1 0,1-1 0,0 1 0,0-1 0,0 1 0,1-1 0,-1 1 0,1 0 0,0 0 0,0 0 0,0 0 0,1 0 0,-1 0 0,1 0 0,0 0 0,0 0 0,1 7 0,0-9-103,0 0 0,0 1 0,0-1 0,1-1 0,-1 1 0,0 0 0,1 0 0,-1 0 0,1-1 0,0 1 0,0-1 0,-1 1 0,1-1 0,0 0 0,0 0 0,0 0 0,0 0 0,1 0 0,-1 0 0,0 0 0,0-1 0,0 1 0,1-1 0,-1 0 0,0 0 0,0 1 0,1-1 0,3-1 0,4 1 8,-1 0 0,1-1 0,-1 0 0,1-1 0,-1 1 0,9-5 0,-5 1-6,0-2-1,0 0 1,-1 0-1,0-1 1,-1-1-1,0 0 1,0 0-1,-1-1 1,0-1-1,13-16 1,-9 7 0,0 0 1,-1-1-1,-1-1 1,-1 0 0,10-30-1,-16 37-9,0 0-1,-1 0 1,2-30 0,-5 41-13,-1-1 0,0 1 0,-1-1 0,1 1 0,-1-1 0,1 1 0,-1-1 0,-2-4 0,2 7-4,0 1 0,1-1 0,-1 1 0,0-1 1,0 1-1,0 0 0,0-1 0,0 1 1,-1 0-1,1 0 0,0 0 0,0 0 0,-1 0 1,1 0-1,-1 0 0,1 0 0,-1 0 1,1 1-1,-1-1 0,1 1 0,-4-2 0,-2 2-11,0 0-1,0 0 0,0 0 0,0 0 0,0 1 0,0 1 1,1-1-1,-1 1 0,0 0 0,1 0 0,-1 1 1,1 0-1,0 0 0,0 1 0,0 0 0,-6 5 0,5-5 10,0 1 0,1 1 0,0-1 0,0 1 0,1 0-1,-1 1 1,1-1 0,1 1 0,-1 0 0,1 0-1,0 1 1,1-1 0,-4 12 0,7-16 2,-1-1-1,1 0 1,0 1 0,0-1 0,0 0-1,1 1 1,-1-1 0,1 0-1,-1 0 1,1 1 0,0-1 0,0 0-1,-1 0 1,2 0 0,-1 0 0,0 0-1,0 0 1,1 0 0,-1 0 0,1 0-1,-1-1 1,1 1 0,0-1 0,0 1-1,0-1 1,-1 0 0,1 1 0,1-1-1,-1 0 1,0 0 0,0-1 0,4 2-1,12 5-284,0-2 0,1 0 0,22 3 1,-8-2-937,-25-4 1030,1 1 0,0 0 0,-1 0 1,1 0-1,-1 1 0,0 1 0,0-1 0,-1 1 1,10 8-1,-14-11 265,-1 0 0,0 1 1,-1-1-1,1 0 0,0 1 0,-1-1 1,1 1-1,-1-1 0,0 1 0,0 0 1,0 0-1,0 0 0,0-1 0,-1 1 1,1 0-1,-1 0 0,0 0 0,0 0 1,0 0-1,0 0 0,0 0 1,-1 0-1,1 0 0,-1 0 0,0-1 1,0 1-1,0 0 0,0 0 0,-1-1 1,1 1-1,-4 4 0,-4 6-77,-7 10-87,11-10-8363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3.266"/>
    </inkml:context>
    <inkml:brush xml:id="br0">
      <inkml:brushProperty name="width" value="0.025" units="cm"/>
      <inkml:brushProperty name="height" value="0.025" units="cm"/>
    </inkml:brush>
  </inkml:definitions>
  <inkml:trace contextRef="#ctx0" brushRef="#br0">83 209 10122,'0'0'10794,"9"-4"-9331,12-6-1031,1-2 1,-2-1 0,1 0 0,-2-2 0,0 0 0,-1-1 0,0-1 0,-1 0 0,17-25 0,-33 41-394,-1 0 0,1 1 1,0-1-1,-1 0 0,1 1 0,-1-1 0,0 0 1,1 0-1,-1 0 0,0 1 0,1-1 0,-1 0 1,0 0-1,0 0 0,0 0 0,0 1 0,0-1 1,0 0-1,0 0 0,0 0 0,0 0 0,0 0 1,0 0-1,0 1 0,-1-1 0,1 0 0,0 0 1,-1 0-1,1 1 0,-1-2 0,-1 1-10,1 0-1,-1 0 0,1 0 0,-1 0 1,1 1-1,-1-1 0,0 0 1,1 1-1,-1 0 0,0-1 1,0 1-1,1 0 0,-5 0 0,-5 0 3,-1 1 0,0 0 0,-18 5 0,15-1 62,-1 0-1,1 1 1,0 1-1,1 0 1,-26 17-1,31-18 111,0 1-1,0 0 0,1 1 1,-1 0-1,2 0 0,-1 0 0,1 1 1,0 0-1,-6 13 0,11-20-177,1-1 0,0 1-1,0-1 1,0 1 0,1 0 0,-1-1-1,0 1 1,1 0 0,-1 0-1,1 0 1,-1-1 0,1 1 0,0 0-1,0 0 1,0 0 0,0 0-1,0 0 1,0-1 0,0 1 0,1 0-1,-1 0 1,1 0 0,-1-1-1,1 1 1,0 0 0,0 0-1,0-1 1,0 1 0,0-1 0,0 1-1,0-1 1,0 1 0,0-1-1,1 0 1,-1 1 0,1-1 0,-1 0-1,1 0 1,-1 0 0,1 0-1,0-1 1,-1 1 0,1 0 0,0-1-1,0 1 1,0-1 0,-1 1-1,4-1 1,12 3-9,0-1 0,0-1 0,1-1 0,23-2 0,-11 1 39,9 1-332,51-1-2387,-34-10-6375,-31-2-2764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4.997"/>
    </inkml:context>
    <inkml:brush xml:id="br0">
      <inkml:brushProperty name="width" value="0.025" units="cm"/>
      <inkml:brushProperty name="height" value="0.025" units="cm"/>
    </inkml:brush>
  </inkml:definitions>
  <inkml:trace contextRef="#ctx0" brushRef="#br0">110 97 11627,'0'0'11558,"0"9"-10042,-10 56 439,-21 75-1,18-82 1199,10-106-2998,-2 1-1,-19-82 0,10 65-131,8 44-42,3 26-62,3 35 90,1-37-3,0-1 0,0 1 0,0-1 0,0 1 0,1-1 0,-1 0 0,1 1 0,0-1 0,0 0 0,0 0 0,0 0 0,1 0 0,-1-1 0,1 1 0,-1-1 0,1 1 0,0-1 0,4 2 0,-1 0 17,1-1 0,-1 0 0,1-1 0,0 1 0,0-1 0,0-1 0,0 1 0,15 0 0,-10-2 3,1 0 0,-1 0 0,1-1 1,-1-1-1,1 0 0,-1-1 0,0 0 0,0-1 1,0 0-1,18-9 0,-18 5-26,0-1 0,0 0 0,-1 0 0,18-20 0,-24 24 0,0 0 0,-1-1 0,0 0 0,0 0 0,-1 0 0,0 0 0,0-1 0,0 1 0,-1-1 0,0 1 0,3-15 0,-5 21 0,-1 0 0,1 1 0,0-1 0,0 0 0,0 0 0,0 0 0,0 0 0,-1 0 0,1 0 0,0 0 0,0 0 0,0 0 0,0 0 0,-1 0 0,1 0 0,0 0 0,0 0 0,0 0 0,0 0 0,-1 0 0,1 0 0,0 0 0,0 0 0,0 0 0,0 0 0,0 0 0,-1-1 0,1 1 0,0 0 0,0 0 0,0 0 0,0 0 0,0 0 0,-1 0 0,1 0 0,0-1 0,0 1 0,0 0 0,0 0 0,0 0 0,0 0 0,0 0 0,0-1 0,0 1 0,0 0 0,0 0 0,0 0 0,0 0 0,0-1 0,0 1 0,0 0 0,0 0 0,0 0 0,0 0 0,0-1 0,0 1 0,0 0 0,0 0 0,0 0 0,0 0 0,0 0 0,0-1 0,0 1 0,0 0 0,0 0 0,1 0 0,-8 7 0,-5 12 0,1 1 0,0 1 0,2-1 0,1 2 0,0-1 0,2 1 0,0 0 0,2 1 0,0-1 0,-1 43 0,5-62 0,0 0 0,0-1 0,0 1 0,0-1 0,1 1 0,-1-1 0,1 1 0,-1-1 0,1 1 0,0-1 0,0 1 0,0-1 0,0 0 0,1 0 0,-1 1 0,0-1 0,1 0 0,0 0 0,0 0 0,-1-1 0,1 1 0,0 0 0,0-1 0,0 1 0,4 1 0,-2-2 0,1 1 0,0-1 0,-1 0 0,1 0 0,0 0 0,0-1 0,-1 0 0,1 0 0,0 0 0,0 0 0,0-1 0,-1 0 0,7-1 0,-3-2 0,1 0 0,-1 0 0,0-1 0,0 0 0,-1 0 0,0-1 0,1 0 0,-2-1 0,1 1 0,-1-1 0,0 0 0,0-1 0,-1 1 0,0-1 0,-1 0 0,7-14 0,-15 34 0,0 0 0,1 0 0,0 0 0,0 0 0,2 0 0,-1 1 0,2-1 0,-1 1 0,3 12 0,6-13-1961,14-9-5554,-4-8-594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5.773"/>
    </inkml:context>
    <inkml:brush xml:id="br0">
      <inkml:brushProperty name="width" value="0.025" units="cm"/>
      <inkml:brushProperty name="height" value="0.025" units="cm"/>
    </inkml:brush>
  </inkml:definitions>
  <inkml:trace contextRef="#ctx0" brushRef="#br0">104 72 20788,'0'0'7820,"-4"9"-6677,-6 15-846,1 0 1,2 1-1,0 0 0,2 0 1,-4 39-1,5-29 114,2 0-1,2 46 1,-6-117-411,-2 1 0,-21-60 0,26 88-32,29 6-272,-11 1 321,-1 0-1,1-1 1,0-1 0,-1 0 0,0-1 0,1-1 0,-1 0 0,0-1-1,-1-1 1,1 0 0,-1 0 0,-1-2 0,1 1 0,-1-2 0,0 0-1,-1 0 1,0-1 0,12-13 0,-14 14-15,-1-1-1,0 0 1,0 0-1,-1-1 1,0 0 0,-1 0-1,-1-1 1,1 1-1,5-21 1,-11 32-2,-1 0 0,1 0 0,0 1 0,0-1 0,0 0 0,0 0 0,0 0 0,0 0 0,0 0 0,-1 0 0,1 0 0,0 0 0,0 0 0,0 0 0,0 0 0,0 0 0,0 0 0,0 0 0,-1 0 0,1 0 0,0 0 0,0-1 0,0 1 0,0 0 0,0 0 0,0 0 0,0 0 0,-1 0 0,1 0 0,0 0 0,0 0 0,0 0 0,0 0 0,0 0 0,0-1 0,0 1 0,0 0 0,0 0 0,0 0 0,0 0 0,0 0 0,0 0 0,0 0 0,0-1 0,0 1 0,0 0 0,0 0 0,0 0 0,0 0 0,0 0 0,0 0 0,0 0 0,0-1 0,0 1 0,0 0 0,0 0 0,0 0 0,0 0 0,0 0 0,0-1 0,-6 8 0,-11 19 0,2 0 0,0 2 0,2 0 0,2 0 0,0 1 0,2 1 0,1 0 0,1 0 0,-3 42 0,10-68 0,-1-1 0,1 0 0,0 0 0,1 0 0,-1 0 0,0 0 0,1 0 0,0 0 0,0 0 0,0 0 0,0 0 0,0-1 0,0 1 0,1 0 0,0-1 0,-1 1 0,1-1 0,3 4 0,-4-5 0,1-1 0,-1 1 0,1 0 0,-1-1 0,1 1 0,0 0 0,-1-1 0,1 0 0,0 1 0,-1-1 0,1 0 0,0 0 0,0 0 0,-1 0 0,1 0 0,0-1 0,-1 1 0,1 0 0,0-1 0,-1 0 0,1 1 0,0-1 0,-1 0 0,1 1 0,-1-1 0,1 0 0,-1 0 0,0 0 0,1-1 0,-1 1 0,0 0 0,0 0 0,0-1 0,2-1 0,0-2 0,1 1 0,-1-1 0,0 0 0,0 0 0,0 0 0,-1-1 0,0 1 0,0 0 0,0-1 0,-1 0 0,2-10 0,-5-18 0,2 33 0,-1 0 0,1 0 0,0 1 0,-1-1 0,1 0 0,0 0 0,-1 1 0,1-1 0,-1 0 0,1 1 0,-1-1 0,1 1 0,-1-1 0,0 0 0,1 1 0,-1 0 0,0-1 0,0 1 0,1-1 0,-1 1 0,0 0 0,0-1 0,1 1 0,-1 0 0,0 0 0,0 0 0,0-1 0,0 1 0,1 0-229,1 0 0,-1 0 0,1 0 0,-1-1-1,1 1 1,0 0 0,-1 0 0,1-1 0,-1 1 0,0 0 0,1-1 0,-1 1-1,1-1 1,-1 1 0,0-1 0,1 1 0,-1-1 0,0 1 0,1-1 0,-1 1 0,0-1-1,0 1 1,1-1 0,-1 1 0,0-1 0,0 1 0,0-2 0,0 1-152,0 0 0,1 1 0,-1-1 0,0 0 0,0 1 1,0-1-1,1 1 0,-1-1 0,0 0 0,1 1 0,-1-1 0,0 1 1,1-1-1,-1 0 0,1 1 0,-1-1 0,1 1 0,-1 0 0,1-1 1,-1 1-1,1-1 0,-1 1 0,1 0 0,0-1 0,-1 1 1,1 0-1,0 0 0,-1 0 0,2-1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6.427"/>
    </inkml:context>
    <inkml:brush xml:id="br0">
      <inkml:brushProperty name="width" value="0.025" units="cm"/>
      <inkml:brushProperty name="height" value="0.025" units="cm"/>
    </inkml:brush>
  </inkml:definitions>
  <inkml:trace contextRef="#ctx0" brushRef="#br0">0 335 9225,'0'0'19704,"9"-4"-18492,28-15-605,53-30 725,-83 45-1270,0-1 1,-1 1-1,0-1 1,0-1-1,0 1 1,0-1-1,-1 0 1,0 0-1,-1-1 1,6-9-1,-9 15-62,-1 1 0,1-1 0,-1 0 0,1 0 0,-1 0 0,1 0 0,-1 0 0,0 0 0,0 1 0,1-1 0,-1 0 0,0 0 0,0 0 0,0 0 0,0 0 0,0 0 0,0 0 0,0 0 0,0 0 0,-1 0 0,1 0 0,0 0 0,-1-1 0,0 1 0,0 1 0,1 0 0,-1-1 0,0 1 0,0 0 0,1 0 0,-1-1 0,0 1 0,0 0 0,0 0 0,1 0 0,-1 0 0,0 0 0,0 0 0,0 0 0,0 0 0,1 0 0,-1 1 0,0-1 0,-1 1 0,-3 1 0,-1 0 0,1 0 0,0 0 0,0 1 0,0 0 0,-8 7 0,0 3 0,1 1 0,0 0 0,-19 29 0,28-38 0,0 0 0,0 0 0,0 0 0,1 1 0,0-1 0,0 1 0,0 0 0,1-1 0,0 1 0,0 0 0,0 0 0,1 0 0,-1 0 0,2 0 0,-1 0 0,2 6 0,-2-10 0,1-1 0,0 1 0,0-1 0,0 1 0,0-1 0,0 0 0,1 0 0,-1 1 0,0-1 0,0 0 0,1 0 0,-1 0 0,1 0 0,-1 0 0,1-1 0,-1 1 0,1 0 0,0-1 0,-1 1 0,1-1 0,0 0 0,-1 1 0,1-1 0,3 0 0,47 0 0,-44-1 0,8-1 0,1-1 0,-1-1 0,1 0 0,-1-1 0,-1-1 0,1 0 0,-1-1 0,0-1 0,0 0 0,18-15 0,2-3 0,-1-3 0,53-55 0,-86 83 0,14-14 0,-1-2 0,16-24 0,-27 37 0,0-1 0,0 1 0,-1-1 0,1 0 0,-1 0 0,-1 0 0,1 0 0,-1 0 0,0 0 0,0-1 0,0 1 0,-1 0 0,0 0 0,0-1 0,-1-7 0,1 12 0,-1 0 0,1-1 0,-1 1 0,0 0 0,0-1 0,0 1 0,1 0 0,-1 0 0,0 0 0,-1 0 0,1-1 0,0 2 0,0-1 0,0 0 0,-1 0 0,1 0 0,0 0 0,-1 1 0,1-1 0,0 1 0,-1-1 0,1 1 0,-1 0 0,1-1 0,-1 1 0,1 0 0,-1 0 0,1 0 0,-1 0 0,1 0 0,-2 1 0,-3-1 0,0 0 0,0 1 0,1 0 0,-1 0 0,0 1 0,1 0 0,-7 2 0,0 3 0,1 1 0,0-1 0,1 2 0,-1-1 0,2 1 0,-1 1 0,1 0 0,1 0 0,0 1 0,0 0 0,-8 17 0,10-18 0,1 0 0,0 0 0,1 0 0,0 1 0,1-1 0,0 1 0,1 0 0,0 0 0,1 0 0,0 1 0,0-1 0,1 0 0,1 0 0,2 12 0,-1-18-122,0 0-1,0 0 1,1 0 0,0 0-1,0 0 1,0-1 0,1 1-1,0-1 1,-1 0 0,2 0 0,-1-1-1,0 1 1,1-1 0,-1 0-1,1 0 1,0 0 0,0-1-1,0 1 1,10 2 0,-4-1-468,-1-1 0,1 0 0,0 0 1,0-1-1,0-1 0,0 0 0,0 0 1,1-1-1,12-1 0,-13-3-7369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1.375"/>
    </inkml:context>
    <inkml:brush xml:id="br0">
      <inkml:brushProperty name="width" value="0.025" units="cm"/>
      <inkml:brushProperty name="height" value="0.025" units="cm"/>
    </inkml:brush>
  </inkml:definitions>
  <inkml:trace contextRef="#ctx0" brushRef="#br0">21 1 18353,'0'0'8841,"-14"64"-7080,10-34-351,2-2-321,1 4-353,1-5-287,0 2-321,0-6-128,0-1 0,0-2 0,1-2 0,2-1 0,-2-2-833,-1-3-3619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8:36.770"/>
    </inkml:context>
    <inkml:brush xml:id="br0">
      <inkml:brushProperty name="width" value="0.025" units="cm"/>
      <inkml:brushProperty name="height" value="0.025" units="cm"/>
    </inkml:brush>
  </inkml:definitions>
  <inkml:trace contextRef="#ctx0" brushRef="#br0">1 1 22645,'0'0'8328,"52"42"-20980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5:33.577"/>
    </inkml:context>
    <inkml:brush xml:id="br0">
      <inkml:brushProperty name="width" value="0.025" units="cm"/>
      <inkml:brushProperty name="height" value="0.025" units="cm"/>
    </inkml:brush>
  </inkml:definitions>
  <inkml:trace contextRef="#ctx0" brushRef="#br0">2208 238 8456,'-161'25'5544,"2"5"-3813,-192 29-860,144-36 155,-473 81-338,636-93-676,0 3 1,1 1-1,0 2 1,2 2-1,0 2 1,1 1-1,1 3 1,-47 37-1,66-45-12,0 0 1,2 1-1,0 1 0,1 1 1,1 0-1,1 1 0,1 0 1,1 2-1,1 0 0,1 0 1,0 1-1,2 0 0,1 0 0,1 1 1,1 0-1,-3 32 0,6-8-2,1 0-1,3 0 1,2 0-1,2 0 1,2 0-1,2-1 1,3 0-1,23 63 1,-19-71 0,2 0 1,1-2-1,2 0 1,2-1-1,1-1 1,2-1-1,2-1 1,0-2 0,59 51-1,-24-36 1,2-2 0,1-3 0,3-3 0,1-3 0,1-3 0,2-3 0,147 39 0,-41-28 4,2-8-1,233 13 1,409-15-402,-538-24 152,1264-32-223,-1149-8 537,529-112 0,28-107-277,-848 213 181,-2-5 1,-2-4-1,-2-5 0,-2-5 0,-3-3 1,137-114-1,-208 151 28,-1-1 0,0-1 0,36-49 0,-53 62 8,-1 0 1,0 0-1,0-1 1,-2 0-1,0-1 1,0 1-1,-2-1 0,0 0 1,0 0-1,-1 0 1,0-21-1,-3 15 25,0 0-1,-2 0 1,0 0-1,-2 1 0,0-1 1,-2 1-1,0 0 1,-15-34-1,7 26 62,-1 0-1,-2 1 1,-1 1 0,-1 0-1,-26-26 1,-7 0 10,-3 3 1,-1 2-1,-3 3 1,-82-47-1,60 45-83,-3 4 0,-1 3 1,-2 4-1,-124-32 0,-375-59 59,371 86-56,-77-13 134,-1 12-1,-331-2 1,-172 40-149,0 51 443,589-21-764,-362 95-1,425-78-493,2 6 0,2 7 0,-170 95 1,103-29-2905,2 9-2951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5:35.581"/>
    </inkml:context>
    <inkml:brush xml:id="br0">
      <inkml:brushProperty name="width" value="0.025" units="cm"/>
      <inkml:brushProperty name="height" value="0.025" units="cm"/>
    </inkml:brush>
  </inkml:definitions>
  <inkml:trace contextRef="#ctx0" brushRef="#br0">10463 8 13357,'-975'-8'-1789,"608"10"2377,-960 27 24,786-13-968,-1798 74 1701,1484-30 956,-1145 229 0,1172-78-2104,634-145-200,2 8-1,-208 113 1,354-163 19,2 2 1,0 2-1,2 2 1,-67 61-1,93-75-118,1 0 0,1 1 0,1 1 0,0 0 0,1 0 0,1 2 0,1-1 0,0 1 0,2 1 0,0-1 0,1 2 0,2-1 0,-6 35 0,8-23 25,1 0-1,1 1 1,2-1 0,1 0-1,2 0 1,1-1-1,1 1 1,22 61 0,-19-71 88,1-1 1,0 0 0,2-1-1,1 0 1,1 0 0,0-2 0,1 0-1,1 0 1,1-2 0,1 0-1,1-1 1,36 25 0,-20-21 50,0-1 0,2-2 0,0-2 0,1-1 0,0-2 1,1-2-1,63 9 0,20-6 223,145-2 0,1036-50-335,-1-82-791,-298-21 839,-5-31 101,102-17-7,4 42-169,-894 127 147,509-57-605,-8-44-78,-328 31 983,599-114 466,-843 185-763,254-46-757,-342 53 604,0-2 0,-1-2 1,-1-3-1,0-1 1,61-38-1,-98 51 142,-1 0 0,0-1-1,0 0 1,-1-1 0,0 0-1,19-24 1,-27 30-32,0 0-1,0-1 1,-1 1 0,0-1 0,0 1-1,0-1 1,0 0 0,-1 0-1,1 0 1,-1 0 0,-1 0-1,1 0 1,-1 0 0,1 0 0,-2 0-1,1 0 1,0 0 0,-1 0-1,0 0 1,0 0 0,-1 0-1,1 0 1,-1 1 0,-3-7 0,-5-5 17,1 2 1,-2-1-1,0 2 1,0-1-1,-2 1 1,1 1 0,-2 1-1,-19-15 1,-17-8 173,-60-30 0,25 22-29,-2 4 0,-2 4 0,-1 3 0,-1 5 0,-181-28-1,30 26 293,-271 3 0,-272 42-2373,430 12-2024,-461 97-1,514-58-6517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09:22.547"/>
    </inkml:context>
    <inkml:brush xml:id="br0">
      <inkml:brushProperty name="width" value="0.025" units="cm"/>
      <inkml:brushProperty name="height" value="0.025" units="cm"/>
    </inkml:brush>
  </inkml:definitions>
  <inkml:trace contextRef="#ctx0" brushRef="#br0">0 135 7944,'0'0'5664,"10"-2"-3897,170-31 1961,-3 0-2449,384 1 1248,-243 22-2823,-318 10 198,1 0-1,-1 0 0,0 0 0,0 0 0,1 0 0,-1 0 0,0 0 1,1 0-1,-1-1 0,0 1 0,1 0 0,-1 0 0,0 0 1,0 0-1,1 0 0,-1-1 0,0 1 0,0 0 0,1 0 0,-1 0 1,0-1-1,0 1 0,0 0 0,1 0 0,-1-1 0,0 1 0,0 0 1,0-1-1,0 1 0,0 0 0,0-1 0,1 1 0,-1 0 1,0 0-1,0-1 0,0 1 0,0 0 0,0-1 0,0 1 0,0 0 1,0-1-1,0 1 0,-1-1 0,1 1-100,0-14-4605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46.886"/>
    </inkml:context>
    <inkml:brush xml:id="br0">
      <inkml:brushProperty name="width" value="0.025" units="cm"/>
      <inkml:brushProperty name="height" value="0.025" units="cm"/>
    </inkml:brush>
  </inkml:definitions>
  <inkml:trace contextRef="#ctx0" brushRef="#br0">1 62 21140,'0'0'3555,"83"4"-1024,-24-4-962,13-2-704,4-10-545,1-2-288,-3 3-1825,-9-2-3172,-13 0-3203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47.386"/>
    </inkml:context>
    <inkml:brush xml:id="br0">
      <inkml:brushProperty name="width" value="0.025" units="cm"/>
      <inkml:brushProperty name="height" value="0.025" units="cm"/>
    </inkml:brush>
  </inkml:definitions>
  <inkml:trace contextRef="#ctx0" brushRef="#br0">399 0 12940,'0'0'15946,"-13"5"-15791,0 0-150,0 0 0,1 2 1,0-1-1,0 1 0,0 1 1,-18 17-1,-63 57 40,37-33 117,-56 61 0,92-78 189,20-31-344,0 0 0,0-1 0,0 1 0,0 0 0,0 0 1,0-1-1,0 1 0,0 0 0,0-1 0,0 1 0,0 0 0,0 0 0,1-1 0,-1 1 0,0 0 1,0-1-1,1 1 0,-1 0 0,0-1 0,1 1 0,-1 0 0,1-1 0,-1 1 0,1-1 0,-1 1 1,1-1-1,-1 1 0,1-1 0,0 0 0,-1 1 0,1-1 0,0 1 0,-1-1 0,1 0 0,0 0 0,-1 1 1,1-1-1,0 0 0,-1 0 0,1 0 0,0 0 0,0 0 0,-1 0 0,1 0 0,1 0 0,49 2 60,0-1 0,0-3 0,66-11 0,-1-4-5425,-70 9 893,51-7-16104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49.295"/>
    </inkml:context>
    <inkml:brush xml:id="br0">
      <inkml:brushProperty name="width" value="0.025" units="cm"/>
      <inkml:brushProperty name="height" value="0.025" units="cm"/>
    </inkml:brush>
  </inkml:definitions>
  <inkml:trace contextRef="#ctx0" brushRef="#br0">119 35 22421,'-4'10'716,"-9"23"-547,-55 157 898,59-160-970,2 1-1,1 0 1,1 1-1,-1 46 1,6-77-96,0 1 1,-1-1 0,1 1 0,0-1 0,1 1 0,-1-1 0,0 0-1,0 1 1,1-1 0,-1 1 0,0-1 0,1 0 0,0 1 0,-1-1-1,1 0 1,0 0 0,-1 1 0,1-1 0,0 0 0,0 0 0,0 0-1,0 0 1,0 0 0,3 1 0,-2-1-11,-1-1 1,1 1-1,0-1 0,0 0 0,0 0 1,0 1-1,0-2 0,0 1 0,0 0 1,0 0-1,0-1 0,0 1 1,0-1-1,0 1 0,3-2 0,5-3-154,-1 0 0,1 0-1,-1-1 1,-1 0 0,15-12-1,-4-1-840,34-43-1,-34 35-1095,0-2 0,-2 0 1,-2-1-1,0 0 0,15-49 0,-9 4 1406,-7 0 3825,-32 178 4653,-7 36-6868,19-97-5055,-1 59 0,7-81 1683,-1-6-1163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49.655"/>
    </inkml:context>
    <inkml:brush xml:id="br0">
      <inkml:brushProperty name="width" value="0.025" units="cm"/>
      <inkml:brushProperty name="height" value="0.025" units="cm"/>
    </inkml:brush>
  </inkml:definitions>
  <inkml:trace contextRef="#ctx0" brushRef="#br0">0 1 11403,'0'0'15631,"59"9"-14254,-18-1-704,3-5-481,1-1-96,-1-2-801,-3 0-2210,-10-3-1345,-5-12-2370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0.667"/>
    </inkml:context>
    <inkml:brush xml:id="br0">
      <inkml:brushProperty name="width" value="0.025" units="cm"/>
      <inkml:brushProperty name="height" value="0.025" units="cm"/>
    </inkml:brush>
  </inkml:definitions>
  <inkml:trace contextRef="#ctx0" brushRef="#br0">98 120 10858,'0'0'8243,"2"-9"-4538,1-5-2210,-1 0 0,-1 0 0,0-15 0,-1 26-1304,0 1 1,0 0-1,0 0 1,0 0-1,-1-1 1,1 1-1,-1 0 1,1 0-1,-1 0 1,0 0-1,0 0 1,0 0-1,0 0 1,0 0-1,-2-2 1,2 4-192,-1-1 1,1 1 0,0-1-1,0 1 1,-1-1 0,1 1 0,0 0-1,-1 0 1,1 0 0,0 0-1,-1 0 1,1 0 0,0 0-1,-1 0 1,1 0 0,0 0-1,-1 1 1,1-1 0,0 1-1,-1-1 1,1 1 0,0-1-1,0 1 1,0 0 0,0-1-1,0 1 1,-1 0 0,1 0-1,0 1 1,-6 5-12,1 0-1,1 1 1,0-1-1,0 1 1,0 0 0,1 0-1,0 1 1,1 0-1,0-1 1,0 1-1,1 0 1,0 0-1,-1 18 1,3-26 12,0-1 0,0 0 1,0 0-1,0 1 0,0-1 0,0 0 0,0 1 0,0-1 1,1 0-1,-1 0 0,0 1 0,0-1 0,0 0 1,0 0-1,1 1 0,-1-1 0,0 0 0,0 0 1,1 0-1,-1 1 0,0-1 0,0 0 0,1 0 0,-1 0 1,0 0-1,0 1 0,1-1 0,-1 0 0,0 0 1,1 0-1,-1 0 0,0 0 0,0 0 0,1 0 1,-1 0-1,0 0 0,1 0 0,-1 0 0,20-4 120,14-11 107,-15 0-209,0-1 0,-1-1-1,18-20 1,-16 17-19,-20 20-1,0-1-1,0 1 1,0-1 0,0 1 0,1 0 0,-1-1 0,0 1-1,0 0 1,1 0 0,-1-1 0,0 1 0,1 0 0,-1 0 0,0-1-1,1 1 1,-1 0 0,0 0 0,1 0 0,-1 0 0,0-1-1,1 1 1,-1 0 0,1 0 0,-1 0 0,0 0 0,1 0-1,-1 0 1,1 0 0,-1 0 0,0 0 0,1 0 0,-1 0-1,1 0 1,-1 1 0,0-1 0,1 0 0,0 0 0,2 18-106,-9 43-134,4-39 184,2-21 58,0 0 0,0 0 0,0 0 0,1 0 0,-1 0 0,1 0-1,-1 0 1,0 0 0,1 0 0,-1-1 0,1 1 0,0 0 0,-1 0 0,1-1-1,0 1 1,-1 0 0,1-1 0,0 1 0,0 0 0,0-1 0,-1 1 0,1-1-1,0 0 1,0 1 0,0-1 0,0 0 0,0 1 0,0-1 0,0 0-1,0 0 1,0 0 0,0 0 0,0 0 0,0 0 0,0 0 0,0 0 0,0 0-1,0-1 1,0 1 0,0-1 0,58-11-11,-28 4-53,-30 8 73,1 0 0,-1 0 1,1 0-1,-1 1 0,0-1 0,1 0 0,-1 0 0,0 1 1,0-1-1,1 1 0,-1-1 0,0 1 0,0-1 1,1 1-1,-1 0 0,0 0 0,0-1 0,0 1 0,0 0 1,0 0-1,0 0 0,0 0 0,-1 0 0,1 0 1,0 1-1,0-1 0,-1 0 0,1 0 0,-1 0 0,1 1 1,-1-1-1,0 0 0,1 1 0,-1-1 0,0 0 1,0 2-1,1 9 139,0-1 1,-1 0 0,-1 19-1,-1-6-51,2-24-98,0 0 0,0 0 0,0 1 0,0-1 0,0 0 0,0 0 0,0 0 0,0 1 0,0-1 0,0 0 0,0 0 0,0 1 0,0-1 0,1 0 0,-1 0 0,0 1 0,0-1 0,0 0 0,0 0 0,0 0 0,0 1 0,1-1 0,-1 0 0,0 0 0,0 0 0,0 0 0,1 0 0,-1 1 0,0-1 0,0 0 0,0 0 0,1 0 0,-1 0 0,0 0 0,0 0 0,1 0 0,-1 0 0,0 0 0,0 0 0,1 0 0,12-5 0,8-11 0,7-37 0,-24 44 0,0 1 0,0-1 0,1 1 0,0 0 0,8-10 0,-7 15 0,0 0 0,0 1 0,1-1 0,-1 1 0,1 1 0,-1-1 0,1 1 0,0 0 0,-1 0 0,1 1 0,8 0 0,6-1 0,-16 0 0,0 0 0,0 0 0,0 1 0,0 0 0,-1 0 0,1 0 0,0 1 0,0-1 0,5 2 0,-9 0 0,1-1 0,-1 0 0,1 1 0,-1-1 0,0 0 0,0 1 0,0-1 0,0 1 0,0 0 0,0-1 0,0 1 0,0 0 0,-1 0 0,1 0 0,-1-1 0,1 1 0,-1 0 0,0 0 0,0 0 0,0 0 0,0 0 0,0 0 0,0-1 0,-1 4 0,1-4 0,0 0 0,0-1 0,0 1 0,0 0 0,0-1 0,0 1 0,0 0 0,0-1 0,0 1 0,0-1 0,1 1 0,-1 0 0,0-1 0,0 1 0,1 0 0,-1-1 0,0 1 0,1-1 0,-1 1 0,1-1 0,-1 1 0,1-1 0,-1 1 0,1-1 0,-1 0 0,1 1 0,-1-1 0,1 1 0,-1-1 0,1 0 0,1 1 0,23-6 0,34-30 0,-46 26 0,-3 3 0,26-15 0,-35 20 0,1 0 0,0 0 0,0 0 0,-1 0 0,1 1 0,0-1 0,0 0 0,0 1 0,0 0 0,0-1 0,0 1 0,0 0 0,0 0 0,0 0 0,2 1 0,-3 3 0,0-1 0,0 1 0,-1 0 0,0 0 0,0 0 0,0 0 0,0 0 0,0 0 0,-1-1 0,-1 6 0,-2 6 0,4-13 0,-1-1 0,1 1 0,-1-1 0,1 1 0,0 0 0,-1-1 0,1 1 0,0-1 0,0 1 0,0 0 0,0-1 0,0 1 0,0 0 0,1 1 0,1-2 0,-1 0 0,0 0 0,1-1 0,-1 1 0,0-1 0,1 1 0,-1-1 0,1 0 0,-1 0 0,1 1 0,-1-1 0,1 0 0,-1 0 0,0 0 0,1-1 0,-1 1 0,1 0 0,-1 0 0,1-1 0,-1 1 0,3-2 0,24-11 0,-25 11 0,0 0 0,0 0 0,1 1 0,-1-1 0,1 1 0,0-1 0,-1 1 0,1 0 0,4 0 0,-7 9 0,-1-8 0,0 1 0,0-1 0,-1 0 0,1 1 0,0-1 0,0 1 0,0-1 0,0 0 0,0 1 0,0-1 0,0 1 0,0-1 0,0 1 0,0-1 0,0 1 0,0-1 0,0 0 0,0 1 0,0-1 0,0 1 0,0-1 0,1 0 0,-1 1 0,0-1 0,0 1 0,1-1 0,-1 0 0,0 1 0,0-1 0,1 0 0,-1 1 0,0-1 0,1 0 0,-1 0 0,0 1 0,1-1 0,-1 0 0,1 0 0,-1 0 0,0 1 0,1-1 0,-1 0 0,1 0 0,-1 0 0,0 0 0,1 0 0,-1 0 0,1 0 0,-1 0 0,1 0 0,-1 0 0,0 0 0,1 0 0,-1 0 0,1 0 0,-1 0 0,1-1 0,-1 1 0,0 0 0,1-1 0,31-22-1770,-29 20 1324,-1 0 1,1 0-1,0 0 1,0 1-1,1 0 1,-1-1-1,0 1 0,1 0 1,0 1-1,-1-1 1,1 0-1,0 1 1,7-2-1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1.383"/>
    </inkml:context>
    <inkml:brush xml:id="br0">
      <inkml:brushProperty name="width" value="0.025" units="cm"/>
      <inkml:brushProperty name="height" value="0.025" units="cm"/>
    </inkml:brush>
  </inkml:definitions>
  <inkml:trace contextRef="#ctx0" brushRef="#br0">160 46 10218,'0'-3'1148,"1"0"0,-1 0-1,1 1 1,-1-1 0,0 0 0,0 1 0,0-1 0,0 0 0,-1 0 0,0-3 0,1 5-1042,0 0 0,-1 1 1,1-1-1,0 1 1,-1-1-1,1 0 0,0 1 1,-1-1-1,1 1 0,-1-1 1,1 1-1,-1-1 0,1 1 1,-1-1-1,0 1 0,1 0 1,-1-1-1,1 1 0,-1 0 1,0 0-1,1-1 1,-1 1-1,0 0 0,1 0 1,-1 0-1,-1 0 0,-2 0-119,1 1 0,-1 0 0,0 0 0,0 0 0,1 0 0,-1 1 0,1 0 0,-1 0 0,1-1 0,0 2 0,0-1 0,-1 0 0,-3 5-1,-7 5 1174,1 1-1,-21 25 0,30-34-982,1 1-1,-1 0 1,1 0 0,1 0 0,-1 1 0,1-1 0,0 1-1,0-1 1,0 1 0,1 0 0,0 0 0,-1 11 0,3-16-165,-1 0 0,1 0 0,-1 0 1,1 0-1,-1 0 0,1 0 1,0 0-1,-1-1 0,1 1 0,0 0 1,0 0-1,-1 0 0,1-1 1,0 1-1,0 0 0,0-1 0,0 1 1,0-1-1,0 1 0,0-1 1,0 0-1,0 1 0,0-1 0,1 0 1,-1 0-1,0 1 0,0-1 1,0 0-1,0 0 0,0 0 0,0-1 1,1 1-1,-1 0 0,2-1 1,43-8 304,-30 1-267,-1 0 0,0-2 1,0 0-1,16-14 0,38-25-23,-69 48-27,0 1 1,1 0-1,-1 0 1,1-1-1,-1 1 1,0 0 0,1 0-1,-1 0 1,1 0-1,-1-1 1,1 1-1,-1 0 1,1 0 0,-1 0-1,1 0 1,-1 0-1,1 0 1,-1 0-1,1 0 1,-1 0 0,1 1-1,-1-1 1,1 0-1,-1 0 1,1 0 0,-1 0-1,0 1 1,1-1-1,-1 0 1,1 0-1,-1 1 1,0-1 0,1 0-1,-1 1 1,0-1-1,1 1 1,-1-1-1,0 0 1,0 1 0,1-1-1,-1 1 1,0-1-1,0 1 1,0-1-1,1 0 1,-1 1 0,0-1-1,0 1 1,0-1-1,0 1 1,0-1-1,0 1 1,0-1 0,0 2-1,-1 37 59,0-25-48,2-14-3,0 1 1,0-1-1,0 1 0,0-1 0,0 1 1,0-1-1,0 0 0,0 0 0,0 1 1,0-1-1,1 0 0,-1 0 1,0 0-1,0 0 0,0 0 0,0 0 1,0-1-1,0 1 0,2-1 1,26-4 156,-15-1-259,0 0 1,0-1-1,-1-1 0,0 0 1,16-14-1,16-9-113,-46 35 303,-2 17 318,2-21-407,1 0-1,0 1 1,0-1 0,0 1-1,0-1 1,0 0 0,0 1-1,0-1 1,0 1 0,0-1-1,0 1 1,0-1-1,0 0 1,1 1 0,-1-1-1,0 1 1,0-1 0,0 0-1,0 1 1,1-1 0,-1 0-1,0 1 1,0-1-1,1 0 1,-1 1 0,0-1-1,1 0 1,-1 0 0,0 1-1,1-1 1,-1 0 0,0 0-1,1 0 1,-1 1-1,1-1 1,-1 0 0,0 0-1,1 0 1,6 0-29,0-1-1,0-1 1,0 1 0,-1-1 0,1 0-1,-1 0 1,1-1 0,-1 0-1,0 0 1,9-7 0,34-14-133,-49 24 160,0 0 0,1 1 0,-1-1 0,1 0 0,-1 1 0,0-1 0,1 1 0,-1-1 0,0 1 0,1-1 0,-1 1 0,0-1 0,0 1 0,0-1 0,1 1 0,-1-1 0,0 1 0,0-1 0,0 1 0,0-1 0,0 1 0,0-1 0,0 1 0,0-1 0,0 1 0,0 0 0,0-1 0,0 1 0,-1-1 0,1 1 0,0-1 0,0 1 0,0-1 0,-1 1 0,0 0 0,-5 23 215,3-14-220,1 0 0,0 0 0,0 0 0,1 1 0,1 14 0,4-21-893,5-11-1326,5-11-3456,-2-9-469,0-7-1763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1.718"/>
    </inkml:context>
    <inkml:brush xml:id="br0">
      <inkml:brushProperty name="width" value="0.025" units="cm"/>
      <inkml:brushProperty name="height" value="0.025" units="cm"/>
    </inkml:brush>
  </inkml:definitions>
  <inkml:trace contextRef="#ctx0" brushRef="#br0">0 0 11851,'0'0'17008,"7"51"-17328,2-45-2531,0-2-1537,-3-1-4228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1.726"/>
    </inkml:context>
    <inkml:brush xml:id="br0">
      <inkml:brushProperty name="width" value="0.025" units="cm"/>
      <inkml:brushProperty name="height" value="0.025" units="cm"/>
    </inkml:brush>
  </inkml:definitions>
  <inkml:trace contextRef="#ctx0" brushRef="#br0">12 59 11755,'0'0'14093,"0"-55"-10249,0 52-2403,-1 7-1633,-4 3-1409,0 0-5766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2.150"/>
    </inkml:context>
    <inkml:brush xml:id="br0">
      <inkml:brushProperty name="width" value="0.025" units="cm"/>
      <inkml:brushProperty name="height" value="0.025" units="cm"/>
    </inkml:brush>
  </inkml:definitions>
  <inkml:trace contextRef="#ctx0" brushRef="#br0">25 115 13901,'0'0'7832,"3"-8"-4934,0 1-2529,0 1 0,0 0-1,1 0 1,0 1-1,0-1 1,0 1 0,1-1-1,0 2 1,0-1 0,0 0-1,1 1 1,-1 0-1,1 0 1,0 1 0,0-1-1,1 1 1,-1 1 0,14-5-1,-12 4-226,1 0-1,0 1 1,-1 0-1,1 0 1,0 1-1,0 0 1,13 1-1,-21 0-141,-1 0 0,1 0 0,-1 0 0,1 0 0,-1 0 0,1 0 0,-1 0 0,1 0 0,-1 0 0,0 1 0,1-1 0,-1 0 0,1 0 0,-1 0 0,1 1 0,-1-1 0,0 0 0,1 1 0,-1-1 0,1 0 0,-1 1 0,0-1 0,0 1 0,1-1 0,-1 0 0,0 1 0,0-1 0,1 1 0,-1-1 0,0 1 0,0-1 0,0 1 0,0-1 0,0 1 0,0 0 0,-5 23 0,-20 17 0,-3-10 0,-2-2 0,-44 34 0,23-20 0,49-42 0,1 0 0,0 0 0,0 0 0,0 0 0,0 0 0,0 0 0,0 0 0,0 0 0,0 0 0,0 1 0,0-1 0,1 0 0,-1 1 0,0-1 0,1 1 0,-1-1 0,1 2 0,0-2 0,0-1 0,0 1 0,1 0 0,-1-1 0,0 1 0,0-1 0,1 1 0,-1-1 0,1 1 0,-1-1 0,1 1 0,-1-1 0,1 1 0,-1-1 0,1 1 0,-1-1 0,1 0 0,-1 1 0,1-1 0,-1 0 0,1 0 0,0 1 0,-1-1 0,1 0 0,0 0 0,0 0 0,61 3 0,-46-4 0,166 4-8413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2.523"/>
    </inkml:context>
    <inkml:brush xml:id="br0">
      <inkml:brushProperty name="width" value="0.025" units="cm"/>
      <inkml:brushProperty name="height" value="0.025" units="cm"/>
    </inkml:brush>
  </inkml:definitions>
  <inkml:trace contextRef="#ctx0" brushRef="#br0">0 14 3075,'0'0'24599,"64"-14"-24375,-18 19-192,0 0-96,5 3-1793,-5-3-1571,-7 0-2017,-8-5-5509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2.864"/>
    </inkml:context>
    <inkml:brush xml:id="br0">
      <inkml:brushProperty name="width" value="0.025" units="cm"/>
      <inkml:brushProperty name="height" value="0.025" units="cm"/>
    </inkml:brush>
  </inkml:definitions>
  <inkml:trace contextRef="#ctx0" brushRef="#br0">0 75 15246,'0'0'6684,"9"3"-5584,-3 0-808,1-1 1,0 0-1,0 0 1,1 0 0,-1-1-1,0 0 1,0-1-1,1 0 1,-1 0-1,0 0 1,0-1-1,1 0 1,-1-1-1,0 1 1,0-1-1,0-1 1,-1 1 0,1-1-1,11-7 1,13-18 1343,-30 28-1589,0-1 0,0 0 0,0 1 0,0-1 0,-1 0 0,1 0 0,0 0 0,0 0 0,-1 0 0,1 0 0,-1 0 0,1 0 0,-1 0 0,1 0 0,-1 0 0,0 0 0,1-1 0,-1 1 0,0 0 0,0 0 0,0 0 0,0 0 0,0-1 0,0 1 0,0 0 0,0 0 0,0 0 0,-1 0 0,1 0 0,0-1 0,-1 1 0,0-1 0,0 2-37,0-1 1,0 1 0,0-1-1,0 1 1,0 0 0,0 0-1,0-1 1,0 1 0,-1 0-1,1 0 1,0 0 0,0 0-1,0 0 1,0 1 0,0-1-1,0 0 1,0 0 0,0 1-1,-1-1 1,1 1 0,0-1-1,0 1 1,1-1 0,-1 1-1,0 0 1,0-1 0,-1 2-1,-26 21 124,28-23-134,-63 68 134,58-62-121,0 1 0,1-1 1,-1 1-1,2 0 0,-1 0 1,1 0-1,0 0 0,0 1 1,-2 12-1,5-19-17,0 1-1,0-1 1,0 1-1,0-1 1,0 0-1,1 1 1,-1-1 0,0 0-1,1 1 1,-1-1-1,1 0 1,0 0-1,-1 1 1,1-1 0,0 0-1,0 0 1,-1 0-1,1 0 1,0 0-1,0 0 1,0 0-1,1 0 1,-1 0 0,0-1-1,0 1 1,0 0-1,0-1 1,1 1-1,-1-1 1,0 1 0,1-1-1,-1 0 1,0 1-1,1-1 1,2 0-1,57 3-1062,-49-3 479,3 0-2285,-1-1-1,0 0 1,24-5-1,3-7-8064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3.222"/>
    </inkml:context>
    <inkml:brush xml:id="br0">
      <inkml:brushProperty name="width" value="0.025" units="cm"/>
      <inkml:brushProperty name="height" value="0.025" units="cm"/>
    </inkml:brush>
  </inkml:definitions>
  <inkml:trace contextRef="#ctx0" brushRef="#br0">240 162 15791,'0'0'3561,"-10"-1"-711,3 0-2609,1 1-1,0 1 1,-1-1-1,1 1 1,-1 0-1,1 0 1,0 1 0,0 0-1,0 0 1,0 0-1,0 1 1,0 0-1,0 0 1,1 0-1,-1 1 1,1 0-1,-8 7 1,-5 5 627,1 1 0,-23 27 0,36-39-747,0 1 1,0 0 0,0 0-1,0 0 1,1 0 0,0 1-1,1-1 1,-1 1 0,1 0-1,1 0 1,-1-1-1,0 14 1,2-18-112,0 0 0,1-1 0,-1 1 0,1 0 1,-1-1-1,1 1 0,0-1 0,0 1 0,0-1 0,0 1 0,0-1 0,0 0 0,0 0 0,0 1 0,0-1 1,1 0-1,-1 0 0,1 0 0,-1 0 0,0 0 0,1 0 0,-1-1 0,1 1 0,0 0 0,-1-1 0,1 1 1,0-1-1,-1 0 0,1 1 0,0-1 0,-1 0 0,1 0 0,3-1 0,4 2 43,1-1 0,0 0 0,0-1 1,19-4-1,-15 1-20,0-2 0,0 1 1,0-2-1,0 0 1,-1-1-1,-1 0 1,1-1-1,-1 0 0,-1-1 1,1 0-1,-2-1 1,17-21-1,0-4 200,-1-1 0,-2-2 0,19-41 0,-11 12-178,-28 52-172,-22 44-56,-54 106-103,62-113-811,2 0-1,0 0 1,1 1 0,-6 37 0,11-19-6280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3.549"/>
    </inkml:context>
    <inkml:brush xml:id="br0">
      <inkml:brushProperty name="width" value="0.025" units="cm"/>
      <inkml:brushProperty name="height" value="0.025" units="cm"/>
    </inkml:brush>
  </inkml:definitions>
  <inkml:trace contextRef="#ctx0" brushRef="#br0">301 69 16688,'0'0'9545,"-3"-9"-7186,2 5-2257,0 1-1,0 0 1,0 0-1,0 0 1,-1 0-1,1 1 0,-1-1 1,0 0-1,1 1 1,-2-1-1,1 1 1,0-1-1,0 1 0,-1 0 1,1 0-1,-1 0 1,1 0-1,-1 1 1,0-1-1,0 1 0,0-1 1,0 1-1,0 0 1,0 0-1,0 0 1,0 1-1,0-1 0,-1 1 1,1 0-1,0 0 1,-4 0-1,-1-1-100,-1 1 1,1 0-1,-1 0 0,1 1 1,-1 0-1,1 1 0,-1-1 0,1 2 1,0-1-1,0 1 0,0 0 1,0 1-1,1 0 0,0 0 0,-1 1 1,1 0-1,1 0 0,-1 0 1,1 1-1,0 0 0,0 0 0,0 1 1,1 0-1,0 0 0,1 0 1,0 0-1,0 1 0,-6 15 0,8-18-7,0 1-1,0 1 0,0-1 1,1 0-1,0 0 0,0 0 1,0 1-1,1-1 0,0 0 0,0 1 1,1-1-1,2 12 0,-2-14-62,1-1 0,-1 0-1,1 0 1,-1 0 0,1 0-1,0 0 1,0-1 0,0 1-1,1 0 1,-1-1 0,1 0-1,-1 1 1,1-1 0,0 0-1,0 0 1,0-1 0,0 1-1,0-1 1,0 1 0,0-1-1,0 0 1,1 0 0,-1 0-1,6 0 1,9 1-1332,0 0-1,-1-1 1,1-1 0,0-1-1,0 0 1,-1-1 0,30-8-1,13-10-7064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3.922"/>
    </inkml:context>
    <inkml:brush xml:id="br0">
      <inkml:brushProperty name="width" value="0.025" units="cm"/>
      <inkml:brushProperty name="height" value="0.025" units="cm"/>
    </inkml:brush>
  </inkml:definitions>
  <inkml:trace contextRef="#ctx0" brushRef="#br0">122 0 15118,'0'0'2408,"-9"5"-315,7-3-2084,-59 36 4106,57-35-3701,-1 1-1,1-1 0,0 1 0,-1 0 1,2 0-1,-1 0 0,1 1 0,-1-1 1,1 1-1,0 0 0,1 0 0,-3 6 1,10-9-293,0-1 1,0 0-1,0-1 1,0 1 0,0-1-1,0 0 1,0 0-1,9-2 1,75-23 180,-70 19-361,0 0 0,0 1-1,0 0 1,1 2 0,23-1 0,-43 4 55,1 0 0,0 0 0,-1 0 1,1 0-1,-1 1 0,1-1 0,-1 0 1,1 0-1,0 1 0,-1-1 1,1 0-1,-1 1 0,1-1 0,-1 1 1,0-1-1,1 0 0,-1 1 0,1-1 1,-1 1-1,0-1 0,1 1 0,-1 0 1,0-1-1,0 1 0,1-1 1,-1 1-1,0-1 0,0 1 0,0 0 1,0-1-1,0 1 0,0 0 0,0 0 1,0 30 230,1-7-82,1-24-67,1 1-1,0-1 0,0 1 1,0-1-1,0 0 1,0 0-1,0 0 0,0-1 1,0 1-1,-1-1 1,1 1-1,0-1 0,5-2 1,54-27-1002,-35 15-3307,1 3-4921,-10 5-916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4.263"/>
    </inkml:context>
    <inkml:brush xml:id="br0">
      <inkml:brushProperty name="width" value="0.025" units="cm"/>
      <inkml:brushProperty name="height" value="0.025" units="cm"/>
    </inkml:brush>
  </inkml:definitions>
  <inkml:trace contextRef="#ctx0" brushRef="#br0">129 0 20884,'0'0'2343,"-11"4"-239,0 1-1611,1-1 0,-1 1 0,1 0 1,-9 8-1,15-11-381,1 0-1,0 0 1,1 1-1,-1 0 1,0-1 0,1 1-1,-1 0 1,1 0-1,0 0 1,0 0 0,0 0-1,1 1 1,-1-1-1,1 1 1,0-1 0,-1 1-1,2-1 1,-1 1-1,0 0 1,1 4 0,0-7-109,0 0 0,1 0 0,-1-1 0,1 1 1,-1 0-1,1 0 0,-1 0 0,1 0 1,0-1-1,-1 1 0,1 0 0,0 0 1,0-1-1,-1 1 0,1-1 0,0 1 1,0 0-1,0-1 0,0 0 0,0 1 0,0-1 1,0 0-1,0 1 0,0-1 0,0 0 1,0 0-1,0 0 0,0 0 0,0 0 1,2 0-1,44 0-325,-34-1-33,148 1-4017,-161 0 4358,1 0 0,0 0 0,0 0 0,-1-1 0,1 1 0,0 0 0,0 0 0,-1 0 1,1 1-1,0-1 0,0 0 0,-1 0 0,1 0 0,0 0 0,0 1 0,-1-1 0,1 0 0,0 1 0,-1-1 0,1 1 0,0-1 1,-1 0-1,1 1 0,-1-1 0,1 1 0,-1 0 0,1-1 0,0 2 0,-1-1 75,0 0 0,0 0 0,-1 0 0,1 0 0,0 0 0,-1 0-1,1 0 1,-1 0 0,1 0 0,-1 0 0,0 0 0,1 0 0,-1 0 0,0 0 0,1-1 0,-3 2-1,-38 29 2886,13-17-2280,-1-2 0,0-1 1,-1-1-1,0-1 1,-52 7-1,82-16-703,0 0 0,0 0 0,0-1 0,0 1 0,0 0 0,1 0 0,-1 0 0,0-1 0,0 1 0,0 0 0,0 0 1,0 0-1,0-1 0,0 1 0,0 0 0,0 0 0,0 0 0,0-1 0,0 1 0,0 0 0,0 0 0,0 0 0,0-1 0,0 1 0,0 0 0,-1 0 0,1 0 0,0 0 0,0-1 0,0 1 0,0 0 0,0 0 0,0 0 0,0 0 0,-1-1 1,1 1-1,0 0 0,0 0 0,0 0 0,0 0 0,-1 0 0,1 0 0,0 0 0,0 0 0,0 0 0,-1-1 0,1 1 0,0 0 0,0 0 0,0 0 0,-1 0 0,1 0 0,0 0 0,-1 0 0,74-49-14564,-38 25 3593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4.869"/>
    </inkml:context>
    <inkml:brush xml:id="br0">
      <inkml:brushProperty name="width" value="0.025" units="cm"/>
      <inkml:brushProperty name="height" value="0.025" units="cm"/>
    </inkml:brush>
  </inkml:definitions>
  <inkml:trace contextRef="#ctx0" brushRef="#br0">98 1 14414,'0'0'4623,"-10"6"-1260,3-2-2922,-46 35 3729,50-37-4028,1 0 1,0 0-1,0 0 1,0 0-1,0 1 0,0-1 1,0 1-1,0-1 1,1 1-1,0 0 1,-1 0-1,1 0 0,0-1 1,0 1-1,1 0 1,-1 0-1,1 1 0,-1-1 1,1 0-1,0 5 1,1-7-134,0 0 0,0-1 0,0 1 0,0 0 0,0 0 0,0 0 0,1-1 0,-1 1 0,0 0 0,0-1 0,1 1 0,-1-1 0,0 0 0,1 1 0,-1-1 0,0 0 0,1 0 0,-1 0 0,0 0 0,1 0 0,-1 0 0,3 0 0,34-3 104,-25-1-232,1 0 0,0-1 0,-1-1 0,0 0 0,0-1 0,15-10 0,-14 8-52,1 0 0,0 2 1,26-11-1,-40 18 176,0 0 1,0 0-1,0 0 1,-1-1-1,1 1 1,0 0-1,0 0 1,0 0-1,0 1 0,0-1 1,-1 0-1,1 0 1,0 0-1,0 1 1,0-1-1,0 0 1,-1 1-1,1-1 1,0 0-1,0 1 0,-1-1 1,1 1-1,0 0 1,-1-1-1,1 1 1,-1-1-1,1 1 1,-1 0-1,1-1 1,-1 1-1,1 0 0,-1 0 1,0 0-1,1-1 1,-1 1-1,0 0 1,1 0-1,-1 0 1,0 0-1,0-1 0,0 1 1,0 0-1,0 0 1,0 0-1,0 1 1,-2 53 1163,0-33-454,3-21-680,0 0-1,0 0 0,-1-1 1,1 1-1,0 0 1,0 0-1,0 0 0,0-1 1,0 1-1,0-1 0,0 1 1,0-1-1,0 1 1,1-1-1,-1 1 0,0-1 1,0 0-1,0 0 1,1 0-1,-1 0 0,0 0 1,0 0-1,0 0 0,1 0 1,-1 0-1,0 0 1,1-1-1,40-3 487,-16-4-479,-1 0 0,29-14 0,-28 11-665,48-14-1,-74 25 609,0 0 0,1-1-1,-1 1 1,0 0-1,1 0 1,-1 0 0,1 0-1,-1 0 1,0 0 0,1-1-1,-1 1 1,0 0 0,1 0-1,-1 0 1,1 0 0,-1 0-1,0 0 1,1 1-1,-1-1 1,1 0 0,-1 0-1,0 0 1,1 0 0,-1 0-1,0 1 1,1-1 0,-1 0-1,0 0 1,1 0 0,-1 1-1,0-1 1,1 0-1,-1 0 1,0 1 0,0-1-1,1 0 1,-1 1 0,-6 16 49,-26 25 718,26-34-618,5-8-126,0 1 1,0 0-1,1-1 1,-1 1-1,0 0 1,1-1-1,-1 1 1,1 0-1,-1 0 1,0 0-1,1 0 1,0-1 0,-1 1-1,1 0 1,0 0-1,-1 0 1,1 0-1,0 0 1,0 0-1,0 0 1,0 0-1,0 0 1,0 0-1,0 0 1,0 0-1,0 0 1,0 0 0,0 0-1,1 0 1,-1 1-1,2-2 15,-1 1 0,1 0 0,0-1 0,-1 1 1,1-1-1,-1 0 0,1 1 0,0-1 0,-1 0 0,1 0 0,-1 0 0,1 0 0,0 0 0,-1-1 0,4 0 1,68-20 467,-72 21-490,86-35-429,-51 19 55,1 1-1,54-13 1,-91 28 373,0 0 0,0 0 0,1 0 0,-1 0 0,0 0 0,0 0 0,0 0-1,1 0 1,-1 0 0,0 0 0,0 0 0,0 0 0,0 0 0,1 0 0,-1 0 0,0 0 0,0 0 0,0 0 0,1 0 0,-1 0 0,0 0 0,0 0 0,0 0 0,0 0 0,1 0 0,-1 1 0,0-1 0,0 0-1,0 0 1,0 0 0,0 0 0,0 0 0,1 0 0,-1 1 0,0-1 0,0 0 0,0 0 0,0 0 0,0 0 0,0 1 0,0-1 0,0 0 0,0 0 0,0 0 0,0 0 0,0 1 0,0-1 0,0 0 0,-4 13 189,-11 10 56,11-19-235,2-2-29,-1 1 1,1-1-1,0 1 0,0-1 0,1 1 0,-1 0 0,0-1 1,1 1-1,0 0 0,0 0 0,-1 0 0,0 5 0,5-7-548,-1 0 0,0-1 0,0 1 0,1 0-1,-1-1 1,0 0 0,1 1 0,-1-1 0,0 0-1,1-1 1,-1 1 0,4-1 0,-4 1-67,21-4-5916,8-7-3743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5.305"/>
    </inkml:context>
    <inkml:brush xml:id="br0">
      <inkml:brushProperty name="width" value="0.025" units="cm"/>
      <inkml:brushProperty name="height" value="0.025" units="cm"/>
    </inkml:brush>
  </inkml:definitions>
  <inkml:trace contextRef="#ctx0" brushRef="#br0">66 72 20916,'0'0'11355,"8"-1"-10902,-3 1-426,-3 0-27,0 0 1,-1 0-1,1 1 1,0-1-1,-1-1 1,1 1-1,0 0 1,-1 0-1,1-1 1,-1 1-1,1-1 1,0 1-1,-1-1 1,1 1-1,-1-1 1,0 0-1,1 0 0,-1 0 1,0 0-1,1 0 1,-1 0-1,0 0 1,0 0-1,0-1 1,0 1-1,0 0 1,0-1-1,0 1 1,0-1-1,-1 1 1,1-1-1,0 1 1,0-4-1,-2 4 0,1 1 0,-1-1 0,1 0 0,-1 1 0,1-1 0,-1 0 0,1 1 0,-1-1 0,0 1 0,1-1 0,-1 1 0,0-1 0,0 1 0,1-1 0,-1 1 0,0 0 0,0 0 0,1-1 0,-1 1 0,0 0 0,0 0 0,0 0 0,0 0 0,1 0 0,-1 0 0,0 0 0,0 0 0,-1 0 0,-29 3 0,26-1 0,0-1 0,-1 1 0,1 1 0,0-1 0,1 1 0,-1 0 0,-5 4 0,8-6 0,0 1 0,0-1 0,0 1 0,0 0 0,1 0 0,-1 0 0,1 0 0,-1 0 0,1 0 0,-1 0 0,1 0 0,0 1 0,0-1 0,0 0 0,0 1 0,1-1 0,-1 1 0,0 2 0,2-4 0,-1 0 0,0 1 0,1-1 0,-1 0 0,1 0 0,-1 0 0,1 0 0,0 0 0,-1 0 0,1 0 0,0-1 0,0 1 0,0 0 0,0 0 0,-1 0 0,1-1 0,0 1 0,0-1 0,0 1 0,1-1 0,-1 1 0,0-1 0,0 1 0,0-1 0,0 0 0,0 0 0,0 1 0,1-1 0,1 0 0,45 3 0,-37-3 0,75 0-485,-41 0-24,1 1 0,50 8-1,-88-6 829,-10-1 373,2-2-658,-1-1 1,0 1-1,1 0 1,-1 0 0,1 0-1,-1 0 1,0-1-1,1 1 1,-1 0-1,1 0 1,-1-1-1,1 1 1,-1-1 0,1 1-1,0 0 1,-1-1-1,1 1 1,-1-1-1,1 1 1,0-1-1,-1 1 1,1-1 0,0 1-1,0-1 1,-1 1-1,1-1 1,0 0-1,0 0 1,-2-3-35,1 0 0,1 0 0,-1 0 0,0 0 0,1 0 0,0 0 0,0 0 0,0 0 0,0 0 0,1 0 0,0 0 0,0 0 0,0 0 0,0 0 0,0 0 0,1 0 0,0 1 0,0-1 0,0 1 0,0-1 0,0 1 0,1 0 0,2-4 0,0 3 0,0 1 0,1 0 0,-1-1 0,1 2 0,-1-1 0,1 1 0,0-1 0,0 2 0,0-1 0,0 1 0,0 0 0,0 0 0,0 0 0,12 1 0,83 0-3081,-33 0-4942,1 0-10789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2.073"/>
    </inkml:context>
    <inkml:brush xml:id="br0">
      <inkml:brushProperty name="width" value="0.025" units="cm"/>
      <inkml:brushProperty name="height" value="0.025" units="cm"/>
    </inkml:brush>
  </inkml:definitions>
  <inkml:trace contextRef="#ctx0" brushRef="#br0">1 1 12620,'0'0'14702,"5"27"-17585,5-40-4132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6.054"/>
    </inkml:context>
    <inkml:brush xml:id="br0">
      <inkml:brushProperty name="width" value="0.025" units="cm"/>
      <inkml:brushProperty name="height" value="0.025" units="cm"/>
    </inkml:brush>
  </inkml:definitions>
  <inkml:trace contextRef="#ctx0" brushRef="#br0">80 7 19699,'0'0'9966,"1"14"-9773,0-11-164,4 235 835,-6-211-835,-2-1 0,0 0 0,-2 0 0,0-1 1,-2 1-1,-1-1 0,-17 37 0,24-61-22,0 2 11,0-1-1,0 1 0,0-1 1,-1 0-1,1 0 0,-1 0 0,1 0 1,-1 0-1,0 0 0,0 0 1,0 0-1,0-1 0,0 1 1,-3 1-1,3-26 602,4 2-545,0 0-1,2-1 0,0 1 1,13-37-1,38-81-452,-47 121 295,-1 1-36,1-5 8,2 1 0,0-1 0,2 2 0,0-1 0,18-21 0,-27 38 91,1 0 1,0-1 0,0 2 0,1-1-1,-1 0 1,1 1 0,0 0-1,0 0 1,0 0 0,0 1 0,1 0-1,-1 0 1,0 0 0,1 0 0,0 1-1,-1 0 1,1 0 0,0 1-1,0 0 1,-1 0 0,1 0 0,0 0-1,0 1 1,-1 0 0,1 0-1,9 4 1,-5-1-8,0 1-1,0 0 1,0 1 0,-1-1-1,1 2 1,-2 0 0,9 7 0,-14-11 32,0-1 1,-1 1-1,0 0 1,1 0-1,-1 0 1,0 0-1,-1 0 1,1 0-1,0 0 1,-1 1 0,2 4-1,-3-6 28,0 0 0,0-1 0,0 1 0,0 0-1,0-1 1,0 1 0,0 0 0,-1-1 0,1 1 0,-1 0 0,1-1 0,-1 1-1,0-1 1,1 1 0,-1-1 0,0 1 0,0-1 0,0 1 0,0-1 0,0 0-1,0 0 1,-1 0 0,1 0 0,0 1 0,-3 0 0,-6 4 139,1-1 1,-1 0-1,-1-1 1,1 0-1,-1 0 1,1-1 0,-1 0-1,0-1 1,-13 1-1,-6-1-239,0 0 0,-36-4 0,31-6-1274,20-2-2114,15 9 3187,0 1 0,-1 0 1,1-1-1,0 1 0,0-1 0,0 1 1,0 0-1,0-1 0,-1 1 0,1-1 1,0 1-1,0-1 0,0 1 0,0 0 1,0-1-1,0 1 0,0-1 0,1 1 1,-1-1-1,0 1 0,0-1 0,0 1 1,0 0-1,0-1 0,1 1 0,-1 0 1,0-1-1,0 1 0,1-1 1,-1 1-1,0 0 0,1-1 0,12-8-8256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6.504"/>
    </inkml:context>
    <inkml:brush xml:id="br0">
      <inkml:brushProperty name="width" value="0.025" units="cm"/>
      <inkml:brushProperty name="height" value="0.025" units="cm"/>
    </inkml:brush>
  </inkml:definitions>
  <inkml:trace contextRef="#ctx0" brushRef="#br0">120 43 16912,'0'0'7234,"-10"11"-5072,4-4-1903,-58 74 2571,59-73-2678,0-1-1,1 1 1,-1 0 0,2 0-1,-1 0 1,1 0-1,0 1 1,1-1-1,0 1 1,-1 13-1,3-21-143,0 0 0,0-1 0,0 1 0,0-1 0,0 1 0,1-1 1,-1 1-1,0-1 0,0 1 0,1-1 0,-1 1 0,0-1 0,1 0 0,-1 1 0,0-1 0,1 1 0,-1-1 0,1 0 0,-1 1 0,0-1 1,1 0-1,-1 1 0,1-1 0,-1 0 0,1 0 0,-1 0 0,1 1 0,-1-1 0,1 0 0,-1 0 0,1 0 0,0 0 0,-1 0 0,1 0 1,-1 0-1,1 0 0,-1 0 0,1 0 0,-1 0 0,1 0 0,-1-1 0,1 1 0,-1 0 0,1 0 0,0-1 0,27-12 267,-20 4-209,1 0 0,-2-1 0,1 0-1,-1 0 1,-1-1 0,0 0 0,0 0 0,-1-1 0,0 1 0,-1-1 0,3-16-1,19-43-129,-28 120-824,3-20 906,-1-28-4,-1 1 0,1 0 0,0 0 0,0 0 0,0-1 0,0 1 0,0 0 0,0 0-1,1-1 1,-1 1 0,0 0 0,1 0 0,0-1 0,-1 1 0,1-1 0,0 1 0,0 0 0,0-1 0,0 1 0,0-1 0,0 0 0,1 2 0,1-2 11,-1 0 0,1 0 0,0 0 0,0 0 0,-1-1 1,1 1-1,0-1 0,0 0 0,0 0 0,0 0 0,-1 0 0,1 0 0,4-2 0,-1 1-8,0 0 0,-1 0 0,1-1 0,-1 0 0,1 0-1,-1-1 1,0 1 0,1-1 0,-1-1 0,-1 1-1,1 0 1,6-7 0,48-57 226,-23 24-176,-40 68-505,-8 2-190,-16 48 1575,20-21-8553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6.847"/>
    </inkml:context>
    <inkml:brush xml:id="br0">
      <inkml:brushProperty name="width" value="0.025" units="cm"/>
      <inkml:brushProperty name="height" value="0.025" units="cm"/>
    </inkml:brush>
  </inkml:definitions>
  <inkml:trace contextRef="#ctx0" brushRef="#br0">0 1 20595,'0'0'2243,"29"70"-2211,-10-41 32,4 0-2018,3-4-3011,-3-2-7847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7.219"/>
    </inkml:context>
    <inkml:brush xml:id="br0">
      <inkml:brushProperty name="width" value="0.025" units="cm"/>
      <inkml:brushProperty name="height" value="0.025" units="cm"/>
    </inkml:brush>
  </inkml:definitions>
  <inkml:trace contextRef="#ctx0" brushRef="#br0">180 91 10282,'0'0'20574,"-6"-5"-19859,5 4-681,-1-1 0,0 1 0,1 0 1,-1 0-1,0-1 0,1 1 0,-1 0 0,0 1 0,0-1 0,0 0 0,0 0 0,0 1 0,0-1 1,0 1-1,0 0 0,0 0 0,0 0 0,0 0 0,0 0 0,0 0 0,-4 1 0,-2 1 41,1 1-1,-1 1 0,1-1 0,0 1 1,-11 8-1,9-6-74,-1 2 0,2-1 0,-1 1 0,-14 17 0,21-23 0,1 0 0,-1 0 0,1 0 0,0 0 0,-1 1 0,1-1 0,0 0 0,0 1 0,1-1 0,-1 1 0,0-1 0,1 5 0,0-6 0,0 1 0,0-1 0,0 0 0,1 1 0,-1-1 0,1 0 0,-1 0 0,1 0 0,-1 1 0,1-1 0,0 0 0,0 0 0,-1 0 0,1 0 0,0 0 0,0 0 0,0 0 0,0 0 0,0 0 0,0-1 0,0 1 0,1 0 0,-1-1 0,0 1 0,0-1 0,2 1 0,7 3-374,0-1 0,1 0-1,0-1 1,-1 0 0,16 1 0,9-2-3623,57-5 0,-46-3-4021</inkml:trace>
  <inkml:trace contextRef="#ctx0" brushRef="#br0" timeOffset="1">395 91 20147,'0'0'11590,"11"0"-10928,14 3-532,1 0-62,-1-1 0,44-2 0,-64 0-67,0 0 1,0 0-1,0-1 1,-1 0 0,1 0-1,0 0 1,-1-1-1,1 1 1,0-1-1,-1 0 1,0 0-1,1-1 1,-1 1 0,0-1-1,0 0 1,-1 0-1,1 0 1,-1-1-1,1 1 1,-1-1-1,4-7 1,-6 10-2,0 0 0,-1 0 0,1 0 0,-1 0 0,1 0 0,-1 0 0,0 0 0,1 0 0,-1 0 0,0 0 0,0 0 0,0 0 0,0 0 0,0-1 0,0 1 0,0 0 0,0 0 0,0 0 0,-1 0 0,1 0 0,0 0 0,-1 0 0,1 0 0,-1 0 0,1 0 0,-1 0 0,1 0 0,-1 0 0,-1-1 0,0 0 0,0 1 0,-1-1 0,1 1 0,-1 0 0,1 0 0,-1 0 0,1 0 0,-1 0 0,0 0 0,1 1 0,-6-1 0,-3 0 0,1 1 0,0 0 0,0 1 0,0 0 0,0 0 0,-11 4 0,15-3 0,0 1 0,1 0 0,-1 0 0,1 1 0,-1-1 0,1 1 0,0 1 0,0-1 0,1 1 0,-1-1 0,1 1 0,0 0 0,1 1 0,-1-1 0,-4 10 0,7-12 0,-1-1 0,1 1 0,0 0 0,0 0 0,0 0 0,1 0 0,-1 0 0,1 0 0,-1 0 0,1 0 0,0 0 0,0 0 0,0 0 0,1 0 0,-1 0 0,1 0 0,-1 0 0,1 0 0,0 0 0,0-1 0,1 1 0,-1 0 0,0 0 0,1-1 0,0 1 0,0-1 0,-1 0 0,1 1 0,1-1 0,-1 0 0,0 0 0,0 0 0,1 0 0,4 2 0,1 0-480,1 0-1,-1 0 1,1-1-1,0 0 1,0 0-1,0-1 1,1-1-1,9 2 1,38-2-7688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7.859"/>
    </inkml:context>
    <inkml:brush xml:id="br0">
      <inkml:brushProperty name="width" value="0.025" units="cm"/>
      <inkml:brushProperty name="height" value="0.025" units="cm"/>
    </inkml:brush>
  </inkml:definitions>
  <inkml:trace contextRef="#ctx0" brushRef="#br0">1 1 9289,'0'0'16874,"8"2"-16116,-1 0-581,0 0-1,0 0 0,0 1 0,0 0 0,-1 0 0,1 0 1,-1 1-1,11 9 0,-12-10-134,0 1 1,0-1-1,0 0 1,0 0-1,1-1 1,-1 0-1,1 1 1,-1-2-1,1 1 0,0-1 1,0 0-1,0 0 1,0 0-1,0-1 1,0 0-1,-1 0 1,1-1-1,11-2 0,6-2 230,0-2 0,0 0-1,30-16 1,-5 3 381,-47 19-639,0 1 0,0 0-1,-1 0 1,1-1 0,0 1-1,-1 0 1,1 0 0,0 0-1,0 0 1,-1 0 0,1 0-1,0 0 1,0 0 0,-1 0-1,1 1 1,0-1 0,0 0-1,-1 0 1,1 1 0,0-1-1,-1 0 1,1 1 0,0-1-1,-1 1 1,1-1 0,-1 1-1,1-1 1,0 1 0,-1-1-1,1 1 1,-1-1 0,0 1-1,1 0 1,-1-1 0,1 1-1,-1 0 1,0-1 0,0 1-1,1 0 1,-1 0 0,0-1-1,0 1 1,0 0-1,0 0 1,0-1 0,0 2-1,0 50 601,-1-28-172,2-23-441,0 0 0,0 0-1,0 0 1,0 0 0,0 0 0,0 0 0,1 0-1,-1-1 1,0 1 0,0 0 0,1-1 0,-1 1-1,0-1 1,1 0 0,-1 1 0,0-1 0,1 0-1,-1 0 1,1 0 0,-1 0 0,0 0 0,1 0-1,-1 0 1,2-1 0,41-1-5,-21-1-56,-1 0 0,1-2 1,-1-1-1,23-8 0,-34 4-2415,-9-11-6755,-2 16 7013,0-15-9667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8.216"/>
    </inkml:context>
    <inkml:brush xml:id="br0">
      <inkml:brushProperty name="width" value="0.025" units="cm"/>
      <inkml:brushProperty name="height" value="0.025" units="cm"/>
    </inkml:brush>
  </inkml:definitions>
  <inkml:trace contextRef="#ctx0" brushRef="#br0">0 1 7623,'0'0'21268,"54"23"-21364,-21-1-3619,2-1-1602,-1 3-2915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8.547"/>
    </inkml:context>
    <inkml:brush xml:id="br0">
      <inkml:brushProperty name="width" value="0.025" units="cm"/>
      <inkml:brushProperty name="height" value="0.025" units="cm"/>
    </inkml:brush>
  </inkml:definitions>
  <inkml:trace contextRef="#ctx0" brushRef="#br0">108 237 11691,'0'0'15193,"-8"-6"-13709,6 5-1422,0-1 1,0 1-1,0-1 0,0 1 0,0 0 0,0-1 1,-1 1-1,1 1 0,0-1 0,-1 0 0,1 0 1,0 1-1,-1-1 0,1 1 0,-1 0 0,1 0 1,-1 0-1,1 0 0,-1 0 0,1 0 0,0 1 1,-1-1-1,1 1 0,-1 0 0,1 0 0,0 0 1,0 0-1,-1 0 0,1 0 0,0 0 0,0 1 1,0-1-1,0 1 0,0-1 0,1 1 0,-1 0 1,0 0-1,1 0 0,0 0 0,-1 0 1,1 0-1,0 0 0,0 1 0,0-1 0,-1 4 1,1-5-48,0 1 1,1-1 0,-1 0-1,1 1 1,-1-1 0,1 0-1,0 1 1,-1-1 0,1 1-1,0-1 1,0 1 0,0-1-1,0 0 1,0 1-1,0-1 1,0 1 0,1-1-1,-1 1 1,0-1 0,1 0-1,-1 1 1,1-1 0,0 0-1,1 3 1,-1-3-2,1 1 0,0-1 0,0 0 1,-1 0-1,1 1 0,0-1 0,0-1 0,0 1 0,0 0 0,1 0 0,-1-1 0,0 1 0,0-1 1,4 1-1,4-1 22,0 0 1,0 0 0,0-1-1,0 0 1,0-1-1,12-3 1,-5-2-13,0 0 1,-1-1-1,0-1 1,0 0-1,-1-1 1,0-1-1,-1-1 0,0 0 1,14-16-1,-9 8 8,-2-1-1,0 0 0,-1-2 1,-2 0-1,18-35 0,-26 38-120,-20 32-105,-20 31-56,13-15 385,2 1 0,-16 32 0,31-52-104,-1 1 1,1 0-1,1 0 0,-1 0 0,2 0 0,0 1 0,0-1 0,0 1 1,2-1-1,-1 1 0,2 10 0,0-17-187,0 0 1,0-1-1,0 1 0,1-1 0,-1 0 1,1 1-1,0-1 0,0 0 1,0 0-1,1 0 0,-1 0 1,0-1-1,1 1 0,0-1 0,0 1 1,0-1-1,0 0 0,0 0 1,0 0-1,1-1 0,-1 1 1,0-1-1,1 1 0,0-1 0,-1 0 1,1-1-1,-1 1 0,1-1 1,7 1-1,-4 0-393,0-1 1,0 0 0,0 0-1,0 0 1,0-1-1,0 0 1,0 0-1,0-1 1,0 0 0,0 0-1,-1 0 1,1-1-1,-1 0 1,12-8-1,9-16-7565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8.904"/>
    </inkml:context>
    <inkml:brush xml:id="br0">
      <inkml:brushProperty name="width" value="0.025" units="cm"/>
      <inkml:brushProperty name="height" value="0.025" units="cm"/>
    </inkml:brush>
  </inkml:definitions>
  <inkml:trace contextRef="#ctx0" brushRef="#br0">245 165 8456,'0'0'10719,"7"-11"-5343,-3 5-4532,29-51 3901,-31 52-4543,0 0 0,0 1 0,0-1 0,-1 0 1,0 0-1,0 0 0,0 0 0,0 0 0,-1 0 0,0-1 0,0 1 0,-1-8 0,0 11-202,0 1 0,-1 0 0,1-1 0,0 1 0,0 0 0,-1 0 0,1 0 0,-1 0 0,1 0 0,-1 0 0,1 0 0,-1 0 0,1 1 0,-1-1 0,0 1 0,1-1 0,-1 1 0,0 0 0,1-1 0,-1 1 0,0 0 0,0 0 0,1 0 0,-5 1 0,-44 4 0,33 0 0,1 1 0,0 0 0,0 1 0,1 1 0,0 0 0,0 1 0,1 1 0,0 0 0,1 1 0,0 1 0,-14 15 0,26-25 0,-1-1 0,0 1 0,1 0 0,0 0 0,-1 0 0,1 0 0,0 1 0,0-1 0,0 0 0,0 0 0,0 1 0,1-1 0,-1 0 0,1 1 0,-1-1 0,1 1 0,0-1 0,0 1 0,0-1 0,0 0 0,1 6 0,1-6 0,-1 0 0,1 1 0,-1-1 0,1 0 0,0 0 0,-1 0 0,1 0 0,0 0 0,0 0 0,1-1 0,-1 1 0,0-1 0,1 1 0,-1-1 0,0 0 0,4 1 0,10 4 0,1-2 0,-1 0 0,1-1 0,32 2 0,57-2-2805,-83-4 929,1-1-1,-1-1 1,0 0-1,41-14 0,-7-4-6595</inkml:trace>
  <inkml:trace contextRef="#ctx0" brushRef="#br0" timeOffset="1">704 87 8296,'0'0'18129,"-84"41"-14894,42-21-929,-4 4-1505,5-1-801,1 0 0,8-2 0,9-3 0,5-6-769,5-3-2274,2-7-1601,4-2-1474,5-7-4324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6:59.244"/>
    </inkml:context>
    <inkml:brush xml:id="br0">
      <inkml:brushProperty name="width" value="0.025" units="cm"/>
      <inkml:brushProperty name="height" value="0.025" units="cm"/>
    </inkml:brush>
  </inkml:definitions>
  <inkml:trace contextRef="#ctx0" brushRef="#br0">0 1 22453,'0'0'10314,"31"83"-10314,-9-41 0,6 3 0,4 1 0,-4-1 0,0-4 0,-6-6-3331,-2-10-6470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8:14.245"/>
    </inkml:context>
    <inkml:brush xml:id="br0">
      <inkml:brushProperty name="width" value="0.025" units="cm"/>
      <inkml:brushProperty name="height" value="0.025" units="cm"/>
    </inkml:brush>
  </inkml:definitions>
  <inkml:trace contextRef="#ctx0" brushRef="#br0">5821 731 14510,'-65'-70'-30,"-3"2"0,-2 3 0,-132-91 0,154 124 117,-1 3 0,-1 1 0,-2 3 0,-1 2 0,0 3 0,-2 1 0,-80-15 0,31 18-165,-138-2 0,-109 16-5,186 3 45,-54-1-131,-1158-13 3946,480 22-3233,789 0-521,1 5 0,1 5 0,1 4 0,1 5 0,1 5 0,-128 58 0,185-69-25,1 2 0,2 3 0,0 1 0,2 1 0,1 3 0,1 1 0,2 2-1,2 2 1,1 1 0,2 2 0,1 0 0,3 3 0,1 0 0,2 1 0,2 2 0,2 1 0,-21 69 0,22-39-32,3 0 1,4 1 0,3 0-1,3 1 1,4 0 0,4 0-1,11 87 1,-1-78 26,5-1 0,3 0 0,4-1 0,3-1 1,5-1-1,44 86 0,-37-99 27,2-2 0,4-2 0,3-2 0,2-2 0,3-2 1,88 79-1,-60-72 27,2-4 0,3-3-1,3-4 1,134 65 0,-79-57 4,3-6-1,205 54 0,310 21-160,-369-99 33,513-3 0,-574-41 2,0-11 0,397-86 0,-347 34 80,-3-12 1,-5-13-1,-3-11 0,447-251 1,-573 273 43,-5-6 0,-4-6 0,170-159 0,-240 194-11,-3-3-1,-3-2 1,-3-3-1,-3-3 1,-3-1-1,-3-3 1,67-156-1,-96 186 58,-2 0 0,-2-1-1,-2-1 1,-2 1 0,-3-2-1,-2 1 1,-1-78 0,-7 89 48,-1 0-1,-1 0 1,-3 1 0,-1 0-1,-1 0 1,-3 1 0,-1 1 0,-1 0-1,-2 0 1,-28-41 0,8 25-98,-2 1 1,-2 3-1,-2 1 1,-2 3-1,-2 1 1,-2 2-1,-2 3 1,-1 2-1,-103-54 0,59 44-35,-2 4 0,-2 4-1,-1 4 1,-2 5 0,-114-17-1,70 26-769,0 7 0,-1 5-1,0 7 1,0 7 0,1 6-1,-273 59 1,92 10-3884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2.491"/>
    </inkml:context>
    <inkml:brush xml:id="br0">
      <inkml:brushProperty name="width" value="0.025" units="cm"/>
      <inkml:brushProperty name="height" value="0.025" units="cm"/>
    </inkml:brush>
  </inkml:definitions>
  <inkml:trace contextRef="#ctx0" brushRef="#br0">0 1 16111,'0'0'1719,"2"12"545,28 338 7724,-29-342-9854,0 0 0,1 0 0,0 0-1,0 0 1,0 0 0,1 0 0,4 8 0,-6-14-93,0 0 0,1 0 0,-1-1 0,0 1 0,1-1-1,-1 1 1,1-1 0,-1 1 0,1-1 0,0 0 0,-1 0 0,1 0-1,0 0 1,0 0 0,0 0 0,0-1 0,0 1 0,0 0 0,0-1 0,0 0-1,0 1 1,0-1 0,0 0 0,0 0 0,0 0 0,0 0 0,0-1 0,0 1-1,0 0 1,0-1 0,0 0 0,0 1 0,4-3 0,3-2-20,1 0 1,-1-1 0,0-1-1,0 1 1,-1-2-1,0 1 1,0-1 0,-1 0-1,0-1 1,6-9-1,36-38-34,-48 56 13,-1-1 0,0 1 0,1-1 0,-1 1 0,0-1 0,1 1 0,-1 0 0,1-1 0,-1 1 0,1-1 0,-1 1 0,1 0 0,-1 0 0,1-1 0,-1 1 0,1 0 0,-1 0 0,1-1 0,0 1 0,-1 0 0,1 0 0,-1 0 0,1 0 0,0 0 0,-1 0 0,1 0 0,-1 0 0,1 0 0,-1 0 0,1 0 0,0 1 0,-1-1 0,1 0 0,-1 0 0,1 0 0,-1 1 0,1-1 0,-1 0 0,1 1 0,-1-1 0,1 0 0,-1 1 0,1-1 0,-1 1 0,0-1 0,1 1 0,-1-1 0,0 1 0,1-1 0,-1 1 0,0-1 0,0 1 0,1-1 0,-1 1 0,0-1 0,0 1 0,0 0 0,0-1 0,0 1 0,0-1 0,0 1 0,0 0 0,0-1 0,0 2 0,0 51 0,-1-41 0,-7 148 0,8-159-107,0 0 0,0-1 1,0 1-1,0 0 0,0-1 0,0 1 0,0 0 0,0-1 1,0 1-1,0 0 0,1-1 0,-1 1 0,0 0 1,0-1-1,1 1 0,-1-1 0,0 1 0,1-1 0,-1 1 1,1 0-1,-1-1 0,1 0 0,-1 1 0,1-1 1,-1 1-1,1-1 0,-1 1 0,1-1 0,0 0 0,-1 0 1,1 1-1,-1-1 0,1 0 0,0 0 0,-1 0 1,1 1-1,0-1 0,-1 0 0,1 0 0,0 0 1,0 0-1,-1 0 0,1 0 0,0-1 0,-1 1 0,1 0 1,-1 0-1,1 0 0,0-1 0,-1 1 0,1 0 1,0-1-1,0 0 0,32-20-9681,-18 2 232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9:38.039"/>
    </inkml:context>
    <inkml:brush xml:id="br0">
      <inkml:brushProperty name="width" value="0.025" units="cm"/>
      <inkml:brushProperty name="height" value="0.025" units="cm"/>
    </inkml:brush>
  </inkml:definitions>
  <inkml:trace contextRef="#ctx0" brushRef="#br0">17 1 3683,'-16'0'4406,"34"2"-2835,13 2-709,42 8-43,0-2 0,0-4-1,144-7 1,-83-2-138,571 27 810,-383-9-1445,1361 50 798,-1102-41-631,1055 24-175,-783-51 177,411 6 237,-601 22-389,286 3 13,163-41 389,-593 4-300,265 5-98,580-16-44,-199-41 5,-390 17 8,966 24-170,-1105 23-47,-408-2 159,1091-35-537,-1177 20 690,126-6 165,-259 17-1871,-4-10-2365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26.585"/>
    </inkml:context>
    <inkml:brush xml:id="br0">
      <inkml:brushProperty name="width" value="0.025" units="cm"/>
      <inkml:brushProperty name="height" value="0.025" units="cm"/>
    </inkml:brush>
  </inkml:definitions>
  <inkml:trace contextRef="#ctx0" brushRef="#br0">75 201 7431,'0'0'8792,"-11"7"-6299,-7 3-1572,-4 3 272,-2 2 4514,26-18-5385,0 0 0,0 0 0,0 1 0,0-1 0,0 1 0,0-1 0,1 1 0,4-3 0,0-2 143,65-73 1177,-36 38-1443,55-49 0,-91 92-183,1 1 1,-1-1-1,1 0 1,-1 0-1,0 0 1,0 0 0,0 0-1,1 0 1,-1 0-1,0 0 1,0 0-1,0 1 1,-1-1 0,1 0-1,0 0 1,0 0-1,-1 0 1,1 1 0,-30 68 446,23-58-558,1-1 0,1 2 0,0-1-1,1 1 1,0-1 0,-3 23 0,7-35-25,-1 0 0,1 1 0,0-1 0,0 1 0,0-1 0,0 0 0,0 1 0,0-1 0,0 0 0,0 1 0,1-1 0,-1 1 0,0-1 0,0 0 0,0 1 0,0-1 0,0 0 0,1 1 1,-1-1-1,0 0 0,0 1 0,1-1 0,-1 0 0,0 1 0,0-1 0,1 0 0,-1 0 0,0 1 0,1-1 0,-1 0 0,0 0 0,1 0 0,-1 1 0,0-1 0,1 0 0,-1 0 0,1 0 0,-1 0 0,0 0 0,1 0 0,-1 0 1,0 0-1,1 0 0,-1 0 0,1 0 0,-1 0 0,0 0 0,1 0 0,-1 0 0,1 0 0,-1-1 0,1 1 0,19-12-7466,-7-8-1265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27.003"/>
    </inkml:context>
    <inkml:brush xml:id="br0">
      <inkml:brushProperty name="width" value="0.025" units="cm"/>
      <inkml:brushProperty name="height" value="0.025" units="cm"/>
    </inkml:brush>
  </inkml:definitions>
  <inkml:trace contextRef="#ctx0" brushRef="#br0">368 7 12107,'-9'-1'1703,"7"1"-1647,-6-1 249,1 0-1,-1 0 1,0 1-1,0 0 1,0 1-1,0 0 1,0 0-1,1 0 1,-1 1-1,1 1 1,-1-1-1,1 1 1,-12 6-1,0 6-25,1 0 0,0 1 0,1 1 0,1 0 0,1 1 0,0 1 0,2 1 0,0 0 0,1 0 0,-18 43 0,20-37-164,0 1-1,2 0 1,1 0-1,1 1 1,1 0-1,2 0 1,1 0 0,2 53-1,0-77-97,1 0 0,-1 1 0,1-1 1,0 0-1,0 0 0,0 0 0,1 0 0,-1 0 0,1 0 0,0 0 0,0-1 0,1 1 1,-1-1-1,1 1 0,-1-1 0,1 0 0,0 0 0,0 0 0,1 0 0,-1-1 1,0 1-1,1-1 0,0 0 0,0 0 0,-1 0 0,1-1 0,0 1 0,0-1 1,0 0-1,1 0 0,-1 0 0,0-1 0,0 1 0,0-1 0,6 0 0,4-1 224,0 0-1,-1 0 1,1-1-1,0-1 1,-1-1-1,0 1 1,0-2 0,0 0-1,22-12 1,-8 0 166,0 0 1,-2-2 0,0-1 0,0-1-1,-2-1 1,-1-1 0,24-32 0,-34 39-277,-1 0 1,-1 0-1,-1-1 1,0-1-1,-1 1 1,0-1-1,-2-1 1,0 1-1,-1-1 1,-1 0-1,-1 0 1,-1 0 0,1-23-1,-4 36-195,1-1 1,0 1-1,-1-1 0,-1 1 1,1-1-1,-1 1 0,0 0 1,0 0-1,-1 0 0,0 0 1,0 0-1,0 0 0,-1 1 1,1-1-1,-1 1 0,-1 0 1,1 1-1,-1-1 1,0 1-1,0-1 0,0 1 1,0 1-1,-1-1 0,0 1 1,0 0-1,1 0 0,-2 1 1,1 0-1,0 0 0,0 0 1,-1 1-1,1 0 0,-1 0 1,1 0-1,-1 1 0,1 0 1,-1 1-1,1-1 0,-10 3 1,11-2-560,0 0 1,-1 1-1,1 0 1,0 0-1,0 0 1,1 1-1,-1-1 1,0 1 0,-5 5-1,-5 7-5297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28.138"/>
    </inkml:context>
    <inkml:brush xml:id="br0">
      <inkml:brushProperty name="width" value="0.025" units="cm"/>
      <inkml:brushProperty name="height" value="0.025" units="cm"/>
    </inkml:brush>
  </inkml:definitions>
  <inkml:trace contextRef="#ctx0" brushRef="#br0">0 239 16271,'0'0'5323,"11"-4"-3909,5-3-990,0-1-1,0-1 0,-1-1 0,0 0 0,20-19 0,70-74 63,-53 50-414,-52 53-74,0 0 0,0 0 0,0-1 0,0 1 0,1 0 0,-1-1 0,0 1 0,0 0 1,0 0-1,0-1 0,1 1 0,-1 0 0,0 0 0,0-1 0,1 1 0,-1 0 0,0 0 0,1 0 1,-1 0-1,0-1 0,0 1 0,1 0 0,-1 0 0,0 0 0,1 0 0,-1 0 0,0 0 0,1 0 1,-1 0-1,0 0 0,1 0 0,-1 0 0,0 0 0,1 0 0,-1 0 0,0 0 0,1 0 0,-1 0 0,0 0 1,0 1-1,1-1 0,-1 0 0,0 17-197,-13 25 69,0-11-81,-32 91 726,41-109-1131,1 0 0,1 0 0,0 0 0,0 16 0,2-27 187,1 4-3121,3-6-1685,3-4-3024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28.513"/>
    </inkml:context>
    <inkml:brush xml:id="br0">
      <inkml:brushProperty name="width" value="0.025" units="cm"/>
      <inkml:brushProperty name="height" value="0.025" units="cm"/>
    </inkml:brush>
  </inkml:definitions>
  <inkml:trace contextRef="#ctx0" brushRef="#br0">442 0 13677,'-16'7'1644,"-14"6"-1195,1 1 0,0 1 0,1 2 1,1 0-1,1 2 0,0 1 0,-22 24 0,28-21-212,0 1 0,2 1 0,1 0 0,2 1 0,0 1 0,2 1 1,0 0-1,2 0 0,2 1 0,0 0 0,2 1 0,1 0 0,1 0 0,2 1 0,1-1 0,4 56 0,-1-78-227,-1 0 0,2-1 0,-1 1 0,1-1 0,1 1-1,-1-1 1,1 0 0,1 1 0,-1-2 0,1 1 0,0 0-1,1-1 1,-1 1 0,1-1 0,0-1 0,1 1-1,0-1 1,0 0 0,0 0 0,0 0 0,1-1 0,-1 0-1,1-1 1,0 1 0,1-1 0,-1-1 0,0 1 0,1-1-1,-1 0 1,1-1 0,0 0 0,15 0 0,0 0 230,0-2-1,0-1 1,0-1 0,0 0 0,0-2 0,0-1 0,-1-1-1,0 0 1,41-22 0,-33 13 88,0-1 0,-2-1 0,0-2 0,-1-1 0,-1-1 0,-1-1 0,-1-1 1,-1-1-1,-1-1 0,25-39 0,-43 57-223,0 1 0,0-1 0,-1 0 1,1 0-1,-2 0 0,1 0 0,-1-1 0,-1 1 1,1-1-1,-1 1 0,-1-1 0,0 1 0,-1-16 1,-1 18-77,1-1 0,-1 1-1,0 0 1,-1 0 0,1 1 0,-1-1 0,0 0 0,-1 1 0,0 0 0,1 0 0,-2 0 0,1 0 0,0 0 0,-1 1 0,0 0 0,0 0 0,0 0 0,-10-5 0,2 3-236,0 0 0,0 1 0,0 0 0,0 1 1,-1 1-1,0 0 0,1 1 0,-1 0 0,0 1 0,-19 1 0,13 0-776,1 2-1,0 1 1,-1 0-1,1 1 0,0 1 1,-34 15-1,-9 11-4402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4.661"/>
    </inkml:context>
    <inkml:brush xml:id="br0">
      <inkml:brushProperty name="width" value="0.025" units="cm"/>
      <inkml:brushProperty name="height" value="0.025" units="cm"/>
    </inkml:brush>
  </inkml:definitions>
  <inkml:trace contextRef="#ctx0" brushRef="#br0">0 312 15631,'0'0'9048,"12"-4"-7398,6-3-1417,0-1 1,-1 0-1,0-2 0,-1 0 1,0-1-1,-1 0 0,20-20 1,106-113-335,-87 87 118,-54 56-31,0 0 1,1 1-1,-1-1 1,1 0-1,-1 1 1,1-1-1,-1 1 1,1-1-1,-1 1 1,1-1-1,-1 1 1,1-1-1,0 1 1,-1 0-1,1-1 1,0 1-1,-1 0 1,1-1-1,0 1 1,-1 0-1,1 0 1,0 0-1,0 0 1,-1 0-1,2 0 1,-2 16-226,-14 28 204,0-13 69,3-8 16,1 0 1,0 1-1,2 0 1,1 1-1,1 0 1,1 0 0,-2 30-1,10-37-1043,-3-18 786,0 1 1,1-1-1,-1 1 1,0-1-1,1 0 1,-1 1-1,1-1 1,-1 0 0,0 0-1,1 1 1,-1-1-1,1 0 1,-1 0-1,1 1 1,-1-1-1,1 0 1,-1 0-1,0 0 1,1 0 0,-1 0-1,1 0 1,-1 0-1,1 0 1,-1 0-1,1 0 1,-1 0-1,1 0 1,-1 0-1,1 0 1,0-1-1,7-3-7063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5.019"/>
    </inkml:context>
    <inkml:brush xml:id="br0">
      <inkml:brushProperty name="width" value="0.025" units="cm"/>
      <inkml:brushProperty name="height" value="0.025" units="cm"/>
    </inkml:brush>
  </inkml:definitions>
  <inkml:trace contextRef="#ctx0" brushRef="#br0">0 1 23350,'0'0'5477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5.348"/>
    </inkml:context>
    <inkml:brush xml:id="br0">
      <inkml:brushProperty name="width" value="0.025" units="cm"/>
      <inkml:brushProperty name="height" value="0.025" units="cm"/>
    </inkml:brush>
  </inkml:definitions>
  <inkml:trace contextRef="#ctx0" brushRef="#br0">200 0 17873,'0'0'1484,"-11"1"384,4-1-1642,-1 0 0,1 1 0,0 0 0,0 0 0,0 1 0,0 0 0,1 0 0,-1 0 0,0 1 0,1 0 0,0 0 0,0 1 0,0 0 0,-10 8 0,7-3 51,0 0 0,1 1 0,0 0 0,0 1-1,-11 21 1,16-27-213,0 0 0,1 0 0,0 0 0,0 0 0,1 0 0,-1 0 0,1 1 0,0-1 0,1 0 0,-1 1 0,1-1 0,0 1 1,1-1-1,-1 1 0,1-1 0,2 10 0,-1-13-43,-1 0 1,1 0-1,0 0 1,-1 0 0,1 0-1,0 0 1,0-1 0,0 1-1,0-1 1,0 1 0,1-1-1,-1 0 1,0 0-1,1 0 1,-1 0 0,0 0-1,1-1 1,-1 1 0,1-1-1,0 0 1,-1 1-1,5-1 1,4 0 71,1 0 0,-1 0 1,21-4-1,-23 2-62,-1-1 1,1 1 0,-1-2 0,0 1-1,0-1 1,-1 0 0,1-1-1,-1 0 1,0 0 0,0 0-1,9-11 1,-11 12-5,-1 0-1,0-1 0,0 0 0,-1 0 1,1 0-1,-1-1 0,0 1 1,-1-1-1,1 1 0,-1-1 1,0 0-1,0 0 0,-1 0 1,0 0-1,0 0 0,-1 0 1,1-8-1,-2 12-17,1 0 1,0 0-1,-1 1 1,1-1 0,-1 0-1,0 0 1,0 0-1,0 1 1,0-1-1,0 0 1,0 1-1,0-1 1,0 1 0,-1-1-1,1 1 1,-1-1-1,1 1 1,-1 0-1,1 0 1,-1 0-1,0 0 1,1 0-1,-1 0 1,0 0 0,0 1-1,0-1 1,0 1-1,0-1 1,0 1-1,1 0 1,-1-1-1,0 1 1,0 0-1,0 0 1,0 1 0,0-1-1,0 0 1,-4 2-1,0-2-79,0 1 0,0 1 0,-1-1-1,1 1 1,0 0 0,0 1 0,0-1 0,1 1 0,-1 0-1,1 1 1,-6 3 0,8-4-266,0 0-1,1 0 1,-1 0 0,1 0-1,0 1 1,0-1 0,0 1-1,1-1 1,-3 6 0,3 21-7068,6-21 827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5.724"/>
    </inkml:context>
    <inkml:brush xml:id="br0">
      <inkml:brushProperty name="width" value="0.025" units="cm"/>
      <inkml:brushProperty name="height" value="0.025" units="cm"/>
    </inkml:brush>
  </inkml:definitions>
  <inkml:trace contextRef="#ctx0" brushRef="#br0">28 1 8040,'0'0'9833,"-6"58"-6662,-4-27-609,2 4-800,4-1-609,4-2-769,0-5-319,2-5-578,8-10-1953,3-10-2211,-5-2-2433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6.066"/>
    </inkml:context>
    <inkml:brush xml:id="br0">
      <inkml:brushProperty name="width" value="0.025" units="cm"/>
      <inkml:brushProperty name="height" value="0.025" units="cm"/>
    </inkml:brush>
  </inkml:definitions>
  <inkml:trace contextRef="#ctx0" brushRef="#br0">48 16 21172,'0'0'7137,"11"-3"-5759,1-1-929,-7 3-278,-1-1 0,1 1 0,0-1-1,-1 2 1,1-1 0,0 0-1,0 1 1,-1 0 0,8 0-1,-12 0-158,1 0 0,0 0-1,0 1 1,-1-1 0,1 0-1,0 0 1,0 0 0,-1 1-1,1-1 1,0 0 0,-1 1-1,1-1 1,0 0 0,-1 1-1,1-1 1,-1 1 0,1-1-1,-1 1 1,1-1 0,-1 1-1,1 0 1,-1-1-1,1 1 1,-1-1 0,0 1-1,1 0 1,-1 0 0,0 1-1,-1 25 285,-19 23-6,14-41-293,3-4-13,0-1 1,0 1 0,1 0-1,0 0 1,0 0-1,0 0 1,-1 7-1,3-11 6,0 0 0,0 1 0,0-1-1,0 0 1,0 1 0,1-1 0,-1 0-1,0 1 1,1-1 0,-1 0 0,1 0-1,0 1 1,-1-1 0,1 0 0,0 0-1,0 0 1,0 0 0,0 0 0,0 0-1,0 0 1,0 0 0,0-1 0,0 1-1,0 0 1,0 0 0,0-1 0,1 1-1,-1-1 1,0 1 0,1-1 0,-1 0-1,0 1 1,3-1 0,36 7-1072,-32-6 863,-1-1 0,0 1 0,0 1 0,0-1 0,0 1 0,-1 0 0,1 1 0,0 0 0,11 6-1,-17-8 229,-1-1-1,1 1 0,-1-1 0,1 1 0,-1 0 0,1-1 0,-1 1 0,0 0 0,1-1 1,-1 1-1,0 0 0,1-1 0,-1 1 0,0 0 0,0 0 0,0-1 0,1 1 0,-1 0 0,0 0 1,0-1-1,0 1 0,0 0 0,-1 0 0,1 0 0,0-1 0,0 1 0,0 0 0,-1 1 1,-18 20 1100,-29 7 938,47-29-2043,-13 7 97,-1-1-1,-1-1 1,1 0 0,-29 5 0,40-9-124,-1-1 0,1 0 0,0 1-1,0-1 1,0-1 0,0 1 0,-1-1 0,1 0-1,0 1 1,-7-4 0,9 3-27,1 0 1,-1 0 0,1 0-1,-1 0 1,1-1-1,-1 1 1,1 0 0,0-1-1,0 1 1,0 0-1,0-1 1,0 0-1,0 1 1,0-1 0,0 1-1,1-1 1,-1 0-1,0 0 1,1 1 0,0-1-1,-1 0 1,1 0-1,0 0 1,0 0-1,0-2 1,0 3-427,1 0 0,-1 0 0,0 0 0,1 0 0,-1 0-1,1-1 1,-1 1 0,1 1 0,0-1 0,-1 0 0,1 0 0,0 0 0,0 0 0,-1 0 0,1 1-1,0-1 1,0 0 0,0 1 0,0-1 0,0 0 0,0 1 0,0-1 0,0 1 0,0 0 0,0-1-1,1 1 1,-1 0 0,1 0 0,1-1-558,17-5-7657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3.086"/>
    </inkml:context>
    <inkml:brush xml:id="br0">
      <inkml:brushProperty name="width" value="0.025" units="cm"/>
      <inkml:brushProperty name="height" value="0.025" units="cm"/>
    </inkml:brush>
  </inkml:definitions>
  <inkml:trace contextRef="#ctx0" brushRef="#br0">0 29 14990,'0'0'10901,"8"9"-9967,-4-4-859,1 0 0,0 0 0,0-1-1,1 0 1,-1 1 0,1-2 0,0 1-1,0-1 1,0 0 0,0 0-1,1-1 1,-1 1 0,1-1 0,-1-1-1,1 1 1,0-1 0,10 0 0,-9-1 101,-1 0 1,0 0-1,0-1 0,0 1 1,0-2-1,0 1 1,11-4-1,-16 4-91,0-1 0,0 1 0,0 0 0,0 0 0,0-1 0,0 1 0,-1-1 0,1 1 0,0-1 0,-1 0 0,1 0-1,-1 0 1,0 0 0,1 0 0,-1 0 0,0 0 0,0 0 0,-1 0 0,1-1 0,0 1 0,-1 0 0,1-1 0,-1 1 0,0 0 0,0-1 0,0-3-1,0 4-75,0 1-1,-1-1 0,1 1 0,0 0 1,-1-1-1,1 1 0,-1 0 0,0-1 1,1 1-1,-1 0 0,0 0 0,0 0 1,0-1-1,0 1 0,0 0 0,0 0 1,0 0-1,0 1 0,-1-1 0,1 0 1,0 0-1,0 1 0,-1-1 0,1 0 1,0 1-1,-1 0 0,1-1 0,-1 1 1,1 0-1,0-1 0,-1 1 0,1 0 1,-1 0-1,1 0 0,-1 0 0,-2 1 1,0-1-37,0 0 0,-1 1-1,1-1 1,0 1 0,0 0 0,-1 0 0,1 1 0,0-1 0,0 1 0,0 0 0,-6 4-1,3 0 11,1 1 0,0 0 0,0 0 0,1 1 0,0-1 0,0 1-1,-6 15 1,9-17 45,-1-1 1,1 1-1,1 0 0,-1 0 0,1 0 0,0-1 1,0 1-1,0 0 0,1 0 0,0 1 0,0-1 0,3 11 1,-2-15-15,0 0 0,0 0 0,1-1 0,-1 1 0,1 0 0,-1-1 0,1 0 0,0 1 0,-1-1 0,1 0 0,0 0 0,0 0 0,0 0 0,0 0 0,0 0 0,0 0-1,0-1 1,0 1 0,0-1 0,1 1 0,-1-1 0,0 0 0,0 0 0,0 0 0,0 0 0,1 0 0,-1-1 0,0 1 0,3-2 0,3 1 34,1 0-1,-1-1 1,0 0-1,0-1 1,0 1-1,12-7 1,-5-2-47,-1 0 0,0-1 0,-1 0 0,-1-1 0,0-1 0,0 0 0,-1 0 0,-1-1 0,13-26 0,-22 89 0,-3-35 0,1-8 0,0-1 0,1 1 0,0 0 0,0 0 0,0 0 0,0 0 0,2 8 0,-1-11 0,0-1 0,-1 0 0,1 0 0,0 0 0,0 1 0,0-1 0,0 0 0,0 0 0,0 0 0,0 0 0,0-1 0,1 1 0,-1 0 0,0 0 0,0-1 0,1 1 0,-1-1 0,1 1 0,-1-1 0,0 1 0,1-1 0,-1 0 0,1 0 0,-1 0 0,1 0 0,-1 0 0,0 0 0,1 0 0,-1 0 0,3-1 0,2-1 0,-1 1 0,1-1 0,0 0 0,-1 0 0,0-1 0,0 1 0,0-1 0,0-1 0,0 1 0,0-1 0,-1 1 0,1-1 0,-1 0 0,0-1 0,-1 1 0,7-11 0,-4 8 0,-1 1 0,1-1 0,0 1 0,1 0 0,-1 0 0,10-6 0,-15 13 0,-1-1 0,0 0 0,1 0 0,-1 0 0,0 0 0,1 1 0,-1-1 0,0 0 0,1 0 0,-1 1 0,0-1 0,0 0 0,1 1 0,-1-1 0,0 0 0,0 1 0,1-1 0,-1 0 0,0 1 0,0-1 0,0 0 0,0 1 0,0-1 0,0 1 0,1-1 0,-1 0 0,0 1 0,0-1 0,0 1 0,0-1 0,0 0 0,0 1 0,-1-1 0,1 1 0,0 0 0,0 16 0,0-16 0,0 15-232,0-9-287,-1-1 0,1 0 0,1 0 0,-1 1 0,1-1 0,0 0 0,4 11-1,-4-15 360,0-1 0,0 0 0,0 1 0,0-1 0,0 0 0,1 1 0,-1-1 0,0 0 0,1 0-1,-1 0 1,1 0 0,-1 0 0,1-1 0,0 1 0,-1 0 0,1-1 0,0 1 0,-1-1 0,1 0-1,0 0 1,0 1 0,-1-1 0,1 0 0,0 0 0,0 0 0,0-1 0,-1 1 0,1 0 0,0-1-1,-1 1 1,1-1 0,0 0 0,1 0 0,18-10-6865,2-9-6679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6.421"/>
    </inkml:context>
    <inkml:brush xml:id="br0">
      <inkml:brushProperty name="width" value="0.025" units="cm"/>
      <inkml:brushProperty name="height" value="0.025" units="cm"/>
    </inkml:brush>
  </inkml:definitions>
  <inkml:trace contextRef="#ctx0" brushRef="#br0">263 0 19218,'0'0'9769,"-42"68"-8551,32-43-161,1 2-513,5-3-320,4 2-160,0-4 0,0-3-64,7-4-224,2-3-993,-5-6-865,-2-4-1922</inkml:trace>
  <inkml:trace contextRef="#ctx0" brushRef="#br0" timeOffset="1">1 136 18770,'0'0'10762,"91"-12"-9513,-39 5-768,7-1-353,1 2-128,-2 0-1794,-9-1-3555,-8-1-3652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8.309"/>
    </inkml:context>
    <inkml:brush xml:id="br0">
      <inkml:brushProperty name="width" value="0.025" units="cm"/>
      <inkml:brushProperty name="height" value="0.025" units="cm"/>
    </inkml:brush>
  </inkml:definitions>
  <inkml:trace contextRef="#ctx0" brushRef="#br0">215 59 13741,'-37'-6'5890,"29"4"-5249,-1 1-1,1 0 1,-1 0-1,0 1 0,-10 1 1,16-1-620,-1 1 0,1 0 0,0 0 0,0 0 0,0 0 0,0 0 0,0 1 0,0 0 0,0-1 0,1 1 0,-1 0 0,1 0 0,-1 0 0,1 1 0,0-1 0,-1 1 0,-2 5 0,-2 1 152,0 1 0,1 0-1,0 1 1,1-1 0,0 1 0,1 0 0,0 1 0,1-1-1,0 1 1,0-1 0,2 1 0,-1 0 0,1 0 0,1 0-1,2 19 1,-2-30-138,1 1 0,-1-1 1,1 1-1,-1-1 0,1 1 0,0-1 0,0 0 0,0 1 1,0-1-1,0 0 0,0 1 0,0-1 0,0 0 0,0 0 1,0 0-1,1 0 0,-1 0 0,0 0 0,1-1 0,-1 1 0,1 0 1,-1-1-1,1 1 0,-1-1 0,1 1 0,-1-1 0,1 0 1,0 0-1,-1 0 0,1 1 0,-1-1 0,1-1 0,0 1 0,-1 0 1,1 0-1,-1-1 0,1 1 0,-1-1 0,3 0 0,3-1 147,-1 0-1,1 0 0,0-1 0,-1 0 1,0 0-1,0 0 0,10-8 0,-6 2-94,-1-1 0,0 0 0,-1-1 0,0 0 0,0 0 0,-1-1 0,-1 0 0,0 0 0,-1 0 0,6-19 0,-9 26-62,-1-1-1,0 0 1,0 1-1,0-1 1,-1 0 0,0 1-1,0-1 1,0 0-1,-1 1 1,0-1-1,0 0 1,-2-5-1,1 7-24,1 1-1,-1-1 1,0 1-1,0 0 1,-1 0-1,1-1 1,-1 1-1,1 1 0,-1-1 1,0 0-1,0 1 1,0 0-1,-1-1 1,1 1-1,0 0 1,-1 1-1,1-1 1,-1 1-1,-5-2 0,4 2-5,1 0 0,0 0 0,-1 1 0,1-1-1,-1 1 1,1 0 0,-1 1 0,1-1-1,-1 1 1,1 0 0,-1 0 0,1 0 0,0 1-1,-1-1 1,1 1 0,0 0 0,0 0-1,0 1 1,-6 4 0,5-3-305,1-1 0,0 1 0,0 0 1,0 0-1,0 1 0,0-1 0,1 1 0,0 0 0,0 0 0,1 0 1,-1 0-1,1 0 0,0 0 0,0 1 0,-1 7 0,3-12 181,0-1-4,0 0 0,-1 0 0,1 1 0,0-1 0,0 0 0,0 0 0,0 1 0,0-1 0,0 0 0,0 0 0,0 1-1,0-1 1,0 0 0,0 1 0,0-1 0,0 0 0,0 0 0,0 1 0,0-1 0,0 0 0,0 1 0,0-1 0,0 0 0,0 0 0,0 1 0,0-1 0,1 0 0,-1 0 0,0 1 0,0-1 0,0 0 0,0 0 0,1 0-1,-1 1 1,0-1 0,0 0 0,1 0 0,-1 0 0,0 0 0,0 0 0,1 1 0,-1-1 0,0 0 0,0 0 0,1 0 0,-1 0 0,0 0 0,1 0 0,-1 0 0,0 0 0,0 0 0,1 0 0,-1 0 0,0 0-1,0 0 1,1 0 0,-1 0 0,0 0 0,1-1 0,17-1-7019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8.929"/>
    </inkml:context>
    <inkml:brush xml:id="br0">
      <inkml:brushProperty name="width" value="0.025" units="cm"/>
      <inkml:brushProperty name="height" value="0.025" units="cm"/>
    </inkml:brush>
  </inkml:definitions>
  <inkml:trace contextRef="#ctx0" brushRef="#br0">55 1 16464,'0'0'4991,"-2"9"-3875,-12 54 484,-16 78 1006,22-45-10346,8-105 1259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39.865"/>
    </inkml:context>
    <inkml:brush xml:id="br0">
      <inkml:brushProperty name="width" value="0.025" units="cm"/>
      <inkml:brushProperty name="height" value="0.025" units="cm"/>
    </inkml:brush>
  </inkml:definitions>
  <inkml:trace contextRef="#ctx0" brushRef="#br0">215 1 5349,'0'0'12946,"-9"0"-10758,4 0-2012,1 0-1,-1 0 0,1 0 0,-1 1 1,1 0-1,0 0 0,-1 0 1,1 0-1,0 1 0,0 0 0,0 0 1,0 0-1,0 0 0,0 0 1,0 1-1,1 0 0,-1 0 0,1 0 1,0 0-1,0 0 0,0 1 0,0-1 1,-4 8-1,3-4-123,-1 0 0,1 0 1,0 1-1,0-1 0,-2 10 0,5-15-50,0-1-1,1 0 1,-1 1-1,1-1 1,0 1-1,-1-1 1,1 1-1,0-1 1,0 1-1,0-1 1,0 1-1,0-1 1,0 1 0,0-1-1,0 1 1,1-1-1,-1 1 1,1-1-1,-1 0 1,1 1-1,0-1 1,-1 0-1,1 1 1,0-1-1,0 0 1,0 0 0,0 1-1,0-1 1,0 0-1,0 0 1,0 0-1,0 0 1,1-1-1,-1 1 1,2 1-1,8 1 52,1 0-1,-1 0 1,1-1 0,18 1-1,-22-3-59,0 1 0,0 0 0,1 0 1,-1 1-1,0 0 0,0 0 0,0 1 0,-1 0 0,1 0 0,13 8 0,-20-10 12,1 1 0,0 0 1,-1-1-1,0 1 0,1 0 0,-1 0 0,0 0 0,0 0 0,0 0 0,0 0 0,0 0 1,0 0-1,0 0 0,-1 1 0,1-1 0,-1 0 0,0 0 0,1 1 0,-1-1 0,0 0 1,-1 0-1,1 1 0,0-1 0,-1 0 0,1 0 0,-1 1 0,1-1 0,-1 0 1,0 0-1,0 0 0,0 0 0,0 0 0,-1 0 0,1 0 0,0 0 0,-1-1 0,-1 3 1,-6 7 198,-1 0 1,0-1-1,0 0 1,-16 11-1,3-4 630,-42 26-1,58-39-661,0-1 0,0 1 1,-1-1-1,1 0 0,-1-1 0,0 0 0,0 0 0,0-1 0,1 0 0,-1 0 0,-9-1 0,16 0-148,0 0 0,0-1 0,0 1 0,0 0 0,0 0 0,0-1-1,0 1 1,0 0 0,1-1 0,-1 1 0,0-1 0,0 0 0,0 1 0,0-1 0,1 0 0,-1 1 0,0-1 0,0 0 0,1 0 0,-1 1 0,1-1-1,-1 0 1,1 0 0,-1 0 0,1 0 0,-1-1 0,-2-33 132,4 26-177,1 1 0,-1 0 0,1 0 1,1 0-1,-1 0 0,6-10 1,3 3 12,0 1 0,0 1 1,1 0-1,1 0 1,0 1-1,1 1 1,16-10-1,39-35 47,-69 56-36,1-1-1,0 1 0,0-1 1,-1 1-1,1-1 1,-1 1-1,1-1 0,0 1 1,-1-1-1,1 0 0,-1 1 1,1-1-1,-1 0 1,1 1-1,-1-1 0,0 0 1,1 0-1,-1 1 1,0-1-1,0 0 0,1 0 1,-1 0-1,0 0 1,0 1-1,0-1 0,0 0 1,0 0-1,0 0 0,0 0 1,-1 1-1,1-1 1,0 0-1,0 0 0,-1-1 1,-1 1 24,1 0 0,-1 0 0,0 0 0,1 0 0,-1 1 0,0-1 0,0 0-1,0 1 1,1-1 0,-1 1 0,0 0 0,0-1 0,0 1 0,-2 0 0,-2 0-465,0 0 0,0 0 0,1 0 0,-1 1 0,0 0 0,1 0 1,-1 0-1,0 1 0,1 0 0,-9 3 0,13-4-268,0 1 0,0-1 0,0 0 0,0 1 1,0-1-1,0 0 0,0 1 0,0-1 0,0 1 1,1 0-1,-1-1 0,1 1 0,-1 1 0,1 2-6143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0.218"/>
    </inkml:context>
    <inkml:brush xml:id="br0">
      <inkml:brushProperty name="width" value="0.025" units="cm"/>
      <inkml:brushProperty name="height" value="0.025" units="cm"/>
    </inkml:brush>
  </inkml:definitions>
  <inkml:trace contextRef="#ctx0" brushRef="#br0">0 1 22709,'0'0'7207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0.993"/>
    </inkml:context>
    <inkml:brush xml:id="br0">
      <inkml:brushProperty name="width" value="0.025" units="cm"/>
      <inkml:brushProperty name="height" value="0.025" units="cm"/>
    </inkml:brush>
  </inkml:definitions>
  <inkml:trace contextRef="#ctx0" brushRef="#br0">181 51 17072,'0'0'2328,"-10"0"26,9-1-2296,-5 1 92,1-1-1,0 0 1,-1 1 0,1 0 0,-1 0 0,1 1-1,0 0 1,-1 0 0,1 0 0,0 0 0,0 1 0,-1 0-1,1 0 1,1 0 0,-1 1 0,0-1 0,-8 7 0,7-3-55,0 0 0,0 0 0,1 1 0,-1 0 1,1 0-1,1 0 0,-1 0 0,1 1 0,1-1 1,0 1-1,0 0 0,0 1 0,1-1 0,0 0 1,0 1-1,1-1 0,0 11 0,1-17-85,0-1-1,0 1 0,0-1 1,0 0-1,0 1 0,1-1 1,-1 0-1,0 1 0,1-1 1,-1 0-1,1 0 1,0 1-1,-1-1 0,1 0 1,0 0-1,0 0 0,0 0 1,-1 0-1,1 0 1,0 0-1,1 0 0,-1 0 1,0 0-1,0-1 0,2 2 1,0-1 26,0 0 1,0 0-1,0-1 1,0 1-1,1-1 0,-1 1 1,0-1-1,0 0 1,1 0-1,4-2 1,1 1 55,-1-1 1,0 0 0,0 0-1,0-1 1,-1 0 0,1-1 0,-1 1-1,9-6 1,-8 1-5,0 1 0,0-1 0,-1 0 0,0-1 0,-1 0 0,1 0 1,8-19-1,-12 23 19,-1 1 1,0-1-1,0 0 1,0 0 0,0 0-1,-1-1 1,0 1-1,0 0 1,-1 0 0,0-1-1,1 1 1,-2 0 0,1-1-1,0 1 1,-1 0-1,0-1 1,-1 1 0,-2-7-1,3 9-99,0 1 0,0 0 0,0 0-1,-1 0 1,1 0 0,-1 0 0,0 1 0,1-1-1,-1 0 1,0 1 0,0-1 0,0 1 0,0 0-1,0-1 1,0 1 0,0 0 0,-1 0 0,1 0-1,0 1 1,0-1 0,-1 1 0,1-1 0,-1 1-1,1 0 1,0 0 0,-1 0 0,1 0 0,-1 0-1,1 0 1,0 1 0,-1-1 0,1 1 0,0-1-1,-3 2 1,1 0-23,0 0-1,0 0 0,0 0 0,0 0 0,0 0 1,1 1-1,-1-1 0,1 1 0,-1 0 0,1 1 1,0-1-1,1 0 0,-1 1 0,0-1 1,1 1-1,0 0 0,0 0 0,-2 4 0,3-3-183,-1-1 0,1 0-1,1 1 1,-1-1-1,1 1 1,-1-1-1,1 1 1,0-1-1,1 1 1,-1-1 0,2 6-1,-1-7-262,0 0 0,1 0 0,-1 0 0,1 0-1,-1 0 1,1 0 0,0-1 0,0 1 0,0 0 0,1-1 0,-1 0-1,0 0 1,1 1 0,0-1 0,-1-1 0,1 1 0,0 0 0,0-1-1,0 1 1,0-1 0,0 0 0,0 0 0,7 1 0,24 4-5907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1.353"/>
    </inkml:context>
    <inkml:brush xml:id="br0">
      <inkml:brushProperty name="width" value="0.025" units="cm"/>
      <inkml:brushProperty name="height" value="0.025" units="cm"/>
    </inkml:brush>
  </inkml:definitions>
  <inkml:trace contextRef="#ctx0" brushRef="#br0">63 0 14894,'0'0'3523,"-19"49"-928,4-21-449,2 3-737,3 0-384,5-5-320,5-3-545,0-3-192,8-11-1570,7-5-1921,5-4-1890,-2-13-8905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1.696"/>
    </inkml:context>
    <inkml:brush xml:id="br0">
      <inkml:brushProperty name="width" value="0.025" units="cm"/>
      <inkml:brushProperty name="height" value="0.025" units="cm"/>
    </inkml:brush>
  </inkml:definitions>
  <inkml:trace contextRef="#ctx0" brushRef="#br0">0 101 19218,'0'0'7239,"9"-5"-6283,36-16-427,70-23-1,-38 16-539,-71 26 80,-13 35 81,-9 7-76,2-10-5,2 1-1,0 1 1,2 0 0,2 0 0,1 0-1,-5 60 1,14-107-23697</inkml:trace>
  <inkml:trace contextRef="#ctx0" brushRef="#br0" timeOffset="1">18 223 15791,'0'0'9737,"69"-23"-8648,-28 14-640,2-1-385,2 2-128,3-2-2050,2-2-2082,-3-2-2691,-3 0 609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2.051"/>
    </inkml:context>
    <inkml:brush xml:id="br0">
      <inkml:brushProperty name="width" value="0.025" units="cm"/>
      <inkml:brushProperty name="height" value="0.025" units="cm"/>
    </inkml:brush>
  </inkml:definitions>
  <inkml:trace contextRef="#ctx0" brushRef="#br0">137 7 21204,'0'0'9865,"77"9"-9736,-41-10-129,0-3-1538,-4 0-1697,-7-1-1634,-10 3-1953</inkml:trace>
  <inkml:trace contextRef="#ctx0" brushRef="#br0" timeOffset="1">1 131 16335,'0'0'11243,"64"9"-9994,-18-21-832,5 0-353,1 0-64,-3 0-1378,-11 3-2786,-5-1-4035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2.703"/>
    </inkml:context>
    <inkml:brush xml:id="br0">
      <inkml:brushProperty name="width" value="0.025" units="cm"/>
      <inkml:brushProperty name="height" value="0.025" units="cm"/>
    </inkml:brush>
  </inkml:definitions>
  <inkml:trace contextRef="#ctx0" brushRef="#br0">236 127 3427,'-2'-8'10170,"0"-1"-9110,-1 1 0,0 0 0,0 0 1,0 1-1,-1-1 0,0 1 0,-1-1 0,0 1 0,-9-9 0,12 13-839,-1 0 0,0 0 0,0 0 0,-1 1 0,1-1 0,0 1 0,-1 0 0,1 0 0,-1 0 0,0 1 0,0-1 0,0 1 0,0 0 0,0 0 0,0 1 0,0-1 0,0 1-1,0-1 1,0 1 0,0 1 0,0-1 0,0 1 0,0-1 0,0 1 0,-6 2 0,6-1-200,-1 0 0,0 1 0,1 0-1,-1-1 1,1 2 0,0-1 0,0 0 0,0 1 0,0 0-1,1 0 1,0 0 0,0 0 0,0 0 0,0 1 0,0-1-1,1 1 1,0 0 0,-3 10 0,1-4 10,1 1 0,0 0 1,1-1-1,0 1 0,1 0 0,1 0 1,0 16-1,1-25-19,-1 0 0,1 1 1,-1-1-1,1 1 0,0-1 1,1 0-1,-1 0 0,0 0 0,1 0 1,0 0-1,0 0 0,0 0 1,0 0-1,0-1 0,0 1 0,1-1 1,-1 1-1,6 2 0,-2-1 16,-1-1 0,2 0 0,-1 0-1,0 0 1,1-1 0,-1 0 0,1 0-1,0-1 1,8 1 0,-5 0 3,0-2 1,0 1 0,1-1 0,-1-1-1,0 0 1,0 0 0,0-1 0,0-1-1,0 1 1,0-2 0,0 1 0,16-10-1,-23 11 6,1 0 0,-1 0 0,0-1 0,-1 1 0,1-1 0,0 0 0,-1 1 0,1-1 0,-1-1-1,0 1 1,0 0 0,0 0 0,0-1 0,-1 1 0,1-1 0,-1 0 0,0 1 0,0-1-1,0 0 1,-1 0 0,1 1 0,-1-1 0,0 0 0,0 0 0,0 0 0,-2-6 0,1 7-173,0 0 1,0 0-1,0 0 1,-1 1-1,1-1 0,-1 0 1,0 1-1,1 0 1,-1-1-1,0 1 1,0 0-1,-1 0 1,1 0-1,-3-2 1,1 2-713,1 0 0,-1 0 0,0 0 0,0 0 1,0 1-1,0 0 0,0 0 0,0 0 0,0 0 1,-1 0-1,-7 1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3.677"/>
    </inkml:context>
    <inkml:brush xml:id="br0">
      <inkml:brushProperty name="width" value="0.025" units="cm"/>
      <inkml:brushProperty name="height" value="0.025" units="cm"/>
    </inkml:brush>
  </inkml:definitions>
  <inkml:trace contextRef="#ctx0" brushRef="#br0">41 1 16560,'0'0'2850,"-4"14"17,-8 34-589,3 1 0,1 0 1,0 55-1,8-73-2106,2 0 0,1-1 0,1 1 0,2-1 1,1 0-1,1 0 0,18 42 0,-26-72-172,0 0 0,0 0 0,0-1 0,1 1 0,-1 0 0,0 0 0,0 0 0,0 0 0,0 0 0,0 0 0,0 0 0,0 0 0,0 0 0,0 0 0,0 0 0,1-1 0,-1 1 0,0 0 0,0 0 0,0 0 0,0 0 0,0 0 0,0 0 0,0 0 0,1 0 0,-1 0 0,0 0 0,0 0 0,0 0 0,0 0 0,0 0 0,0 0 0,0 0 0,1 0 0,-1 0 0,0 1 0,0-1 0,0 0 0,0 0 0,0 0 0,0 0 0,0 0 0,0 0 0,0 0 0,0 0 0,1 0 0,-1 0 0,0 0 0,0 0 0,0 1 0,0-1 0,0 0 0,0 0 0,0 0 0,0 0 0,0 0 0,0 0 0,0 0 0,0 1 0,0-1 0,0 0 0,0 0 0,0 0 0,3-15 0,-1-20 0,-3-46-566,46 81 118,-31 0 511,0 0 0,-1-1 1,1-1-1,0 0 1,-1-1-1,0 0 0,20-8 1,-28 8-41,0 1 0,0-1 0,0 0 0,0 0 0,-1 0 0,1-1 0,-1 0 0,0 1 0,0-2 0,0 1 0,-1 0 0,1-1 1,-1 0-1,0 1 0,0-1 0,-1 0 0,0-1 0,0 1 0,0 0 0,0-1 0,1-7 0,-3 11-23,0 1 0,1 0 0,-1-1 0,0 1 0,0 0 0,0-1 0,1 1 0,-2 0 0,1-1 0,0 1 0,0 0 0,0-1 0,-1 1 0,1 0 0,0-1 0,-1 1 0,1 0 0,-1 0 0,0 0 0,1-1 0,-1 1 0,-1-1 0,1 1 0,0 0 0,0 1 0,-1-1 0,1 1 0,0 0 0,0-1 0,-1 1 0,1 0 0,0 0 0,0 0 0,-1 0 0,1 0 0,0 0 0,0 0 0,-1 0 0,1 0 0,0 0 0,-3 1 0,-2 1 0,0 1 0,1-1 0,-1 1 0,0 0 0,1 0 0,0 1 0,-1 0 0,-5 5 0,5-2 0,-1 0 0,1 1 0,0 0 0,1 1 0,-1-1 0,2 1 0,-1 0 0,1 0 0,-4 15 0,7-22 0,0 1 0,1 0 0,-1-1 0,1 1 0,0 0 0,-1 0 0,1 0 0,0-1 0,1 1 0,-1 0 0,0 0 0,1 0 0,0-1 0,-1 1 0,1 0 0,0-1 0,0 1 0,1-1 0,-1 1 0,1-1 0,-1 0 0,1 1 0,0-1 0,-1 0 0,1 0 0,0 0 0,0 0 0,1-1 0,-1 1 0,0 0 0,1-1 0,-1 0 0,1 1 0,-1-1 0,1 0 0,0 0 0,2 0 0,17 4-121,0-2-1,0 0 1,0-1 0,0-1 0,0-2-1,36-4 1,-27-3-5981,-3-5-8279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3.030"/>
    </inkml:context>
    <inkml:brush xml:id="br0">
      <inkml:brushProperty name="width" value="0.025" units="cm"/>
      <inkml:brushProperty name="height" value="0.025" units="cm"/>
    </inkml:brush>
  </inkml:definitions>
  <inkml:trace contextRef="#ctx0" brushRef="#br0">26 1 14990,'0'0'6150,"-7"68"-3524,-1-41-1152,3 2-33,1-1-544,3 1-609,1-5-160,0-2-1697,10-4-1698,3-8-2434,0-10-5926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3.433"/>
    </inkml:context>
    <inkml:brush xml:id="br0">
      <inkml:brushProperty name="width" value="0.025" units="cm"/>
      <inkml:brushProperty name="height" value="0.025" units="cm"/>
    </inkml:brush>
  </inkml:definitions>
  <inkml:trace contextRef="#ctx0" brushRef="#br0">193 1 19827,'0'0'2103,"-12"0"59,5 0-1962,0 0 0,-1 1 0,1 0 0,-1 0 0,1 1 0,0 0 0,0 0 0,-13 6 0,16-6-141,1 0-1,0 0 0,-1 0 0,1 0 0,0 1 1,0 0-1,0-1 0,1 1 0,-1 0 0,1 0 1,0 1-1,-1-1 0,1 0 0,1 1 0,-1-1 1,0 1-1,1 0 0,0-1 0,0 1 0,0 0 1,0 0-1,0 7 0,1-7-53,1 0 0,-1 0 0,1 0 0,0-1-1,0 1 1,0 0 0,0 0 0,1-1 0,0 1 0,-1 0 0,1-1-1,1 0 1,-1 1 0,0-1 0,1 0 0,-1 0 0,1 0 0,0-1-1,0 1 1,0-1 0,1 1 0,4 2 0,12 6-182,0 0 0,38 15 0,-26-12-210,-14-7 228,-13-5 35,1 0-1,-1 0 1,0 0-1,0 1 1,0-1-1,0 1 0,0 1 1,0-1-1,-1 1 1,1 0-1,-1 0 1,5 6-1,-9-9 135,0-1 0,0 1 0,1 0 0,-1 0 0,0 0 0,0 0 0,0-1 0,0 1 0,0 0 1,0 0-1,0 0 0,0 0 0,-1-1 0,1 1 0,0 0 0,0 0 0,-1 0 0,1-1 0,0 1 0,-1 0 0,1 0 0,-1-1 0,1 1 0,-1 0 0,1-1 0,-1 1 0,0-1 0,1 1 0,-1 0 0,0-1 0,1 0 0,-1 1 0,-1 0 0,-31 13 538,26-11-433,-25 9 1268,-54 13 0,75-22-1074,1-1 0,-1 0 0,0-1 0,0-1 0,0 1 0,0-2 0,0 0 0,0 0 0,-14-4 0,24 5-304,0 0 0,0 0 0,0 0 0,0 0 0,0 0 0,0-1 0,0 1 0,0 0 0,0-1 1,0 1-1,0-1 0,0 1 0,0-1 0,0 0 0,1 1 0,-1-1 0,0 0 0,0 1 0,1-1 0,-1 0 0,0 0 0,1 0 0,-1 0 0,1 1 0,-1-1 0,1 0 0,-1 0 0,1 0 0,0 0 0,-1 0 0,1 0 0,0 0 0,0 0 0,0-1 1,0 1-1,0 0 0,0 0 0,0 0 0,0 0 0,0 0 0,1 0 0,-1 0 0,0 0 0,1-1 0,1-1-27,0 0 1,0 0-1,1 0 1,-1 0-1,0 0 1,1 1-1,0-1 0,0 1 1,0 0-1,0 0 1,4-3-1,91-36-135,-60 27 140,44-24 1,-72 33 24,-1-1-1,-1 1 1,1-2 0,-1 1 0,0-1 0,0 0 0,-1-1-1,0 1 1,10-16 0,-15 21-3,-1-1 0,0 1 0,1 0 0,-1 0 0,0 0 0,0-1 0,-1 1 0,1-1 0,0 1 0,-1-1 0,1 1 0,-1 0 0,0-1 0,0 0 0,0 1-1,0-1 1,0 1 0,-1-1 0,1 1 0,-1 0 0,0-1 0,-1-2 0,0 2 12,0-1 1,0 1-1,0 0 0,-1 1 0,0-1 1,1 0-1,-1 1 0,0-1 0,0 1 0,-1 0 1,1 0-1,0 0 0,-5-1 0,-1-1-139,0 0-1,0 1 1,-1 1-1,1 0 0,0 0 1,-1 1-1,0 0 1,1 0-1,-1 1 1,-17 2-1,26-1-141,0-1 1,0 1-1,0-1 1,1 1-1,-1 0 0,0 0 1,1-1-1,-1 1 0,0 0 1,1 0-1,-1 0 1,1 0-1,-1 0 0,1 0 1,0 0-1,-1 0 0,1 0 1,0-1-1,0 2 1,-1-1-1,1 0 0,0 0 1,0 0-1,0 0 1,0 0-1,1 0 0,-1 0 1,0 0-1,0 0 0,0 0 1,1 0-1,-1 0 1,1 0-1,5 11-5768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3.838"/>
    </inkml:context>
    <inkml:brush xml:id="br0">
      <inkml:brushProperty name="width" value="0.025" units="cm"/>
      <inkml:brushProperty name="height" value="0.025" units="cm"/>
    </inkml:brush>
  </inkml:definitions>
  <inkml:trace contextRef="#ctx0" brushRef="#br0">137 0 19026,'0'0'6588,"-8"6"-4757,-6 3-1013,2 0 0,-1 1 1,-15 17-1,23-22-684,1-1 1,0 1 0,0 0-1,0 0 1,0 1-1,1-1 1,0 1-1,0 0 1,1 0-1,-1 0 1,1 0-1,0 0 1,0 8 0,2-12-144,0-1 0,0 1 0,0-1 0,1 1 0,-1-1 0,1 1 1,-1-1-1,1 0 0,0 1 0,-1-1 0,1 0 0,0 0 1,0 0-1,0 1 0,0-1 0,0 0 0,0 0 0,0 0 1,0 0-1,1-1 0,-1 1 0,0 0 0,1 0 0,-1-1 1,0 1-1,1-1 0,-1 1 0,1-1 0,-1 0 0,0 1 1,1-1-1,-1 0 0,3 0 0,62 2-2040,-50-3 945,23 0-1167,-20 0 1143,0 1-1,1 1 0,25 3 0,-44-4 1168,0 0-1,0 1 1,0-1-1,0 0 1,0 0-1,0 0 1,-1 1-1,1-1 0,0 0 1,0 1-1,0-1 1,0 1-1,-1-1 1,1 1-1,0-1 0,0 1 1,-1 0-1,1-1 1,-1 1-1,1 0 1,0 0-1,-1-1 0,1 1 1,-1 0-1,0 0 1,1 0-1,-1 0 1,0-1-1,1 1 0,-1 1 1,0 0 110,0 0 0,-1 0 0,1 0 0,-1 0 0,1 1 0,-1-2 0,0 1 0,0 0 0,0 0 0,0 0 0,0 0 0,-3 2 0,-45 46 3100,47-48-3167,-11 9 163,-13 12 887,-38 25-1,57-43-1000,-1 0-1,1-1 1,-1 0 0,0 0-1,0-1 1,0 0-1,0-1 1,-1 0 0,1 0-1,-17 1 1,24-3-218,0 0 0,0 0 0,0 0 0,-1-1 0,1 1-1,0 0 1,0-1 0,0 1 0,0-1 0,0 1 0,0-1 0,0 0 0,0 1 0,0-1 0,0 0 0,0 0 0,0 1-1,0-1 1,1 0 0,-1 0 0,0 0 0,1 0 0,-1 0 0,0 0 0,1-1 0,-1 1 0,1 0 0,0 0 0,-1 0-1,1 0 1,0 0 0,0-1 0,0 0 0,0-45-6692,0 44 6040,4-26-8673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4.602"/>
    </inkml:context>
    <inkml:brush xml:id="br0">
      <inkml:brushProperty name="width" value="0.025" units="cm"/>
      <inkml:brushProperty name="height" value="0.025" units="cm"/>
    </inkml:brush>
  </inkml:definitions>
  <inkml:trace contextRef="#ctx0" brushRef="#br0">200 0 13773,'0'0'11675,"-9"1"-10842,5-1-741,-1 1-1,1 0 1,0-1-1,0 1 1,0 1 0,0-1-1,0 1 1,0-1 0,0 1-1,0 0 1,0 0 0,1 1-1,-1-1 1,1 1-1,0 0 1,0 0 0,0 0-1,0 0 1,0 1 0,1-1-1,0 1 1,-1-1 0,-2 8-1,-18 31 938,-27 69 0,43-92-908,1 2 0,1-1 0,0 0-1,2 1 1,0 0 0,1 22 0,1-41-105,1 1 0,1 0 0,-1-1 0,0 1 0,1 0 0,-1-1 0,1 1 0,0 0 0,0-1 0,0 1 0,0-1 0,0 0 0,0 1 0,1-1 0,-1 0 0,1 0-1,0 0 1,0 0 0,0 0 0,0 0 0,4 3 0,-2-3 10,1 0 0,-1 1-1,1-2 1,0 1 0,0 0 0,0-1-1,0 0 1,1 0 0,-1-1-1,9 1 1,0-1 11,-1-1 0,1-1 0,-1 0 0,1 0 0,-1-2 0,0 1 0,0-2 0,13-6 0,-12 4 19,-1 0 0,0-2 0,22-17 0,-32 23-47,0 1 0,0-1 0,-1 0 0,1 0 1,0 0-1,-1 0 0,0 0 0,0-1 0,0 1 0,0-1 0,-1 1 1,1-1-1,-1 0 0,0 0 0,0 1 0,0-1 0,0 0 1,-1 0-1,0 0 0,0-4 0,0 6-9,-1 1 0,1-1 0,-1 1 0,0 0 0,1-1 0,-1 1 0,0-1 0,0 1 0,0 0 0,0 0 0,0 0 0,0 0 0,0-1 0,-1 2 0,1-1 0,0 0 0,-1 0 0,1 0 0,-1 0 0,1 1 0,0-1 0,-1 1 0,0-1 0,1 1 0,-1 0 0,1-1 0,-3 1 0,-51-3 0,45 3 0,-2 0 0,-1-1 0,1 2 0,0 0 0,0 0 0,-1 1 0,1 1 0,0 0 0,1 0 0,-1 1 0,0 1 0,1 0 0,0 1 0,-11 7 0,21-13 0,0 1 0,0-1 1,1 1-1,-1 0 0,0-1 0,0 1 0,0 0 1,1 0-1,-1 0 0,0-1 0,1 1 0,-1 0 1,1 0-1,-1 0 0,1 0 0,0 0 0,-1 0 1,1 0-1,0 0 0,-1 2 0,2-2-8,-1-1 1,0 1-1,1 0 1,-1-1-1,0 1 0,1-1 1,-1 1-1,1-1 0,-1 1 1,1-1-1,-1 1 0,1-1 1,-1 0-1,1 1 0,0-1 1,-1 0-1,1 1 1,0-1-1,-1 0 0,1 0 1,0 1-1,0-1 0,48 4-2010,-46-4 1646,40-2-7924,8-9-9962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54.928"/>
    </inkml:context>
    <inkml:brush xml:id="br0">
      <inkml:brushProperty name="width" value="0.025" units="cm"/>
      <inkml:brushProperty name="height" value="0.025" units="cm"/>
    </inkml:brush>
  </inkml:definitions>
  <inkml:trace contextRef="#ctx0" brushRef="#br0">84 174 5605,'0'0'919,"0"-11"-263,-1-10 537,1-52 3000,0 67-3664,0-1-1,1 1 1,0 0-1,1-1 1,-1 1-1,1 0 1,0 0-1,1 0 1,3-7 0,-5 42 789,-6 83-785,-6 0-1,-27 119 0,-3 29-351,41-258-203,-3 17-278,1 0 0,0 0 0,2 1 0,4 37 0,-1-52-765,-3-14-9352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55.269"/>
    </inkml:context>
    <inkml:brush xml:id="br0">
      <inkml:brushProperty name="width" value="0.025" units="cm"/>
      <inkml:brushProperty name="height" value="0.025" units="cm"/>
    </inkml:brush>
  </inkml:definitions>
  <inkml:trace contextRef="#ctx0" brushRef="#br0">16 49 8584,'0'0'1356,"-1"12"-181,-5 54 298,1-12-117,1 0 0,7 91 0,-3-144-1322,0 0 1,0 1-1,0-1 1,0 1-1,1-1 1,-1 0-1,0 1 0,1-1 1,-1 0-1,1 0 1,0 1-1,-1-1 1,1 0-1,0 0 1,0 0-1,0 0 1,0 0-1,0 0 1,0 0-1,1 2 1,-1-3 0,1 0 0,-1 0 0,0 1 0,0-1 0,0 0 0,0 0 0,0 0 0,0 0 0,1 0 0,-1 0 0,0-1 0,0 1 0,0 0 0,0 0 0,0-1 0,0 1 0,0-1 0,0 1 0,2-2 0,3-2 78,-1 0 0,1 0 0,-1-1 0,1 0 0,-1 0 0,6-8 0,184-280-1912,-156 223-1948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49.995"/>
    </inkml:context>
    <inkml:brush xml:id="br0">
      <inkml:brushProperty name="width" value="0.025" units="cm"/>
      <inkml:brushProperty name="height" value="0.025" units="cm"/>
    </inkml:brush>
  </inkml:definitions>
  <inkml:trace contextRef="#ctx0" brushRef="#br0">55 31 9513,'-5'-13'4927,"5"12"-4539,0 0 1,0 1 0,-1-1 0,1 1-1,0-1 1,0 1 0,0-1 0,0 0-1,0 1 1,0-1 0,0 1 0,0-1-1,1 0 1,-1 1 0,0-1 0,0 1-1,0-1 1,1 1 0,-1-1 0,0 1-1,0-1 1,1 1 0,-1-1 0,1 1-1,-1-1 1,0 1 0,1 0 0,-1-1-1,1 1 1,-1 0 0,1-1 0,0 1-1,-1-1 344,46 2 1270,-44-1-2000,-1 0 0,0 0 0,1 0 1,-1 0-1,1 0 0,-1 0 0,0 1 0,1-1 0,-1 1 1,1-1-1,-1 1 0,0-1 0,0 1 0,1 0 1,-1-1-1,0 1 0,0 0 0,0 0 0,0 0 1,0 0-1,0 0 0,0 0 0,0 0 0,0 1 1,0-1-1,-1 0 0,1 0 0,-1 1 0,1-1 1,-1 0-1,1 1 0,-1-1 0,1 0 0,-1 1 1,0-1-1,0 1 0,0-1 0,0 1 0,0-1 1,0 0-1,0 1 0,-1-1 0,1 1 0,0-1 1,-2 3-1,0 2 10,0 0 0,-1 0-1,0 0 1,-1 0 0,1 0 0,-1-1 0,0 1 0,-6 4 0,-2 4 40,-1-1-1,-1-1 1,0 0-1,0-1 1,-19 10 0,52-29-367,1 1 0,38-9 1,-18 5-3412,-2-2-4534,-26 8 2425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50.398"/>
    </inkml:context>
    <inkml:brush xml:id="br0">
      <inkml:brushProperty name="width" value="0.025" units="cm"/>
      <inkml:brushProperty name="height" value="0.025" units="cm"/>
    </inkml:brush>
  </inkml:definitions>
  <inkml:trace contextRef="#ctx0" brushRef="#br0">220 8 8296,'0'0'5247,"-9"-2"-2524,5 2-2558,0-2 29,-1 1 0,1 0 1,-1 0-1,0 1 0,0 0 1,1 0-1,-1 0 0,0 0 0,1 0 1,-1 1-1,0 0 0,1 0 1,-1 1-1,1-1 0,-1 1 1,1 0-1,0 0 0,-1 0 1,1 1-1,0-1 0,1 1 0,-6 4 1,-3 8-146,1 0-1,1 1 1,0 0 0,1 0 0,1 1-1,0 0 1,2 1 0,0 0 0,0 0-1,2 0 1,0 1 0,2-1 0,0 1-1,0 34 1,3-49-26,-1 1 1,0-1-1,1 1 0,0-1 0,0 0 0,0 0 1,1 1-1,-1-1 0,1 0 0,0 0 0,0 0 1,1-1-1,-1 1 0,1 0 0,0-1 1,-1 0-1,2 1 0,-1-1 0,0 0 0,1-1 1,-1 1-1,1-1 0,0 1 0,0-1 0,0 0 1,0 0-1,0-1 0,0 1 0,0-1 1,1 0-1,-1 0 0,9 0 0,1 1 107,0-1-1,0-1 1,0 0-1,0-1 0,0-1 1,0 0-1,-1-1 1,1 0-1,20-8 1,-4-2 599,-1-1 1,0-1-1,41-30 0,-56 35-438,0-1 0,-1 0 0,-1 0 0,0-2 0,0 1 0,-1-2 0,-1 1 0,13-23 0,-20 30-185,0 0 1,0 1 0,-1-1 0,0 0-1,-1 0 1,1 0 0,-1-1-1,0 1 1,0 0 0,-1 0 0,-1-12-1,1 15-112,-1 0-1,0 0 0,0 0 0,0 0 0,0 0 1,0 0-1,-1 0 0,1 1 0,-1-1 1,0 1-1,1-1 0,-2 1 0,1-1 1,0 1-1,0 0 0,-1 0 0,1 0 1,-1 0-1,1 1 0,-1-1 0,0 1 1,1 0-1,-1-1 0,0 1 0,-4-1 1,-5-1-762,1 1 1,-1 0 0,1 1-1,-1 0 1,0 0 0,-13 2 0,-38 7-7972,32-2-1847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58.385"/>
    </inkml:context>
    <inkml:brush xml:id="br0">
      <inkml:brushProperty name="width" value="0.025" units="cm"/>
      <inkml:brushProperty name="height" value="0.025" units="cm"/>
    </inkml:brush>
  </inkml:definitions>
  <inkml:trace contextRef="#ctx0" brushRef="#br0">98 1 11403,'0'0'6150,"-5"13"-5990,-11 32-72,2 1 0,3 0 1,-11 82-1,-2 159-153,22-259-156,0-18-143,1 1-1,1 0 0,0 1 0,3 20 0,1-26-3558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1:58.728"/>
    </inkml:context>
    <inkml:brush xml:id="br0">
      <inkml:brushProperty name="width" value="0.025" units="cm"/>
      <inkml:brushProperty name="height" value="0.025" units="cm"/>
    </inkml:brush>
  </inkml:definitions>
  <inkml:trace contextRef="#ctx0" brushRef="#br0">27 0 11883,'0'0'2306,"-24"51"-1281,22-28-352,2 6-257,0-1-63,0-1-161,8-2-64,6-3-96,1-5-32,6-8 0,4-9-64,8-12-128,4-21-449,7-17-31,2-13-546,-7-8-2273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4.770"/>
    </inkml:context>
    <inkml:brush xml:id="br0">
      <inkml:brushProperty name="width" value="0.025" units="cm"/>
      <inkml:brushProperty name="height" value="0.025" units="cm"/>
    </inkml:brush>
  </inkml:definitions>
  <inkml:trace contextRef="#ctx0" brushRef="#br0">41 1 14061,'0'0'14740,"2"11"-13352,-1 9-1020,-1 0 0,0 0 1,-2 0-1,0 0 0,-2 0 1,-10 37-1,8-35-368,1 0 0,1 0 0,1 1 0,1-1 0,1 1 0,2 24 0,0-43 0,0-1 0,0 0 0,0 0 0,1 0 0,-1 0 0,1 0 0,0 0 0,-1 0 0,2-1 0,-1 1 0,0 0 0,0-1 0,1 0 0,-1 0 0,1 1 0,0-2 0,0 1 0,0 0 0,0 0 0,0-1 0,0 0 0,0 0 0,0 1 0,0-2 0,1 1 0,-1 0 0,0-1 0,4 1 0,3 0 0,0 1 0,-1-2 0,1 1 0,0-1 0,-1-1 0,1 0 0,-1 0 0,19-5 0,-10-8-2827,-12-8-4628,-6 8-3659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1.954"/>
    </inkml:context>
    <inkml:brush xml:id="br0">
      <inkml:brushProperty name="width" value="0.025" units="cm"/>
      <inkml:brushProperty name="height" value="0.025" units="cm"/>
    </inkml:brush>
  </inkml:definitions>
  <inkml:trace contextRef="#ctx0" brushRef="#br0">40 36 16207,'0'0'2381,"9"-4"-133,8-2-1334,-1 0 0,1 1 1,0 1-1,0 0 1,0 1-1,29 0 0,-38 3-638,-1-1-78,0 1 1,0 0-1,0 1 1,0 0 0,0 0-1,8 3 1,-14-4-187,1 1 1,-1 0-1,0-1 1,1 1-1,-1 0 1,0 0-1,0 0 1,1 0-1,-1 0 0,0 0 1,0 0-1,0 0 1,0 1-1,0-1 1,-1 0-1,1 0 1,0 1-1,-1-1 1,1 1-1,0-1 1,-1 1-1,0-1 0,1 1 1,-1-1-1,0 1 1,0-1-1,0 1 1,0-1-1,0 1 1,0-1-1,0 1 1,-1-1-1,1 1 1,0-1-1,-1 3 0,-2 3 16,0 0-1,-1 1 0,1-1 0,-1 0 1,0 0-1,-1-1 0,0 1 0,0-1 1,0 0-1,-1-1 0,-9 8 1,-76 56 92,77-60-103,-100 67 122,114-76-139,0 0 0,1 0-1,-1 0 1,0 0 0,0 0 0,1 0 0,-1 0 0,0 0 0,0 0 0,1 0 0,-1 0 0,0 1 0,0-1 0,0 0 0,1 0 0,-1 0 0,0 0 0,0 0-1,0 1 1,0-1 0,1 0 0,-1 0 0,0 0 0,0 1 0,0-1 0,0 0 0,0 0 0,0 0 0,1 1 0,-1-1 0,0 0 0,0 0 0,0 1 0,0-1-1,0 0 1,0 0 0,0 1 0,0-1 0,0 0 0,0 0 0,0 1 0,0-1 0,0 0 0,0 0 0,-1 1 0,1-1 0,0 0 0,0 0 0,0 0 0,0 1-1,0-1 1,0 0 0,-1 0 0,1 0 0,0 1 0,0-1 0,0 0 0,-1 0 0,1 0 0,0 0 0,0 0 0,0 1 0,-1-1 0,27 0 5,-21 0 4,31-1-296,0-2 1,0-2-1,41-10 0,-17-1-3100,-4-4-3380,-23 3-1518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2.415"/>
    </inkml:context>
    <inkml:brush xml:id="br0">
      <inkml:brushProperty name="width" value="0.025" units="cm"/>
      <inkml:brushProperty name="height" value="0.025" units="cm"/>
    </inkml:brush>
  </inkml:definitions>
  <inkml:trace contextRef="#ctx0" brushRef="#br0">339 22 13164,'-13'0'694,"5"0"-552,-1-1 154,-1 0 0,1 1 0,-1 1 0,0-1-1,1 2 1,-1-1 0,1 1 0,0 1 0,-1 0 0,1 0 0,0 1-1,-13 7 1,7 1-121,1 1 0,0 0 0,1 1 0,1 1 0,0 0 0,1 0 0,0 1 0,2 0 0,0 1 0,-9 22 0,9-16-168,1 0 0,1 0 0,1 1 0,1 0 0,1 1 0,1-1 0,0 37 0,3-54-5,1-1-1,-1 1 1,1-1 0,1 1 0,-1-1 0,1 1-1,0-1 1,0 0 0,1 0 0,0 0 0,0 0 0,0-1-1,1 1 1,-1-1 0,1 1 0,8 6 0,-5-6 10,1 0 0,-1-1 1,1 0-1,0 0 0,0-1 1,1 0-1,-1 0 0,1-1 0,0 0 1,15 2-1,1-1 239,1-2 0,0 0-1,0-2 1,-1-1 0,1-1 0,0-1 0,41-11-1,-24 3 272,-1-3 0,-1-1-1,0-2 1,48-27-1,-71 33-225,0 0 0,-1-1-1,0 0 1,-1-1-1,-1-1 1,0-1 0,-1 0-1,0-1 1,-1-1-1,-1 0 1,12-22 0,-20 32-237,-1 0 0,1 0 1,-1 0-1,-1 0 0,1 0 1,-1 0-1,-1-1 0,1 1 1,-1-1-1,-1 1 0,1-1 1,-1 0-1,-1 1 0,1-1 1,-1 1-1,0-1 0,-1 1 1,0-1-1,0 1 0,-1 0 1,0 0-1,0 0 0,0 0 1,-1 1-1,0-1 0,-1 1 1,1 0-1,-1 0 0,0 0 1,0 1-1,-1 0 0,0 0 1,0 0-1,-10-6 0,-3 1-108,0-1-1,0 2 0,-1 1 1,0 0-1,0 2 0,-1 0 1,0 1-1,0 1 1,-31-2-1,31 5-600,0 1-1,0 1 1,-41 7 0,47-5-463,0 1 0,0 0 0,0 2 0,1-1 1,-24 14-1,-11 14-4450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4.060"/>
    </inkml:context>
    <inkml:brush xml:id="br0">
      <inkml:brushProperty name="width" value="0.025" units="cm"/>
      <inkml:brushProperty name="height" value="0.025" units="cm"/>
    </inkml:brush>
  </inkml:definitions>
  <inkml:trace contextRef="#ctx0" brushRef="#br0">0 382 12043,'0'0'9748,"12"-9"-7762,229-228 2502,-110 101-4310,-151 180-242,2-14 237,7-15-135,1 1 0,1-1-1,0 1 1,2 1 0,0 0-1,0 0 1,2 0-1,0 1 1,-3 20 0,8-37-72,0 0 1,0 0 0,0-1 0,0 1-1,0 0 1,0 0 0,0 0 0,0 0-1,0 0 1,1-1 0,-1 1 0,0 0-1,1 0 1,-1 0 0,0-1 0,1 1-1,-1 0 1,1 0 0,-1-1 0,1 1-1,0 0 1,-1-1 0,1 1 0,0-1-1,-1 1 1,1-1 0,0 1 0,0-1-1,-1 1 1,1-1 0,0 0 0,0 0-1,0 1 1,-1-1 0,2 0 0,34-1-5111,-34 1 4609,24-5-6272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4.419"/>
    </inkml:context>
    <inkml:brush xml:id="br0">
      <inkml:brushProperty name="width" value="0.025" units="cm"/>
      <inkml:brushProperty name="height" value="0.025" units="cm"/>
    </inkml:brush>
  </inkml:definitions>
  <inkml:trace contextRef="#ctx0" brushRef="#br0">76 1 17072,'0'0'5990,"-42"61"-3908,28-39-1185,4 2 32,1-2-417,8-2-352,1-3-96,4-3-736,11-9-2115,4-5-2306,3 0-4740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4.805"/>
    </inkml:context>
    <inkml:brush xml:id="br0">
      <inkml:brushProperty name="width" value="0.025" units="cm"/>
      <inkml:brushProperty name="height" value="0.025" units="cm"/>
    </inkml:brush>
  </inkml:definitions>
  <inkml:trace contextRef="#ctx0" brushRef="#br0">248 37 13196,'0'0'3241,"-9"-2"-764,3 1-2156,-1 0-27,0 0 1,0 0-1,0 0 0,0 1 1,-1 0-1,1 0 0,0 1 1,0 0-1,0 0 1,0 1-1,0 0 0,-13 5 1,11-2-118,0 0 0,0 1 0,1 0 1,0 1-1,0 0 0,0 0 0,1 1 0,0 0 0,1 0 1,-1 0-1,2 1 0,-1 0 0,1 0 0,0 1 1,1-1-1,0 1 0,1 0 0,0 0 0,1 0 0,-2 15 1,3-23-155,1 0 0,0-1 0,1 1 0,-1 0 0,0 0 0,0-1 0,1 1 0,-1 0 0,1-1 0,-1 1 0,1 0 0,0-1-1,0 1 1,0-1 0,-1 1 0,1-1 0,1 0 0,-1 1 0,0-1 0,0 0 0,0 0 0,3 2 0,-1-1 15,1 0-1,-1-1 0,1 0 0,-1 1 1,1-1-1,-1-1 0,1 1 1,-1 0-1,1-1 0,5 0 0,0 0 38,-1 0 0,0-1 0,0 0 0,1 0-1,-1-1 1,0 0 0,0-1 0,-1 0 0,12-5 0,-8 0 23,-1 0 0,0 0 0,-1 0 0,1-1 0,-2-1 0,0 0 0,0 0 0,11-17 0,-16 21-76,1 0 1,-1-1 0,0 1 0,0 0-1,-1-1 1,0 0 0,0 1 0,0-1 0,-1 0-1,0 0 1,-1 0 0,1 0 0,-1 0-1,-1 0 1,1 0 0,-1 0 0,-2-9-1,2 14-91,-1 0-1,1 0 0,-1 1 0,1-1 0,-1 0 0,1 0 0,-1 1 0,0-1 0,0 1 0,0-1 0,0 1 0,-3-2 0,-13-2-2515,4 10-3647,11 4 483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5.143"/>
    </inkml:context>
    <inkml:brush xml:id="br0">
      <inkml:brushProperty name="width" value="0.025" units="cm"/>
      <inkml:brushProperty name="height" value="0.025" units="cm"/>
    </inkml:brush>
  </inkml:definitions>
  <inkml:trace contextRef="#ctx0" brushRef="#br0">85 34 17969,'0'0'3059,"10"-5"331,2 0-2422,0 0 0,0 1 1,0 0-1,1 1 0,-1 0 0,1 1 1,17-1-1,-29 3-961,-1 0 0,0 0 0,1 0 0,-1 1 0,1-1 0,-1 0 0,0 0 1,1 0-1,-1 0 0,0 0 0,1 1 0,-1-1 0,0 0 0,1 0 0,-1 1 0,0-1 0,0 0 0,1 0 1,-1 1-1,0-1 0,0 0 0,0 1 0,1-1 0,-1 0 0,0 1 0,0-1 0,0 1 0,0-1 1,0 0-1,0 1 0,0-1 0,0 0 0,1 1 0,-1-1 0,-1 1 0,1-1 0,0 0 0,0 1 0,0-1 1,0 1-1,0-1 0,0 0 0,0 1 0,0-1 0,-1 0 0,1 1 0,0-1 0,0 0 0,0 1 1,-1-1-1,1 0 0,0 0 0,-1 1 0,1-1 0,0 0 0,0 0 0,-1 1 0,1-1 0,-1 0 1,-17 21 169,-34 13-177,-14 11 0,66-45 0,-1 0 0,1 0 0,-1 1 0,1-1 0,-1 0 0,1 1 0,0-1 0,-1 0 0,1 1 0,0-1 0,-1 1 0,1-1 0,0 0 0,0 1 0,-1-1 0,1 1 0,0-1 0,0 1 0,0-1 0,-1 1 0,1-1 0,0 1 0,0-1 0,0 1 0,0-1 0,0 1 0,0-1 0,0 1 0,0-1 0,0 1 0,1-1 0,-1 1 0,0-1 0,0 1 0,1 0 0,19 9 0,41-3 0,-50-6 0,0 0-76,-1 1-1,0 0 1,1 0-1,-1 1 1,-1 0-1,16 7 1,-24-9 64,1 0 0,0 0 0,0 0 1,-1 0-1,1 0 0,0 0 0,-1 1 1,1-1-1,-1 1 0,1-1 0,-1 1 0,0-1 1,0 1-1,0 0 0,0-1 0,0 1 0,0 0 1,0 0-1,0 0 0,-1 0 0,1 0 0,-1-1 1,1 1-1,-1 0 0,0 0 0,0 1 1,0-1-1,0 0 0,0 0 0,0 0 0,-1 0 1,1 0-1,-1-1 0,1 1 0,-1 0 0,0 0 1,1 0-1,-1 0 0,0 0 0,0-1 0,-3 3 1,0 2 46,0 0 1,-1-1 0,0 0-1,0 0 1,0 0 0,-1-1-1,0 0 1,1 0 0,-1 0-1,-1 0 1,1-1 0,-1 0 0,1-1-1,-11 3 1,0 0 63,0-2 0,0 0 0,-1 0 0,-28-1 0,44-2-303,-1 0 0,0 0 0,1 0 0,-1-1 1,1 1-1,-1-1 0,1 1 0,0-1 0,-1 0 0,1 0 0,-1 0 0,1 0 0,0 0 1,0-1-1,0 1 0,0-1 0,0 1 0,0-1 0,0 0 0,0 0 0,1 1 1,-1-1-1,1-1 0,-1 1 0,-1-4 0,0-4-7403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5.504"/>
    </inkml:context>
    <inkml:brush xml:id="br0">
      <inkml:brushProperty name="width" value="0.025" units="cm"/>
      <inkml:brushProperty name="height" value="0.025" units="cm"/>
    </inkml:brush>
  </inkml:definitions>
  <inkml:trace contextRef="#ctx0" brushRef="#br0">0 130 12524,'0'0'9310,"10"6"-6993,0-3-1906,-1 1 0,0-1 0,1-1 0,-1 0-1,1 0 1,0-1 0,-1 0 0,1 0 0,0-1 0,0-1 0,10-1 0,127-26 1762,-69 11-1547,77-12-405,2 7 1,0 7-1,281 9 1,-375 11-1661,112 24 1,-280-76-10809,62 26 3220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5.955"/>
    </inkml:context>
    <inkml:brush xml:id="br0">
      <inkml:brushProperty name="width" value="0.025" units="cm"/>
      <inkml:brushProperty name="height" value="0.025" units="cm"/>
    </inkml:brush>
  </inkml:definitions>
  <inkml:trace contextRef="#ctx0" brushRef="#br0">156 139 10602,'8'-9'3283,"-4"4"-2588,32-36 3443,-34 38-3722,0 0 0,0 1 1,0-1-1,0 0 0,-1 0 1,1 0-1,-1 0 0,0-1 1,0 1-1,0 0 0,0-1 0,-1 1 1,1 0-1,-1-1 0,0-5 1,-1 7-335,0 1 0,0 0 0,0 0 1,0 0-1,0 0 0,-1 0 1,1 0-1,0 0 0,0 0 0,-1 0 1,1 0-1,0 1 0,-1-1 0,1 0 1,-1 1-1,1 0 0,-1-1 1,1 1-1,-1 0 0,1 0 0,-1-1 1,0 1-1,1 0 0,-1 1 0,1-1 1,-1 0-1,1 0 0,-3 1 1,-46 10 104,41-7-163,1 0-1,0 1 1,0 0 0,0 0 0,0 1 0,1 0 0,0 1-1,0-1 1,1 1 0,0 0 0,0 1 0,1 0 0,-1-1-1,2 2 1,-1-1 0,1 1 0,1-1 0,-1 1 0,1 0-1,1 0 1,0 1 0,0-1 0,1 0 0,0 1 0,0-1-1,1 1 1,2 12 0,-2-19 3,1-2-1,-1 1 0,1 0 1,0 0-1,0 0 1,-1 0-1,1 0 1,0 0-1,1-1 1,-1 1-1,0 0 1,0-1-1,1 1 0,-1-1 1,1 1-1,-1-1 1,1 0-1,0 0 1,3 2-1,-1-1 36,1 0-1,-1-1 0,1 1 1,-1-1-1,1 0 1,0-1-1,0 1 1,6-1-1,2 0 110,0-1 0,-1 0 0,1-1 1,-1-1-1,22-7 0,-15 3-30,0-2 0,0 0 0,-1-1 0,-1-1 0,0 0 0,0-1 0,-1-1 0,-1-1 0,0 0 0,-1-1 0,18-24 0,-30 36-131,0 1-1,0 0 1,-1-1-1,1 1 1,-1-1-1,0 1 1,1-1 0,-1 1-1,-1-1 1,1 0-1,0 0 1,-1 0-1,1 1 1,-1-1 0,0 0-1,0 0 1,0 0-1,0 0 1,0 0-1,-1 1 1,1-1 0,-1 0-1,0 0 1,0 0-1,0 1 1,0-1-1,0 1 1,-1-1 0,1 1-1,-4-5 1,1 4-195,1 0 1,-1 1 0,0-1 0,0 1 0,0 0-1,-1 0 1,1 0 0,0 1 0,-1-1 0,1 1 0,-1 0-1,1 0 1,-1 1 0,1-1 0,-1 1 0,0 0-1,1 1 1,-8 0 0,9 0-202,1-1 0,-1 1 1,1-1-1,-1 1 0,1 0 0,0 0 0,-1 0 0,1 0 1,0 0-1,-1 1 0,1-1 0,0 1 0,-3 2 1,-8 18-6193,9-6-763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6.285"/>
    </inkml:context>
    <inkml:brush xml:id="br0">
      <inkml:brushProperty name="width" value="0.025" units="cm"/>
      <inkml:brushProperty name="height" value="0.025" units="cm"/>
    </inkml:brush>
  </inkml:definitions>
  <inkml:trace contextRef="#ctx0" brushRef="#br0">3 0 7559,'0'0'14990,"0"49"-12523,0-26-1122,-2 3-64,2 1-576,0-3-385,0-2-192,12-5-352,1-6-1922,5-11-1602,0 0-2626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6.688"/>
    </inkml:context>
    <inkml:brush xml:id="br0">
      <inkml:brushProperty name="width" value="0.025" units="cm"/>
      <inkml:brushProperty name="height" value="0.025" units="cm"/>
    </inkml:brush>
  </inkml:definitions>
  <inkml:trace contextRef="#ctx0" brushRef="#br0">263 0 17969,'0'0'5082,"-10"3"-3657,-2 2-1074,2-1-1,-1 1 0,1 1 0,0 0 0,0 0 0,-14 13 0,21-17-299,-1 0 0,1 1-1,0 0 1,0 0 0,1 0 0,-1 0 0,1 0-1,-1 0 1,1 1 0,0-1 0,0 1 0,1-1-1,-1 1 1,1 0 0,-1 0 0,1 0 0,1 0 0,-1 0-1,0 0 1,1 0 0,0 0 0,0 0 0,0 0-1,0 0 1,1 0 0,2 8 0,-2-10-27,1 1 0,-1-1 0,1 1-1,0-1 1,0 0 0,0 0 0,0 0 0,0 0 0,0 0 0,1-1 0,-1 1 0,6 2 0,39 18 187,-23-12-173,-17-6-59,0-1 0,0 1-1,0 0 1,-1 1 0,0 0-1,0 0 1,9 9 0,-14-12 5,0-1 1,0 1-1,0-1 1,0 1-1,0 0 1,0-1-1,0 1 1,-1 0-1,1 0 1,-1 0 0,0-1-1,1 1 1,-1 0-1,0 0 1,0 0-1,0 0 1,0 0-1,0-1 1,0 1-1,-1 0 1,1 0 0,-1 0-1,1-1 1,-1 1-1,0 0 1,1 0-1,-1-1 1,0 1-1,0-1 1,0 1-1,-1-1 1,1 1 0,0-1-1,0 0 1,-1 1-1,1-1 1,-3 2-1,-8 6 103,0 0 0,0 0-1,-1-1 1,0 0 0,0-1-1,-1-1 1,0 0 0,0-1-1,-1-1 1,1 0 0,-1-1-1,0 0 1,0-1 0,0-1-1,0 0 1,-28-3 0,43 2-73,-1 0 1,0 0 0,0 0 0,1-1 0,-1 1 0,0 0 0,0 0-1,0-1 1,1 1 0,-1 0 0,0-1 0,1 1 0,-1 0 0,0-1-1,1 1 1,-1-1 0,0 0 0,1 1 0,-1-1 0,1 1-1,-1-1 1,1 0 0,0 1 0,-1-1 0,1 0 0,0 0 0,-1 1-1,1-1 1,0 0 0,0 0 0,-1 1 0,1-1 0,0 0 0,0 0-1,0 0 1,0 1 0,0-1 0,0 0 0,0 0 0,1 0-1,-1 1 1,0-1 0,0 0 0,1 0 0,-1 1 0,0-1 0,1-1-1,1-1-5,0 0-1,0-1 0,0 1 0,0 0 1,0 0-1,1 1 0,-1-1 1,1 0-1,3-2 0,20-11-25,1 0 0,1 2 0,32-12 0,-38 19 86,-1-2 0,0-1 0,-1-1 1,0 0-1,0-1 0,-2-2 1,25-20-1,-40 31-18,0-1-1,0 1 1,0-1 0,0 1-1,-1-1 1,1 0 0,-1 0 0,0 0-1,0-1 1,0 1 0,-1 0-1,1-1 1,-1 1 0,0-1 0,-1 1-1,1-1 1,-1 1 0,0-1-1,0 0 1,0 1 0,-1-6 0,0 6-21,-1 0 1,1 1-1,-1 0 1,0-1 0,1 1-1,-2 0 1,1 0-1,0 0 1,0 0 0,-1 0-1,0 0 1,0 1-1,1 0 1,-1-1-1,-1 1 1,1 0 0,0 0-1,0 0 1,-1 1-1,1-1 1,-1 1 0,1 0-1,-1 0 1,0 0-1,-6 0 1,4 0-245,-1 0 0,1 0 0,-1 1 0,1-1 0,-1 2-1,0-1 1,1 1 0,-1 0 0,1 0 0,0 1 0,-8 2 0,12-3 71,-1 1 1,1-1 0,-1 1-1,1-1 1,0 1-1,0 0 1,0 0-1,0 0 1,0 0 0,0 1-1,1-1 1,-1 0-1,1 1 1,0-1-1,-1 1 1,1-1 0,0 1-1,1 0 1,-1-1-1,0 1 1,1 0-1,-1 0 1,1-1 0,0 1-1,0 0 1,0 0-1,0 0 1,1 3-1,-1-5-203,0 1 0,1-1-1,-1 0 1,0 1-1,0-1 1,1 0 0,-1 0-1,1 1 1,-1-1 0,1 0-1,0 0 1,-1 0-1,1 0 1,0 0 0,0 0-1,-1 0 1,1 0 0,0 0-1,0 0 1,0 0-1,0 0 1,1-1 0,-1 1-1,0 0 1,2 0-1,17 7-8322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5.128"/>
    </inkml:context>
    <inkml:brush xml:id="br0">
      <inkml:brushProperty name="width" value="0.025" units="cm"/>
      <inkml:brushProperty name="height" value="0.025" units="cm"/>
    </inkml:brush>
  </inkml:definitions>
  <inkml:trace contextRef="#ctx0" brushRef="#br0">0 45 20115,'0'0'11147,"83"-26"-9962,-36 19-865,7 0-320,-1 3 0,1 4-1313,-4 0-3300,-3 0-4579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7.031"/>
    </inkml:context>
    <inkml:brush xml:id="br0">
      <inkml:brushProperty name="width" value="0.025" units="cm"/>
      <inkml:brushProperty name="height" value="0.025" units="cm"/>
    </inkml:brush>
  </inkml:definitions>
  <inkml:trace contextRef="#ctx0" brushRef="#br0">193 0 3716,'0'0'13698,"-10"7"-8595,-18 12-3295,2 1 0,-37 37 0,57-51-1631,0 0 0,0 0 1,1 0-1,0 0 0,0 1 1,1 0-1,0 0 0,0 0 1,0 0-1,1 1 0,0-1 0,1 1 1,0 0-1,0 0 0,0 0 1,1 0-1,0 0 0,1 12 1,1-19-164,0 1 0,0 0-1,0 0 1,0-1 0,0 1 0,0-1 0,1 1 0,-1-1 0,1 1 0,-1-1 0,1 0 0,-1 0 0,1 0 0,0 0 0,-1 0 0,1 0 0,0 0-1,0 0 1,0-1 0,0 1 0,0-1 0,0 0 0,0 1 0,0-1 0,0 0 0,0 0 0,0 0 0,2-1 0,6 2 23,0-1 1,0-1 0,0 0 0,15-3-1,-20 2-23,0-1 0,0 1-1,0-1 1,0 1 0,0-1-1,0-1 1,-1 1 0,1-1 0,-1 0-1,0 0 1,0 0 0,4-6-1,-7 8-9,0 1 0,0 0-1,0 0 1,0-1-1,0 1 1,0 0 0,-1-1-1,1 1 1,0-1-1,-1 1 1,0-1-1,1 1 1,-1-1 0,0 0-1,0 1 1,1-1-1,-1 1 1,0-1 0,-1 1-1,1-1 1,0 0-1,0 1 1,-1-1 0,1 1-1,-1-1 1,1 1-1,-1-1 1,0 1 0,0 0-1,1-1 1,-1 1-1,0 0 1,0-1-1,0 1 1,0 0 0,-1 0-1,1 0 1,0 0-1,0 0 1,-1 0 0,1 0-1,0 1 1,-1-1-1,1 0 1,-1 1 0,-2-1-1,-32-4 195,4 0-4747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7.702"/>
    </inkml:context>
    <inkml:brush xml:id="br0">
      <inkml:brushProperty name="width" value="0.025" units="cm"/>
      <inkml:brushProperty name="height" value="0.025" units="cm"/>
    </inkml:brush>
  </inkml:definitions>
  <inkml:trace contextRef="#ctx0" brushRef="#br0">0 30 24791,'0'0'7976,"55"-9"-12620,-40-12-3652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8.211"/>
    </inkml:context>
    <inkml:brush xml:id="br0">
      <inkml:brushProperty name="width" value="0.025" units="cm"/>
      <inkml:brushProperty name="height" value="0.025" units="cm"/>
    </inkml:brush>
  </inkml:definitions>
  <inkml:trace contextRef="#ctx0" brushRef="#br0">0 355 17296,'0'0'11964,"14"-12"-11121,33-28-414,105-96-35,-135 119-370,-1 0 1,0-2-1,-2 1 0,0-2 1,-2 0-1,18-35 0,-36 70-92,-46 126-71,45-120 137,2 1 1,0 0 0,1 0 0,-1 38 0,5-59-89,0 0 0,0 0 0,0 0 1,0 0-1,0 0 0,1 0 1,-1 0-1,0 0 0,1 0 0,-1 0 1,0-1-1,1 1 0,-1 0 0,1 0 1,-1 0-1,1 0 0,0-1 1,-1 1-1,1 0 0,0-1 0,-1 1 1,1 0-1,0-1 0,0 1 1,0-1-1,-1 1 0,1-1 0,0 0 1,0 1-1,0-1 0,2 1 0,-1-1-586,1 0-1,-1 1 0,1-1 1,0 0-1,-1-1 0,1 1 0,-1 0 1,1-1-1,0 1 0,-1-1 1,5-2-1,16-12-7107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8.603"/>
    </inkml:context>
    <inkml:brush xml:id="br0">
      <inkml:brushProperty name="width" value="0.025" units="cm"/>
      <inkml:brushProperty name="height" value="0.025" units="cm"/>
    </inkml:brush>
  </inkml:definitions>
  <inkml:trace contextRef="#ctx0" brushRef="#br0">220 38 18225,'0'0'3465,"-12"-1"-550,5 1-2703,0 0 0,-1 0 0,1 1 0,0 0 0,-1 0 0,1 1 0,0 0 0,0 0 0,0 1 0,0-1 0,0 2 0,1-1 0,0 1 0,-1 0 0,1 0 0,0 1 1,-8 7-1,4-1 155,0-1 0,1 2 1,0-1-1,1 1 1,-11 21-1,17-29-317,0 0 0,1 0 0,0 0 0,-1 0 1,1 0-1,0 0 0,1 0 0,-1 0 0,1 0 0,0 8 0,0-10-42,1 0-1,-1 0 1,1 0-1,0 0 1,0 0-1,-1 0 1,1 0-1,0-1 1,0 1-1,1 0 1,-1-1 0,0 1-1,1-1 1,-1 1-1,1-1 1,-1 1-1,1-1 1,-1 0-1,1 0 1,0 0-1,0 0 1,0 0-1,2 1 1,4 1 10,1 0 0,0-1 0,0 0 1,0 0-1,0-1 0,1 0 0,-1-1 1,0 0-1,1 0 0,-1-1 0,17-3 1,-21 3-16,0 0 0,-1 0 0,1-1 0,-1 1 0,1-1 0,-1 0 0,0-1 0,0 1 0,0-1-1,0 1 1,0-1 0,0-1 0,-1 1 0,1 0 0,-1-1 0,0 1 0,0-1 0,-1 0 0,1 0 0,-1 0 0,1-1 0,-1 1 0,-1-1 0,3-6 0,-2 0 9,-1 0-1,0-1 0,-1 1 1,0 0-1,-1-1 0,0 1 1,-1 0-1,0 0 1,-5-17-1,5 23-16,0 1 0,0 0 0,0-1 0,0 1 0,0 0-1,-1 0 1,0 0 0,0 1 0,0-1 0,0 1 0,-5-5 0,5 6-10,0 1 0,1-1 0,-1 1 0,0 0 0,1 0 0,-1 0 1,0 0-1,0 0 0,0 0 0,0 1 0,0 0 0,0-1 0,0 1 0,0 0 0,0 0 0,0 1 0,0-1 1,0 1-1,-4 1 0,5-2-75,1 1 0,-1 0 0,0-1 0,1 1 0,-1 0 0,1 0 0,-1 0 0,1 0 0,0 0 0,-1 1 0,1-1 0,0 0 0,0 1 0,0-1 0,0 1 0,0-1 0,0 1 0,0-1 0,0 1 0,1 0 0,-1-1 0,1 1 0,-1 0 0,1 0 0,0-1 0,-1 1 0,1 0 0,0 0 0,0 0 0,0-1 0,1 1 0,-1 0 0,0 0 0,1-1 0,-1 1 0,1 2 0,0 0-651,1 0 1,-1 1 0,0-1-1,1 0 1,0 0 0,0 0-1,0 0 1,1-1 0,-1 1-1,1-1 1,0 1 0,0-1-1,0 0 1,4 3 0,19 7-7198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8.929"/>
    </inkml:context>
    <inkml:brush xml:id="br0">
      <inkml:brushProperty name="width" value="0.025" units="cm"/>
      <inkml:brushProperty name="height" value="0.025" units="cm"/>
    </inkml:brush>
  </inkml:definitions>
  <inkml:trace contextRef="#ctx0" brushRef="#br0">148 65 16624,'0'0'3048,"-8"0"-112,2 1-2659,0-1-1,0 1 1,0 0 0,1 1-1,-1 0 1,0-1-1,1 2 1,0-1 0,-1 1-1,1 0 1,0 0 0,0 0-1,1 0 1,-1 1-1,1 0 1,-1 0 0,1 0-1,0 1 1,1 0 0,-1-1-1,-2 7 1,2-6-106,1 0 1,0 0-1,0 0 0,0 1 1,0-1-1,1 1 1,0 0-1,0 0 1,1 0-1,-1 6 0,2-10-156,-1-1 0,1 1-1,0 0 1,1-1 0,-1 1-1,0 0 1,0-1 0,1 1-1,-1 0 1,1-1 0,-1 1-1,1-1 1,0 1 0,0-1-1,0 1 1,0-1-1,0 1 1,0-1 0,0 0-1,0 0 1,0 1 0,0-1-1,1 0 1,-1 0 0,0 0-1,1-1 1,-1 1 0,1 0-1,-1 0 1,1-1 0,0 1-1,-1-1 1,1 1 0,0-1-1,-1 0 1,1 0 0,0 1-1,-1-1 1,3-1-1,5 2 9,0-1 0,0 0-1,0 0 1,-1-1-1,1 0 1,0-1-1,0 0 1,-1 0-1,1-1 1,-1 0-1,1 0 1,-1-1 0,-1 0-1,15-10 1,-16 9 1,-1 0-1,0 1 1,0-2 0,0 1 0,-1 0 0,0-1 0,0 0 0,0 0 0,-1 0 0,0-1 0,0 1 0,-1-1 0,1 1 0,-2-1 0,1 0 0,-1 0-1,0 0 1,0 0 0,0-10 0,-1 14-6,0 0-1,-1 1 1,1-1-1,0 0 0,-1 0 1,0 1-1,0-1 1,1 1-1,-1-1 1,-1 1-1,1-1 1,0 1-1,-1 0 0,1-1 1,-1 1-1,0 0 1,1 0-1,-1 0 1,0 0-1,0 1 0,-3-3 1,0 1 57,0 0-1,0 1 1,0 0 0,0 0-1,0 0 1,-1 1 0,1-1 0,-1 1-1,1 0 1,-8 0 0,4 1-235,-1 0 0,0 1 0,1-1 0,-1 2 0,-15 3 0,20-3-336,0-1 0,0 1 0,0 0 0,1 0 0,-1 0 0,0 1 0,1 0 0,0 0 0,-8 6 0,2 3-6625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9.313"/>
    </inkml:context>
    <inkml:brush xml:id="br0">
      <inkml:brushProperty name="width" value="0.025" units="cm"/>
      <inkml:brushProperty name="height" value="0.025" units="cm"/>
    </inkml:brush>
  </inkml:definitions>
  <inkml:trace contextRef="#ctx0" brushRef="#br0">1 0 17585,'0'0'7495,"51"30"-5349,-12-25-513,7-2-672,9-3-480,3 0-353,-1 0-96,-6-5 0,-10 0-1025,-13-2-2082,-16 2-2082,-12 1-1729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09.668"/>
    </inkml:context>
    <inkml:brush xml:id="br0">
      <inkml:brushProperty name="width" value="0.025" units="cm"/>
      <inkml:brushProperty name="height" value="0.025" units="cm"/>
    </inkml:brush>
  </inkml:definitions>
  <inkml:trace contextRef="#ctx0" brushRef="#br0">1 24 16528,'0'0'7367,"60"12"-5574,-5-12-351,14-8-866,5-5-480,3 6-64,-8 1-512,-7 5-3236,-14 1-4003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0.439"/>
    </inkml:context>
    <inkml:brush xml:id="br0">
      <inkml:brushProperty name="width" value="0.025" units="cm"/>
      <inkml:brushProperty name="height" value="0.025" units="cm"/>
    </inkml:brush>
  </inkml:definitions>
  <inkml:trace contextRef="#ctx0" brushRef="#br0">0 373 14926,'0'0'7623,"10"-3"-5578,9-4-1419,0-1 0,-1-1 0,1 0 0,-2-1 0,0-1 0,23-19 0,3-5-380,49-53 0,-90 86-245,61-71 89,-58 67-77,-1 0 1,0 0 0,0-1-1,-1 1 1,0-1-1,0 0 1,-1 0-1,0 0 1,0 0 0,2-13-1,-4 20-15,0 0-1,0 0 1,0 0-1,0 0 1,0 0-1,0 0 1,0 0-1,0 0 1,-1 0 0,1 1-1,0-1 1,0 0-1,0 0 1,0 0-1,0 0 1,0 0-1,0 0 1,0 0-1,0 0 1,0 0-1,0 0 1,-1 0 0,1 0-1,0 0 1,0 0-1,0 0 1,0 0-1,0 0 1,0 0-1,0 0 1,0 0-1,0 0 1,-1 0 0,1 0-1,0 0 1,0 0-1,0 0 1,0 0-1,0 0 1,0 0-1,0 0 1,0-1-1,0 1 1,0 0-1,0 0 1,0 0 0,-1 0-1,1 0 1,0 0-1,0 0 1,0 0-1,0 0 1,0 0-1,0 0 1,0 0-1,0-1 1,0 1-1,0 0 1,0 0 0,0 0-1,0 0 1,0 0-1,0 0 1,0 0-1,0 0 1,0-1-1,-9 12-90,-8 16 31,3 9 114,-9 41 0,19-64-177,2 0 1,0 0-1,0 1 0,1-1 1,1 1-1,2 24 0,-2-37-109,0 0-1,1 1 1,-1-1-1,0 0 1,1 0-1,-1 0 1,1 0-1,0 0 1,-1 0 0,1 0-1,0 0 1,-1 0-1,1 0 1,0-1-1,0 1 1,0 0-1,0 0 1,0-1-1,0 1 1,0 0 0,0-1-1,0 1 1,0-1-1,0 0 1,0 1-1,1-1 1,-1 0-1,0 1 1,0-1-1,0 0 1,0 0 0,1 0-1,-1 0 1,0 0-1,0-1 1,2 1-1,12-2-6769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0.828"/>
    </inkml:context>
    <inkml:brush xml:id="br0">
      <inkml:brushProperty name="width" value="0.025" units="cm"/>
      <inkml:brushProperty name="height" value="0.025" units="cm"/>
    </inkml:brush>
  </inkml:definitions>
  <inkml:trace contextRef="#ctx0" brushRef="#br0">0 275 1986,'0'0'23035,"11"-5"-20894,17-9-1912,-1-2 0,0-1 0,-2-2 0,0 0 0,-1-2 0,-1 0 0,0-2 0,-2 0 0,-1-1 0,30-48 0,-60 117-629,-3-14 403,3-9 12,1 1 1,2 0 0,0 0-1,1 0 1,1 1 0,-3 39-1,8-62-114,0 0-1,0 0 0,0 0 1,1 0-1,-1 0 1,0-1-1,0 1 1,1 0-1,-1 0 1,0 0-1,1-1 1,-1 1-1,1 0 0,-1 0 1,1-1-1,-1 1 1,1 0-1,0-1 1,-1 1-1,1-1 1,0 1-1,-1-1 0,1 1 1,0-1-1,0 1 1,-1-1-1,1 0 1,0 1-1,0-1 1,0 0-1,1 1 0,0-1-528,1 0 0,-1 1 0,1-1 0,-1 0 0,1 0 0,0-1 0,-1 1 0,1 0-1,-1-1 1,4-1 0,10-8-8388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1.369"/>
    </inkml:context>
    <inkml:brush xml:id="br0">
      <inkml:brushProperty name="width" value="0.025" units="cm"/>
      <inkml:brushProperty name="height" value="0.025" units="cm"/>
    </inkml:brush>
  </inkml:definitions>
  <inkml:trace contextRef="#ctx0" brushRef="#br0">195 71 16239,'0'0'4202,"0"-8"-1058,1-28-699,-1 35-2365,0-1 0,-1 1 1,1 0-1,0 0 0,-1-1 0,1 1 1,-1 0-1,1 0 0,-1 0 1,0 0-1,1 0 0,-1 0 0,0 0 1,0 0-1,0 0 0,1 0 0,-1 0 1,0 1-1,0-1 0,0 0 0,-1 0 1,1 1-1,0-1 0,0 1 0,0-1 1,0 1-1,-1 0 0,1-1 0,0 1 1,0 0-1,-1 0 0,1 0 0,0 0 1,0 0-1,-1 0 0,1 0 0,0 0 1,0 1-1,0-1 0,-2 1 0,-3 0-55,1 0-1,0 0 1,-1 1-1,1 0 1,0 0-1,0 1 0,-5 2 1,4-1-19,0 0 1,1 0 0,0 1-1,-1 0 1,1 0-1,1 0 1,-1 1-1,1-1 1,0 1-1,0 0 1,1 0-1,-1 1 1,1-1-1,1 1 1,-1-1-1,1 1 1,-1 9-1,3-15 1,0 0-1,1-1 0,-1 1 0,1 0 0,-1 0 0,1 0 1,-1 0-1,1-1 0,0 1 0,-1 0 0,1 0 1,0-1-1,-1 1 0,1-1 0,0 1 0,0-1 1,0 1-1,0-1 0,0 1 0,-1-1 0,1 0 0,0 1 1,0-1-1,0 0 0,0 0 0,0 0 0,0 1 1,0-1-1,0 0 0,0-1 0,0 1 0,0 0 0,0 0 1,0 0-1,1-1 0,38-7 166,-27 2-213,-1-1-1,0 0 0,0-1 0,-1-1 0,0 0 0,0 0 0,-1-1 0,0-1 0,-1 1 1,-1-1-1,1-1 0,6-13 0,-24 45 10,1 1 0,0 0 0,2 0 0,0 1 0,-4 37 0,4-2 1073,3 59 0,3-115-1020,-1 0-1,0 0 1,0 1 0,1-1 0,-1 0 0,0 0 0,0 0 0,0 0 0,0 0 0,-1 0-1,1 0 1,0 0 0,0 0 0,-1 0 0,1-1 0,0 1 0,-1 0 0,1-1 0,0 1-1,-1-1 1,1 0 0,-1 1 0,1-1 0,-1 0 0,1 0 0,-1 0 0,1 0 0,-1 0-1,-1-1 1,-55 1 717,52-1-709,0 1-29,-1 0 0,1 0 0,-1-1 0,1 0 0,0 0 0,0-1 0,-1 0 0,1 0 0,0 0 0,1-1 0,-1 0 0,-9-6 0,17 7-509,-1 1-1,1-1 1,0 0-1,0 1 1,0-1-1,0 1 1,1 0 0,-1 0-1,0 0 1,0 0-1,1 0 1,-1 0-1,1 1 1,2-1-1,-1 0-993,21-7-5399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2.050"/>
    </inkml:context>
    <inkml:brush xml:id="br0">
      <inkml:brushProperty name="width" value="0.025" units="cm"/>
      <inkml:brushProperty name="height" value="0.025" units="cm"/>
    </inkml:brush>
  </inkml:definitions>
  <inkml:trace contextRef="#ctx0" brushRef="#br0">1 1 9001,'0'0'20232,"5"11"-19800,0 3-354,0 0 0,-1 1 0,-1-1 0,0 1-1,-1 0 1,1 26 0,-3-16-1456,-4 33 4267,2-17-5483,1-20-3137,0 0-4324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5.469"/>
    </inkml:context>
    <inkml:brush xml:id="br0">
      <inkml:brushProperty name="width" value="0.025" units="cm"/>
      <inkml:brushProperty name="height" value="0.025" units="cm"/>
    </inkml:brush>
  </inkml:definitions>
  <inkml:trace contextRef="#ctx0" brushRef="#br0">39 0 18962,'0'0'13805,"4"32"-24375,3-27-1217</inkml:trace>
  <inkml:trace contextRef="#ctx0" brushRef="#br0" timeOffset="1">0 204 15278,'0'0'16304,"20"15"-16272,-13-15-1057,-4 0-3491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1.699"/>
    </inkml:context>
    <inkml:brush xml:id="br0">
      <inkml:brushProperty name="width" value="0.025" units="cm"/>
      <inkml:brushProperty name="height" value="0.025" units="cm"/>
    </inkml:brush>
  </inkml:definitions>
  <inkml:trace contextRef="#ctx0" brushRef="#br0">47 0 10922,'0'0'11884,"-18"52"-8810,8-32-1056,0 3-704,5-5-706,2 3-320,3-6-255,0-2-226,3-5-1664,7-8-1763,1 0-2241,1-10-7208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2.076"/>
    </inkml:context>
    <inkml:brush xml:id="br0">
      <inkml:brushProperty name="width" value="0.025" units="cm"/>
      <inkml:brushProperty name="height" value="0.025" units="cm"/>
    </inkml:brush>
  </inkml:definitions>
  <inkml:trace contextRef="#ctx0" brushRef="#br0">23 71 20019,'0'0'11024,"12"-6"-10875,31-10-482,0 2-1,1 1 0,64-8 1,-108 21 315,0 0 1,1 1 0,-1-1-1,0 1 1,0-1 0,1 0-1,-1 1 1,0-1 0,0 1-1,0-1 1,0 1 0,1-1-1,-1 0 1,0 1 0,0-1-1,0 1 1,0-1 0,0 1-1,0-1 1,0 1 0,0-1-1,-1 1 1,1-1 0,0 1-1,0-1 1,0 0 0,0 1-1,-1-1 1,1 1 0,0-1-1,0 0 1,-1 1 0,1-1 0,0 1-1,-1-1 1,1 0 0,0 0-1,-1 1 1,-11 21-39,-12 14 16,-15 21 386,3 1 0,-40 91 1,73-144-321,1 0 1,0 0 0,0 0-1,0 1 1,1-1 0,0 0-1,0 1 1,0 0 0,1-1-1,0 1 1,0-1 0,1 12-1,-1-17-67,0 0-1,1 1 0,-1-1 0,0 1 1,0-1-1,1 0 0,-1 0 0,0 1 0,0-1 1,1 0-1,-1 0 0,0 1 0,1-1 0,-1 0 1,0 0-1,1 0 0,-1 1 0,1-1 0,-1 0 1,0 0-1,1 0 0,-1 0 0,0 0 0,1 0 1,-1 0-1,1 0 0,-1 0 0,0 0 0,1 0 1,-1 0-1,1 0 0,-1 0 0,0 0 0,1-1 1,0 1-374,0-1 0,0 1 0,0-1 1,0 1-1,0-1 0,0 0 1,-1 0-1,1 1 0,0-1 1,-1 0-1,1 0 0,0 0 1,-1 0-1,1 0 0,-1 0 0,1 0 1,-1 0-1,1-1 0,0-14-6076</inkml:trace>
  <inkml:trace contextRef="#ctx0" brushRef="#br0" timeOffset="1">0 246 7399,'0'0'17200,"69"-21"-16976,-29 14-224,0-1-1345,-2 2-2210,2-3-2627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2.418"/>
    </inkml:context>
    <inkml:brush xml:id="br0">
      <inkml:brushProperty name="width" value="0.025" units="cm"/>
      <inkml:brushProperty name="height" value="0.025" units="cm"/>
    </inkml:brush>
  </inkml:definitions>
  <inkml:trace contextRef="#ctx0" brushRef="#br0">0 21 14574,'0'0'11899,"9"1"-11205,4 0-649,1 0 0,0-1 0,0 0-1,0-1 1,0-1 0,0 0 0,0-1 0,-1 0 0,20-8-1,-33 11-46,0 0 0,1 0 0,-1-1 0,0 1 0,0 0 0,0 0 0,1 0 0,-1 0 0,0 0 0,0 0 0,1-1 0,-1 1 0,0 0 0,0 0 0,1 0 0,-1 0 0,0 0 0,0 0 0,1 0 0,-1 0 0,0 0 0,0 0 0,1 0-1,-1 0 1,0 0 0,0 1 0,1-1 0,-1 0 0,0 0 0,0 0 0,1 0 0,-1 0 0,0 0 0,0 1 0,0-1 0,1 0 0,-1 0 0,0 0 0,0 1 0,0-1 0,0 0 0,1 0 0,-1 0 0,0 1 0,0-1 0,0 0 0,0 0-1,0 1 1,0-1 0,0 0 0,0 1 0,0-1 0,0 0 0,0 1 0,-6 23 273,-25 43 815,21-48-644,-6 15 169,-27 64 1186,39-86-2210,0 1 1,1-1 0,-1 19-1,-8-28-17508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2.772"/>
    </inkml:context>
    <inkml:brush xml:id="br0">
      <inkml:brushProperty name="width" value="0.025" units="cm"/>
      <inkml:brushProperty name="height" value="0.025" units="cm"/>
    </inkml:brush>
  </inkml:definitions>
  <inkml:trace contextRef="#ctx0" brushRef="#br0">0 44 17905,'0'0'9289,"79"0"-7464,-35-4-896,1 1-288,3 1-545,2-2-224,2-1-2210,2-4-4357,2-7-3298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6.232"/>
    </inkml:context>
    <inkml:brush xml:id="br0">
      <inkml:brushProperty name="width" value="0.025" units="cm"/>
      <inkml:brushProperty name="height" value="0.025" units="cm"/>
    </inkml:brush>
  </inkml:definitions>
  <inkml:trace contextRef="#ctx0" brushRef="#br0">68 12 13293,'0'0'9134,"8"-2"-7101,-3 2-1673,66-8 2931,-67 7-3245,-1 1-1,1 0 0,-1 0 1,1 0-1,-1 1 1,0-1-1,1 1 0,-1 0 1,0-1-1,1 2 1,-1-1-1,0 0 1,0 1-1,0-1 0,0 1 1,0 0-1,0 0 1,-1 0-1,6 5 0,-8-6-41,1 1 0,0 0 0,-1-1 0,1 1 0,-1 0-1,1-1 1,-1 1 0,0 0 0,0-1 0,0 1 0,0 0 0,0-1-1,0 1 1,0 0 0,-1 0 0,1-1 0,0 1 0,-1 0-1,0-1 1,1 1 0,-1-1 0,0 1 0,0-1 0,0 1-1,0-1 1,0 0 0,0 1 0,0-1 0,0 0 0,0 0 0,-1 0-1,1 0 1,-1 0 0,1 0 0,-1 0 0,1 0 0,-3 0-1,-5 5 255,0-1 0,-1-1 0,-17 7 0,24-10 60,8-3 10,7 0-64,-8 1-271,0 0 0,0 0 0,-1 1 1,1 0-1,0-1 0,0 1 0,0 0 0,0 1 1,0-1-1,5 2 0,-7-1-1,-1 0 0,0 0 1,0-1-1,0 1 0,0 0 1,0 0-1,0 0 0,0 0 0,0 0 1,0 1-1,0-1 0,-1 0 0,1 0 1,-1 0-1,1 1 0,0-1 0,-1 0 1,0 1-1,1-1 0,-1 0 0,0 1 1,0-1-1,0 1 0,0-1 0,0 0 1,0 1-1,0-1 0,0 1 0,-1-1 1,0 3-1,0 0 15,0 0 1,-1 0-1,0-1 0,1 1 1,-1 0-1,-1-1 1,1 1-1,0-1 1,-1 0-1,0 0 0,0 0 1,0 0-1,0 0 1,0-1-1,0 1 0,-1-1 1,1 0-1,-1 0 1,-3 2-1,-7 3 258,-1-1-1,1-1 1,-26 7-1,25-8-144,1-2 1,-1 0-1,-16 1 0,30-3-215,1 0 1,0-1-1,-1 1 1,1 0-1,0 0 1,-1 0-1,1 0 1,0-1-1,-1 1 1,1 0-1,0 0 1,-1-1-1,1 1 1,0 0-1,0 0 0,-1-1 1,1 1-1,0 0 1,0-1-1,0 1 1,0 0-1,-1-1 1,1 1-1,0-1 1,0 1-1,0 0 1,0-1-1,0 1 1,0 0-1,0-1 1,0 1-1,0-1 1,0 1-1,0 0 1,0-1-1,0 1 1,0 0-1,1-1 1,-1 1-1,0 0 1,0-1-1,0 1 1,0 0-1,1-1 1,-1 1-1,0 0 1,0-1-1,1 1 1,-1 0-1,0 0 0,0-1 1,1 1-1,-1 0 1,1 0-1,13-20-5922,4-3-2306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16.577"/>
    </inkml:context>
    <inkml:brush xml:id="br0">
      <inkml:brushProperty name="width" value="0.025" units="cm"/>
      <inkml:brushProperty name="height" value="0.025" units="cm"/>
    </inkml:brush>
  </inkml:definitions>
  <inkml:trace contextRef="#ctx0" brushRef="#br0">258 5 16047,'-14'6'1730,"-7"3"-904,1 1 0,0 0 0,0 2 0,-18 14 1,27-17-424,-1 0 1,2 0-1,-1 1 0,1 1 1,1 0-1,0 0 1,1 1-1,-14 24 1,18-28-265,1 0-1,-1 0 1,2 0 0,-1 0 0,1 1-1,1-1 1,-1 1 0,2 0 0,-1-1 0,1 1-1,0-1 1,1 1 0,0 0 0,0-1-1,4 13 1,-2-14-65,-1-1 1,2 1-1,-1-1 0,0 0 0,1 0 1,0-1-1,1 1 0,-1-1 0,1 0 0,0 0 1,0 0-1,1-1 0,-1 0 0,1 0 1,0 0-1,0 0 0,1-1 0,-1 0 0,10 2 1,-1 0 57,0-1 0,1 0 0,-1-2 0,1 0 0,0 0 0,0-1 1,-1-1-1,1-1 0,0 0 0,0-2 0,-1 1 0,1-2 0,25-8 0,-32 8-59,1 0 0,-1 0 0,0-1-1,-1 0 1,1-1 0,-1 1 0,0-2 0,0 1-1,-1-1 1,0 0 0,0-1 0,-1 0-1,1 0 1,-2 0 0,1 0 0,-1-1-1,-1 0 1,0 0 0,0-1 0,0 1-1,-1-1 1,2-16 0,-3 13-86,0-1-1,-2 0 1,0 0-1,0 0 1,-1 0-1,-1 1 1,0-1-1,-1 0 1,-1 1-1,0 0 1,-7-15 0,9 23-23,0 0 0,-1 0 0,1 0 0,-1 1 0,0-1 0,-1 1 0,1 0 0,-1 0 0,0 0 0,0 0 0,0 1 0,0-1 0,-1 1 0,1 0 0,-1 1 0,0-1 0,0 1 0,0 0 0,0 0 1,0 0-1,-1 1 0,1 0 0,0 0 0,-1 0 0,1 1 0,-1-1 0,1 2 0,-1-1 0,1 0 0,-11 3 0,10-1-688,0 0-1,0 0 0,1 0 1,-1 1-1,1 0 1,-1 0-1,1 0 1,0 1-1,0 0 0,-7 7 1,-16 17-6462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2.191"/>
    </inkml:context>
    <inkml:brush xml:id="br0">
      <inkml:brushProperty name="width" value="0.025" units="cm"/>
      <inkml:brushProperty name="height" value="0.025" units="cm"/>
    </inkml:brush>
  </inkml:definitions>
  <inkml:trace contextRef="#ctx0" brushRef="#br0">112 74 11979,'0'0'15402,"13"-4"-13737,6-3-1204,117-38 1714,-118 40-2010,0 1 1,1 0 0,0 2 0,0 0-1,35 1 1,-52 1-164,-1 0-1,0 1 0,1-1 0,-1 0 1,0 0-1,0 0 0,0 1 0,1-1 1,-1 1-1,0-1 0,0 1 0,0-1 1,0 1-1,0 0 0,0-1 0,0 1 1,0 0-1,0 0 0,0 0 0,0 0 1,0 0-1,-1 0 0,1 0 0,0 0 1,-1 0-1,1 0 0,-1 0 0,1 1 1,-1-1-1,1 0 0,-1 0 0,0 1 1,0-1-1,1 0 0,-1 0 1,0 1-1,0-1 0,-1 0 0,1 0 1,0 1-1,0-1 0,0 0 0,-1 0 1,1 0-1,-1 1 0,1-1 0,-1 0 1,1 0-1,-1 0 0,0 0 0,0 1 1,-3 5 1,1-1 0,-1 1 0,0-1 0,-1 0 0,1 0 1,-1-1-1,-8 8 0,-6-1-3,0 0 0,-1-2 0,0 0 0,0-1 0,-1-1 0,0-1 0,0-1 0,-1-1 0,-37 4 0,68-10 0,1 0 0,-1 0 0,0 1 0,0 1 0,1 0 0,-1 0 0,0 0 0,0 1 0,16 6 0,-22-6 0,1 0 0,-1 0 0,0 0 0,0 0 0,0 0 0,0 1 0,0-1 0,0 1 0,-1 0 0,1 0 0,-1 0 0,0 0 0,0 0 0,0 1 0,0-1 0,0 1 0,-1-1 0,0 1 0,0 0 0,0-1 0,0 1 0,0 0 0,-1 0 0,1 0 0,-1-1 0,-1 6 0,1-4 0,0-1 0,0 1 0,-1-1 0,0 1 0,0-1 0,0 1 0,0-1 0,-1 0 0,0 0 0,0 1 0,0-1 0,0-1 0,-1 1 0,1 0 0,-1-1 0,-4 5 0,1-2 0,0-1 0,-1 0 0,1 0 0,-1-1 0,0 0 0,-1 0 0,1-1 0,-12 5 0,1-3 0,0-1 0,0 0 0,0-1 0,0-1 0,-1 0 0,1-2 0,-26-2 0,41 2-226,1 0 0,-1-1 0,1 1 0,-1-1 0,1 0 0,0 1-1,-1-1 1,1 0 0,0-1 0,0 1 0,0 0 0,-1-1 0,1 1 0,-2-3 0,2 1-307,0 1 0,1 0 1,0-1-1,-1 1 0,1-1 1,0 1-1,0-1 0,0 0 1,0 1-1,1-1 0,-1 0 0,1 0 1,0 1-1,0-1 0,0 0 1,0 0-1,0 0 0,0 1 0,2-5 1,5-19-8677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2.601"/>
    </inkml:context>
    <inkml:brush xml:id="br0">
      <inkml:brushProperty name="width" value="0.025" units="cm"/>
      <inkml:brushProperty name="height" value="0.025" units="cm"/>
    </inkml:brush>
  </inkml:definitions>
  <inkml:trace contextRef="#ctx0" brushRef="#br0">525 21 16816,'-17'-6'410,"0"2"1,0 1-1,0 0 0,-1 1 1,1 0-1,-1 2 1,0 0-1,-33 5 0,37-2-206,1 1-1,0 0 0,0 1 1,1 1-1,-1 0 0,1 0 1,0 1-1,1 1 0,0 0 1,0 0-1,0 1 0,-8 11 1,-1 0-51,2 2 1,0 0-1,2 1 1,0 1 0,2 0-1,1 1 1,-11 27-1,18-38-92,0 1 0,2 1 0,0-1 0,0 1 0,1 0 0,1-1 0,1 1 0,0 0 0,1 0 0,1 0 0,0 0 0,1 0 0,9 31 0,-8-37-48,1 0 0,1-1-1,0 1 1,0-1 0,1 0 0,0 0 0,0 0 0,1-1 0,0 0 0,1-1 0,9 8 0,-4-5 54,0-1 0,1 0 0,0-1-1,1-1 1,0 0 0,26 8 0,-7-6 174,1-2 1,1-1-1,-1-1 0,1-3 1,71-2-1,-81-3 64,1-1 0,-1-1 0,0-1 0,0-1-1,-1-1 1,0-2 0,0 0 0,-1-2 0,40-25 0,-37 19-9,-2-1-1,1-1 1,-2-2-1,-1 0 0,-1-2 1,-1 0-1,31-47 1,-45 61-291,-1 0 1,0-1-1,-1 0 1,-1 0-1,1 0 1,-2-1-1,1 1 1,-2-1-1,0 0 1,2-21-1,-4 27-6,-1 0 1,1 0-1,-1 0 1,0 1-1,0-1 1,-1 0-1,0 0 1,0 1-1,0-1 1,-1 1-1,0-1 1,0 1-1,0 0 1,-1 0-1,1 0 1,-1 1-1,0-1 1,-1 1-1,1 0 1,-1 0-1,0 1 1,-9-6-1,1 1-42,-1 1 1,0 1-1,-1 0 0,0 1 1,0 1-1,0 0 0,0 1 1,-19-1-1,-15 1-795,-61 5 0,28 0-796,84-16-16036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4.381"/>
    </inkml:context>
    <inkml:brush xml:id="br0">
      <inkml:brushProperty name="width" value="0.025" units="cm"/>
      <inkml:brushProperty name="height" value="0.025" units="cm"/>
    </inkml:brush>
  </inkml:definitions>
  <inkml:trace contextRef="#ctx0" brushRef="#br0">3 267 7143,'-3'-2'13927,"6"-5"-10784,9-8-2767,37-45 2698,69-111 0,-110 159-2768,-8 37-269,-23 55-40,17-64-405,0 0 0,1 0 0,1 1 0,1-1 0,1 1 0,0 0 0,1 33 0,1-49 152,1 0-1,0 0 1,-1-1 0,1 1 0,0 0 0,0 0-1,0-1 1,0 1 0,0 0 0,-1-1-1,1 1 1,0-1 0,0 1 0,1-1-1,-1 0 1,0 1 0,0-1 0,0 0-1,0 0 1,0 0 0,0 1 0,0-1-1,0 0 1,0-1 0,1 1 0,-1 0-1,0 0 1,0 0 0,0-1 0,0 1-1,0 0 1,0-1 0,0 1 0,1-2-1,16-8-6255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4.752"/>
    </inkml:context>
    <inkml:brush xml:id="br0">
      <inkml:brushProperty name="width" value="0.025" units="cm"/>
      <inkml:brushProperty name="height" value="0.025" units="cm"/>
    </inkml:brush>
  </inkml:definitions>
  <inkml:trace contextRef="#ctx0" brushRef="#br0">34 19 20339,'0'0'7938,"12"-3"-6405,-10 2-1450,9-3 228,-1 1 0,1 1 0,0 0 0,0 0 0,13 1 0,-22 0-297,0 1 1,-1 0-1,1 0 0,0 0 0,0 0 1,0 1-1,0-1 0,-1 0 1,1 1-1,0 0 0,0-1 0,-1 1 1,1 0-1,0 0 0,-1-1 1,1 1-1,-1 1 0,1-1 1,-1 0-1,0 0 0,1 0 0,-1 1 1,0-1-1,0 1 0,0-1 1,0 1-1,0-1 0,0 1 0,0 0 1,-1-1-1,1 1 0,0 0 1,-1 0-1,0-1 0,1 1 0,-1 0 1,0 0-1,0 0 0,0 0 1,0-1-1,0 1 0,0 0 0,-1 0 1,1 0-1,-1-1 0,0 4 1,-4 6 9,0 0 1,0-1 0,-1 0-1,0 0 1,0 0 0,-1-1-1,-1 0 1,0 0 0,0-1-1,-13 11 1,-24 28 40,39-40-65,1 0 0,-1 1 0,2 0 0,-1 0 0,1 0 0,-4 11 0,7-17 0,1-1 0,-1 1 0,1-1 0,0 1 0,-1-1 0,1 1 0,0-1 0,0 1 0,0-1 0,0 1 0,0-1 0,0 1 0,1-1 0,-1 1 0,0-1 0,1 1 0,-1-1 0,1 1 0,0-1 0,-1 0 0,1 1 0,0-1 0,0 0 0,0 0 0,0 1 0,0-1 0,0 0 0,0 0 0,0 0 0,0 0 0,1 0 0,-1 0 0,0-1 0,1 1 0,-1 0 0,0-1 0,1 1 0,-1-1 0,1 1 0,-1-1 0,1 0 0,-1 0 0,1 1 0,2-1 0,13 2-880,0-1-1,0-1 1,28-2 0,-25 0-938,0-1 1,-1-2 0,1 0 0,-1-1 0,23-10 0,0-4-8615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6.125"/>
    </inkml:context>
    <inkml:brush xml:id="br0">
      <inkml:brushProperty name="width" value="0.025" units="cm"/>
      <inkml:brushProperty name="height" value="0.025" units="cm"/>
    </inkml:brush>
  </inkml:definitions>
  <inkml:trace contextRef="#ctx0" brushRef="#br0">207 35 10730,'0'0'18124,"-10"-7"-17905,-36-19-187,44 25-38,0 1 0,0 0 0,0 0 0,0 0 1,0 0-1,0 0 0,0 0 0,0 0 0,0 0 0,0 1 0,0-1 1,1 1-1,-1 0 0,0-1 0,0 1 0,0 0 0,0 0 0,1 0 1,-1 0-1,1 1 0,-1-1 0,1 0 0,-1 1 0,1-1 0,-3 4 1,-24 37-121,28-41 123,-1 0-1,1-1 1,0 1-1,-1-1 1,1 1-1,0-1 1,0 1-1,-1-1 1,1 1-1,0 0 1,0-1-1,0 1 1,0 0-1,0-1 1,0 1-1,0-1 1,0 1-1,0 0 1,0-1-1,0 1 1,0 0-1,0-1 1,1 1-1,-1-1 1,0 1-1,0-1 1,1 1-1,-1 0 1,0-1-1,1 1 1,-1-1-1,1 1 1,-1-1-1,0 0 1,1 1-1,-1-1 1,1 1-1,-1-1 1,1 0-1,0 1 1,-1-1-1,1 0 1,-1 0-1,1 1 1,-1-1-1,1 0 1,0 0-1,-1 0 1,1 0-1,0 0 1,0 0-1,50-2-299,-45 1 202,-1 0-1,1 1 1,-1-1-1,1 1 1,0 0-1,-1 0 1,1 1-1,0 0 1,-1 0-1,7 2 1,-7 1 67,0 0 0,-1 1 0,0-1 0,0 1 0,0 0 0,-1 0 0,0 0 0,0 1 0,0-1 0,0 1 0,-1 0 0,0 0 0,2 9 0,3 13-124,4 45-1,-9-59 151,2 17 642,-2 0 0,0 0 1,-2 0-1,-7 50 0,6-73-496,0 1 0,-1-1 0,0 0-1,0 0 1,-1 0 0,0-1 0,0 1 0,0-1 0,-1 1 0,-1-1 0,1 0-1,-1-1 1,0 1 0,-1-1 0,1 0 0,-1 0 0,-1-1 0,1 1 0,-1-2-1,1 1 1,-2-1 0,-10 6 0,13-8-138,0-1 0,0 0 0,0 0 0,-1 0 0,1 0 0,0-1 0,0 0 0,-1 0 0,1 0 0,0-1 0,0 0 0,-1 0 0,1 0 0,0 0 0,0-1 0,0 0 0,0 0 0,1-1 0,-1 1 0,0-1 0,1 0 0,0 0 0,0 0 0,0-1 0,0 1 0,0-1 0,1 0 0,-1 0 0,1-1 0,0 1 0,1 0 0,-1-1 0,1 0 0,0 0 0,0 0 0,0 0 0,1 0 0,-1 0 0,1 0 0,0 0 0,1-1 0,0 1 0,-1 0 0,2 0 0,-1-1 0,0 1 0,1 0 0,0 0 0,1 0 0,-1-1 0,1 1 0,0 0 0,0 1 0,5-10 0,5 0-888,-1 0 0,2 1 0,0 0 0,0 1-1,1 1 1,1 0 0,25-14 0,22-19-5193,-26 17-7094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5.081"/>
    </inkml:context>
    <inkml:brush xml:id="br0">
      <inkml:brushProperty name="width" value="0.025" units="cm"/>
      <inkml:brushProperty name="height" value="0.025" units="cm"/>
    </inkml:brush>
  </inkml:definitions>
  <inkml:trace contextRef="#ctx0" brushRef="#br0">0 254 16816,'0'0'12166,"10"-1"-10655,-1 0-1353,1-2 1,-1 1 0,0-1-1,0 0 1,0-1 0,0 0-1,-1-1 1,0 0-1,1 0 1,-2 0 0,1-1-1,-1-1 1,8-7 0,27-27-130,45-59 1,-50 56-36,-36 44 6,-1 0 0,0 0 0,1 0 0,-1 0 0,0 0 0,0 0 0,1 1 0,-1-1 0,0 0 0,0 0 0,1 0 0,-1 0 0,0 1 0,0-1 0,0 0 0,0 0 0,1 1 0,-1-1 0,0 0 0,0 0 0,0 1 0,0-1 0,0 0 0,0 1 0,1-1 0,-1 0 0,0 0 0,0 1 0,0-1 0,0 0 0,0 1 0,0-1 0,0 0 0,0 0 0,-1 1 0,1-1 0,0 0 0,0 1 0,0-1 0,0 0 0,0 0 0,0 1 0,-1-1 0,1 19 0,-7 5 0,-1 0 0,-1-1 0,-14 27 0,14-34 0,1 1 0,0 0 0,2 0 0,0 1 0,1 0 0,1 0 0,-3 24 0,7-41-111,0 0 0,-1-1 0,1 1 0,0 0 0,0 0-1,1-1 1,-1 1 0,0 0 0,0-1 0,0 1 0,0 0 0,1-1 0,-1 1 0,0-1 0,0 1 0,1 0 0,-1-1-1,1 1 1,-1-1 0,0 1 0,1-1 0,-1 1 0,1-1 0,-1 1 0,1-1 0,0 0 0,-1 1 0,1-1 0,-1 0-1,1 1 1,0-1 0,-1 0 0,1 0 0,0 1 0,-1-1 0,1 0 0,0 0 0,-1 0 0,1 0 0,0 0 0,-1 0-1,1 0 1,0 0 0,-1 0 0,1 0 0,0-1 0,2 1-815,0-1 0,0 0 0,-1 0 0,1 0 0,-1 0 0,1 0 0,-1-1 0,1 1 0,-1-1 0,3-2 0,10-12-11373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5.441"/>
    </inkml:context>
    <inkml:brush xml:id="br0">
      <inkml:brushProperty name="width" value="0.025" units="cm"/>
      <inkml:brushProperty name="height" value="0.025" units="cm"/>
    </inkml:brush>
  </inkml:definitions>
  <inkml:trace contextRef="#ctx0" brushRef="#br0">54 0 11723,'0'0'16752,"-40"58"-14318,30-39-1153,7 2-1024,3-3-225,0 0-64,3-4-1025,9-5-1698,4-4-1953,-3-5-417,-1-2-2114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5.783"/>
    </inkml:context>
    <inkml:brush xml:id="br0">
      <inkml:brushProperty name="width" value="0.025" units="cm"/>
      <inkml:brushProperty name="height" value="0.025" units="cm"/>
    </inkml:brush>
  </inkml:definitions>
  <inkml:trace contextRef="#ctx0" brushRef="#br0">166 0 18514,'0'0'12171,"-7"9"-11386,5-7-741,-8 8 95,0 2 0,1 0 0,1 0 1,-1 0-1,2 1 0,0 0 0,1 1 1,-8 21-1,14-34-139,0 0 0,1-1 0,-1 1 0,0 0 0,0 0 0,1 0 0,-1 0 0,1 0 0,-1-1 0,1 1 0,-1 0 0,1 0 0,-1-1 0,1 1 0,0 0 0,-1-1 0,1 1 0,0 0 0,-1-1 0,1 1 0,0-1 0,0 0 0,0 1 0,0-1 0,-1 1 0,1-1 0,0 0 0,0 0 0,0 0 0,0 1 0,0-1 0,0 0 0,0 0 0,0 0 0,0 0 0,1-1 0,48 1 0,-37-1 0,-5 2 0,1-1 0,0 1 0,-1 1 0,1-1 0,-1 1 0,0 1 0,0 0 0,0 0 0,8 4 0,-14-6 0,0 0 0,0 0 0,0 0 0,-1 1 0,1-1 0,0 0 0,-1 1 0,1-1 0,-1 1 0,1-1 0,-1 1 0,0 0 0,0 0 0,0-1 0,0 1 0,0 0 0,0 0 0,0 0 0,0 0 0,-1 0 0,1 0 0,-1 0 0,0 1 0,1-1 0,-1 0 0,0 0 0,0 0 0,-1 0 0,1 0 0,0 1 0,-1-1 0,1 0 0,-1 0 0,1 0 0,-1 0 0,0 0 0,0 0 0,0-1 0,0 1 0,0 0 0,-4 3 0,-4 7 0,-1 0 0,-1 0 0,0-1 0,0-1 0,-1 0 0,0-1 0,-21 12 0,23-14 0,0-1 0,-1-1 0,0 0 0,0-1 0,-1 0 0,1 0 0,-1-1 0,0-1 0,0 0 0,-14 1 0,25-4-106,0 1-1,-1 0 1,1 0 0,0 0-1,0-1 1,0 1 0,0-1-1,0 1 1,0-1 0,0 1-1,0-1 1,0 0 0,0 0-1,0 1 1,0-1 0,0 0-1,0 0 1,0 0 0,1 0 0,-1 0-1,0 0 1,1 0 0,-1 0-1,1 0 1,-1 0 0,1 0-1,0 0 1,-1-1 0,1 1-1,0 0 1,0 0 0,0 0-1,-1-2 1,2-48-7172,0 42 5706,5-36-6911</inkml:trace>
  <inkml:trace contextRef="#ctx0" brushRef="#br0" timeOffset="1">138 21 14157,'0'0'13966,"54"-9"-13774,-33 9-96,1 0-480,4 1-1987,-1 2-1985,-3-1-2947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6.124"/>
    </inkml:context>
    <inkml:brush xml:id="br0">
      <inkml:brushProperty name="width" value="0.025" units="cm"/>
      <inkml:brushProperty name="height" value="0.025" units="cm"/>
    </inkml:brush>
  </inkml:definitions>
  <inkml:trace contextRef="#ctx0" brushRef="#br0">18 167 18706,'0'0'3272,"-3"9"-122,-11 27-860,14-36-2251,0 1 0,-1-1 0,1 1 0,0-1 0,0 0 0,0 1 0,0-1 0,0 0 0,0 1 0,0-1 0,0 0 0,0 1 0,0-1 0,0 1 0,0-1 0,1 0 0,-1 1 0,0-1 0,0 0 0,0 1 0,0-1 0,1 0 0,-1 1 0,0-1 0,0 0 0,0 0 0,1 1 0,-1-1 0,0 0 0,1 0 0,-1 1 0,0-1 0,0 0 0,1 0 0,0 1 0,17 1 771,16-8 280,-19 0-949,0-2 0,-1 1 0,1-2-1,-2 0 1,1 0 0,-1-1-1,-1-1 1,19-19 0,-17 15-11,0-1-1,-1 0 1,-1-1 0,-1 0-1,12-23 1,-45 86-130,14-30 0,-1 0 0,2 1 0,0 0 0,2 0 0,-1 0 0,2 1 0,0 0 0,2 0 0,-2 24 0,4-40-169,0-1 0,0 1 0,0 0 0,0-1 0,1 1 0,-1 0 0,0-1 0,1 1 0,0 0 0,-1-1 0,1 1 0,0-1 0,0 1 0,0-1 0,0 1 0,0-1 0,0 0 0,0 1 0,0-1 0,0 0 0,1 0 0,-1 0 0,0 0 0,1 0 0,-1 0 0,1 0 0,0-1 0,1 2 0,12 0-8094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29.905"/>
    </inkml:context>
    <inkml:brush xml:id="br0">
      <inkml:brushProperty name="width" value="0.025" units="cm"/>
      <inkml:brushProperty name="height" value="0.025" units="cm"/>
    </inkml:brush>
  </inkml:definitions>
  <inkml:trace contextRef="#ctx0" brushRef="#br0">1 25 20307,'0'0'10666,"75"0"-10057,-38 0-481,6 0-128,1 0-1345,0 0-2115,0-10-2465,-3-5-6375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0.324"/>
    </inkml:context>
    <inkml:brush xml:id="br0">
      <inkml:brushProperty name="width" value="0.025" units="cm"/>
      <inkml:brushProperty name="height" value="0.025" units="cm"/>
    </inkml:brush>
  </inkml:definitions>
  <inkml:trace contextRef="#ctx0" brushRef="#br0">0 265 18546,'0'0'10965,"11"1"-9972,-5-1-934,-1 0 1,1-1 0,0 1 0,0-1-1,0 0 1,-1-1 0,1 1 0,0-1-1,-1 0 1,6-3 0,3-3-29,-1 0-1,0-1 0,17-14 1,5-9 9,-1-2 1,40-52-1,-31 35 133,-53 86 323,10-35-495,-52 133 249,46-114-233,1 1 0,0 0 0,2 0 0,-3 41 0,6-60-65,0 0-1,0 0 1,0 0-1,0 0 1,0 0-1,0 0 1,0 0-1,0 0 1,1 0-1,-1 0 1,0 0-1,0 0 1,1 0-1,-1 0 1,1 0-1,-1-1 0,1 1 1,-1 0-1,1 0 1,0 0-1,-1-1 1,1 1-1,0 0 1,-1-1-1,1 1 1,0 0-1,0-1 1,0 1-1,0-1 1,-1 0-1,1 1 1,0-1-1,0 0 1,0 1-1,0-1 1,0 0-1,0 0 1,0 0-1,0 0 0,0 0 1,0 0-1,0 0 1,0 0-1,1 0 1,1-1-528,1 0 0,-1 0 1,0 0-1,0 0 0,0 0 1,0-1-1,0 1 0,0-1 0,0 0 1,0 0-1,-1 0 0,3-2 1,15-21-6408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0.808"/>
    </inkml:context>
    <inkml:brush xml:id="br0">
      <inkml:brushProperty name="width" value="0.025" units="cm"/>
      <inkml:brushProperty name="height" value="0.025" units="cm"/>
    </inkml:brush>
  </inkml:definitions>
  <inkml:trace contextRef="#ctx0" brushRef="#br0">1 282 16047,'0'0'15316,"9"-4"-14334,8-3-933,-1-1 0,-1-1 0,1 0 0,-2-1 0,1-1 0,21-21 0,74-89 30,-49 50-79,-62 98 0,-22 36 0,-7 22 0,29-78 0,-1 0 0,1 1 0,0-1 0,0 0 0,1 0 0,0 1 0,0-1 0,1 0 0,2 12 0,-2-19-63,-1 1-1,1 0 1,-1 0 0,1-1-1,-1 1 1,1 0-1,-1-1 1,1 1 0,0-1-1,-1 1 1,1-1 0,0 1-1,-1-1 1,1 1-1,0-1 1,0 0 0,-1 1-1,1-1 1,0 0 0,0 0-1,0 0 1,0 0-1,-1 1 1,1-1 0,0 0-1,0 0 1,0-1 0,0 1-1,-1 0 1,1 0-1,0 0 1,0 0 0,0-1-1,1 0 1,29-12-4670,-8-7-1566,3-4-2616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1.242"/>
    </inkml:context>
    <inkml:brush xml:id="br0">
      <inkml:brushProperty name="width" value="0.025" units="cm"/>
      <inkml:brushProperty name="height" value="0.025" units="cm"/>
    </inkml:brush>
  </inkml:definitions>
  <inkml:trace contextRef="#ctx0" brushRef="#br0">202 10 15951,'0'0'4997,"-10"0"-1218,1 0-3256,0 1-1,0-1 0,0 2 0,0 0 0,0 0 0,0 0 0,1 1 1,-13 6-1,16-7-371,1 0 0,-1 0 1,1 1-1,-1 0 0,1-1 0,0 2 1,0-1-1,0 0 0,1 1 0,-1 0 1,1-1-1,0 1 0,0 1 0,0-1 1,1 0-1,-1 1 0,1-1 1,0 1-1,-2 8 0,4-12-143,0 0 0,-1 0 0,1 0 0,0 0-1,0 0 1,0 0 0,0 0 0,0 1 0,0-1 0,1 0 0,-1 0 0,0 0 0,0 0-1,1 0 1,-1 0 0,1 0 0,-1 0 0,1 0 0,-1 0 0,1 0 0,-1 0 0,1-1-1,0 1 1,0 0 0,-1 0 0,1 0 0,0-1 0,2 2 0,0-1 0,0 0 1,0 0-1,0 0 0,0 0 1,0 0-1,0-1 1,0 1-1,0-1 0,0 0 1,5 0-1,0-1-36,1 0 0,0 0-1,0-1 1,0 0 0,-1-1-1,16-6 1,-14 3-34,0-1 1,0 0-1,-1-1 1,17-17 0,-23 21 59,1 0 1,-1 0 0,0 0-1,0 0 1,0 0 0,-1-1-1,1 0 1,-1 1 0,0-1-1,0 0 1,-1 0 0,1 0-1,0-10 1,-2 14-42,-3 4 21,1 0 0,0-1 0,-1 1 0,1 0 0,0 1 0,1-1 0,-1 0 0,1 0 0,-1 1 0,-1 6 0,1-4 3,-2 4 65,0 0-1,1 1 1,0-1 0,1 0-1,0 1 1,1 0 0,0-1-1,1 1 1,0 0 0,1 0-1,0-1 1,0 1 0,1-1-1,0 1 1,1-1 0,1 0-1,6 15 1,-8-20-46,0 0 0,0 0 0,0 0 0,-1 0 0,0 0 0,0 0 0,0 0 0,-1 1 0,1-1 0,-1 0 0,0 0 0,-1 1 0,-1 9 0,0-12 0,1 1 0,-1-1 0,0 0 0,0 0 0,0 0 0,0 0 0,0 0 0,-1-1 0,1 1 0,-1-1 0,0 1 0,0-1 0,0 0 0,0 0 0,0 0 0,0-1 0,0 1 0,-1-1 0,1 0 0,-7 2 0,-4 1 0,1-1 0,-1 0 0,0-1 0,0-1 0,0 0 0,0-1 0,0 0 0,0-1 0,-20-4 0,33 5-2,-1-1 0,1 1 0,0-1 0,-1 1 0,1-1 0,-1 0 0,1 1 0,0-1 0,0 0 0,-1 0 0,1 0 0,0 0-1,0 0 1,0 0 0,0 0 0,0 0 0,-1-2 0,2 2-8,0 0 0,0 1 0,-1-1 0,1 0 0,0 0 0,0 0 0,0 0 0,0 0 0,0 1 0,0-1 0,0 0 0,1 0 0,-1 0 0,0 0 0,0 0 0,1 1 0,-1-1 0,0 0 0,1 0 0,-1 0-1,1 0 1,2-2-155,0-1-1,0 1 0,0 0 0,0 0 0,1 0 0,-1 1 0,1-1 0,-1 1 0,7-3 1,57-20-9818,-31 14 2215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1.601"/>
    </inkml:context>
    <inkml:brush xml:id="br0">
      <inkml:brushProperty name="width" value="0.025" units="cm"/>
      <inkml:brushProperty name="height" value="0.025" units="cm"/>
    </inkml:brush>
  </inkml:definitions>
  <inkml:trace contextRef="#ctx0" brushRef="#br0">67 0 19571,'0'0'7174,"-42"66"-4579,30-39-1154,4-3-320,3 0-640,5-7-385,0-4-256,13-7-2115,3-6-2369,4-3-2691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1.945"/>
    </inkml:context>
    <inkml:brush xml:id="br0">
      <inkml:brushProperty name="width" value="0.025" units="cm"/>
      <inkml:brushProperty name="height" value="0.025" units="cm"/>
    </inkml:brush>
  </inkml:definitions>
  <inkml:trace contextRef="#ctx0" brushRef="#br0">1 45 19987,'0'0'10666,"9"2"-9935,5-1-673,-1 1 0,1-2-1,-1 0 1,1 0 0,-1-1-1,1-1 1,-1 0 0,0-1-1,15-5 1,45-25-245,-73 34 168,1 0 0,-1 0 1,0-1-1,1 1 0,-1 0 0,0 0 0,0 0 0,0 0 1,0 0-1,0 0 0,0 0 0,0 0 0,0 0 1,0 0-1,0 0 0,0 0 0,-1 0 0,1 1 0,-39 89 43,2-3 182,28-61-97,2 1 1,0 1-1,2-1 1,2 1-1,-2 36 1,9-46-1858,-1-16-2487</inkml:trace>
  <inkml:trace contextRef="#ctx0" brushRef="#br0" timeOffset="1">5 265 8360,'0'0'17777,"56"-33"-16368,-21 30-576,5-1-513,0 0-256,3-1-288,-4-4-2531,2 0-3202,-3-6-6023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6.469"/>
    </inkml:context>
    <inkml:brush xml:id="br0">
      <inkml:brushProperty name="width" value="0.025" units="cm"/>
      <inkml:brushProperty name="height" value="0.025" units="cm"/>
    </inkml:brush>
  </inkml:definitions>
  <inkml:trace contextRef="#ctx0" brushRef="#br0">1 156 18257,'0'0'10165,"11"-2"-8761,9-2-1047,-1-1 0,0-1 1,0-1-1,22-11 1,-33 14-223,1-1 1,-1 0-1,0-1 1,0 0-1,11-11 1,-16 14-113,0 0-1,-1 0 1,1-1 0,-1 1 0,0-1-1,0 1 1,0-1 0,0 0 0,-1 1-1,1-1 1,-1 0 0,0 0 0,0 0-1,0-6 1,-1 9-23,0 1 0,0 0 0,0-1 0,0 1 0,0 0 0,0-1 0,0 1 0,0 0 0,0-1 0,0 1 0,0 0 0,0-1 0,0 1 0,0 0 0,0-1 0,-1 1 0,1 0 0,0-1 0,0 1 0,0 0 0,0-1 0,-1 1 0,1 0 0,0 0 0,0-1 0,-1 1 0,1 0 0,0 0 0,-1 0 0,1-1 0,0 1 0,-1 0 0,1 0 0,0 0 0,-1 0 0,1 0 0,0 0 0,-1 0 0,1-1 0,-1 1 0,-19 6 0,-15 18 0,19-7 0,1 2 0,0 0 0,-15 26 0,23-34 0,1 0 0,1 0 0,0 1 0,1-1 0,0 1 0,0 0 0,1 0 0,-1 14 0,4-25-7,0 0 0,0 0 0,0-1 0,0 1 0,0 0 0,0 0 0,0 0 0,0 0 0,1 0 0,-1 0 0,0 0 0,0 0-1,1-1 1,-1 1 0,1 0 0,-1 0 0,1 0 0,-1-1 0,1 1 0,0 0 0,-1-1 0,1 1 0,0 0 0,-1-1 0,1 1 0,0-1 0,0 1 0,1 0 0,1 0-70,0 0 0,0-1 0,0 1 0,1-1 0,-1 1 0,0-1 0,0 0 0,6-1 0,2 0-589,0 0 0,-1-2-1,0 1 1,17-7 0,16-15-5991,0-6-3342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2.303"/>
    </inkml:context>
    <inkml:brush xml:id="br0">
      <inkml:brushProperty name="width" value="0.025" units="cm"/>
      <inkml:brushProperty name="height" value="0.025" units="cm"/>
    </inkml:brush>
  </inkml:definitions>
  <inkml:trace contextRef="#ctx0" brushRef="#br0">73 4 19314,'-8'3'4063,"5"-2"-3603,-36 16 3263,38-17-3568,0 1 0,-1-1 1,1 1-1,0 0 1,-1 0-1,1 0 1,0 0-1,0 0 1,0 0-1,0 0 1,0 0-1,0 0 0,0 0 1,0 1-1,0-1 1,0 0-1,1 1 1,-1-1-1,1 0 1,-1 1-1,1-1 1,-1 1-1,1-1 0,0 1 1,0-1-1,-1 1 1,1-1-1,1 4 1,-1-4-137,1-1 0,-1 1 0,1 0 1,0 0-1,-1 0 0,1 0 0,0-1 1,-1 1-1,1 0 0,0-1 0,0 1 1,0-1-1,0 1 0,0-1 0,0 1 1,0-1-1,0 0 0,0 1 0,0-1 1,0 0-1,0 0 0,0 1 0,1-1 1,30 1 203,-25-1-209,7 0-61,0-1 1,1 0-1,-1-1 0,0 0 0,0-1 1,21-8-1,-6-1-177,51-30 1,-80 42 215,0 0 0,0 0 1,0 0-1,0 0 0,0 0 0,0 0 0,0 0 1,1-1-1,-1 1 0,0 0 0,0 0 1,0 0-1,0 0 0,0 0 0,0 0 0,0 0 1,0 0-1,1 0 0,-1 0 0,0 0 1,0 0-1,0 0 0,0 0 0,0 0 0,0 0 1,1 0-1,-1 0 0,0 0 0,0 0 1,0 0-1,0 0 0,0 0 0,0 0 0,0 0 1,1 0-1,-1 0 0,0 0 0,0 1 1,0-1-1,0 0 0,0 0 0,0 0 0,0 0 1,0 0-1,0 0 0,0 0 0,0 0 1,1 0-1,-1 1 0,0-1 0,0 0 0,0 0 1,0 0-1,0 0 0,0 0 0,0 0 1,0 0-1,0 1 0,0-1 0,0 0 0,0 0 1,0 0-1,0 0 0,0 0 0,0 1 1,-4 12-138,-10 15 120,-7 11 187,1 1 0,-19 51-1,33-73-304,0 0 0,1 0-1,1 1 1,1 0-1,1 0 1,1 0-1,1 34 1,4-37-2941,-1-13-343,1-1-3392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2.643"/>
    </inkml:context>
    <inkml:brush xml:id="br0">
      <inkml:brushProperty name="width" value="0.025" units="cm"/>
      <inkml:brushProperty name="height" value="0.025" units="cm"/>
    </inkml:brush>
  </inkml:definitions>
  <inkml:trace contextRef="#ctx0" brushRef="#br0">0 27 16271,'0'0'10827,"60"-9"-10347,-18 9-384,1-2-128,4 0-2754,-1-3-2692,-3-4-6981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3.298"/>
    </inkml:context>
    <inkml:brush xml:id="br0">
      <inkml:brushProperty name="width" value="0.025" units="cm"/>
      <inkml:brushProperty name="height" value="0.025" units="cm"/>
    </inkml:brush>
  </inkml:definitions>
  <inkml:trace contextRef="#ctx0" brushRef="#br0">1 228 12075,'0'0'3246,"12"1"-1164,80 2 623,109-11 0,105-23-1325,-108 9-958,1549-108 284,-1653 124-568,611-25 2583,940 52-2293,-1011-2-278,-633-19-177,0 0 0,-1 0-1,1 0 1,0 0 0,0 0 0,0 0 0,0 0 0,-1 0-1,1-1 1,0 1 0,0 0 0,0 0 0,-1-1 0,1 1-1,0 0 1,0-1 0,-1 1 0,1-1 0,0 1 0,-1-1-1,2 0 1,0-17-7163,-3 14 4830,1-12-9556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4.603"/>
    </inkml:context>
    <inkml:brush xml:id="br0">
      <inkml:brushProperty name="width" value="0.025" units="cm"/>
      <inkml:brushProperty name="height" value="0.025" units="cm"/>
    </inkml:brush>
  </inkml:definitions>
  <inkml:trace contextRef="#ctx0" brushRef="#br0">0 379 16015,'0'0'6294,"13"-2"-4986,-5 1-1120,0-1-1,0 0 1,-1-1 0,1 0-1,-1 0 1,1-1 0,-1 0-1,12-9 1,0-2 57,-1 0 0,23-26 0,-8 7-46,69-80 731,-88 98-530,-1-1 0,-1-1 0,-1 0-1,16-36 1,-45 103 7,-17 73 0,29-96-1189,2 0 0,-3 51 0,7-76 607,0 0 0,0 0 0,-1-1-1,1 1 1,0 0 0,0 0 0,0 0 0,0-1 0,0 1 0,0 0 0,0 0 0,1 0 0,-1-1-1,0 1 1,0 0 0,1 0 0,-1-1 0,0 1 0,1 0 0,-1 0 0,0-1 0,1 1 0,-1 0-1,1-1 1,0 1 0,-1-1 0,1 1 0,-1-1 0,1 1 0,0-1 0,-1 1 0,1-1 0,0 0-1,0 1 1,-1-1 0,1 0 0,0 1 0,0-1 0,0 0 0,18 1-6621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4.960"/>
    </inkml:context>
    <inkml:brush xml:id="br0">
      <inkml:brushProperty name="width" value="0.025" units="cm"/>
      <inkml:brushProperty name="height" value="0.025" units="cm"/>
    </inkml:brush>
  </inkml:definitions>
  <inkml:trace contextRef="#ctx0" brushRef="#br0">11 208 15086,'0'0'4538,"-3"8"-2643,2-4-1793,-5 26 1232,14-20-114,16-12 453,-15-2-1334,1 0 0,-1-1-1,1 0 1,-1-1-1,-1 0 1,1-1-1,-1 1 1,13-15-1,53-68 230,-35 27 31,-17 27-66,-17 28-391,-5 11-157,-11 27 45,-21 43 0,22-53-104,0 0 0,2 0 0,0 1 0,1 1 0,-5 31 0,12-53-38,-1 0-1,1 0 0,0 0 1,0 1-1,0-1 1,-1 0-1,1 0 1,0 0-1,0 0 1,1 1-1,-1-1 1,0 0-1,0 0 0,0 0 1,1 0-1,-1 0 1,1 0-1,-1 0 1,1 1-1,-1-1 1,1 0-1,0-1 1,-1 1-1,1 0 0,0 0 1,0 0-1,0 0 1,-1 0-1,1-1 1,0 1-1,0 0 1,0-1-1,0 1 1,0-1-1,1 1 0,-1-1 1,0 0-1,0 1 1,0-1-1,0 0 1,0 0-1,0 0 1,2 0-1,2 0-739,0-1 0,-1 0 0,1 0-1,0 0 1,-1 0 0,1-1 0,-1 0-1,0 0 1,9-5 0,19-16-7140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5.505"/>
    </inkml:context>
    <inkml:brush xml:id="br0">
      <inkml:brushProperty name="width" value="0.025" units="cm"/>
      <inkml:brushProperty name="height" value="0.025" units="cm"/>
    </inkml:brush>
  </inkml:definitions>
  <inkml:trace contextRef="#ctx0" brushRef="#br0">308 36 15214,'0'0'3630,"-11"3"-341,-7 2-2223,1 1 0,1 0 0,-33 18 0,41-19-816,0 0-1,0 0 1,0 0-1,0 1 1,1 0-1,0 1 1,0 0 0,1 0-1,0 0 1,-10 16-1,16-23-248,-1 1 1,1-1-1,0 1 0,-1-1 0,1 1 0,0-1 1,0 1-1,-1-1 0,1 1 0,0 0 1,0-1-1,0 1 0,0-1 0,0 1 0,0 0 1,0-1-1,0 1 0,0-1 0,0 1 0,0 0 1,0-1-1,0 1 0,0-1 0,0 1 0,1-1 1,-1 1-1,0 0 0,1-1 0,-1 1 1,1 0-1,17 0 20,25-16-32,-29 5-107,1 0-1,-1-1 1,-1 0-1,16-19 0,-23 24 99,0-1 0,0 0-1,-1 0 1,0 0 0,-1-1-1,1 0 1,-2 0 0,1 0-1,-1 0 1,3-12 0,-20 33-472,-6 16 418,6-5 46,-19 44 0,30-60 56,0 0-1,0 1 0,1-1 1,0 1-1,1-1 1,0 1-1,0 0 1,1 0-1,1 15 1,0-21-8,1 1 0,0-1 1,0 1-1,1-1 1,-1 0-1,1 0 1,-1 0-1,1 0 1,0 0-1,0-1 0,0 1 1,1-1-1,-1 0 1,1 0-1,6 3 1,25 20 57,-33-24-67,-1 0 0,0 1 0,1-1 1,-1 0-1,0 1 0,0-1 0,0 1 0,0 0 0,0-1 0,0 1 0,-1 0 0,1-1 0,-1 1 0,1 0 0,-1 0 0,1 0 0,-1-1 1,0 1-1,0 0 0,0 0 0,0 3 0,-1-3 86,0 0-1,0-1 1,0 1 0,0-1-1,0 1 1,0-1 0,-1 1-1,1-1 1,0 0 0,-1 1-1,1-1 1,-1 0 0,1 0-1,-1 0 1,0 0 0,1-1-1,-4 2 1,-7 2 288,0-1-1,0 0 1,-1 0 0,1-1 0,-14 0-1,1-1-353,0 2-28,-1-2 0,1-1 0,-49-5 0,73 5-3,0-1 0,0 1 0,0 0 0,0 0 0,0 0 0,1 0 0,-1-1 0,0 1 0,0 0 0,0-1 0,0 1 0,0-1 0,1 1 0,-1-1 0,0 1 0,0-1 0,1 1 0,-1-1 0,0 0 0,1 1 0,-1-1 0,1 0 0,-1 0 0,1 1 0,-1-1 0,1 0 0,-1 0 0,1 0 0,0 0 0,-1 0 0,1 0 0,0 0 0,0 1 0,0-1 0,0 0 0,0 0 0,0 0 0,0 0 0,0 0 0,0 0 0,0 0 0,1 0 0,-1 0 0,0 0 0,1 0 0,-1 1 0,0-1 0,1 0 0,-1 0 0,1 0 0,-1 1 0,1-1 0,0 0 0,-1 1 0,1-1 0,0 0 0,-1 1 0,1-1 0,0 1 0,0-1 0,0 1 0,-1-1 0,1 1 0,0 0 0,0-1 0,0 1 0,1 0 0,13-5-1528,0 0-1,0 2 1,1 0-1,16-2 1,-11 3-1000,14-3-5047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5.832"/>
    </inkml:context>
    <inkml:brush xml:id="br0">
      <inkml:brushProperty name="width" value="0.025" units="cm"/>
      <inkml:brushProperty name="height" value="0.025" units="cm"/>
    </inkml:brush>
  </inkml:definitions>
  <inkml:trace contextRef="#ctx0" brushRef="#br0">79 0 3748,'0'0'18961,"-34"64"-15725,18-33-1058,1 2-1378,6-1-351,5-2-321,4-7-32,1-5-192,14-9-1890,6-9 64,-1 0-2082,3-18-2113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6.205"/>
    </inkml:context>
    <inkml:brush xml:id="br0">
      <inkml:brushProperty name="width" value="0.025" units="cm"/>
      <inkml:brushProperty name="height" value="0.025" units="cm"/>
    </inkml:brush>
  </inkml:definitions>
  <inkml:trace contextRef="#ctx0" brushRef="#br0">0 117 16784,'0'0'12075,"8"-9"-11178,-1 0-787,1 1 1,0 0-1,0 0 0,0 1 1,1 0-1,0 1 0,0 0 1,16-8-1,-5 4-63,-13 7-33,0-1 1,0 1-1,1 0 0,-1 0 0,1 0 0,0 1 0,15-2 0,-22 5-15,0-1-1,-1 0 1,1 0 0,0 1-1,-1-1 1,1 1-1,0-1 1,-1 0-1,1 1 1,-1-1 0,1 1-1,-1-1 1,1 1-1,-1 0 1,1-1-1,-1 1 1,1-1 0,-1 1-1,0 0 1,1-1-1,-1 1 1,0 0-1,0-1 1,0 1 0,1 0-1,-1 0 1,0-1-1,0 1 1,0 0 0,0 0-1,0-1 1,0 2-1,-1 32 5,0-26 9,-2 16 119,-1 0-1,-1-1 1,-1 0 0,-1 0-1,-1 0 1,-19 36 0,17-39-10,0 1 1,2 0 0,0 0 0,1 1 0,2 0 0,0 0 0,-3 39 0,9-61-218,-1 1 1,0 0-1,1-1 1,-1 1-1,1-1 1,-1 1-1,1-1 1,-1 0-1,1 1 1,-1-1-1,1 1 1,0-1-1,-1 0 1,1 0-1,0 1 0,-1-1 1,1 0-1,0 0 1,-1 0-1,1 1 1,0-1-1,-1 0 1,1 0-1,0 0 1,-1 0-1,1-1 1,0 1-1,-1 0 1,1 0-1,0 0 0,-1 0 1,1-1-1,0 1 1,-1 0-1,1-1 1,-1 1-1,1 0 1,0-1-1,-1 1 1,1-1-1,-1 1 1,1-1-1,-1 1 0,0-1 1,1 1-1,-1-1 1,1 0-1,0-2-1128,0-1 0,0 1 0,0 0-1,0-1 1,-1 1 0,0 0-1,0-1 1,0-4 0,0-14-7131</inkml:trace>
  <inkml:trace contextRef="#ctx0" brushRef="#br0" timeOffset="1">48 283 11115,'0'0'19922,"53"-19"-19729,-20 19-129,-1-2-96,1 1-1314,-2-1-2017,-1-1-1281,-4-3-1955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6.563"/>
    </inkml:context>
    <inkml:brush xml:id="br0">
      <inkml:brushProperty name="width" value="0.025" units="cm"/>
      <inkml:brushProperty name="height" value="0.025" units="cm"/>
    </inkml:brush>
  </inkml:definitions>
  <inkml:trace contextRef="#ctx0" brushRef="#br0">1 100 15951,'0'0'11376,"2"-9"-10607,-1 6-745,-1 0 1,1 0-1,0 0 0,0 0 0,1 0 1,-1 0-1,0 1 0,1-1 1,0 0-1,0 1 0,-1-1 0,2 1 1,-1 0-1,0-1 0,0 1 1,1 0-1,-1 1 0,1-1 1,-1 0-1,1 1 0,0-1 0,0 1 1,0 0-1,0 0 0,-1 0 1,2 0-1,-1 0 0,5 0 1,25-8 32,-17 4-49,-1 0 0,2 1-1,-1 1 1,21-1 0,-39 17 232,-62 116 745,-1 2 741,59-116-1595,1 1 0,0 0 1,1 0-1,1 1 0,0-1 1,-1 29-1,4-44-276,0 1 0,0-1 0,0 0 0,0 0-1,0 0 1,0 1 0,0-1 0,1 0 0,-1 0 0,0 0 0,0 0 0,1 0 0,-1 1 0,1-1-1,-1 0 1,1 0 0,0 0 0,-1 0 0,1 0 0,0-1 0,0 1 0,-1 0 0,1 0-1,0 0 1,0-1 0,0 1 0,0 0 0,0-1 0,0 1 0,0-1 0,0 1 0,1-1-1,-1 1 1,0-1 0,0 0 0,0 0 0,0 0 0,1 1 0,-1-1 0,0 0 0,0 0 0,0-1-1,2 1 1,-1-12-10465,-2 10 8766,-2-9-9458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6.922"/>
    </inkml:context>
    <inkml:brush xml:id="br0">
      <inkml:brushProperty name="width" value="0.025" units="cm"/>
      <inkml:brushProperty name="height" value="0.025" units="cm"/>
    </inkml:brush>
  </inkml:definitions>
  <inkml:trace contextRef="#ctx0" brushRef="#br0">0 83 16111,'0'0'13709,"79"-19"-12780,-39 14-609,6-1-256,3-2-96,2-2-1857,-2-5-4710,4-5-8903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6.829"/>
    </inkml:context>
    <inkml:brush xml:id="br0">
      <inkml:brushProperty name="width" value="0.025" units="cm"/>
      <inkml:brushProperty name="height" value="0.025" units="cm"/>
    </inkml:brush>
  </inkml:definitions>
  <inkml:trace contextRef="#ctx0" brushRef="#br0">125 0 18578,'-8'6'3187,"-7"4"-1808,1-2-257,0 1-1,1 1 1,0 0-1,1 0 1,0 2-1,-10 12 1,22-24-1118,0 0 1,0 0 0,0 0-1,-1 0 1,1 1 0,0-1-1,0 0 1,0 0 0,0 0-1,0 1 1,0-1 0,0 0-1,0 0 1,0 0 0,0 1-1,0-1 1,0 0 0,0 0-1,0 0 1,0 0 0,1 1-1,-1-1 1,0 0 0,0 0-1,0 0 1,0 0 0,0 1-1,0-1 1,0 0 0,0 0-1,1 0 1,-1 0 0,0 0-1,0 0 1,0 1 0,0-1 0,1 0-1,-1 0 1,0 0 0,0 0-1,0 0 1,0 0 0,1 0-1,-1 0 1,0 0 0,0 0-1,17 3 123,25-2-100,-35-1-64,11 0-152,-1 1 0,0 1 0,1 0 1,-1 2-1,18 5 0,-30-8 150,-1 0 1,1 1-1,-1-1 0,0 1 1,1 0-1,-1 0 1,0 0-1,-1 1 0,1 0 1,0-1-1,-1 1 1,1 1-1,-1-1 1,0 0-1,0 1 0,0-1 1,-1 1-1,1 0 1,-1 0-1,0 0 0,0 0 1,0 1-1,-1-1 1,2 7-1,-2-8 73,-1 0-1,0 0 1,0 0-1,-1 0 1,1 0-1,-1 1 1,1-1-1,-1-1 1,0 1-1,0 0 1,0 0-1,-1 0 1,1 0 0,-1-1-1,1 1 1,-5 4-1,1-2 119,0 0-1,0 0 1,-1 0 0,1-1-1,-1 0 1,0 0-1,-8 4 1,1-2 98,0 0 0,0-1 0,-1-1 1,0 0-1,1-1 0,-29 4 0,38-7-443,0 0 1,1 0-1,-1-1 1,0 1-1,0-1 1,1 1-1,-1-1 1,1 0-1,-1-1 1,0 1-1,1-1 1,0 1-1,-1-1 1,1 0-1,0 0 0,0 0 1,0-1-1,-3-3 1,4 4-49,0 0 0,1-1 1,-1 1-1,1 0 0,0-1 0,0 0 0,0 1 1,0-1-1,0 1 0,1-1 0,-1 0 1,1 0-1,-1 1 0,1-1 0,0 0 1,0 0-1,1 1 0,-1-1 0,0 0 0,1 0 1,0 1-1,-1-1 0,1 0 0,0 1 1,1-1-1,1-3 0,13-18-6875,6-3-4116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7.279"/>
    </inkml:context>
    <inkml:brush xml:id="br0">
      <inkml:brushProperty name="width" value="0.025" units="cm"/>
      <inkml:brushProperty name="height" value="0.025" units="cm"/>
    </inkml:brush>
  </inkml:definitions>
  <inkml:trace contextRef="#ctx0" brushRef="#br0">1 0 22261,'0'0'3652,"62"1"-1410,-17-1-1346,12 0-511,7 0-225,-1 0-160,0 0-929,-6 0-2306,-13 0-865,-17 0 289,-14 0-4870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7.638"/>
    </inkml:context>
    <inkml:brush xml:id="br0">
      <inkml:brushProperty name="width" value="0.025" units="cm"/>
      <inkml:brushProperty name="height" value="0.025" units="cm"/>
    </inkml:brush>
  </inkml:definitions>
  <inkml:trace contextRef="#ctx0" brushRef="#br0">1 60 18834,'0'0'6022,"91"13"-5222,-29-13-31,12-9-353,3-1-320,-3-4-544,-5-4-3940,-7-3-6951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8.072"/>
    </inkml:context>
    <inkml:brush xml:id="br0">
      <inkml:brushProperty name="width" value="0.025" units="cm"/>
      <inkml:brushProperty name="height" value="0.025" units="cm"/>
    </inkml:brush>
  </inkml:definitions>
  <inkml:trace contextRef="#ctx0" brushRef="#br0">0 498 18289,'0'0'3999,"8"-9"-2045,141-164 1720,-84 101-2388,-2-2 0,61-96 0,-136 223-1425,-42 139 184,46-153-40,1 0 0,2 0 0,0 41-1,5-79-121,0 0 0,0 1-1,0-1 1,0 0-1,0 0 1,0 1 0,0-1-1,0 0 1,1 0 0,-1 1-1,1-1 1,-1 0-1,1 0 1,-1 0 0,1 0-1,0 0 1,-1 0-1,1 0 1,0 0 0,0 0-1,0 0 1,0 0 0,0 0-1,0 0 1,0-1-1,0 1 1,0 0 0,0-1-1,0 1 1,0-1 0,1 1-1,-1-1 1,0 0-1,0 1 1,1-1 0,-1 0-1,0 0 1,0 0 0,3 0-1,0 0-872,0-1 0,0 0-1,0 0 1,-1 0 0,1 0 0,0 0-1,0-1 1,-1 1 0,1-1-1,-1 0 1,0 0 0,5-3 0,18-22-12949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8.419"/>
    </inkml:context>
    <inkml:brush xml:id="br0">
      <inkml:brushProperty name="width" value="0.025" units="cm"/>
      <inkml:brushProperty name="height" value="0.025" units="cm"/>
    </inkml:brush>
  </inkml:definitions>
  <inkml:trace contextRef="#ctx0" brushRef="#br0">91 0 19314,'0'0'5477,"-33"66"-3491,17-34-1185,1 0-449,1-1-31,5-4-225,5-5-64,4-7-160,3-10-2627,13-5-1601,5-9-1474,3-15-7622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8.761"/>
    </inkml:context>
    <inkml:brush xml:id="br0">
      <inkml:brushProperty name="width" value="0.025" units="cm"/>
      <inkml:brushProperty name="height" value="0.025" units="cm"/>
    </inkml:brush>
  </inkml:definitions>
  <inkml:trace contextRef="#ctx0" brushRef="#br0">131 1 16496,'0'0'9646,"-2"11"-8391,-4 10-763,0-1 0,-2 0 0,0 0 0,-22 35 0,20-38-288,0 0-1,2 1 1,0-1-1,0 2 1,2-1-1,0 1 1,1 0-1,-4 37 1,9-55-198,0 1 1,0-1 0,0 1 0,0-1 0,1 0-1,-1 1 1,0-1 0,1 0 0,-1 1 0,1-1-1,-1 0 1,1 1 0,0-1 0,0 0-1,-1 0 1,1 0 0,0 1 0,0-1 0,0 0-1,0 0 1,0-1 0,1 1 0,-1 0 0,0 0-1,0 0 1,3 0 0,0 1 42,0-1 0,0 0 0,1 0 0,-1-1 0,1 1 0,-1-1 0,1 0 0,8-1 0,-1 0-345,0-1 0,0 0 0,0-1 0,0-1 1,0 0-1,11-6 0,-17 7-933,0-1-1,1 0 1,-1 0 0,-1-1-1,1 1 1,7-10-1,7-10-5992</inkml:trace>
  <inkml:trace contextRef="#ctx0" brushRef="#br0" timeOffset="1">250 233 17392,'0'0'2883,"-34"63"544,21-27-576,3 0-1153,5-3-865,5-3-417,6-7-320,18-9-96,10-10-1441,4-4-2083,6-5 1314,1-17-3940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9.135"/>
    </inkml:context>
    <inkml:brush xml:id="br0">
      <inkml:brushProperty name="width" value="0.025" units="cm"/>
      <inkml:brushProperty name="height" value="0.025" units="cm"/>
    </inkml:brush>
  </inkml:definitions>
  <inkml:trace contextRef="#ctx0" brushRef="#br0">271 1 10410,'0'0'6529,"-9"4"-3449,-10 6-2311,0 2 1,1-1-1,0 2 1,1 1-1,1 0 0,0 1 1,1 0-1,-15 21 0,18-22-545,2 1 0,0 0-1,0 0 1,2 1 0,0 0-1,1 1 1,0 0 0,1 0-1,1 0 1,-5 32 0,10-44-218,0-1-1,0 0 1,0 0 0,0 0 0,1 0-1,0 0 1,0 1 0,0-1 0,0 0-1,0-1 1,1 1 0,0 0 0,0 0-1,0-1 1,0 1 0,0-1 0,1 1-1,-1-1 1,1 0 0,0 0 0,0 0-1,0-1 1,1 1 0,-1-1 0,1 1 0,-1-1-1,1 0 1,0-1 0,0 1 0,0-1-1,-1 1 1,2-1 0,4 1 0,-3-1 14,1 0 0,-1 0 0,1 0 0,-1-1 1,0 0-1,1 0 0,-1-1 0,1 1 1,-1-2-1,0 1 0,0-1 0,0 1 0,0-2 1,0 1-1,0-1 0,0 0 0,0 0 1,-1 0-1,0-1 0,0 0 0,7-6 0,-10 8 55,0 0-1,0 0 0,0 0 0,0 0 0,0-1 0,-1 1 0,1 0 0,-1-1 0,0 1 0,0-1 0,0 1 1,0-1-1,0 0 0,0 1 0,-1-1 0,1 0 0,-1 0 0,0 1 0,1-1 0,-2 0 0,1 0 1,0 0-1,0 1 0,-1-1 0,0 0 0,1 1 0,-1-1 0,0 0 0,0 1 0,0-1 0,-1 1 1,1-1-1,-1 1 0,1 0 0,-1 0 0,0-1 0,0 1 0,-4-3 0,1 1-204,0 0-1,-1 0 1,0 1 0,0 0-1,0 0 1,0 0 0,-1 0-1,1 1 1,-1 0 0,1 1-1,-1-1 1,0 1-1,1 1 1,-14-1 0,20 1 2,0 1 1,0-1 0,0 0-1,0 0 1,0 0 0,0 0-1,0 0 1,0 0 0,0 0 0,0 0-1,0 0 1,0 1 0,0-1-1,0 0 1,0 0 0,0 0-1,0 0 1,0 0 0,0 0-1,0 0 1,0 0 0,0 0 0,0 1-1,0-1 1,0 0 0,0 0-1,0 0 1,0 0 0,0 0-1,0 0 1,0 0 0,-1 1-637,1-1 637,0 0-1,0 0 1,0 0 0,0 0-1,0 0 1,-1 0 0,1 0-1,0 0 1,0 0 0,0 0-1,0 0 1,0 0 0,0 0-1,0 0 1,0 0 0,-1 0 0,1 0-1,0 0 1,0 0 0,0 0-1,0 0 1,0 0 0,0 0-1,0 0 1,9 3-7131,10-3-4598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9.492"/>
    </inkml:context>
    <inkml:brush xml:id="br0">
      <inkml:brushProperty name="width" value="0.025" units="cm"/>
      <inkml:brushProperty name="height" value="0.025" units="cm"/>
    </inkml:brush>
  </inkml:definitions>
  <inkml:trace contextRef="#ctx0" brushRef="#br0">296 0 19923,'0'0'9513,"-53"10"-8520,23 15-417,-1 7-127,-7 5-129,3 4-128,3 2-96,1-2-32,11-8-64,5-5-96,6-8-801,7-10-256,2-7-1665,0-12-7912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39.818"/>
    </inkml:context>
    <inkml:brush xml:id="br0">
      <inkml:brushProperty name="width" value="0.025" units="cm"/>
      <inkml:brushProperty name="height" value="0.025" units="cm"/>
    </inkml:brush>
  </inkml:definitions>
  <inkml:trace contextRef="#ctx0" brushRef="#br0">164 32 18161,'0'0'2018,"-10"-6"961,5 3-2801,-2 0 353,1-1 0,0 1 0,-1 0 1,0 1-1,1 0 0,-12-3 0,15 5-430,1 0 0,-1 0-1,0 0 1,1 0 0,-1 0-1,1 1 1,-1-1-1,0 1 1,1 0 0,-1 0-1,1 0 1,0 0 0,-1 0-1,1 0 1,0 0-1,-1 1 1,1-1 0,0 1-1,0 0 1,0 0 0,1-1-1,-1 1 1,0 0-1,1 1 1,-3 2 0,0 2 16,0 0 1,0 0 0,1 1 0,0-1-1,0 1 1,1 0 0,0 0 0,-2 13-1,4-19-102,-1 0 0,1 1-1,0-1 1,0 1 0,0-1-1,0 1 1,0-1 0,1 1-1,-1-1 1,1 0-1,-1 1 1,1-1 0,0 0-1,0 1 1,0-1 0,0 0-1,0 0 1,1 0 0,-1 0-1,1 0 1,-1 0 0,1 0-1,0 0 1,0-1-1,-1 1 1,1-1 0,0 1-1,1-1 1,-1 0 0,0 0-1,0 0 1,3 1 0,3 0 35,0 0 0,0-1 0,0 0 1,1 0-1,-1-1 0,0 0 1,0-1-1,0 0 0,0 0 1,1-1-1,-1 0 0,-1 0 0,1 0 1,0-1-1,10-6 0,-13 7-24,-1-1 0,0 1 0,-1-1 0,1 0-1,0 0 1,-1 0 0,0 0 0,1-1 0,-1 1-1,-1-1 1,1 0 0,0 1 0,-1-2 0,0 1 0,0 0-1,0 0 1,0-1 0,-1 1 0,0 0 0,0-1-1,0 0 1,0 1 0,-1-1 0,0 1 0,0-1 0,0 0-1,0 1 1,-2-9 0,1 11-49,0-1 0,0 1 0,1 0 0,-2 0-1,1-1 1,0 1 0,0 0 0,-1 0 0,1 0 0,-1 1 0,0-1 0,1 0 0,-1 0 0,0 1-1,0-1 1,0 1 0,0 0 0,0 0 0,0 0 0,-1 0 0,1 0 0,0 0 0,-1 0-1,1 1 1,0-1 0,-1 1 0,1-1 0,-1 1 0,1 0 0,-1 0 0,-2 1 0,1-1-76,-1 0-1,1 0 1,0 1 0,-1-1 0,1 1 0,-1 0 0,1 1 0,0-1 0,0 1 0,0 0 0,0 0 0,0 0 0,0 1 0,0-1 0,1 1-1,-4 3 1,3-2-470,1 1 0,0 0 0,0 0 0,0 0 0,1 0 0,-1 1 0,1-1 0,1 1 1,-3 7-1,3-6-666,0 1 0,0-1 1,1 0-1,0 1 0,0-1 1,1 0-1,1 8 1,9 19-6560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40.160"/>
    </inkml:context>
    <inkml:brush xml:id="br0">
      <inkml:brushProperty name="width" value="0.025" units="cm"/>
      <inkml:brushProperty name="height" value="0.025" units="cm"/>
    </inkml:brush>
  </inkml:definitions>
  <inkml:trace contextRef="#ctx0" brushRef="#br0">195 1 17969,'0'0'5333,"-13"3"-3198,-4 2-1603,1 1 0,0 0 0,0 1 0,-23 14 1,33-18-377,0 1 1,1 0-1,-1 0 1,1 0-1,0 0 1,0 1-1,1 0 1,0 0-1,-1 0 1,2 1-1,-1 0 1,1-1-1,-1 1 1,2 0-1,-1 0 1,1 1-1,-3 9 1,5-15-141,-1 1 0,1-1 1,0 1-1,0-1 0,0 1 1,0-1-1,0 1 0,1 0 1,-1-1-1,0 1 0,1-1 1,-1 1-1,1-1 1,-1 0-1,1 1 0,0-1 1,0 0-1,0 1 0,-1-1 1,1 0-1,0 0 0,1 1 1,-1-1-1,2 1 0,1 1 35,-1-1-1,1-1 1,0 1-1,0 0 1,0-1-1,0 0 1,0 0-1,0 0 0,6 0 1,4 0 125,0-1 0,0 0 0,0-1 0,25-4 0,-30 2-169,0 0 0,0 0-1,0 0 1,-1-1 0,0-1-1,0 1 1,0-1 0,0-1-1,-1 1 1,7-8 0,-10 10-8,-1 0 0,0 0 1,0 0-1,0-1 0,0 0 1,-1 1-1,0-1 1,1 0-1,-1 0 0,-1 0 1,1-1-1,-1 1 0,1 0 1,-1-1-1,0 1 0,-1-1 1,1 1-1,-1-1 1,0 1-1,0-1 0,0 1 1,-2-7-1,2 9-56,-1 0 0,0 0 0,0 0 1,0 0-1,0 0 0,0 0 0,-1 0 0,1 0 0,-1 0 1,1 0-1,-1 1 0,0-1 0,1 0 0,-1 1 0,0 0 0,0-1 1,0 1-1,0 0 0,0 0 0,0 0 0,-1 0 0,1 1 0,0-1 1,0 0-1,-3 1 0,-6-2-1314,-1 1 0,1 0 1,-21 1-1,24 1 159,-4 0-10698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47.839"/>
    </inkml:context>
    <inkml:brush xml:id="br0">
      <inkml:brushProperty name="width" value="0.025" units="cm"/>
      <inkml:brushProperty name="height" value="0.025" units="cm"/>
    </inkml:brush>
  </inkml:definitions>
  <inkml:trace contextRef="#ctx0" brushRef="#br0">3 87 12524,'0'0'1991,"-1"-8"-688,1 6-1269,0 0 0,-1 0 0,1 0 0,0 0 0,0 0 0,0 0 0,0 0 0,0 0 0,0 0 0,1 0 0,-1 0 0,0 0 0,1 0 0,0 0 0,0 0 0,-1 1 0,1-1 0,0 0 1,0 1-1,0-1 0,1 0 0,-1 1 0,0-1 0,1 1 0,-1 0 0,1-1 0,-1 1 0,1 0 0,0 0 0,-1 0 0,1 0 0,0 0 0,0 0 0,0 1 0,-1-1 0,1 1 0,0-1 0,0 1 0,0 0 1,0-1-1,0 1 0,0 0 0,0 0 0,3 1 0,42-1-98,-1 2 0,60 10-1,32 2-975,457-37 844,-135-3 1192,893 79-292,-638-14-516,-364-24-107,1148 60 708,-394-33-795,2-42 38,-483-2-5,-366 2-15,915 10 521,506-31 2115,-871-79-2158,-686 80 109,-7 5 116,125-1-1,115 17-1841,-40 1-1006,-260-4-267,63-12 1,-27 0-3607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7.967"/>
    </inkml:context>
    <inkml:brush xml:id="br0">
      <inkml:brushProperty name="width" value="0.025" units="cm"/>
      <inkml:brushProperty name="height" value="0.025" units="cm"/>
    </inkml:brush>
  </inkml:definitions>
  <inkml:trace contextRef="#ctx0" brushRef="#br0">50 1 18257,'0'0'11649,"0"10"-10592,-11 212 80,-1 24-470,12-245-667,0-1 0,0 1 0,0-1 0,-1 0 0,1 1 0,0-1 0,0 1 0,0-1 0,0 0 0,1 1 0,-1-1 0,0 1 0,0-1 0,0 0 0,0 1 0,0-1 0,0 1 0,1-1 0,-1 0 0,0 1 0,0-1 0,1 0 0,-1 1 0,0-1 0,0 0 0,1 1 0,-1-1 0,0 0 0,1 0 0,-1 0 0,0 1 0,1-1 0,0 0 0,-1 0 0,1 0 0,-1 0 0,1-1 0,-1 1 0,1 0 0,-1-1 0,1 1 0,-1 0 0,0-1 0,1 1 0,-1-1 0,0 1 0,1 0 0,-1-1 0,0 1 0,0-1 0,1 1 0,-1-1 0,0 1 0,0-1 0,0 1 0,0-1 0,0 1 0,1-1 0,-1 0 0,0 0 0,1-8-229,0-1 1,0 1-1,0 0 1,-1-1-1,-1 1 1,0 0-1,0-1 1,0 1-1,-1 0 1,-1 0-1,0 0 0,0 0 1,0 0-1,-1 1 1,-7-11-1,2 13-275,7 12 189,2-5 328,0 1 0,0-1 0,0 0 0,0 0 0,1 1 0,-1-1 0,0 0 0,1 0 0,0 0 0,-1 0 0,1 1 0,-1-1 0,1 0 0,0 0 0,0 0 0,1 1 0,4 2 62,1 0-1,-1 0 0,1-1 0,0 0 1,0-1-1,0 1 0,0-1 0,0-1 1,0 1-1,0-1 0,1-1 0,-1 1 1,0-1-1,1 0 0,-1-1 0,0 0 1,1 0-1,12-4 0,-12 3 79,1-1 0,-1 0 0,0-1 0,0 0 0,0 0 0,-1 0 1,1-1-1,-1 0 0,0-1 0,0 0 0,-1 0 0,0 0 0,0-1 0,0 0 0,5-9 0,-9 15-145,-1-1 0,0 0-1,0 0 1,0 1 0,0-1 0,-1 0 0,1 0-1,0 0 1,-1 0 0,0 0 0,1 0 0,-1 0-1,0 0 1,0 0 0,0-3 0,0 4-4,-1 1 1,1-1-1,0 1 1,-1-1-1,1 0 0,0 1 1,-1-1-1,1 1 1,-1-1-1,1 1 1,-1-1-1,1 1 0,-1 0 1,0-1-1,1 1 1,-1 0-1,1-1 1,-1 1-1,0 0 1,1 0-1,-1-1 0,0 1 1,1 0-1,-1 0 1,0 0-1,1 0 1,-1 0-1,-1 0 1,-2 1 5,0-1 0,0 1 0,0 0 0,0 0 0,0 0 0,0 1 0,0-1 0,0 1 0,0 0 1,1 0-1,-1 1 0,1-1 0,-4 4 0,-6 6-10,1 0 0,1 1 0,-12 18 0,19-26 0,0 1 0,1 0 0,0 0 0,0 0 0,0 0 0,1 1 0,0-1 0,0 1 0,1-1 0,0 1 0,-1 7 0,2-12 0,1-1 0,-1 0 0,0 0 0,1-1 0,0 1 0,-1 0 0,1 0 0,-1 0 0,1 0 0,0 0 0,-1-1 0,1 1 0,0 0 0,0 0 0,0-1 0,0 1 0,0-1 0,0 1 0,0-1 0,0 1 0,0-1 0,0 0 0,0 1 0,0-1 0,0 0 0,0 0 0,0 0 0,0 0 0,0 0 0,0 0 0,0 0 0,2 0 0,43-3 0,-45 3 0,18-4 0,-1 0 0,1-2 0,28-12 0,-34 12 0,0 1 0,0 0 0,0 1 0,1 0 0,0 1 0,-1 0 0,1 2 0,0-1 0,16 1 0,-29 2 0,-1 0 0,1-1 0,0 1 0,-1-1 0,1 1 0,-1 0 0,1 0 0,-1-1 0,1 1 0,-1 0 0,1 0 0,-1 0 0,0-1 0,1 1 0,-1 0 0,0 0 0,0 0 0,0 0 0,0 0 0,0 0 0,0-1 0,0 1 0,0 0 0,0 0 0,0 0 0,0 0 0,-1 1 0,-5 29 0,-16 44 0,31-110 0,7-39 0,-14 2 0,2 71 0,1 0 0,-1 0 0,0 1 0,0-1 0,0 1 0,1 0 0,6 1 0,-8-1 0,91-7 0,-66 4 0,0 0 0,33 3 0,-60 0 0,0 1 0,-1-1 0,1 1 0,0-1 0,0 1 0,0-1 0,-1 1 0,1-1 0,0 1 0,-1 0 0,1 0 0,0-1 0,-1 1 0,1 0 0,-1 0 0,1-1 0,-1 1 0,0 0 0,1 0 0,-1 0 0,0 0 0,0 0 0,1 0 0,-1 0 0,0 0 0,0-1 0,0 1 0,0 0 0,0 0 0,0 0 0,0 0 0,-1 0 0,1 0 0,0 0 0,0 0 0,-1 0 0,1-1 0,-1 3 0,-13 35 0,6-24 0,6-11 0,-1 0 0,1 0 0,0 0 0,1 0 0,-1 1 0,0-1 0,1 1 0,0-1 0,0 1 0,0-1 0,0 1 0,1 0 0,-1-1 0,1 8 0,3-10 0,0-1 0,0 0 0,0 0 0,0 0 0,0-1 0,0 1 0,0-1 0,0 1 0,0-1 0,-1 0 0,4-1 0,19-10 0,-1 0 0,28-19 0,-36 20 0,1 0 0,0 2 0,1 0 0,-1 1 0,2 1 0,20-6 0,-38 13 0,-1 0 0,1-1 0,0 1 0,-1 0 0,1 0 0,-1 0 0,1 0 0,0 0 0,-1 0 0,1 1 0,0-1 0,-1 0 0,1 0 0,-1 0 0,1 0 0,0 1 0,-1-1 0,1 0 0,-1 1 0,1-1 0,-1 0 0,1 1 0,-1-1 0,1 1 0,-1-1 0,1 1 0,-1-1 0,0 1 0,1-1 0,-1 1 0,0-1 0,1 1 0,-1-1 0,0 1 0,0 0 0,1-1 0,-1 1 0,0-1 0,0 1 0,0 0 0,0-1 0,0 1 0,0 0 0,0-1 0,0 1 0,0 0 0,0-1 0,0 1 0,-1-1 0,1 1 0,0 0 0,0-1 0,-1 1 0,1-1 0,0 1 0,-1-1 0,1 1 0,-19 45 0,15-39 0,3-5 1,-4 7-67,1 0 0,0 0 0,1 1-1,0-1 1,0 1 0,1-1 0,-2 20 0,12-27-13499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56.205"/>
    </inkml:context>
    <inkml:brush xml:id="br0">
      <inkml:brushProperty name="width" value="0.025" units="cm"/>
      <inkml:brushProperty name="height" value="0.025" units="cm"/>
    </inkml:brush>
  </inkml:definitions>
  <inkml:trace contextRef="#ctx0" brushRef="#br0">123 69 6726,'0'0'2563,"-53"51"-2595,44-43-64,4-2 64,0-5 32,2-1 160,-2-3 64,2-9-32,-4-4-320,-1-3 224,4-6-544,-7-3-2083,2-4-3683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2:56.534"/>
    </inkml:context>
    <inkml:brush xml:id="br0">
      <inkml:brushProperty name="width" value="0.025" units="cm"/>
      <inkml:brushProperty name="height" value="0.025" units="cm"/>
    </inkml:brush>
  </inkml:definitions>
  <inkml:trace contextRef="#ctx0" brushRef="#br0">78 70 9161,'-1'-9'875,"-1"-7"-101,-2-12 678,3 11 3881,-25 323-1099,-14 281-3460,38-553-965,1-22-255,0 1 0,1 0-1,0-1 1,1 1-1,1-1 1,3 17 0,-5-28 167,1 0 0,-1 0 0,1 1 0,-1-1 0,1 0 0,0 0 0,-1 0 0,1 0 0,0 0 0,0 0 0,0 0 0,0 0 0,-1-1 1,1 1-1,2 1 0,13 1-7531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28.994"/>
    </inkml:context>
    <inkml:brush xml:id="br0">
      <inkml:brushProperty name="width" value="0.025" units="cm"/>
      <inkml:brushProperty name="height" value="0.025" units="cm"/>
    </inkml:brush>
  </inkml:definitions>
  <inkml:trace contextRef="#ctx0" brushRef="#br0">14 0 8200,'0'0'16527,"-8"61"-15181,6-28-578,-1 6-575,3 1-129,0 1-64,0-3-481,3-4-1120,2-5-802,-3-8-704,-2-8-1793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29.368"/>
    </inkml:context>
    <inkml:brush xml:id="br0">
      <inkml:brushProperty name="width" value="0.025" units="cm"/>
      <inkml:brushProperty name="height" value="0.025" units="cm"/>
    </inkml:brush>
  </inkml:definitions>
  <inkml:trace contextRef="#ctx0" brushRef="#br0">1 163 15054,'0'0'2392,"-1"-10"-235,1 7-2028,0-1 1,0 0 0,0 1 0,1-1-1,-1 0 1,1 1 0,0-1 0,0 1 0,0-1-1,1 1 1,-1-1 0,1 1 0,-1 0-1,1 0 1,0 0 0,1 0 0,-1 0 0,0 0-1,1 0 1,0 1 0,-1-1 0,1 1-1,0 0 1,0 0 0,0 0 0,1 0 0,-1 0-1,5-1 1,21-10 49,0 2 1,1 1-1,0 2 1,1 0-1,0 2 0,0 2 1,0 0-1,0 3 0,53 2 1,-77-1-129,0 1 0,0-1 0,0 1 0,-1 1 0,1-1 0,-1 1 0,1 0 0,-1 1 0,1-1 0,-1 1 0,0 0 0,0 1 0,-1 0 0,1 0 0,-1 0 0,0 0 0,0 1 0,0 0 0,0 0 0,-1 0 0,0 1 0,0-1 0,0 1 0,-1 0 0,0 0 0,0 0 0,-1 1 1,1-1-1,-1 1 0,-1-1 0,1 1 0,-1 0 0,0 0 0,-1-1 0,0 1 0,0 0 0,0 0 0,-1 0 0,0-1 0,0 1 0,-1 0 0,-2 7 0,-2 1 285,0 0 1,-1 0-1,0 0 0,-1-1 0,-1 0 1,0 0-1,-1-1 0,-18 18 1,6-9 259,-1 0 1,-1-2-1,-41 28 1,53-40-597,-1-1 0,1 0 0,-2-1 0,-25 9 0,36-13 0,0-2 0,1 1 0,-1 0 0,0 0 0,1-1 0,-1 0 0,0 1 0,0-1 0,0 0 0,1-1 0,-1 1 0,0 0 0,0-1 0,1 1 0,-1-1 0,0 0 0,1 0 0,-1 0 0,1 0 0,-1 0 0,1-1 0,-1 1 0,1-1 0,0 0 0,0 0 0,0 1 0,0-1 0,0-1 0,0 1 0,0 0 0,1 0 0,-3-5 0,1 0-597,0-1 0,0 0 0,1 0 0,0 1 0,0-1 0,1-1 0,0 1 0,0 0 0,1-14 0,0 18 233,1 0-1,-1 1 1,1-1-1,0 0 1,0 1-1,0-1 1,0 1-1,0-1 1,1 1-1,0 0 1,-1 0-1,1-1 1,1 1-1,-1 0 1,0 1-1,1-1 1,-1 0-1,1 1 1,0-1-1,0 1 1,0 0-1,0 0 1,4-2-1,21-6-5801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29.898"/>
    </inkml:context>
    <inkml:brush xml:id="br0">
      <inkml:brushProperty name="width" value="0.025" units="cm"/>
      <inkml:brushProperty name="height" value="0.025" units="cm"/>
    </inkml:brush>
  </inkml:definitions>
  <inkml:trace contextRef="#ctx0" brushRef="#br0">51 41 17969,'0'0'10474,"-8"10"-10229,8-10-244,-31 54 221,29-49-180,0-1-1,0 1 0,1 0 1,0 0-1,0 0 0,0 0 0,0 0 1,1 0-1,0 1 0,0-1 0,0 0 1,1 0-1,1 10 0,-1-14-35,-1 0-1,1 0 1,-1 1-1,1-1 1,0 0-1,-1 0 1,1 0-1,0 0 1,0 0-1,0 0 1,0 0-1,0 0 1,0 0-1,0-1 1,0 1-1,0 0 1,0-1-1,0 1 1,1 0-1,-1-1 0,0 0 1,0 1-1,1-1 1,-1 0-1,0 1 1,1-1-1,-1 0 1,0 0-1,0 0 1,1 0-1,-1 0 1,0-1-1,1 1 1,-1 0-1,0 0 1,0-1-1,3 0 1,0 0 7,0-1 0,-1 1 0,1-1 0,0 0 0,0 0 0,-1 0 0,1-1 0,-1 1 0,0-1 0,4-4 1,26-51-44,-20 32-7,-13 26 36,0 1 1,0-1-1,0 0 1,0 0 0,0 0-1,0 0 1,0 0-1,0 0 1,1 0 0,-1 1-1,0-1 1,0 0-1,0 0 1,0 0 0,0 0-1,0 0 1,0 0-1,1 0 1,-1 0 0,0 0-1,0 0 1,0 0-1,0 0 1,0 1 0,0-1-1,1 0 1,-1 0-1,0 0 1,0 0 0,0 0-1,0 0 1,0 0-1,0 0 1,1 0 0,-1-1-1,0 1 1,0 0-1,0 0 1,0 0 0,0 0-1,1 0 1,-1 0-1,0 0 1,0 0 0,0 0-1,0 4 12,0 0 0,0 0 0,0 1 0,1-1 0,0 0 0,-1 0 0,2 0 0,-1 0-1,0 0 1,4 7 0,-4-9-5,1-1 1,-1 1-1,1 0 0,0-1 0,0 1 0,-1-1 1,1 1-1,0-1 0,0 0 0,0 0 0,0 0 1,1 0-1,-1 0 0,0 0 0,0-1 0,1 1 0,-1-1 1,0 1-1,1-1 0,-1 0 0,3 0 0,29-1 135,-24 0-277,1 1 0,0 0 0,-1 0 0,18 4 0,-25-3 165,-1-1-1,0 1 0,0-1 1,0 1-1,0 0 1,0 0-1,0 0 0,0 0 1,0 1-1,-1-1 1,1 0-1,0 1 0,-1 0 1,1-1-1,-1 1 1,1 0-1,-1-1 1,0 1-1,0 0 0,0 0 1,0 0-1,0 0 1,0 0-1,0 0 0,-1 1 1,1-1-1,0 2 1,-1-4-21,0 0 1,0 0 0,0 0 0,0 0 0,0 0-1,0 0 1,0 0 0,0 0 0,0 0-1,0 0 1,1 0 0,-1 0 0,0 0 0,0 0-1,0 0 1,0 0 0,0 0 0,0 0-1,0 0 1,0 0 0,1 0 0,-1 0 0,0 0-1,0 0 1,0 0 0,0 0 0,0 0-1,0 0 1,0 0 0,0 0 0,0 0-1,1 0 1,-1 0 0,0 0 0,0 0 0,0 0-1,0 0 1,0 0 0,0 0 0,0 0-1,0 1 1,0-1 0,0 0 0,0 0 0,0 0-1,0 0 1,0 0 0,0 0 0,0 0-1,1 0 1,-1 0 0,0 0 0,0 1 0,0-1-1,0 0 1,0 0 0,0 0 0,0 0-1,0 0 1,0 0 0,0 0 0,-1 0 0,1 1-1,0-1 1,6-12 830,2-17 250,-5 13-1098,-2 0 1,0 0-1,-1 1 1,0-1-1,-1 0 1,-1 0-1,-1 1 1,0-1-1,-6-16 1,8 31-649,5 7-8787,4 1 3391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0.269"/>
    </inkml:context>
    <inkml:brush xml:id="br0">
      <inkml:brushProperty name="width" value="0.025" units="cm"/>
      <inkml:brushProperty name="height" value="0.025" units="cm"/>
    </inkml:brush>
  </inkml:definitions>
  <inkml:trace contextRef="#ctx0" brushRef="#br0">126 1 8840,'0'0'16726,"-9"2"-15760,-2 2-787,0 0-1,1 1 1,0 1 0,-13 7 0,19-10-168,0-1 0,0 1 0,0 0 1,0 1-1,1-1 0,-1 1 0,1-1 1,0 1-1,0 0 0,0 0 0,1 1 0,-1-1 1,1 0-1,-3 10 0,5-13-50,0-1 0,1 1 1,-1 0-1,1-1 0,-1 1 0,1-1 0,-1 1 0,1-1 1,-1 1-1,1-1 0,0 1 0,-1-1 0,1 1 0,0-1 1,-1 0-1,1 1 0,0-1 0,-1 0 0,1 0 0,0 1 1,0-1-1,-1 0 0,1 0 0,0 0 0,0 0 0,-1 0 1,1 0-1,0 0 0,1-1 0,34 1-1198,-29 0 650,17-1-1275,39 3-4607,-59-2 6324,-1 1 0,1 0 0,0 0 0,0 0-1,-1 0 1,1 1 0,6 3 0,-10-4 333,1-1 1,0 0-1,-1 1 1,1-1-1,-1 1 1,1-1-1,-1 1 1,1-1-1,-1 1 0,1 0 1,-1-1-1,1 1 1,-1-1-1,0 1 1,1 0-1,-1 0 1,0-1-1,0 1 0,1 0 1,-1-1-1,0 1 1,0 0-1,0 0 1,0-1-1,0 1 1,0 0-1,0 0 0,-1 0 1,-13 21 3819,-26 9 452,35-28-4007,-4 4-98,-1-1 0,1 0 0,-1-1-1,0 0 1,0-1 0,-1 0 0,1 0-1,-21 3 1,30-8-734,1 0 0,0 1-1,0-1 1,0 0 0,0 1 0,0-1-1,0 0 1,0 0 0,0 0 0,0 1-1,0-1 1,0 0 0,0 0 0,0 1-1,1-1 1,-1 0 0,0 1-1,0-1 1,1 0 0,-1 1 0,1-2-1,10-13-6447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0.721"/>
    </inkml:context>
    <inkml:brush xml:id="br0">
      <inkml:brushProperty name="width" value="0.025" units="cm"/>
      <inkml:brushProperty name="height" value="0.025" units="cm"/>
    </inkml:brush>
  </inkml:definitions>
  <inkml:trace contextRef="#ctx0" brushRef="#br0">124 326 18546,'-9'2'3197,"-1"1"-2543,1 1-1,0 0 1,0 0-1,1 1 1,-1 0-1,-14 11 0,19-13-489,1-1 0,1 1-1,-1-1 1,0 1-1,1 0 1,-1 0 0,1 0-1,0 1 1,0-1-1,0 0 1,1 1 0,-1-1-1,1 1 1,-1 0-1,1-1 1,1 1 0,-1 0-1,0 0 1,1-1-1,0 1 1,0 0 0,0 0-1,0 0 1,1 5-1,1-7-151,-1 0-1,0 1 1,1-1-1,0 0 1,-1 0-1,1 0 1,0 0-1,0 0 1,0 0-1,0 0 1,1-1-1,-1 1 0,0-1 1,1 0-1,-1 1 1,1-1-1,-1 0 1,1-1-1,0 1 1,-1 0-1,1-1 1,0 1-1,-1-1 1,1 0-1,0 0 1,5 0-1,3 0-13,0 0 0,0-1 1,0 0-1,0-1 0,15-3 0,-14 0-65,-1 0 1,0 0-1,0-1 0,0-1 0,-1 0 0,0 0 0,0-1 0,-1 0 0,0 0 0,0-1 0,-1 0 1,0-1-1,-1 0 0,0 0 0,-1-1 0,0 0 0,6-14 0,-6 11 83,-1-1 0,0 0 0,0 0 0,-2 0-1,0 0 1,0-1 0,-2 1 0,0-1 0,-1 0 0,0 1 0,-1-1-1,-1 0 1,-4-18 0,4 28-7,0 1-1,0 0 1,0-1 0,0 1-1,-1 0 1,0 0 0,0 0-1,0 1 1,-1-1 0,1 1-1,-1 0 1,0 0 0,-1 0-1,1 0 1,-7-4 0,7 6 3,1 1 1,0-1-1,0 1 0,0 0 1,-1 0-1,1 0 1,-1 0-1,1 0 1,0 1-1,-1 0 1,1 0-1,-1 0 1,1 0-1,-1 0 1,1 1-1,-1-1 1,1 1-1,-1 0 0,1 0 1,0 0-1,0 1 1,-1-1-1,1 1 1,0 0-1,0 0 1,-3 2-1,-2 3 80,1-1 0,0 1 0,0 1 0,0-1 0,1 1 0,-10 17 0,14-22-44,0 0 0,1 1 0,-1-1 0,1 0 0,0 1 0,0-1 0,0 1 0,1-1 0,-1 1 0,1 4 0,0-6-41,0 0 0,1 0 0,-1-1 0,0 1-1,1 0 1,0 0 0,-1-1 0,1 1 0,0-1 0,0 1 0,0-1 0,0 1 0,0-1 0,0 1 0,0-1 0,0 0 0,1 0-1,-1 1 1,1-1 0,-1 0 0,3 1 0,16 8-94,0-1-1,33 10 0,-37-15-526,0 2 1,-1 0-1,1 1 0,-1 0 0,19 13 0,-30-16 564,0-1-1,0 1 1,0 0 0,0 0 0,-1 1-1,1-1 1,-1 1 0,0-1-1,0 1 1,-1 0 0,1 0 0,-1 1-1,-1-1 1,1 0 0,-1 1 0,1-1-1,-1 1 1,-1-1 0,1 1-1,-1 8 1,0 3-264,0 25 893,-8-20-6956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1.565"/>
    </inkml:context>
    <inkml:brush xml:id="br0">
      <inkml:brushProperty name="width" value="0.025" units="cm"/>
      <inkml:brushProperty name="height" value="0.025" units="cm"/>
    </inkml:brush>
  </inkml:definitions>
  <inkml:trace contextRef="#ctx0" brushRef="#br0">51 0 12460,'0'0'16997,"-4"12"-15956,4-10-1017,-11 29 425,1 2 0,1-1 0,2 1 0,-3 39 0,10-72-449,0 1 0,0-1 0,0 0 0,0 0 0,0 0 0,0 0 0,0 1 0,0-1 0,0 0 0,0 0 0,0 0 0,1 1 0,-1-1 0,0 0 0,0 0 0,0 0 0,0 0 0,0 1 0,0-1 0,0 0 0,1 0 0,-1 0 0,0 0 0,0 0 0,0 0 0,0 1 0,0-1 0,1 0 0,-1 0 0,0 0 0,0 0 0,0 0 0,0 0 0,1 0 0,-1 0 0,0 0 0,0 0 0,0 0 0,1 0 0,-1 0 0,0 0 0,0 0 0,0 0 0,0 0 0,1 0 0,-1 0 0,0 0 0,0 0 0,1 0 0,13-8 0,10-12 0,26-34 0,-27 27 0,47-42 0,-70 68 0,1 0 0,-1 1 0,0-1 0,1 1 0,-1 0 0,1-1 0,-1 1 0,1-1 0,-1 1 0,1 0 0,0-1 0,-1 1 0,1 0 0,-1-1 0,1 1 0,0 0 0,-1 0 0,1 0 0,-1 0 0,1 0 0,0-1 0,-1 1 0,1 0 0,0 0 0,-1 1 0,1-1 0,0 0 0,-1 0 0,1 0 0,-1 0 0,1 0 0,0 1 0,-1-1 0,2 1 0,3 22 0,-14 35 0,-1-32 0,7-20 0,0 0 0,1 0 0,0 1 0,0-1 0,0 0 0,1 1 0,0-1 0,0 1 0,1 13 0,0-20-50,1 1 1,0 0-1,-1 0 0,1-1 0,0 1 1,-1 0-1,1-1 0,0 1 1,0-1-1,-1 1 0,1-1 1,0 1-1,0-1 0,0 0 0,0 1 1,0-1-1,0 0 0,-1 0 1,1 0-1,0 1 0,0-1 0,0 0 1,1 0-1,31 1-2693,-25-1 1554,33 0-10331,-22-2-150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1.955"/>
    </inkml:context>
    <inkml:brush xml:id="br0">
      <inkml:brushProperty name="width" value="0.025" units="cm"/>
      <inkml:brushProperty name="height" value="0.025" units="cm"/>
    </inkml:brush>
  </inkml:definitions>
  <inkml:trace contextRef="#ctx0" brushRef="#br0">51 1 7527,'0'0'20500,"-40"50"-19956,34-29-224,4-1 1,0 0-1,2-2-256,0-2 0,0-5-32,0-1 0,7-6-961,2-4-1537,2 0-1666,0-11-3267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2.856"/>
    </inkml:context>
    <inkml:brush xml:id="br0">
      <inkml:brushProperty name="width" value="0.025" units="cm"/>
      <inkml:brushProperty name="height" value="0.025" units="cm"/>
    </inkml:brush>
  </inkml:definitions>
  <inkml:trace contextRef="#ctx0" brushRef="#br0">93 26 10666,'0'0'17820,"-4"14"-17073,-10 35-497,-34 131 1153,40-143-2678,2 1 0,-4 70-1,9-191-3077,-1-2 5509,47 83 338,-37 2-1561,0 0-1,-1-1 1,1 0-1,0 0 0,0-1 1,-1 0-1,1 0 1,-1-1-1,0 0 0,0 0 1,0-1-1,0 0 1,-1 0-1,1-1 0,-1 0 1,0 0-1,0 0 0,-1 0 1,1-1-1,-1 0 1,-1 0-1,1-1 0,3-7 1,-1 2 53,-1-1 0,0-1 0,-1 1 0,0-1 0,-1 0 0,2-16 0,1-48 2834,-8 88-2616,-1 0 0,0-1 0,0 1 1,-1-1-1,-5 12 0,-5 17 28,5-9 148,-2 7 469,1-1 0,2 1-1,-5 70 1,26-129 229,-10-56-1315,-4 64 191,4 14-56,0 0 0,0 0 0,0 1 0,0-1 0,0 1 0,0 0 0,1 0-1,5 1 1,-3-1 98,3-1 30,1-1 0,-1 0 0,1-1 1,-1 0-1,0 0 0,0-1 0,0 0 1,0-1-1,-1 0 0,0-1 0,0 0 1,0 0-1,7-8 0,-8 8-1,-1-1-1,0 1 1,0-1 0,-1-1-1,1 1 1,-2-1-1,1 0 1,-1 0 0,0 0-1,-1-1 1,0 0-1,-1 0 1,1 0 0,2-16-1,-6 25-21,1 0-1,-1-1 1,0 1-1,0-1 1,0 1-1,0-1 1,1 0-1,-1 1 1,0-1-1,0 1 1,0-1-1,0 1 1,0-1-1,0 1 1,-1-1-1,1 1 1,0-1-1,0 1 1,0-1-1,0 1 1,-1-1-1,1 1 1,0-1-1,0 1 1,-1-1-1,1 1 1,0 0-1,-1-1 1,1 1-1,0-1 1,-1 1-1,0-1 1,-13 12-84,-13 28 15,19-24 97,1 0-1,0 0 1,1 1-1,0 0 1,2 0 0,0 0-1,0 1 1,2-1-1,0 1 1,1 30-1,2-45-26,-1 0-1,1 1 1,1-1-1,-1 0 1,0 0-1,1 0 0,-1 0 1,1 0-1,-1 0 1,1 0-1,0 0 1,0-1-1,0 1 0,0-1 1,0 1-1,0-1 1,0 0-1,1 0 1,-1 0-1,0 0 0,1 0 1,-1-1-1,0 1 1,1 0-1,-1-1 1,1 0-1,-1 0 0,1 0 1,3 0-1,3 0 8,-1 0-1,0 0 1,0-1-1,1 0 1,-1 0-1,0-1 1,0 0-1,8-3 1,-9 1-11,0 0 0,0 0 0,-1 0 0,0-1 0,0 0 0,0 0 0,-1 0 0,1-1 0,-1 0 0,-1 0 0,1 0 0,-1-1 0,0 1 0,0-1 0,4-11 0,-21 47 0,10-23 0,0 0 0,0 1 0,0 0 0,1-1 0,0 1 0,0 0 0,0 0 0,1 0 0,1 0 0,-1 10 0,1-15-79,1-1-1,-1 1 1,1-1 0,-1 0 0,1 0-1,-1 1 1,1-1 0,0 0 0,0 0-1,0 0 1,0 0 0,0 0 0,0 0-1,0 0 1,0 0 0,0 0 0,0 0-1,0-1 1,1 1 0,-1 0 0,0-1-1,1 1 1,-1-1 0,0 1 0,1-1-1,-1 0 1,0 0 0,1 1 0,-1-1-1,1 0 1,-1 0 0,0 0 0,2-1-1,0 1-217,-1 0 0,1 0-1,0 0 1,-1-1 0,1 1-1,-1-1 1,1 1 0,-1-1-1,1 0 1,-1 0 0,0 0-1,1 0 1,-1-1 0,0 1-1,0 0 1,0-1 0,0 0-1,2-1 1,5-17-7422,-6-2-4661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20.143"/>
    </inkml:context>
    <inkml:brush xml:id="br0">
      <inkml:brushProperty name="width" value="0.025" units="cm"/>
      <inkml:brushProperty name="height" value="0.025" units="cm"/>
    </inkml:brush>
  </inkml:definitions>
  <inkml:trace contextRef="#ctx0" brushRef="#br0">0 56 6822,'0'0'6011,"11"-3"-5060,23-8-301,58-18 2354,-84 27-2743,1 1 0,0-1-1,-1 1 1,1 1 0,0 0 0,0 0-1,-1 0 1,1 1 0,9 2 0,23 6 153,1-3 0,0-1 0,0-2 0,0-2 0,46-5 0,10 2 177,199 8 424,159-2 521,-19 8 387,-321-4-1588,525 5 1427,-569-3-1639,-72-10-96,-40 0-86,-516 0-96,523-2 161,1-1 1,-56-13-1,-30-4 7,-272 15-13,123 6 0,251-2-1,-689-30-574,635 26 513,-134 8 1,192-2 53,-1 0 0,1 2 0,0 0 0,0 0 0,-16 7 0,28-10-14,7 2 17,0 0-1,0-1 0,0 0 0,0 0 1,0 0-1,0-1 0,12-1 0,9 1-1,993 5-260,-494-12 182,-40 33 69,21-1 85,-503-25-88,25 1-550,-29-1 510,0 0 1,0 0 0,-1 0 0,1 0 0,0 0 0,0 0 0,-1 1 0,1-1-1,0 0 1,0 0 0,-1 0 0,1 1 0,0-1 0,-1 0 0,1 1 0,0-1-1,-1 1 1,1-1 0,0 1 0,-1-1 0,1 1 0,-1-1 0,1 1 0,-1 0-1,0-1 1,1 1 0,-1 0 0,1 1 0,-12 0-10245,-3-2-1367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3.198"/>
    </inkml:context>
    <inkml:brush xml:id="br0">
      <inkml:brushProperty name="width" value="0.025" units="cm"/>
      <inkml:brushProperty name="height" value="0.025" units="cm"/>
    </inkml:brush>
  </inkml:definitions>
  <inkml:trace contextRef="#ctx0" brushRef="#br0">0 1 15887,'0'0'13325,"56"35"-23959,-28-24-1186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3.558"/>
    </inkml:context>
    <inkml:brush xml:id="br0">
      <inkml:brushProperty name="width" value="0.025" units="cm"/>
      <inkml:brushProperty name="height" value="0.025" units="cm"/>
    </inkml:brush>
  </inkml:definitions>
  <inkml:trace contextRef="#ctx0" brushRef="#br0">110 202 17489,'-9'5'3411,"6"-3"-3126,-11 7 1072,0 0 0,1 1 0,-14 13 0,25-21-1246,0 0-1,-1 0 0,1 0 1,0 0-1,0 1 1,0-1-1,0 0 0,0 1 1,1 0-1,-1-1 1,1 1-1,0 0 0,-1-1 1,1 1-1,1 0 1,-1 0-1,0 0 0,1 0 1,-1 0-1,1 0 1,0 0-1,0 0 0,0 0 1,1 0-1,-1 0 1,1 0-1,-1 0 0,2 4 1,0-5-109,0-1 0,0 1 1,0-1-1,0 1 0,0-1 0,0 0 1,0 1-1,0-1 0,1 0 0,-1 0 1,0-1-1,1 1 0,-1-1 0,0 1 1,1-1-1,-1 1 0,1-1 0,3-1 1,49-3 114,-46 1-155,-1 0 0,1-1 0,-1 0-1,1-1 1,-1 0 0,-1 0 0,1 0 0,-1-1 0,0-1-1,0 1 1,0-1 0,-1 0 0,0 0 0,-1-1 0,0 0-1,6-11 1,1-2-39,-2 0 0,-1 0 0,-1-1 1,0-1-1,6-32 0,-4-27 301,-10 82-207,0 0 0,0 0 1,-1 0-1,1 0 0,0 0 1,0 0-1,-1 0 0,1 0 0,0 0 1,0 0-1,0 0 0,-1 0 1,1 0-1,0 0 0,0 0 0,-1 0 1,1 0-1,0 0 0,0 0 0,-1 0 1,1 0-1,0 0 0,0 0 1,0 0-1,-1 1 0,1-1 0,0 0 1,0 0-1,0 0 0,0 0 1,-1 1-1,1-1 0,0 0 0,0 0 1,0 0-1,0 1 0,0-1 1,-1 0-1,1 0 0,0 0 0,0 1 1,0-1-1,0 0 0,0 0 0,0 1 1,0-1-1,0 0 0,0 0 1,0 0-1,0 1 0,0-1 0,-11 17 78,-1 10 104,1 0 1,-11 38-1,19-52-94,0-1 0,1 1 0,0-1 0,1 1 0,0 0 0,1 0 0,1-1 0,2 15 0,-2-23-107,0-1 0,1 1 1,-1 0-1,1 0 1,0-1-1,0 1 0,0-1 1,1 1-1,-1-1 1,1 0-1,0 0 0,0 0 1,0 0-1,0-1 0,0 1 1,1-1-1,-1 0 1,1 0-1,-1 0 0,1 0 1,0-1-1,0 1 1,0-1-1,0 0 0,0 0 1,0 0-1,0-1 1,0 0-1,0 1 0,6-2 1,-1 1-52,1 0 1,-1 0-1,0-1 1,1 0 0,-1-1-1,0 0 1,0-1-1,0 0 1,0 0-1,0-1 1,-1 0 0,12-7-1,-12 4 59,0 0 1,0 0-1,-1-1 0,12-15 0,-17 20 11,0 1 1,-1 0-1,1-1 0,-1 1 0,1 0 0,-1-1 0,0 0 1,0 1-1,0-1 0,0 0 0,0 0 0,-1 1 0,1-1 1,-1 0-1,0 0 0,0 0 0,0 1 0,0-1 0,-1 0 1,1 0-1,-1 0 0,1 0 0,-2-2 0,1 4 2,0 0 1,0 0-1,0 0 0,-1 0 0,1 0 0,0 1 0,-1-1 1,1 0-1,0 1 0,-1-1 0,1 1 0,0 0 0,-1-1 0,1 1 1,-1 0-1,1 0 0,-1 0 0,1 0 0,-1 0 0,1 0 1,-1 0-1,1 0 0,0 1 0,-1-1 0,-1 1 0,-36 15 76,34-12-85,0-1 0,1 1 0,-1 0 1,1 0-1,0 0 0,1 1 0,-1 0 0,1 0 0,-1 0 1,1 0-1,1 0 0,-1 0 0,1 1 0,0-1 0,0 1 1,1 0-1,-1-1 0,1 1 0,1 0 0,-1 7 0,2-11-10,-1 0 1,1 0-1,0 0 0,0 0 0,0-1 0,1 1 0,-1 0 0,0-1 0,1 1 0,-1-1 0,1 1 0,-1-1 0,1 1 1,0-1-1,0 0 0,-1 0 0,1 0 0,0 0 0,0 0 0,0-1 0,0 1 0,0 0 0,0-1 0,0 1 0,0-1 0,0 0 1,3 0-1,68 3-963,-60-3 215,-8 0 434,6 0-1856,0 0 0,0-1-1,19-3 1,-5-6-6425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3.901"/>
    </inkml:context>
    <inkml:brush xml:id="br0">
      <inkml:brushProperty name="width" value="0.025" units="cm"/>
      <inkml:brushProperty name="height" value="0.025" units="cm"/>
    </inkml:brush>
  </inkml:definitions>
  <inkml:trace contextRef="#ctx0" brushRef="#br0">0 1 16528,'0'0'3747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4.666"/>
    </inkml:context>
    <inkml:brush xml:id="br0">
      <inkml:brushProperty name="width" value="0.025" units="cm"/>
      <inkml:brushProperty name="height" value="0.025" units="cm"/>
    </inkml:brush>
  </inkml:definitions>
  <inkml:trace contextRef="#ctx0" brushRef="#br0">42 0 19090,'0'0'2242,"6"62"-544,-6-20-385,-10 7-256,0 0-128,0 0-705,1-6-160,3-5-32,4-6-480,2-7-1122,0-6-1088,0-9-1122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5.037"/>
    </inkml:context>
    <inkml:brush xml:id="br0">
      <inkml:brushProperty name="width" value="0.025" units="cm"/>
      <inkml:brushProperty name="height" value="0.025" units="cm"/>
    </inkml:brush>
  </inkml:definitions>
  <inkml:trace contextRef="#ctx0" brushRef="#br0">1 79 15278,'0'0'3876,"74"3"-1730,-29-7-704,6-6-97,6-2-544,-3 3-481,-1 0-256,-6 0-64,-8 5-897,-14 1-1537,-10-1-929,-7-3-1090,-8-4-5188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5.365"/>
    </inkml:context>
    <inkml:brush xml:id="br0">
      <inkml:brushProperty name="width" value="0.025" units="cm"/>
      <inkml:brushProperty name="height" value="0.025" units="cm"/>
    </inkml:brush>
  </inkml:definitions>
  <inkml:trace contextRef="#ctx0" brushRef="#br0">1 61 16496,'0'0'6149,"54"-23"-5732,-10 17 512,12-3-97,8 3-671,5 0-97,1 3-192,-1 0-2179,-9-1-2529,-6 3-4709</inkml:trace>
  <inkml:trace contextRef="#ctx0" brushRef="#br0" timeOffset="1">603 160 16912,'-6'9'2520,"1"-2"-1898,-23 38 2655,26-42-2995,0 1-1,0 0 1,1-1-1,0 1 1,-1 0-1,1 0 1,0 0-1,1 0 1,-1 0-1,1 1 1,0-1-1,0 4 1,1-7-261,0 1 0,-1-1-1,1 0 1,0 0 0,0 0 0,0 0 0,0 0 0,1 0 0,-1 0-1,0 0 1,0 0 0,0-1 0,1 1 0,-1 0 0,0-1 0,1 1 0,-1-1-1,1 0 1,-1 1 0,1-1 0,-1 0 0,0 0 0,1 0 0,-1 0-1,1 0 1,-1 0 0,1 0 0,1-1 0,44-4 111,-36 1-322,-1 1 0,0-2 0,0 1 0,0-1 0,13-10 0,-14 9-10,0 1 0,1-1 1,0 2-1,0-1 0,15-4 0,-24 9 209,-1 0-1,1 0 1,-1 0-1,0 0 1,1 0-1,-1 1 1,1-1-1,-1 0 1,1 0-1,-1 0 1,1 0-1,-1 1 1,0-1-1,1 0 1,-1 0-1,1 1 1,-1-1-1,0 0 1,1 1-1,-1-1 1,0 0-1,1 1 0,-1-1 1,0 1-1,0-1 1,1 1-1,-1-1 1,0 0-1,0 1 1,0-1-1,0 1 1,0-1-1,0 1 1,1 0-1,2 29 654,-5 29 376,1-53-1052,1 25-183,0-31 18,1 1 1,-1 0-1,0-1 0,0 1 0,1-1 1,-1 1-1,1-1 0,-1 1 1,0-1-1,1 1 0,-1-1 0,1 0 1,-1 1-1,1-1 0,-1 1 1,1-1-1,0 0 0,-1 0 0,1 1 1,-1-1-1,1 0 0,0 0 1,-1 0-1,1 0 0,-1 1 0,1-1 1,0 0-1,-1 0 0,1 0 1,0 0-1,-1-1 0,1 1 0,0 0 1,-1 0-1,1 0 0,-1 0 1,1-1-1,0 1 0,-1 0 0,1-1 1,-1 1-1,1 0 0,-1-1 1,1 0-1,15-10-7295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5.898"/>
    </inkml:context>
    <inkml:brush xml:id="br0">
      <inkml:brushProperty name="width" value="0.025" units="cm"/>
      <inkml:brushProperty name="height" value="0.025" units="cm"/>
    </inkml:brush>
  </inkml:definitions>
  <inkml:trace contextRef="#ctx0" brushRef="#br0">106 1 10570,'-7'11'6246,"-8"16"-4784,0 0 0,2 1 0,1 0 0,1 1 0,1 0 0,-9 52 0,16-58-1349,2 1 1,1-1 0,1 1-1,1-1 1,1 1 0,1-1 0,1 0-1,1-1 1,12 31 0,-19-58-353,0 0 0,0 0 0,0 0 0,1 0 0,0 0 1,1-8-1,-2-20-454,-6-11-593,1 17 245,2 0-1,0-32 1,4 57 1083,0 1 0,1 0-1,-1 0 1,1 0 0,-1 0 0,1 0-1,0 0 1,-1 0 0,1 0-1,0 0 1,0 0 0,0 0 0,-1 0-1,1 0 1,0 1 0,0-1-1,0 0 1,0 1 0,1-1 0,-1 1-1,2-2 1,34-12 754,-20 8-268,-3 0-388,0-1 0,-1 0 0,-1-1 0,1 0 0,-1-1 0,0 0 0,18-20 0,-24 22 45,-1 0 0,0 0-1,0 0 1,-1-1 0,0 1 0,0-1 0,-1 0-1,0 0 1,0 0 0,-1-1 0,0 1 0,-1-1-1,1 1 1,-1-17 0,-1 25-171,0-1 0,0 1 0,0 0 1,0-1-1,0 1 0,0 0 0,0-1 0,0 1 0,0 0 0,0-1 0,0 1 0,0 0 1,0-1-1,0 1 0,0 0 0,0 0 0,-1-1 0,1 1 0,0 0 0,0-1 0,0 1 1,-1 0-1,1 0 0,0-1 0,0 1 0,0 0 0,-1 0 0,1 0 0,0-1 0,0 1 1,-1 0-1,1 0 0,0 0 0,-1 0 0,1 0 0,-1-1 0,-11 7 92,-9 17-67,11-4 224,0 0-1,2 1 1,0 0-1,1 0 1,1 1-1,1 0 1,1 0-1,1 0 1,1 0-1,0 1 1,3 31-1,0-50-265,-1-1 0,1 1 1,0-1-1,0 0 0,0 0 0,0 1 1,0-1-1,0 0 0,1 0 0,-1 0 1,1 0-1,-1 0 0,1-1 0,0 1 1,0 0-1,-1-1 0,1 1 0,1-1 1,-1 0-1,0 1 0,0-1 0,0 0 0,1 0 1,-1-1-1,0 1 0,1 0 0,-1-1 1,1 1-1,-1-1 0,1 0 0,-1 0 1,4 0-1,2 0-635,1 0 1,-1 0-1,1-1 0,-1 0 1,0-1-1,1 0 1,-1 0-1,11-5 0,14-11-3707,0-5-3006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6.680"/>
    </inkml:context>
    <inkml:brush xml:id="br0">
      <inkml:brushProperty name="width" value="0.025" units="cm"/>
      <inkml:brushProperty name="height" value="0.025" units="cm"/>
    </inkml:brush>
  </inkml:definitions>
  <inkml:trace contextRef="#ctx0" brushRef="#br0">119 227 18065,'-10'8'2781,"1"-2"-2033,-53 39 3317,59-43-3848,0 1-1,0-1 1,1 1-1,-1-1 1,0 1 0,1 0-1,0 0 1,0 0 0,0 0-1,0 1 1,0-1 0,0 1-1,1-1 1,0 1 0,0-1-1,0 1 1,-1 6 0,2-9-209,1-1 1,-1 1 0,1 0 0,-1 0 0,1-1-1,-1 1 1,1-1 0,-1 1 0,1 0 0,-1-1-1,1 1 1,0-1 0,-1 0 0,1 1 0,0-1-1,0 1 1,-1-1 0,1 0 0,0 0 0,0 1-1,0-1 1,-1 0 0,1 0 0,0 0 0,0 0-1,0 0 1,0 0 0,30 1 78,-26-2-36,6 1-252,-1-1 1,1-1-1,-1 0 1,0-1-1,1 1 0,-1-2 1,-1 0-1,1 0 1,13-8-1,-17 9 79,-1 0 0,1-1-1,-1 0 1,0 1 0,0-2 0,0 1-1,-1-1 1,0 1 0,0-1 0,0 0 0,0-1-1,-1 1 1,0-1 0,0 1 0,0-1-1,3-11 1,-14 37 304,5-14-106,0 0 1,1 0-1,0 0 1,0 0-1,0 0 1,1 0-1,0 1 1,-1 6-1,2-12-64,0-1 0,1 1 0,-1-1 0,0 1 0,0 0 0,0-1 0,0 1-1,1 0 1,-1-1 0,0 1 0,0-1 0,1 1 0,-1-1 0,0 1 0,1-1 0,-1 1-1,1-1 1,-1 1 0,1-1 0,-1 1 0,1-1 0,-1 0 0,1 1 0,-1-1 0,1 0-1,0 1 1,-1-1 0,1 0 0,1 0 0,24 0 237,-19-1-234,0-1 1,-1 0 0,1 0-1,-1 0 1,10-6 0,0-5-474,-1 0 0,0-1 0,-1-1 0,-1 0 0,0-1 1,-1-1-1,-1 0 0,0 0 0,-2-1 0,0 0 0,0-1 0,-2 0 1,-1 0-1,0-1 0,-1 0 0,2-23 0,-20 88 3324,-27 112 712,36-139-3366,1 0 1,1 0 0,1 0-1,0 0 1,4 32 0,-3-49-184,1 1 0,-1-1 0,0 0 0,1 1 0,-1-1 0,1 0 0,-1 1 0,1-1 0,-1 0 1,1 0-1,0 0 0,0 0 0,0 1 0,0-1 0,-1 0 0,2 0 0,-1-1 0,0 1 0,0 0 0,0 0 1,0 0-1,0-1 0,1 1 0,-1-1 0,0 1 0,0-1 0,1 1 0,-1-1 0,0 0 0,1 0 0,-1 1 1,1-1-1,-1 0 0,0 0 0,1 0 0,-1-1 0,1 1 0,-1 0 0,0 0 0,1-1 0,-1 1 1,0-1-1,0 1 0,1-1 0,-1 0 0,0 1 0,0-1 0,0 0 0,0 0 0,0 0 0,0 0 0,0 0 1,0 0-1,0 0 0,0 0 0,0 0 0,-1 0 0,1-1 0,1-1 0,1-11 116,0-1 1,0 0-1,-1 1 0,0-22 0,-2 28-145,0 0 0,0 0 0,-1 0 0,0 0 0,-1 0 0,1 0 0,-2 1 0,1-1 0,-5-11 0,7 19-8,0 0 1,-1 0-1,1 0 0,0 0 0,0 0 0,0 0 0,0-1 1,0 1-1,0 0 0,0 0 0,0 0 0,0 0 1,0 0-1,0 0 0,0-1 0,0 1 0,0 0 0,0 0 1,0 0-1,-1 0 0,1 0 0,0 0 0,0 0 1,0 0-1,0 0 0,0 0 0,0-1 0,0 1 0,-1 0 1,1 0-1,0 0 0,0 0 0,0 0 0,0 0 0,0 0 1,-1 0-1,1 0 0,0 0 0,0 0 0,0 0 1,0 0-1,0 0 0,0 0 0,-1 0 0,1 0 0,0 1 1,0-1-1,0 0 0,0 0 0,0 0 0,0 0 0,-1 0 1,1 0-1,0 0 0,0 0 0,0 0 0,0 0 1,0 1-1,0-1 0,0 0 0,0 0 0,0 0 0,0 0 1,0 0-1,-1 1 0,-2 14-173,3 19 163,1-30 22,0-1 1,1 1 0,-1-1-1,1 0 1,-1 1 0,1-1-1,0 0 1,1 0-1,-1 0 1,0 0 0,1 0-1,-1-1 1,1 1 0,0-1-1,0 0 1,0 0-1,0 0 1,1 0 0,-1 0-1,0-1 1,1 1-1,-1-1 1,1 0 0,-1 0-1,1 0 1,7 0 0,7 2 33,1-1 0,-1-1 0,38-3 0,-50 1-58,1 0-1,0-1 1,0 0 0,-1 0-1,1 0 1,-1-1-1,0 0 1,7-4-1,-10 5 11,0 1 0,-1-1 1,1 1-1,-1-1 0,0 0 0,1 0 1,-1 0-1,0 0 0,0-1 0,0 1 1,-1-1-1,1 1 0,0-1 0,-1 1 0,0-1 1,0 0-1,0 0 0,0 0 0,0 1 1,1-7-1,-20 27 117,18-18-102,-5 6 191,0 1-1,1 0 0,-1 0 1,2 0-1,-1 0 1,1 1-1,0 0 0,1-1 1,0 1-1,0 0 0,0 0 1,1 0-1,0 0 0,1 14 1,0-21-220,0-1 1,1 1 0,-1 0 0,0 0-1,1 0 1,-1-1 0,0 1 0,1 0-1,-1-1 1,1 1 0,-1 0 0,1-1 0,-1 1-1,1-1 1,-1 1 0,1-1 0,0 1-1,-1-1 1,1 1 0,0-1 0,-1 0-1,1 1 1,0-1 0,0 0 0,-1 1-1,1-1 1,0 0 0,0 0 0,-1 0-1,1 0 1,0 0 0,0 0 0,0 0-1,-1 0 1,1 0 0,0 0 0,0 0-1,0-1 1,-1 1 0,1 0 0,0 0 0,1-1-1,0 0-688,1 0 0,-1 0 0,1 0 0,-1-1 0,0 1-1,0 0 1,1-1 0,-1 1 0,0-1 0,0 0 0,3-4 0,8-17-8759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7.052"/>
    </inkml:context>
    <inkml:brush xml:id="br0">
      <inkml:brushProperty name="width" value="0.025" units="cm"/>
      <inkml:brushProperty name="height" value="0.025" units="cm"/>
    </inkml:brush>
  </inkml:definitions>
  <inkml:trace contextRef="#ctx0" brushRef="#br0">5 1 13869,'0'0'10154,"-5"58"-9834,17-39-256,3 0-961,2-3-3747,4-2-6118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7.380"/>
    </inkml:context>
    <inkml:brush xml:id="br0">
      <inkml:brushProperty name="width" value="0.025" units="cm"/>
      <inkml:brushProperty name="height" value="0.025" units="cm"/>
    </inkml:brush>
  </inkml:definitions>
  <inkml:trace contextRef="#ctx0" brushRef="#br0">86 1 14350,'0'0'3672,"-9"4"-255,7-2-3083,-40 21 2916,39-22-2985,1 0 0,0 1 0,0-1 0,0 1 0,0-1 0,0 1 0,0 0 0,0 0 0,0 0 0,1 0 0,-1 0 0,1 0 0,0 0 0,-1 1 0,1-1 1,0 0-1,-1 5 0,42-6 231,29-16-800,-58 11 199,-1 1-1,1 0 0,0 1 1,0 0-1,0 1 0,0 0 1,0 1-1,14 1 0,-23-1 146,0 1 0,0-1-1,-1 1 1,1 0-1,0 0 1,0 0 0,-1 0-1,1 0 1,0 1 0,-1-1-1,1 0 1,-1 1-1,1-1 1,-1 1 0,2 1-1,-2-1-67,0-1 0,0 1 0,0-1 1,0 1-1,1-1 0,-1 0 0,0 0 0,1 0 0,-1 0 0,1 0 0,0 0 1,-1 0-1,1 0 0,0 0 0,-1-1 0,1 1 0,0-1 0,0 1 0,0-1 0,2 0 1,5 0-1322,36-5-8502,-20-4 2281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10.816"/>
    </inkml:context>
    <inkml:brush xml:id="br0">
      <inkml:brushProperty name="width" value="0.025" units="cm"/>
      <inkml:brushProperty name="height" value="0.025" units="cm"/>
    </inkml:brush>
  </inkml:definitions>
  <inkml:trace contextRef="#ctx0" brushRef="#br0">97 41 5285,'0'0'5974,"-8"-4"-4736,1 0-1032,-35-20 1919,7 15 2927,35 9-5020,0 0-1,0 0 1,-1 0-1,1 1 1,0-1-1,0 0 1,-1 0-1,1 0 1,0 0 0,0 0-1,-1 1 1,1-1-1,0 0 1,0 0-1,0 0 1,0 1-1,-1-1 1,1 0-1,0 0 1,0 1-1,0-1 1,0 0 0,0 0-1,0 1 1,0-1-1,-1 0 1,1 1-1,0-1 1,0 0-1,0 0 1,0 1-1,0-1 1,0 0 0,0 0-1,0 1 1,1-1-1,-1 0 1,0 1-1,0-1 1,0 0-1,0 0 1,0 1-1,0-1 1,0 0-1,1 0 1,-1 0 0,0 1-1,0-1 1,1 0-1,12 13 800,14-10-624,1-1 0,0-1 0,0-2 0,48-7 0,-9 2-175,402 3 533,-1 34 86,-25-2 285,-129-13-233,332 12 387,237-23 659,-580-6-1554,-290 1-179,28 1 62,1-1 0,-1-3 0,0-1 0,79-18-1,-118 18-1539,-11 0-2221,5 3 2684,-13-7-5562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7.735"/>
    </inkml:context>
    <inkml:brush xml:id="br0">
      <inkml:brushProperty name="width" value="0.025" units="cm"/>
      <inkml:brushProperty name="height" value="0.025" units="cm"/>
    </inkml:brush>
  </inkml:definitions>
  <inkml:trace contextRef="#ctx0" brushRef="#br0">133 1 17008,'0'0'9273,"-8"8"-8862,-24 26-278,32-33-154,-1-1-1,0 1 1,1-1-1,-1 1 1,1 0-1,-1 0 1,1-1-1,0 1 1,-1 0-1,1 0 1,0 0-1,-1-1 1,1 1-1,0 0 1,0 0 0,0 0-1,-1 0 1,1 0-1,0 0 1,0-1-1,1 1 1,-1 0-1,0 0 1,0 0-1,0 0 1,1 0-1,-1-1 1,0 1-1,1 0 1,-1 0-1,0 0 1,1-1-1,-1 1 1,1 0-1,-1-1 1,1 1-1,0 0 1,-1-1-1,1 1 1,0-1-1,-1 1 1,1-1-1,0 1 1,0-1-1,-1 1 1,1-1-1,2 1 1,40 11-2342,-38-11 1812,0 0 409,1 0 0,0 1 0,-1 0-1,1 0 1,-1 1 0,1 0 0,7 5 0,-12-8 239,0 1 0,-1-1 1,0 1-1,1-1 1,-1 0-1,1 1 1,-1-1-1,1 1 1,-1-1-1,0 1 1,1-1-1,-1 1 1,0 0-1,1-1 1,-1 1-1,0-1 0,0 1 1,0 0-1,0-1 1,0 1-1,1-1 1,-1 1-1,0 0 1,0-1-1,0 1 1,-1 0-1,1-1 1,0 2-1,-1 0 180,-1-1 0,1 0-1,0 1 1,-1-1 0,1 0 0,-1 1 0,1-1 0,-1 0-1,0 0 1,1 0 0,-1-1 0,0 1 0,0 0-1,0-1 1,-2 1 0,-74 20 3484,67-19-4015,-1 0 1,1-1-1,-1 0 1,-22-3-1,19-4-5175,8-8-6123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38.963"/>
    </inkml:context>
    <inkml:brush xml:id="br0">
      <inkml:brushProperty name="width" value="0.025" units="cm"/>
      <inkml:brushProperty name="height" value="0.025" units="cm"/>
    </inkml:brush>
  </inkml:definitions>
  <inkml:trace contextRef="#ctx0" brushRef="#br0">7 373 15022,'0'0'14569,"1"8"-14463,-8 143 172,9-150-177,4-7-151,4-10-305,-6-1-18,0 0 0,-1 0 1,-1 0-1,0-27 1,1-8-338,-1 52 488,0 1 1,0-1-1,0 1 1,0 0-1,0 0 1,0 0 0,0 0-1,0 0 1,0 1-1,-1-1 1,1 0-1,0 1 1,-1-1-1,2 3 1,18 12-125,-8-12 74,-1 0-1,1-1 0,0 0 1,1 0-1,-1-2 0,0 0 1,0 0-1,1-1 0,21-3 1,-6 2-829,-23 0 964,0 0 0,0 0 0,0-1 1,0 1-1,0-1 0,6-3 0,-11 5 231,0 0-1,0-1 0,0 1 0,0 0 1,0-1-1,-1 1 0,1 0 0,0-1 1,0 1-1,0-1 0,-1 0 0,1 1 1,0-1-1,0 0 0,-1 1 0,1-1 1,-1 0-1,1 0 0,0 1 0,-1-1 0,0 0 1,1 0-1,-1 0 0,1 0 0,-1 0 1,0 0-1,0 0 0,1 1 0,-1-1 1,0 0-1,0 0 0,0 0 0,0 0 1,0 0-1,0 0 0,-1 0 0,1 0 1,0 0-1,0 0 0,-1 0 0,1 0 1,0 0-1,-1 0 0,1 1 0,-1-1 0,1 0 1,-1 0-1,0 1 0,-1-2 0,-1-1 121,0 1 0,0 0-1,-1 0 1,1 0 0,-1 0-1,0 1 1,1-1 0,-1 1-1,0 0 1,0 0 0,0 0-1,0 1 1,0-1 0,0 1-1,0 0 1,1 0-1,-1 1 1,0-1 0,0 1-1,-6 1 1,7-1-197,0-1 0,1 1 0,-1-1-1,0 1 1,0 0 0,1 0 0,-1 0 0,1 1-1,-1-1 1,1 1 0,-1-1 0,1 1 0,0 0 0,0 0-1,0 0 1,0 0 0,0 0 0,0 0 0,0 1 0,1-1-1,-1 1 1,1-1 0,0 1 0,0-1 0,0 1-1,0 0 1,0-1 0,0 1 0,1 3 0,0-4-6,1-1 1,0 0-1,0 1 1,-1-1-1,1 0 1,0 0-1,0 1 1,0-1-1,1 0 1,-1 0-1,0 0 1,0 0-1,1 0 1,-1-1-1,0 1 1,1 0 0,-1-1-1,1 1 1,-1-1-1,1 1 1,-1-1-1,1 0 1,-1 1-1,1-1 1,-1 0-1,1 0 1,0 0-1,-1 0 1,1 0-1,1-1 1,54-2 191,-49 1-295,-1 1-1,0-1 0,0 0 1,0 0-1,0-1 1,-1 0-1,1-1 0,-1 1 1,1-1-1,-1 0 0,-1-1 1,1 1-1,0-1 1,-1 0-1,0-1 0,0 1 1,-1-1-1,0 0 1,7-11-1,-13 22 29,1 1 0,0-1 0,1 1 1,0-1-1,-1 1 0,2-1 0,0 11 0,-1-14 136,0 0-1,1 0 0,-1 0 1,0 0-1,1-1 0,-1 1 1,1 0-1,0 0 1,-1 0-1,1-1 0,0 1 1,0 0-1,0-1 1,0 1-1,0-1 0,1 1 1,-1-1-1,0 0 0,1 1 1,-1-1-1,1 0 1,-1 0-1,1 0 0,0 0 1,2 1-1,0-2 85,1 1 1,0-1-1,0 1 0,0-2 0,0 1 0,0 0 0,0-1 1,-1 0-1,1 0 0,0-1 0,0 1 0,-1-1 0,1 0 1,5-3-1,-2 0-60,0-1 1,0 0-1,-1 0 1,0 0-1,0-1 1,0 0-1,5-9 1,-2 3-77,-1 0 0,0-1 0,-2-1 0,1 1-1,-2-1 1,0-1 0,-1 1 0,6-26 0,-8 18-60,0-1 1,-1 1-1,-2-1 1,-3-43-1,3 66 24,0 0 0,0 0 0,-1 0 0,1 0 0,0 0-1,0 0 1,0 0 0,-1 0 0,1 0 0,0 1 0,-1-1-1,1 0 1,-1 0 0,1 0 0,-1 0 0,1 0-1,-1 1 1,0-1 0,1 0 0,-1 1 0,0-1 0,-1 0-1,2 1-2,-1 0 0,0 0 0,0 0 0,1 1 0,-1-1 0,0 0 0,1 1-1,-1-1 1,1 0 0,-1 1 0,0-1 0,1 1 0,-1-1 0,1 1 0,-1-1-1,1 1 1,-1-1 0,1 1 0,0 0 0,-1-1 0,0 2 0,-18 42-208,14-25 349,0-1-1,2 0 1,0 1 0,0 0 0,2 0-1,1 0 1,0 0 0,1 0 0,1-1 0,1 1-1,0 0 1,2-1 0,0 0 0,1 0 0,10 21-1,-15-35-63,0-2-32,0 1-1,0-1 1,-1 0-1,1 1 1,1-1-1,-1 0 1,0 0-1,0 0 1,1 0-1,-1 0 1,1 0-1,3 3 1,-1-50-26,-2-65 0,-2 109 0,1 1 0,-1 0 0,0 0 0,1-1 0,-1 1 0,1 0 0,-1 0 0,1 0 0,-1 0 0,1 0 0,-1-1 0,1 1 0,-1 0 0,1 0 0,-1 0 0,1 0 0,-1 0 0,1 1 0,-1-1 0,0 0 0,1 0 0,-1 0 0,1 0 0,-1 0 0,1 1 0,-1-1 0,1 0 0,-1 0 0,0 1 0,1-1 0,-1 0 0,0 1 0,1-1 0,-1 1 0,28 14 0,-17-8 0,-1-4 0,0 1 0,0-1 0,0-1 0,0 0 0,1 0 0,-1-1 0,0-1 0,1 0 0,13-1 0,-20 1 0,0-1 0,0 0 0,0 1 0,0-2 0,0 1 0,-1 0 0,1-1 0,0 0 0,-1 1 0,1-2 0,5-3 0,-7 4 0,0 0 0,-1 0 0,1 0 0,-1 0 0,1 0 0,-1 0 0,0 0 0,0 0 0,0 0 0,0-1 0,-1 1 0,1 0 0,0-1 0,-1 1 0,0-1 0,1 1 0,-1-1 0,0 1 0,0 0 0,-1-1 0,1-2 0,0 4 0,-1 1 0,1-1 0,0 0 0,0 0 0,0 0 0,-1 1 0,1-1 0,0 0 0,-1 0 0,1 1 0,-1-1 0,1 0 0,-1 1 0,1-1 0,-1 1 0,1-1 0,-1 1 0,0-1 0,1 1 0,-1-1 0,0 1 0,1-1 0,-1 1 0,0 0 0,1-1 0,-1 1 0,-1 0 0,-27 1 0,24 0 0,1 0 0,-1 0 0,0 1 0,1 0 0,-1 0 0,1 0 0,0 1 0,0-1 0,-7 6 0,9-5 1,-1 0-1,0 0 1,1 0-1,0 0 1,0 0 0,0 1-1,0-1 1,0 1-1,1 0 1,0-1-1,-1 1 1,1 0 0,1 0-1,-1 0 1,0 0-1,1 0 1,0 0 0,0 0-1,0 0 1,0-1-1,1 1 1,0 0-1,0 0 1,1 4 0,1-3-6,0 0 1,0 0-1,0 0 0,1 0 1,-1-1-1,1 1 1,1-1-1,-1 0 0,0-1 1,1 1-1,0-1 1,0 0-1,0 0 0,0 0 1,9 3-1,39 12-1698,-15-12-2797,15-4-5958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41.992"/>
    </inkml:context>
    <inkml:brush xml:id="br0">
      <inkml:brushProperty name="width" value="0.025" units="cm"/>
      <inkml:brushProperty name="height" value="0.025" units="cm"/>
    </inkml:brush>
  </inkml:definitions>
  <inkml:trace contextRef="#ctx0" brushRef="#br0">9 1 11243,'0'0'18641,"1"12"-17466,-1 28-498,-5 43 1,1-37-1105,3 82 1,1-128 289,0 1 1,0 0 0,0-1-1,0 1 1,1 0 0,-1-1 0,0 1-1,0 0 1,1-1 0,-1 1 0,0-1-1,1 1 1,-1-1 0,0 1 0,1-1-1,-1 1 1,1-1 0,-1 1-1,1-1 1,-1 1 0,1-1 0,-1 0-1,1 1 1,1 0 0,-1-1-254,0 0-1,0 0 1,0 0 0,0 0-1,0 1 1,0-2-1,1 1 1,-1 0 0,0 0-1,0 0 1,0 0 0,0-1-1,0 1 1,0 0 0,0-1-1,0 1 1,0-1 0,0 1-1,0-1 1,0 0 0,0 1-1,0-1 1,0-1 0,13-16-6192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42.335"/>
    </inkml:context>
    <inkml:brush xml:id="br0">
      <inkml:brushProperty name="width" value="0.025" units="cm"/>
      <inkml:brushProperty name="height" value="0.025" units="cm"/>
    </inkml:brush>
  </inkml:definitions>
  <inkml:trace contextRef="#ctx0" brushRef="#br0">3 0 13485,'0'0'10458,"0"10"-9092,0 244 4246,-2-105-7124,6-161-9859,-3-13 2237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42.852"/>
    </inkml:context>
    <inkml:brush xml:id="br0">
      <inkml:brushProperty name="width" value="0.025" units="cm"/>
      <inkml:brushProperty name="height" value="0.025" units="cm"/>
    </inkml:brush>
  </inkml:definitions>
  <inkml:trace contextRef="#ctx0" brushRef="#br0">83 66 7527,'0'0'8211,"-10"-2"-4987,-7-4-1914,-22-6 1637,22 8 5640,411-16-7626,-167 6-6177,-224 13-389,-1-5-3209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3:43.781"/>
    </inkml:context>
    <inkml:brush xml:id="br0">
      <inkml:brushProperty name="width" value="0.025" units="cm"/>
      <inkml:brushProperty name="height" value="0.025" units="cm"/>
    </inkml:brush>
  </inkml:definitions>
  <inkml:trace contextRef="#ctx0" brushRef="#br0">1 8 9705,'0'0'16149,"9"4"-14345,5 0-1400,0 0-1,0-1 1,1-1-1,-1 0 1,1-1 0,0 0-1,-1-1 1,1-1-1,24-4 1,82-15-16,-67 18-9029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04.288"/>
    </inkml:context>
    <inkml:brush xml:id="br0">
      <inkml:brushProperty name="width" value="0.025" units="cm"/>
      <inkml:brushProperty name="height" value="0.025" units="cm"/>
    </inkml:brush>
  </inkml:definitions>
  <inkml:trace contextRef="#ctx0" brushRef="#br0">109 1 6790,'0'0'15973,"-9"0"-14735,-35 0 908,44 0-2074,0 0-1,0 0 0,-1 1 1,1-1-1,0 0 0,0 0 1,0 0-1,0 1 0,0-1 1,0 0-1,-1 0 0,1 1 0,0-1 1,0 0-1,0 0 0,0 1 1,0-1-1,0 0 0,0 0 1,0 1-1,0-1 0,0 0 1,0 0-1,0 1 0,0-1 1,0 0-1,1 0 0,-1 1 0,0-1 1,0 0-1,0 0 0,0 0 1,0 1-1,0-1 0,1 0 1,-1 0-1,0 0 0,0 1 1,0-1-1,1 0 0,-1 0 1,0 0-1,0 0 0,0 0 0,1 1 1,-1-1-1,0 0 0,0 0 1,1 0-1,-1 0 0,0 0 1,1 0-1,458-9 2374,-306 10-2050,-495 13-395,307-11 0,-44-3 0,-34 3 0,102-2 0,0 0 0,1 1 0,-1 1 0,1 0 0,-1 0 0,1 1 0,-18 10 0,37-20-152,-7 4-70,0 1 0,0 0 0,1 0 0,-1-1 0,0 1 0,1 1 1,-1-1-1,0 0 0,1 0 0,-1 1 0,1 0 0,-1-1 0,1 1 0,4 0 0,9 0-4219,4 0-2531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09.417"/>
    </inkml:context>
    <inkml:brush xml:id="br0">
      <inkml:brushProperty name="width" value="0.025" units="cm"/>
      <inkml:brushProperty name="height" value="0.025" units="cm"/>
    </inkml:brush>
  </inkml:definitions>
  <inkml:trace contextRef="#ctx0" brushRef="#br0">18 69 9065,'0'0'20243,"2"-8"-20056,8-23-59,-4 21 145,1-4-61,-7 14-206,0 0 0,0 0 0,0 0-1,0-1 1,0 1 0,0 0 0,0 0-1,0 0 1,0 0 0,0-1 0,0 1 0,0 0-1,0 0 1,0 0 0,0 0 0,0-1 0,0 1-1,0 0 1,0 0 0,0 0 0,0 0 0,0 0-1,0-1 1,0 1 0,0 0 0,0 0-1,0 0 1,0 0 0,-1 0 0,1-1 0,0 1-1,0 0 1,0 0 0,0 0 0,0 0 0,0 0-1,-1 0 1,1 0 0,0 0 0,0 0-1,0-1 1,0 1 0,-1 0 0,1 0 0,0 0-1,0 0 1,0 0 0,0 0 0,-1 0 0,1 0-1,0 0 1,0 0 0,0 0 0,0 0-1,-1 0 1,1 1 0,0-1 0,0 0 0,0 0-1,-2 1 21,0-1 1,0 1-1,0 0 0,1 1 0,-1-1 0,1 0 0,-1 0 0,1 1 0,-1-1 0,1 0 0,-1 1 0,1 0 0,0-1 0,0 1 0,0 0 0,0 0 0,0-1 0,0 1 0,1 0 0,-1 0 0,0 2 0,-8 44 533,10-47-521,0-1 0,0 1 0,0 0 0,0-1 0,0 1 0,0-1 0,0 0-1,0 1 1,0-1 0,0 0 0,0 1 0,1-1 0,-1 0 0,0 0 0,0 0 0,0 0 0,0 0 0,0 0-1,0 0 1,2-1 0,-2 1-175,0 0-1,0 0 1,-1 0 0,1 0-1,0 0 1,0 0-1,0 0 1,0 0 0,0 0-1,0-1 1,0 1 0,0 0-1,0-1 1,-1 1-1,1-1 1,0 1 0,0-1-1,0 1 1,-1-1-1,1 1 1,0-1 0,-1 0-1,1 1 1,-1-1-1,1 0 1,0 0 0,-1 1-1,0-1 1,1-1-1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09.820"/>
    </inkml:context>
    <inkml:brush xml:id="br0">
      <inkml:brushProperty name="width" value="0.025" units="cm"/>
      <inkml:brushProperty name="height" value="0.025" units="cm"/>
    </inkml:brush>
  </inkml:definitions>
  <inkml:trace contextRef="#ctx0" brushRef="#br0">75 1 14382,'0'0'4858,"-6"8"-2109,-2 3-2120,-30 44 4310,35-51-4510,0 2-1,0-1 1,0 0 0,1 0-1,0 1 1,0 0-1,1-1 1,-1 1 0,0 8-1,3-14-413,-1 1-1,0-1 1,0 0-1,1 1 1,-1-1-1,0 1 1,1-1-1,-1 1 1,0-1-1,1 0 1,-1 1-1,1-1 1,-1 0-1,1 1 1,-1-1-1,0 0 1,1 0-1,-1 1 1,1-1-1,-1 0 1,1 0-1,0 0 1,-1 0-1,1 0 1,-1 0-1,1 0 1,-1 0-1,1 0 1,-1 0-1,1 0 1,-1 0-1,1 0 1,-1 0-1,1 0 1,-1-1-1,1 1 1,-1 0-1,1 0 1,-1-1-1,1 1 1,0-1-1,24-10 258,-21 8-269,1 0-1,0 0 1,-1 0-1,0-1 1,0 0-1,0 0 1,0 0-1,-1 0 1,0 0-1,1-1 1,-1 0-1,-1 1 1,1-1-1,-1 0 1,0 0 0,3-11-1,-6 15-2,1 1 0,0 0 0,-1-1 0,1 1 0,-1 0 0,1-1 0,-1 1 0,1 0 0,-1 0 0,1 0 0,-1-1 0,1 1 0,-1 0 0,1 0 0,-1 0 0,1 0 0,-1 0 0,1 0 0,-1 0 0,1 0 0,-1 0 0,1 0 0,-1 0 0,0 0 0,1 0 0,-1 1 0,1-1 0,-1 0 0,1 0 0,0 1 0,-1-1 0,1 0 0,-1 0 0,1 1 0,-1-1 0,0 1 0,-18 10 0,15-9 0,1 1 0,0-1 0,1 1 0,-1 0 0,0-1 0,1 1 0,0 1 0,-1-1 0,1 0 0,1 1 0,-1-1 0,0 1 0,1-1 0,0 1 0,-2 4 0,4-7-11,0-1 0,-1 1 0,1-1 0,0 0 0,0 1-1,-1-1 1,1 0 0,0 1 0,0-1 0,-1 0 0,1 0 0,0 0 0,0 0 0,0 0 0,0 0 0,-1 0 0,1 0-1,0 0 1,0 0 0,0 0 0,-1 0 0,1-1 0,0 1 0,0 0 0,1-1 0,22-6-2007,-6-8-3614,-1-4-4655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13.919"/>
    </inkml:context>
    <inkml:brush xml:id="br0">
      <inkml:brushProperty name="width" value="0.025" units="cm"/>
      <inkml:brushProperty name="height" value="0.025" units="cm"/>
    </inkml:brush>
  </inkml:definitions>
  <inkml:trace contextRef="#ctx0" brushRef="#br0">1 323 10122,'0'0'17675,"11"-7"-16148,45-32-565,-2-3 0,84-84-1,-33 29-403,-105 96-558,1 0 0,-1 0 0,1 0 0,0 0 0,0 1 0,-1-1 0,1 0 0,0 1 0,0-1 0,0 1 0,0-1 0,0 1 0,0-1 0,-1 1 0,1-1 0,0 1 0,0 0 0,1-1 0,-1 1 0,0 0 0,0 0 0,0 0 0,0 0 0,0 0 0,1 0 0,-1 1 0,-1 0 0,1 0 0,-1 0 0,1 0 0,-1 1 0,0-1 0,1 0 0,-1 0 0,0 0 0,0 0 0,0 0 0,0 0 0,0 1 0,0-1 0,0 0 0,0 0 0,-1 0 0,1 2 0,-19 58 0,19-61 0,-26 58 0,18-40 0,0-1 0,1 1 0,-6 24 0,13-42-121,0 1 0,0-1 0,0 1 0,0-1 0,0 1 0,0-1 0,1 1 0,-1-1 0,0 1 0,0-1 0,1 1 0,-1-1 0,0 1 0,1-1 0,-1 1 0,1-1 0,-1 0 0,0 1 0,1-1 0,-1 1 0,1-1 0,-1 0 0,1 0 0,-1 1 0,1-1 0,-1 0 0,1 0 0,-1 0 0,1 1 0,-1-1 0,1 0 0,0 0 0,-1 0 0,1 0 0,-1 0 0,1 0 0,-1 0 0,1 0 0,-1-1 0,1 1 0,0 0 0,-1 0 0,1 0 0,-1 0 0,1-1 0,0 0 0,32-8-7511,23-27-2186,-24 10 4032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53.473"/>
    </inkml:context>
    <inkml:brush xml:id="br0">
      <inkml:brushProperty name="width" value="0.025" units="cm"/>
      <inkml:brushProperty name="height" value="0.025" units="cm"/>
    </inkml:brush>
  </inkml:definitions>
  <inkml:trace contextRef="#ctx0" brushRef="#br0">2857 275 7591,'-12'-2'1217,"-77"-11"270,-165-16 2824,-635 39-3452,805-3-807,-1 4-1,1 4 0,1 3 0,-135 49 1,-302 165 86,513-228-147,-76 38 166,-134 91 0,196-119 62,0 2 0,1 1 0,1 0 0,1 2-1,0 0 1,2 1 0,0 0 0,1 1 0,1 1-1,1 1 1,-12 30 0,22-46-218,0 1 1,1-1-1,0 1 0,0 0 0,1 0 0,0 0 1,0 0-1,1 0 0,0 0 0,0 0 1,1 0-1,0 0 0,1 0 0,0 0 1,4 12-1,-2-12-1,1 1 0,0-1 0,0 1 0,1-1 0,0-1 1,0 1-1,1-1 0,0 0 0,0-1 0,0 0 0,11 7 0,9 3-1,1-1-1,0-2 1,0-1-1,2-1 1,-1-2-1,58 12 1,-46-13 1,929 167 59,-328-118-46,4-47 60,-533-10-47,624-7 71,-3-50-45,-31-56 98,-201 28-12,20-10-69,-365 57-53,194-75 1,-248 75 7,-10 4 57,140-70 1,-227 101-73,0-1 0,0 0 1,-1 0-1,1 0 0,-1 0 1,0-1-1,0 0 1,-1 0-1,1 0 0,-1-1 1,0 0-1,-1 1 0,1-1 1,-1-1-1,4-10 0,-6 12 7,1 0 0,-2-1 0,1 1 0,-1-1 0,0 1 0,0 0 0,0-1 0,-1 1 0,1-1 0,-1 1 0,-1 0 0,1 0 0,-1-1 0,0 1 0,0 0 0,-1 0 0,1 1 0,-1-1 0,0 0 0,-5-5 0,-12-14 23,-2 2 0,0 0 0,-1 1 0,-1 2 0,-1 0 0,-1 2 0,0 0 0,-33-14 0,-17-3 4,-144-45 1,-626-154 18,801 221-49,-469-104-16,369 91-49,-235-7 0,68 33-1309,103 14-2856,21 5-3941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14.261"/>
    </inkml:context>
    <inkml:brush xml:id="br0">
      <inkml:brushProperty name="width" value="0.025" units="cm"/>
      <inkml:brushProperty name="height" value="0.025" units="cm"/>
    </inkml:brush>
  </inkml:definitions>
  <inkml:trace contextRef="#ctx0" brushRef="#br0">137 4 12172,'0'0'17232,"-8"6"-15919,-5 3-1095,1 2-1,0-1 1,0 2-1,1-1 1,-11 17-1,16-21-155,1 1 0,0 0 0,0 0 1,1 0-1,0 1 0,0 0 0,1-1 0,0 1 0,1 1 0,0-1 0,-1 15 0,3-22-62,0-1 0,0 1 0,0 0 0,0-1 0,0 1 0,0 0 0,0-1 0,1 1 0,-1-1 0,1 1 0,-1 0 0,1-1 0,0 1 0,0-1 0,-1 0 0,1 1 0,0-1 0,0 1 0,1-1 0,-1 0 0,0 0 0,0 0 0,0 0 0,1 0 0,1 1 0,0 0 0,0-1 0,1 0 0,-1 0 0,0 0 0,1-1 0,-1 1 0,1-1 0,0 0 0,-1 0 0,1 0 0,4-1 0,3-1 0,0 0 0,0 0 0,0-2 0,0 1 0,-1-1 0,19-10 0,-17 6 0,-1-1 0,0 0 0,0 0 0,-1-1 0,-1-1 0,17-21 0,-24 28 0,1-1 0,-1 1 0,1 0 0,-1-1 0,0 0 0,-1 1 0,1-1 0,-1 0 0,0 0 0,0-6 0,-1 8 0,0 0 0,0 1 0,0-1 0,-1 1 0,1-1 0,-1 1 0,0-1 0,0 1 0,0 0 0,0-1 0,0 1 0,0 0 0,-1-1 0,1 1 0,-1 0 0,1 0 0,-1 0 0,0 1 0,0-1 0,-4-3 0,0 2 0,1 0 0,-1 0 0,-1 0 0,1 1 0,0-1 0,0 2 0,-1-1 0,0 1 0,1 0 0,-9 0 0,11 0 0,0 1 0,0 0 0,0 0 0,-1 0 0,1 0 0,0 1 0,0 0 0,0-1 0,-1 2 0,1-1 0,0 0 0,0 1 0,1 0 0,-1 0 0,0 0 0,-5 4 0,9-6-85,-1 1 0,1-1 0,-1 0 0,1 0 0,0 0 0,-1 0 0,1 1 1,0-1-1,-1 0 0,1 1 0,0-1 0,-1 0 0,1 0 0,0 1 0,0-1 0,-1 1 0,1-1 0,0 0 0,0 1 0,0-1 0,-1 0 1,1 1-1,0-1 0,0 1 0,0-1 0,0 1 0,0-1 0,0 0 0,0 1 0,0-1 0,0 1 0,0-1 0,0 1 0,0-1 0,0 0 1,0 1-1,0-1 0,1 1 0,-1-1 0,0 0 0,0 1 0,0-1 0,1 0 0,-1 1 0,0-1 0,0 0 0,1 1 0,-1-1 0,0 0 1,1 1-1,-1-1 0,0 0 0,1 0 0,-1 1 0,1-1 0,-1 0 0,0 0 0,1 0 0,0 0 0,29 3-9178,-26-4 7580,20 1-7867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14.635"/>
    </inkml:context>
    <inkml:brush xml:id="br0">
      <inkml:brushProperty name="width" value="0.025" units="cm"/>
      <inkml:brushProperty name="height" value="0.025" units="cm"/>
    </inkml:brush>
  </inkml:definitions>
  <inkml:trace contextRef="#ctx0" brushRef="#br0">159 1 18353,'0'0'8302,"-10"6"-7251,-1 1-939,0 0 0,1 0 1,-1 1-1,2 1 0,0 0 0,0 0 0,0 1 0,-10 16 0,12-16-10,1 0-1,0 0 0,1 1 1,0 0-1,0 0 1,1 0-1,1 0 1,0 1-1,0-1 0,1 1 1,1 0-1,0 0 1,1 21-1,1-31-40,-1 0 0,1 0 1,-1-1-1,1 1 0,-1-1 0,1 1 0,0-1 0,0 1 0,0-1 0,0 1 1,0-1-1,0 0 0,1 1 0,-1-1 0,0 0 0,0 0 0,1 0 1,-1 0-1,1 0 0,-1 0 0,3 0 0,1 1 21,-1 0-1,1-1 1,-1 0 0,1 0-1,0-1 1,0 1 0,8-1-1,0-1-13,-1-1-1,1 0 0,-1 0 1,0-1-1,16-6 0,-10 1-43,-1 0 0,0-2 0,-1 0 0,0-1-1,27-23 1,-37 29-19,-1 0-1,0 0 1,1 0 0,-2-1-1,1 0 1,-1 0-1,0 0 1,0-1-1,-1 1 1,1-1-1,-1 0 1,-1 0 0,0 0-1,0 0 1,0 0-1,-1 0 1,0-1-1,1-7 1,-3 13-5,1 0 0,-1 0 0,0 0 0,0 0 0,1 1 0,-1-1 0,0 0 0,-1 0 0,1 0 0,0 1 0,0-1 0,-1 1 0,1-1 0,-1 1 0,1 0 0,-1-1 0,0 1 0,1 0 0,-1 0 0,0 0 0,0 0 0,0 1 0,0-1 0,0 0 0,0 1 0,0-1 0,0 1 0,0 0 0,-3-1 0,-11 0 0,1-1 0,-30 3 0,34-1 0,2 0-380,0 1 0,1 0 0,-1 1 0,-13 4 0,20-6 137,0 0 0,0 1 0,0-1 0,0 1 0,1 0 0,-1 0 0,0 0 0,1 0 0,-1 0 1,0 0-1,1 0 0,-1 0 0,1 1 0,0-1 0,-1 1 0,1-1 0,0 1 0,0-1 0,0 1 1,0 0-1,0-1 0,0 1 0,0 0 0,1 0 0,-1 0 0,1-1 0,-1 4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20.374"/>
    </inkml:context>
    <inkml:brush xml:id="br0">
      <inkml:brushProperty name="width" value="0.025" units="cm"/>
      <inkml:brushProperty name="height" value="0.025" units="cm"/>
    </inkml:brush>
  </inkml:definitions>
  <inkml:trace contextRef="#ctx0" brushRef="#br0">289 13 10154,'0'0'16527,"-3"-4"-16110,3 3-408,0 1 1,0-1-1,-1 1 1,1-1-1,0 1 1,0-1-1,-1 1 1,1-1 0,-1 1-1,1 0 1,0-1-1,-1 1 1,1-1-1,-1 1 1,1 0-1,-1 0 1,1-1 0,-1 1-1,1 0 1,-1 0-1,1 0 1,-1-1-1,1 1 1,-1 0-1,0 0 1,1 0-1,-1 0 1,1 0 0,-1 0-1,1 0 1,-1 0-1,0 0 1,1 0-1,-1 1 1,1-1-1,-2 0 1,-23 20 470,-26 49 553,43-58-860,-25 39 654,3 1 0,-34 73-1,54-100-685,0 0 0,2 1 0,0 0 1,2 0-1,1 1 0,1-1 0,-1 50 0,5-71-143,0-1 0,0 0 0,1 1 0,-1-1 1,1 0-1,0 0 0,0 1 0,0-1 1,1 0-1,-1 0 0,1 0 0,-1 0 0,1-1 1,0 1-1,0 0 0,0-1 0,1 1 0,2 1 1,0 0-1,-1-1 1,1 0 0,0 0 0,1-1 0,-1 1-1,0-1 1,1-1 0,-1 1 0,11 1-1,-1-1-478,-1 0 0,1-1 0,16-2 0,36-6-5278,-10-6-3376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33.253"/>
    </inkml:context>
    <inkml:brush xml:id="br0">
      <inkml:brushProperty name="width" value="0.025" units="cm"/>
      <inkml:brushProperty name="height" value="0.025" units="cm"/>
    </inkml:brush>
  </inkml:definitions>
  <inkml:trace contextRef="#ctx0" brushRef="#br0">1 314 10762,'0'0'16821,"3"2"-15561,-1-2-1159,1 0-1,-1 0 0,0 0 1,1-1-1,-1 1 1,0-1-1,1 1 0,-1-1 1,0 0-1,0 0 1,1 0-1,-1 0 0,0 0 1,0-1-1,0 1 0,0 0 1,-1-1-1,1 0 1,0 1-1,2-5 0,49-51 302,-35 37-253,165-183 64,-182 202-216,-1 0-1,1 1 0,-1-1 0,1 0 0,-1 0 1,1 1-1,-1-1 0,1 0 0,0 1 0,0-1 1,-1 0-1,1 1 0,0-1 0,0 1 0,0-1 1,-1 1-1,1 0 0,0-1 0,0 1 0,0 0 1,0 0-1,0-1 0,0 1 0,0 0 0,0 0 1,0 0-1,1 0 0,-2 1 8,1 1 1,0-1-1,-1 0 0,0 0 1,1 0-1,-1 0 0,0 1 1,1-1-1,-1 0 0,0 0 0,0 1 1,0-1-1,0 0 0,0 0 1,-1 1-1,1 1 0,-15 58 238,-7-4-161,14-39-99,1 0-1,1 0 1,0 1-1,1 0 1,1 0-1,-2 26 0,8-45-528,-1-1 0,1 1 0,-1 0 0,1 0 0,-1-1-1,1 1 1,-1-1 0,1 1 0,-1-1 0,0 0-1,1 0 1,-1 1 0,0-1 0,1 0 0,0-2 0,15-15-6831,1-6-5482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33.609"/>
    </inkml:context>
    <inkml:brush xml:id="br0">
      <inkml:brushProperty name="width" value="0.025" units="cm"/>
      <inkml:brushProperty name="height" value="0.025" units="cm"/>
    </inkml:brush>
  </inkml:definitions>
  <inkml:trace contextRef="#ctx0" brushRef="#br0">96 0 4164,'0'0'23046,"-3"12"-21498,-15 47-246,-35 131 1047,46-121-1763,3-33-900,3-30-1437,0-13-1660,-2-15-2125,-2-6-2290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33.951"/>
    </inkml:context>
    <inkml:brush xml:id="br0">
      <inkml:brushProperty name="width" value="0.025" units="cm"/>
      <inkml:brushProperty name="height" value="0.025" units="cm"/>
    </inkml:brush>
  </inkml:definitions>
  <inkml:trace contextRef="#ctx0" brushRef="#br0">1 16 12236,'0'0'17168,"79"19"-16207,-37-25-289,0-3-415,-4 0-161,-4 3-96,-5 2-833,-5 3-1441,-5 1-1698,-5 0-1729,-5 0-4037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34.321"/>
    </inkml:context>
    <inkml:brush xml:id="br0">
      <inkml:brushProperty name="width" value="0.025" units="cm"/>
      <inkml:brushProperty name="height" value="0.025" units="cm"/>
    </inkml:brush>
  </inkml:definitions>
  <inkml:trace contextRef="#ctx0" brushRef="#br0">39 1 15599,'0'0'10975,"0"10"-9453,-2 25-954,-2-1 1,-1 0 0,-14 48-1,10-34-1625,23-55-3566,-10 3 3261,0-1-1,-1 1 1,1-1 0,-1 0-1,5-9 1,-4 7-271,13-23-7356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34.663"/>
    </inkml:context>
    <inkml:brush xml:id="br0">
      <inkml:brushProperty name="width" value="0.025" units="cm"/>
      <inkml:brushProperty name="height" value="0.025" units="cm"/>
    </inkml:brush>
  </inkml:definitions>
  <inkml:trace contextRef="#ctx0" brushRef="#br0">334 103 14350,'0'0'10949,"-3"9"-9540,-1 3-1048,-35 123 2455,35-115-3478,1 0 0,-2 37-1,8-61-5969,2-8 3623,-1-10-3909</inkml:trace>
  <inkml:trace contextRef="#ctx0" brushRef="#br0" timeOffset="1">0 63 13869,'0'0'15129,"13"-1"-13890,71-9 26,138-34 0,-215 42-1701,8-1-3788,9 0-6304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35.189"/>
    </inkml:context>
    <inkml:brush xml:id="br0">
      <inkml:brushProperty name="width" value="0.025" units="cm"/>
      <inkml:brushProperty name="height" value="0.025" units="cm"/>
    </inkml:brush>
  </inkml:definitions>
  <inkml:trace contextRef="#ctx0" brushRef="#br0">78 14 416,'0'0'6908,"-10"-1"-3918,-5-1-1618,-10-1 39,-3 3 7833,42 5-4686,5 2-3660,22-1 913,67 1 0,-60-7-2386,54-7 0,-102 7 528,18-4-3257,-9-5-4108,-6-3-1684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41.703"/>
    </inkml:context>
    <inkml:brush xml:id="br0">
      <inkml:brushProperty name="width" value="0.025" units="cm"/>
      <inkml:brushProperty name="height" value="0.025" units="cm"/>
    </inkml:brush>
  </inkml:definitions>
  <inkml:trace contextRef="#ctx0" brushRef="#br0">214 0 10794,'0'0'3737,"0"9"-2248,0 2-1106,-1 5 239,1-1 0,1 0-1,0 0 1,1 0 0,1 0 0,6 21 0,4-5 142,3 6 152,-2 0 1,16 62-1,-27-86-818,-1 0 0,-1 0-1,0 0 1,-1 0 0,0 0-1,-1 0 1,0 0 0,-1 0-1,0-1 1,-1 1 0,-1 0-1,-6 14 1,-1-4 41,-1-1 1,-1 0 0,-1 0-1,-32 37 1,-28 20-234,22-29-2702,0 1-3943,40-40-2566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5.919"/>
    </inkml:context>
    <inkml:brush xml:id="br0">
      <inkml:brushProperty name="width" value="0.025" units="cm"/>
      <inkml:brushProperty name="height" value="0.025" units="cm"/>
    </inkml:brush>
  </inkml:definitions>
  <inkml:trace contextRef="#ctx0" brushRef="#br0">46 72 6438,'0'0'4885,"-9"-2"-3844,-27-5 26,36 7-980,1 0 0,-1 0 0,1-1 0,-1 1 0,0 0 0,1 0 0,-1 0 0,1-1 0,-1 1-1,0 0 1,1-1 0,-1 1 0,0 0 0,0-1 0,1 1 0,-1 0 0,0-1 0,0 1 0,1-1 0,-1 1 0,0 0-1,0-1 1,0 1 0,0-1 0,1 1 0,-1-1 0,0 1 0,0-1 0,0 1 0,0-1 0,0 1 0,0 0-1,0-1 1,-1 1 0,1-1 0,0 1 0,0-1 0,0 1 0,0-1 0,0 1 0,-1 0 0,1-1 0,0 1 0,0 0-1,-1-1 1,1 1 0,0-1 0,-1 1 0,1 0 0,0 0 0,-1-1 0,1 1 0,0 0 0,-1 0 0,1-1-1,-1 1 1,8 1 74,0 1-1,0-1 1,0 1-1,0 1 1,0 0-1,-1 0 1,1 0-1,7 5 1,34 15 279,-20-16-245,0-2 0,1 0 0,-1-2-1,1-1 1,0-1 0,30-3 0,174-30 396,-162 20-491,133-16 499,1 9 1,0 8-1,220 18 0,-244 5-550,550 19 3041,-726-31-2895,0-1 0,0 0 1,1 1-1,-1-2 0,0 1 0,0-1 0,0 1 1,0-1-1,0-1 0,5-2 0,-5 2-169,-9 4-20,-1 0 0,1 0 0,-1-1 0,1 0 0,-1 0 1,1 0-1,-9-2 0,-4 1 19,-148 2 8,-181 25-1,172-1-49,-228 27-116,381-50 44,-7 1-143,1-1 0,-43-2 0,64 0 213,0 0-1,-1-1 1,1 0 0,0 0 0,1-1-1,-1 0 1,0 0 0,0 0 0,1 0-1,-1-1 1,1 0 0,0-1 0,0 1-1,0-1 1,0 0 0,0 0 0,-4-5-1,8 8 8,0 0-1,1 1 0,-1-1 1,0 0-1,1 1 1,-1-1-1,1 0 0,-1 0 1,1 1-1,-1-1 1,1 0-1,-1 0 0,1 0 1,0 0-1,0 0 1,-1 0-1,1 0 0,0 0 1,0 0-1,0 1 1,0-1-1,0 0 0,0 0 1,0 0-1,0 0 0,0 0 1,1 0-1,-1 0 1,0 0-1,1 0 0,-1 0 1,1 0-1,-1 1 1,0-1-1,1 0 0,0 0 1,-1 1-1,1-1 1,0 0-1,-1 1 0,1-1 1,0 0-1,-1 1 0,1-1 1,0 1-1,0-1 1,0 1-1,0 0 0,0-1 1,0 1-1,-1 0 1,1-1-1,0 1 0,0 0 1,0 0-1,0 0 1,0 0-1,2 0 0,11-1-475,0-1 0,1 2 0,16 1 0,-15 0 61,163 1-2914,263-10 1061,-377-1 2415,1-2 1,79-26-1,-195 52 396,-56 15-1499,35-18-5717,20-8-6458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0.178"/>
    </inkml:context>
    <inkml:brush xml:id="br0">
      <inkml:brushProperty name="width" value="0.025" units="cm"/>
      <inkml:brushProperty name="height" value="0.025" units="cm"/>
    </inkml:brush>
  </inkml:definitions>
  <inkml:trace contextRef="#ctx0" brushRef="#br0">167 1 7591,'0'0'19587,"-10"14"-18968,-11 18-171,1 1 1,2 1-1,1 0 1,-16 50-1,21-49-336,3-1 0,0 2 0,2-1 1,2 1-1,1 0 0,2 0 0,4 53 0,-2-85-294,1-1 1,0 1-1,-1-1 0,2 1 1,-1-1-1,0 1 0,1-1 1,-1 0-1,1 1 1,0-1-1,0 0 0,0 0 1,0-1-1,5 5 0,-4-5-461,-1 1 0,1-2-1,0 1 1,0 0 0,0 0-1,1-1 1,-1 0 0,0 0-1,0 0 1,1 0 0,-1 0 0,1 0-1,-1-1 1,7 0 0,18 0-7349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0.612"/>
    </inkml:context>
    <inkml:brush xml:id="br0">
      <inkml:brushProperty name="width" value="0.025" units="cm"/>
      <inkml:brushProperty name="height" value="0.025" units="cm"/>
    </inkml:brush>
  </inkml:definitions>
  <inkml:trace contextRef="#ctx0" brushRef="#br0">44 214 9833,'0'0'8168,"-7"8"-3411,0-1-3653,4-5-772,1 1 1,-1-1-1,1 1 0,-1-1 0,1 1 0,0 0 0,0 0 0,0 0 1,1 0-1,-1 0 0,1 0 0,0 0 0,-2 7 0,3-10-245,0 1-1,1-1 1,-1 0 0,1 1-1,-1-1 1,1 0-1,-1 0 1,1 1-1,-1-1 1,0 0-1,1 0 1,-1 0 0,1 0-1,-1 0 1,1 0-1,-1 0 1,1 0-1,-1 0 1,1 0 0,0 0-1,-1 0 1,1 0-1,-1 0 1,0 0-1,1 0 1,-1 0-1,1-1 1,-1 1 0,1 0-1,-1 0 1,1-1-1,0 1 1,20-9 436,11-12-398,-1-1 0,-1-2 0,-1-2 0,-1 0 0,-1-2 0,42-56 0,-44 49-125,-25 35-1,0 0 0,0 0 0,1 0-1,-1 0 1,0 0 0,0 0 0,0-1 0,1 1 0,-1 0 0,0 0-1,0 0 1,0 0 0,1 0 0,-1 0 0,0 0 0,0 0 0,1 0 0,-1 1-1,0-1 1,0 0 0,0 0 0,1 0 0,-1 0 0,0 0 0,0 0-1,0 0 1,0 0 0,1 1 0,-1-1 0,0 0 0,0 0 0,0 0-1,0 0 1,0 0 0,1 1 0,-1-1 0,0 0 0,0 0 0,0 0-1,0 1 1,0-1 0,0 0 0,0 0 0,0 0 0,0 1 0,0-1-1,0 0 1,0 0 0,0 0 0,0 1 0,0-1 0,0 0 0,0 0 0,0 0-1,0 1 1,0-1 0,0 0 0,0 0 0,0 0 0,0 1 0,0-1-1,-1 0 1,1 0 0,0 0 0,0 1 0,0-1 0,0 0 0,0 0-1,-1 0 1,1 0 1,-4 17 4,-1 0-1,-1-1 1,0 1 0,-2-2-1,-13 24 1,13-26 2,1 0 1,0 0-1,1 1 1,0 0-1,1 0 1,1 1-1,0-1 1,-2 23-1,6-36-71,0-1 0,0 1 0,0 0 0,0-1 0,0 1 0,0-1 0,0 1 0,0 0 0,1-1 0,-1 1 0,0 0 0,0-1 0,1 1 0,-1-1 0,0 1 0,1-1 0,-1 1 0,1-1 0,-1 1 0,1-1 0,-1 1 0,1-1 0,-1 0 0,1 1 0,-1-1 0,1 0 0,-1 1 0,1-1 0,0 0 0,-1 0 0,1 1 0,-1-1 0,1 0 0,0 0 0,-1 0 0,1 0 0,0 0 0,-1 0 0,1 0 0,0 0 0,-1 0 0,1 0 0,-1 0 0,1-1 0,0 1 0,-1 0 0,1 0 0,0-1 0,-1 1 0,2-1 0,30-16-7799,-10 0-3090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0.966"/>
    </inkml:context>
    <inkml:brush xml:id="br0">
      <inkml:brushProperty name="width" value="0.025" units="cm"/>
      <inkml:brushProperty name="height" value="0.025" units="cm"/>
    </inkml:brush>
  </inkml:definitions>
  <inkml:trace contextRef="#ctx0" brushRef="#br0">81 1 12620,'0'0'17488,"-4"11"-16100,-19 59-308,12-40-1127,0 1-1,2 0 1,1 0 0,-6 65 0,14-95-66,0-1 0,0 0 0,0 1 0,0-1 0,0 1 0,0-1 0,0 1 0,0-1 0,1 0 0,-1 1 0,0-1 0,0 1 0,0-1 0,1 0-1,-1 1 1,0-1 0,1 0 0,-1 1 0,0-1 0,1 0 0,-1 0 0,0 1 0,1-1 0,-1 0 0,0 0 0,1 0 0,-1 1 0,1-1 0,-1 0 0,6-6-9468,-6-6 847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1.309"/>
    </inkml:context>
    <inkml:brush xml:id="br0">
      <inkml:brushProperty name="width" value="0.025" units="cm"/>
      <inkml:brushProperty name="height" value="0.025" units="cm"/>
    </inkml:brush>
  </inkml:definitions>
  <inkml:trace contextRef="#ctx0" brushRef="#br0">1 185 15983,'0'0'13837,"84"4"-13773,-39-9-448,0-5-2307,1 1-2722,0-1-4292</inkml:trace>
  <inkml:trace contextRef="#ctx0" brushRef="#br0" timeOffset="1">654 0 20692,'0'0'10153,"-27"66"-8711,10-35-962,-1 5-480,-2 0 0,7-1 0,0-4 0,3-5 0,7-8 0,3-7 0,0-8-1922,5-3-736,7-8-1570,2-14-1634,5-5-5413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1.652"/>
    </inkml:context>
    <inkml:brush xml:id="br0">
      <inkml:brushProperty name="width" value="0.025" units="cm"/>
      <inkml:brushProperty name="height" value="0.025" units="cm"/>
    </inkml:brush>
  </inkml:definitions>
  <inkml:trace contextRef="#ctx0" brushRef="#br0">46 1 16367,'0'0'11280,"-1"9"-9614,-2 17-375,-2 0 0,-7 26-1,1-9-391,3 1-4020,4-15-2369,2-2-3551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2.009"/>
    </inkml:context>
    <inkml:brush xml:id="br0">
      <inkml:brushProperty name="width" value="0.025" units="cm"/>
      <inkml:brushProperty name="height" value="0.025" units="cm"/>
    </inkml:brush>
  </inkml:definitions>
  <inkml:trace contextRef="#ctx0" brushRef="#br0">0 7 15983,'0'0'15727,"54"-6"-14830,-14 6-737,10 0-160,3 0 0,-1 0 0,-4 0 0,-9 0 0,-7 0-320,-9 0-2019,-9 0-1280,-7 0-1218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2.368"/>
    </inkml:context>
    <inkml:brush xml:id="br0">
      <inkml:brushProperty name="width" value="0.025" units="cm"/>
      <inkml:brushProperty name="height" value="0.025" units="cm"/>
    </inkml:brush>
  </inkml:definitions>
  <inkml:trace contextRef="#ctx0" brushRef="#br0">0 30 15663,'0'0'10954,"57"2"-9224,-13-7-417,7-3-704,3 2-321,-3-1-192,-2 2-96,-10 4-480,-9 1-1154,-9 0-2338,-9 0-1889,-3 0-4998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5.506"/>
    </inkml:context>
    <inkml:brush xml:id="br0">
      <inkml:brushProperty name="width" value="0.025" units="cm"/>
      <inkml:brushProperty name="height" value="0.025" units="cm"/>
    </inkml:brush>
  </inkml:definitions>
  <inkml:trace contextRef="#ctx0" brushRef="#br0">133 0 3491,'0'0'17702,"6"12"-16565,-6-12-1130,10 17 329,-2 0 0,0 0 0,-1 0 0,-1 1 1,-1 1-1,6 30 0,-10-30-140,-1 1 0,-1-1-1,-1 0 1,0 0 0,-1 0-1,-2 0 1,1 0 0,-2-1 0,-10 24-1,9-28-346,0-1-1,-1 1 0,0-1 0,-1 0 0,0-1 1,-1 0-1,0-1 0,-1 0 0,-1 0 0,1-1 1,-2-1-1,-14 9 0,13-11-1117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5.956"/>
    </inkml:context>
    <inkml:brush xml:id="br0">
      <inkml:brushProperty name="width" value="0.025" units="cm"/>
      <inkml:brushProperty name="height" value="0.025" units="cm"/>
    </inkml:brush>
  </inkml:definitions>
  <inkml:trace contextRef="#ctx0" brushRef="#br0">0 1 17585,'0'0'11146,"69"12"-9961,-22-12-768,9 0-289,-2 0-64,-1-3-352,-10 3-994,-5 0-1728,-14 0-674,-13 0-224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6.298"/>
    </inkml:context>
    <inkml:brush xml:id="br0">
      <inkml:brushProperty name="width" value="0.025" units="cm"/>
      <inkml:brushProperty name="height" value="0.025" units="cm"/>
    </inkml:brush>
  </inkml:definitions>
  <inkml:trace contextRef="#ctx0" brushRef="#br0">1 1 2723,'0'0'25624,"59"26"-23863,-10-26-607,3 0-706,1-1-384,-5-5-32,-7 3-865,-10 1-1377,-8 2-2947,-8-4-3715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8.092"/>
    </inkml:context>
    <inkml:brush xml:id="br0">
      <inkml:brushProperty name="width" value="0.025" units="cm"/>
      <inkml:brushProperty name="height" value="0.025" units="cm"/>
    </inkml:brush>
  </inkml:definitions>
  <inkml:trace contextRef="#ctx0" brushRef="#br0">1 38 7623,'21'3'2744,"164"1"2273,94-18-2445,-71 2-1502,446 13 1732,-60 3-143,-358-15-2241,112-1-179,190 29 1245,-437-15-588,-48-2-4,62 8 0,-113-6-4303,-7-4-2488,-2-15-2856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9.265"/>
    </inkml:context>
    <inkml:brush xml:id="br0">
      <inkml:brushProperty name="width" value="0.025" units="cm"/>
      <inkml:brushProperty name="height" value="0.025" units="cm"/>
    </inkml:brush>
  </inkml:definitions>
  <inkml:trace contextRef="#ctx0" brushRef="#br0">13 208 7399,'0'0'11867,"-3"9"-9795,-6 27-140,9-35-1837,0-1 1,0 1-1,1 0 1,-1-1-1,0 1 1,1 0-1,-1-1 1,0 1-1,1 0 1,-1-1-1,0 1 1,1-1-1,-1 1 1,1-1-1,-1 1 0,1-1 1,0 1-1,-1-1 1,1 0-1,-1 1 1,1-1-1,0 0 1,-1 1-1,1-1 1,0 0-1,-1 0 1,1 1-1,0-1 1,0 0-1,-1 0 0,1 0 1,0 0-1,-1 0 1,1 0-1,0 0 1,0 0-1,-1-1 1,1 1-1,1-1 1,28-4 1546,-16 0-1359,0-1 1,0-1-1,-1-1 0,0 0 1,0 0-1,-1-1 0,16-16 1,0-2-152,42-52 0,-69 78-127,9-11 43,-1 0 0,0-1 0,14-27 0,-35 70-131,0 0 0,2 1 0,2 0 0,0 1-1,3 0 1,-4 53 0,9-82-53,0 0 0,0 0 0,0 0 0,0-1 0,1 1 0,-1 0 0,1 0 1,0-1-1,0 1 0,0 0 0,0-1 0,0 1 0,1-1 0,-1 1 0,4 2 0,-4-4-170,0 0 1,1 0 0,-1 0 0,0 0-1,1 0 1,-1-1 0,1 1-1,0-1 1,-1 1 0,1-1-1,-1 0 1,1 1 0,0-1 0,-1 0-1,1 0 1,0 0 0,-1 0-1,1 0 1,0-1 0,-1 1-1,1 0 1,-1-1 0,1 1 0,0-1-1,-1 0 1,1 1 0,-1-1-1,3-2 1,17-14-6347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4:59.639"/>
    </inkml:context>
    <inkml:brush xml:id="br0">
      <inkml:brushProperty name="width" value="0.025" units="cm"/>
      <inkml:brushProperty name="height" value="0.025" units="cm"/>
    </inkml:brush>
  </inkml:definitions>
  <inkml:trace contextRef="#ctx0" brushRef="#br0">12 1 17585,'0'0'1356,"9"0"1174,-1 0-2077,0 0 0,0 1 0,0 0 0,-1 0 0,1 1 0,0 0 0,8 4 0,-13-5-345,0 0 0,-1 1-1,1-1 1,0 1 0,-1 0 0,1-1 0,-1 1 0,0 1 0,1-1 0,-1 0-1,0 0 1,0 1 0,0-1 0,-1 1 0,1 0 0,-1 0 0,1-1 0,-1 1-1,0 0 1,0 0 0,0 0 0,0 0 0,-1 0 0,1 5 0,-1-2 0,0-1 0,0 0 0,0 0 0,-1 0 0,0 0 0,0 0 1,0 1-1,-1-2 0,1 1 0,-1 0 0,0 0 0,-1 0 0,-2 4 0,-3 2 258,-1-1 0,0 0 0,-15 14 0,17-18-258,0 1 1,0 0-1,0 0 1,1 0-1,0 1 1,1 0 0,-1 0-1,2 1 1,-7 13-1,10-21-102,1 1 0,0-1-1,-1 0 1,1 0 0,0 0 0,0 1 0,0-1-1,0 0 1,0 0 0,0 1 0,0-1-1,0 0 1,0 0 0,0 0 0,1 1-1,-1-1 1,0 0 0,1 0 0,-1 0 0,1 0-1,0 0 1,-1 0 0,1 0 0,0 0-1,0 0 1,-1 0 0,1 0 0,0 0 0,0 0-1,0 0 1,0-1 0,0 1 0,0-1-1,0 1 1,1 0 0,-1-1 0,0 0-1,0 1 1,0-1 0,0 0 0,1 1 0,-1-1-1,0 0 1,2 0 0,9 1-136,0 0 1,-1-1-1,23-2 0,-24 1-214,6-1-1290,0-1 1,1 0-1,22-8 1,5-5-4859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0.058"/>
    </inkml:context>
    <inkml:brush xml:id="br0">
      <inkml:brushProperty name="width" value="0.025" units="cm"/>
      <inkml:brushProperty name="height" value="0.025" units="cm"/>
    </inkml:brush>
  </inkml:definitions>
  <inkml:trace contextRef="#ctx0" brushRef="#br0">0 186 13004,'0'0'12599,"11"4"-10432,-7-2-2041,0 0 0,1-1 0,-1 0 0,0 0 0,1 0-1,-1 0 1,1-1 0,0 0 0,-1 0 0,1 0 0,-1 0 0,1-1-1,-1 1 1,1-1 0,-1-1 0,1 1 0,-1 0 0,0-1 0,0 0 0,1 0-1,-1 0 1,-1-1 0,1 0 0,0 1 0,4-6 0,20-13 5,-1-3 0,-1 0 1,-1-1-1,37-49 0,-64 98-312,-7 1 266,-2 0 0,-16 30-1,18-40-62,0 0 0,2 0-1,0 1 1,0 0-1,2 0 1,0 0-1,1 1 1,-4 31-1,8-48-96,0 1 0,0-1-1,0 1 1,0 0 0,0-1-1,1 1 1,-1 0 0,0-1-1,0 1 1,0-1 0,1 1-1,-1 0 1,0-1 0,1 1-1,-1-1 1,0 1 0,1-1 0,-1 1-1,1-1 1,-1 0 0,1 1-1,-1-1 1,1 1 0,-1-1-1,1 0 1,0 1 0,-1-1-1,1 0 1,-1 0 0,1 0-1,0 1 1,-1-1 0,1 0-1,-1 0 1,1 0 0,0 0-1,-1 0 1,1 0 0,0 0 0,-1 0-1,2-1 1,28-9-6915,-6-9-1755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0.385"/>
    </inkml:context>
    <inkml:brush xml:id="br0">
      <inkml:brushProperty name="width" value="0.025" units="cm"/>
      <inkml:brushProperty name="height" value="0.025" units="cm"/>
    </inkml:brush>
  </inkml:definitions>
  <inkml:trace contextRef="#ctx0" brushRef="#br0">84 0 13837,'0'0'6470,"-37"62"-2562,19-30-1057,3 1-545,7-2-1121,3-4-641,5-5-447,3-8-386,15-9-1152,2-5-2179,0-6-2561,1-15-6503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0.726"/>
    </inkml:context>
    <inkml:brush xml:id="br0">
      <inkml:brushProperty name="width" value="0.025" units="cm"/>
      <inkml:brushProperty name="height" value="0.025" units="cm"/>
    </inkml:brush>
  </inkml:definitions>
  <inkml:trace contextRef="#ctx0" brushRef="#br0">109 0 6182,'0'0'12679,"-8"6"-7448,-50 45-49,54-46-4891,-1 0 0,1 0 1,0 0-1,0 1 0,1-1 0,-1 1 0,1 0 0,1 0 0,-1 0 0,1 0 0,-2 10 0,4-15-291,0 0 0,1 0 0,-1 0 0,1 0 0,-1 0 0,1-1 0,-1 1 0,1 0 0,0 0 0,-1-1 0,1 1 0,0 0 0,0-1 0,-1 1 0,1-1 0,0 1 0,0-1 0,0 1 0,0-1 0,0 0 0,-1 1 0,1-1 0,0 0 0,0 0 0,0 0 0,0 0 0,0 0 0,0 0 0,0 0 0,0 0 0,0 0 0,1 0 0,46 0 0,-36-1 0,8 1-47,-3-1-107,-1 1 1,0 0-1,0 1 1,29 7-1,-42-8 143,-1 1 0,0-1-1,1 1 1,-1 0 0,0 0-1,0 0 1,0 0-1,0 0 1,0 0 0,0 1-1,0-1 1,0 1-1,0-1 1,0 1 0,-1 0-1,1-1 1,-1 1 0,1 0-1,-1 0 1,0 0-1,0 0 1,0 1 0,0-1-1,0 0 1,0 0 0,-1 1-1,1-1 1,-1 0-1,1 1 1,-1-1 0,0 1-1,0-1 1,0 0-1,0 1 1,0-1 0,-1 0-1,1 1 1,-1-1 0,0 0-1,-1 3 1,0 1 58,-1-1 0,0 0 0,0 0 0,0 0 0,-1-1 0,1 1 0,-1-1 0,-1 0 0,1 0 0,0 0 0,-1 0 0,0-1 0,0 0-1,-6 3 1,-2 2 69,0-2-1,0 0 0,-1 0 1,-21 5-1,30-10-148,0 0 0,0 0 0,0 0 0,-1 0 0,1-1 0,0 0 1,0 0-1,-8-2 0,11 2-46,0-1 1,0 1-1,1-1 1,-1 0-1,0 0 1,1 0-1,-1 0 0,1 0 1,-1 0-1,1-1 1,0 1-1,-1 0 1,1-1-1,0 1 1,0-1-1,0 1 1,0-1-1,0 0 1,0 1-1,0-1 0,1 0 1,-1 0-1,1 1 1,-1-1-1,0-4 1,-5-61-13076,6 27 587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1.099"/>
    </inkml:context>
    <inkml:brush xml:id="br0">
      <inkml:brushProperty name="width" value="0.025" units="cm"/>
      <inkml:brushProperty name="height" value="0.025" units="cm"/>
    </inkml:brush>
  </inkml:definitions>
  <inkml:trace contextRef="#ctx0" brushRef="#br0">0 15 14926,'0'0'12716,"64"-13"-11082,-36 11-705,2 2-577,1 0-320,-3 0-32,-1 0-1313,-6 0-3236,1 0-3650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1.469"/>
    </inkml:context>
    <inkml:brush xml:id="br0">
      <inkml:brushProperty name="width" value="0.025" units="cm"/>
      <inkml:brushProperty name="height" value="0.025" units="cm"/>
    </inkml:brush>
  </inkml:definitions>
  <inkml:trace contextRef="#ctx0" brushRef="#br0">0 200 18353,'0'0'14008,"10"3"-13650,-6-2-353,0-1-1,0 1 1,0 0-1,0-1 1,0 0 0,0 0-1,0 0 1,1 0 0,-1-1-1,0 1 1,0-1-1,7-3 1,-3 1-7,0-1 1,0-1-1,0 1 0,0-1 0,-1-1 1,8-6-1,10-11-215,-2-1 0,33-43-1,-19 21 27,-32 45-35,-5 11 138,-5 14 140,-22 56 162,16-52-87,1 1 1,1 1-1,2 0 0,1 0 0,1 0 1,-1 44-1,11-51-1539,-5-22 1132,1 0 1,0 0-1,-1 0 1,1 0-1,0-1 0,0 1 1,0 0-1,0-1 1,0 1-1,0-1 0,0 1 1,0-1-1,0 1 1,0-1-1,0 1 0,0-1 1,0 0-1,0 0 1,1 1-1,12-1-10173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8.916"/>
    </inkml:context>
    <inkml:brush xml:id="br0">
      <inkml:brushProperty name="width" value="0.025" units="cm"/>
      <inkml:brushProperty name="height" value="0.025" units="cm"/>
    </inkml:brush>
  </inkml:definitions>
  <inkml:trace contextRef="#ctx0" brushRef="#br0">68 12 6534,'0'0'10314,"-60"6"-8200,53-5 160,7 2-448,0-1-481,17 1-160,13-2 257,9 2-385,11-3-417,10 0-384,5 0-159,-1 0-33,0 0-1025,-7-3-2114,-6-3-833,-10-4-864,-11-2-3588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09.289"/>
    </inkml:context>
    <inkml:brush xml:id="br0">
      <inkml:brushProperty name="width" value="0.025" units="cm"/>
      <inkml:brushProperty name="height" value="0.025" units="cm"/>
    </inkml:brush>
  </inkml:definitions>
  <inkml:trace contextRef="#ctx0" brushRef="#br0">109 0 16720,'0'0'1559,"9"2"-251,133 24 2616,-87-14-3540,-1 3 0,58 23 0,-109-37-368,0 0-1,1 1 0,-1-1 0,-1 1 1,1 0-1,0 0 0,0 0 0,-1 0 1,1 0-1,-1 1 0,1-1 0,-1 1 1,0 0-1,0-1 0,2 6 0,-3-6 46,-1 0 1,1 0-1,-1 0 0,1 1 0,-1-1 0,0 0 0,0 0 0,0 0 1,0 1-1,-1-1 0,1 0 0,0 0 0,-1 0 0,0 1 0,1-1 0,-1 0 1,0 0-1,0 0 0,0 0 0,0-1 0,-1 1 0,1 0 0,0 0 1,-4 3-1,-28 27 914,-2 0 0,-1-3 0,-53 35 0,7-6 15,37-23-778,1 1 1,-38 45-1,49-45-4328,1 2-4358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1.802"/>
    </inkml:context>
    <inkml:brush xml:id="br0">
      <inkml:brushProperty name="width" value="0.025" units="cm"/>
      <inkml:brushProperty name="height" value="0.025" units="cm"/>
    </inkml:brush>
  </inkml:definitions>
  <inkml:trace contextRef="#ctx0" brushRef="#br0">1 1 15054,'0'0'4484,"67"35"-2466,-18-29-832,12-1-97,6-5-353,-1 0-512,-4 0-159,-8-1-65,-11-1-1602,-16-1-448,-13 3-673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2.397"/>
    </inkml:context>
    <inkml:brush xml:id="br0">
      <inkml:brushProperty name="width" value="0.025" units="cm"/>
      <inkml:brushProperty name="height" value="0.025" units="cm"/>
    </inkml:brush>
  </inkml:definitions>
  <inkml:trace contextRef="#ctx0" brushRef="#br0">7 211 14574,'0'0'2455,"-2"-11"236,2 8-2557,-2-1 64,1 0 1,1 0-1,-1 0 1,1-1 0,-1 1-1,1 0 1,1-1 0,-1 1-1,0 0 1,1 0-1,0 0 1,0-1 0,0 1-1,1 0 1,-1 0 0,1 0-1,0 1 1,0-1-1,1 0 1,-1 1 0,1-1-1,-1 1 1,5-4 0,10-6 74,0 2-1,0 0 1,1 2 0,0 0 0,1 0 0,0 2 0,0 0 0,1 2 0,0 0-1,-1 1 1,2 1 0,-1 0 0,0 2 0,1 0 0,-1 2 0,36 5 0,-51-6-227,-1 2 0,0-1 1,0 0-1,0 1 0,0 0 1,0 0-1,0 0 0,0 1 0,0-1 1,-1 1-1,0 0 0,1 0 1,-1 0-1,0 0 0,0 0 1,0 1-1,-1-1 0,0 1 0,1 0 1,-1 0-1,0 0 0,-1 0 1,1 0-1,-1 0 0,0 1 1,0-1-1,0 0 0,0 1 1,-1-1-1,1 1 0,-1-1 0,-1 0 1,1 1-1,-1-1 0,1 1 1,-1-1-1,0 0 0,-1 0 1,1 1-1,-1-1 0,0 0 1,0 0-1,0 0 0,0-1 0,-5 6 1,-3 5 101,0-1 0,-2 0 0,1-1 0,-2 0 0,-14 11 1,20-18-112,0 0 1,0 0-1,0-1 1,-1 0-1,1 0 1,-1-1 0,0 0-1,0-1 1,0 0-1,0 0 1,0 0-1,-13 0 1,21-2-113,0 0 0,0 0 1,1 0-1,-1-1 0,0 1 0,0 0 0,0 0 1,0 0-1,0 0 0,0-1 0,0 1 0,1 0 1,-1 0-1,0 0 0,0 0 0,0-1 0,0 1 1,0 0-1,0 0 0,0 0 0,0 0 0,0-1 1,0 1-1,0 0 0,0 0 0,0 0 0,0-1 1,0 1-1,0 0 0,0 0 0,-1 0 0,1 0 1,0-1-1,0 1 0,0 0 0,0 0 0,0 0 0,0 0 1,0 0-1,0-1 0,-1 1 0,1 0 0,0 0 1,0 0-1,0 0 0,0 0 0,-1 0 0,1 0 1,0 0-1,0-1 0,0 1 0,0 0 0,-1 0 1,1 0-1,0 0 0,0 0 0,0 0 0,-1 0 1,1 0-1,0 0 0,14-9-7859,0 4 476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27.940"/>
    </inkml:context>
    <inkml:brush xml:id="br0">
      <inkml:brushProperty name="width" value="0.025" units="cm"/>
      <inkml:brushProperty name="height" value="0.025" units="cm"/>
    </inkml:brush>
  </inkml:definitions>
  <inkml:trace contextRef="#ctx0" brushRef="#br0">0 623 11243,'0'0'12732,"8"-10"-11280,24-26-325,0 1 1,3 2 0,67-52-1,142-81-662,-57 41-294,-111 62 106,-51 41-290,36-25 0,-64 51-6379,-21 17-2874,1-8-1288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2.128"/>
    </inkml:context>
    <inkml:brush xml:id="br0">
      <inkml:brushProperty name="width" value="0.025" units="cm"/>
      <inkml:brushProperty name="height" value="0.025" units="cm"/>
    </inkml:brush>
  </inkml:definitions>
  <inkml:trace contextRef="#ctx0" brushRef="#br0">0 66 10154,'0'0'6854,"58"0"-5220,-14-4 352,10-4-1282,5 0-480,-2-2-95,-3 2-65,-7-1-481,-13 0-2818,-7 0-3555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2.469"/>
    </inkml:context>
    <inkml:brush xml:id="br0">
      <inkml:brushProperty name="width" value="0.025" units="cm"/>
      <inkml:brushProperty name="height" value="0.025" units="cm"/>
    </inkml:brush>
  </inkml:definitions>
  <inkml:trace contextRef="#ctx0" brushRef="#br0">195 0 13581,'11'2'1185,"0"0"-520,5 0 34,1 1 0,-1 0 0,0 1 0,24 10 0,-38-13-599,0-1 1,1 1-1,-1 0 0,0 0 1,0 0-1,0 1 1,0-1-1,0 0 0,0 1 1,0 0-1,0-1 1,0 1-1,-1 0 1,1 0-1,-1 0 0,1 0 1,-1 0-1,0 0 1,0 0-1,0 0 0,0 1 1,0-1-1,0 0 1,-1 1-1,1-1 0,-1 0 1,1 1-1,-1-1 1,0 1-1,0-1 0,0 1 1,-1-1-1,1 0 1,0 1-1,-1-1 0,0 1 1,1-1-1,-1 0 1,0 0-1,0 1 1,0-1-1,-2 3 0,-5 6 128,1-1-1,-1 1 1,-1-1-1,0-1 0,0 0 1,-14 11-1,-69 46 388,63-46-371,20-14-394,-4 3 4,-1 0 1,0 0 0,-18 7 0,26-14-1117,0 0 1,0 0-1,0-1 1,-1 1 0,1-1-1,-12 0 1,-4-1-6576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2.812"/>
    </inkml:context>
    <inkml:brush xml:id="br0">
      <inkml:brushProperty name="width" value="0.025" units="cm"/>
      <inkml:brushProperty name="height" value="0.025" units="cm"/>
    </inkml:brush>
  </inkml:definitions>
  <inkml:trace contextRef="#ctx0" brushRef="#br0">354 0 15855,'0'0'6566,"-12"11"-5439,-244 195 181,243-195-1272,1 1 1,0 0 0,-15 20 0,25-29-31,-1 0 1,1 1-1,0-1 0,0 0 1,0 1-1,1-1 1,-1 1-1,1-1 1,0 1-1,0 0 0,0 0 1,0 0-1,1-1 1,-1 1-1,1 0 0,0 0 1,0 0-1,1 0 1,-1 0-1,1-1 0,2 8 1,-1-8 6,0 0 1,1 0-1,-1 0 1,1 0-1,-1-1 1,1 1-1,0-1 1,0 1-1,0-1 1,1 0-1,-1 0 1,0-1-1,1 1 1,6 1-1,54 17 104,-61-20-116,95 20-672,-31-11-2859,-20-4-1494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3.853"/>
    </inkml:context>
    <inkml:brush xml:id="br0">
      <inkml:brushProperty name="width" value="0.025" units="cm"/>
      <inkml:brushProperty name="height" value="0.025" units="cm"/>
    </inkml:brush>
  </inkml:definitions>
  <inkml:trace contextRef="#ctx0" brushRef="#br0">1 418 17873,'0'0'3555,"13"-9"-1772,37-28-843,-2-3 0,66-69 1,85-113-180,-199 222-747,0 0 0,0 1 0,0-1 0,0 0 0,0 0 0,0 0 0,0 1 0,0-1 0,0 0 0,1 0 0,-1 0 0,0 0-1,0 1 1,0-1 0,0 0 0,0 0 0,1 0 0,-1 0 0,0 0 0,0 1 0,0-1 0,0 0 0,1 0 0,-1 0 0,0 0 0,0 0-1,0 0 1,1 0 0,-1 0 0,0 0 0,0 0 0,0 0 0,1 0 0,-1 0 0,0 0 0,0 0 0,0 0 0,1 0 0,-1 0 0,0 0-1,0 0 1,0 0 0,1 0 0,-1 0 0,0-1 0,0 1 0,0 0 0,0 0 0,1 0 0,-1 0 0,0 0 0,0 0 0,0-1 0,0 1-1,0 0 1,0 0 0,1 0 0,-1 0 0,0-1 0,0 1 0,0 0 0,0 0 0,0 0 0,0-1 0,0 1 0,0 0 0,0 0 0,0-1-1,-2 27 297,-11 31-70,0-14-149,7-24-49,0 0 0,1 0 0,1 0 0,1 0 0,1 1 0,0 20-1,2-39-121,0 0 0,0-1 0,1 1 0,-1 0 0,0 0 0,0-1-1,1 1 1,-1 0 0,1 0 0,-1-1 0,0 1 0,1 0 0,0-1-1,-1 1 1,1-1 0,-1 1 0,1-1 0,-1 1 0,1-1 0,0 1-1,0-1 1,-1 1 0,1-1 0,0 0 0,0 1 0,-1-1 0,1 0-1,0 0 1,0 0 0,-1 0 0,1 0 0,0 1 0,0-1 0,0-1-1,-1 1 1,1 0 0,0 0 0,1 0 0,1-1-555,1 1 1,-1-1-1,0 0 1,0 0 0,0 0-1,0 0 1,0 0-1,0-1 1,3-1-1,16-18-6508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4.196"/>
    </inkml:context>
    <inkml:brush xml:id="br0">
      <inkml:brushProperty name="width" value="0.025" units="cm"/>
      <inkml:brushProperty name="height" value="0.025" units="cm"/>
    </inkml:brush>
  </inkml:definitions>
  <inkml:trace contextRef="#ctx0" brushRef="#br0">112 0 15759,'0'0'6950,"-40"61"-4195,21-30-1217,-2 1-161,6 4-448,4-4-705,5-1-160,6-4-32,0-4-128,0-6-417,4-6-287,3-3-610,-3-3-864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4.538"/>
    </inkml:context>
    <inkml:brush xml:id="br0">
      <inkml:brushProperty name="width" value="0.025" units="cm"/>
      <inkml:brushProperty name="height" value="0.025" units="cm"/>
    </inkml:brush>
  </inkml:definitions>
  <inkml:trace contextRef="#ctx0" brushRef="#br0">0 14 17681,'0'0'8232,"85"0"-6567,-44 0-896,6 0-577,1 0-160,-1 0-288,-4-1-2819,-11-3-2338,-5-4-2563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5.038"/>
    </inkml:context>
    <inkml:brush xml:id="br0">
      <inkml:brushProperty name="width" value="0.025" units="cm"/>
      <inkml:brushProperty name="height" value="0.025" units="cm"/>
    </inkml:brush>
  </inkml:definitions>
  <inkml:trace contextRef="#ctx0" brushRef="#br0">41 0 17521,'0'0'7367,"-8"72"-6407,1-38-575,-2 0-321,3 0 0,-2-5 0,5-6-160,3-6-385,0-8-479,2-8-354,7-1-800,3-10-640,-2-8-2019,1-8-4996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5.379"/>
    </inkml:context>
    <inkml:brush xml:id="br0">
      <inkml:brushProperty name="width" value="0.025" units="cm"/>
      <inkml:brushProperty name="height" value="0.025" units="cm"/>
    </inkml:brush>
  </inkml:definitions>
  <inkml:trace contextRef="#ctx0" brushRef="#br0">69 1 13997,'0'0'10666,"-7"59"-9513,-1-30-96,0 1-544,1-1-353,1 1-96,4-7 0,1-4-64,1-3-576,0-8-577,0-5-225,-7-3-4547,-2-3 479,-5-11-6245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5.718"/>
    </inkml:context>
    <inkml:brush xml:id="br0">
      <inkml:brushProperty name="width" value="0.025" units="cm"/>
      <inkml:brushProperty name="height" value="0.025" units="cm"/>
    </inkml:brush>
  </inkml:definitions>
  <inkml:trace contextRef="#ctx0" brushRef="#br0">1 52 9161,'0'0'17072,"70"-9"-15150,-25 5-993,10-2-481,2 0-288,-1-1-96,-6 2-32,-6 1-1569,-13 1-2083,-7-1-1473,-10 0-2722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6.046"/>
    </inkml:context>
    <inkml:brush xml:id="br0">
      <inkml:brushProperty name="width" value="0.025" units="cm"/>
      <inkml:brushProperty name="height" value="0.025" units="cm"/>
    </inkml:brush>
  </inkml:definitions>
  <inkml:trace contextRef="#ctx0" brushRef="#br0">1 16 15118,'0'0'10506,"77"-11"-9128,-34 8-674,6 2-608,2 1-32,-1 0-224,-3 0-2178,-8 0-1858,-6 0-2370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28.393"/>
    </inkml:context>
    <inkml:brush xml:id="br0">
      <inkml:brushProperty name="width" value="0.025" units="cm"/>
      <inkml:brushProperty name="height" value="0.025" units="cm"/>
    </inkml:brush>
  </inkml:definitions>
  <inkml:trace contextRef="#ctx0" brushRef="#br0">442 1 14574,'0'0'11141,"-4"12"-10394,-14 37-93,-3-2 0,-1 0 0,-31 45-1,-100 137-227,18-28 596,130-194-943,-18 33 173,22-38-235,0-1 1,0 1-1,0 0 0,1 0 0,-1 0 1,0 0-1,1 0 0,-1 0 0,1 0 1,0 0-1,0 0 0,0 0 0,0 0 1,0 0-1,0 0 0,1 4 0,0-5 1,0-1-1,0 1 0,0 0 1,0-1-1,0 1 0,0-1 0,0 1 1,1-1-1,-1 0 0,0 1 0,0-1 1,0 0-1,0 0 0,1 0 1,-1 0-1,0 0 0,0 0 0,0 0 1,0 0-1,2-1 0,27-4 261,1-8-114,1-1-1,-2-1 1,0-2 0,29-22-1,10-4-4,68-26-859,-26 14-1632,-83 36-3119,-8-2-3587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6.423"/>
    </inkml:context>
    <inkml:brush xml:id="br0">
      <inkml:brushProperty name="width" value="0.025" units="cm"/>
      <inkml:brushProperty name="height" value="0.025" units="cm"/>
    </inkml:brush>
  </inkml:definitions>
  <inkml:trace contextRef="#ctx0" brushRef="#br0">272 1 17681,'0'0'6582,"4"9"-5792,11 26-192,-1 0 0,-2 0 0,12 63-1,-22-86-641,0-1 0,-1 1 0,-1 0-1,0 0 1,0 0 0,-1 0 0,-1-1-1,0 1 1,0 0 0,-1-1-1,-1 0 1,0 1 0,-1-1 0,0-1-1,0 1 1,-13 17 0,5-12-611,-1 0 1,-1-1-1,0 0 1,-1-1-1,-1-1 0,-26 17 1,18-16-2470,0 0 0,-32 11-1,3-6-4583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6.767"/>
    </inkml:context>
    <inkml:brush xml:id="br0">
      <inkml:brushProperty name="width" value="0.025" units="cm"/>
      <inkml:brushProperty name="height" value="0.025" units="cm"/>
    </inkml:brush>
  </inkml:definitions>
  <inkml:trace contextRef="#ctx0" brushRef="#br0">303 1 17232,'0'0'1095,"-9"0"357,-1 1-1235,0 2 0,0-1 1,0 1-1,0 0 0,0 1 1,0 1-1,1-1 1,0 1-1,0 1 0,0 0 1,1 0-1,0 0 0,-14 16 1,6-6 30,1 2 1,0 0-1,2 0 1,0 2 0,1-1-1,1 1 1,1 1 0,1 0-1,1 1 1,-7 23 0,12-33-182,0-1 0,1 1 0,0-1 0,1 1 0,0 0 0,1 0 0,0 0 1,1-1-1,0 1 0,1 0 0,0-1 0,1 1 0,0-1 0,1 0 1,0 0-1,1 0 0,0 0 0,0-1 0,2 0 0,-1 0 0,11 12 1,-4-9-173,0-1 0,0-1 0,1 0 0,1 0 0,20 10 0,-20-13-1359,1 0 0,0-2 0,18 6-1,18 0-5886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7.464"/>
    </inkml:context>
    <inkml:brush xml:id="br0">
      <inkml:brushProperty name="width" value="0.025" units="cm"/>
      <inkml:brushProperty name="height" value="0.025" units="cm"/>
    </inkml:brush>
  </inkml:definitions>
  <inkml:trace contextRef="#ctx0" brushRef="#br0">0 42 18706,'0'0'1697,"11"-5"449,64-23 638,-68 26-2491,1 0 0,-1 1-1,0-1 1,1 2 0,-1-1 0,0 1 0,1 0 0,-1 0 0,1 1 0,11 2 0,-17-2-283,-1 0 1,0-1-1,0 1 0,1 0 0,-1-1 1,0 1-1,0 0 0,0 0 1,0 0-1,0 0 0,0 0 1,0 0-1,-1 0 0,1 1 0,0-1 1,-1 0-1,1 0 0,0 1 1,-1-1-1,1 0 0,-1 1 0,0-1 1,0 0-1,1 1 0,-1-1 1,0 0-1,0 1 0,0-1 1,0 1-1,-1-1 0,1 0 0,0 1 1,-1 2-1,-1 1 13,1 0 1,-1 0-1,0-1 1,0 1-1,0 0 0,-1-1 1,1 1-1,-5 4 1,-53 54 272,43-48-252,0 2 1,2 0 0,-21 28 0,35-43-41,0-1 0,0 1 1,0 0-1,0-1 0,0 1 1,1 0-1,-1-1 0,0 1 1,1 0-1,0 0 0,-1 0 1,1 0-1,0-1 1,0 1-1,0 0 0,0 0 1,0 0-1,1 2 0,-1-2 1,1-1 0,0 0 0,-1 0-1,1 1 1,0-1 0,0 0 0,0 0-1,0 0 1,0 0 0,0 0 0,0 0-1,1 0 1,-1-1 0,0 1 0,0 0-1,1-1 1,-1 1 0,3 0 0,6 2 13,1-1 0,0-1 0,0 0 0,0 0 0,11-1 1,-7 0-24,109 2-3357,-51-2-7049,-36 1-5172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7.821"/>
    </inkml:context>
    <inkml:brush xml:id="br0">
      <inkml:brushProperty name="width" value="0.025" units="cm"/>
      <inkml:brushProperty name="height" value="0.025" units="cm"/>
    </inkml:brush>
  </inkml:definitions>
  <inkml:trace contextRef="#ctx0" brushRef="#br0">1 10 18610,'0'0'7078,"76"-3"-6181,-40 0-160,3 0-321,-5 2-384,-4 1-224,-2 0-2563,-10 0-1793,-13 0-2146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8.161"/>
    </inkml:context>
    <inkml:brush xml:id="br0">
      <inkml:brushProperty name="width" value="0.025" units="cm"/>
      <inkml:brushProperty name="height" value="0.025" units="cm"/>
    </inkml:brush>
  </inkml:definitions>
  <inkml:trace contextRef="#ctx0" brushRef="#br0">0 4 7335,'0'0'19250,"84"17"-18225,-35-20-256,3-2-577,1 0-192,-9 2-2082,-8 0-3459,-13 1-4965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8.553"/>
    </inkml:context>
    <inkml:brush xml:id="br0">
      <inkml:brushProperty name="width" value="0.025" units="cm"/>
      <inkml:brushProperty name="height" value="0.025" units="cm"/>
    </inkml:brush>
  </inkml:definitions>
  <inkml:trace contextRef="#ctx0" brushRef="#br0">0 329 15182,'0'0'11094,"14"-8"-9632,43-30-1068,-3-2 0,-2-3 0,-1-2 0,72-82 0,-104 99-314,-81 163-77,55-117 7,1 1 0,0 1 1,2-1-1,0 1 0,-1 31 0,5-49-103,0 1-1,0-1 1,0 0-1,0 0 1,0 0 0,0 0-1,1 1 1,-1-1-1,1 0 1,0 0-1,-1 0 1,1 0-1,0 0 1,0 0-1,1-1 1,-1 1-1,0 0 1,0 0 0,1-1-1,-1 1 1,1-1-1,0 1 1,-1-1-1,1 0 1,0 1-1,0-1 1,0 0-1,0 0 1,3 1-1,-2-2-465,0 1 0,0-1-1,0 1 1,0-1-1,0 0 1,-1 0-1,1-1 1,0 1-1,0-1 1,0 1-1,0-1 1,0 0-1,0 0 1,-1 0 0,4-2-1,20-15-7832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8.895"/>
    </inkml:context>
    <inkml:brush xml:id="br0">
      <inkml:brushProperty name="width" value="0.025" units="cm"/>
      <inkml:brushProperty name="height" value="0.025" units="cm"/>
    </inkml:brush>
  </inkml:definitions>
  <inkml:trace contextRef="#ctx0" brushRef="#br0">1 34 18417,'0'0'2419,"8"-4"207,8-2-1459,0 0 1,1 2-1,18-4 0,-26 6-941,0 1-1,0 0 1,0 0 0,0 1-1,0 0 1,1 1 0,-1 0-1,16 4 1,-23-5-227,0 1 0,-1-1 1,1 1-1,0-1 0,-1 1 1,1 0-1,-1 0 0,1 0 0,-1 0 1,1 0-1,-1 0 0,0 0 0,1 0 1,-1 0-1,0 1 0,0-1 1,0 1-1,0-1 0,0 1 0,0-1 1,-1 1-1,1-1 0,0 1 1,0 2-1,-1-1 19,0-1-1,0 1 1,-1 0 0,1 0 0,0-1-1,-1 1 1,0 0 0,0-1 0,0 1-1,0 0 1,0-1 0,0 1 0,-4 3 0,-4 6 184,0 0 1,-1 0-1,-1-1 1,-13 11 0,3-5 16,-39 37 516,58-51-711,-1 0 0,1 0 0,-1 1 0,1-1 0,0 0-1,0 1 1,0 0 0,1-1 0,-1 1 0,1 0 0,0 0 0,0-1 0,0 1 0,1 0 0,-1 0 0,1 6 0,1-9-41,-1 1 0,1 0-1,0-1 1,-1 1 0,1-1 0,0 1 0,0-1-1,0 0 1,0 1 0,1-1 0,-1 0 0,0 0-1,0 0 1,1 0 0,-1 0 0,1 0 0,-1 0-1,1 0 1,-1 0 0,1-1 0,-1 1 0,1-1-1,0 1 1,-1-1 0,1 0 0,0 1 0,-1-1-1,4 0 1,60 1-1241,-50-2 709,-1 2-1372,0-2 1,0 0-1,21-4 1,3-7-5356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9.251"/>
    </inkml:context>
    <inkml:brush xml:id="br0">
      <inkml:brushProperty name="width" value="0.025" units="cm"/>
      <inkml:brushProperty name="height" value="0.025" units="cm"/>
    </inkml:brush>
  </inkml:definitions>
  <inkml:trace contextRef="#ctx0" brushRef="#br0">0 188 16720,'0'0'9705,"9"-2"-7740,8-2-1653,-1-1 1,0-1 0,0 0 0,-1-1-1,0-1 1,0 0 0,20-16 0,101-84 267,-124 98-358,-32 54-777,-5-5 502,-39 71 407,57-97-620,1 1-1,0 0 1,1 1-1,0-1 1,-4 30 0,9-43 93,-1 0 1,1-1 0,0 1 0,0 0 0,0 0-1,0 0 1,0 0 0,0 0 0,0 0 0,1 0-1,-1 0 1,0 0 0,0-1 0,1 1 0,-1 0 0,1 0-1,-1 0 1,0 0 0,1-1 0,-1 1 0,1 0-1,0-1 1,-1 1 0,1 0 0,0-1 0,-1 1-1,1 0 1,0-1 0,0 0 0,0 1 0,-1-1-1,1 1 1,2 0 0,-1-1-553,1 0 0,0 1 1,-1-1-1,1 0 0,0 0 0,-1 0 0,1-1 0,0 1 1,-1-1-1,1 1 0,2-2 0,21-12-9183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9.579"/>
    </inkml:context>
    <inkml:brush xml:id="br0">
      <inkml:brushProperty name="width" value="0.025" units="cm"/>
      <inkml:brushProperty name="height" value="0.025" units="cm"/>
    </inkml:brush>
  </inkml:definitions>
  <inkml:trace contextRef="#ctx0" brushRef="#br0">124 0 17969,'0'0'3235,"-49"45"-448,25-17-769,1-1-801,6 2 128,6-5-961,11-6-320,0-7-928,15-6-2339,8-5-1154,0-2-3362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19.953"/>
    </inkml:context>
    <inkml:brush xml:id="br0">
      <inkml:brushProperty name="width" value="0.025" units="cm"/>
      <inkml:brushProperty name="height" value="0.025" units="cm"/>
    </inkml:brush>
  </inkml:definitions>
  <inkml:trace contextRef="#ctx0" brushRef="#br0">116 50 16047,'0'0'12449,"-8"5"-12294,-27 17-107,34-22-46,0 0-1,0 1 1,0-1-1,0 1 1,0-1-1,0 1 1,1-1-1,-1 1 1,0 0 0,1-1-1,-1 1 1,0 0-1,1-1 1,-1 1-1,1 0 1,-1 0-1,1 0 1,-1 0-1,1 0 1,0 0-1,-1-1 1,1 1 0,0 0-1,0 0 1,-1 0-1,1 0 1,0 0-1,0 0 1,0 0-1,0 0 1,1 0-1,-1 0 1,0 0-1,0 0 1,1 0 0,-1 0-1,0 0 1,1 0-1,-1 0 1,1-1-1,-1 1 1,1 0-1,-1 0 1,1 0-1,0-1 1,-1 1-1,1 0 1,1 0 0,4 4 13,1-1 1,-1 0-1,1 0 0,14 5 1,-11-4-51,-2-2-38,-1 2 1,1-1 0,-1 1 0,0 0 0,0 1 0,0 0 0,-1 0 0,10 13 0,-14-17 117,-1 0 1,0 0 0,1 0-1,-1 1 1,0-1 0,-1 1-1,1-1 1,0 0 0,-1 1 0,1 0-1,-1-1 1,0 1 0,0-1-1,0 1 1,0-1 0,0 1-1,0-1 1,-1 1 0,1-1-1,-1 1 1,0-1 0,0 1 0,0-1-1,0 0 1,0 1 0,0-1-1,-1 0 1,1 0 0,-1 0-1,0 0 1,1 0 0,-1 0-1,0-1 1,-4 4 0,-2 1 85,0 1 1,0-1-1,-1-1 1,0 0 0,0 0-1,0 0 1,0-1-1,-1-1 1,0 0-1,1 0 1,-1-1-1,0 0 1,-21 1 0,30-3-233,-1 0 0,1 0 1,-1-1-1,1 1 0,-1-1 1,1 1-1,-1-1 0,1 1 1,0-1-1,-1 0 0,1 0 0,0 0 1,0 0-1,-1 0 0,1 0 1,0 0-1,0 0 0,0 0 1,0 0-1,0 0 0,0-1 1,1 1-1,-1 0 0,0-1 1,1 1-1,-1-1 0,1 1 1,-1-1-1,1 1 0,0-1 1,0 1-1,-1-1 0,1-2 1,2-56-11852,5 24-1784</inkml:trace>
  <inkml:trace contextRef="#ctx0" brushRef="#br0" timeOffset="1">133 28 19154,'0'0'6919,"69"-22"-5862,-42 18-449,-3 3-544,3 1-993,1 0-2690,0 0-2435,-3 0-3587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4.763"/>
    </inkml:context>
    <inkml:brush xml:id="br0">
      <inkml:brushProperty name="width" value="0.025" units="cm"/>
      <inkml:brushProperty name="height" value="0.025" units="cm"/>
    </inkml:brush>
  </inkml:definitions>
  <inkml:trace contextRef="#ctx0" brushRef="#br0">11 0 9513,'1'0'478,"0"0"0,-1 0-1,1 0 1,-1 0 0,1 1 0,0-1-1,-1 0 1,1 0 0,-1 1 0,1-1-1,-1 0 1,1 1 0,-1-1 0,1 0-1,-1 1 1,1-1 0,-1 1 0,1-1-1,-1 1 1,1-1 0,-1 1 0,0-1-1,1 1 1,-1 0 0,6 22 4075,-6 34-4710,-1-38 1418,2 24-1238,-1 52 423,-1-87-909,0-1-1,-1 1 1,1-1-1,-1 1 1,-6 11-1,3-13-4031,-4-2-2135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20.295"/>
    </inkml:context>
    <inkml:brush xml:id="br0">
      <inkml:brushProperty name="width" value="0.025" units="cm"/>
      <inkml:brushProperty name="height" value="0.025" units="cm"/>
    </inkml:brush>
  </inkml:definitions>
  <inkml:trace contextRef="#ctx0" brushRef="#br0">1 170 19667,'0'0'11071,"13"-4"-10574,10-4-438,-1 0 1,0-2 0,34-20-1,-47 25-100,0 0-1,0-2 1,-1 1 0,1-1-1,-1 0 1,-1 0 0,0-1 0,0 0-1,0-1 1,-1 1 0,0-1-1,7-14 1,-54 110-452,27-60 590,-20 53 0,27-60-317,2 0-1,-5 38 1,8-15-6828,2-32 520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20.759"/>
    </inkml:context>
    <inkml:brush xml:id="br0">
      <inkml:brushProperty name="width" value="0.025" units="cm"/>
      <inkml:brushProperty name="height" value="0.025" units="cm"/>
    </inkml:brush>
  </inkml:definitions>
  <inkml:trace contextRef="#ctx0" brushRef="#br0">1 321 14990,'384'-70'6412,"195"0"-3610,-52 44-2728,54-5-4198,-291 2 4619,-3-16 4032,-96 11-1172,-132 26-3192,1 2 0,107 4-1,-138 5 71,-13 2-1291,-10 1-3823,-15-6-9880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21.609"/>
    </inkml:context>
    <inkml:brush xml:id="br0">
      <inkml:brushProperty name="width" value="0.025" units="cm"/>
      <inkml:brushProperty name="height" value="0.025" units="cm"/>
    </inkml:brush>
  </inkml:definitions>
  <inkml:trace contextRef="#ctx0" brushRef="#br0">1 283 5157,'0'0'19261,"11"-8"-17932,80-56 158,158-147 0,-260 245-1600,-7 1 329,-21 56-1,35-80-527,0 1 1,1 0-1,0 0 1,1 0-1,0 0 0,1 0 1,1 1-1,0-1 1,1 14-1,0-25 141,-1 0-1,0 0 1,0 0-1,1-1 0,-1 1 1,0 0-1,1-1 1,-1 1-1,0 0 1,1-1-1,-1 1 1,1 0-1,0-1 0,-1 1 1,1-1-1,-1 1 1,1-1-1,0 1 1,-1-1-1,1 1 1,0-1-1,0 0 1,-1 1-1,1-1 0,0 0 1,0 0-1,-1 0 1,1 1-1,0-1 1,0 0-1,0 0 1,-1 0-1,1 0 0,0 0 1,0-1-1,0 1 1,-1 0-1,2 0 1,1 0-565,24-1-6358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21.968"/>
    </inkml:context>
    <inkml:brush xml:id="br0">
      <inkml:brushProperty name="width" value="0.025" units="cm"/>
      <inkml:brushProperty name="height" value="0.025" units="cm"/>
    </inkml:brush>
  </inkml:definitions>
  <inkml:trace contextRef="#ctx0" brushRef="#br0">184 0 16335,'-12'8'3385,"6"-4"-3060,-19 12 1127,2 1 1,-37 33-1,55-46-1255,0 1 0,0-1 0,1 1 0,-1 0 0,1 1 0,1-1 0,-1 1 0,1 0 0,0-1 0,0 1 0,0 1 0,1-1 0,0 0 0,0 1 0,1-1 0,-1 1 0,2-1 0,-1 1-1,1 13 1,1-18-181,0 1 0,1 0-1,-1-1 1,1 1 0,0-1-1,0 1 1,0-1-1,0 0 1,0 0 0,0 0-1,1 0 1,-1 0 0,1 0-1,-1-1 1,1 1-1,0-1 1,-1 0 0,1 1-1,0-1 1,0-1-1,0 1 1,0 0 0,0-1-1,0 1 1,0-1 0,5 0-1,8 1 40,0-1 0,-1 0-1,31-4 1,-39 2-45,0 0 1,-1 0-1,1 0 0,0-1 0,-1 0 0,0-1 1,1 1-1,-1-1 0,0 0 0,-1-1 0,1 1 1,-1-1-1,9-11 0,-11 13 40,-1 0 1,1-1-1,-1 1 0,0-1 1,0 1-1,0-1 0,0 0 1,-1 0-1,1 0 0,-1 0 1,0 0-1,0 0 1,-1 0-1,1 0 0,-1 0 1,0 0-1,0 0 0,0-1 1,-1 1-1,1 0 0,-1 0 1,0 0-1,0 0 0,0 0 1,-4-6-1,-26-21 435,30 30-617,-1-1-1,1 1 0,0 0 0,-1 0 1,1 0-1,-1 0 0,0 0 0,1 0 1,-1 1-1,0-1 0,1 0 0,-1 1 1,0 0-1,0-1 0,1 1 1,-1 0-1,0 0 0,0 0 0,0 0 1,0 0-1,1 0 0,-4 1 0,5 5-5409,16 7 119,2-4-556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22.311"/>
    </inkml:context>
    <inkml:brush xml:id="br0">
      <inkml:brushProperty name="width" value="0.025" units="cm"/>
      <inkml:brushProperty name="height" value="0.025" units="cm"/>
    </inkml:brush>
  </inkml:definitions>
  <inkml:trace contextRef="#ctx0" brushRef="#br0">237 97 8136,'0'0'13938,"-13"-5"-12304,5 1-1433,4 2-121,-1 0 0,1 0 1,0 1-1,-1-1 0,1 1 0,-1 0 0,0 0 0,0 0 1,1 1-1,-1-1 0,0 1 0,1 0 0,-1 1 0,0-1 0,0 1 1,1 0-1,-1 0 0,1 1 0,-5 1 0,-8 6 564,1 0 0,-23 18 0,34-24-504,1 0-1,0 1 1,1-1-1,-1 1 1,1-1-1,0 1 1,-1 0 0,2 1-1,-1-1 1,0 0-1,1 1 1,0 0-1,0-1 1,-2 8-1,5-11-127,-1 0-1,0 0 0,1 0 0,-1 0 1,0 0-1,1 0 0,0 0 1,-1 0-1,1 0 0,-1 0 1,1 0-1,0 0 0,0 0 0,0 0 1,-1-1-1,1 1 0,0 0 1,0-1-1,0 1 0,0-1 0,0 1 1,0-1-1,0 1 0,0-1 1,0 0-1,0 1 0,0-1 0,1 0 1,-1 0-1,0 0 0,0 0 1,0 0-1,0 0 0,0 0 1,0 0-1,2-1 0,47-2 103,-50 3-112,12-2-119,-1 0 0,0-1 0,-1 0 0,1-1 0,-1 0 0,1-1 0,-1 0 0,-1-1-1,1 0 1,12-11 0,-16 13 93,0-1 0,-1 1 0,0-2-1,0 1 1,-1 0 0,1-1 0,-1 0-1,-1 0 1,1 0 0,-1 0 0,0-1-1,0 1 1,-1-1 0,1 0 0,-2 0-1,1 0 1,1-11 0,-3 17 17,0-1 0,0 1 1,0 0-1,0-1 0,0 1 1,0-1-1,0 1 0,-1-1 1,1 1-1,-1 0 0,1-1 1,-1 1-1,1 0 0,-1-1 1,1 1-1,-1 0 0,0 0 1,0-1-1,0 1 0,0 0 1,0 0-1,0 0 0,0 0 1,0 0-1,-1 0 0,0 0 25,-1 0 0,1 1 0,0-1 0,0 1 0,0 0 0,0-1 0,0 1 0,-1 0 0,1 1 0,0-1 0,0 0 0,0 0 0,0 1 0,-4 1 0,0 0-366,0 0 1,0 1-1,0 0 1,1 0 0,-1 0-1,1 0 1,0 1-1,0 0 1,0 0-1,1 1 1,-5 4 0,3 3-3897,4-4-2173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1.279"/>
    </inkml:context>
    <inkml:brush xml:id="br0">
      <inkml:brushProperty name="width" value="0.025" units="cm"/>
      <inkml:brushProperty name="height" value="0.025" units="cm"/>
    </inkml:brush>
  </inkml:definitions>
  <inkml:trace contextRef="#ctx0" brushRef="#br0">17 1 10282,'0'0'15310,"1"9"-13441,-1 25-655,0-1 0,-8 49 0,-1 44-1061,9-68-3372,0-58 3038,0 1 0,0-1 1,0 0-1,0 0 0,0 1 0,1-1 0,-1 0 0,0 0 1,0 1-1,0-1 0,0 0 0,0 0 0,1 0 0,-1 1 0,0-1 1,0 0-1,0 0 0,1 0 0,-1 1 0,0-1 0,0 0 0,1 0 1,-1 0-1,0 0 0,0 0 0,1 0 0,-1 0 0,0 0 0,0 0 1,1 0-1,-1 0 0,0 0 0,0 0 0,1 0 0,-1 0 1,0 0-1,1 0 0,-1 0 0,0 0 0,0 0 0,1 0 0,-1 0 1,0 0-1,0 0 0,1-1 0,-1 1 0,0 0 0,0 0 0,10-8-7015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1.651"/>
    </inkml:context>
    <inkml:brush xml:id="br0">
      <inkml:brushProperty name="width" value="0.025" units="cm"/>
      <inkml:brushProperty name="height" value="0.025" units="cm"/>
    </inkml:brush>
  </inkml:definitions>
  <inkml:trace contextRef="#ctx0" brushRef="#br0">28 1 18257,'0'0'8456,"-9"64"-7014,3-31-513,0 0-545,1 1-320,3-2 0,2-3-32,0-6 0,0-5-64,5-4-1185,5-7-1249,-3-6-1442,-3-1-2242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1.993"/>
    </inkml:context>
    <inkml:brush xml:id="br0">
      <inkml:brushProperty name="width" value="0.025" units="cm"/>
      <inkml:brushProperty name="height" value="0.025" units="cm"/>
    </inkml:brush>
  </inkml:definitions>
  <inkml:trace contextRef="#ctx0" brushRef="#br0">1 10 17809,'0'0'9000,"51"-9"-7142,-12 9-417,10 0-416,7 2-416,6 3-353,-1 0-128,-2-2-64,-5 0-32,-12 3-416,-8-3-1313,-8-3-2019,-14 0-1761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2.354"/>
    </inkml:context>
    <inkml:brush xml:id="br0">
      <inkml:brushProperty name="width" value="0.025" units="cm"/>
      <inkml:brushProperty name="height" value="0.025" units="cm"/>
    </inkml:brush>
  </inkml:definitions>
  <inkml:trace contextRef="#ctx0" brushRef="#br0">1 0 11851,'0'0'15631,"62"35"-14478,-16-34-480,5-1-481,0 0-96,-2 0-64,-6 0-480,-4 7-1987,-11-1-2113,-7-2-2371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3.023"/>
    </inkml:context>
    <inkml:brush xml:id="br0">
      <inkml:brushProperty name="width" value="0.025" units="cm"/>
      <inkml:brushProperty name="height" value="0.025" units="cm"/>
    </inkml:brush>
  </inkml:definitions>
  <inkml:trace contextRef="#ctx0" brushRef="#br0">1 0 15855,'0'0'7399,"68"9"-5830,-23-6-191,10-1 223,9-2-800,1 0-673,-4 0-64,-5 0 0,-8 0-1441,-16 0-1153,-14 7-129,-15 0-672,-3 2-2210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5.105"/>
    </inkml:context>
    <inkml:brush xml:id="br0">
      <inkml:brushProperty name="width" value="0.025" units="cm"/>
      <inkml:brushProperty name="height" value="0.025" units="cm"/>
    </inkml:brush>
  </inkml:definitions>
  <inkml:trace contextRef="#ctx0" brushRef="#br0">0 102 16848,'0'0'8936,"62"-10"-6950,-25-5-705,2 1-992,1 1-257,0 3-128,-4 1-993,-4 1-1057,-10 1-769,-2 0-1057,-10-1-2338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3.379"/>
    </inkml:context>
    <inkml:brush xml:id="br0">
      <inkml:brushProperty name="width" value="0.025" units="cm"/>
      <inkml:brushProperty name="height" value="0.025" units="cm"/>
    </inkml:brush>
  </inkml:definitions>
  <inkml:trace contextRef="#ctx0" brushRef="#br0">1 0 16912,'0'0'5285,"54"39"-3876,-19-31 193,6-3 63,4-2-800,2-3-641,0 0-159,-1 0-65,-7 0-2018,-4-5-1858,-8-3-3843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5.131"/>
    </inkml:context>
    <inkml:brush xml:id="br0">
      <inkml:brushProperty name="width" value="0.025" units="cm"/>
      <inkml:brushProperty name="height" value="0.025" units="cm"/>
    </inkml:brush>
  </inkml:definitions>
  <inkml:trace contextRef="#ctx0" brushRef="#br0">0 163 11307,'0'0'9032,"2"11"-8695,17 85 1651,55 162 0,-41-154-199,-28-80-1404,3 12 1441,-4-34-576,-3-22 88,-13-440-829,7 369-495,6 50-389,0 32 177,0 1 0,0-1 0,-2 0 0,1 1 0,-1-1 0,-2-12 0,2 20 29,1 0-1,0 1 1,-1-1 0,1 1 0,-1-1 0,1 1 0,-1 0 0,1-1-1,-1 1 1,1-1 0,-1 1 0,1 0 0,-1-1 0,0 1 0,1 0-1,-1 0 1,1 0 0,-1-1 0,0 1 0,1 0 0,-1 0 0,0 0-1,1 0 1,-1 0 0,0 0 0,1 0 0,-1 0 0,1 0 0,-1 0-1,0 1 1,1-1 0,-1 0 0,0 0 0,1 1 0,-1-1 0,1 0-1,-1 1 1,1-1 0,-1 0 0,1 1 0,-1-1 0,1 1 0,-1-1-1,1 1 1,-1-1 0,1 1 0,0-1 0,-1 1 0,1-1 0,0 1-1,0 0 1,-1-1 0,1 1 0,0-1 0,0 1 0,0 1 0,-2 27-8485,2-14 566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5.774"/>
    </inkml:context>
    <inkml:brush xml:id="br0">
      <inkml:brushProperty name="width" value="0.025" units="cm"/>
      <inkml:brushProperty name="height" value="0.025" units="cm"/>
    </inkml:brush>
  </inkml:definitions>
  <inkml:trace contextRef="#ctx0" brushRef="#br0">0 118 8232,'0'0'9176,"10"-3"-8514,22-2-501,1 2-1,-1 0 0,1 2 0,52 6 0,-4-2-64,937-46 919,-848 23-1046,190-19 581,0 31 660,-351 8-1155,-1 0 1,1 0-1,0 1 0,0 0 0,-1 1 0,1 0 0,-1 0 1,0 1-1,1 0 0,-1 1 0,9 5 0,-16-9 22,-1 1-1,1 0 1,0-1 0,-1 1-1,1 0 1,-1-1-1,1 1 1,-1 0 0,1 0-1,-1 0 1,1 0-1,-1 0 1,0-1 0,1 1-1,-1 0 1,0 0-1,0 0 1,0 0 0,0 0-1,0 0 1,0 0-1,0 0 1,0 0 0,0 0-1,0 0 1,0-1-1,-1 1 1,1 0 0,0 0-1,-1 0 1,1 0-1,-1 0 1,1 0 0,-1-1-1,0 2 1,-32 30 2431,29-29-2243,1-1 0,-1 1-1,1 0 1,0 0-1,0 0 1,0 1 0,-3 5-1,5-5-160,0 0 0,0 0 0,1 0 0,-1 0-1,1 0 1,0 0 0,1 7 0,0 4-1877,-3-1-3376,0-8-1316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6.997"/>
    </inkml:context>
    <inkml:brush xml:id="br0">
      <inkml:brushProperty name="width" value="0.025" units="cm"/>
      <inkml:brushProperty name="height" value="0.025" units="cm"/>
    </inkml:brush>
  </inkml:definitions>
  <inkml:trace contextRef="#ctx0" brushRef="#br0">7 215 11179,'-1'1'441,"1"-1"1,-1 1 0,0 0-1,1 0 1,-1-1 0,1 1-1,0 0 1,-1 0 0,1 0-1,0 0 1,-1 0 0,1 0-1,0 0 1,0 0 0,0 0-1,0 0 1,0-1 0,0 1-1,0 0 1,0 2 0,14-3 4483,27-23-2005,-17 4-2782,0-1 0,-2-1 0,0-1 0,-1-1 0,-2-1 1,0-1-1,18-32 0,-49 84-114,1 1 0,2 1 0,-12 57 0,19-75 72,0-1 0,1 1 0,1-1 0,0 16 0,0-25-146,0 1-1,0-1 1,0 1 0,1-1-1,-1 0 1,0 1-1,1-1 1,-1 0 0,1 1-1,-1-1 1,1 0 0,0 1-1,0-1 1,-1 0-1,1 0 1,0 0 0,2 2-1,-1-3-159,-1 1-1,0-1 1,1 0 0,-1 1-1,0-1 1,0 0-1,1 0 1,-1 0-1,0 0 1,1 0-1,-1-1 1,0 1 0,1 0-1,-1-1 1,0 1-1,1-1 1,-1 1-1,0-1 1,0 1-1,0-1 1,0 0 0,0 1-1,2-3 1,15-15-5534,-3-7-2766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7.341"/>
    </inkml:context>
    <inkml:brush xml:id="br0">
      <inkml:brushProperty name="width" value="0.025" units="cm"/>
      <inkml:brushProperty name="height" value="0.025" units="cm"/>
    </inkml:brush>
  </inkml:definitions>
  <inkml:trace contextRef="#ctx0" brushRef="#br0">20 0 18546,'0'0'3945,"10"1"-2040,-7-1-2019,6 0 687,-1 1 1,0 0-1,0 1 1,1-1-1,10 5 1,-18-6-474,1 1 0,-1-1 0,0 1 1,1-1-1,-1 1 0,0 0 0,1 0 0,-1 0 1,0 0-1,0-1 0,0 1 0,0 1 1,0-1-1,0 0 0,0 0 0,0 0 1,0 1-1,-1-1 0,1 0 0,0 0 1,-1 1-1,1-1 0,-1 1 0,1-1 0,-1 1 1,0-1-1,0 1 0,0-1 0,0 1 1,0-1-1,0 0 0,0 1 0,0-1 1,0 1-1,-1-1 0,1 1 0,0-1 1,-1 1-1,0-1 0,1 0 0,-1 1 0,0-1 1,0 0-1,-1 2 0,-6 10-22,-1 0-1,-21 21 0,24-28-58,1-1 0,-1 1 0,1 0 0,0 1 0,0-1-1,1 1 1,0 0 0,0 0 0,0 0 0,1 1 0,0-1 0,1 1-1,-1 0 1,2 0 0,-3 15 0,5-21-68,-1 0-1,1-1 1,-1 1 0,1-1 0,0 0-1,-1 1 1,1-1 0,0 0-1,0 1 1,0-1 0,0 0 0,0 0-1,0 0 1,1 0 0,-1 0 0,0 0-1,0 0 1,1 0 0,-1 0-1,1-1 1,-1 1 0,1 0 0,-1-1-1,1 1 1,-1-1 0,1 0-1,-1 0 1,1 1 0,0-1 0,-1 0-1,1 0 1,2-1 0,58-1-3415,-59 2 3242,34-8-4502,0-7-1640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7.685"/>
    </inkml:context>
    <inkml:brush xml:id="br0">
      <inkml:brushProperty name="width" value="0.025" units="cm"/>
      <inkml:brushProperty name="height" value="0.025" units="cm"/>
    </inkml:brush>
  </inkml:definitions>
  <inkml:trace contextRef="#ctx0" brushRef="#br0">1 171 8200,'0'0'21967,"9"-6"-21358,17-13-525,-1 0 1,-2-2-1,0 0 1,-1-2-1,30-38 1,-72 119-112,13-44-50,0 0-1,1 1 0,1 0 1,0 0-1,1 0 0,1 0 1,1 1-1,0-1 0,1 1 1,0 18-1,1-34-177,1 1 0,-1 0 0,0-1 0,1 1 0,-1 0-1,1-1 1,-1 1 0,0-1 0,1 1 0,-1-1 0,1 1 0,-1-1 0,1 0-1,0 1 1,-1-1 0,1 1 0,-1-1 0,1 0 0,0 0 0,-1 1 0,1-1-1,0 0 1,-1 0 0,1 0 0,0 0 0,0 0 0,-1 0 0,1 0 0,0 0 0,-1 0-1,1 0 1,0 0 0,-1 0 0,1 0 0,0 0 0,-1-1 0,2 1 0,10-3-6648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8.011"/>
    </inkml:context>
    <inkml:brush xml:id="br0">
      <inkml:brushProperty name="width" value="0.025" units="cm"/>
      <inkml:brushProperty name="height" value="0.025" units="cm"/>
    </inkml:brush>
  </inkml:definitions>
  <inkml:trace contextRef="#ctx0" brushRef="#br0">83 0 14574,'0'0'8936,"-42"53"-6021,29-31-545,1 1-1089,3-3-480,3 0-448,6-2-289,0-4-289,0-5-1568,7-5-1570,4-4-994,-1 0-2689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8.372"/>
    </inkml:context>
    <inkml:brush xml:id="br0">
      <inkml:brushProperty name="width" value="0.025" units="cm"/>
      <inkml:brushProperty name="height" value="0.025" units="cm"/>
    </inkml:brush>
  </inkml:definitions>
  <inkml:trace contextRef="#ctx0" brushRef="#br0">134 1 13741,'0'0'17408,"-9"9"-16260,-26 30-731,34-38-415,0 1 0,-1-1 0,1 1 0,0-1 0,0 1 0,0-1 1,0 1-1,1 0 0,-1 0 0,0-1 0,1 1 0,-1 3 0,1-5 0,0 1-1,0-1 1,0 1-1,0-1 1,0 1-1,0 0 1,0-1-1,0 1 1,1-1-1,-1 1 1,0-1-1,0 0 1,1 1-1,-1-1 1,0 1-1,1-1 1,-1 1-1,0-1 1,1 0-1,-1 1 1,1-1-1,-1 0 1,1 1-1,-1-1 1,1 0-1,0 1 1,4 0-16,0 0 1,0 0-1,0 0 1,0-1-1,0 1 1,8-2-1,3 2-200,-12-1 52,0 1 0,0 0 0,0 0 0,0 0-1,0 0 1,0 1 0,0-1 0,0 1 0,0 0-1,-1 1 1,1-1 0,-1 0 0,0 1 0,4 3-1,-6-5 150,0 0 0,-1 0-1,1 1 1,0-1-1,-1 0 1,1 0 0,-1 0-1,1 0 1,-1 1-1,1-1 1,-1 0 0,0 0-1,0 1 1,0-1-1,0 0 1,0 1 0,0-1-1,0 0 1,0 2-1,-1-1 57,0 1 1,0-1-1,0 0 0,0 0 0,-1 0 0,1 0 0,0 0 0,-1 0 0,0 0 0,1 0 0,-1 0 0,0-1 0,-4 3 0,-13 11 514,-1-1-1,-23 11 0,37-22-545,1 0-1,-1 0 1,-1-1-1,1 0 0,0 0 1,0 0-1,-1-1 1,1 0-1,-1 0 1,1 0-1,-1-1 0,-11-1 1,17 0-227,0 1 1,0-1-1,1 0 1,-1 0-1,0 0 1,0 0-1,0 0 0,0 0 1,1-1-1,-1 1 1,1 0-1,-1 0 1,1 0-1,-1-1 1,1 1-1,0 0 1,-1 0-1,1-1 0,0 1 1,0 0-1,0-1 1,0 1-1,0 0 1,0-2-1,2-39-7254,-1 38 6145,3-29-7542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8.718"/>
    </inkml:context>
    <inkml:brush xml:id="br0">
      <inkml:brushProperty name="width" value="0.025" units="cm"/>
      <inkml:brushProperty name="height" value="0.025" units="cm"/>
    </inkml:brush>
  </inkml:definitions>
  <inkml:trace contextRef="#ctx0" brushRef="#br0">1 1 16271,'0'0'6983,"66"0"-6663,-48 0-192,-1 2-736,3-2-4453,-2 0-7815</inkml:trace>
  <inkml:trace contextRef="#ctx0" brushRef="#br0" timeOffset="1">130 125 15567,'0'0'14339,"9"2"-13661,-6-1-649,1 0 0,0 0 1,0 0-1,0-1 1,0 0-1,0 0 1,0 0-1,1 0 0,-1-1 1,0 1-1,-1-1 1,1 0-1,0 0 0,5-3 1,-1 0-99,1 0 0,-1-1-1,0-1 1,0 1 0,-1-1 0,9-9 0,-15 14 54,4-3-120,0-1 0,0 1-1,0-1 1,0-1 0,-1 1-1,0-1 1,0 1-1,0-1 1,-1 0 0,0-1-1,2-6 1,-31 55-287,13-19 544,2 0-1,0 1 1,2 0-1,-10 38 0,8 9-8282,11-62 2353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39.095"/>
    </inkml:context>
    <inkml:brush xml:id="br0">
      <inkml:brushProperty name="width" value="0.025" units="cm"/>
      <inkml:brushProperty name="height" value="0.025" units="cm"/>
    </inkml:brush>
  </inkml:definitions>
  <inkml:trace contextRef="#ctx0" brushRef="#br0">0 13 16367,'0'0'4463,"14"1"-2354,347-7 3598,-86-2-5243,-16 16 156,-131-2-1944,0-4-5584,-122-3 2594,-4-4-2108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5.435"/>
    </inkml:context>
    <inkml:brush xml:id="br0">
      <inkml:brushProperty name="width" value="0.025" units="cm"/>
      <inkml:brushProperty name="height" value="0.025" units="cm"/>
    </inkml:brush>
  </inkml:definitions>
  <inkml:trace contextRef="#ctx0" brushRef="#br0">0 47 20243,'0'0'5926,"62"-16"-4357,-24 11-544,6-1-704,2 2-289,3 0-865,-5-1-1602,-7 2-1600,-3 0-2532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40.371"/>
    </inkml:context>
    <inkml:brush xml:id="br0">
      <inkml:brushProperty name="width" value="0.025" units="cm"/>
      <inkml:brushProperty name="height" value="0.025" units="cm"/>
    </inkml:brush>
  </inkml:definitions>
  <inkml:trace contextRef="#ctx0" brushRef="#br0">1 134 7976,'0'0'15353,"11"-2"-13762,15-5-1232,0-1 1,-1-1 0,0-2-1,0 0 1,-2-2 0,1 0-1,41-33 1,-45 33-172,-20 13-184,0-1 0,1 1 0,-1 0 0,0 0 0,0 0 0,0 0 0,0 0 0,0 0 0,0 0 0,1 0 0,-1 0 0,0 0 0,0 0 0,0 0 0,0 0 0,0 0 0,1 0 0,-1 0 0,0 0 0,0 0 0,0 0 0,0 0 0,0 0 0,0 0 0,1 0 0,-1 1 0,0-1 0,0 0 0,0 0 0,0 0 0,0 0 0,0 0 0,0 0 0,0 0 0,1 0 0,-1 0 0,0 1 0,0-1 0,0 0 0,0 0-1,0 0 1,0 0 0,0 0 0,0 0 0,0 1 0,0-1 0,0 0 0,0 0 0,0 0 0,0 0 0,0 0 0,0 1 0,0-1 0,0 0 0,0 0 0,0 0 0,0 0 0,0 0 0,0 1 0,-17 35 405,14-32-386,-12 24 139,6-14-62,1-1-1,0 1 1,1 1-1,1-1 1,0 1-1,1 0 1,1 0-1,-4 29 0,8-44-116,0 1 0,0-1 0,0 1-1,0-1 1,1 0 0,-1 1-1,0-1 1,0 1 0,1-1-1,-1 0 1,0 1 0,1-1-1,-1 0 1,0 0 0,1 1-1,-1-1 1,1 0 0,-1 0 0,0 0-1,1 1 1,-1-1 0,1 0-1,-1 0 1,1 0 0,-1 0-1,0 0 1,1 0 0,-1 0-1,1 0 1,-1 0 0,1 0-1,-1 0 1,1 0 0,0 0 0,18-4-1790,-12 0 514,0 0 0,0 0 0,-1-1 0,1 0 1,9-11-1,9-10-4830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40.701"/>
    </inkml:context>
    <inkml:brush xml:id="br0">
      <inkml:brushProperty name="width" value="0.025" units="cm"/>
      <inkml:brushProperty name="height" value="0.025" units="cm"/>
    </inkml:brush>
  </inkml:definitions>
  <inkml:trace contextRef="#ctx0" brushRef="#br0">71 13 6278,'0'0'12107,"-8"10"-9747,4-5-2132,-38 53 2235,40-55-2231,0 0 1,0 1-1,0-1 1,1 1-1,-1 0 1,1-1-1,0 1 1,0 0-1,0 0 1,1 0-1,-1 0 1,1 0-1,0 0 1,0 0-1,0-1 1,1 1-1,0 6 1,0-9-197,0 0 0,1 1 0,-1-1 0,0 0 0,0 0 0,1 1 0,-1-1 0,1 0 0,-1 0 0,1-1 0,-1 1 0,1 0 0,-1 0 0,1-1 0,0 1 0,0-1 0,-1 0 0,1 1 0,0-1 0,0 0 0,-1 0 0,4 0 0,43-2 175,-44 2-177,2-1-17,1 0 1,-1-1-1,0 0 1,0 0-1,0 0 0,0-1 1,0 0-1,0 0 1,-1 0-1,1-1 1,-1 1-1,0-1 1,9-10-1,-11 11 30,0 0 0,0 0 0,-1 0 0,1-1 0,-1 1 0,0-1 0,0 0 0,0 1-1,-1-1 1,1 0 0,-1 0 0,0 0 0,0 0 0,0-1 0,-1 1 0,1 0 0,-1 0 0,0 0 0,0-1 0,-1 1 0,1 0 0,-2-6 0,0 8-6,1-1 1,-1 1-1,0-1 1,0 1-1,-1 0 1,1 0-1,0 0 0,-1 0 1,1 1-1,-1-1 1,1 0-1,-1 1 1,0 0-1,1 0 1,-1 0-1,0 0 1,0 0-1,0 0 1,0 1-1,0-1 1,0 1-1,0 0 1,-4 0-1,5 0-112,-1 0 1,0 0-1,0 1 0,0-1 1,0 0-1,0 1 0,1 0 1,-1 0-1,0-1 0,0 2 1,-2 0-1,4-1-109,0 0 0,0-1 0,0 1 0,0 0 0,0 0 0,0 0 0,1-1 0,-1 1 0,0 0-1,1 0 1,-1 0 0,0 0 0,1 0 0,0 0 0,-1 1 0,1-1 0,-1 0 0,1 0 0,0 0 0,0 0 0,0 0 0,0 1 0,0-1 0,0 0 0,0 0 0,0 2 0,0-2-86,1-1 0,-1 1 0,0 0 0,1-1 0,-1 1 0,0-1 1,1 1-1,-1-1 0,1 1 0,-1-1 0,1 1 0,-1-1 0,1 1 0,-1-1 0,1 1 0,-1-1 1,1 0-1,0 0 0,-1 1 0,1-1 0,0 0 0,-1 0 0,1 0 0,0 1 0,-1-1 0,1 0 0,0 0 1,-1 0-1,1 0 0,1-1 0,0 2-449,19-1-5638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41.044"/>
    </inkml:context>
    <inkml:brush xml:id="br0">
      <inkml:brushProperty name="width" value="0.025" units="cm"/>
      <inkml:brushProperty name="height" value="0.025" units="cm"/>
    </inkml:brush>
  </inkml:definitions>
  <inkml:trace contextRef="#ctx0" brushRef="#br0">132 13 5221,'0'0'11958,"-10"0"-7020,1 0-4217,0 1 0,0 0 0,1 1 0,-1 0 1,0 0-1,1 1 0,-13 5 0,19-7-628,0 0 0,-1 0 0,1 1 0,0-1 0,0 0 1,0 1-1,0-1 0,0 1 0,0 0 0,0 0 0,0 0 0,1 0 0,-1 0 0,0 0 1,1 0-1,0 0 0,0 0 0,0 1 0,0-1 0,0 1 0,0-1 0,0 0 0,1 1 1,-1 0-1,1-1 0,0 1 0,0-1 0,0 1 0,0-1 0,0 1 0,0-1 0,1 1 1,0 0-1,-1-1 0,1 0 0,1 4 0,0-3-79,0 0 0,0 0 0,0-1 0,1 1 0,-1 0 0,0-1-1,1 0 1,0 0 0,0 0 0,-1 0 0,1 0 0,0 0 0,1-1 0,-1 1 0,0-1 0,0 0 0,1 0 0,-1 0 0,0-1 0,6 1 0,73 5 140,-76-6-137,0 0-2,1 0-1,-1-1 0,1 1 0,-1-2 0,1 1 0,-1 0 0,0-1 1,1-1-1,-1 1 0,0-1 0,-1 0 0,1 0 0,9-7 0,-12 8 9,0-1 0,-1 0 0,1 0 0,-1 0 0,0 0 0,0 0 0,0 0 0,0 0 0,-1 0 0,1-1 0,-1 1 0,0-1 0,0 1 0,0-1 0,0 0 0,-1 1 0,1-1 0,-1 0 0,0 1 0,0-1 0,0 0 0,-1 0 0,0 1 0,1-1 0,-3-5 0,2 7-20,0-1 0,-1 1 0,1 0 1,0 0-1,-1 0 0,0 0 0,1 0 0,-1 1 0,0-1 0,0 0 1,0 1-1,0 0 0,0-1 0,0 1 0,-1 0 0,1 0 1,0 0-1,-1 0 0,1 1 0,0-1 0,-1 0 0,1 1 1,-1 0-1,1 0 0,-1 0 0,1 0 0,-1 0 0,1 0 1,-1 0-1,-4 2 0,-1-1-433,0 0 1,0 1-1,0 0 0,0 0 1,1 1-1,-1 0 0,0 0 1,-8 5-1,-10 13-4385,2 1-3049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42.339"/>
    </inkml:context>
    <inkml:brush xml:id="br0">
      <inkml:brushProperty name="width" value="0.025" units="cm"/>
      <inkml:brushProperty name="height" value="0.025" units="cm"/>
    </inkml:brush>
  </inkml:definitions>
  <inkml:trace contextRef="#ctx0" brushRef="#br0">0 0 16784,'0'0'9096,"59"8"-7782,-21-7-225,4 1-673,6-2-288,3 2-96,-2-1-32,-3-1-2018,-11 0-1825,-6 0-1634,-7 0-5542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5:42.728"/>
    </inkml:context>
    <inkml:brush xml:id="br0">
      <inkml:brushProperty name="width" value="0.025" units="cm"/>
      <inkml:brushProperty name="height" value="0.025" units="cm"/>
    </inkml:brush>
  </inkml:definitions>
  <inkml:trace contextRef="#ctx0" brushRef="#br0">1 221 17649,'0'0'5738,"8"-1"-3832,14-6-1432,1-1 0,-1-1 0,-1-1 1,0-1-1,0 0 0,22-18 0,-11 6-446,-2-1 1,0-1-1,30-35 1,-55 58-76,-6 11 147,-8 15 301,-7 11 113,1 1 0,2 0 0,-11 50 0,18-59-1753,2 0 0,-1 55 0,5-70-6250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0.711"/>
    </inkml:context>
    <inkml:brush xml:id="br0">
      <inkml:brushProperty name="width" value="0.025" units="cm"/>
      <inkml:brushProperty name="height" value="0.025" units="cm"/>
    </inkml:brush>
  </inkml:definitions>
  <inkml:trace contextRef="#ctx0" brushRef="#br0">0 75 9065,'18'0'1430,"22"0"-276,249 2 4080,14 11-3481,-294-14-406,-11-3-573,-24-9-396,-46-14-458,27 15 351,-1 3 0,0 1 0,-1 2 0,-62 1 1,201 3-197,-38-1 21,0 3 0,68 9 0,-255 4-225,33-10-3180,60-3-2286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39.366"/>
    </inkml:context>
    <inkml:brush xml:id="br0">
      <inkml:brushProperty name="width" value="0.025" units="cm"/>
      <inkml:brushProperty name="height" value="0.025" units="cm"/>
    </inkml:brush>
  </inkml:definitions>
  <inkml:trace contextRef="#ctx0" brushRef="#br0">1623 241 5669,'0'0'12524,"1"-9"-11899,1-27-1,-2 35-556,0 0-1,-1-1 1,1 1-1,-1 0 1,1 0-1,-1-1 0,1 1 1,-1 0-1,0 0 1,0 0-1,1 0 1,-1 0-1,0 0 1,0 0-1,0 0 0,0 0 1,0 0-1,0 1 1,0-1-1,0 0 1,-1 1-1,1-1 1,-2 0-1,-30-9 908,28 9-809,-45-12 125,21 5-60,0 0-1,-1 3 0,-32-3 0,47 6-124,-1-1 0,1 0 0,0-1 0,0-1 0,-23-10 0,20 7 80,0 2-1,0 0 0,-22-4 0,-87-21 859,57 12 219,59 16-1091,0 2 1,1-1 0,-1 2 0,0-1-1,1 1 1,-1 1 0,0 0 0,-18 4-1,-3 4 102,-46 19 0,45-16-241,-42 11-1,-169 48 16,220-66-42,15-4-3,0 1-1,0 1 0,0-1 0,0 1 1,0 1-1,1 0 0,-1 0 0,-9 6 1,-17 13-8,-36 26-24,65-44 27,1 0-1,0 0 1,0 0-1,0 1 1,1-1-1,-1 1 1,1 0-1,1 1 1,-5 10-1,-17 49 43,4 0 0,3 2 0,-13 90 0,27-129-22,-2 8 43,1 1-1,1 0 0,2 0 0,2 0 0,6 43 0,-3-71-51,0-1 0,1 0 0,0 1 0,0-2-1,1 1 1,0 0 0,1-1 0,9 11 0,-7-8 3,1 1 0,-2 0 0,9 17 0,76 226 175,-73-195-131,-16-49-43,0 0 0,0-1 0,1 0-1,0 0 1,0 0 0,1 0 0,1-1-1,12 17 1,13 13 63,-23-28-56,0-1 0,1 1-1,0-1 1,1-1-1,0 1 1,15 9 0,-11-10-10,-1-1 0,2 0 0,-1-1 1,1 0-1,0-2 0,0 1 0,1-2 1,-1 0-1,1-1 0,0 0 0,0-2 1,23 1-1,305-8-5,-312 5 2,-1 0 1,1-2-1,0-2 0,-1-1 0,0-1 0,0-2 0,0-1 0,52-25 0,-71 29 0,0 0-1,-1-1 1,1 0-1,-2-1 1,1 0-1,-1 0 1,0-1-1,-1 0 1,0-1-1,-1 0 1,0-1-1,0 0 1,11-23-1,1-1 0,1 2 0,1 0 0,34-38 0,5-8 2,-44 52 4,-3-1 0,0 0 0,-1-1 0,-2 0 0,-1-1 0,6-35-1,5-7 2,-8 31 67,-2-1 0,-2 0 1,-2-1-1,-1 0 0,-3 0 0,-1 0 0,-2 0 0,-2-1 0,-2 1 0,-13-57 0,16 91-75,-1 0 0,-1 1 0,1-1 0,-1 1-1,-1 0 1,1 0 0,-2 0 0,1 0 0,-1 0 0,0 1 0,0 0 0,-1 0-1,0 1 1,0-1 0,-1 1 0,1 1 0,-1-1 0,-1 1 0,1 0 0,-1 1-1,0 0 1,-11-5 0,0 3-441,15 4 359,0 1 0,-1-1 0,1 1 0,0-1 1,0 0-1,-7-6 0,3-1-3794,5-4-3573,3-5-1887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45.860"/>
    </inkml:context>
    <inkml:brush xml:id="br0">
      <inkml:brushProperty name="width" value="0.025" units="cm"/>
      <inkml:brushProperty name="height" value="0.025" units="cm"/>
    </inkml:brush>
  </inkml:definitions>
  <inkml:trace contextRef="#ctx0" brushRef="#br0">0 84 5285,'0'0'15599,"9"-5"-14750,10-2-540,0 0 0,1 1 1,-1 1-1,1 1 0,0 1 1,28-1-1,139 4 579,-94 1-808,192 5 448,163-3-356,-406-6-132,0-2 1,55-13 0,-110 19-39,-1 0 0,1-1 0,-1 0 0,0-1 0,-21-4 0,-6 0 13,-193-9-4,-1 11-1,-274 31 1,502-28 0,585-12 106,-203 26-81,-98-1-120,-264-13 85,29 1-42,-36-1-13,-25-1-28,-708-12 87,536 13 6,478-13-12145,-187 11 3438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0.643"/>
    </inkml:context>
    <inkml:brush xml:id="br0">
      <inkml:brushProperty name="width" value="0.025" units="cm"/>
      <inkml:brushProperty name="height" value="0.025" units="cm"/>
    </inkml:brush>
  </inkml:definitions>
  <inkml:trace contextRef="#ctx0" brushRef="#br0">1 1 9641,'0'0'10890,"48"2"-9288,-14-2 288,12 0-865,3 0-417,6 0-191,-1 0-353,-1 0-32,-8 0-513,-9 0-704,-9 0-897,-13 0-768,-11 0-1411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0.985"/>
    </inkml:context>
    <inkml:brush xml:id="br0">
      <inkml:brushProperty name="width" value="0.025" units="cm"/>
      <inkml:brushProperty name="height" value="0.025" units="cm"/>
    </inkml:brush>
  </inkml:definitions>
  <inkml:trace contextRef="#ctx0" brushRef="#br0">1 13 7335,'0'0'16047,"80"14"-13516,-23-14-514,3 0-960,5-4-704,-6-1-225,-5 0-96,-12 2-384,-9 1-2819,-10-1-3620,-11-1-7462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5.809"/>
    </inkml:context>
    <inkml:brush xml:id="br0">
      <inkml:brushProperty name="width" value="0.025" units="cm"/>
      <inkml:brushProperty name="height" value="0.025" units="cm"/>
    </inkml:brush>
  </inkml:definitions>
  <inkml:trace contextRef="#ctx0" brushRef="#br0">18 2 10346,'0'0'7639,"-3"11"-3662,3-10-3728,-12 46 2472,12-45-2542,-1 0 1,1 0-1,-1 0 1,1 1-1,0-1 1,0 0-1,0 1 1,0-1-1,0 0 1,0 0-1,1 1 1,-1-1-1,1 0 1,-1 0-1,1 0 1,0 0-1,0 0 1,0 0-1,0 0 1,0 0-1,2 2 1,0-2-129,0-1 0,0 0 1,0 0-1,-1 0 1,2 0-1,-1-1 0,0 1 1,0-1-1,0 0 1,0 1-1,0-2 0,0 1 1,0 0-1,0 0 0,0-1 1,0 0-1,0 0 1,0 0-1,0 0 0,0 0 1,0 0-1,0-1 0,3-2 1,9-5 30,-1-1-1,0 0 1,12-13 0,-9 9-62,-8 5-4,-6 6-11,0 0 0,0 1 0,0-1 0,0 1 0,0-1 0,1 1 0,-1 0 0,1 0 0,-1 1-1,1-1 1,0 1 0,0 0 0,4-1 0,-8 2 29,1 1 0,0-1-1,-1 0 1,1 1-1,-1-1 1,1 1 0,-1-1-1,1 1 1,-1 0 0,0-1-1,1 1 1,-1-1 0,1 1-1,-1 0 1,0-1 0,0 1-1,0 0 1,1-1 0,-1 1-1,0 0 1,0-1-1,0 1 1,0 0 0,0 0-1,0-1 1,0 1 0,0 0-1,0 30 873,-1-23-661,-4 101-117,5-109-187,0 0 0,0 0 0,0 1 0,0-1 0,0 0 0,0 0 0,0 1 0,0-1 0,0 0 0,0 0 0,0 0 0,0 0 0,0 1 0,1-1 0,-1 0 0,0 0 0,0 0 0,0 0 0,0 1 0,0-1 0,1 0 0,-1 0 0,0 0 0,0 0 0,0 0 1,0 0-1,1 1 0,-1-1 0,0 0 0,0 0 0,1 0 0,-1 0 0,0 0 0,0 0 0,0 0 0,1 0 0,-1 0 0,0 0 0,0 0 0,0 0 0,1 0 0,-1 0 0,0 0 0,0 0 0,0-1 0,1 1 0,-1 0 0,0 0 0,0 0 0,0 0 0,1 0 0,-1 0 0,0-1 0,0 1 0,0 0 0,0 0 0,0 0 0,1 0 0,-1-1 0,0 1 0,0 0 0,5-12-7591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8.423"/>
    </inkml:context>
    <inkml:brush xml:id="br0">
      <inkml:brushProperty name="width" value="0.025" units="cm"/>
      <inkml:brushProperty name="height" value="0.025" units="cm"/>
    </inkml:brush>
  </inkml:definitions>
  <inkml:trace contextRef="#ctx0" brushRef="#br0">1 406 14606,'0'0'11824,"10"-7"-10697,35-21-585,21-11-368,-1-4 0,-3-2 0,72-68 0,-21-15-120,-113 128-53,0 0 0,0-1 0,0 1 0,1 0 0,-1 0 0,0 0 0,0 0 0,0 0 0,0-1-1,0 1 1,1 0 0,-1 0 0,0 0 0,0 0 0,0 0 0,0 0 0,1 0 0,-1 0 0,0 0 0,0 0 0,0 0 0,0 0 0,1 0 0,-1-1 0,0 1 0,0 1 0,0-1 0,1 0 0,-1 0 0,0 0 0,0 0 0,0 0 0,0 0 0,1 0 0,-1 0 0,0 0 0,0 0 0,0 0 0,0 0 0,1 0 0,-1 1 0,0-1 0,0 0 0,0 0 0,0 0 0,0 0 0,1 1 0,1 11 114,-4 18 160,-12 51 78,6-44-275,3 1 0,-3 53 1,14-18 177,6-40-1273,9-5-3331,-3-17-2160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3.938"/>
    </inkml:context>
    <inkml:brush xml:id="br0">
      <inkml:brushProperty name="width" value="0.025" units="cm"/>
      <inkml:brushProperty name="height" value="0.025" units="cm"/>
    </inkml:brush>
  </inkml:definitions>
  <inkml:trace contextRef="#ctx0" brushRef="#br0">0 141 9833,'0'0'11056,"2"13"-10255,35 242 2201,21 182-105,-52-407-2047,-6-30-810,0 1 0,0-1 0,0 0-1,0 0 1,0 1 0,1-1 0,-1 0 0,0 0-1,0 0 1,0 1 0,0-1 0,0 0 0,0 0-1,1 0 1,-1 1 0,0-1 0,0 0 0,0 0-1,0 0 1,1 0 0,-1 0 0,0 1-1,0-1 1,1 0 0,-1 0 0,0 0 0,0 0-1,0 0 1,1 0 0,-1 0 0,0 0 0,0 0-1,1 0 1,-1 0 0,0 0 0,0 0 0,1 0-1,-1 0 1,0 0 0,0 0 0,0 0-1,1 0 1,-1 0 0,0-1 0,0 1 0,1 0-1,2-4 217,-1 0-1,1 0 0,-1 0 1,1 0-1,-1 0 0,-1-1 0,1 1 1,1-7-1,11-39-208,-1 0 0,-4-2 0,5-60 0,-3-156-50,-5 47-22,-5 212 8,-1-1-195,1 0 1,0 0-1,0 0 1,1 0-1,4-12 0,11 20-12504,-8 2 5931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5.073"/>
    </inkml:context>
    <inkml:brush xml:id="br0">
      <inkml:brushProperty name="width" value="0.025" units="cm"/>
      <inkml:brushProperty name="height" value="0.025" units="cm"/>
    </inkml:brush>
  </inkml:definitions>
  <inkml:trace contextRef="#ctx0" brushRef="#br0">0 101 8040,'0'0'5658,"17"6"-4254,17 1-876,0 0 0,1-3-1,-1 0 1,1-3-1,34-2 1,606-58 1443,296-10-1033,68 112 760,-824-26-817,1-11 0,279-26-1,-274 9 293,51-7-1080,-278 15 1188,6 3-1271,-1 1-1,1-1 1,-1 0-1,0 0 1,1 1-1,-1-1 1,1 0-1,-1 1 0,1-1 1,-1 1-1,1-1 1,-1 1-1,1-1 1,0 0-1,-1 1 0,1 0 1,0-1-1,-1 1 1,1-1-1,0 1 1,0-1-1,-1 1 1,1 0-1,0-1 0,0 1 1,0-1-1,0 1 1,0 0-1,0-1 1,0 1-1,0 0 1,0-1-1,0 1 0,0 0 1,-1 14 243,0-1 1,-2 1-1,1-1 0,-11 29 1,9-30 59,0 1 1,0 0-1,1 0 1,-1 28 0,4-40-305,0 0 1,0-1 0,0 1-1,1 0 1,-1-1 0,1 1-1,-1-1 1,1 1 0,0-1-1,0 1 1,-1-1-1,1 1 1,0-1 0,0 0-1,0 1 1,0-1 0,1 0-1,-1 0 1,0 0 0,1 0-1,-1 0 1,0 0 0,1 0-1,-1 0 1,4 0 0,-2 1-397,0-1 0,0 0 0,0-1 0,1 1 0,-1 0 1,0-1-1,1 0 0,-1 0 0,0 0 0,0 0 0,1-1 1,5 0-1,15-10-7199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5.943"/>
    </inkml:context>
    <inkml:brush xml:id="br0">
      <inkml:brushProperty name="width" value="0.025" units="cm"/>
      <inkml:brushProperty name="height" value="0.025" units="cm"/>
    </inkml:brush>
  </inkml:definitions>
  <inkml:trace contextRef="#ctx0" brushRef="#br0">1 237 10474,'0'0'13314,"8"-2"-11451,2-2-1531,0 0-1,0 0 1,0-1 0,-1 0 0,0-1-1,0 0 1,-1 0 0,0-1 0,0 0-1,13-15 1,10-15 135,30-45 0,-33 43 214,-37 89-361,4-36-289,1 1 0,0 0-1,2-1 1,-1 1 0,2 1 0,0-1 0,0 0 0,3 21-1,-2-35-66,1 1 0,-1-1 0,0 0 0,1 1 0,-1-1 0,1 0 0,-1 1 0,1-1 0,0 0 0,-1 0 0,1 0 0,0 0 0,0 0 0,0 0 0,0 0 0,0 0 0,0 0 1,0 0-1,0 0 0,0 0 0,0-1 0,1 1 0,-1 0 0,0-1 0,0 1 0,1-1 0,-1 0 0,0 1 0,1-1 0,-1 0 0,1 0 0,-1 0 0,0 0 0,1 0 0,-1 0 0,3-1 0,-2 1-414,1-1 1,-1 1 0,0-1 0,1 0 0,-1 0 0,0 0 0,0 0 0,0 0 0,0-1 0,0 1 0,0-1-1,0 1 1,0-1 0,0 0 0,-1 1 0,1-1 0,-1 0 0,1 0 0,1-4 0,5-19-5792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6.303"/>
    </inkml:context>
    <inkml:brush xml:id="br0">
      <inkml:brushProperty name="width" value="0.025" units="cm"/>
      <inkml:brushProperty name="height" value="0.025" units="cm"/>
    </inkml:brush>
  </inkml:definitions>
  <inkml:trace contextRef="#ctx0" brushRef="#br0">65 5 17553,'0'0'7073,"9"-2"-4345,-4 2-2414,1-1 141,0 0 0,1 0 0,-1 1 0,0 0 0,1 0-1,11 3 1,-17-3-383,0 0-1,0 1 0,1-1 1,-1 1-1,0-1 1,0 1-1,0 0 0,0-1 1,0 1-1,0 0 0,0 0 1,0 0-1,0 0 0,0 0 1,0 0-1,-1 0 1,1 0-1,1 1 0,-2 0-36,1 1 0,-1-1 0,1 0 0,-1 0 0,0 0 0,0 0 0,0 0 0,0 1 0,0-1-1,-1 0 1,1 0 0,0 0 0,-1 0 0,0 0 0,0 2 0,-4 4-35,0 0 0,0-1 0,0 0 0,-1 0 0,0-1 0,0 1 0,0-1 0,-1-1 0,0 1 0,-9 5 0,-25 21 0,37-28 0,-22 26 0,25-29 0,1 1 0,-1-1 0,0 1 0,0-1 0,1 1 0,-1-1 0,0 1 0,1 0 0,0-1 0,-1 1 0,1-1 0,0 1 0,0 0 0,0-1 0,0 1 0,0 0 0,0-1 0,1 1 0,-1 0 0,1 2 0,1-3 0,0 0 0,1 0 0,-1 0 0,0 0 0,1 0 0,-1 0 0,0-1 0,1 1 0,-1-1 0,1 0 0,-1 1 0,1-1 0,-1 0 0,1-1 0,-1 1 0,5-1 0,2 0 0,68-7-3879,37-24-9683,-89 23-1444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6.660"/>
    </inkml:context>
    <inkml:brush xml:id="br0">
      <inkml:brushProperty name="width" value="0.025" units="cm"/>
      <inkml:brushProperty name="height" value="0.025" units="cm"/>
    </inkml:brush>
  </inkml:definitions>
  <inkml:trace contextRef="#ctx0" brushRef="#br0">0 166 14990,'0'0'13581,"8"-4"-12775,21-15-700,-2-1 0,0-2 0,-1-1 0,-1-1 0,24-30-1,-49 54-104,0 1-1,0-1 0,0 0 1,0 0-1,0 0 0,0 0 1,0 0-1,0 0 0,0 0 0,0 0 1,0 1-1,0-1 0,0 0 1,0 0-1,0 0 0,0 0 1,0 0-1,0 0 0,0 0 1,1 0-1,-1 0 0,0 0 0,0 1 1,0-1-1,0 0 0,0 0 1,0 0-1,0 0 0,0 0 1,1 0-1,-1 0 0,0 0 1,0 0-1,0 0 0,0 0 1,0 0-1,0 0 0,0 0 0,1 0 1,-1 0-1,0 0 0,0 0 1,0 0-1,0 0 0,0 0 1,0 0-1,0-1 0,0 1 1,1 0-1,-1 0 0,0 0 0,0 0 1,0 0-1,0 0 0,0 0 1,0 0-1,0 0 0,0 0 1,0-1-1,-1 11-3,-37 85 480,28-75-378,1 1 0,1 0 0,0 0 1,2 0-1,1 1 0,0 0 1,-2 36-1,7-58-128,0 0 0,0 1 0,0-1 0,0 0 0,0 1 0,0-1 1,0 0-1,0 1 0,0-1 0,0 1 0,1-1 0,-1 0 0,0 1 0,0-1 0,0 0 0,0 0 0,0 1 0,1-1 1,-1 0-1,0 1 0,0-1 0,1 0 0,-1 0 0,0 1 0,0-1 0,1 0 0,-1 0 0,0 0 0,1 1 0,-1-1 1,0 0-1,1 0 0,-1 0 0,0 0 0,1 0 0,-1 0 0,0 0 0,1 0 0,-1 0 0,1 0 0,-1 0 1,0 0-1,1 0 0,-1 0 0,0 0 0,1 0 0,-1 0 0,0 0 0,1 0 0,-1 0 0,0-1 0,1 1 0,-1 0 1,0 0-1,0 0 0,1-1 0,-1 1 0,0 0 0,1 0 0,-1-1 0,0 0 0,19-16-4739,-6-7-2818,1-5-6395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7.018"/>
    </inkml:context>
    <inkml:brush xml:id="br0">
      <inkml:brushProperty name="width" value="0.025" units="cm"/>
      <inkml:brushProperty name="height" value="0.025" units="cm"/>
    </inkml:brush>
  </inkml:definitions>
  <inkml:trace contextRef="#ctx0" brushRef="#br0">28 0 19699,'0'0'3363,"-23"48"128,18-30-1345,5-6-1249,3-8-673,12-4-128,5 0-1057,1-16-3042,-1-4-2532,-2-5-4483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7.362"/>
    </inkml:context>
    <inkml:brush xml:id="br0">
      <inkml:brushProperty name="width" value="0.025" units="cm"/>
      <inkml:brushProperty name="height" value="0.025" units="cm"/>
    </inkml:brush>
  </inkml:definitions>
  <inkml:trace contextRef="#ctx0" brushRef="#br0">147 21 9737,'0'0'8029,"-9"7"-3731,-1 1-3278,-64 53 3993,68-56-4697,1 0-1,-1 1 1,1 0 0,1 0 0,-1 0 0,1 1 0,0-1 0,0 1-1,1 0 1,-5 13 0,9-19-305,-1 0 0,1 0-1,0-1 1,0 1 0,-1 0 0,1 0 0,0-1-1,0 1 1,0 0 0,0-1 0,0 1-1,0-1 1,0 1 0,0-1 0,0 1-1,0-1 1,0 0 0,0 0 0,1 0-1,-1 1 1,0-1 0,0 0 0,0 0 0,0 0-1,0-1 1,0 1 0,1 0 0,1-1-1,38-2-402,-31 2 9,-4-1 206,0 1-1,-1 1 1,1-1-1,0 1 1,0 0-1,0 0 1,9 2-1,-14-1 169,1 0 0,-1-1 0,1 1 0,-1 0-1,1 0 1,-1 0 0,0 0 0,1 1 0,-1-1 0,0 0-1,0 0 1,0 1 0,0-1 0,0 1 0,0-1 0,0 1-1,0-1 1,-1 1 0,1-1 0,-1 1 0,1 0-1,-1-1 1,1 1 0,-1 0 0,0 0 0,0-1 0,0 1-1,0 0 1,0-1 0,-1 3 0,0 2 121,0 0 0,0 0 0,-1 0 0,0 0 0,0-1 0,-1 1 1,0-1-1,0 1 0,0-1 0,0 0 0,-1 0 0,0-1 0,0 1 0,-8 6 0,8-6 1,-1-1-1,0 1 0,0-1 0,0-1 0,0 1 0,0-1 0,-1 0 0,0 0 0,1 0 0,-1-1 1,0 0-1,-1 0 0,1-1 0,-6 2 0,11-3-193,0-1 1,0 1-1,1 0 1,-1 0-1,0 0 0,1-1 1,-1 1-1,0 0 1,1-1-1,-1 1 1,0-1-1,1 1 0,-1-1 1,1 1-1,-1-1 1,1 1-1,-1-1 0,1 1 1,-1-1-1,1 0 1,0 1-1,-1-1 1,1 0-1,0 1 0,-1-1 1,1 0-1,0 0 1,0 1-1,0-1 0,0 0 1,0 0-1,0 0 1,-1-32-5989,2 23 3330,-1-24-6774</inkml:trace>
  <inkml:trace contextRef="#ctx0" brushRef="#br0" timeOffset="1">111 17 19250,'0'0'11980,"62"-14"-11820,-40 14-128,0 0-417,-1 0-2593,-2-1-3268,-3-1-6855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7.735"/>
    </inkml:context>
    <inkml:brush xml:id="br0">
      <inkml:brushProperty name="width" value="0.025" units="cm"/>
      <inkml:brushProperty name="height" value="0.025" units="cm"/>
    </inkml:brush>
  </inkml:definitions>
  <inkml:trace contextRef="#ctx0" brushRef="#br0">0 190 20756,'0'0'10426,"10"-2"-9695,5-3-726,0 0 1,0-1-1,-1 0 0,1-2 1,-2 1-1,1-2 0,-1 0 1,0 0-1,-1-1 0,0-1 1,-1 0-1,0-1 0,-1 0 1,0 0-1,-1-1 0,0 0 1,7-17-1,-71 117-405,15 19 1097,25-63-2470,-1-2-5015,9-27-1102,-2-2-7196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08.079"/>
    </inkml:context>
    <inkml:brush xml:id="br0">
      <inkml:brushProperty name="width" value="0.025" units="cm"/>
      <inkml:brushProperty name="height" value="0.025" units="cm"/>
    </inkml:brush>
  </inkml:definitions>
  <inkml:trace contextRef="#ctx0" brushRef="#br0">1 39 11018,'0'0'14756,"10"2"-12685,54 6-788,1-4 1,104-6-1,-67 0-884,777 6-2075,-879-4 1668,0 0-1,1 0 1,-1 0 0,0 0-1,0 0 1,1 0-1,-1 0 1,0 0 0,0 0-1,1 0 1,-1 0-1,0 0 1,0 0 0,1 0-1,-1 0 1,0-1-1,0 1 1,1 0 0,-1 0-1,0 0 1,0 0-1,0 0 1,1-1 0,-1 1-1,0 0 1,0 0-1,0 0 1,0 0 0,1-1-1,-1 1 1,0 0-1,0 0 1,0-1 0,0 1-1,0 0 1,0 0-1,0-1 1,1 1 0,-1 0-1,0 0 1,0-1-1,0 1 1,0 0 0,0 0-1,0-1 1,0 1-1,0 0 1,0 0 0,-1-1-1,1 1 1,0 0-1,0 0 1,0-1 0,0 1-1,0 0 1,0 0-1,0 0 1,-1-1 0,-11-17-4068,6 10-247,-3-9-5062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8.362"/>
    </inkml:context>
    <inkml:brush xml:id="br0">
      <inkml:brushProperty name="width" value="0.025" units="cm"/>
      <inkml:brushProperty name="height" value="0.025" units="cm"/>
    </inkml:brush>
  </inkml:definitions>
  <inkml:trace contextRef="#ctx0" brushRef="#br0">23 1028 12908,'-4'2'1138,"3"-2"-751,0 0 0,0 1-1,0-1 1,0 1 0,0-1-1,0 1 1,0 0 0,0-1-1,0 1 1,0 0 0,1 0-1,-1 0 1,0 0 0,0-1-1,1 1 1,-1 0 0,0 0-1,1 0 1,-1 1 0,1-1-1,0 0 1,-1 0 0,1 0-1,-1 2 1,27-3 3537,-12-6-3428,1-1 0,-1 0 0,-1-1 0,1-1 0,-1 0 1,18-18-1,10-5 115,172-122-290,399-279 404,-509 363-725,-4-6 0,142-138 0,-283 249 0,0-2 0,-3-2 0,-57 32 0,34-22 0,-551 385 0,564-385 0,29-23 0,-43 38 0,140-112 0,46-37 0,238-146 0,-90 68 0,-166 95 0,-175 122-374,-222 148 393,-179 130 48,429-288-76,27-22-5,0 2 0,1 0 1,-35 38-1,102-82-109,99-91-137,152-111-286,-128 122 533,79-57 31,-505 330-381,-170 136 544,302-204 129,-145 148 0,259-236-316,7-6-1,0-1-1,0 0 1,0 1-1,1 0 1,-1-1-1,1 1 0,0 0 1,0 0-1,0 0 1,0 1-1,-2 4 1,11-12-2823,6-14-1889,0-9-2237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2.700"/>
    </inkml:context>
    <inkml:brush xml:id="br0">
      <inkml:brushProperty name="width" value="0.025" units="cm"/>
      <inkml:brushProperty name="height" value="0.025" units="cm"/>
    </inkml:brush>
  </inkml:definitions>
  <inkml:trace contextRef="#ctx0" brushRef="#br0">1 256 7207,'0'0'17467,"8"3"-15358,-5-2-1949,1 0-1,0-1 1,0 1 0,-1-1 0,1 0 0,0 0 0,0 0 0,0 0 0,-1 0 0,1-1 0,0 0-1,-1 0 1,7-2 0,1-2 17,0-1 0,0 0 0,18-13 0,6-7-92,47-45 0,-70 60-59,-2 0-1,1-1 1,-2 0-1,0 0 1,0-1-1,-1 0 1,11-25-1,-48 78 685,-38 91-96,60-114-545,1 1 1,0-1-1,1 1 1,1 1-1,-3 34 0,6-52-98,1 0-1,0 0 1,0 0-1,0 0 1,0 0-1,0 0 1,0 1 0,0-1-1,1 0 1,-1 0-1,0 0 1,0 0-1,1 0 1,-1 0-1,1 0 1,-1 0-1,1 0 1,-1 0-1,1 0 1,0 0-1,-1-1 1,1 1-1,0 0 1,0 0-1,0-1 1,0 1-1,-1 0 1,1-1-1,0 1 1,0-1-1,0 1 1,0-1-1,0 0 1,0 1-1,0-1 1,1 0-1,-1 0 1,0 1-1,0-1 1,0 0-1,0 0 1,2-1-1,0 1-537,0 0-1,0-1 1,0 0-1,0 0 1,0 0 0,0 0-1,-1 0 1,1 0-1,0-1 1,-1 1-1,1-1 1,-1 0-1,1 0 1,3-3 0,9-16-5834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3.073"/>
    </inkml:context>
    <inkml:brush xml:id="br0">
      <inkml:brushProperty name="width" value="0.025" units="cm"/>
      <inkml:brushProperty name="height" value="0.025" units="cm"/>
    </inkml:brush>
  </inkml:definitions>
  <inkml:trace contextRef="#ctx0" brushRef="#br0">1 290 18578,'0'0'11125,"14"-5"-10276,5-5-775,0 0 1,0-1 0,-1-1 0,0-1-1,-1-1 1,21-21 0,-12 6 229,-1-1 0,-1-1 1,32-58-1,-67 112-97,-15 44 0,8-17-146,9-30-61,1 0 0,1 0 0,1 1 0,1 0 0,0 0 0,-2 37 0,7-57-194,0 0 0,0 0 0,1 0 0,-1-1 0,0 1 1,0 0-1,1 0 0,-1 0 0,0-1 0,1 1 0,-1 0 0,1-1 0,-1 1 0,1 0 0,-1-1 1,1 1-1,-1-1 0,1 1 0,0-1 0,-1 1 0,1-1 0,0 1 0,-1-1 0,1 1 0,0-1 0,0 0 1,0 0-1,-1 1 0,1-1 0,1 0 0,0 1-807,1-1 1,-1 0-1,0 0 0,0 0 0,1 0 1,-1 0-1,0 0 0,0 0 1,0-1-1,5-1 0,4-5-11320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3.573"/>
    </inkml:context>
    <inkml:brush xml:id="br0">
      <inkml:brushProperty name="width" value="0.025" units="cm"/>
      <inkml:brushProperty name="height" value="0.025" units="cm"/>
    </inkml:brush>
  </inkml:definitions>
  <inkml:trace contextRef="#ctx0" brushRef="#br0">238 6 18193,'0'0'3080,"-10"-2"-42,4 1-2770,1 0 0,-1 0 1,0 1-1,0 0 0,1 0 0,-1 0 0,0 0 0,0 1 1,0 0-1,1 0 0,-1 1 0,1 0 0,-1 0 0,1 0 1,0 0-1,-8 6 0,1 0 134,1 2 1,0-1 0,-14 18-1,23-24-368,-1-1 0,1 1 0,0-1 0,0 1 0,0 0 0,1 0 1,-1-1-1,0 1 0,1 0 0,0 0 0,0 1 0,0-1 0,0 0 0,1 0 0,-1 1 0,1-1 0,-1 0 0,1 0 0,1 1 0,-1-1 0,1 6 1,0-8-27,0 0 1,0-1 0,0 1 0,0 0 0,0 0-1,0 0 1,1-1 0,-1 1 0,0 0 0,0-1-1,1 1 1,-1-1 0,0 0 0,1 1 0,-1-1-1,1 0 1,-1 0 0,0 0 0,1 0 0,-1 0-1,0 0 1,1 0 0,-1-1 0,1 1 0,-1 0-1,3-2 1,36-12 101,-22 2-290,-1 0 1,-1-2-1,17-17 1,-17 16-241,-16 15 409,0-1-1,0 1 0,0 0 0,0 0 0,0 0 0,0 0 0,0 0 0,1 0 0,-1-1 0,0 1 0,0 0 1,0 0-1,0 0 0,0 0 0,0 0 0,1 0 0,-1 0 0,0 0 0,0 0 0,0 0 0,0 0 0,0 0 1,1 0-1,-1 0 0,0 0 0,0 0 0,0 0 0,0 0 0,0 0 0,1 0 0,-1 0 0,0 0 1,0 0-1,0 0 0,0 0 0,0 0 0,1 0 0,-1 0 0,0 0 0,0 0 0,0 0 0,0 0 0,0 0 1,0 1-1,1-1 0,-1 0 0,0 0 0,0 0 0,0 0 0,0 0 0,0 0 0,0 0 0,0 1 0,0-1 1,0 0-1,0 0 0,0 0 0,0 0 0,0 0 0,1 1 0,-1-1 0,0 0 0,0 0 0,0 0 0,0 0 1,-1 1-1,1 18-165,-10 24 249,-3 1 736,1 1-1,3 0 1,-6 61-1,15-104-807,0 0 0,-1 0 0,1 0 0,0 0 0,-1 0 0,1 0 0,-1 0 0,0 0 0,0 0 0,0 0 0,0-1 0,0 1 0,0 0 0,0-1 0,-1 1 0,1-1 0,-1 1 0,1-1 0,-1 1 0,1-1 0,-1 0 0,0 0 0,-1 1 0,-1-1 0,1 1 0,-1-1 0,0 0 0,1-1 0,-1 1 0,0-1 0,0 0 0,1 1 0,-1-2 0,0 1 0,0 0 0,-4-2 0,3 1 0,0 0 0,0 0 0,0 0 0,0-1 0,0 0 0,0 0 0,1 0 0,-1-1 0,1 0 0,-1 0 0,1 0 0,0 0 0,0-1 0,0 1 0,1-1 0,-1 0 0,1 0 0,-5-8 0,8 12-65,0-1 0,0 0 0,0 0-1,0 1 1,0-1 0,0 0 0,0 0 0,0 1 0,0-1-1,1 0 1,-1 1 0,0-1 0,0 0 0,1 1 0,-1-1 0,0 0-1,1 1 1,-1-1 0,1 1 0,-1-1 0,1 1 0,-1-1 0,1 1-1,-1-1 1,1 1 0,0-1 0,-1 1 0,1 0 0,-1-1-1,1 1 1,0 0 0,-1 0 0,1-1 0,0 1 0,0 0 0,-1 0-1,1 0 1,0 0 0,-1 0 0,1 0 0,0 0 0,0 0 0,44-2-5698,-32 1 3399,14 0-4581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3.900"/>
    </inkml:context>
    <inkml:brush xml:id="br0">
      <inkml:brushProperty name="width" value="0.025" units="cm"/>
      <inkml:brushProperty name="height" value="0.025" units="cm"/>
    </inkml:brush>
  </inkml:definitions>
  <inkml:trace contextRef="#ctx0" brushRef="#br0">52 1 18161,'0'0'11659,"-18"64"-9769,7-40-833,1 3-1057,2-1 0,4 0 0,3-1 0,1 0 0,0-3-352,0-4-3076,0-5-2401,0-6-2659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5.422"/>
    </inkml:context>
    <inkml:brush xml:id="br0">
      <inkml:brushProperty name="width" value="0.025" units="cm"/>
      <inkml:brushProperty name="height" value="0.025" units="cm"/>
    </inkml:brush>
  </inkml:definitions>
  <inkml:trace contextRef="#ctx0" brushRef="#br0">12 0 14253,'-11'5'6218,"11"-1"-2186,21 1-675,37-2-2555,-33-3-719,0 0 0,0-2 1,0-1-1,33-8 0,-132 105 435,47-61 27,-30 49 0,51-72-435,0 0 1,1 0 0,0 1-1,1 0 1,0 0-1,0 0 1,1 1-1,1-1 1,0 1 0,0 11-1,2-21-117,0-1 0,0 0 1,0 0-1,0 1 0,0-1 0,0 0 0,1 0 0,-1 1 0,0-1 0,1 0 0,-1 0 1,1 0-1,0 0 0,-1 1 0,1-1 0,1 1 0,12 3-6554,-12-20-6331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5.766"/>
    </inkml:context>
    <inkml:brush xml:id="br0">
      <inkml:brushProperty name="width" value="0.025" units="cm"/>
      <inkml:brushProperty name="height" value="0.025" units="cm"/>
    </inkml:brush>
  </inkml:definitions>
  <inkml:trace contextRef="#ctx0" brushRef="#br0">0 13 14478,'0'0'14573,"74"20"-14476,-39-20-97,1 0-833,0 0-1634,-3-9-1280,-5-1-1698,-2-4-4292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6.110"/>
    </inkml:context>
    <inkml:brush xml:id="br0">
      <inkml:brushProperty name="width" value="0.025" units="cm"/>
      <inkml:brushProperty name="height" value="0.025" units="cm"/>
    </inkml:brush>
  </inkml:definitions>
  <inkml:trace contextRef="#ctx0" brushRef="#br0">83 0 16656,'0'0'10522,"8"5"-9540,1-2-938,0 0 0,0 0 0,0 0 0,0-1 0,1-1 0,-1 0 0,1 0-1,-1 0 1,1-1 0,-1-1 0,1 0 0,15-3 0,-57 57 1179,26-45-1178,-77 118 1513,75-112-1385,0 1 0,1 0 0,1 0-1,0 0 1,1 1 0,-5 32 0,9-39-2439,1 2-6049,0-4 3351</inkml:trace>
  <inkml:trace contextRef="#ctx0" brushRef="#br0" timeOffset="1">1 255 13933,'0'0'15086,"50"-23"-14253,-21 19-480,1-1-321,0 0-289,0-3-1729,-2 1-2306,-3-6-2114,-3-6-9224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6.468"/>
    </inkml:context>
    <inkml:brush xml:id="br0">
      <inkml:brushProperty name="width" value="0.025" units="cm"/>
      <inkml:brushProperty name="height" value="0.025" units="cm"/>
    </inkml:brush>
  </inkml:definitions>
  <inkml:trace contextRef="#ctx0" brushRef="#br0">20 0 19603,'0'0'13164,"-19"27"-13164,26-27-5093,1-13-9705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18.701"/>
    </inkml:context>
    <inkml:brush xml:id="br0">
      <inkml:brushProperty name="width" value="0.025" units="cm"/>
      <inkml:brushProperty name="height" value="0.025" units="cm"/>
    </inkml:brush>
  </inkml:definitions>
  <inkml:trace contextRef="#ctx0" brushRef="#br0">1 288 5765,'0'0'21685,"8"2"-20276,-5-1-1322,0-1 1,0 0-1,0 1 0,1-1 0,-1 0 0,0 0 1,0-1-1,0 1 0,0-1 0,0 1 0,0-1 1,1 0-1,-2 0 0,1 0 0,0-1 0,5-2 0,3-4 89,0-1-1,0 0 0,11-13 1,172-192 614,-193 212-782,0 1 0,0 0 1,0-1-1,0 1 0,0 0 0,0 0 1,0 0-1,0 0 0,0 0 0,0 0 1,1 0-1,-1 0 0,0 1 0,1-1 1,1-1-1,-2 3 0,-1-1 1,0 0-1,1 1 1,-1-1-1,1 0 1,-1 1-1,0-1 1,0 1-1,1-1 1,-1 1-1,0-1 1,0 0-1,1 1 1,-1-1-1,0 1 1,0-1-1,0 1 1,0-1-1,0 1 1,0-1-1,0 1 1,0-1-1,0 1 0,0-1 1,0 1-1,0-1 1,0 1-1,0 0 1,-12 51 355,-26 38-244,23-58-96,2 1 0,-13 47 0,25-79-144,1 1 0,-1-1 0,1 0 0,-1 1 0,1-1 0,0 1 0,0-1 0,0 0 0,0 1 0,0-1 0,0 1 0,0-1 0,0 0 0,0 1 0,1-1 0,-1 0 0,0 1 0,1-1 0,-1 0 0,1 1 0,0-1 0,-1 0 0,1 0 0,0 0 0,0 1 1,0-1-1,0 0 0,0 0 0,2 1 0,-1-2-166,-1 1 0,1-1 0,0 0 0,-1 0 0,1 0 0,0 0 0,-1-1 0,1 1 0,-1 0 0,1-1 0,0 1 0,-1-1 0,1 1 0,-1-1 0,1 0 0,-1 0 0,1 0 0,-1 0 0,0 0 0,1 0 0,-1 0 0,0 0 0,0 0 0,0-1 0,2-1 1,12-16-9084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0.829"/>
    </inkml:context>
    <inkml:brush xml:id="br0">
      <inkml:brushProperty name="width" value="0.025" units="cm"/>
      <inkml:brushProperty name="height" value="0.025" units="cm"/>
    </inkml:brush>
  </inkml:definitions>
  <inkml:trace contextRef="#ctx0" brushRef="#br0">201 70 8808,'7'-14'4082,"-5"11"-2892,-1 0 0,1-1 0,-1 1 0,1 0-1,-1 0 1,0-1 0,0 1 0,-1-1 0,2-5 0,-12-3 2229,-17 8-3061,21 4-311,1 1 0,-1-1 0,0 1 0,0 0 0,1 1 0,-1 0 0,1 0 0,-1 0 1,1 0-1,0 1 0,0 0 0,-5 3 0,7-4-17,0 1 0,0-1 0,0 1 0,0-1 0,1 1 0,0 0 0,-1 0 0,1 0 0,0 0 0,0 0 0,1 1 0,-1-1 0,1 1 0,-1-1 0,1 1 0,0-1 0,0 1 0,1 0 0,-1 6 0,1-9-25,0 0 1,0 0-1,0 0 1,0 0-1,0 0 1,0 0-1,1-1 1,-1 1-1,0 0 1,1 0-1,-1 0 1,1 0-1,-1-1 1,1 1-1,-1 0 1,1 0-1,-1-1 1,1 1-1,0-1 1,-1 1-1,1 0 1,0-1-1,-1 1 1,1-1-1,0 1 1,0-1-1,1 1 1,31 2 104,-25-4-97,0 0 0,-1-1 1,1 0-1,-1 0 0,1 0 1,8-5-1,-11 4-13,0 0 0,0-1 0,0 1 0,-1-1 0,1 0 0,-1 0 0,0 0 0,0-1 0,-1 1 0,1-1 0,-1 0 0,0 0 0,0 0 0,3-10 0,-30 49-213,15-17 356,1 1 0,0-1 0,2 1 0,0 1 0,1-1 0,0 1 0,2 0 0,0 0 0,0 36 0,5-46 147,-4-8 33,-9-2-354,3 2 92,0 0-1,0 0 0,0 1 0,0 0 1,0 0-1,-10 5 0,10-3-1,0-1 0,0-1-1,0 0 1,0 0 0,0 0-1,-12 0 1,19-3-58,0 0 0,0 0 0,0 0-1,0 0 1,0 0 0,1 0 0,-1 0 0,0 0 0,0 0 0,1 0 0,-1 0-1,1-1 1,-1 1 0,1 0 0,0 0 0,-1-1 0,1 1 0,0 0-1,0-2 1,-5-27-87,51 28-7650,-30 0 2745,-2-2-2264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9.321"/>
    </inkml:context>
    <inkml:brush xml:id="br0">
      <inkml:brushProperty name="width" value="0.025" units="cm"/>
      <inkml:brushProperty name="height" value="0.025" units="cm"/>
    </inkml:brush>
  </inkml:definitions>
  <inkml:trace contextRef="#ctx0" brushRef="#br0">1 654 6534,'0'0'2499,"8"-10"-1250,22-20-414,1 0 0,1 2 0,1 2 0,1 1 0,2 1-1,59-29 1,255-103 1520,-336 151-2338,135-52 62,2 7 0,3 7 0,1 7 1,1 6-1,2 7 0,279-4 1,-412 26-25,1 2 0,-1 1 0,0 1 0,0 1 0,0 2 0,33 10 0,-48-12 132,-1 0-1,0 0 1,0 1-1,0 0 1,-1 1-1,0-1 1,0 2-1,0-1 1,-1 1-1,0 0 1,0 1-1,-1 0 1,1 0-1,-2 0 1,1 1-1,-1 0 1,-1 0-1,7 17 1,-2 9 948,0 0 1,4 49 0,-9-49-261,2-1 0,16 53 0,-22-86-893,0 0 0,1 0 1,-1 0-1,0 0 0,1 0 0,0 0 0,-1 0 0,1 0 0,-1-1 0,1 1 1,0 0-1,-1 0 0,1 0 0,0-1 0,0 1 0,0-1 0,0 1 1,0 0-1,0-1 0,0 0 0,-1 1 0,1-1 0,0 1 0,1-1 1,-1 0-1,0 0 0,0 0 0,0 0 0,0 0 0,0 0 0,0 0 1,0 0-1,0 0 0,0 0 0,0 0 0,0-1 0,0 1 0,0 0 0,2-1 1,15-13-3997,-9-7-3926,-8 1-2320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1.466"/>
    </inkml:context>
    <inkml:brush xml:id="br0">
      <inkml:brushProperty name="width" value="0.025" units="cm"/>
      <inkml:brushProperty name="height" value="0.025" units="cm"/>
    </inkml:brush>
  </inkml:definitions>
  <inkml:trace contextRef="#ctx0" brushRef="#br0">0 241 16303,'0'0'11216,"8"-10"-10281,161-221 714,-249 406-1519,62-130-94,13-34-250,1 1 0,0-1 0,-4 25 0,7-5-6895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1.888"/>
    </inkml:context>
    <inkml:brush xml:id="br0">
      <inkml:brushProperty name="width" value="0.025" units="cm"/>
      <inkml:brushProperty name="height" value="0.025" units="cm"/>
    </inkml:brush>
  </inkml:definitions>
  <inkml:trace contextRef="#ctx0" brushRef="#br0">68 0 18385,'0'0'9097,"-31"51"-7976,22-28-448,1 3-257,1-2-352,0 3-32,4-2-576,1-4-1218,2-5-1569,0-10-1442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2.230"/>
    </inkml:context>
    <inkml:brush xml:id="br0">
      <inkml:brushProperty name="width" value="0.025" units="cm"/>
      <inkml:brushProperty name="height" value="0.025" units="cm"/>
    </inkml:brush>
  </inkml:definitions>
  <inkml:trace contextRef="#ctx0" brushRef="#br0">12 10 18738,'0'0'10041,"11"-2"-9961,-11 2-75,13-3 53,-1 1-1,0 1 0,1 0 0,0 0 1,-1 1-1,19 3 0,-30-2-49,0-1 0,-1 1 0,1-1 0,0 1 0,-1 0 0,1-1 0,-1 1 0,1 0 0,-1 0 0,1 0 0,-1-1 0,0 1 0,1 0 0,-1 0 0,0 0 0,0 0 0,1 0 0,-1-1 0,0 1 0,0 0 0,0 0 0,0 0 1,0 0-1,0 0 0,-1 0 0,1 0 0,0-1 0,-1 3 0,-6 27 191,-44 83 283,33-78-443,2 0 1,2 2 0,-13 47 0,24-69-388,6-18-2814,2-27-4619,-4 6 1098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2.589"/>
    </inkml:context>
    <inkml:brush xml:id="br0">
      <inkml:brushProperty name="width" value="0.025" units="cm"/>
      <inkml:brushProperty name="height" value="0.025" units="cm"/>
    </inkml:brush>
  </inkml:definitions>
  <inkml:trace contextRef="#ctx0" brushRef="#br0">1 53 13004,'0'0'15887,"69"-34"-15694,-45 31-161,0 1-353,-3-2-2273,-1 0-2307,-4-2-3395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2.911"/>
    </inkml:context>
    <inkml:brush xml:id="br0">
      <inkml:brushProperty name="width" value="0.025" units="cm"/>
      <inkml:brushProperty name="height" value="0.025" units="cm"/>
    </inkml:brush>
  </inkml:definitions>
  <inkml:trace contextRef="#ctx0" brushRef="#br0">72 1 19346,'0'0'9011,"10"5"-8284,-7-3-635,54 25 249,-54-25-289,0-1 0,1 0 1,-1 0-1,0 0 0,1-1 0,-1 1 0,1-1 1,0 0-1,-1 0 0,1 0 0,-1 0 0,1-1 1,-1 1-1,1-1 0,-1 0 0,0 0 0,1 0 1,4-3-1,-30 45 338,-10 10 130,2 2 1,-24 62 0,17-16-7790</inkml:trace>
  <inkml:trace contextRef="#ctx0" brushRef="#br0" timeOffset="1">0 266 15471,'0'0'15182,"64"-31"-14509,-35 27-513,1 4-128,-3 0-673,0 0-2209,-1 0-3172,-3 0-5125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3.846"/>
    </inkml:context>
    <inkml:brush xml:id="br0">
      <inkml:brushProperty name="width" value="0.025" units="cm"/>
      <inkml:brushProperty name="height" value="0.025" units="cm"/>
    </inkml:brush>
  </inkml:definitions>
  <inkml:trace contextRef="#ctx0" brushRef="#br0">0 15 7815,'0'0'16021,"13"5"-14153,17 3-1130,1-2 0,-1-1 0,1-2-1,60-1 1,123 1 683,326-13-952,-533 10-469,36-3 32,1-2 0,-1-2 0,53-14 0,-115 26-318,14-4-552,0 1-1,0-1 1,0 1-1,0 0 1,1 0-1,-7 4 1,0 0-3545,4-1-1756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4.364"/>
    </inkml:context>
    <inkml:brush xml:id="br0">
      <inkml:brushProperty name="width" value="0.025" units="cm"/>
      <inkml:brushProperty name="height" value="0.025" units="cm"/>
    </inkml:brush>
  </inkml:definitions>
  <inkml:trace contextRef="#ctx0" brushRef="#br0">1 233 16111,'0'0'10207,"8"-9"-8717,133-101 858,5-3-943,-146 113-1395,0 0 1,0 1 0,0-1-1,0 0 1,0 0-1,0 0 1,0 0 0,1 1-1,-1-1 1,0 0 0,0 0-1,0 0 1,0 0 0,0 0-1,0 0 1,0 0 0,1 1-1,-1-1 1,0 0 0,0 0-1,0 0 1,0 0 0,0 0-1,1 0 1,-1 0 0,0 0-1,0 0 1,0 0 0,0 0-1,1 0 1,-1 0 0,0 0-1,0 0 1,0 0 0,0 0-1,0 0 1,1 0 0,-1 0-1,0 0 1,0 0 0,0 0-1,0 0 1,1 0 0,-1 0-1,0 0 1,0-1 0,0 1-1,0 0 1,0 0 0,0 0-1,1 0 1,-1 0-1,0 0 1,0-1 0,0 1-1,0 0 1,0 0 0,0 0-1,0 0 1,0 0 0,0-1-1,0 1 1,0 0 0,0 0-1,0 0 1,0 0 0,0-1-1,-6 19 124,-14 25-123,20-43-5,0 0-5,-7 11 3,2 0 0,-1 0 0,2 0 0,-1 0 0,2 1 0,-1 0 0,1 0 0,-1 15 0,5-27-114,-1 1-1,0-1 0,1 0 1,-1 1-1,0-1 0,1 1 1,-1-1-1,1 0 0,-1 1 1,1-1-1,-1 0 1,1 0-1,-1 1 0,1-1 1,-1 0-1,1 0 0,0 0 1,-1 0-1,1 0 0,-1 0 1,1 0-1,-1 0 0,1 0 1,0 0-1,-1 0 0,1 0 1,-1 0-1,1 0 0,-1 0 1,1 0-1,0-1 0,21-4-4291,-1-8-846,3-4-1862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4.719"/>
    </inkml:context>
    <inkml:brush xml:id="br0">
      <inkml:brushProperty name="width" value="0.025" units="cm"/>
      <inkml:brushProperty name="height" value="0.025" units="cm"/>
    </inkml:brush>
  </inkml:definitions>
  <inkml:trace contextRef="#ctx0" brushRef="#br0">78 43 15791,'0'0'12203,"-10"4"-11444,6-2-690,0-1 1,1 1 0,-1-1 0,0 1 0,1 0 0,-1 1 0,1-1-1,0 1 1,-1-1 0,1 1 0,0 0 0,1 0 0,-1 0 0,0 1 0,1-1-1,0 0 1,0 1 0,0 0 0,0-1 0,1 1 0,-1 0 0,1 0 0,0 0-1,0 0 1,0 0 0,1 0 0,0 1 0,-1-1 0,1 0 0,1 0-1,-1 0 1,1 0 0,1 7 0,-1-9-45,0 0 0,0 0 1,0 1-1,1-1 0,-1 0 0,1 0 0,-1 0 0,1 0 1,0 0-1,-1-1 0,1 1 0,0 0 0,0-1 0,1 0 1,-1 1-1,0-1 0,0 0 0,1 0 0,-1 0 0,0 0 1,1-1-1,-1 1 0,1-1 0,-1 1 0,1-1 0,0 0 0,-1 0 1,1 0-1,-1 0 0,1-1 0,-1 1 0,1-1 0,4-1 1,-2 1 26,1 0 0,-1-1 0,1 0 0,-1 0 1,0 0-1,0-1 0,0 0 0,0 0 1,0 0-1,-1-1 0,1 1 0,-1-1 1,0 0-1,4-6 0,-5 6-52,0 0 0,-1 0 0,0 0 0,0 0 0,0-1 0,-1 1 0,1-1 0,-1 0 0,0 1 0,0-1 0,-1 0 0,0 1 0,1-1 0,-1 0 0,-1 0 0,1 0 0,-1 1 0,0-1 0,-3-8 0,3 9 0,-1 1 0,1 0 0,-1 0 0,0 0 0,-1 0 0,1 0 0,0 1 0,-1-1 0,1 1 0,-1-1 0,0 1 0,0 0 0,0 0 0,0 0 0,0 1 0,0-1 0,-1 1 0,1 0 0,0-1 0,-1 1 0,1 1 0,-1-1 0,1 0 0,-1 1 0,1 0 0,-6 0 0,8 0-133,0 0-1,0 0 1,0 0-1,1 0 1,-1 0-1,0 0 1,0 1 0,0-1-1,0 0 1,0 0-1,0 1 1,0-1-1,1 1 1,-1-1 0,0 1-1,0-1 1,1 1-1,-1-1 1,0 1-1,0 0 1,1-1 0,-1 1-1,1 0 1,-1-1-1,1 1 1,-1 0-1,1 0 1,-1 0-1,1 0 1,0-1 0,-1 1-1,1 0 1,0 0-1,0 0 1,0 0-1,0 0 1,0 0 0,0 0-1,0 0 1,0 0-1,0 0 1,0-1-1,0 1 1,0 0 0,1 2-1,0-1-515,0 1 0,-1 0 1,1-1-1,1 1 0,-1 0 0,0-1 0,0 0 0,1 1 0,0-1 0,-1 0 1,1 0-1,0 0 0,0 0 0,4 4 0,14 3-7663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5.046"/>
    </inkml:context>
    <inkml:brush xml:id="br0">
      <inkml:brushProperty name="width" value="0.025" units="cm"/>
      <inkml:brushProperty name="height" value="0.025" units="cm"/>
    </inkml:brush>
  </inkml:definitions>
  <inkml:trace contextRef="#ctx0" brushRef="#br0">95 34 6246,'0'0'22042,"-9"-4"-20456,7 3-1505,0 0 1,-1 0-1,1 0 1,-1 1 0,0-1-1,1 1 1,-1-1-1,1 1 1,-1 0 0,0 0-1,1 0 1,-1 0-1,0 1 1,1-1-1,-1 1 1,1-1 0,-1 1-1,-4 2 1,4-1-18,1 0-1,0 0 1,-1 1 0,1-1-1,0 1 1,0-1 0,0 1-1,0 0 1,1 0 0,-1 0-1,1 0 1,-1 0 0,1 0-1,0 0 1,0 0 0,1 0 0,-1 0-1,1 1 1,-1 4 0,1-5-61,-1-1 1,1 1-1,0 0 1,-1 0 0,1 0-1,1-1 1,-1 1 0,0 0-1,1 0 1,-1-1-1,1 1 1,0 0 0,0-1-1,0 1 1,0-1-1,0 1 1,1-1 0,-1 1-1,1-1 1,0 0-1,-1 0 1,1 0 0,2 2-1,1-1-4,0-1-1,0 1 1,0-1 0,0 0-1,0 0 1,0-1-1,0 0 1,1 0-1,-1 0 1,0 0-1,7-1 1,-1 1 1,0-1 0,0 0 0,0-1 0,0 0 0,0 0 0,0-1 0,0-1 0,-1 0 0,12-5 0,-19 7 0,1-1 0,-1 0 0,1 0 0,-1 0 0,0 0 0,0-1 0,0 1 0,0-1 0,-1 0 0,1 0 0,-1 0 0,1 0 0,-1 0 0,0-1 0,0 1 0,-1 0 0,1-1 0,-1 0 0,1 1 0,-1-1 0,0 0 0,-1 0 0,1 0 0,-1 1 0,0-1 0,1 0 0,-2 0 0,0-7 0,0 8-60,1 0 0,-1 0 0,-1 0-1,1 0 1,0 0 0,-1 1 0,1-1 0,-1 0 0,0 1 0,0 0-1,0-1 1,0 1 0,0 0 0,-1 0 0,1 0 0,-1 0-1,1 0 1,-1 1 0,0-1 0,0 1 0,1 0 0,-1 0 0,0 0-1,0 0 1,0 0 0,0 1 0,0-1 0,-6 1 0,3-1-462,-1 0 0,1 0 1,-1 1-1,0 0 1,1 1-1,-1-1 0,1 1 1,-1 1-1,1-1 0,0 1 1,0 0-1,-10 5 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27.864"/>
    </inkml:context>
    <inkml:brush xml:id="br0">
      <inkml:brushProperty name="width" value="0.025" units="cm"/>
      <inkml:brushProperty name="height" value="0.025" units="cm"/>
    </inkml:brush>
  </inkml:definitions>
  <inkml:trace contextRef="#ctx0" brushRef="#br0">1 31 10410,'0'0'13132,"87"14"-11466,-33-14-737,7 0-641,8-7-288,2-1-160,-3 0-1506,-9-2-1505,-7-2-3459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9.756"/>
    </inkml:context>
    <inkml:brush xml:id="br0">
      <inkml:brushProperty name="width" value="0.025" units="cm"/>
      <inkml:brushProperty name="height" value="0.025" units="cm"/>
    </inkml:brush>
  </inkml:definitions>
  <inkml:trace contextRef="#ctx0" brushRef="#br0">1 127 13549,'0'0'4863,"1"10"-3502,5 15-205,2 0 0,0-1 0,1 0-1,1 0 1,20 31 0,-11-21-430,-8-13-137,1 0-1,2 0 1,24 28-1,-37-47-543,0-1-1,1 0 0,-1 0 1,1 0-1,-1 0 0,1 0 1,0 0-1,-1 0 0,1-1 1,0 1-1,0 0 0,-1-1 1,1 0-1,0 1 0,0-1 1,0 0-1,0 0 0,0 0 1,-1 0-1,1 0 1,0 0-1,0-1 0,0 1 1,0-1-1,-1 1 0,1-1 1,0 0-1,0 1 0,-1-1 1,1 0-1,-1 0 0,1 0 1,-1-1-1,3-1 0,5-5 241,0 1-1,-1-2 1,-1 1-1,9-12 1,-15 18-281,37-51-1240,37-73 1,-47 76-993,2 1 0,44-55 0,-54 81-5945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2.486"/>
    </inkml:context>
    <inkml:brush xml:id="br0">
      <inkml:brushProperty name="width" value="0.025" units="cm"/>
      <inkml:brushProperty name="height" value="0.025" units="cm"/>
    </inkml:brush>
  </inkml:definitions>
  <inkml:trace contextRef="#ctx0" brushRef="#br0">21 342 6790,'0'0'9855,"-3"10"-7314,-3 1-1585,-3 13 92,6 3 3173,3-27-4146,1 1-1,-1-1 1,0 0 0,0 1 0,0-1 0,0 0 0,1 1 0,-1-1 0,0 0 0,0 1 0,1-1-1,-1 0 1,0 0 0,0 1 0,1-1 0,-1 0 0,0 0 0,1 0 0,-1 1 0,0-1-1,1 0 1,-1 0 0,1 0 0,-1 0 0,0 0 0,1 0 0,-1 0 0,0 0 0,1 0 0,-1 0-1,1 0 1,-1 0 0,0 0 0,1 0 0,-1 0 0,0 0 0,1 0 0,-1 0 0,0 0-1,1-1 1,-1 1 0,0 0 0,1 0 0,-1 0 0,0-1 0,1 1 0,-1 0 0,0-1 0,0 1-1,1 0 1,-1 0 0,0-1 0,21-14 840,18-22-606,-2-2 0,-2-2 0,-1-1 0,-2-2 0,-2-1 0,-2-1 0,26-61 0,-65 166-309,-56 153 0,58-174 0,1 0 0,3 1 0,-3 63 0,8-102-11,0 0 0,0 0 0,0 0 0,0-1 0,0 1 1,0 0-1,0 0 0,0 0 0,0-1 0,0 1 0,0 0 0,0 0 0,1 0 0,-1-1 0,0 1 1,0 0-1,0 0 0,0 0 0,0 0 0,0-1 0,1 1 0,-1 0 0,0 0 0,0 0 0,0 0 0,0 0 1,1 0-1,-1-1 0,0 1 0,0 0 0,0 0 0,1 0 0,-1 0 0,0 0 0,0 0 0,0 0 0,1 0 1,-1 0-1,0 0 0,0 0 0,1 0 0,-1 0 0,0 0 0,0 0 0,0 0 0,1 0 0,-1 0 1,0 0-1,0 1 0,0-1 0,0 0 0,1 0 0,-1 0 0,0 0 0,0 0 0,0 0 0,0 1 0,1-1 1,-1 0-1,0 0 0,0 0 0,0 0 0,0 1 0,0-1 0,0 0 0,0 0 0,1 0 0,-1 1 0,0-1 1,11-15-3348,-4-7-3593,1-5-3309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3.705"/>
    </inkml:context>
    <inkml:brush xml:id="br0">
      <inkml:brushProperty name="width" value="0.025" units="cm"/>
      <inkml:brushProperty name="height" value="0.025" units="cm"/>
    </inkml:brush>
  </inkml:definitions>
  <inkml:trace contextRef="#ctx0" brushRef="#br0">44 14 4132,'5'-1'6072,"16"-9"204,-21 10-6100,0 0 0,0 0 1,0 0-1,0-1 1,0 1-1,0 0 0,1 0 1,-1 0-1,0 0 1,0 0-1,0-1 1,0 1-1,0 0 0,1 0 1,-1 0-1,0 0 1,0 0-1,0 0 0,0 0 1,0 0-1,1 0 1,-1 0-1,0 0 1,0 0-1,0 0 0,1 0 1,-1 0-1,0 0 1,0 0-1,0 0 0,0 0 1,1 0-1,-1 0 1,0 0-1,0 0 1,0 0-1,0 0 0,1 0 1,-1 0-1,0 0 1,0 0-1,0 1 0,0-1 1,0 0-1,0 0 1,1 0-1,-1 0 0,0 0 1,0 0-1,0 1 1,0-1-1,0 0 1,0 0-1,0 0 0,0 0 1,0 1-1,0-1 1,0 0-1,1 0 0,-1 0 1,0 0-1,0 1 1,0-1-1,0 0 1,0 0-1,-1 1 0,-1 21 2782,-11 25-2473,-1-8-268,4-16-102,1 1 1,2 0-1,1 0 1,0 0-1,2 1 1,-2 25-1,6-49-115,0-1 0,0 0 0,0 1 0,1-1 0,-1 0 0,0 1 0,0-1 0,0 0 0,0 0 0,0 1 0,0-1 0,0 0 0,1 0 0,-1 1 0,0-1 0,0 0 0,0 0 0,1 1 0,-1-1 0,0 0 0,0 0 0,0 0 0,1 0 0,-1 1 0,0-1 0,1 0 0,-1 0 0,0 0 0,0 0 0,1 0 0,-1 0 0,0 0 0,1 0 0,-1 0 0,0 0 0,0 0 0,1 0 0,-1 0 0,0 0 0,1 0 0,-1 0 0,0 0 0,0 0 0,1 0 0,-1 0 0,0 0 0,1 0 0,-1-1 0,0 1 0,0 0 0,1 0 0,-1 0 0,0-1 0,0 1 0,0 0 0,1 0 0,-1-1 0,16-12 0,0-19-3977,-14 28 2748,-1-1 1,0 1 0,0-1-1,0 1 1,-1-1 0,1 0-1,-1 1 1,0-1 0,-1-8-1,-3-1-9896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4.051"/>
    </inkml:context>
    <inkml:brush xml:id="br0">
      <inkml:brushProperty name="width" value="0.025" units="cm"/>
      <inkml:brushProperty name="height" value="0.025" units="cm"/>
    </inkml:brush>
  </inkml:definitions>
  <inkml:trace contextRef="#ctx0" brushRef="#br0">1 9 14382,'0'0'18385,"74"14"-18385,-41-14 0,-2-2 0,-2-6 0,-4 2 0,-4 2 0,-6 3-3075,-5-1-3011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5.904"/>
    </inkml:context>
    <inkml:brush xml:id="br0">
      <inkml:brushProperty name="width" value="0.025" units="cm"/>
      <inkml:brushProperty name="height" value="0.025" units="cm"/>
    </inkml:brush>
  </inkml:definitions>
  <inkml:trace contextRef="#ctx0" brushRef="#br0">0 285 11018,'0'0'12001,"7"-10"-10544,42-61-51,-23 36-539,-2-1 0,-1-1 0,27-58 0,-73 177 1979,18-60-3097,1 1 0,0-1 0,2 1 0,2 45 0,0-68-52,0 1-1,0-1 1,1 0-1,-1 1 0,0-1 1,0 0-1,0 1 1,1-1-1,-1 0 1,0 1-1,0-1 0,1 0 1,-1 0-1,0 1 1,1-1-1,-1 0 1,0 0-1,1 0 0,-1 1 1,0-1-1,1 0 1,-1 0-1,0 0 1,1 0-1,-1 0 0,1 0 1,-1 0-1,0 0 1,1 0-1,-1 0 1,0 0-1,1 0 0,-1 0 1,1 0-1,-1 0 1,0 0-1,1 0 0,0-1 1,-1 1-253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6.245"/>
    </inkml:context>
    <inkml:brush xml:id="br0">
      <inkml:brushProperty name="width" value="0.025" units="cm"/>
      <inkml:brushProperty name="height" value="0.025" units="cm"/>
    </inkml:brush>
  </inkml:definitions>
  <inkml:trace contextRef="#ctx0" brushRef="#br0">52 1 10442,'0'0'11819,"-27"54"-8584,17-33-897,5-2-1024,0-2-610,1 1-512,3-3-160,1-5-512,0-6-1218,10-10-5028,-2-17 929,2-6-4293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6.601"/>
    </inkml:context>
    <inkml:brush xml:id="br0">
      <inkml:brushProperty name="width" value="0.025" units="cm"/>
      <inkml:brushProperty name="height" value="0.025" units="cm"/>
    </inkml:brush>
  </inkml:definitions>
  <inkml:trace contextRef="#ctx0" brushRef="#br0">95 1 16656,'0'0'14419,"-4"10"-13522,-27 66-413,12-35-329,-16 51 1,34-88-156,0-1 0,0 1 0,0 0 0,0 0 0,1-1 0,0 1 0,0 0 0,0 0 0,0 0 0,0 0 0,2 6 0,-1-9 0,0 0 0,-1 0 0,1 0 0,0 0 0,0 0 0,0 0 0,0 0 0,0 0 0,1 0 0,-1-1 0,0 1 0,0 0 0,1-1 0,-1 1 0,0-1 0,0 1 0,1-1 0,-1 0 0,0 1 0,1-1 0,-1 0 0,1 0 0,-1 0 0,0 0 0,1 0 0,-1 0 0,1-1 0,-1 1 0,0 0 0,1-1 0,-1 1 0,0-1 0,3 0 0,6-3-985,-1 1 0,1-2 0,0 1 0,-1-1 0,0-1 0,16-12 0,-21 15 393,0 0 0,0 0 0,0-1 0,0 1 0,-1-1 0,1 0 0,-1-1 0,0 1 0,0 0 0,-1-1 0,1 0 0,-1 1 0,0-1 0,0 0 0,1-9 0,-2-4-7112,-4 11 6575,-6 17 10781,-5 20 4321,11-20-13070,1-2-3546,-15 81 6158,14-29-8658,4-56-1125,7-4-3949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7.268"/>
    </inkml:context>
    <inkml:brush xml:id="br0">
      <inkml:brushProperty name="width" value="0.025" units="cm"/>
      <inkml:brushProperty name="height" value="0.025" units="cm"/>
    </inkml:brush>
  </inkml:definitions>
  <inkml:trace contextRef="#ctx0" brushRef="#br0">137 1 13325,'0'0'16575,"-11"10"-15961,-2 3-487,1 0 0,0 1 0,1 0 0,0 1 0,2 0 1,0 1-1,0 0 0,1 0 0,-5 18 0,10-23-39,0-1 0,0 1 0,1 0 1,-1 17-1,3-26-76,0 0 0,0 0 0,0 0 0,0 0 0,0 0 0,1-1 0,-1 1 0,0 0 0,1 0 1,-1 0-1,1-1 0,0 1 0,0 0 0,-1-1 0,1 1 0,0-1 0,0 1 0,1-1 0,-1 1 0,0-1 0,0 1 0,1-1 0,-1 0 0,1 0 1,-1 0-1,1 0 0,-1 0 0,1 0 0,0 0 0,-1-1 0,1 1 0,0-1 0,0 1 0,-1-1 0,4 1 0,0-1-5,0 0-1,0 0 1,0 0 0,0-1-1,1 0 1,-1 0-1,0 0 1,0-1-1,0 1 1,-1-1 0,1 0-1,6-4 1,-9 5-7,0 0 1,0-1 0,0 1-1,0-1 1,-1 1 0,1-1 0,0 1-1,-1-1 1,1 0 0,-1 0-1,1 0 1,-1 0 0,0 0 0,0 0-1,0 0 1,0 0 0,0 0-1,0 0 1,-1-1 0,1 1 0,-1 0-1,0-1 1,1 1 0,-1 0-1,0-1 1,0 1 0,-1 0 0,1-1-1,-1-3 1,0 4-1,0 0 0,0 1 0,-1-1 0,1 1 0,0 0 0,-1-1 0,1 1 0,0 0 0,-1 0 0,1 0 0,-1 0 0,0 0 0,1 0 0,-1 0 0,0 1 0,0-1 0,1 0 0,-1 1 0,0 0 0,0-1 0,0 1 0,0 0 0,-1 0 0,-54-2 0,45 3 0,11-2 0,-1 1 0,1 0 0,0 0 0,-1 0 0,1 0 0,0 0 0,-1 1 0,1-1 0,0 0 0,-1 0 0,1 1 0,0-1 0,-1 1 0,1 0 0,0-1 0,0 1 0,0 0 0,-1-1 0,1 1 0,0 0 0,0 0 0,0 0 0,0 0 0,0 0 0,1 0 0,-1 0 0,0 1 0,-1 1 0,6-3-677,-1 1 0,1-1 0,-1 1 0,1-1 0,-1 0-1,0-1 1,1 1 0,-1 0 0,1-1 0,-1 0 0,6-2 0,17-9-4485,-1-2-1698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7.626"/>
    </inkml:context>
    <inkml:brush xml:id="br0">
      <inkml:brushProperty name="width" value="0.025" units="cm"/>
      <inkml:brushProperty name="height" value="0.025" units="cm"/>
    </inkml:brush>
  </inkml:definitions>
  <inkml:trace contextRef="#ctx0" brushRef="#br0">99 1 14734,'0'0'16245,"0"10"-15840,-1-1-375,0 1-1,0 0 0,-1-1 1,0 1-1,-1-1 1,0 1-1,-1-1 0,0 0 1,0 0-1,-1-1 0,-10 15 1,-2-1-53,12-17-84,1 1-1,-1-1 1,1 1 0,0 0 0,1 1-1,-1-1 1,-4 14 0,14-26-7322,0 0 5105,6-13-5038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7.968"/>
    </inkml:context>
    <inkml:brush xml:id="br0">
      <inkml:brushProperty name="width" value="0.025" units="cm"/>
      <inkml:brushProperty name="height" value="0.025" units="cm"/>
    </inkml:brush>
  </inkml:definitions>
  <inkml:trace contextRef="#ctx0" brushRef="#br0">142 47 12204,'0'0'12694,"-8"0"-11418,6-1-1179,-1 1 1,1 0-1,-1 0 0,1 0 0,0 1 1,-1-1-1,1 1 0,0-1 0,-1 1 1,1 0-1,0 0 0,0 0 1,-1 0-1,1 0 0,0 0 0,0 0 1,-3 4-1,-30 40 1925,29-36-1695,3 1 859,17-19-677,22-24-293,-25 22-187,-7 7-14,0 1-1,-1-1 0,1 0 1,-1 1-1,0-2 0,0 1 0,0 0 1,0-1-1,-1 1 0,0-1 1,0 0-1,0 1 0,1-7 1,-3 10-12,0 1 1,-1-1 0,1 1 0,0 0-1,0-1 1,-1 1 0,1-1-1,-1 1 1,1 0 0,0 0-1,-1-1 1,1 1 0,-1 0 0,1 0-1,-1-1 1,1 1 0,-1 0-1,1 0 1,-1 0 0,1 0 0,-1 0-1,1 0 1,-1 0 0,1 0-1,-1 0 1,1 0 0,-1 0 0,1 0-1,-1 0 1,1 0 0,-1 0-1,1 1 1,0-1 0,-1 0 0,1 0-1,-1 0 1,0 1 0,-21 8 25,18-7-23,-7 3 14,0 1-1,0 1 1,0 0-1,1 1 1,0 0-1,0 0 1,1 1-1,-12 15 1,21-24-105,0 1 0,0-1 0,0 1 0,0 0 0,0-1 0,0 1 0,0-1 0,0 1 0,0-1 0,1 1 0,-1 0 0,0-1 0,1 1 0,-1-1-1,0 1 1,1-1 0,-1 1 0,0-1 0,1 0 0,-1 1 0,1-1 0,-1 1 0,1-1 0,-1 0 0,1 0 0,-1 1 0,1-1 0,-1 0 0,1 0 0,0 1 0,-1-1 0,1 0 0,-1 0 0,1 0 0,-1 0 0,1 0 0,0 0 0,-1 0 0,1 0 0,-1 0 0,2 0 0,37 3-8355,-31-3 4890,20 2-11606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6:58.403"/>
    </inkml:context>
    <inkml:brush xml:id="br0">
      <inkml:brushProperty name="width" value="0.025" units="cm"/>
      <inkml:brushProperty name="height" value="0.025" units="cm"/>
    </inkml:brush>
  </inkml:definitions>
  <inkml:trace contextRef="#ctx0" brushRef="#br0">136 58 12588,'0'0'15145,"0"-8"-12753,-3-26-684,2 33-1685,1 0 0,-1 0 0,1 1 0,-1-1 0,1 0 0,-1 0 0,1 0 0,-1 0 0,0 1 0,0-1 0,1 0 0,-1 1 0,0-1 0,0 0 0,0 1 0,0-1 1,0 1-1,1-1 0,-1 1 0,0 0 0,0-1 0,0 1 0,0 0 0,0 0 0,0 0 0,0 0 0,0-1 0,-1 1 0,1 1 0,0-1 0,0 0 0,0 0 0,-1 1 0,-30 9 128,26-7-151,1 1 0,0 1 0,0-1 0,0 1 0,0 0 0,1 0 0,0 0 0,0 1 0,0-1 0,0 1 0,1 0 0,0 0 0,1 0 0,-1 1 0,1-1 0,0 1 0,1-1 0,0 1 0,-1 12 0,2-18 0,1 0 0,-1-1 0,1 1 0,-1 0 0,1 0 0,-1 0 0,1-1 0,0 1 0,0 0 0,-1-1 0,1 1 0,0-1 0,0 1 0,0-1 0,-1 1 0,1-1 0,0 0 0,0 1 0,0-1 0,0 0 0,0 0 0,0 1 0,0-1 0,0 0 0,0 0 0,0 0 0,0 0 0,0 0 0,0-1 0,0 1 0,1-1 0,33-7 0,-29 5 0,-1-1 0,0 1 0,-1-1 0,1 0 0,-1-1 0,0 1 0,0-1 0,0 0 0,-1 0 0,1 0 0,-1 0 0,0-1 0,-1 1 0,1-1 0,-1 0 0,0 0 0,-1 0 0,0 0 0,1 0 0,-2 0 0,1-12 0,-1 18-140,0-1-1,0 1 1,-1-1-1,1 1 1,0 0-1,-1-1 1,1 1 0,0-1-1,-1 1 1,1 0-1,0-1 1,-1 1-1,1 0 1,-1-1 0,1 1-1,0 0 1,-1 0-1,1-1 1,-1 1-1,1 0 1,-1 0 0,1 0-1,-1 0 1,1 0-1,-1-1 1,1 1-1,-1 0 1,1 0-1,-1 0 1,1 0 0,-1 1-1,1-1 1,-1 0-1,1 0 1,-1 0-1,1 0 1,-2 1 0,-3-1-2254,-7 0-4834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35.853"/>
    </inkml:context>
    <inkml:brush xml:id="br0">
      <inkml:brushProperty name="width" value="0.025" units="cm"/>
      <inkml:brushProperty name="height" value="0.025" units="cm"/>
    </inkml:brush>
  </inkml:definitions>
  <inkml:trace contextRef="#ctx0" brushRef="#br0">0 64 9353,'0'0'3486,"12"0"-3219,57-6 1126,71-14 1,65-8 1162,543 18-1618,-439 13-840,99-5 2869,432 5-2806,-161 36 489,-182-7-435,-381-26-162,772 15 1042,-764-27 827,220-37 0,-304 32-1655,-51 9-7213,1 2-1969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1.937"/>
    </inkml:context>
    <inkml:brush xml:id="br0">
      <inkml:brushProperty name="width" value="0.025" units="cm"/>
      <inkml:brushProperty name="height" value="0.025" units="cm"/>
    </inkml:brush>
  </inkml:definitions>
  <inkml:trace contextRef="#ctx0" brushRef="#br0">181 20 7655,'0'0'14425,"9"-5"-13144,-9 5-1273,2-2 81,1 1-1,-1-1 1,0 1-1,1-1 1,-1 1 0,1 0-1,-1 0 1,1 0 0,0 0-1,-1 1 1,1-1-1,0 1 1,0-1 0,-1 1-1,1 0 1,0 0 0,0 1-1,-1-1 1,1 0-1,0 1 1,0-1 0,-1 1-1,1 0 1,-1 0 0,1 0-1,-1 1 1,1-1 0,-1 0-1,1 1 1,-1 0-1,0-1 1,0 1 0,3 4-1,2 2 31,0 1 0,-1-1-1,0 2 1,-1-1-1,0 1 1,0 0 0,-1 0-1,0 0 1,-1 0-1,0 1 1,-1 0 0,0-1-1,-1 1 1,0 0 0,0 0-1,-1 0 1,-1 0-1,0-1 1,-3 15 0,-1 0-85,-1 1 0,-1-1 0,-1-1 0,-1 1 0,-1-1 0,-26 44 0,11-28-565,-2-2 0,-43 49 0,22-39-3421,-6-7-3956,25-24-1674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2.482"/>
    </inkml:context>
    <inkml:brush xml:id="br0">
      <inkml:brushProperty name="width" value="0.025" units="cm"/>
      <inkml:brushProperty name="height" value="0.025" units="cm"/>
    </inkml:brush>
  </inkml:definitions>
  <inkml:trace contextRef="#ctx0" brushRef="#br0">337 1 12075,'0'0'9012,"-11"7"-8473,-8 7-285,1 1 1,1 1-1,1 0 1,0 1-1,-25 36 1,7-2 419,2 2 1,-45 102 0,66-128-596,1 0 0,1 1-1,2 1 1,0-1 0,3 1 0,0 0-1,1 0 1,3 32 0,0-55-74,0 0 1,1 1-1,0-1 0,0 0 1,1 0-1,0 0 0,0-1 1,0 1-1,1 0 1,0-1-1,0 1 0,0-1 1,0 0-1,1 0 0,0 0 1,0 0-1,1-1 1,-1 0-1,1 0 0,0 0 1,0 0-1,0-1 0,0 0 1,1 0-1,9 4 1,-2-2-391,1-1 1,-1 0 0,1-1 0,17 2 0,57 0-5832,-14-5-4402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4.432"/>
    </inkml:context>
    <inkml:brush xml:id="br0">
      <inkml:brushProperty name="width" value="0.025" units="cm"/>
      <inkml:brushProperty name="height" value="0.025" units="cm"/>
    </inkml:brush>
  </inkml:definitions>
  <inkml:trace contextRef="#ctx0" brushRef="#br0">132 64 4740,'0'0'3743,"5"-8"-1410,9-20-898,0 0 11741,-27 62-12228,-28 50 0,-8 18-36,34-60-578,-20 84 0,31-106-309,0 0 0,2 0 0,1 1 0,0-1 0,2 0 0,4 34 0,-4-49-104,0 0 0,1 0 0,-1-1 0,1 1 0,0-1 0,0 1-1,0-1 1,1 0 0,0 0 0,0 0 0,0 0 0,0 0 0,0-1 0,1 1 0,-1-1 0,1 0-1,0 0 1,0-1 0,6 4 0,-4-3-580,0 0 0,1-1 0,-1 0 0,1 0-1,10 2 1,36-4-6904,-15-8-2553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7.265"/>
    </inkml:context>
    <inkml:brush xml:id="br0">
      <inkml:brushProperty name="width" value="0.025" units="cm"/>
      <inkml:brushProperty name="height" value="0.025" units="cm"/>
    </inkml:brush>
  </inkml:definitions>
  <inkml:trace contextRef="#ctx0" brushRef="#br0">0 352 14414,'0'0'11632,"10"-5"-10185,8-4-1231,0-1 1,-1-1 0,0 0-1,-1-1 1,0-1 0,-1-1-1,-1 0 1,14-17-1,2-6 409,-1 0-1,37-66 0,-44 59 454,-22 85-704,-26 65-355,17-76-41,1-1 0,1 1 0,2 0 0,-1 39 0,6-69-82,0 0-1,0 0 0,0 1 0,0-1 1,0 0-1,0 0 0,0 1 0,0-1 1,0 0-1,0 0 0,0 0 1,0 1-1,0-1 0,0 0 0,0 0 1,0 1-1,0-1 0,0 0 0,0 0 1,1 0-1,-1 1 0,0-1 1,0 0-1,0 0 0,0 0 0,0 0 1,1 0-1,-1 1 0,0-1 0,0 0 1,0 0-1,1 0 0,-1 0 1,0 0-1,0 0 0,1 0 0,-1 0 1,0 0-1,0 0 0,0 0 0,1 0 1,-1 0-1,0 0 0,0 0 1,1 0-1,-1 0 0,0 0 0,0 0 1,0 0-1,1 0 0,-1 0 0,0 0 1,0 0-1,0 0 0,1 0 1,-1-1-1,0 1 0,0 0 0,1 0 1,9-12-10818,-7-3-513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7.619"/>
    </inkml:context>
    <inkml:brush xml:id="br0">
      <inkml:brushProperty name="width" value="0.025" units="cm"/>
      <inkml:brushProperty name="height" value="0.025" units="cm"/>
    </inkml:brush>
  </inkml:definitions>
  <inkml:trace contextRef="#ctx0" brushRef="#br0">67 0 20339,'0'0'7212,"-2"10"-5850,-20 71 238,11-45-1488,2 1 0,1 0 1,1 0-1,0 39 1,7-75-162,0-1 0,0 1 1,0 0-1,0-1 1,0 1-1,0 0 0,0 0 1,1-1-1,-1 1 0,0 0 1,0-1-1,1 1 0,-1 0 1,0-1-1,1 1 0,-1 0 1,1-1-1,-1 1 0,1-1 1,-1 1-1,1-1 1,-1 1-1,1-1 0,0 1 1,-1-1-1,1 0 0,0 1 1,-1-1-1,1 0 0,0 0 1,-1 1-1,1-1 0,0 0 1,0 0-1,-1 0 1,1 0-1,1 0 0,-1 0-306,0 0 0,0 0 0,0 0-1,0 0 1,0-1 0,0 1 0,0 0-1,-1 0 1,1-1 0,0 1 0,0-1-1,0 1 1,0-1 0,-1 1 0,1-1 0,0 1-1,0-1 1,-1 0 0,1 1 0,-1-1-1,1 0 1,0 0 0,-1 1 0,1-1-1,-1 0 1,0 0 0,1 0 0,-1-1 0,1-12-7167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7.948"/>
    </inkml:context>
    <inkml:brush xml:id="br0">
      <inkml:brushProperty name="width" value="0.025" units="cm"/>
      <inkml:brushProperty name="height" value="0.025" units="cm"/>
    </inkml:brush>
  </inkml:definitions>
  <inkml:trace contextRef="#ctx0" brushRef="#br0">1 14 14798,'0'0'15022,"73"-13"-14766,-39 12-224,2 1-32,0 0 0,-5 0-1249,-4 1-2050,-6 7-2626,-6-3-5094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09.589"/>
    </inkml:context>
    <inkml:brush xml:id="br0">
      <inkml:brushProperty name="width" value="0.025" units="cm"/>
      <inkml:brushProperty name="height" value="0.025" units="cm"/>
    </inkml:brush>
  </inkml:definitions>
  <inkml:trace contextRef="#ctx0" brushRef="#br0">9 290 11883,'-8'19'6314,"13"-12"-1551,-3-8-4519,1 0 1,0 0 0,-1 0 0,1 0-1,-1 0 1,1 0 0,-1-1 0,1 1-1,-1-1 1,0 0 0,2-2-1,31-26 278,-3-3 0,0 0-1,-3-2 1,0-1 0,-3-2-1,31-55 1,-99 214 1026,30-92-1595,6-16-59,0 1 1,1 0 0,0 0-1,1 1 1,1 0 0,-2 26-1,6-41-454,0 0 1,0 0-1,0 0 0,0 0 0,1 0 0,-1 0 0,0 0 0,0-1 0,0 1 0,0 0 0,1-1 1,-1 1-1,0-1 0,0 1 0,0-1 0,1-1 0,11-15-6492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0.102"/>
    </inkml:context>
    <inkml:brush xml:id="br0">
      <inkml:brushProperty name="width" value="0.025" units="cm"/>
      <inkml:brushProperty name="height" value="0.025" units="cm"/>
    </inkml:brush>
  </inkml:definitions>
  <inkml:trace contextRef="#ctx0" brushRef="#br0">206 3 19410,'0'0'5531,"-9"-1"-3529,6 0-1903,0 1 1,-1-1-1,1 1 1,0 0-1,-1 0 1,1 1-1,0-1 1,-1 0-1,1 1 1,0 0-1,0 0 0,-1 0 1,1 0-1,0 1 1,-5 2-1,4 0-19,-1-1 0,1 1 0,-1 1 0,1-1 0,1 0 0,-1 1 0,0 0 0,1 0 0,0 0 1,-3 8-1,3-7-69,0 1 0,0 0 0,0 1 0,1-1 0,0 0 0,1 1 0,0-1 0,-1 9 0,2-14-7,0 0 0,0 0 0,0 0 0,1 0 0,-1 0 0,0-1 0,1 1 0,-1 0 0,1 0 0,-1 0-1,1-1 1,0 1 0,0 0 0,0-1 0,0 1 0,0-1 0,0 1 0,1-1 0,-1 1 0,0-1 0,1 0 0,-1 0 0,1 0 0,-1 0 0,1 0 0,-1 0 0,1 0 0,0 0-1,0 0 1,-1-1 0,1 1 0,0-1 0,0 1 0,0-1 0,0 0 0,3 0 0,2 0 14,1 0-1,0-1 0,0 0 1,-1-1-1,1 1 1,-1-1-1,1-1 1,-1 0-1,0 0 1,0 0-1,0-1 1,12-8-1,-14 9-22,0 0-1,-1-1 1,1 0-1,-1 0 1,1 0-1,-1-1 1,0 0-1,-1 1 1,1-1-1,-1 0 1,0-1-1,-1 1 1,1-1-1,-1 1 1,0-1-1,0 0 1,1-7-1,-21 26-175,6 2 300,1 0 1,0 1-1,2 0 0,0 1 1,0 0-1,2 0 1,0 1-1,1 0 1,0 0-1,2 0 1,0 1-1,1 0 0,1-1 1,1 1-1,1 22 1,1-38-91,-1-1-1,0 1 1,0-1 0,0 1 0,0-1-1,0 0 1,0 1 0,-1-1 0,1 1-1,-1-1 1,0 0 0,0 0 0,0 1-1,0-1 1,0 0 0,0 0 0,0 0-1,-1 0 1,1 0 0,-1 0 0,-2 2-1,0-2 24,0 0-1,0-1 1,0 1-1,0-1 0,0 0 1,0 0-1,-1-1 0,1 1 1,0-1-1,-1 0 1,-6 0-1,7 0-51,0 0 0,0 0 0,0 0 0,0-1 0,1 1 0,-1-1 0,0 0 0,0 0 0,0-1 0,1 1 0,-1-1 0,1 1 0,-1-1 0,1 0 0,-1-1 0,1 1 0,0 0 0,0-1 0,0 0 0,1 0 0,-1 0 0,1 0 0,-1 0 0,1 0 0,0-1 0,0 1 0,1-1 0,-1 1 0,1-1 0,-1 0 0,1 0 0,0 1 0,0-7 0,1 9-116,1 1 0,-1-1 1,0 0-1,1 0 0,-1 0 0,1 1 0,-1-1 1,1 0-1,-1 0 0,1 1 0,-1-1 1,1 1-1,0-1 0,-1 0 0,1 1 0,0-1 1,0 1-1,-1 0 0,1-1 0,0 1 0,0-1 1,0 1-1,0 0 0,-1 0 0,1 0 0,0-1 1,0 1-1,0 0 0,0 0 0,0 0 1,1 1-1,38-1-7387,-28 0 4511,12 0-6030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0.443"/>
    </inkml:context>
    <inkml:brush xml:id="br0">
      <inkml:brushProperty name="width" value="0.025" units="cm"/>
      <inkml:brushProperty name="height" value="0.025" units="cm"/>
    </inkml:brush>
  </inkml:definitions>
  <inkml:trace contextRef="#ctx0" brushRef="#br0">0 0 2787,'0'0'-32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0.803"/>
    </inkml:context>
    <inkml:brush xml:id="br0">
      <inkml:brushProperty name="width" value="0.025" units="cm"/>
      <inkml:brushProperty name="height" value="0.025" units="cm"/>
    </inkml:brush>
  </inkml:definitions>
  <inkml:trace contextRef="#ctx0" brushRef="#br0">41 21 5285,'43'-20'15084,"-45"26"-10125,-19 41-1860,12-30-2676,0 1 0,1 0 0,1 0 0,0 1-1,2 0 1,0 0 0,1 1 0,-2 34 0,6-53-523,0-1 0,0 1 0,0-1 0,0 1 0,0 0 0,0-1 0,0 1 0,1-1 0,-1 1 0,0-1 0,0 1 0,1-1 0,-1 0 0,0 1 0,1-1-1,-1 1 1,0-1 0,1 1 0,-1-1 0,0 0 0,1 1 0,-1-1 0,1 0 0,-1 0 0,1 1 0,-1-1 0,1 0 0,-1 0 0,1 1 0,-1-1 0,1 0 0,-1 0 0,1 0 0,-1 0 0,1 0 0,-1 0 0,1 0 0,0 0 0,-1 0-1,1 0 1,-1 0 0,1 0 0,-1-1 0,1 1 0,-1 0 0,1 0 0,-1-1 0,1 1 0,-1 0 0,1 0 0,-1-1 0,0 1 0,1-1 0,27-20-7988,-13-3 1549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2.756"/>
    </inkml:context>
    <inkml:brush xml:id="br0">
      <inkml:brushProperty name="width" value="0.025" units="cm"/>
      <inkml:brushProperty name="height" value="0.025" units="cm"/>
    </inkml:brush>
  </inkml:definitions>
  <inkml:trace contextRef="#ctx0" brushRef="#br0">0 191 19378,'0'0'7949,"12"1"-6198,-3 0-1575,0-1 0,0-1 0,0 0-1,1 0 1,-1 0 0,0-1 0,0-1-1,-1 0 1,1 0 0,0 0 0,-1-1 0,0 0-1,9-7 1,22-17 127,-1-1 0,-1-2 0,33-37 0,-78 113-303,-11-3 16,13-31-16,0 0 0,1 1 0,0 0 0,1 0 0,0 0 0,1 1 0,0-1 0,-1 17 0,4-28-102,0-1 0,0 1 0,1-1 0,-1 1-1,0 0 1,0-1 0,0 1 0,1-1 0,-1 1 0,0-1 0,0 1 0,1-1-1,-1 1 1,0-1 0,1 1 0,-1-1 0,1 1 0,-1-1 0,1 1 0,-1-1 0,1 0-1,-1 1 1,1-1 0,-1 0 0,1 0 0,-1 1 0,1-1 0,0 0 0,-1 0-1,1 0 1,-1 0 0,2 1 0,22-5-8609,-7-10-4672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37.997"/>
    </inkml:context>
    <inkml:brush xml:id="br0">
      <inkml:brushProperty name="width" value="0.025" units="cm"/>
      <inkml:brushProperty name="height" value="0.025" units="cm"/>
    </inkml:brush>
  </inkml:definitions>
  <inkml:trace contextRef="#ctx0" brushRef="#br0">1 42 7271,'0'0'3657,"9"-4"-2344,13-4-377,1 1 1,1 0-1,0 2 0,-1 1 0,43-2 1,140 5 194,-105 3-897,1219 6 3705,-1152-8-3024,541 6-234,-392 10-440,100 2 74,153-47 2882,-540 24-1803,-29 2-608,-19 2-1706,0-1-6361,10-6 453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1.144"/>
    </inkml:context>
    <inkml:brush xml:id="br0">
      <inkml:brushProperty name="width" value="0.025" units="cm"/>
      <inkml:brushProperty name="height" value="0.025" units="cm"/>
    </inkml:brush>
  </inkml:definitions>
  <inkml:trace contextRef="#ctx0" brushRef="#br0">8 1 18706,'0'0'12652,"10"1"-12151,187 11 87,-203 17-642,-57 90 178,45-90-119,1 1 0,2 1 0,1 0 1,-18 62-1,28-74-785</inkml:trace>
  <inkml:trace contextRef="#ctx0" brushRef="#br0" timeOffset="1">1 249 16464,'0'0'14221,"57"-10"-13292,-32 4-577,1 2-288,2 1-192,-5 2-1281,-2-2-1698,-1 0-3075,0-3-3523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1.485"/>
    </inkml:context>
    <inkml:brush xml:id="br0">
      <inkml:brushProperty name="width" value="0.025" units="cm"/>
      <inkml:brushProperty name="height" value="0.025" units="cm"/>
    </inkml:brush>
  </inkml:definitions>
  <inkml:trace contextRef="#ctx0" brushRef="#br0">61 0 18001,'0'0'5488,"-10"2"-3006,-28 8-661,38-9-1773,-1-1 0,0 0 0,1 0 0,-1 0 0,1 0 1,-1 1-1,0-1 0,1 0 0,-1 0 0,1 1 0,-1-1 1,1 0-1,-1 1 0,1-1 0,-1 1 0,1-1 0,-1 1 1,1-1-1,0 1 0,-1-1 0,1 1 0,0-1 0,-1 1 1,1-1-1,0 1 0,0 0 0,0-1 0,-1 1 0,1-1 1,0 1-1,0 0 0,0-1 0,0 1 0,0 0 0,0-1 1,0 1-1,0-1 0,0 1 0,1 0 0,-1-1 0,0 1 1,0-1-1,0 1 0,1 0 0,-1-1 0,0 1 0,1-1 1,-1 1-1,1-1 0,-1 1 0,1 0 0,23 15 464,-10-14-480,0-1 1,-1 0-1,1-1 1,-1-1-1,1 0 1,0-1-1,-1 0 0,0-1 1,17-5-1,-9 2-36,-21 6-2,0 0 0,1 0-1,-1 0 1,0 0 0,1 0 0,-1-1 0,0 1-1,1 0 1,-1 0 0,0 0 0,1 0 0,-1 0-1,0 0 1,1 0 0,-1 0 0,0 1 0,1-1-1,-1 0 1,0 0 0,1 0 0,-1 0-1,0 0 1,1 1 0,-1-1 0,0 0 0,0 0-1,1 0 1,-1 1 0,0-1 0,0 0 0,1 0-1,-1 1 1,0-1 0,0 0 0,0 0 0,1 1-1,-2 15-50,-13 18 88,-38 57 46,36-67 148,1 1 0,1 0-1,1 1 1,2 1 0,-14 46-1,23-60-1099,1-2-2059,-1-4-2989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1.815"/>
    </inkml:context>
    <inkml:brush xml:id="br0">
      <inkml:brushProperty name="width" value="0.025" units="cm"/>
      <inkml:brushProperty name="height" value="0.025" units="cm"/>
    </inkml:brush>
  </inkml:definitions>
  <inkml:trace contextRef="#ctx0" brushRef="#br0">0 189 19923,'0'0'10890,"63"-9"-10473,-28 9-353,1 0-96,-1 0-1314,-2 0-1985,-5 0-2787,1-4-4548</inkml:trace>
  <inkml:trace contextRef="#ctx0" brushRef="#br0" timeOffset="1">614 0 13132,'0'0'13811,"-6"12"-12466,-35 52-494,-2-1-1,-96 104 1,133-162-786,0 1-698,4-17-14393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2.280"/>
    </inkml:context>
    <inkml:brush xml:id="br0">
      <inkml:brushProperty name="width" value="0.025" units="cm"/>
      <inkml:brushProperty name="height" value="0.025" units="cm"/>
    </inkml:brush>
  </inkml:definitions>
  <inkml:trace contextRef="#ctx0" brushRef="#br0">153 50 14798,'0'0'11275,"-9"-2"-10272,-3-1-757,8 1-140,-1 1 0,0 0 0,0 0 0,-1 0 0,1 1 0,-8-1 0,12 1-35,0 0-1,0 1 1,1-1-1,-1 0 1,0 1 0,0-1-1,0 0 1,0 1 0,0-1-1,1 1 1,-1-1 0,0 1-1,0-1 1,1 1-1,-1 0 1,0-1 0,1 1-1,-1 0 1,1 0 0,-1-1-1,1 1 1,-1 0 0,1 0-1,0 0 1,-1 0-1,1 0 1,0 0 0,0-1-1,-1 1 1,1 0 0,0 0-1,0 0 1,0 0 0,0 0-1,0 0 1,1 0-1,-1 0 1,0 0 0,0 0-1,0 0 1,1-1 0,-1 1-1,1 0 1,-1 0 0,0 0-1,1 0 1,-1-1 0,1 1-1,0 0 1,-1-1-1,1 1 1,0 0 0,-1-1-1,1 1 1,1 0 0,5 2-34,0-1 0,0 1 1,0-2-1,0 1 0,1-1 1,-1 0-1,10 0 0,-16-1-28,1 0 1,-1 0-1,0 0 0,1 0 1,-1 0-1,0 0 0,1-1 1,-1 1-1,0-1 0,1 1 0,-1 0 1,0-1-1,0 0 0,0 1 1,1-1-1,-1 0 0,0 0 0,0 0 1,0 0-1,0 1 0,0-1 1,-1-1-1,1 1 0,0 0 1,0 0-1,-1 0 0,1 0 0,0 0 1,-1-1-1,1 1 0,-1 0 1,0-1-1,1 1 0,-1 0 0,0-1 1,0 1-1,0 0 0,0-1 1,0 1-1,0 0 0,0-1 0,0 1 1,-1 0-1,1-1 0,-1-1 1,-1 0-9,1 0 0,-1 0 0,1 0 0,-1 1 0,0-1 1,0 1-1,0-1 0,-1 1 0,1 0 0,0 0 0,-1 0 1,1 0-1,-1 0 0,0 1 0,0-1 0,0 1 0,0-1 1,0 1-1,0 0 0,0 1 0,0-1 0,-4 0 0,3-1-1,-1 1 0,1 1-1,0-1 1,0 1 0,-1-1-1,1 1 1,-1 0 0,1 1-1,0-1 1,-1 1 0,1 0-1,0 0 1,0 0 0,0 1-1,-8 3 1,8-1 0,0 0 0,0 0 0,0 0 0,1 1 0,0-1 0,0 1 0,0 0 0,1 0 0,-1 0 0,1 0 0,0 1 0,1-1 0,-1 1 0,1-1 0,0 1 0,0-1 0,1 1 0,0 0 0,0-1 0,1 9 0,-1-13-26,0 0-1,1 0 1,-1 1 0,0-1 0,1 0-1,-1 0 1,1 0 0,-1 0 0,1 0-1,0 0 1,-1 0 0,1 0-1,0 0 1,0 0 0,0 0 0,0 0-1,0 0 1,0 0 0,0-1 0,0 1-1,0 0 1,2 0 0,35 7-1553,-32-8 1110,0 0 1,1-1 0,-1 1 0,0-1 0,0 0 0,0-1-1,0 0 1,0 1 0,10-6 0,0-7-6173,-1 0-4036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2.683"/>
    </inkml:context>
    <inkml:brush xml:id="br0">
      <inkml:brushProperty name="width" value="0.025" units="cm"/>
      <inkml:brushProperty name="height" value="0.025" units="cm"/>
    </inkml:brush>
  </inkml:definitions>
  <inkml:trace contextRef="#ctx0" brushRef="#br0">159 141 17489,'0'0'8952,"4"-10"-6550,10-29-576,-14 38-1792,1 0-1,-1 0 1,0 0 0,0 0-1,0 0 1,0 0 0,-1 0-1,1 1 1,0-1-1,0 0 1,-1 0 0,1 0-1,0 0 1,-1 0 0,1 1-1,-1-1 1,1 0 0,-1 0-1,1 1 1,-1-1 0,1 0-1,-1 1 1,0-1-1,1 0 1,-1 1 0,0-1-1,0 1 1,0-1 0,1 1-1,-1 0 1,0-1 0,0 1-1,0 0 1,0-1 0,0 1-1,0 0 1,1 0-1,-1 0 1,-1 0 0,-38-3 703,36 3-722,-1 0-15,-1 1 0,0-1 0,0 1 0,0 0 0,0 1 0,1 0 0,-1 0 0,0 0 0,1 0 0,0 1 0,-7 4 0,9-5 0,0 0 0,0 0 0,1 0 0,-1 1 0,1-1 0,-1 1 0,1 0 0,0-1 0,0 1 0,0 0 0,0 0 0,1 0 0,-1 1 0,1-1 0,0 0 0,0 0 0,0 1 0,0-1 0,1 1 0,-1 5 0,1-8 0,0 0 0,0 0 0,1-1 0,-1 1 0,0 0 0,0 0 0,1-1 0,-1 1 0,0 0 0,1-1 0,-1 1 0,0 0 0,1-1 0,-1 1 0,1 0 0,0-1 0,-1 1 0,1-1 0,-1 1 0,1-1 0,0 0 0,-1 1 0,1-1 0,0 1 0,-1-1 0,2 0 0,28 6 0,30-10 0,-52 3-287,-1-1 0,1-1 0,-1 1 0,1-1 0,-1-1 0,0 1 0,0-1 0,0 0 0,7-7 0,-9 7-160,-1 0 0,0 0 0,0 0 1,0 0-1,0-1 0,-1 0 1,0 0-1,0 0 0,0 0 0,-1 0 1,1 0-1,-1-1 0,-1 1 0,1-1 1,-1 0-1,0 1 0,0-1 1,0 0-1,-1 0 0,-1-10 0,-1-1-8313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3.013"/>
    </inkml:context>
    <inkml:brush xml:id="br0">
      <inkml:brushProperty name="width" value="0.025" units="cm"/>
      <inkml:brushProperty name="height" value="0.025" units="cm"/>
    </inkml:brush>
  </inkml:definitions>
  <inkml:trace contextRef="#ctx0" brushRef="#br0">244 0 17360,'0'0'9770,"54"64"-7784,-39-27-449,-4 6-736,-3 7-289,-8 4-191,0 7-65,-16 2-32,-11 3-224,-9 0 0,-8-1 0,-7 2-737,-2-8-1761,0-9-3011,1-11-6663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6.560"/>
    </inkml:context>
    <inkml:brush xml:id="br0">
      <inkml:brushProperty name="width" value="0.025" units="cm"/>
      <inkml:brushProperty name="height" value="0.025" units="cm"/>
    </inkml:brush>
  </inkml:definitions>
  <inkml:trace contextRef="#ctx0" brushRef="#br0">0 334 7655,'18'137'7243,"3"-2"-3486,54 270-846,-61-331-1869,-8-45-259,-2 0 0,-2 0-1,0 0 1,-2 1 0,-1-1 0,-2 0-1,-5 29 1,14-83-39,18-42-1,5-15-805,-2-29-133,-4-2 1,7-114-1,-24 139-1397,-7-129-1,0 209 1260,0 0 0,0 0-1,-1-1 1,-5-14-1,6 21 126,0-1 0,0 1 0,0-1 0,0 1 0,0 0 0,-1 0-1,1 0 1,-1-1 0,0 1 0,0 1 0,1-1 0,-1 0 0,0 0 0,0 1-1,-1-1 1,1 1 0,0 0 0,-1-1 0,-2 0 0,14 2-3804,15-5 3252,4 0 1000,350-8 2109,-90 7-1026,807-112 1864,-125 29-1960,-885 83-873,148-11 495,669-28-220,-114 66-533,-530-34 478,-76 3-224,-156 10-323,-17 0-15,0 1 1,0-1-1,0-1 0,-1 0 1,1 0-1,0 0 1,0-1-1,15-6 1,-23 8 34,0-1 1,0 1-1,0 0 1,0-1-1,0 1 1,1 0-1,-1 0 1,0 0-1,0 0 1,0 0-1,0 0 1,0 0 0,0 0-1,1 0 1,-1 1-1,0-1 1,0 0-1,0 1 1,0-1-1,0 1 1,0-1-1,0 1 1,0-1-1,0 1 1,0 0-1,0 0 1,-1-1-1,1 1 1,0 0-1,0 0 1,-1 0-1,1 0 1,0 0-1,-1 0 1,1 0-1,-1 0 1,1 2 0,0-1-34,0-1 0,0 1 0,0-1 0,0 0 0,0 1 0,0-1 0,0 0 0,0 1 0,1-1 0,-1 0 0,1 0 0,-1 0 1,1 0-1,-1 0 0,1-1 0,-1 1 0,1 0 0,0-1 0,1 1 0,34-4 34,-37 3-5,-12 32 512,-25 99-100,15-60-104,20-66-303,1 0 1,0-1-1,0 1 0,0 0 1,1 0-1,0 0 0,0 0 1,0-1-1,0 1 0,1 0 0,0 0 1,0 0-1,0-1 0,1 1 1,-1 0-1,1-1 0,3 6 1,-3-7-203,0 0 0,1 0 1,0 0-1,-1-1 1,1 1-1,0 0 1,0-1-1,1 0 0,-1 0 1,0 0-1,1 0 1,-1 0-1,1-1 1,0 0-1,-1 1 0,1-1 1,0-1-1,0 1 1,0-1-1,0 1 1,7-1-1,-5-1-4341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7.430"/>
    </inkml:context>
    <inkml:brush xml:id="br0">
      <inkml:brushProperty name="width" value="0.025" units="cm"/>
      <inkml:brushProperty name="height" value="0.025" units="cm"/>
    </inkml:brush>
  </inkml:definitions>
  <inkml:trace contextRef="#ctx0" brushRef="#br0">1 13 14446,'0'0'9865,"108"29"-9673,-31-34-96,6-3-64,-4-1-929,-7 2-1249,-16 2-704,-18 1-1442,-24 1-2659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7.803"/>
    </inkml:context>
    <inkml:brush xml:id="br0">
      <inkml:brushProperty name="width" value="0.025" units="cm"/>
      <inkml:brushProperty name="height" value="0.025" units="cm"/>
    </inkml:brush>
  </inkml:definitions>
  <inkml:trace contextRef="#ctx0" brushRef="#br0">0 52 16400,'0'0'6790,"95"6"-5509,-17-17-352,14 0-609,6 4-256,1-2-736,-10 0-3748,-13-2-5157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8.411"/>
    </inkml:context>
    <inkml:brush xml:id="br0">
      <inkml:brushProperty name="width" value="0.025" units="cm"/>
      <inkml:brushProperty name="height" value="0.025" units="cm"/>
    </inkml:brush>
  </inkml:definitions>
  <inkml:trace contextRef="#ctx0" brushRef="#br0">0 5 15663,'0'0'9705,"85"46"-8776,-35-43-641,8-2-160,7-1-384,3 0-1890,0-13-1537,-2-8-1442,-5 0-9033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39.926"/>
    </inkml:context>
    <inkml:brush xml:id="br0">
      <inkml:brushProperty name="width" value="0.025" units="cm"/>
      <inkml:brushProperty name="height" value="0.025" units="cm"/>
    </inkml:brush>
  </inkml:definitions>
  <inkml:trace contextRef="#ctx0" brushRef="#br0">54 0 16624,'0'0'9785,"1"11"-9198,0 18-291,-2 0 0,-1 1-1,-1-1 1,-9 36 0,1-21 382,4-22-111,1 1 0,1 1 1,-3 44-1,8-67-557,0-1 1,0 1 0,0-1-1,0 1 1,0-1-1,0 1 1,0-1 0,0 1-1,1-1 1,-1 1-1,0-1 1,0 0 0,1 1-1,-1-1 1,0 1-1,1-1 1,-1 0 0,0 1-1,1-1 1,-1 0-1,0 1 1,1-1 0,-1 0-1,1 0 1,-1 1-1,1-1 1,-1 0 0,1 0-1,-1 0 1,1 0-1,-1 1 1,1-1 0,-1 0-1,1 0 1,-1 0 0,1 0-1,-1 0 1,1 0-1,-1 0 1,1-1 0,-1 1-1,0 0 1,1 0-1,-1 0 1,1 0 0,0-1-1,25-10 271,-8-1-184,0 0 0,19-19 1,-26 21-68,-1 1 1,1 0-1,1 0 1,0 1-1,0 1 1,1 0-1,0 0 0,18-5 1,-30 11-31,-1 1 0,1 0 0,0 0 0,0 0 0,0 0 0,-1 0 0,1 0 0,0 0 0,0 0 0,0 0 0,-1 0 0,1 0 0,0 0 0,0 1 0,0-1 0,-1 0 0,1 1 0,0-1 0,0 0 0,-1 1 0,1-1 0,0 1 0,-1-1 0,1 1 0,-1-1 0,1 1 0,-1 0 0,1-1 0,-1 1 0,1 0 0,0 1 0,6 33 0,-16 40 0,-3-27 0,7-34 0,1 0 0,1 1 0,-3 20 0,28-66-4543,-15 13-955,1-1-2430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18.800"/>
    </inkml:context>
    <inkml:brush xml:id="br0">
      <inkml:brushProperty name="width" value="0.025" units="cm"/>
      <inkml:brushProperty name="height" value="0.025" units="cm"/>
    </inkml:brush>
  </inkml:definitions>
  <inkml:trace contextRef="#ctx0" brushRef="#br0">1 378 19442,'0'0'7907,"16"-13"-7069,203-119-24,-145 92-1118,-3-3 1,117-91 0,-173 119 32,-38 37 173,-2 9 273,2 0 0,1 2-1,-32 64 1,44-76-102,1 1 0,1 1 0,0 0-1,2 0 1,1 0 0,1 0 0,-1 39-1,4-55-110,1 0-1,1-1 1,-1 1-1,1-1 1,0 1-1,1-1 0,3 10 1,-4-14-268,0 1 0,0-1 0,1 0 0,-1 1 0,1-1 1,-1 0-1,1 0 0,0 0 0,0 0 0,0 0 0,0-1 0,0 1 1,1 0-1,-1-1 0,0 0 0,1 0 0,-1 1 0,1-1 0,-1-1 1,5 2-1,30 1-10115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22.751"/>
    </inkml:context>
    <inkml:brush xml:id="br0">
      <inkml:brushProperty name="width" value="0.025" units="cm"/>
      <inkml:brushProperty name="height" value="0.025" units="cm"/>
    </inkml:brush>
  </inkml:definitions>
  <inkml:trace contextRef="#ctx0" brushRef="#br0">49 1 9673,'0'0'16015,"3"14"-15230,1 8-661,-1-1-1,-1 1 1,-2 0 0,0-1-1,-5 43 1,-4 6-1,7-42-579,-2 1 1,-14 51-1,18-79 249,0-1 0,0 1 0,0-1 0,0 0 0,-1 1 0,1-1-1,0 0 1,0 0 0,0 1 0,-1-1 0,1 0 0,0 1 0,0-1 0,-1 0 0,1 0 0,0 0-1,-1 1 1,1-1 0,0 0 0,-1 0 0,1 0 0,0 0 0,-1 1 0,1-1 0,0 0-1,-1 0 1,1 0 0,0 0 0,-1 0 0,1 0 0,0 0 0,-1 0 0,1 0 0,-1 0-1,1 0 1,0 0 0,-1-1 0,1 1 0,0 0 0,-1 0 0,1 0 0,0 0 0,-1 0 0,1-1-1,0 1 1,0 0 0,-1 0 0,1-1 0,-8-11-8601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23.097"/>
    </inkml:context>
    <inkml:brush xml:id="br0">
      <inkml:brushProperty name="width" value="0.025" units="cm"/>
      <inkml:brushProperty name="height" value="0.025" units="cm"/>
    </inkml:brush>
  </inkml:definitions>
  <inkml:trace contextRef="#ctx0" brushRef="#br0">1 335 16111,'0'0'8462,"11"3"-6898,-6-2-1402,-2 0-98,0 0 0,0 0 0,0-1-1,0 1 1,0-1 0,0 0 0,1 0-1,-1 0 1,0 0 0,0 0 0,0-1-1,1 1 1,-1-1 0,0 0 0,0 0-1,0 0 1,0 0 0,0-1 0,0 1-1,-1-1 1,1 1 0,0-1 0,-1 0-1,4-3 1,21-24 231,-1-1 0,38-59 0,-53 71-277,-1 0-1,0 0 1,-1 0-1,-2-1 1,0-1-1,0 1 1,3-25-1,-10 55-45,0-1 0,1 1 0,0-1 1,1 0-1,0 0 0,0 1 0,1-1 0,1-1 0,4 11 0,5 9-276,1-1 1,18 27-1,5-3-2703,-10-19-3852,-11-14-3220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4.238"/>
    </inkml:context>
    <inkml:brush xml:id="br0">
      <inkml:brushProperty name="width" value="0.025" units="cm"/>
      <inkml:brushProperty name="height" value="0.025" units="cm"/>
    </inkml:brush>
  </inkml:definitions>
  <inkml:trace contextRef="#ctx0" brushRef="#br0">5 0 18065,'0'0'7815,"0"63"-6469,-2-34-481,0 3-673,2 2-128,0-3-160,0 1-1121,0-5-961,4-2-1474,-1-11-1953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4.626"/>
    </inkml:context>
    <inkml:brush xml:id="br0">
      <inkml:brushProperty name="width" value="0.025" units="cm"/>
      <inkml:brushProperty name="height" value="0.025" units="cm"/>
    </inkml:brush>
  </inkml:definitions>
  <inkml:trace contextRef="#ctx0" brushRef="#br0">0 330 11755,'0'0'9801,"10"1"-8317,0-2-1309,-1-1 0,0 1 0,1-1 0,-1-1 0,0 1-1,0-2 1,0 1 0,-1-1 0,1-1 0,-1 1 0,0-2-1,0 1 1,-1-1 0,1 0 0,6-8 0,-1 2-126,-1 0 0,-1-1 1,0-1-1,-1 0 0,0 0 1,12-25-1,-18 30-46,0 1 0,-1-1-1,0 0 1,0 0 0,-1 0 0,-1-1 0,1 1-1,-1 0 1,-1-1 0,0 1 0,0-1 0,-1 1-1,-3-16 1,4 25-8,0 0 0,0 0 0,0 0-1,0 0 1,0 0 0,0 0 0,0 0 0,0 0-1,0 0 1,0 0 0,0 0 0,0 0 0,-1 0-1,1 0 1,0 0 0,0 0 0,0 0 0,0 0-1,0 0 1,0 0 0,0 0 0,0 0 0,0 0-1,0 0 1,0 0 0,0 0 0,0 0 0,0 0-1,0 0 1,-1 0 0,1 0 0,0 0 0,0 0 0,0 0-1,0 0 1,0 0 0,0 0 0,0-1 0,-1 16-13,7 24 121,3-23 24,0 1 1,2-1-1,0-1 1,13 16 0,29 42-1589,-48-65 237,-1 0 1,0 0 0,-1 1-1,4 13 1,-2 10-6123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1.639"/>
    </inkml:context>
    <inkml:brush xml:id="br0">
      <inkml:brushProperty name="width" value="0.025" units="cm"/>
      <inkml:brushProperty name="height" value="0.025" units="cm"/>
    </inkml:brush>
  </inkml:definitions>
  <inkml:trace contextRef="#ctx0" brushRef="#br0">7 0 6854,'0'0'19891,"3"9"-18561,0 4-1077,-2 0 0,0 1 1,0-1-1,-2 0 0,1 0 1,-5 24-1,0 8-35,4-34-650,-2 38-4754,3-47 4911,0-1 1,0 1-1,0 0 1,0 0-1,1 0 1,-1 0 0,0-1-1,1 1 1,-1 0-1,1 0 1,0-1-1,0 1 1,0 0-1,0-1 1,0 1 0,0-1-1,0 1 1,0-1-1,0 0 1,2 2-1,1-2-4924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1.999"/>
    </inkml:context>
    <inkml:brush xml:id="br0">
      <inkml:brushProperty name="width" value="0.025" units="cm"/>
      <inkml:brushProperty name="height" value="0.025" units="cm"/>
    </inkml:brush>
  </inkml:definitions>
  <inkml:trace contextRef="#ctx0" brushRef="#br0">0 13 15054,'0'0'8360,"69"10"-6406,-28-10-609,0 0-832,3 0-321,-6 0-128,-5-2 0,-7 0-64,-6 1-737,-7 0-960,-8-2-962,-5-2-1665,0-3-2146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2.359"/>
    </inkml:context>
    <inkml:brush xml:id="br0">
      <inkml:brushProperty name="width" value="0.025" units="cm"/>
      <inkml:brushProperty name="height" value="0.025" units="cm"/>
    </inkml:brush>
  </inkml:definitions>
  <inkml:trace contextRef="#ctx0" brushRef="#br0">0 59 12812,'0'0'13197,"68"-42"-12236,-29 38-513,3 0-384,3 2-448,-3 0-1794,-3 1-2114,-4-2-3011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2.701"/>
    </inkml:context>
    <inkml:brush xml:id="br0">
      <inkml:brushProperty name="width" value="0.025" units="cm"/>
      <inkml:brushProperty name="height" value="0.025" units="cm"/>
    </inkml:brush>
  </inkml:definitions>
  <inkml:trace contextRef="#ctx0" brushRef="#br0">24 0 17328,'0'0'2958,"-3"10"-647,2-1-1821,-5 14 760,1 1-1,1 0 0,1 0 1,2 1-1,1 37 1,1-59-1240,-1-1 0,1 1 0,0 0 0,0-1 0,0 1 0,0-1 1,0 1-1,1-1 0,-1 0 0,1 0 0,-1 1 0,1-1 0,0 0 1,0 0-1,0-1 0,0 1 0,0 0 0,0-1 0,1 1 0,-1-1 0,0 0 1,1 1-1,-1-1 0,1 0 0,0-1 0,-1 1 0,1 0 0,0-1 1,-1 1-1,1-1 0,0 0 0,5 0 0,-3-1 13,1 1 0,0-1 0,0 0 0,-1 0 0,1 0-1,0-1 1,-1 0 0,0 0 0,1-1 0,-1 1 0,0-1 0,0 0 0,0-1 0,6-5 0,6-11-125,-4 8 714,-14 37 287,0-19-816,0 0 0,0 0 0,1-1 1,-1 1-1,2 0 0,-1 0 0,0 0 0,1 0 0,3 9 0,-4-13-202,1-1-1,0 1 0,-1-1 0,1 1 0,0-1 0,0 0 0,0 1 0,0-1 0,0 0 1,0 0-1,1 0 0,-1 0 0,0 0 0,1 0 0,2 1 0,-2-1-637,1 0-1,-1 0 1,1-1 0,-1 1-1,1-1 1,0 0-1,-1 0 1,1 0 0,-1 0-1,1 0 1,0-1-1,3 0 1,15-6-13294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3.561"/>
    </inkml:context>
    <inkml:brush xml:id="br0">
      <inkml:brushProperty name="width" value="0.025" units="cm"/>
      <inkml:brushProperty name="height" value="0.025" units="cm"/>
    </inkml:brush>
  </inkml:definitions>
  <inkml:trace contextRef="#ctx0" brushRef="#br0">205 141 6406,'6'-10'1836,"-1"-1"1,0 0-1,0-1 1,-1 1-1,-1-1 0,1 0 1,-2 0-1,2-21 1,-4 33-1724,0-1 1,0 0 0,1 1-1,-1-1 1,-1 1-1,1-1 1,0 0 0,0 1-1,0-1 1,0 0-1,0 1 1,-1-1 0,1 1-1,0-1 1,0 1-1,-1-1 1,1 0 0,0 1-1,-1-1 1,1 1-1,-1 0 1,1-1 0,0 1-1,-1-1 1,1 1-1,-1 0 1,0-1 0,1 1-1,-1 0 1,1-1-1,-2 1 1,-21 4 1210,18-2-1274,0 1 0,1-1 0,-1 1 0,1 0 0,0 0 0,0 1 0,-6 5 0,1 6 29,1-1-1,0 1 1,1 0-1,1 1 1,0 0-1,1 0 1,1 0-1,-4 28 1,5-14 166,0 1 0,2-1 0,6 60 0,-2-70-237,1 1 0,0 0 0,1-1 0,2 0 0,0 0 0,1-1 0,14 26 0,-38-97-5250,-5 16 4015,-2 0-1,-38-46 1,16 24 2469,46 57-1106,0 1-1,-1-1 0,1 0 0,0 1 0,0-1 0,0 1 0,0-1 0,0 1 0,0 0 0,0-1 0,0 1 0,0 0 0,0 0 0,0-1 0,1 1 0,-1 0 0,0 0 0,0 0 0,0 0 1,0 1-1,0-1 0,2 0 0,37 1-215,-19 1 87,37 0-1607,-53-2 939,1-1 0,0 1 0,-1-1-1,1 0 1,-1-1 0,0 1 0,1-1 0,4-3 0,17-13-5558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0.593"/>
    </inkml:context>
    <inkml:brush xml:id="br0">
      <inkml:brushProperty name="width" value="0.025" units="cm"/>
      <inkml:brushProperty name="height" value="0.025" units="cm"/>
    </inkml:brush>
  </inkml:definitions>
  <inkml:trace contextRef="#ctx0" brushRef="#br0">16 138 5637,'0'0'19229,"8"1"-17467,0 0-1513,1-1 1,0 0-1,-1-1 0,1 1 1,-1-2-1,0 1 0,1-1 1,-1-1-1,0 1 0,0-1 1,0-1-1,0 0 0,-1 0 1,0 0-1,0-1 0,9-7 1,-12 10-160,-1-1 1,0 1-1,1-1 1,-1 1-1,-1-1 1,1 0-1,0-1 1,-1 1-1,1 0 1,-1-1-1,0 1 1,0-1-1,0 0 1,-1 1-1,0-1 1,1 0-1,-1 0 1,0 0-1,-1 0 1,1-5-1,-1 8-90,-1 0 0,0 0 0,1 0 0,-1 0 0,0 0 0,0 0 0,1 0 0,-1 0 0,0 0 0,0 0 0,0 0 0,0 1 0,0-1 0,-1 0 0,1 1 0,0-1 0,0 1 0,0-1 0,-1 1 0,1 0 0,0-1 0,0 1 0,-1 0 0,1 0 0,0 0 0,0 0 0,-1 0 0,1 0 0,0 0 0,0 0 0,-1 1 0,1-1 0,-1 1 0,-4 0 0,0-1 0,0 1 0,0 1 0,0-1 0,0 1 0,-7 3 0,4 2 0,0 0 0,1 0 0,0 1 0,0 0 0,0 0 0,1 1 0,1 0 0,-1 0 0,1 0 0,-5 13 0,4-8 0,0 1 0,1 0 0,1 0 0,1 1 0,0 0 0,-3 21 0,7-36 0,0 0 0,0 1 0,0-1 0,0 0 0,0 0 0,0 0 0,0 0 0,0 1 0,0-1 0,0 0 0,1 0 0,-1 0 0,0 0 0,1 0 0,-1 0 0,1 0 0,0 0 0,-1 0 0,1 0 0,0 0 0,-1 0 0,1 0 0,0 0 0,0-1 0,1 3 0,1-3 0,-1 1 0,0 0 0,0-1 0,0 1 0,0-1 0,0 1 0,0-1 0,1 0 0,-1 0 0,0 0 0,0 0 0,4-1 0,3-1 0,0 0 0,-1-1 0,1 0 0,-1 0 0,15-9 0,-4 0 0,0-2 0,-2 0 0,1-1 0,-2 0 0,0-2 0,-1 0 0,0 0 0,-2-2 0,0 1 0,12-26 0,-33 103 0,1-37 0,1 1 0,2 0 0,0 1 0,0 27 0,3-50 0,1 0 0,0 0 0,0 1 0,0-1 0,0 0 0,1 0 0,-1 0 0,0 0 0,0 1 0,1-1 0,-1 0 0,1 0 0,-1 0 0,1 0 0,-1 0 0,1 0 0,0 0 0,-1 0 0,1 0 0,0 0 0,0-1 0,0 1 0,0 0 0,-1 0 0,1-1 0,0 1 0,0-1 0,0 1 0,1-1 0,-1 1 0,0-1 0,0 1 0,0-1 0,0 0 0,0 0 0,0 0 0,1 1 0,-1-1 0,0 0 0,0 0 0,0-1 0,0 1 0,1 0 0,-1 0 0,0-1 0,0 1 0,2-1 0,3-1 0,1 0 0,-1-1 0,0 1 0,0-1 0,0 0 0,0-1 0,7-5 0,12-15 0,-2-2 0,0 0 0,-2-1 0,0-2 0,-2 0 0,19-40 0,-51 121 0,9-45 0,1 1 0,1 0 0,-1 0 0,1-1 0,0 1 0,1 0 0,0 1 0,0-1 0,1 0 0,1 13 0,0-20-75,0 0 0,0 0-1,0 0 1,0 0 0,0-1 0,0 1 0,0 0-1,0 0 1,0-1 0,0 1 0,0 0 0,1-1-1,-1 0 1,0 1 0,1-1 0,-1 0 0,0 1-1,0-1 1,1 0 0,-1 0 0,0 0 0,1 0-1,-1 0 1,0 0 0,3-1 0,34-7-5748,-16-7-3311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3.935"/>
    </inkml:context>
    <inkml:brush xml:id="br0">
      <inkml:brushProperty name="width" value="0.025" units="cm"/>
      <inkml:brushProperty name="height" value="0.025" units="cm"/>
    </inkml:brush>
  </inkml:definitions>
  <inkml:trace contextRef="#ctx0" brushRef="#br0">28 1 10698,'0'0'8360,"-6"49"-6534,-2-18-1,1 3-287,4 5-289,0-1-512,3-5-513,0-3-128,0-6-128,4-7-1505,7-7 384,-1-7-417,2-3-800,-1 0-2146,-1-1-8008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4.294"/>
    </inkml:context>
    <inkml:brush xml:id="br0">
      <inkml:brushProperty name="width" value="0.025" units="cm"/>
      <inkml:brushProperty name="height" value="0.025" units="cm"/>
    </inkml:brush>
  </inkml:definitions>
  <inkml:trace contextRef="#ctx0" brushRef="#br0">49 0 16143,'0'0'11376,"-7"10"-10345,-24 31-449,30-39-562,-1 0 0,1-1 1,0 1-1,0 0 1,0 0-1,1 0 1,-1 0-1,0 0 1,1 0-1,-1 0 1,1 0-1,-1 0 0,1 0 1,0 0-1,0 0 1,0 0-1,1 2 1,-1-2-11,0-1 0,1 0 1,-1 0-1,1 0 0,0 0 0,-1 0 1,1 0-1,0 0 0,0-1 0,-1 1 1,1 0-1,0 0 0,0 0 0,0-1 1,0 1-1,0 0 0,0-1 0,0 1 1,0-1-1,1 0 0,0 1 0,1 0 15,0 0 0,0-1 0,0 0 0,0 1 0,0-1 0,0 0 0,0 0 0,0-1 0,0 1 0,-1 0 0,1-1 0,0 0 0,0 0 0,0 0-1,0 0 1,-1 0 0,1-1 0,4-2 0,19-34 156,-25 36-168,0 0 0,0 0 0,0 0 0,0 0 0,0 0 0,-1 0 0,1 0 0,-1 0 0,1 0 0,-1 0 0,0 0 0,0 0 0,0 0 0,0 0 0,0 0 0,-1 0 0,1-1 0,-1 1 0,1 0 0,-2-2 0,2 4-13,-1 0 1,1-1-1,-1 1 0,1 0 1,0 0-1,-1 0 0,1 0 1,-1 0-1,1 0 0,0 0 1,-1 0-1,1 0 1,-1 0-1,1 0 0,-1 0 1,1 0-1,0 0 0,-1 0 1,1 1-1,-1-1 0,1 0 1,0 0-1,-1 0 0,1 1 1,0-1-1,-1 0 0,1 0 1,0 1-1,-1-1 0,1 0 1,0 1-1,0-1 0,-1 0 1,1 1-1,0-1 1,0 0-1,0 1 0,-1-1 1,1 1-1,0-1 0,0 0 1,0 1-1,0-1 0,0 1 1,-10 19-17,10-18 0,-1-1 1,0 1-1,1 0 1,-1 0-1,1 0 1,-1 0-1,1-1 1,0 1-1,0 0 1,0 0-1,0 0 0,0 0 1,1 0-1,-1 0 1,0 0-1,1-1 1,-1 1-1,1 0 1,0 0-1,0-1 1,0 1-1,-1 0 0,2-1 1,-1 1-1,0-1 1,0 1-1,0-1 1,1 1-1,-1-1 1,1 0-1,-1 0 0,1 0 1,3 2-1,-2-2-315,0 0 0,1 0 0,-1 0-1,1 0 1,-1-1 0,1 0 0,0 0-1,-1 0 1,1 0 0,-1 0 0,1-1-1,-1 1 1,1-1 0,-1 0 0,1 0-1,-1-1 1,0 1 0,5-3 0,-3 1-669,-1-1-1,1 1 1,-1-1 0,1 0 0,-1 0 0,0 0 0,-1-1 0,5-6 0,12-20-7168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4.652"/>
    </inkml:context>
    <inkml:brush xml:id="br0">
      <inkml:brushProperty name="width" value="0.025" units="cm"/>
      <inkml:brushProperty name="height" value="0.025" units="cm"/>
    </inkml:brush>
  </inkml:definitions>
  <inkml:trace contextRef="#ctx0" brushRef="#br0">28 1 15919,'0'0'4965,"-4"8"-3118,-1 5-1228,1 0-1,0 0 1,1 0 0,0 0 0,1 1 0,0-1 0,1 1-1,1 19 1,2-15-596,0 0 0,1 0-1,0-1 1,2 1 0,0-1-1,11 24 1,-5-22-200,-11-19 179,0 1 0,0-1 0,0 0 0,0 0 0,0 0 1,0 0-1,0 0 0,0 0 0,0 0 0,1 0 0,-1 0 1,0 0-1,0 0 0,0 0 0,0 1 0,0-1 0,0 0 1,0 0-1,0 0 0,1 0 0,-1 0 0,0 0 0,0 0 1,0 0-1,0 0 0,0 0 0,0 0 0,1 0 0,-1 0 1,0 0-1,0 0 0,0 0 0,0 0 0,0-1 0,0 1 1,0 0-1,1 0 0,-1 0 0,0 0 0,0 0 0,0 0 0,0 0 1,0 0-1,0 0 0,0 0 0,0 0 0,0-1 0,0 1 1,0 0-1,1 0 0,-1 0 0,0 0 0,0 0 0,0 0 1,0 0-1,0-1 0,0 1 0,0 0 0,0 0 0,0 0 1,0 0-1,0 0 0,0-37 413,-1 18-527,2 6 74,0-37-15,-1 49 49,0 0 0,0-1 0,0 1 0,0 0 1,0 0-1,0 0 0,0-1 0,0 1 0,0 0 0,-1 0 0,1 0 0,0 0 1,-1 0-1,1 0 0,-1 0 0,1 0 0,-1 0 0,0 0 0,1 0 0,-1 0 1,0 0-1,0 0 0,0 0 0,0 0 0,1 1 0,-1-1 0,0 0 1,-2 0-1,2 1 27,0 1-1,0-1 1,1 1 0,-1-1 0,0 1 0,1 0 0,-1-1 0,0 1-1,1 0 1,-1 0 0,1-1 0,-1 1 0,1 0 0,0 0 0,-1 0 0,1 0-1,0 0 1,-1-1 0,1 1 0,0 0 0,0 0 0,0 0 0,0 0 0,0 0-1,0 0 1,0 0 0,0 0 0,0 0 0,0 0 0,1-1 0,-1 2 0,7 31 136,-5-31-155,-1 0 1,1 0-1,0 0 0,-1 0 0,1 0 0,0 0 1,0-1-1,0 1 0,0-1 0,1 1 1,-1-1-1,0 0 0,0 0 0,1 0 0,-1 0 1,1-1-1,-1 1 0,1 0 0,-1-1 1,1 0-1,-1 0 0,1 1 0,0-2 0,-1 1 1,1 0-1,-1 0 0,1-1 0,-1 1 0,1-1 1,3-1-1,-2 0 4,1 0-1,-1 0 1,1 0 0,-1-1-1,0 0 1,0 0-1,0 0 1,0 0 0,0 0-1,-1-1 1,1 1 0,-1-1-1,0 0 1,4-8 0,6-21 112,-12 30-44,-7 22 59,-11 55 801,16-68-879,0 0-1,0 0 1,1 0-1,0 0 1,0-1 0,0 1-1,1 0 1,0 0-1,0 0 1,4 10-1,-5-15-72,0-1-1,0 1 0,1 0 1,-1 0-1,1 0 0,-1 0 1,0-1-1,1 1 0,0 0 1,-1-1-1,1 1 0,-1 0 1,1-1-1,0 1 0,-1 0 1,1-1-1,0 1 0,0-1 1,0 0-1,-1 1 0,1-1 1,0 1-1,0-1 0,0 0 1,0 0-1,0 0 0,-1 1 1,1-1-1,0 0 0,0 0 1,0 0-1,0 0 0,0-1 1,0 1-1,0 0 0,0 0 1,-1 0-1,1-1 0,0 1 1,0 0-1,0-1 0,0 1 1,-1-1-1,1 1 0,0-1 1,-1 1-1,1-1 0,1-1 1,1 0-434,0-1 1,-1 0-1,1 0 1,-1-1-1,1 1 1,-1 0-1,0-1 1,-1 1-1,4-7 1,5-56-9886,-7 24 2028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4.995"/>
    </inkml:context>
    <inkml:brush xml:id="br0">
      <inkml:brushProperty name="width" value="0.025" units="cm"/>
      <inkml:brushProperty name="height" value="0.025" units="cm"/>
    </inkml:brush>
  </inkml:definitions>
  <inkml:trace contextRef="#ctx0" brushRef="#br0">23 0 15567,'0'0'7911,"-23"58"-7078,23-39-705,2-1-576,11-4-3396,2-3-5060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5.349"/>
    </inkml:context>
    <inkml:brush xml:id="br0">
      <inkml:brushProperty name="width" value="0.025" units="cm"/>
      <inkml:brushProperty name="height" value="0.025" units="cm"/>
    </inkml:brush>
  </inkml:definitions>
  <inkml:trace contextRef="#ctx0" brushRef="#br0">91 1 15535,'0'0'12887,"-9"0"-11014,-32 3-1003,39-3-854,0 1-1,0 0 0,0 0 0,0-1 1,0 2-1,0-1 0,0 0 0,0 0 1,0 1-1,0-1 0,1 1 0,-1-1 1,1 1-1,-1 0 0,1-1 0,-1 1 0,1 0 1,0 0-1,0 0 0,0 0 0,0 0 1,0 1-1,1-1 0,-1 0 0,1 0 1,-1 0-1,1 1 0,0-1 0,0 3 1,-1-1-26,1 0 0,-1 1 0,1-1 0,1 0 1,-1 0-1,0 0 0,1 0 0,0 0 1,0 0-1,0 0 0,0 0 0,1 0 1,3 6-1,-4-9 9,0 0-1,0 0 1,0 1 0,0-1 0,1 0 0,-1-1-1,0 1 1,1 0 0,-1 0 0,1 0 0,-1-1-1,1 1 1,-1-1 0,1 1 0,-1-1 0,1 0-1,-1 1 1,1-1 0,0 0 0,-1 0 0,1 0-1,2-1 1,-1 0-23,1 0 1,-1 0-1,0 0 0,0-1 0,0 1 0,0-1 0,0 0 0,0 0 0,-1 0 0,4-3 1,6-7-283,-2 0 0,1 0 1,12-21-1,-20 28 121,0 0 142,-15 62 839,10-53-706,1 1-1,0-1 1,0 1 0,0-1 0,1 1-1,0 0 1,-1-1 0,2 7-1,-1-11-70,0 1-1,0 0 0,1 0 0,-1-1 1,0 1-1,0 0 0,1-1 1,-1 1-1,1 0 0,-1-1 0,0 1 1,1-1-1,-1 1 0,1-1 0,0 1 1,-1-1-1,1 1 0,-1-1 1,1 1-1,0-1 0,0 1 0,1-1 5,0 1 0,0-1 0,0 0-1,-1 0 1,1 0 0,0 0 0,0 0-1,-1 0 1,1-1 0,0 1 0,0 0 0,3-2-1,-1 0-4,1-1 1,-1 1-1,1-1 0,-1 0 0,0 0 0,0 0 0,-1-1 0,1 0 0,-1 1 1,4-6-1,-4 5-43,1 0 1,-1 0-1,1 0 1,0 1-1,0-1 1,0 1-1,1 0 0,6-3 1,-4 65 766,-5-58-1027,-1 0 1,0 0-1,1 0 0,-1 0 0,1 0 1,-1 0-1,1-1 0,-1 1 0,1-1 1,-1 1-1,1-1 0,0 1 0,-1-1 1,1 0-1,-1 0 0,1 0 1,0 0-1,-1 0 0,1 0 0,0-1 1,-1 1-1,3-1 0,34-14-10468,-13 0 1246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5.707"/>
    </inkml:context>
    <inkml:brush xml:id="br0">
      <inkml:brushProperty name="width" value="0.025" units="cm"/>
      <inkml:brushProperty name="height" value="0.025" units="cm"/>
    </inkml:brush>
  </inkml:definitions>
  <inkml:trace contextRef="#ctx0" brushRef="#br0">118 3 15375,'0'0'8349,"-10"-1"-5333,3 1-2700,1-1 133,-1 0 0,1 1 0,0 0-1,-1 0 1,-10 3 0,15-3-407,1 0 1,-1 1-1,0-1 0,1 1 0,-1 0 1,1-1-1,-1 1 0,1 0 0,-1 0 1,1 0-1,0 0 0,0 0 0,-1 0 1,1 0-1,0 0 0,0 1 0,0-1 1,0 0-1,0 1 0,0-1 1,1 1-1,-1-1 0,0 1 0,1-1 1,-1 1-1,1 0 0,-1-1 0,1 1 1,0 0-1,0-1 0,0 4 0,1-2-107,0-1 1,1 1-1,-1-1 0,1 1 0,-1-1 0,1 0 0,0 0 0,0 0 0,0 0 0,0 0 0,0 0 0,1 0 0,-1 0 0,0-1 0,1 0 0,-1 1 1,1-1-1,0 0 0,4 1 0,-1 1-346,0 0 1,0 0-1,0 1 1,-1 0-1,9 7 1,-13-10 430,0 0 0,0 0 1,-1 0-1,1 0 0,0 0 0,-1 0 0,1 0 1,0 0-1,-1 1 0,0-1 0,1 0 0,-1 0 0,0 1 1,0-1-1,1 0 0,-1 0 0,0 1 0,0-1 1,-1 0-1,1 0 0,0 1 0,0-1 0,0 0 1,-1 0-1,1 1 0,-1-1 0,1 0 0,-1 0 1,1 0-1,-1 0 0,0 0 0,0 0 0,-1 2 1,-2 1 220,0-1 0,0 1 0,-1-1 0,1 0 0,-1 0 0,0 0 0,0-1 0,0 0 0,0 0 0,0 0 0,-1 0 0,1-1 0,-1 0 0,1 0 1,-1-1-1,1 1 0,-1-1 0,-9-1 0,15-1-719,-1 1 1,1-1 0,-1 1-1,1-1 1,0 1-1,0-1 1,-1 0 0,1 1-1,0-1 1,0 1-1,1-1 1,-1 0 0,0 1-1,0-1 1,1 1-1,-1-1 1,1 1 0,-1-1-1,1 1 1,1-2-1,11-15-9067</inkml:trace>
  <inkml:trace contextRef="#ctx0" brushRef="#br0" timeOffset="1">256 76 17360,'0'0'10667,"57"0"-10347,-45 0-288,-1 0-2627,4 0-3875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6.409"/>
    </inkml:context>
    <inkml:brush xml:id="br0">
      <inkml:brushProperty name="width" value="0.025" units="cm"/>
      <inkml:brushProperty name="height" value="0.025" units="cm"/>
    </inkml:brush>
  </inkml:definitions>
  <inkml:trace contextRef="#ctx0" brushRef="#br0">130 0 17713,'0'0'8920,"-6"12"-8616,-2 8-56,1 0 0,1 0 0,1 1 0,1 0 0,1 0 0,-2 41-1,6-37 60,0 0 0,2 0-1,0 0 1,2 0 0,1 0-1,1-1 1,1 0 0,11 24-1,-32-74-738,-1 1-1,-1 1 1,-2 1-1,-31-35 1,21 25 85,26 33 346,1-1 0,0 1-1,-1 0 1,1 0-1,0-1 1,0 1 0,-1 0-1,1-1 1,0 1 0,0-1-1,0 1 1,-1 0 0,1-1-1,0 1 1,0 0-1,0-1 1,0 1 0,0-1-1,0 1 1,0-1 0,0 1-1,0 0 1,0-1-1,0 1 1,0-1 0,0 1-1,0 0 1,0-1 0,0 1-1,0-1 1,1 1-1,-1 0 1,0-1 0,0 1-1,0-1 1,1 1 0,-1 0-1,0 0 1,0-1 0,1 1-1,-1 0 1,0-1-1,1 1 1,-1 0 0,0 0-1,1-1 1,-1 1 0,1 0-1,-1 0 1,0 0-1,1 0 1,-1 0 0,1 0-1,-1-1 1,0 1 0,1 0-1,-1 0 1,1 0-1,33-2-168,-24 2-86,66-9-5360,-31 3 80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6.752"/>
    </inkml:context>
    <inkml:brush xml:id="br0">
      <inkml:brushProperty name="width" value="0.025" units="cm"/>
      <inkml:brushProperty name="height" value="0.025" units="cm"/>
    </inkml:brush>
  </inkml:definitions>
  <inkml:trace contextRef="#ctx0" brushRef="#br0">97 12 5157,'0'0'19175,"-9"-1"-16308,5 0-2618,-45-5 1954,48 5-2172,0 1 0,-1 0 1,1 0-1,0 0 0,-1 0 0,1 1 1,0-1-1,0 0 0,-1 0 1,1 1-1,0-1 0,0 1 1,-1-1-1,1 1 0,0-1 0,0 1 1,0 0-1,0 0 0,0-1 1,0 1-1,0 0 0,0 0 0,0 0 1,0 0-1,0 0 0,1 0 1,-1 1-1,0-1 0,1 0 0,-1 0 1,1 0-1,0 1 0,-1-1 1,1 0-1,0 0 0,-1 1 1,1 1-1,0-2-34,0-1-1,1 1 1,-1 0 0,0-1-1,0 1 1,0 0 0,1-1 0,-1 1-1,0 0 1,1-1 0,-1 1-1,1-1 1,-1 1 0,0-1-1,1 1 1,0 0 0,-1-1 0,1 0-1,-1 1 1,1-1 0,-1 1-1,1-1 1,0 0 0,-1 1 0,1-1-1,1 0 1,28 5-210,-23-5 112,1 0 0,0 0 0,-1-1 0,1-1 0,11-2 0,-14 1-19,0 0 0,0 0-1,0 0 1,0 0 0,-1-1-1,8-7 1,4-4-25,-16 54-907,1-7 1140,0-31-275,-1 0-1,0 0 1,1 0-1,-1 0 1,1 0-1,0 0 1,-1 0-1,1 0 1,0 0-1,-1 0 1,1 0-1,0-1 1,0 1-1,0 0 0,0-1 1,0 1-1,2 1 1,-1-2-321,0 0 0,0 0 0,0 0 0,0 0 0,1 0 0,-1 0 0,0 0 0,0-1 0,0 1 0,0-1 0,0 0 0,0 1 0,0-1 0,0 0 0,0 0 0,0 0 0,0-1 0,-1 1 0,1 0 0,0-1 0,-1 1 0,1-1 0,-1 1-1,1-1 1,0-2 0,15-18-8006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7.097"/>
    </inkml:context>
    <inkml:brush xml:id="br0">
      <inkml:brushProperty name="width" value="0.025" units="cm"/>
      <inkml:brushProperty name="height" value="0.025" units="cm"/>
    </inkml:brush>
  </inkml:definitions>
  <inkml:trace contextRef="#ctx0" brushRef="#br0">36 0 15407,'0'0'6657,"-1"12"-4987,-13 82 1220,6-45-1441,-4 71-1,12-120-1409,0 1 1,-1-1-1,1 1 0,0-1 0,0 0 1,0 1-1,0-1 0,0 0 0,0 1 1,0-1-1,0 1 0,1-1 0,-1 0 1,0 1-1,0-1 0,0 0 0,0 1 0,0-1 1,0 0-1,1 1 0,-1-1 0,0 0 1,0 1-1,1-1 0,-1 0 0,0 0 1,0 1-1,1-1 0,-1 0 0,0 0 1,1 0-1,-1 1 0,0-1 0,1 0 0,-1 0 1,0 0-1,1 0 0,-1 0 0,0 0 1,1 1-1,-1-1 0,1 0 0,-1 0 1,20-11 925,14-21-443,-27 20-514,0 0 0,-1 0 0,0 0 0,0 0 0,-2-1 0,5-15 1,16-41-285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7.452"/>
    </inkml:context>
    <inkml:brush xml:id="br0">
      <inkml:brushProperty name="width" value="0.025" units="cm"/>
      <inkml:brushProperty name="height" value="0.025" units="cm"/>
    </inkml:brush>
  </inkml:definitions>
  <inkml:trace contextRef="#ctx0" brushRef="#br0">0 211 11339,'0'0'16175,"48"46"-22965,-33-56-4069</inkml:trace>
  <inkml:trace contextRef="#ctx0" brushRef="#br0" timeOffset="1">261 1 19186,'0'0'7880,"-31"51"-7080,30-25-383,1 3-225,0 0-96,0-2-64,1-2-64,4-5-1057,-2-6-320,0-3-33,-3-5-127,-9-6-9129,0-14 4580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1.311"/>
    </inkml:context>
    <inkml:brush xml:id="br0">
      <inkml:brushProperty name="width" value="0.025" units="cm"/>
      <inkml:brushProperty name="height" value="0.025" units="cm"/>
    </inkml:brush>
  </inkml:definitions>
  <inkml:trace contextRef="#ctx0" brushRef="#br0">37 1 12812,'0'0'17291,"6"15"-16351,-1 1-788,0-1 0,-1 1 1,0 0-1,-2 0 1,0 0-1,-1 1 0,0-1 1,-1 0-1,-1 0 1,-3 20-1,-21 65-97,15-66-57,1 1 0,2 0 1,-4 66-1,14-100 2,2-8 0,4-11 0,-4-9 0,0-1 0,-2 1 0,0-1 0,-3-42 0,0 68 0,0 3 0,0 1 0,1 0 0,-1 0 0,0 0 0,1 0 0,0 0 0,0 0 0,0-1 0,0 1 0,0 0 0,0-1 0,1 1 0,-1-1 0,1 1 0,0-1 0,-1 0 0,1 0 0,0 1 0,4 1 0,-2-1 0,1 0 0,-1 0 0,1-1 0,0 0 0,0 0 0,0 0 0,0 0 0,0-1 0,0 0 0,8 1 0,-4-1 0,1 0 0,0-1 0,0 0 0,0-1 0,-1 0 0,1-1 0,-1 0 0,1 0 0,-1-1 0,1 0 0,-1-1 0,11-5 0,-6 0 0,-1 0 0,0-1 0,0 0 0,-1-1 0,0 0 0,-1-1 0,0 0 0,13-20 0,-24 32 0,0 0 0,1 0 0,-1 0 0,0-1 0,1 1 0,-1 0 0,0 0 0,0 0 0,0-1 0,1 1 0,-1 0 0,0-1 0,0 1 0,0 0 0,1 0 0,-1-1 0,0 1 0,0 0 0,0-1 0,0 1 0,0 0 0,0-1 0,0 1 0,0 0 0,0 0 0,0-1 0,0 1 0,0 0 0,0-1 0,0 1 0,0 0 0,0-1 0,0 1 0,0 0 0,0-1 0,-1 1 0,1 0 0,0 0 0,0-1 0,0 1 0,0 0 0,-1-1 0,1 1 0,0 0 0,0 0 0,-1 0 0,1-1 0,0 1 0,0 0 0,-1 0 0,1 0 0,0 0 0,-1-1 0,1 1 0,0 0 0,-1 0 0,1 0 0,0 0 0,0 0 0,-1 0 0,1 0 0,-1 0 0,-19 7 0,9 1 0,1 1 0,-1 0 0,2 1 0,-1 0 0,2 0 0,-13 19 0,16-22 0,0 1 0,1 0 0,0 0 0,0 1 0,1-1 0,0 1 0,1 0 0,-1 0 0,2 0 0,-2 17 0,3-24 1,0 0 0,0 0 1,1 0-1,-1 1 0,1-1 0,-1 0 0,1 0 0,0 0 1,-1 0-1,1 0 0,0 0 0,1 0 0,-1 0 1,0-1-1,0 1 0,1 0 0,-1-1 0,1 1 0,0-1 1,-1 1-1,3 0 0,1 1 2,1 0 1,-1 0-1,1 0 0,0-1 0,0 0 1,0-1-1,9 3 0,5-2-68,0 0 0,1-1 0,34-3 0,-3-8-2663,-1-14-6956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7.798"/>
    </inkml:context>
    <inkml:brush xml:id="br0">
      <inkml:brushProperty name="width" value="0.025" units="cm"/>
      <inkml:brushProperty name="height" value="0.025" units="cm"/>
    </inkml:brush>
  </inkml:definitions>
  <inkml:trace contextRef="#ctx0" brushRef="#br0">1 1 6598,'0'0'18418,"43"1"-18226,-20 3-192,5-4-1377,-2 0-2339,-3 0-4484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8.388"/>
    </inkml:context>
    <inkml:brush xml:id="br0">
      <inkml:brushProperty name="width" value="0.025" units="cm"/>
      <inkml:brushProperty name="height" value="0.025" units="cm"/>
    </inkml:brush>
  </inkml:definitions>
  <inkml:trace contextRef="#ctx0" brushRef="#br0">91 52 12075,'0'0'13090,"-9"3"-10784,2-2-1792,4-1-398,1 0-1,-1 1 0,0-1 1,0 1-1,1 0 0,-1-1 1,0 1-1,1 0 1,-1 1-1,1-1 0,-1 0 1,1 1-1,0-1 0,0 1 1,-3 2-1,5-3-107,-1-1 0,1 0-1,-1 0 1,1 1 0,-1-1 0,1 0 0,0 1-1,-1-1 1,1 1 0,0-1 0,-1 0 0,1 1-1,0-1 1,0 1 0,-1-1 0,1 1 0,0-1 0,0 1-1,0-1 1,0 1 0,-1-1 0,1 1 0,0-1-1,0 1 1,0 0 0,0-1 0,0 1 0,1-1 0,-1 1-1,0-1 1,0 2 0,17-4-220,29-16-834,-43 17 890,11-5-822,3-2 3269,-39 5-561,17 3-1717,1 1 1,0-1-1,-1 1 0,1 0 1,0 0-1,-1 0 0,1 1 1,0-1-1,0 1 0,0 0 1,0 0-1,0 1 0,1-1 1,-1 1-1,1 0 1,0 0-1,-1 0 0,1 0 1,1 0-1,-1 1 0,0-1 1,1 1-1,0 0 0,-1 0 1,2 0-1,-1 0 0,0 0 1,1 0-1,0 1 0,0-1 1,0 0-1,0 1 0,1-1 1,0 0-1,0 8 0,4-11 60,0-1-1,0 0 0,0-1 0,0 1 0,-1-1 0,1 0 0,5-1 0,36-20-72,-37 17 0,-1 1 0,1 0 0,0 1 0,0 0 0,0 0 0,0 0 0,1 1 0,-1 1 0,1-1 0,12 1 0,-19 1 0,1 0 0,-1 0 0,1 0 0,-1 1 0,1-1 0,0 1 0,-1 0 0,0 0 0,1 0 0,-1 0 0,0 0 0,1 0 0,-1 1 0,0-1 0,0 1 0,0-1 0,0 1 0,2 2 0,-20-127 0,42 122 0,12 5-1146,11 1-6367,-26-5-6409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9.075"/>
    </inkml:context>
    <inkml:brush xml:id="br0">
      <inkml:brushProperty name="width" value="0.025" units="cm"/>
      <inkml:brushProperty name="height" value="0.025" units="cm"/>
    </inkml:brush>
  </inkml:definitions>
  <inkml:trace contextRef="#ctx0" brushRef="#br0">13 11 13004,'9'-1'7620,"4"-1"-3496,-7 0-3922,0 0 0,0 1 0,0 0 0,0 0 0,0 1 0,0 0 0,1 0 0,-1 0 0,0 1 0,7 1 0,-12-1-180,0 0 0,-1-1 0,1 1 0,0 0 0,-1-1 1,1 1-1,-1 0 0,1 0 0,-1 0 0,1 0 1,-1-1-1,1 1 0,-1 0 0,0 0 0,1 0 1,-1 0-1,0 0 0,0 0 0,0 0 0,0 0 1,0 0-1,0 0 0,0 0 0,0 0 0,0 0 1,-1 0-1,1 0 0,0 0 0,0 0 0,-2 1 1,-12 28 628,-19 4 523,-13 13 101,44-44-1253,-1 0-1,1 1 1,0-1-1,0 0 1,0 1-1,1-1 1,-1 1-1,1 0 0,0 0 1,0-1-1,0 1 1,-1 8-1,3-11-72,0 0-1,0 1 1,0-1-1,0 0 0,0 0 1,0 0-1,0 0 1,0 0-1,0 0 1,1-1-1,-1 1 0,0 0 1,1-1-1,-1 1 1,0-1-1,1 1 1,-1-1-1,1 1 0,-1-1 1,0 0-1,1 0 1,-1 0-1,1 0 0,-1 0 1,1 0-1,-1 0 1,1 0-1,1-1 1,49-4-4240,-11-8-1934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39.419"/>
    </inkml:context>
    <inkml:brush xml:id="br0">
      <inkml:brushProperty name="width" value="0.025" units="cm"/>
      <inkml:brushProperty name="height" value="0.025" units="cm"/>
    </inkml:brush>
  </inkml:definitions>
  <inkml:trace contextRef="#ctx0" brushRef="#br0">152 32 16271,'-11'2'5173,"-2"1"-4000,-1 1-1,1 0 0,0 1 1,-25 13-1,35-17-1068,0 1 0,0-1-1,0 1 1,0 0 0,0 0-1,1 0 1,-1 1 0,0-1 0,1 0-1,0 1 1,-1 0 0,1 0 0,0 0-1,1 0 1,-1 0 0,0 0 0,1 0-1,0 0 1,0 0 0,0 1 0,0-1-1,0 1 1,1-1 0,-1 1-1,1-1 1,0 1 0,0-1 0,0 1-1,2 5 1,-1-6-100,0 0 0,1-1 0,-1 1 0,1 0-1,0 0 1,0-1 0,0 0 0,0 1 0,1-1 0,-1 0 0,1 0-1,-1 0 1,1 0 0,0 0 0,-1-1 0,1 1 0,0-1 0,0 0-1,0 0 1,0 0 0,0 0 0,1-1 0,-1 1 0,5 0 0,10 1 41,0-1 0,35-2 0,-51 1-42,2 0 26,-1 0-1,1 0 1,-1-1-1,1 1 1,-1-1-1,1 0 1,-1 0 0,0 0-1,1 0 1,-1-1-1,0 0 1,0 1-1,0-1 1,0 0 0,0 0-1,0-1 1,-1 1-1,1-1 1,-1 1-1,1-1 1,-1 0-1,0 0 1,0 0 0,0 0-1,-1 0 1,1 0-1,-1-1 1,0 1-1,0 0 1,0-1 0,0 1-1,0-1 1,-1 1-1,1-1 1,-1 1-1,-1-7 1,1 5 13,0-1 1,-1 1-1,0 0 0,0 0 0,0 0 1,-1 0-1,1 0 0,-1 0 1,-1 0-1,1 0 0,-1 1 0,1-1 1,-1 1-1,-1 0 0,1 0 0,0 0 1,-1 0-1,0 0 0,0 1 1,0 0-1,0-1 0,-1 2 0,1-1 1,-9-3-1,10 4-465,0 1 0,0 0 0,-1 0 0,1 1 0,0-1 0,0 1 0,-1-1-1,1 1 1,0 0 0,-1 0 0,1 0 0,0 1 0,-1-1 0,-4 2 0,7-1 102,-1 0 1,1 0-1,0 0 0,0 0 1,0 0-1,0 0 0,0 1 1,0-1-1,0 0 0,0 0 1,0 1-1,0-1 0,1 1 1,-1-1-1,1 0 0,-1 1 1,1-1-1,-1 1 1,1-1-1,0 1 0,0 0 1,0-1-1,0 1 0,0-1 1,0 1-1,0-1 0,0 1 1,1-1-1,-1 1 0,1-1 1,-1 1-1,1-1 0,0 2 1,8 15-10298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2.807"/>
    </inkml:context>
    <inkml:brush xml:id="br0">
      <inkml:brushProperty name="width" value="0.025" units="cm"/>
      <inkml:brushProperty name="height" value="0.025" units="cm"/>
    </inkml:brush>
  </inkml:definitions>
  <inkml:trace contextRef="#ctx0" brushRef="#br0">19 0 15022,'-4'0'2435,"-1"0"-546,3 0 289,0 10-1057,0 6-64,1 2-128,-2 4-96,3 1-128,0-1-97,0-4-191,3-3-193,5-1-160,2-5 32,3-4-897,1-5-1665,2 0-1922,1-3-3203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3.323"/>
    </inkml:context>
    <inkml:brush xml:id="br0">
      <inkml:brushProperty name="width" value="0.025" units="cm"/>
      <inkml:brushProperty name="height" value="0.025" units="cm"/>
    </inkml:brush>
  </inkml:definitions>
  <inkml:trace contextRef="#ctx0" brushRef="#br0">55 27 18065,'0'0'12572,"-5"1"-12689,2-1 124,0 1 1,0 0 0,1 0 0,-1 1 0,1-1 0,-1 1-1,1-1 1,0 1 0,-1 0 0,1-1 0,0 1 0,0 0-1,0 1 1,0-1 0,1 0 0,-1 1 0,1-1 0,-1 0 0,1 1-1,0 0 1,0-1 0,0 1 0,0 0 0,0 0 0,1-1-1,-1 1 1,1 0 0,0 0 0,0 0 0,0 0 0,1 5-1,-1-8-5,0 1 0,0-1 0,0 0 0,0 1 0,0-1 0,0 1 0,0-1 0,0 1 0,0-1 0,0 0 0,1 1 0,-1-1 0,0 1 0,0-1 0,0 0 0,1 1 0,-1-1 0,0 0 0,1 1 0,-1-1 0,0 0 0,1 1 0,-1-1 0,0 0 0,1 0 0,-1 1 0,0-1 0,1 0 0,-1 0 0,1 0 0,-1 1 0,1-1 0,-1 0 0,1 0 0,20-3 128,16-16 108,-28 9-274,-1 0-1,0-1 0,-1-1 1,0 1-1,10-23 0,-16 31-277,-5 16 317,1-1 0,1 1 0,0 0 0,0 0 0,2 1-1,0 17 1,0-26 12,1 0-1,0 0 0,0-1 0,0 1 1,1-1-1,-1 1 0,1-1 1,0 1-1,1-1 0,-1 0 1,1 0-1,-1 0 0,1 0 1,0 0-1,1-1 0,-1 1 0,1-1 1,-1 0-1,1 0 0,7 4 1,-8-6 15,-1 0 0,0 1 1,1-1-1,-1 0 0,0 1 1,0 0-1,0-1 1,0 1-1,0 0 0,-1 0 1,1 0-1,-1 0 0,3 4 1,-4-5 8,0 0 0,-1 0 0,1 0 0,0 0 0,0 0 1,-1 0-1,1 0 0,0 0 0,-1 0 0,1 0 0,-1 0 1,1 0-1,-1 0 0,0 0 0,1 0 0,-1 0 0,0 0 1,0 0-1,0-1 0,0 1 0,1 0 0,-1-1 0,0 1 0,0-1 1,0 1-1,0-1 0,0 1 0,-1-1 0,1 0 0,0 1 1,0-1-1,0 0 0,-1 0 0,-10 4-37,0-1 1,-1-1-1,1 0 1,-1-1-1,1 0 0,-22-1 1,18 0-4,16 0-29,-1 0 0,1 0 1,-1 0-1,1 1 0,0-1 0,-1 0 0,1 0 0,-1 0 1,1 0-1,0 0 0,-1 0 0,1 0 0,-1 0 0,1 0 1,0 0-1,-1 0 0,1 0 0,-1 0 0,1 0 0,-1 0 1,1 0-1,0 0 0,-1-1 0,1 1 0,0 0 1,-1 0-1,1-1 0,0 1 0,-1 0 0,1 0 0,0-1 1,-1 1-1,1 0 0,0-1 0,0 1 0,-1 0 0,1-1 1,0 1-1,0 0 0,0-1 0,-1 1 0,1-1 1,0 1-1,0 0 0,0-1 0,0 1 0,0-1 0,0 1 1,0 0-1,0-1 0,0 1 0,0-1 0,0 1 0,0-1 1,0 1-1,0 0 0,0-1 0,1 1 0,-1-1 0,0 1 1,0 0-1,0-1 0,1 1 0,-1 0 0,1-1 0,21-21-7007,0 7-5417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5.562"/>
    </inkml:context>
    <inkml:brush xml:id="br0">
      <inkml:brushProperty name="width" value="0.025" units="cm"/>
      <inkml:brushProperty name="height" value="0.025" units="cm"/>
    </inkml:brush>
  </inkml:definitions>
  <inkml:trace contextRef="#ctx0" brushRef="#br0">1 18 10122,'9'-16'6472,"-4"15"-1359,-4 24-297,-1-6-5619,2 60 1085,-1 21-1609,-5-34-6335,1-54 2249,-3-2-2984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5.936"/>
    </inkml:context>
    <inkml:brush xml:id="br0">
      <inkml:brushProperty name="width" value="0.025" units="cm"/>
      <inkml:brushProperty name="height" value="0.025" units="cm"/>
    </inkml:brush>
  </inkml:definitions>
  <inkml:trace contextRef="#ctx0" brushRef="#br0">0 73 9257,'0'0'11467,"66"0"-10699,-33-3-447,4-2-225,-2-2-32,-1 2-32,-3-3-32,-8 1-1313,-6-4-898,-8-1-1792,-4-3-4037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6.279"/>
    </inkml:context>
    <inkml:brush xml:id="br0">
      <inkml:brushProperty name="width" value="0.025" units="cm"/>
      <inkml:brushProperty name="height" value="0.025" units="cm"/>
    </inkml:brush>
  </inkml:definitions>
  <inkml:trace contextRef="#ctx0" brushRef="#br0">1 80 10666,'0'0'13645,"66"16"-12364,-25-28-576,8-4-577,0-2-96,2 0-865,-8 4-1601,-4 3-2659,-5 5-5893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6.640"/>
    </inkml:context>
    <inkml:brush xml:id="br0">
      <inkml:brushProperty name="width" value="0.025" units="cm"/>
      <inkml:brushProperty name="height" value="0.025" units="cm"/>
    </inkml:brush>
  </inkml:definitions>
  <inkml:trace contextRef="#ctx0" brushRef="#br0">12 0 13421,'0'0'11290,"-1"8"-10238,-2 9-511,0-3-5,1 1-1,1-1 1,-1 26 0,2-38-496,0 0 1,0 1-1,1-1 1,-1 0 0,0 1-1,1-1 1,-1 0-1,1 0 1,0 1 0,-1-1-1,1 0 1,0 0-1,1 0 1,-1 0-1,0 0 1,0 0 0,1 0-1,0-1 1,-1 1-1,1 0 1,0-1 0,-1 1-1,1-1 1,0 0-1,0 1 1,0-1 0,0 0-1,1 0 1,-1 0-1,0-1 1,3 2-1,0-2-39,0 1-1,0-1 0,0 0 0,0 0 0,1-1 0,-2 0 0,1 0 0,0 0 0,0 0 0,0-1 0,0 1 0,-1-1 0,1-1 0,-1 1 0,1 0 0,-1-1 0,6-5 0,3-4-20,0 0 0,-1-1 1,17-24-1,-13 15 13,-20 65 1021,1-35-896,-11 29 402,14-36-545,-1 1-1,0-1 0,1 1 0,0 0 0,-1-1 0,1 1 0,0 0 0,0 0 0,0-1 0,0 1 0,0 0 0,0-1 0,1 1 0,-1 0 0,0-1 0,1 1 0,0 1 0,9-3-7538,-3-5-791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3.581"/>
    </inkml:context>
    <inkml:brush xml:id="br0">
      <inkml:brushProperty name="width" value="0.025" units="cm"/>
      <inkml:brushProperty name="height" value="0.025" units="cm"/>
    </inkml:brush>
  </inkml:definitions>
  <inkml:trace contextRef="#ctx0" brushRef="#br0">154 126 5733,'8'-33'11994,"-6"25"-10705,-1 1 0,0-1 0,0 0 0,-1 0 1,0 0-1,0 0 0,-1 0 0,-3-12 0,4 19-1233,0 0-1,-1 1 1,1-1 0,0 1 0,-1-1-1,1 0 1,-1 1 0,1-1-1,-1 1 1,1 0 0,-1-1-1,0 1 1,1-1 0,-1 1 0,1 0-1,-1 0 1,0-1 0,1 1-1,-1 0 1,0 0 0,0 0-1,1-1 1,-1 1 0,0 0 0,1 0-1,-1 0 1,0 0 0,1 0-1,-1 1 1,0-1 0,0 0-1,1 0 1,-1 0 0,0 1 0,1-1-1,-1 0 1,0 1 0,-24 14-134,16-4 81,0-1 0,1 2 0,0-1 0,1 1 0,0 0 0,0 1 0,2 0 0,-1 0 0,2 0 0,0 0 0,0 1 0,2-1 0,-1 1 0,2 0 0,-1 14 0,3-25-2,-1 0 0,1 1 0,0-1-1,0 0 1,0 0 0,0 0-1,1-1 1,-1 1 0,1 0-1,0 0 1,0-1 0,0 1 0,0-1-1,3 3 1,41 33 40,-37-32-32,0 0 0,-1 1 0,0 1 0,8 8-1,-12-10 23,0-1-1,0 1 0,-1 1 0,0-1 0,0 0 0,-1 1 0,0-1 0,0 1 0,0 0 0,-1-1 0,0 1 0,0 0 0,-1 0 0,0 0 0,0 0 0,0 0 0,-1 0 1,0 0-1,-1-1 0,-2 9 0,3-11-11,-1 0 0,0 0-1,0 0 1,0 0 0,-1 0 0,1-1 0,-1 1 0,0-1 0,0 1 0,0-1-1,0 0 1,-1 0 0,1 0 0,-1-1 0,0 1 0,1-1 0,-1 0 0,-1 0 0,1 0-1,0-1 1,0 0 0,0 1 0,-1-1 0,1-1 0,-1 1 0,1-1 0,-1 1 0,1-1-1,-1-1 1,1 1 0,-1 0 0,-4-2 0,7 1-19,0 1 0,0-1 0,-1 1 0,1-1 0,0 0 0,0 1 0,0-1 0,0-1 0,0 1 0,0 0 0,0 0 0,1-1 0,-1 1 0,0-1 0,1 1 0,-1-1 0,1 0 0,-1 1 0,1-1 0,0 0 0,-2-2 0,2-1 0,-1 1 0,1-1 0,0 1 0,0-1 0,0 1 0,0-1 0,1 0 0,0 1 0,0-1 0,0-4 0,1 0 0,0 0 0,1 0 0,0 0 0,0 1 0,1-1 0,0 1 0,1-1 0,0 1 0,0 0 0,8-11 0,3 5 0,1 0 0,-1 1 0,2 1 0,0 1 0,0 0 0,1 1 0,1 1 0,-1 1 0,27-8 0,-23 9 0,-1-2 0,0 0 0,-1-1 0,0-1 0,0-1 0,31-26 0,-48 35 0,1-1 0,-1 1 0,-1-1 0,1 0 0,0 0 0,-1 0 0,0 0 0,0-1 0,0 1 0,2-9 0,-4 12 0,1 0 0,-1-1 0,0 1 0,0 0 0,0 0 0,0-1 0,0 1 0,0 0 0,0 0 0,0-1 0,0 1 0,0 0 0,-1 0 0,1 0 0,-1-1 0,1 1 0,-1 0 0,1 0 0,-1 0 0,1 0 0,-1 0 0,0 0 0,0 0 0,0 0 0,1 0 0,-1 0 0,0 0 0,0 1 0,0-1 0,0 0 0,-1 1 0,1-1 0,0 0 0,0 1 0,0 0 0,0-1 0,-1 1 0,1 0 0,0-1 0,0 1 0,-1 0 0,1 0 0,-2 0 0,-4 0 0,0 0 0,0 0 0,0 0 0,0 1 0,0 0 0,-1 1 0,1 0 0,1 0 0,-1 0 0,0 1 0,1 0 0,-1 0 0,1 0 0,0 1 0,0 0 0,0 0 0,0 1 0,1 0 0,0 0 0,0 0 0,0 0 0,1 1 0,0 0 0,0 0 0,0 0 0,1 0 0,-1 1 0,2 0 0,-1-1 0,1 1 0,0 0 0,0 0 0,1 0 0,0 0 0,0 10 0,1-15-121,0 0 0,1 0 0,-1-1 0,1 1 0,0 0 0,-1 0 0,1-1 0,0 1 0,0 0 0,0-1 0,0 1 0,0-1 0,1 1 0,-1-1 0,0 0 0,1 0 0,-1 1 0,1-1 0,-1 0 0,1 0 0,0 0 0,-1-1 0,1 1 0,0 0 0,0 0 0,0-1 0,-1 0 0,1 1 0,3-1 0,8 2-1600,0 0 0,0-1 0,16-1 0,-21-1 838,34 1-6618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7.386"/>
    </inkml:context>
    <inkml:brush xml:id="br0">
      <inkml:brushProperty name="width" value="0.025" units="cm"/>
      <inkml:brushProperty name="height" value="0.025" units="cm"/>
    </inkml:brush>
  </inkml:definitions>
  <inkml:trace contextRef="#ctx0" brushRef="#br0">224 92 4805,'0'0'5237,"3"-11"-1575,3-3-2326,4-18 470,-7 0 3652,-4 31-5304,0 1 1,-1 0-1,1-1 1,0 1-1,0 0 1,-1-1 0,1 1-1,-1 0 1,1 0-1,0 0 1,-1 0-1,1 0 1,0 1-1,-1-1 1,1 0 0,0 1-1,-1-1 1,1 1-1,-2 0 1,-2 3-146,-1 0-1,1 1 1,1-1 0,-1 1 0,1 0 0,-1 1-1,2-1 1,-1 1 0,0-1 0,1 1 0,0 0-1,1 0 1,-1 0 0,1 1 0,-1 7 0,-3 8 160,2 1 0,0 0 0,0 24-1,1-9 494,-1 91 1014,4-115-1582,1 0-1,0 0 0,1 0 0,1 0 0,0 0 0,9 22 0,-53-107-10298,-11 3 8168,-8-12 4339,60 80-2121,0-1 0,1 0 1,-1 1-1,0-1 0,1 1 1,-1-1-1,1 1 0,-1-1 0,1 1 1,-1-1-1,1 1 0,-1 0 1,1-1-1,-1 1 0,1 0 0,0-1 1,-1 1-1,1 0 0,0 0 1,-1-1-1,1 1 0,0 0 0,-1 0 1,1 0-1,0 0 0,-1 0 1,1 0-1,0 0 0,-1 0 0,1 0 1,1 1-1,34-4-245,-30 3 503,23-2-457,54-5-127,-30-5-6327,-27 1-3490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8.032"/>
    </inkml:context>
    <inkml:brush xml:id="br0">
      <inkml:brushProperty name="width" value="0.025" units="cm"/>
      <inkml:brushProperty name="height" value="0.025" units="cm"/>
    </inkml:brush>
  </inkml:definitions>
  <inkml:trace contextRef="#ctx0" brushRef="#br0">39 0 13645,'0'0'10634,"-4"9"-9033,-4 13-968,2 1 0,0 0-1,1 1 1,2-1 0,-1 27-1,1 130-173,8-134-1089,6-26-2238,-11-19 2377,1 0 0,0 0 1,-1-1-1,1 1 0,0 0 0,0-1 0,0 1 1,0-1-1,0 1 0,-1-1 0,1 1 1,0-1-1,0 0 0,0 0 0,0 1 1,0-1-1,0 0 0,2 0 0,4 0-10479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8.543"/>
    </inkml:context>
    <inkml:brush xml:id="br0">
      <inkml:brushProperty name="width" value="0.025" units="cm"/>
      <inkml:brushProperty name="height" value="0.025" units="cm"/>
    </inkml:brush>
  </inkml:definitions>
  <inkml:trace contextRef="#ctx0" brushRef="#br0">93 8 12492,'0'0'14291,"-10"0"-12172,-48-4-550,57 4-1562,0 0-1,-1 1 0,1-1 0,0 0 0,0 1 0,-1 0 1,1-1-1,0 1 0,0 0 0,0-1 0,0 1 0,0 0 0,0 0 1,0 0-1,0 0 0,0 0 0,1 0 0,-1 0 0,0 0 0,1 0 1,-1 1-1,1-1 0,-1 0 0,1 0 0,-1 0 0,1 1 0,0-1 1,0 0-1,-1 1 0,1-1 0,0 0 0,0 1 0,0-1 0,0 0 1,1 0-1,-1 2 0,0-1-8,0 0 1,0 0 0,1 0-1,-1-1 1,0 1-1,1 0 1,-1 0 0,1-1-1,0 1 1,-1 0-1,1 0 1,0-1 0,0 1-1,0-1 1,0 1-1,0-1 1,0 1 0,1-1-1,-1 0 1,0 0 0,1 1-1,-1-1 1,1 0-1,0 0 1,-1-1 0,1 1-1,-1 0 1,3 0-1,1 0 0,0 0 0,1-1 0,-1 0 1,0 0-1,0-1 0,0 1 0,0-1 0,1 0 0,-1 0 0,0-1 0,0 1 0,7-5 0,0-1-11,1 0 0,-1-2 0,12-9 0,12-9 0,-36 26 17,0 1 1,1 0 0,-1-1 0,0 1 0,1 0 0,-1 0-1,0 0 1,0-1 0,1 1 0,-1 0 0,0 0 0,1 0-1,-1 0 1,0 0 0,1 0 0,-1 0 0,0-1 0,1 1-1,-1 0 1,0 0 0,1 0 0,-1 0 0,0 1 0,1-1-1,-1 0 1,1 0 0,-1 0 0,0 0 0,1 0 0,-1 0-1,0 0 1,0 1 0,1-1 0,1 13 400,-11 32 598,4-23-616,5-21-384,0 0 0,0-1 1,0 1-1,0-1 0,0 1 0,0 0 1,0-1-1,0 1 0,0-1 0,0 1 1,1 0-1,-1-1 0,0 1 0,0-1 1,1 1-1,-1-1 0,0 1 0,1-1 1,-1 1-1,0-1 0,1 1 0,-1-1 1,1 1-1,-1-1 0,0 0 1,1 1-1,-1-1 0,1 0 0,0 1 1,-1-1-1,1 0 0,-1 0 0,1 1 1,0-1-1,27-2 71,24-21-22,-14-7-308,13-9-161,-51 39 409,1 0 0,-1 1 1,1-1-1,0 1 0,-1-1 0,1 1 0,-1-1 0,0 1 0,1-1 0,-1 1 0,1-1 0,-1 1 0,0 0 0,1-1 0,-1 1 0,0-1 0,0 1 0,0 0 0,1-1 0,-1 1 1,0 0-1,0 0 0,0-1 0,0 1 0,0 0 0,0-1 0,0 1 0,-1 0 0,1-1 0,0 1 0,0 0 0,0-1 0,-1 2 0,-1 29 33,1-25-604,-2 24 1923,7-19-3028,9-9-5063,-6-5-972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9.525"/>
    </inkml:context>
    <inkml:brush xml:id="br0">
      <inkml:brushProperty name="width" value="0.025" units="cm"/>
      <inkml:brushProperty name="height" value="0.025" units="cm"/>
    </inkml:brush>
  </inkml:definitions>
  <inkml:trace contextRef="#ctx0" brushRef="#br0">37 61 8360,'0'0'4901,"1"-9"-1928,-1 1-3386,1-21 5014,0 14 246,-1 36-2741,-3 92-159,0-67-1234,2-1 0,2 1 0,11 76 0,-12-120-688,1-1 0,-1 1 0,0 0 0,1-1 0,0 1 0,-1 0 0,1-1-1,0 1 1,0-1 0,0 1 0,0-1 0,0 1 0,2 0 0,3-3 146,-2-13-98,-3 1-136,-1 0 0,0 0 0,-1-1 0,0 1 0,-4-15 0,4 22 37,0 1 0,-1 0 0,0 0 0,0 0 0,0 0 0,-1 0 0,0 0-1,0 1 1,0-1 0,0 1 0,-1 0 0,1 0 0,-1 0 0,0 0 0,-5-3 0,-2 3-124,9 10 4,15 13 89,-7-16 68,0-1 1,0 1-1,0-1 0,1 0 0,-1 0 1,1-1-1,-1 0 0,1 0 0,-1-1 1,1 1-1,0-1 0,-1-1 0,1 0 1,0 1-1,10-4 0,-13 3-2,0 0-1,1 0 1,-1-1-1,0 1 1,0-1-1,0 0 1,0 0-1,0-1 1,0 1-1,-1-1 1,1 0-1,-1 0 1,0 0-1,0 0 1,0 0-1,0-1 1,0 1-1,-1-1 1,1 0 0,-1 0-1,0 0 1,-1 0-1,4-8 1,-5 11 44,-3 4-17,1 0-1,0 1 1,0-1 0,0 0-1,0 1 1,1-1 0,0 1-1,-1 0 1,1-1 0,0 1 0,0 5-1,-1-1 65,-2 6-74,1 0 0,1 1 0,0-1 0,1 1 0,0 0 0,2 22 0,-1-36-26,1-1 0,-1 1 0,0 0 0,0 0 0,0-1 0,0 1 0,1 0 0,-1-1 0,0 1 0,1 0 0,-1-1 0,0 1 0,1-1 0,-1 1 0,1 0 0,-1-1 0,1 1 0,-1-1 0,1 1 0,-1-1 0,1 1 0,0-1 0,-1 0 0,1 1 0,0-1 0,-1 0 0,1 0 0,0 1 0,-1-1 0,1 0 0,0 0 0,0 0 0,-1 0 0,1 0 0,0 0 0,0 0 0,-1 0 0,1 0 0,0 0 0,0 0 0,0-1 0,1 1 0,0-1 0,0 0 0,0 1 0,0-1 0,0 0 0,0 0 0,0 0 0,0-1 0,-1 1 0,1 0 0,0-1 0,-1 1 0,3-3 0,0-3-703,0 0-1,0 0 1,0-1 0,4-13-1,-5 10-1520,0-1 0,-1 0 0,0 0-1,0-23 1,-2-2-7833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49.884"/>
    </inkml:context>
    <inkml:brush xml:id="br0">
      <inkml:brushProperty name="width" value="0.025" units="cm"/>
      <inkml:brushProperty name="height" value="0.025" units="cm"/>
    </inkml:brush>
  </inkml:definitions>
  <inkml:trace contextRef="#ctx0" brushRef="#br0">2 0 13196,'0'0'16848,"-2"53"-16880,20-43-2338,0-2-3139,5 0-5542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0.226"/>
    </inkml:context>
    <inkml:brush xml:id="br0">
      <inkml:brushProperty name="width" value="0.025" units="cm"/>
      <inkml:brushProperty name="height" value="0.025" units="cm"/>
    </inkml:brush>
  </inkml:definitions>
  <inkml:trace contextRef="#ctx0" brushRef="#br0">37 1 14670,'0'0'8707,"-6"9"-5184,-13 20-1243,17-27-2106,1 0-1,0 0 1,0 0 0,0-1 0,0 1-1,0 0 1,0 0 0,1 0 0,-1 0-1,1 1 1,-1-1 0,1 0 0,0 0-1,-1 0 1,1 0 0,0 0 0,1 1-1,-1-1 1,1 3 0,0-4-167,1-1 0,-1 1 0,0 0 0,1-1 0,-1 1 0,1-1 0,-1 0 0,1 1 0,-1-1 0,1 0 0,-1 0 0,1 0 0,-1 0 0,1 0 0,0-1 0,-1 1 0,1 0 0,1-2 0,29-7-172,-13-1-494,-13 6 411,0 1 0,-1 0-1,1 0 1,1 1 0,-1 0-1,0 0 1,0 0 0,13-1-1,-19 4 332,1 0-1,-1 0 0,1 0 0,-1 1 0,1-1 0,-1 0 0,0 0 0,0 0 1,1 1-1,-1-1 0,0 0 0,0 1 0,0-1 0,0 0 0,-1 0 0,1 1 1,0-1-1,0 0 0,-1 2 0,0-2-59,1 0 1,-1 0-1,1 1 0,0-1 0,0 0 1,0 0-1,0 1 0,0-1 1,0 0-1,0 1 0,0-1 1,0 0-1,0 0 0,1 1 1,-1-1-1,0 0 0,1 0 1,-1 0-1,2 2 0,0-3-573,0 0-1,0 0 1,0-1-1,0 1 1,0 0-1,0-1 1,0 0 0,0 1-1,0-1 1,0 0-1,-1 0 1,1 0-1,0 0 1,0-1-1,-1 1 1,1 0 0,1-3-1,12-12-7350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0.568"/>
    </inkml:context>
    <inkml:brush xml:id="br0">
      <inkml:brushProperty name="width" value="0.025" units="cm"/>
      <inkml:brushProperty name="height" value="0.025" units="cm"/>
    </inkml:brush>
  </inkml:definitions>
  <inkml:trace contextRef="#ctx0" brushRef="#br0">148 1 9641,'-9'3'7992,"-24"8"-4627,9-4 231,0 2-1,-34 16 1,135-20-4242,-76-5 570,13 0-636,0 0 1,0 1-1,18 4 0,-30-4 683,0-1 0,0 1-1,0 0 1,0-1 0,0 1 0,0 0 0,0 0 0,0 0-1,0 0 1,-1 1 0,1-1 0,0 1 0,2 2 0,-4-3 94,1 0 0,-1 0 0,1 0 0,-1 0 0,0 0 0,0 0 0,1 0 0,-1 0 0,0 1 0,0-1 0,0 0 0,0 0 0,0 0 0,-1 0 0,1 0 0,0 1 0,0-1 0,-1 0 0,1 0 0,-1 0 0,1 0 0,-1 0 0,1 0 0,-1 0 0,0 0 0,1 0 0,-2 1 0,-4 4 248,1-1 0,-1 0 0,0 0 0,0 0 0,0-1 0,-1 1 0,1-2 0,-1 1 0,-14 5 0,10-5-428,0 0 0,0-1-1,0 0 1,-1-1-1,1 0 1,-12 0-1,22-11-9110,4-3-2255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1.035"/>
    </inkml:context>
    <inkml:brush xml:id="br0">
      <inkml:brushProperty name="width" value="0.025" units="cm"/>
      <inkml:brushProperty name="height" value="0.025" units="cm"/>
    </inkml:brush>
  </inkml:definitions>
  <inkml:trace contextRef="#ctx0" brushRef="#br0">1 27 12620,'0'0'14958,"54"-4"-14542,-32-1-319,2 1-65,1 1-737,-7-1-2178,-2-3-3074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1.841"/>
    </inkml:context>
    <inkml:brush xml:id="br0">
      <inkml:brushProperty name="width" value="0.025" units="cm"/>
      <inkml:brushProperty name="height" value="0.025" units="cm"/>
    </inkml:brush>
  </inkml:definitions>
  <inkml:trace contextRef="#ctx0" brushRef="#br0">183 149 12268,'4'-9'4575,"-1"3"-4011,19-52 4699,-21 55-4893,0-1-1,0 1 1,0-1 0,-1 1 0,1 0-1,-1-1 1,0 1 0,0-1 0,0 1-1,0-1 1,-1 1 0,1-1-1,-1 1 1,0-1 0,0 1 0,-2-5-1,2 7-341,0 0-1,1 0 0,-1 0 0,0 0 0,0 0 0,0 1 1,0-1-1,0 0 0,0 0 0,0 1 0,0-1 0,0 1 1,0-1-1,0 1 0,0-1 0,0 1 0,0 0 1,0 0-1,-1 0 0,1-1 0,0 1 0,0 0 0,0 0 1,-1 0-1,1 1 0,0-1 0,0 0 0,0 0 0,0 1 1,-1-1-1,1 0 0,0 1 0,0-1 0,0 1 1,0 0-1,0-1 0,0 1 0,-1 1 0,-2 1-4,0 1 0,0-1 0,0 1 0,1 0 0,-1 0 0,1 0 0,-4 7 0,-2 8 6,1 0-1,1 0 1,1 1 0,1 0-1,1 0 1,0 0-1,1 0 1,2 0-1,0 1 1,1-1 0,1 1-1,0-1 1,2 0-1,1 1 1,0-1-1,14 36 1,-11-40-16,-4-10 2,0 0 0,-1 0 0,0 0 0,0 0 0,0 0 0,-1 0 0,1 8 0,-2-14-20,-1 0-1,1 1 0,-1-1 0,1 0 0,0 1 0,-1-1 0,1 0 0,-1 0 0,1 0 0,-1 1 0,1-1 0,-1 0 0,1 0 0,-1 0 0,1 0 0,-1 0 0,1 0 0,-1 0 0,1 0 0,-1 0 0,1 0 0,-1 0 0,1 0 0,-1-1 0,1 1 0,0 0 0,-1 0 0,1 0 0,-1-1 0,1 1 0,-1 0 0,0-1 0,-16-7-784,4-3 34,0 0 0,1-1 1,0-1-1,-10-15 0,18 23 765,0 0 0,0-1 0,1 1 0,-1-1 1,1 0-1,0 0 0,1-1 0,0 1 0,0-1 0,0 1 0,1-1 0,-1 1 0,1-9 0,2 13 51,-1 1-1,1-1 0,0 1 1,0-1-1,-1 1 0,1 0 1,0 0-1,0-1 0,1 1 1,-1 0-1,0 0 0,0 0 0,0 0 1,1 0-1,-1 1 0,1-1 1,-1 0-1,0 0 0,1 1 1,-1-1-1,1 1 0,-1 0 1,4-1-1,40-7 123,-42 8-202,56-5-2095,-23 3-2304,-2 0-1694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2.183"/>
    </inkml:context>
    <inkml:brush xml:id="br0">
      <inkml:brushProperty name="width" value="0.025" units="cm"/>
      <inkml:brushProperty name="height" value="0.025" units="cm"/>
    </inkml:brush>
  </inkml:definitions>
  <inkml:trace contextRef="#ctx0" brushRef="#br0">107 44 11787,'0'0'12455,"-10"-3"-10582,10 3-1869,-5-2 183,1 1 0,-1-1 0,0 1 0,1 0 0,-1 1 0,0-1 0,-9 1 0,12 0-101,-1 1 0,1-1 0,0 1 1,0-1-1,0 1 0,0 0 1,0 0-1,0 0 0,0 1 0,0-1 1,0 0-1,0 1 0,0-1 0,1 1 1,-1-1-1,1 1 0,-1 0 0,1 0 1,0 0-1,0 0 0,-1 0 1,1 0-1,1 0 0,-1 0 0,-1 4 1,1-4-45,0 0 0,1-1-1,-1 1 1,0 0 0,1-1 0,0 1 0,-1 0 0,1 0 0,0 0 0,0-1 0,0 1 0,0 0 0,0 0 0,0 0 0,1 0 0,-1-1 0,0 1 0,1 0 0,0 0 0,-1-1 0,1 1 0,0 0 0,1 1 0,0-1-25,-1-1 1,1 0-1,0 0 0,0 0 1,-1 0-1,1-1 1,0 1-1,0 0 0,0-1 1,0 1-1,0-1 0,0 0 1,0 1-1,0-1 1,0 0-1,0 0 0,3-1 1,4 0-17,0-1 0,-1 1 0,1-2 0,-1 1 0,1-1 0,-1-1 0,0 1 0,13-9 0,-12 5-64,0 1 0,0-2 0,-1 1 0,0-1 0,0 0 0,-1-1 0,0 0 0,0 0 0,8-16 0,-29 100-450,12-68-46,1 1 0,0-1 0,1 0 0,-1 1 0,2 7 0,-1-14 313,0-1 0,0 1 0,0 0 0,0 0 0,0 0 0,1 0 0,-1 0 0,0 0 0,0 0 1,1 0-1,-1 0 0,1 0 0,-1-1 0,1 1 0,-1 0 0,1 0 0,-1 0 0,1-1 0,0 1 0,-1 0 0,1-1 0,0 1 0,0-1 0,0 1 0,-1-1 0,1 1 0,0-1 0,0 0 0,0 1 0,0-1 0,0 0 0,0 1 0,0-1 0,0 0 0,0 0 0,0 0 0,0 0 0,-1 0 0,1 0 1,0 0-1,0-1 0,0 1 0,0 0 0,0 0 0,0-1 0,0 1 0,0 0 0,1-2 0,14-10-5210,1-8-2028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3.986"/>
    </inkml:context>
    <inkml:brush xml:id="br0">
      <inkml:brushProperty name="width" value="0.025" units="cm"/>
      <inkml:brushProperty name="height" value="0.025" units="cm"/>
    </inkml:brush>
  </inkml:definitions>
  <inkml:trace contextRef="#ctx0" brushRef="#br0">214 1 19122,'0'0'2995,"-12"0"-417,-5 2-1865,1 0-1,0 1 1,-22 6 0,31-7-577,1 0 0,-1 0-1,0 1 1,1 0 0,0 0 0,-1 1 0,2 0 0,-1 0 0,0 0 0,1 0 0,-1 1 0,-7 9 0,18-12-33,-1-1-1,0 0 1,0 0-1,1 0 1,-1-1 0,1 1-1,-1-1 1,0 0-1,7-1 1,-7 1-83,139 0 274,-141 0-295,-1 0-1,1 0 1,-1 1-1,0-1 1,1 0-1,-1 1 1,1-1-1,-1 1 1,0-1-1,1 1 1,-1-1-1,0 1 1,1 0 0,-1 0-1,0 0 1,0 0-1,0 0 1,0 0-1,0 0 1,0 0-1,0 0 1,0 0-1,0 0 1,-1 1-1,1-1 1,0 0 0,-1 1-1,1-1 1,-1 0-1,1 1 1,-1-1-1,0 1 1,0-1-1,1 1 1,-1-1-1,0 0 1,0 1-1,-1-1 1,1 1 0,0-1-1,0 1 1,-2 2-1,1 2 84,-1 0-1,0-1 1,0 1-1,-1-1 1,1 1 0,-1-1-1,0 0 1,-1 0-1,-4 5 1,-5 3 95,0 0 0,-1-1 0,-1 0 0,-27 15 0,35-22-141,0-1 1,-1 0 0,0-1-1,0 1 1,0-2-1,0 1 1,-1-1 0,1 0-1,-1-1 1,1 0 0,-1 0-1,-9-1 1,17-1-47,0 1-1,1 0 1,-1 0 0,0-1-1,0 1 1,1 0-1,-1-1 1,0 1 0,1-1-1,-1 1 1,0-1 0,1 1-1,-1-1 1,1 1-1,-1-1 1,1 0 0,-1 1-1,1-1 1,0 0 0,-1 1-1,1-1 1,0 0-1,-1 0 1,1 1 0,0-1-1,0 0 1,0 0 0,0 0-1,0 1 1,0-1 0,0 0-1,0 0 1,0 1-1,0-1 1,0 0 0,0 0-1,0 0 1,1 1 0,-1-1-1,0 0 1,1 1-1,-1-1 1,0 0 0,1 1-1,-1-1 1,1 0 0,0 0-1,22-34-2112,25-3-7556,-22 17 2216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2.573"/>
    </inkml:context>
    <inkml:brush xml:id="br0">
      <inkml:brushProperty name="width" value="0.025" units="cm"/>
      <inkml:brushProperty name="height" value="0.025" units="cm"/>
    </inkml:brush>
  </inkml:definitions>
  <inkml:trace contextRef="#ctx0" brushRef="#br0">74 24 12011,'0'0'9481,"-6"12"-7901,-10 23-172,-13 42 0,24-60-835,0-1 0,1 1 1,1 0-1,0 0 0,2 0 0,0 18 0,1-34-565,-1-1-1,1 1 1,1-1-1,-1 1 0,0 0 1,0-1-1,0 1 1,0-1-1,0 1 1,0-1-1,1 1 0,-1-1 1,0 1-1,0-1 1,1 1-1,-1-1 1,0 0-1,1 1 0,-1-1 1,0 1-1,1-1 1,-1 0-1,1 1 1,-1-1-1,1 0 0,-1 1 1,0-1-1,1 0 1,-1 0-1,1 0 0,0 1 1,-1-1-1,1 0 1,-1 0-1,1 0 1,24-7 180,19-23-30,-25 10-135,0-1 1,-1-1-1,18-30 0,-28 40-10,-1-1 0,0 0 0,-1 0 0,-1-1 0,0 0 1,0 0-1,4-29 0,-10 34-2105,-5 18-4698,3-4 3596,-2 4-8043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2.898"/>
    </inkml:context>
    <inkml:brush xml:id="br0">
      <inkml:brushProperty name="width" value="0.025" units="cm"/>
      <inkml:brushProperty name="height" value="0.025" units="cm"/>
    </inkml:brush>
  </inkml:definitions>
  <inkml:trace contextRef="#ctx0" brushRef="#br0">7 0 5958,'0'0'19442,"-6"57"-16751,6-51-1186,8-2-864,5 0-449,0-4-160,4 0-1698,1 0-2722,0-7-2691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3.270"/>
    </inkml:context>
    <inkml:brush xml:id="br0">
      <inkml:brushProperty name="width" value="0.025" units="cm"/>
      <inkml:brushProperty name="height" value="0.025" units="cm"/>
    </inkml:brush>
  </inkml:definitions>
  <inkml:trace contextRef="#ctx0" brushRef="#br0">89 0 17969,'0'0'6171,"-7"9"-3822,1-3-2071,1 0 0,1 0 0,-1 1 0,1 0 0,0 0 0,1 0 0,-1 0-1,2 0 1,-1 1 0,1-1 0,0 1 0,0 0 0,1 0 0,0 0 0,0 10 0,2-5-365,0-1 1,1 0 0,0 0-1,0 0 1,7 15-1,1 8-6654,-10-55-6829,-6-2 6774,-8-5 5888,-4 3 5398,-3 12 13317,23 16-15602,8 4-1488,-2-5-584,1 0 1,-1-1 0,1 0-1,0 0 1,-1-1-1,1-1 1,13 0 0,23-7-4006,-42 7 3044,-1-1 0,1 0 0,-1 0 1,0 0-1,1-1 0,-1 1 0,0-1 0,1 1 0,-1-1 0,0 0 0,3-4 0,2-4-6464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3.832"/>
    </inkml:context>
    <inkml:brush xml:id="br0">
      <inkml:brushProperty name="width" value="0.025" units="cm"/>
      <inkml:brushProperty name="height" value="0.025" units="cm"/>
    </inkml:brush>
  </inkml:definitions>
  <inkml:trace contextRef="#ctx0" brushRef="#br0">100 51 12172,'0'0'11765,"-8"2"-10937,-26 7-198,33-8-495,0 0 0,0 0 0,0 0 0,0 0 0,0 0-1,0 0 1,0 0 0,1 0 0,-1 0 0,1 0 0,-1 1 0,1-1 0,-1 0 0,1 0 0,-1 1 0,1-1 0,0 0 0,0 1 0,0-1 0,0 0 0,0 1 0,0-1 0,0 0 0,0 1 0,0-1 0,1 0 0,-1 0 0,0 1 0,1-1 0,-1 0 0,1 0 0,0 0 0,-1 1-1,1-1 1,0 0 0,0 0 0,0 0 0,1 1 0,4-1-141,1 0 0,0-1 0,0 1 0,0-1 0,11-2-1,-17 2-17,0 0 0,1 0 0,-1 0 0,0 0 0,0 0 0,1-1 0,-1 1 0,0 0-1,0-1 1,0 1 0,1-1 0,-1 1 0,0-1 0,0 0 0,0 1 0,0-1 0,0 0-1,0 0 1,0 0 0,0 0 0,-1 0 0,1 0 0,0 0 0,0 0 0,-1 0 0,1 0 0,-1 0-1,1 0 1,-1 0 0,1-1 0,-1 1 0,0 0 0,0 0 0,1 0 0,-1-1 0,0-1-1,-3 1 108,-1 1-1,1 0 1,-1 0-1,1 0 1,-1 1-1,1-1 1,-1 1-1,1 0 1,-1 0-1,1 0 0,-6 1 1,4-1 11,2 0-26,0 0 0,0 0 0,1 0 0,-1 0 0,0 0 0,0 1 0,1-1 0,-1 1 0,0-1 0,1 1 0,-5 2 0,6-1-26,0-1 1,0 1-1,0-1 1,0 1-1,0-1 1,1 1-1,-1 0 1,1-1-1,-1 1 1,1 0-1,0 0 1,-1-1-1,1 1 1,0 3-1,-1 7-118,0-9 103,0 0-1,0 0 0,0 0 0,-1-1 0,1 1 0,-1 0 0,0 0 0,1-1 0,-5 5 0,4-5-1,0 1-1,0-1 0,0 1 0,0 0 1,0 0-1,1 0 0,-1-1 1,1 1-1,0 1 0,0-1 0,0 0 1,0 5-1,0-7-24,1 0 0,0 0 0,0 0 0,0 0 0,0 0 0,0 0 0,0 0 0,0 0 0,0-1 0,0 1 0,1 0 0,-1 0 0,0 0 0,0 0 0,1 0 0,-1 0 0,1 0 0,-1-1 0,1 1 0,-1 0 0,1 0 0,0-1 0,-1 1 0,1 0 0,0-1 0,-1 1 0,1 0 0,0-1 0,0 1 0,0-1 0,-1 1 0,1-1 0,0 0 0,0 1 0,0-1 0,0 0 0,0 0 0,0 0 0,0 1 0,0-1 0,0 0 0,0 0 0,0 0 0,0-1 0,-1 1 0,1 0 0,0 0 0,0 0 0,0-1 0,0 1 0,0 0 0,1-1 0,3-1 0,0 0 0,-1 0 0,1 0 0,0-1 0,-1 0 0,1 0 0,-1 0 0,6-6 0,15-28 0,8-11 0,-32 46 0,1 0 0,-1 0 0,1 1 0,0-1 0,-1 0 0,1 1 0,0 0 0,0-1 0,0 1 0,0 0 0,1 0 0,-1 0 0,0 0 0,0 0 0,1 0 0,-1 1 0,4-1 0,-5 1 0,0 1 0,0-1 0,-1 1 0,1 0 0,0-1 0,0 1 0,-1 0 0,1-1 0,0 1 0,-1 0 0,1 0 0,-1-1 0,1 1 0,-1 0 0,0 0 0,1 0 0,-1 0 0,0 0 0,1-1 0,-1 1 0,0 0 0,0 0 0,0 0 0,0 0 0,0 0 0,0 0 0,0 0 0,0 0 0,0 0 0,-1 0 0,1 0 0,0 0 0,0 0 0,-1-1 0,0 2 0,-10 37 0,11-40 0,0 1 0,0 0 0,0 0 0,0 0 0,0 0 0,0 0 0,0 0 0,0 0 0,0-1 0,0 1 0,0 0 0,0 0 0,0 0 0,0 0 0,0 0 0,0 0 0,-1 0 0,1 0 0,0 0 0,0 0 0,0-1 0,0 1 0,0 0 0,0 0 0,0 0 0,0 0 0,-1 0 0,1 0 0,0 0 0,0 0 0,0 0 0,0 0 0,0 0 0,0 0 0,0 0 0,-1 0 0,1 0 0,0 0 0,0 0 0,0 0 0,0 0 0,0 0 0,0 0 0,0 0 0,-1 0 0,1 0 0,0 1 0,0-1 0,0 0 0,0 0 0,0 0 0,0 0 0,0 0 0,0 0 0,-1 0 0,-1-24 0,3-54 0,0 39 0,0 38 0,0 0 0,0 1 0,0-1 0,0 0 0,0 1 0,0-1 0,0 1 0,0-1 0,0 1 0,0-1 0,0 1 0,1 0 0,-1 0 0,0-1 0,0 1 0,0 0 0,1 0 0,-1 0 0,0 0 0,0 1 0,0-1 0,1 0 0,1 1 0,32 5 0,-17-1-713,-11-2-757,0-1 0,0 0-1,0 0 1,0-1 0,10 1 0,-5-2-8759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4.576"/>
    </inkml:context>
    <inkml:brush xml:id="br0">
      <inkml:brushProperty name="width" value="0.025" units="cm"/>
      <inkml:brushProperty name="height" value="0.025" units="cm"/>
    </inkml:brush>
  </inkml:definitions>
  <inkml:trace contextRef="#ctx0" brushRef="#br0">2 50 13549,'-1'-1'6994,"7"-2"-2715,22-8-1383,36-9-2342,-49 16-386,-8 2-61,-1 0 1,1 0-1,0 1 1,0 0 0,0 0-1,0 0 1,0 1-1,0 0 1,0 0-1,12 3 1,-18-2-92,0 0 1,-1 0 0,1-1 0,0 1 0,-1 0-1,1 0 1,-1 0 0,1 0 0,-1 0 0,1 0-1,-1 0 1,0 0 0,0 0 0,1 0 0,-1 1-1,0-1 1,0 0 0,0 0 0,0 0 0,0 0-1,0 0 1,-1 0 0,1 0 0,0 0-1,0 0 1,-1 0 0,1 0 0,-1 0 0,1 0-1,-1 0 1,1 0 0,-1 0 0,0 0 0,0 1-1,-23 33 822,-13 2-322,-15 17 286,49-51-766,-1 2 1,1-1-1,0 0 1,1 1-1,-1-1 1,1 1-1,0 0 1,0-1-1,0 1 1,-1 10-1,3-14-34,0 0 0,0 0 0,0 0 0,0 0 0,1 0 0,-1 0 0,0 0 0,0-1 0,1 1 0,-1 0 0,1 0 0,-1 0 0,1 0 0,-1 0 0,1 0 0,-1-1 0,1 1 0,0 0 0,-1-1 0,1 1 0,0 0-1,0-1 1,0 1 0,-1-1 0,1 1 0,0-1 0,0 1 0,0-1 0,0 0 0,0 1 0,0-1 0,0 0 0,0 0 0,0 0 0,0 0 0,2 0 0,45 0-172,-35-1-43,-1 1-810,-1-2 0,1 1 0,0-1 0,18-7 0,19-12-7896,-10-1-4123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4.935"/>
    </inkml:context>
    <inkml:brush xml:id="br0">
      <inkml:brushProperty name="width" value="0.025" units="cm"/>
      <inkml:brushProperty name="height" value="0.025" units="cm"/>
    </inkml:brush>
  </inkml:definitions>
  <inkml:trace contextRef="#ctx0" brushRef="#br0">93 19 18321,'0'0'9583,"-10"2"-8158,6-1-1361,0-1 0,1 1 0,-1 0 0,1 0 0,-1 1 0,1-1 1,0 1-1,-1 0 0,1 0 0,0 0 0,0 0 0,0 0 0,0 1 0,1-1 0,-1 1 0,1 0 0,0 0 0,-1 0 0,1 0 0,0 0 0,1 0 0,-1 0 0,0 1 1,1-1-1,0 1 0,-2 6 0,1 1 70,-1 0 1,1 0 0,1 0-1,0 1 1,1-1-1,1 16 1,-1-25-120,0-1 0,0 1 0,0 0 0,0-1 0,0 1 0,1 0 0,-1 0 0,1-1 0,-1 1 0,1 0 0,0-1 0,-1 1 0,1-1 0,0 1 0,0-1 0,0 1 0,0-1 0,0 0 0,1 0 0,-1 1 0,0-1 0,1 0 0,-1 0 0,0 0 0,1 0 0,0-1 1,-1 1-1,1 0 0,-1 0 0,1-1 0,0 1 0,-1-1 0,1 0 0,0 0 0,0 1 0,-1-1 0,1 0 0,0 0 0,0 0 0,-1-1 0,1 1 0,0 0 0,-1-1 0,1 1 0,0-1 0,-1 1 0,1-1 0,-1 0 0,1 0 0,1-1 0,1 0-15,0 0 0,-1-1 0,1 0 0,0 0 0,-1 0 0,0 0 0,0 0 0,0-1 0,0 0 0,0 1 0,-1-1 0,0 0 0,0 0 0,0 0 0,0 0 0,2-8 0,-1 1 0,1-1 0,-2 0 0,0 1 0,0-1 0,-1-15 0,-1 23-14,0 1 0,0-1 1,0 0-1,-1 1 0,1-1 0,-1 1 0,0-1 0,0 1 1,0 0-1,-1-1 0,1 1 0,-1 0 0,-3-5 0,4 7-17,-1-1-1,1 1 0,-1 0 0,0-1 1,1 1-1,-1 0 0,0 0 0,0 0 1,1 1-1,-1-1 0,0 0 0,0 1 0,0-1 1,0 1-1,0-1 0,0 1 0,0 0 1,0 0-1,0 0 0,0 0 0,0 0 0,0 1 1,0-1-1,0 0 0,-2 2 0,3-2-190,-1 1 0,1 0-1,0-1 1,1 1-1,-1 0 1,0 0 0,0 0-1,0 0 1,0 0 0,1 0-1,-1 0 1,0 0-1,1 0 1,-1 0 0,1 0-1,-1 0 1,1 0 0,0 1-1,-1-1 1,1 0 0,0 0-1,0 0 1,0 2-1,-1 0-826,1-1-1,0 1 0,0-1 0,0 1 0,0-1 0,0 1 0,1 0 1,-1-1-1,1 1 0,0 2 0,8 3-9360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5.321"/>
    </inkml:context>
    <inkml:brush xml:id="br0">
      <inkml:brushProperty name="width" value="0.025" units="cm"/>
      <inkml:brushProperty name="height" value="0.025" units="cm"/>
    </inkml:brush>
  </inkml:definitions>
  <inkml:trace contextRef="#ctx0" brushRef="#br0">41 0 18353,'0'0'13902,"-26"72"-13390,19-43-512,1 0 0,4-1 0,2-4 0,0-3 0,1-7-737,8-5-736,1-5-1154,0-4-1408,1-2-2403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5.666"/>
    </inkml:context>
    <inkml:brush xml:id="br0">
      <inkml:brushProperty name="width" value="0.025" units="cm"/>
      <inkml:brushProperty name="height" value="0.025" units="cm"/>
    </inkml:brush>
  </inkml:definitions>
  <inkml:trace contextRef="#ctx0" brushRef="#br0">155 27 16111,'0'0'10149,"-10"6"-8601,-31 20-614,39-23-891,-1-1 0,1 0 1,0 1-1,0-1 0,0 1 1,0 0-1,0-1 0,1 1 1,-1 0-1,1 0 0,0 0 0,0 0 1,0 0-1,0 1 0,1-1 1,-1 0-1,0 5 0,1-6-35,0 0 1,0 0-1,0 0 0,0 0 0,0 0 1,1 0-1,-1 0 0,1 0 0,-1 0 1,1 0-1,0 0 0,0 0 0,0-1 0,0 1 1,0 0-1,0 0 0,0-1 0,0 1 1,1 0-1,-1-1 0,1 0 0,-1 1 1,4 1-1,61 18-40,-57-20-120,-1 1 0,1 0 0,-1 1 0,1 0 0,-1 0 0,0 0 0,0 1 1,0 1-1,-1-1 0,13 10 0,-18-12 204,-1 0-1,0 0 1,0 0 0,0 0-1,0 0 1,0 0 0,0 0 0,0 0-1,0 1 1,-1-1 0,1 0-1,-1 0 1,0 1 0,0-1 0,0 0-1,0 0 1,0 1 0,0-1-1,0 0 1,-1 1 0,1-1 0,-1 0-1,0 0 1,0 0 0,0 0-1,0 0 1,0 0 0,0 0 0,0 0-1,0 0 1,-1 0 0,1 0 0,-1-1-1,0 1 1,-3 2 0,-3 4 240,-1 0 0,0-1 0,-1 0 0,1 0 0,-19 8 0,17-10-197,0 0-1,0 0 1,-1-2 0,0 1 0,1-1-1,-1-1 1,0 0 0,0-1 0,-1 0-1,1-1 1,-15-1 0,26 1-95,-1-1 0,1 1 0,0 0 0,-1-1 0,1 1 0,0-1 0,0 1 0,-1-1 0,1 0 0,0 0 0,0 1 0,0-1 0,0 0 0,0 0 0,0 0 0,0 0 0,0 0 0,0 0 0,0-1 0,1 1 0,-1 0 0,0 0 0,1-1 0,-1 1 0,1 0 0,-1-1 0,1 1 0,0 0 0,0-1 0,-1 1 0,1 0 0,0-1 0,0 1 0,0-1 0,0 1 0,1-2 0,-1-1 0,1 1 0,0 0 0,0-1 0,0 1 0,0-1 0,0 1 0,1 0 0,-1 0 0,1-1 0,0 1 0,0 1 0,0-1 0,4-4 0,14-9 0,1 1 0,0 1 0,27-13 0,47-32 0,-87 53 0,0-1 0,-1 1 0,0-1 0,0-1 0,0 1 0,-1-1 0,0 0 0,8-15 0,-13 20 0,1 1 0,-1-1 0,0 1 0,0-1 0,0 0 0,0 1 0,0-1 0,-1 0 0,1 0 0,-1 0 0,0 1 0,0-1 0,0 0 0,0 0 0,0 0 0,-1 0 0,1 0 0,-2-3 0,1 4 0,-1 0 0,1 0 0,-1 0 0,1 1 0,-1-1 0,0 0 0,0 1 0,0 0 0,0-1 0,0 1 0,0 0 0,0 0 0,0 0 0,0 0 0,-1 0 0,1 1 0,0-1 0,-1 1 0,1-1 0,0 1 0,-1 0 0,-2 0 0,-4-1-498,-1 0 1,0 0-1,0 1 1,1 0-1,-1 1 1,0 0-1,1 1 1,-1 0-1,-14 4 1,10 2-7212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7:58.208"/>
    </inkml:context>
    <inkml:brush xml:id="br0">
      <inkml:brushProperty name="width" value="0.025" units="cm"/>
      <inkml:brushProperty name="height" value="0.025" units="cm"/>
    </inkml:brush>
  </inkml:definitions>
  <inkml:trace contextRef="#ctx0" brushRef="#br0">1 0 17873,'0'0'7783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3.048"/>
    </inkml:context>
    <inkml:brush xml:id="br0">
      <inkml:brushProperty name="width" value="0.025" units="cm"/>
      <inkml:brushProperty name="height" value="0.025" units="cm"/>
    </inkml:brush>
  </inkml:definitions>
  <inkml:trace contextRef="#ctx0" brushRef="#br0">1 141 128,'0'10'6102,"1"0"-5558,1 0 0,0 0 0,0 0 1,1-1-1,0 1 0,0-1 0,1 1 1,0-1-1,1 0 0,0-1 0,1 1 0,0-1 1,0 0-1,0 0 0,1-1 0,14 12 0,-9-11-279,-1-1 0,1-1-1,1 1 1,-1-2 0,1 0 0,0-1-1,0 0 1,1-1 0,-1 0 0,26 1-1,7-1 920,86-7 0,-49-5-503,138-33 0,77-40-682,-261 71 65,118-36-45,206-56-36,-254 77 104,153-16 1,-250 41 3,12-2 21,0 1 0,1 1 0,-1 1 0,0 1 0,26 5 0,-43-5-63,0 0-1,0 0 0,0 1 1,0 0-1,0 0 1,-1 0-1,1 1 0,-1-1 1,1 1-1,-1 0 1,0 1-1,0-1 1,0 1-1,0 0 0,-1 0 1,0 0-1,0 0 1,0 0-1,0 1 0,0-1 1,-1 1-1,0 0 1,0 0-1,0 0 1,-1 0-1,1 0 0,0 6 1,1 21 381,0-1 1,-2 1-1,-4 42 1,0 5-578,3-79-14,0 1 0,0 0 1,-1-1-1,1 1 0,0 0 0,0-1 1,1 1-1,-1-1 0,0 1 1,0 0-1,0-1 0,0 1 0,0-1 1,1 1-1,-1 0 0,0-1 1,1 1-1,-1-1 0,0 1 0,1-1 1,-1 1-1,0-1 0,1 0 1,-1 1-1,1-1 0,-1 1 0,1-1 1,-1 0-1,1 1 0,-1-1 1,1 0-1,0 0 0,-1 1 0,1-1 1,-1 0-1,1 0 0,0 0 1,-1 0-1,1 0 0,-1 0 0,1 0 1,0 0-1,-1 0 0,1 0 1,0 0-1,-1 0 0,1 0 0,-1 0 1,1-1-1,0 1 0,-1 0 1,1 0-1,-1-1 0,1 1 0,-1 0 1,1-1-1,17-14-9304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4.781"/>
    </inkml:context>
    <inkml:brush xml:id="br0">
      <inkml:brushProperty name="width" value="0.025" units="cm"/>
      <inkml:brushProperty name="height" value="0.025" units="cm"/>
    </inkml:brush>
  </inkml:definitions>
  <inkml:trace contextRef="#ctx0" brushRef="#br0">143 0 18962,'0'0'11360,"-8"13"-10426,-7 12-556,2 1 0,1 0-1,-17 56 1,26-73-378,-17 65 0,3 1 0,-8 82 0,25-346 0,0 188 0,0 1 0,0 0 0,1-1 0,-1 1 0,0-1 0,1 1 0,-1 0 0,1 0 0,-1-1 0,0 1 0,1 0 0,-1 0 0,1-1 0,-1 1 0,1 0 0,-1 0 0,1 0 0,-1 0 0,1 0 0,-1 0 0,1 0 0,-1 0 0,1 0 0,-1 0 0,0 0 0,1 0 0,-1 0 0,1 0 0,-1 0 0,1 0 0,-1 0 0,1 1 0,-1-1 0,1 0 0,-1 0 0,1 1 0,19 6 0,-6-1 0,0-1 0,1-1 0,-1 0 0,1-1 0,0 0 0,0-2 0,0 1 0,0-2 0,24-2 0,-30 1 0,0 0 0,1-1 0,-1 0 0,0 0 0,0-1 0,0 0 0,0-1 0,-1 0 0,1 0 0,-1-1 0,0 0 0,0-1 0,-1 0 0,1 0 0,-1 0 0,7-9 0,-2-11 0,-12 25 0,0 1 0,0 0 0,0-1 0,0 1 0,0-1 0,0 1 0,0 0 0,0-1 0,0 1 0,-1 0 0,1-1 0,0 1 0,0 0 0,0 0 0,-1-1 0,1 1 0,0 0 0,0 0 0,-1-1 0,1 1 0,0 0 0,0 0 0,-1 0 0,1-1 0,0 1 0,-1 0 0,1 0 0,0 0 0,-1 0 0,1 0 0,0 0 0,-1 0 0,1-1 0,0 1 0,-1 0 0,1 0 0,-1 1 0,1-1 0,0 0 0,-1 0 0,1 0 0,0 0 0,-1 0 0,1 0 0,0 0 0,-1 0 0,1 1 0,0-1 0,-1 0 0,1 0 0,-1 1 0,1-1 0,-6 3 0,0 0 0,0 0 0,1 0 0,-1 1 0,1 0 0,0 0 0,0 0 0,0 1 0,1-1 0,-1 1 0,1 0 0,0 1 0,-4 6 0,4-4 0,0-1 0,0 0 0,0 1 0,1 0 0,0 0 0,1 0 0,-1 0 0,2 0 0,-1 0 0,0 10 0,3-16 0,-1-1 0,0 1 0,1 0 0,-1-1 0,1 1 0,0-1 0,-1 1 0,1-1 0,0 1 0,0-1 0,0 1 0,0-1 0,0 0 0,0 0 0,1 1 0,-1-1 0,0 0 0,1 0 0,-1 0 0,0 0 0,1-1 0,0 1 0,-1 0 0,1 0 0,-1-1 0,1 1 0,0-1 0,-1 0 0,1 1 0,0-1 0,-1 0 0,1 0 0,2 0 0,66-2 0,-62 1 0,110-16 0,-75 10 0,-1 1 0,63 0 0,-104 6 0,0 0 0,1 0 0,-1 0 0,1 1 0,-1-1 0,0 1 0,1-1 0,-1 1 0,0 0 0,0-1 0,1 1 0,-1 0 0,0 0 0,0 0 0,0 0 0,0 0 0,0 0 0,0 0 0,0 0 0,0 1 0,-1-1 0,1 0 0,0 0 0,-1 1 0,1-1 0,-1 0 0,1 1 0,-1-1 0,0 1 0,1-1 0,-1 0 0,0 1 0,0-1 0,0 1 0,0 1 0,1-5 0,4-18 0,1-13 0,6-57 0,0-6 0,-12 95 0,1 0 0,-1 0 0,1 1 0,0-1 0,0 0 0,-1 0 0,1 0 0,0 1 0,0-1 0,0 0 0,0 1 0,0-1 0,0 0 0,0 1 0,0-1 0,0 1 0,0 0 0,0-1 0,0 1 0,0 0 0,0 0 0,0 0 0,0-1 0,1 1 0,-1 0 0,1 1 0,41-1 0,-29 1 0,16-1 70,-6 1-1042,0-1 0,41-7 1,-9-8-7491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3.498"/>
    </inkml:context>
    <inkml:brush xml:id="br0">
      <inkml:brushProperty name="width" value="0.025" units="cm"/>
      <inkml:brushProperty name="height" value="0.025" units="cm"/>
    </inkml:brush>
  </inkml:definitions>
  <inkml:trace contextRef="#ctx0" brushRef="#br0">1 268 13421,'0'0'2210,"10"1"-1025,36-4-249,0-2 0,0-1 0,56-17 1,14-1-390,-38 9 149,0 4 0,0 3 0,1 3 0,85 7 1,-130 4-649,-1 1 1,0 2 0,-1 1-1,0 1 1,0 2 0,38 22 0,75 28 2514,-122-57-2293,1 0 0,0-2 0,0 0 0,0-2 1,1 0-1,-1-2 0,1-1 0,-1-1 0,0 0 1,0-2-1,44-14 0,-6-1-257,-2-4 0,-1-2 0,71-41-1,-32 8-35,-58 32-3,2 2 0,66-28 0,-100 49-284,1 1 0,0 0-1,0 0 1,0 1 0,13 0 0,-9 0-514,-7-2-4152,-6-10-4980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4.429"/>
    </inkml:context>
    <inkml:brush xml:id="br0">
      <inkml:brushProperty name="width" value="0.025" units="cm"/>
      <inkml:brushProperty name="height" value="0.025" units="cm"/>
    </inkml:brush>
  </inkml:definitions>
  <inkml:trace contextRef="#ctx0" brushRef="#br0">66 169 5381,'0'0'5290,"8"-9"-1841,9-10-1871,35-39 3924,-47 52-4828,-1 1-1,1-1 1,-2 0 0,1 0-1,-1 0 1,0-1 0,0 1-1,2-10 1,-4 16-631,-1-1 0,0 0 1,0 1-1,0-1 0,0 1 0,0-1 0,0 0 0,0 1 0,0-1 0,0 1 1,0-1-1,0 0 0,0 1 0,-1-1 0,1 1 0,0-1 0,0 0 0,-1 1 1,1-1-1,0 1 0,-1-1 0,1 1 0,0-1 0,-1 1 0,1-1 1,-1 1-1,1 0 0,-1-1 0,1 1 0,-2-1 0,-21-1 240,16 4-308,1-1-1,0 1 1,-1 0 0,1 0-1,-9 5 1,5-1 14,1 1-1,1-1 1,-1 1 0,1 1-1,1-1 1,-14 18 0,17-20 3,1 0 0,0 0 0,0 0 0,0 0 0,1 1 1,0-1-1,0 1 0,0 0 0,1 0 0,0-1 0,0 1 0,0 0 0,1 0 1,0 7-1,0-12 3,0 0 0,0 0 1,0 0-1,1 0 1,-1 0-1,0 0 0,1 0 1,-1-1-1,0 1 1,1 0-1,0 0 0,-1 0 1,1-1-1,-1 1 0,1 0 1,0-1-1,-1 1 1,1 0-1,0-1 0,0 1 1,-1-1-1,1 1 1,0-1-1,0 1 0,0-1 1,1 0-1,32 3-101,-24-4 81,-1 0 1,1-1 0,-1 0 0,17-7-1,3-7-225,-24 12 118,0 0 1,1 1-1,-1-1 0,1 1 1,0 1-1,0-1 1,0 1-1,0 0 1,1 0-1,-1 1 0,0 0 1,1 0-1,10 0 1,-15 3 100,0 0 0,0-1-1,-1 1 1,1 0 0,0 0 0,-1 0 0,1 0 0,-1 1 0,0-1 0,0 0 0,0 1 0,0-1 0,0 0 0,0 1 0,-1-1 0,1 1 0,-1-1-1,0 1 1,0 0 0,0 4 0,2 4-16,1 6 72,5 20 281,-2 0 1,-1 0-1,-2 0 1,-2 1-1,-4 50 0,2-83-150,0-1 1,-1 1-1,1-1 0,-1 1 0,0-1 0,0 0 0,0 0 0,-1 0 0,1 0 0,-1 0 0,0 0 0,0-1 0,0 1 0,-1-1 0,1 0 0,-1 0 0,0 0 0,-5 3 0,7-5-103,-1 0 0,1 0 0,-1 0 0,0 0-1,1 0 1,-1 0 0,0-1 0,1 1 0,-1-1 0,0 0-1,1 0 1,-1 0 0,0 0 0,0 0 0,1 0-1,-1-1 1,0 0 0,1 1 0,-1-1 0,0 0 0,1 0-1,-1 0 1,1-1 0,-1 1 0,1-1 0,0 1-1,0-1 1,0 0 0,0 0 0,0 0 0,-3-4 0,-5-7-173,1 0 0,1-1 0,1 0 0,0-1 0,0 1 0,2-1 0,0 0 0,-5-25 0,-3-48-3155,13 6-3474,3 62 2665,6 6-2034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4.787"/>
    </inkml:context>
    <inkml:brush xml:id="br0">
      <inkml:brushProperty name="width" value="0.025" units="cm"/>
      <inkml:brushProperty name="height" value="0.025" units="cm"/>
    </inkml:brush>
  </inkml:definitions>
  <inkml:trace contextRef="#ctx0" brushRef="#br0">98 173 17745,'0'0'3822,"10"-8"-1761,-5 3-1734,60-56 1717,-60 56-1987,0-1 1,0 0 0,-1 1 0,0-2-1,0 1 1,0 0 0,-1-1 0,0 0 0,0 0-1,-1 0 1,2-7 0,-4 13-43,0 1 1,0-1-1,0 0 1,0 1-1,0-1 0,0 1 1,0-1-1,0 0 1,-1 1-1,1-1 0,0 1 1,0-1-1,-1 1 1,1-1-1,0 1 0,-1-1 1,1 1-1,0-1 1,-1 1-1,1-1 0,-1 1 1,1 0-1,-1-1 1,1 1-1,-1 0 1,1-1-1,-1 1 0,1 0 1,-1 0-1,0 0 1,1-1-1,-1 1 0,1 0 1,-1 0-1,1 0 1,-1 0-1,0 0 0,1 0 1,-1 0-1,1 0 1,-1 0-1,0 0 0,1 0 1,-1 1-1,1-1 1,-1 0-1,0 1 0,-31 9 164,17-1-84,0 1 0,1 0 0,0 1 0,0 1 0,-16 18 0,22-22 7,0 1 0,1 1 0,-1 0 1,2 0-1,-1 0 0,2 1 0,-1 0 0,-6 21 1,11-30-92,1 0 1,-1-1-1,1 1 1,0 0 0,-1 0-1,1 0 1,0 0 0,0-1-1,0 1 1,1 0-1,-1 0 1,0 0 0,1 0-1,-1-1 1,1 1 0,0 0-1,-1 0 1,1-1-1,0 1 1,0-1 0,0 1-1,0-1 1,2 3-1,0-1-63,0-1-1,0-1 1,0 1-1,0 0 1,1-1 0,-1 1-1,0-1 1,1 0-1,-1 0 1,0 0-1,7 0 1,9 0-1321,0 0 0,0-1 0,31-5 0,-49 5 1178,48-12-7001,0-6-6364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5.346"/>
    </inkml:context>
    <inkml:brush xml:id="br0">
      <inkml:brushProperty name="width" value="0.025" units="cm"/>
      <inkml:brushProperty name="height" value="0.025" units="cm"/>
    </inkml:brush>
  </inkml:definitions>
  <inkml:trace contextRef="#ctx0" brushRef="#br0">233 5 13805,'-11'0'4185,"-6"1"-2789,-1 0 1,1 1-1,0 1 0,-28 8 0,38-9-1162,0 0 1,0 0 0,0 1 0,1 0-1,0 0 1,-1 1 0,1 0-1,0 0 1,0 0 0,1 1-1,0 0 1,-1 0 0,2 0-1,-1 1 1,-8 11 0,13-16-227,-1 0 0,1 0 0,-1 0 0,1 0 0,-1-1 0,1 1 0,0 0 0,-1 0 0,1 0 0,0 0 0,0 0-1,0 0 1,0 0 0,0 0 0,0 0 0,0 0 0,0 0 0,0 0 0,0 0 0,0 0 0,1 0 0,-1 0 0,0 0 0,1 0 0,-1 0 0,0-1 0,1 1 0,0 0 0,-1 0 0,1 0 0,1 1 6,0-1 1,0 0-1,0 0 0,0 0 1,0 0-1,0-1 1,1 1-1,-1 0 0,0-1 1,0 0-1,0 1 0,4-1 1,7 0 43,-1-1 0,1 0 1,21-4-1,-9-3-151,-1-1 0,0-1 0,-1-1 0,0-1 0,-1-1 0,29-21 0,-14 9 216,-37 25-112,0 0 1,0 0 0,1 0 0,-1 0 0,0 0 0,0-1 0,0 1-1,0 0 1,1 0 0,-1 0 0,0 0 0,0 0 0,0 0 0,1 0-1,-1 0 1,0 0 0,0 0 0,0 0 0,0 0 0,1 0 0,-1 0-1,0 0 1,0 0 0,0 0 0,1 0 0,-1 0 0,0 0 0,0 0-1,0 0 1,1 0 0,-1 0 0,0 0 0,0 0 0,0 1 0,0-1-1,1 0 1,-1 0 0,0 0 0,0 0 0,0 0 0,0 1-1,0-1 1,0 0 0,1 0 0,-1 0 0,1 14 363,-7 24 222,4-28-246,2-9-328,0-1 0,0 1-1,0 0 1,0 0 0,0-1 0,0 1 0,0 0-1,0 0 1,0-1 0,1 1 0,-1 0-1,0 0 1,0-1 0,1 1 0,-1 0 0,0-1-1,1 1 1,-1 0 0,1-1 0,-1 1 0,1 0-1,-1-1 1,1 1 0,-1-1 0,1 1-1,-1-1 1,1 1 0,0-1 0,-1 0 0,1 1-1,0-1 1,0 0 0,0 1 0,3 0 13,-1-1 0,0 0 0,0 1 1,1-1-1,-1 0 0,0-1 0,1 1 1,4-2-1,5-1-10,0-1 1,0 0-1,16-9 1,-5-1-179,-18 10 35,-1 0 1,1 1-1,0-1 0,1 1 1,-1 0-1,1 1 1,-1 0-1,13-3 0,-19 8 123,-1 0-1,1 1 0,-1-1 1,1 0-1,-1 0 0,0 0 1,0 0-1,0 0 0,-3 5 1,3-8 24,1 1 1,-1-1-1,1 1 1,-1 0-1,1-1 1,0 1-1,-1-1 1,1 1-1,0 0 1,0-1-1,-1 1 0,1 0 1,0-1-1,0 1 1,0 0-1,0-1 1,0 1-1,0 0 1,0-1-1,0 1 1,0 0-1,0 0 1,0-1-1,0 1 1,1 0-1,-1-1 1,0 1-1,0-1 1,1 1-1,-1 0 0,1-1 1,0 2-1,0-2-4,1 1 1,-1-1-1,0 0 0,1 1 0,-1-1 0,1 0 0,0 0 0,-1 0 0,1 0 0,-1 0 0,1 0 0,-1-1 0,1 1 0,1-1 0,59-22 66,-58 21-53,27-12-4,-18 7-283,0 1 0,0 0 0,1 1 0,0 1 0,0 0 0,0 0 0,17-1 0,-31 6 246,1-1 0,-1 0 0,1 1 0,0-1 0,-1 1 0,1-1 0,-1 1 0,1-1 0,-1 1 0,0-1 0,1 1 0,-1-1 0,1 1 0,-1 0 0,0-1 0,0 1 0,1-1 0,-1 1 0,0 0 0,0-1-1,0 1 1,1 0 0,-1-1 0,0 1 0,0 0 0,0 0 0,0-1 0,-1 1 0,1 0 0,0-1 0,0 1 0,0 0 0,0-1 0,-1 1 0,1 0 0,0-1 0,-1 1 0,1-1 0,-1 2 0,-12 29 270,12-28-250,-2 0 2,1 1 1,0-1-1,0 1 0,1-1 1,-1 1-1,1 0 1,0 0-1,0 0 0,0-1 1,0 1-1,1 0 0,0 6 1,1-10-645,1 1-1,0-1 1,0 1 0,0-1 0,0 0-1,0 0 1,0 1 0,0-2 0,-1 1-1,1 0 1,0 0 0,0-1-1,0 1 1,0 0 0,2-2 0,13-8-5302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5.684"/>
    </inkml:context>
    <inkml:brush xml:id="br0">
      <inkml:brushProperty name="width" value="0.025" units="cm"/>
      <inkml:brushProperty name="height" value="0.025" units="cm"/>
    </inkml:brush>
  </inkml:definitions>
  <inkml:trace contextRef="#ctx0" brushRef="#br0">47 116 13869,'0'0'16672,"10"-5"-16539,-4 2-118,63-36 87,-64 35-98,0 1 1,0 0-1,-1-1 0,1 0 0,-1 0 0,0-1 0,0 1 0,0-1 1,-1 0-1,0 0 0,0 0 0,3-6 0,-6 11-5,0 0-1,0-1 0,0 1 1,-1 0-1,1-1 0,0 1 1,0 0-1,0-1 0,-1 1 1,1 0-1,0-1 1,0 1-1,-1 0 0,1 0 1,0-1-1,-1 1 0,1 0 1,0 0-1,-1-1 0,1 1 1,0 0-1,-1 0 1,1 0-1,0 0 0,-1 0 1,1 0-1,0 0 0,-1 0 1,1 0-1,-1 0 0,1 0 1,0 0-1,-1 0 1,1 0-1,0 0 0,-1 0 1,1 0-1,-1 0 0,0 0 1,-18 3-89,8 2 88,1 1 0,-1 0 0,1 0 0,0 1-1,0 0 1,1 1 0,0 0 0,1 1 0,0-1-1,0 2 1,1-1 0,0 1 0,0 0 0,1 0-1,0 1 1,-4 12 0,9-21 5,0 0 0,0 0-1,0 1 1,1-1 0,-1 0 0,0 0-1,1 1 1,-1-1 0,1 0 0,0 1 0,0-1-1,0 0 1,0 1 0,0-1 0,1 0 0,-1 0-1,1 1 1,-1-1 0,1 0 0,0 0-1,0 1 1,0-1 0,0 0 0,0 0 0,0 0-1,1 0 1,-1-1 0,1 1 0,-1 0 0,1 0-1,0-1 1,0 1 0,3 1 0,0-1-203,1 0 0,0 0 0,-1-1 0,1 0 0,0 0 0,0 0 1,0-1-1,0 0 0,0 0 0,-1 0 0,1-1 0,11-3 0,-9 2-793,-1-1-1,1 0 0,-1 0 0,0-1 0,0 0 1,0-1-1,0 1 0,-1-1 0,0 0 1,0-1-1,0 0 0,5-7 0,16-22-4531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6.239"/>
    </inkml:context>
    <inkml:brush xml:id="br0">
      <inkml:brushProperty name="width" value="0.025" units="cm"/>
      <inkml:brushProperty name="height" value="0.025" units="cm"/>
    </inkml:brush>
  </inkml:definitions>
  <inkml:trace contextRef="#ctx0" brushRef="#br0">62 1 15599,'0'0'6465,"-9"11"-4362,-28 36-608,34-41-1366,1 0 1,0 0-1,0 0 1,0 0-1,0 0 1,1 1-1,0-1 1,1 1 0,-1-1-1,1 1 1,0-1-1,1 0 1,0 1-1,2 11 1,-2-16-119,-1 0 0,1 0 0,-1 0 1,1 0-1,0 0 0,-1 0 0,1 0 0,0 0 1,0 0-1,1 0 0,-1-1 0,0 1 1,1 0-1,-1-1 0,1 1 0,-1-1 0,1 1 1,0-1-1,-1 0 0,1 0 0,0 0 1,0 0-1,3 1 0,2 0-47,1 0-1,0 0 1,0-1 0,-1 0 0,10-1 0,-12 0-15,0 0 1,0 0-1,0 0 1,0 1 0,-1 0-1,1 0 1,0 0-1,0 0 1,-1 1 0,1 0-1,-1 0 1,8 4 0,-11-5 96,0 0 1,0 0 0,0 1 0,0-1 0,0 1 0,-1-1 0,1 1 0,0-1 0,-1 1 0,1-1 0,-1 1-1,1 0 1,-1-1 0,0 1 0,0 0 0,0-1 0,0 1 0,0 0 0,0-1 0,0 1 0,0 0 0,-1 2-1,-11 27 2884,11-29-2150,10-13-867,-1 0-1,0 0 0,-1-1 1,0 1-1,-1-2 1,-1 1-1,0-1 1,0 0-1,3-15 1,-8 29 100,0 0 0,0 0 0,0 0 0,0 0 0,1 1 0,-1-1 0,0 0 1,1 0-1,-1 0 0,1 0 0,-1 0 0,1 0 0,0 0 0,-1 0 0,1 0 1,0 0-1,0-1 0,0 1 0,-1 0 0,1 0 0,0-1 0,0 1 0,1 0 1,33 9 147,-23-8-129,0-2 0,0 0-1,22-3 1,-31 3-28,-1-1 0,1 1 0,0-1 0,-1 0 0,1 0 0,-1 0 0,1 0 0,-1-1 0,0 1 0,1-1 0,-1 1 0,0-1 0,0 0 0,0 0 0,0 0 0,-1 0 0,1 0 0,0 0 0,-1 0 0,1-1 0,-1 1 0,0-1 0,0 1 0,0-1 0,0 1 0,0-1 0,0-4 0,-20 38-212,16-23 25,2 0 1,-1 0-1,1 1 1,0-1-1,0 1 1,2 10 0,-1-17 96,-1 0 1,1 0 0,0 0 0,1 0 0,-1-1 0,0 1 0,0 0 0,1 0 0,-1 0 0,1 0 0,0-1 0,-1 1 0,1 0 0,0 0 0,0-1 0,0 1 0,0-1 0,1 1 0,-1-1 0,0 1-1,0-1 1,1 0 0,-1 0 0,1 1 0,0-1 0,-1 0 0,1 0 0,0-1 0,-1 1 0,1 0 0,0-1 0,3 2 0,-4-2-118,0 0-89,-1 0 0,1 0 0,-1 0 1,1 0-1,-1 0 0,1 0 0,-1 0 1,1 0-1,-1 0 0,1 0 0,-1 0 1,1 0-1,-1-1 0,1 1 0,-1 0 0,1 0 1,-1 0-1,1-1 0,-1 1 0,1 0 1,-1-1-1,0 1 0,1 0 0,-1-1 1,1 1-1,-1-1 0,0 1 0,0-1 0,1 1 1,-1 0-1,1-2 0,4-14-8121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6.583"/>
    </inkml:context>
    <inkml:brush xml:id="br0">
      <inkml:brushProperty name="width" value="0.025" units="cm"/>
      <inkml:brushProperty name="height" value="0.025" units="cm"/>
    </inkml:brush>
  </inkml:definitions>
  <inkml:trace contextRef="#ctx0" brushRef="#br0">0 1 11691,'0'0'2851,"67"42"-16240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6.940"/>
    </inkml:context>
    <inkml:brush xml:id="br0">
      <inkml:brushProperty name="width" value="0.025" units="cm"/>
      <inkml:brushProperty name="height" value="0.025" units="cm"/>
    </inkml:brush>
  </inkml:definitions>
  <inkml:trace contextRef="#ctx0" brushRef="#br0">106 1 12812,'0'0'8824,"-10"0"-6704,4-1-1883,-47 5 1786,51-4-1989,0 1 1,0-1 0,1 1 0,-1-1-1,0 1 1,1 0 0,-1-1 0,1 1-1,-1 0 1,1 0 0,-1 0-1,1 0 1,-1 0 0,1 1 0,0-1-1,0 0 1,-1 1 0,1-1 0,0 0-1,0 1 1,0-1 0,1 1-1,-1 0 1,0-1 0,1 1 0,-1 0-1,1 0 1,-1-1 0,1 1 0,0 3-1,0-4-88,0 0-1,0 0 0,1 0 1,-1 0-1,1 0 1,-1 0-1,1 0 0,-1 0 1,1 0-1,0 0 1,-1 0-1,1 0 0,0 0 1,0-1-1,0 1 1,0 0-1,0-1 0,-1 1 1,1 0-1,0-1 0,0 1 1,0-1-1,1 0 1,-1 1-1,0-1 0,0 0 1,0 0-1,2 1 1,39 4-1447,-27-3 1334,-7-1 137,-1 1 0,1-1 0,-1 2 1,1-1-1,-1 1 0,0 0 0,8 5 0,-14-8 71,0 1 0,0 0 0,0-1 0,0 1 0,0 0 0,-1 0 0,1 0 0,0 0 0,0 0 0,-1 0 0,1 0 0,-1 0 0,1 0 0,-1 0 0,1 0 0,-1 0 0,1 0 0,-1 0 0,0 0 0,0 1 0,1 0 0,-2 0 74,1 0 0,-1 0-1,0 0 1,1 0 0,-1-1 0,0 1-1,0 0 1,0 0 0,0-1-1,0 1 1,-1-1 0,1 1 0,0-1-1,-1 1 1,1-1 0,-1 0-1,-2 2 1,-5 5 317,-1-1 0,0 1 0,-1-1 0,0-1 0,0 0-1,0-1 1,0 0 0,-1-1 0,-17 5 0,29-9-494,-1 0-1,1 0 1,0 0 0,-1 0-1,1 0 1,-1-1 0,1 1 0,0 0-1,-1 0 1,1 0 0,0 0-1,-1 0 1,1 0 0,0-1-1,0 1 1,-1 0 0,1 0 0,0-1-1,-1 1 1,1 0 0,0 0-1,0-1 1,-1 1 0,1 0-1,0-1 1,0 1 0,0 0 0,0-1-1,-1 1 1,1 0 0,0-1-1,0 1 1,0 0 0,0-1-1,0 1 1,0 0 0,0-1 0,0 1-1,0 0 1,0-1 0,0 1-1,0-1 1,0 1 0,0 0 0,0-1-1,1 1 1,-1 0 0,0-1-1,0 1 1,0 0 0,0 0-1,1-1 1,-1 1 0,1-1 0,9-20-3895,9 1-1883,7-2-2312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7.269"/>
    </inkml:context>
    <inkml:brush xml:id="br0">
      <inkml:brushProperty name="width" value="0.025" units="cm"/>
      <inkml:brushProperty name="height" value="0.025" units="cm"/>
    </inkml:brush>
  </inkml:definitions>
  <inkml:trace contextRef="#ctx0" brushRef="#br0">36 171 14253,'0'0'11403,"-6"9"-9940,-19 26-513,25-34-930,-1-1-1,1 0 0,0 1 0,-1-1 1,1 1-1,0 0 0,-1-1 1,1 1-1,0-1 0,0 1 0,-1-1 1,1 1-1,0 0 0,0-1 1,0 1-1,0-1 0,0 1 0,0 0 1,0-1-1,0 1 0,0-1 1,0 1-1,0 0 0,0-1 0,1 1 1,-1-1-1,0 1 0,0 0 1,0-1-1,1 1 0,-1-1 1,0 1-1,1-1 0,-1 1 0,1-1 1,-1 0-1,1 1 0,-1-1 1,0 1-1,1-1 0,-1 0 0,1 1 1,0-1-1,-1 0 0,1 1 1,-1-1-1,1 0 0,-1 0 0,1 0 1,0 0-1,-1 0 0,1 0 1,0 1-1,35 0 504,-32-2-412,6 0-80,0-1 0,1 0 0,-1-1-1,0 0 1,0-1 0,0 0 0,-1 0-1,0-1 1,0-1 0,0 1 0,0-1-1,8-8 1,-2 1-62,-1 0 0,0-1 0,0 0 0,-2-1 0,19-28 0,-29 39-23,1 1 0,-1-1 1,0-1-1,0 1 0,-1 0 0,1 0 0,-1-1 0,0 1 1,0-1-1,0 1 0,-1-7 0,0 10 52,0 0 0,0 1 1,-1-1-1,1 1 0,0-1 0,-1 1 0,1-1 1,0 0-1,-1 1 0,1-1 0,-1 1 0,1 0 1,-1-1-1,1 1 0,-1-1 0,1 1 0,-1 0 1,0-1-1,1 1 0,-1 0 0,0 0 0,1-1 1,-1 1-1,1 0 0,-1 0 0,0 0 0,1 0 1,-1 0-1,0 0 0,1 0 0,-1 0 0,0 0 1,1 0-1,-1 0 0,0 1 0,1-1 0,-1 0 1,0 0-1,1 1 0,-1-1 0,1 0 0,-1 1 1,1-1-1,-2 1 0,-29 15 110,27-12-51,0 1 0,0 0 0,0 0 0,0 0 0,1 0 0,0 0 0,0 1 0,0-1 0,1 1 0,-1 0 0,2 0 0,-1 0 0,0 0 0,1 0 0,0 0 0,1 1 0,0-1 0,0 0 0,0 7 0,1-9-19,0 0 0,0 0 0,0-1 0,0 1 0,1 0 0,-1-1 0,1 1 0,0-1 0,0 1-1,0-1 1,0 0 0,1 0 0,-1 0 0,1 0 0,0-1 0,0 1 0,0-1 0,0 1 0,0-1 0,1 0 0,-1 0 0,1-1 0,-1 1 0,1-1-1,0 0 1,-1 0 0,1 0 0,0 0 0,0 0 0,0-1 0,4 0 0,6 1-46,1-1 0,-1-1 0,1 0 1,-1-1-1,0-1 0,0 0 0,0-1 0,0 0 0,0-1 0,-1-1 0,0 0 1,0-1-1,-1 0 0,1-1 0,-2 0 0,1-1 0,-1-1 0,17-17 1,-27 26-3,0 0 1,0 0 0,0 0 0,0 0-1,0 0 1,0 0 0,0-1 0,-1 1 0,1 0-1,0 0 1,-1-1 0,1 1 0,-1 0 0,1-1-1,-1 1 1,0 0 0,1-1 0,-1 1 0,0-1-1,0 1 1,0-1 0,0 1 0,0-2-1,-1 2 6,0 0 0,0 0 0,0 1 0,1-1-1,-1 0 1,0 0 0,0 1 0,0-1 0,0 0-1,0 1 1,0-1 0,-1 1 0,1 0 0,0-1-1,0 1 1,0 0 0,0-1 0,-1 1 0,1 0-1,-2 0 1,-5 0 14,1 0-1,-1 1 0,1-1 0,0 1 1,-1 1-1,1 0 0,-11 3 1,12-1 28,-1-1 1,1 1-1,0 0 1,0 0-1,1 1 1,0 0-1,-1 0 1,-5 8-1,10-11-30,-1-1 0,1 0-1,0 1 1,0-1 0,0 1 0,0-1-1,1 1 1,-1 0 0,0-1 0,1 1-1,-1 0 1,1-1 0,-1 1 0,1 0-1,0 0 1,0-1 0,0 1 0,0 0-1,0 0 1,0-1 0,0 1 0,1 0-1,-1 0 1,1-1 0,-1 1 0,1 0-1,0-1 1,-1 1 0,1-1 0,0 1-1,0 0 1,0-1 0,0 0 0,0 1-1,1-1 1,-1 0 0,0 0 0,1 0-1,2 2 1,5 3-36,0-1 0,0-1 0,1 1 0,0-2 0,-1 1 0,1-1 0,1-1 0,-1 0 0,12 1 0,39 1-2709,-2-3-5069,-50-2 5983,42 1-15383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8.171"/>
    </inkml:context>
    <inkml:brush xml:id="br0">
      <inkml:brushProperty name="width" value="0.025" units="cm"/>
      <inkml:brushProperty name="height" value="0.025" units="cm"/>
    </inkml:brush>
  </inkml:definitions>
  <inkml:trace contextRef="#ctx0" brushRef="#br0">43 175 13933,'0'0'13549,"0"9"-12609,-2 172 1659,1-180-2590,1-1-1,0 0 1,0 1-1,0-1 0,0 1 1,0-1-1,-1 1 0,1-1 1,0 1-1,0-1 1,0 1-1,0-1 0,0 1 1,1-1-1,-1 1 1,0-1-1,0 1 0,0-1 1,0 1-1,0-1 1,1 1-1,-1-1 0,0 1 1,0-1-1,1 0 1,-1 1-1,0-1 0,1 0 1,-1 1-1,0-1 0,1 0 1,-1 1-1,1-1 1,-1 0-1,1 1 0,-1-1 1,0 0-1,1 0 1,-1 0-1,1 0 0,-1 1 1,1-1-1,-1 0 1,1 0-1,1-1 22,-1 0 1,0 1-1,0-1 0,-1 0 1,1 0-1,0 0 0,0 0 1,0 0-1,0 0 0,-1 0 1,1 0-1,-1 0 0,1-1 1,-1 1-1,1 0 0,-1 0 1,1-2-1,3-15-3,0 1 0,-2-1 1,0-1-1,-1 1 0,0 0 1,-5-34-1,3 40-52,-1 0 0,-1 1 0,1-1 1,-2 1-1,0-1 0,0 1 0,-1 0 0,0 1 1,-1-1-1,0 1 0,-11-13 0,5 16-183,9 18 81,3-10 124,0 1 0,1 0 0,-1 0 0,1 0 0,-1 0 0,1 0-1,-1-1 1,1 1 0,0 0 0,0-1 0,0 1 0,0 0 0,0-1 0,0 1 0,3 2 0,2-1 8,0-1-1,0 1 1,1-1 0,-1 0-1,0-1 1,1 1 0,-1-1 0,1-1-1,0 1 1,-1-1 0,1 0 0,-1-1-1,1 0 1,0 0 0,-1 0 0,0 0-1,1-1 1,11-5 0,-12 4-5,1 1 0,-1-1 0,0 0 0,0-1 0,0 1 0,0-1 0,-1 0 0,0-1 0,0 1 0,0-1 0,0 0 0,0 0 0,-1-1 0,0 1 0,0-1 0,-1 0 0,0 0 0,3-8 0,-11 46-85,1 0 0,2 0-1,1 1 1,6 56-1,-4-82 109,0-1 0,0 1-1,1-1 1,0 1 0,0-1-1,0 0 1,1 0 0,0 0-1,0-1 1,1 1 0,7 8-1,-10-12-13,0 0-1,1-1 0,-1 1 0,1-1 0,0 0 1,0 1-1,-1-1 0,1 0 0,0 0 1,0 0-1,0 0 0,0 0 0,0-1 0,0 1 1,0-1-1,0 1 0,0-1 0,1 0 1,-1 0-1,0 0 0,0 0 0,0 0 0,0 0 1,0 0-1,1-1 0,-1 1 0,0-1 1,0 0-1,0 0 0,0 1 0,0-1 0,0 0 1,-1-1-1,1 1 0,0 0 0,0 0 1,-1-1-1,3-2 0,4-4-3,-1 0-1,0-1 1,0-1-1,-1 1 1,0-1-1,0 0 1,-1 0 0,-1 0-1,1-1 1,-2 0-1,0 0 1,0 0-1,2-19 1,-5 29-58,0 34-123,0-23 232,0 0 0,1 0 0,0-1 0,0 1 0,1-1 1,0 1-1,6 14 0,-6-21-204,-1-1 0,0 0 0,1 1 0,-1-1 0,1 0 0,0 0-1,-1 0 1,1 0 0,0 0 0,0 0 0,0-1 0,1 1 0,3 2 0,-3-3-443,0 0 0,0 0 1,0 0-1,1-1 0,-1 1 0,0-1 1,0 0-1,0 0 0,1 0 1,-1 0-1,0-1 0,0 1 0,0-1 1,5-1-1,8-7-6434,2-8-4384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5.758"/>
    </inkml:context>
    <inkml:brush xml:id="br0">
      <inkml:brushProperty name="width" value="0.025" units="cm"/>
      <inkml:brushProperty name="height" value="0.025" units="cm"/>
    </inkml:brush>
  </inkml:definitions>
  <inkml:trace contextRef="#ctx0" brushRef="#br0">29 0 8680,'0'0'16437,"-2"10"-15684,-4 13-219,0-4-56,2 1 1,0-1-1,1 1 0,-1 34 0,4-53-461,0 0-1,0-1 0,1 1 1,-1 0-1,0 0 1,0-1-1,1 1 0,-1 0 1,0-1-1,1 1 1,-1 0-1,0-1 0,1 1 1,-1 0-1,1-1 1,-1 1-1,1-1 0,0 1 1,-1-1-1,1 1 1,-1-1-1,1 0 0,0 1 1,-1-1-1,1 0 0,0 1 1,0-1-1,27 1 640,27-17 493,-29 1-943,0 0 0,46-37 0,8-5 57,-80 57-259,0-1 0,0 1 0,1 0 1,-1 0-1,0-1 0,1 1 1,-1 0-1,0 0 0,1 0 1,-1 0-1,0-1 0,1 1 0,-1 0 1,0 0-1,1 0 0,-1 0 1,1 0-1,-1 0 0,0 0 1,1 0-1,-1 0 0,0 0 1,1 0-1,-1 0 0,1 0 0,-1 0 1,0 1-1,1-1 0,-1 0 1,0 0-1,1 0 0,-1 0 1,0 1-1,1-1 0,-1 0 0,0 0 1,0 1-1,1-1 0,-1 0 1,0 1-1,0-1 0,0 0 1,1 0-1,-1 1 0,0-1 0,0 1 1,3 26 121,-12 31 138,6-46-519,-8 49 812,14-24-4793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9.201"/>
    </inkml:context>
    <inkml:brush xml:id="br0">
      <inkml:brushProperty name="width" value="0.025" units="cm"/>
      <inkml:brushProperty name="height" value="0.025" units="cm"/>
    </inkml:brush>
  </inkml:definitions>
  <inkml:trace contextRef="#ctx0" brushRef="#br0">37 93 10698,'0'0'8798,"-6"11"-6375,0 4-1637,1 0-1,0 0 0,1 0 1,1 1-1,-2 20 0,3-25-562,1 1 0,1 0 0,0-1-1,1 1 1,0 0 0,1-1 0,0 1 0,0-1-1,7 16 1,-2-10-171,1 0 0,1-1-1,0 0 1,2-1-1,20 26 1,-36-68-356,-5-1-151,6 12 97,-1 1 0,-1 0-1,0 1 1,-1-1 0,0 1 0,-1 1 0,-1-1 0,-10-12-1,23 27 541,0-1 0,1 0 0,-1 0 0,0 0 0,1 0 0,-1-1 0,8-1 0,-9 1-100,6-1-57,0 0 1,0 0-1,-1-1 1,1 0-1,0-1 1,-1 0-1,0-1 1,0 1-1,0-2 0,-1 1 1,1-1-1,-1 0 1,0 0-1,-1-1 1,0 0-1,0 0 1,0-1-1,-1 1 0,0-1 1,-1 0-1,0-1 1,0 1-1,0-1 1,-1 1-1,-1-1 1,1 0-1,-2 0 0,1-1 1,0-11-1,-13 64 890,1-11-367,5-2-182,1 0-1,2 1 1,0-1 0,3 0-1,6 58 1,-6-84-337,1 0 0,-1 0 1,1 0-1,-1 0 0,1 0 0,1 0 0,-1 0 0,0-1 0,1 1 0,0-1 1,5 5-1,-7-7-16,0 0 1,0 0 0,0 0 0,0 0-1,0 0 1,0-1 0,1 1 0,-1-1-1,0 1 1,1-1 0,-1 1 0,0-1-1,1 0 1,-1 1 0,0-1 0,1 0-1,-1 0 1,1 0 0,-1 0-1,0 0 1,1-1 0,-1 1 0,0 0-1,1 0 1,-1-1 0,0 1 0,1-1-1,-1 0 1,0 1 0,0-1 0,1 0-1,-1 0 1,0 1 0,0-1 0,0 0-1,0 0 1,0 0 0,0 0 0,-1-1-1,2-1 1,4-4-8,-1-2-1,0 1 1,0-1 0,-1 1-1,0-1 1,-1-1 0,0 1-1,-1 0 1,1-1 0,-2 1-1,1-1 1,-2 0-1,1 1 1,-1-1 0,0 0-1,-3-14 1,3 24-11,0 1 0,0 0 0,0-1 0,0 1 0,0-1 1,-1 1-1,1 0 0,0-1 0,0 1 0,0 0 0,-1-1 0,1 1 0,0-1 0,0 1 0,-1-1 0,1 1 0,-1-1 1,1 1-1,0-1 0,-1 1 0,1-1 0,-1 1 0,1-1 0,-1 0 0,1 1 0,-1-1 0,0 0 0,1 1 0,-1-1 0,1 0 1,-1 0-1,0 0 0,1 1 0,-1-1 0,0 0 0,1 0 0,-1 0 0,1 0 0,-1 0 0,0 0 0,1 0 0,-1 0 1,0-1-1,1 1 0,-1 0 0,1 0 0,-1 0 0,0-1 0,1 1 0,-2-1 0,5 4 6,0 0-1,-1 0 0,1-1 0,0 1 1,0-1-1,1 0 0,-1 0 1,0 0-1,1 0 0,-1-1 1,1 1-1,-1-1 0,1 0 1,0 0-1,0 0 0,7 0 1,68 3 44,-67-4-32,-1 0-4,0-1 1,0 0-1,0-1 0,0 0 0,-1 0 0,1-1 1,0-1-1,19-9 0,-27 11-7,1 0 1,-1 0-1,1 0 1,-1 0-1,0-1 0,0 1 1,0-1-1,0 0 0,0 0 1,-1 0-1,1 0 1,-1-1-1,0 1 0,0 0 1,0-1-1,0 0 1,-1 1-1,0-1 0,1 0 1,-1 0-1,-1 0 0,1 0 1,0 0-1,-1 0 1,0 0-1,0 0 0,-1-7 1,0 10-5,1-1 0,-1 1 0,0 0 0,0-1 0,0 1 0,0 0 0,0 0 0,0 0 0,0 0 1,0 0-1,-1 0 0,1 0 0,0 0 0,0 1 0,-1-1 0,1 0 0,-1 1 0,1-1 0,0 1 0,-1-1 1,1 1-1,-1 0 0,1 0 0,-1 0 0,1-1 0,-1 1 0,1 1 0,-1-1 0,-1 0 0,-4 0-7,1 0 0,0 1-1,-1 0 1,1 0 0,-1 0-1,-5 3 1,7-2 7,1 0-1,-1 1 1,1 0 0,0 0 0,0 0-1,0 0 1,0 0 0,1 1-1,-1 0 1,1 0 0,0 0-1,0 0 1,0 0 0,1 0 0,0 1-1,-1-1 1,2 1 0,-1 0-1,0 0 1,1 0 0,0 0 0,0-1-1,0 2 1,1-1 0,0 0-1,0 0 1,1 7 0,0-10 2,0 0 1,0 0-1,0 0 1,0-1-1,1 1 1,-1-1-1,0 1 1,1-1-1,0 1 1,-1-1-1,1 0 0,0 1 1,0-1-1,-1 0 1,1 0-1,0-1 1,0 1-1,0 0 1,0-1-1,0 1 1,1-1-1,-1 1 1,0-1-1,0 0 0,0 0 1,0 0-1,0 0 1,3-1-1,6 1 10,0-1 1,1 0-1,-1 0 0,12-4 0,-6-1-76,0-1 0,0 0 0,-1-1-1,0-1 1,0 0 0,-1-1 0,-1-1 0,1 0 0,-2-1 0,1-1-1,-2 0 1,0 0 0,0-2 0,-1 1 0,-1-1 0,-1-1 0,15-32-1,-23 46 52,0 1 0,0-1 0,0 0 0,-1 0 0,1 0 0,-1 0 0,1 0 0,-1 0 0,0 0 0,1 0 0,-1 0 0,0 0 0,0 0 0,-1 0 0,1 0 0,0 0-1,-1 0 1,1 0 0,-1 0 0,0 0 0,0 0 0,1 1 0,-1-1 0,0 0 0,0 0 0,-1 1 0,1-1 0,0 1 0,-1-1 0,1 1 0,-1-1 0,1 1-1,-1 0 1,-2-2 0,1 2 8,0 1 0,0-1 0,0 1-1,0-1 1,-1 1 0,1 0 0,0 0-1,0 0 1,0 1 0,0-1 0,0 1-1,0-1 1,0 1 0,0 0 0,0 0-1,0 1 1,0-1 0,0 1 0,1-1-1,-1 1 1,0 0 0,-2 3-1,0-2 9,1 1-1,0-1 0,0 1 1,0 1-1,0-1 0,1 0 0,0 1 1,0 0-1,0 0 0,0 0 0,1 0 1,0 0-1,0 0 0,0 1 1,0-1-1,1 1 0,0-1 0,0 1 1,1-1-1,0 1 0,-1 0 0,2-1 1,-1 1-1,1 0 0,0-1 0,2 7 1,-1-5-8,1 0 0,0-1 0,0 0 0,0 0 0,1 1 0,0-2 0,0 1 0,0 0 0,1-1 0,0 0 0,0 0 0,1-1 0,-1 1 0,1-1 0,0 0 0,0-1 0,0 1 1,0-1-1,1 0 0,9 2 0,32 6-1077,-27-7-3669,-7-2-3562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09.573"/>
    </inkml:context>
    <inkml:brush xml:id="br0">
      <inkml:brushProperty name="width" value="0.025" units="cm"/>
      <inkml:brushProperty name="height" value="0.025" units="cm"/>
    </inkml:brush>
  </inkml:definitions>
  <inkml:trace contextRef="#ctx0" brushRef="#br0">30 22 17809,'-22'0'256,"14"0"865,8-4-96,18 3-769,13-3 33,8 0-578,4-5-6309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0.417"/>
    </inkml:context>
    <inkml:brush xml:id="br0">
      <inkml:brushProperty name="width" value="0.025" units="cm"/>
      <inkml:brushProperty name="height" value="0.025" units="cm"/>
    </inkml:brush>
  </inkml:definitions>
  <inkml:trace contextRef="#ctx0" brushRef="#br0">128 297 9737,'0'0'2878,"7"-11"474,-3 3-2774,2 0 240,-1 0 0,0-1-1,-1 1 1,0-1 0,0 0-1,-1 0 1,0 0 0,-1 0-1,2-15 1,-4 23-752,-1 0 0,1 1-1,-1-1 1,1 0 0,-1 0 0,1 0-1,-1 1 1,0-1 0,0 0 0,1 1 0,-1-1-1,0 1 1,0-1 0,0 1 0,1-1-1,-1 1 1,0-1 0,0 1 0,0 0 0,0 0-1,0-1 1,0 1 0,0 0 0,0 0-1,0 0 1,0 0 0,0 0 0,0 0 0,0 0-1,0 1 1,0-1 0,0 0 0,0 1-1,-40 8 534,33-4-530,0-1 1,1 2-1,-1-1 0,1 1 1,0 0-1,0 1 1,1 0-1,0 0 0,0 0 1,1 1-1,0-1 1,0 1-1,1 1 0,0-1 1,0 0-1,1 1 1,0 0-1,0 0 0,-1 10 1,4-18-64,0-1-1,0 1 1,0-1 0,0 1 0,0-1 0,0 1 0,0-1-1,1 1 1,-1-1 0,0 1 0,0 0 0,0-1 0,1 0-1,-1 1 1,0-1 0,0 1 0,1-1 0,-1 1 0,0-1 0,1 1-1,-1-1 1,0 0 0,1 1 0,-1-1 0,1 0 0,-1 1-1,1-1 1,-1 0 0,1 0 0,-1 0 0,1 1 0,-1-1-1,2 0 1,22-2 181,24-20 58,-22 5-223,-2-1 0,0-1 0,-1-2 0,28-31 1,-43 43-30,1-2 1,-1 1-1,-1-1 1,0-1-1,0 1 1,-1-1-1,-1 0 1,0-1-1,0 1 1,-1-1-1,-1 0 1,3-21-1,-9 18-21,-5 14-92,6 3 110,0 0 0,1 0 0,-1 1 0,1-1 0,-1 0 0,1 0 0,0 1 0,-1-1 0,1 1 0,0 0 0,0-1 0,0 1 0,-1 2 0,-3 8 19,0 0 1,1 1-1,1-1 0,0 1 0,1 0 1,0 0-1,1-1 0,0 1 1,3 26-1,-2-34 17,0 0 1,1-1-1,0 1 1,0 0-1,0 0 1,1-1-1,0 1 0,-1-1 1,1 1-1,1-1 1,-1 0-1,1 0 1,0 0-1,0 0 1,0 0-1,0 0 0,1-1 1,-1 0-1,1 0 1,0 0-1,0 0 1,0 0-1,0-1 1,0 0-1,1 0 0,-1 0 1,1 0-1,0-1 1,5 2-1,-2-2 12,1 0-1,0 0 1,0-1 0,0 0-1,0-1 1,-1 0-1,1 0 1,0-1 0,-1 0-1,1-1 1,-1 1-1,12-7 1,-17 8-29,1-1 0,0-1 0,-1 1 0,1 0 0,-1-1 0,0 0 0,1 0 0,-1 0 0,-1 0 0,1 0 0,0-1 0,-1 1 1,0-1-1,0 1 0,0-1 0,0 0 0,0 0 0,-1 0 0,0 0 0,0 0 0,0 0 0,0-1 0,-1 1 0,1 0 0,-1 0 0,0-1 0,-1-6 0,0 8-9,1 1 0,-1-1 0,0 0 0,0 0-1,0 0 1,-1 0 0,1 1 0,0-1 0,-1 1-1,0-1 1,0 1 0,0-1 0,0 1 0,0 0-1,0 0 1,0 0 0,-1 0 0,1 1 0,-1-1-1,1 0 1,-1 1 0,0 0 0,0 0 0,0 0-1,1 0 1,-1 0 0,0 0 0,0 1 0,0-1-1,0 1 1,0 0 0,-6 0 0,5 0-5,0 0 0,0 0 0,0 1 0,1-1 0,-1 1 1,0 0-1,0 0 0,0 0 0,1 1 0,-1-1 0,0 1 0,1 0 0,0 0 0,-1 0 1,1 0-1,0 0 0,0 1 0,0 0 0,0-1 0,1 1 0,-1 0 0,1 1 0,0-1 1,0 0-1,-3 5 0,4-6 3,0 1 1,0 0 0,0-1 0,1 1-1,-1 0 1,1 0 0,-1-1-1,1 1 1,0 0 0,0 0-1,0 0 1,0-1 0,1 1-1,-1 0 1,1 0 0,0-1-1,0 1 1,0 0 0,0-1-1,0 1 1,2 3 0,0-3 3,0 0 0,-1-1 0,1 1 1,1-1-1,-1 1 0,0-1 0,0 0 1,1 0-1,-1-1 0,1 1 0,0-1 0,0 1 1,5 0-1,8 1-10,0-1 0,-1 0 0,1-2 0,0 0 0,0 0 0,20-5 0,-24 3-47,0-1 0,1-1-1,-1 0 1,-1-1-1,1 0 1,-1-1-1,0-1 1,21-14-1,-29 19 71,-1-1 0,1 0 0,0 0 0,-1 0 0,0 0 0,0 0-1,0-1 1,0 0 0,0 1 0,-1-1 0,1 0 0,-1 0 0,0-1-1,0 1 1,-1 0 0,1-1 0,-1 1 0,0-1 0,0 1 0,-1-1-1,1 1 1,-1-1 0,0 0 0,0 1 0,-1-1 0,1 0 0,-1 1-1,0-1 1,-2-5 0,1 6-7,0 1 0,-1-1 0,1 1 1,-1 0-1,1 0 0,-1 0 0,0 0 0,0 0 0,0 1 0,-1-1 0,1 1 1,-1 0-1,1 0 0,-1 0 0,1 1 0,-1-1 0,0 1 0,0 0 0,0 0 1,0 0-1,0 1 0,-5-1 0,15 8-1311,4-4 279,-1 0 1,1-1-1,0 0 0,0 0 0,1-1 0,-1-1 0,0 0 1,11-1-1,-13 1-182,45 0-7677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8.229"/>
    </inkml:context>
    <inkml:brush xml:id="br0">
      <inkml:brushProperty name="width" value="0.025" units="cm"/>
      <inkml:brushProperty name="height" value="0.025" units="cm"/>
    </inkml:brush>
  </inkml:definitions>
  <inkml:trace contextRef="#ctx0" brushRef="#br0">0 1 19186,'0'0'11403,"43"58"-11275,-35-33-32,-1 3-96,2-2 0,1 2-320,0-3-417,-2 5-864,-1-4-1186,-6-2-896,-1-1-2563,-4-4-5574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8.571"/>
    </inkml:context>
    <inkml:brush xml:id="br0">
      <inkml:brushProperty name="width" value="0.025" units="cm"/>
      <inkml:brushProperty name="height" value="0.025" units="cm"/>
    </inkml:brush>
  </inkml:definitions>
  <inkml:trace contextRef="#ctx0" brushRef="#br0">0 126 7815,'0'0'17425,"59"-18"-15087,-21 9-640,8-1-737,5-3-481,3-1-352,-4 0-128,-3 2-480,-11 0-1122,-10 5-1505,-13 0-160,-11 3-352,-4-2-2307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8.912"/>
    </inkml:context>
    <inkml:brush xml:id="br0">
      <inkml:brushProperty name="width" value="0.025" units="cm"/>
      <inkml:brushProperty name="height" value="0.025" units="cm"/>
    </inkml:brush>
  </inkml:definitions>
  <inkml:trace contextRef="#ctx0" brushRef="#br0">1 174 12204,'0'0'11402,"49"-51"-9832,-9 33-417,10-1-545,6 1-479,1-1-97,3 3 0,-6 2-1378,-4 5-1312,-10 3-2051,-8 2-2465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9.288"/>
    </inkml:context>
    <inkml:brush xml:id="br0">
      <inkml:brushProperty name="width" value="0.025" units="cm"/>
      <inkml:brushProperty name="height" value="0.025" units="cm"/>
    </inkml:brush>
  </inkml:definitions>
  <inkml:trace contextRef="#ctx0" brushRef="#br0">2 1 16784,'0'0'2594,"0"8"17,-1 3-1917,1-1 1,0 1 0,1-1-1,0 0 1,1 1-1,0-1 1,0 0 0,6 12-1,-6-17-628,0-1 0,0 0-1,0 1 1,1-1 0,0 0-1,0 0 1,0-1 0,0 1-1,1-1 1,0 1 0,-1-1-1,1 0 1,0-1 0,0 1-1,1-1 1,-1 1 0,0-1-1,1 0 1,-1-1 0,1 1-1,0-1 1,5 1 0,-5-1-54,0 0 0,0-1 0,0 0 0,0 1-1,0-2 1,0 1 0,0 0 0,-1-1 0,1 0 0,0 0 0,0-1 0,0 1 0,-1-1 0,1 0 0,-1 0 0,1-1 0,-1 1-1,0-1 1,4-3 0,0-2-13,0-1 0,-1 0 0,0 0 0,0 0 0,-1-1 0,0 1-1,5-13 1,-8 99-63,-3-68 159,0 0 0,1 0 0,0 0 0,0 0 0,4 12 0,-4-18-161,0-1 0,0 0 1,0 1-1,1-1 1,-1 0-1,0 1 0,1-1 1,0 0-1,-1 0 0,3 2 1,-2-3-226,-1 0 1,1 0 0,-1 0-1,1 0 1,0 0-1,-1-1 1,1 1 0,0 0-1,0-1 1,0 1-1,-1-1 1,1 0-1,0 0 1,0 0 0,3 0-1,5-3-4524,1-11-2098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9.614"/>
    </inkml:context>
    <inkml:brush xml:id="br0">
      <inkml:brushProperty name="width" value="0.025" units="cm"/>
      <inkml:brushProperty name="height" value="0.025" units="cm"/>
    </inkml:brush>
  </inkml:definitions>
  <inkml:trace contextRef="#ctx0" brushRef="#br0">139 1 10890,'0'0'9722,"-9"14"-7416,-1 1-1698,1 1 0,1 0 0,0 1 0,1-1 0,1 1 0,1 1 0,0-1 0,-3 33 0,5-22-284,2-1 1,1 1-1,1 0 1,1 0-1,1-1 1,2 0 0,1 1-1,1-2 1,18 46-1,-4-29-300,-15-32-144,0 0 1,-1 0-1,0 0 1,-1 1-1,0-1 1,-1 1 0,-1 0-1,3 21 1,-29-56-437,5-4 488,-2-1 88,1-1 0,1-1 0,1-1 0,-26-64 0,44 94 26,-1-1-1,0 1 0,1 0 0,-1-1 0,1 1 0,0-1 0,-1 1 0,1 0 0,0-1 0,0 1 1,0-1-1,0 1 0,0 0 0,0-1 0,1 1 0,-1-1 0,0 1 0,1 0 0,-1-1 1,1 1-1,-1 0 0,1-1 0,0 1 0,-1 0 0,1 0 0,0-1 0,0 1 0,0 0 0,0 0 1,2-1-1,1 0-2,1 0 0,-1 0 0,1 1-1,-1 0 1,1 0 0,0 0 0,8 0 0,11-2-178,31-12-1279,-7-10-3655,-43 21 4133,1 0 0,-2-1 0,1 1 0,0-1 0,-1 0 0,0 0 0,0-1 0,-1 1 0,1-1 0,-1 1-1,0-1 1,-1 0 0,1-1 0,-1 1 0,1-7 0,3-23-4627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19.986"/>
    </inkml:context>
    <inkml:brush xml:id="br0">
      <inkml:brushProperty name="width" value="0.025" units="cm"/>
      <inkml:brushProperty name="height" value="0.025" units="cm"/>
    </inkml:brush>
  </inkml:definitions>
  <inkml:trace contextRef="#ctx0" brushRef="#br0">7 1 9993,'0'0'12727,"-1"14"-11205,-1 11-864,-1 39 1664,4 71-1,0-117-2118,1 0 1,0 0-1,1-1 0,1 0 1,1 1-1,1-1 0,0-1 1,1 1-1,14 23 1,-19-37-332,0 0 1,1-1-1,-1 1 1,1 0-1,0-1 1,0 1-1,0-1 1,0 0-1,1 0 1,-1 0 0,0-1-1,1 1 1,4 1-1,-7-3-247,1 1 1,0-1-1,0 1 0,-1-1 0,1 0 1,0 0-1,0 0 0,0 0 1,-1 0-1,1 0 0,0 0 0,0 0 1,0-1-1,-1 1 0,1-1 0,0 1 1,-1-1-1,1 0 0,0 0 0,-1 0 1,1 0-1,-1 0 0,1 0 0,-1 0 1,0 0-1,1-1 0,-1 1 0,2-2 1,9-19-5995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0.329"/>
    </inkml:context>
    <inkml:brush xml:id="br0">
      <inkml:brushProperty name="width" value="0.025" units="cm"/>
      <inkml:brushProperty name="height" value="0.025" units="cm"/>
    </inkml:brush>
  </inkml:definitions>
  <inkml:trace contextRef="#ctx0" brushRef="#br0">45 134 8136,'0'0'14216,"-4"10"-12577,-25 54 835,27-58-2229,0 1 1,0 0-1,0 0 0,1-1 1,0 1-1,0 0 0,1 1 0,-1-1 1,3 11-1,-1-18-227,0 1-1,0-1 1,0 1 0,1-1-1,-1 1 1,0-1 0,1 1-1,-1-1 1,0 0-1,1 0 1,-1 0 0,0 0-1,1 0 1,-1 0 0,0 0-1,1 0 1,-1-1 0,0 1-1,1 0 1,-1-1-1,0 1 1,2-2 0,4-2-36,-2 0 0,1-1 1,0 1-1,-1-1 0,0-1 1,0 1-1,0-1 0,-1 0 0,0 0 1,0 0-1,-1 0 0,1-1 1,-1 1-1,-1-1 0,5-14 1,-2 2-250,-1-1 0,-1 0 0,0 0 0,-1-31 0,-2 51 265,0 0-1,0 0 1,0 1-1,0-1 1,0 0-1,0 0 1,0 0 0,-1 0-1,1 0 1,0 0-1,0 0 1,0 1-1,0-1 1,0 0-1,-1 0 1,1 0 0,0 0-1,0 0 1,0 0-1,-1 0 1,1 0-1,0 0 1,0 0-1,0 0 1,0 0-1,-1 0 1,1 0 0,0 0-1,0 0 1,0 0-1,0 0 1,-1 0-1,1 0 1,0-1-1,0 1 1,0 0 0,0 0-1,0 0 1,-1 0-1,1 0 1,0 0-1,0 0 1,0-1-1,0 1 1,0 0-1,0 0 1,0 0 0,-1 0-1,1 0 1,0-1-1,0 1 1,-9 18 17,4 1 142,1 0 0,1 0 0,1 0 0,-1 27-1,3-40-127,0 0-1,0 0 1,0 0-1,1 0 0,0-1 1,0 1-1,0 0 1,1 0-1,0 0 0,0-1 1,0 1-1,1-1 1,0 0-1,0 0 0,0 0 1,0 0-1,1 0 1,5 5-1,-7-9-27,0 1 0,0-1 0,0 1 0,0-1 0,1 0 0,-1 0 0,0 0 0,1 0-1,-1 0 1,1-1 0,-1 1 0,0-1 0,1 1 0,0-1 0,-1 0 0,1 0 0,-1 0 0,1 0 0,-1-1 0,1 1 0,2-2 0,-1 1-224,0-1 0,0 0 1,0-1-1,0 1 0,0-1 1,0 0-1,-1 0 0,0 0 1,1 0-1,4-7 0,3-5-1203,-2 0-1,0 0 1,0-1-1,11-31 1,-13 24-1083,-1-1 0,6-38 0,-4 1-4196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6.937"/>
    </inkml:context>
    <inkml:brush xml:id="br0">
      <inkml:brushProperty name="width" value="0.025" units="cm"/>
      <inkml:brushProperty name="height" value="0.025" units="cm"/>
    </inkml:brush>
  </inkml:definitions>
  <inkml:trace contextRef="#ctx0" brushRef="#br0">180 57 17040,'0'0'8664,"1"-8"-6672,-1 5-1857,0 1 0,0 0 0,0 0 0,0 0 0,0-1 1,0 1-1,0 0 0,-1 0 0,1 0 0,-1-1 1,1 1-1,-1 0 0,0 0 0,-2-3 0,1 3-38,0 1-1,0 0 1,-1-1-1,1 1 0,0 0 1,-1 0-1,1 1 1,0-1-1,-1 0 1,1 1-1,-1-1 0,1 1 1,-1 0-1,1 0 1,-1 0-1,0 0 1,-3 1-1,1 0-96,0 0 0,0 1 1,1-1-1,-1 1 0,0 0 0,1 0 0,-1 1 0,1-1 1,0 1-1,0 0 0,0 0 0,0 0 0,0 1 0,1-1 1,-1 1-1,1 0 0,0 0 0,0 0 0,1 1 0,-1-1 1,1 1-1,0-1 0,0 1 0,0 0 0,1-1 0,0 1 1,0 0-1,0 0 0,0 0 0,1 0 0,0 9 0,0-13 3,1 0-1,0 0 0,-1 0 0,1 0 0,0 0 0,0 0 0,0 0 0,-1 0 1,1 0-1,0 0 0,0-1 0,0 1 0,0 0 0,0-1 0,1 1 0,-1-1 1,0 1-1,0-1 0,0 1 0,0-1 0,1 0 0,-1 0 0,0 1 0,0-1 1,1 0-1,-1 0 0,0 0 0,0-1 0,0 1 0,1 0 0,0-1 0,43-6 107,-5-10-33,10-5-52,-47 21-31,0 0 0,0 0 0,0 1 0,0-1 0,0 1 0,-1 0 0,1-1 0,0 1 0,0 0 0,0 1 0,0-1-1,0 1 1,0-1 0,3 2 0,-4-1-6,0 1 0,-1-1 0,1 1 0,-1-1 0,1 1 0,-1 0 0,1 0 0,-1 0 0,0-1 0,0 1 0,0 0 0,0 0 0,0 1 0,-1-1-1,1 0 1,0 0 0,-1 0 0,0 0 0,1 1 0,-1 3 0,0 55-26,0-43 117,-1 14 70,-1 0 0,-1-1 0,-2 1 0,-13 43 0,14-60-91,-1 0 0,0 0 0,-1-1 0,-1 0 0,-1 0 0,0 0 0,0-1 0,-1 0 0,-1-1 0,-22 22 0,31-32-57,-1 0 0,0-1 0,0 1 0,0-1 0,0 0 0,0 1 0,0-1 0,0 0 0,0 0 0,0 0 0,0-1 0,-1 1 0,1 0 0,0-1 0,-1 0 0,1 1 0,0-1 0,-1 0 0,1 0 0,0 0 0,-5-1 0,4-1 0,0 1 0,1 0 0,-1-1 0,0 0 0,1 0 0,-1 1 0,1-2 0,0 1 0,0 0 0,0 0 0,0-1 0,0 1 0,0-1 0,-2-3 0,-4-11 0,0 0 0,1-1 0,1 1 0,-5-25 0,9 35 0,0 0 3,1 0 1,-1 0-1,1 0 0,0 0 1,1 0-1,-1 0 0,2-12 1,0 16-11,0 0 0,0 0 1,0 0-1,0 1 0,0-1 1,1 0-1,-1 1 0,1-1 1,0 1-1,0-1 0,0 1 1,0 0-1,0-1 0,0 1 1,1 0-1,-1 1 0,1-1 1,-1 0-1,6-2 0,63-26-4162,-40 18 138,7-4-2556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0.702"/>
    </inkml:context>
    <inkml:brush xml:id="br0">
      <inkml:brushProperty name="width" value="0.025" units="cm"/>
      <inkml:brushProperty name="height" value="0.025" units="cm"/>
    </inkml:brush>
  </inkml:definitions>
  <inkml:trace contextRef="#ctx0" brushRef="#br0">40 39 13036,'0'0'6978,"-7"8"-5388,3-1-1316,-1 0 0,2 1 0,-1 0 0,1 0 0,0 0-1,0 0 1,1 1 0,0-1 0,1 0 0,0 1 0,0-1-1,1 1 1,0 0 0,0-1 0,1 1 0,4 16 0,6 26 212,26 69 0,-9-31-359,-28-89-105,0 0 0,0 0 0,0 0 1,0 0-1,0 0 0,0 0 0,0-1 0,0 1 0,0 0 0,1 0 0,-1 0 0,0 0 0,0 0 0,0 0 0,0 0 0,0 0 0,0 0 1,0 0-1,0 0 0,0 0 0,0 0 0,1 0 0,-1 0 0,0-1 0,0 1 0,0 0 0,0 0 0,0 0 0,0 0 0,0 0 0,0 0 1,0 0-1,1 0 0,-1 0 0,0 0 0,0 1 0,0-1 0,0 0 0,0 0 0,0 0 0,0 0 0,0 0 0,1 0 0,-1 0 0,0 0 1,0 0-1,0 0 0,0 0 0,0 0 0,0 0 0,0 0 0,0 0 0,0 1 0,0-1 0,0 0 0,0 0 0,5-18 481,2-22-347,-7 32-150,3-78 55,-3 81-60,0 0 1,-1 0 0,0 0 0,0 0 0,0 0 0,0 0 0,-1 0 0,1 0 0,-1 1 0,0-1 0,-1 1 0,1-1 0,-1 1 0,-4-5 0,7 9-1,0 0 0,0 0 0,0-1 0,-1 1 0,1 0 0,0 0 0,0 0 0,0 0 0,0-1 0,-1 1 0,1 0 0,0 0 0,0 0 0,0 0 0,-1 0 0,1 0 0,0 0 0,0 0 0,0 0 0,-1-1 0,1 1 0,0 0 0,0 0 0,0 0 0,-1 0 0,1 0 0,0 0 0,0 0 0,-1 0 0,1 1 0,0-1 0,0 0 0,0 0 0,-1 0 0,1 0 0,0 0 0,0 0 0,0 0 0,-1 0 0,1 0 0,0 1 0,0-1 0,0 0 0,0 0 0,-1 0 0,1 0 0,0 1 0,0-1 0,0 0 0,0 0 0,0 0 0,0 1 0,0-1 0,0 0 0,-1 1 0,-1 20 138,6 25 200,-1-39-294,0 0 1,0 0-1,1 0 1,0 0-1,0 0 1,1-1-1,0 0 1,0 0-1,0 0 1,1 0-1,0-1 1,6 5-1,-9-8-33,0 1 0,0-1 0,0 0-1,0 0 1,0-1 0,0 1 0,0-1 0,0 1 0,1-1-1,-1 0 1,1 0 0,-1 0 0,1-1 0,-1 1-1,1-1 1,-1 0 0,1 0 0,-1 0 0,1 0 0,0-1-1,-1 1 1,1-1 0,-1 0 0,0 0 0,1-1-1,-1 1 1,0 0 0,6-5 0,-5 3-5,-1-1 1,1 1 0,-1-1-1,0 0 1,0-1-1,-1 1 1,1 0 0,-1-1-1,0 1 1,0-1-1,-1 0 1,1 1 0,-1-1-1,0 0 1,1-6-1,0-11 5,0-1 0,-2-23 0,-1 25-36,-4 69-156,2-31 194,1 0-1,0 33 1,2-47-8,0 0 0,0 0 0,0 0 0,1 0 0,-1-1 1,1 1-1,0 0 0,0 0 0,0 0 0,0-1 0,0 1 0,1 0 0,-1-1 0,1 1 0,0-1 0,0 0 0,0 1 0,0-1 0,0 0 0,0 0 0,0 0 0,4 2 0,-5-4-137,1 1-1,-1 0 0,0-1 0,0 1 1,1 0-1,-1-1 0,0 0 0,1 1 1,-1-1-1,1 0 0,-1 0 0,0 1 1,1-1-1,-1 0 0,1-1 1,-1 1-1,1 0 0,-1 0 0,0-1 1,1 1-1,-1 0 0,0-1 0,1 0 1,-1 1-1,0-1 0,0 0 0,3-1 1,-2 0-728,0-1 0,0 1 0,0-1 0,0 0 0,-1 0 0,1 0 0,-1 0 0,0 0 0,0 0 0,2-6 0,3-19-8041</inkml:trace>
  <inkml:trace contextRef="#ctx0" brushRef="#br0" timeOffset="1">280 0 17328,'0'0'8905,"3"68"-8809,10-43-833,2-2-1377,0-1-1345,1-4-1762,0-5-3395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1.264"/>
    </inkml:context>
    <inkml:brush xml:id="br0">
      <inkml:brushProperty name="width" value="0.025" units="cm"/>
      <inkml:brushProperty name="height" value="0.025" units="cm"/>
    </inkml:brush>
  </inkml:definitions>
  <inkml:trace contextRef="#ctx0" brushRef="#br0">54 143 7559,'0'0'20024,"-8"7"-18657,1 1-1008,0 1 1,1-1-1,0 1 1,-7 13-1,12-20-289,0 0 0,0 0 0,0 0-1,1 0 1,-1 0 0,1 1 0,-1-1 0,1 0 0,0 0 0,-1 1 0,1-1 0,0 0 0,1 0 0,-1 3-1,1-3-55,0-1 0,-1 0 0,1 1 0,0-1 0,0 0 0,0 0 0,0 0 0,0 0 0,0 0 0,0 0 0,0 0 0,0 0 0,1 0 0,-1-1 0,0 1 0,1 0 0,-1-1 0,0 1 0,1-1 0,-1 1 0,1-1 0,-1 0 0,0 0 0,1 1-1,2-1 1,3 0-27,0 1 0,0-1 0,0 0 0,0-1 0,0 0 0,0 0 1,0 0-1,-1-1 0,14-4 0,-3-2-407,-1-1 0,23-15 0,-30 18 251,-9 6 163,0 0 1,1-1-1,-1 1 1,0 0 0,0 0-1,1-1 1,-1 1 0,0 0-1,0 0 1,1-1-1,-1 1 1,0 0 0,1 0-1,-1 0 1,0 0-1,1 0 1,-1 0 0,0 0-1,1-1 1,-1 1-1,0 0 1,1 0 0,-1 0-1,0 0 1,1 0 0,-1 0-1,1 1 1,-1-1-1,0 0 1,1 0 0,-1 0-1,0 0 1,0 0-1,1 0 1,-1 1 0,0-1-1,1 0 1,-1 0-1,0 0 1,0 1 0,1-1-1,-1 0 1,0 1 0,0-1-1,1 0 1,-1 0-1,0 1 1,0-1 0,0 0-1,0 1 1,0-1-1,1 0 1,-1 1 0,0-1-1,0 0 1,0 1-1,0-1 1,0 0 0,0 1-1,0-1 1,0 0 0,0 1-1,0 0 1,0 0-68,0-1-1,0 1 1,0 0 0,0 0 0,0 0 0,0 0 0,1-1 0,-1 1-1,0 0 1,1 0 0,-1 0 0,1-1 0,-1 1 0,1 0-1,-1-1 1,1 1 0,-1 0 0,1-1 0,0 1 0,-1-1 0,1 1-1,0-1 1,-1 1 0,1-1 0,0 1 0,0-1 0,0 0-1,0 1 1,5 0-695,0-1 1,0 0-1,0 0 0,0 0 0,-1 0 0,1-1 0,0 0 0,0 0 0,-1-1 0,1 0 0,-1 0 1,1 0-1,-1 0 0,0-1 0,0 0 0,0 0 0,0-1 0,0 1 0,-1-1 0,1 0 1,-1 0-1,0 0 0,-1-1 0,1 1 0,3-8 0,0 2 39,-1 0 0,0 0 1,-1-1-1,-1 1 0,5-14 0,0-15 3262,-6 1 4410,-3 38-6784,0 0 0,0-1 1,1 1-1,-1-1 0,0 1 0,0-1 0,0 1 0,-1-1 0,1 1 1,0-1-1,0 1 0,0-1 0,0 1 0,0 0 0,0-1 0,-1 1 1,1-1-1,0 1 0,0 0 0,-1-1 0,1 1 0,0-1 0,0 1 0,-1 0 1,1-1-1,-1 1 0,1 0 0,0 0 0,-1-1 0,1 1 0,-1 0 1,1 0-1,-1-1 0,-15 7 1697,-12 21-1099,27-25-751,-1 0 0,1-1 0,0 1 1,1 0-1,-1-1 0,0 1 0,0 0 0,1 0 0,-1 0 1,1-1-1,-1 1 0,1 0 0,0 0 0,0 0 1,0 0-1,0 0 0,0 0 0,0 0 0,0 0 1,1 0-1,-1-1 0,1 1 0,-1 0 0,1 0 0,0 0 1,0-1-1,0 1 0,0 0 0,0-1 0,0 1 1,0-1-1,1 1 0,-1-1 0,0 1 0,1-1 0,-1 0 1,4 2-1,5 3-254,1-1 0,1 0 0,-1-1 0,0 0 1,16 3-1,18 7-289,-43-13 607,-1 0 0,1-1 0,0 1 0,-1 0-1,1 0 1,-1 0 0,1 0 0,-1 0-1,1 0 1,-1 1 0,0-1 0,0 0 0,1 1-1,-1-1 1,0 1 0,0-1 0,0 1-1,-1-1 1,1 1 0,0 0 0,0 2 0,-1-3 97,0 1 0,0-1 0,-1 0 0,1 1 0,0-1 0,-1 0 0,1 0 0,-1 1 0,1-1 1,-1 0-1,0 0 0,0 0 0,1 0 0,-1 0 0,0 0 0,0 0 0,0 0 0,0 0 0,0 0 1,0 0-1,0 0 0,0-1 0,-1 1 0,1-1 0,0 1 0,0-1 0,-3 2 0,-20 7 2101,-46 13 1,4-14-4195,68-17-8116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2.151"/>
    </inkml:context>
    <inkml:brush xml:id="br0">
      <inkml:brushProperty name="width" value="0.025" units="cm"/>
      <inkml:brushProperty name="height" value="0.025" units="cm"/>
    </inkml:brush>
  </inkml:definitions>
  <inkml:trace contextRef="#ctx0" brushRef="#br0">90 117 12524,'3'-26'1727,"-2"16"-479,0 0 0,0 0 0,-1 0 0,-1 0 0,1 0 0,-4-13 0,4 23-1199,0-1 1,0 1-1,0 0 1,0-1-1,0 1 0,0 0 1,0-1-1,-1 1 1,1 0-1,0 0 0,0-1 1,0 1-1,0 0 1,-1 0-1,1-1 0,0 1 1,0 0-1,-1 0 1,1-1-1,0 1 0,0 0 1,-1 0-1,1 0 1,0 0-1,-1-1 1,1 1-1,0 0 0,-1 0 1,1 0-1,0 0 1,-1 0-1,1 0 0,0 0 1,-1 0-1,1 0 1,0 0-1,-1 0 0,1 0 1,0 0-1,-1 0 1,1 0-1,0 1 0,0-1 1,-1 0-1,1 0 1,0 0-1,-1 0 0,1 0 1,0 1-1,0-1 1,-1 0-1,1 0 0,0 1 1,0-1-1,-1 0 1,1 0-1,0 1 0,-12 17 471,7-2-424,1 0 1,0 0-1,1 0 1,1 1-1,1-1 1,0 20-1,11 101 894,0-79-635,3-1-1,2-1 1,3-1 0,2 0-1,3-1 1,42 73 0,-65-143 5,-9-17-309,-18-22-153,-3 1 0,-53-70 0,23 35-62,51 67-47,9 22 160,0-1 0,0 1 0,0-1 0,0 1 1,0-1-1,0 1 0,0 0 0,0-1 0,1 1 0,-1-1 0,0 1 0,0 0 1,0-1-1,1 1 0,-1-1 0,0 1 0,1 0 0,-1-1 0,0 1 0,1 0 1,-1 0-1,0-1 0,1 1 0,-1 0 0,0 0 0,1 0 0,-1-1 1,1 1-1,4-1-324,-1 1-1,1-1 1,-1 1 0,1 0 0,-1 1 0,1-1 0,6 2 0,98 16-9485,-69-16 4068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2.477"/>
    </inkml:context>
    <inkml:brush xml:id="br0">
      <inkml:brushProperty name="width" value="0.025" units="cm"/>
      <inkml:brushProperty name="height" value="0.025" units="cm"/>
    </inkml:brush>
  </inkml:definitions>
  <inkml:trace contextRef="#ctx0" brushRef="#br0">83 92 12139,'0'0'9092,"-8"-2"-6946,6 1-2038,0 0 0,0 1-1,0-1 1,0 1 0,-1-1 0,1 1 0,0 0 0,0 0 0,0 0 0,-1 0 0,1 1-1,0-1 1,0 1 0,0-1 0,0 1 0,-3 1 0,3-1-4,-1 1 0,1 0 1,0 0-1,0 1 0,0-1 0,1 0 1,-1 1-1,0-1 0,1 1 0,-1 0 1,1-1-1,0 1 0,0 0 0,0 0 1,0 5-1,-2-1 113,1 0 0,1 0 0,0 0 0,0 0 0,0 0 0,1 1 0,0-1-1,0 0 1,0 0 0,1 1 0,3 11 0,-2-17-194,-1 1 0,0-1 0,1 1 0,-1-1 0,1 0 0,0 0 0,0 0 0,-1 1 0,2-2 1,-1 1-1,0 0 0,0 0 0,0-1 0,1 1 0,-1-1 0,1 0 0,-1 0 0,1 1 0,0-2 0,0 1 0,-1 0 0,1-1 0,0 1 0,0-1 0,-1 0 0,1 0 0,0 0 0,0 0 0,0 0 0,0-1 0,-1 1 0,4-2 0,1 1-14,-1-1 1,1 0-1,-1 0 0,0-1 1,0 0-1,0 0 1,0 0-1,0-1 0,-1 0 1,1 0-1,-1-1 1,0 1-1,0-1 0,-1 0 1,0 0-1,1-1 1,-2 1-1,1-1 0,-1 0 1,0 0-1,0 0 0,2-7 1,0 1-66,0-1 0,-1-1 1,-1 1-1,0-1 0,-1 1 0,0-1 1,-1 0-1,-1 0 0,-2-25 0,2 40 45,0-1 0,0 0-1,-1 0 1,1 1 0,0-1 0,0 0-1,-1 0 1,1 0 0,0 1 0,0-1-1,-1 0 1,1 0 0,0 0-1,0 0 1,-1 0 0,1 0 0,0 1-1,-1-1 1,1 0 0,0 0-1,0 0 1,-1 0 0,1 0 0,0 0-1,-1 0 1,1 0 0,0 0 0,-1 0-1,1 0 1,0-1 0,0 1-1,-1 0 1,1 0 0,0 0 0,-1 0-1,1 0 1,0-1 0,0 1-1,-1 0 1,1 0 0,0 0 0,0-1-1,0 1 1,-1 0 0,1 0 0,0-1-1,0 1 1,0 0 0,0 0-1,-1-1 1,1 1 0,0 0 0,0-1-1,0 1 1,0 0 0,0 0-1,0-1 1,0 1 0,0 0 0,0-1-1,0 1 1,0 0 0,0-1 0,-11 23-133,9-12-35,0 0-1,0 0 0,1 0 1,1 0-1,0 0 0,0 0 1,1 0-1,0 0 0,3 13 0,-3-20-109,0 0-1,0-1 0,1 1 1,-1 0-1,1 0 0,-1-1 1,1 1-1,0-1 0,0 0 1,0 1-1,0-1 0,0 0 1,0 0-1,4 2 0,-2-2-382,-1 0 0,0-1 0,1 0 0,-1 0 0,1 0 0,0 0 0,-1 0 0,1-1 0,-1 0-1,1 1 1,0-1 0,-1-1 0,1 1 0,6-2 0,12-4-8681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2.836"/>
    </inkml:context>
    <inkml:brush xml:id="br0">
      <inkml:brushProperty name="width" value="0.025" units="cm"/>
      <inkml:brushProperty name="height" value="0.025" units="cm"/>
    </inkml:brush>
  </inkml:definitions>
  <inkml:trace contextRef="#ctx0" brushRef="#br0">1 1 13933,'0'0'3262,"0"10"-908,0 30-564,3 1-1,1-1 1,2 0-1,16 59 1,-13-69-1605,1 0 0,2 0 1,0-1-1,2 0 0,1-1 0,31 41 1,-46-68-179,0-1 1,1 1 0,-1-1 0,0 1-1,1-1 1,-1 1 0,1-1 0,-1 0-1,0 1 1,1-1 0,-1 0 0,1 1-1,-1-1 1,1 0 0,-1 0 0,1 1-1,-1-1 1,1 0 0,0 0 0,-1 0-1,1 0 1,-1 0 0,1 1 0,-1-1-1,1 0 1,0-1 0,-1 1 0,1 0-1,-1 0 1,2 0 0,12-16 113,8-37-75,-17 40-42,11-24-251,25-71-1442,-38 97 834,0 0-1,-1 0 0,0 0 0,0-15 1,-2 26 687,0-1 1,0 1 0,0 0-1,0 0 1,0-1-1,-1 1 1,1 0 0,0-1-1,0 1 1,0 0 0,0 0-1,0-1 1,0 1 0,0 0-1,-1 0 1,1-1-1,0 1 1,0 0 0,0 0-1,-1 0 1,1-1 0,0 1-1,0 0 1,-1 0-1,1 0 1,0 0 0,0-1-1,-1 1 1,1 0 0,0 0-1,-1 0 1,1 0 0,0 0-1,0 0 1,-1 0-1,1 0 1,0 0 0,-1 0-1,1 0 1,0 0 0,0 0-1,-1 0 1,1 0 0,0 0-1,-1 1 1,1-1-1,0 0 1,0 0 0,-1 0-1,1 0 1,0 0 0,0 1-1,-1-1 1,-10 6-5081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3.165"/>
    </inkml:context>
    <inkml:brush xml:id="br0">
      <inkml:brushProperty name="width" value="0.025" units="cm"/>
      <inkml:brushProperty name="height" value="0.025" units="cm"/>
    </inkml:brush>
  </inkml:definitions>
  <inkml:trace contextRef="#ctx0" brushRef="#br0">6 0 9865,'0'0'4805,"-6"50"-1154,6-33-512,0-3-1153,10-7-673,7-2-512,4-5-545,1 0-192,2-6-768,1-9-2339,-4-4-2530,-5-4-6022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3.522"/>
    </inkml:context>
    <inkml:brush xml:id="br0">
      <inkml:brushProperty name="width" value="0.025" units="cm"/>
      <inkml:brushProperty name="height" value="0.025" units="cm"/>
    </inkml:brush>
  </inkml:definitions>
  <inkml:trace contextRef="#ctx0" brushRef="#br0">110 1 15118,'0'0'2328,"0"13"-481,-2 49 224,0 9 1121,8 90 1,-2-144-3150,0 0 1,1-1-1,1 1 1,0-1-1,16 28 0,5 11-2924,-27-54 2679,1-1 0,-1 1 1,1 0-1,-1-1 0,0 1 1,1-1-1,-1 1 1,0 0-1,1-1 0,-1 1 1,0 0-1,0 0 0,0-1 1,0 1-1,0 0 0,0-1 1,0 1-1,0 0 0,0 0 1,0-1-1,0 1 0,0 0 1,0-1-1,-1 1 0,1 0 1,0-1-1,0 1 0,-1 0 1,1-1-1,-1 2 0,-19-6-4789,-24-25-2050,8-6 4433,0-5 3812,29 30 448,-1 0 0,1 0-1,1 0 1,0-1 0,1 0 0,-7-17 0,13 27-1500,-1 1 0,0-1 1,1 0-1,-1 1 0,0-1 1,1 0-1,-1 1 0,1-1 1,-1 1-1,1-1 1,-1 1-1,1-1 0,-1 1 1,1-1-1,0 1 0,-1-1 1,1 1-1,-1 0 0,1-1 1,0 1-1,0 0 0,-1 0 1,1-1-1,0 1 0,0 0 1,-1 0-1,1 0 0,0 0 1,0 0-1,-1 0 0,1 0 1,0 0-1,0 0 0,-1 1 1,1-1-1,0 0 0,36 2 233,42 6-702,-25-8-5078,-35 0-770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3.851"/>
    </inkml:context>
    <inkml:brush xml:id="br0">
      <inkml:brushProperty name="width" value="0.025" units="cm"/>
      <inkml:brushProperty name="height" value="0.025" units="cm"/>
    </inkml:brush>
  </inkml:definitions>
  <inkml:trace contextRef="#ctx0" brushRef="#br0">78 152 9001,'0'0'19122,"-8"-6"-18978,-26-17-128,33 23-16,1 0 1,-1 0-1,0-1 0,0 1 1,0 0-1,0 0 1,0 0-1,1 0 0,-1 0 1,0 0-1,0 0 1,0 0-1,0 0 0,0 1 1,1-1-1,-1 0 1,0 0-1,0 1 0,0-1 1,1 1-1,-1-1 1,0 1-1,0-1 0,1 1 1,-1-1-1,0 1 1,1-1-1,-1 1 0,1 0 1,-1-1-1,1 1 1,-1 0-1,1 0 0,-1 0 1,1-1-1,0 1 1,0 0-1,-1 0 0,1 1 1,-9 30 15,9-30-15,1 0-1,-1 0 1,1 0 0,-1 0 0,1 0-1,-1 0 1,1-1 0,0 1 0,0 0-1,0 0 1,0-1 0,1 1 0,-1 0 0,0-1-1,1 1 1,-1-1 0,1 0 0,-1 1-1,1-1 1,0 0 0,-1 0 0,1 0-1,0 0 1,0 0 0,0 0 0,0-1 0,0 1-1,0-1 1,0 1 0,3-1 0,11 3 7,0-1 1,0-1 0,17 0 0,-6 0-4,-21-1-5,-3 0 6,1 0 0,0 0-1,-1 0 1,1 0 0,-1 0 0,1 1-1,0 0 1,-1 0 0,0 0 0,1 0-1,3 2 1,-8-3 49,0 0-1,1 1 1,-1-1-1,1 0 1,-1 0-1,0 0 1,1 0-1,-1 0 1,1 0-1,-1 0 1,0 0-1,1 0 1,-1 0-1,0 0 1,1 0-1,-1 0 1,1 0-1,-1-1 1,0 1-1,1 0 1,-1 0-1,1-1 0,-1 1 1,1 0-1,-1-1 1,1 1-1,-1-1 1,0 0-1,-2-22 296,2 0-1,0 0 0,3-32 1,0 13-82,-2 39-261,0 1 0,0 0 0,0 0 0,0 0 0,0-1 0,1 1-1,-1 0 1,1 0 0,-1 0 0,1 0 0,0 0 0,0 0 0,0 0 0,0 0 0,0 0 0,0 0 0,1 0 0,-1 1 0,1-1 0,-1 0-1,1 1 1,0 0 0,-1-1 0,1 1 0,0 0 0,0 0 0,0 0 0,0 0 0,0 0 0,3-1 0,4 1-294,0-1 0,0 2-1,0-1 1,1 1 0,-1 0 0,10 2 0,15 0-4025,-10-2-1544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25.506"/>
    </inkml:context>
    <inkml:brush xml:id="br0">
      <inkml:brushProperty name="width" value="0.025" units="cm"/>
      <inkml:brushProperty name="height" value="0.025" units="cm"/>
    </inkml:brush>
  </inkml:definitions>
  <inkml:trace contextRef="#ctx0" brushRef="#br0">1 192 9993,'0'0'3615,"9"1"-1272,4 0-1705,0 0 1,0 0-1,1-1 1,-1-1-1,0 0 0,0-1 1,0-1-1,0 0 1,-1 0-1,1-1 0,18-9 1,-22 7-503,0 0 0,0 0 1,0-1-1,-1 0 0,14-15 0,-19 18-71,1 0-1,-1 0 1,0 0-1,-1-1 0,1 1 1,-1-1-1,0 0 0,0 1 1,0-1-1,-1 0 0,1 0 1,-1 0-1,-1-1 0,1-5 1,-1 10-24,0-1 0,0 0 1,0 1-1,-1-1 0,1 1 0,-1-1 1,0 0-1,1 1 0,-1-1 1,0 1-1,0 0 0,0-1 1,0 1-1,0 0 0,0-1 0,0 1 1,0 0-1,0 0 0,-1 0 1,1 0-1,0 0 0,-1 0 1,1 1-1,-1-1 0,1 0 0,-1 1 1,1-1-1,-1 1 0,0-1 1,1 1-1,-1 0 0,1 0 1,-1 0-1,0 0 0,1 0 0,-1 0 1,0 0-1,1 0 0,-1 1 1,-2 0-1,-1-1-15,1 1-1,0 0 1,-1 0-1,1 0 1,0 0-1,0 1 1,-1 0-1,1 0 1,1 0 0,-1 0-1,0 0 1,0 1-1,1 0 1,-6 5-1,5-1-6,1 0 0,0 0-1,0 0 1,0 1 0,1-1-1,0 1 1,1 0 0,0-1-1,0 1 1,0 0 0,1 0 0,0-1-1,3 16 1,-2-21-10,-1 0 0,1-1 0,0 1 0,0 0 0,0-1 0,0 1 0,0-1 0,0 1 0,1-1 0,-1 0 0,0 1 0,1-1 0,-1 0 0,1 0 0,-1 0 0,1 0 0,0 0 0,-1 0 0,1-1 0,0 1 0,0-1 0,-1 1 0,1-1 0,0 1 0,0-1 0,0 0 0,0 0 0,0 0 0,-1 0 0,1 0 0,3-1 0,4 1 70,1-1 0,-1 0 0,0-1 0,18-5 0,-5-3-48,-1 0 0,-1-1 0,0-1 0,32-26 0,-17 12 6,-34 26-26,-1 0 0,0 0 0,0 0 0,0-1 0,0 1 0,0 0 0,1 0 0,-1 0 0,0 0 0,0 0 0,0-1 0,1 1 0,-1 0 0,0 0 0,0 0 0,0 0 0,1 0 0,-1 0 0,0 0 0,0 0 0,1 0 0,-1 0 0,0 0 0,0 0 0,0 0 0,1 0 0,-1 0 0,0 0 0,0 0 0,1 0 0,-1 0 0,0 0 0,0 0 0,0 0 0,1 0 0,-1 0 0,0 0 0,0 1 0,0-1 0,1 0 0,-1 0 0,0 0 0,0 0 0,0 1 0,0-1 0,1 0 0,-1 0 0,0 0 0,0 1 0,0-1 0,0 0 0,0 1 0,1 18 1295,1 7 241,-2-25-1524,0 0 1,0-1-1,0 1 0,0-1 1,1 1-1,-1 0 0,0-1 1,0 1-1,1 0 0,-1-1 1,0 1-1,1-1 0,-1 1 1,1-1-1,-1 1 0,1-1 0,-1 1 1,1-1-1,-1 0 0,1 1 1,-1-1-1,1 0 0,-1 1 1,1-1-1,0 0 0,-1 0 1,1 1-1,0-1 0,-1 0 1,2 0-1,14-1-23,0-1 0,0 0 0,-1-1 0,1-1 0,0 0 0,-1-2 0,0 1 0,-1-2 0,1 0 0,-1-1 0,16-11 0,-30 19-2,0 0 0,1 0 0,-1-1-1,0 1 1,0 0 0,1 0 0,-1 0 0,0-1 0,0 1 0,1 0 0,-1 0-1,0 0 1,1 0 0,-1 0 0,0 0 0,0 0 0,1 0 0,-1 0 0,0 0-1,1 0 1,-1 0 0,0 0 0,1 0 0,-1 0 0,0 0 0,1 0 0,-1 0-1,0 0 1,0 0 0,1 0 0,-1 1 0,0-1 0,1 0 0,-1 0 0,0 0-1,0 1 1,1-1 0,-1 0 0,0 0 0,0 0 0,0 1 0,1-1 0,-1 0-1,0 1 1,1 20-275,-15 37-766,11-46 505,-2 15-2476,3-10-3677,1-9-5801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47.638"/>
    </inkml:context>
    <inkml:brush xml:id="br0">
      <inkml:brushProperty name="width" value="0.025" units="cm"/>
      <inkml:brushProperty name="height" value="0.025" units="cm"/>
    </inkml:brush>
  </inkml:definitions>
  <inkml:trace contextRef="#ctx0" brushRef="#br0">1 92 10474,'0'0'6886,"71"-34"-5893,-17 14-929,20 5-32,7 2 0,3 5-32,1 6-128,-11 2-512,-5 0-673,-10 7-801,-16 0-1314,-14-3-2625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7.284"/>
    </inkml:context>
    <inkml:brush xml:id="br0">
      <inkml:brushProperty name="width" value="0.025" units="cm"/>
      <inkml:brushProperty name="height" value="0.025" units="cm"/>
    </inkml:brush>
  </inkml:definitions>
  <inkml:trace contextRef="#ctx0" brushRef="#br0">91 102 16944,'0'0'15519,"8"3"-15236,-5-2-283,1-1 1,-1 1-1,0-1 1,1 1 0,-1-1-1,0 0 1,1 0-1,-1-1 1,0 1-1,1-1 1,-1 1 0,0-1-1,0 0 1,0-1-1,1 1 1,-1 0-1,0-1 1,-1 1 0,1-1-1,0 0 1,0 0-1,-1 0 1,1-1-1,-1 1 1,0 0 0,0-1-1,1 0 1,-2 1-1,1-1 1,0 0 0,-1 0-1,1 0 1,-1 0-1,0 0 1,0-1-1,1-3 1,-1 5-1,-1 1 0,1 0 0,-1 0 0,0-1 0,1 1 0,-1 0 0,0-1 0,0 1 0,0 0 0,0-1 0,0 1 0,0 0 0,0-1 0,0 1 0,-1 0 0,1-1 0,0 1 0,-1 0 0,1 0 0,-1-1 0,0 1 0,1 0 0,-1 0 0,0 0 0,0 0 0,1 0 0,-1 0 0,0 0 0,0 0 0,0 0 0,0 0 0,0 0 0,-1 1 0,1-1 0,0 0 0,0 1 0,0-1 0,-1 1 0,1 0 0,0-1 0,-1 1 0,1 0 0,-2-1 0,-1 1 0,0 0 0,0 1 0,0-1 0,1 1 0,-1-1 0,0 1 0,1 0 0,-1 1 0,0-1 0,1 1 0,-1-1 0,1 1 0,0 0 0,-6 4 0,-1 3 0,1-1 0,0 1 0,0 1 0,1 0 0,0 0 0,0 1 0,2 0 0,-1 0 0,1 0 0,1 1 0,0 0 0,0 0 0,1 1 0,1-1 0,0 1 0,-2 23 0,5-35-12,0 0 0,1 0 0,-1 0 0,0 0 0,0 0 0,0 0 0,1 0 0,-1 0 0,0-1 0,1 1 1,-1 0-1,1 0 0,-1 0 0,1-1 0,-1 1 0,1 0 0,-1 0 0,1-1 0,0 1 0,0-1 0,-1 1 0,1 0 0,0-1 0,0 1 0,0-1 0,0 1 0,32 4-933,-24-5 221,1-1-1,-1-1 1,1 1-1,16-6 1,8-10-5458,-1-7-2605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38:47.982"/>
    </inkml:context>
    <inkml:brush xml:id="br0">
      <inkml:brushProperty name="width" value="0.025" units="cm"/>
      <inkml:brushProperty name="height" value="0.025" units="cm"/>
    </inkml:brush>
  </inkml:definitions>
  <inkml:trace contextRef="#ctx0" brushRef="#br0">0 41 11851,'0'0'8296,"75"9"-8136,-13-9-96,11 0-64,8 0 32,2-7-929,2-11-3170,5-6-7016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7.198"/>
    </inkml:context>
    <inkml:brush xml:id="br0">
      <inkml:brushProperty name="width" value="0.025" units="cm"/>
      <inkml:brushProperty name="height" value="0.025" units="cm"/>
    </inkml:brush>
  </inkml:definitions>
  <inkml:trace contextRef="#ctx0" brushRef="#br0">37 506 2594,'0'0'10314,"-4"4"-9059,-13 16 1730,15-17-2084,0 0-1,0 0 1,1 0 0,-1 0 0,1 0-1,0 0 1,0 0 0,0 1 0,0-1 0,0 0-1,0 7 1,19-23 2094,35-52-2410,-2-2 0,58-101 0,-78 118-525,14-30-60,-29 50 0,1 0 0,32-41 0,-51 121 0,-11 7 0,-2-1 0,-23 54 0,21-66 0,2 1 0,2 0 0,2 1 0,-6 55 0,16-100 0,1 1 0,0-1 0,0 0 0,0 0 0,0 1 0,0-1 0,0 0 0,0 0 0,0 1 0,0-1 0,0 0 0,1 0 0,-1 1 0,1-1 1,-1 0-1,1 0 0,-1 0 0,2 2 0,-1-3-4,-1 1 0,1-1 1,-1 0-1,1 0 0,0 0 1,-1 0-1,1 0 0,-1 0 1,1 0-1,0-1 0,-1 1 0,1 0 1,-1 0-1,1 0 0,0 0 1,-1-1-1,1 1 0,-1 0 1,1-1-1,-1 1 0,1 0 1,-1-1-1,0 1 0,1-1 1,-1 1-1,1-1 0,29-38-1103,7-35-13820,-22 39 4475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7.539"/>
    </inkml:context>
    <inkml:brush xml:id="br0">
      <inkml:brushProperty name="width" value="0.025" units="cm"/>
      <inkml:brushProperty name="height" value="0.025" units="cm"/>
    </inkml:brush>
  </inkml:definitions>
  <inkml:trace contextRef="#ctx0" brushRef="#br0">199 1 10410,'0'0'13004,"-6"11"-11002,-35 69 257,-62 131 29,94-186-1949,0 0-1,1 0 1,2 1 0,0 1 0,2-1 0,-2 48 0,6-72-332,0 0 0,0 0 0,0 0 1,0 0-1,0 0 0,0 0 0,0 0 1,1 0-1,-1 0 0,1 0 0,-1 0 1,1 0-1,0 0 0,0 0 0,0-1 1,0 1-1,0 0 0,0 0 0,1-1 1,-1 1-1,0-1 0,1 1 1,-1-1-1,1 0 0,0 0 0,-1 1 1,1-1-1,0 0 0,0-1 0,-1 1 1,1 0-1,0 0 0,0-1 0,0 1 1,0-1-1,0 0 0,0 1 0,0-1 1,0 0-1,0 0 0,1 0 0,-1-1 1,0 1-1,0 0 0,0-1 0,0 1 1,3-2-1,6-2 3,-1 1 1,1-2-1,-1 1 1,0-1-1,0-1 1,-1 0-1,16-12 1,-5-1-11,0 0 0,-2-1 0,0-1 0,-2-1 0,0 0 0,20-40 0,-26 44 0,-1-1 0,-2 0 0,0-1 0,-1 0 0,0 0 0,-2 0 0,0-1 0,-2 0 0,1-27 0,-3 46 0,0-1 0,0 0 0,0 1 0,-1-1 0,1 0 0,0 1 0,-1-1 0,0 1 0,0-1 0,0 1 0,0-1 0,0 1 0,0-1 0,0 1 0,-1 0 0,1 0 0,-1 0 0,0-1 0,0 2 0,0-1 0,0 0 0,0 0 0,0 1 0,0-1 0,0 1 0,-1-1 0,1 1 0,0 0 0,-1 0 0,1 0 0,-1 0 0,1 1 0,-1-1 0,0 1 0,1-1 0,-1 1 0,0 0 0,1 0 0,-1 0 0,0 0 0,1 1 0,-1-1 0,0 1 0,1 0 0,-1-1 0,1 1 0,-1 0 0,1 1 0,0-1 0,-1 0 0,1 1 0,-3 1 0,1 1-369,-1 0 1,0 0-1,1 1 0,0 0 0,0-1 1,0 2-1,-4 6 0,3-2-948,0 0-1,1 0 1,0 0 0,1 0-1,0 1 1,-3 14-1,3 8-6465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7.866"/>
    </inkml:context>
    <inkml:brush xml:id="br0">
      <inkml:brushProperty name="width" value="0.025" units="cm"/>
      <inkml:brushProperty name="height" value="0.025" units="cm"/>
    </inkml:brush>
  </inkml:definitions>
  <inkml:trace contextRef="#ctx0" brushRef="#br0">36 0 22197,'0'0'2947,"0"52"-161,-3-12-223,-6 5-1090,-1 3-672,2 0-801,2-2 0,6-5 0,0-5-1185,1-12-2531,7-7-3234,1-15-7496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8.208"/>
    </inkml:context>
    <inkml:brush xml:id="br0">
      <inkml:brushProperty name="width" value="0.025" units="cm"/>
      <inkml:brushProperty name="height" value="0.025" units="cm"/>
    </inkml:brush>
  </inkml:definitions>
  <inkml:trace contextRef="#ctx0" brushRef="#br0">3 167 20115,'-1'-9'2557,"0"4"-2232,1 0 0,-1 0 0,1 0 0,1 0 0,-1-1 0,1 1 0,-1 0 1,2 0-1,-1 0 0,0 1 0,1-1 0,0 0 0,0 0 0,0 1 0,1-1 0,0 1 0,0 0 0,0 0 0,0 0 0,0 0 0,1 0 0,0 1 0,0 0 0,0 0 0,0 0 0,9-5 0,-3 2-222,1 1-1,0 1 1,0 0-1,0 0 0,1 1 1,-1 0-1,1 1 0,0 1 1,20-1-1,-29 2-94,1 0 1,0 0-1,-1 0 1,1 1-1,0 0 1,-1-1-1,1 1 0,-1 0 1,1 1-1,-1-1 1,1 1-1,-1-1 1,0 1-1,0 0 0,0 0 1,0 1-1,0-1 1,0 0-1,-1 1 1,1 0-1,-1 0 0,0 0 1,1 0-1,-1 0 1,-1 0-1,1 0 1,0 1-1,-1-1 0,0 0 1,0 1-1,0 0 1,0-1-1,0 1 1,0 4-1,-1 2-8,1 0 0,-2 0 0,1 0 0,-1 1 0,-1-1 0,0 0 0,0 0 0,-1-1 0,-1 1 0,1 0 0,-1-1 0,-1 0 0,0 0 0,-6 8 0,-12 14 0,-1-1 0,-41 41 0,38-43 0,-40 51 0,65-75 0,-1-1 0,0 2 0,1-1 0,0 0 0,0 0 0,-2 9 0,3-12 0,1 0 0,0-1 0,0 1 0,0 0 0,0 0 0,0-1 0,0 1 0,0 0 0,1 0 0,-1-1 0,0 1 0,0 0 0,1 0 0,-1-1 0,0 1 0,1 0 0,-1-1 0,0 1 0,1 0 0,-1-1 0,1 1 0,-1-1 0,1 1 0,0-1 0,-1 1 0,1-1 0,-1 1 0,1-1 0,0 0 0,-1 1 0,1-1 0,0 0 0,0 1 0,-1-1 0,1 0 0,0 0 0,0 0 0,-1 0 0,1 0 0,0 0 0,0 0 0,-1 0 0,1 0 0,1 0 0,17 0-257,-1-1-1,0-1 1,1 0-1,-1-1 1,24-8 0,90-35-4249,-95 32 2628,24-10-6914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8.630"/>
    </inkml:context>
    <inkml:brush xml:id="br0">
      <inkml:brushProperty name="width" value="0.025" units="cm"/>
      <inkml:brushProperty name="height" value="0.025" units="cm"/>
    </inkml:brush>
  </inkml:definitions>
  <inkml:trace contextRef="#ctx0" brushRef="#br0">0 138 17777,'3'-10'3267,"-2"4"-2906,1 0-1,0 1 1,0-1 0,0 1-1,1-1 1,-1 1 0,1 0-1,1 0 1,-1 0 0,1 0-1,0 1 1,0 0 0,0 0 0,0 0-1,1 0 1,-1 0 0,1 1-1,0 0 1,0 0 0,1 0-1,-1 1 1,10-4 0,5 0 68,0 1 0,1 1 0,0 0 1,27 0-1,-40 3-338,1 1 1,-1 0-1,1 0 1,-1 1-1,1 0 1,-1 0-1,1 1 1,-1 0-1,0 1 1,0 0-1,0 0 1,0 1-1,7 4 1,-12-6-92,0 0 0,-1 1 0,1 0 0,-1-1 0,1 1 0,-1 0 0,0 0 0,0 0 0,0 0 0,-1 0 0,1 1 0,-1-1 0,0 0 0,0 1 0,0-1 0,0 1 0,-1 0 0,1-1 0,-1 1 0,0-1 0,0 1 0,0 0 0,0-1 0,-1 1 0,0-1 0,1 1 0,-1-1 0,-1 1 0,1-1 0,0 0 0,-1 1 0,0-1 0,-2 4 0,-5 7 0,0 0 0,-1-1 0,0 0 0,0-1 0,-2 0 0,-13 11 0,-58 38 0,74-54 0,-1-1 0,0-1 0,0 0 0,-1 0 0,0-1 0,-16 4 0,89-19 0,-26 3 0,1 2 0,47-1 0,-72 7 0,-1-1 0,0 1 0,0 0 0,0 1 0,1 0 0,15 5 0,-25-6 0,0 1 0,0 0 0,0 0 0,0 0 0,0 0 0,0 0 0,-1 0 0,1 0 0,0 0 0,0 1 0,-1-1 0,1 1 0,-1-1 0,0 1 0,1 0 0,-1 0 0,0-1 0,0 1 0,0 0 0,0 0 0,0 0 0,-1 0 0,1 0 0,0 0 0,-1 0 0,0 0 0,1 0 0,-1 1 0,0-1 0,0 0 0,0 0 0,0 0 0,-1 0 0,1 0 0,-2 4 0,0 1 0,0 0 0,-1 0 0,-1 0 0,1-1 0,-1 1 0,0-1 0,0 0 0,-1 0 0,1 0 0,-1-1 0,-1 1 0,1-1 0,-11 7 0,-11 7 0,-47 27 0,72-45 0,-110 56 0,98-50 0,-2-1 0,1-1 0,0-1 0,-1 0 0,-27 3 0,43-7-23,-1 1 0,0-1 0,1 0 0,-1 0 0,0 0 1,1 0-1,-1 0 0,0 0 0,0-1 0,1 1 0,-1 0 0,1 0 0,-1 0 0,0-1 0,1 1 0,-1 0 1,0-1-1,1 1 0,-1 0 0,1-1 0,-1 1 0,1-1 0,-1 1 0,1-1 0,-1 1 0,1-1 0,0 1 0,-1-1 1,1 1-1,0-1 0,-1 0 0,1 1 0,0-1 0,0 0 0,-1 1 0,1-1 0,0 0 0,0 1 0,0-1 1,0 0-1,0 1 0,0-1 0,0 0 0,0 1 0,0-1 0,0 0 0,1 1 0,-1-1 0,0 0 0,0 1 1,1-1-1,-1 1 0,1-2 0,17-35-7628,6 0-9117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9.082"/>
    </inkml:context>
    <inkml:brush xml:id="br0">
      <inkml:brushProperty name="width" value="0.025" units="cm"/>
      <inkml:brushProperty name="height" value="0.025" units="cm"/>
    </inkml:brush>
  </inkml:definitions>
  <inkml:trace contextRef="#ctx0" brushRef="#br0">263 1 10762,'0'0'22005,"-35"81"-22005,10-36 0,-7 5 0,-3 3 0,2 0 0,5-6 0,2-3 0,6-9 0,7-6 0,4-6-993,5-10-1762,1-8-1889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9.423"/>
    </inkml:context>
    <inkml:brush xml:id="br0">
      <inkml:brushProperty name="width" value="0.025" units="cm"/>
      <inkml:brushProperty name="height" value="0.025" units="cm"/>
    </inkml:brush>
  </inkml:definitions>
  <inkml:trace contextRef="#ctx0" brushRef="#br0">238 68 11659,'-12'-1'6641,"6"1"-6277,-2-1 68,0 0 0,0 1 0,-1 0 0,1 0 0,0 1 0,0 0 0,0 1 0,0-1 0,1 1 0,-1 1 0,0 0 0,1 0 0,-1 0 0,-10 8 0,10-4-71,-1 2 1,1-1-1,1 1 1,-1 0-1,2 1 1,-1 0 0,1 0-1,-8 21 1,10-25-222,2 1 0,-1 0 0,1 1-1,0-1 1,1 0 0,0 1 0,0-1 0,0 1 0,1-1 0,0 0 0,1 1 0,-1-1 0,1 1 0,1-1 0,2 8 0,-2-11-89,0-1 0,0 1 0,1-1 0,0 0-1,-1 0 1,1 0 0,0 0 0,0 0 0,1 0 0,-1-1 0,1 0 0,-1 0-1,1 0 1,0 0 0,-1 0 0,1-1 0,0 0 0,0 1 0,0-1 0,0-1-1,1 1 1,-1-1 0,4 1 0,4-1 63,-1 1-1,1-1 1,-1-1 0,0 0-1,1-1 1,-1 0-1,17-5 1,-18 3-114,0-1 0,-1-1 0,1 0 0,-1 0 0,0 0 0,-1-1 0,1-1 0,-1 1 0,-1-1 0,0-1 0,0 1 0,0-1 0,-1-1 0,-1 1 0,1-1 0,-1 0 0,6-19 0,-9 23 0,0 1 0,0-1 0,0-1 0,-1 1 0,0 0 0,-1 0 0,1 0 0,-1-1 0,0 1 0,0 0 0,-1 0 0,0-1 0,0 1 0,-1 0 0,1 0 0,-1 0 0,0 0 0,-1 1 0,0-1 0,0 1 0,0-1 0,0 1 0,-1 0 0,0 0 0,0 0 0,0 1 0,-1-1 0,1 1 0,-1 0 0,0 0 0,-1 1 0,-5-4 0,5 4-36,0 0 0,0 0-1,0 1 1,0 0 0,0 0 0,0 0-1,-1 1 1,1 0 0,-1 0 0,1 1 0,-1 0-1,1 0 1,-12 1 0,14 0-50,0 0 1,0 1-1,0-1 0,0 1 1,1 0-1,-1 0 0,0 0 1,1 0-1,-1 0 0,1 1 1,0 0-1,0 0 0,0-1 1,0 2-1,0-1 0,1 0 1,0 1-1,-1-1 0,1 1 1,0 0-1,-2 6 0,0 2-1216,1-1-1,0 1 1,1 0-1,0 0 1,1 0-1,0 0 0,1 0 1,0 0-1,4 21 1,9 13-6951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0:49.767"/>
    </inkml:context>
    <inkml:brush xml:id="br0">
      <inkml:brushProperty name="width" value="0.025" units="cm"/>
      <inkml:brushProperty name="height" value="0.025" units="cm"/>
    </inkml:brush>
  </inkml:definitions>
  <inkml:trace contextRef="#ctx0" brushRef="#br0">229 53 21781,'-13'3'1825,"-3"1"-1115,-1 0 0,1 1 0,0 1-1,1 1 1,-1 0 0,1 1-1,-17 12 1,27-17-566,-1 1 1,1 0-1,0 1 0,0-1 0,0 1 1,1 0-1,-1 0 0,1 1 0,1-1 0,-1 1 1,1-1-1,0 1 0,0 1 0,0-1 1,1 0-1,0 0 0,1 1 0,-1-1 1,1 1-1,0 0 0,1-1 0,-1 1 0,2 10 1,-1-14-144,1 0 0,0 0 0,-1-1 0,1 1 0,0 0 0,0-1 1,0 1-1,1-1 0,-1 0 0,1 1 0,-1-1 0,1 0 0,0 0 0,0 0 1,0 0-1,0 0 0,0 0 0,3 2 0,0-1 0,1 0-1,0 0 1,-1-1 0,1 0-1,0 0 1,0 0 0,12 1-1,0-1-1,1-1 0,-1 0 0,0-2 0,32-4 0,-34 2 1,-1-1 0,0 0 0,-1-2 0,1 1 0,-1-2 0,0 0 0,-1 0 0,1-1 0,-2-1 0,19-15 0,-25 19 0,0-1 0,0 1 0,-1-1 0,0 0 0,0-1 0,0 1 0,0-1 0,-1 0 0,0 0 0,-1 0 0,0 0 0,0-1 0,0 1 0,-1-1 0,0 0 0,-1 0 0,0 0 0,0 0 0,0 0 0,-1 0 0,-2-15 0,2 20 0,-1 0 0,0 0 0,0 0 0,0-1 0,-1 1 0,1 1 0,-1-1 0,1 0 0,-1 0 0,0 1 0,0-1 0,-1 1 0,1-1 0,0 1 0,-1 0 0,1 0 0,-5-3 0,1 2 0,0 0 0,0 0 0,0 1 0,0 0 0,0 0 0,-1 0 0,1 1 0,-11-1 0,7 1 0,0 1 0,-1 0 0,1 0 0,-1 1 0,1 1 0,0-1 0,-1 2 0,1-1 0,0 2 0,-18 7 0,22-7-196,0 0 0,0 0 0,1 1 0,-1-1 0,1 1 0,-5 7 0,-7 20-4464,15-19-6925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6:09.103"/>
    </inkml:context>
    <inkml:brush xml:id="br0">
      <inkml:brushProperty name="width" value="0.025" units="cm"/>
      <inkml:brushProperty name="height" value="0.025" units="cm"/>
    </inkml:brush>
  </inkml:definitions>
  <inkml:trace contextRef="#ctx0" brushRef="#br0">7180 141 10794,'-18'-3'3486,"-327"-14"-2493,-97 5 187,346 7-999,0 5 1,0 4-1,0 4 1,-102 22-1,-99 35 664,-136 25-160,306-70-396,-185 6 1,144-28-76,-275-40-1,-250-2 224,-1 58-443,613-11 13,-1 0 49,-481 23-150,7 38 1242,462-46-990,0 4 0,2 4-1,1 4 1,2 5 0,1 3 0,-95 56-1,127-59-225,1 2 1,2 2-1,-91 88 0,109-91 53,2 2 0,2 1 0,2 2 0,1 1-1,-38 77 1,51-86-3,1 1 0,2 1 0,1 0-1,2 1 1,2 0 0,1 0-1,2 0 1,0 62 0,5-73 13,0-1-1,2 1 1,1-1-1,1 1 1,1-1-1,1 0 1,2-1 0,0 0-1,1 0 1,1-1-1,1-1 1,1 1 0,26 31-1,-6-18 13,2-1 0,0-2 0,3-2 0,0-1 0,2-2 0,77 39 0,-16-18-29,192 61 0,-150-68 6,1-7-1,2-6 1,152 9-1,451-5-186,-214-15 24,-158 5 172,990 35 25,-812-74-65,-411 3 20,260-59-1,-227 24 68,297-123 0,-346 114-41,-3-6-1,220-150 0,-298 180-4,-1-3 0,-2-1 0,-2-2 0,-1-2 0,53-71 0,-76 86 7,0-1 0,-2 0 0,-1-1 1,-1 0-1,-2-1 0,0-1 0,-3 0 1,0-1-1,-2 1 0,-2-2 0,3-45 1,-7 25 87,-2 0 0,-2 0 1,-3 0-1,-2 0 1,-2 1-1,-2 0 1,-3 1-1,-2 1 0,-2 0 1,-3 1-1,-34-59 1,30 67-126,-2 0 0,-1 2 0,-2 1 0,-2 2 0,-1 1 0,-2 1 0,-1 2 0,-2 2 0,0 1 0,-2 2 0,-2 2 0,0 2 0,-1 2 0,-1 2 0,-1 1 0,0 3 0,-2 2 0,1 2 0,-1 2 0,-1 2 0,0 2 0,-83 2 0,-18 13-4154,-24 17-6989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3.221"/>
    </inkml:context>
    <inkml:brush xml:id="br0">
      <inkml:brushProperty name="width" value="0.025" units="cm"/>
      <inkml:brushProperty name="height" value="0.025" units="cm"/>
    </inkml:brush>
  </inkml:definitions>
  <inkml:trace contextRef="#ctx0" brushRef="#br0">256 1 17777,'0'0'14574,"-3"13"-14206,-2 5-362,0 1 0,-2-1 0,0 0 0,-2-1 0,0 0 0,0 0 0,-16 20 0,-139 170-6,164-207-49,0 0-1,0-1 1,0 1 0,0 0-1,0 0 1,-1-1 0,1 1-1,0 0 1,0 0 0,0-1-1,0 1 1,0 0 0,0 0-1,0-1 1,0 1 0,-1 0-1,1 0 1,0 0 0,0-1-1,0 1 1,-1 0 0,1 0-1,0 0 1,0 0 0,0-1-1,-1 1 1,1 0 0,0 0-1,0 0 1,-1 0 0,1 0-1,0 0 1,0 0 0,-1 0 0,1 0-1,0 0 1,0 0 0,-1 0-1,1 0 1,0 0 0,0 0-1,-1 0 1,1 0 0,0 0-1,-1 0 1,1 0 0,0 0-1,0 0 1,-1 0 0,1 0-1,0 1 1,0-1 0,0 0-1,-1 0 1,1 0 0,0 0-1,0 1 1,0-1 0,0 0-1,-1 0 1,1 0 0,0 1-1,0-1 1,2-31-6242,-1 23 4197,2-31-4845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7.644"/>
    </inkml:context>
    <inkml:brush xml:id="br0">
      <inkml:brushProperty name="width" value="0.025" units="cm"/>
      <inkml:brushProperty name="height" value="0.025" units="cm"/>
    </inkml:brush>
  </inkml:definitions>
  <inkml:trace contextRef="#ctx0" brushRef="#br0">53 0 20083,'0'0'6337,"-7"10"-3876,2-4-2138,1-2-97,-1 0 1,2 1-1,-1 0 1,0 0-1,1 0 1,0 0-1,0 1 0,1-1 1,0 1-1,-1 0 1,2 0-1,-3 8 1,5-13-229,0 0 1,-1-1 0,1 1 0,0 0-1,0-1 1,-1 1 0,1-1-1,0 1 1,0-1 0,0 1 0,0-1-1,0 0 1,-1 1 0,1-1-1,0 0 1,0 0 0,0 1 0,0-1-1,0 0 1,0 0 0,0 0-1,0 0 1,2-1 0,34 1-595,-27-1 342,24 0-321,-22 0 394,0 0-1,0 1 0,-1 0 0,21 4 0,-31-3 188,-1-1 0,1 1 0,-1 0 0,1-1 0,-1 1 0,1 0 0,-1-1 0,1 1 0,-1 0 0,1 0 1,-1-1-1,0 1 0,0 0 0,1 0 0,-1 0 0,0-1 0,0 1 0,0 0 0,0 0 0,0 0 0,0 0 0,0 0 0,0-1 0,0 1 0,-1 0 0,1 0 1,0 0-1,0-1 0,-1 3 0,-9 24 490,1-12-155,0 0 0,-2-1 1,-18 20-1,24-28-282,0-1 0,0 0-1,0-1 1,0 1 0,-1-1 0,0 0 0,0 0 0,0-1 0,0 0-1,-1 0 1,-10 3 0,16-6-112,0 0-1,1 1 1,-1-1-1,0 0 1,1 0 0,-1 0-1,0 0 1,0-1-1,1 1 1,-1 0 0,0 0-1,1 0 1,-1 0-1,1-1 1,-1 1 0,0 0-1,1-1 1,-1 1-1,1 0 1,-1-1 0,0 1-1,1-1 1,-1 1-1,1-1 1,0 1 0,-1-1-1,1 1 1,-1-1-1,1 0 1,0 1 0,-1-1-1,1-1 1,-3-29-3884,17-32-6843,1 24-340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6:10.619"/>
    </inkml:context>
    <inkml:brush xml:id="br0">
      <inkml:brushProperty name="width" value="0.025" units="cm"/>
      <inkml:brushProperty name="height" value="0.025" units="cm"/>
    </inkml:brush>
  </inkml:definitions>
  <inkml:trace contextRef="#ctx0" brushRef="#br0">3795 371 14830,'-456'1'224,"-90"-2"-96,137-29-162,-10 0 58,331 29-19,0 3 0,-155 25 1,136-4 214,2 4 0,1 5 0,-192 88 0,181-62 375,2 5-1,-207 155 1,131-55-544,159-133-36,2 1 1,1 1-1,-43 68 0,64-88-1,0 0 0,0 0 1,1 1-1,1 0 0,0 0 1,1 0-1,0 0 0,1 1 1,0-1-1,1 1 0,1-1 1,0 1-1,1 0 0,1-1 1,0 0-1,0 1 0,1-1 1,1 0-1,0 0 0,1 0 1,1-1-1,8 16 0,9 9 17,1 0-1,2-1 1,1-2-1,2-1 1,53 48-1,-14-21-10,2-4 1,2-2-1,3-4 0,2-3 0,1-3 1,3-4-1,128 45 0,-83-45-5,2-5-1,1-6 1,1-5-1,197 9 1,986-12-1,-927-23-1,-329 2-10,534-9-34,-420-2 26,246-47 0,-262 22 28,-1-6 1,-2-7-1,-2-7 0,-3-6 0,-3-6 0,-3-7 0,-3-6 0,201-155 1,-282 191 284,-1-3 1,-2-2 0,-3-2 0,-2-2 0,49-72 0,-80 99-128,-2-1 0,-1 0 0,-1-1 0,-2-1 0,0 0 0,6-32 0,-13 39-139,-1-1 1,-1 1-1,-1-1 1,-1 0-1,-1 1 1,-1-1-1,-1 0 0,-2 1 1,-5-26-1,-3 10-32,0 0-1,-3 1 1,-1 0 0,-1 1-1,-3 1 1,-1 1-1,-1 1 1,-2 1 0,-1 1-1,-2 1 1,-52-48-1,43 48-57,-2 2-1,-1 1 0,-2 2 0,0 2 0,-2 2 0,0 1 0,-1 3 0,-1 1 0,-82-18 1,23 16 28,0 4 1,-111-1 0,-216 20 135,-233 71 109,5 56-1191,276-51-1971,63-18-2038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34.883"/>
    </inkml:context>
    <inkml:brush xml:id="br0">
      <inkml:brushProperty name="width" value="0.025" units="cm"/>
      <inkml:brushProperty name="height" value="0.025" units="cm"/>
    </inkml:brush>
  </inkml:definitions>
  <inkml:trace contextRef="#ctx0" brushRef="#br0">1 202 7719,'0'0'10383,"9"0"-9390,303 14 3596,-11 0-3231,-33-16-634,381-51-1,-583 44-549,618-78 617,5 45-667,-549 44-55,103-4 1149,-253-1-6826,-4-7 2243,8 5 844,-18-13-7003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24.652"/>
    </inkml:context>
    <inkml:brush xml:id="br0">
      <inkml:brushProperty name="width" value="0.025" units="cm"/>
      <inkml:brushProperty name="height" value="0.025" units="cm"/>
    </inkml:brush>
  </inkml:definitions>
  <inkml:trace contextRef="#ctx0" brushRef="#br0">14 206 7015,'0'0'6875,"-4"5"-6485,-6 11-198,26-22-22,-10 2-147,0 1 0,1 0 0,-1 0 0,1 0 0,0 1 0,7-1 0,39 0 509,0 3 0,0 2-1,64 10 1,18 2-118,-74-11-10,247 11 165,-229-14-586,150-21 1,520-48 70,-149 21 116,-469 32-152,-1 6-1,2 6 0,216 21 1,55 19-101,-316-34 69,0-4 1,141-21 0,-40-8 10,351-11 0,-153 21 362,-340 17-226,8 0-86,0 2 0,1 3 0,-1 2-1,0 3 1,0 2 0,-1 2 0,0 2 0,-1 3 0,51 22 0,-71-25-935,0-1-1,37 7 0,-54-14 194,0-2 1,1 0 0,-1-1-1,1 0 1,0-1 0,28-5-1,-9-6-4398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46.665"/>
    </inkml:context>
    <inkml:brush xml:id="br0">
      <inkml:brushProperty name="width" value="0.025" units="cm"/>
      <inkml:brushProperty name="height" value="0.025" units="cm"/>
    </inkml:brush>
  </inkml:definitions>
  <inkml:trace contextRef="#ctx0" brushRef="#br0">1 33 9641,'0'0'4298,"8"0"-3674,-1 0-441,0 0 1,0-1-1,0 0 0,0 0 1,-1-1-1,1 0 0,0 0 0,8-5 1,-11 6-132,0-1 0,0 1 1,0 0-1,0 0 1,0 0-1,0 0 1,0 1-1,0 0 0,0-1 1,0 1-1,1 1 1,-1-1-1,0 1 0,0 0 1,0 0-1,0 0 1,6 3-1,5 2 67,0 2 1,-1 0-1,18 14 0,-21-14-103,1 1 0,1-2 0,-1 0 0,16 6 0,-11-8 49,0-1 1,0-1-1,0-1 0,1 0 1,-1-1-1,1 0 1,-1-2-1,26-4 0,18-5 234,63-21-1,-40 10-175,1 1 125,118-10 1,-166 27-234,0 2 0,0 1 0,0 2 0,0 1 0,69 16 0,-34 1 41,-16-3-6,0-3 0,1-2 0,88 7 0,-60-21-79,0-3 0,140-27-1,67-7 50,-253 38-19,-1 0-1,0 3 1,0 1 0,0 1-1,63 18 1,137 60 43,-163-52-59,1-4 1,157 33-1,-27-42 10,-136-13 135,-1 2 0,79 17-1,-63-1-137,-34-7-181,0-3 1,1-2-1,95 7 0,-99-21-2405,-2-16-3022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4.123"/>
    </inkml:context>
    <inkml:brush xml:id="br0">
      <inkml:brushProperty name="width" value="0.025" units="cm"/>
      <inkml:brushProperty name="height" value="0.025" units="cm"/>
    </inkml:brush>
  </inkml:definitions>
  <inkml:trace contextRef="#ctx0" brushRef="#br0">59 0 7303,'0'0'7741,"-9"0"-4651,-26 2-559,34-2-2435,1 0 0,-1 0 0,0 1 0,1-1 0,-1 0 0,0 0-1,1 1 1,-1-1 0,0 0 0,1 1 0,-1-1 0,1 1 0,-1-1 0,0 1 0,1-1 0,-1 1 0,1-1 0,0 1 0,-1-1 0,1 1 0,-1 0 0,1-1-1,0 1 1,0 0 0,-1-1 0,1 1 0,0 0 0,0-1 0,0 1 0,0 0 0,0-1 0,0 1 0,0 0 0,0 0 0,0-1 0,0 1 0,0 0 0,0 1 0,1-1 94,-1 1 0,1 0 1,-1 0-1,1 0 1,0 0-1,-1 0 1,1-1-1,0 1 1,0 0-1,0-1 0,3 4 1,2-2-12,0 1-1,0 0 1,0-1-1,0 0 1,1-1 0,-1 1-1,1-1 1,0 0-1,0-1 1,11 1 0,75 2 57,-74-4-163,1 0-139,88-5-2370,-98 4 1254,0-1-1,0 0 1,0 0 0,-1-2-1,1 1 1,-1-1 0,0 0-1,13-9 1,2-5-6121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4.469"/>
    </inkml:context>
    <inkml:brush xml:id="br0">
      <inkml:brushProperty name="width" value="0.025" units="cm"/>
      <inkml:brushProperty name="height" value="0.025" units="cm"/>
    </inkml:brush>
  </inkml:definitions>
  <inkml:trace contextRef="#ctx0" brushRef="#br0">55 29 10666,'0'0'8750,"9"-6"-7656,-4 3-980,0 0 0,1 0 0,-1 1 0,1 0-1,-1-1 1,1 2 0,0-1 0,-1 1 0,1 0 0,0 0 0,0 0 0,0 1 0,0 0-1,0 0 1,0 1 0,0 0 0,10 2 0,-9-1 20,0 1-1,0-1 1,0 2-1,0-1 1,-1 1 0,0 0-1,1 0 1,-1 0-1,-1 1 1,1 0-1,-1 0 1,9 11 0,-13-13-4,1-1 0,0 1 0,-1 1 0,1-1 0,-1 0 0,0 0 0,0 0 0,0 1 0,-1-1 0,1 0 0,-1 1 0,0-1 0,0 0 0,0 1 0,0-1 0,-1 1 0,1-1 0,-1 0 0,0 1 0,0-1 0,0 0 0,0 0 0,0 0 0,-1 0 0,0 0 0,1 0 0,-1 0 0,0 0 0,-5 4 0,-15 17 535,0-2-1,-2 0 0,-45 31 0,34-27-351,-33 31 0,56-42 61,7-5-1466,7-6-4467,11-3-1515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6.794"/>
    </inkml:context>
    <inkml:brush xml:id="br0">
      <inkml:brushProperty name="width" value="0.025" units="cm"/>
      <inkml:brushProperty name="height" value="0.025" units="cm"/>
    </inkml:brush>
  </inkml:definitions>
  <inkml:trace contextRef="#ctx0" brushRef="#br0">3 46 14894,'2'-12'613,"4"-19"6631,-4 28-3825,-1 19-2240,-15 140 977,14-156-2151,0 1 0,0-1 1,0 1-1,0-1 0,0 1 0,0-1 0,0 1 0,0 0 0,1-1 0,-1 1 0,0-1 0,0 1 0,0-1 1,1 1-1,-1-1 0,0 1 0,0-1 0,1 1 0,-1-1 0,0 0 0,1 1 0,-1-1 0,1 1 0,-1-1 1,0 0-1,1 0 0,-1 1 0,1-1 0,-1 0 0,1 1 0,-1-1 0,1 0 0,-1 0 0,1 0 0,0 0 1,25-5 219,20-22 146,-20 8-246,-19 12-113,1 1 0,1-1 0,-1 2 0,1-1 0,0 1 0,0 1 0,1-1 0,-1 2 0,21-6 0,-29 9-6,0 0 1,0 0-1,0 0 0,-1 1 0,1-1 0,0 0 0,0 1 1,0-1-1,0 1 0,-1-1 0,1 1 0,0-1 0,-1 1 1,1-1-1,0 1 0,-1 0 0,1-1 0,0 1 1,-1 0-1,1-1 0,-1 1 0,0 0 0,1 0 0,-1 0 1,1 0-1,-1-1 0,0 1 0,0 0 0,0 0 0,1 0 1,-1 0-1,0 0 0,0 1 0,0 40 419,0-31-211,0 78 694,0-88-905,0 0 1,0-1 0,0 1 0,0-1-1,0 1 1,0 0 0,0-1 0,0 1-1,0-1 1,0 1 0,0 0 0,1-1-1,-1 1 1,0-1 0,0 1 0,1-1-1,-1 1 1,0-1 0,1 1 0,-1-1-1,1 1 1,-1-1 0,0 0 0,1 1-1,-1-1 1,1 1 0,-1-1 0,1 0-1,-1 0 1,1 1 0,0-1 0,22-3 156,20-23 40,59-58-200,11-8 0,-112 91 0,-1 1 0,1-1 0,0 1 0,-1-1 0,1 1 0,-1-1 0,1 1 0,0 0 0,-1-1 0,1 1 0,0 0 0,-1-1 0,1 1 0,0 0 0,0 0 0,-1 0 0,1 0 0,0-1 0,-1 1 0,1 0 0,0 0 0,0 1 0,-1-1 0,1 0 0,0 0 0,0 0 0,-1 0 0,1 1 0,0-1 0,-1 0 0,1 1 0,0-1 0,-1 0 0,1 1 0,0-1 0,-1 1 0,1-1 0,-1 1 0,1-1 0,-1 1 0,1-1 0,-1 1 0,1 0 0,-1-1 0,0 1 0,1 0 0,-1-1 0,0 1 0,0 0 0,1 0 0,-1-1 0,0 1 0,0 0 0,0 0 0,0-1 0,0 1 0,0 0 0,0 0 0,0 0 0,-3 57 0,2-49 0,-5 22 0,4-26 0,1 0 0,-1 0 0,1 0 0,0 0 0,1 0 0,-1 0 0,1 0 0,0 0 0,2 10 0,-2-14-41,1-1 1,-1 1-1,1-1 0,-1 0 0,1 1 1,-1-1-1,1 0 0,-1 0 0,1 1 1,-1-1-1,1 0 0,-1 0 1,1 0-1,0 0 0,-1 1 0,1-1 1,-1 0-1,1 0 0,0 0 0,-1 0 1,1 0-1,-1-1 0,1 1 1,-1 0-1,1 0 0,0 0 0,-1 0 1,1-1-1,-1 1 0,2-1 0,16-8-3543,-10-7-2481,-3-4-2690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7.153"/>
    </inkml:context>
    <inkml:brush xml:id="br0">
      <inkml:brushProperty name="width" value="0.025" units="cm"/>
      <inkml:brushProperty name="height" value="0.025" units="cm"/>
    </inkml:brush>
  </inkml:definitions>
  <inkml:trace contextRef="#ctx0" brushRef="#br0">0 2 9001,'0'0'21075,"75"-2"-25206,-41 5-2980,0-3-9353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7.481"/>
    </inkml:context>
    <inkml:brush xml:id="br0">
      <inkml:brushProperty name="width" value="0.025" units="cm"/>
      <inkml:brushProperty name="height" value="0.025" units="cm"/>
    </inkml:brush>
  </inkml:definitions>
  <inkml:trace contextRef="#ctx0" brushRef="#br0">114 89 19474,'-9'14'2872,"-55"94"2263,57-94-4735,1 0 1,0 0-1,1 1 1,1 0-1,0-1 1,1 2-1,-2 23 1,5-27-398,1 0-1,0 0 1,1 0 0,0 0-1,1 0 1,6 15 0,0 3-155,-8-6 534,-1-25-322,-1 0 0,1 1 1,-1-1-1,1 1 1,-1-1-1,1 0 1,-1 1-1,1-1 1,-1 0-1,1 1 1,0-1-1,0 0 0,-1 0 1,1 0-1,0 1 1,0-1-1,0 0 1,0 0-1,0 0 1,0 1-1,0-1 1,0 0-1,0 0 1,0 0-1,0 0 0,1-28-42,0 1-1,1-1 1,2 1-1,1 0 1,1 0-1,2 0 1,0 1-1,2 0 0,1 1 1,1 0-1,1 0 1,2 2-1,0-1 1,35-40-1,-46 61-68,1 0 0,-1 0 0,1 0-1,0 1 1,0 0 0,0 0 0,0 0 0,1 0 0,-1 1-1,1 0 1,8-2 0,-12 3 36,-1 1-1,1 0 1,0-1 0,0 1-1,-1 0 1,1 0-1,0 0 1,-1 0 0,1 1-1,0-1 1,0 0 0,-1 1-1,1-1 1,-1 1-1,1-1 1,0 1 0,-1 0-1,1 0 1,-1 0-1,1 0 1,-1 0 0,0 0-1,1 0 1,-1 0 0,0 0-1,0 1 1,0-1-1,0 1 1,0-1 0,0 0-1,0 1 1,0 0 0,-1-1-1,1 1 1,-1-1-1,1 1 1,-1 0 0,1-1-1,-1 1 1,0 0-1,0 3 1,0 2 49,0-1 0,-1 1 0,0-1 1,0 1-1,0-1 0,-1 0 0,0 1 0,0-1 0,0 0 0,-1 0 0,0 0 0,0 0 1,-1-1-1,0 1 0,0-1 0,0 0 0,-9 9 0,8-10 0,1 1 0,-1-1 0,0 0 0,-1 0 0,1-1 0,0 1 0,-1-1 0,0-1 0,0 1 0,0-1 0,0 0 0,0 0 0,0 0 0,0-1 0,-1 0 0,1-1 0,0 1 0,-13-2 0,18 1-82,1 0 0,-1 0 1,1 0-1,-1 0 0,0 0 0,1 0 0,-1-1 0,0 1 1,1 0-1,-1 0 0,1-1 0,-1 1 0,1 0 1,-1-1-1,1 1 0,-1-1 0,1 1 0,-1-1 1,1 1-1,0-1 0,-1 1 0,1-1 0,-1 1 0,1-1 1,0 1-1,0-1 0,-1 0 0,1 1 0,0-1 1,0 1-1,0-1 0,0 0 0,0 1 0,0-1 0,0 0 1,0 1-1,0-1 0,0 0 0,0 1 0,0-1 1,0 1-1,0-1 0,1 0 0,-1 1 0,0-1 1,0 1-1,1-1 0,-1 0 0,0 1 0,1-1 0,0 0 1,0-2-475,1 1 0,0-1 1,0 1-1,0-1 0,0 1 0,0 0 1,0-1-1,1 1 0,3-2 1,16-5-5677,6 2-1938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8.446"/>
    </inkml:context>
    <inkml:brush xml:id="br0">
      <inkml:brushProperty name="width" value="0.025" units="cm"/>
      <inkml:brushProperty name="height" value="0.025" units="cm"/>
    </inkml:brush>
  </inkml:definitions>
  <inkml:trace contextRef="#ctx0" brushRef="#br0">108 274 10762,'0'0'17147,"-9"0"-15140,1 0-1649,1 1-1,-1 0 0,0 0 1,1 1-1,-12 3 0,17-4-337,0 0 0,-1-1-1,1 1 1,0 0 0,0 0 0,0 1-1,0-1 1,0 0 0,0 1-1,0-1 1,0 1 0,1 0-1,-1-1 1,1 1 0,-1 0 0,1 0-1,-1 0 1,1 0 0,0 0-1,0 0 1,0 1 0,0-1 0,1 0-1,-1 0 1,1 1 0,-1-1-1,1 3 1,43-4-757,-36-1 687,-1-1 0,1 0 0,-1-1-1,1 0 1,-1 0 0,1 0 0,-1 0-1,0-1 1,0 0 0,-1-1 0,12-7-1,32-25-2154,-13 10-5530,43-39-1,-68 53 5649,0 0 0,0-1-1,11-17 1,6-23 144,-23 28 4724,-4 2 6458,-1 20-7736,0 3-1385,0 0 0,0 0 0,0-1 1,0 1-1,-1 0 0,1 0 1,0 0-1,0 0 0,0-1 0,0 1 1,0 0-1,-1 0 0,1 0 1,0 0-1,0 0 0,0-1 0,-1 1 1,1 0-1,0 0 0,0 0 1,0 0-1,-1 0 0,1 0 0,0 0 1,0 0-1,-1 0 0,1 0 1,0 0-1,0 0 0,-1 0 0,1 0 1,0 0-1,0 0 0,0 0 1,-1 0-1,1 0 0,0 0 0,0 1 1,0-1-1,-1 0 0,1 0 0,0 0 1,0 0-1,0 0 0,0 1 1,-1-1-1,1 0 0,0 0 0,0 0 1,0 0-1,0 1 0,0-1 1,0 0-1,-1 0 0,-10 11 1288,0 10-317,1 0 0,2 1-1,0-1 1,-6 30 0,7-21-836,2 1 0,1 0 0,1 0 0,2 0-1,3 35 1,-2-66-248,0 0 0,0 1-1,0-1 1,0 0-1,0 1 1,0-1 0,0 0-1,0 1 1,0-1 0,0 0-1,0 1 1,0-1-1,1 0 1,-1 0 0,0 1-1,0-1 1,0 0 0,0 1-1,1-1 1,-1 0-1,0 0 1,0 1 0,1-1-1,-1 0 1,0 0 0,0 0-1,1 0 1,-1 1-1,0-1 1,1 0 0,-1 0-1,0 0 1,1 0 0,-1 0-1,0 0 1,1 0-1,-1 0 1,0 0 0,0 0-1,1 0 1,-1 0 0,0 0-1,1 0 1,-1 0-1,0 0 1,1 0 0,-1 0-1,0 0 1,1 0 0,-1 0-1,0-1 1,1 1-1,-1 0 1,0 0 0,0 0-1,1-1 1,-1 1 0,0 0-1,0 0 1,1-1-1,14-14 275,-9-3-305,0 0 0,-1 0 0,-1-1 1,0 1-1,1-33 0,-5 53 25,0 0 0,-1 0 0,1 0 0,0 0 0,1 0-1,-1 0 1,0 0 0,1-1 0,-1 1 0,1 0 0,-1 0 0,1 0 0,0 0 0,0-1 0,0 1-1,0 0 1,0-1 0,0 1 0,0-1 0,0 1 0,1-1 0,-1 1 0,3 1 0,0-2 20,1 1 0,-1-1 0,1 0 0,0 0 1,-1 0-1,1-1 0,0 1 0,-1-1 0,6-1 1,-1 1 6,-1-1 0,0-1 0,0 1 0,0-2 0,0 1 0,0-1 0,0 0 1,-1 0-1,1-1 0,-1 0 0,0-1 0,0 1 0,0-1 0,-1-1 0,0 1 1,0-1-1,0 0 0,5-7 0,-11 13-26,-1 0 0,1 0 0,0 0 0,0 0 0,0 0 0,0 0 0,0 0 0,0 0 0,0 0 0,0 0 0,0 0 0,0 0 0,0 0 0,0 0 0,0-1 0,0 1 0,0 0 0,0 0 0,0 0 0,0 0 0,0 0 0,0 0 0,-1 0 0,1 0 0,-10 10 0,-13 18 0,19-23 0,1 1 0,0-1 0,0 1 0,0 0 0,1 0 0,0 0 0,0 0 0,0 1 0,1-1 0,0 0 0,-1 13 0,3-18 0,-1 0 0,1 0 0,0 0 0,-1 0 0,1 0 0,0 0 0,0 0 0,0 0 0,-1 0 0,1-1 0,0 1 0,0 0 0,0 0 0,0-1 0,0 1 0,1-1 0,-1 1 0,0-1 0,0 1 0,0-1 0,0 0 0,1 1 0,-1-1 0,0 0 0,0 0 0,0 0 0,1 0 0,-1 0 0,0 0 0,0 0 0,1-1 0,-1 1 0,0 0 0,0-1 0,2 0 0,3 0 0,0 0 0,-1-1 0,1 1 0,-1-1 0,1-1 0,7-3 0,-6 1 0,0-1 0,0 0 0,-1 0 0,0-1 0,0 1 0,-1-1 0,1-1 0,-1 1 0,-1-1 0,0 1 0,0-1 0,0-1 0,2-10 0,-8 16 0,-6 8 0,-5 6 0,9-5 0,-1 1 0,1 0 0,0 0 0,1 0 0,0 0 0,0 1 0,-3 11 0,6-18 0,-1 1 0,1-1 0,0 0 0,0 1 0,-1-1 0,1 1 0,0-1 0,0 1 0,1-1 0,-1 1 0,0-1 0,0 1 0,1-1 0,-1 1 0,1-1 0,-1 0 0,1 1 0,0-1 0,-1 0 0,1 1 0,0-1 0,0 0 0,0 0 0,0 0 0,0 0 0,0 0 0,0 0 0,0 0 0,0 0 0,1 0 0,-1-1 0,0 1 0,1 0 0,-1-1 0,0 1 0,1-1 0,-1 1 0,1-1 0,-1 0 0,1 0 0,-1 1 0,1-1 0,-1 0 0,1 0 0,2-1 0,3 1-97,0 0 1,0 0-1,0-1 0,0 0 1,0 0-1,0-1 0,0 0 1,0 0-1,0-1 0,-1 1 1,1-1-1,-1-1 0,0 1 1,0-1-1,8-7 0,-7 4-193,1-1 0,-2 0 0,1 0 0,-1-1 0,0 0 0,-1 0 0,0 0 0,0-1 0,6-19 0,12-39-7504,-10 30 1714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8.685"/>
    </inkml:context>
    <inkml:brush xml:id="br0">
      <inkml:brushProperty name="width" value="0.025" units="cm"/>
      <inkml:brushProperty name="height" value="0.025" units="cm"/>
    </inkml:brush>
  </inkml:definitions>
  <inkml:trace contextRef="#ctx0" brushRef="#br0">77 1 14286,'0'9'4852,"-2"22"-2017,-2 0 0,-2 0 1,-15 51-1,-9 48-563,17 20-2256,20-350-16,-2 206-46,1-1-1,0 0 1,0 0 0,1-1 0,12 8-1,-9-8 59,-1-1 0,1 1-1,1-2 1,-1 1-1,0-1 1,1-1-1,-1 0 1,1-1 0,-1 1-1,1-2 1,15-2-1,-20 2-4,0 0-1,0 0 1,0-1 0,0 1-1,0-1 1,0-1-1,0 1 1,-1-1 0,1 0-1,-1 0 1,0-1 0,0 0-1,0 0 1,0 0-1,-1 0 1,0-1 0,0 0-1,0 1 1,0-2-1,4-7 1,-4-8-7,-15 15 0,9 6 0,-1 1 0,0-1 0,1 1 0,-1 0 0,1-1 0,-1 1 0,1 0 0,-1 1 0,1-1 0,0 0 0,0 1 0,-4 2 0,-4 6 0,-1 0 0,1 1 0,0 1 0,-13 20 0,20-26 0,-1-1 0,1 1 0,0 0 0,0 1 0,0-1 0,1 0 0,0 1 0,0-1 0,1 1 0,0 0 0,0-1 0,0 12 0,2-17 0,-1 0 0,1 0 0,0 0 0,0-1 0,0 1 0,0 0 0,-1 0 0,1 0 0,0-1 0,0 1 0,1-1 0,-1 1 0,0-1 0,0 1 0,0-1 0,0 1 0,0-1 0,0 0 0,1 0 0,-1 0 0,0 0 0,0 1 0,0-1 0,1-1 0,-1 1 0,0 0 0,0 0 0,2-1 0,40-5 0,46-23 0,-72 21 0,1 2 0,0 0 0,0 1 0,1 0 0,-1 2 0,27-2 0,-44 5 0,0 0 0,0 0 0,0 0 0,0 0 0,0 1 0,0-1 0,0 0 0,0 0 0,0 1 0,-1-1 0,1 1 0,0-1 0,0 1 0,0-1 0,0 1 0,-1 0 0,1-1 0,0 1 0,0 0 0,-1-1 0,1 1 0,-1 0 0,1 0 0,-1 0 0,1 1 0,6 31 0,-15 37 0,7-66 0,-1 5 0,-1 10 0,2-30 0,7-162 0,-3 171 0,-1 1 0,1-1 0,0 1 0,0 0 0,-1 0 0,1 0 0,0 0 0,0 1 0,0-1 0,5 1 0,-1-1 0,34-9 0,0 3 0,0 1 0,48-1 0,-88 7 0,0 0 0,1 0 0,-1 0 0,0 1 0,0-1 0,0 0 0,1 0 0,-1 1 0,0-1 0,0 1 0,0-1 0,0 1 0,0-1 0,0 1 0,0 0 0,0 0 0,0-1 0,0 1 0,0 0 0,0 0 0,-1 0 0,1 0 0,0 0 0,-1 0 0,1 0 0,0 1 0,0 2 0,1 0 0,-1 0 0,-1-1 0,1 1 0,0 0 0,-1 0 0,0 0 0,0 6 0,-2 3 0,1 0 0,-2 0 0,0 0 0,-5 15 0,8-28 0,0 0 0,0 0 0,0 0 0,-1 0 0,1 0 0,0 0 0,0 0 0,0 1 0,0-1 0,0 0 0,0 0 0,0 0 0,0 0 0,0 0 0,0 0 0,0 0 0,0 1 0,0-1 0,0 0 0,0 0 0,0 0 0,0 0 0,0 0 0,0 0 0,0 0 0,0 1 0,0-1 0,0 0 0,0 0 0,0 0 0,0 0 0,0 0 0,0 0 0,0 0 0,0 1 0,0-1 0,1 0 0,-1 0 0,0 0 0,0 0 0,0 0 0,0 0 0,0 0 0,0 0 0,0 0 0,0 0 0,0 0 0,1 0 0,-1 0 0,0 0 0,0 0 0,0 1 0,0-1 0,0 0 0,0 0 0,1 0 0,-1 0 0,0 0 0,0 0 0,0 0 0,0-1 0,12-4 0,21-17 0,-23 15 0,82-46 0,-85 49 0,0 1 0,0 0 0,1 0 0,-1 1 0,1-1 0,0 2 0,0-1 0,0 1 0,0 1 0,0-1 0,9 2 0,-16 0 0,1-1 0,-1 1 0,0 0 0,1 0 0,-1 0 0,0 0 0,0 0 0,0 1 0,0-1 0,0 0 0,0 1 0,0-1 0,0 0 0,0 1 0,-1-1 0,1 1 0,-1-1 0,1 1 0,-1-1 0,1 1 0,-1 0 0,0-1 0,0 1 0,0-1 0,0 1 0,0 0 0,0-1 0,0 3 0,-5 47 0,3-41-21,-6 30-2006,3-20-3148,12-36-9415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8.990"/>
    </inkml:context>
    <inkml:brush xml:id="br0">
      <inkml:brushProperty name="width" value="0.025" units="cm"/>
      <inkml:brushProperty name="height" value="0.025" units="cm"/>
    </inkml:brush>
  </inkml:definitions>
  <inkml:trace contextRef="#ctx0" brushRef="#br0">50 1 15439,'-26'66'8658,"11"5"-4430,11-23-3510,1 48 0,3-95-712,-1 0-1,1 0 1,0 0-1,0 0 0,0 0 1,0 1-1,0-1 0,0 0 1,0 0-1,0 0 1,0 0-1,1 0 0,-1 0 1,0 1-1,1-1 0,-1 0 1,1 0-1,-1 0 1,1 0-1,-1 0 0,1-1 1,0 1-1,0 0 0,-1 0 1,1 0-1,0 0 1,0-1-1,0 1 0,0 0 1,0-1-1,0 1 0,0-1 1,0 1-1,0-1 1,0 0-1,0 1 0,0-1 1,0 0-1,1 0 0,-1 1 1,0-1-1,0 0 1,2-1-1,1 1 21,-1-1 0,1-1 1,-1 1-1,0 0 0,1-1 0,-1 0 0,0 1 1,0-1-1,0-1 0,0 1 0,-1 0 0,1-1 1,2-2-1,58-93 267,-62 99-285,-1 0 0,0 1 0,1-1 0,-1 0 0,1 0-1,-1 0 1,1 0 0,-1 0 0,1 0 0,0 0 0,-1 0-1,1 0 1,0 0 0,0 0 0,0 0 0,0 0 0,0 0-1,0-1 1,0 1 0,0 0 0,0-1 0,0 1 0,0-1 0,1 0-1,-1 1 1,0-1 0,0 0 0,0 1 0,1-1 0,-1 0-1,0 0 1,0 0 0,1 0 0,-1 0 0,1-1 0,0 1 8,0 0 0,-1 0 1,1 0-1,-1 0 1,1 0-1,0-1 0,-1 1 1,1-1-1,-1 1 0,1-1 1,-1 0-1,1 1 1,-1-1-1,0 0 0,1 0 1,-1 0-1,0 0 0,0 0 1,0 0-1,0 0 1,0-1-1,0 1 0,0 0 1,0-1-1,0 1 1,0 0-1,-1-1 0,1 1 1,-1-1-1,1-2 0,0 3-11,-1 0 0,0 0-1,1 0 1,-1 0 0,0-1-1,0 1 1,0 0 0,0 0-1,0 0 1,0 0 0,-1 0-1,1-1 1,0 1 0,-1 0-1,1 0 1,0 0 0,-1 0 0,0 0-1,1 0 1,-1 0 0,-1-1-1,2 1-10,-1 1-1,0 0 1,0-1-1,0 1 1,0 0-1,1 0 1,-1-1-1,0 1 1,0 0-1,0 0 1,0 0 0,0 0-1,0 0 1,1 1-1,-1-1 1,0 0-1,0 0 1,0 0-1,0 1 1,0-1-1,0 1 1,-4 1-8,1 1 1,0-1 0,0 1-1,0 0 1,0 0-1,0 0 1,1 0 0,-7 8-1,8-8 56,0 0 1,0 0-1,0 0 0,1 1 0,-1-1 0,1 0 1,0 1-1,0 0 0,0-1 0,0 1 0,0-1 1,1 1-1,0 0 0,0-1 0,0 1 0,0 0 0,1 5 1,0-6-11,0 0 1,0-1 0,0 1-1,1 0 1,-1-1 0,1 1 0,-1-1-1,1 0 1,0 1 0,0-1-1,0 0 1,0 0 0,0 0-1,1-1 1,-1 1 0,1 0 0,-1-1-1,1 1 1,-1-1 0,1 0-1,5 1 1,9 3-669,1 0 0,-1-2 0,1 0 0,0-1 0,0-1 0,0-1 0,31-3 1,-45 0-5184,-4-7-3102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9.332"/>
    </inkml:context>
    <inkml:brush xml:id="br0">
      <inkml:brushProperty name="width" value="0.025" units="cm"/>
      <inkml:brushProperty name="height" value="0.025" units="cm"/>
    </inkml:brush>
  </inkml:definitions>
  <inkml:trace contextRef="#ctx0" brushRef="#br0">0 1 15439,'0'0'13933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39.691"/>
    </inkml:context>
    <inkml:brush xml:id="br0">
      <inkml:brushProperty name="width" value="0.025" units="cm"/>
      <inkml:brushProperty name="height" value="0.025" units="cm"/>
    </inkml:brush>
  </inkml:definitions>
  <inkml:trace contextRef="#ctx0" brushRef="#br0">32 1 18097,'0'0'6022,"-11"49"-5061,5-19-225,0 4-415,0 4-289,3-1 32,3-4-64,0-1-481,0-4-480,8-6-256,-2-6-705,-5-7-2466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40.017"/>
    </inkml:context>
    <inkml:brush xml:id="br0">
      <inkml:brushProperty name="width" value="0.025" units="cm"/>
      <inkml:brushProperty name="height" value="0.025" units="cm"/>
    </inkml:brush>
  </inkml:definitions>
  <inkml:trace contextRef="#ctx0" brushRef="#br0">0 119 16367,'0'0'9578,"72"14"-8842,-20-22-383,4-3-225,3-2-64,-7-1-32,-6 0-1570,-12-2-1505,-11 1-512,-10-4-1314,-13-3-4579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40.375"/>
    </inkml:context>
    <inkml:brush xml:id="br0">
      <inkml:brushProperty name="width" value="0.025" units="cm"/>
      <inkml:brushProperty name="height" value="0.025" units="cm"/>
    </inkml:brush>
  </inkml:definitions>
  <inkml:trace contextRef="#ctx0" brushRef="#br0">1 4 15919,'0'0'8392,"59"-4"-7655,-9 4-257,6 0-384,3 0-64,-3 0-2882,-5 0-3685</inkml:trace>
  <inkml:trace contextRef="#ctx0" brushRef="#br0" timeOffset="1">421 167 14446,'0'0'4505,"-6"9"-640,-16 29-758,22-38-3044,-1 1 1,1 0-1,0-1 0,-1 1 0,1-1 1,0 1-1,0-1 0,-1 1 0,1 0 1,0-1-1,0 1 0,0 0 1,0-1-1,0 1 0,0 0 0,0-1 1,0 1-1,0-1 0,0 1 0,0 0 1,0-1-1,0 1 0,0 0 0,1-1 1,-1 1-1,0-1 0,0 1 0,1 0 1,-1-1-1,0 1 0,1-1 0,-1 1 1,1-1-1,-1 1 0,1-1 0,-1 1 1,1-1-1,-1 0 0,1 1 0,-1-1 1,1 0-1,0 1 0,-1-1 0,1 0 1,-1 0-1,1 0 0,0 1 0,-1-1 1,1 0-1,0 0 0,-1 0 1,1 0-1,0 0 0,-1 0 0,1 0 1,-1 0-1,2-1 0,38-4 386,-39 5-365,24-8 5,-1-1 0,0-1 0,0-1 0,30-18 0,37-19-1581,-90 48 1485,-1 0-1,1-1 1,0 1-1,-1 0 0,1-1 1,-1 1-1,1 0 1,0-1-1,-1 1 1,1 0-1,0 0 1,-1 0-1,1 0 0,0 0 1,-1 0-1,1 0 1,0 0-1,-1 0 1,1 0-1,0 0 0,-1 0 1,1 0-1,0 1 1,-1-1-1,1 0 1,-1 0-1,1 1 1,0-1-1,-1 0 0,1 1 1,-1-1-1,1 1 1,-1-1-1,1 1 1,0 0-1,-1 1 41,1 0-1,-1 0 1,0 0-1,1 0 1,-1 0 0,0 0-1,0 0 1,0 0-1,-1 0 1,1 0-1,0 0 1,-2 2 0,-26 73 1289,21-60-1178,7-17-146,-10 40 233,10-39-253,0 0 1,0-1-1,0 1 0,1 0 1,-1 0-1,0 0 1,1 0-1,-1-1 0,0 1 1,1 0-1,-1 0 1,1-1-1,-1 1 0,1 0 1,-1-1-1,1 1 1,-1-1-1,1 1 0,0-1 1,-1 1-1,1-1 1,0 1-1,0-1 1,-1 1-1,1-1 0,0 0 1,0 1-1,0-1 1,-1 0-1,1 0 0,0 0 1,0 0-1,0 0 1,0 0-1,0 0 0,-1 0 1,1 0-1,0 0 1,0 0-1,0 0 0,1-1 1,4 0-608,0-1 0,-1 0 0,1 0 0,-1 0 0,1-1 1,-1 1-1,0-1 0,0-1 0,0 1 0,0-1 0,-1 1 0,1-1 1,-1-1-1,6-6 0,21-24-6856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40.886"/>
    </inkml:context>
    <inkml:brush xml:id="br0">
      <inkml:brushProperty name="width" value="0.025" units="cm"/>
      <inkml:brushProperty name="height" value="0.025" units="cm"/>
    </inkml:brush>
  </inkml:definitions>
  <inkml:trace contextRef="#ctx0" brushRef="#br0">167 1 18097,'-9'12'2077,"-3"4"-1053,0 1 1,2 1-1,0 0 0,1 0 1,0 0-1,2 1 0,0 1 1,-6 31-1,11-22-817,1 0-1,2 0 0,1 0 1,1 0-1,13 50 1,-6-25-149,-8-48-52,0 5 18,0 0 0,0 0 0,-1 0 0,0 1 0,-1-1 0,-1 0 0,-1 13 0,2-24-16,0 1 0,0-1 1,0 1-1,0-1 0,0 1 0,0-1 1,0 1-1,0-1 0,-1 0 0,1 1 0,0-1 1,0 1-1,0-1 0,-1 1 0,1-1 1,0 0-1,0 1 0,-1-1 0,1 0 1,0 1-1,-1-1 0,1 0 0,0 1 1,-1-1-1,1 0 0,-1 0 0,1 0 0,-1 1 1,1-1-1,0 0 0,-1 0 0,1 0 1,-1 0-1,1 0 0,-1 0 0,1 0 1,-1 0-1,1 0 0,-1 0 0,1 0 0,0 0 1,-1 0-1,1 0 0,-1 0 0,1 0 1,-1 0-1,1-1 0,-1 1 0,1 0 1,0 0-1,-1-1 0,1 1 0,0 0 1,-1-1-1,-16-21 388,2-18-631,2-1 0,2 0 0,1-1 0,2 0 0,-4-78 0,13 119 229,0 1 0,-1-1 0,1 0 0,0 1 0,0-1 0,0 1 0,0-1 0,0 1-1,1 0 1,-1-1 0,0 1 0,0 0 0,0 0 0,0-1 0,0 1 0,0 0 0,0 0 0,1 0 0,-1 1-1,0-1 1,0 0 0,0 0 0,2 1 0,30 4-61,-18-2-658,1 0-1,-1-1 1,1 0 0,-1-2 0,23-1-1,-33 1 622,-1-1-1,1 0 0,0 0 1,-1-1-1,0 1 0,1-1 1,-1 0-1,0 0 0,0 0 1,0 0-1,0-1 1,0 0-1,-1 0 0,1 0 1,-1 0-1,0 0 0,0-1 1,0 1-1,0-1 0,0 0 1,-1 0-1,3-7 0,4-11 499,-2 0-1,0-1 0,4-26 0,2-9 2369,-23 127-130,0-35-2438,-1-5 128,2 1-1,1 0 1,1 0-1,2 0 1,1 1-1,0 53 1,3-83-407,1 0 0,0-1 0,0 1 0,0 0-1,0 0 1,0 0 0,0 0 0,0 0 0,0 0 0,0 0 0,1 0 0,-1 0-1,0 0 1,0 0 0,1-1 0,-1 1 0,1 0 0,-1 0 0,1 0 0,-1-1 0,1 1-1,-1 0 1,1 0 0,0-1 0,0 1 0,-1 0 0,1-1 0,0 1 0,0-1 0,-1 1-1,1-1 1,0 0 0,0 1 0,0-1 0,0 0 0,0 1 0,0-1 0,0 0-1,0 0 1,-1 0 0,1 0 0,0 0 0,0 0 0,0 0 0,0 0 0,0 0 0,0-1-1,0 1 1,0 0 0,0-1 0,0 1 0,-1 0 0,2-1 0,3-2-963,-1 1-1,0-1 1,0 0 0,0 0 0,0 0 0,-1 0 0,1-1 0,5-7 0,8-16-10483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41.772"/>
    </inkml:context>
    <inkml:brush xml:id="br0">
      <inkml:brushProperty name="width" value="0.025" units="cm"/>
      <inkml:brushProperty name="height" value="0.025" units="cm"/>
    </inkml:brush>
  </inkml:definitions>
  <inkml:trace contextRef="#ctx0" brushRef="#br0">150 235 4548,'0'0'13373,"-9"1"-7576,-1 2-5113,0-1-1,0 2 0,1-1 0,-1 1 0,1 1 0,0 0 0,-12 8 1,17-11-514,0 1 1,0 0 0,1 0-1,-1 0 1,1 1-1,-1-1 1,1 1 0,1 0-1,-1 0 1,0 0 0,1 0-1,0 0 1,0 1 0,0-1-1,0 1 1,1-1-1,0 1 1,0-1 0,0 1-1,0 9 1,1-12-171,1-1 0,0 1 0,-1-1 0,1 1 0,0 0 0,0-1 0,0 1 0,0-1 0,0 0 0,0 1 0,1-1 0,-1 0 0,0 0 0,1 0 0,-1 0 0,1 0 0,-1 0 0,1 0 0,-1 0 0,1-1 0,0 1 0,-1 0 0,1-1 0,0 0 0,0 1 0,-1-1 0,1 0 0,0 0 0,0 0 0,2 0 0,4 1 0,1-1 0,-1 0 0,0-1 0,0 1 0,15-4 0,-16 1 1,1-1 0,-1 1 0,0-1 0,0 0 0,0-1 1,0 1-1,-1-1 0,0-1 0,0 1 0,9-12 0,-5 5-13,-1 1 0,-1-2 0,0 1 0,12-28 0,-19 38-212,-10 21-315,3-8 477,-26 61 2,31-68 46,-1 0 1,1 0 0,0 1 0,0-1 0,0 0-1,1 1 1,-1-1 0,1 1 0,0-1-1,0 0 1,1 1 0,0-1 0,-1 0-1,4 9 1,-3-12-15,0 0 0,0 1 0,0-1 0,0 0 0,1 0 0,-1 0 0,0 0 0,1 0 0,-1 0 0,1-1-1,-1 1 1,1 0 0,-1-1 0,1 1 0,0-1 0,-1 1 0,1-1 0,0 0 0,-1 0 0,1 0 0,-1 0 0,1 0 0,0 0-1,-1 0 1,1-1 0,0 1 0,2-1 0,3-1-171,-1 1 0,1-1 0,0-1 0,-1 1 0,10-6 0,5-6-1227,0-1 1,-1-2 0,-1 0-1,0 0 1,-1-2-1,-1 0 1,23-36 0,-18 23-1061,-2-2 1,-2-1-1,0 0 1,15-49-1,-28 66 12854,-12 31-6096,-20 46-3264,20-42 331,-3 3-890,1 1 1,1 0-1,1 1 0,0-1 1,2 1-1,1 1 1,0-1-1,2 1 0,0 0 1,3 29-1,-1-51-432,0 0 0,0 1 1,0-1-1,0 1 0,1-1 0,-1 0 0,1 1 0,-1-1 0,1 0 0,-1 1 0,1-1 1,0 0-1,-1 0 0,1 0 0,0 1 0,0-1 0,0 0 0,0 0 0,0 0 0,2 1 0,-3-2 2,1 0-1,0-1 1,-1 1-1,1 0 1,0 0-1,-1 0 1,1-1-1,0 1 1,-1 0-1,1 0 0,0-1 1,-1 1-1,1-1 1,-1 1-1,1-1 1,-1 1-1,1-1 1,-1 1-1,1-1 1,-1 1-1,0-1 0,1 1 1,-1-1-1,0 0 1,1 1-1,-1-1 1,0 0-1,0 1 1,1-1-1,-1 0 0,0 1 1,0-1-1,0 0 1,0 1-1,0-1 1,0 0-1,0 1 1,0-1-1,0 0 1,-1 0-1,1 0-2,3-15 67,-1 1 0,-1-1 0,0 0 1,-1 0-1,-1 1 0,-5-31 0,0 37-219,2 19 63,4 22 122,2-29-37,0 1 0,1-1 1,-1 0-1,1 0 0,-1 0 1,1 0-1,0 0 0,0 0 1,0-1-1,1 0 0,-1 0 1,1 1-1,-1-2 0,1 1 0,0 0 1,0-1-1,-1 0 0,1 0 1,0 0-1,0 0 0,0-1 1,0 1-1,0-1 0,5 0 1,-2 0 10,1 1 0,-1-2 0,1 1 0,-1-1 0,0 0 0,1 0 1,-1-1-1,0 0 0,0 0 0,0-1 0,0 0 0,8-5 0,-10 5-1,-1 0 0,0 0 0,1 0 0,-1-1 0,-1 0 0,1 0 0,0 0-1,-1 0 1,0 0 0,0-1 0,0 0 0,-1 1 0,0-1 0,1 0 0,-2 0 0,1 0-1,-1 0 1,1-1 0,0-6 0,-3 12-2,1-1 0,0 1-1,-1 0 1,1-1 0,0 1 0,-1 0 0,1 0-1,0-1 1,-1 1 0,1 0 0,-1 0 0,1-1-1,-1 1 1,1 0 0,0 0 0,-1 0 0,1 0-1,-1 0 1,1 0 0,-1 0 0,1 0 0,-1 0-1,1 0 1,-1 0 0,1 0 0,0 0 0,-1 0-1,1 0 1,-1 0 0,1 1 0,-1-1 0,1 0-1,0 0 1,-1 0 0,1 1 0,-1-1 0,1 0-1,0 1 1,-1-1 0,1 0 0,0 1-1,-1 0 1,-18 11 544,15-7-526,0 0 1,0 0-1,0 1 1,1 0-1,0-1 0,0 1 1,1 0-1,-1 1 1,1-1-1,1 0 1,-1 1-1,1-1 1,0 1-1,1-1 1,-1 13-1,2-8 5,1 0-1,0 0 1,1 0-1,0 0 1,0 0-1,1-1 1,1 0-1,8 15 1,-5-17-2522,-7-8 2232,-1 0-1,0 0 1,1 0-1,-1 0 1,0 0-1,1 0 0,-1 0 1,0-1-1,1 1 1,-1 0-1,0 0 1,1 0-1,-1-1 1,0 1-1,1 0 1,-1 0-1,0-1 1,0 1-1,1 0 1,-1-1-1,0 1 1,0 0-1,0-1 1,0 1-1,1 0 1,-1-1-1,0 1 1,0 0-1,0-1 1,0 1-1,0-1 0,0 1 1,0 0-1,0-1 1,0 1-1,0-1 1,0 1-1,0 0 1,0-1-1,0-16-11747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42.406"/>
    </inkml:context>
    <inkml:brush xml:id="br0">
      <inkml:brushProperty name="width" value="0.025" units="cm"/>
      <inkml:brushProperty name="height" value="0.025" units="cm"/>
    </inkml:brush>
  </inkml:definitions>
  <inkml:trace contextRef="#ctx0" brushRef="#br0">144 103 4901,'-1'-34'15188,"-7"-6"-9253,8 39-5845,0-1 0,-1 1 0,1-1 0,0 1-1,-1 0 1,1-1 0,-1 1 0,0 0 0,1 0 0,-1 0 0,0-1 0,0 1 0,0 0 0,0 0 0,0 0 0,0 0 0,0 0 0,0 0-1,0 1 1,0-1 0,-1 0 0,1 1 0,0-1 0,-1 0 0,1 1 0,0 0 0,-1-1 0,1 1 0,0 0 0,-1 0 0,1-1 0,-1 1 0,1 0-1,0 0 1,-1 1 0,1-1 0,-1 0 0,1 0 0,0 1 0,-1-1 0,1 1 0,0-1 0,-1 1 0,1 0 0,0-1 0,0 1 0,0 0-1,0 0 1,-1 0 0,0 1 0,-5 4 11,0 0-1,1 0 1,0 1-1,0 0 1,0 0 0,1 0-1,0 1 1,-6 11-1,8-14-12,1 0-1,-1 1 1,1-1-1,0 1 1,0 0-1,0-1 1,1 1-1,0 0 1,0 0-1,0 0 1,1 0-1,0 0 1,1 11-1,0-16-85,0-1-1,-1 1 0,1 0 1,-1 0-1,1 0 0,0 0 1,-1-1-1,1 1 0,0 0 1,0 0-1,0-1 0,0 1 0,0-1 1,0 1-1,-1-1 0,1 1 1,0-1-1,0 0 0,0 1 1,1-1-1,-1 0 0,0 0 1,0 0-1,2 0 0,30 0-6,-26 0 4,7-2 1,-1-1 0,1 0 0,-1-1 0,1 0 0,-1-1 0,-1-1 0,1 0 0,-1-1 0,21-14 0,15-8 0,-48 29 0,0 0 0,1 0 0,-1 0 0,1-1 0,-1 1 0,0 0 0,1 0 0,-1 0 0,1 0 0,-1 0 0,0-1 0,1 1 0,-1 0 0,1 0 0,-1 0 0,1 0 0,-1 0 0,0 1 0,1-1 0,-1 0 0,1 0 0,-1 0 0,0 0 0,1 0 0,-1 0 0,1 1 0,-1-1 0,0 0 0,1 0 0,-1 1 0,0-1 0,1 0 0,-1 0 0,0 1 0,8 17 0,-7-17 0,-1 1 0,1 0 0,-1 0 0,1 0 0,-1-1 0,1 1 0,0 0 0,0-1 0,0 1 0,0-1 0,0 1 0,0-1 0,0 1 0,1-1 0,-1 0 0,0 0 0,1 1 0,-1-1 0,1 0 0,-1 0 0,1 0 0,0-1 0,2 2 0,11-1 0,1 0 0,-1-2 0,0 0 0,1 0 0,-1-2 0,0 0 0,25-8 0,-25 7 0,0 0 0,0 0 0,1 2 0,-1-1 0,1 2 0,0 0 0,20 2 0,-36 0-127,1-1-1,-1 1 1,1-1 0,-1 1-1,0-1 1,1 1-1,-1-1 1,1 1 0,-1-1-1,0 1 1,1 0 0,-1-1-1,0 1 1,0-1-1,0 1 1,1 0 0,-1-1-1,0 1 1,0 0 0,0-1-1,0 1 1,0 0 0,0-1-1,0 1 1,0 0-1,-1-1 1,1 1 0,0 0-1,0-1 1,0 1 0,-1-1-1,1 2 1,-1 4-3710,-7-9-3594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42.751"/>
    </inkml:context>
    <inkml:brush xml:id="br0">
      <inkml:brushProperty name="width" value="0.025" units="cm"/>
      <inkml:brushProperty name="height" value="0.025" units="cm"/>
    </inkml:brush>
  </inkml:definitions>
  <inkml:trace contextRef="#ctx0" brushRef="#br0">1 1 23382,'0'0'9385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4:01.997"/>
    </inkml:context>
    <inkml:brush xml:id="br0">
      <inkml:brushProperty name="width" value="0.025" units="cm"/>
      <inkml:brushProperty name="height" value="0.025" units="cm"/>
    </inkml:brush>
  </inkml:definitions>
  <inkml:trace contextRef="#ctx0" brushRef="#br0">5 41 9897,'0'0'1554,"-1"8"-369,1-4-1164,-1-3 8,1 1 0,-1-1 0,1 0 0,-1 1 0,1-1 0,0 1 0,0-1 0,0 1 0,0-1-1,0 1 1,0-1 0,0 1 0,0-1 0,1 0 0,-1 1 0,0-1 0,1 1 0,-1-1 0,1 0 0,0 1 0,-1-1 0,1 0 0,0 0 0,0 1 0,0-1-1,0 0 1,0 0 0,0 0 0,0 0 0,0 0 0,0 0 0,1-1 0,-1 1 0,0 0 0,0-1 0,1 1 0,-1-1 0,1 1 0,-1-1 0,0 1 0,1-1 0,-1 0-1,1 0 1,-1 0 0,1 0 0,-1 0 0,1 0 0,-1 0 0,3-1 0,71 0 1863,147-24 0,-46 3-1154,1078-29 1685,-256 103-743,-269-5-578,444-70-563,-819 14 229,-354 9-799,-1 0-1,1 0 0,0 0 0,0 1 0,0-1 1,0 0-1,0 0 0,-1 0 0,1 0 0,0 1 1,0-1-1,0 0 0,0 0 0,0 0 0,0 1 0,0-1 1,0 0-1,0 0 0,0 0 0,0 1 0,0-1 1,0 0-1,0 0 0,0 0 0,0 1 0,0-1 0,0 0 1,0 0-1,0 1 0,0-1 0,0 0 0,0 0 1,0 0-1,0 1 0,0-1 0,0 0 0,1 0 1,-1 0-1,0 0 0,0 1 0,0-1 0,0 0 0,0 0 1,1 0-1,-1 0 0,0 0 0,0 0 0,0 1 1,1-1-1,-1 0 0,0 0 0,0 0 0,0 0 1,1 0-1,-1 0 0,0 0 0,0 0 0,1 0 0,-1 0 1,0 0-1,0 0 0,-14 10-6062,6-9-2330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8.150"/>
    </inkml:context>
    <inkml:brush xml:id="br0">
      <inkml:brushProperty name="width" value="0.025" units="cm"/>
      <inkml:brushProperty name="height" value="0.025" units="cm"/>
    </inkml:brush>
  </inkml:definitions>
  <inkml:trace contextRef="#ctx0" brushRef="#br0">11 1 17136,'0'0'8627,"2"10"-7383,6 82 352,-4 2 0,-9 96 0,5-180-1459,-1-11 5,1-27 137,0-61 106,0 69-356,0 2-29,1 11 0,-1 0 0,0-1 0,0 1 0,0 0 0,-1 0 0,0 0 0,-1 0 0,1 0 0,-1 0 0,-5-11 0,3 19 0,3 12 0,3 15 0,0-24 0,0-1 0,0 0 0,0 1 0,0-1 0,1 0 0,0 0 0,0 0 0,-1-1 0,2 1 0,-1-1 0,0 0 0,0 1 0,1-1 0,-1-1 0,1 1 0,0 0 0,-1-1 0,1 0 0,0 0 0,0 0 0,0 0 0,0-1 0,0 0 0,0 1 0,-1-1 0,9-1 0,-1 0 0,1 0 0,-1-1 0,0 0 0,0 0 0,0-1 0,0-1 0,-1 0 0,15-7 0,-10 2 0,0-1 0,-1 0 0,0-1 0,20-20 0,-29 27 0,-1-1 0,0 0 0,1 0 0,-1-1 0,-1 1 0,1-1 0,-1 0 0,0 0 0,-1 0 0,1 0 0,-1 0 0,0-1 0,-1 1 0,1-1 0,-1-7 0,-1 14 0,0-1 0,0 1 0,0-1 0,0 1 0,0-1 0,0 1 0,0-1 0,0 1 0,0-1 0,0 1 0,-1 0 0,1-1 0,0 1 0,0-1 0,0 1 0,-1 0 0,1-1 0,0 1 0,-1 0 0,1-1 0,0 1 0,-1 0 0,1-1 0,-1 1 0,1 0 0,0 0 0,-1-1 0,1 1 0,-1 0 0,1 0 0,-1 0 0,1 0 0,0 0 0,-1-1 0,1 1 0,-1 0 0,1 0 0,-1 0 0,1 0 0,-1 0 0,1 1 0,-1-1 0,1 0 0,-1 0 0,1 0 0,0 0 0,-1 0 0,1 1 0,-1-1 0,1 0 0,0 0 0,-1 1 0,1-1 0,-1 0 0,1 1 0,0-1 0,-1 0 0,1 1 0,-25 18 0,14-5 0,0 0 0,1 0 0,1 1 0,0 0 0,1 1 0,1 0 0,0 0 0,1 0 0,1 1 0,1 0 0,0 0 0,-3 32 0,7-47-45,1 0 0,-1 0 0,0 0 0,0 0 0,1 0 0,-1 0 0,1 0 0,0-1-1,-1 1 1,1 0 0,0 0 0,0-1 0,0 1 0,0 0 0,0-1 0,1 1 0,-1-1 0,0 0 0,1 1 0,-1-1 0,1 0 0,-1 0 0,1 0 0,0 0-1,0 0 1,-1 0 0,1 0 0,0-1 0,0 1 0,0-1 0,0 1 0,-1-1 0,1 0 0,0 0 0,0 1 0,0-1 0,2-1 0,3 1-406,0 0 1,-1 0-1,1 0 1,-1-1-1,1-1 1,-1 1-1,0-1 1,1 0-1,-1 0 1,7-4-1,13-12-8501,-1-4-6914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4:44.782"/>
    </inkml:context>
    <inkml:brush xml:id="br0">
      <inkml:brushProperty name="width" value="0.025" units="cm"/>
      <inkml:brushProperty name="height" value="0.025" units="cm"/>
    </inkml:brush>
  </inkml:definitions>
  <inkml:trace contextRef="#ctx0" brushRef="#br0">3987 580 5990,'0'0'2946,"9"-11"-1974,28-35-716,-35 43-225,0 1 0,0-1 0,-1 0 0,1-1 0,-1 1 0,0 0 0,1 0 0,-1-1 0,-1 1 0,1 0 0,0-1 0,-1 1 0,0-1 0,0 1 0,0-1 0,0 1 0,0-1 0,-1 1 0,1-1 0,-1 1 0,0 0 0,0-1-1,0 1 1,-1 0 0,1 0 0,-1 0 0,0 0 0,0 0 0,0 0 0,-3-4 0,-5-3 251,1 1 1,-1-1-1,-1 2 0,0-1 0,-19-10 0,-10-4-211,0 3-1,-2 1 0,-70-22 0,-139-25-229,182 50 32,-488-100 520,393 92 1484,-239-5 1,216 30-1119,-233 31-1,284-12-724,2 6-1,-190 62 1,191-41-31,-216 106 1,291-122 86,1 3 1,2 2-1,1 2 0,2 3 1,-88 88-1,122-108 36,0 1-1,1 0 1,1 1-1,1 1 1,2 0-1,0 1 0,1 0 1,2 1-1,1 1 1,-11 47-1,16-53-96,2 0-1,0 0 1,2 0 0,0 0-1,1 0 1,1 0 0,1 0-1,1 0 1,1-1 0,1 1-1,0-1 1,2-1 0,0 1-1,21 33 1,-11-23-61,2-2 0,1-1 0,1 0-1,2-2 1,0-1 0,2 0 0,31 21-1,-19-19-94,2-1-1,0-2 1,1-2-1,77 27 1,-33-23-126,0-4 0,1-3 0,1-4 0,1-4 0,105-1 0,-38-12 588,-1-6 0,226-43 1,298-107 1359,-64-31-1270,-446 127-394,252-134-1,-361 164-64,-1-2 0,-2-3 0,-1-3 1,-2-2-1,61-63 0,-94 84 29,-1 0 0,0 0 0,-2-2 0,-1 0 0,-1-1 0,-1-1 0,-1 0 0,-1-1 0,-2 0 0,0-1 0,-2 0 0,-1-1 1,-2 1-1,4-50 0,-8 68 21,-1 0 1,-1-1 0,0 1-1,0 0 1,-1 0 0,0 0 0,-1 0-1,0 0 1,-1 1 0,0-1-1,0 1 1,-1 0 0,0 0-1,-12-14 1,8 13-7,0 1 1,-1 0-1,0 0 0,-1 1 0,0 1 1,0 0-1,0 0 0,-1 1 1,0 0-1,0 1 0,-17-4 0,-20-4-621,-1 3 0,0 2 0,-68-2-1,-56 1-3504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05.602"/>
    </inkml:context>
    <inkml:brush xml:id="br0">
      <inkml:brushProperty name="width" value="0.025" units="cm"/>
      <inkml:brushProperty name="height" value="0.025" units="cm"/>
    </inkml:brush>
  </inkml:definitions>
  <inkml:trace contextRef="#ctx0" brushRef="#br0">61 112 7623,'-3'0'290,"-35"-2"3499,38 2-3639,-1 0 1,0 0-1,0 0 0,1 0 0,-1 0 0,0 0 0,1 0 0,-1 0 0,0 0 0,0-1 1,1 1-1,-1 0 0,0 0 0,1-1 0,-1 1 0,0-1 0,1 1 0,-1 0 0,1-1 1,-1 1-1,0-1 0,1 1 0,0-1 0,-1 0 0,1 1 0,-1-1 0,1 0 0,0 1 1,-1-1-1,1 0 0,0 1 0,-1-1 0,1 0 0,0 1 0,0-1 0,0 0 0,0 0 1,0 1-1,0-1 0,0-1 0,2 1-82,0 0-1,0 0 1,0 0 0,0 0 0,0 0 0,0 0-1,0 0 1,0 1 0,0 0 0,1-1 0,-1 1-1,0 0 1,0 0 0,4 0 0,2-1 121,357-11 2311,-166 12-2224,136-5-38,276-14-27,-452-2-142,-98 11-53,99-4 0,-154 16-564,-16 1-8993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06.441"/>
    </inkml:context>
    <inkml:brush xml:id="br0">
      <inkml:brushProperty name="width" value="0.025" units="cm"/>
      <inkml:brushProperty name="height" value="0.025" units="cm"/>
    </inkml:brush>
  </inkml:definitions>
  <inkml:trace contextRef="#ctx0" brushRef="#br0">127 2 7527,'-11'0'812,"3"0"-484,-45-2 1442,49 2-1423,0 0 0,0 1 0,0-1 0,0 1 0,0-1 0,0 1 0,0 0 0,0 1 0,0-1 0,0 1 0,-3 2-1,6-4-299,1 0-1,0 0 0,0 0 0,0 1 0,-1-1 0,1 0 0,0 0 0,0 0 0,0 1 0,0-1 0,0 0 0,-1 0 1,1 0-1,0 1 0,0-1 0,0 0 0,0 0 0,0 1 0,0-1 0,0 0 0,0 0 0,0 1 0,0-1 0,0 0 1,0 0-1,0 1 0,0-1 0,0 0 0,0 0 0,0 1 0,0-1 0,0 0 0,0 0 0,1 1 0,-1-1 0,0 0 1,0 0-1,0 0 0,0 1 0,0-1 0,1 0 0,-1 1 0,15 7 816,20 3-222,-34-11-579,79 15 668,0-4-1,2-4 1,119-4-1,-136-2-524,740-17 1602,42 1-1237,-843 15-717,55 6 595,-57-6-608,0 0-1,-1 0 1,1 1 0,0-1-1,-1 0 1,1 1 0,-1 0-1,1-1 1,0 1 0,-1 0-1,0 0 1,1 0 0,-1 0-1,1 0 1,-1 0 0,0 0-1,0 0 1,0 0-1,0 1 1,0-1 0,0 0-1,0 1 1,0-1 0,0 1-1,-1-1 1,1 1 0,-1 0-1,1-1 1,-1 1 0,1 1-1,-2 0-3361,-5-3-1543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08.526"/>
    </inkml:context>
    <inkml:brush xml:id="br0">
      <inkml:brushProperty name="width" value="0.025" units="cm"/>
      <inkml:brushProperty name="height" value="0.025" units="cm"/>
    </inkml:brush>
  </inkml:definitions>
  <inkml:trace contextRef="#ctx0" brushRef="#br0">2270 430 2306,'0'0'625,"6"-10"-631,-3 6 245,0 0 0,0 0 0,0 0-1,-1-1 1,0 1 0,1-1-1,-2 0 1,1 1 0,-1-1-1,1 0 1,-1 0 0,-1 0 0,1 0-1,-1 0 1,0 0 0,0 0-1,0 0 1,-1 0 0,1 0-1,-1 0 1,-1 0 0,1 0 0,-1 0-1,1 1 1,-1-1 0,-1 0-1,-3-5 1,-7-6 240,-1 1 1,-1 1-1,0 0 0,-1 1 0,0 0 1,-1 2-1,0 0 0,-1 1 0,-27-12 1,-17-3-165,-99-26 1,81 31 158,-1 3 0,-1 3 1,0 4-1,-1 4 0,-163 9 0,207 2-410,0 2 0,1 2 0,0 1-1,1 2 1,0 2 0,1 1 0,0 2 0,1 2 0,2 0-1,-54 42 1,-18 24-19,-160 168-1,256-243-39,-48 48 12,2 2 0,3 3 1,-44 71-1,78-105-14,1 1-1,2 1 1,1 0 0,1 1-1,2 0 1,1 1 0,1 1-1,2-1 1,-5 66 0,11-77 4,1 1 0,1-1-1,1 1 1,1-1 0,1 0 0,8 26 0,-8-34-2,1-1 1,1 0-1,1 0 0,0 0 1,0-1-1,1 0 0,1-1 1,0 1-1,0-2 0,21 19 1,-6-11 33,0-1 1,1-1 0,1-2-1,0 0 1,1-2 0,0-1-1,1-1 1,1-1 0,-1-2-1,54 7 1,14-3 166,189-6 0,-198-10-172,0-4 0,-1-3 0,109-31 0,241-103 418,-365 117-215,-2-4 0,-2-2 0,-1-3 0,110-83 0,-131 84 6,-2-2 0,-2-1 0,-1-3 1,-2-1-1,-2-1 0,56-96 1,-80 118-128,0 0 1,-2-1 0,-1-1-1,0 0 1,-2 0 0,-1 0 0,4-35-1,-9 46-75,0 1-1,-1-1 1,0 1-1,-1-1 0,0 1 1,-1 0-1,-1-1 1,0 1-1,-1 0 0,0 1 1,-1-1-1,0 1 1,-1 0-1,-1 0 0,-15-21 1,7 16-40,-2 0 1,0 1 0,-1 1 0,0 1-1,-1 1 1,-1 0 0,0 1-1,-1 2 1,0 0 0,-33-11-1,-14 0-10,-1 3-1,-78-11 0,-57 4-401,-403 1 0,537 25-2191,-82 14-1,69-2-2751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0.839"/>
    </inkml:context>
    <inkml:brush xml:id="br0">
      <inkml:brushProperty name="width" value="0.025" units="cm"/>
      <inkml:brushProperty name="height" value="0.025" units="cm"/>
    </inkml:brush>
  </inkml:definitions>
  <inkml:trace contextRef="#ctx0" brushRef="#br0">1 512 15310,'0'0'1442,"73"-36"-225,-14 6 224,19-11-352,7-7-512,5-4-65,2-4-383,-8 3-97,-10 4 0,-12 5-289,-14 9-223,-12 8-769,-17 9-801,-17 4-1762,-7 6-3363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1.182"/>
    </inkml:context>
    <inkml:brush xml:id="br0">
      <inkml:brushProperty name="width" value="0.025" units="cm"/>
      <inkml:brushProperty name="height" value="0.025" units="cm"/>
    </inkml:brush>
  </inkml:definitions>
  <inkml:trace contextRef="#ctx0" brushRef="#br0">401 1 14638,'-10'6'1708,"-3"2"-1132,0 2 0,0 0 0,1 0 0,0 1 0,1 1-1,0 0 1,-13 19 0,-168 296 340,128-213-866,39-60 175,25-53-221,0-1 1,0 1 0,0-1-1,0 1 1,0 0 0,0-1-1,0 1 1,1-1 0,-1 1-1,0-1 1,0 1 0,0-1-1,1 1 1,-1-1 0,0 0-1,1 1 1,-1-1 0,0 1-1,1-1 1,-1 0 0,1 1-1,-1-1 1,0 0 0,1 1-1,-1-1 1,1 0 0,-1 0-1,1 1 1,-1-1 0,1 0-1,-1 0 1,1 0 0,-1 0-1,1 0 1,-1 0 0,1 1-1,0-1 1,-1-1 0,1 1-1,-1 0 1,1 0 0,-1 0-1,1 0 1,-1 0 0,1 0-1,-1-1 1,2 1 0,30-7 70,14-10 146,65-35 1,-70 31-195,2 1-1,48-14 1,-53 24-101,0 2 0,0 1 0,43-1 0,51 5-7531,-91 3-894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1.536"/>
    </inkml:context>
    <inkml:brush xml:id="br0">
      <inkml:brushProperty name="width" value="0.025" units="cm"/>
      <inkml:brushProperty name="height" value="0.025" units="cm"/>
    </inkml:brush>
  </inkml:definitions>
  <inkml:trace contextRef="#ctx0" brushRef="#br0">90 1 15310,'0'0'8392,"-4"10"-7650,-19 45-174,-18 67 0,35-102-704,1 1 0,1 0 0,1 0 0,1 0 0,1 0 0,1 0 0,3 31 1,4-31-1195,0 1-1617,-7-9-5252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1.878"/>
    </inkml:context>
    <inkml:brush xml:id="br0">
      <inkml:brushProperty name="width" value="0.025" units="cm"/>
      <inkml:brushProperty name="height" value="0.025" units="cm"/>
    </inkml:brush>
  </inkml:definitions>
  <inkml:trace contextRef="#ctx0" brushRef="#br0">0 127 15631,'0'0'3683,"69"-11"-1377,-20-1-832,5-2-225,2 1-224,-2-1-673,-8 3-256,-5-1-96,-10 6-352,-11-1-929,-7 2-1250,-9-5-1664,-4-2-2596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2.236"/>
    </inkml:context>
    <inkml:brush xml:id="br0">
      <inkml:brushProperty name="width" value="0.025" units="cm"/>
      <inkml:brushProperty name="height" value="0.025" units="cm"/>
    </inkml:brush>
  </inkml:definitions>
  <inkml:trace contextRef="#ctx0" brushRef="#br0">1 89 14253,'0'0'7271,"24"-49"-6470,13 35 416,12 2-32,10 3-800,3 4-289,3 5-64,-3 0-769,-7 8-1793,-6 0-2083,-12 0-3202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2.566"/>
    </inkml:context>
    <inkml:brush xml:id="br0">
      <inkml:brushProperty name="width" value="0.025" units="cm"/>
      <inkml:brushProperty name="height" value="0.025" units="cm"/>
    </inkml:brush>
  </inkml:definitions>
  <inkml:trace contextRef="#ctx0" brushRef="#br0">80 1 14478,'-9'9'2546,"2"-3"-2119,-32 38 2274,36-40-2350,0 0 0,0 0 0,1 0 1,0 1-1,0-1 0,0 0 0,0 1 0,1-1 0,-1 1 0,1 0 0,1 0 1,-2 4-1,3-7-310,-1-1-1,1 0 1,-1 1 0,1-1 0,0 0 0,-1 0 0,1 0 0,0 0 0,0 0-1,0 1 1,0-1 0,0-1 0,0 1 0,0 0 0,0 0 0,0 0 0,0 0-1,0-1 1,1 1 0,-1-1 0,0 1 0,0-1 0,1 1 0,-1-1 0,0 0-1,1 1 1,-1-1 0,1 0 0,-1 0 0,0 0 0,3-1 0,56 1 78,-48-1-20,14-1-53,-1-2-1,1-1 1,-1-1-1,-1-1 1,30-12-1,24-7-285,-77 25 240,-1 1 0,1 0 1,-1-1-1,1 1 1,-1 0-1,1 0 0,-1-1 1,1 1-1,-1 0 1,1 0-1,-1 0 0,1 0 1,-1 0-1,1 0 1,-1 0-1,1 0 0,-1 0 1,1 0-1,-1 0 1,1 0-1,-1 0 0,1 0 1,-1 0-1,1 1 0,-1-1 1,1 0-1,-1 0 1,1 0-1,-1 1 0,0-1 1,1 0-1,-1 1 1,1-1-1,-1 0 0,0 1 1,1-1-1,-1 1 1,0-1-1,1 1 0,-1-1 1,0 0-1,0 1 1,1-1-1,-1 1 0,0-1 1,0 1-1,0-1 1,0 1-1,0-1 0,0 1 1,0 0-1,0-1 1,0 1-1,0-1 0,0 1 1,0-1-1,0 2 1,-15 40 810,2-6 132,14-35-922,-1 0 0,1-1-1,0 1 1,-1-1 0,1 1-1,-1-1 1,1 1 0,0-1-1,-1 0 1,1 1 0,0-1 0,-1 0-1,1 0 1,0 1 0,0-1-1,-1 0 1,1 0 0,0 0-1,0 0 1,0 0 0,-1 0-1,1 0 1,0 0 0,0 0 0,1 0-1,24-3 307,-7-1-221,-1-1 0,0-1 0,0-1 0,-1 0 1,19-12-1,-20 10-139,1 1 1,0 1 0,0 0 0,1 1-1,24-5 1,-42 13 15,0 1-1,0-1 1,0 0 0,0 1-1,0-1 1,0 1 0,-1-1-1,1 0 1,-1 0 0,0 1-1,-1 2 1,-17 29 58,16-30-40,0 0 0,0 0 0,0 0 0,1 1 0,-1 0 0,1-1 0,1 1 0,-1 0 0,1 0 0,-1 0 0,0 9 0,2-14-49,0 1-1,0-1 0,0 1 1,1-1-1,-1 1 1,0-1-1,0 1 0,0-1 1,0 0-1,0 1 0,1-1 1,-1 1-1,0-1 0,0 0 1,1 1-1,-1-1 1,0 0-1,1 1 0,-1-1 1,0 0-1,1 0 0,-1 1 1,0-1-1,1 0 1,-1 0-1,1 1 0,-1-1 1,1 0-1,-1 0 0,0 0 1,1 0-1,-1 0 1,1 0-1,0 0 0,23-2-2336,20-16-5411,-18-3-1744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8.525"/>
    </inkml:context>
    <inkml:brush xml:id="br0">
      <inkml:brushProperty name="width" value="0.025" units="cm"/>
      <inkml:brushProperty name="height" value="0.025" units="cm"/>
    </inkml:brush>
  </inkml:definitions>
  <inkml:trace contextRef="#ctx0" brushRef="#br0">110 4 21556,'0'0'3924,"-12"10"-785,6-5-2777,-7 6 269,0 1-1,1-1 1,-12 17-1,21-24-555,0 1-1,-1-1 0,2 1 1,-1 0-1,0 0 0,1 0 1,0 0-1,0 0 0,1 1 1,-1-1-1,1 0 0,0 1 1,1-1-1,-1 1 0,1-1 1,1 7-1,-1-10-74,0-1 0,1 1 0,-1-1 0,0 1 0,1-1 0,0 0 0,-1 1 0,1-1 0,0 0 0,0 1 0,-1-1 0,1 0 0,0 0 0,0 0 0,1 0 0,-1 0 0,0 0 0,0 0 0,0 0 0,1 0 0,-1 0 0,2 0 0,1 1 0,0-1 0,0 0 0,0 0 0,0 0 0,0-1 0,0 1 0,1-1 0,5-1 0,-2 1 0,0-1 0,0 0 0,-1-1 0,1 0 0,0 0 0,-1-1 0,1 1 0,10-7 0,-9 3 0,-1 0 0,-1-1 0,1 0 0,-1 0 0,0-1 0,-1 1 0,0-1 0,0-1 0,0 1 0,-1-1 0,-1 0 0,0 0 0,0-1 0,0 1 0,-1-1 0,-1 0 0,0 0 0,0 0 0,1-16 0,-4 26 0,1 1 0,0-1 0,0 0 0,0 0 0,0 0 0,0 0 0,0 0 0,0 0 0,0 0 0,0 0 0,0 0 0,0 0 0,0 1 0,0-1 0,0 0 0,-1 0 0,1 0 0,0 0 0,0 0 0,0 0 0,0 0 0,0 0 0,0 0 0,0 0 0,0 0 0,-1 0 0,1 0 0,0 0 0,0 0 0,0 0 0,0 0 0,0 0 0,0 0 0,0 0 0,0 0 0,-1 0 0,1 0 0,0 0 0,0 0 0,0 0 0,0 0 0,0 0 0,0 0 0,0 0 0,0-1 0,0 1 0,0 0 0,-1 0 0,1 0 0,0 0 0,0 0 0,0 0 0,0 0 0,0 0 0,0 0 0,0 0 0,0-1 0,0 1 0,0 0 0,0 0 0,0 0 0,0 0 0,0 0 0,0 0 0,0 0 0,0 0 0,0-1 0,0 1 0,0 0 0,-10 12 0,-8 15 0,4 2 0,-15 46 0,26-66 0,1 1 0,0-1 0,0 1 0,1-1 0,0 1 0,0 0 0,1-1 0,1 1 0,2 15 0,-3-23-27,1 0-1,0 0 1,0 0-1,1 0 1,-1 0-1,0-1 1,1 1-1,-1 0 1,1-1-1,-1 1 1,1-1 0,0 1-1,0-1 1,0 0-1,0 0 1,0 0-1,0 0 1,0 0-1,0 0 1,0-1-1,0 1 1,0 0 0,0-1-1,1 0 1,-1 0-1,0 1 1,3-2-1,2 2-285,-1-1 0,1 0 0,-1-1 0,0 0-1,1 0 1,-1 0 0,0 0 0,10-5 0,15-15-5453,-1-10-2850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2.910"/>
    </inkml:context>
    <inkml:brush xml:id="br0">
      <inkml:brushProperty name="width" value="0.025" units="cm"/>
      <inkml:brushProperty name="height" value="0.025" units="cm"/>
    </inkml:brush>
  </inkml:definitions>
  <inkml:trace contextRef="#ctx0" brushRef="#br0">61 1 16848,'0'0'6342,"-8"12"-4863,1-2-1203,0 1 0,1 0 0,0 1 1,1-1-1,1 1 0,0 0 0,0 1 1,1-1-1,1 1 0,0-1 1,-1 16-1,19 259 92,-17-273 522,-1-26 149,-2-28-373,8 12-710,1 0 0,1 1 0,1-1 1,1 2-1,1-1 0,2 1 0,1 1 0,1 0 1,30-44-1,-38 62 17,1 0 0,0 0 1,0 1-1,1 0 0,0 0 1,0 0-1,0 1 0,1 0 1,11-5-1,-17 9 13,1-1 1,-1 1 0,1 0-1,-1 0 1,1 0-1,0 0 1,-1 1-1,1-1 1,0 1 0,0-1-1,0 1 1,0 0-1,-1 0 1,1 0 0,0 1-1,0-1 1,0 1-1,-1-1 1,1 1-1,0 0 1,-1 0 0,1 0-1,0 0 1,-1 1-1,0-1 1,1 1-1,-1-1 1,0 1 0,0 0-1,1 0 1,-1 0-1,3 5 1,-4-6 7,0 1-1,0 0 1,0-1 0,0 1 0,0 0-1,0 0 1,0 0 0,-1 0-1,1 0 1,-1 0 0,1 0 0,-1 0-1,0 0 1,0 0 0,0 0 0,0 1-1,0-1 1,0 0 0,0 0 0,-1 0-1,1 0 1,-1 0 0,-1 2-1,0 0 52,0-1 0,-1 1-1,1-1 1,-1 1 0,0-1-1,0 0 1,0 0 0,0-1-1,-1 1 1,-6 3-1,-6 3 389,-1-1 0,1-1-1,-1-1 1,-21 6 0,25-9-341,0 0 1,0-1 0,0-1 0,-15 1 0,26-6-848,9-3-1166,7-5-3341,5 2-488,5-1-1222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3.287"/>
    </inkml:context>
    <inkml:brush xml:id="br0">
      <inkml:brushProperty name="width" value="0.025" units="cm"/>
      <inkml:brushProperty name="height" value="0.025" units="cm"/>
    </inkml:brush>
  </inkml:definitions>
  <inkml:trace contextRef="#ctx0" brushRef="#br0">177 220 9513,'0'0'12321,"-10"0"-9625,7 0-2626,-15 0 1264,1 1-1,-29 5 1,41-5-1171,-1 0-1,1 0 1,1 0-1,-1 1 0,0 0 1,0 0-1,1 0 1,-1 1-1,1-1 1,-1 1-1,1 0 1,0 0-1,0 1 1,1-1-1,-1 1 1,-3 5-1,7-9-160,-1 0 1,1 1-1,0-1 0,-1 0 1,1 1-1,0-1 0,-1 1 1,1-1-1,0 1 0,0-1 1,0 1-1,0-1 0,-1 1 1,1-1-1,0 1 0,0-1 1,0 1-1,0-1 0,0 1 1,0-1-1,0 1 0,0-1 1,0 1-1,0-1 0,1 1 1,-1-1-1,0 1 0,0-1 1,0 1-1,1-1 0,-1 0 1,0 1-1,0-1 0,1 1 1,-1-1-1,0 0 0,1 1 1,-1-1-1,1 1 0,-1-1 1,0 0-1,1 0 0,-1 1 1,1-1-1,-1 0 0,1 0 1,-1 0-1,1 1 0,-1-1 1,1 0-1,-1 0 0,1 0 1,0 0-1,34 2 83,-27-3-45,9 1 79,21 1-477,-1-1 0,1-2 0,-1-2 0,0-1 0,42-12 0,-79 17 422,1-1-1,-1 1 0,0-1 0,0 1 0,0 0 1,1-1-1,-1 1 0,0-1 0,0 1 1,0 0-1,0-1 0,0 1 0,0-1 0,0 1 1,0-1-1,0 1 0,0-1 0,0 1 0,0-1 1,0 1-1,0 0 0,0-1 0,0 1 1,-1-1-1,1 1 0,0 0 0,0-1 0,-1 0 1,1 0-59,-1 0-1,1 0 1,-1 0 0,1 0 0,0 0 0,-1 0 0,1 0-1,0 0 1,0 0 0,0 0 0,0 0 0,0 0 0,0 0-1,0 0 1,0 0 0,0 0 0,1 0 0,-1 0 0,0 0-1,1 0 1,-1 0 0,1 0 0,-1 0 0,1 0 0,0-1 0,14-8-285,0 0 1,31-14 0,-31 16-822,0 1 0,0-2-1,23-18 1,15-29-5746,-24 14-816,-10 8-446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3.628"/>
    </inkml:context>
    <inkml:brush xml:id="br0">
      <inkml:brushProperty name="width" value="0.025" units="cm"/>
      <inkml:brushProperty name="height" value="0.025" units="cm"/>
    </inkml:brush>
  </inkml:definitions>
  <inkml:trace contextRef="#ctx0" brushRef="#br0">113 0 12332,'0'0'5856,"-9"5"-4132,5-4-1568,0 1-1,0 0 0,0 0 1,0 1-1,0-1 0,1 1 1,-1 0-1,1 0 1,0 0-1,0 0 0,0 1 1,0-1-1,0 1 1,1 0-1,0 0 0,0 0 1,0 0-1,0 0 1,0 0-1,1 0 0,0 1 1,0-1-1,0 0 0,0 1 1,1-1-1,0 1 1,0 6-1,0-3-156,0 1-1,1-1 1,0 0-1,0 0 1,1 1-1,0-1 1,5 11-1,29 46-3564,-9-19-1275,-23-32 3964,-9-11 993,-17-15 736,6-5 120,-5-5 3400,-31-43 0,51 65-4320,1 0 0,0 0 0,0-1 0,0 1 0,0 0 0,-1 0 0,1-1 0,0 1 0,0 0 0,0 0 1,0-1-1,0 1 0,0 0 0,0 0 0,0-1 0,0 1 0,0 0 0,0-1 0,0 1 0,0 0 0,0 0 0,0-1 0,0 1 0,0 0 0,0-1 0,0 1 0,0 0 0,0 0 1,0-1-1,1 1 0,-1 0 0,0 0 0,0-1 0,0 1 0,0 0 0,1 0 0,-1 0 0,0-1 0,0 1 0,1 0 0,16-5 601,31 5-1693,-37 1 558,77 3-10638,-63-4 5894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4.002"/>
    </inkml:context>
    <inkml:brush xml:id="br0">
      <inkml:brushProperty name="width" value="0.025" units="cm"/>
      <inkml:brushProperty name="height" value="0.025" units="cm"/>
    </inkml:brush>
  </inkml:definitions>
  <inkml:trace contextRef="#ctx0" brushRef="#br0">35 0 11979,'0'0'8147,"-4"12"-6423,-4 11-820,2 0 1,0 1-1,2 0 0,-3 35 1,13 209-131,-6-267-134,0-15 1277,7-23-1501,2 1 1,25-69-1,-16 55-464,-13 35-149,0-3-31,1 0 0,1 1 1,10-18-1,-16 32 196,0 1 1,1-1 0,-1 1 0,1-1 0,-1 1 0,1 0 0,0 0-1,0 0 1,0 0 0,0 0 0,0 0 0,0 0 0,0 1 0,1-1-1,-1 1 1,1-1 0,-1 1 0,1 0 0,-1 0 0,1 0-1,0 1 1,0-1 0,-1 0 0,1 1 0,0 0 0,0 0 0,5 0-1,-7 0 23,1 1 0,-1 0 0,1-1-1,-1 1 1,0 0 0,1 0-1,-1 0 1,0 0 0,1 0-1,-1 0 1,0 0 0,0 0 0,0 0-1,0 1 1,0-1 0,0 0-1,0 1 1,-1-1 0,1 1 0,0-1-1,-1 1 1,1-1 0,-1 1-1,0 0 1,1-1 0,-1 1 0,0-1-1,0 1 1,0 0 0,0-1-1,0 1 1,0-1 0,-1 1-1,0 2 1,1-1 19,-1 1 1,1 0-1,-1-1 0,0 1 1,-1-1-1,1 1 0,0-1 1,-1 1-1,0-1 0,0 0 0,0 0 1,0 0-1,-1 0 0,-2 3 1,-2-1 98,0 0 1,0-1 0,-1 0-1,1-1 1,-1 0 0,0 0-1,1 0 1,-1-1 0,-1 0-1,-10 1 1,19-4-641,0-1-1,0 1 1,0 0 0,1-1-1,-1 1 1,0 0 0,1 0-1,-1-1 1,1 1 0,-1 0-1,1 0 1,0 0-1,-1 0 1,3-2 0,10-12-6083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4.580"/>
    </inkml:context>
    <inkml:brush xml:id="br0">
      <inkml:brushProperty name="width" value="0.025" units="cm"/>
      <inkml:brushProperty name="height" value="0.025" units="cm"/>
    </inkml:brush>
  </inkml:definitions>
  <inkml:trace contextRef="#ctx0" brushRef="#br0">71 27 17553,'0'0'6021,"-7"12"-4083,2-4-1537,-7 11 382,1 0-1,-10 23 0,18-37-742,1-1-1,0 1 1,1 0 0,-1 1-1,1-1 1,0 0 0,0 0-1,0 0 1,1 1 0,-1-1-1,2 0 1,-1 1-1,0-1 1,1 0 0,0 1-1,2 6 1,-2-11-29,-1-1 0,0 1 0,1-1 0,-1 1 0,0-1 0,1 1-1,-1-1 1,1 1 0,-1-1 0,1 0 0,-1 1 0,1-1 0,-1 0 0,1 1 0,0-1 0,-1 0 0,1 0-1,-1 1 1,1-1 0,0 0 0,-1 0 0,1 0 0,-1 0 0,1 0 0,0 0 0,-1 0 0,1 0 0,0 0-1,-1 0 1,1 0 0,0 0 0,-1 0 0,1-1 0,-1 1 0,1 0 0,0 0 0,-1-1 0,1 1 0,0-1-1,19-18 648,-14 2-546,0-1 1,-1 1-1,-1-1 0,2-21 0,6-25-123,-12 63-69,1 36-304,-1-31 390,1-1 1,-1 1-1,1 0 1,0-1-1,0 1 1,1-1-1,-1 1 1,1-1-1,0 0 1,-1 0-1,1 1 1,1-1-1,-1 0 1,0-1-1,1 1 1,0 0-1,-1-1 1,1 1-1,0-1 0,0 0 1,0 0-1,1 0 1,-1-1-1,0 1 1,1-1-1,-1 1 1,7 0-1,-5-1 12,0 0 0,0 0-1,0-1 1,-1 0 0,1 0 0,0 0-1,0-1 1,0 0 0,0 0-1,-1 0 1,1 0 0,0-1 0,-1 1-1,1-1 1,-1 0 0,0-1-1,0 1 1,0-1 0,0 0 0,0 0-1,3-4 1,0 0 7,0-1 0,-1 0 0,0 0-1,6-13 1,-10 19-16,0-1 0,-1 0 0,1 0 0,-1-1 0,0 1 0,0 0 0,0 0 0,-1 0 0,1-1 0,-1 1 1,1 0-1,-1-1 0,0 1 0,-1 0 0,1-1 0,-2-5 0,2 8-12,0 1 1,-1 0-1,1 0 0,0-1 1,-1 1-1,1 0 1,0 0-1,-1-1 1,1 1-1,0 0 1,-1 0-1,1 0 1,0 0-1,-1-1 1,1 1-1,-1 0 1,1 0-1,0 0 0,-1 0 1,1 0-1,-1 0 1,1 0-1,0 0 1,-1 0-1,1 0 1,-1 1-1,1-1 1,0 0-1,-1 0 1,1 0-1,0 0 1,-1 0-1,1 1 1,0-1-1,-1 0 0,1 0 1,0 1-1,-1-1 1,1 0-1,0 1 1,0-1-1,-1 0 1,1 1-1,0-1 1,-1 1-1,-12 14 77,9-8-27,-1 0 0,2 1 1,-1-1-1,1 1 0,1 0 1,-1-1-1,1 1 0,1 1 0,-1-1 1,1 0-1,1 0 0,0 0 1,1 13-1,-1-19-40,1 0 1,0 0-1,0 0 1,0 0-1,0-1 0,1 1 1,-1-1-1,0 1 1,1-1-1,-1 1 0,1-1 1,-1 0-1,1 1 1,0-1-1,-1 0 0,1 0 1,0 0-1,0-1 1,0 1-1,0 0 0,0-1 1,0 1-1,0-1 1,0 0-1,0 1 0,0-1 1,3 0-1,56-2 202,-52 1-250,0-2 0,0 1 0,0-1 0,-1 0-1,1-1 1,-1 0 0,0 0 0,0-1 0,-1 0-1,1-1 1,-1 1 0,0-1 0,-1-1 0,1 1 0,-1-1-1,-1 0 1,1-1 0,-1 1 0,0-1 0,5-12-1,-18 42-376,-14 51 322,21-66 69,-1-1 1,2 0-1,-1 0 1,1 1-1,0-1 1,0 0-1,1 0 1,-1 1 0,4 11-1,-3-17-196,-1 0 0,1 0 1,-1 1-1,1-1 0,0 0 0,-1 0 0,1 0 0,0 0 0,0 0 1,0 0-1,0 0 0,0 0 0,0 0 0,2 1 0,13 0-7420,-7-6-386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4.955"/>
    </inkml:context>
    <inkml:brush xml:id="br0">
      <inkml:brushProperty name="width" value="0.025" units="cm"/>
      <inkml:brushProperty name="height" value="0.025" units="cm"/>
    </inkml:brush>
  </inkml:definitions>
  <inkml:trace contextRef="#ctx0" brushRef="#br0">0 1 14862,'0'0'3587,"48"64"-3555,-22-44-1761,1-5-4005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5.296"/>
    </inkml:context>
    <inkml:brush xml:id="br0">
      <inkml:brushProperty name="width" value="0.025" units="cm"/>
      <inkml:brushProperty name="height" value="0.025" units="cm"/>
    </inkml:brush>
  </inkml:definitions>
  <inkml:trace contextRef="#ctx0" brushRef="#br0">177 1 10122,'0'0'6411,"-9"0"-4479,-3 0-1193,-1 1-1,1 1 0,0 0 0,-24 7 0,30-8-495,1 1 0,-1 0 0,1 0 0,0 1 1,0-1-1,0 1 0,0 0 0,0 0 0,0 1 0,1-1 0,0 1 0,0 0 1,0 0-1,0 1 0,-4 5 0,8-9-258,-1 0 0,1 0-1,0 0 1,-1 1 0,1-1 0,0 0 0,0 0-1,0 0 1,0 0 0,0 0 0,0 1 0,0-1 0,0 0-1,0 0 1,0 0 0,1 0 0,-1 1 0,0-1-1,1 0 1,-1 0 0,1 0 0,0 0 0,-1 0-1,1 0 1,0 0 0,-1 0 0,1 0 0,0-1 0,0 1-1,0 0 1,0 0 0,0-1 0,0 1 0,0 0-1,0-1 1,0 1 0,0-1 0,0 0 0,0 1 0,0-1-1,0 0 1,0 1 0,1-1 0,0 0 0,64 10-2651,-56-9 1798,14 1-681,-9-1 243,0 0-1,0 1 1,20 6-1,-34-8 1388,-1 0 0,1 0 0,-1 0 0,1 0 0,-1 0 0,1 1 0,-1-1 0,1 0-1,-1 0 1,1 0 0,-1 1 0,1-1 0,-1 0 0,1 1 0,-1-1 0,1 0 0,-1 1 0,0-1 0,1 0-1,-1 1 1,0-1 0,1 1 0,-1-1 0,0 1 0,0-1 0,1 1 0,-1-1 0,0 1 0,0-1 0,0 1 0,0-1-1,0 1 1,0-1 0,0 1 0,1-1 0,-2 1 0,1 0 0,-16 17 2772,-31 9 712,46-27-3502,-27 14 1320,19-9-935,0 0-1,-1 0 1,0-1 0,0 0 0,0-1 0,0 0-1,0 0 1,-16 1 0,32-19-10815,8-2 1793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3:15.670"/>
    </inkml:context>
    <inkml:brush xml:id="br0">
      <inkml:brushProperty name="width" value="0.025" units="cm"/>
      <inkml:brushProperty name="height" value="0.025" units="cm"/>
    </inkml:brush>
  </inkml:definitions>
  <inkml:trace contextRef="#ctx0" brushRef="#br0">37 142 17649,'0'0'2621,"8"0"240,9-2-1842,-1 0 0,0-1 0,0-1 1,18-7-1,-25 8-870,0 0 1,0-1 0,0 0 0,-1-1-1,1 0 1,-1 0 0,0-1 0,-1 0-1,11-11 1,-16 16-143,-1-1 0,0 1 1,0 0-1,1-1 0,-1 1 0,0-1 0,0 0 0,0 1 1,-1-1-1,1 0 0,0 1 0,-1-1 0,1 0 0,-1 0 0,1 1 1,-1-1-1,0 0 0,0 0 0,0 0 0,0 0 0,0-2 1,-1 3-7,0 0 0,0-1 0,1 1 1,-1 0-1,0 0 0,0 0 0,0-1 1,-1 1-1,1 0 0,0 1 0,0-1 1,0 0-1,-1 0 0,1 0 0,-1 1 1,1-1-1,0 1 0,-1-1 1,-2 0-1,-4 0 29,1 0-1,-1 0 1,1 0 0,-1 1 0,1 0-1,-1 1 1,1-1 0,-1 2 0,-8 1 0,7 1 51,0 0 0,0 1 1,0 0-1,0 0 1,1 1-1,0 0 0,0 1 1,1-1-1,-1 2 1,1-1-1,-9 14 1,12-16-40,0 0 0,0 1 1,1-1-1,0 1 1,0 0-1,0-1 1,1 2-1,0-1 0,0 0 1,0 0-1,1 0 1,0 1-1,0-1 1,1 1-1,-1-1 1,2 1-1,-1-1 0,1 1 1,1 8-1,1-10-43,-1 0 0,1-1 0,0 0 0,1 0-1,-1 0 1,0 0 0,1 0 0,0 0 0,0-1-1,0 0 1,0 0 0,1 0 0,-1-1 0,1 1 0,0-1-1,0 0 1,5 2 0,12 3-252,0 0 1,34 5-1,15-3-2723,0-6-4026,2-2-5110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4:55.288"/>
    </inkml:context>
    <inkml:brush xml:id="br0">
      <inkml:brushProperty name="width" value="0.025" units="cm"/>
      <inkml:brushProperty name="height" value="0.025" units="cm"/>
    </inkml:brush>
  </inkml:definitions>
  <inkml:trace contextRef="#ctx0" brushRef="#br0">1953 14 9225,'-66'-8'3,"0"4"0,-1 2 1,1 4-1,-98 13 0,54 4 2175,-198 59 0,231-51-2124,1 3 0,2 3 0,2 3 0,1 4 1,1 2-1,-87 72 0,102-69 29,3 2-1,1 2 1,3 3 0,2 2 0,2 2-1,3 1 1,-54 101 0,82-132-56,1 0 0,2 0 0,0 1 0,2 0 0,1 1 0,1 0 0,2 0 0,-2 41 0,6-46 152,1 0 0,1 0-1,1 0 1,1-1 0,1 1 0,1-1 0,1 0-1,1 0 1,1-1 0,22 38 0,-10-25-105,3 0 0,0-2 0,3 0 0,0-2 0,2-1 0,61 48 0,-47-46 42,1-2 0,1-3 0,2-1-1,97 36 1,-79-40-42,1-2 0,0-4 0,2-2-1,-1-4 1,2-2 0,-1-3 0,0-4 0,120-13 0,-140 5 48,0-2 0,0-2 1,-1-2-1,0-3 1,-1-1-1,59-33 0,-51 19 259,-2-1-1,-1-3 0,-2-2 1,73-73-1,-66 51-55,-2-3 1,-4-1-1,-2-3 0,-4-2 0,-2-1 0,-4-3 1,-2-1-1,27-86 0,-44 103-189,-3-1 0,-2-1 0,7-65 0,-18 99-81,-1 0 1,-1 0 0,-2-1-1,0 1 1,-1 0-1,-2 0 1,-1 0 0,0 0-1,-18-46 1,15 55 10,0 0 1,-2 1 0,1 0 0,-2 0-1,0 1 1,0 0 0,-1 1 0,-1 1-1,-21-17 1,13 14-57,1 2 0,-2 1-1,0 0 1,0 2 0,-1 0 0,-27-7 0,-10 2-162,0 4 1,-1 1-1,0 4 1,-106 2-1,87 6-521,1 4 0,0 4 0,-137 34 0,118-15-1574,1 3 0,-140 70 0,62-11-3283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4:57.564"/>
    </inkml:context>
    <inkml:brush xml:id="br0">
      <inkml:brushProperty name="width" value="0.025" units="cm"/>
      <inkml:brushProperty name="height" value="0.025" units="cm"/>
    </inkml:brush>
  </inkml:definitions>
  <inkml:trace contextRef="#ctx0" brushRef="#br0">2156 425 10666,'-535'-100'1986,"413"87"-1815,0 4 0,-177 11-1,239 4-335,0 2-1,2 3 1,-1 2-1,1 3 1,1 2 0,1 3-1,1 2 1,1 2-1,1 3 1,1 2-1,1 3 1,-77 65-1,99-71-7,1 1-1,2 1 1,1 2-1,1 0 1,2 2 0,1 0-1,2 1 1,-18 44-1,28-56 295,1 1-1,1 0 1,0 0-1,2 0 0,1 1 1,1-1-1,1 1 1,1 0-1,1 0 1,1 0-1,2-1 0,0 1 1,1 0-1,13 39 1,3-12 26,3-1 0,2-1 0,2-2 0,2 0 0,3-2 0,63 71 0,14-2 209,131 106-1,-92-94-319,6-7-1,4-7 1,182 95 0,-226-147 9,3-6 1,2-5 0,2-4-1,1-7 1,209 38-1,-139-51-4,1-9 0,1-9 0,-1-8 0,220-29-1,762-171 338,-589 68 28,-2-44-196,-428 117-130,240-128-1,-294 129-16,-3-4-1,-2-4 1,97-89-1,-150 116 112,-2-1-1,-1-2 0,-3-2 1,-1-1-1,-3-2 1,-2-2-1,36-72 0,-56 95 43,-1-1 0,-1-1 0,-2 0-1,-1 0 1,-1-1 0,3-57 0,-8 63-104,-2-1 1,-1 0 0,-1 1 0,-1-1 0,-1 1-1,-1 0 1,-1 1 0,-1 0 0,-16-31-1,2 15-72,-1 0 1,-3 2-1,-1 0 0,-1 2 0,-2 1 0,-2 2 0,-1 1 0,-1 1 0,-1 2 0,-56-33 0,-9 2-16,-2 5 0,-206-78 0,132 73-51,-2 7 0,-2 8 1,-308-34-1,-563 37-32,812 48-183,1 12-1,-395 80 0,446-53-882,3 7 1,2 8 0,-317 155-1,249-80-2729,0 15-4026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8.853"/>
    </inkml:context>
    <inkml:brush xml:id="br0">
      <inkml:brushProperty name="width" value="0.025" units="cm"/>
      <inkml:brushProperty name="height" value="0.025" units="cm"/>
    </inkml:brush>
  </inkml:definitions>
  <inkml:trace contextRef="#ctx0" brushRef="#br0">48 0 15278,'-3'8'5723,"-7"19"-4773,2 0-1,1 1 1,1-1 0,1 1-1,-1 38 1,4 157 4381,3-132-4594,-1-55-2703,0-30-410,0-22-857,0-15-5303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5:13.869"/>
    </inkml:context>
    <inkml:brush xml:id="br0">
      <inkml:brushProperty name="width" value="0.025" units="cm"/>
      <inkml:brushProperty name="height" value="0.025" units="cm"/>
    </inkml:brush>
  </inkml:definitions>
  <inkml:trace contextRef="#ctx0" brushRef="#br0">12 76 7527,'0'0'7789,"-3"-5"-7106,2 5-661,1-1 0,-1 1-1,1 0 1,-1-1 0,1 1 0,-1 0 0,1-1-1,-1 1 1,1-1 0,-1 1 0,1 0 0,0-1-1,-1 0 1,1 1 0,0-1 0,-1 1-1,1-1 1,0 1 0,0-1 0,0 1 0,0-1-1,-1 0 1,1 1 0,0-1 0,0 1-1,0-1 1,0 0 0,0 1 0,0-1 0,1 1-1,-1-1 1,0 0 0,0 1 0,0-1 0,0 1-1,1-1 1,-1 1 0,0-1 0,1-1-1,34 0 607,-22 2-541,599 4 629,215-1 105,530-2 20,1042-19 1334,-1767-19-845,-693 39-6354,36-2-256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5:22.392"/>
    </inkml:context>
    <inkml:brush xml:id="br0">
      <inkml:brushProperty name="width" value="0.025" units="cm"/>
      <inkml:brushProperty name="height" value="0.025" units="cm"/>
    </inkml:brush>
  </inkml:definitions>
  <inkml:trace contextRef="#ctx0" brushRef="#br0">5 146 3491,'0'0'77,"0"0"1,-1 0-1,1 0 0,0 0 0,0 0 0,0 0 0,0 0 1,0 0-1,-1 0 0,1 0 0,0 0 0,0 0 0,0 0 0,0 0 1,-1 0-1,1 0 0,0 0 0,0 0 0,0 0 0,0-1 0,0 1 1,-1 0-1,1 0 0,0 0 0,0 0 0,0 0 0,0 0 1,0-1-1,0 1 0,0 0 0,0 0 0,0 0 0,0 0 0,0-1 1,-1 1-1,1 0 0,0 0 0,0 0 0,0 0 0,0-1 1,0 1-1,0 0 0,0 0 0,0 0 0,0 0 0,1-1 0,-1 1 1,0 0-1,0 0 0,6-13 2892,11-7-192,-11 16-2517,-1 1 0,0 0 0,1 0 0,0 1 1,-1-1-1,1 1 0,0 1 0,0-1 0,1 1 0,-1 0 0,0 0 0,0 1 0,0-1 1,1 1-1,11 2 0,-7-1 75,0-1 1,0-1 0,0 0 0,11-3-1,10-4-248,0 2 0,1 1 1,-1 1-1,40 1 0,131 14 431,-144-5-397,1-3-1,0-2 1,95-11-1,-30-4-105,-1 6 0,144 9 0,-99 1-1,181 1 26,318-5 112,-356-20 11,14-1 315,987 23 2,-1122 9-30,-157-5-555,0 1-1,0 1 0,49 17 0,-71-16 39,-9-4-1509,-23-6-12946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37.331"/>
    </inkml:context>
    <inkml:brush xml:id="br0">
      <inkml:brushProperty name="width" value="0.025" units="cm"/>
      <inkml:brushProperty name="height" value="0.025" units="cm"/>
    </inkml:brush>
  </inkml:definitions>
  <inkml:trace contextRef="#ctx0" brushRef="#br0">0 147 15214,'0'0'8296,"54"-38"-6438,-4 23-449,9 1-672,4 2-385,3 4-224,3 3-63,0 4-97,-3 1-449,-2-2-1505,-7-2-865,-6-8-287,-10-2-994,-16-7-1121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37.705"/>
    </inkml:context>
    <inkml:brush xml:id="br0">
      <inkml:brushProperty name="width" value="0.025" units="cm"/>
      <inkml:brushProperty name="height" value="0.025" units="cm"/>
    </inkml:brush>
  </inkml:definitions>
  <inkml:trace contextRef="#ctx0" brushRef="#br0">377 51 17969,'0'0'5643,"10"-9"-4672,34-25-533,-43 33-431,1 0 1,0 0-1,-1 1 1,1-1-1,0 0 1,-1 1-1,1-1 0,0 1 1,0-1-1,0 1 1,0 0-1,3-1 0,-5 1-6,0 1-1,1-1 1,-1 0-1,0 0 0,0 0 1,1 0-1,-1 0 0,0 0 1,1 1-1,-1-1 0,0 0 1,0 0-1,0 0 0,1 1 1,-1-1-1,0 0 0,0 0 1,0 1-1,1-1 0,-1 0 1,0 1-1,0-1 1,0 0-1,0 0 0,0 1 1,0-1-1,0 0 0,0 1 1,0-1-1,0 0 0,0 1 1,0-1-1,0 0 0,0 1 1,0-1-1,0 0 0,0 0 1,0 1-1,0-1 0,0 0 1,0 1-1,0-1 1,-1 0-1,1 0 0,0 1 1,0-1-1,0 0 0,-1 0 1,1 1-1,0-1 0,0 0 1,0 0-1,-1 0 0,1 1 1,0-1-1,-1 0 0,1 0 1,0 0-1,-1 0 0,-21 22 88,-2-2-1,0-1 0,-1-1 0,-37 21 0,1 0-42,12-7-49,26-19 237,0 2 0,0 1 0,2 1 1,0 0-1,0 2 0,-23 28 0,43-46-225,0 1 0,-1-1 0,1 1-1,0 0 1,0 0 0,0 0 0,0 0 0,0 0 0,0 0-1,1 0 1,-1 0 0,1 0 0,-1 0 0,1 0 0,0 0-1,0 0 1,0 1 0,0-1 0,0 0 0,0 0-1,1 0 1,-1 0 0,1 0 0,1 4 0,0-4-12,0 1 1,0-1 0,0 1 0,0-1-1,1 0 1,-1 0 0,1 0-1,0 0 1,0-1 0,0 1-1,-1-1 1,1 1 0,0-1-1,5 1 1,13 3-17,1-1 1,-1-1-1,39 2 0,-56-5 33,297 2-383,-181-3-2250,-2 2-3748,-39 2-4458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0.433"/>
    </inkml:context>
    <inkml:brush xml:id="br0">
      <inkml:brushProperty name="width" value="0.025" units="cm"/>
      <inkml:brushProperty name="height" value="0.025" units="cm"/>
    </inkml:brush>
  </inkml:definitions>
  <inkml:trace contextRef="#ctx0" brushRef="#br0">104 63 15214,'0'-9'2477,"-1"-30"-80,2 39-2334,-1-1-1,0 1 0,0 0 1,0-1-1,0 1 0,0-1 1,0 1-1,0-1 0,0 1 1,0-1-1,0 1 0,0 0 1,0-1-1,0 1 0,0-1 1,0 1-1,0-1 0,0 1 1,0-1-1,-1 1 0,1 0 1,0-1-1,0 1 0,-1-1 1,1 1-1,0 0 0,0-1 1,-1 1-1,1 0 0,0-1 1,-1 1-1,1 0 0,-1 0 1,1-1-1,0 1 0,-1 0 1,1 0-1,-1 0 0,1 0 1,0-1-1,-1 1 0,1 0 1,-1 0-1,1 0 0,-1 0 1,1 0-1,-1 0 0,1 0 1,-1 0-1,1 0 0,0 0 1,-1 0-1,1 1 0,-1-1 1,1 0-1,-1 0 0,1 0 1,0 1-1,-1-1 1,1 0-1,-1 0 0,1 1 1,0-1-1,-1 0 0,1 1 1,-1-1-1,-16 23 534,10-7-447,1 1 0,0 0 0,2 0 0,0 0 1,-3 35-1,2 93 582,5-107-462,4 47 536,3-1-1,19 87 1,-21-143-630,-3-18 64,7 50 44,-8-45 492,-8-31 1152,-1-8-1830,-60-218 4,70 246-105,-1 0 1,1-1-1,0 1 0,0 0 0,0 0 1,1-1-1,-1 0 0,1 1 0,0-1 1,0 0-1,0 0 0,0 0 0,0-1 1,1 1-1,0-1 0,-1 0 0,1 0 1,0 0-1,0 0 0,6 1 0,-5-1 3,-1 0 0,1-1 0,0 0-1,0 0 1,0 0 0,-1-1 0,1 1 0,0-1 0,0 0-1,0 0 1,0-1 0,0 0 0,0 0 0,-1 0-1,1 0 1,0-1 0,-1 1 0,7-4 0,-6 0 7,1 0 0,0 0 0,-1 0 0,0-1 0,0 1 0,-1-1 0,0-1 0,0 1 0,0 0 0,0-1 0,-1 0 0,3-11 0,-1 4-2,-2 1 0,1-1 0,-2 0-1,0 0 1,0-19 0,-3 68-4,-1-21 0,2-1 0,0 1 0,0-1 0,5 26 0,-4-37 0,-1-1 0,1 1 0,0 0 0,0 0 0,0-1 0,0 1 0,0 0 0,1-1 0,-1 1 0,0-1 0,1 0 0,-1 1 0,1-1 0,-1 0 0,1 0 0,0 0 0,-1 0 0,1 0 0,0 0 0,0-1 0,0 1 0,-1-1 0,1 1 0,0-1 0,0 0 0,0 1 0,0-1 0,0 0 0,0 0 0,0 0 0,0-1 0,0 1 0,0 0 0,0-1 0,0 1 0,-1-1 0,1 0 0,3-1 0,4-1 0,0-1 0,0 0 0,-1 0 0,1-1 0,-1 0 0,11-9 0,2-9 0,-18 19 0,0 0 0,0 0 0,1 0 0,-1 0 0,1 0 0,0 1 0,0 0 0,0 0 0,1 0 0,-1 0 0,1 0 0,9-3 0,-12 8 0,-1 0 0,1 0 0,0 0 0,-1 0 0,1 1 0,-1-1 0,0 0 0,0 1 0,0-1 0,0 1 0,0-1 0,-1 1 0,1-1 0,-1 1 0,1 5 0,0-1 0,3 9 0,-2-2 0,2-1 0,-1 0 0,2 0 0,-1 0 0,9 14 0,-12-25 0,0 0 0,0 0 0,1 0 0,-1 0 0,1 0 0,-1 0 0,1 0 0,0-1 0,-1 1 0,1-1 0,0 1 0,0-1 0,0 0 0,0 0 0,1 0 0,-1 0 0,0 0 0,0 0 0,1 0 0,-1-1 0,0 1 0,1-1 0,-1 0 0,1 0 0,-1 0 0,0 0 0,1 0 0,-1 0 0,1-1 0,-1 1 0,0-1 0,1 1 0,-1-1 0,0 0 0,0 0 0,4-2 0,-2 0 0,1 0 0,-1-1 0,0 1 0,0-1 0,0 0 0,0 0 0,-1-1 0,1 1 0,-1-1 0,0 1 0,-1-1 0,1 0 0,-1 0 0,0 0 0,0 0 0,-1-1 0,1 1 0,-1 0 0,0-1 0,0-5 0,2-15 0,-2 0 0,-2-47 0,0 63 0,1-1 0,-2 0 0,1 0 0,-2 1 0,1-1 0,-1 1 0,-1 0 0,-6-13 0,10 23-14,0 1 0,0-1-1,0 0 1,0 0 0,0 1 0,0-1 0,0 0 0,0 0-1,0 0 1,-1 1 0,1-1 0,0 0 0,0 0 0,0 0-1,0 1 1,-1-1 0,1 0 0,0 0 0,0 0 0,0 0-1,-1 1 1,1-1 0,0 0 0,0 0 0,-1 0 0,1 0-1,0 0 1,0 0 0,-1 0 0,1 0 0,0 0 0,0 0-1,-1 0 1,1 0 0,0 0 0,0 0 0,-1 0 0,1 0-1,0 0 1,0 0 0,-1 0 0,1 0 0,0 0 0,0 0-1,0-1 1,-1 1 0,1 0 0,0 0 0,0 0 0,0 0-1,-1-1 1,1 1 0,0 0 0,0 0 0,0 0 0,0-1-1,0 1 1,-1 0 0,1-1 0,0 22-2302,7-14-1101,0-6-1851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0.804"/>
    </inkml:context>
    <inkml:brush xml:id="br0">
      <inkml:brushProperty name="width" value="0.025" units="cm"/>
      <inkml:brushProperty name="height" value="0.025" units="cm"/>
    </inkml:brush>
  </inkml:definitions>
  <inkml:trace contextRef="#ctx0" brushRef="#br0">0 43 20243,'0'0'8776,"54"-23"-8551,-11 20-193,0 2-865,-4-4-5253,-7-5-10121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1.299"/>
    </inkml:context>
    <inkml:brush xml:id="br0">
      <inkml:brushProperty name="width" value="0.025" units="cm"/>
      <inkml:brushProperty name="height" value="0.025" units="cm"/>
    </inkml:brush>
  </inkml:definitions>
  <inkml:trace contextRef="#ctx0" brushRef="#br0">219 20 18898,'0'0'7415,"-11"-4"-6048,-37-11-727,45 15-605,-1-1 0,1 1 0,-1 0-1,1 0 1,-1 1 0,1-1 0,-1 1 0,1-1 0,-1 1-1,1 0 1,0 1 0,-1-1 0,1 0 0,0 1 0,0 0-1,-4 3 1,-40 36-23,42-36-13,0-1-5,1-1-1,0 1 0,1 0 0,-1 0 1,1 1-1,0-1 0,0 0 0,0 1 1,0 0-1,1 0 0,0 0 0,0 0 0,0 0 1,-1 10-1,3-15 2,0 1-1,0-1 1,0 1-1,0-1 1,1 1 0,-1-1-1,0 1 1,1-1-1,-1 1 1,0-1 0,1 1-1,-1-1 1,1 0-1,-1 1 1,0-1 0,1 1-1,-1-1 1,1 0-1,-1 0 1,1 1-1,-1-1 1,1 0 0,-1 0-1,1 0 1,0 1-1,-1-1 1,1 0 0,-1 0-1,1 0 1,-1 0-1,2 0 1,22 0-20,-19 0 25,76-5 119,-57 2-121,-1 2 1,1 0-1,39 4 1,-62-3 0,1 0 0,-1 1 0,0-1 0,1 0 0,-1 1 0,0-1 1,1 1-1,-1-1 0,0 1 0,0 0 0,1-1 0,-1 1 0,0 0 1,0 0-1,0 0 0,0 0 0,0 0 0,0 0 0,0 0 0,-1 0 1,1 0-1,0 0 0,0 1 0,-1-1 0,1 0 0,-1 1 0,1-1 1,-1 0-1,0 1 0,1-1 0,-1 0 0,0 1 0,0-1 0,0 2 1,0 0 38,-1 0 1,1 0 0,-1-1 0,1 1 0,-1-1 0,0 1-1,0 0 1,0-1 0,0 0 0,-1 1 0,1-1-1,-1 0 1,1 1 0,-1-1 0,0 0 0,-2 2-1,-7 4 189,-1 0 0,1-1 0,-1 0-1,-1-1 1,1 0 0,-1-1-1,0 0 1,-1-2 0,1 1-1,0-1 1,-1-1 0,0-1 0,0 0-1,-16 0 1,29-1-245,0 0 0,0-1 0,0 1 0,0 0 1,0 0-1,0 0 0,0-1 0,0 1 0,0 0 0,0-1 0,0 1 0,0-1 0,0 1 1,1-1-1,-1 1 0,0-1 0,0 0 0,1 1 0,-1-1 0,0 0 0,1 0 0,-1 1 1,0-1-1,1 0 0,-1 0 0,1 0 0,0 0 0,-1 0 0,1 0 0,0 0 0,-1 0 1,1 0-1,0 0 0,0 0 0,0 0 0,0 0 0,0 0 0,0 0 0,0 0 0,0 0 1,1-1-1,-1 0-135,1-1 0,0 0 1,-1 0-1,1 0 1,0 1-1,1-1 0,-1 0 1,0 1-1,1-1 0,-1 1 1,1 0-1,0-1 1,3-2-1,6-3-1898,1 0 0,-1 1 0,1 1 1,1 0-1,16-6 0,3 1-4505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1.626"/>
    </inkml:context>
    <inkml:brush xml:id="br0">
      <inkml:brushProperty name="width" value="0.025" units="cm"/>
      <inkml:brushProperty name="height" value="0.025" units="cm"/>
    </inkml:brush>
  </inkml:definitions>
  <inkml:trace contextRef="#ctx0" brushRef="#br0">89 152 20179,'0'0'9737,"8"-11"-9080,-1 1-569,0 3-53,-1 0 0,0-1 0,0 0 0,0-1 0,-2 1 0,1-1-1,-1 0 1,0 0 0,0 0 0,-1-1 0,2-13 0,-5 22-22,0 0 0,0 0-1,0 1 1,-1-1 0,1 0-1,0 1 1,-1-1 0,1 0 0,0 1-1,-1-1 1,1 1 0,-1-1-1,1 0 1,-1 1 0,1-1 0,-1 1-1,1 0 1,-1-1 0,1 1 0,-1-1-1,0 1 1,1 0 0,-1-1-1,0 1 1,1 0 0,-1 0 0,0-1-1,0 1 1,1 0 0,-1 0-1,0 0 1,0 0 0,1 0 0,-1 0-1,0 0 1,1 0 0,-1 1 0,0-1-1,0 0 1,1 0 0,-1 0-1,0 1 1,1-1 0,-1 0 0,0 1-1,0 0 1,-35 17 286,25-8-233,1 0-1,0 0 1,1 1 0,0 0-1,1 1 1,-10 16 0,14-21-66,1-1 1,-1 1 0,2 0-1,-1 0 1,1 0 0,0 0-1,0 1 1,1-1 0,0 0-1,0 1 1,0-1 0,1 1-1,1-1 1,0 8 0,0-13-2,-1 0 1,1-1-1,0 1 1,-1 0 0,1-1-1,0 1 1,0 0-1,0-1 1,0 1 0,1-1-1,-1 1 1,0-1-1,0 0 1,1 0-1,-1 0 1,1 1 0,-1-1-1,1-1 1,0 1-1,1 1 1,3 0-14,-1 0-1,0-1 1,1 0 0,-1 0-1,0 0 1,12 0-1,-4-1-199,0-1 0,1 0 0,-1-1 0,0-1 0,14-4 0,-15 3-427,0-1 0,0-1 0,-1 0 0,0 0 0,0-1 0,-1-1 0,0 0 0,14-13-1,-15 11-735,0 0 0,-1-1-1,0 1 1,-1-2-1,0 1 1,0-1 0,-2 0-1,6-14 1,6-32-8691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2.004"/>
    </inkml:context>
    <inkml:brush xml:id="br0">
      <inkml:brushProperty name="width" value="0.025" units="cm"/>
      <inkml:brushProperty name="height" value="0.025" units="cm"/>
    </inkml:brush>
  </inkml:definitions>
  <inkml:trace contextRef="#ctx0" brushRef="#br0">58 0 8104,'0'0'12006,"-8"11"-9834,3-4-1826,-1 0 0,1 1 0,1 0-1,-1 0 1,1 0 0,1 0 0,-1 1 0,1-1-1,1 1 1,0 0 0,0 0 0,-1 9-1,2 31 883,2 0 0,1 1 0,17 80 0,-19-127-1203,0-1 0,0 0 1,1 0-1,0 0 0,-1 0 1,1 0-1,0 0 1,0 0-1,0-1 0,0 1 1,0 0-1,0 0 0,1-1 1,-1 1-1,1-1 0,-1 1 1,1-1-1,-1 1 0,1-1 1,0 0-1,0 0 0,-1 0 1,1 0-1,0 0 1,3 0-1,-2 0-3,-1-1 0,1 0 0,0 0 0,0 0 0,0-1 0,-1 1 0,1-1 0,0 1 0,0-1 0,-1 0 1,1 0-1,0 0 0,-1-1 0,1 1 0,-1-1 0,0 1 0,1-1 0,2-3 0,10-8-8,0-1 0,-1-1 1,-1-1-1,-1 1 0,20-34 0,-25 37-56,0 0-1,-1-1 0,-1 0 1,0 1-1,-1-1 0,-1-1 0,0 1 1,0-1-1,0-22 0,-3 36-199,-1 0 0,1 0 0,0-1 0,-1 1 0,1 0 0,-1 0 0,1 0 0,-1 0 0,1 0 0,0 0 0,-1 0 0,1 0 0,-1 0 0,1 0 0,-1 0 0,1 0 0,-1 0 0,1 0 0,-1 0 0,1 0 0,0 1 0,-1-1 0,1 0 0,-1 0 0,1 1 0,0-1 0,-1 0 0,1 0 0,0 1 0,-1-1 0,1 0 0,0 1 0,-1-1 0,-14 11-5500,-6 8-5154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2.333"/>
    </inkml:context>
    <inkml:brush xml:id="br0">
      <inkml:brushProperty name="width" value="0.025" units="cm"/>
      <inkml:brushProperty name="height" value="0.025" units="cm"/>
    </inkml:brush>
  </inkml:definitions>
  <inkml:trace contextRef="#ctx0" brushRef="#br0">0 5 15791,'0'0'13389,"72"39"-13101,-46-39-224,4 0-961,-3-8-2466,-2-7-2371,-5-5-4868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9.212"/>
    </inkml:context>
    <inkml:brush xml:id="br0">
      <inkml:brushProperty name="width" value="0.025" units="cm"/>
      <inkml:brushProperty name="height" value="0.025" units="cm"/>
    </inkml:brush>
  </inkml:definitions>
  <inkml:trace contextRef="#ctx0" brushRef="#br0">1 137 19186,'0'0'7404,"10"1"-4766,4 0-2303,1-1 0,-1 0 0,0 0 0,0-2 0,0 0 0,0 0 1,0-1-1,23-9 0,48-31-180,-80 41-135,1-2-1,-1 1 0,0 0 1,-1-1-1,1 0 1,-1 0-1,0-1 0,0 1 1,0-1-1,0 0 1,-1 0-1,0 0 1,4-8-1,-7 12-18,0 1 1,0-1 0,0 1-1,-1 0 1,1-1-1,0 1 1,0-1-1,0 1 1,-1 0 0,1-1-1,0 1 1,0 0-1,-1-1 1,1 1-1,0 0 1,-1-1 0,1 1-1,-1 0 1,1 0-1,0-1 1,-1 1-1,1 0 1,-1 0 0,1 0-1,0 0 1,-1-1-1,1 1 1,-1 0-1,1 0 1,-1 0-1,1 0 1,-1 0 0,1 0-1,-1 0 1,1 0-1,0 0 1,-1 1-1,1-1 1,-1 0 0,1 0-1,-1 0 1,1 0-1,0 1 1,-1-1-1,0 1 1,-25 6 22,12 2-24,1 0 0,1 1 0,-1 1 0,2 0 0,-1 0 0,2 1 0,-1 0 0,2 1 0,0 1 0,0-1 0,1 1 0,1 0 0,0 1 0,1 0 0,1 0 0,0 0 0,1 1 0,1 0 0,-2 16 0,5-31-1,0 1 0,0-1 0,0 1 0,0-1 0,0 1 0,0-1 0,0 1 0,1-1 0,-1 1 0,0-1 0,1 1 0,-1-1 0,1 0 0,-1 1 0,1-1 0,0 0 0,0 1 0,0-1 0,0 0-1,-1 0 1,2 0 0,-1 0 0,0 0 0,0 0 0,0 0 0,0 0 0,2 1 0,0-1-19,0-1 0,0 1-1,0-1 1,0 1-1,0-1 1,0 0 0,0 0-1,0 0 1,0 0 0,0-1-1,0 1 1,5-2-1,3-2-309,0 0 0,0 0 0,0-1 0,-1-1-1,1 0 1,10-8 0,12-15-5628,0-5-2679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2.662"/>
    </inkml:context>
    <inkml:brush xml:id="br0">
      <inkml:brushProperty name="width" value="0.025" units="cm"/>
      <inkml:brushProperty name="height" value="0.025" units="cm"/>
    </inkml:brush>
  </inkml:definitions>
  <inkml:trace contextRef="#ctx0" brushRef="#br0">132 0 9993,'0'0'12311,"-7"13"-10939,-3 5-812,1 1 1,1 0-1,1 1 1,1-1-1,-8 41 1,9-7-319,1-1 0,7 96 0,1-126-1898,-3-22 1584,-1 0 1,0 0 0,0 1-1,0-1 1,0 0 0,0 0-1,0 0 1,0 0 0,0 0 0,0 0-1,0 0 1,1 0 0,-1 0-1,0 0 1,0 1 0,0-1 0,0 0-1,0 0 1,0 0 0,1 0-1,-1 0 1,0 0 0,0 0 0,0 0-1,0 0 1,0 0 0,0 0-1,1 0 1,-1 0 0,0 0-1,0 0 1,0 0 0,0 0 0,0 0-1,0-1 1,1 1 0,-1 0-1,0 0 1,0 0 0,0 0 0,0 0-1,0 0 1,0 0 0,0 0-1,0 0 1,1 0 0,-1-1 0,0 1-1,0 0 1,0 0 0,0 0-1,0 0 1,0 0 0,0 0 0,0 0-1,0-1 1,0 1 0,0 0-1,0 0 1,0 0 0,0 0-1,0-1 1,3-20-4518,-6 1 4596,-3 2 145,-1 0 0,-1 0 0,0 1 0,-2 0 1,-12-18-1,13 26 1101,5 11 443,4-1-1657,0 0-1,0 0 0,0-1 0,0 1 0,0 0 1,0 0-1,0 0 0,0 0 0,1 0 0,-1-1 1,0 1-1,1 0 0,-1 0 0,1 0 0,-1-1 1,1 1-1,-1 0 0,1-1 0,-1 1 0,1 0 1,1 0-1,1 2-158,2 0 0,-1-1 1,0 1-1,0-1 0,1 0 0,-1 0 1,1 0-1,-1-1 0,1 0 0,9 2 1,28 0-4436,-10-3-1958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3.021"/>
    </inkml:context>
    <inkml:brush xml:id="br0">
      <inkml:brushProperty name="width" value="0.025" units="cm"/>
      <inkml:brushProperty name="height" value="0.025" units="cm"/>
    </inkml:brush>
  </inkml:definitions>
  <inkml:trace contextRef="#ctx0" brushRef="#br0">177 149 9513,'0'0'16122,"-9"0"-14478,-4 1-1298,1 1 0,-1 0 1,1 0-1,0 2 0,0-1 0,0 2 0,0-1 1,1 2-1,0 0 0,0 0 0,0 1 0,-10 8 0,20-15-345,1 0-1,0 1 1,0-1-1,-1 0 0,1 0 1,0 0-1,0 0 1,0 0-1,-1 0 1,1 0-1,0 1 0,0-1 1,0 0-1,0 0 1,-1 0-1,1 0 0,0 1 1,0-1-1,0 0 1,0 0-1,0 0 1,0 1-1,-1-1 0,1 0 1,0 0-1,0 0 1,0 1-1,0-1 0,0 0 1,0 0-1,0 1 1,0-1-1,0 0 0,0 0 1,0 1-1,0-1 1,0 0-1,0 0 1,1 0-1,-1 1 0,0-1 1,0 0-1,0 0 1,0 0-1,0 1 0,0-1 1,0 0-1,1 0 1,-1 0-1,0 0 1,0 1-1,0-1 0,0 0 1,1 0-1,-1 0 1,0 0-1,0 0 0,0 0 1,1 1-1,23 3 71,30-5 100,22-6-182,-41 3-289,1 1-1,66 4 0,-85 6 244,-17-7 82,-1-1 1,1 1-1,0 0 1,0 0-1,0-1 1,0 1-1,0 0 1,0 0-1,0-1 1,0 1-1,0 0 1,0 0-1,1-1 1,-1 1-1,0 0 1,0 0-1,0-1 0,0 1 1,0 0-1,0 0 1,0-1-1,1 1 1,-1 0-1,0 0 1,0 0-1,0 0 1,0-1-1,1 1 1,-1 0-1,0 0 1,0 0-1,1 0 1,-1 0-1,0-1 1,0 1-1,0 0 1,1 0-1,-1 0 1,0 0-1,0 0 1,1 0-1,-1 0 1,0 0-1,0 0 1,1 0-1,-1 0 1,0 0-1,1 0 1,-1 0-1,0 0 1,0 0-1,0 1 1,1-1-1,-1 0 1,0 0-1,0 0 1,1 0-1,-1 0 1,0 0-1,0 1 1,0-1-1,1 0 1,-5-18-5,0 0 0,-1 1 1,-1-1-1,-9-18 0,7 18-26,1 0 0,1-1-1,-6-26 1,12 45 5,0-1 0,1 1 0,-1-1 0,0 1 0,1 0 0,-1-1 0,0 1 0,1-1 0,-1 1 0,0 0 0,1-1 0,-1 1 0,1 0 0,-1 0 0,0-1 0,1 1 0,-1 0 0,1 0 0,-1 0 0,1-1 0,-1 1 0,1 0 0,-1 0 0,1 0 0,-1 0 0,1 0 0,-1 0 0,1 0 0,-1 0 0,1 0 0,-1 0 0,1 0 0,0 1 0,18 0 0,-19-1 0,40 9-1096,22 2-4764,-20-10-2751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3.750"/>
    </inkml:context>
    <inkml:brush xml:id="br0">
      <inkml:brushProperty name="width" value="0.025" units="cm"/>
      <inkml:brushProperty name="height" value="0.025" units="cm"/>
    </inkml:brush>
  </inkml:definitions>
  <inkml:trace contextRef="#ctx0" brushRef="#br0">158 254 16656,'0'0'9967,"-9"-5"-8953,5 2-946,2 2-49,0-1 0,0 1 0,-1-1 1,1 1-1,0 0 0,-1-1 0,1 1 0,-1 1 1,1-1-1,-1 0 0,1 0 0,-1 1 0,0 0 1,1-1-1,-1 1 0,0 0 0,1 0 0,-1 1 1,0-1-1,1 1 0,-1-1 0,0 1 0,1 0 1,-1 0-1,1 0 0,-1 0 0,1 0 0,0 0 1,-1 1-1,1-1 0,0 1 0,0 0 0,-3 2 1,-1 3 65,0 0 0,1 0 1,0 0-1,0 1 1,0 0-1,1 0 0,0 0 1,0 0-1,1 1 1,0-1-1,1 1 0,0 0 1,0 0-1,0 17 1,2-25-80,0 0 0,0 1 1,1-1-1,-1 0 1,1 0-1,-1 1 0,1-1 1,-1 0-1,1 0 1,0 0-1,0 1 0,-1-1 1,1 0-1,0 0 1,0 0-1,0-1 0,0 1 1,0 0-1,0 0 1,0 0-1,1-1 0,-1 1 1,0 0-1,0-1 0,1 1 1,-1-1-1,0 0 1,0 1-1,1-1 0,-1 0 1,0 0-1,1 0 1,-1 0-1,0 0 0,1 0 1,-1 0-1,0 0 1,3-1-1,6 0 98,-1 0 0,0-1 0,1 0 0,15-6-1,3-4 68,-1-1 0,0-2 0,-1 0 0,0-2 0,35-30 0,-29 20-76,-1-3-1,-2 0 1,37-49-1,-58 69-24,0-1-1,-1 1 1,0-1-1,-1-1 0,0 1 1,-1-1-1,6-18 1,-11 30-70,0 0 0,1-1 1,-1 1-1,0 0 0,0 0 1,0 0-1,0-1 0,0 1 1,0 0-1,0 0 1,0 0-1,0-1 0,0 1 1,0 0-1,0 0 0,0-1 1,0 1-1,0 0 0,0 0 1,0-1-1,0 1 0,0 0 1,0 0-1,0 0 1,0-1-1,0 1 0,0 0 1,0 0-1,-1 0 0,1-1 1,0 1-1,0 0 0,0 0 1,0 0-1,-1 0 0,1-1 1,0 1-1,0 0 1,0 0-1,0 0 0,-1 0 1,1 0-1,0 0 0,-1-1 1,-9 7-97,-5 9 31,1 0 1,0 1 0,1 0 0,-19 33-1,-36 80 162,63-117-78,0 0 0,1 0 0,0 1-1,-2 13 1,5-24-17,0-1-1,1 1 1,-1 0 0,1 0-1,0 0 1,0 0-1,0 0 1,0 0 0,0 0-1,0 0 1,0 0 0,1 0-1,-1 0 1,1 0 0,-1 0-1,1 0 1,0 0 0,0 0-1,0 0 1,0-1-1,0 1 1,0 0 0,0-1-1,1 1 1,-1-1 0,0 1-1,1-1 1,-1 0 0,1 1-1,0-1 1,-1 0 0,1 0-1,3 1 1,5 0 13,-1-1 1,1 1-1,0-2 1,0 1-1,0-1 1,-1-1-1,1 0 0,0 0 1,0-1-1,-1 0 1,1-1-1,-1 0 1,0-1-1,1 0 1,-2 0-1,1 0 1,0-1-1,9-8 0,-11 8-2,0 0-1,0-1 1,0 0-1,0 0 1,-1 0-1,0-1 1,-1 0-1,1 0 1,-1-1-1,-1 1 0,1-1 1,-1 0-1,-1 0 1,1-1-1,-2 1 1,1-1-1,-1 0 1,0 1-1,-1-1 1,1-11-1,-2 19-12,0 1 0,0-1 0,0 1 0,0-1 0,0 1 0,0-1 0,0 1 0,0-1 0,0 1 0,0-1 0,0 1 0,-1-1 0,1 1 0,0-1 0,0 1 0,-1-1 0,1 1 0,0-1 0,0 1 0,-1 0 0,1-1 0,0 1 0,-1-1 0,1 1 0,-1 0 0,1 0 0,-1-1 0,1 1 0,-1 0 0,1 0 0,0-1 0,-2 1 0,-17 5 0,-16 23 0,25-16 0,1 0 0,0 1 0,-8 17 0,14-26 0,1 0 0,0 0 0,1 1 0,-1-1 0,1 0 0,-1 0 0,1 1 0,1-1 0,-1 1 0,1-1 0,-1 1 0,1-1 0,0 1 0,1-1 0,1 9 0,-1-11 0,1 0 0,-1 0 0,1 0 0,0 0 0,-1 0 0,1-1 0,0 1 0,0-1 0,0 1 0,0-1 0,0 0 0,1 0 0,-1 0 0,0 0 0,0 0 0,1 0 0,-1 0 0,1-1 0,-1 1 0,1-1 0,3 0 0,64 2 0,-55-2 0,17 0 0,-8 1 0,1-1 0,-1-1 0,1-1 0,38-9 0,-62 10 0,1 0 0,0 1 0,-1-1 0,1 0 0,-1 0 0,0 0 0,1 0 0,-1-1 0,0 1 0,0 0 0,1-1 0,-1 1 0,0 0 0,0-1 0,-1 1 0,1-1 0,0 0 0,0 1 0,-1-1 0,1 0 0,-1 1 0,0-1 0,1 0 0,-1 0 0,0 1 0,0-1 0,0 0 0,0-1 0,-7-58 0,4 46 0,-1-24 0,1-53 0,3 91-19,0-1 0,0 1-1,1-1 1,-1 1 0,0-1 0,1 0-1,-1 1 1,1-1 0,0 1 0,-1 0-1,1-1 1,0 1 0,0-1 0,0 1-1,0 0 1,0 0 0,0 0 0,0 0-1,1 0 1,-1 0 0,0 0 0,0 0-1,1 0 1,-1 0 0,1 0 0,-1 1-1,1-1 1,-1 1 0,1-1 0,-1 1-1,1 0 1,-1-1 0,1 1 0,0 0-1,-1 0 1,1 0 0,-1 0 0,1 1 0,0-1-1,1 1 1,13 0-728,-1 2-1,0 0 1,20 7-1,-18-5-683,35 7-6043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5.409"/>
    </inkml:context>
    <inkml:brush xml:id="br0">
      <inkml:brushProperty name="width" value="0.025" units="cm"/>
      <inkml:brushProperty name="height" value="0.025" units="cm"/>
    </inkml:brush>
  </inkml:definitions>
  <inkml:trace contextRef="#ctx0" brushRef="#br0">174 215 18417,'-4'-9'1698,"2"2"-1292,-1 0 0,0 1 0,0-1 1,-1 1-1,0 0 0,-7-8 0,10 12-323,0 1 0,-1 0 0,1-1 0,-1 1 0,1 0 1,-1 0-1,0 0 0,0 0 0,1 0 0,-1 0 0,0 0 0,0 1 0,0-1 0,0 1 1,0-1-1,0 1 0,1 0 0,-1-1 0,0 1 0,0 0 0,0 1 0,0-1 0,0 0 1,0 0-1,0 1 0,0-1 0,0 1 0,0 0 0,0 0 0,1-1 0,-1 1 0,0 0 1,0 0-1,1 1 0,-3 1 0,-3 3-80,0 0 0,1 1 0,0 0 0,1 0 1,-1 0-1,1 1 0,1-1 0,-1 1 0,1 0 0,1 1 0,0-1 1,0 1-1,0-1 0,1 1 0,0 0 0,0 9 0,2-17-5,0 0-1,0 0 0,0-1 1,0 1-1,0 0 0,0-1 1,0 1-1,0 0 0,0-1 1,0 1-1,0 0 0,1-1 1,-1 1-1,0 0 0,0-1 1,1 1-1,-1 0 0,0-1 1,1 1-1,-1-1 0,1 1 1,-1-1-1,1 1 0,-1-1 1,1 1-1,-1-1 0,1 0 1,0 1-1,-1-1 0,1 0 1,-1 1-1,1-1 0,1 0 1,27-3 65,-18-1 8,-1-1 0,0 1 0,18-13 0,4-8 198,-1-1 0,42-45 0,-60 58 155,-1-1 1,-1-1-1,0 0 0,-1-1 0,-1 0 0,0 0 1,11-32-1,-63 123 419,31-53-837,1 0 0,2 1 0,0 0 0,1 0 0,2 1 0,0 0 0,-4 42 0,10-65-11,0 1 0,0-1 0,0 0 0,0 1-1,0-1 1,1 0 0,-1 1 0,0-1 0,1 0 0,-1 1-1,1-1 1,-1 0 0,1 1 0,0-1 0,-1 0-1,1 0 1,0 0 0,0 0 0,0 0 0,0 0 0,0 0-1,0 0 1,0 0 0,0 0 0,0-1 0,0 1 0,1 0-1,-1-1 1,0 1 0,0-1 0,1 1 0,-1-1-1,0 0 1,1 1 0,-1-1 0,1 0 0,-1 0 0,0 0-1,1 0 1,-1 0 0,0 0 0,2-1 0,2 1-97,0-1 0,0 0 0,0-1-1,0 1 1,-1-1 0,1 0 0,0 0 0,-1 0 0,0-1 0,8-5 0,25-34-2852,-12-8-3450,-16 17-184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5.889"/>
    </inkml:context>
    <inkml:brush xml:id="br0">
      <inkml:brushProperty name="width" value="0.025" units="cm"/>
      <inkml:brushProperty name="height" value="0.025" units="cm"/>
    </inkml:brush>
  </inkml:definitions>
  <inkml:trace contextRef="#ctx0" brushRef="#br0">1 196 9385,'0'0'10495,"11"0"-9347,-3 0-1009,-1-1 1,0 0-1,0 0 1,1 0-1,-1-1 1,0 0-1,0-1 1,-1 1-1,1-1 1,0-1-1,-1 1 0,0-1 1,0 0-1,0-1 1,8-7-1,-7 6 230,0 0 0,-1 0 0,0-1 0,0 0 0,-1 0 0,0 0 0,0 0 0,-1-1 0,0 0 1,0 0-1,-1 0 0,0-1 0,0 1 0,-1-1 0,3-14 0,-5 23-317,0-1 1,0 0 0,0 1 0,0-1 0,0 1 0,0-1-1,0 1 1,0-1 0,-1 1 0,1-1 0,0 1-1,0-1 1,0 1 0,-1-1 0,1 1 0,0-1 0,0 1-1,-1-1 1,1 1 0,0 0 0,-1-1 0,1 1 0,0-1-1,-1 1 1,1 0 0,-1 0 0,1-1 0,-1 1-1,1 0 1,-1-1 0,0 1 0,-18 3 539,-18 22-397,26-13-153,1 1 1,0 0 0,1 0-1,0 1 1,1 0 0,1 1 0,0 0-1,1 0 1,0 1 0,-5 29-1,10-44-43,1 0-1,0 0 1,0 0-1,-1 0 1,1 0-1,0 0 0,0 0 1,0 0-1,0 0 1,0 0-1,1 1 1,-1-1-1,0 0 0,0 0 1,1 0-1,-1 0 1,1 0-1,-1 0 1,1 0-1,-1 0 0,1-1 1,-1 1-1,1 0 1,0 0-1,0 0 1,-1 0-1,1-1 0,0 1 1,1 0-1,0 0 9,1 0 0,-1-1-1,0 0 1,0 1 0,1-1 0,-1 0-1,0 0 1,1 0 0,-1-1 0,0 1-1,0 0 1,1-1 0,1 0 0,8-3 46,0-1 1,-1 1-1,0-2 1,13-8-1,11-12 33,45-42-1,-29 22-47,-50 46-49,-1-1 0,0 1 1,1 0-1,-1-1 1,1 1-1,-1-1 0,1 1 1,-1 0-1,1-1 1,-1 1-1,1 0 1,-1-1-1,1 1 0,-1 0 1,1 0-1,0 0 1,-1 0-1,1-1 1,-1 1-1,1 0 0,0 0 1,-1 0-1,1 0 1,-1 0-1,1 0 0,0 1 1,-1-1-1,1 0 1,0 0-1,5 18-123,-11 46 143,2-35-10,3-28 1,0 0 0,0-1 0,0 1 0,0 0-1,1-1 1,-1 1 0,0-1 0,0 1 0,0 0-1,0-1 1,1 1 0,-1-1 0,0 1 0,1-1-1,-1 1 1,0-1 0,1 1 0,-1-1 0,1 1-1,-1-1 1,1 1 0,-1-1 0,1 1-1,-1-1 1,1 0 0,-1 1 0,1-1 0,-1 0-1,1 0 1,0 0 0,-1 1 0,1-1 0,0 0-1,28-4 80,22-20 100,-30 7-124,-16 13-61,0 0 0,0 0 0,0 0-1,1 0 1,-1 1 0,1 0 0,6-2 0,-10 8-196,-1 1-1,0 0 1,-1 0 0,1 0 0,0 0 0,-1 0 0,0 0 0,0 0 0,-1 5-1,1-5-119,-2 31-3002,-1-13-1861,-1 4-5038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6.740"/>
    </inkml:context>
    <inkml:brush xml:id="br0">
      <inkml:brushProperty name="width" value="0.025" units="cm"/>
      <inkml:brushProperty name="height" value="0.025" units="cm"/>
    </inkml:brush>
  </inkml:definitions>
  <inkml:trace contextRef="#ctx0" brushRef="#br0">0 9 15118,'0'0'12070,"3"17"-11541,13 251 29,-12-165-385,1-49 382,-3-37 259,0-41 737,-3-32-1020,-1 9-482,2 0 1,3 1-1,1-1 1,2 1-1,15-58 1,-20 101-60,0 1 1,-1-1-1,1 1 0,0-1 1,0 1-1,0-1 0,1 1 1,-1 0-1,0 0 0,1-1 1,0 1-1,-1 0 1,1 0-1,0 1 0,0-1 1,0 0-1,0 1 0,1-1 1,-1 1-1,0-1 1,1 1-1,-1 0 0,0 0 1,1 0-1,-1 1 0,1-1 1,0 0-1,-1 1 1,1 0-1,0 0 0,-1 0 1,1 0-1,0 0 0,-1 0 1,1 0-1,-1 1 0,1 0 1,0-1-1,-1 1 1,0 0-1,1 0 0,-1 0 1,1 1-1,-1-1 0,0 0 1,0 1-1,0 0 1,0-1-1,0 1 0,3 3 1,-1 1 33,1-1 0,-1 1 0,0 0 0,0 1-1,0-1 1,-1 1 0,0 0 0,0 0 0,-1 0 0,0 0 0,0 0 0,-1 0 0,0 0 0,0 1 0,-1-1 0,0 1 0,0-1 0,0 0 0,-1 1 0,-3 10 0,3-13-8,0-1 0,0 0 0,-1 1 0,1-1 0,-1 0 0,0 0 0,-1 0 0,1-1 0,-1 1 0,1 0 0,-1-1 0,0 0 0,-1 1-1,1-1 1,0 0 0,-1-1 0,0 1 0,1-1 0,-1 1 0,0-1 0,0 0 0,0-1 0,-1 1 0,1-1 0,0 0 0,-1 0 0,1 0 0,-1 0 0,1-1 0,-1 0 0,1 0 0,-1 0 0,1 0 0,-7-2 0,9 2-124,0-1 0,1 1 0,-1-1 0,0 0 0,1 1 0,-1-1 0,1 0 1,0 0-1,-1 0 0,1 0 0,-1 0 0,1 0 0,0 0 0,0 0 0,0-1 0,0 1 0,0 0 0,0-1 0,0 1 0,0-1 0,0 1 1,1-1-1,-1 0 0,1 1 0,-1-1 0,1 1 0,-1-1 0,1 0 0,0 0 0,0-1 0,0 0-175,0 1 0,0-1 0,0 1 0,0-1 0,0 1 0,1-1 0,-1 1 0,1-1 0,0 1 0,-1-1 0,1 1 0,0 0 0,1-1 0,-1 1 0,0 0 0,1 0 0,-1 0 0,1 0 0,3-3 0,15-9-4783,2-2-1041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7.097"/>
    </inkml:context>
    <inkml:brush xml:id="br0">
      <inkml:brushProperty name="width" value="0.025" units="cm"/>
      <inkml:brushProperty name="height" value="0.025" units="cm"/>
    </inkml:brush>
  </inkml:definitions>
  <inkml:trace contextRef="#ctx0" brushRef="#br0">4 0 13741,'0'0'13271,"-1"12"-11926,1 3-997,-2 139 1472,2-153-1817,0-1 1,0 0-1,0 1 0,0-1 1,0 1-1,-1-1 0,1 0 1,0 1-1,0-1 0,0 1 1,0-1-1,0 0 0,1 1 1,-1-1-1,0 0 0,0 1 1,0-1-1,0 1 0,0-1 1,0 0-1,1 1 0,-1-1 1,0 0-1,0 1 0,1-1 1,-1 0-1,0 1 0,0-1 1,1 0-1,-1 0 0,0 1 1,1-1-1,-1 0 1,0 0-1,1 0 0,-1 0 1,1 1-1,-1-1 0,0 0 1,1 0-1,-1 0 0,0 0 1,1 0-1,-1 0 0,1 0 1,-1 0-1,0 0 0,1 0 1,-1 0-1,1 0 0,-1 0 1,0 0-1,1 0 0,-1-1 1,1 1-1,-1 0 0,0 0 1,1 0-1,-1-1 0,0 1 1,1 0-1,-1 0 0,0-1 1,1 1-1,16-21 330,-13 13-431,-1 0-1,0 0 1,-1 0 0,0 0 0,1-10 0,0-22-4438,-7 35 19,-2 3-4403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7.485"/>
    </inkml:context>
    <inkml:brush xml:id="br0">
      <inkml:brushProperty name="width" value="0.025" units="cm"/>
      <inkml:brushProperty name="height" value="0.025" units="cm"/>
    </inkml:brush>
  </inkml:definitions>
  <inkml:trace contextRef="#ctx0" brushRef="#br0">10 1 16111,'0'0'11451,"-1"8"-11109,0 1-303,-6 64 350,7-69-434,0 0 0,-1 1 0,2-1 1,-1 0-1,0 0 0,1 0 0,0 0 1,0 0-1,0 0 0,0 0 0,1 0 1,-1-1-1,1 1 0,0 0 0,3 3 0,-4-6-212,0 0-1,1 0 1,-1-1-1,0 1 1,1-1-1,-1 1 1,1-1-1,-1 1 1,0-1-1,1 0 1,-1 1-1,1-1 1,-1 0-1,1 0 1,-1 0-1,1 0 1,1-1-1,-1 1-364,0 0 1,-1-1-1,1 1 0,0-1 0,-1 1 0,1-1 0,0 0 1,-1 0-1,1 1 0,-1-1 0,1 0 0,-1-1 1,2 0-1,6-11-7375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7.844"/>
    </inkml:context>
    <inkml:brush xml:id="br0">
      <inkml:brushProperty name="width" value="0.025" units="cm"/>
      <inkml:brushProperty name="height" value="0.025" units="cm"/>
    </inkml:brush>
  </inkml:definitions>
  <inkml:trace contextRef="#ctx0" brushRef="#br0">18 78 13164,'0'0'12909,"-17"-50"-12621,25 43-288,6 2-128,2 1-2050,2-2-1922,-6 1-2210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8.172"/>
    </inkml:context>
    <inkml:brush xml:id="br0">
      <inkml:brushProperty name="width" value="0.025" units="cm"/>
      <inkml:brushProperty name="height" value="0.025" units="cm"/>
    </inkml:brush>
  </inkml:definitions>
  <inkml:trace contextRef="#ctx0" brushRef="#br0">0 0 2819,'0'0'20440,"6"11"-19068,0 2-1209,-1-1-1,0 1 1,-1 0-1,-1 0 1,0 0-1,-1 0 1,0 1-1,0 15 1,-3 7 16,0-22 39,0 0-1,1-1 0,1 1 0,3 21 0,-3-33-206,0 0 1,0-1-1,0 1 0,0 0 0,1 0 0,-1 0 1,0-1-1,1 1 0,-1-1 0,1 1 0,0-1 0,-1 0 1,1 0-1,0 1 0,0-1 0,0 0 0,0-1 1,0 1-1,0 0 0,0-1 0,0 1 0,0-1 0,0 1 1,0-1-1,0 0 0,1 0 0,-1 0 0,4-1 1,1 1 29,0 0 1,-1-1 0,1 0-1,0 0 1,-1-1 0,1 0-1,-1 0 1,7-3 0,-3-2-2,0 1 1,-1-1-1,1 0 1,-2-1-1,1 0 1,-1 0-1,8-11 1,-14 16 38,1 0 0,-1 1 0,0-1-1,0-1 1,0 1 0,0 0 0,0 0 0,-1-1 0,0 1 0,1-1 0,-1 0 0,-1 1 0,1-1 0,0 0 0,-1 1 0,0-1 0,0 0 0,0 1 0,0-1 0,0 0 0,-1 0-1,0 1 1,0-1 0,0 0 0,0 1 0,-3-5 0,3 5-56,-1 1 0,-1 0-1,1 0 1,0 0 0,-1 0 0,1 0-1,-1 0 1,1 0 0,-1 1 0,0 0-1,0-1 1,0 1 0,0 0 0,0 0-1,0 1 1,0-1 0,0 0 0,0 1-1,0 0 1,0 0 0,0 0 0,-4 0-1,6 1-31,0-1-1,1 0 1,-1 1 0,0-1-1,1 0 1,-1 1-1,0-1 1,1 0-1,-1 1 1,1-1-1,-1 1 1,1 0-1,-1-1 1,1 1-1,-1-1 1,1 1 0,-1 0-1,1-1 1,0 1-1,-1 0 1,1-1-1,0 1 1,0 0-1,-1 0 1,1-1-1,0 1 1,0 0 0,0 0-1,0-1 1,0 1-1,0 0 1,0 0-1,0-1 1,1 1-1,-1 0 1,0 0-1,0-1 1,1 2-1,-1 1-197,1-1 0,-1 1 0,1-1 0,0 1 0,0-1-1,0 1 1,0-1 0,1 0 0,-1 1 0,3 3 0,0-3-650,0 0-1,1-1 1,-1 1 0,0-1 0,1 1 0,0-1 0,-1 0 0,1-1 0,0 0 0,0 1 0,0-1 0,6 0 0,18 0-7390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9.549"/>
    </inkml:context>
    <inkml:brush xml:id="br0">
      <inkml:brushProperty name="width" value="0.025" units="cm"/>
      <inkml:brushProperty name="height" value="0.025" units="cm"/>
    </inkml:brush>
  </inkml:definitions>
  <inkml:trace contextRef="#ctx0" brushRef="#br0">192 0 14286,'0'0'17541,"-9"8"-16734,4-4-761,-5 3-16,1 1 0,0 0 0,-14 17 0,20-22-32,1 0 1,0 0-1,0 0 0,0 1 0,0-1 1,0 1-1,1-1 0,0 1 0,-1 0 1,1-1-1,1 1 0,-1 0 0,0 0 1,1 0-1,0 0 0,0-1 0,0 1 1,1 8-1,1-10 2,-1 0 0,0 0 0,0 0 0,1 0 0,0 0 0,-1 0 0,1-1 0,0 1 0,0-1 0,0 1 0,0-1 0,0 1 0,0-1 0,0 0 0,0 0 0,0 0 0,1 0 0,-1-1 0,0 1 0,1 0 0,-1-1 0,4 1 0,64 6 0,-58-7 0,-10 0 0,0 0 0,0 0 0,0 0 0,0 0 0,0 1 0,0-1 0,0 0 0,-1 1 0,1 0 0,0-1 0,0 1 0,0 0 0,-1 0 0,1 0 0,0 0 0,-1 0 0,1 0 0,-1 0 0,1 1 0,-1-1 0,3 3 0,-4-2 0,0 0 0,0-1 0,0 1 0,0 0 0,0 0 0,0-1 0,0 1 0,-1 0 0,1-1 0,-1 1 0,1 0 0,-1-1 0,0 1 0,0-1 0,1 1 0,-1-1 0,0 1 0,0-1 0,0 0 0,-1 0 0,1 1 0,0-1 0,0 0 0,-1 0 0,-1 1 0,-17 16 0,0-2 0,0 0 0,-2-1 0,0-1 0,0-1 0,-2-1 0,1-2 0,-42 14 0,64-24 30,0 1-90,0-1 0,0 0 0,0 1 0,1-1 0,-1 0 0,0 0 0,0 0 0,0 0 0,1 0 0,-1 0 0,0 0 0,0 0 0,0 0 1,1 0-1,-1 0 0,0 0 0,0-1 0,0 1 0,0-1 0,0-9-5786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9.060"/>
    </inkml:context>
    <inkml:brush xml:id="br0">
      <inkml:brushProperty name="width" value="0.025" units="cm"/>
      <inkml:brushProperty name="height" value="0.025" units="cm"/>
    </inkml:brush>
  </inkml:definitions>
  <inkml:trace contextRef="#ctx0" brushRef="#br0">165 321 13869,'0'0'4821,"-12"1"-1287,1 0-2925,0 0 0,0 1 0,0 1 0,1 0 0,-1 0 1,-15 8-1,22-10-491,0 1 0,0 0 0,1 1 0,-1-1-1,1 0 1,-1 1 0,1 0 0,0 0 0,0 0 0,0 0 0,0 0 0,1 1 0,-1-1 0,1 1 0,0 0 0,0-1 0,0 1 0,1 0 0,-1 0 0,1 0 0,0 1 0,0-1-1,-1 7 1,2-10-117,0 0 0,1 0 0,-1 0 0,0 0-1,0 0 1,0 0 0,0-1 0,1 1 0,-1 0 0,0 0-1,1 0 1,-1-1 0,1 1 0,-1 0 0,1 0-1,-1-1 1,1 1 0,-1 0 0,1-1 0,0 1 0,-1-1-1,1 1 1,0-1 0,0 1 0,-1-1 0,3 1-1,28 4 54,-23-5-35,-1-1 0,1 0 0,-1 0 0,1 0 0,-1-1 0,10-4 0,-10 1-105,1 0 1,-1 0-1,0-1 1,0 0 0,-1 0-1,0-1 1,0 1-1,0-1 1,-1-1-1,0 1 1,0-1 0,-1 0-1,0 0 1,-1 0-1,0-1 1,0 1 0,2-11-1,-15 82-195,7-50 267,0 0 0,1 0 1,-1 16-1,3-29 15,0 1-1,0-1 1,0 0 0,0 1-1,0-1 1,0 1 0,1-1-1,-1 1 1,0-1 0,0 1 0,0-1-1,1 0 1,-1 1 0,0-1-1,0 1 1,1-1 0,-1 0-1,0 1 1,1-1 0,-1 0 0,0 1-1,1-1 1,-1 0 0,0 0-1,1 1 1,-1-1 0,1 0-1,-1 0 1,1 0 0,-1 0 0,0 0-1,1 1 1,-1-1 0,1 0-1,-1 0 1,1 0 0,-1 0-1,1 0 1,-1 0 0,1 0 0,-1-1-1,0 1 1,1 0 0,-1 0-1,1 0 1,-1 0 0,1 0-1,-1-1 1,0 1 0,1 0 0,-1 0-1,1-1 1,-1 1 0,0 0-1,1-1 1,-1 1 0,0 0-1,1-1 1,24-18 81,-8 0-491,-1-1 0,-1 0 0,-1 0 1,-1-2-1,-1 0 0,0 0 1,-2-1-1,-1 0 0,-1-1 0,0 0 1,-2 0-1,-1-1 0,-1 1 1,-1-1-1,0-48 0,-8 58 712,-5 21 6,-6 23-29,8-6 253,1 1 1,2-1 0,0 1 0,1 0 0,1 0 0,2 1-1,0-1 1,4 38 0,0-52-411,0-1 0,0 1-1,1-1 1,0 0 0,1 0 0,-1 0 0,2-1-1,0 0 1,0 0 0,0 0 0,1 0 0,9 7-1,-16-15-113,0 1 0,0-1 0,0 0 0,0 0-1,1 1 1,-1-1 0,0 0 0,0 0 0,0 1-1,0-1 1,1 0 0,-1 0 0,0 0 0,0 1 0,1-1-1,-1 0 1,0 0 0,0 0 0,1 0 0,-1 0-1,0 0 1,1 1 0,-1-1 0,0 0 0,1 0-1,-1 0 1,0 0 0,0 0 0,1 0 0,-1 0 0,0 0-1,1 0 1,-1 0 0,0 0 0,1-1 0,-1 1-1,0 0 1,0 0 0,1 0 0,-1 0 0,1-1-1,-1-14 243,-11-19-2,4 21-216,0 1-1,0 0 0,-1 0 0,-1 0 0,0 1 0,0 1 0,-1 0 0,0 0 0,-23-16 0,37 38-416,9 7 330,-4-13 13,0-1-1,0 0 1,1-1-1,0 1 1,-1-2-1,1 0 1,1 0-1,-1 0 1,0-1-1,1-1 1,19 1 0,-24-2 37,0 0 0,0 0 1,-1 0-1,1-1 1,0 0-1,-1 0 1,1 0-1,-1-1 1,1 0-1,-1 0 1,1 0-1,-1 0 1,0-1-1,0 0 1,-1 0-1,1-1 1,0 1-1,-1-1 1,0 0-1,0 0 1,0 0-1,0-1 1,3-5-1,-3-6 200,-13 15 52,-16 19-41,21-13-113,0 0-1,0 0 0,0 0 0,1 0 0,-1 1 0,1-1 0,0 1 0,1 0 1,0 0-1,0 0 0,0 1 0,0-1 0,1 0 0,0 1 0,1-1 0,-1 0 1,1 8-1,1-12-71,1-1 0,-1 0 0,0 1 0,0-1 0,1 0 1,-1 0-1,0 0 0,1 0 0,-1 0 0,1-1 0,-1 1 1,1 0-1,0-1 0,-1 1 0,1-1 0,0 1 0,-1-1 1,1 0-1,0 1 0,0-1 0,-1 0 0,1 0 0,0-1 1,0 1-1,-1 0 0,1 0 0,2-2 0,52-10 249,-31 3-212,-1-2 0,41-25-1,-39 21-309,49-22 1,-74 37 243,-1 0 1,0 0 0,0-1-1,1 1 1,-1 0 0,0 0 0,1 0-1,-1 0 1,0 0 0,1 0-1,-1 0 1,0 0 0,1 0-1,-1 0 1,0 0 0,1 0 0,-1 0-1,0 0 1,1 0 0,-1 0-1,0 0 1,1 1 0,-1-1 0,0 0-1,0 0 1,1 0 0,-1 0-1,0 1 1,1-1 0,-1 0 0,0 0-1,0 1 1,0-1 0,1 0-1,-1 0 1,0 1 0,0-1 0,2 18-10,-10 19 413,7-36-363,-1 6 64,-7 36 466,8-42-555,1 0 0,0 0 0,0 0 0,-1 0 0,1 0 0,0 0 1,0 0-1,0-1 0,0 1 0,0 0 0,0 0 0,1 0 0,-1 0 0,0 0 0,0 0 0,1 0 0,-1 0 0,1-1 1,-1 1-1,0 0 0,1 0 0,0 0 0,-1-1 0,1 1 0,-1 0 0,1-1 0,0 1 0,-1 0 0,1-1 0,0 1 0,0-1 1,0 1-1,-1-1 0,1 1 0,0-1 0,1 0 0,6 1-7,-1-1 0,0-1 1,1 0-1,-1 0 0,0 0 0,0-1 0,1 0 0,-1 0 1,0-1-1,-1 0 0,1 0 0,7-5 0,-5 3-33,1 0 0,0 1 0,1 0-1,16-4 1,-17 9-1612,-9-1 1329,-1 1 1,0-1-1,1 1 1,-1-1-1,0 1 1,0-1-1,1 1 1,-1 0-1,0-1 1,0 1-1,0-1 1,0 1-1,0 0 1,0-1-1,0 1 1,0-1-1,0 1 1,0 0-1,0-1 1,0 1-1,0 0 1,0-1-1,-1 1 1,1-1-1,0 1 1,0-1-1,-1 1 1,1 0-1,0-1 1,-1 1-1,0 0 1,-10 10-8928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49.854"/>
    </inkml:context>
    <inkml:brush xml:id="br0">
      <inkml:brushProperty name="width" value="0.025" units="cm"/>
      <inkml:brushProperty name="height" value="0.025" units="cm"/>
    </inkml:brush>
  </inkml:definitions>
  <inkml:trace contextRef="#ctx0" brushRef="#br0">1 76 17777,'0'9'7135,"1"11"-4080,3 60-1260,-5-39-1269,1 53-177,0-87-341,1 1-1,0-1 1,1 1-1,0-1 0,0 0 1,0 0-1,1 0 1,0 0-1,6 10 1,-8-15-20,1-1 0,-1 1 1,0 0-1,1-1 0,0 0 1,-1 1-1,1-1 0,0 0 0,-1 0 1,1 0-1,0 0 0,0 0 1,0-1-1,0 1 0,0 0 1,0-1-1,0 1 0,0-1 1,0 0-1,0 0 0,0 0 0,0 0 1,0 0-1,0 0 0,0-1 1,0 1-1,0 0 0,0-1 1,2-1-1,2 0-40,0 0-1,0-1 1,0 0-1,-1 0 1,1 0 0,-1-1-1,0 0 1,5-5 0,7-9-160,-1-1 1,-1 0 0,0-2 0,-2 1 0,0-2-1,-2 0 1,0 0 0,-1-1 0,-1 0 0,-2-1-1,0 0 1,-1 0 0,-2-1 0,0 1 0,-1-31-1,-33 128-119,18-24 864,3 1 0,1 1 0,3 0 0,1 72-1,5-117-495,-1 0 0,1 0 0,1-1 0,-1 1 0,1 0-1,4 9 1,-6-14-37,0 0 0,1 0 1,-1 0-1,1 1 0,-1-1 0,1 0 0,0 0 0,-1 0 0,1 0 0,0 0 0,0-1 0,-1 1 0,1 0 1,0 0-1,0 0 0,0-1 0,0 1 0,0 0 0,0-1 0,1 1 0,-1-1 0,0 1 0,0-1 0,0 0 1,0 1-1,1-1 0,-1 0 0,0 0 0,0 0 0,0 0 0,1 0 0,-1 0 0,0 0 0,0 0 0,0-1 1,1 1-1,-1 0 0,0-1 0,2 0 0,-2 0-92,0 0 1,-1 0-1,1-1 1,0 1-1,0 0 1,0-1-1,-1 1 1,1 0-1,-1-1 1,1 1-1,-1-1 0,1 1 1,-1-1-1,0 1 1,0-1-1,0 1 1,0-1-1,0 1 1,0-1-1,0 1 1,0-1-1,-1 1 1,1-1-1,-2-2 1,-13-37-2025,4 24 1380,0 2-1,-1 0 1,-1 0 0,-25-21 0,26 26 843,0 0 0,-1 1 0,0 0 1,0 1-1,-1 1 0,-20-8 0,11 11 1045,23 4-1124,0 0 0,-1 0-1,1 0 1,0 0 0,-1 1 0,1-1-1,0 0 1,0 0 0,-1 0 0,1 0-1,0 0 1,0 0 0,-1 1-1,1-1 1,0 0 0,0 0 0,0 0-1,-1 1 1,1-1 0,0 0 0,0 0-1,0 1 1,0-1 0,0 0-1,-1 0 1,1 1 0,0-1 0,0 0-1,0 0 1,0 1 0,0-1 0,0 0-1,0 1 1,0-1 0,0 0-1,0 1 1,1 1 17,0 0 0,0 0 0,0-1 0,0 1 0,0 0 0,0-1-1,1 1 1,-1 0 0,0-1 0,1 0 0,-1 1 0,1-1 0,0 0 0,-1 0 0,1 0-1,3 2 1,9 3-129,-1-1-1,1-1 1,0 0 0,0-1-1,0 0 1,27 1-1,42-1-4123,-34-3-1194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0.413"/>
    </inkml:context>
    <inkml:brush xml:id="br0">
      <inkml:brushProperty name="width" value="0.025" units="cm"/>
      <inkml:brushProperty name="height" value="0.025" units="cm"/>
    </inkml:brush>
  </inkml:definitions>
  <inkml:trace contextRef="#ctx0" brushRef="#br0">122 85 15182,'0'0'3449,"-10"0"-369,5 1-2829,1-1-1,-1 0 1,0 1-1,0 0 1,0 0 0,1 0-1,-1 1 1,1-1-1,-1 1 1,1 0-1,0 1 1,-1-1 0,1 1-1,0 0 1,1 0-1,-1 0 1,0 0-1,1 0 1,0 1 0,0 0-1,0 0 1,0 0-1,0 0 1,1 0-1,0 0 1,0 1 0,0-1-1,0 1 1,1-1-1,0 1 1,-1 6-1,2-10-233,0 0 0,0 0 0,0 0 0,1 0 0,-1 0 0,0-1 0,1 1 0,-1 0 0,1 0 0,-1 0 0,1 0 0,-1-1 0,1 1 0,-1 0 0,1-1 0,0 1-1,0 0 1,-1-1 0,1 1 0,0-1 0,0 1 0,-1-1 0,1 1 0,0-1 0,0 0 0,0 1 0,0-1 0,0 0 0,0 0 0,0 1 0,0-1 0,0 0 0,0 0 0,-1 0-1,1 0 1,0-1 0,1 1 0,41-5 242,-32 1-249,-1-1 0,1 0 1,-1 0-1,-1-1 1,1 0-1,-1-1 1,0 0-1,0 0 0,-1-1 1,0 0-1,-1-1 1,0 0-1,0 0 1,0 0-1,-1-1 0,-1 0 1,0 0-1,0 0 1,-1-1-1,4-16 1,-24 73-633,-7 16 676,22-58-27,0 0 1,0 0-1,0 1 0,1-1 0,-1 0 0,1 1 1,0-1-1,1 1 0,-1-1 0,1 0 1,0 1-1,1 4 0,-1-8-8,0 1 0,0-1 0,1 1 0,-1-1 0,0 0 1,0 0-1,1 0 0,-1 0 0,0 0 0,1 0 0,-1 0 0,1 0 0,-1-1 0,1 1 1,0 0-1,-1-1 0,1 1 0,0-1 0,-1 0 0,1 0 0,0 1 0,0-1 0,-1 0 0,1-1 1,0 1-1,-1 0 0,1 0 0,0-1 0,-1 1 0,1-1 0,0 1 0,-1-1 0,1 0 1,1 0-1,5-2 66,0 0 0,-1-1 0,1 0 0,-1 0 1,12-8-1,-8 1-40,1 0 0,-1 0 0,-1-1 0,11-15 0,-17 21-41,0 0 0,0 0 0,-1-1-1,0 1 1,0-1 0,0 0 0,-1 0 0,0 0 0,-1 0 0,1 0 0,0-9 0,-26 64-575,24-46 574,-3 5-1,1-1 1,0 0 0,1 0-1,0 1 1,0-1 0,0 1-1,0-1 1,1 1 0,0-1-1,2 12 1,-1-17 11,-1 0 0,1 0 0,0-1 0,-1 1 0,1-1 0,0 1 0,0-1 0,-1 1 0,1-1 0,0 1 0,0-1 0,0 0 0,0 1 0,-1-1 0,1 0 0,0 0 0,0 0 0,0 1 0,0-1 0,0 0 0,0 0 0,0 0 0,0-1 0,0 1 0,-1 0 0,1 0 0,0 0 0,0-1 0,0 1 0,0 0 0,0-1 0,-1 1 0,1-1 0,0 1 0,1-2 0,27-17 528,-15 3-487,0-1 0,19-31 0,-5 8-49,-35 80-540,4-30 433,-2 4-217,1-1 0,0 1 0,1 0 0,1-1 0,0 1 0,0 27 0,2-40 121,0 0 1,0 0 0,1-1-1,-1 1 1,0-1 0,0 1-1,1 0 1,-1-1 0,0 1 0,1 0-1,-1-1 1,1 1 0,-1-1-1,1 1 1,-1-1 0,1 1-1,-1-1 1,1 0 0,-1 1-1,1-1 1,0 0 0,-1 1 0,1-1-1,-1 0 1,1 0 0,0 1-1,-1-1 1,1 0 0,0 0-1,0 0 1,-1 0 0,1 0-1,1 0 1,25-4-5920,2-8-1166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0.757"/>
    </inkml:context>
    <inkml:brush xml:id="br0">
      <inkml:brushProperty name="width" value="0.025" units="cm"/>
      <inkml:brushProperty name="height" value="0.025" units="cm"/>
    </inkml:brush>
  </inkml:definitions>
  <inkml:trace contextRef="#ctx0" brushRef="#br0">172 1 19026,'0'0'3198,"-11"4"-620,-2 1-1894,0 1-1,1 1 0,-19 12 1,25-15-478,0 0 0,0 1 0,0 0 1,1 0-1,0 0 0,0 1 0,0 0 1,1 0-1,-1 0 0,-4 11 0,40-21-425,-20 1-242,-1 1-1,1 0 0,0 1 0,0 0 0,-1 0 1,1 1-1,0 1 0,0 0 0,0 1 1,-1-1-1,1 2 0,-1 0 0,14 5 1,-23-8 476,0 1 1,0-1 0,0 1 0,0 0 0,-1-1 0,1 1 0,0 0-1,0-1 1,0 1 0,0 0 0,-1 0 0,1 0 0,0 0 0,-1 0 0,1 0-1,0-1 1,-1 2 0,1-1 0,-1 0 0,0 0 0,1 0 0,-1 0-1,0 0 1,0 0 0,0 0 0,0 0 0,0 2 0,0-1 95,-1-1 0,0 1 1,0 0-1,0-1 0,0 1 0,0-1 1,0 1-1,0-1 0,0 1 1,-1-1-1,1 0 0,-1 0 0,1 1 1,-3 0-1,-8 5 685,0 0 0,-1-1 1,-17 5-1,27-10-724,-14 6 222,-1-1-1,0-1 1,-1-1-1,1 0 1,-36 1 0,54-5-376,0 0 0,-1 0 1,1 0-1,0 0 0,-1 0 1,1 0-1,0-1 0,-1 1 1,1 0-1,0 0 0,0 0 1,-1-1-1,1 1 0,0 0 1,0 0-1,-1-1 0,1 1 1,0 0-1,0 0 0,0-1 1,-1 1-1,1 0 0,0-1 1,0 1-1,0 0 0,0-1 1,0 1-1,0 0 0,0-1 1,0 1-1,0 0 1,0-1-1,0 1 0,0 0 1,0-1-1,0 1 0,0 0 1,0-1-1,0 1 0,0 0 1,0-1-1,0 1 0,1 0 1,-1-1-1,0 1 0,0 0 1,0-1-1,1 1 0,-1 0 1,0 0-1,1-1 0,10-17-3407,11-5-1630,6-5-2061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1.098"/>
    </inkml:context>
    <inkml:brush xml:id="br0">
      <inkml:brushProperty name="width" value="0.025" units="cm"/>
      <inkml:brushProperty name="height" value="0.025" units="cm"/>
    </inkml:brush>
  </inkml:definitions>
  <inkml:trace contextRef="#ctx0" brushRef="#br0">136 0 19667,'0'0'2792,"-9"8"-283,-5 7-1761,0 1 0,0 0 0,2 1 0,0 1 0,-17 33 0,24-41-512,0 1 1,1-1-1,0 1 1,0-1-1,1 1 1,1 0-1,0 1 1,1-1-1,0 0 1,0 0-1,1 1 1,1-1-1,3 19 1,-4-28-237,1-1 0,-1 1 0,1 0 0,-1-1 0,1 1 0,0-1 0,0 1 0,0-1 0,0 1 0,0-1 0,0 0 0,0 1 0,0-1 0,1 0 0,-1 0 0,0 0 0,1 0 0,-1 0 0,1 0 0,-1 0 0,1-1 0,-1 1 0,1 0 0,0-1 0,-1 0 0,1 1 0,0-1 0,-1 0 0,1 0 0,0 0 0,0 0 0,-1 0 0,1 0 0,0 0 0,-1 0 0,1-1 0,0 1 0,-1-1 0,1 1 0,2-2 0,3-1 0,0 0 0,0 0 0,0 0 0,0-1 0,0 0 0,-1-1 0,10-7 0,59-72 0,-74 86 0,0 0 0,-1 0 0,1 0 0,-1 0 0,0 1 0,0-1 0,0 0 0,0 0 0,0 0 0,0 0 0,-1 4 0,-12 37 0,9-35 0,1 1 0,0 0 0,1 0 0,0 0 0,-2 18 0,4-26-16,1-1 0,-1 0-1,0 1 1,0-1 0,0 0 0,0 1 0,1-1-1,-1 0 1,0 1 0,0-1 0,0 0 0,1 0-1,-1 1 1,0-1 0,1 0 0,-1 0-1,0 1 1,1-1 0,-1 0 0,0 0 0,1 0-1,-1 0 1,0 1 0,1-1 0,-1 0 0,0 0-1,1 0 1,-1 0 0,0 0 0,1 0 0,-1 0-1,1 0 1,-1 0 0,0 0 0,1 0 0,-1 0-1,0-1 1,1 1 0,-1 0 0,0 0 0,1 0-1,-1 0 1,0-1 0,1 1 0,-1 0 0,0 0-1,1 0 1,-1-1 0,19-10-3637,-2-6-3527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1.831"/>
    </inkml:context>
    <inkml:brush xml:id="br0">
      <inkml:brushProperty name="width" value="0.025" units="cm"/>
      <inkml:brushProperty name="height" value="0.025" units="cm"/>
    </inkml:brush>
  </inkml:definitions>
  <inkml:trace contextRef="#ctx0" brushRef="#br0">189 104 13100,'0'0'6935,"1"-9"-4645,1-4-2161,-1 7 515,0 0 0,-1 1 0,0-1 0,1 0 0,-2 0 0,0-10 0,0 14-531,1 0 1,-1 1-1,0-1 0,0 0 1,1 1-1,-1-1 0,0 1 1,0-1-1,0 1 1,0 0-1,-1-1 0,1 1 1,0 0-1,-1 0 1,1 0-1,0 0 0,-1 0 1,1 0-1,-1 0 1,0 1-1,1-1 0,-1 0 1,0 1-1,1-1 1,-1 1-1,0 0 0,1 0 1,-1-1-1,0 1 0,-2 1 1,-2-1-103,1 1 0,-1 0 0,1 0-1,0 0 1,-1 1 0,1-1 0,0 2 0,0-1 0,0 0 0,0 1 0,1 0 0,-1 0 0,1 0 0,-1 1 0,1-1-1,0 1 1,1 0 0,-7 8 0,4-4-14,-1 1 0,2-1 0,-1 1 0,1 0 0,1 1-1,0-1 1,0 1 0,1 0 0,-3 11 0,5-19 0,1-1 0,0 0-1,-1 1 1,1-1 0,0 0 0,0 1 0,0-1 0,0 0-1,0 1 1,0-1 0,0 0 0,1 1 0,-1-1-1,0 0 1,1 0 0,-1 1 0,1-1 0,-1 0-1,1 0 1,0 0 0,0 0 0,-1 1 0,1-1 0,0 0-1,0 0 1,0-1 0,0 1 0,1 1 0,1-1 9,0 0 0,-1 0-1,1-1 1,0 1 0,-1-1 0,1 1 0,0-1 0,-1 0 0,1 0 0,0 0 0,-1-1 0,1 1 0,3-2 0,5 0 39,-1-1 0,0-1-1,1 0 1,-1 0 0,-1-1 0,11-7-1,-10 4-25,0 0 1,-1-1-1,0 0 0,0-1 0,-1 1 0,0-2 0,-1 1 0,0-1 0,-1 0 1,0 0-1,7-21 0,-26 81-148,8-30 201,0 0-1,1 0 1,1 0 0,-1 22-1,5-40-60,-1 0 0,1 0-1,-1 0 1,1 0 0,0 0-1,0 0 1,-1 0 0,1-1-1,0 1 1,0 0-1,0 0 1,0-1 0,0 1-1,0-1 1,0 1 0,0-1-1,0 1 1,0-1 0,0 0-1,1 1 1,-1-1-1,0 0 1,0 0 0,0 0-1,0 0 1,1 0 0,-1 0-1,0 0 1,0 0 0,0 0-1,2-1 1,41-6-554,4-10-3969,-20-2-5198,-20 9 950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2.159"/>
    </inkml:context>
    <inkml:brush xml:id="br0">
      <inkml:brushProperty name="width" value="0.025" units="cm"/>
      <inkml:brushProperty name="height" value="0.025" units="cm"/>
    </inkml:brush>
  </inkml:definitions>
  <inkml:trace contextRef="#ctx0" brushRef="#br0">99 1 10025,'0'0'18434,"-2"10"-17548,-6 18-424,-1-1-1,-15 30 1,14-36-396,1 0 0,1 0 0,1 1 0,0 0 0,2 0 0,-5 43 0,10-64-66,0 1-1,0 0 1,1-1 0,-1 1-1,0 0 1,1 0 0,-1-1-1,1 1 1,-1-1 0,1 1-1,0 0 1,0-1 0,-1 1-1,1-1 1,0 0-1,1 1 1,-1-1 0,0 0-1,0 0 1,1 1 0,1 0-1,0 0 10,1 0 0,-1 0 0,1-1 0,0 1-1,0-1 1,0 0 0,0 0 0,0 0 0,4 0-1,9-1-4,0 1 0,0-2 0,24-3 0,-19 0-533,1-1-1,-1 0 0,1-2 0,-2 0 0,23-12 1,-30 13-746,-1-2 0,0 0 0,17-13 0,-23 14-158,1 1 0,-1-1 0,-1 0-1,1-1 1,-1 0 0,5-8 0,8-20-7733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2.700"/>
    </inkml:context>
    <inkml:brush xml:id="br0">
      <inkml:brushProperty name="width" value="0.025" units="cm"/>
      <inkml:brushProperty name="height" value="0.025" units="cm"/>
    </inkml:brush>
  </inkml:definitions>
  <inkml:trace contextRef="#ctx0" brushRef="#br0">93 1 13389,'0'0'9812,"-6"8"-9086,-6 14-277,1-1 1,1 2 0,1-1-1,1 1 1,1 1 0,1-1-1,1 1 1,2 0 0,0 0-1,1 0 1,2 1 0,1 23-1,0-45-432,-1-1 0,0 0 0,1 1 0,-1-1 0,1 0 0,-1 1 0,1-1 0,0 0 0,0 0 0,0 0 0,0 0 0,1 0-1,-1 0 1,1 0 0,-1 0 0,1 0 0,-1-1 0,1 1 0,0 0 0,0-1 0,0 0 0,0 1 0,3 0 0,-4-1-8,-1-1 1,1 0 0,0 0-1,0 0 1,0 0 0,0 0-1,0 1 1,-1-2 0,1 1-1,0 0 1,0 0 0,0 0-1,0 0 1,0 0 0,-1-1-1,1 1 1,0 0 0,0-1-1,0 1 1,-1-1 0,1 1-1,0-1 1,0 0 0,1-1-24,-1 1 1,0-1 0,0 0-1,0 1 1,0-1-1,0 0 1,0 0 0,0 0-1,-1 0 1,1 0-1,-1 0 1,1 0 0,-1 0-1,0-3 1,0-5-75,0 0 0,0 0 0,-1-1 0,0 1 0,-1 0 0,0 0 0,-1 0 0,0 1 0,-1-1 0,0 1 1,0-1-1,-1 1 0,0 0 0,0 1 0,-1-1 0,-1 1 0,1 1 0,-11-11 0,16 18 232,5 0-95,0 1-1,0 0 0,0 0 1,0 0-1,-1 1 0,1 0 1,0-1-1,5 5 1,18 7 252,-4-7-192,1 0 0,0-1 0,0-2 0,1 0 1,43-1-1,-59-3 3,-1 1 1,1-1 0,-1 0-1,1-1 1,-1 0 0,0 0 0,0-1-1,0 0 1,0 0 0,-1-1-1,1 0 1,-1 0 0,0-1-1,0 0 1,0 0 0,-1-1 0,0 0-1,0 0 1,0 0 0,5-8-1,-10 12-105,0 1 0,0-1 0,0 1 0,0-1 0,0 0 0,-1 1 0,1-1 0,0 0 0,-1 1 0,1-1 0,-1 0 0,0 0 0,0 1 0,0-1 0,0 0 0,0-3 0,0 5-3,0-1 0,-1 0 0,1 0 0,-1 1 0,1-1 0,-1 0 0,1 1 0,-1-1 0,1 0 0,-1 1 0,1-1 0,-1 1 0,0-1 0,1 1 0,-1 0 0,0-1 0,0 1 0,1-1 0,-1 1 0,0 0 0,0 0 0,1-1 0,-1 1 0,0 0 0,-1 0 0,-1 0 3,-1 0 0,0 0 0,0 0 0,0 1-1,1-1 1,-1 1 0,0 0 0,1 0 0,-1 0 0,1 1 0,-1-1-1,1 1 1,-1 0 0,-3 3 0,-2 1-7,1 1 0,-1 0 0,1 1 0,1 0 0,-1 0 0,1 1 0,1 0 0,-1 0 0,2 0 0,-1 1 0,1 0 0,1 0 0,0 0 0,0 1 0,1-1 0,0 1 0,1 0 0,-1 18 0,3-27 2,0 0-1,0 1 1,0-1-1,1 1 1,-1-1-1,1 0 1,-1 1-1,1-1 1,0 0-1,0 1 1,0-1 0,0 0-1,1 0 1,-1 0-1,1 0 1,-1 0-1,1 0 1,2 2-1,0-1 4,0 0-1,1-1 0,-1 1 1,0-1-1,1 0 0,-1 0 1,1-1-1,9 3 0,8-1-51,1 0-1,-1-2 1,31-1-1,-30-1-113,39-2-2246,-2-10-5062,4-12-6907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7.695"/>
    </inkml:context>
    <inkml:brush xml:id="br0">
      <inkml:brushProperty name="width" value="0.025" units="cm"/>
      <inkml:brushProperty name="height" value="0.025" units="cm"/>
    </inkml:brush>
  </inkml:definitions>
  <inkml:trace contextRef="#ctx0" brushRef="#br0">101 161 8264,'0'0'4852,"8"-11"-1574,-4 6-3108,32-46 4557,-34 47-4100,0 0-1,0 0 0,0-1 1,0 1-1,-1-1 1,0 0-1,0 1 0,0-1 1,0 0-1,-1 0 0,0 1 1,0-1-1,-1-9 0,0 13-564,1-1-1,-1 1 0,1 0 1,-1 0-1,1 0 0,-1 0 1,0 0-1,0 0 0,1 0 0,-1 0 1,0 0-1,0 0 0,0 0 1,0 1-1,0-1 0,0 0 1,0 1-1,-1-1 0,1 1 0,0-1 1,0 1-1,0-1 0,-1 1 1,1 0-1,0 0 0,0-1 1,-1 1-1,1 0 0,0 0 1,0 0-1,-1 1 0,1-1 0,0 0 1,0 0-1,-1 1 0,1-1 1,-1 1-1,-3 0-37,0 0 0,1 1 0,-1 0 0,1-1 0,0 1 1,0 1-1,-1-1 0,-5 6 0,2-1-25,1 1 1,0 0-1,0 0 0,1 0 1,0 1-1,1 0 0,0 0 1,1 1-1,-1 0 0,2-1 1,-1 1-1,1 0 0,1 1 0,0-1 1,-1 11-1,3-19-28,0 0 1,0 0-1,0-1 0,0 1 0,0 0 1,1 0-1,-1-1 0,1 1 0,-1 0 0,1 0 1,-1-1-1,1 1 0,0-1 0,0 1 1,0-1-1,0 1 0,0-1 0,0 1 1,0-1-1,0 0 0,0 0 0,1 1 0,1 0 1,1 0-131,-1 0 0,1-1 0,-1 0 0,1 1 0,0-1 0,0 0 0,-1-1 0,1 1 0,0-1 0,6 0 0,3 0-756,0-1 1,0-1-1,0 0 0,0-1 0,21-7 1,25-17-4745,-2-5-2941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8.053"/>
    </inkml:context>
    <inkml:brush xml:id="br0">
      <inkml:brushProperty name="width" value="0.025" units="cm"/>
      <inkml:brushProperty name="height" value="0.025" units="cm"/>
    </inkml:brush>
  </inkml:definitions>
  <inkml:trace contextRef="#ctx0" brushRef="#br0">170 8 15759,'0'0'3102,"-11"5"-727,-4 2-1749,2 0 1,-1 2-1,1-1 0,1 2 0,-12 10 1,17-14-315,1 0 0,0 1 0,0-1 0,0 1 0,1 1 1,0-1-1,0 1 0,1 0 0,0 0 0,1 0 0,-1 0 0,-1 10 0,5-17-295,-1 0-1,1 0 0,0 0 0,0 0 0,0 0 0,0 0 0,0 0 0,0 0 1,0 0-1,0 0 0,1 0 0,-1-1 0,0 1 0,0 0 0,1 0 0,-1 0 0,1 0 1,-1 0-1,1 0 0,-1-1 0,1 1 0,-1 0 0,1 0 0,0-1 0,-1 1 1,1-1-1,0 1 0,0 0 0,-1-1 0,1 1 0,0-1 0,0 0 0,0 1 0,0-1 1,0 0-1,0 1 0,0-1 0,-1 0 0,1 0 0,0 0 0,0 0 0,0 0 0,0 0 1,0 0-1,0 0 0,0 0 0,0 0 0,0-1 0,1 1 0,50-14 892,-24 1-782,-2-1 0,0-2-1,-1 0 1,0-2 0,-1-1 0,-1 0-1,-1-2 1,24-29 0,-40 45-144,-5 7-25,-3 6-56,-22 45-28,13-31-292,0 1-1,-6 25 1,15-42-100,0 1-1,1 0 0,0-1 1,0 1-1,1 0 1,0 0-1,0 7 0,0-13 265,0 0 0,0 0 0,1 0 0,-1 1 0,0-1 0,0 0 0,1 0 0,-1 0 0,1 0 0,-1 0 0,1 0 0,-1 0 0,1 0 0,0 0 0,-1-1 0,1 1 0,0 0-1,0 0 1,-1 0 0,1-1 0,0 1 0,0-1 0,0 1 0,0 0 0,0-1 0,0 0 0,0 1 0,0-1 0,0 1 0,0-1 0,0 0 0,0 0 0,1 0 0,-1 0-1,1 0 1,27 1-6124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0.778"/>
    </inkml:context>
    <inkml:brush xml:id="br0">
      <inkml:brushProperty name="width" value="0.025" units="cm"/>
      <inkml:brushProperty name="height" value="0.025" units="cm"/>
    </inkml:brush>
  </inkml:definitions>
  <inkml:trace contextRef="#ctx0" brushRef="#br0">163 33 801,'-9'0'5135,"-79"0"945,23 0 2638,96 11-5824,57-4-1543,0-5-1,140-13 1,-206 10-1277,1086-40 1277,-755 71-286,-67-2-705,734-4-72,-595-54-105,17 0-120,-365 40-55,-59-6 151,0-2 1,27 2-1,-43-27-13494,-2 8 1078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8.524"/>
    </inkml:context>
    <inkml:brush xml:id="br0">
      <inkml:brushProperty name="width" value="0.025" units="cm"/>
      <inkml:brushProperty name="height" value="0.025" units="cm"/>
    </inkml:brush>
  </inkml:definitions>
  <inkml:trace contextRef="#ctx0" brushRef="#br0">144 0 21364,'0'0'10159,"-8"7"-9315,1-1-693,-2 0-115,1 1-1,0 0 1,0 0-1,1 1 1,0 0-1,-12 17 1,20-24-43,0-1 1,-1 1-1,1-1 1,0 1-1,0-1 1,-1 1-1,1-1 1,0 0-1,0 1 0,0-1 1,-1 0-1,1 0 1,0 0-1,0 0 1,0 0-1,0 0 0,0 0 1,-1 0-1,1 0 1,0 0-1,0 0 1,0 0-1,1-1 1,26-2-168,-9-1 122,3-1-34,-1 1 0,28-2 0,-45 6 77,0-1 0,-1 1 0,1 0-1,0 0 1,-1 1 0,1-1 0,0 1 0,-1-1 0,1 1 0,0 0 0,-1 1-1,0-1 1,1 1 0,-1-1 0,0 1 0,0 0 0,1 0 0,-2 0-1,1 1 1,4 3 0,-5-3 21,-1-1-1,1 1 1,-1-1-1,0 1 0,0 0 1,0-1-1,0 1 1,-1 0-1,1 0 1,-1 0-1,0 0 0,1-1 1,-1 1-1,0 0 1,-1 0-1,1 0 1,-1 0-1,1-1 1,-1 1-1,0 0 0,0 0 1,0-1-1,0 1 1,0 0-1,-1-1 1,1 0-1,-1 1 1,1-1-1,-1 0 0,0 0 1,0 1-1,0-2 1,0 1-1,-4 3 1,-4 2 49,0 1 1,0-1 0,-1-1 0,1 0-1,-1 0 1,-20 7 0,-52 9 25,75-21-135,0 1-1,0-1 1,0-1 0,0 0 0,-1 0 0,1 0-1,0-1 1,-11-3 0,18 4-235,0-1 1,-1 0-1,1 1 1,0-1-1,0 0 1,0 0-1,0 0 1,0 0-1,0 0 1,0 0-1,0-1 1,0 1-1,0 0 1,1 0-1,-1-1 1,0 1-1,1 0 1,-1-1-1,1 1 1,0-1-1,-1 1 0,1 0 1,0-1-1,0 1 1,0-3-1,-1-23-7014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8.867"/>
    </inkml:context>
    <inkml:brush xml:id="br0">
      <inkml:brushProperty name="width" value="0.025" units="cm"/>
      <inkml:brushProperty name="height" value="0.025" units="cm"/>
    </inkml:brush>
  </inkml:definitions>
  <inkml:trace contextRef="#ctx0" brushRef="#br0">0 44 18321,'0'0'8488,"54"-28"-7206,-22 28-994,7-1-256,6-2-1313,-3-2-4293,5-1-6437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9.226"/>
    </inkml:context>
    <inkml:brush xml:id="br0">
      <inkml:brushProperty name="width" value="0.025" units="cm"/>
      <inkml:brushProperty name="height" value="0.025" units="cm"/>
    </inkml:brush>
  </inkml:definitions>
  <inkml:trace contextRef="#ctx0" brushRef="#br0">135 25 18578,'-10'8'2701,"1"0"-2127,-48 43 4054,52-46-4236,0-1 0,1 2-1,0-1 1,0 0-1,0 1 1,0 0-1,1 0 1,0 0-1,-4 12 1,7-18-418,0 1 0,0 0 0,1-1 0,-1 1 0,0 0 0,0-1 0,0 1 0,1 0-1,-1-1 1,0 1 0,1 0 0,-1-1 0,0 1 0,1-1 0,-1 1 0,1-1 0,-1 1 0,1-1 0,-1 1 0,1-1 0,-1 1 0,1-1 0,0 1 0,-1-1 0,1 0 0,-1 0 0,1 1 0,0-1 0,-1 0 0,1 0 0,0 0 0,0 0 0,-1 1 0,1-1 0,0 0 0,-1 0 0,1 0 0,0-1 0,-1 1-1,2 0 1,33-2-1325,-34 2 1309,42-13-1928,-38 10 1901,0 1-1,0 0 0,0 0 0,0 1 1,0-1-1,1 1 0,-1 0 0,1 1 0,-1-1 1,1 1-1,-1 0 0,1 1 0,-1-1 0,7 2 1,-11-1 111,0 0 1,1 0 0,-1 0 0,0 0 0,0 1 0,0-1 0,0 0-1,-1 0 1,1 1 0,0-1 0,0 0 0,-1 1 0,1-1 0,-1 1 0,1-1-1,-1 1 1,1-1 0,-1 1 0,0-1 0,0 1 0,0-1 0,0 1-1,0 0 1,0-1 0,-1 1 0,1-1 0,0 1 0,-1-1 0,1 1-1,-1 1 1,-1 2 233,1 0 0,-1 0-1,0 0 1,0 0 0,-1 0-1,0 0 1,-4 5 0,2-2-68,-1-1 0,0-1 0,0 1 0,-1-1 1,0-1-1,0 1 0,0-1 0,-1 0 0,0 0 1,0-1-1,0 0 0,0-1 0,0 0 0,-1 0 1,0-1-1,0 0 0,1 0 0,-1-1 0,-12 0 1,20-1-400,0 0 0,0 0 0,-1-1 0,1 1 0,0-1 0,0 1 0,0-1 0,0 1 0,0-1 0,0 0 0,0 0 0,0 1 0,0-1 0,0 0 0,0 0 0,0 0 0,1 0 0,-1 0 0,0 0 0,1 0 0,-1 0 0,0 0 0,1-1 0,0 1 0,-1 0 0,1 0 0,0 0 0,-1-3 0,-3-40-10255,4 39 8558,0-33-11864</inkml:trace>
  <inkml:trace contextRef="#ctx0" brushRef="#br0" timeOffset="1">121 5 13997,'0'0'6022,"56"-4"-4517,-27 4-992,4 0-417,2 1-512,7-1-3748,-2 0-8424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9.584"/>
    </inkml:context>
    <inkml:brush xml:id="br0">
      <inkml:brushProperty name="width" value="0.025" units="cm"/>
      <inkml:brushProperty name="height" value="0.025" units="cm"/>
    </inkml:brush>
  </inkml:definitions>
  <inkml:trace contextRef="#ctx0" brushRef="#br0">321 0 19603,'0'0'4324,"-72"68"-2146,39-32-513,-6 5-992,0 8-449,-5-1-128,11-6-64,5-1-64,7-6 64,11-11-64,8-9-96,2-13-961,15-2-544,9-15-1667,-2-16-1792,2-9-3428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1:59.909"/>
    </inkml:context>
    <inkml:brush xml:id="br0">
      <inkml:brushProperty name="width" value="0.025" units="cm"/>
      <inkml:brushProperty name="height" value="0.025" units="cm"/>
    </inkml:brush>
  </inkml:definitions>
  <inkml:trace contextRef="#ctx0" brushRef="#br0">153 14 17072,'-9'0'2739,"-3"-1"-1967,8 0-441,0 0-1,1 0 1,-1 1 0,0 0 0,0-1 0,0 2 0,0-1 0,0 0-1,0 1 1,0 0 0,0-1 0,1 2 0,-1-1 0,0 0 0,1 1-1,-1-1 1,1 1 0,-1 0 0,1 1 0,0-1 0,0 0-1,0 1 1,0 0 0,-3 3 0,1 1-159,1 0 0,0 0 0,1 1 0,-1-1 0,2 1 0,-1 0 0,1 0 0,0 0 1,0 0-1,1 0 0,0 0 0,1 16 0,0-23-150,0 1 1,0-1-1,1 0 1,-1 1-1,0-1 0,1 0 1,-1 0-1,1 1 1,0-1-1,-1 0 1,1 0-1,0 0 1,-1 0-1,1 0 0,0 0 1,0 0-1,0 0 1,0 0-1,0 0 1,0 0-1,0-1 0,0 1 1,1 0-1,1 0 1,1 0 16,0 1 0,-1-2-1,1 1 1,0 0 0,0-1 0,1 1 0,-1-1 0,5-1 0,0 1 4,-1-2 0,1 1 0,-1-1 0,1 0-1,-1 0 1,0-1 0,11-6 0,-13 5-20,0-1-1,0 1 0,-1-1 1,1 0-1,-1-1 1,0 1-1,-1-1 0,0 0 1,0 0-1,0-1 1,-1 1-1,1-1 0,2-9 1,-5 13-26,-1 1 0,1 0-1,-1-1 1,1 1 0,-1-1 0,0 1 0,0-1 0,0 1 0,0-1-1,0 1 1,-1-1 0,1 1 0,-1-1 0,1 1 0,-1 0 0,0-1-1,0 1 1,0 0 0,0 0 0,-1-1 0,1 1 0,0 0 0,-1 0-1,0 0 1,1 1 0,-1-1 0,0 0 0,0 1 0,0-1 0,0 1-1,0 0 1,0-1 0,-1 1 0,1 0 0,0 0 0,-1 1 0,1-1-1,-1 0 1,1 1 0,0-1 0,-5 1 0,-2-2-126,1 1 0,-1 0 0,0 1 0,0 0 0,0 1 0,0-1 1,0 2-1,0-1 0,0 1 0,-13 5 0,19-6-64,0 1 0,0-1 0,-1 1 0,1 0 0,0 0-1,1 0 1,-1 0 0,0 1 0,1-1 0,-1 1 0,1-1 0,-4 6 0,4-5-197,1 0 0,0 0 1,0 0-1,0-1 0,0 1 0,1 0 0,-1 0 1,1 0-1,0 0 0,-1 0 0,2 0 1,-1 0-1,0 0 0,0 0 0,1 0 1,0 0-1,1 4 0,10 13-5359,11-4-2398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0.269"/>
    </inkml:context>
    <inkml:brush xml:id="br0">
      <inkml:brushProperty name="width" value="0.025" units="cm"/>
      <inkml:brushProperty name="height" value="0.025" units="cm"/>
    </inkml:brush>
  </inkml:definitions>
  <inkml:trace contextRef="#ctx0" brushRef="#br0">129 45 17969,'-12'5'3465,"11"-4"-3371,-13 5 1138,0 1 0,1 0 0,0 1 0,-12 10 0,22-16-1089,0-1-1,1 1 0,-1 0 0,1 0 1,-1 1-1,1-1 0,0 0 1,0 1-1,0-1 0,1 1 1,-1 0-1,0 0 0,1-1 1,0 1-1,0 0 0,0 0 0,0 0 1,0 1-1,0-1 0,1 0 1,0 0-1,-1 0 0,1 0 1,0 1-1,1-1 0,-1 0 0,1 0 1,-1 0-1,1 0 0,2 6 1,-1-7-125,0 0 1,0 0 0,0 0 0,0 0-1,0-1 1,0 1 0,1 0 0,-1-1-1,1 0 1,-1 1 0,1-1 0,0 0-1,-1 0 1,1-1 0,0 1 0,0-1-1,0 1 1,-1-1 0,1 0 0,4 0-1,4 0 37,0 0 0,-1 0 0,1-1-1,13-3 1,-12 0-55,-1 0 0,0 0 0,0-1 0,-1-1 0,0 0 0,0 0 0,0-1 0,16-14 0,-21 17 0,-1 0 0,0 1 0,0-1 0,0-1 0,-1 1 0,0 0 0,0-1 0,0 0 0,0 0 0,-1 0 0,1 0 0,-1 0 0,-1 0 0,1 0 0,-1-1 0,0 1 0,0-1 0,0 1 0,-1-1 0,0-10 0,-1 14-100,1 0 1,-1 0-1,0 1 0,0-1 0,0 0 1,0 1-1,0-1 0,0 1 1,0-1-1,-1 1 0,1-1 1,0 1-1,-1 0 0,1 0 0,-1 0 1,1 0-1,-1 0 0,0 0 1,0 0-1,1 0 0,-1 1 1,0-1-1,0 1 0,0-1 0,0 1 1,1 0-1,-1-1 0,0 1 1,0 0-1,0 1 0,0-1 1,0 0-1,-2 1 0,-3-1-764,0 1 0,0 0 0,0 1 0,1 0-1,-1 0 1,0 0 0,-10 6 0,0 3-7443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1.858"/>
    </inkml:context>
    <inkml:brush xml:id="br0">
      <inkml:brushProperty name="width" value="0.025" units="cm"/>
      <inkml:brushProperty name="height" value="0.025" units="cm"/>
    </inkml:brush>
  </inkml:definitions>
  <inkml:trace contextRef="#ctx0" brushRef="#br0">154 246 4036,'0'0'14771,"4"-10"-11659,1 0-2184,-3 6-598,0 0 0,-1 0 0,1 0 0,-1 0 1,0 0-1,0 0 0,0 0 0,0 0 0,-1 0 0,1-6 0,-1 9-274,-1 0-1,1 1 0,0-1 0,0 0 0,-1 1 1,1-1-1,-1 1 0,1-1 0,0 1 0,-1-1 1,1 1-1,-1-1 0,1 1 0,-1-1 0,1 1 1,-1-1-1,1 1 0,-1 0 0,0-1 0,1 1 1,-1 0-1,0 0 0,1-1 0,-1 1 1,0 0-1,1 0 0,-1 0 0,0 0 0,1 0 1,-1 0-1,0 0 0,1 0 0,-1 0 0,0 0 1,0 0-1,1 0 0,-1 1 0,1-1 0,-1 0 1,0 1-1,-33 11-71,24-4 1,0 1 0,0 0 0,1 0 0,0 1 0,0 1 0,1-1 0,1 1 0,0 0 0,0 1 0,1 0 0,1 0 0,0 0 0,0 1 0,1 0 0,-3 22 0,7-35 14,0 1 1,0 0 0,0-1-1,0 1 1,0 0 0,0-1-1,1 1 1,-1 0 0,0-1-1,0 1 1,1 0 0,-1-1-1,0 1 1,1 0 0,-1-1-1,1 1 1,-1-1 0,1 1-1,-1-1 1,1 1 0,-1-1-1,1 1 1,-1-1 0,1 0-1,-1 1 1,1-1 0,0 0-1,-1 1 1,1-1 0,0 0-1,-1 0 1,1 0 0,0 1-1,0-1 1,-1 0 0,1 0-1,0 0 1,-1 0 0,1 0-1,0-1 1,0 1 0,-1 0-1,2-1 1,35-9 105,-19 0-67,-1 1-1,-1-2 0,0 0 1,-1-1-1,0-1 0,15-15 0,-2-2 159,45-64-1,-63 80-37,0-1 1,-2-1 0,0 0 0,0 0 0,-2-1 0,0 1-1,7-32 1,-14 49-155,1-1 0,0 0 0,0 0 0,0 0 0,-1 0 0,1 0 0,0 0 0,0 0 0,-1 1 0,1-1 0,0 0 0,0 0 0,-1 0 0,1 0 1,0 0-1,0 0 0,-1 0 0,1 0 0,0 0 0,0 0 0,-1-1 0,1 1 0,0 0 0,0 0 0,0 0 0,-1 0 0,1 0 0,0 0 0,0 0 0,-1-1 0,1 1 0,0 0 0,0 0 0,0 0 0,0 0 0,-1-1 0,1 1 0,0 0 0,0 0 0,0 0 0,0-1 0,0 1 0,0 0 0,0 0 0,-1-1 0,1 1 0,0 0 0,0 0 0,0-1 0,-16 22-116,16-21 114,-15 22-16,2 0 0,-19 42 1,27-54 7,2 0 1,-1 0-1,1 0 1,1 0-1,0 0 1,0 1-1,1-1 1,0 1-1,1 18 1,1-27 11,-1 0-1,1-1 1,-1 1-1,1-1 1,-1 1 0,1-1-1,0 1 1,0-1 0,0 1-1,0-1 1,0 0 0,0 0-1,0 1 1,0-1 0,0 0-1,1 0 1,-1 0 0,0 0-1,1 0 1,-1 0 0,1-1-1,-1 1 1,1 0 0,-1-1-1,1 1 1,-1-1 0,1 0-1,0 1 1,-1-1 0,1 0-1,0 0 1,-1 0 0,1 0-1,0 0 1,-1-1 0,1 1-1,-1 0 1,3-2 0,4 1 81,0-1 0,0 0 1,-1-1-1,1 1 1,-1-2-1,12-5 1,-1-4 18,0 0 1,-1 0-1,18-19 1,-27 24-69,-1 1 1,0-1 0,-1-1-1,1 1 1,-2-1 0,1 0-1,-1-1 1,6-15 0,-13 16 428,-8 14-384,-12 14-148,0 6 73,-28 40 0,44-57-6,0 1-1,1 1 0,0-1 0,0 1 0,1 0 1,0 0-1,1 0 0,-3 17 0,6-26 2,0 0-1,0-1 0,0 1 1,0 0-1,0 0 0,0 0 1,0 0-1,0-1 0,0 1 1,1 0-1,-1 0 1,0 0-1,1-1 0,-1 1 1,0 0-1,1 0 0,-1-1 1,1 1-1,-1 0 0,1-1 1,0 1-1,-1-1 0,1 1 1,-1-1-1,1 1 1,0-1-1,1 1 0,27 5 86,31-14-1416,-51 5 301,0 1 1,-1-2-1,1 1 0,-1-1 1,10-6-1,18-17-8359,-10 5-3591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2.200"/>
    </inkml:context>
    <inkml:brush xml:id="br0">
      <inkml:brushProperty name="width" value="0.025" units="cm"/>
      <inkml:brushProperty name="height" value="0.025" units="cm"/>
    </inkml:brush>
  </inkml:definitions>
  <inkml:trace contextRef="#ctx0" brushRef="#br0">216 33 20531,'0'0'2958,"-9"-6"-171,6 3-2676,0 0 0,-1 1 0,1-1 0,-1 1 0,1 0 1,-1 0-1,0 0 0,0 1 0,0-1 0,0 1 1,0 0-1,0 0 0,-1 0 0,1 1 0,0-1 1,0 1-1,-1 0 0,1 0 0,0 1 0,0-1 0,-1 1 1,1 0-1,0 0 0,0 0 0,0 1 0,0-1 1,0 1-1,-6 4 0,2-1-115,-1 1-1,1 0 1,0 0-1,1 1 1,0 0 0,0 0-1,0 0 1,1 1 0,0 0-1,-6 11 1,12-18 0,0-1 0,0 1 0,0-1 0,0 1 0,0 0 0,0-1 0,0 1 0,0 0 0,0-1 0,0 1 0,0 0 0,0-1 0,0 1 0,1 0 0,-1-1 0,0 1 0,0-1 0,1 1 0,-1 0 0,1-1 0,-1 1 0,0-1 0,1 1 0,-1-1 0,1 0 0,-1 1 0,1-1 0,-1 1 0,1-1 0,0 0 0,-1 1-1,1-1 1,-1 0 0,1 0 0,0 1 0,-1-1 0,1 0 0,-1 0 0,1 0 0,0 0 0,-1 0 0,1 0 0,0 0 0,0 0 0,38 1 118,-32-1-106,38-1 44,54 1-27,-91 0-26,0 1 0,0 0 1,0 1-1,-1-1 0,1 2 0,-1-1 1,1 1-1,-1 0 0,11 7 1,-17-10-1,1 1 0,-1 0 1,0 0-1,0-1 1,0 1-1,0 0 1,0 0-1,0 0 0,-1 0 1,1 0-1,0 0 1,0 0-1,-1 1 1,1-1-1,0 0 0,-1 0 1,0 1-1,1-1 1,-1 0-1,0 0 0,1 1 1,-1-1-1,0 0 1,0 1-1,0 2 1,-1-2 38,0 1-1,0-1 1,0 0 0,0 1 0,0-1 0,-1 0 0,1 0 0,-1 1 0,0-1 0,1 0 0,-1-1 0,-3 4 0,-6 4 353,-1-1 1,0 0 0,-20 10 0,30-17-345,-9 5 122,-2 1-209,0 0-1,0 0 1,-1-1-1,0-1 1,0 0-1,0-1 1,-19 2-1,46-19-11179,-9 9 7947,14-15-8797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2.530"/>
    </inkml:context>
    <inkml:brush xml:id="br0">
      <inkml:brushProperty name="width" value="0.025" units="cm"/>
      <inkml:brushProperty name="height" value="0.025" units="cm"/>
    </inkml:brush>
  </inkml:definitions>
  <inkml:trace contextRef="#ctx0" brushRef="#br0">70 0 21364,'0'0'7271,"-15"54"-6983,4-18-192,-2 7-64,1-2 1,3-2-226,3-4-864,3-4-961,3-5-96,0-7-768,5-6-514,2-7-2337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2.885"/>
    </inkml:context>
    <inkml:brush xml:id="br0">
      <inkml:brushProperty name="width" value="0.025" units="cm"/>
      <inkml:brushProperty name="height" value="0.025" units="cm"/>
    </inkml:brush>
  </inkml:definitions>
  <inkml:trace contextRef="#ctx0" brushRef="#br0">1 132 13036,'0'-9'4735,"-1"6"-4519,1-1-1,0 1 0,0-1 0,1 1 0,-1-1 0,1 1 0,-1-1 1,1 1-1,0 0 0,1-1 0,-1 1 0,0 0 0,1 0 0,0 0 1,0 0-1,0 0 0,0 0 0,0 1 0,0-1 0,1 1 0,-1-1 0,1 1 1,0 0-1,0 0 0,-1 0 0,1 0 0,1 1 0,-1-1 0,6-1 1,12-5 146,0 1 0,0 1 1,1 1-1,-1 1 1,1 0-1,0 2 1,0 1-1,42 2 0,-62-1-347,1 0-1,0 1 0,0-1 0,-1 0 0,1 1 0,0-1 1,-1 1-1,1 0 0,0 0 0,-1 0 0,1 1 1,-1-1-1,0 0 0,1 1 0,-1 0 0,0-1 1,0 1-1,0 0 0,0 0 0,0 0 0,2 4 1,-3-4 24,0 0 1,-1 1 0,1-1 0,-1 0 0,1 0 0,-1 1-1,0-1 1,0 0 0,0 1 0,0-1 0,0 0 0,-1 0 0,1 1-1,-1-1 1,1 0 0,-1 0 0,0 0 0,0 1 0,0-1-1,0 0 1,0 0 0,0-1 0,-1 1 0,1 0 0,-1 0-1,-2 2 1,-15 14 280,-1 0-1,-1-1 1,-1-2-1,0 0 0,-40 20 1,60-34-267,30 0-26,-17 1-48,1 0 0,-1 1 1,0 0-1,0 1 0,0 1 0,0-1 1,-1 2-1,0-1 0,15 12 0,-21-15 5,0 1 0,0 0-1,-1 0 1,1 0 0,-1 1 0,0-1 0,0 1-1,0 0 1,0 0 0,0 0 0,-1 0-1,0 0 1,0 0 0,0 1 0,-1-1-1,1 1 1,-1-1 0,0 1 0,0 0-1,-1-1 1,1 1 0,-1 0 0,0 0-1,0-1 1,-2 10 0,1-11 69,-1 1 0,0-1-1,0 0 1,0 1 0,0-1 0,0 0-1,-1 0 1,1-1 0,-1 1 0,0 0-1,0-1 1,0 1 0,0-1 0,0 0 0,0 0-1,-1-1 1,1 1 0,-1 0 0,1-1-1,-1 0 1,0 0 0,1 0 0,-5 0-1,-11 2 263,0 0 0,1-1-1,-24-1 1,35-2-823,0 1-1,0-2 1,-1 1 0,1-1-1,0 0 1,1 0 0,-13-7-1,17 9 370,1 0-1,0-1 0,0 0 0,-1 1 1,1-1-1,0 0 0,0 1 0,0-1 0,0 0 1,0 0-1,0 0 0,0 0 0,0 0 1,0 0-1,0 0 0,0 0 0,1 0 0,-1-1 1,1 1-1,-1 0 0,0 0 0,1-1 0,0 1 1,-1 0-1,1-1 0,0 1 0,0-1 1,0 1-1,0 0 0,0-1 0,0 1 0,0 0 1,0-1-1,1 1 0,-1 0 0,0-1 0,1 1 1,-1 0-1,1-1 0,-1 1 0,1 0 1,0 0-1,0 0 0,-1 0 0,1 0 0,0 0 1,0 0-1,0 0 0,2-2 0,12-10-7307,4-3-4126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6.423"/>
    </inkml:context>
    <inkml:brush xml:id="br0">
      <inkml:brushProperty name="width" value="0.025" units="cm"/>
      <inkml:brushProperty name="height" value="0.025" units="cm"/>
    </inkml:brush>
  </inkml:definitions>
  <inkml:trace contextRef="#ctx0" brushRef="#br0">44 1 10634,'0'0'16368,"2"12"-15269,5 25-997,-2 0-1,-2 0 1,-1 0-1,-2 0 0,-2 0 1,-1 0-1,-12 53 1,8-75-4089,7-14 3481,-1 0 1,0-1-1,0 1 1,1 0-1,-1-1 0,0 1 1,0-1-1,0 1 1,0-1-1,0 0 1,0 1-1,0-1 1,1 0-1,-1 0 0,0 1 1,0-1-1,0 0 1,0 0-1,0 0 1,0 0-1,0 0 0,-1-1 1,-13-1-7412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3.228"/>
    </inkml:context>
    <inkml:brush xml:id="br0">
      <inkml:brushProperty name="width" value="0.025" units="cm"/>
      <inkml:brushProperty name="height" value="0.025" units="cm"/>
    </inkml:brush>
  </inkml:definitions>
  <inkml:trace contextRef="#ctx0" brushRef="#br0">85 1 20275,'0'0'6566,"-53"53"-4195,40-23-930,0 3-768,8 0-417,5-2-128,0 0-128,1-8 0,11-5-833,3-5-864,3-8-546,-3-5-1152,-1 0-2274,-4-16-8168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3.568"/>
    </inkml:context>
    <inkml:brush xml:id="br0">
      <inkml:brushProperty name="width" value="0.025" units="cm"/>
      <inkml:brushProperty name="height" value="0.025" units="cm"/>
    </inkml:brush>
  </inkml:definitions>
  <inkml:trace contextRef="#ctx0" brushRef="#br0">23 1 21941,'0'0'7655,"0"47"-6982,0-16-449,0 4-160,-2 1-32,-4-1-160,-2-1-577,6-3-384,-2-4-705,4-7-384,0-5-544,0-4-673,0-5-2243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2:03.910"/>
    </inkml:context>
    <inkml:brush xml:id="br0">
      <inkml:brushProperty name="width" value="0.025" units="cm"/>
      <inkml:brushProperty name="height" value="0.025" units="cm"/>
    </inkml:brush>
  </inkml:definitions>
  <inkml:trace contextRef="#ctx0" brushRef="#br0">1 178 5733,'0'-13'8099,"0"3"-7200,0 1 0,1-1 0,0 1 0,1-1 1,0 1-1,4-13 0,-4 17-559,0 1 1,0-1-1,1 1 0,-1-1 1,1 1-1,0 0 1,0 0-1,1 0 0,-1 0 1,1 1-1,0 0 1,0-1-1,0 1 0,1 1 1,-1-1-1,7-3 1,-1 2 47,0 1 1,0 0-1,0 0 1,0 1 0,0 0-1,0 1 1,1 0-1,14 1 1,-12 1-285,-1 0 1,1 0-1,-1 2 0,1-1 0,-1 2 1,0-1-1,0 2 0,-1 0 0,1 0 1,20 14-1,-30-18-77,0 0 0,-1-1 0,1 1-1,0 1 1,-1-1 0,1 0 0,-1 0 0,1 1 0,-1-1 0,0 0 0,1 1 0,-1 0-1,0-1 1,0 1 0,0 0 0,0-1 0,0 1 0,-1 0 0,1 0 0,-1 0-1,1-1 1,-1 1 0,1 0 0,-1 0 0,0 0 0,0 0 0,0 0 0,0 0-1,0 0 1,-1 0 0,1 0 0,0 0 0,-1 0 0,0 0 0,1-1 0,-1 1 0,0 0-1,0 0 1,0-1 0,0 1 0,-2 2 0,-2 1 81,-1 1 0,1-1 0,-1-1 0,0 1 0,0-1 1,-1 0-1,1-1 0,-1 0 0,-12 5 0,-2-2-108,0 0 0,0-1 0,0-1 0,-1-2 0,0 0 0,-39-2 0,61 0-28,0-1 0,0 1 1,0-1-1,0 0 0,0 1 0,0-1 0,0 0 1,0 1-1,1-1 0,-1 1 0,0-1 0,0 0 1,0 1-1,1-1 0,-1 1 0,0-1 0,1 1 1,-1-1-1,0 1 0,1-1 0,-1 1 0,1-1 1,0 0-1,20-13-4649,12-5-6026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5:40.839"/>
    </inkml:context>
    <inkml:brush xml:id="br0">
      <inkml:brushProperty name="width" value="0.025" units="cm"/>
      <inkml:brushProperty name="height" value="0.025" units="cm"/>
    </inkml:brush>
  </inkml:definitions>
  <inkml:trace contextRef="#ctx0" brushRef="#br0">381 80 6342,'0'0'8894,"9"-9"-6220,8-5-1569,19-18 1183,-14 8 3288,-27 24-2290,-11 0-3017,-12 9-91,-1 2 1,2 0-1,0 2 0,0 1 1,1 1-1,1 1 0,1 1 1,0 2-1,-33 33 0,19-7-149,36-42-26,0 0 0,0 0 0,1 0 0,-1 0 0,1 0 0,0 1 1,0-1-1,0 1 0,0-1 0,0 0 0,1 1 0,0 0 0,-1-1 0,2 5 0,-1-6 7,1 0 1,0-1-1,0 1 0,0-1 1,0 0-1,0 1 0,0-1 1,0 0-1,0 0 0,0 1 1,1-1-1,-1 0 1,0 0-1,1 0 0,-1-1 1,1 1-1,-1 0 0,1 0 1,-1-1-1,1 1 0,1 0 1,44 11 183,-34-9-157,4 0-27,-3 0-7,-1 0-1,0 1 0,18 8 1,-29-11-3,0-1 0,0 1-1,0 0 1,0 0 0,0 0 0,-1 1 0,1-1 0,0 0 0,-1 0 0,1 1-1,-1-1 1,1 1 0,-1 0 0,0-1 0,1 1 0,-1 0 0,0 0-1,0 0 1,-1 0 0,1 0 0,0 0 0,-1 0 0,1 0 0,-1 0 0,1 0-1,-1 0 1,0 0 0,0 0 0,0 3 0,-1-3 0,0-1 0,0 1 0,0 0 0,0-1 0,0 1 0,-1-1 0,1 0 0,0 1 0,-1-1 0,1 0 0,-1 0 0,1 1 0,-1-1 0,0 0 0,0-1 0,1 1 0,-1 0 0,0 0 0,0-1 0,0 1 0,-2-1 0,-43 10 0,46-10 0,-12 2 0,1-1 0,-1 0 0,0-1 0,1 0 0,-1-1 0,1-1 0,-1 0 0,1 0 0,-22-8 0,30 8 0,-1 0 0,1 0 0,-1 0 0,1-1 0,-1 0 0,1 0 0,0 0 0,1 0 0,-1-1 0,0 1 0,1-1 0,0 0 0,0 0 0,0 0 0,0 0 0,1-1 0,-1 1 0,1-1 0,0 0 0,1 1 0,-1-1 0,1 0 0,0 0 0,0 0 0,1 0 0,-1 0 0,1-6 0,1 6 0,0 0 0,0 0 0,0 0 0,1 0 0,0 1 0,0-1 0,0 0 0,0 1 0,1-1 0,0 1 0,-1 0 0,2 0 0,-1 0 0,0 0 0,1 1 0,0-1 0,7-4 0,12-9 0,48-27 0,-49 32 0,42-23 0,-37 21 0,0-1 0,-1-1 0,28-22 0,-53 37 0,-1 1 0,0 0 0,0 0 0,0 0 0,0 0 0,0 0 0,0 0 0,0 0 0,0 0 0,1 0 0,-1 0 0,0 0 0,0-1 0,0 1 0,0 0 0,0 0 0,0 0 0,0 0 0,0 0 0,0 0 0,0 0 0,0-1 0,0 1 0,0 0 0,0 0 0,0 0 0,0 0 0,0 0 0,0 0 0,0-1 0,0 1 0,0 0 0,0 0 0,0 0 0,0 0 0,0 0 0,0 0 0,0 0 0,0-1 0,0 1 0,0 0 0,0 0 0,-1 0 0,1 0 0,0 0 0,0 0 0,0 0 0,0 0 0,0 0 0,0 0 0,0 0 0,0-1 0,-1 1 0,1 0 0,0 0 0,0 0 0,0 0 0,0 0 0,0 0 0,0 0 0,-14-2 0,-15 2 0,17 1 0,1 0 0,0 1 0,-1 0 0,1 0 0,0 2 0,0-1 0,1 1 0,-1 1 0,1 0 0,0 0 0,0 1 0,1 0 0,-1 1 0,1 0 0,1 1 0,-1 0 0,1 0 0,1 0 0,0 1 0,0 0 0,0 1 0,1 0 0,1 0 0,0 0 0,0 0 0,1 1 0,0 0 0,-2 11 0,2 4 0,2 0 0,1 32 0,1-57 0,0 0 1,0 0-1,0 0 1,0 0-1,1 0 1,-1 0-1,0 0 1,1 0-1,-1 0 0,0 0 1,1 0-1,-1-1 1,1 1-1,-1 0 1,1 0-1,0 0 1,-1-1-1,1 1 1,0 0-1,0-1 0,-1 1 1,1 0-1,0-1 1,1 1-1,30 6 12,34-13-121,-66 6 104,80-21-3832,-3-10-7086,-44 17 2136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45:41.910"/>
    </inkml:context>
    <inkml:brush xml:id="br0">
      <inkml:brushProperty name="width" value="0.025" units="cm"/>
      <inkml:brushProperty name="height" value="0.025" units="cm"/>
    </inkml:brush>
  </inkml:definitions>
  <inkml:trace contextRef="#ctx0" brushRef="#br0">29 60 10634,'28'-28'17886,"-43"43"-17008,9-9-769,3-4-13,0 0 1,0 1 0,1-1-1,-1 1 1,0 0-1,1 0 1,0 0 0,0 0-1,0 0 1,0 1 0,0-1-1,1 1 1,-1-1 0,1 1-1,0-1 1,-1 6-1,4-9-23,-1 0-1,0 1 1,1-2-1,-1 1 1,1 0-1,-1 0 1,0 0-1,1-1 1,-1 1-1,1 0 1,-1-1-1,0 1 1,0-1-1,1 0 1,-1 0-1,0 1 1,0-1-1,2-2 1,3-2-55,-1-1 1,-1 0-1,1 0 1,-1 0-1,0-1 1,0 1-1,-1-1 1,0 0-1,0 0 1,0-1-1,-1 1 1,2-12-1,-6 16-18,-5 8 0,-4 5 0,9-7-82,1-1 1,-1 1-1,1 0 0,-1-1 0,1 1 1,0 0-1,0 0 0,1 0 0,-1 0 1,0-1-1,1 5 0,0-6-16,0 0 1,1 0-1,-1 0 1,0-1-1,1 1 0,-1 0 1,1 0-1,0-1 0,-1 1 1,1 0-1,-1-1 1,1 1-1,0-1 0,0 1 1,-1 0-1,1-1 0,0 0 1,0 1-1,0-1 0,0 0 1,-1 1-1,1-1 1,0 0-1,0 0 0,0 1 1,0-1-1,0 0 0,0 0 1,0 0-1,0 0 1,-1-1-1,1 1 0,0 0 1,0 0-1,0 0 0,0-1 1,0 1-1,0-1 0,18-3-6932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7:37.046"/>
    </inkml:context>
    <inkml:brush xml:id="br0">
      <inkml:brushProperty name="width" value="0.025" units="cm"/>
      <inkml:brushProperty name="height" value="0.025" units="cm"/>
    </inkml:brush>
  </inkml:definitions>
  <inkml:trace contextRef="#ctx0" brushRef="#br0">2777 381 8296,'-16'-6'3069,"-242"-119"-1761,219 106-1381,-1 2 0,0 1 0,-1 3 0,0 1 0,-1 1 0,-86-8-1,-266 8 311,277 12-106,69 1 227,1 2-1,-1 2 1,1 2 0,1 2-1,-1 2 1,2 2-1,-58 27 1,47-16-307,2 4 0,1 1-1,1 3 1,2 2 0,-59 52 0,63-42-49,1 2-1,3 2 1,-68 103 0,-79 181-20,129-208 157,5 4-1,6 1 1,-47 202-1,53-130 861,-29 352 0,63-424-828,12 202 1,1-279-131,3 0 0,2 0 0,3-1 0,1 0 0,3-2 0,38 83 0,-16-61 5,4-2 0,3-1 0,64 75 0,179 169-81,-228-253 36,3-3-1,2-3 1,90 56-1,-102-78 29,1-2-1,1-3 0,1-3 0,1-1 0,75 17 0,-43-20-24,1-3-1,1-5 1,160 2 0,-128-18-6,1-5 0,151-31 0,-41-14-49,-3-10 0,311-130 0,-21-35-435,761-454 0,-987 500 488,285-232-1,-394 263-37,-7-8-1,221-255 1,-365 375 123,-2-2-1,-1-1 1,-3-1 0,-1-2 0,27-61 0,-47 87 42,-1 0 1,0-1 0,-2 1-1,0-1 1,-1-1-1,-1 1 1,-1 0-1,-1-1 1,-1 1 0,-1-1-1,-1 1 1,-1-1-1,-1 1 1,0 0 0,-14-36-1,-5 4 59,-2 1 0,-2 1 0,-2 1 0,-3 1 0,-73-85 0,33 56-132,-2 4 1,-117-91-1,110 105-64,-2 4-1,-2 3 0,-164-73 0,120 74-57,-2 5 0,-157-34 0,-287-19-169,-2 44 89,158 27-187,-519 31-1,811 8-491,0 7-1,1 5 1,-234 72-1,238-50-1927,-222 113 0,18 33-4945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22.439"/>
    </inkml:context>
    <inkml:brush xml:id="br0">
      <inkml:brushProperty name="width" value="0.025" units="cm"/>
      <inkml:brushProperty name="height" value="0.025" units="cm"/>
    </inkml:brush>
  </inkml:definitions>
  <inkml:trace contextRef="#ctx0" brushRef="#br0">8575 326 6919,'0'0'6608,"-10"4"-6341,-12 2-125,-1-1 1,1-1-1,-1-1 0,0-1 0,0-1 0,-45-4 0,9-4-25,-98-26-1,-49-12 312,-379-33-1,-218 41 985,566 30-1704,-1090-59 370,98 3 325,748 52-158,-499 54 1,-605 149-81,1517-181-27,-222 44 683,256-46-731,1 2-1,0 0 1,0 3-1,1 1 1,1 1-1,-35 23 1,59-33-83,-1 0 0,1 0 0,0 1 0,0 0 1,0 0-1,1 0 0,0 1 0,1 0 0,0 0 0,0 1 0,0-1 0,-3 13 0,6-15-14,0 1-1,0 0 0,1-1 1,0 1-1,1 0 0,-1 0 1,1 0-1,1 0 0,-1-1 1,1 1-1,0 0 0,1 0 1,0-1-1,0 1 0,0-1 1,1 0-1,0 1 0,4 6 1,6 5-283,0-1 0,1 0 0,0-1 0,1-1 0,1 0 0,1-1 1,0-1-1,1-1 0,25 15 0,12 2-655,2-2 0,59 20 0,-5-11 716,1-4-1,220 31 1,241-9 1358,-423-44-913,969 64 1477,3-40-1123,1047-102-447,-2130 66-120,1759-103 90,-1719 100-87,207-22-8,-233 20 40,0-3 0,0-2-1,60-24 1,-102 32 66,0 0 0,-1-1 1,0-1-1,0 0 0,0 0 1,-1-1-1,0 0 0,11-11 0,-17 15-45,0-1 0,0 1 0,0-1 0,-1 0 0,1 0 0,-1 0 0,0 0 0,0 0 0,-1 0 0,1 0 0,-1-1 0,0 1 0,0-1 0,0 1 0,-1-1 0,1 1 0,-1-1 0,0 1 0,-1-1 0,1 1 0,-1-1 0,0 1 0,-2-8 0,-1 3-8,0 0 1,0 0-1,-1 0 0,-1 1 1,1-1-1,-1 1 0,-1 1 1,0-1-1,-9-8 0,-14-10 1,-34-22 0,57 44-39,-118-77-1233,-215-102 0,185 105-4609,46 20-3102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29.732"/>
    </inkml:context>
    <inkml:brush xml:id="br0">
      <inkml:brushProperty name="width" value="0.025" units="cm"/>
      <inkml:brushProperty name="height" value="0.025" units="cm"/>
    </inkml:brush>
  </inkml:definitions>
  <inkml:trace contextRef="#ctx0" brushRef="#br0">5 74 5605,'0'0'4239,"-1"-8"-4127,-1-41-164,2 32 8480,-1 189-7124,5 259 307,0-391-1442,11 50 0,-8-56 58,-2 0 0,2 50 0,17 388 2587,-13-343-2399,10 66 3,-3 26-121,-2-19-141,-5-82 113,-6 173 1,-6-179-19,11-56 267,-8-19-256,1-1 0,11 46 0,-12-70-172,16 184 514,-10-85-541,15 33-13,-10-76-41,-12-48 11,-1-17-15,0-1 1,0 1-1,1 0 1,-1 0-1,1-1 1,0 1-1,3 6 1,-1-9-1312,-2-7-3981,-1-6-388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0.634"/>
    </inkml:context>
    <inkml:brush xml:id="br0">
      <inkml:brushProperty name="width" value="0.025" units="cm"/>
      <inkml:brushProperty name="height" value="0.025" units="cm"/>
    </inkml:brush>
  </inkml:definitions>
  <inkml:trace contextRef="#ctx0" brushRef="#br0">14 0 10634,'0'0'5653,"-3"10"-4617,-1 6-804,2 0 0,0 0 0,0 0 0,2 0 0,0 0 0,0 0 0,2-1-1,6 32 1,38 144 986,-9 1-1,20 332 0,-24-68 475,-19-342-1190,59 219 0,-38-231-839,-106-252-8055,48 92 3567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0.974"/>
    </inkml:context>
    <inkml:brush xml:id="br0">
      <inkml:brushProperty name="width" value="0.025" units="cm"/>
      <inkml:brushProperty name="height" value="0.025" units="cm"/>
    </inkml:brush>
  </inkml:definitions>
  <inkml:trace contextRef="#ctx0" brushRef="#br0">1 429 12268,'0'0'6112,"4"-11"-5514,18-39 379,0 4 158,-2-1 1,24-92-1,-38 85-456,-6 42-434,1 0 0,1 0 1,0 1-1,6-22 1,-8 33-238,1 0 1,-1 0-1,1 0 1,-1-1-1,0 1 1,1 0-1,-1 0 1,0 0-1,1 0 1,-1 0-1,1 0 1,-1 0-1,1 0 1,-1 0-1,0 0 1,1 0-1,-1 0 1,1 0-1,-1 0 1,0 0-1,1 0 1,-1 0 0,1 1-1,-1-1 1,0 0-1,1 0 1,-1 0-1,0 1 1,1-1-1,-1 0 1,0 1-1,1-1 1,-1 0-1,0 1 1,0-1-1,1 0 1,-1 1-1,0-1 1,0 0-1,0 1 1,1-1-1,-1 0 1,0 1-1,0-1 1,0 1-1,0 0 1,14 26 404,-1 2 0,11 38 0,8 17-88,39 54-1486,-43-95-2052,1-2-3351,-7-15-5725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6.752"/>
    </inkml:context>
    <inkml:brush xml:id="br0">
      <inkml:brushProperty name="width" value="0.025" units="cm"/>
      <inkml:brushProperty name="height" value="0.025" units="cm"/>
    </inkml:brush>
  </inkml:definitions>
  <inkml:trace contextRef="#ctx0" brushRef="#br0">7 87 15310,'-1'8'1885,"-1"5"-1094,0 0 1,1-1-1,1 1 0,0 0 1,1 0-1,0-1 1,4 16-1,-4-24-536,0 0-1,0 0 1,0 0 0,1 0 0,0 0-1,0-1 1,0 1 0,0 0 0,0-1-1,1 1 1,0-1 0,-1 0-1,1 0 1,0 0 0,1 0 0,-1-1-1,0 1 1,1-1 0,0 0 0,-1 0-1,1 0 1,0 0 0,0-1-1,0 1 1,0-1 0,0 0 0,9 1-1,-3-2-180,0 0-1,0-1 1,0 0-1,0 0 1,0-1-1,0-1 1,0 1-1,-1-1 1,1-1-1,-1 0 1,0-1-1,0 1 1,0-2-1,-1 1 1,1-1-1,8-9 1,16-14 203,-2-2 0,40-51 0,-49 56-249,-8 6-1431,-7 4-3766,2-8-8086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1.540"/>
    </inkml:context>
    <inkml:brush xml:id="br0">
      <inkml:brushProperty name="width" value="0.025" units="cm"/>
      <inkml:brushProperty name="height" value="0.025" units="cm"/>
    </inkml:brush>
  </inkml:definitions>
  <inkml:trace contextRef="#ctx0" brushRef="#br0">0 1 6951,'0'0'10602,"15"60"-9353,-6-20 256,2 12 97,5 3-577,0 0 32,2-1-32,-2-6-545,1-9-352,-4-13-192,-3-12-576,0-14-65,-7-6-608,0-20-609,-3-7-1377,-5-11-1858,-8-5-833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1.895"/>
    </inkml:context>
    <inkml:brush xml:id="br0">
      <inkml:brushProperty name="width" value="0.025" units="cm"/>
      <inkml:brushProperty name="height" value="0.025" units="cm"/>
    </inkml:brush>
  </inkml:definitions>
  <inkml:trace contextRef="#ctx0" brushRef="#br0">14 233 7847,'0'0'10805,"-4"-8"-8936,3 5-1814,0 1 17,0 1 1,0-1 0,0 0-1,0 1 1,0-1 0,1 0-1,-1 0 1,0 0 0,1 0-1,0 0 1,0 0 0,-1 0 0,1 1-1,1-4 1,0 3 30,0 1 1,0-1-1,0 0 0,1 0 1,-1 1-1,1-1 0,0 1 1,-1 0-1,1-1 0,0 1 1,0 0-1,0 0 0,0 0 1,0 0-1,0 0 1,0 1-1,4-2 0,21-11-137,1-1 0,-2-1 0,0-1 0,-1-1-1,-1-1 1,34-34 0,-42 38-837,-2 5-1221,-10 21-16791</inkml:trace>
  <inkml:trace contextRef="#ctx0" brushRef="#br0" timeOffset="1">132 305 11147,'0'0'4003,"-16"58"-928,16-41-769,0-8-576,6-9-737,8 0 96,6-18 0,2-7-224,3 0-417,-2 0-352,3 2-32,-5 6-544,-3 8-961,-6 9-1186,-4 0-1216,-8 15-2564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2.269"/>
    </inkml:context>
    <inkml:brush xml:id="br0">
      <inkml:brushProperty name="width" value="0.025" units="cm"/>
      <inkml:brushProperty name="height" value="0.025" units="cm"/>
    </inkml:brush>
  </inkml:definitions>
  <inkml:trace contextRef="#ctx0" brushRef="#br0">8 67 10922,'0'0'7527,"-7"51"-5188,7-50-930,10-1-416,5-10 705,6-9-65,0-3-928,1 1-545,2 5-64,-1 3-576,-3 5-994,3 7-1120,-4 0-1026,-1-1-1633,-4-4-1409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2.610"/>
    </inkml:context>
    <inkml:brush xml:id="br0">
      <inkml:brushProperty name="width" value="0.025" units="cm"/>
      <inkml:brushProperty name="height" value="0.025" units="cm"/>
    </inkml:brush>
  </inkml:definitions>
  <inkml:trace contextRef="#ctx0" brushRef="#br0">6 308 11050,'0'0'9150,"-1"8"-8418,0-2-700,0 0 40,0 0-1,0 0 1,1 0-1,0 0 1,0 0 0,1 7-1,0-11-62,-1-1 0,0 0 0,1 0 0,-1 0-1,1 0 1,-1 0 0,1 0 0,-1 0 0,1 0 0,0 0 0,0 0 0,-1 0-1,1 0 1,0 0 0,0 0 0,0-1 0,0 1 0,0 0 0,0-1-1,0 1 1,0-1 0,0 1 0,0-1 0,1 1 0,-1-1 0,0 0 0,0 0-1,0 1 1,1-1 0,-1 0 0,0 0 0,0 0 0,0 0 0,1-1 0,-1 1-1,0 0 1,0 0 0,0-1 0,0 1 0,0-1 0,1 1 0,-1-1-1,2-1 1,1 0 129,0 0 0,0-1 1,-1 0-1,1 0 0,0 0 0,-1 0 0,0-1 0,0 0 0,0 1 0,0-1 0,-1 0 0,1 0 0,-1 0 0,3-7 0,21-31 1263,-24 41-1352,0-1 0,-1 0 1,1 1-1,0-1 1,0 1-1,-1 0 1,1 0-1,0-1 1,0 1-1,1 1 1,-1-1-1,0 0 0,0 0 1,0 1-1,1-1 1,-1 1-1,5 0 1,-4 0-26,-1 1 0,1 0 1,0 0-1,-1 0 0,1 1 1,0-1-1,-1 1 0,1-1 1,-1 1-1,0 0 0,0 0 0,0 0 1,0 0-1,0 0 0,0 1 1,0-1-1,-1 0 0,1 1 1,-1-1-1,1 1 0,-1 0 0,1 4 1,21 28 198,-22-33-214,0-1 0,0 0 0,1 0 0,-1 0 0,0 0 0,1 0 0,-1 0 0,1 0 0,-1 0 0,1 0 0,0-1 0,-1 1 0,1-1 0,0 1 0,-1-1 0,1 0 0,0 1 0,-1-1 0,1 0 0,2 0 0,-3-1 38,0 1 0,1-1 0,-1 1 0,0-1 0,1 0 0,-1 0 0,0 1 0,0-1 0,0 0 0,0 0 0,0 0 0,0 0 0,0 0 0,0-1 0,0 1 0,0 0 0,0 0 0,-1 0 0,1-1 0,0 1 0,0-3 0,12-37 894,-9 26-668,5-14 78,-6 16-288,0 1 0,2 0 0,7-15 0,-6 20-140,-2 10-1952,-2 13-4086,-2-4-393</inkml:trace>
  <inkml:trace contextRef="#ctx0" brushRef="#br0" timeOffset="1">188 1 14125,'0'0'5413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3.282"/>
    </inkml:context>
    <inkml:brush xml:id="br0">
      <inkml:brushProperty name="width" value="0.025" units="cm"/>
      <inkml:brushProperty name="height" value="0.025" units="cm"/>
    </inkml:brush>
  </inkml:definitions>
  <inkml:trace contextRef="#ctx0" brushRef="#br0">3 0 15535,'0'0'5028,"-1"11"-3955,0 6-719,0 0 0,2 1 0,-1-1 0,2 0 0,1 0 0,5 21-1,37 87 768,75 148 1,-58-140-605,-51-107-466,-5-12 186,0-1-1,0 1 0,1-1 0,1 0 0,11 14 0,-43-59-78,2-2 0,-33-65 0,51 92-183,-5-10-163,3 7 105,0 0 1,1-1-1,0 0 0,0 0 0,1 0 0,1 0 0,0-1 0,-3-20 0,7 32 67,0 0 1,0 0 0,0 0 0,0 0-1,0 0 1,0 0 0,0 1 0,0-1-1,-1 0 1,1 1 0,0-1 0,0 0-1,0 1 1,0-1 0,-1 1 0,1-1-1,0 1 1,-1-1 0,1 1 0,1 1-1,3 4 51,45 39-21,-48-44-5,-1 1-1,1-1 0,0 0 0,0 0 0,0 0 0,1-1 0,-1 1 0,0 0 0,0-1 0,0 1 0,3-1 0,-4 0 3,0 0 1,0 0-1,0 0 0,0-1 0,0 1 0,0 0 1,0-1-1,0 1 0,0 0 0,0-1 0,-1 1 1,1-1-1,0 0 0,0 1 0,0-1 1,-1 0-1,1 1 0,0-1 0,-1 0 0,1 0 1,-1 1-1,1-1 0,-1 0 0,1 0 0,-1 0 1,1-1-1,3-11 245,0-1 0,0 0 0,-2 0 1,2-17-1,5-24 406,-2 44-491,0 19-134,4 26 0,-10-30 22,2 7-41,0 0-1,1-1 0,1 0 1,0 0-1,6 11 0,-10-20-7,0 0 0,0 0 0,-1 0 0,1 0 0,0 0 0,0 0 0,0 0 0,0-1 0,0 1 0,0 0 0,0 0 0,0-1 0,0 1 0,0-1 0,1 1 0,-1-1 0,0 1 0,0-1 0,1 0 0,-1 1 0,2-1 0,-1-1 34,0 1-1,-1-1 1,1 0 0,0 0-1,-1 0 1,1 0-1,0 0 1,-1 0-1,0-1 1,1 1 0,-1 0-1,0-1 1,0 1-1,1-1 1,-1 0 0,0 1-1,-1-1 1,1 0-1,1-3 1,5-10 178,-1-1 0,-1 0 0,6-25 0,4-16-128,-15 57-96,0 0 0,0 1-1,0-1 1,0 0 0,1 0-1,-1 1 1,0-1-1,0 0 1,0 1 0,1-1-1,-1 0 1,0 0 0,0 0-1,1 1 1,-1-1 0,0 0-1,1 0 1,-1 0 0,0 0-1,0 1 1,1-1 0,-1 0-1,0 0 1,1 0-1,-1 0 1,0 0 0,1 0-1,-1 0 1,0 0 0,1 0-1,-1 0 1,0 0 0,1 0-1,-1 0 1,0 0 0,1 0-1,-1-1 1,0 1-1,1 0 1,-1 0 0,0 0-1,0 0 1,1-1 0,-1 1-1,0 0 1,1 0 0,-1 0-1,0-1 1,0 1 0,0 0-1,1 0 1,-1-1-1,0 1 1,0 0 0,0-1-1,0 1 1,0 0 0,1-1-1,-1 1 1,0 0 0,0-1-1,0 1 1,0 0 0,0-1-1,12 33-215,-11-26 200,2 0-557,-1 0 1,1 0 0,0 0 0,0 0 0,1 0-1,0-1 1,7 9 0,-11-13 437,1-1 0,0 1 0,-1-1 0,1 1 1,-1-1-1,1 1 0,0-1 0,0 1 0,-1-1 0,1 1 0,0-1 0,0 0 0,-1 0 1,1 1-1,0-1 0,0 0 0,0 0 0,0 0 0,-1 0 0,1 0 0,0 0 0,0 0 1,0 0-1,0 0 0,1-1 0,-1 0-8,1 0 1,-1-1-1,1 1 0,-1 0 0,0-1 1,1 0-1,-1 1 0,0-1 1,0 0-1,0 1 0,0-1 0,-1 0 1,1 0-1,0 0 0,-1 0 1,1-3-1,14-68-7868,-10 27 1826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3.823"/>
    </inkml:context>
    <inkml:brush xml:id="br0">
      <inkml:brushProperty name="width" value="0.025" units="cm"/>
      <inkml:brushProperty name="height" value="0.025" units="cm"/>
    </inkml:brush>
  </inkml:definitions>
  <inkml:trace contextRef="#ctx0" brushRef="#br0">36 43 3812,'0'0'4212,"-5"-7"-161,-15-25-159,14 29 198,2 13-2982,3 17-1133,1-25 319,1 12-135,0 0 0,0 0 0,2 0 0,-1-1 1,7 19-1,-7-25-206,1-1 1,-1 0-1,1 1 1,0-1-1,1 0 1,0 0-1,-1-1 1,2 1-1,-1-1 1,1 0-1,0 0 1,0 0-1,5 3 1,-7-6 38,-1-1 0,1 0 0,-1 0 0,1 0 0,-1 0 0,1 0 0,0-1 0,-1 1 0,1-1 0,0 0 0,-1 0 0,1 0 0,0 0 0,-1 0 0,1 0-1,4-2 1,44-17 135,-44 15-123,0 1-1,0 0 0,1 0 1,-1 1-1,16-3 1,-15 5 9,0 0 1,0 1 0,-1 0-1,1 1 1,0-1-1,0 2 1,-1-1 0,1 1-1,12 6 1,-9-4-56,-1 0 0,2-1 0,18 5 0,-21-7 68,-1 0 0,0 1 1,0 1-1,0-1 0,-1 1 1,1 1-1,-1-1 0,0 1 1,0 0-1,-1 1 0,0 0 1,7 7-1,11 14 182,31 47-1,-33-44-228,-13-17 64,1 1-1,-2 1 0,0-1 1,0 2-1,-1-1 1,-1 1-1,5 21 0,-9-26 433,0 1 0,0-1 0,-1 1-1,-1-1 1,0 1 0,-1 0 0,-1 11-1,2-22-393,0 0-1,0 1 0,0-1 0,-1 0 1,1 0-1,0 0 0,0 1 0,-1-1 1,1 0-1,0 0 0,-1 0 0,1 0 1,-1 1-1,0-1 0,1 0 0,-1 0 1,0 0-1,0 0 0,1-1 0,-1 1 0,0 0 1,0 0-1,0 0 0,0-1 0,0 1 1,0 0-1,-1-1 0,1 1 0,0-1 1,0 1-1,0-1 0,0 0 0,-1 0 1,1 1-1,0-1 0,0 0 0,-1 0 1,1 0-1,0 0 0,0 0 0,0 0 0,-1-1 1,1 1-1,0 0 0,0-1 0,0 1 1,-1-1-1,1 1 0,0-1 0,0 1 1,0-1-1,0 0 0,0 0 0,0 1 1,0-1-1,0 0 0,1 0 0,-1 0 1,0 0-1,0 0 0,1 0 0,-1 0 0,1 0 1,-1 0-1,0-3 0,-20-38-16,3-1-1,1 0 1,2-2-1,2 0 1,-9-61-1,6 36-711,13 59-309,0 0 0,-1 1 1,0 0-1,-7-13 0,-28-34-7738,8 24-765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4.197"/>
    </inkml:context>
    <inkml:brush xml:id="br0">
      <inkml:brushProperty name="width" value="0.025" units="cm"/>
      <inkml:brushProperty name="height" value="0.025" units="cm"/>
    </inkml:brush>
  </inkml:definitions>
  <inkml:trace contextRef="#ctx0" brushRef="#br0">50 32 10922,'0'0'7559,"-49"0"-4067,52-2-3012,17-6-416,0-1-224,7-3-4420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4.755"/>
    </inkml:context>
    <inkml:brush xml:id="br0">
      <inkml:brushProperty name="width" value="0.025" units="cm"/>
      <inkml:brushProperty name="height" value="0.025" units="cm"/>
    </inkml:brush>
  </inkml:definitions>
  <inkml:trace contextRef="#ctx0" brushRef="#br0">63 234 5733,'0'0'13042,"-9"6"-11350,9-6-1689,-4 2 117,0 0-1,1 1 1,-1-1-1,1 1 1,0-1 0,0 1-1,0 0 1,0 0-1,0 1 1,1-1-1,-1 1 1,1-1-1,0 1 1,0 0-1,0 0 1,1-1 0,-1 1-1,1 1 1,0-1-1,0 0 1,0 0-1,1 0 1,-1 7-1,1-3 16,0 0-1,1-1 0,0 1 0,0 0 0,0 0 0,5 12 0,-5-18-114,0 0 0,0 0 1,0 0-1,0 0 0,0 0 0,0 0 0,1 0 1,-1 0-1,1 0 0,-1 0 0,1-1 0,0 1 1,0-1-1,-1 1 0,1-1 0,0 0 0,0 0 1,1 0-1,-1 0 0,0 0 0,0 0 0,0 0 1,1-1-1,-1 1 0,0-1 0,3 1 0,-2-2 19,0 0 0,0 0 0,0 0 0,0 0 0,-1 0 0,1 0 0,-1-1 0,1 1 0,-1-1-1,1 0 1,-1 0 0,0 0 0,0 0 0,0 0 0,0 0 0,0-1 0,0 1 0,0-1-1,-1 1 1,0-1 0,1 0 0,-1 1 0,1-4 0,26-71 1475,-27 75-1468,10-46 651,-3 0 0,-1 0 0,-3-1 0,-1-64 0,-3 120-706,4 145-89,-1-130 96,0 0 0,1-1 1,1 0-1,0 0 1,10 22-1,-14-40 3,0-1 0,1 1 0,-1 0 1,0-1-1,1 1 0,-1-1 0,1 0 0,0 0 0,0 1 0,0-1 1,0 0-1,0 0 0,1-1 0,4 4 0,-6-5 1,1 1 0,-1-1 0,1 1 1,0-1-1,-1 0 0,1 1 0,-1-1 0,1 0 0,0 0 1,-1-1-1,1 1 0,0 0 0,-1 0 0,1-1 0,0 1 0,-1-1 1,1 1-1,-1-1 0,2-1 0,3-2 9,0 0-1,0-1 1,-1 1-1,1-2 1,-1 1-1,-1 0 1,1-1 0,-1 0-1,0 0 1,4-7-1,0-1 25,0 0 1,-1 0-1,0-1 0,-1 0 0,-1 0 1,-1 0-1,0-1 0,0 1 0,1-30 1,-5 45-34,0 0 1,0 0 0,0 0 0,0 0 0,0 0 0,0 0 0,0 0 0,0 0-1,0 0 1,0-1 0,0 1 0,0 0 0,0 0 0,0 0 0,0 0 0,0 0-1,0 0 1,0 0 0,0 0 0,0-1 0,0 1 0,0 0 0,0 0 0,0 0 0,0 0-1,0 0 1,0 0 0,0 0 0,0 0 0,0 0 0,0-1 0,0 1 0,0 0-1,0 0 1,0 0 0,-1 0 0,1 0 0,0 0 0,0 0 0,0 0 0,0 0-1,0 0 1,0 0 0,0 0 0,0 0 0,0 0 0,-1 0 0,1 0 0,0 0-1,0 0 1,0 0 0,0 0 0,0 0 0,0 0 0,0 0 0,-1 0 0,1 0 0,0 0-1,0 0 1,0 0 0,0 0 0,0 0 0,0 0 0,0 0 0,0 0 0,0 0-1,-1 0 1,1 0 0,0 1 0,-8 9 31,-6 16-83,5 8 140,1 0 0,2 1 0,1-1-1,1 51 1,3-84-85,1 0-1,0-1 1,0 1-1,0 0 1,0-1-1,0 1 1,0 0-1,0-1 1,0 1-1,0-1 1,1 1-1,-1 0 1,0-1-1,0 1 1,1 0 0,-1-1-1,0 1 1,0-1-1,1 1 1,-1-1-1,1 1 1,-1-1-1,1 1 1,-1-1-1,0 1 1,1-1-1,0 0 1,-1 1-1,1-1 1,-1 0-1,1 1 1,-1-1-1,2 0 1,22-7 105,19-29-186,-19 6-3138,25-40-1,-27 34-3030,-2 0-3629,-10 16 3254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5.145"/>
    </inkml:context>
    <inkml:brush xml:id="br0">
      <inkml:brushProperty name="width" value="0.025" units="cm"/>
      <inkml:brushProperty name="height" value="0.025" units="cm"/>
    </inkml:brush>
  </inkml:definitions>
  <inkml:trace contextRef="#ctx0" brushRef="#br0">60 0 5029,'0'0'17985,"-8"9"-17046,2-5-810,2 0-81,0-1 0,0 1 0,1 0 0,-1 0 0,1 0 0,0 0 0,0 1 0,0-1 0,0 1 0,1 0 0,0 0 0,0 0 0,0 0 0,1 0 0,-2 6 0,3-10-49,0-1-1,0 1 0,0-1 1,0 1-1,0 0 1,0-1-1,1 1 1,-1-1-1,0 1 0,0-1 1,0 1-1,1-1 1,-1 1-1,0-1 1,1 1-1,-1-1 0,0 1 1,1-1-1,-1 1 1,0-1-1,1 0 1,-1 1-1,1-1 0,-1 0 1,1 1-1,-1-1 1,1 0-1,-1 0 1,1 1-1,-1-1 0,1 0 1,-1 0-1,2 0 1,24-2 45,21-18 99,-33 11-87,30-17-126,-42 25 61,0 0 1,1 0-1,-1 0 1,0 0 0,0 1-1,1-1 1,-1 1-1,0-1 1,0 1-1,1 0 1,-1 0 0,1 0-1,-1 0 1,0 0-1,1 1 1,-1-1 0,3 2-1,-3-1 46,-1 1 0,1 0 0,-1-1 0,0 1 0,0 0-1,0 0 1,0 0 0,0 0 0,0 0 0,0 0 0,-1 0 0,1 0 0,-1 0-1,0 0 1,1 0 0,-1 0 0,0 0 0,0 1 0,0-1 0,-1 4 0,-6 45 1809,-22 11-39,27-58-1723,0-1-1,0 1 0,-1 0 1,1 0-1,-1-1 0,0 0 1,0 1-1,0-1 0,-1 0 1,1-1-1,-1 1 0,0-1 0,-3 3 1,6-8-974,0 0 0,0 0 1,0 0-1,1 0 0,-1 0 0,1 0 1,0-1-1,0 1 0,0 0 0,0 0 1,2-4-1,5-15-5105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5.473"/>
    </inkml:context>
    <inkml:brush xml:id="br0">
      <inkml:brushProperty name="width" value="0.025" units="cm"/>
      <inkml:brushProperty name="height" value="0.025" units="cm"/>
    </inkml:brush>
  </inkml:definitions>
  <inkml:trace contextRef="#ctx0" brushRef="#br0">48 141 21460,'0'0'1314,"-9"56"1280,1-18-1633,3 2-865,5 3-32,0-4 288,0-6-159,8-6-161,2-9-128,3-6-1570,-6-8-1121,1-4-864</inkml:trace>
  <inkml:trace contextRef="#ctx0" brushRef="#br0" timeOffset="1">0 151 15535,'0'0'12267,"54"-58"-11082,-21 39-576,3 1-513,-2 1-64,-1 2-544,-5 3-1827,-7 5-1152,-12 2-993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3.564"/>
    </inkml:context>
    <inkml:brush xml:id="br0">
      <inkml:brushProperty name="width" value="0.025" units="cm"/>
      <inkml:brushProperty name="height" value="0.025" units="cm"/>
    </inkml:brush>
  </inkml:definitions>
  <inkml:trace contextRef="#ctx0" brushRef="#br0">4 1 17617,'0'0'6822,"-3"53"-3427,10-29-800,16 3-257,5-4-2338,9 4 0,3-4 0,5-2 0,-2-1 0,-3-2 0,-7-2 0,-7-1-1025,-7-1-2562,-7-5-2467,-3-2-4196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7.344"/>
    </inkml:context>
    <inkml:brush xml:id="br0">
      <inkml:brushProperty name="width" value="0.025" units="cm"/>
      <inkml:brushProperty name="height" value="0.025" units="cm"/>
    </inkml:brush>
  </inkml:definitions>
  <inkml:trace contextRef="#ctx0" brushRef="#br0">0 0 20019,'0'0'9097,"9"58"-8008,-9-14 32,2 8-513,-2 9-287,0 2-161,0 1-96,0-5 0,0-5-128,0-8-1378,0-10-576,0-14-1505,0-10-1698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5.848"/>
    </inkml:context>
    <inkml:brush xml:id="br0">
      <inkml:brushProperty name="width" value="0.025" units="cm"/>
      <inkml:brushProperty name="height" value="0.025" units="cm"/>
    </inkml:brush>
  </inkml:definitions>
  <inkml:trace contextRef="#ctx0" brushRef="#br0">8 118 17072,'0'0'7463,"67"-44"-6310,-40 20-640,-1 3-449,-2 5-513,-5 5-1344,-8 10-1699,-10 10-7302</inkml:trace>
  <inkml:trace contextRef="#ctx0" brushRef="#br0" timeOffset="1">0 319 14189,'0'0'7688,"69"-7"-6823,-40-15-193,-1-5-448,0-1-128,-3 0-1249,-4-1-2210,-9 1-2659,-2 1-5476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36.566"/>
    </inkml:context>
    <inkml:brush xml:id="br0">
      <inkml:brushProperty name="width" value="0.025" units="cm"/>
      <inkml:brushProperty name="height" value="0.025" units="cm"/>
    </inkml:brush>
  </inkml:definitions>
  <inkml:trace contextRef="#ctx0" brushRef="#br0">7 217 15919,'0'0'2856,"-1"10"-406,-1 2-1804,-1 32 780,3-43-1399,0-1 0,1 0 0,-1 1 0,0-1 0,0 0 1,1 1-1,-1-1 0,0 0 0,1 0 0,-1 1 0,1-1 0,-1 0 0,0 0 1,1 1-1,-1-1 0,1 0 0,-1 0 0,0 0 0,1 0 0,-1 0 1,1 0-1,-1 0 0,1 0 0,-1 0 0,1 0 0,-1 0 0,1 0 1,-1 0-1,0 0 0,1 0 0,-1 0 0,1-1 0,-1 1 0,0 0 0,1 0 1,-1 0-1,1-1 0,-1 1 0,0 0 0,1 0 0,-1-1 0,0 1 1,1 0-1,-1-1 0,0 0 0,20-12 924,-15 4-643,0 1 0,0 0 0,-1-1 0,0 0-1,-1 0 1,5-17 0,0 1 14,-2 17-375,-1 18 19,2 19 150,-7-27-81,1 9 102,1 2 11,0 1 1,1-1 0,9 26-1,-12-38-136,0 0-1,0 0 0,1 1 0,-1-1 0,1 0 0,-1 0 1,1 0-1,0 0 0,-1 1 0,1-1 0,0 0 1,0 0-1,0 0 0,-1-1 0,1 1 0,0 0 0,0 0 1,0 0-1,1-1 0,-1 1 0,0 0 0,0-1 1,0 1-1,0-1 0,1 1 0,-1-1 0,0 0 1,0 0-1,1 1 0,-1-1 0,0 0 0,1 0 0,-1 0 1,0 0-1,0-1 0,1 1 0,-1 0 0,0 0 1,0-1-1,1 1 0,-1-1 0,0 1 0,0-1 0,0 0 1,0 1-1,0-1 0,1 0 0,-2 0 0,1 1 1,0-1-1,0 0 0,1-2 0,7-5 101,-1-1 0,0-1 1,-1 1-1,8-15 0,24-29 256,-39 53-359,1-1 0,-1 1-1,0-1 1,1 1 0,-1-1 0,1 1-1,-1 0 1,1-1 0,0 1 0,-1 0-1,1-1 1,-1 1 0,1 0 0,-1 0-1,1-1 1,0 1 0,-1 0 0,1 0-1,0 0 1,-1 0 0,1 0 0,0 0-1,-1 0 1,1 0 0,0 0 0,-1 0-1,1 0 1,-1 1 0,1-1 0,0 0-1,-1 0 1,1 1 0,-1-1 0,1 0-1,0 1 1,-1-1 0,1 0 0,-1 1-1,1-1 1,-1 1 0,0-1 0,1 1-1,-1-1 1,1 1 0,-1-1 0,0 1 0,1-1-1,-1 1 1,0 0 0,0-1 0,0 1-1,1 0 1,-1-1 0,0 2 0,0-1 30,1 0 0,-1 0 1,0-1-1,1 1 1,-1 0-1,1 0 1,-1 0-1,1-1 1,0 1-1,-1 0 1,1-1-1,0 1 0,-1-1 1,1 1-1,0-1 1,0 1-1,-1-1 1,1 1-1,1 0 1,-2-40 1166,2 10-1206,-1 20 0,0 1 0,-1 0 0,0-1 0,0 1 0,-1 0 0,0 0 0,-3-14 0,4 21-93,-1 0 1,1 1-1,0-1 0,0 1 1,0-1-1,0 1 1,-1-1-1,1 1 0,0-1 1,-1 1-1,1-1 0,0 1 1,-1-1-1,1 1 0,0-1 1,-1 1-1,1 0 0,-1-1 1,1 1-1,-1 0 1,1-1-1,-1 1 0,1 0 1,-1 0-1,1 0 0,-1-1 1,0 1-1,1 0 0,-1 0 1,1 0-1,-1 0 1,1 0-1,-1 0 0,0 0 1,1 0-1,-1 0 0,1 0 1,-1 0-1,1 0 0,-1 1 1,0-1-1,1 0 0,-1 0 1,1 1-1,-1-1 1,1 0-1,-1 0 0,1 1 1,0-1-1,-1 1 0,1-1 1,-1 0-1,1 1 0,0-1 1,-1 1-1,1-1 1,-1 2-1,1-1-94,-1 0 1,1 0-1,-1-1 0,1 1 1,0 0-1,0 0 0,-1 0 1,1 0-1,0 0 1,0 0-1,0 0 0,0 0 1,0 0-1,0 0 0,0 0 1,1 0-1,-1 0 0,0 0 1,0 0-1,1 0 0,-1 0 1,1 0-1,-1 0 1,1 0-1,-1 0 0,1 0 1,-1-1-1,1 1 0,0 0 1,0 0-1,-1-1 0,1 1 1,0 0-1,0-1 1,0 1-1,0-1 0,-1 1 1,3 0-1,4 1-1568,-1 0 0,1-1-1,0 0 1,0 0 0,0 0 0,0-1 0,0 0-1,14-1 1,19-9 593,-38 9 1846,0 0 1,0 0-1,0 0 1,1 0-1,-2 0 1,1-1-1,0 1 1,0-1-1,0 1 1,0-1-1,-1 0 1,2-2-1,-2 4-318,-1-1-1,1 0 1,-1 1 0,0-1-1,1 0 1,-1 1 0,0-1-1,1 0 1,-1 0 0,0 1-1,0-1 1,0 0 0,0 0-1,1 1 1,-1-1 0,0 0-1,-1 0 1,1 1-1,0-1 1,0 0 0,0-1-1,-12-3 3957,10 5-4197,1 0 0,-1 0 0,0 1 1,0-1-1,0 1 0,0-1 0,0 1 0,1-1 0,-1 1 1,0 0-1,1 0 0,-1 0 0,0 0 0,1 0 0,-1 0 1,-1 2-1,0 2 19,-1 1 1,2-1-1,-1 1 1,0 0-1,1 0 1,0 0-1,1 0 0,0 0 1,-1 0-1,2 1 1,-1-1-1,1 13 1,0-17-99,0 0 0,0-1 0,0 1 0,0 0 0,0 0 0,1 0 0,-1 0 0,1 0 0,-1 0 0,1-1 0,0 1 0,-1 0 0,1 0 0,0-1 0,0 1-1,0 0 1,1-1 0,-1 1 0,0-1 0,0 0 0,1 1 0,-1-1 0,1 0 0,-1 0 0,1 0 0,0 0 0,-1 0 0,1 0 0,0 0 0,0-1 0,0 1 0,-1-1 0,1 1 0,0-1 0,0 0 0,0 1 0,0-1 0,0 0 0,0 0 0,0-1 0,0 1 0,-1 0 0,1-1 0,0 1 0,2-1 0,2-2 38,-1 1 1,0-1 0,0 0-1,0-1 1,0 1 0,0-1-1,0 0 1,-1 0-1,0 0 1,0-1 0,0 0-1,0 1 1,-1-1-1,3-6 1,0 2 35,-1-1-1,0 1 1,0-1 0,-1 0-1,-1-1 1,0 1-1,3-12 1,-6 20-120,0 0 0,1 0 0,-1 0 0,0-1 0,0 1 0,0 0 0,0 0 0,0-1 0,-1 1 0,1 0 0,-1 0 0,-1-4 0,1 5 0,0 0 0,0 0 0,0 0 0,0 1 0,0-1 0,0 0 0,0 1 0,0-1 0,0 1 0,0-1 0,0 1 0,-1-1 0,1 1 0,0 0 0,0 0 0,-1 0 0,1 0 0,0 0 0,0 0 0,0 0 0,-1 0 0,1 0 0,0 0 0,-2 1 0,3-1-161,-1 1 1,1-1-1,-1 0 0,1 0 0,-1 1 1,1-1-1,-1 1 0,1-1 0,-1 0 1,1 1-1,0-1 0,-1 1 0,1-1 1,0 1-1,-1-1 0,1 1 0,0-1 1,-1 1-1,1 0 0,0-1 0,0 1 1,0-1-1,0 1 0,0 0 0,0-1 1,0 1-1,0-1 0,0 1 0,0 0 1,0-1-1,0 1 0,0-1 0,0 1 1,0-1-1,0 1 0,1 0 0,-1-1 1,0 1-1,1-1 0,-1 1 0,0-1 1,1 1-1,-1-1 0,0 1 0,1-1 1,-1 0-1,1 1 0,-1-1 0,1 1 1,-1-1-1,1 0 0,-1 0 1,2 1-1,10 1-5797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47.363"/>
    </inkml:context>
    <inkml:brush xml:id="br0">
      <inkml:brushProperty name="width" value="0.025" units="cm"/>
      <inkml:brushProperty name="height" value="0.025" units="cm"/>
    </inkml:brush>
  </inkml:definitions>
  <inkml:trace contextRef="#ctx0" brushRef="#br0">1343 82 7399,'-11'-3'3401,"-274"-40"2867,95 17-3659,151 21-2258,1 2 1,-1 1-1,0 2 0,0 2 0,0 2 0,1 1 0,-1 2 0,1 1 0,1 2 1,0 2-1,-59 27 0,71-26-270,0 1 0,0 1-1,1 1 1,1 1 0,1 1 0,1 1 0,-22 24 0,29-26-60,0 1 1,1 1 0,0 0-1,2 1 1,0 0 0,2 1-1,0-1 1,1 2-1,-8 35 1,12-41-21,1 0 1,1 1-1,0-1 0,1 0 1,1 1-1,1-1 0,4 32 1,-3-41-1,-1 0 0,2 0 0,-1-1 1,1 1-1,0-1 0,0 1 1,1-1-1,0 0 0,0 0 0,0 0 1,1-1-1,0 1 0,0-1 0,0 0 1,1-1-1,0 1 0,0-1 1,0 0-1,0-1 0,9 4 0,4 1 19,0-2-1,1 0 0,-1-1 1,1-2-1,1 0 0,29 1 1,126-9 651,-67-9-183,0-4 0,-2-4 1,173-61-1,-220 62-405,-1-2-1,105-59 0,-146 73-67,-2-2 0,1 0 0,-2-1-1,1-1 1,-2 0 0,1-1 0,-2-1 0,0 0-1,-1-1 1,0 0 0,-2-1 0,0 0-1,12-26 1,-19 35-6,-1 1 0,1-1-1,-1 0 1,0 1 0,-1-1-1,0 0 1,0 0 0,-1 0-1,0 0 1,0 0 0,-1 0-1,0 0 1,0 0 0,-1 0 0,0 0-1,0 1 1,-1-1 0,0 1-1,0-1 1,-1 1 0,0 0-1,0 0 1,-1 1 0,0-1-1,0 1 1,0 0 0,-1 1 0,0-1-1,0 1 1,0 0 0,-1 0-1,0 1 1,1 0 0,-15-6-1,-2 1-12,0 0-1,0 2 1,0 1-1,-1 1 0,0 0 1,0 2-1,-1 1 0,1 1 1,0 1-1,-29 3 0,-15 6-1987,1 3 0,-90 28 0,79-18-3506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53.466"/>
    </inkml:context>
    <inkml:brush xml:id="br0">
      <inkml:brushProperty name="width" value="0.025" units="cm"/>
      <inkml:brushProperty name="height" value="0.025" units="cm"/>
    </inkml:brush>
  </inkml:definitions>
  <inkml:trace contextRef="#ctx0" brushRef="#br0">7 1 4132,'-6'15'7288,"7"2"-4642,13 21-3563,-4-13 1445,8 42-170,-4 0 0,10 101 0,-8 143 292,-12-215-623,10 513 156,4 89 1209,-15-616-1345,61 1426 915,-35-2-663,-33-1185-144,13 398-796,-4-669 386,-2-21-402,-1-1 0,-2 49 0,0-77 625,0 0 1,-1 0 0,1 0-1,0 0 1,0 0 0,0 0-1,0-1 1,0 1-1,0 0 1,-1 0 0,1 0-1,0 0 1,0 0 0,0 0-1,0 0 1,0 0-1,-1 0 1,1 0 0,0 0-1,0 0 1,0 0 0,0 0-1,-1 0 1,1 0-1,0 0 1,0 0 0,0 0-1,0 0 1,0 0 0,-1 0-1,1 0 1,0 0-1,0 0 1,0 0 0,0 0-1,0 0 1,-1 0 0,1 1-1,0-1 1,0 0-1,0 0 1,0 0 0,0 0-1,0 0 1,0 0 0,-1 1-1,1-1 1,0 0-1,0 0 1,0 0 0,0 0-1,0 0 1,0 1 0,0-1-1,0 0 1,0 0-1,-20-38-3400,-9-48-3743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53.890"/>
    </inkml:context>
    <inkml:brush xml:id="br0">
      <inkml:brushProperty name="width" value="0.025" units="cm"/>
      <inkml:brushProperty name="height" value="0.025" units="cm"/>
    </inkml:brush>
  </inkml:definitions>
  <inkml:trace contextRef="#ctx0" brushRef="#br0">201 1 10634,'-187'74'5338,"187"-74"-5333,-1 0-1,1 0 0,-1 0 0,1 0 0,-1 0 0,0 0 1,1 0-1,-1 0 0,1 1 0,-1-1 0,1 0 0,-1 0 0,1 1 1,-1-1-1,1 0 0,-1 1 0,1-1 0,0 1 0,-1-1 0,1 0 1,-1 1-1,1-1 0,0 1 0,-1-1 0,1 1 0,0-1 1,0 1-1,0 0 0,-1-1 0,1 1 0,0-1 0,0 1 0,0-1 1,0 1-1,0-1 0,0 1 0,0 0 0,0-1 0,0 1 1,0-1-1,0 1 0,0-1 0,0 1 0,1 0 0,-1-1 0,0 1 1,0-1-1,1 1 0,-1-1 0,0 1 0,1-1 0,-1 1 1,0-1-1,1 0 0,-1 1 0,1-1 0,0 1 0,31 20-212,-30-20 261,57 27 500,1-2 0,1-3 0,1-3 0,119 23 0,262 10-402,-251-36 8,-175-15-207,208 31-300,-202-28-497,-1 1 0,0 1 1,0 1-1,-1 1 0,0 1 1,0 0-1,32 24 0,5 18-5817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29:54.326"/>
    </inkml:context>
    <inkml:brush xml:id="br0">
      <inkml:brushProperty name="width" value="0.025" units="cm"/>
      <inkml:brushProperty name="height" value="0.025" units="cm"/>
    </inkml:brush>
  </inkml:definitions>
  <inkml:trace contextRef="#ctx0" brushRef="#br0">1 50 17104,'4'10'358,"1"0"-343,1 0 0,0 0 1,0-1-1,1 0 0,0 0 0,1-1 1,0 0-1,0 0 0,0-1 0,1 0 1,0-1-1,1 1 0,12 5 0,24 11-5,1-2 0,1-2-1,1-1 1,0-3 0,1-3 0,91 12-1,-14-12 75,200-8-1,-234-9-57,-2-5-1,156-35 1,170-75-56,-257 71-6,161-27-4309,-168 53-3241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0:23.967"/>
    </inkml:context>
    <inkml:brush xml:id="br0">
      <inkml:brushProperty name="width" value="0.025" units="cm"/>
      <inkml:brushProperty name="height" value="0.025" units="cm"/>
    </inkml:brush>
  </inkml:definitions>
  <inkml:trace contextRef="#ctx0" brushRef="#br0">1 1 2370,'0'0'-64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0:24.744"/>
    </inkml:context>
    <inkml:brush xml:id="br0">
      <inkml:brushProperty name="width" value="0.025" units="cm"/>
      <inkml:brushProperty name="height" value="0.025" units="cm"/>
    </inkml:brush>
  </inkml:definitions>
  <inkml:trace contextRef="#ctx0" brushRef="#br0">1241 90 641,'0'0'10778,"-8"-4"-9214,-2-3-755,-1 0 1,1 0-1,1-1 0,-13-13 0,18 17-657,0 1 0,0-1 0,-1 1 0,1 0 0,-1 0 0,0 1 0,1 0-1,-1-1 1,0 1 0,0 1 0,-1-1 0,1 1 0,0 0 0,-1 0-1,1 1 1,0-1 0,-1 1 0,-10 1 0,-7 2-196,-1 2 0,0 0 0,-24 9 0,-3 0 281,-67 9-135,69-15 330,0 2 1,-73 25-1,77-17-398,1 2 1,1 2-1,0 2 0,2 2 1,1 1-1,-43 39 0,62-47 132,0 1-1,2 0 1,0 2-1,2 0 1,0 1-1,1 0 1,2 2-1,0-1 1,2 2-1,1 0 1,-16 54-1,23-65-135,1 0-1,1 0 1,1 1 0,0-1 0,1 1-1,0-1 1,1 0 0,1 1-1,1-1 1,0 0 0,1 0 0,8 21-1,-8-27-28,0-1 0,1 1-1,0 0 1,1-1 0,-1 0-1,2-1 1,-1 1 0,1-1-1,0 0 1,1-1 0,-1 0-1,1 0 1,1 0 0,-1-1-1,1-1 1,0 1 0,0-1-1,0-1 1,0 0 0,12 3-1,9-1 23,-1-1 0,1-1 0,0-2 0,-1-1 0,1-1 0,0-1-1,-1-2 1,46-12 0,23-11 63,109-48 1,-93 31-1,80-23-4,-60 23-33,-3-6 0,177-92 0,-292 133 51,-1-1 0,0 0-1,-1-1 1,1-1 0,-2 0-1,0-1 1,-1 0-1,17-23 1,-26 31-8,1 0 0,-1 0 1,-1-1-1,1 1 0,-1-1 0,0 1 0,0-1 1,0 0-1,-1 0 0,0 0 0,0 0 0,-1 0 0,1 0 1,-1 0-1,-1 0 0,1 0 0,-1 0 0,0 0 1,0 0-1,-1 1 0,0-1 0,0 0 0,0 1 0,-1-1 1,1 1-1,-1 0 0,-1-1 0,1 2 0,-5-7 1,-9-7-75,0 0 0,-2 1 1,0 0-1,0 2 1,-2 0-1,0 2 1,0 0-1,-1 1 0,-1 1 1,0 1-1,-39-11 1,23 11-35,0 1 1,-1 2-1,0 1 0,0 2 1,0 2-1,-59 5 1,65 2-242,-1 1 1,1 2-1,1 2 0,0 1 1,-43 20-1,27-11-2789,45-20-590,4-8-3480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0:44.607"/>
    </inkml:context>
    <inkml:brush xml:id="br0">
      <inkml:brushProperty name="width" value="0.025" units="cm"/>
      <inkml:brushProperty name="height" value="0.025" units="cm"/>
    </inkml:brush>
  </inkml:definitions>
  <inkml:trace contextRef="#ctx0" brushRef="#br0">264 194 4004,'0'0'7137,"-3"7"-6459,-8 18-283,1 0-1,1 1 0,1 0 1,2 1-1,-4 33 1,-9 32-205,-21 89 483,-25 267 0,31 212-9,15-197-549,1 466 1177,12-262-918,1 679 517,34-269-763,-10-766-67,-11-236-49,4-1-1,24 82 1,-29-135-15,0-1-1,2 1 1,0-1-1,1 0 1,1-1 0,1-1-1,1 0 1,0 0-1,2-1 1,-1-1-1,2 0 1,27 21-1,-27-26-62,-1 0-1,1-1 0,1-1 0,0-1 0,0 0 0,0-1 0,1-1 0,0-1 0,0-1 0,1 0 0,0-1 0,-1-1 0,1 0 0,0-2 0,21-2 1,-27 0 68,0-1 0,0 0 1,-1-1-1,1 0 1,-1-1-1,0-1 0,0 0 1,0 0-1,-1-1 1,0-1-1,-1 0 0,1 0 1,-1-1-1,13-15 1,-1-2 2,0-1 1,-2-1-1,-1-1 1,22-45 0,16-51 64,59-197 0,-59 154-24,134-457-140,-146 434-200,25-263-1,11-1037 284,-75 1308 27,-1-843 63,-18 757-51,-89-479-1,-27 245 898,102 426-684,-2 1 0,-4 2 0,-3 1 0,-63-93 0,78 137-151,0 1 0,-2 1 0,-1 1 0,-1 1 0,-2 2 0,0 0 0,-1 2 0,-1 1-1,-1 1 1,0 1 0,-2 2 0,0 2 0,-1 0 0,0 2 0,-1 2 0,0 1 0,0 2 0,-1 1 0,-49-2 0,41 5-959,0 1 0,0 3 0,0 1 0,-73 15 0,20 13-3392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2:24.169"/>
    </inkml:context>
    <inkml:brush xml:id="br0">
      <inkml:brushProperty name="width" value="0.025" units="cm"/>
      <inkml:brushProperty name="height" value="0.025" units="cm"/>
    </inkml:brush>
  </inkml:definitions>
  <inkml:trace contextRef="#ctx0" brushRef="#br0">1 139 4612,'0'-9'32,"4"0"-224,7 0 32,4 0 128,4 0 64,2-2 0,7-1 96,0-1-32,7-1 32,1 0-96,0-1 0,-2 0-416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7.672"/>
    </inkml:context>
    <inkml:brush xml:id="br0">
      <inkml:brushProperty name="width" value="0.025" units="cm"/>
      <inkml:brushProperty name="height" value="0.025" units="cm"/>
    </inkml:brush>
  </inkml:definitions>
  <inkml:trace contextRef="#ctx0" brushRef="#br0">1 135 18546,'0'0'3192,"7"-11"-614,-2 4-2226,-2 1-68,2-1 0,-1 1 0,1 0-1,0 1 1,0-1 0,0 1 0,1 0 0,0 0-1,0 0 1,0 1 0,0 0 0,8-3 0,14-3 54,0 1 1,0 1 0,0 2 0,1 1 0,-1 1 0,1 1 0,46 3 0,-71 0-329,1 0-1,-1 0 0,0 0 1,0 1-1,1 0 1,-1 0-1,0 0 0,0 1 1,0-1-1,0 1 0,0 0 1,0 0-1,-1 0 0,1 1 1,-1-1-1,1 1 1,-1 0-1,0 0 0,0 0 1,0 0-1,4 7 0,-5-6 56,0 0-1,-1 0 1,1 1-1,-1-1 0,0 0 1,0 1-1,-1-1 1,1 1-1,-1-1 0,0 1 1,0-1-1,-1 1 1,1-1-1,-1 0 0,0 1 1,0-1-1,0 0 1,-1 1-1,1-1 0,-1 0 1,-3 5-1,-5 8-48,-1 0-1,-1-1 1,-1 0 0,0-1-1,-30 27 1,17-19-23,-2-2 1,-49 30 0,66-44-1448,28-17-2118,48-26-6696,-26 18 2820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2:24.542"/>
    </inkml:context>
    <inkml:brush xml:id="br0">
      <inkml:brushProperty name="width" value="0.025" units="cm"/>
      <inkml:brushProperty name="height" value="0.025" units="cm"/>
    </inkml:brush>
  </inkml:definitions>
  <inkml:trace contextRef="#ctx0" brushRef="#br0">127 41 5830,'0'0'256,"-11"4"43,2-1-394,-1 0 588,-1 0 0,1 1 1,-1 0-1,1 1 1,1 0-1,-1 0 0,1 1 1,-16 13-1,24-18-473,1-1 0,0 0 0,0 0 1,0 0-1,0 0 0,0 1 0,0-1 0,0 0 0,-1 0 0,1 0 0,0 1 0,0-1 0,0 0 0,0 0 1,0 0-1,0 0 0,0 1 0,0-1 0,0 0 0,0 0 0,0 1 0,0-1 0,0 0 0,0 0 1,0 0-1,0 0 0,0 1 0,1-1 0,-1 0 0,0 0 0,0 0 0,0 1 0,0-1 0,0 0 0,0 0 1,0 0-1,1 0 0,-1 0 0,0 1 0,0-1 0,0 0 0,0 0 0,1 0 0,-1 0 0,0 0 0,0 0 1,0 0-1,1 0 0,-1 0 0,0 0 0,0 0 0,0 0 0,1 0 0,-1 0 0,21 2 279,21-6-181,62-17-43,-59 13-460,80-25 1,-27-3-4533,-77 27 1319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2:25.729"/>
    </inkml:context>
    <inkml:brush xml:id="br0">
      <inkml:brushProperty name="width" value="0.025" units="cm"/>
      <inkml:brushProperty name="height" value="0.025" units="cm"/>
    </inkml:brush>
  </inkml:definitions>
  <inkml:trace contextRef="#ctx0" brushRef="#br0">793 137 12620,'0'0'1004,"-8"-5"-722,-19-13 949,-9-6 1147,-46-24 0,68 41-1981,0 1 0,0 1-1,0 0 1,-1 1 0,1 0 0,-1 1-1,-25-1 1,22 3-277,-1 0 0,0 2 0,0 0 0,1 1 0,-1 1 0,1 1 0,0 0 0,0 2 0,0 0 0,0 1 0,1 0 0,0 2 0,1 0 0,0 1 0,1 0 0,-1 1 0,2 1 0,-16 16 0,14-12-99,1 2 0,0 0 0,1 0 0,1 1 0,1 1 0,-13 28 0,19-33-26,0 0 1,1 0 0,1 0 0,0 1 0,1-1 0,1 1 0,0 0-1,1 0 1,1 0 0,2 18 0,-1-27 4,1 1 0,-1-1 0,2 1 0,-1-1 0,1 0 0,0 1 0,0-1-1,1-1 1,0 1 0,0-1 0,1 1 0,0-1 0,0 0 0,0-1 0,1 1 0,0-1 0,0 0 0,0-1 0,0 0-1,1 0 1,0 0 0,0 0 0,0-1 0,0 0 0,0-1 0,1 0 0,7 2 0,2 0 16,0-1 0,1-1 0,-1 0 1,1-1-1,0-1 0,-1-1 0,1 0 1,-1-1-1,1-1 0,32-11 0,12-8 35,-1-4 1,-1-2-1,-1-3 0,99-70 0,-144 90-36,0 0-1,-1-2 0,0 1 1,-1-2-1,0 0 0,-1 0 1,13-23-1,-19 28 9,-1 0 0,0 0 1,0 0-1,0 0 0,-2-1 0,1 1 0,-1-1 1,0 1-1,-1-1 0,0 0 0,-1 0 0,0 0 1,-1 0-1,1 1 0,-4-13 0,2 16-6,0 0-1,-1 0 1,1 0-1,-1 1 0,0-1 1,-1 1-1,1-1 1,-1 1-1,0 0 0,-1 1 1,1-1-1,-1 1 1,0 0-1,0 0 0,0 0 1,-1 0-1,1 1 1,-1 0-1,0 1 0,0-1 1,0 1-1,-7-2 1,-8-2 36,-1 1 1,1 1 0,-1 2-1,0 0 1,-25 0 0,28 3-31,-1 0 0,1 1 0,-1 1 1,1 1-1,0 1 0,0 0 1,1 1-1,-1 1 0,1 1 1,1 1-1,-1 0 0,2 1 0,-1 1 1,-15 14-1,10-5-30,1 0-1,1 1 1,1 2-1,1 0 1,1 1 0,1 0-1,1 1 1,-21 49 0,20-40-152,-16 38-573,30-67 641,0 0 0,1 0-1,0 1 1,0-1 0,0 0-1,0 0 1,1 0 0,0 1 0,0-1-1,0 0 1,2 8 0,-1-12 67,0 1 1,0-1 0,0 1-1,0-1 1,0 0 0,0 0-1,0 1 1,0-1 0,0 0-1,0 0 1,1 0 0,-1 0-1,0 0 1,1 0 0,-1-1-1,1 1 1,-1 0-1,1-1 1,-1 1 0,1-1-1,-1 0 1,1 1 0,2-1-1,44 2-164,-39-2 152,15-1 35,0-1 1,-1-1-1,1-1 0,-1-2 1,43-15-1,108-57 64,-150 67-55,-1-2 1,0 0 0,-1-2-1,38-32 1,-54 42-7,-1 0 0,1-1 0,-2 1 0,1-1-1,0 0 1,-1-1 0,-1 1 0,1-1 0,-1 1 0,0-1 0,0 0 0,-1 0 0,0-1 0,0 1 0,0 0 0,-1-1-1,-1 1 1,1-1 0,-1 1 0,0-1 0,-3-14 0,2 17-8,0-1 0,-1 1 0,0 0 0,0-1 0,0 1 0,-1 0 0,1 1 0,-1-1 0,-1 0 0,1 1 0,0-1 0,-1 1-1,0 0 1,-5-4 0,1 2-4,0 1-1,0 0 0,-1 0 1,1 1-1,-1 0 0,0 1 0,-15-5 1,-5 2-5,-1 1 0,1 2 0,-1 1 0,-37 1 0,44 3 43,-1 0 0,1 1 0,-1 2 0,1 0 0,0 1 0,1 2 0,0 0 0,0 1 0,0 2 0,1 0 0,1 1 0,-26 20 0,33-22-27,-1 1 0,1 0 0,1 1 0,0 1-1,1 0 1,1 0 0,0 1 0,0 1 0,2 0 0,-1 0-1,2 0 1,0 1 0,1 0 0,1 0 0,0 1 0,1 0-1,-2 27 1,4-33-6,2 1 0,0-1-1,0 1 1,1 0 0,1-1-1,0 0 1,0 1 0,1-1-1,8 21 1,-7-26-26,0 0 0,0 0 0,0 0-1,1 0 1,-1-1 0,1 0 0,1 0 0,-1 0 0,1 0-1,0-1 1,0 0 0,0-1 0,0 1 0,1-1 0,-1 0 0,1-1-1,8 3 1,6 0 29,0-1-1,0 0 0,0-2 1,0-1-1,1 0 0,-1-2 1,0 0-1,1-1 0,-1-2 1,0 0-1,-1-1 0,1-1 1,-1-1-1,26-12 0,-7 0 55,-1-1 1,-1-1-1,-1-3 0,-1-1 0,-1-1 1,34-35-1,-52 46-34,-1-1 1,-1-1-1,23-34 1,-33 44-9,1-1 0,-1 0-1,-1 0 1,1 0 0,-2 0 0,1 0 0,-1-1 0,0 1 0,-1-1 0,0 0 0,0 1 0,-1-13 0,0 19-6,0 0 0,-1 0 0,1 0 0,-1 0 0,1 0 0,-1 0 0,0 0 0,0 1 0,1-1 1,-1 0-1,-1 0 0,1 1 0,0-1 0,0 1 0,-1-1 0,1 1 0,0-1 0,-1 1 0,1 0 0,-3-1 0,0-1-10,0 1-1,0 1 0,-1-1 1,1 0-1,0 1 0,-1 0 1,1 0-1,-8 0 0,-5 0-113,0 1-1,0 1 1,0 0 0,-17 5-1,-3 3-752,-1 3-1,1 0 0,-53 28 1,-11 3-3838,32-19-670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2:43.290"/>
    </inkml:context>
    <inkml:brush xml:id="br0">
      <inkml:brushProperty name="width" value="0.025" units="cm"/>
      <inkml:brushProperty name="height" value="0.025" units="cm"/>
    </inkml:brush>
  </inkml:definitions>
  <inkml:trace contextRef="#ctx0" brushRef="#br0">30 85 14286,'0'0'758,"-5"-10"-123,-1-1-488,3 8-106,1 0 1,0-1-1,0 1 0,1-1 1,-1 0-1,1 0 0,-1 1 1,1-1-1,1 0 0,-1 0 1,0 0-1,1 0 0,0-5 1,0 9-38,0-1 0,0 1 1,0 0-1,1-1 0,-1 1 1,0-1-1,0 1 0,1 0 1,-1-1-1,0 1 0,1 0 1,-1 0-1,0-1 0,1 1 0,-1 0 1,0 0-1,1-1 0,-1 1 1,0 0-1,1 0 0,-1 0 1,1 0-1,-1 0 0,0 0 0,1 0 1,-1 0-1,1-1 0,-1 1 1,1 1-1,-1-1 0,0 0 1,1 0-1,-1 0 0,1 0 1,-1 0-1,0 0 0,1 0 0,-1 0 1,1 1-1,-1-1 0,0 0 1,1 0-1,-1 1 0,0-1 1,1 0-1,-1 0 0,0 1 0,1-1 1,-1 0-1,0 1 0,23 16-90,-12-3 128,-1 1 0,-1 0-1,0 0 1,-1 1-1,0 0 1,5 19 0,30 110 337,-40-134-366,113 659 146,-57-271 146,108 354 360,-48-245-150,-107-452 243,-2 2 0,3 102 0,-26-175-726,-49-101-6102,33 63 1538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2:43.661"/>
    </inkml:context>
    <inkml:brush xml:id="br0">
      <inkml:brushProperty name="width" value="0.025" units="cm"/>
      <inkml:brushProperty name="height" value="0.025" units="cm"/>
    </inkml:brush>
  </inkml:definitions>
  <inkml:trace contextRef="#ctx0" brushRef="#br0">3 151 10314,'0'0'1019,"-1"10"150,0 4-827,1 1 0,0-1-1,1 0 1,0 0 0,1 0-1,1 0 1,0 0 0,8 20-1,9 15 62,2-1 0,3-2-1,1 0 1,2-2 0,2-1-1,55 61 1,-80-99-357,1 1 0,0-1 0,0 0 0,12 7 1,-17-11-7,0 0 0,0-1 0,0 1 0,0-1 0,-1 1 0,1-1 0,0 0 1,0 1-1,0-1 0,0 0 0,0 0 0,0 1 0,0-1 0,0 0 0,0 0 1,0 0-1,0 0 0,0 0 0,0 0 0,0-1 0,0 1 0,0 0 0,0 0 1,0-1-1,0 1 0,0 0 0,-1-1 0,1 1 0,0-1 0,0 0 0,0 1 1,-1-1-1,1 1 0,0-1 0,0 0 0,-1 0 0,1 1 0,-1-1 0,1 0 1,-1 0-1,1 0 0,-1 0 0,1 0 0,-1 0 0,0 0 0,1 0 0,-1 1 1,0-1-1,0-2 0,6-35 892,-3-1 1,0 0-1,-6-65 0,0 17-305,3 53-435,5-121 334,-3 139-553,0 0 1,1 0 0,1 0-1,0 0 1,1 1 0,1-1-1,8-16 1,-11 28-327,0-1 1,0 0-1,1 1 0,-1 0 0,1 0 1,0 0-1,0 0 0,0 0 0,0 1 1,1 0-1,-1 0 0,9-4 0,12-4-4894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17.108"/>
    </inkml:context>
    <inkml:brush xml:id="br0">
      <inkml:brushProperty name="width" value="0.025" units="cm"/>
      <inkml:brushProperty name="height" value="0.025" units="cm"/>
    </inkml:brush>
  </inkml:definitions>
  <inkml:trace contextRef="#ctx0" brushRef="#br0">804 173 4837,'-47'10'651,"1"3"0,-1 2 0,2 2 0,0 2 0,2 2 0,-68 43 0,81-44-377,1 2-1,2 1 1,0 1-1,2 1 0,0 2 1,2 0-1,1 1 1,1 2-1,-28 53 1,26-34 0,1 1 0,3 1 0,3 1 0,-17 84 0,21-58-245,3 0 0,1 123 0,8-167-49,2-1 0,1 1 0,2-1 0,1 1 0,1-1 0,2-1 0,1 0-1,2 0 1,1-1 0,1-1 0,2 0 0,1-1 0,1 0 0,2-2 0,0 0 0,30 28 0,-22-28-23,1-2 0,2-1 1,0-2-1,1-1 0,2-1 1,0-2-1,0-1 1,2-2-1,0-2 0,1-1 1,0-1-1,45 6 1,-48-12 2,0-2 0,0 0 0,0-3 1,1-1-1,-1-1 0,0-2 0,0-1 1,-1-2-1,1-1 0,-1-2 0,-1-1 1,0-1-1,57-33 0,-50 21 78,-2-2-1,0-2 0,-2-1 1,-1-2-1,-2-1 1,40-51-1,-35 33 64,-2-2 0,-2-1 1,-3-1-1,29-72 0,-25 35 391,-4-2 0,-3 0 0,-5-2 1,-5-1-1,12-189 0,-26 228-174,-3 0 0,-2 0 0,-18-107 0,16 146-256,0 0-1,-1 0 0,-1 0 1,-1 0-1,-1 1 0,0 0 0,-1 1 1,-1 0-1,0 0 0,-1 1 0,-1 0 1,-1 1-1,0 1 0,0 0 1,-27-19-1,19 19-58,-2 1 0,0 1 1,0 1-1,-1 1 0,0 1 1,0 1-1,-1 1 0,0 1 1,0 1-1,0 2 0,-44 0 1,18 4-4,-1 2 1,1 3-1,0 1 1,-87 27-1,62-8-1521,0 3 0,-86 48-1,79-33-3160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08.763"/>
    </inkml:context>
    <inkml:brush xml:id="br0">
      <inkml:brushProperty name="width" value="0.025" units="cm"/>
      <inkml:brushProperty name="height" value="0.025" units="cm"/>
    </inkml:brush>
  </inkml:definitions>
  <inkml:trace contextRef="#ctx0" brushRef="#br0">241 47 2434,'-12'0'3881,"-123"0"323,42-1 5461,135 10-9372,-8 0-260,52 0 192,138-2 0,90-23 206,-209 9-346,1188-47 422,-1090 52-458,-184 6-52,-27 4 69,-28 6-188,-17-8-2638,18-9-2910,9-7-3261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10.774"/>
    </inkml:context>
    <inkml:brush xml:id="br0">
      <inkml:brushProperty name="width" value="0.025" units="cm"/>
      <inkml:brushProperty name="height" value="0.025" units="cm"/>
    </inkml:brush>
  </inkml:definitions>
  <inkml:trace contextRef="#ctx0" brushRef="#br0">94 1 13677,'0'0'8264,"-3"13"-6583,-8 31-812,2 0 0,2 1 0,-1 90 0,14-114-2218,-3-6-1754,-3-15 2959,-1 1 0,1-1 0,-1 1 0,0-1 0,1 1 0,-1-1 0,0 1 0,1-1 0,-1 0 0,0 1 1,0-1-1,1 0 0,-1 0 0,0 0 0,0 0 0,0 1 0,1-1 0,-1 0 0,0 0 0,0 0 0,0-1 1,-1 1-1,-19-2-5302,-4-5-1942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11.103"/>
    </inkml:context>
    <inkml:brush xml:id="br0">
      <inkml:brushProperty name="width" value="0.025" units="cm"/>
      <inkml:brushProperty name="height" value="0.025" units="cm"/>
    </inkml:brush>
  </inkml:definitions>
  <inkml:trace contextRef="#ctx0" brushRef="#br0">1 22 9865,'0'0'13069,"66"-5"-11980,-20 5-449,6 0-415,2-5-97,-2-1-64,-5 2-32,-5 3-801,-17 1-1697,-11 3-1122,-14 10-2017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11.443"/>
    </inkml:context>
    <inkml:brush xml:id="br0">
      <inkml:brushProperty name="width" value="0.025" units="cm"/>
      <inkml:brushProperty name="height" value="0.025" units="cm"/>
    </inkml:brush>
  </inkml:definitions>
  <inkml:trace contextRef="#ctx0" brushRef="#br0">1 40 11275,'0'0'6149,"52"1"-4451,-19-3 1409,8-8-801,2-3-832,1 2-385,-6 6-865,-4 5-320,-10 0-2467,-10 7-3170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2.773"/>
    </inkml:context>
    <inkml:brush xml:id="br0">
      <inkml:brushProperty name="width" value="0.025" units="cm"/>
      <inkml:brushProperty name="height" value="0.025" units="cm"/>
    </inkml:brush>
  </inkml:definitions>
  <inkml:trace contextRef="#ctx0" brushRef="#br0">12 1 10570,'-2'16'8087,"0"5"-3342,1 55-2496,0-10-1763,-1-19-355,-1-19 322,2-1 0,1 0 0,7 54 0,-7-80-391,1 1 1,-1-1-1,0 0 0,0 1 1,1-1-1,-1 0 0,1 0 0,-1 1 1,1-1-1,-1 0 0,1 0 1,0 0-1,-1 0 0,1 0 1,0 0-1,0 0 0,0 0 1,0 0-1,0 0 0,0-1 1,0 1-1,0 0 0,0 0 1,0-1-1,0 1 0,1-1 1,-1 1-1,0-1 0,0 0 1,1 1-1,-1-1 0,0 0 1,1 0-1,-1 0 0,0 0 1,0 0-1,1 0 0,-1 0 0,0-1 1,1 1-1,-1 0 0,0-1 1,0 1-1,2-1 0,3-2 150,0 0 0,0 0 0,0-1 0,-1 1 0,1-1 0,-1-1 0,6-5 0,25-30-181,-2-1 0,-1-2 1,-3-2-1,-1-1 0,28-63 0,-51 107-8812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8.320"/>
    </inkml:context>
    <inkml:brush xml:id="br0">
      <inkml:brushProperty name="width" value="0.025" units="cm"/>
      <inkml:brushProperty name="height" value="0.025" units="cm"/>
    </inkml:brush>
  </inkml:definitions>
  <inkml:trace contextRef="#ctx0" brushRef="#br0">26 1 7911,'0'0'17137,"1"11"-14158,-2 20-1463,-10 60 1,-3 44 190,14-134-1707,0 1 0,0-1 0,0 1 0,0-1 0,0 1 0,1-1 0,-1 1 0,0-1 0,1 1 0,-1-1 0,1 0 0,-1 1 0,1-1 0,0 0 0,1 3 0,-1-4 0,-1 0 0,1 1 0,-1-1 0,1 0 0,-1 1 0,1-1 0,-1 0 0,1 0 0,0 1 0,-1-1 0,1 0 0,-1 0 0,1 0 0,0 0 0,-1 0 0,1 0 0,0 0 0,-1 0 0,1 0 0,0 0 0,-1 0 0,1 0 0,-1-1 0,2 1 0,1-2 0,0 1 0,-1-1 0,1 0 0,0 0 0,-1 0 0,0 0 0,1 0 0,-1 0 0,0-1 0,0 1 0,0-1 0,2-4 0,4-12 0,-1 0 0,0 0 0,-2-1 0,-1 0 0,0 0 0,-1 0 0,-1 0 0,-2-33 0,-2 51 0,-2 7 0,-3 9 0,6-13 0,-3 9 0,1 1 0,0 0 0,1 0 0,-2 19 0,3-28 0,1 0 0,0 0 0,0 0 0,0 0 0,1 0 0,-1 0 0,0 0 0,1 0 0,-1-1 0,1 1 0,-1 0 0,1 0 0,0-1 0,0 1 0,0 0 0,0-1 0,0 1 0,0 0 0,0-1 0,1 0 0,-1 1 0,0-1 0,1 0 0,-1 0 0,1 0 0,0 0 0,-1 0 0,1 0 0,0 0 0,-1 0 0,1-1 0,0 1 0,0-1 0,0 1 0,0-1 0,2 1 0,4-1 0,1 0 0,-1 0 0,1 0 0,-1-1 0,1-1 0,-1 1 0,1-1 0,-1-1 0,0 0 0,0 0 0,0 0 0,0-1 0,10-7 0,-13 8 0,1-1 0,-1 0 0,0 0 0,0 0 0,0-1 0,-1 1 0,0-1 0,0-1 0,0 1 0,0 0 0,-1-1 0,0 0 0,0 0 0,0 0 0,-1 0 0,0 0 0,0 0 0,1-10 0,-10 20 0,-3 7 0,5-1 0,-1 0 0,2 0 0,0 0 0,0 1 0,1 0 0,0 0 0,0-1 0,1 2 0,0 20 0,2-30 0,0 0 0,0 0 0,1-1 0,-1 1 0,1 0 0,-1 0 0,1-1 0,0 1 0,-1 0 0,1-1 0,0 1 0,0-1 0,0 1 0,0-1 0,0 0 0,1 1 0,-1-1 0,0 0 0,1 0 0,-1 0 0,1 0 0,-1 0 0,1 0 0,-1 0 0,1 0 0,0 0 0,-1-1 0,1 1 0,0-1 0,0 0 0,-1 1 0,1-1 0,0 0 0,0 0 0,0 0 0,3 0 0,1 0 0,0-1 0,0 1 0,0-1 0,0 0 0,1 0 0,-1-1 0,0 0 0,-1 0 0,12-5 0,-5-1 0,0-1 0,-1 0 0,0-1 0,0 0 0,-1-1 0,-1 0 0,0-1 0,0 0 0,-1 0 0,0 0 0,-1-1 0,10-27 0,-24 57 0,0 0 0,2 0 0,0 1 0,1 0 0,-3 23 0,7-38 0,-1 0 0,1 0 0,0 0 0,0 0 0,0 0 0,0 0 0,0 0 0,1 0 0,-1 0 0,1 0 0,0 0 0,0 0 0,0 0 0,0 0 0,0-1 0,1 1 0,-1-1 0,1 1 0,0-1 0,0 1 0,0-1 0,0 0 0,0 0 0,0 0 0,1 0 0,-1 0 0,0 0 0,1-1 0,0 1 0,-1-1 0,1 0 0,0 0 0,0 0 0,0 0 0,0 0 0,0-1 0,0 1 0,0-1 0,0 0 0,0 0 0,5 0 0,17-6-2035,-23 5 1484,0-1 0,0 0 0,0 1 0,-1-1 0,1 0 0,0 0 0,-1 0 1,0 0-1,1 0 0,-1 0 0,0 0 0,0 0 0,1-5 0,8-25-7510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3.161"/>
    </inkml:context>
    <inkml:brush xml:id="br0">
      <inkml:brushProperty name="width" value="0.025" units="cm"/>
      <inkml:brushProperty name="height" value="0.025" units="cm"/>
    </inkml:brush>
  </inkml:definitions>
  <inkml:trace contextRef="#ctx0" brushRef="#br0">191 49 14286,'0'0'11552,"-9"-6"-10287,7 5-1216,0-1-1,0 0 1,-1 1-1,1 0 1,-1-1-1,1 1 1,-1 0 0,1 0-1,-1 0 1,1 1-1,-1-1 1,0 1 0,1-1-1,-1 1 1,0 0-1,-4 0 1,3 2-14,0-1 0,0 1-1,0 0 1,0 0 0,0 1 0,1-1 0,-1 1-1,1 0 1,0-1 0,0 2 0,0-1 0,0 0-1,-4 7 1,-5 5 244,1 1 0,1 1 0,0 0 0,-10 23 0,17-32-159,0 0 0,0 1 1,0-1-1,1 0 0,1 1 0,-1-1 0,1 1 1,1-1-1,0 1 0,0-1 0,0 1 0,3 12 1,-2-20-100,-1 1 0,1-1 0,0 1 1,-1-1-1,1 0 0,0 1 1,0-1-1,0 0 0,0 1 0,0-1 1,1 0-1,-1 0 0,0 0 0,0 0 1,1 0-1,-1 0 0,1-1 0,-1 1 1,1 0-1,-1-1 0,1 1 1,-1-1-1,1 1 0,-1-1 0,1 0 1,0 0-1,-1 1 0,1-1 0,0 0 1,-1-1-1,1 1 0,-1 0 0,1 0 1,0-1-1,-1 1 0,1-1 0,-1 1 1,1-1-1,2-1 0,3-1 45,0 0 0,0 0 0,0 0 0,-1-1-1,1 0 1,-1 0 0,7-7 0,-5 3-65,0 0 0,-1-1-1,0 0 1,-1 0 0,0-1 0,0 0-1,-1 0 1,-1 0 0,1 0 0,-2-1-1,1 0 1,-2 0 0,1 0 0,-2 0-1,1 0 1,-1 0 0,-1-1 0,0 1-1,-1 0 1,-3-19 0,3 27-80,0 0 0,0 0 1,-1 0-1,0 1 0,1-1 0,-1 0 0,0 1 1,0-1-1,0 1 0,-1 0 0,1 0 0,-1-1 0,1 2 1,-1-1-1,0 0 0,1 0 0,-1 1 0,-3-2 1,5 3-9,0-1 1,0 1-1,-1 0 1,1-1 0,0 1-1,0 0 1,0 0-1,0 0 1,0 0 0,0 0-1,0 0 1,0 0 0,-1 0-1,1 0 1,0 0-1,0 0 1,0 1 0,0-1-1,0 1 1,0-1-1,0 1 1,0-1 0,0 1-1,0-1 1,0 1-1,0 0 1,1-1 0,-1 1-1,0 0 1,0 0-1,1 0 1,-1 0 0,0 0-1,1-1 1,-1 1 0,1 0-1,-1 0 1,1 1-1,0-1 1,-1 0 0,1 0-1,0 0 1,0 0-1,-1 0 1,1 0 0,0 0-1,0 0 1,1 1-1,-1-1 1,0 0 0,0 1-1,0 10-7184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3.923"/>
    </inkml:context>
    <inkml:brush xml:id="br0">
      <inkml:brushProperty name="width" value="0.025" units="cm"/>
      <inkml:brushProperty name="height" value="0.025" units="cm"/>
    </inkml:brush>
  </inkml:definitions>
  <inkml:trace contextRef="#ctx0" brushRef="#br0">46 68 11307,'0'0'16186,"15"-9"-14644,0 0-1238,1 1 0,0 0 0,0 2-1,1 0 1,0 1 0,0 0 0,0 1 0,1 1-1,18 0 1,-28 2-242,-1 1 1,1 0-1,0 0 1,0 1-1,0 0 0,0 0 1,12 4-1,-18-4-55,0 0-1,0 1 1,0-1-1,0 0 1,0 1-1,-1 0 1,1-1-1,-1 1 1,1 0-1,-1 0 1,1-1-1,-1 1 1,0 0-1,0 1 1,0-1-1,0 0 1,0 0-1,0 0 1,-1 0-1,1 1 1,-1-1-1,0 0 1,1 1-1,-1-1 1,0 0-1,0 1 0,-1-1 1,1 0-1,-1 4 1,-2 8-7,1-2 0,-2 1 0,0 0 0,0-1 0,-1 1 0,-1-1 0,0 0 0,0-1 0,-14 17 0,-13 16 0,-39 37 0,39-44 0,2-4 0,7-7 0,-32 43 0,51-63 0,0 1 0,1 1 0,0-1 0,0 1 0,1 0 0,0 0 0,0 0 0,1 0 0,0 0 0,0 0 0,0 15 0,2-21 0,0 0 0,1 0 0,-1-1 0,1 1 0,-1 0 0,1 0 0,0 0 0,0-1 0,0 1 0,0-1 0,0 1 0,0 0 0,0-1 0,0 0 0,1 1 0,-1-1 0,1 0 0,-1 0 0,1 1 0,-1-1 0,1-1 0,0 1 0,-1 0 0,1 0 0,0 0 0,0-1 0,0 1 0,-1-1 0,1 0 0,0 1 0,0-1 0,0 0 0,3 0 0,9 1 0,1-1 0,0 0 0,17-3 0,-27 3 0,28-5-824,-1-2 0,0 0 0,0-2 0,-1-2 1,-1-1-1,0-1 0,0-1 0,29-21 0,-18 5-6986,-3-3-4191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4.281"/>
    </inkml:context>
    <inkml:brush xml:id="br0">
      <inkml:brushProperty name="width" value="0.025" units="cm"/>
      <inkml:brushProperty name="height" value="0.025" units="cm"/>
    </inkml:brush>
  </inkml:definitions>
  <inkml:trace contextRef="#ctx0" brushRef="#br0">250 37 12172,'0'0'10548,"-12"-3"-7115,5 1-2998,4 1-304,-1 0-1,1 0 0,-1 0 1,1 0-1,-1 0 0,1 1 0,-1 0 1,0 0-1,1 0 0,-1 0 1,0 0-1,1 1 0,-1-1 1,1 1-1,-1 0 0,1 0 0,-1 1 1,1-1-1,0 1 0,-1-1 1,1 1-1,-5 5 0,-7 6 39,2 2 0,0 0 0,0 1-1,2 0 1,0 0 0,1 1 0,0 1-1,2 0 1,0 0 0,1 1 0,1 0-1,0 0 1,2 0 0,0 1 0,1-1-1,1 1 1,1 23 0,1-41-166,1 1 1,-1-1-1,1 0 1,-1 0-1,1 0 1,0 0-1,0 0 1,0 0-1,0 0 1,0 0-1,0 0 1,0 0-1,1 0 1,-1-1-1,1 1 0,-1-1 1,1 1-1,0-1 1,0 1-1,0-1 1,-1 0-1,1 0 1,0 0-1,0 0 1,1 0-1,-1-1 1,0 1-1,0 0 1,0-1-1,0 0 1,1 1-1,-1-1 1,0 0-1,0 0 1,1 0-1,-1-1 0,4 0 1,4 0-3,-1-1 1,0 1-1,0-2 1,0 1-1,0-1 1,0-1 0,16-8-1,-9 2-1,0-1 0,-1-1 0,0 0 0,-1-1 0,0 0 0,-1-2 0,19-26 0,-26 32 0,0 0 0,-1-1 0,0 1 0,0-1 0,-1 0 0,-1 0 0,0 0 0,0 0 0,-1-1 0,0 1 0,-1-1 0,0 1 0,0-1 0,-2 0 0,-1-16 0,1 22 1,0 0 0,-1 0 0,1 0 0,-1 0-1,0 1 1,-1-1 0,1 1 0,-1-1 0,0 1 0,0 0 0,0 0 0,0 0 0,-1 0-1,1 1 1,-1 0 0,0-1 0,0 1 0,-1 0 0,1 1 0,-1-1 0,1 1 0,-1 0-1,0 0 1,0 1 0,1-1 0,-1 1 0,0 0 0,-1 0 0,1 1 0,0-1 0,0 1 0,-6 1-1,5-1-5,0 0 0,1 1 0,-1 0 0,0 0 0,1 0 0,-1 0 0,1 1 0,-1 0 0,1 0 0,0 1 0,0 0 0,0-1 0,0 2-1,0-1 1,1 0 0,-1 1 0,1 0 0,0 0 0,0 0 0,0 1 0,1-1 0,0 1 0,0 0 0,0 0 0,0 0 0,1 0 0,0 1 0,-3 9 0,-1 42-3664,13-21-6158,8-13-3433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5.850"/>
    </inkml:context>
    <inkml:brush xml:id="br0">
      <inkml:brushProperty name="width" value="0.025" units="cm"/>
      <inkml:brushProperty name="height" value="0.025" units="cm"/>
    </inkml:brush>
  </inkml:definitions>
  <inkml:trace contextRef="#ctx0" brushRef="#br0">369 1 15214,'-2'7'8618,"-14"25"-6703,-188 264 4002,60-96-5006,142-264-14278,2 25 6042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6.206"/>
    </inkml:context>
    <inkml:brush xml:id="br0">
      <inkml:brushProperty name="width" value="0.025" units="cm"/>
      <inkml:brushProperty name="height" value="0.025" units="cm"/>
    </inkml:brush>
  </inkml:definitions>
  <inkml:trace contextRef="#ctx0" brushRef="#br0">143 166 12684,'0'0'2621,"-3"-9"-42,1 4-2168,0-1 1,-1 1-1,1 0 1,-1 0 0,0 0-1,-1 0 1,1 0 0,-6-4-1,8 7-345,0 1-1,0 0 1,0 0 0,-1 0-1,1 1 1,-1-1-1,1 0 1,0 0 0,-1 1-1,1-1 1,-1 1-1,0-1 1,1 1 0,-1 0-1,1-1 1,-1 1-1,0 0 1,1 0 0,-1 0-1,0 0 1,1 1-1,-1-1 1,1 0-1,-1 1 1,1-1 0,-1 1-1,1-1 1,-1 1-1,1 0 1,-1 0 0,1 0-1,0 0 1,-1 0-1,1 0 1,0 0 0,0 0-1,0 0 1,0 0-1,0 1 1,0-1-1,-2 3 1,-3 4 308,1 0 1,0 0-1,0 0 0,0 1 1,1 0-1,0 0 1,1 0-1,0 0 0,1 1 1,-1-1-1,2 1 0,-1 0 1,2-1-1,-1 1 0,2 10 1,-1-18-347,1-1 0,-1 0 0,1 0 0,0 0 0,0 0 0,-1 0 0,1 0 1,0 0-1,0 0 0,0 0 0,0 0 0,0 0 0,0 0 0,0-1 0,1 1 0,-1-1 1,0 1-1,0-1 0,0 1 0,1-1 0,-1 1 0,0-1 0,1 0 0,-1 0 0,0 0 0,1 0 1,-1 0-1,0 0 0,1 0 0,-1 0 0,0 0 0,0-1 0,1 1 0,0-1 0,5 0 88,0-1-1,0 1 1,-1-2-1,1 1 1,7-5-1,-3 1-64,-1-1-1,0 0 1,-1 0 0,0-1 0,0-1-1,-1 1 1,0-2 0,0 1-1,7-13 1,-11 16-37,0 1 0,-1-1 0,0 0 0,0-1 0,-1 1 0,1 0 0,-1-1 0,-1 0 0,1 1-1,-1-1 1,0 0 0,-1 0 0,0 1 0,0-1 0,0 0 0,-1 0 0,-2-12 0,2 16-14,0 0 0,-1 0 0,1 0 0,0 1 0,-1-1 0,0 1 0,1-1 0,-1 1 0,0 0 0,0-1 0,-1 1 0,1 0 0,0 0 0,-1 1 0,1-1 0,-1 0 0,1 1 0,-1-1 0,0 1 0,0 0 0,1 0 0,-1 0 0,0 1 0,0-1 0,0 0 0,0 1 0,0 0 0,0 0 0,0 0 0,-5 1 0,3-1 0,0 1 0,0 0 0,0 0 0,0 0 0,0 1 0,0 0 0,0 0 0,0 0 0,0 0 0,1 1 0,-1 0 0,1 0 0,0 0 0,0 0 0,0 1 0,-6 6 0,6-4-220,1 0 0,-1 0-1,1 0 1,0 0 0,0 1 0,1-1 0,-3 12 0,4-9-408,-1 0 1,2 0 0,-1 0 0,1 0-1,1 0 1,-1 0 0,2 0-1,-1 0 1,1 0 0,0 0 0,1-1-1,0 1 1,1-1 0,0 0-1,6 11 1,14 16-6601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6.547"/>
    </inkml:context>
    <inkml:brush xml:id="br0">
      <inkml:brushProperty name="width" value="0.025" units="cm"/>
      <inkml:brushProperty name="height" value="0.025" units="cm"/>
    </inkml:brush>
  </inkml:definitions>
  <inkml:trace contextRef="#ctx0" brushRef="#br0">151 28 16976,'0'0'3769,"-10"7"-630,-2 0-2548,1 1-1,0 1 1,0 0 0,1 0-1,0 1 1,1 0 0,0 1-1,1 0 1,0 0-1,0 1 1,1 0 0,1 1-1,-9 22 1,14-32-571,0 0-1,0 0 1,1 0-1,-1 0 1,1 0 0,-1 0-1,1 0 1,0 0-1,0 0 1,0 0 0,1 0-1,-1 0 1,1 0-1,0 0 1,-1 0 0,1 0-1,1 0 1,-1 0-1,0 0 1,1-1 0,3 5-1,-3-5-10,1 0 0,0 0 1,0 0-1,0-1 0,0 0 0,0 1 0,1-1 0,-1 0 0,0-1 1,1 1-1,-1 0 0,0-1 0,1 0 0,-1 0 0,1 0 0,-1 0 1,0-1-1,1 1 0,5-2 0,1-1-9,1 0 0,-1 0 0,1-1 0,-1 0 0,0-1 0,-1 0 0,1 0 0,-1-1 0,0-1 0,0 0 0,13-13 0,-16 14 0,0 0 0,-1 0 0,1-1 0,-1 0 0,-1 0 0,1-1 0,-1 1 0,-1-1 0,1 0 0,-1 0 0,-1 0 0,1 0 0,-1 0 0,-1-1 0,2-14 0,-4 20 0,1-1 0,-1 1 0,0 0 0,0 0 0,0-1 0,0 1 0,0 0 0,-1 0 0,0 0 0,1 0 0,-1 1 0,0-1 0,0 0 0,-1 1 0,1-1 0,0 1 0,-1 0 0,1 0 0,-1 0 0,0 0 0,0 0 0,0 1 0,0-1 0,0 1 0,0 0 0,-5-2 0,2 1 0,0 0 0,1 1 0,-1-1 0,0 1 0,0 1 0,0-1 0,-1 1 0,1 0 0,0 0 0,0 1 0,0 0 0,0 0 0,0 0 0,-8 3 0,12-3-109,1 0 0,-1 0 0,1 0 0,-1 0 0,1 0 0,0 0 0,-1 0-1,1 0 1,0 0 0,0 1 0,0-1 0,0 0 0,0 1 0,0-1 0,0 1 0,0 1 0,0-1-204,1-1 1,-1 1-1,1 0 0,0 0 1,-1 0-1,1 0 0,0 0 1,0 0-1,0 0 0,1 0 1,-1 0-1,0 0 0,1 0 1,-1-1-1,1 1 0,-1 0 1,1 0-1,0 0 1,0-1-1,0 1 0,0 0 1,0-1-1,0 1 0,1-1 1,-1 1-1,0-1 0,1 0 1,-1 1-1,1-1 0,-1 0 1,1 0-1,3 2 0,23 4-6989,2-4-3268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6.906"/>
    </inkml:context>
    <inkml:brush xml:id="br0">
      <inkml:brushProperty name="width" value="0.025" units="cm"/>
      <inkml:brushProperty name="height" value="0.025" units="cm"/>
    </inkml:brush>
  </inkml:definitions>
  <inkml:trace contextRef="#ctx0" brushRef="#br0">0 1 19474,'0'0'11884,"59"43"-11596,-16-43-224,5 0-1633,4-11-2115,-3-2-2081,-4-1-2211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7.248"/>
    </inkml:context>
    <inkml:brush xml:id="br0">
      <inkml:brushProperty name="width" value="0.025" units="cm"/>
      <inkml:brushProperty name="height" value="0.025" units="cm"/>
    </inkml:brush>
  </inkml:definitions>
  <inkml:trace contextRef="#ctx0" brushRef="#br0">318 100 21428,'0'0'4997,"-45"59"-3299,27-19-802,3 6-31,4 3-480,6-1-257,5-1-64,2-2-352,12-5-866,1 0-1312,-5-8-1185,-1-1-1026,-7-8-1056,-2-9-3684</inkml:trace>
  <inkml:trace contextRef="#ctx0" brushRef="#br0" timeOffset="1">2 162 15118,'0'-11'1986,"-1"6"-1735,1 0 0,0 1-1,0-1 1,1 0 0,-1 1-1,1-1 1,0 0 0,1 1-1,-1-1 1,1 1 0,-1 0-1,1-1 1,1 1 0,-1 0-1,1 0 1,-1 0 0,1 1-1,0-1 1,0 1 0,1-1 0,-1 1-1,1 0 1,5-3 0,3-1 147,1 1 1,0 0-1,-1 1 1,2 0-1,-1 1 1,1 1 0,-1 0-1,17-1 1,114-1 137,-112 5-522,-24 0 24,0 0 1,0 0 0,1 1-1,-1 1 1,0-1-1,-1 1 1,1 1 0,13 5-1,-19-7 29,-1 0-1,1 0 1,-1 0-1,1 0 1,-1 0-1,1 0 1,-1 1-1,0-1 1,0 0-1,1 1 1,-1-1-1,0 1 1,-1 0-1,1-1 1,0 1-1,0 0 1,-1-1 0,2 3-1,-2-1 85,0-1-1,0 1 1,0 0-1,-1 0 1,1-1-1,-1 1 1,1 0-1,-1 0 1,0-1-1,0 1 1,0-1-1,0 1 1,0-1 0,-1 1-1,-2 3 1,-6 7-17,0-1 1,-1-1-1,0 1 1,-1-2 0,0 0-1,-1 0 1,-25 14 0,2-4 71,-71 28 0,102-46-205,-33 11-526,36-12 372,1-1 0,-1 1 0,1-1 0,-1 0-1,1 1 1,-1-1 0,0 0 0,1 0 0,-1 0-1,1 0 1,-1 0 0,1-1 0,-1 1 0,0 0 0,1-1-1,-1 1 1,1-1 0,0 1 0,-3-2 0,-1-15-7535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8.846"/>
    </inkml:context>
    <inkml:brush xml:id="br0">
      <inkml:brushProperty name="width" value="0.025" units="cm"/>
      <inkml:brushProperty name="height" value="0.025" units="cm"/>
    </inkml:brush>
  </inkml:definitions>
  <inkml:trace contextRef="#ctx0" brushRef="#br0">191 62 12172,'0'-3'514,"0"1"0,0-1 0,0 1 0,-1-1 0,1 1 0,-1 0 0,0-1 0,1 1 1,-1 0-1,0-1 0,0 1 0,0 0 0,-1 0 0,1 0 0,-1 0 0,1 0 1,-3-3-1,1 3-152,1 1 1,-1-1-1,1 0 1,-1 1-1,0-1 1,1 1-1,-1 0 1,0 0-1,0 0 0,0 0 1,0 0-1,-5 0 1,3 1-254,0 0 0,0 0 0,1 0 0,-1 0 0,0 1 0,0 0 0,1 0 0,-1 0-1,0 1 1,1-1 0,-1 1 0,1 0 0,0 0 0,0 1 0,-1-1 0,2 1 0,-1 0 0,-4 4 0,3-2-59,1 1 0,-1 0 1,1 0-1,1 0 0,-1 1 0,1-1 0,0 1 0,1 0 1,-1 0-1,1 0 0,1 0 0,-1 0 0,1 0 1,0 0-1,1 1 0,0-1 0,0 0 0,1 0 0,1 9 1,-1-14-42,0 0 0,1-1 0,-1 1 0,0-1 0,1 1 0,0-1 0,-1 0 0,1 0 0,0 0 0,-1 0 0,1 0 0,0 0 0,0 0 0,0 0 0,0-1 0,0 1-1,0-1 1,0 1 0,0-1 0,0 0 0,0 0 0,0 0 0,0 0 0,0 0 0,0 0 0,0-1 0,4 0 0,5-1 61,0 0-1,-1-1 0,21-7 0,11-10 61,71-46 0,-73 41-75,-40 24-43,1 1-1,-1-1 1,1 1 0,-1-1-1,1 1 1,-1-1 0,1 1-1,0 0 1,-1-1 0,1 1-1,0 0 1,-1-1 0,1 1-1,0 0 1,0 0 0,-1 0-1,1 0 1,0 0 0,-1 0-1,1 0 1,0 0 0,0 0-1,-1 0 1,1 0 0,0 0-1,-1 0 1,1 1 0,1-1-1,-4 20 544,-27 38 461,24-48-907,-2 2-3,5-8-67,-1 0 0,1 0 0,0 1 0,0-1 0,1 0 0,-1 1 0,1-1 0,0 1 0,0 5 0,4-10-21,-1-1 0,1 1 0,0 0 0,0-1 0,-1 1 0,1-1 0,0 0 0,-1 0 0,1 0 0,4-3 0,28-19-111,-28 17-14,0 0 0,1 1 0,-1 0 0,1 1 0,0 0 0,0 0 0,0 0 0,1 1 0,0 1 0,-1-1 0,13-1 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9.404"/>
    </inkml:context>
    <inkml:brush xml:id="br0">
      <inkml:brushProperty name="width" value="0.025" units="cm"/>
      <inkml:brushProperty name="height" value="0.025" units="cm"/>
    </inkml:brush>
  </inkml:definitions>
  <inkml:trace contextRef="#ctx0" brushRef="#br0">54 1 17809,'0'0'9817,"-3"12"-8098,-10 26-707,6-20-775,0 0 1,1 0 0,1 1-1,1 0 1,0 0-1,-1 33 1,6-51-232,-1 0 1,0-1 0,1 1 0,-1-1 0,0 1-1,1-1 1,-1 1 0,1-1 0,-1 1-1,1-1 1,-1 1 0,1-1 0,-1 0 0,1 1-1,0-1 1,-1 0 0,1 1 0,0-1 0,-1 0-1,1 0 1,-1 0 0,1 1 0,0-1 0,0 0-1,-1 0 1,1 0 0,0 0 0,-1 0-1,1 0 1,0-1 0,-1 1 0,1 0 0,0 0-1,-1 0 1,1-1 0,0 1 0,27-9 270,0-7-246,0-1 1,-2-2-1,0-1 0,-1 0 0,0-2 1,23-28-1,-42 43-31,-21 51 0,8-29 0,-18 39 0,24-51 0,0 1 0,0-1 0,0 1 0,0-1 0,0 1 0,1 0 0,-1-1 0,1 1 0,0 0 0,0 0 0,1-1 0,0 6 0,0-8 0,0 0 0,-1 0 0,1 0 0,0-1 0,0 1 0,0 0 0,0-1 0,0 1 0,0-1 0,0 1 0,0-1 0,0 1 0,0-1 0,0 0 0,0 0 0,0 1 0,0-1 0,1 0 0,-1 0 0,0 0 0,0 0 0,0 0 0,0 0 0,0-1 0,0 1 0,2-1 0,31-6 0,-16-1 0,-1 1 0,0-2 0,0-1 0,17-12 0,-19 11 0,1 1 0,0 1 0,0 1 0,27-11 0,-43 19 0,1 0 0,-1 0 0,0 0 0,1 0 0,-1 1 0,0-1 0,1 0 0,-1 0 0,0 0 0,1 0 0,-1 0 0,0 1 0,1-1 0,-1 0 0,0 0 0,1 0 0,-1 1 0,0-1 0,1 0 0,-1 1 0,0-1 0,0 0 0,0 1 0,1-1 0,-1 0 0,0 1 0,0-1 0,0 0 0,0 1 0,0-1 0,1 0 0,-1 1 0,0-1 0,0 0 0,0 1 0,0-1 0,0 1 0,0-1 0,0 0 0,0 1 0,-1-1 0,1 0 0,0 1 0,0-1 0,0 1 0,0-1 0,-3 19 0,2-19 0,-3 15-4694,10-28-4540,-1 2 5092,7-16-6295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8.663"/>
    </inkml:context>
    <inkml:brush xml:id="br0">
      <inkml:brushProperty name="width" value="0.025" units="cm"/>
      <inkml:brushProperty name="height" value="0.025" units="cm"/>
    </inkml:brush>
  </inkml:definitions>
  <inkml:trace contextRef="#ctx0" brushRef="#br0">0 1 20019,'0'0'8040,"60"45"-18739,-36-34 3621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29.792"/>
    </inkml:context>
    <inkml:brush xml:id="br0">
      <inkml:brushProperty name="width" value="0.025" units="cm"/>
      <inkml:brushProperty name="height" value="0.025" units="cm"/>
    </inkml:brush>
  </inkml:definitions>
  <inkml:trace contextRef="#ctx0" brushRef="#br0">127 0 14798,'0'0'6139,"-6"12"-4847,-20 39 206,-28 82 0,45-105-751,1 0 0,0 1 1,3 0-1,0 0 0,0 38 0,5-64-663,0-1 0,1 1 0,-1-1 0,1 1 0,0-1 0,-1 0 0,1 1 0,0-1 0,1 0 0,-1 1 0,0-1 0,1 0 0,-1 0 0,1 0 0,0 0 0,-1-1 0,1 1 0,0 0 0,0-1 0,4 3-1,-5-3-53,0 0 0,1-1-1,-1 1 1,1 0-1,-1-1 1,1 1-1,-1-1 1,1 1-1,-1-1 1,1 0-1,-1 0 1,1 0 0,-1 0-1,1 0 1,-1 0-1,1 0 1,0 0-1,-1 0 1,1-1-1,-1 1 1,1-1-1,-1 1 1,1-1-1,-1 0 1,0 1 0,1-1-1,-1 0 1,0 0-1,0 0 1,1 0-1,-1 0 1,0 0-1,0-1 1,1-1-1,9-14 10,-1 0-1,-1-1 0,0-1 1,9-29-1,-13 30-28,2 1 0,0 0 0,1 0 0,0 1 0,2 0 0,11-16 0,-19 30-230,0 0 1,0 0-1,-1 0 0,1 0 0,0 1 1,1-1-1,-1 1 0,0-1 1,0 1-1,1 0 0,-1 0 0,0 0 1,1 0-1,-1 0 0,1 0 1,-1 1-1,1-1 0,3 1 0,-14 17-25297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0.152"/>
    </inkml:context>
    <inkml:brush xml:id="br0">
      <inkml:brushProperty name="width" value="0.025" units="cm"/>
      <inkml:brushProperty name="height" value="0.025" units="cm"/>
    </inkml:brush>
  </inkml:definitions>
  <inkml:trace contextRef="#ctx0" brushRef="#br0">15 0 14574,'0'0'11499,"-15"51"-9481,28-46-993,6-5-545,8 0-320,3 0-128,3-5-1505,-3-5-1602,-3-4-1281,-1-2-4260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0.510"/>
    </inkml:context>
    <inkml:brush xml:id="br0">
      <inkml:brushProperty name="width" value="0.025" units="cm"/>
      <inkml:brushProperty name="height" value="0.025" units="cm"/>
    </inkml:brush>
  </inkml:definitions>
  <inkml:trace contextRef="#ctx0" brushRef="#br0">40 1 18834,'0'0'2840,"-2"13"-502,-29 209 3236,27-174-5380,2 1 0,7 91-1,-3-133-2659,-1-11 603,2-26-424,-1-44 890,-2 49 1385,0-23 2688,42 48 677,-19 1-3238,0-2 1,0 0 0,-1-2-1,1-1 1,34-9 0,-47 9 86,1 1-1,-1-2 1,0 1 0,0-1-1,0-1 1,-1 0 0,0 0-1,0-1 1,-1 0 0,1-1 0,-1 0-1,-1 0 1,10-14 0,-15 19-132,1-1 1,-2 1 0,1-1 0,0 1-1,-1-1 1,0 0 0,0 1 0,0-1-1,1-7 1,-2 10-59,0 0-1,0 0 1,0 1-1,0-1 1,0 0-1,0 1 1,0-1-1,-1 0 1,1 1-1,0-1 1,0 0 0,-1 1-1,1-1 1,0 0-1,-1 1 1,1-1-1,-1 1 1,1-1-1,-1 1 1,1-1-1,-1 1 1,0-1 0,0 0-6,0 1 0,-1-1 0,1 1 0,0 0 1,0 0-1,-1 0 0,1-1 0,0 1 0,-1 0 1,1 1-1,0-1 0,0 0 0,-1 0 0,1 0 1,0 1-1,-3 0 0,-3 3-6,0-1 0,-1 1 0,1 1 0,1-1 0,-1 1 0,1 1 0,0-1 0,0 1 0,0 0 0,1 0 0,-5 8 0,-5 7 0,1 0 0,-14 30 0,22-40 0,0 1 0,2 1 0,-1-1 0,-4 22 0,8-32 0,1 1 0,-1-1 0,1 1 0,0 0 0,0-1 0,0 1 0,0 0 0,0-1 0,0 1 0,1-1 0,-1 1 0,1 0 0,0-1 0,0 1 0,0-1 0,0 0 0,0 1 0,0-1 0,1 0 0,-1 0 0,1 1 0,-1-1 0,1 0 0,0-1 0,0 1 0,0 0 0,0 0 0,0-1 0,3 2 0,8 2-205,-1 0 1,1-2-1,-1 1 1,1-1-1,0-1 1,0-1-1,24 1 1,-19-2-1253,0-1 1,31-5-1,-10-7-8200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1.770"/>
    </inkml:context>
    <inkml:brush xml:id="br0">
      <inkml:brushProperty name="width" value="0.025" units="cm"/>
      <inkml:brushProperty name="height" value="0.025" units="cm"/>
    </inkml:brush>
  </inkml:definitions>
  <inkml:trace contextRef="#ctx0" brushRef="#br0">39 1 11018,'0'0'7463,"0"51"-6758,-1-4 737,-4 14-65,-2 6-480,1 2-545,-1-5-224,2-8-64,0-12-32,2-17-256,3-18-641,3-32-2914,4-21-257,-2-11-4356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2.144"/>
    </inkml:context>
    <inkml:brush xml:id="br0">
      <inkml:brushProperty name="width" value="0.025" units="cm"/>
      <inkml:brushProperty name="height" value="0.025" units="cm"/>
    </inkml:brush>
  </inkml:definitions>
  <inkml:trace contextRef="#ctx0" brushRef="#br0">0 1 2530,'0'0'19571,"9"59"-18642,15-48 32,8-6-32,7-5-385,5 0-352,2-10-96,-1-3-320,-6 4-1345,-5 2-1570,-15 6-705,-12 1-1985</inkml:trace>
  <inkml:trace contextRef="#ctx0" brushRef="#br0" timeOffset="1">25 271 16303,'0'0'6182,"86"4"-4740,-44-17-770,10 0-544,-6 5-64,-2 5-1345,-9 3-1794,-13 0-1985,-16 11-3428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2.487"/>
    </inkml:context>
    <inkml:brush xml:id="br0">
      <inkml:brushProperty name="width" value="0.025" units="cm"/>
      <inkml:brushProperty name="height" value="0.025" units="cm"/>
    </inkml:brush>
  </inkml:definitions>
  <inkml:trace contextRef="#ctx0" brushRef="#br0">14 77 13132,'0'0'8040,"-14"53"-6919,36-52-384,10-1-193,9-8-159,7-10-289,5-5-160,1-4-2018,-8 0-1698,-5 0-2946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2.844"/>
    </inkml:context>
    <inkml:brush xml:id="br0">
      <inkml:brushProperty name="width" value="0.025" units="cm"/>
      <inkml:brushProperty name="height" value="0.025" units="cm"/>
    </inkml:brush>
  </inkml:definitions>
  <inkml:trace contextRef="#ctx0" brushRef="#br0">44 67 14862,'-3'9'2386,"-1"-1"-1832,-3 8 493,1 0-1,0 0 1,1 1-1,1-1 1,0 1-1,-1 20 1,5-36-1038,0-1 1,0 1-1,1-1 1,-1 1-1,0-1 1,0 1-1,1-1 1,-1 1-1,0-1 0,0 1 1,1-1-1,-1 1 1,1-1-1,-1 1 1,0-1-1,1 0 1,-1 1-1,1-1 1,-1 0-1,1 1 1,-1-1-1,1 0 1,-1 0-1,1 1 1,-1-1-1,1 0 1,-1 0-1,1 0 0,0 0 1,-1 0-1,1 0 1,-1 0-1,1 0 1,-1 0-1,1 0 1,0 0-1,-1 0 1,1 0-1,-1 0 1,1 0-1,-1-1 1,1 1-1,0-1 1,27-10 37,-10-2-4,-1 0 0,0-2 0,-1 0 0,23-28 0,-27 29-18,0 0 0,1 1 0,0 0 1,1 1-1,1 0 0,0 1 0,25-14 1,-39 25-12,0-1 1,-1 1 0,1 0-1,0-1 1,0 1-1,0-1 1,0 1 0,-1 0-1,1 0 1,0 0 0,0 0-1,0-1 1,0 1 0,0 0-1,0 0 1,0 0 0,0 1-1,-1-1 1,1 0 0,0 0-1,0 0 1,0 1 0,0-1-1,0 0 1,-1 1-1,1-1 1,0 1 0,0-1-1,-1 1 1,1 0 0,0-1-1,0 2 1,0 0 76,0 0 0,0 1 1,0-1-1,0 0 0,0 1 0,-1-1 0,1 1 0,-1-1 1,0 1-1,0-1 0,0 5 0,-2 10 536,0-1 1,-7 27-1,-3-2-167,7-28-307,1 1-1,0 0 0,1-1 1,-2 26-1,28-51-2116,-6-4-2606,-1 0 1,17-22-1,-9 8-4778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3.248"/>
    </inkml:context>
    <inkml:brush xml:id="br0">
      <inkml:brushProperty name="width" value="0.025" units="cm"/>
      <inkml:brushProperty name="height" value="0.025" units="cm"/>
    </inkml:brush>
  </inkml:definitions>
  <inkml:trace contextRef="#ctx0" brushRef="#br0">84 121 12172,'0'0'18513,"1"5"-18102,-1-4-398,0 0-1,0-1 1,0 1-1,1 0 1,-1-1-1,0 1 1,0-1-1,1 1 1,-1 0-1,0-1 1,1 1-1,-1 0 1,0-1 0,1 1-1,-1-1 1,1 1-1,-1-1 1,1 1-1,-1-1 1,1 0-1,-1 1 1,1-1-1,0 0 1,-1 1-1,1-1 1,-1 0-1,1 1 1,1-1 0,17-10 226,-10 2-190,-1-1 1,-1 0-1,10-16 1,-14 22-57,-1-1 1,0 1-1,0-1 0,-1 0 1,1 0-1,-1 0 0,0 0 1,0 0-1,0 0 1,0 0-1,-1-1 0,0-7 1,0 11-7,0 0 1,0 0 0,0 0 0,-1 0-1,1 0 1,0 0 0,-1 0 0,1 0-1,0 1 1,-1-1 0,1 0 0,-1 0-1,0 0 1,1 1 0,-1-1 0,0 0-1,1 0 1,-1 1 0,0-1 0,0 1-1,0-1 1,0 0 0,-1 1-8,0-1 1,0 1 0,0 0-1,0-1 1,0 1 0,0 0-1,0 0 1,0 1-1,0-1 1,0 0 0,0 1-1,0-1 1,0 1 0,0-1-1,-2 2 1,-3 2-16,0 0 0,0 0-1,0 1 1,1 0 0,0 0 0,0 1 0,1 0-1,-1 0 1,1 0 0,0 0 0,1 1 0,-8 13-1,4-6 29,1 1 0,1 0-1,0 0 1,1 1-1,-5 22 1,9-37 13,1 1-1,-1-1 1,1 1-1,-1-1 1,1 1-1,0 0 1,0-1-1,0 1 1,0-1-1,0 1 1,0-1-1,0 1 1,0 0-1,1-1 1,-1 1-1,0-1 1,1 1-1,0-1 1,-1 0-1,1 1 1,0-1-1,0 1 1,-1-1-1,1 0 1,0 0 0,0 0-1,1 1 1,1 1-1,0-3 10,-1 0-1,1 1 0,0-1 1,0 0-1,0 0 1,-1 0-1,1-1 1,0 1-1,0-1 1,-1 1-1,1-1 1,0 0-1,-1 0 0,1 0 1,-1 0-1,5-3 1,60-37 130,-41 24-129,41-21-1,-60 35-21,0 0 0,1 0 1,0 1-1,-1-1 0,1 2 0,0-1 0,0 1 0,0 0 1,0 1-1,14 1 0,-21-1 6,1 0 0,0 1 1,-1-1-1,1 1 0,-1-1 1,1 1-1,0 0 0,-1-1 0,1 1 1,-1 0-1,0 0 0,1 0 1,-1 0-1,0 0 0,1 1 0,-1-1 1,0 0-1,0 1 0,0-1 1,0 1-1,0-1 0,-1 1 0,1-1 1,1 3-1,6 46 235,-1-9 217,-7-41-448,0 0 0,0 0 0,0 0 0,0 0 0,1 1 0,-1-1 0,0 0 0,0 0 0,0 0 0,0 0 0,0 0 0,0 1 0,0-1 0,0 0 0,0 0 0,0 0 0,1 0 0,-1 0 0,0 0 0,0 0 0,0 1 0,0-1 0,0 0 0,0 0 0,1 0 0,-1 0 0,0 0 0,0 0 0,0 0 0,0 0 0,0 0 0,1 0 0,-1 0 0,0 0 0,0 0 0,0 0 0,0 0 0,1 0 0,-1 0 0,0 0 0,0 0 0,0 0 0,0 0 0,0 0 0,1 0 0,-1 0 0,0 0 0,0-1 0,0 1 0,0 0 0,0 0 0,1 0 0,-1 0 0,7-12 275,3-16 64,-6 10-343,-1-1 0,0 0 0,-2 0 0,0 0 0,-1-1 0,-5-34 0,6 54-64,-1-1 0,1 0 0,-1 1 0,1-1-1,0 1 1,-1-1 0,1 1 0,0-1 0,-1 1 0,1 0 0,0-1 0,-1 1-1,1 0 1,0-1 0,0 1 0,-1 0 0,1 0 0,0 0 0,0 0 0,0 0-1,-1 0 1,1 0 0,0 0 0,0 0 0,0 0 0,-1 0 0,1 0 0,0 1-1,1-1 1,-1 0-436,56 3-8415,-22-3 1228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4.311"/>
    </inkml:context>
    <inkml:brush xml:id="br0">
      <inkml:brushProperty name="width" value="0.025" units="cm"/>
      <inkml:brushProperty name="height" value="0.025" units="cm"/>
    </inkml:brush>
  </inkml:definitions>
  <inkml:trace contextRef="#ctx0" brushRef="#br0">198 83 5157,'0'0'6256,"0"-9"-3181,3-26-261,-3 33-2594,0 0 0,-1 1 0,1-1 1,0 1-1,-1-1 0,1 0 1,-1 1-1,1-1 0,-1 1 0,0-1 1,0 1-1,1 0 0,-1-1 0,0 1 1,0 0-1,-1-1 0,1 1 0,0 0 1,0 0-1,0 0 0,-1 0 0,1 0 1,-1 0-1,1 0 0,-1 1 0,1-1 1,-1 1-1,1-1 0,-1 1 0,1-1 1,-1 1-1,0 0 0,1 0 1,-1-1-1,-2 2 0,-2-2 79,0 1 1,0 0-1,0 0 1,0 1-1,0 0 0,0 0 1,-9 3-1,8-1-232,1 0-1,-1 1 1,1-1-1,0 1 1,1 0-1,-1 1 1,1-1 0,0 1-1,0 0 1,0 1-1,0-1 1,1 1-1,0 0 1,-6 11-1,10-16-69,1-1 1,-1 1-1,0-1 0,0 1 0,0-1 0,1 0 0,-1 1 0,0-1 0,1 1 0,-1-1 0,0 0 0,1 1 0,-1-1 1,0 0-1,1 1 0,-1-1 0,1 0 0,-1 0 0,1 1 0,-1-1 0,0 0 0,1 0 0,-1 0 0,1 1 0,-1-1 0,1 0 1,-1 0-1,1 0 0,-1 0 0,1 0 0,-1 0 0,1 0 0,-1 0 0,1 0 0,0-1 0,24 1-31,-22-1 24,-3 1 6,11-1-146,0 0 0,1 1 1,-1 0-1,0 1 1,22 4-1,-29-3 128,0-1 1,0 1-1,-1 0 0,1 0 1,0 1-1,-1-1 0,1 1 1,-1 0-1,0 0 1,0 0-1,0 0 0,0 0 1,0 1-1,-1-1 0,0 1 1,0 0-1,0 0 0,3 6 1,1 5 4,-1 1 0,0 0-1,-1 0 1,-1 1 0,-1-1 0,1 23 0,-2-3 290,-7 69 1,2-78-62,-2-1 1,0 1 0,-2-1 0,0 0-1,-18 36 1,18-46 91,-1 0 1,0 0-1,-2 0 0,1-2 0,-2 1 1,0-1-1,0-1 0,-29 23 0,40-35-285,0 0 1,0 0-1,0 0 0,0 0 0,-1 0 0,1 0 0,0 0 0,-1-1 1,1 1-1,0-1 0,-1 1 0,1-1 0,-1 1 0,1-1 0,-1 0 1,1 0-1,-1 1 0,1-1 0,-1 0 0,1-1 0,-1 1 0,1 0 1,-1 0-1,-1-1 0,2 0-12,0 0 1,0 0-1,0 0 1,0-1-1,0 1 1,0 0 0,0-1-1,0 1 1,0-1-1,1 1 1,-1 0-1,0-1 1,1 0-1,0 1 1,-1-1-1,1 1 1,0-1-1,-1-1 1,1-9-19,-1 0 0,2 1 0,0-1 0,0 1 0,3-14-1,5-5-38,1-1-1,2 2 0,1-1 0,1 2 0,1 0 0,29-39 0,126-146-335,-156 197 375,156-171 6,-172 214-59,-8 5 435,-23 57 0,19-56-27,-15 52 1,27-77-345,0-3 0,1 0 0,-1 0 0,1-1 0,0 1 0,1 0 0,-1 0 0,1 0 0,0 0 0,0 0 0,0 0 0,2 7 0,-1-11 1,-1-1 0,1 0 0,-1 0 1,1 1-1,-1-1 0,1 0 0,-1 0 0,1 0 0,0 1 1,-1-1-1,1 0 0,-1 0 0,1 0 0,0 0 0,-1 0 1,1 0-1,-1 0 0,1 0 0,-1-1 0,1 1 0,0 0 0,-1 0 1,1 0-1,-1-1 0,1 1 0,-1 0 0,1 0 0,-1-1 1,1 1-1,-1 0 0,1-1 0,-1 1 0,0-1 0,1 1 0,-1-1 1,1 0-1,15-16-215,-6-1-1998,-1 0 0,12-33-1,-1-10-8500,-11 35 1200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4.654"/>
    </inkml:context>
    <inkml:brush xml:id="br0">
      <inkml:brushProperty name="width" value="0.025" units="cm"/>
      <inkml:brushProperty name="height" value="0.025" units="cm"/>
    </inkml:brush>
  </inkml:definitions>
  <inkml:trace contextRef="#ctx0" brushRef="#br0">1 1 3683,'0'0'20628,"3"38"-21429,-3-31-1089,0-4-832,0-1-257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9.007"/>
    </inkml:context>
    <inkml:brush xml:id="br0">
      <inkml:brushProperty name="width" value="0.025" units="cm"/>
      <inkml:brushProperty name="height" value="0.025" units="cm"/>
    </inkml:brush>
  </inkml:definitions>
  <inkml:trace contextRef="#ctx0" brushRef="#br0">104 1 13741,'0'0'17441,"-7"10"-16086,-60 69-1125,66-78-249,0 0 0,0 0-1,-1 1 1,1-1 0,0 0 0,0 1 0,1-1-1,-1 1 1,0 0 0,0-1 0,1 1 0,-1-1-1,1 1 1,0 0 0,-1 0 0,1-1 0,0 1-1,0 0 1,0-1 0,0 1 0,0 0 0,0 0-1,1-1 1,-1 1 0,1 0 0,-1-1 0,1 1-1,-1 0 1,1-1 0,0 1 0,0-1 0,0 1 0,0-1-1,0 0 1,0 1 0,0-1 0,1 0 0,-1 0-1,0 0 1,1 0 0,-1 0 0,0 0 0,1 0-1,-1 0 1,3 0 0,10 6-232,0 0 0,0-2 0,1 0-1,18 4 1,-9-2 111,-23-7 155,1 1 1,0-1 0,0 1-1,0-1 1,-1 1 0,1 0-1,0 0 1,0-1 0,-1 1-1,1 1 1,-1-1 0,1 0-1,-1 0 1,0 0 0,1 1-1,-1-1 1,0 1 0,0-1-1,0 1 1,0 0 0,0-1-1,1 4 1,-2-3 25,0 0 1,0 0-1,0 0 0,-1 0 0,1-1 0,-1 1 1,1 0-1,-1 0 0,0-1 0,1 1 1,-1 0-1,0-1 0,0 1 0,0-1 0,0 1 1,-1-1-1,1 0 0,-3 3 0,-4 3 122,0 0-1,-1-1 0,0 0 0,0-1 0,0 1 1,-17 5-1,-16 0-1553,40-11 1045,0 0-1,-1 0 0,1 0 0,0 0 0,0 0 0,-1 0 0,1 0 1,0-1-1,0 1 0,0-1 0,0 1 0,-1-1 0,1 0 0,0 0 1,0 0-1,1 0 0,-3-2 0,-11-14-12070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5.013"/>
    </inkml:context>
    <inkml:brush xml:id="br0">
      <inkml:brushProperty name="width" value="0.025" units="cm"/>
      <inkml:brushProperty name="height" value="0.025" units="cm"/>
    </inkml:brush>
  </inkml:definitions>
  <inkml:trace contextRef="#ctx0" brushRef="#br0">1 475 4228,'0'1'536,"0"-1"1,1 1-1,-1-1 1,0 1-1,0 0 0,1-1 1,-1 1-1,0 0 1,1-1-1,-1 1 0,1-1 1,-1 1-1,1-1 1,-1 1-1,1-1 0,-1 0 1,1 1-1,-1-1 0,1 1 1,-1-1-1,1 0 1,0 0-1,-1 1 0,1-1 1,1 0-1,19-3 4289,16-20-1981,-8-1-1701,-1-1 0,25-30 0,-45 46-1098,0-1-1,-1 0 1,0 0-1,0 0 1,-1-1-1,0 0 1,-1 0-1,0 0 1,-1-1-1,3-12 0,-7 23-42,0 1 0,0-1 0,0 1 0,0-1 0,0 1-1,0-1 1,0 1 0,0-1 0,-1 1 0,1 0 0,0-1-1,0 1 1,0-1 0,-1 1 0,1-1 0,0 1 0,0 0-1,-1-1 1,1 1 0,0 0 0,-1-1 0,1 1 0,0 0-1,-1-1 1,1 1 0,0 0 0,-1 0 0,1 0 0,-1-1-1,1 1 1,-1 0 0,1 0 0,0 0 0,-1 0-1,1 0 1,-1 0 0,1 0 0,-1 0 0,1 0 0,-1 0-1,1 0 1,-1 0 0,1 0 0,-1 0 0,1 0 0,0 0-1,-1 0 1,1 1 0,-1-1 0,1 0 0,-1 0 0,1 1-1,0-1 1,-1 0 0,-27 13-65,13 0 71,0 0 1,0 0-1,1 1 1,1 1 0,1 1-1,-20 30 1,17-21 126,1 0 0,1 1 1,2 1-1,-9 28 1,17-44 13,0-1 0,0 1 1,1-1-1,1 1 0,-1 15 0,2-25-131,0 1 0,0 0 0,0-1 0,0 1 0,1-1 0,-1 1-1,0 0 1,1-1 0,-1 1 0,1-1 0,0 1 0,-1-1 0,1 0-1,0 1 1,0-1 0,0 0 0,0 1 0,0-1 0,0 0 0,0 0-1,0 0 1,1 0 0,-1 0 0,0 0 0,1 0 0,-1-1 0,0 1-1,1 0 1,-1-1 0,1 1 0,0-1 0,-1 1 0,1-1 0,-1 0-1,1 0 1,-1 0 0,1 0 0,0 0 0,-1 0 0,1 0 0,-1 0-1,1-1 1,2 0 0,5-1-66,-1 0-1,0 0 1,0-1 0,0-1-1,0 1 1,-1-1-1,1 0 1,-1-1 0,0 0-1,0 0 1,-1-1 0,0 1-1,1-2 1,-2 1-1,1 0 1,4-8 0,-3 3-763,0 0 1,0 0 0,-2 0 0,7-16 0,-8 16-978,-1 1 1,0-1-1,-1 0 1,2-21 0,-3-22-6595</inkml:trace>
  <inkml:trace contextRef="#ctx0" brushRef="#br0" timeOffset="1">32 0 16239,'0'0'6278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5.354"/>
    </inkml:context>
    <inkml:brush xml:id="br0">
      <inkml:brushProperty name="width" value="0.025" units="cm"/>
      <inkml:brushProperty name="height" value="0.025" units="cm"/>
    </inkml:brush>
  </inkml:definitions>
  <inkml:trace contextRef="#ctx0" brushRef="#br0">0 1 18962,'0'0'-13036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5.728"/>
    </inkml:context>
    <inkml:brush xml:id="br0">
      <inkml:brushProperty name="width" value="0.025" units="cm"/>
      <inkml:brushProperty name="height" value="0.025" units="cm"/>
    </inkml:brush>
  </inkml:definitions>
  <inkml:trace contextRef="#ctx0" brushRef="#br0">97 0 10346,'0'0'9155,"1"15"-7238,-2 93 312,-4-1 0,-5 0 1,-5-1-1,-51 191 0,92-387-2078,54-159-218,-66 211-270,3 0 0,1 1 0,2 1 0,30-43 0,-42 69 295,1-1 1,-1 2 0,2 0 0,-1 0-1,1 0 1,16-10 0,-21 16-29,0 0 1,1 0 0,-1 1-1,0-1 1,1 1 0,-1 1-1,1-1 1,0 1-1,-1 0 1,1 0 0,0 0-1,0 1 1,0 0 0,-1 0-1,1 0 1,10 3 0,-14-3 54,-1 1 1,1-1 0,-1 1 0,1 0 0,-1 0-1,0-1 1,1 1 0,-1 0 0,0 0 0,1 0-1,-1 0 1,0 1 0,0-1 0,0 0 0,0 0-1,0 1 1,0-1 0,0 1 0,0-1 0,-1 1-1,1-1 1,-1 1 0,1-1 0,-1 1 0,1-1-1,-1 1 1,0 0 0,0-1 0,0 1-1,0 0 1,0-1 0,0 1 0,0-1 0,0 1-1,-1 0 1,1-1 0,-2 3 0,1 2 36,-1-1 0,0 1 0,0-1 0,0 0 0,-1 0 0,0 1-1,0-2 1,0 1 0,-7 6 0,-9 9 272,-2-1 1,-1-1-1,0-1 0,-1-1 0,-1-1 0,0-1 1,-1-1-1,-52 19 0,77-32-327,0 0 1,-1 1-1,1-1 1,0 0-1,-1 0 0,1 0 1,0 0-1,0 0 1,-1 0-1,1 0 0,0 0 1,-1 1-1,1-1 0,0 0 1,-1 0-1,1 0 1,0-1-1,-1 1 0,1 0 1,0 0-1,-1 0 0,1 0 1,0 0-1,-1 0 1,1 0-1,0-1 0,0 1 1,-1 0-1,1 0 1,0 0-1,0-1 0,-1 1 1,1 0-1,0 0 0,0 0 1,-1-1-1,1 1 1,4-14-1339,16-12-1806,46-36-6314,-27 24 2396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6.244"/>
    </inkml:context>
    <inkml:brush xml:id="br0">
      <inkml:brushProperty name="width" value="0.025" units="cm"/>
      <inkml:brushProperty name="height" value="0.025" units="cm"/>
    </inkml:brush>
  </inkml:definitions>
  <inkml:trace contextRef="#ctx0" brushRef="#br0">37 53 6118,'0'0'14269,"3"10"-11573,0 1-2189,0 0-1,-2 1 1,1 0 0,-1-1-1,-1 1 1,0-1 0,-1 1-1,0 0 1,-1-1 0,-3 12-1,-7 21 10,3-11-225,1 1 0,-3 35-1,23-81-216,4-13 7,2-20-1180,-1 0 0,11-50-1,-19 63 501,-2 12 429,-3 24 51,-1 35 25,-2-22 125,-1-12-8,1-1 1,0 0-1,0 0 1,0 1-1,0-1 1,1 0-1,0 0 1,0 0-1,0-1 1,0 1-1,0 0 1,1-1-1,0 1 1,-1-1-1,6 4 0,-7-6 30,1 0-1,0 0 0,0 0 0,0 0 0,0 0 0,0-1 0,0 1 0,0-1 0,0 1 1,0-1-1,0 0 0,0 0 0,0 0 0,0 0 0,0 0 0,0 0 0,0-1 0,0 1 1,0-1-1,0 1 0,0-1 0,0 0 0,-1 0 0,1 0 0,0 0 0,0 0 0,-1 0 1,1 0-1,0-1 0,-1 1 0,1 0 0,-1-1 0,0 1 0,2-3 0,7-6 22,-1-1-1,0 0 0,-1 0 0,0-1 0,0 0 1,-1-1-1,-1 0 0,0 0 0,-1 0 0,0 0 1,-1-1-1,-1 0 0,3-21 0,-6 36-73,-1-1 0,1 0 0,0 0 0,0 0 0,0 1 0,0-1 0,-1 0 0,1 0 0,0 0 0,0 0 0,0 0 0,-1 1 0,1-1 0,0 0 0,0 0 0,-1 0 0,1 0 0,0 0 0,0 0 0,-1 0 0,1 0 0,0 0 0,0 0 0,-1 0 1,1 0-1,0 0 0,0 0 0,-1 0 0,1 0 0,0 0 0,0 0 0,0 0 0,-1 0 0,1-1 0,0 1 0,0 0 0,-1 0 0,1 0 0,0 0 0,0 0 0,0-1 0,0 1 0,-1 0 0,1 0 0,0 0 0,0-1 0,0 1 0,0 0 0,0 0 0,0-1 0,-1 1 0,1 0 0,0 0 0,0-1 0,0 1 0,0 0 0,0 0 0,0-1 0,0 1 0,0 0 0,0 0 0,0 0 0,0-1 0,0 1 0,0 0 0,0 0 0,1-1 0,-15 17-102,5 1 170,1-1 0,0 1 0,1 0 0,1 1 0,1 0 0,1 0 0,0 0 0,1 1 0,1-1 0,1 1 1,1 29-1,0-46-59,0-1 0,1 1 0,-1-1 0,0 1 0,1-1 0,-1 0 0,1 1 1,-1-1-1,1 0 0,0 1 0,-1-1 0,1 0 0,0 0 0,0 1 0,0-1 0,0 0 1,0 0-1,0 0 0,1 0 0,-1-1 0,0 1 0,0 0 0,1 0 0,0 0 1,1 0 18,0 0 1,0-1 0,1 1 0,-1-1 0,0 0-1,0 0 1,0 0 0,0 0 0,0-1-1,6 0 1,1-2 52,0 0 0,0-1 0,0 0 0,-1 0 0,18-12 0,-7 2-55,-2-2 0,0 0 1,0 0-1,-2-2 0,0 0 1,-1-1-1,-1-1 0,0 0 0,-2 0 1,0-2-1,-2 1 0,12-34 1,-58 123 138,25-49-292,2 2 0,1-1 1,0 1-1,2 1 0,0-1 0,1 1 1,-2 35-1,9-50-4558,4-16-234,0-11-1572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6.605"/>
    </inkml:context>
    <inkml:brush xml:id="br0">
      <inkml:brushProperty name="width" value="0.025" units="cm"/>
      <inkml:brushProperty name="height" value="0.025" units="cm"/>
    </inkml:brush>
  </inkml:definitions>
  <inkml:trace contextRef="#ctx0" brushRef="#br0">0 1 13581,'0'0'2082,"31"52"-1954,-10-29-2178,8-5-3235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6.978"/>
    </inkml:context>
    <inkml:brush xml:id="br0">
      <inkml:brushProperty name="width" value="0.025" units="cm"/>
      <inkml:brushProperty name="height" value="0.025" units="cm"/>
    </inkml:brush>
  </inkml:definitions>
  <inkml:trace contextRef="#ctx0" brushRef="#br0">170 1 13613,'-9'3'2493,"-13"6"-94,1 1 1,-21 12 0,36-18-1846,-1 0 1,1 1-1,-1-1 1,1 1-1,1 0 1,-1 0-1,1 1 1,0 0-1,0 0 1,0 0-1,-5 12 1,9-17-549,1-1 0,-1 1 0,1 0 0,0 0 0,0-1 0,-1 1 0,1 0 0,0 0 0,0-1 0,0 1 0,0 0 0,0 0 0,0 0 0,0-1 0,0 1 0,0 0 0,1 0 0,-1 0-1,0-1 1,0 1 0,1 0 0,-1 0 0,0-1 0,1 1 0,-1 0 0,1-1 0,-1 1 0,1 0 0,-1-1 0,1 1 0,1 0 0,0 0-7,0 1 0,1-1 1,-1 0-1,1 0 0,-1-1 0,1 1 0,0 0 0,-1-1 0,6 1 1,60-6-525,-19-8 50,-41 10 419,1 0 1,-1 1-1,1-1 1,-1 2-1,1-1 0,0 1 1,0 0-1,0 1 1,-1 0-1,1 1 1,9 1-1,-17-2 67,0 1 1,-1 0-1,1 0 1,0 0 0,-1-1-1,1 1 1,-1 0-1,1 0 1,-1 0-1,1 0 1,-1 0-1,1 0 1,-1 0-1,0 0 1,0 0-1,0 0 1,1 0-1,-1 0 1,0 0-1,0 0 1,0 0-1,0 0 1,-1 0-1,1 0 1,0 0-1,0 0 1,-1 0-1,1 0 1,-1 2-1,-13 30 754,-2-14-532,-1-1 0,-1-1 0,0 0-1,-1-2 1,-1 0 0,-1-1 0,0-1-1,0-1 1,-29 12 0,50-24-337,-17 6 374,8-5-1579,4-5-3815,5-12-2425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7.621"/>
    </inkml:context>
    <inkml:brush xml:id="br0">
      <inkml:brushProperty name="width" value="0.025" units="cm"/>
      <inkml:brushProperty name="height" value="0.025" units="cm"/>
    </inkml:brush>
  </inkml:definitions>
  <inkml:trace contextRef="#ctx0" brushRef="#br0">0 201 10570,'0'0'6449,"9"7"-5024,-9-7-1420,3 3 138,0 0 0,0 0-1,0 0 1,0-1 0,0 1 0,1-1-1,-1 0 1,1 0 0,0 0 0,-1-1 0,1 1-1,0-1 1,0 0 0,0 0 0,0-1-1,0 1 1,0-1 0,0 1 0,0-1-1,0-1 1,1 1 0,-1 0 0,0-1-1,0 0 1,0 0 0,5-2 0,3-4 206,0 1 1,-1-2-1,0 0 1,0 0-1,0-1 1,-1 0-1,-1-1 1,9-11-1,-13 16-264,-1 0 0,1 0 1,-2-1-1,1 0 0,-1 0 0,1 0 0,-2 0 0,1 0 0,-1-1 0,0 1 0,0-1 0,0 0 0,-1 0 0,0 1 0,-1-1 0,1 0 0,-2-11 0,1 17-61,-1 0 1,1-1-1,0 1 0,0 0 1,-1 0-1,1 0 0,-1 0 1,1 0-1,-1 0 0,0 0 1,1 0-1,-1 0 0,0 0 0,0 0 1,1 0-1,-1 0 0,0 0 1,0 1-1,0-1 0,0 0 1,0 1-1,0-1 0,0 1 1,-3-2-1,2 2-4,-1 0 0,1-1 0,-1 1 0,1 0 0,-1 0 0,1 1 0,0-1 0,-1 0 0,1 1 0,-1 0 0,-3 1 0,-1 1-12,1 0 0,-1 0 0,1 1 0,0 0 1,0 0-1,0 0 0,-8 9 0,-4 7 24,2 2 1,0 0-1,-17 33 0,26-42 107,0 1-1,1-1 1,1 1 0,1 0 0,0 1-1,0-1 1,-2 28 0,6-40-114,0 0 0,0-1 0,0 1 1,0 0-1,0 0 0,1 0 0,-1 0 1,1 0-1,-1 0 0,1-1 0,0 1 1,-1 0-1,1 0 0,0-1 0,0 1 1,0-1-1,1 1 0,-1-1 0,0 1 1,1-1-1,-1 0 0,2 2 0,1-1 4,0 0-1,-1 0 0,1 0 0,0-1 1,0 1-1,0-1 0,0 0 1,1-1-1,6 2 0,10-2-151,0 0 1,-1-1-1,28-6 0,-41 6-4,19-4-2444,0-1-1,43-17 1,-11 0-5639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8.022"/>
    </inkml:context>
    <inkml:brush xml:id="br0">
      <inkml:brushProperty name="width" value="0.025" units="cm"/>
      <inkml:brushProperty name="height" value="0.025" units="cm"/>
    </inkml:brush>
  </inkml:definitions>
  <inkml:trace contextRef="#ctx0" brushRef="#br0">277 13 18770,'0'0'3753,"-12"-3"-684,3 1-2803,-1-1 0,1 1 0,-1 1 0,0 0 0,0 0 0,0 1 0,0 0 0,0 1-1,0 0 1,0 1 0,1 0 0,-1 0 0,1 1 0,-1 0 0,-11 6 0,10-3-231,1 1 0,0 0 0,0 0 0,1 1 0,-9 8-1,15-13-37,1 0 0,-1-1-1,1 1 1,-1 0 0,1 0-1,0 0 1,0 1-1,1-1 1,-1 0 0,1 1-1,-1-1 1,1 1 0,0-1-1,0 1 1,1 0 0,-1-1-1,1 1 1,0 0-1,0 0 1,1 6 0,-1-8 1,1-1-1,-1 0 1,1 0 0,0 0 0,0 0 0,0 1 0,-1-1 0,1 0 0,0-1-1,0 1 1,1 0 0,-1 0 0,0 0 0,0-1 0,0 1 0,0 0 0,1-1 0,-1 1-1,0-1 1,0 1 0,1-1 0,-1 0 0,0 0 0,1 1 0,1-1 0,42 1-4,-32-1-29,73-4-486,-51 1 196,0 2 1,44 4-1,-78-3 325,1 0 0,-1 0 0,0 1 0,0-1 0,1 0 1,-1 1-1,0-1 0,0 1 0,1-1 0,-1 1 0,0-1 0,0 1 0,0 0 0,0 0 1,0-1-1,0 1 0,0 0 0,0 0 0,0 0 0,-1 0 0,1 0 0,0 0 0,-1 1 0,1-1 1,0 0-1,-1 0 0,0 0 0,1 1 0,-1-1 0,0 0 0,1 0 0,-1 1 0,0-1 1,0 0-1,0 1 0,0-1 0,0 0 0,0 1 0,-1-1 0,1 0 0,0 0 0,-1 1 1,1-1-1,-2 2 0,0 3 82,0 0 1,0-1-1,-1 1 1,0 0-1,0-1 1,-1 0-1,1 0 1,-6 5-1,-5 5 123,-1-2-1,0 0 0,-1 0 0,0-2 1,-1 0-1,0-1 0,-1 0 1,0-1-1,-1-2 0,-22 7 1,41-14-208,1 0 1,-1 0 0,0 0-1,0 0 1,0-1 0,0 1 0,0 0-1,0 0 1,0-1 0,0 1-1,1 0 1,-1 0 0,0 0-1,0-1 1,0 1 0,0 0 0,0 0-1,0-1 1,0 1 0,0 0-1,-1 0 1,1 0 0,0-1-1,0 1 1,0 0 0,0 0-1,0 0 1,0-1 0,0 1 0,0 0-1,0 0 1,-1 0 0,1 0-1,0-1 1,0 1 0,0 0-1,0 0 1,-1 0 0,1 0 0,0 0-1,0-1 1,0 1 0,-1 0-1,1 0 1,0 0 0,0 0-1,0 0 1,-1 0 0,1 0-1,0 0 1,0 0 0,-1 0 0,1 0-1,0 0 1,18-18-619,-16 17 531,121-100-6899,-42 35-409,-23 18 234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8.377"/>
    </inkml:context>
    <inkml:brush xml:id="br0">
      <inkml:brushProperty name="width" value="0.025" units="cm"/>
      <inkml:brushProperty name="height" value="0.025" units="cm"/>
    </inkml:brush>
  </inkml:definitions>
  <inkml:trace contextRef="#ctx0" brushRef="#br0">42 0 9865,'0'0'9673,"-4"9"-6277,-3 9-2116,2-7-501,0 0 0,1 1 0,0-1-1,1 1 1,0 0 0,1 0 0,0 0 0,0 22 0,2-33-754,1 0-1,-1 0 0,1 0 0,0 0 1,-1 0-1,1-1 0,0 1 1,-1 0-1,1 0 0,0 0 0,0-1 1,0 1-1,0 0 0,0-1 1,-1 1-1,1-1 0,0 1 0,0-1 1,1 0-1,-1 1 0,0-1 1,0 0-1,0 0 0,0 1 0,0-1 1,0 0-1,0 0 0,0 0 1,2-1-1,37-2 395,-20-3-357,0-1 1,0 0-1,-1-1 1,1-2-1,-2 1 0,24-18 1,-20 13-116,1 0 0,0 2-1,39-14 1,-62 25 48,1 1-1,-1 0 1,1 0-1,-1 0 1,1 0-1,-1-1 1,1 1-1,-1 0 1,1 0-1,-1 0 1,1 0 0,-1 0-1,1 0 1,-1 0-1,1 0 1,-1 1-1,1-1 1,-1 0-1,1 0 1,-1 0-1,1 0 1,-1 1-1,1-1 1,-1 0-1,1 0 1,-1 1 0,1-1-1,-1 0 1,0 1-1,1-1 1,-1 1-1,0-1 1,1 0-1,-1 1 1,0-1-1,0 1 1,1 0-1,0 26 12,-18 36 276,14-56-228,1 1-34,0-3-19,0 1 1,0-1-1,0 1 0,1 0 1,0-1-1,0 1 1,1 0-1,-1 0 1,1 0-1,1 0 1,0 8-1,2-13-1,0 0 0,-1 0 0,1-1 0,0 1 0,0-1 0,0 0 0,0 0 0,0 0 0,-1 0 0,1 0 0,0-1 0,0 1 0,0-1 0,0 0 0,3-1 0,20-8-340,-1-1 0,37-22-1,-37 19-448,1 1-1,38-14 0,-79 13-19298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8.706"/>
    </inkml:context>
    <inkml:brush xml:id="br0">
      <inkml:brushProperty name="width" value="0.025" units="cm"/>
      <inkml:brushProperty name="height" value="0.025" units="cm"/>
    </inkml:brush>
  </inkml:definitions>
  <inkml:trace contextRef="#ctx0" brushRef="#br0">1 0 14029,'0'0'9065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9.615"/>
    </inkml:context>
    <inkml:brush xml:id="br0">
      <inkml:brushProperty name="width" value="0.025" units="cm"/>
      <inkml:brushProperty name="height" value="0.025" units="cm"/>
    </inkml:brush>
  </inkml:definitions>
  <inkml:trace contextRef="#ctx0" brushRef="#br0">50 1 17328,'0'0'11713,"-6"15"-11281,-2 3-179,0 1 1,2 0-1,1 1 0,0-1 0,1 1 0,-1 26 1,4-30-107,0-6-21,1 1 0,-1-1 0,2 0 0,0 0 0,0 1 0,4 13-1,-5-23-104,1 1 0,0 0-1,0 0 1,-1-1 0,1 1-1,0-1 1,0 1-1,1-1 1,-1 1 0,0-1-1,0 0 1,1 1 0,-1-1-1,1 0 1,-1 0 0,4 1-1,-2-1-10,0 0-1,-1 0 1,1-1-1,0 1 0,0-1 1,0 0-1,0 0 1,0 0-1,0 0 1,0-1-1,-1 1 1,1-1-1,0 1 1,3-2-1,3-2-9,0-1 0,0 1 0,-1-1 0,0-1 0,0 0 0,0 0 0,-1 0 0,1-1 0,10-14 0,-10 12 0,0 1 0,1 0 0,-1 0 0,2 0 0,18-11 0,-28 19 0,1 0 0,-1 0 0,1 0 0,-1 0 0,1 0 0,-1-1 0,1 1 0,-1 0 0,1 0 0,-1 0 0,1 0 0,-1 0 0,1 0 0,-1 0 0,1 1 0,-1-1 0,1 0 0,-1 0 0,0 0 0,1 0 0,-1 1 0,1-1 0,-1 0 0,1 0 0,-1 1 0,0-1 0,1 0 0,-1 1 0,0-1 0,1 0 0,-1 1 0,0-1 0,1 1 0,-1-1 0,0 1 0,0-1 0,1 0 0,-1 1 0,0-1 0,0 1 0,0-1 0,0 2 0,7 30 0,-2-7 0,-4-23 0,0 0 0,1-1 0,-1 1 0,1-1 0,-1 1 0,1-1 0,-1 1 0,1-1 0,0 0 0,0 0 0,0 0 0,0 0 0,0 0 0,-1 0 0,2-1 0,-1 1 0,0 0 0,0-1 0,0 0 0,0 1 0,0-1 0,0 0 0,0 0 0,1 0 0,-1-1 0,0 1 0,0 0 0,0-1 0,0 0 0,0 1 0,0-1 0,3-1 0,7-3 0,0 0 0,-1-1 0,21-13 0,-17 9 0,-11 7 0,1-1 0,0 0 0,0 1 0,1 0 0,-1 0 0,1 1 0,-1-1 0,1 1 0,0 1 0,0-1 0,7 0 0,-12 2 0,-1 1 0,1 0 0,0-1 0,0 1 0,-1 0 0,1 0 0,-1 0 0,1 0 0,0-1 0,-1 1 0,1 0 0,-1 0 0,0 0 0,1 0 0,-1 0 0,0 0 0,0 0 0,0 0 0,1 0 0,-1 0 0,0 0 0,0 0 0,0 0 0,-1 0 0,1 2 0,-1 35 0,1-33 0,-1 9-1473,-1-41-13859,2 1-85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9.080"/>
    </inkml:context>
    <inkml:brush xml:id="br0">
      <inkml:brushProperty name="width" value="0.025" units="cm"/>
      <inkml:brushProperty name="height" value="0.025" units="cm"/>
    </inkml:brush>
  </inkml:definitions>
  <inkml:trace contextRef="#ctx0" brushRef="#br0">138 193 14253,'0'0'12215,"-6"10"-11415,-33 47-534,19-30 212,-27 49 0,43-69-301,0 1 0,1 0 0,0-1 1,0 1-1,1 1 0,0-1 0,0 0 0,1 0 0,0 1 0,0-1 1,2 17-1,-1-23-154,1 0 1,-1-1-1,1 1 0,-1 0 1,1-1-1,0 1 1,0-1-1,0 1 1,0-1-1,0 1 0,0-1 1,0 0-1,0 0 1,1 1-1,-1-1 1,0 0-1,1 0 1,-1 0-1,1 0 0,-1 0 1,1-1-1,0 1 1,-1 0-1,1-1 1,0 1-1,-1-1 0,1 0 1,0 0-1,0 1 1,-1-1-1,1 0 1,0 0-1,0-1 1,-1 1-1,1 0 0,2-1 1,4 0 104,0 0-1,1-1 1,-1 0 0,0-1 0,-1 0 0,14-6-1,6-8-61,1-1-1,-2-1 0,-1-1 1,37-39-1,81-104-2,-127 144-63,44-60 0,-54 71 0,-2 0 0,1 0 0,-1-1 0,0 1 0,0-1 0,-1 0 0,4-18 0,-7 27 0,0 0 0,0 0 0,0 0 0,0-1 0,0 1 0,0 0 0,0 0 0,0 0 0,0 0 0,0 0 0,0-1 0,0 1 0,0 0 0,0 0 0,0 0 0,0 0 0,0-1 0,0 1 0,0 0 0,0 0 0,0 0 0,0 0 0,0 0 0,0-1 0,0 1 0,0 0 0,0 0 0,0 0 0,0 0 0,-1 0 0,1 0 0,0-1 0,0 1 0,0 0 0,0 0 0,0 0 0,0 0 0,-1 0 0,1 0 0,0 0 0,0 0 0,0 0 0,0 0 0,0 0 0,-1-1 0,1 1 0,0 0 0,0 0 0,0 0 0,0 0 0,-1 0 0,1 0 0,-11 7 0,-7 12 0,6-4 0,2 0 0,0 1 0,1 0 0,1 1 0,0 0 0,1 0 0,1 0 0,1 1 0,0 0 0,2 0 0,0 0 0,0 1 0,1 25 0,3-39-81,0-1 1,-1 1-1,1-1 0,1 1 1,-1-1-1,1 0 0,0 0 1,0 0-1,0 0 0,0 0 1,1 0-1,-1 0 0,1-1 1,0 1-1,0-1 0,0 0 1,1 0-1,-1 0 0,1 0 1,0-1-1,0 1 0,0-1 1,0 0-1,0 0 0,0-1 0,0 1 1,1-1-1,4 1 0,6 2-662,0-1-1,0-1 0,1 0 0,-1-1 0,1-1 0,-1 0 0,17-3 0,19-8-7877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39.795"/>
    </inkml:context>
    <inkml:brush xml:id="br0">
      <inkml:brushProperty name="width" value="0.025" units="cm"/>
      <inkml:brushProperty name="height" value="0.025" units="cm"/>
    </inkml:brush>
  </inkml:definitions>
  <inkml:trace contextRef="#ctx0" brushRef="#br0">175 328 6342,'0'0'5541,"1"-10"-2840,-1 3-2688,1 1 790,0-1 0,-1 1 1,0-1-1,-1 1 0,1-1 0,-3-10 0,2 15-673,1 1-1,-1-1 1,0 1 0,1 0-1,-1-1 1,0 1 0,0 0-1,0 0 1,0-1 0,0 1-1,0 0 1,0 0 0,-1 0-1,1 0 1,0 0 0,0 1-1,-1-1 1,1 0 0,-1 1-1,1-1 1,0 1 0,-1-1-1,1 1 1,-1-1-1,1 1 1,-1 0 0,0 0-1,1 0 1,-1 0 0,1 0-1,-1 0 1,1 0 0,-1 1-1,1-1 1,-1 1 0,1-1-1,-1 1 1,1-1 0,-2 2-1,-2 0-86,1 0 0,-1 1 0,1 0-1,0 0 1,0 0 0,0 0 0,1 0-1,-1 1 1,1 0 0,0-1 0,0 1-1,0 1 1,0-1 0,1 0 0,-3 6-1,-29 72 104,34-81-138,-7 20 90,2-1 0,0 1 0,1 0 0,1 0 0,0 31 0,2-51-87,1 1 0,0-1 1,0 1-1,-1-1 0,1 1 1,1-1-1,-1 0 0,0 1 1,0-1-1,0 1 0,1-1 1,-1 1-1,0-1 0,1 0 1,0 1-1,-1-1 0,1 0 0,0 0 1,-1 1-1,1-1 0,0 0 1,0 0-1,0 0 0,0 0 1,0 0-1,0 0 0,1 0 1,-1-1-1,0 1 0,0 0 1,1-1-1,-1 1 0,0 0 1,1-1-1,-1 0 0,0 1 1,1-1-1,-1 0 0,1 0 1,-1 1-1,1-1 0,-1-1 0,0 1 1,3 0-1,2-2 22,0 1 0,0-1 0,0 0 0,0-1-1,-1 1 1,1-1 0,-1 0 0,1-1 0,6-5 0,28-28 24,-2-2 0,-2-1 0,-1-2 1,-2-1-1,-2-1 0,42-84 0,-62 108-36,0 1-1,-2-2 1,-1 0 0,0 0-1,-1 0 1,3-24-1,-12 43-70,-4 8 0,-7 15-36,-8 24 313,3 1 0,2 0 0,2 2 1,2 0-1,2 0 0,-6 81 0,15-124-163,1 0 1,-1-1-1,1 1 0,1 0 0,-1-1 0,1 1 0,-1-1 0,1 1 0,1 0 0,-1-1 0,1 0 0,-1 1 0,1-1 0,3 4 0,-3-5-109,0-1-1,1 0 1,-1-1-1,1 1 1,-1 0-1,1-1 1,-1 1-1,1-1 1,0 0-1,0 0 1,0 0-1,0 0 1,0 0-1,0-1 1,0 1-1,0-1 1,0 0-1,0 0 1,0 0-1,0 0 1,0-1-1,3 0 1,-1 1-527,-1-1 0,1 0 0,-1 0 0,0 0 0,1-1 0,-1 0 0,0 1 0,0-2 0,1 1 0,-2 0 0,1-1 0,6-5 0,16-18-7783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0.386"/>
    </inkml:context>
    <inkml:brush xml:id="br0">
      <inkml:brushProperty name="width" value="0.025" units="cm"/>
      <inkml:brushProperty name="height" value="0.025" units="cm"/>
    </inkml:brush>
  </inkml:definitions>
  <inkml:trace contextRef="#ctx0" brushRef="#br0">27 118 18129,'0'0'4271,"-5"10"-1826,-15 29-635,20-39-1782,-1 1 0,1-1 0,0 0 0,0 1 0,0-1 1,0 1-1,0-1 0,0 0 0,0 1 0,0-1 0,-1 1 1,1-1-1,1 0 0,-1 1 0,0-1 0,0 1 1,0-1-1,0 0 0,0 1 0,0-1 0,0 1 0,0-1 1,1 0-1,-1 1 0,0-1 0,0 0 0,1 1 1,-1-1-1,0 0 0,0 1 0,1-1 0,-1 0 0,0 0 1,1 1-1,-1-1 0,0 0 0,1 0 0,-1 0 0,0 1 1,1-1-1,-1 0 0,1 0 0,-1 0 0,0 0 1,1 0-1,-1 0 0,1 0 0,-1 0 0,1 0 0,-1 0 1,0 0-1,1 0 0,-1 0 0,1 0 0,-1 0 0,0 0 1,1-1-1,23-3 195,-14 0-177,0-1 0,0 0 0,-1-1 0,0 0 0,0 0 0,0-1 0,-1 0 0,0-1 0,0 0 0,-1 0 0,0 0 0,0-1 0,-1 0 0,0-1 0,-1 1 0,0-1 0,6-19 0,-10 28-40,-1 1 0,0-1 0,0 0 0,1 0 0,-1 1 0,0-1 0,0 0 0,0 0 0,0 0 0,0 0 0,0 1 0,0-1 0,0 0 0,-1 0 0,1 0 0,0 1 0,0-1 0,-1 0 0,1 0 0,0 1 0,-1-1 0,1 0 0,-1 1 0,1-1 0,-1 0 0,0 0-5,0 1 0,0 0 0,0 0 1,0 0-1,1 0 0,-1 0 0,0 0 1,0 0-1,0 0 0,0 0 0,0 0 1,1 0-1,-1 1 0,0-1 1,0 0-1,0 1 0,0-1 0,1 0 1,-2 1-1,-3 2-9,1 0-1,-1 0 1,1 0 0,0 1-1,0 0 1,-6 6 0,0 4 0,1 1 1,1 1-1,0 0 1,0 0 0,2 0-1,0 1 1,1 0-1,1 0 1,0 0 0,2 1-1,0-1 1,0 27-1,2-43 6,0 1-1,0-1 0,0 1 1,0-1-1,0 0 0,0 1 1,1-1-1,-1 1 0,0-1 1,1 1-1,-1-1 0,1 0 1,0 1-1,0-1 0,-1 0 1,1 0-1,0 0 0,0 1 1,0-1-1,0 0 0,0 0 1,0 0-1,0 0 0,1-1 1,1 2-1,-1-1 10,1 0-1,0-1 1,-1 1 0,1-1 0,-1 0 0,1 0 0,0 0 0,-1 0-1,1 0 1,0-1 0,-1 1 0,1-1 0,2-1 0,7-2 35,0-1 1,-1 0 0,0-1 0,0 0 0,11-9-1,17-18-57,-1-2-1,-2-1 0,46-60 0,-47 54-33,-51 101-276,7-33 359,2-9 107,0 1 0,1 1-1,1-1 1,1 0 0,0 1 0,-1 36-1,5-54-113,0 0 0,1 0 0,-1 0 0,0-1 0,0 1 0,0 0 0,1 0 0,-1-1 0,0 1 0,1 0-1,-1 0 1,1-1 0,-1 1 0,1 0 0,-1-1 0,1 1 0,-1 0 0,1-1 0,0 1 0,-1-1 0,1 1 0,0-1 0,-1 0-1,1 1 1,0-1 0,0 0 0,-1 1 0,1-1 0,0 0 0,0 0 0,0 0 0,-1 1 0,1-1 0,0 0 0,0 0-1,0 0 1,0 0 0,-1-1 0,1 1 0,0 0 0,0 0 0,0 0 0,-1-1 0,1 1 0,0 0 0,0-1 0,0 0 0,5-1 71,-1 0 0,0 0 1,0-1-1,0 1 0,0-1 0,5-5 1,8-10-4,0-2 0,0 0 1,-2-1-1,21-36 0,17-20-929,-54 76 811,0 1-1,0 0 0,0 0 1,0 0-1,0 0 0,1 0 1,-1 0-1,0 0 0,0 0 1,0-1-1,0 1 1,0 0-1,0 0 0,1 0 1,-1 0-1,0 0 0,0 0 1,0 0-1,0 0 0,0 0 1,1 0-1,-1 0 1,0 0-1,0 0 0,0 0 1,0 0-1,1 0 0,-1 0 1,0 0-1,0 0 1,0 0-1,0 0 0,0 0 1,0 0-1,1 1 0,-1-1 1,0 0-1,0 0 0,0 0 1,0 0-1,0 0 1,0 0-1,0 0 0,1 0 1,-1 1-1,0-1 0,0 0 1,0 0-1,0 0 1,0 0-1,0 0 0,0 0 1,0 1-1,0-1 0,0 0 1,0 0-1,0 0 0,0 0 1,0 1-1,0-1 1,0 0-1,0 0 0,0 0 1,0 0-1,0 0 0,0 1 1,2 21-383,-3 26 164,0-34-61,-3 22-2463,0 52 0,4-87 2500,0-1 1,0 1 0,0 0-1,0 0 1,0-1 0,0 1-1,0 0 1,0 0 0,0 0-1,0-1 1,0 1-1,0 0 1,1 0 0,-1-1-1,0 1 1,1 0 0,-1-1-1,0 1 1,1 0-1,-1-1 1,1 1 0,-1 0-1,1-1 1,-1 1 0,1-1-1,0 1 1,-1-1 0,1 0-1,0 1 1,0 0-1,9 0-4597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0.774"/>
    </inkml:context>
    <inkml:brush xml:id="br0">
      <inkml:brushProperty name="width" value="0.025" units="cm"/>
      <inkml:brushProperty name="height" value="0.025" units="cm"/>
    </inkml:brush>
  </inkml:definitions>
  <inkml:trace contextRef="#ctx0" brushRef="#br0">165 0 5830,'0'0'14328,"-4"14"-12588,-16 67 713,-44 188 1282,52-206-2470,3 2 0,-1 88 0,13-126-882,-3-27-411,0 1-1,0-1 1,0 1 0,1 0 0,-1-1-1,0 1 1,0-1 0,1 1-1,-1-1 1,0 1 0,1-1-1,-1 1 1,0-1 0,1 1-1,-1-1 1,1 1 0,-1-1 0,0 1-1,1-1 1,-1 0 0,1 1-1,0-1 1,-1 0 0,1 0-1,-1 1 1,1-1 0,-1 0 0,1 0-1,0 0 1,-1 0 0,1 0-1,-1 0 1,1 0 0,0 0-1,-1 0 1,1 0 0,-1 0-1,2 0 1,-1-2-268,1 0 0,-1 0 0,0 0 1,0 0-1,-1 0 0,1 0 0,0 0 0,-1 0 0,1 0 0,-1 0 0,1-1 0,-1 1 1,0 0-1,0 0 0,0 0 0,0-1 0,-2-3 0,2 0-362,-1-11 37,-1 1 1,-1-1 0,-1 0-1,0 1 1,-1 0 0,0 0-1,-15-27 1,-10-31 2641,30 73-1900,0 0 0,0 0-1,0 0 1,0 0 0,-1 0-1,1 0 1,0 0 0,1 0-1,-1 1 1,0-1 0,0 0 0,0 0-1,1 0 1,-1 0 0,0 0-1,1 0 1,-1 1 0,0-1-1,1 0 1,-1 0 0,1 0-1,0 1 1,-1-1 0,1 0-1,0 1 1,-1-1 0,1 1-1,0-1 1,-1 1 0,1-1-1,0 1 1,0-1 0,0 1-1,0 0 1,0-1 0,-1 1 0,1 0-1,0 0 1,0 0 0,0-1-1,0 1 1,0 0 0,0 0-1,1 1 1,58-1-1256,-39 1 512,50-1-7166,-37 0-143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1.260"/>
    </inkml:context>
    <inkml:brush xml:id="br0">
      <inkml:brushProperty name="width" value="0.025" units="cm"/>
      <inkml:brushProperty name="height" value="0.025" units="cm"/>
    </inkml:brush>
  </inkml:definitions>
  <inkml:trace contextRef="#ctx0" brushRef="#br0">77 0 13997,'0'0'9353,"-5"12"-7869,-10 29-700,1 0 0,2 1 0,3 1 0,1 0 0,2 0 0,-1 45 0,7-86-773,0 0 0,-1 0 0,1 1 0,0-1 0,0 0-1,0 0 1,1 0 0,-1 0 0,0 1 0,1-1 0,-1 0 0,1 0 0,0 0 0,0 0 0,0 0-1,0 0 1,0 0 0,0 0 0,1-1 0,-1 1 0,0 0 0,1-1 0,0 1 0,-1-1 0,1 1-1,0-1 1,0 0 0,-1 0 0,1 1 0,0-2 0,0 1 0,0 0 0,1 0 0,-1-1 0,0 1-1,0-1 1,0 1 0,0-1 0,0 0 0,1 0 0,-1 0 0,0 0 0,0 0 0,0-1 0,1 1-1,-1-1 1,2 0 0,9-3-22,-1 0-1,-1 0 0,1-1 1,-1-1-1,1 0 0,-1-1 1,-1 0-1,0 0 0,14-14 1,10-10-1052,35-43 0,-40 33 454,-20 26 502,-13 19 150,-11 15 221,2 0-1,0 1 0,1 1 0,1 0 0,-7 23 0,12-30-33,1-1-1,1 1 1,0 0 0,1 1 0,1-1-1,0 0 1,1 1 0,1 0-1,1 22 1,-1-35-218,1-1-1,-1 1 1,0 0-1,1-1 1,-1 1-1,1-1 1,-1 1-1,1-1 1,0 0-1,0 1 1,-1-1-1,1 1 1,0-1-1,0 0 1,0 0-1,1 0 1,-1 0-1,0 0 1,0 0-1,0 0 1,1 0-1,-1 0 1,3 1-1,-2-2 16,1 1-1,0 0 0,0-1 1,0 0-1,0 0 1,0 0-1,0 0 0,0 0 1,0 0-1,-1-1 0,7-1 1,0-1 25,1-1 1,-1 1 0,0-2-1,0 0 1,0 0-1,11-8 1,0-4-302,-1 0 0,-1-2-1,22-26 1,-32 35 130,-1 0 1,1-1-1,-2 0 0,1-1 0,-2 0 0,1 1 1,-2-2-1,6-18 0,-12 25-79,-5 13 80,-7 12 44,6-5-15,0 0 0,2 1-1,-1-1 1,-6 27-1,8 4-9558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1.618"/>
    </inkml:context>
    <inkml:brush xml:id="br0">
      <inkml:brushProperty name="width" value="0.025" units="cm"/>
      <inkml:brushProperty name="height" value="0.025" units="cm"/>
    </inkml:brush>
  </inkml:definitions>
  <inkml:trace contextRef="#ctx0" brushRef="#br0">0 1 18001,'0'0'7655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1.959"/>
    </inkml:context>
    <inkml:brush xml:id="br0">
      <inkml:brushProperty name="width" value="0.025" units="cm"/>
      <inkml:brushProperty name="height" value="0.025" units="cm"/>
    </inkml:brush>
  </inkml:definitions>
  <inkml:trace contextRef="#ctx0" brushRef="#br0">159 321 6406,'-10'8'7741,"-9"5"-6179,2 1 0,0 1 0,0 0 1,-17 23-1,29-33-1212,0 0 1,1 1-1,0 0 1,0 0-1,1 0 1,0 0-1,0 1 1,0-1-1,1 1 1,0 0-1,0 0 1,1-1-1,0 1 1,0 0-1,0 0 1,1 1-1,0-1 1,0 0-1,1 0 1,2 10-1,-2-15-335,-1 0 0,1-1 0,0 1 0,0 0-1,0-1 1,0 1 0,0-1 0,0 1 0,0-1-1,0 1 1,0-1 0,1 0 0,-1 0 0,1 0 0,-1 0-1,1 0 1,-1 0 0,1 0 0,-1 0 0,4 1-1,-1-1 7,0 0-1,1 0 0,-1-1 0,0 1 0,1-1 1,-1 0-1,1 0 0,5-1 0,1-1 40,0-1 0,-1 1 0,1-1 0,-1-1 0,0 0 0,12-7 0,2-5 25,-1 0 0,-1-2-1,-1 0 1,0-2 0,-2 0-1,0-1 1,-1-1 0,29-48-1,-34 47-67,0 0 0,-2 0-1,-1-1 1,-1-1 0,0 1-1,-2-2 1,-1 1 0,-1-1-1,2-47 1,-7 70-24,0 0 0,0 0 0,0 0 0,0 1 1,0-1-1,-1 0 0,0 0 0,1 1 0,-1-1 0,0 0 0,0 1 0,0-1 0,-1 1 0,1-1 0,-1 1 0,1 0 0,-1 0 1,-3-4-1,3 5-14,0 0 1,0 0 0,0 0 0,0 0 0,0 1-1,0-1 1,0 1 0,0-1 0,-1 1 0,1 0-1,0-1 1,0 1 0,0 0 0,-1 0 0,1 1-1,0-1 1,0 0 0,0 1 0,0 0 0,-1-1 0,1 1-1,0 0 1,0 0 0,0 0 0,-2 2 0,-4 2-39,1 0 1,-1 1 0,1 1 0,0-1-1,0 1 1,1 0 0,-1 0-1,2 1 1,-1 0 0,-5 12 0,-7 12 42,-16 45 0,25-57 117,1-1-1,2 2 1,0-1 0,1 1-1,1 0 1,-3 41 0,7-60-95,0 0 0,0 0 0,0 0 0,0 0 0,1 0 0,-1-1 0,1 1 0,-1 0 0,1 0 0,0 0 1,-1-1-1,1 1 0,0 0 0,0-1 0,0 1 0,1-1 0,-1 1 0,0-1 0,1 0 0,-1 1 0,0-1 0,1 0 1,0 0-1,-1 0 0,3 1 0,1 0 7,0 0 0,0-1-1,0 1 1,0-1 0,1 0 0,-1-1 0,1 1-1,10-1 1,5-2-552,1 0-1,0-2 1,32-9-1,-13-1-1964,-31 10 2039,1-1 0,0 1 0,0 1 0,0 0 1,0 1-1,1 0 0,-1 1 0,1 0 0,-1 1 0,23 1 0,-33 0 548,1 0 0,-1 0 0,0 0-1,0 0 1,0 0 0,1 1 0,-1-1 0,-1 0-1,1 0 1,0 1 0,0-1 0,0 0 0,-1 1-1,1-1 1,0 1 0,-1-1 0,0 1 0,1-1-1,-1 1 1,0-1 0,0 1 0,0-1 0,0 1-1,0 0 1,0-1 0,0 1 0,-1 1 0,-7 47 3001,-35 71-1766,38-109-4697,1-10-3411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2.581"/>
    </inkml:context>
    <inkml:brush xml:id="br0">
      <inkml:brushProperty name="width" value="0.025" units="cm"/>
      <inkml:brushProperty name="height" value="0.025" units="cm"/>
    </inkml:brush>
  </inkml:definitions>
  <inkml:trace contextRef="#ctx0" brushRef="#br0">64 1 10858,'0'9'3871,"-3"24"-2254,-1 0 0,-1 0 0,-14 48 0,10-51-641,2 0 0,1 1 1,1-1-1,2 1 1,0 41-1,3-71-922,0 1 0,0-1 0,1 1 0,-1-1-1,0 1 1,1-1 0,-1 1 0,0-1 0,1 1 0,0-1 0,-1 0 0,1 1 0,0-1 0,0 0-1,0 0 1,-1 0 0,1 1 0,0-1 0,1 0 0,-1 0 0,0 0 0,0-1 0,3 3 0,-2-3 27,1 1 0,0 0 1,-1-1-1,1 1 0,-1-1 1,1 0-1,0 0 0,-1 0 1,1 0-1,-1 0 1,1-1-1,4 0 0,2-2 97,0 0-1,0-1 0,0 0 1,0 0-1,-1 0 0,12-10 1,-5 3-72,-1-1-1,0-1 1,-2 0 0,1-1 0,18-28 0,-26 35-75,0-1 1,-1 0-1,0 0 0,0-1 0,-1 1 1,0-1-1,-1 0 0,0 0 0,0 0 1,-1 0-1,0 0 0,0 0 0,-2-16 1,0 22-20,-1-1 0,1 1 0,-1 0 0,0 0 0,0 0 1,0 0-1,-1 0 0,1 1 0,-1-1 0,1 1 0,-1-1 1,0 1-1,0 0 0,0 0 0,0 0 0,0 1 0,-1-1 1,1 1-1,0-1 0,-1 1 0,1 0 0,-1 1 0,0-1 1,1 1-1,-1-1 0,1 1 0,-1 0 0,0 0 0,1 1 0,-1-1 1,1 1-1,-1-1 0,1 1 0,-1 0 0,-5 3 0,8-3-42,0-1 0,1 0 0,-1 1 0,0-1 0,1 1 0,-1 0 0,0-1 0,1 1 0,-1-1 0,1 1 0,-1 0 0,1-1-1,0 1 1,-1 0 0,1 0 0,0-1 0,-1 1 0,1 0 0,0 0 0,0-1 0,-1 1 0,1 0 0,0 0 0,0 0 0,0 0 0,0-1-1,0 1 1,0 0 0,1 0 0,-1 0 0,0-1 0,0 1 0,1 0 0,-1 0 0,0-1 0,1 1 0,-1 0 0,0 0 0,1-1-1,-1 1 1,1-1 0,-1 1 0,1 0 0,0-1 0,-1 1 0,1-1 0,0 1 0,-1-1 0,1 1 0,0-1 0,-1 0 0,1 1 0,0-1-1,0 0 1,0 0 0,-1 1 0,3-1 0,46 13-5230,35-9-4327,-38-4 2956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3.113"/>
    </inkml:context>
    <inkml:brush xml:id="br0">
      <inkml:brushProperty name="width" value="0.025" units="cm"/>
      <inkml:brushProperty name="height" value="0.025" units="cm"/>
    </inkml:brush>
  </inkml:definitions>
  <inkml:trace contextRef="#ctx0" brushRef="#br0">130 427 8296,'0'0'12113,"-11"2"-10378,1 1-1224,-1 0 1,1 0-1,0 1 1,0 0 0,-14 9-1,21-11-377,0 0-1,0 0 1,0 0-1,1 0 1,-1 0-1,0 1 1,1-1-1,0 1 0,-1-1 1,1 1-1,0 0 1,0 0-1,1 0 1,-1 0-1,1 1 1,-1-1-1,1 0 1,0 1-1,0-1 0,0 1 1,1-1-1,-1 1 1,1-1-1,0 5 1,1-7-121,-1 0 1,1 0 0,-1 0 0,1 0 0,0 0-1,-1 0 1,1 0 0,0 0 0,0 0 0,0 0-1,0-1 1,0 1 0,0 0 0,0-1 0,0 1-1,0 0 1,0-1 0,0 1 0,0-1 0,0 0-1,0 1 1,1-1 0,-1 0 0,0 0 0,0 0-1,0 0 1,1 0 0,-1 0 0,0 0 0,0 0-1,2-1 1,41-6 271,-34 2-210,0 0 1,0 0 0,-1-1 0,0 0 0,0 0-1,-1-1 1,0-1 0,12-11 0,-16 13-49,1 1 0,-1-1 0,1 1 0,-2-1 0,1-1 0,-1 1 1,0 0-1,0-1 0,0 0 0,-1 1 0,0-1 0,-1 0 0,1 0 1,-1-8-1,-1 16-29,0-1 1,0 1 0,0 0-1,0 0 1,0 0-1,0-1 1,-1 1 0,1 0-1,0-1 1,-1 1-1,1 0 1,0 0 0,-1-1-1,1 1 1,-1-1-1,1 1 1,-1 0 0,1-1-1,-1 1 1,0-1-1,1 1 1,-1-1 0,1 0-1,-1 1 1,0-1 0,0 1-1,1-1 1,-1 0-1,0 0 1,0 0 0,1 1-1,-1-1 1,0 0-1,0 0 1,1 0 0,-1 0-1,0 0 1,0 0-1,0 0 1,1 0 0,-1-1-1,0 1 1,0 0-1,1 0 1,-1-1 0,0 1-1,1 0 1,-1-1-1,0 1 1,1-1 0,-1 1-1,0-1 1,1 1 0,-1-1-1,1 1 1,-1-1-1,1 0 1,-1 1 0,1-1-1,0 0 1,-1 1-1,1-1 1,0 0 0,-1 0-1,1 1 1,0-1-1,0 0 1,0-1 0,0 3-1,0-1 0,0 1 1,0 0-1,0-1 0,0 1 1,0 0-1,0-1 0,0 1 0,1 0 1,-1-1-1,0 1 0,0 0 1,1-1-1,-1 1 0,0-1 1,1 1-1,-1-1 0,1 1 1,-1-1-1,1 1 0,-1-1 1,1 1-1,-1-1 0,1 1 1,0-1-1,-1 0 0,1 1 1,-1-1-1,1 0 0,0 0 0,-1 0 1,2 1-1,30-4 32,-21 0 21,0-1-1,-1 0 0,18-9 1,1-5-10,0-1 1,-2-1-1,0-1 0,-2-1 1,0-1-1,-2-2 0,0 0 1,-2-1-1,-1-2 1,-1 0-1,16-32 0,-33 55-37,0 1 1,-1 0-1,1 0 0,-1-1 0,0 1 0,-1-1 0,1-4 0,-1 8-4,0 1 0,0 0-1,0-1 1,0 1-1,0 0 1,0-1 0,0 1-1,0 0 1,0-1-1,0 1 1,0 0-1,0 0 1,0-1 0,0 1-1,0 0 1,-1-1-1,1 1 1,0 0 0,0 0-1,0-1 1,-1 1-1,1 0 1,0 0 0,0-1-1,0 1 1,-1 0-1,1 0 1,0 0 0,-1 0-1,1-1 1,0 1-1,0 0 1,-1 0 0,1 0-1,-1 0 1,-18 12-61,4 5 71,0 0 1,1 1 0,0 1 0,2 0 0,-19 39-1,-40 111 15,69-163-24,1-3 5,-4 7 29,0 1 0,1 0 0,1 0 0,0 1-1,0-1 1,1 1 0,0-1 0,1 1 0,1-1 0,1 18 0,-1-27-26,1 0 0,0 0 0,0 0 0,0 0 0,1 0 0,-1-1 0,0 1 0,1 0 0,-1-1-1,1 1 1,-1-1 0,1 0 0,0 1 0,-1-1 0,1 0 0,0 0 0,0 0 0,0 0 0,0-1 0,0 1 0,0 0 0,0-1 0,0 1 0,4-1 0,57 3-1020,-49-3 223,34-6-3831,-5-12-4449,-18 2-1123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3.938"/>
    </inkml:context>
    <inkml:brush xml:id="br0">
      <inkml:brushProperty name="width" value="0.025" units="cm"/>
      <inkml:brushProperty name="height" value="0.025" units="cm"/>
    </inkml:brush>
  </inkml:definitions>
  <inkml:trace contextRef="#ctx0" brushRef="#br0">187 422 15086,'0'0'6817,"-9"-4"-4414,5 3-2249,1-1-2,0 0-1,-1 1 1,0-1-1,1 1 1,-1 0 0,0 0-1,1 1 1,-1-1-1,0 1 1,0-1 0,0 1-1,1 0 1,-1 1-1,0-1 1,0 1-1,0 0 1,1 0 0,-1 0-1,0 0 1,1 0-1,-1 1 1,-5 3-1,2 0-11,0 1-1,0 0 1,1 0-1,0 0 1,1 0-1,-1 1 0,1 0 1,0 1-1,1-1 1,0 1-1,0-1 1,0 1-1,1 1 0,0-1 1,1 0-1,-3 16 1,5-23-119,0 0 0,0 0 1,0 0-1,0 0 0,0 0 0,0 0 1,0 0-1,0 0 0,1-1 0,-1 1 1,0 0-1,0 0 0,1 0 1,-1 0-1,1 0 0,-1 0 0,1-1 1,-1 1-1,1 0 0,-1 0 0,1-1 1,0 1-1,-1 0 0,1-1 1,0 1-1,0-1 0,0 1 0,-1-1 1,1 1-1,2 0 0,-1-1 10,1 0 0,0 1 0,-1-1 0,1 0 0,0 0 0,0-1 0,-1 1 1,1 0-1,0-1 0,4-1 0,4-2 40,0-1 0,-1 1 0,1-2 0,11-8 0,4-4-385,-2-1 0,-1-1 0,0-2 1,-1 0-1,-2-1 0,0-1 0,-1-1 0,18-33 1,-45 74 42,1 0 0,0 0 0,1 1 0,1 0 0,0 0 0,2 0 0,-3 27 0,6-43 270,0 0-1,0 0 1,0 0-1,0 0 1,0 0-1,0 0 1,1 0-1,-1 0 1,0 0-1,1 0 1,-1 0-1,1 0 1,-1 0 0,1 0-1,-1 0 1,1 0-1,0-1 1,-1 1-1,1 0 1,0 0-1,0-1 1,0 1-1,-1-1 1,1 1-1,0 0 1,0-1-1,0 0 1,0 1-1,0-1 1,0 1-1,0-1 1,0 0-1,0 0 1,0 0-1,0 0 1,0 0-1,0 0 1,0 0 0,0 0-1,0 0 1,0 0-1,0 0 1,0-1-1,0 1 1,2-1-1,3 0 11,1-1 0,0 0 0,-1-1 0,0 1 0,1-1 0,5-4 0,15-12-55,-1-1 1,-1-1-1,0-1 0,-2-1 1,-1-1-1,33-45 0,-32 36-9,-1-2-1,-2 0 0,-1-1 1,27-76-1,-41 90 2,-9 18-44,-17 31 218,0 12 350,1 1 0,2 1-1,2 1 1,1 0 0,3 0 0,1 2-1,3-1 1,1 1 0,-1 54 0,8-98-435,-1 1 1,1-1-1,0 1 0,0-1 1,0 0-1,0 1 1,0-1-1,0 1 0,0-1 1,0 1-1,0-1 1,0 1-1,0-1 0,0 1 1,0-1-1,0 1 1,1-1-1,-1 1 0,0-1 1,0 1-1,0-1 1,1 1-1,-1-1 1,0 0-1,1 1 0,-1-1 1,0 0-1,1 1 1,-1-1-1,0 0 0,1 1 1,0-1-1,11-11 502,8-27-246,-7-3-771,-2-2-1,6-51 1,-17 100 474,0 0 28,-1 1 0,2-1-1,-1 0 1,1 1 0,0-1 0,0 0 0,3 10 0,-2-14-12,-1 0 1,0 0 0,0-1-1,1 1 1,-1 0-1,1-1 1,0 1-1,-1-1 1,1 0-1,0 1 1,0-1-1,0 0 1,0 0 0,0 0-1,0 0 1,0 0-1,0-1 1,0 1-1,1-1 1,-1 1-1,0-1 1,0 0-1,1 0 1,-1 0 0,4-1-1,4 0 9,-1 0-1,1-2 1,-1 1 0,0-1-1,0 0 1,0-1 0,0 0 0,0 0-1,-1-1 1,0 0 0,0-1-1,0 0 1,-1 0 0,0 0-1,0-1 1,0 0 0,-1-1-1,0 1 1,-1-1 0,1 0-1,6-15 1,-71 118 558,51-80-574,1 0 1,1 1 0,1-1 0,0 1-1,1 0 1,1 0 0,0 1 0,1-1-1,1 32 1,1-47-4,0 0 0,0 0 0,0 0 0,0 0 0,0 0 0,1 0 0,-1 0 0,1 0 0,-1 0 0,0 0 0,1 0 0,0 0 0,-1 0 0,1 0 0,-1 0 0,1 0 0,0-1 0,0 1 0,0 0 0,-1-1 0,1 1 0,0 0 0,0-1 0,0 1 0,0-1 0,0 1 0,0-1 0,0 0 0,0 1 0,0-1 0,0 0 0,0 0 0,0 0 0,0 0 0,0 0 0,0 0 0,1 0 0,-1 0 0,0 0 0,0 0 0,0-1 0,0 1 0,0 0 0,0-1 0,0 1 0,0-1 0,1 0 0,3-1 0,1-1 0,-1 1 0,0-1 0,-1 0 0,1 0 0,-1-1 0,1 1 0,3-5 0,-1 0-592,-1 0 1,0 0-1,-1-1 1,6-13-1,-5 10-997,-1-1 0,-1 1 0,-1-1 0,1 0 0,1-19 0,-2-22-7059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9.957"/>
    </inkml:context>
    <inkml:brush xml:id="br0">
      <inkml:brushProperty name="width" value="0.025" units="cm"/>
      <inkml:brushProperty name="height" value="0.025" units="cm"/>
    </inkml:brush>
  </inkml:definitions>
  <inkml:trace contextRef="#ctx0" brushRef="#br0">1 0 20211,'0'0'4645,"21"52"-16721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4.295"/>
    </inkml:context>
    <inkml:brush xml:id="br0">
      <inkml:brushProperty name="width" value="0.025" units="cm"/>
      <inkml:brushProperty name="height" value="0.025" units="cm"/>
    </inkml:brush>
  </inkml:definitions>
  <inkml:trace contextRef="#ctx0" brushRef="#br0">1 1 15791,'0'0'14734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4.624"/>
    </inkml:context>
    <inkml:brush xml:id="br0">
      <inkml:brushProperty name="width" value="0.025" units="cm"/>
      <inkml:brushProperty name="height" value="0.025" units="cm"/>
    </inkml:brush>
  </inkml:definitions>
  <inkml:trace contextRef="#ctx0" brushRef="#br0">178 0 14318,'0'0'7212,"3"15"-5381,-2-12-1725,2 8 223,-1-1-1,0 1 0,-1 0 1,0 0-1,-1 0 0,0 0 1,0-1-1,-1 1 0,-4 19 1,-25 61 745,-3-2 1,-81 153 0,107-217-968,7-25-142,0 0 0,0 1 0,0-1 0,0 0-1,0 0 1,0 1 0,1-1 0,-1 0 0,0 0 0,0 0-1,0 1 1,1-1 0,-1 0 0,0 0 0,0 0-1,0 1 1,1-1 0,-1 0 0,0 0 0,0 0 0,1 0-1,-1 0 1,0 0 0,0 0 0,1 0 0,-1 1-1,0-1 1,0 0 0,1 0 0,-1 0 0,0 0 0,1 0-1,-1 0 1,0-1 0,0 1 0,1 0 0,-1 0 0,0 0-1,0 0 1,1 0 0,-1 0 0,4-2-595,0 0 0,0 0-1,0 0 1,-1-1 0,1 1 0,-1-1 0,0 0 0,6-6 0,20-26-6161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5.074"/>
    </inkml:context>
    <inkml:brush xml:id="br0">
      <inkml:brushProperty name="width" value="0.025" units="cm"/>
      <inkml:brushProperty name="height" value="0.025" units="cm"/>
    </inkml:brush>
  </inkml:definitions>
  <inkml:trace contextRef="#ctx0" brushRef="#br0">50 63 14862,'0'0'2776,"-3"9"-763,-2 2-1221,3-7-414,0 0 1,1 0-1,-1 0 0,1 0 0,0 0 1,0 0-1,1 1 0,-1-1 0,1 6 1,0-10-271,1 1 1,-1-1-1,1 1 1,-1-1 0,1 1-1,-1-1 1,1 1-1,-1-1 1,1 1 0,-1-1-1,1 0 1,0 0-1,-1 1 1,1-1 0,-1 0-1,1 0 1,0 0-1,-1 1 1,1-1 0,0 0-1,-1 0 1,1 0-1,0 0 1,-1 0 0,1 0-1,0-1 1,-1 1-1,1 0 1,0 0 0,-1 0-1,1-1 1,0 1-1,-1 0 1,1-1 0,0 1-1,26-10 750,40-37-282,-64 44-563,0 1-1,0-1 1,0 0-1,0 0 1,0 0-1,-1-1 1,1 1-1,-1 0 0,0-1 1,0 0-1,0 1 1,0-1-1,-1 0 1,1 0-1,-1 0 1,0 0-1,0-5 1,-1 9-9,0-1 0,-1 0 1,1 1-1,0-1 0,-1 1 1,1-1-1,-1 1 0,1-1 1,-1 1-1,1-1 0,-1 1 1,1-1-1,-1 1 0,1 0 1,-1-1-1,0 1 0,1 0 1,-1-1-1,0 1 0,1 0 1,-1 0-1,0 0 0,1 0 1,-1-1-1,0 1 0,1 0 1,-1 0-1,0 0 0,1 0 1,-1 1-1,0-1 0,1 0 1,-1 0-1,0 0 0,0 1 1,-28 6-1,19-1 1,0 0 0,0 1 0,1 0 0,0 0 0,1 1 0,0 0 0,0 1 0,0 0 0,1 0 0,1 0 0,-1 1 0,2 0 0,-1 0 0,1 1 1,1-1-1,0 1 0,1 0 0,-4 19 0,6-28 2,1-1 1,0 1-1,0-1 0,0 1 1,0 0-1,0-1 1,0 1-1,1-1 0,-1 1 1,0-1-1,1 1 1,-1-1-1,1 1 1,0-1-1,-1 1 0,1-1 1,0 0-1,0 1 1,0-1-1,0 0 0,0 0 1,0 0-1,0 0 1,0 0-1,1 0 1,1 2-1,1-1 7,0-1-1,0 0 1,0 1 0,1-1-1,-1-1 1,0 1 0,0-1 0,0 1-1,1-1 1,3-1 0,11 0 33,0-2 0,0 0 0,28-10 0,-6 0-22,-19 4-17,1 2 0,0 1 1,0 0-1,0 2 0,32-2 1,-54 6 2,0 1 0,0-1 0,0 0-1,0 1 1,0-1 0,0 1 0,0-1 0,0 1 0,0 0 0,0-1 0,0 1 0,0 0 0,0 0 0,0 0 0,-1-1 0,1 1 0,0 0 0,-1 0 0,1 0 0,-1 0 0,1 0 0,-1 0 0,1 1 0,-1-1 0,0 0 0,1 0-1,-1 0 1,0 0 0,0 2 0,3 45 712,-5-24 0,6-69-394,0-60-322,-3 31-46,-1 73-33,0 0 1,1-1-1,-1 1 1,1 0-1,-1 0 1,1 0-1,-1 0 1,1 0-1,0 0 1,0 0-1,-1 0 1,1 0-1,0 0 1,0 1-1,0-1 0,0 0 1,0 0-1,0 1 1,0-1-1,0 1 1,0-1-1,0 1 1,1-1-1,-1 1 1,0 0-1,0 0 1,0-1-1,1 1 1,-1 0-1,2 0 0,49 0-3098,-33 1 1132,22-4-3305,2-6-2996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6.348"/>
    </inkml:context>
    <inkml:brush xml:id="br0">
      <inkml:brushProperty name="width" value="0.025" units="cm"/>
      <inkml:brushProperty name="height" value="0.025" units="cm"/>
    </inkml:brush>
  </inkml:definitions>
  <inkml:trace contextRef="#ctx0" brushRef="#br0">192 100 6887,'0'0'15860,"-12"-5"-13655,3 1-1828,6 1-289,-1 1-1,1 0 1,-1 1-1,1-1 1,-1 1-1,0-1 1,0 1-1,1 0 1,-1 0-1,0 1 1,0-1-1,0 1 1,0 0-1,0 0 1,0 0-1,0 1 1,0-1-1,0 1 1,0 0 0,-4 2-1,2-1 19,0 1 0,0 1 1,1-1-1,-1 1 0,1 0 0,-1 0 0,1 1 0,1-1 1,-1 1-1,0 0 0,1 1 0,0-1 0,1 1 0,-1 0 1,1-1-1,0 2 0,-4 10 0,8-16-98,-1-1-1,1 1 1,0 0 0,-1-1-1,1 1 1,0-1-1,-1 1 1,1-1 0,0 1-1,0-1 1,-1 0-1,1 1 1,0-1 0,0 0-1,0 1 1,0-1-1,-1 0 1,1 0 0,0 0-1,0 0 1,0 0-1,0 0 1,0 0 0,-1 0-1,1 0 1,0 0-1,0-1 1,0 1 0,0 0-1,1-1 1,32-6 173,-15 0-122,0-2 0,-1 0 0,-1-1 0,33-23 0,-41 26-43,1-1-1,-1 1 1,-1-2 0,1 1 0,-2-1 0,1-1 0,-1 1 0,0-1-1,9-19 1,-66 124 700,49-94-706,-13 34 314,-12 41 0,23-66-305,1 0-1,0-1 1,1 1 0,0 0 0,0 0 0,1-1-1,0 1 1,0 0 0,1 0 0,3 10-1,-3-18-27,0 0 0,0 1 0,0-1-1,1 0 1,-1 0 0,1 0 0,0 0-1,-1 0 1,1 0 0,0 0 0,0 0-1,0-1 1,0 1 0,0-1 0,1 1 0,-1-1-1,0 0 1,1 0 0,-1 0 0,1 0-1,-1-1 1,1 1 0,-1-1 0,1 1-1,-1-1 1,1 0 0,0 0 0,-1 0-1,1 0 1,-1-1 0,4 0-1,1 1-330,0-1 1,-1-1-1,1 1 0,0-1 0,-1 0 0,1-1 0,-1 1 0,0-1 0,1-1 0,8-5 0,15-23-4566,-3-7-2306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6.691"/>
    </inkml:context>
    <inkml:brush xml:id="br0">
      <inkml:brushProperty name="width" value="0.025" units="cm"/>
      <inkml:brushProperty name="height" value="0.025" units="cm"/>
    </inkml:brush>
  </inkml:definitions>
  <inkml:trace contextRef="#ctx0" brushRef="#br0">0 0 11211,'0'0'-1410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7.020"/>
    </inkml:context>
    <inkml:brush xml:id="br0">
      <inkml:brushProperty name="width" value="0.025" units="cm"/>
      <inkml:brushProperty name="height" value="0.025" units="cm"/>
    </inkml:brush>
  </inkml:definitions>
  <inkml:trace contextRef="#ctx0" brushRef="#br0">94 1 14574,'0'0'7468,"0"9"-6128,2 33-348,-3 0 0,-1 0 0,-8 47 0,-35 128 2103,12-64-1841,32-148-785,-3 26-2988,4-31 2361,0 1-1,0-1 1,0 0 0,0 1-1,0-1 1,0 1 0,0-1-1,0 0 1,0 1 0,1-1-1,-1 1 1,0-1 0,0 0-1,0 1 1,0-1 0,1 0-1,-1 1 1,0-1 0,0 0-1,1 1 1,-1-1 0,0 0-1,0 1 1,1-1 0,-1 0-1,0 0 1,1 1 0,-1-1-1,1 0 1,-1 0 0,0 0-1,1 0 1,-1 1 0,0-1-1,1 0 1,-1 0 0,1 0-1,-1 0 1,1 0 0,-1 0-1,0 0 1,1 0 0,-1 0-1,1 0 1,-1 0 0,0 0-1,1-1 1,-1 1 0,1 0-1,-1 0 1,0 0-1,1 0 1,-1-1 0,0 1-1,1 0 1,-1 0 0,0-1-1,1 1 1,-1 0 0,0-1-1,1 1 1,17-19-6333,4-7-3967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7.362"/>
    </inkml:context>
    <inkml:brush xml:id="br0">
      <inkml:brushProperty name="width" value="0.025" units="cm"/>
      <inkml:brushProperty name="height" value="0.025" units="cm"/>
    </inkml:brush>
  </inkml:definitions>
  <inkml:trace contextRef="#ctx0" brushRef="#br0">259 59 10730,'0'0'6065,"0"-10"-2195,0 7-3589,0 1 0,0-1-1,0 0 1,-1 0 0,1 0 0,-1 0 0,0 0 0,0 0-1,1 1 1,-4-6 0,3 7-185,-1-1 0,1 1-1,0 0 1,-1 0 0,1 0 0,-1 0 0,1 1-1,-1-1 1,1 0 0,-1 0 0,1 1-1,-1-1 1,0 1 0,0 0 0,1-1 0,-1 1-1,0 0 1,1 0 0,-1 0 0,0 0-1,0 0 1,1 1 0,-1-1 0,0 1 0,1-1-1,-1 1 1,0-1 0,-1 2 0,-7 2 69,0 0 1,1 1 0,-1 0 0,1 0-1,0 1 1,0 1 0,1-1-1,0 1 1,-11 12 0,0 3 397,0 0 1,-20 33-1,36-51-452,0 1 1,0-1-1,1 1 1,-1 0-1,1 0 0,0-1 1,1 1-1,-1 0 1,1 1-1,0-1 0,0 10 1,1-13-98,0 0 1,1 0 0,-1-1-1,1 1 1,0 0 0,0 0 0,0 0-1,0-1 1,0 1 0,0-1-1,0 1 1,0-1 0,1 1-1,-1-1 1,0 1 0,1-1 0,-1 0-1,1 0 1,0 0 0,-1 0-1,1 0 1,0 0 0,0 0-1,-1-1 1,1 1 0,0-1-1,0 1 1,0-1 0,0 0 0,0 0-1,0 0 1,0 0 0,3 0-1,39 1-7,0-2-1,49-8 0,45-1-324,-137 10 322,-1 0-1,1 0 0,-1 0 0,1 0 0,-1-1 0,1 1 0,0 0 0,-1 0 0,1 0 1,-1 0-1,1 1 0,-1-1 0,1 0 0,-1 0 0,1 0 0,-1 0 0,1 0 0,-1 1 1,1-1-1,-1 0 0,0 1 0,1-1 0,-1 0 0,1 0 0,-1 1 0,0-1 1,1 1-1,-1-1 0,0 0 0,1 1 0,-1-1 0,0 1 0,-9 13 394,-27 12 347,-10-4-716,-1-2-1,-2-2 0,-95 22 1,111-32-31,44-5-2898,30-1-8484,-16-2-2644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9.304"/>
    </inkml:context>
    <inkml:brush xml:id="br0">
      <inkml:brushProperty name="width" value="0.025" units="cm"/>
      <inkml:brushProperty name="height" value="0.025" units="cm"/>
    </inkml:brush>
  </inkml:definitions>
  <inkml:trace contextRef="#ctx0" brushRef="#br0">228 283 10922,'0'0'4191,"0"-9"-1533,0 6-2305,-1-1-1,1 0 0,-1 0 0,1 0 1,-1 0-1,0 0 0,-1 1 0,1-1 1,-1 0-1,1 1 0,-4-4 0,4 5-154,-1 0 0,0 0 0,0 1 0,0-1-1,0 1 1,0-1 0,0 1 0,0 0-1,0 0 1,0 0 0,-1 0 0,1 0 0,0 0-1,-1 1 1,1-1 0,-1 1 0,1 0 0,-1 0-1,1 0 1,-1 0 0,1 0 0,-1 0 0,-3 1-1,-1 1-128,1 0-1,-1 1 1,1 0 0,0 0-1,0 0 1,0 0-1,0 1 1,0 0-1,1 0 1,0 1 0,0 0-1,0 0 1,0 0-1,-6 10 1,0-1 17,1 1-1,1 0 1,1 0 0,-12 28 0,19-40-62,0-1 1,0 1-1,0 0 1,1 0-1,-1 0 1,1 0-1,-1 0 1,1 0-1,0 0 1,1 4 0,-1-6-17,0 0 0,0 0 1,1 0-1,-1 0 1,0-1-1,1 1 1,-1 0-1,1 0 0,-1 0 1,1-1-1,-1 1 1,1 0-1,0 0 0,-1-1 1,1 1-1,0 0 1,-1-1-1,1 1 1,0-1-1,0 1 0,0-1 1,1 1-1,1-1 7,1 1 0,-1-1 0,0 0 0,1 0-1,-1 0 1,0-1 0,1 1 0,-1-1 0,0 0-1,1 1 1,-1-2 0,0 1 0,0 0 0,0-1-1,0 1 1,5-5 0,11-6 4,0-2 1,-1 0-1,-1-1 0,0-1 0,-1 0 1,-1-2-1,0 1 0,17-30 0,-22 32 5,-2 0 0,0-1 0,-1 0 0,0 0-1,-1-1 1,-1 1 0,-1-1 0,0 0 0,-1-1-1,-1 1 1,0-31 0,-2 48-11,0-1 0,0 1 0,0-1 0,1 1 0,-1-1 0,0 1 0,0-1 0,0 1 0,0-1 0,0 1 0,0-1 0,-1 1 0,1-1 0,0 1 0,0-1 0,0 1 0,0-1 0,0 1 0,-1-1 0,1 1 0,0-1 0,0 1 0,-1 0 0,1-1 0,0 1 0,-1 0 0,1-1 0,-1 1 0,1 0 0,0-1 0,-1 1 0,1 0 0,-1-1 0,1 1 0,-1 0 0,1 0 0,0 0 0,-1 0 0,1-1 0,-1 1 0,1 0 0,-1 0 0,1 0 0,-1 0-1,1 0 1,-1 0 0,1 0 0,-1 0 0,1 0 0,-1 1 0,1-1 0,-1 0 0,1 0 0,-1 0 0,1 1 0,-1-1 0,1 0 0,-1 0 0,1 1 0,0-1 0,-1 0 0,1 1 0,0-1 0,-1 0 0,1 1 0,-1 0 0,-23 28 190,15-13-197,1 0 0,1 1 1,1 0-1,0 0 0,1 1 0,1 0 0,1 0 0,0 0 1,1 0-1,1 0 0,1 1 0,2 19 0,-1-36-3,-1 1-1,1-1 0,-1 0 1,1 0-1,0 0 0,0 0 1,0 0-1,0 0 0,1 0 1,-1 0-1,0-1 0,1 1 1,-1 0-1,1-1 0,0 1 1,-1-1-1,1 1 0,0-1 1,4 2-1,-2-1 12,0-1 0,0 1-1,1-1 1,-1 0 0,1 0 0,-1-1 0,1 1 0,-1-1-1,7-1 1,1 0 11,-1 0 0,0-1 0,-1-1 0,1 1 0,0-2 0,-1 0 0,15-7 0,-9 1 5,1 0 1,24-21 0,-36 26-22,0 1 0,0-1 0,0 0 0,-1 0 0,0-1 1,0 1-1,0-1 0,0 0 0,-1 0 0,5-12 0,-45 94-127,32-61 114,1 1 0,1 0 0,0 0 0,-1 27 0,3-40 9,1-1 0,0 1 0,0 0 0,0 0 0,0 0 0,1-1 0,-1 1 0,1 0 0,-1 0 0,1-1 0,0 1 0,0-1 0,0 1 0,1-1 0,-1 1 0,0-1 0,1 1 0,0-1 0,0 0 0,-1 0 0,1 0 0,0 0 0,1 0 0,-1-1 0,0 1 0,0-1 0,1 1 0,-1-1 0,1 0 0,-1 0 0,1 0 0,0 0 0,-1 0 0,1 0 0,3-1 0,4 1 38,0-2 0,-1 1 0,1-1 0,0-1 0,0 0 0,-1 0 0,1-1 0,-1 0 0,0 0 0,0-1 0,0 0 0,-1-1 0,1 0 0,-1-1 0,10-7 0,-7 4-30,0 0 0,-1-1-1,0 0 1,-1 0 0,0-1 0,-1-1-1,0 1 1,-1-1 0,0 0-1,7-18 1,-12 26-1,-1-1-1,0 0 1,0 0 0,0 1-1,0-1 1,-1 0 0,0 0 0,0 0-1,-1-9 1,1 13-11,0 0 1,-1 0 0,1 0-1,0 1 1,0-1-1,-1 0 1,1 0-1,0 1 1,-1-1-1,1 0 1,-1 1-1,1-1 1,-1 0-1,1 1 1,-1-1 0,0 1-1,1-1 1,-1 1-1,1-1 1,-1 1-1,0-1 1,0 1-1,1 0 1,-2-1-1,0 1-4,1 0 0,-1 0 0,0 0 0,0 1-1,1-1 1,-1 0 0,0 1 0,1-1 0,-1 1 0,0-1-1,1 1 1,-1 0 0,1 0 0,-1 0 0,1 0 0,-3 2-1,-3 3 41,-1 2-1,1-1 0,1 1 0,-1 0 1,1 0-1,1 1 0,0 0 0,0 0 1,0 0-1,1 0 0,1 1 0,-1 0 1,2-1-1,-1 1 0,1 0 0,1 1 1,0-1-1,0 12 0,1-20-55,0 0 1,1 0-1,-1-1 1,0 1-1,1 0 1,-1 0-1,1-1 1,0 1-1,-1-1 1,1 1-1,0-1 1,0 1-1,0-1 1,0 1-1,0-1 1,1 0-1,-1 1 1,0-1-1,0 0 1,1 0-1,-1 0 1,1 0-1,1 1 1,2 0-103,-1-1 0,0 1 0,0-1 0,1 0 0,-1 0-1,1 0 1,-1-1 0,1 0 0,6 0 0,-6 0-60,-1 0-1,1 0 1,-1 0-1,0-1 1,1 0-1,-1 0 1,0 0-1,0 0 1,1-1-1,-1 0 1,0 0-1,-1 0 1,1 0-1,0 0 1,0-1-1,-1 0 1,0 0-1,1 0 1,-1 0-1,0 0 1,3-5-1,-1-16-6011,-4-8-3522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49.664"/>
    </inkml:context>
    <inkml:brush xml:id="br0">
      <inkml:brushProperty name="width" value="0.025" units="cm"/>
      <inkml:brushProperty name="height" value="0.025" units="cm"/>
    </inkml:brush>
  </inkml:definitions>
  <inkml:trace contextRef="#ctx0" brushRef="#br0">1 0 19410,'0'0'8937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1.328"/>
    </inkml:context>
    <inkml:brush xml:id="br0">
      <inkml:brushProperty name="width" value="0.025" units="cm"/>
      <inkml:brushProperty name="height" value="0.025" units="cm"/>
    </inkml:brush>
  </inkml:definitions>
  <inkml:trace contextRef="#ctx0" brushRef="#br0">200 89 9513,'0'0'3251,"2"-10"-384,2-33 48,-4 42-2767,0-1 0,0 1 0,-1-1 0,1 0 0,-1 1 1,1-1-1,-1 1 0,1-1 0,-1 1 0,0-1 0,0 1 0,1 0 1,-1-1-1,0 1 0,0 0 0,-1 0 0,1 0 0,0-1 1,0 1-1,0 0 0,-1 1 0,1-1 0,-1 0 0,1 0 1,-1 0-1,1 1 0,-1-1 0,1 1 0,-1-1 0,1 1 1,-1 0-1,0 0 0,1 0 0,-1 0 0,1 0 0,-1 0 1,-2 0-1,-3 0-3,0 1 1,1 0 0,-1 0 0,1 0-1,-1 0 1,1 1 0,-10 4-1,9-2-96,1 0 0,-1 0 0,1 1-1,0 0 1,0 0 0,0 0 0,1 1-1,-1 0 1,2 0 0,-1 0 0,1 1 0,0-1-1,0 1 1,0 0 0,1 0 0,0 0-1,1 1 1,0-1 0,0 1 0,0 0 0,0 10-1,2-16-46,1-1-1,-1 0 0,1 0 0,0 1 0,-1-1 1,1 0-1,0 0 0,0 0 0,0 0 1,0 0-1,0 0 0,0 0 0,0 0 0,0 0 1,0 0-1,0 0 0,1-1 0,-1 1 1,0-1-1,0 1 0,1-1 0,-1 1 0,0-1 1,1 0-1,-1 1 0,1-1 0,-1 0 1,0 0-1,1 0 0,-1 0 0,1 0 1,-1 0-1,0-1 0,3 0 0,50-9 149,-20-9-104,-31 16-62,1 1 0,0-1 0,0 1 0,0 0 0,0 0 1,0 0-1,0 0 0,1 1 0,-1 0 0,8-2 0,-11 4 3,0 0-1,-1 0 0,1 0 0,0 1 1,-1-1-1,1 0 0,-1 0 0,1 0 1,-1 0-1,1 1 0,-1-1 0,0 0 1,0 1-1,1-1 0,-1 0 0,0 1 1,0-1-1,0 0 0,-1 0 1,1 1-1,-1 1 0,1 4 49,5 350 5629,-6-355-5635,0 1-1,0-1 0,0 0 0,0 1 0,0-1 0,0 0 0,0 0 0,-1 0 0,1 0 0,-1 0 1,0 0-1,0 0 0,1-1 0,-1 1 0,0-1 0,0 1 0,-1-1 0,1 0 0,-2 2 0,-49 23 297,48-24-320,-1 1-5,-1 0 0,1 0 0,-1-1 0,0 0 0,0 0 0,0-1 0,0 1 0,0-2 0,0 1 0,0-1 0,0 0 0,-7-1 0,13 1 0,0-1 0,1 1 0,-1-1 0,0 0 0,1 1 0,-1-1 0,1 0 0,-1 1 0,1-1 0,0 0 0,-1 1 0,1-1 0,-1 0 0,1 0 0,0 1 0,0-1 0,0 0 0,-1 0 0,1 0 0,0 0 0,0 1 0,0-1 0,0 0 0,0 0 0,0 0 0,1 0 0,-1 1 0,0-1 0,0 0 0,0 0 0,1 0 0,-1 1 0,1-1 0,-1 0 0,0 1 0,1-2 0,16-27 0,6 5-3263,-20 21 1796,0-1-1,0 0 1,-1 0 0,1 0 0,-1-1 0,0 1-1,3-9 1,0-9-11751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0.312"/>
    </inkml:context>
    <inkml:brush xml:id="br0">
      <inkml:brushProperty name="width" value="0.025" units="cm"/>
      <inkml:brushProperty name="height" value="0.025" units="cm"/>
    </inkml:brush>
  </inkml:definitions>
  <inkml:trace contextRef="#ctx0" brushRef="#br0">144 210 6118,'0'0'12209,"-8"1"-7309,1 0-4505,0 0-1,1 1 1,-1 0 0,1 0-1,0 0 1,-1 1-1,1-1 1,0 2-1,0-1 1,1 1 0,-1-1-1,1 2 1,0-1-1,0 0 1,0 1 0,1 0-1,-1 0 1,1 1-1,1-1 1,-1 1-1,1 0 1,-4 8 0,5-10-362,0 0 1,1 0-1,0 0 1,0 1-1,0-1 1,0 0 0,0 1-1,1-1 1,0 1-1,0-1 1,0 1-1,2 6 1,-2-9-33,1 0 0,0-1 0,0 1 0,0 0 0,0 0 0,0 0 0,1-1 0,-1 1 0,0-1 0,1 1 0,-1-1 0,1 0 0,0 1-1,-1-1 1,1 0 0,0 0 0,0 0 0,0 0 0,-1 0 0,1-1 0,0 1 0,0-1 0,0 1 0,0-1 0,0 0 0,0 1 0,1-1 0,1 0 0,3 0-1,1 0 0,-1 0 0,1-1 0,-1 0 0,1 0 0,-1-1 0,0 0 0,0 0 0,1 0 0,-2-1 0,1 0 0,7-5 0,-3 1 0,0-1 0,0 0 0,-1-1 0,0 0 0,-1 0 0,11-14 0,2-8 0,0-2 0,-2 0 0,26-60 0,-41 81 0,2-2 0,-1 1 0,-1-1 0,0 0 0,-1 0 0,3-16 0,-10 29 0,-4 10 0,-8 14 0,4-6 0,1 2 0,0-1 0,1 1 0,1 1 0,1-1 0,1 1 0,1 1 0,0-1 0,2 1 0,-2 36 0,5-53 0,0 0 0,1 0 0,0 0 0,-1 0 0,2 0 0,-1 0 0,0 0 0,1-1 0,-1 1 0,1 0 0,0-1 0,0 1 0,1-1 0,-1 0 0,1 0 0,-1 0 0,1 0 0,0 0 0,0-1 0,0 1 0,1-1 0,-1 0 0,0 0 0,1 0 0,0 0 0,-1-1 0,1 1 0,0-1 0,0 0 0,0 0 0,0-1 0,5 1 0,-1 0 0,0 0 0,-1-1 0,1 0 0,-1-1 0,1 1 0,-1-1 0,1-1 0,-1 0 0,0 0 0,1 0 0,-1-1 0,0 0 0,0 0 0,-1-1 0,1 0 0,8-7 0,-7 5 0,0-2 0,0 1 0,-1-1 0,-1 0 0,1 0 0,-1-1 0,-1 0 0,1 0 0,-2 0 0,1-1 0,-1 1 0,-1-1 0,1 0 0,-2-1 0,4-18 0,-7 28 0,1 1 0,0-1 0,0 0 0,-1 1 0,1-1 0,0 1 0,-1-1 0,1 0 0,-1 1 0,1-1 0,-1 1 0,1-1 0,-1 1 0,1 0 0,-1-1 0,1 1 0,-1-1 0,0 1 0,1 0 0,-1 0 0,1-1 0,-1 1 0,0 0 0,1 0 0,-1 0 0,0-1 0,0 1 0,1 0 0,-1 0 0,0 0 0,1 0 0,-1 1 0,0-1 0,1 0 0,-1 0 0,0 0 0,1 0 0,-1 1 0,0-1 0,0 1 0,-30 10 0,23-5 0,0 0 0,1 0 0,0 1 0,1 0 0,-1 1 0,1 0 0,1 0 0,-9 14 0,12-18 0,-1 0 0,1 0 0,0 0 0,1 1 0,-1-1 0,1 0 0,-1 1 0,1-1 0,0 1 0,1 0 0,-1-1 0,1 1 0,0 0 0,0-1 0,1 1 0,-1-1 0,1 1 0,0 0 0,0-1 0,3 7 0,-1-8-68,-1-1 0,0 1-1,1-1 1,0 1 0,0-1 0,-1 0 0,1 0 0,0-1-1,1 1 1,-1 0 0,0-1 0,0 0 0,1 0-1,-1 0 1,1 0 0,-1-1 0,1 1 0,-1-1 0,1 0-1,-1 0 1,1 0 0,5-1 0,0 0-420,0 0-1,-1 0 1,1-1 0,0 0-1,-1 0 1,1-1 0,-1 0-1,9-5 1,20-17-5966,0-2-1372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3.194"/>
    </inkml:context>
    <inkml:brush xml:id="br0">
      <inkml:brushProperty name="width" value="0.025" units="cm"/>
      <inkml:brushProperty name="height" value="0.025" units="cm"/>
    </inkml:brush>
  </inkml:definitions>
  <inkml:trace contextRef="#ctx0" brushRef="#br0">505 107 10474,'3'-6'1016,"0"0"0,0 1 1,0-1-1,-1 0 0,0 0 0,0 0 0,-1-1 1,0 1-1,0 0 0,0-1 0,-1 1 0,0 0 1,-1-9-1,1 14-940,-1 0 1,1 0 0,-1 0 0,0 1-1,1-1 1,-1 0 0,0 0 0,1 1-1,-1-1 1,0 0 0,0 1-1,0-1 1,0 1 0,0-1 0,1 1-1,-1 0 1,0-1 0,0 1 0,0 0-1,0 0 1,0-1 0,0 1-1,0 0 1,0 0 0,0 0 0,0 0-1,-1 1 1,-31 2 529,19 3-454,0 1-1,0 1 0,1 0 0,0 1 0,0 0 1,1 1-1,0 0 0,-17 20 0,4-6 186,-19 17 164,2 1 0,2 2 0,-51 74-1,79-101-392,1 2-1,0-1 1,1 1-1,1 1 1,1 0-1,1 0 0,1 1 1,0-1-1,2 1 1,0 1-1,1-1 0,2 0 1,0 26-1,1-43-104,1 0 0,-1-1 0,1 1-1,0 0 1,0-1 0,0 1 0,0 0-1,1-1 1,0 0 0,-1 1 0,1-1 0,0 0-1,1 0 1,-1 0 0,0 0 0,1 0-1,0-1 1,3 3 0,-2-1 0,1-2-1,0 1 1,0 0 0,0-1 0,1 0-1,-1 0 1,0-1 0,1 1-1,-1-1 1,1-1 0,6 1 0,0 0-1,0-1 0,1-1-1,-1 0 1,0-1 0,0 0 0,0-1 0,0 0 0,-1-1 0,1-1 0,17-8 0,-17 5-2,0 0 0,-1 0 0,0-1 0,-1 0 0,1-1 0,-2 0 0,1-1 0,9-15 0,-14 18 0,0 1 0,-1-1 0,0 0 0,-1 0 0,0 0 0,0 0 0,-1-1 0,0 1 0,0-1 0,-1 1 0,0-1 0,0 0 0,-1 0 0,-1-12 0,0 17 0,0 1 0,-1 0 0,1-1 0,-1 1 0,0 0 0,0 0 0,0 0 0,0 0 0,0 0 0,-1 0 0,1 1 0,-1-1 0,0 1 0,0 0 0,0-1 0,0 1 0,0 1 0,0-1 0,0 0 0,-1 1 0,1 0 0,-1 0 0,1 0 0,-1 0 0,1 0 0,-1 1 0,-4-1 0,0 0 0,1 0 0,-1 0 0,0 1 0,0 0 0,0 0 0,0 1 0,0 0 0,0 0 0,1 1 0,-1 0 0,-12 5 0,17-5 0,0 0 0,0-1 0,0 2 0,0-1 0,0 0 0,1 0 0,-1 1 0,1 0 0,0-1 0,0 1 0,0 0 0,0 0 0,0 0 0,0 0 0,1 1 0,0-1 0,-1 0 0,1 1 0,0-1 0,1 1 0,-1-1 0,1 1 0,-1-1 0,1 7 0,1-8 0,0-1 0,-1 1 0,1-1 0,0 1 0,0-1 0,-1 0 0,1 1 0,0-1 0,0 0 0,1 0 0,-1 0 0,0 0 0,0 0 0,1 0 0,-1 0 0,0 0 0,1 0 0,-1-1 0,1 1 0,-1 0 0,1-1 0,-1 1 0,1-1 0,-1 0 0,1 0 0,-1 1 0,1-1 0,0 0 0,-1 0 0,3-1 0,56-1 0,-58 2 0,18-3 0,0-1 0,0-1 0,-1-1 0,1-1 0,-2 0 0,1-1 0,-1-2 0,0 1 0,-1-2 0,0 0 0,-1-2 0,0 1 0,-1-2 0,21-23 0,-56 92 0,-9 7 0,0-5 0,2 2 0,-35 115 0,62-172-105,-1-1 0,1 1 0,0-1-1,-1 1 1,1-1 0,0 0 0,0 1 0,-1-1 0,1 1 0,1-1-1,-1 1 1,0-1 0,0 1 0,0-1 0,1 1 0,-1-1-1,1 1 1,-1-1 0,1 0 0,0 1 0,-1-1 0,1 0 0,0 1-1,0-1 1,0 0 0,0 0 0,0 0 0,0 0 0,0 0 0,0 0-1,1 0 1,1 1 0,-1-1-180,0-1 1,1 0-1,-1 0 0,0 1 0,0-1 1,0-1-1,0 1 0,0 0 1,0 0-1,1-1 0,-1 1 0,0-1 1,0 0-1,0 0 0,0 0 1,-1 0-1,1 0 0,0 0 0,0 0 1,-1 0-1,1-1 0,0 1 1,1-3-1,17-19-7445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3.539"/>
    </inkml:context>
    <inkml:brush xml:id="br0">
      <inkml:brushProperty name="width" value="0.025" units="cm"/>
      <inkml:brushProperty name="height" value="0.025" units="cm"/>
    </inkml:brush>
  </inkml:definitions>
  <inkml:trace contextRef="#ctx0" brushRef="#br0">1 158 20243,'0'0'3395,"2"8"-1377,-2-5-1922,1-1 0,0 1 0,-1-1 0,1 1 0,0-1 0,0 1 0,1-1 0,-1 0 0,0 0 0,1 0 0,-1 1 0,1-1-1,0-1 1,0 1 0,0 0 0,0 0 0,0-1 0,0 1 0,0-1 0,0 0 0,1 1 0,-1-1 0,0 0 0,1 0 0,-1-1 0,1 1 0,-1 0 0,1-1-1,0 0 1,-1 1 0,1-1 0,-1 0 0,1 0 0,4-1 0,5 0-37,0 1 1,-1-2-1,1 0 0,-1 0 1,1-1-1,-1 0 0,0-1 1,0 0-1,0-1 0,0 0 1,-1-1-1,12-8 0,-15 10-35,-1-1 0,0 1 0,-1-1-1,1-1 1,-1 1 0,0-1 0,0 0-1,-1 0 1,0 0 0,0-1 0,0 1 0,-1-1-1,0 0 1,0 0 0,0-1 0,-1 1 0,0 0-1,-1-1 1,0 1 0,1-9 0,-2 15-12,0 0 1,0 0 0,0 0-1,0 0 1,-1 1 0,1-1-1,0 0 1,0 0-1,0 0 1,-1 0 0,1 0-1,0 0 1,-1 0 0,1 0-1,-1 0 1,1 1 0,-1-1-1,0 0 1,1 0 0,-1 1-1,0-1 1,0 0 0,1 1-1,-1-1 1,0 1-1,0-1 1,0 1 0,1-1-1,-1 1 1,0-1 0,0 1-1,0 0 1,0 0 0,0-1-1,0 1 1,0 0 0,0 0-1,0 0 1,0 0 0,0 0-1,0 0 1,0 1-1,0-1 1,-1 0 0,-3 1-3,1 0 0,0 0 1,0 1-1,0-1 1,1 1-1,-1 0 0,0 0 1,1 0-1,-7 5 0,-13 14 191,2 1 0,0 1 1,2 1-1,1 0 0,0 1 0,2 2 0,1-1 0,-14 36 0,27-57-220,0 0 0,0 1 1,1-1-1,0 0 0,0 1 0,0 0 0,1-1 0,0 11 0,0-15-10,0 1-1,1-1 1,-1 1-1,1 0 1,-1-1-1,1 1 1,0-1-1,0 0 0,-1 1 1,1-1-1,0 0 1,0 1-1,0-1 1,1 0-1,-1 0 0,0 0 1,0 0-1,1 0 1,-1 0-1,0 0 1,1 0-1,-1-1 0,1 1 1,-1-1-1,1 1 1,-1-1-1,1 1 1,0-1-1,-1 0 0,1 0 1,3 0-1,2 1-717,1-1 1,-1 0-1,1 0 0,0-1 0,-1 0 0,1 0 0,-1-1 1,0 0-1,8-3 0,30-19-7036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3.928"/>
    </inkml:context>
    <inkml:brush xml:id="br0">
      <inkml:brushProperty name="width" value="0.025" units="cm"/>
      <inkml:brushProperty name="height" value="0.025" units="cm"/>
    </inkml:brush>
  </inkml:definitions>
  <inkml:trace contextRef="#ctx0" brushRef="#br0">232 1 18225,'0'0'3358,"-13"5"-1004,-1 2-1862,0 0 0,1 1 0,0 1 0,0 0-1,1 0 1,0 2 0,-12 12 0,17-15-254,2-4-180,0 1 0,1 0 0,0 0 0,0 0 0,0 0 0,1 1 1,-1 0-1,1-1 0,1 1 0,-1 0 0,1 1 0,-2 7 0,5-13-95,-1 0 0,1 0 1,0 0-1,0-1 0,0 1 1,-1 0-1,1 0 0,0-1 1,0 1-1,0 0 0,0-1 1,0 1-1,0-1 0,1 0 1,-1 1-1,0-1 1,0 0-1,0 1 0,0-1 1,0 0-1,1 0 0,-1 0 1,0 0-1,0 0 0,0 0 1,2-1-1,44 0-851,-39 1 438,28-2-557,-20 0 656,0 1-1,0 1 1,30 4-1,-45-5 408,0 1-1,0 0 1,0 0 0,0 0-1,0 1 1,1-1 0,-1 0-1,0 0 1,0 1 0,0-1-1,0 1 1,0-1-1,0 1 1,0-1 0,0 1-1,0-1 1,0 1 0,0 0-1,0 0 1,-1-1 0,1 1-1,0 0 1,0 0-1,-1 0 1,1 0 0,0 0-1,-1 0 1,1 0 0,-1 0-1,0 0 1,1 0 0,-1 0-1,0 0 1,1 0-1,-1 1 1,0-1 0,0 0-1,0 0 1,0 0 0,0 0-1,0 0 1,-1 1 0,1-1-1,0 0 1,0 0-1,-1 0 1,1 0 0,-1 0-1,1 0 1,-1 0 0,1 0-1,-3 2 1,-1 3 456,0 0 0,-1-1 1,1 1-1,-2-1 0,1 0 0,-10 7 0,-12 6-73,-1-1-1,-31 14 0,46-25-325,-1 0 1,0-1-1,-1 0 1,0-1-1,1-1 1,-24 2-1,38-5-123,-1 0 0,1 0 0,0 1-1,0-1 1,0 0 0,0 0 0,-1 0 0,1 0 0,0 0 0,0 0 0,0 0-1,0 0 1,-1-1 0,1 1 0,0 0 0,0 0 0,0 0 0,0 0-1,-1 0 1,1 0 0,0 0 0,0 0 0,0 0 0,0 0 0,0 0 0,0-1-1,-1 1 1,1 0 0,0 0 0,0 0 0,0 0 0,0 0 0,0-1-1,0 1 1,0 0 0,0 0 0,0 0 0,0 0 0,-1-1 0,1 1-1,0 0 1,0 0 0,0 0 0,0 0 0,0-1 0,0 1 0,0 0 0,0 0-1,1 0 1,-1 0 0,0-1 0,0 1 0,0 0 0,0 0 0,0 0-1,9-14-1435,15-10-2546,9 2-882,4-1-1991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4.656"/>
    </inkml:context>
    <inkml:brush xml:id="br0">
      <inkml:brushProperty name="width" value="0.025" units="cm"/>
      <inkml:brushProperty name="height" value="0.025" units="cm"/>
    </inkml:brush>
  </inkml:definitions>
  <inkml:trace contextRef="#ctx0" brushRef="#br0">215 20 16624,'0'0'6977,"-11"-3"-4463,5 1-2379,1 1-1,-1-1 1,1 1-1,-1 0 1,0 1-1,1-1 1,-1 1-1,0 0 1,0 1-1,1 0 1,-1-1-1,0 2 1,1-1-1,-1 1 1,1 0-1,-1 0 0,1 0 1,0 1-1,0-1 1,-5 5-1,4-3-8,-1 1 0,1 0 0,0 0-1,0 1 1,1-1 0,0 1 0,0 0-1,0 1 1,0-1 0,1 1 0,1 0-1,-1 0 1,1 0 0,0 1 0,0-1-1,1 1 1,-3 15 0,5-22-121,0-1-1,1 1 1,-1 0 0,0 0-1,0 0 1,0-1 0,0 1-1,1 0 1,-1 0 0,0-1-1,1 1 1,-1 0 0,0-1-1,1 1 1,-1 0 0,1-1-1,-1 1 1,1-1 0,-1 1-1,1-1 1,0 1 0,-1-1-1,1 1 1,0-1 0,-1 1-1,1-1 1,0 0-1,1 1 1,29 1 127,-23-3-103,0-1 0,0 0 1,1 0-1,-1-1 1,9-4-1,0-3-132,-1-1 0,-1 0 0,0-1 0,0-1 1,-2 0-1,1-1 0,-2-1 0,0 0 0,0 0 0,10-21 0,-23 37-104,-39 70-367,37-66 642,1 1 0,-1-1 0,1 1-1,0-1 1,0 1 0,1 0 0,0 0 0,0 0 0,0 0-1,0 0 1,1 0 0,0 0 0,1 0 0,-1 0 0,3 8-1,-2-13-47,0 0 0,0 1 0,0-1-1,1 0 1,-1 0 0,0 0-1,1-1 1,-1 1 0,1 0 0,-1 0-1,1-1 1,-1 1 0,1-1-1,-1 1 1,1-1 0,0 0 0,-1 0-1,1 0 1,0 0 0,-1 0-1,1 0 1,0 0 0,-1 0 0,3-1-1,42-9 257,-26-1-428,-1 0-1,-1-1 1,0 0-1,0-2 1,-1 0-1,27-30 1,-75 92 636,18-25-232,12-21-228,-21 41 824,22-42-830,0-1 1,0 1 0,-1 0-1,1-1 1,0 1-1,0 0 1,0-1-1,0 1 1,0 0 0,0-1-1,0 1 1,0 0-1,0-1 1,1 1 0,-1 0-1,0-1 1,0 1-1,0 0 1,1-1-1,-1 1 1,0-1 0,1 1-1,0 0 1,0 0-9,0-1 0,0 1 0,0-1 0,0 0 1,0 1-1,0-1 0,1 0 0,-1 0 0,0 0 0,0 0 1,0 0-1,1 0 0,-1 0 0,0 0 0,0 0 0,0 0 1,0-1-1,2 0 0,10-3-10,-1-1 0,0-1 0,0 0 0,-1-1 0,0 0 0,0 0 0,0-1 0,17-18 0,-17 15 0,1 1 0,1 0 0,0 1 0,0 0 0,23-10 0,-36 22 0,0 0 0,0 0 0,0 0 0,-1 0 0,1 0 0,-1 0 0,0 0 0,0 0 0,-2 4 0,-4 5 0,4-9 0,1 0 0,0 0 0,1 0 0,-1 0 0,0 0 0,1 0 0,0 1 0,0-1 0,0 0 0,0 1 0,0-1 0,1 1 0,-1 5 0,4-9 0,-1 0 0,1 0 0,-1 0 0,1 0 0,-1-1 0,0 1 0,1-1 0,-1 1 0,0-1 0,1 0 0,-1 0 0,4-2 0,22-12 0,-18 8 0,1 0 0,0 2 0,1-1 0,-1 2 0,1-1 0,0 1 0,0 1 0,0 0 0,14-1 0,-26 5 0,1-1 0,-1 1 0,1-1 0,-1 1 0,0-1 0,1 1 0,-1 0 0,0-1 0,1 1 0,-1 0 0,0-1 0,0 1 0,1 0 0,-1-1 0,0 1 0,0 0 0,0 0 0,0-1 0,0 1 0,0 0 0,0-1 0,0 1 0,0 0 0,-1-1 0,1 1 0,0 0 0,0-1 0,-1 1 0,1 0 0,-1 0 0,-6 23 0,0-12-539,5-9 62,0 0 0,1 0 0,-1 0 0,0 0 0,1 0 0,0 1 0,0-1-1,0 0 1,0 1 0,0 3 0,15-15-11289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5.014"/>
    </inkml:context>
    <inkml:brush xml:id="br0">
      <inkml:brushProperty name="width" value="0.025" units="cm"/>
      <inkml:brushProperty name="height" value="0.025" units="cm"/>
    </inkml:brush>
  </inkml:definitions>
  <inkml:trace contextRef="#ctx0" brushRef="#br0">127 1 21012,'0'0'2637,"-4"8"-389,-22 51-1180,-39 100 2630,58-137-3347,0 1-1,2-1 1,0 1 0,2 0-1,-2 32 1,6-52-400,-1 1 0,1-1 0,-1 0-1,1 0 1,0 0 0,0 0 0,1 0 0,-1 0 0,0 0 0,3 2-1,-4-4 9,1 0-1,-1-1 0,0 1 0,1 0 1,-1-1-1,1 1 0,-1-1 0,1 1 0,-1-1 1,1 1-1,0-1 0,-1 1 0,1-1 0,-1 1 1,1-1-1,0 0 0,0 1 0,-1-1 0,1 0 1,0 0-1,-1 0 0,1 1 0,0-1 1,0 0-1,-1 0 0,1 0 0,0 0 0,0 0 1,-1 0-1,1 0 0,0-1 0,0 1 0,-1 0 1,1 0-1,0-1 0,-1 1 0,1 0 0,0-1 1,-1 1-1,1 0 0,0-1 0,-1 1 1,1-1-1,-1 1 0,1-1 0,-1 0 0,2 0 1,-1-1-624,-1 0 1,1 0 0,0 0-1,-1 0 1,1 0-1,-1-1 1,1 1 0,-1 0-1,0 0 1,0 0 0,0 0-1,0-3 1,-1 1-922,1-20-6401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5.341"/>
    </inkml:context>
    <inkml:brush xml:id="br0">
      <inkml:brushProperty name="width" value="0.025" units="cm"/>
      <inkml:brushProperty name="height" value="0.025" units="cm"/>
    </inkml:brush>
  </inkml:definitions>
  <inkml:trace contextRef="#ctx0" brushRef="#br0">1 22 17232,'0'0'12652,"58"-4"-11338,-14 4-610,5 0-544,1 0-128,-3 0-416,-9-4-1986,4-9-5478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5.812"/>
    </inkml:context>
    <inkml:brush xml:id="br0">
      <inkml:brushProperty name="width" value="0.025" units="cm"/>
      <inkml:brushProperty name="height" value="0.025" units="cm"/>
    </inkml:brush>
  </inkml:definitions>
  <inkml:trace contextRef="#ctx0" brushRef="#br0">81 0 11179,'0'0'11013,"-4"12"-9156,-64 134 3663,67-144-5463,0-1 0,0 1-1,0 0 1,0 0 0,0 0-1,0 0 1,1 0 0,-1 0 0,1 1-1,-1-1 1,1 0 0,0 0-1,0 0 1,0 0 0,0 0-1,0 0 1,1 1 0,-1-1-1,1 0 1,-1 0 0,1 0-1,1 3 1,-1-4-22,1 0-1,-1 0 0,1 0 1,0 0-1,-1 0 0,1-1 1,0 1-1,-1 0 0,1-1 1,0 1-1,0-1 1,0 0-1,-1 0 0,1 0 1,0 0-1,0 0 0,0 0 1,0 0-1,-1 0 0,3-1 1,12-3 34,-1 0 0,1-1 0,-1 0 0,22-12 0,-14 4-28,-16 9-35,-1 0-1,1 0 1,0 1-1,1 0 0,-1 0 1,0 1-1,1-1 1,0 2-1,9-2 1,-16 4 12,0 0 1,0 1-1,0-1 1,0 1-1,0-1 1,0 1-1,-1-1 1,1 1-1,-1-1 0,1 1 1,-1 0-1,0-1 1,1 1-1,-1 0 1,0-1-1,0 1 1,0 0-1,0-1 1,-1 4-1,-2 39 344,2-35-362,-1 15 0,2-23 0,1-1 0,-1 1 0,0-1 0,0 1 0,1-1 0,-1 1 0,1-1 0,-1 1 0,0-1 0,1 1 0,-1-1 0,1 0 0,-1 1 0,1-1 0,-1 0 0,1 1 0,-1-1 0,1 0 0,-1 0 0,1 0 0,-1 1 0,1-1 0,-1 0 0,1 0 0,-1 0 0,1 0 0,0 0 0,-1 0 0,1 0 0,-1 0 0,1 0 0,-1 0 0,1 0 0,0-1 0,-1 1 0,1 0 0,-1 0 0,1-1 0,7-2 0,-1 0 0,0-1 0,0 1 0,0-1 0,-1-1 0,1 0 0,-1 0 0,0 0 0,-1 0 0,8-10 0,-9 10 0,1 0 0,-1 0 0,0 0 0,1 1 0,0 0 0,0-1 0,1 2 0,-1-1 0,1 1 0,-1 0 0,1 0 0,0 0 0,0 1 0,1 0 0,-1 0 0,8 0 0,-14 2-10,1 0-1,-1 0 1,0 1 0,1-1 0,-1 0-1,0 1 1,1-1 0,-1 1 0,0-1-1,1 0 1,-1 1 0,0-1-1,0 1 1,0-1 0,1 0 0,-1 1-1,0-1 1,0 1 0,0-1-1,0 1 1,0-1 0,0 1 0,0-1-1,0 1 1,0-1 0,0 1 0,0-1-1,0 1 1,0-1 0,0 1-1,0-1 1,-1 1 0,1-1 0,0 0-1,0 1 1,-1-1 0,1 1-1,0-1 1,-1 1 0,-9 20-2035,8-19 1055,0 0-1,0-1 1,1 1-1,-2 0 1,1 0-1,0-1 1,0 0-1,0 1 1,-1-1-1,-3 1 1,-6 0-7984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6.173"/>
    </inkml:context>
    <inkml:brush xml:id="br0">
      <inkml:brushProperty name="width" value="0.025" units="cm"/>
      <inkml:brushProperty name="height" value="0.025" units="cm"/>
    </inkml:brush>
  </inkml:definitions>
  <inkml:trace contextRef="#ctx0" brushRef="#br0">0 62 7111,'0'0'12011,"5"-57"-9897,2 53-993,7 4-961,1 4-160,5 5-1313,2 2-4677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6.560"/>
    </inkml:context>
    <inkml:brush xml:id="br0">
      <inkml:brushProperty name="width" value="0.025" units="cm"/>
      <inkml:brushProperty name="height" value="0.025" units="cm"/>
    </inkml:brush>
  </inkml:definitions>
  <inkml:trace contextRef="#ctx0" brushRef="#br0">219 5 19859,'0'0'2818,"-12"-1"-84,9 0-2567,0 1-18,-1-1-1,0 0 1,1 1 0,-1-1-1,0 1 1,0 0-1,1 1 1,-1-1 0,0 0-1,0 1 1,1 0 0,-1 0-1,0 0 1,1 0 0,-1 1-1,1 0 1,0-1 0,-1 1-1,1 0 1,0 1 0,0-1-1,0 0 1,1 1 0,-1 0-1,0-1 1,1 1-1,-4 5 1,-3 11 24,0 0 0,1 0 0,1 1 0,1 0-1,1 0 1,0 0 0,-2 37 0,1 155 1340,7-151-1382,-1 142-131,-3-257 0,-2 0 0,-13-59 0,2 16 0,15 95 0,1 1 0,-1-1 0,1 0 0,-1 1 0,1-1 0,0 0 0,0 1 0,0-1 0,0 0 0,0 0 0,0 1 0,0-1 0,1 0 0,-1 1 0,0-1 0,1 0 0,0 1 0,-1-1 0,1 1 0,0-1 0,0 1 0,0-1 0,0 1 0,0-1 0,0 1 0,0 0 0,2-2 0,2 2 0,-1 0 0,1 0 0,0 0 0,-1 1 0,1 0 0,0 0 0,-1 0 0,1 0 0,7 2 0,18 2-65,-10-2-245,0 1 0,0-2 0,40-3 0,-54 1 217,1 0 1,-1-1-1,1 0 1,-1 0-1,0 0 1,1-1-1,-1 0 1,0 0-1,-1 0 1,1-1 0,-1 0-1,1 0 1,-1 0-1,-1-1 1,1 0-1,4-6 1,3-6-937,-2-2 1,0 1-1,-1-1 1,-1-1 0,-1 1-1,-1-2 1,-1 1-1,6-39 1,-7 36 429,-39 152 7084,24-96-5675,1 0-1,2 1 0,1 0 0,2 1 1,1-1-1,0 37 0,4-69-844,1-1 0,-1 1-1,0-1 1,0 0 0,1 1 0,-1-1 0,1 1-1,-1-1 1,1 0 0,0 1 0,-1-1-1,1 0 1,0 0 0,0 0 0,0 0 0,0 1-1,0-1 1,0 0 0,0-1 0,0 1 0,0 0-1,1 0 1,-1 0 0,0-1 0,0 1-1,1 0 1,-1-1 0,0 0 0,1 1 0,-1-1-1,3 1 1,-2-1-530,1 0 0,-1 0 0,0 0 0,0 0 0,0-1 0,0 1 0,1-1 0,-1 1 0,0-1-1,0 0 1,0 1 0,0-1 0,3-3 0,13-11-6951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7.432"/>
    </inkml:context>
    <inkml:brush xml:id="br0">
      <inkml:brushProperty name="width" value="0.025" units="cm"/>
      <inkml:brushProperty name="height" value="0.025" units="cm"/>
    </inkml:brush>
  </inkml:definitions>
  <inkml:trace contextRef="#ctx0" brushRef="#br0">72 305 6854,'0'0'19021,"-9"9"-16533,3-4-2171,1-2-120,1 0 0,-1 1 0,1-1 0,0 1 0,0 0 0,1 0 0,-1 0 0,1 1 0,0-1 0,0 1 0,0 0 0,1 0 1,0 0-1,0 0 0,-3 11 0,29-19 0,-15-3-220,0-1 1,0 0-1,-1 0 0,0 0 0,0-1 0,-1-1 0,12-16 0,-8 12-322,-18 25 332,0 1 0,2-1 0,0 1 0,0 0 0,1 0 0,0 1 0,1 0 1,1-1-1,0 1 0,1 0 0,1 20 0,0-33 25,0 1 0,0-1 0,0 1 0,1-1 1,-1 1-1,0-1 0,1 1 0,-1-1 0,1 0 0,-1 1 0,1-1 0,0 0 1,-1 1-1,1-1 0,0 0 0,0 0 0,0 0 0,0 0 0,0 1 0,0-2 0,0 1 1,0 0-1,1 0 0,1 1 0,0-1 25,0 0 0,-1-1 0,1 1-1,0-1 1,0 1 0,0-1 0,0 0 0,0 0 0,-1 0 0,1-1-1,0 1 1,3-2 0,3 0 54,0-1 0,0 0 0,0-1 1,-1 0-1,1 0 0,15-11 0,-4-2-146,-2-2 1,0 1-1,0-2 1,-2-1-1,-1 0 1,0-1-1,-2 0 0,0-1 1,-2-1-1,0 0 1,-2 0-1,-1-1 1,0 0-1,-2-1 0,-1 1 1,-1-1-1,0-50 1,-3 74 51,-1 1 0,0 0 0,0-1 0,0 1 0,0 0 1,-1-1-1,1 1 0,0-1 0,0 1 0,-1 0 0,1 0 0,-1-1 1,1 1-1,-1 0 0,-1-3 0,2 4 3,-1 0-1,1 0 1,-1 0 0,1 0 0,-1 0-1,1-1 1,0 1 0,-1 0 0,1 0-1,-1 0 1,1 0 0,-1 1-1,1-1 1,-1 0 0,1 0 0,0 0-1,-1 0 1,1 0 0,-1 0-1,1 1 1,0-1 0,-1 0 0,1 0-1,-1 1 1,1-1 0,0 0 0,-1 0-1,1 1 1,0-1 0,-1 1-1,-2 3 14,-1 0-1,1 0 0,0 1 1,0-1-1,0 1 0,-3 7 1,-2 10 61,1 1 0,1-1 0,1 1 0,1 1 0,-1 31 0,4 120 416,2-146-474,-2-19-16,2-1 0,0 1 0,0 0 0,0-1 0,1 1 0,1-1 0,-1 0 0,7 14 0,-9-23 0,0 0 0,0 1 0,0-1 0,0 0 0,0 0 0,0 1 0,1-1 0,-1 0 0,0 0 0,0 1 0,0-1 0,0 0 0,0 0 0,0 1 0,1-1 0,-1 0 0,0 0 0,0 0 0,0 1 0,1-1 0,-1 0 0,0 0 0,0 0 0,1 0 0,-1 0 0,0 1 0,0-1 0,1 0 0,-1 0 0,0 0 0,0 0 0,1 0 0,-1 0 0,0 0 0,0 0 0,1 0 0,-1 0 0,0 0 0,0 0 0,1 0 0,-1 0 0,0 0 0,0 0 0,1-1 0,4-12 0,-1-21 0,-3 11 0,-1 0 0,-1 0 0,-1 0 0,-1 0 0,-1 0 0,-1 1 0,-1-1 0,-13-32 0,18 54 0,1 0 0,0 1 0,0-1 0,0 0 0,0 1 0,-1-1 0,1 0 0,0 1 0,-1-1 0,1 0 0,-1 1 0,1-1 0,0 1 0,-1-1 0,1 1 0,-1-1 0,1 1 0,-1-1 0,0 1 0,1-1 0,-1 1 0,1 0 0,-1-1 0,0 1 0,0 0 0,-2 16 0,11 31 0,-5-41 0,1 0 0,0 0 0,0 0 0,0 0 0,1-1 0,0 0 0,0 0 0,0 0 0,1-1 0,0 1 0,-1-1 0,2-1 0,-1 1 0,0-1 0,1 0 0,-1-1 0,1 1 0,12 2 0,-13-4 0,-1 0 0,0-1 0,1 1 0,-1-1 0,0 0 0,1 0 0,-1-1 0,0 0 0,1 0 0,-1 0 0,0 0 0,0-1 0,0 0 0,0 0 0,0 0 0,0-1 0,-1 1 0,1-1 0,-1 0 0,0-1 0,0 1 0,0-1 0,0 0 0,0 0 0,3-6 0,-2 3 0,-1 0 0,0 0 0,0-1 0,-1 1 0,0-1 0,0 0 0,-1 0 0,0 0 0,0 0 0,1-16 0,-25 65 0,16-23 0,1 1 0,1-1 0,1 1 0,0 0 0,2-1 0,0 1 0,2 27 0,-1-44-124,0 0-1,0 0 1,0 0-1,1 0 1,-1 0-1,0 0 1,1 0-1,-1 0 1,1 0-1,0 0 1,0 0-1,0 0 1,0 0 0,0-1-1,0 1 1,0 0-1,1-1 1,-1 1-1,0-1 1,1 1-1,-1-1 1,1 0-1,0 1 1,0-1 0,-1 0-1,1 0 1,0 0-1,0-1 1,0 1-1,0 0 1,0-1-1,0 1 1,0-1-1,0 1 1,0-1-1,0 0 1,0 0 0,4-1-1,-2 1-394,0-1-1,0 0 1,0 0 0,-1 0-1,1-1 1,0 1 0,-1-1-1,1 0 1,-1 0-1,1 0 1,-1-1 0,0 1-1,0-1 1,0 0 0,0 0-1,0 0 1,-1 0 0,1 0-1,1-4 1,12-25-12907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0.638"/>
    </inkml:context>
    <inkml:brush xml:id="br0">
      <inkml:brushProperty name="width" value="0.025" units="cm"/>
      <inkml:brushProperty name="height" value="0.025" units="cm"/>
    </inkml:brush>
  </inkml:definitions>
  <inkml:trace contextRef="#ctx0" brushRef="#br0">122 0 6118,'0'0'21588,"-1"9"-19623,-3 8-1572,0-1 0,-1 0 0,-1-1-1,0 1 1,-1-1 0,-1 0 0,-10 16 0,7-13-742,0 0-1,2 2 1,0-1-1,1 1 1,-5 22-1,12-35-983,1-3-5203,3-8-171,0-2 5070,4-12-8927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7.775"/>
    </inkml:context>
    <inkml:brush xml:id="br0">
      <inkml:brushProperty name="width" value="0.025" units="cm"/>
      <inkml:brushProperty name="height" value="0.025" units="cm"/>
    </inkml:brush>
  </inkml:definitions>
  <inkml:trace contextRef="#ctx0" brushRef="#br0">10 0 10442,'0'0'19795,"-10"58"-23927,22-40 32,2-3-2018,-1-3-4708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8.103"/>
    </inkml:context>
    <inkml:brush xml:id="br0">
      <inkml:brushProperty name="width" value="0.025" units="cm"/>
      <inkml:brushProperty name="height" value="0.025" units="cm"/>
    </inkml:brush>
  </inkml:definitions>
  <inkml:trace contextRef="#ctx0" brushRef="#br0">73 0 15278,'0'0'13838,"-9"7"-13064,7-5-679,-41 38 1545,41-38-1590,0 0 0,0 0-1,1 0 1,-1 1 0,1-1-1,-1 0 1,1 1-1,0-1 1,0 1 0,0-1-1,0 1 1,1 0 0,-1-1-1,1 1 1,-1 0 0,1 0-1,0-1 1,0 1-1,0 0 1,1 0 0,-1-1-1,2 6 1,-1-7-50,1 0 0,-1 1 0,1-1 0,0 0 0,0 0 0,0 0 0,0 0 0,0 0 0,0-1 0,0 1 0,0-1 0,0 1 0,0-1 0,0 0 0,0 1 0,0-1 0,0 0 0,0-1 0,4 1 0,43-4 0,-33 0 0,0 0 0,0-2 0,29-13 0,-32 13 0,0 0 0,-1 1 0,2 1 0,-1 0 0,0 0 0,19-1 0,-31 5 0,0 1 0,-1-1 0,1 1 0,0-1 0,-1 1 0,1-1 0,-1 1 0,1 0 0,-1-1 0,1 1 0,-1 0 0,1-1 0,-1 1 0,0 0 0,1 0 0,-1 0 0,0-1 0,0 1 0,0 0 0,0 0 0,1 0 0,-1-1 0,0 1 0,0 0 0,0 0 0,-1 0 0,1-1 0,0 1 0,0 0 0,0 0 0,-1 1 0,-4 31 0,4-32 0,1 0 2,-1 1-1,0 0 1,1 0-1,-1 0 1,1 0-1,0 0 1,0 0 0,0 0-1,0 0 1,0 0-1,0 0 1,0 0-1,1 0 1,-1 0 0,0 0-1,1 0 1,0-1-1,0 1 1,-1 0-1,1 0 1,0 0 0,0-1-1,1 1 1,-1-1-1,0 1 1,0-1 0,3 2-1,-1-1-15,0-1 1,0 0-1,1 0 0,-1 0 0,1-1 0,-1 1 1,1-1-1,-1 0 0,1 0 0,-1 0 1,1 0-1,-1-1 0,0 1 0,1-1 1,4-2-1,-1 1-619,1-1 0,-1 1 0,1-2 0,-1 1 1,0-1-1,12-9 0,35-36-9383,-27 18 2761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8.459"/>
    </inkml:context>
    <inkml:brush xml:id="br0">
      <inkml:brushProperty name="width" value="0.025" units="cm"/>
      <inkml:brushProperty name="height" value="0.025" units="cm"/>
    </inkml:brush>
  </inkml:definitions>
  <inkml:trace contextRef="#ctx0" brushRef="#br0">107 0 5285,'0'0'18812,"-10"5"-16078,6-4-2420,-41 18 1870,43-18-2076,0 0 1,0 0-1,0 0 0,0 0 0,0 1 0,0-1 1,0 0-1,1 1 0,-1 0 0,0-1 1,1 1-1,-1 0 0,1 0 0,0 0 0,0 0 1,0 0-1,0 0 0,0 0 0,0 0 1,0 0-1,0 3 0,1-4-119,1 0 1,-1 0-1,1 0 1,-1-1-1,1 1 1,0 0-1,-1-1 1,1 1-1,0 0 1,-1-1-1,1 1 1,0-1-1,0 1 1,0-1-1,-1 1 1,1-1-1,0 1 1,0-1-1,0 0 0,0 0 1,0 1-1,0-1 1,0 0-1,0 0 1,1 0-1,33 4-689,-26-3 484,1 0 75,0 0-55,0 0 0,0 0 0,-1 1 0,1 1 0,11 4 0,-19-7 210,-1 1 0,0-1 0,0 1-1,1 0 1,-1 0 0,0-1 0,0 1 0,0 0-1,0 0 1,0 0 0,0 0 0,0 0 0,0 1-1,-1-1 1,1 0 0,0 0 0,-1 1-1,2 1 1,-2-1 77,0-1-1,0 1 0,0 0 1,0 0-1,0 0 0,-1 0 1,1-1-1,-1 1 0,1 0 1,-1 0-1,1 0 0,-1-1 1,0 1-1,0-1 0,0 1 1,0 0-1,0-1 0,-2 2 0,-2 2 62,0 1 0,0-2 0,0 1 0,-1-1 0,0 1-1,0-2 1,0 1 0,0-1 0,0 0 0,-14 5-1,8-4-208,0-1-1,0 0 0,-1 0 1,1-2-1,-19 2 0,36-4-1228,0 0-1,0-1 0,-1 1 0,1-1 1,0 0-1,-1 0 0,1 0 0,6-6 1,6-1-2743,18-8-4411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8.818"/>
    </inkml:context>
    <inkml:brush xml:id="br0">
      <inkml:brushProperty name="width" value="0.025" units="cm"/>
      <inkml:brushProperty name="height" value="0.025" units="cm"/>
    </inkml:brush>
  </inkml:definitions>
  <inkml:trace contextRef="#ctx0" brushRef="#br0">65 1 18866,'0'0'12139,"-5"10"-11012,-6 16-1037,0 1 1,2-1 0,1 1 0,1 1-1,2 0 1,-3 32 0,8-60-91,-1 1 0,1-1 0,0 1 0,0-1 0,0 1 0,0 0 0,0-1 0,0 1 0,0-1 0,0 1 0,1-1 0,-1 1 0,0 0 0,0-1 0,0 1 0,1-1 0,-1 1 0,0-1 0,0 1 0,1-1 0,-1 1 0,0-1 0,1 0 0,-1 1 0,1-1 0,-1 1 0,1-1 0,-1 0 0,0 1 0,1-1 0,0 1 0,17-8 0,13-25 0,-25 20-266,0 0-1,0 0 1,-2-1 0,1 0-1,-2 0 1,1 0 0,-2 0-1,2-27 1,-3 42 4,0 0 0,0 0 0,-1 0 0,1 0 0,0 0 0,1 0 0,-1 0 0,0 0 0,0-1-1,1 1 1,-1 0 0,1-1 0,0 1 0,-1-1 0,1 0 0,0 0 0,0 0 0,0 1 0,0-2 0,0 1 0,0 0 0,0 0 0,0-1 0,2 1 0,54 8-7691,-27-9 1055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3:59.346"/>
    </inkml:context>
    <inkml:brush xml:id="br0">
      <inkml:brushProperty name="width" value="0.025" units="cm"/>
      <inkml:brushProperty name="height" value="0.025" units="cm"/>
    </inkml:brush>
  </inkml:definitions>
  <inkml:trace contextRef="#ctx0" brushRef="#br0">85 270 5958,'0'0'23745,"-11"-3"-22982,8 2-714,-1 0-7,1 0 0,-1 0 0,1 1 0,-1-1 0,1 1-1,-1 0 1,1 0 0,-8 0 0,9 1-17,1 0-1,-1-1 0,0 1 1,1 0-1,-1 0 0,1 0 1,-1 0-1,1 0 0,0 0 1,-1 0-1,1 1 0,0-1 1,0 0-1,0 1 1,0-1-1,0 1 0,0-1 1,0 1-1,1 0 0,-1-1 1,1 1-1,-1 0 0,1-1 1,-1 1-1,1 0 1,0 2-1,-1-1 8,0-1 0,1 1 0,-1-1 0,1 0 0,0 1 0,0-1 0,0 1 0,0-1 1,0 1-1,0-1 0,1 0 0,-1 1 0,1-1 0,-1 0 0,1 1 0,0-1 0,0 0 0,0 0 0,1 1 0,-1-1 0,0 0 1,1 0-1,-1 0 0,1-1 0,0 1 0,2 2 0,-1-3-33,1 1 1,-1-1-1,1 0 0,-1 0 1,1-1-1,0 1 0,-1-1 1,1 0-1,0 1 0,0-2 1,-1 1-1,1 0 0,0-1 1,-1 0-1,1 0 0,-1 0 1,7-2-1,6-5-307,0-1 1,0 0-1,-1-1 0,-1 0 1,1-1-1,20-22 0,-2 4-1179,-20 23-22,-10 15 956,-11 33 1110,2-14 147,5-25-632,1-1 0,0 1 0,0 0-1,0-1 1,0 1 0,0 0 0,1-1-1,-1 1 1,1-1 0,0 1 0,0-1-1,0 1 1,0-1 0,0 1 0,0-1-1,1 0 1,-1 0 0,1 1 0,0-1-1,1 1 1,-1-1-58,1-1 1,-1-1-1,0 1 1,1 0-1,-1 0 0,0-1 1,1 0-1,-1 1 1,1-1-1,-1 0 1,1 0-1,-1 0 0,1 0 1,-1-1-1,0 1 1,1-1-1,-1 1 0,0-1 1,1 0-1,-1 0 1,0 0-1,0 0 0,3-2 1,4-2-70,0-1-1,0 0 1,0-1-1,-1 0 1,0 0 0,-1-1-1,1 0 1,-1 0 0,-1 0-1,1-1 1,-2 0-1,1-1 1,-1 1 0,-1-1-1,1 0 1,4-19 0,-1 0 6,-2 0 0,-1 0 0,-1 0 1,-1-56-1,-7 75 55,-5 17 9,-8 18 108,8-8 165,1 1 0,0 0-1,1 0 1,1 1 0,1 0 0,1 0 0,0 0 0,1 0 0,2 1 0,0-1-1,1 1 1,3 29 0,-1-43-276,0-1 0,0 1 0,0-1 0,1 1-1,-1-1 1,1 0 0,1 0 0,-1-1 0,1 1 0,-1-1-1,1 0 1,1 1 0,-1-2 0,0 1 0,1 0 0,9 4 0,-12-6-11,1-1 0,-1 0 0,0 0 1,1 0-1,-1 0 0,1 0 0,-1 0 1,1-1-1,-1 1 0,1-1 1,-1 0-1,1 0 0,0 0 0,-1 0 1,1 0-1,-1 0 0,1-1 0,-1 1 1,1-1-1,-1 0 0,1 0 0,-1 0 1,1 0-1,-1 0 0,0 0 1,0-1-1,1 1 0,-1-1 0,0 1 1,-1-1-1,1 0 0,0 0 0,0 0 1,-1 0-1,1 0 0,-1 0 0,1 0 1,0-5-1,2-3-1,0 0 0,-1 0 0,0 0 0,-1-1 0,-1 1 0,1-1 0,-2 0 0,0-16 0,2 28 0,1 0 0,-1 0 0,0 0 0,0 0 0,0 0 0,0 0 0,0 1 0,0-1 0,0 1 0,0 0 0,-1 0 0,3 2 0,1 0 0,4 3 0,1 0 0,1 0 0,-1-2 0,1 1 0,0-1 0,1-1 0,-1 0 0,1 0 0,23 3 0,-26-6 0,-1 1 0,1-2 0,-1 1 0,1-1 0,0 0 0,-1-1 0,1 0 0,-1 0 0,0-1 0,1 0 0,-1 0 0,0-1 0,0 0 0,14-8 0,-20 9 0,1 0 0,0 0 0,-1 0 0,0 0 0,1-1 0,-1 1 0,0-1 0,0 0 0,0 1 0,-1-1 0,1 0 0,-1 0 0,1 0 0,-1 0 0,0-1 0,0 1 0,-1 0 0,1 0 0,-1-1 0,1 1 0,-1 0 0,0 0 0,0-1 0,0 1 0,-1 0 0,-1-6 0,2 6 0,-1 0 0,0 1 0,-1-1 0,1 1 0,0-1 0,-1 1 0,1 0 0,-1 0 0,0-1 0,0 1 0,0 0 0,0 1 0,0-1 0,0 0 0,0 0 0,0 1 0,-1 0 0,1-1 0,-1 1 0,1 0 0,-1 0 0,0 0 0,1 0 0,-1 1 0,0-1 0,1 1 0,-1 0 0,0 0 0,0 0 0,1 0 0,-5 0 0,3 1 0,1 0 0,0 0 0,0 1 0,0-1 0,-1 0 0,1 1 0,1 0 0,-1 0 0,0 0 0,0 0 0,1 0 0,-1 0 0,1 1 0,0-1 0,-1 1 0,1 0 0,1 0 0,-1 0 0,0 0 0,1 0 0,-1 0 0,1 0 0,0 0 0,0 0 0,0 1 0,0 5 0,-2 3 0,1 0 0,1 0 0,0 1 0,0-1 0,1 0 0,3 17 0,-1-20-50,1 1 0,0-1 1,0-1-1,1 1 0,0 0 0,1-1 0,0 0 1,0 0-1,1 0 0,0-1 0,0 0 0,1 0 1,-1 0-1,2-1 0,11 9 0,-3-4-1129,1 0 1,0-1-1,1-1 0,0 0 0,0-2 0,31 9 0,26 1-19592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1:11.111"/>
    </inkml:context>
    <inkml:brush xml:id="br0">
      <inkml:brushProperty name="width" value="0.025" units="cm"/>
      <inkml:brushProperty name="height" value="0.025" units="cm"/>
    </inkml:brush>
  </inkml:definitions>
  <inkml:trace contextRef="#ctx0" brushRef="#br0">1067 253 5990,'-13'-3'8749,"-13"0"-8156,0 0-1,0 1 1,-1 2 0,1 1-1,0 0 1,-41 10-1,30 0-501,0 2 0,1 2 0,1 2 0,1 1 0,0 1 0,-55 43 0,49-29 148,2 1 0,1 2 0,2 2 0,-51 71-1,46-49-29,3 1 0,3 2 0,2 1 0,4 2 0,2 1-1,3 0 1,-22 114 0,35-127-204,2 0-1,3 0 1,2 0-1,3 0 0,8 74 1,-6-113-14,1 0 0,0 0 1,1 0-1,1-1 0,0 0 0,1 0 1,1 0-1,0-1 0,0 1 0,2-2 0,0 1 1,0-1-1,1-1 0,11 11 0,-8-11 38,0-2 0,0 1 0,0-1 0,2-1 0,-1-1 0,1 0 0,0-1 0,0 0 0,0-1 0,1-1 0,0-1 0,32 4 0,-1-5-4,0-2 0,0-2 0,0-2-1,0-2 1,-1-2 0,0-2-1,0-2 1,-1-2 0,-1-2 0,0-1-1,-1-3 1,-2-2 0,0-1-1,48-37 1,-38 23 52,-3-3 0,-1-2 0,-2-1 0,-2-3 0,-2-1 0,-2-3 0,-3 0 0,-1-3 0,-3-1 0,33-76 0,-40 72 214,-4-2 1,-2 0-1,-2-2 0,-4 0 1,-1 0-1,-4-1 1,-3 0-1,-2-1 1,-8-94-1,1 126-79,-1 1 0,-2 0 0,-1 0 0,-1 0 0,-2 1 0,-1 1 0,-27-48 0,32 64-117,-1 0 0,-1 0 0,0 1 0,0 0-1,-2 0 1,1 1 0,-1 1 0,-1 0-1,0 1 1,0 0 0,-1 0 0,0 1-1,0 1 1,-1 0 0,0 1 0,0 1-1,0 0 1,-18-3 0,8 5-92,-1 2 0,1 0 0,-1 2 0,1 0 0,0 2 0,-1 1 0,1 1 0,1 1 0,-1 1 1,-33 15-1,-15 10-18,-125 80 1,179-102-51,-124 83 93,124-79-463,0 0 0,1 1 0,0 1 0,1 0 0,-15 22-1,16-13-1491,15-24 1710,-1 0 0,1 0 1,-1 0-1,1 0 0,0 0 1,-1-1-1,1 1 1,0 0-1,0 0 0,0 0 1,0 0-1,0 0 1,0 0-1,0 0 0,0 0 1,0 0-1,0 0 0,0 0 1,0 0-1,1 0 1,-1 0-1,0 0 0,2 1 1,13 3-6436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1:18.911"/>
    </inkml:context>
    <inkml:brush xml:id="br0">
      <inkml:brushProperty name="width" value="0.025" units="cm"/>
      <inkml:brushProperty name="height" value="0.025" units="cm"/>
    </inkml:brush>
  </inkml:definitions>
  <inkml:trace contextRef="#ctx0" brushRef="#br0">24 0 9993,'-7'1'1794,"-1"5"-1217,3 1 159,2 3 193,3-1-416,0 0-321,0 3-192,3-1 64,5-2-64,-1 0-64,-2-5-545,-2-4-1473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1:21.427"/>
    </inkml:context>
    <inkml:brush xml:id="br0">
      <inkml:brushProperty name="width" value="0.025" units="cm"/>
      <inkml:brushProperty name="height" value="0.025" units="cm"/>
    </inkml:brush>
  </inkml:definitions>
  <inkml:trace contextRef="#ctx0" brushRef="#br0">12 1 6470,'-6'22'64,"2"-2"64,2-3-128,2-2 0,0-1-64,0-7-160,0-5-1313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1:22.709"/>
    </inkml:context>
    <inkml:brush xml:id="br0">
      <inkml:brushProperty name="width" value="0.025" units="cm"/>
      <inkml:brushProperty name="height" value="0.025" units="cm"/>
    </inkml:brush>
  </inkml:definitions>
  <inkml:trace contextRef="#ctx0" brushRef="#br0">27 1 5958,'0'0'4019,"0"9"-3976,0 6-35,-3 41 91,4-57 24,-1 1 0,0 0 0,0-1 0,0 1 1,0 0-1,0-1 0,0 1 0,1-1 0,-1 1 0,0 0 0,0-1 1,0 1-1,0-1 0,0 1 0,-1 0 0,1-1 0,0 1 0,0-1 1,0 1-1,0 0 0,0-1 0,-1 1 0,1 0 0,0-1 0,0 1 1,0 0-1,-1-1 0,1 1 0,0 0 0,0-1 0,-1 1 0,1 0 0,0 0 1,-1-1-1,1 1 0,0 0 0,-1 0 0,0 0 0,1 0-57,-1 0-1,0 1 1,0-1-1,1 0 0,-1 1 1,0-1-1,0 1 1,1 0-1,-1-1 1,1 1-1,-1-1 0,1 1 1,-1 0-1,1 0 1,-1-1-1,1 1 1,-1 0-1,1 0 0,0-1 1,0 1-1,-1 0 1,1 0-1,0 0 1,0 1-1,-4 12 212,1-4 539,6-28-516,-4 29-626,0 0-1,1 0 0,0 0 0,3 20 1,-2-38-3783,2-15 3177,1 1 1035,-1-8 156,-4 62 618,-1 13-97,-2 37 1452,3-57-734,1-22-728,0-10-22,3-13-1200,1-1 0,8-28 0,-6 128-7086,-6-39 1276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0.607"/>
    </inkml:context>
    <inkml:brush xml:id="br0">
      <inkml:brushProperty name="width" value="0.025" units="cm"/>
      <inkml:brushProperty name="height" value="0.025" units="cm"/>
    </inkml:brush>
  </inkml:definitions>
  <inkml:trace contextRef="#ctx0" brushRef="#br0">1 0 12812,'0'0'7490,"4"17"-6086,109 603 5994,-1 3-6377,-28-354-600,-27-93-1675,-25-59-2814,-31-114 3438,3 22-1946,-5-16-810,-6-10-3475,-15-16-1259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0.995"/>
    </inkml:context>
    <inkml:brush xml:id="br0">
      <inkml:brushProperty name="width" value="0.025" units="cm"/>
      <inkml:brushProperty name="height" value="0.025" units="cm"/>
    </inkml:brush>
  </inkml:definitions>
  <inkml:trace contextRef="#ctx0" brushRef="#br0">1 1 12524,'0'0'18930,"18"49"-18097,7-35-577,4 0-128,-2-1-32,2 1-96,-4 4 0,-7-1-1249,-3 0-2146,-4 0-4293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0.935"/>
    </inkml:context>
    <inkml:brush xml:id="br0">
      <inkml:brushProperty name="width" value="0.025" units="cm"/>
      <inkml:brushProperty name="height" value="0.025" units="cm"/>
    </inkml:brush>
  </inkml:definitions>
  <inkml:trace contextRef="#ctx0" brushRef="#br0">66 128 12139,'-8'-7'5568,"-27"-24"-2007,34 31-3450,1-1 0,0 1 0,-1 0 0,1-1-1,0 1 1,-1 0 0,1-1 0,-1 1 0,1 0 0,-1 0 0,1-1 0,-1 1-1,1 0 1,-1 0 0,1 0 0,-1 0 0,1 0 0,-1 0 0,1 0 0,-1 0-1,1 0 1,-1 0 0,1 0 0,-1 0 0,1 0 0,-1 0 0,1 0 0,-1 1-1,1-1 1,-1 0 0,1 0 0,-1 1 0,-5 16 1608,6 26-572,0-42-1074,7 33 288,0 0 0,3 0-1,0 0 1,30 61-1,-17-41-278,-7-17-10,153 346 705,-162-369-615,20 34 613,-26-45-700,1-1 0,0 0 0,0 1 1,0-1-1,0 0 0,0 0 0,0 0 1,1 0-1,-1-1 0,1 1 1,-1-1-1,1 1 0,0-1 0,4 2 1,-5-3-72,0 0 0,-1 0 1,1 0-1,0-1 0,0 1 1,-1-1-1,1 1 0,-1-1 1,1 1-1,0-1 0,-1 0 1,1 1-1,-1-1 0,0 0 1,1 0-1,-1 0 0,0-1 1,1 1-1,-1 0 0,0 0 1,0-1-1,0 1 0,0 0 1,0-1-1,-1 1 0,1-1 1,0 1-1,0-4 0,21-56-24,-19 48 16,44-155-33,39-120-696,-66 233 82,2 1 0,3 1 0,38-60 0,-22 52-7655,-7 11-7080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17.923"/>
    </inkml:context>
    <inkml:brush xml:id="br0">
      <inkml:brushProperty name="width" value="0.025" units="cm"/>
      <inkml:brushProperty name="height" value="0.025" units="cm"/>
    </inkml:brush>
  </inkml:definitions>
  <inkml:trace contextRef="#ctx0" brushRef="#br0">42 82 7751,'0'0'20574,"0"-8"-20429,13-51-54,-9 45-49,-37 53 65,29-32-90,1-1 0,-1 1 0,1-1 1,1 1-1,-1 0 0,1 0 0,1 1 0,-2 8 1,3-16-29,0 1 0,1-1 0,-1 0 0,0 1 0,1-1 1,-1 0-1,0 1 0,1-1 0,-1 0 0,1 0 0,-1 1 0,0-1 1,1 0-1,-1 0 0,1 0 0,-1 1 0,1-1 0,-1 0 0,1 0 1,-1 0-1,1 0 0,-1 0 0,1 0 0,-1 0 0,1 0 0,-1 0 1,1 0-1,-1 0 0,0 0 0,1-1 0,-1 1 0,1 0 0,-1 0 1,1-1-1,19-5-1392,1-14-2565,-11 2-2282,-2-5-8372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19.164"/>
    </inkml:context>
    <inkml:brush xml:id="br0">
      <inkml:brushProperty name="width" value="0.025" units="cm"/>
      <inkml:brushProperty name="height" value="0.025" units="cm"/>
    </inkml:brush>
  </inkml:definitions>
  <inkml:trace contextRef="#ctx0" brushRef="#br0">0 0 20884,'3'0'4548,"0"10"-3267,0 11-288,0 11 385,0 8-514,-1 10-639,-2 6-129,0 5-64,0-2 32,0-4-385,0-5-864,0-8-1025,0-12-544,0-12-2019,0-12-3619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19.488"/>
    </inkml:context>
    <inkml:brush xml:id="br0">
      <inkml:brushProperty name="width" value="0.025" units="cm"/>
      <inkml:brushProperty name="height" value="0.025" units="cm"/>
    </inkml:brush>
  </inkml:definitions>
  <inkml:trace contextRef="#ctx0" brushRef="#br0">0 104 18674,'0'0'9320,"95"-16"-8038,-24 7-257,10-2-641,3-4-320,0-2 0,-10 3-640,-13 2-738,-14 3-1985,-19 8 96,-18 1-961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19.844"/>
    </inkml:context>
    <inkml:brush xml:id="br0">
      <inkml:brushProperty name="width" value="0.025" units="cm"/>
      <inkml:brushProperty name="height" value="0.025" units="cm"/>
    </inkml:brush>
  </inkml:definitions>
  <inkml:trace contextRef="#ctx0" brushRef="#br0">0 88 2691,'0'0'24791,"105"37"-22741,-34-59-769,9-3-864,2-2-353,-6 4-32,-14 8-1153,-15 6-2851,-22 5-2755,-14 4-8359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1.717"/>
    </inkml:context>
    <inkml:brush xml:id="br0">
      <inkml:brushProperty name="width" value="0.025" units="cm"/>
      <inkml:brushProperty name="height" value="0.025" units="cm"/>
    </inkml:brush>
  </inkml:definitions>
  <inkml:trace contextRef="#ctx0" brushRef="#br0">187 153 5381,'0'0'11355,"1"-12"-9193,0-11-1060,3-53 5131,-4 76-6114,0-1 0,0 0 0,0 0 0,0 0 0,0 1 0,-1-1-1,1 0 1,0 0 0,0 0 0,0 1 0,-1-1 0,1 0 0,0 0 0,-1 1 0,1-1 0,-1 0 0,1 1 0,-1-1 0,1 1 0,-1-1 0,0 1 0,1-1 0,-1 1 0,1-1 0,-1 1 0,0-1 0,0 1 0,1 0-1,-1-1 1,0 1 0,1 0 0,-1 0 0,0-1 0,0 1 0,0 0 0,1 0 0,-1 0 0,0 0 0,0 0 0,0 0 0,1 0 0,-1 0 0,0 1 0,0-1 0,-1 1 0,-2 0-32,0 0 1,0 0-1,0 1 0,0-1 1,0 1-1,0 0 1,-6 5-1,-3 4-74,2 1 1,0 0-1,0 1 0,1 1 1,1-1-1,0 1 0,0 1 1,2 0-1,0 0 0,1 0 1,0 1-1,1 0 0,1 0 1,1 0-1,0 1 1,1-1-1,0 33 0,2-46-17,0 0 0,0 0 1,0 0-1,1 0 0,-1 0 0,1 0 0,0 0 0,0-1 0,0 1 1,0 0-1,0 0 0,1-1 0,-1 1 0,4 3 0,-4-5-2,1 0 0,-1 0 0,1 0 0,0 0 0,-1 0 0,1 0 0,0 0 0,0-1 0,-1 1 0,1-1 0,0 1 0,0-1 0,0 0 0,0 0 0,0 0 0,0 0 0,0 0 0,0 0-1,0 0 1,0-1 0,-1 1 0,1 0 0,4-2 0,4-3 19,0 1 0,0-1 1,-1 0-1,1-1 0,-1 0 0,0-1 0,0 0 0,-1 0 0,0-1 0,7-9 0,70-93 168,-81 104-180,12-15-1,-1-1 0,-1-1 0,-1 0 0,-1-1 0,-1 0 0,10-34 0,-37 122-621,-18 83-2474,31-126 2502,0 1 1,1-1 0,1 1-1,3 40 1,-2-61 497,0 0 1,0 0 0,0 0-1,0-1 1,0 1-1,1 0 1,-1 0 0,0 0-1,0 0 1,0-1 0,1 1-1,-1 0 1,1 0 0,-1-1-1,0 1 1,1 0 0,-1-1-1,1 1 1,-1 0-1,1-1 1,0 1 0,-1-1-1,1 1 1,0-1 0,-1 1-1,1-1 1,0 1 0,0-1-1,-1 0 1,1 1-1,0-1 1,0 0 0,1 0-1,0 0-142,1 0 0,-1-1-1,0 0 1,1 1 0,-1-1-1,0 0 1,0 0 0,0 0-1,0 0 1,0-1 0,4-2-1,4-5-1077,0 0 0,0 0 0,10-14-1,20-34-3894,0-10-1660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2.073"/>
    </inkml:context>
    <inkml:brush xml:id="br0">
      <inkml:brushProperty name="width" value="0.025" units="cm"/>
      <inkml:brushProperty name="height" value="0.025" units="cm"/>
    </inkml:brush>
  </inkml:definitions>
  <inkml:trace contextRef="#ctx0" brushRef="#br0">72 118 10378,'0'0'8984,"-1"10"-7265,-26 144 1200,11-72-2500,3 2-1,-2 100 1,15-180-424,0 0 1,0 0 0,1 0-1,-1 0 1,1 0-1,0 0 1,0-1-1,0 1 1,0 0-1,1 0 1,0 0 0,0-1-1,0 1 1,2 3-1,-2-6 3,-1 0 0,1 0 0,-1 0 0,1 0 0,0 0 0,-1 0 0,1 0-1,0 0 1,0 0 0,0-1 0,0 1 0,0-1 0,-1 0 0,1 1 0,0-1 0,0 0 0,0 0 0,0 0 0,0-1-1,0 1 1,0 0 0,0-1 0,0 1 0,0-1 0,-1 1 0,1-1 0,0 0 0,0 0 0,-1 0 0,1 0 0,1-1-1,9-6-214,-1-1-1,0 1 0,-1-2 0,0 1 1,0-1-1,-1-1 0,0 0 0,-1 0 1,0-1-1,8-17 0,7-17-821,25-70 0,-24 48 1195,-4-1 0,-3-1 0,15-127 0,-44 282 1448,-24 86 0,20-111-952,3 0-1,3 0 0,2 1 1,1 97-1,7-155-731,0 0-1,1 0 0,-1 0 1,1 0-1,-1 0 0,1-1 1,0 1-1,0 0 1,0-1-1,0 1 0,1-1 1,-1 1-1,1-1 0,0 1 1,-1-1-1,1 0 1,0 0-1,0 0 0,1 0 1,-1 0-1,0-1 0,1 1 1,2 1-1,-3-2-252,0-1 1,0 1-1,1-1 1,-1 1-1,0-1 0,0 0 1,0 0-1,1 0 1,-1 0-1,0-1 0,0 1 1,0 0-1,0-1 0,0 0 1,1 1-1,-1-1 1,0 0-1,0 0 0,0 0 1,-1 0-1,1-1 1,0 1-1,0 0 0,-1-1 1,1 1-1,-1-1 0,1 0 1,-1 1-1,0-1 1,3-4-1,17-29-13269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2.543"/>
    </inkml:context>
    <inkml:brush xml:id="br0">
      <inkml:brushProperty name="width" value="0.025" units="cm"/>
      <inkml:brushProperty name="height" value="0.025" units="cm"/>
    </inkml:brush>
  </inkml:definitions>
  <inkml:trace contextRef="#ctx0" brushRef="#br0">2 102 18193,'-1'8'3710,"1"-4"-3435,0 3 174,0-1 1,0 1-1,1-1 0,-1 1 0,1-1 0,3 7 0,-4-10-376,1-1 0,0 0 1,0 0-1,1 0 0,-1 0 0,0 0 0,1 0 0,-1 0 0,1 0 0,0-1 0,-1 1 0,1 0 0,0-1 0,0 0 1,0 1-1,0-1 0,0 0 0,0 0 0,0 0 0,1 0 0,-1 0 0,0-1 0,4 1 0,0 0 25,0 0 0,1 0 0,-1-1 0,0 0 0,0 0 0,0 0 0,0-1 0,0 0 0,0 0 0,0-1 0,0 1 0,0-1 0,-1-1 0,1 1 0,-1-1 0,1 0 0,-1 0 0,0-1 0,0 1 0,0-1-1,-1 0 1,5-6 0,-3 4 49,-1 0 0,-1-1 0,1 0 0,-1 0 0,0 0 0,-1 0 0,0-1 0,0 1 0,0-1 0,-1 0 0,0 0 0,-1 0 0,0 0 0,0 0 0,-1 0-1,0-11 1,0 18-144,0 0 0,0 1 0,0-1 0,0 0 0,0 0 0,0 1 0,0-1 0,0 0 0,0 0 1,0 1-1,-1-1 0,1 0 0,0 0 0,0 1 0,-1-1 0,1 0 0,-1 1 0,1-1 0,0 1 0,-1-1 0,1 0 0,-1 1 0,1-1 0,-1 1 0,0-1 0,1 1 0,-1 0 0,0-1 0,1 1 0,-1-1 0,0 1 0,1 0 0,-1 0 0,0-1 0,1 1 0,-1 0 0,0 0 0,0 0 0,1 0 0,-1 0 0,0 0 0,0 0 0,1 0 0,-1 0 0,0 0 0,0 1 0,1-1 0,-1 0 0,0 0 0,0 1 0,1-1 0,-2 1 0,-1 1-6,0-1 0,-1 1-1,1 0 1,0 1 0,0-1 0,0 1 0,0-1 0,1 1 0,-5 4 0,-4 11 128,0 0-1,1 0 1,-10 27 0,16-37-110,1 1-1,1-1 0,-1 1 0,2 0 1,-1 0-1,1 0 0,0 0 0,1 0 1,0 0-1,1 12 0,0-20-13,-1-1 0,0 1 0,0 0 0,1 0 1,-1-1-1,0 1 0,1 0 0,-1 0 0,1-1 0,-1 1 0,1 0 0,-1-1 0,1 1 0,0-1 0,-1 1 0,1 0 0,0-1 0,-1 0 0,1 1 0,0-1 1,-1 1-1,1-1 0,0 0 0,0 1 0,0-1 0,0 0 0,29 0 52,26-18 20,18-28-73,-62 37 0,0 0 0,1 1 0,0 0 0,0 1 0,1 0 0,0 1 0,0 1 0,23-6 0,-36 11 0,0 0 0,0 0 0,1 0 0,-1 0 0,0 0 0,0 0 0,0 0 0,1 1 0,-1-1 0,0 0 0,0 1 0,0-1 0,0 1 0,0-1 0,0 1 0,0-1 0,0 1 0,0 0 0,0-1 0,0 1 0,0 0 0,0 0 0,0 0 0,-1 0 0,1 0 0,0 0 0,-1 0 0,1 0 0,-1 0 0,1 0 0,-1 0 0,1 0 0,-1 1 0,7 51 0,-7-49 0,0 1 0,0 0 0,1 0 0,-1 0 0,1 0 0,0-1 0,0 1 0,1 0 0,2 6 0,-2-10 0,-1 0 0,0 0 0,0 0 0,1 0 0,-1 0 0,0 0 0,1 0 0,-1-1 0,1 1 0,-1-1 0,1 1 0,0-1 0,-1 1 0,1-1 0,-1 0 0,1 0 0,0 0 0,-1 0 0,1 0 0,-1 0 0,1 0 0,0-1 0,-1 1 0,1 0 0,-1-1 0,1 0 0,1 0 0,40-21 0,3-14 0,-37 28 0,1 0 0,0 0 0,1 1 0,0 0 0,0 1 0,0 0 0,13-4 0,-24 10 0,1 0 0,-1-1 0,1 1 0,-1 0 1,0 0-1,1 0 0,-1 0 0,1 0 0,-1 0 0,0 0 0,1 0 0,-1 0 0,1 0 1,-1 0-1,0 0 0,1 1 0,-1-1 0,1 0 0,-1 0 0,0 0 0,1 0 0,-1 1 1,0-1-1,1 0 0,-1 0 0,0 1 0,1-1 0,-1 0 0,0 1 0,0-1 0,1 0 1,-1 1-1,0-1 0,0 0 0,0 1 0,1 0 0,-1 19-220,-12 20-2287,0-23-3931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3.430"/>
    </inkml:context>
    <inkml:brush xml:id="br0">
      <inkml:brushProperty name="width" value="0.025" units="cm"/>
      <inkml:brushProperty name="height" value="0.025" units="cm"/>
    </inkml:brush>
  </inkml:definitions>
  <inkml:trace contextRef="#ctx0" brushRef="#br0">127 215 17905,'0'-8'3064,"1"-26"310,-1 34-3278,0-1 0,0 1 1,0-1-1,1 0 0,-1 1 0,0-1 0,0 0 0,0 1 1,0-1-1,0 0 0,0 1 0,-1-1 0,1 1 1,0-1-1,0 0 0,0 1 0,0-1 0,-1 1 1,1-1-1,0 0 0,-1 1 0,1-1 0,0 1 0,-1-1 1,1 1-1,-1-1 0,1 1 0,-1 0 0,1-1 1,-1 1-1,1 0 0,-1-1 0,1 1 0,-1 0 0,0-1 1,1 1-1,-1 0 0,1 0 0,-1 0 0,0 0 1,1-1-1,-1 1 0,0 0 0,1 0 0,-1 0 0,1 0 1,-1 1-1,0-1 0,1 0 0,-1 0 0,0 0 1,1 0-1,-1 1 0,1-1 0,-1 0 0,1 0 0,-1 1 1,0-1-1,1 1 0,-1-1 0,1 0 0,-1 2 1,-31 27 698,22-13-754,1 1 0,0 1 1,1-1-1,1 2 0,0-1 1,2 1-1,0 0 0,1 0 1,1 0-1,1 0 1,0 36-1,2-52-40,0 0-1,0 1 1,1-1 0,-1 0-1,1 0 1,-1 1 0,1-1-1,0 0 1,0 0 0,0 0-1,1 0 1,-1 0 0,1-1-1,0 1 1,0 0 0,-1-1-1,2 1 1,-1-1 0,0 1-1,0-1 1,6 4 0,-4-5 6,-1 1 1,1 0-1,0-1 1,0 0-1,0 0 1,1 0-1,-1 0 1,0-1-1,0 1 1,0-1-1,1 0 1,-1-1-1,0 1 1,0-1-1,0 0 0,0 0 1,6-2-1,3-2 45,-1 0-1,1-1 1,-1-1-1,-1 0 0,1-1 1,-1 0-1,0-1 1,-1 0-1,11-12 0,8-10 154,40-59 0,-56 72-205,0-2 0,-1 0 0,-1 0 0,-1-1 0,-1-1 0,0 1 0,-2-2 0,-1 1 0,-1-1 0,0 1 0,1-33 0,-6 54 0,0 1 0,1-1 0,-1 0 0,0 0 0,0 0 0,0 0 0,0 0 0,0 1 0,0-1 0,-1 0 0,1 0 0,0 0 0,0 0 0,0 1 0,-1-1 0,1 0 0,-1 0 0,1 0 0,0 1 0,-1-1 0,1 0 0,-1 1 0,0-1 0,0 0 0,-13 9 0,-14 33 0,12-5 0,2 0 0,-15 56 0,25-75 0,0 1 0,1 0 0,1 0 0,1 0 0,0 0 0,1 0 0,5 30 0,-5-46 0,1 0 0,-1 0 0,1 0 0,-1 0 0,1 0 0,0 0 0,0-1 0,0 1 0,0 0 0,0 0 0,1-1 0,-1 1 0,0-1 0,1 1 0,-1-1 0,1 0 0,-1 1 0,1-1 0,0 0 0,0 0 0,-1 0 0,1 0 0,0-1 0,0 1 0,0 0 0,0-1 0,0 1 0,0-1 0,0 0 0,0 0 0,0 0 0,0 0 0,0 0 0,0 0 0,0 0 0,0 0 0,0-1 0,0 1 0,0-1 0,4-1 0,3-1 0,-1 0 0,1-1 0,0 0 0,-1 0 0,0-1 0,0 0 0,11-9 0,-10 7 0,-1 0 0,0-1 0,0 0 0,-1-1 0,0 1 0,0-2 0,-1 1 0,0 0 0,-1-1 0,0 0 0,-1-1 0,0 1 0,0-1 0,-1 1 0,-1-1 0,3-16 0,-5 27 0,-1-1 0,1 1 0,0 0 0,0 0 0,0-1 0,0 1 0,0 0 0,0 0 0,0-1 0,0 1 0,0 0 0,0 0 0,-1 0 0,1-1 0,0 1 0,0 0 0,0 0 0,0-1 0,-1 1 0,1 0 0,0 0 0,0 0 0,0 0 0,-1 0 0,1-1 0,0 1 0,0 0 0,-1 0 0,1 0 0,0 0 0,0 0 0,-1 0 0,1 0 0,0 0 0,0 0 0,-1 0 0,1 0 0,0 0 0,-1 0 0,1 0 0,0 0 0,0 0 0,-1 0 0,1 0 0,0 0 0,0 0 0,-1 1 0,1-1 0,0 0 0,0 0 0,0 0 0,-1 0 0,1 1 0,0-1 0,0 0 0,0 0 0,-1 0 0,1 1 0,0-1 0,0 0 0,0 0 0,0 0 0,0 1 0,-15 13 0,10-6 0,0 0 0,0 0 0,1 0 0,0 1 0,0 0 0,1 0 0,0 0 0,1 0 0,0 0 0,0 1 0,1-1 0,0 0 0,1 15 0,1-22 0,-1-1 0,1 0 0,-1 0 0,1 1 0,-1-1 0,1 0 0,0 0 0,0 0 0,-1 0 0,1 0 0,0 0 0,0 0 0,0 0 0,0-1 0,0 1 0,0 0 0,0 0 0,0-1 0,1 1 0,-1-1 0,0 1 0,0-1 0,0 1 0,1-1 0,-1 0 0,0 1 0,1-1 0,-1 0 0,2 0 0,46-1 0,-41 0 0,14-2 0,1 0 0,30-11 0,-34 9 0,0 0 0,0 1 0,0 1 0,25-1 0,-44 1 0,1 1 0,-1-1 0,0 1 0,0-1 0,0 1 0,0-1 0,0 1 0,-1-1 0,1 1 0,-2-5 0,0 0 0,-5-17 0,1-1 0,1 0 0,-2-47 0,7 71-58,0-1-1,0 0 1,1 0-1,-1 0 1,1 0 0,-1 1-1,1-1 1,0 0 0,0 1-1,0-1 1,0 0-1,0 1 1,0-1 0,0 1-1,0 0 1,1-1-1,-1 1 1,0 0 0,1 0-1,-1 0 1,1 0-1,0 0 1,1-1 0,48-18-4063,-29 13 1155,33-15-6579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3.773"/>
    </inkml:context>
    <inkml:brush xml:id="br0">
      <inkml:brushProperty name="width" value="0.025" units="cm"/>
      <inkml:brushProperty name="height" value="0.025" units="cm"/>
    </inkml:brush>
  </inkml:definitions>
  <inkml:trace contextRef="#ctx0" brushRef="#br0">0 0 22838,'0'0'7591,"0"86"-6983,3-43-415,3 4-129,-2 2-481,4-3-1152,-2-6-1987,-3-3-1729,-3-10-2434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20:19.649"/>
    </inkml:context>
    <inkml:brush xml:id="br0">
      <inkml:brushProperty name="width" value="0.025" units="cm"/>
      <inkml:brushProperty name="height" value="0.025" units="cm"/>
    </inkml:brush>
  </inkml:definitions>
  <inkml:trace contextRef="#ctx0" brushRef="#br0">8033 672 10314,'-16'-4'2087,"-108"-25"-1130,-264-74-483,299 74-200,-1 4 0,-178-24 0,-189 12 1707,430 35-1848,-651-64 1817,4-33-1741,492 71-201,-874-113 226,-7 81-89,870 63-117,2 9 0,-304 56 0,355-37 122,3 6 0,1 5-1,2 7 1,-152 78 0,200-82 69,2 3 1,2 4-1,-135 112 0,173-124-212,2 1 1,2 2-1,2 2 0,2 2 0,1 1 0,3 2 0,-39 81 0,7 26-42,-56 208-1,52-145-160,54-178 178,-90 311-87,93-301 74,2 0 0,2 0 1,2 1-1,6 102 0,3-121 30,2 0 0,1-1-1,2 0 1,1 0 0,2-1 0,27 53 0,115 172 35,-149-249-34,72 108-36,6-3 0,182 192-1,-214-255-27,2-3-1,1-2 1,3-3 0,2-2-1,1-2 1,1-4-1,110 45 1,-31-33 1,2-6 0,1-6 0,2-6 1,183 10-1,593-13 161,-872-25-112,954-56-454,-6-73-361,-142-21 1005,1171-363 0,-1521 343-19,-17-45-23,-378 155-94,-2-4 0,120-95 1,-155 99-12,-2-3 0,-3-3 1,97-120-1,-115 120 68,-3-3 1,-3-1-1,-3-2 0,-4-2 1,32-85-1,-51 108 73,-2-1 0,-2-1 0,-2 0 0,-3-1 0,-2 0 0,-3-1 0,-2 1 0,-8-94 0,2 121-128,-1 0-1,-1 1 1,-1-1 0,-1 2 0,-2-1-1,0 1 1,-2 0 0,-1 1-1,-21-30 1,12 24-47,-2 1 0,0 2 0,-2 0-1,-1 2 1,-1 1 0,-40-27 0,7 13-154,-2 3 1,-2 3 0,-1 2 0,-1 3 0,-1 3 0,-117-24 0,-16 15-2682,-332-13 0,256 32-3225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3.904"/>
    </inkml:context>
    <inkml:brush xml:id="br0">
      <inkml:brushProperty name="width" value="0.025" units="cm"/>
      <inkml:brushProperty name="height" value="0.025" units="cm"/>
    </inkml:brush>
  </inkml:definitions>
  <inkml:trace contextRef="#ctx0" brushRef="#br0">1 119 26137,'0'0'3326,"13"-6"-572,188-102-2268,-201 107-506,0 1 1,0 0 0,1-1-1,-1 1 1,0 0-1,0-1 1,1 1-1,-1 0 1,0 0-1,1 0 1,-1-1-1,0 1 1,1 0-1,-1 0 1,0 0-1,1 0 1,-1 0 0,1 0-1,-1 0 1,0-1-1,1 1 1,-1 0-1,0 0 1,1 0-1,-1 0 1,1 1-1,-1-1 1,0 0-1,1 0 1,-1 0-1,0 0 1,1 0-1,-1 0 1,0 1 0,1-1-1,-3 15-243,-18 26 303,18-38-40,-3 8-2,-1-1 0,2 1-1,-1 0 1,1 0-1,-2 14 1,4 12-8167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1.742"/>
    </inkml:context>
    <inkml:brush xml:id="br0">
      <inkml:brushProperty name="width" value="0.025" units="cm"/>
      <inkml:brushProperty name="height" value="0.025" units="cm"/>
    </inkml:brush>
  </inkml:definitions>
  <inkml:trace contextRef="#ctx0" brushRef="#br0">75 257 13004,'0'0'3193,"7"-11"330,-3 5-3025,1-1 366,0-1 1,-1-1-1,0 1 0,0 0 0,0-1 0,-1 0 0,-1 0 1,1 0-1,-1 0 0,0-10 0,-2 19-821,0-1 1,0 1-1,0 0 0,0-1 0,0 1 1,0-1-1,0 1 0,0-1 0,0 1 1,0-1-1,0 1 0,0-1 1,-1 1-1,1 0 0,0-1 0,0 1 1,0-1-1,-1 1 0,1 0 0,0-1 1,-1 1-1,1-1 0,0 1 0,-1 0 1,1 0-1,0-1 0,-1 1 0,1 0 1,-1 0-1,1-1 0,-1 1 1,1 0-1,0 0 0,-1 0 0,1 0 1,-2 0-1,-20 6 537,-18 21-513,34-18-69,0 0 1,0 0 0,1 1 0,0 0 0,1-1 0,0 2 0,0-1-1,1 0 1,1 1 0,0-1 0,0 1 0,1 0 0,0 16 0,1-25 2,0-1 1,0 0-1,0 1 0,0-1 1,0 0-1,1 1 1,-1-1-1,0 1 1,1-1-1,-1 0 1,1 0-1,0 1 1,-1-1-1,1 0 1,0 0-1,0 0 1,-1 0-1,1 0 1,0 0-1,0 0 0,0 0 1,1 0-1,-1 0 1,0 0-1,0-1 1,0 1-1,1 0 1,-1-1-1,0 1 1,0-1-1,1 0 1,-1 1-1,1-1 1,-1 0-1,0 0 1,1 0-1,-1 0 1,1 0-1,-1 0 0,0 0 1,1 0-1,-1 0 1,0-1-1,1 1 1,1-1-1,4-1 20,0 0-1,0 0 0,0-1 0,0 0 0,0 0 1,-1 0-1,11-7 0,1-5 25,-1 0-1,0-2 0,-1 1 1,0-2-1,-2 0 1,14-22-1,-19 26-17,0-1 0,-2 0 0,0 0 0,0-1 1,-1 0-1,-1 0 0,-1 0 0,0-1 0,1-17 0,-5 34-27,0 0 0,-1 0 0,1 0 0,0 0 0,0 0 0,-1 1 0,1-1 0,0 0 0,0 0 0,-1 0 0,1 0 0,0 0 0,-1 0 0,1 0 0,0 0 0,0 0 0,-1 0 0,1 0 0,0 0 0,0 0 0,-1 0 0,1 0 0,0 0 0,0 0 0,-1-1 0,1 1 0,0 0 0,0 0 0,-1 0 0,1 0 0,0 0 0,0-1 0,-1 1 0,1 0 0,0 0 0,0 0 0,0-1 0,0 1 0,-1 0 0,1 0 0,0-1 0,0 1 0,0 0 0,0 0 0,0-1 0,0 1 0,0 0 0,0 0 0,-10 17 0,0 1 0,2 0 0,0 1 0,1 0 0,1 0 0,1 0 0,1 1 0,0 0 0,2 0 0,0 0 0,2 39 0,0-56 0,0 0 0,1 0 0,-1 0 0,1 0 0,0-1 0,0 1 0,0 0 0,0 0 0,0-1 0,1 1 0,-1-1 0,1 1 0,-1-1 0,1 0 0,0 0 0,0 1 0,0-1 0,0-1 0,1 1 0,-1 0 0,1 0 0,-1-1 0,1 1 0,-1-1 0,1 0 0,0 0 0,-1 0 0,1 0 0,0 0 0,4 0 0,-2 0 0,0-1 0,0 0 0,0 1 0,0-2 0,0 1 0,0 0 0,-1-1 0,1 0 0,0 0 0,0-1 0,-1 1 0,1-1 0,-1 0 0,1 0 0,-1 0 0,0-1 0,7-5 0,3-7 0,-1-1 0,0 0 0,17-32 0,-27 44 0,-4 8 0,1 0 0,0 1 0,0-1 0,0 0 0,1 1 0,0-1 0,0 0 0,0 1 0,0-1 0,0 0 0,1 0 0,0 0 0,0 0 0,2 4 0,0-5 0,-1 0 0,1 0 0,-1 0 0,1 0 0,0 0 0,0-1 0,1 1 0,-1-1 0,0 0 0,1-1 0,-1 1 0,10 1 0,-1 1 0,1-1 0,0-1 0,0 0 0,0-1 0,21 0 0,-32-1 0,0 0 0,0 0 0,0 0 0,0-1 0,-1 1 0,1-1 0,0 1 0,-1-1 0,1 0 0,0 0 0,-1 0 0,1-1 0,-1 1 0,1-1 0,-1 1 0,0-1 0,0 0 0,1 0 0,-1 0 0,-1 0 0,1 0 0,0 0 0,0 0 0,-1-1 0,1 1 0,-1-1 0,0 1 0,0-1 0,0 1 0,0-1 0,0 0 0,0 1 0,0-6 0,-1 2 0,-1 0 0,1 0 0,-1 0 0,0 0 0,0 0 0,-1 0 0,0 1 0,0-1 0,0 0 0,-1 1 0,1 0 0,-1-1 0,-1 1 0,1 0 0,-1 1 0,0-1 0,0 1 0,-5-5 0,-8-11 0,65 17 0,6 6 193,56 0-2447,-61-7-5486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4.129"/>
    </inkml:context>
    <inkml:brush xml:id="br0">
      <inkml:brushProperty name="width" value="0.025" units="cm"/>
      <inkml:brushProperty name="height" value="0.025" units="cm"/>
    </inkml:brush>
  </inkml:definitions>
  <inkml:trace contextRef="#ctx0" brushRef="#br0">0 203 4228,'0'0'18610,"69"-27"-16817,-17 9-191,9-4 31,3-1-351,3-2-802,-7 4-352,-9 0-96,-11 6-1217,-9 3-2018,-15 3-1313,-11-1-1890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4.457"/>
    </inkml:context>
    <inkml:brush xml:id="br0">
      <inkml:brushProperty name="width" value="0.025" units="cm"/>
      <inkml:brushProperty name="height" value="0.025" units="cm"/>
    </inkml:brush>
  </inkml:definitions>
  <inkml:trace contextRef="#ctx0" brushRef="#br0">21 155 19282,'0'0'5253,"-21"-50"-2466,43 28-2050,13 2-65,7-1 129,12 2-545,3 3-160,-2 10-128,-4 6-544,-4 0-2787,-9 6-2467,-9 9-5413</inkml:trace>
  <inkml:trace contextRef="#ctx0" brushRef="#br0" timeOffset="1">511 300 14478,'0'0'10506,"10"5"-8958,-8-4-1480,0 1-2,1-1 1,-1 1-1,1-1 1,0 1-1,-1-1 1,1 0-1,0 0 1,0 0-1,0-1 1,0 1-1,0-1 1,0 1-1,0-1 1,0 0-1,0 0 1,0 0-1,0-1 1,0 1-1,0-1 1,-1 1-1,1-1 1,0 0-1,0 0 1,0-1-1,-1 1 1,1 0-1,0-1 1,2-1-1,44-39 163,-36 30-208,0 1 1,0 0-1,1 1 1,1 1-1,20-11 1,-34 19-31,-1 1 1,1 0-1,-1 0 0,1 0 1,-1 0-1,1-1 0,-1 1 0,1 0 1,-1 0-1,1 0 0,0 0 1,-1 0-1,1 0 0,-1 0 1,1 1-1,-1-1 0,1 0 1,-1 0-1,1 0 0,-1 0 1,1 1-1,-1-1 0,1 0 0,-1 0 1,0 1-1,1-1 0,-1 0 1,1 1-1,-1-1 0,0 1 1,1-1-1,-1 1 0,7 22 6,-7 40 490,-1-46-236,0 14-22,0-20-166,1 1 0,0-1 0,3 23 0,-2-33-60,-1-1 1,0 1-1,1 0 0,-1-1 1,1 1-1,-1-1 0,1 1 1,-1-1-1,1 1 0,0-1 0,-1 0 1,1 1-1,-1-1 0,1 0 1,0 1-1,0-1 0,-1 0 1,1 0-1,0 1 0,-1-1 1,1 0-1,0 0 0,0 0 1,-1 0-1,1 0 0,0 0 1,-1 0-1,1 0 0,0 0 1,0-1-1,-1 1 0,1 0 1,0 0-1,-1-1 0,2 0 1,25-11-1032,12-28-8164,-17 11-1106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4.989"/>
    </inkml:context>
    <inkml:brush xml:id="br0">
      <inkml:brushProperty name="width" value="0.025" units="cm"/>
      <inkml:brushProperty name="height" value="0.025" units="cm"/>
    </inkml:brush>
  </inkml:definitions>
  <inkml:trace contextRef="#ctx0" brushRef="#br0">87 0 19506,'0'0'5851,"-2"11"-4724,-12 117 690,7 0-1,9 144 1,1-195-2060,16 79 0,-22-234-1657,-34-55 151,0 1-264,33 113 2494,1 0 1,0-31 0,3 49-426,0 0 0,0 0 0,1 0 0,-1 1 0,0-1 0,0 0 0,1 0 0,-1 1 0,1-1 0,-1 0 0,1 0 0,-1 1 0,1-1 0,-1 1 0,1-1 0,0 0 0,-1 1 0,1-1 0,0 1 0,-1-1 0,1 1 0,0 0 0,0-1 0,-1 1 0,1 0 0,0 0 0,0-1 0,0 1 0,0 0 0,-1 0 0,1 0 0,0 0 0,1 0 0,38 0 53,-25 1 99,-3-1-110,0 0-1,1 0 1,-1-2 0,0 0-1,1 0 1,21-8 0,-28 8 53,0-1 0,0-1-1,0 1 1,-1-1 0,1 0 0,-1 0 0,0-1 0,-1 1 0,1-1-1,-1 0 1,0-1 0,0 1 0,0-1 0,5-10 0,-3 3-121,-1 0 1,0-1 0,0 1-1,-1-1 1,-1 0 0,-1 0 0,0 0-1,0 0 1,-1-1 0,-1 1-1,-3-21 1,3 33-31,0 1 0,0 0 0,0 0 0,0 0 0,0 0 0,-1-1 0,1 1 0,-1 0 0,1 0 0,-1 0 0,1 0 0,-1 0 0,1 0 0,-1 0 0,0 0 0,1 0 0,-1 0 0,0 0 0,0 1 0,0-1 0,0 0 0,0 0 0,0 1 0,0-1 0,0 1 0,0-1 0,0 1 0,0-1 0,0 1 0,-1 0 0,1-1 0,0 1 0,0 0 0,0 0 0,0 0 0,-1 0 0,1 0 0,0 0 0,0 0 0,0 0 0,0 1 0,-1-1 0,1 0 0,0 1 0,0-1 0,0 1 0,0-1 0,0 1 0,0 0 0,0-1 0,0 1 0,0 0 0,0 0 0,0-1 0,1 1 0,-1 0 0,0 0 0,0 0 0,1 0 0,-1 0 0,0 2 0,-8 13 0,1 0 0,0 1 0,1-1 0,1 1 0,1 1 0,1-1 0,-3 21 0,1 5 0,-1 80 0,7-114 0,0 1 0,0 0 0,1-1 0,1 1 0,0-1 0,0 1 0,1-1 0,5 13 0,-6-18 0,0-1 0,0 1 0,0-1 0,1 0 0,0 0 0,-1 1 0,1-2 0,1 1 0,-1 0 0,0-1 0,0 1 0,1-1 0,0 0 0,-1 0 0,1 0 0,0-1 0,0 1 0,0-1 0,0 0 0,0 0 0,8 0 0,29 1-1897,-36-2 1245,0-1-1,0 0 0,0 0 1,0 0-1,-1 0 1,1-1-1,-1 1 0,1-1 1,-1 0-1,6-4 1,18-16-6769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5.783"/>
    </inkml:context>
    <inkml:brush xml:id="br0">
      <inkml:brushProperty name="width" value="0.025" units="cm"/>
      <inkml:brushProperty name="height" value="0.025" units="cm"/>
    </inkml:brush>
  </inkml:definitions>
  <inkml:trace contextRef="#ctx0" brushRef="#br0">94 312 17585,'0'0'4553,"-11"6"-939,6-3-3393,0-1 0,0 0 0,0 1 0,0 0 0,1 0 0,-1 1 0,1-1 0,0 1 0,0 0 0,0 0 0,0 1-1,1-1 1,-1 1 0,1-1 0,1 1 0,-1 0 0,0 0 0,1 1 0,0-1 0,1 0 0,-1 1 0,1-1 0,0 1 0,0-1 0,0 12-1,1-16-214,0 0 0,0 0-1,0 0 1,0 0 0,0 0-1,1 0 1,-1 0 0,0 0-1,1 0 1,-1 0 0,0 0-1,1 0 1,-1 0 0,1 0-1,0 0 1,-1 0 0,1 0-1,0-1 1,-1 1 0,1 0-1,0 0 1,0-1 0,0 1-1,-1-1 1,1 1 0,0 0-1,0-1 1,0 0-1,0 1 1,0-1 0,0 0-1,0 1 1,0-1 0,0 0-1,0 0 1,0 0 0,1 0-1,-1 0 1,0 0 0,0 0-1,0 0 1,0 0 0,0-1-1,0 1 1,0 0 0,0-1-1,0 1 1,0 0 0,0-1-1,0 0 1,0 1 0,1-2-1,3 0 32,1-1-1,-1 0 1,0 0 0,0-1-1,0 0 1,-1 0-1,9-8 1,-4 0-263,-1 0 0,0 0 1,-1-1-1,-1 0 0,0 0 0,0-1 0,-1 1 1,-1-1-1,3-18 0,-7 30-271,-8 26-309,4-14 791,0 1 0,0 1 0,1-1 0,1 1 0,0-1 0,0 1 0,1-1 0,1 1 0,0 0 0,2 20 0,-1-30-6,0-1 0,-1 1 0,1-1 0,0 1 0,0-1 1,0 1-1,0-1 0,0 0 0,0 0 0,0 1 0,0-1 0,1 0 1,-1 0-1,0 0 0,1 0 0,-1-1 0,1 1 0,-1 0 0,1-1 0,-1 1 1,1-1-1,0 1 0,-1-1 0,1 1 0,0-1 0,-1 0 0,1 0 1,0 0-1,-1 0 0,1 0 0,0-1 0,-1 1 0,1 0 0,0-1 0,-1 1 1,1-1-1,-1 1 0,3-3 0,3 1 1,0-1 1,0 0-1,0-1 0,0 0 0,-1 0 1,0 0-1,8-7 0,3-7-34,-1-1-1,0-1 0,-1 0 1,-2-1-1,0 0 0,-1-1 1,11-28-1,-15 31 81,-2 1 0,0-1 0,-1 0 0,-1-1 0,-1 1 1,0-1-1,-2 0 0,0 0 0,-3-29 0,2 48-10,1 1 0,-1-1 0,0 0 1,0 1-1,0-1 0,0 1 0,0-1 0,0 1 0,0-1 0,0 1 0,0-1 0,0 1 0,0-1 1,0 1-1,-1-1 0,1 1 0,0-1 0,0 1 0,0-1 0,-1 1 0,1-1 0,0 1 1,-1 0-1,1-1 0,0 1 0,-1-1 0,1 1 0,0 0 0,-1-1 0,1 1 0,-1 0 0,1 0 1,-1-1-1,1 1 0,-1 0 0,1 0 0,-1 0 0,1-1 0,-1 1 0,1 0 0,-1 0 0,1 0 1,-1 0-1,1 0 0,-1 0 0,1 0 0,-1 0 0,1 0 0,-1 0 0,1 0 0,-1 1 1,1-1-1,-1 0 0,1 0 0,-1 0 0,1 1 0,-1-1 0,1 0 0,0 1 0,-1-1 0,1 0 1,-1 1-1,1-1 0,-1 1 0,-20 28 715,11 2-492,2 1 0,2-1 1,0 1-1,3 0 0,0 0 0,4 58 1,-1-67-191,0-15-40,1 0 1,1 0-1,-1 0 0,1 0 0,6 13 1,-8-19-5,1 0 1,0-1 0,0 1 0,0-1 0,0 1-1,0-1 1,0 1 0,0-1 0,0 1 0,0-1-1,1 0 1,-1 0 0,1 0 0,1 1 0,-2-1 2,0-1 1,0 0 0,0 0 0,0 0 0,0 1 0,0-1-1,0-1 1,0 1 0,0 0 0,0 0 0,0 0-1,0 0 1,0-1 0,0 1 0,0 0 0,0-1 0,0 1-1,0-1 1,0 1 0,0-1 0,0 0 0,-1 1 0,1-1-1,0 0 1,0 1 0,-1-1 0,2-1 0,1-2 19,-1 0 1,1 0-1,-1 0 0,0 0 1,0 0-1,0-1 1,0 1-1,-1-1 0,1 1 1,-1-1-1,-1 0 1,1-5-1,2-63 145,-3 55-112,-5-22 78,5 38-118,0 1 0,-1 0 0,1-1 1,-1 1-1,1 0 0,-1-1 0,0 1 0,1 0 0,-1 0 0,0-1 1,0 1-1,0 0 0,0 0 0,0 0 0,0 0 0,0 0 0,0 1 1,0-1-1,-1 0 0,1 0 0,0 1 0,-1-1 0,1 1 0,0-1 1,-2 0-1,2 1-19,1 0 0,-1 0 1,1 0-1,-1 0 1,1 1-1,-1-1 0,1 0 1,-1 0-1,1 0 0,-1 0 1,1 1-1,-1-1 0,1 0 1,-1 0-1,1 1 1,0-1-1,-1 0 0,1 1 1,0-1-1,-1 1 0,1-1 1,0 0-1,-1 1 1,1-1-1,0 1 0,0-1 1,-1 1-1,1-1 0,0 1 1,0 0-1,-5 25 19,8 23 50,-2-47-68,-1 1 0,2 0 1,-1-1-1,0 1 0,0 0 0,1-1 0,0 0 0,-1 1 0,1-1 0,0 0 1,0 0-1,0 0 0,0 0 0,1 0 0,-1-1 0,0 1 0,1 0 0,-1-1 1,1 0-1,0 0 0,-1 0 0,1 0 0,0 0 0,0 0 0,-1-1 0,1 1 1,0-1-1,0 0 0,0 0 0,0 0 0,0 0 0,0 0 0,-1-1 0,7-1 1,-3 1 2,1-1 0,-1 0 0,0 0 0,0-1 1,0 1-1,0-1 0,0 0 0,-1-1 1,1 0-1,-1 0 0,0 0 0,0 0 1,0-1-1,5-7 0,-5 5-6,0 0 0,0-1 0,-1 0 0,-1 0 0,1 0 0,-1-1 0,-1 1 0,1-1 0,-2 1 0,2-14 0,-23 80 0,18-49 7,0 2 7,0 0-1,1 1 0,0 20 0,0-30-29,1-1 0,0 0 1,0 1-1,0-1 0,0 0 1,1 1-1,-1-1 0,0 0 1,1 1-1,-1-1 0,0 0 1,1 0-1,0 0 0,-1 1 1,1-1-1,0 0 0,-1 0 1,1 0-1,0 0 1,0 0-1,0 0 0,0 0 1,0 0-1,0-1 0,0 1 1,0 0-1,0-1 0,0 1 1,1 0-1,-1-1 0,0 1 1,0-1-1,1 0 0,-1 1 1,0-1-1,1 0 0,-1 0 1,0 0-1,1 0 0,-1 0 1,2 0-1,-1-1-602,1 0 0,-1-1 0,0 1 0,0 0 0,0-1 1,0 1-1,0-1 0,0 0 0,0 1 0,0-1 0,-1 0 0,1 0 0,-1 0 0,1 0 0,-1 0 0,0-1 0,0 1 1,0 0-1,0-1 0,0 1 0,0-1 0,-1 1 0,1-4 0,7-24-11756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6.123"/>
    </inkml:context>
    <inkml:brush xml:id="br0">
      <inkml:brushProperty name="width" value="0.025" units="cm"/>
      <inkml:brushProperty name="height" value="0.025" units="cm"/>
    </inkml:brush>
  </inkml:definitions>
  <inkml:trace contextRef="#ctx0" brushRef="#br0">28 58 13741,'0'0'10570,"-26"-54"-7271,24 51 32,2 6-3331,3 10 0,6 2 32,0 6-480,0 2-1954,3-1-1602,0 1-1794,3-6-5957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6.495"/>
    </inkml:context>
    <inkml:brush xml:id="br0">
      <inkml:brushProperty name="width" value="0.025" units="cm"/>
      <inkml:brushProperty name="height" value="0.025" units="cm"/>
    </inkml:brush>
  </inkml:definitions>
  <inkml:trace contextRef="#ctx0" brushRef="#br0">58 137 9961,'0'0'20073,"-7"6"-19342,6-5-688,-3 2 60,0 0 1,0 0-1,0 1 0,1-1 0,0 1 0,-1 0 0,1 0 0,1 0 0,-1 1 0,1-1 0,-1 0 0,1 1 0,0 0 1,1 0-1,-1-1 0,1 1 0,0 0 0,0 5 0,1-9-103,0 0 0,1 0 0,-1 0 0,1-1 0,-1 1 0,0 0 0,1 0 0,0-1 0,-1 1 0,1 0 0,-1-1 0,1 1 0,0-1 0,-1 1 0,1-1 0,0 1 0,0-1 0,0 1 0,-1-1 0,1 0 0,0 1 0,0-1 0,0 0 0,0 0 0,-1 0 0,1 0 0,0 1 0,0-1 0,0 0 0,0-1 0,0 1 0,0 0 0,0 0 0,-1 0 0,2-1 0,37-6 0,-27 2 0,-1 0 0,1-1 0,-1-1 0,16-12 0,-15 11 0,0 0 0,1 0 0,13-6 0,-25 16 0,0 0 0,0 1 0,0-1 0,0 0 0,-1 0 0,1 0 0,-1 1 0,1-1 0,-1 0 0,0 0 0,0 1 0,0-1 0,0 0 0,-1 3 0,1-4 0,0 16 14,-1-13-9,1 0 0,0-1 0,0 1 0,0 0 0,0 0 0,1 0 0,-1-1 0,3 8 0,-2-10-15,0 0 0,0 0 0,0 0 0,0 0-1,0-1 1,0 1 0,0 0 0,0 0 0,0-1-1,0 1 1,1 0 0,-1-1 0,0 1 0,0-1 0,1 0-1,-1 1 1,0-1 0,0 0 0,1 0 0,-1 0 0,0 0-1,1 0 1,-1 0 0,0 0 0,1 0 0,-1-1-1,0 1 1,1 0 0,-1-1 0,2-1 0,6-1-838,0 0-1,-1-1 1,0-1 0,0 1 0,0-1-1,0-1 1,-1 1 0,8-8 0,-4 4-1336,25-22-5519</inkml:trace>
  <inkml:trace contextRef="#ctx0" brushRef="#br0" timeOffset="1">517 0 4100,'0'0'21460,"-9"1"-18289,-1 1-2634,1 1-1,-1-1 1,0 2-1,-14 6 1,21-9-462,-1 1 0,1 0 0,-1 0 0,1 0 1,-1 1-1,1-1 0,0 1 0,0 0 0,1 0 1,-1 0-1,0 0 0,1 0 0,0 0 0,0 1 0,0-1 1,0 1-1,-2 5 0,5-8-75,0 0 0,0-1 0,-1 1 0,1-1 0,0 1 0,0-1 0,0 1 0,0-1 0,0 1 0,0-1 0,0 0 0,0 0 0,0 1 0,0-1 0,0 0 0,0 0 0,1 0 0,-1 0 0,0 0 0,2-1 0,34 1 0,-30 0 0,6 0 0,-1 0 0,0 0 0,0 0 0,-1 1 0,16 3 0,-25-4 0,-1 1 0,1-1 0,-1 0 0,1 1 0,-1-1 0,0 1 0,1-1 0,-1 1 0,0 0 0,1-1 0,-1 1 0,0 0 0,0 0 0,0 0 0,1 0 0,-1 0 0,0 0 0,0 0 0,-1 0 0,1 1 0,0-1 0,0 0 0,-1 0 0,1 1 0,0-1 0,-1 1 0,0-1 0,1 0 0,-1 1 0,0-1 0,1 1 0,-1-1 0,0 1 0,0-1 0,0 1 0,0-1 0,-1 1 0,1-1 0,0 0 0,-1 1 0,1-1 0,-2 3 0,0 1-6,-1-1-1,0 1 1,-1-1-1,1 0 1,-1 0-1,0 0 1,0 0-1,0 0 1,0-1-1,-1 0 1,1 0-1,-1 0 1,-9 4-1,5-3-248,-1 1-1,0-1 1,-1 0-1,1-1 1,-1-1-1,-10 2 1,2-4-6183,6-7-6865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27.869"/>
    </inkml:context>
    <inkml:brush xml:id="br0">
      <inkml:brushProperty name="width" value="0.025" units="cm"/>
      <inkml:brushProperty name="height" value="0.025" units="cm"/>
    </inkml:brush>
  </inkml:definitions>
  <inkml:trace contextRef="#ctx0" brushRef="#br0">9 382 19314,'0'0'6049,"1"11"-3407,-10 225 2120,8-236-4762,1 1 0,0-1 0,0 1 0,0-1 0,0 0 0,0 1 0,0-1 0,0 1 0,0-1 0,0 1 0,0-1 0,0 1 0,1-1 0,-1 0 0,0 1 0,0-1 0,0 1 0,0-1 0,1 0 0,-1 1 0,0-1 0,0 1 0,1-1 0,-1 0 0,0 1 0,1-1 0,-1 0 0,0 0 0,1 1 0,-1-1 0,1 0 0,-1 0 0,0 0 0,1 1 0,-1-1 0,1 0 0,-1 0 0,1 0 0,-1 0 0,0 0 0,1 0 0,-1 0 0,1 0 0,-1 0 0,1 0 0,-1 0 0,1 0 0,-1 0 0,0 0 0,1 0 0,-1-1 0,1 1 0,-1 0 0,1 0 0,-1 0 0,0-1 0,1 1 0,-1 0 0,0 0 0,1-1 0,21-20 0,-14 7 0,-1 0 0,0 0 0,-2-1 0,1 0 0,-2 0 0,0 0 0,0-1 0,-2 1 0,0-1 0,-1 0 0,0 0 0,-1 1 0,-4-29 0,4 43 0,0 1 0,0-1 0,0 1 0,0-1 0,0 1 0,0-1 0,0 1 0,0-1 0,0 1 0,0-1 0,-1 1 0,1-1 0,0 1 0,0-1 0,0 1 0,-1 0 0,1-1 0,0 1 0,0-1 0,-1 1 0,1 0 0,0-1 0,-1 1 0,1 0 0,-1-1 0,1 1 0,0 0 0,-1 0 0,1-1 0,-1 1 0,1 0 0,-1 0 0,1 0 0,-1-1 0,1 1 0,-1 0 0,1 0 0,-1 0 0,1 0 0,-1 0 0,1 0 0,-1 0 0,1 0 0,-1 0 0,1 0 0,-1 1 0,1-1 0,0 0 0,-1 0 0,1 0 0,-1 1 0,1-1 0,-1 0 0,1 0 0,0 1 0,-1-1 0,1 0 0,-1 1 0,-17 25 0,15-18-434,1 0 1,0 0-1,0 0 1,1 1-1,0-1 1,0 12-1,1-18 300,0 0 0,0 0 0,0 0 0,1 0 0,-1 0 0,0 0 0,1-1 0,0 1 0,-1 0 0,1 0 0,0 0 0,0-1 0,0 1 0,0 0 0,0-1 0,0 1 0,0-1 0,1 0 0,-1 1 0,0-1 0,1 0 0,-1 0 0,1 1 0,0-1 0,-1 0 0,1-1 0,0 1 0,0 0 0,-1 0 0,1-1 0,0 1 0,0-1 0,2 1 0,6-1-880,-1 1 0,0-1 0,1-1 1,-1 0-1,1 0 0,-1 0 0,0-1 0,0-1 0,15-6 1,-17 6 553,0 0-1,0-1 1,0 0 0,0-1 0,6-5 0,-9 6 716,0 0 0,0 0-1,0 0 1,0-1 0,-1 1-1,0-1 1,4-8 0,-6 11 71,0 1 0,0-1 0,-1 0 0,1 1 0,0-1 0,-1 0 0,0 0 0,1 1 0,-1-1 0,0 0 0,0 0 0,0 0 0,0 1 0,0-1 1,0 0-1,-1-3 0,0 4-105,1 1 1,-1-1 0,1 0 0,-1 0 0,1 1-1,-1-1 1,0 0 0,1 0 0,-1 1 0,0-1-1,0 1 1,1-1 0,-1 1 0,0-1-1,0 1 1,0-1 0,0 1 0,1 0 0,-1-1-1,0 1 1,0 0 0,-2 0 0,0 0-29,1 0 1,-1 0-1,0 0 1,0 0-1,0 1 1,1 0-1,-1-1 1,0 1-1,0 0 1,1 0-1,-1 0 1,1 1-1,-1-1 1,1 1-1,0-1 1,-1 1-1,1 0 1,0 0-1,-3 4 1,1-1-118,0 0 1,0 0 0,1 0 0,-1 1 0,1 0-1,1 0 1,-1 0 0,1 0 0,0 0 0,1 0-1,-1 0 1,1 1 0,0 12 0,1-18-70,0 0 0,0 0 1,1 0-1,-1 0 0,0 0 1,1 0-1,-1 0 0,1 0 1,-1 0-1,1 0 0,0 0 1,-1 0-1,1 0 0,0 0 1,0 0-1,0-1 0,-1 1 0,1 0 1,0-1-1,0 1 0,0 0 1,0-1-1,0 1 0,0-1 1,0 0-1,1 1 0,-1-1 1,0 0-1,0 1 0,0-1 1,0 0-1,0 0 0,1 0 1,-1 0-1,0 0 0,0-1 1,0 1-1,0 0 0,0 0 1,0-1-1,1 1 0,0-1 0,5-1 61,0 1-1,0-1 1,0-1-1,0 1 1,11-7-1,-4-2 26,0 0-1,0-1 1,22-26 0,0 1-687,-36 37 520,0 0 1,0 0 0,0 0 0,0-1-1,1 1 1,-1 0 0,0 0 0,0 0 0,0 0-1,0 0 1,0-1 0,1 1 0,-1 0-1,0 0 1,0 0 0,0 0 0,1 0 0,-1 0-1,0 0 1,0 0 0,0 0 0,1 0-1,-1 0 1,0 0 0,0 0 0,0 0 0,1 0-1,-1 0 1,0 0 0,0 0 0,0 0-1,0 0 1,1 0 0,-1 0 0,0 0 0,0 0-1,0 1 1,0-1 0,1 0 0,-1 0 0,0 0-1,0 0 1,0 0 0,0 1 0,0-1-1,1 0 1,-1 0 0,0 0 0,0 0 0,0 1-1,0-1 1,0 0 0,0 0 0,0 0-1,0 0 1,0 1 0,0-1 0,0 0 0,0 0-1,0 0 1,0 1 0,0-1 0,1 24-1057,-7 27 1320,2-10-200,4-40 15,0 0 1,0 0 0,1-1 0,-1 1 0,0 0 0,0 0 0,1-1 0,-1 1-1,1 0 1,-1-1 0,0 1 0,1 0 0,-1-1 0,1 1 0,-1-1 0,1 1-1,0-1 1,-1 1 0,1-1 0,-1 1 0,1-1 0,0 0 0,0 1 0,-1-1-1,1 0 1,0 0 0,-1 1 0,1-1 0,0 0 0,0 0 0,-1 0 0,1 0 0,0 0-1,0 0 1,0 0 0,-1 0 0,1 0 0,0 0 0,0-1 0,-1 1 0,1 0-1,0 0 1,-1-1 0,1 1 0,0-1 0,-1 1 0,1 0 0,0-1 0,-1 1-1,2-2 1,3-1 167,-1 0 0,0 0 0,1 0-1,-1-1 1,0 0 0,0 0 0,-1 0-1,1 0 1,-1 0 0,4-8 0,28-54 1231,-27 47-1134,7-14 30,-2-1 0,-2 0 1,-1 0-1,-2-1 0,-1-1 1,-2 0-1,-1 1 0,-2-53 1,-6 72-403,-4 20-124,-9 27-133,4 2 554,2 0 0,1 1 0,1 0-1,2 1 1,1 0 0,2 0 0,1 0-1,3 46 1,1-77-196,0 1 0,0-1 0,0 0 0,1 0 0,0 0 0,0 0 0,0 0 0,0-1 0,1 1 0,-1-1 0,1 1 0,0-1 0,0 0 0,0 0 0,0 0 0,1 0 0,-1-1 0,1 1 0,4 1 0,-7-3 0,1 0 0,0 0 0,0 0 0,-1 0 0,1 0 0,0-1 0,0 1 0,0-1 0,0 1 0,0-1 0,0 0 0,0 0 0,0 0 0,0 0 0,0 0 0,0 0 0,0 0 0,0 0 0,0-1 0,0 1 0,0-1 0,-1 0 0,1 0 0,0 1 0,0-1 0,-1 0 0,1-1 0,0 1 0,-1 0 0,1 0 0,-1-1 0,1 1 0,-1 0 0,0-1 0,0 0 0,1 1 0,-1-1 0,0 0 0,0 1 0,-1-1 0,2-3 0,2-9 0,-1 1 0,0-1 0,-1 1 0,-1-1 0,0 0 0,-1 0 0,0 0 0,-1 0 0,-1 1 0,-4-19 0,-1 16 0,4 25 0,9 29 0,-4-34 0,0 0 0,0 0 0,0-1 0,1 0 0,-1 1 0,1-1 0,0 0 0,0 0 0,0 0 0,1 0 0,-1-1 0,0 0 0,1 1 0,0-1 0,-1 0 0,1-1 0,0 1 0,0-1 0,0 1 0,0-1 0,0 0 0,1-1 0,-1 1 0,0-1 0,0 0 0,1 0 0,-1 0 0,4-1 0,-1 0 0,1-1 0,-1 0 0,0 0 0,0 0 0,-1-1 0,1 0 0,-1-1 0,1 1 0,-1-1 0,0 0 0,0-1 0,0 1 0,-1-1 0,0 0 0,6-8 0,-5 6 0,-1 0 0,0 0 0,0 0 0,-1 0 0,0-1 0,0 0 0,-1 0 0,0 0 0,0 0 0,-1-1 0,0 1 0,0-1 0,-1 1 0,0-1 0,-1 0 0,-1-15 0,1 23 0,0 1 0,0-1 0,0 1 0,0-1 0,0 1 0,0-1 0,-1 1 0,1-1 0,0 1 0,0 0 0,0-1 0,-1 1 0,1-1 0,0 1 0,-1 0 0,1-1 0,0 1 0,-1 0 0,1-1 0,0 1 0,-1 0 0,1-1 0,-1 1 0,1 0 0,-1 0 0,1 0 0,0-1 0,-1 1 0,1 0 0,-1 0 0,1 0 0,-1 0 0,1 0 0,-1 0 0,-17 9 0,-10 21 0,19-13 0,0 0 0,1 1 0,1 0 0,1 0 0,0 1 0,2-1 0,0 1 0,1 1 0,1-1 0,0 29 0,2-44 1,0 0 0,1 0 1,0 0-1,-1 0 0,1-1 0,1 1 1,-1 0-1,0 0 0,1-1 0,0 1 1,0-1-1,0 0 0,0 1 0,1-1 0,-1 0 1,1 0-1,0-1 0,5 5 0,-2-2 2,1-1 0,0 0-1,1 0 1,-1-1-1,0 0 1,1 0 0,0-1-1,13 2 1,10 0-62,-1-1 1,1-2 0,53-5-1,-10-9-2615,-3-12-7149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0.092"/>
    </inkml:context>
    <inkml:brush xml:id="br0">
      <inkml:brushProperty name="width" value="0.025" units="cm"/>
      <inkml:brushProperty name="height" value="0.025" units="cm"/>
    </inkml:brush>
  </inkml:definitions>
  <inkml:trace contextRef="#ctx0" brushRef="#br0">10 0 16688,'0'0'7655,"-1"50"-6918,-5-15 512,4 9 96,2 2-1153,0-1-160,0-4-32,6-8-1057,5-11-1057,0-14 193,-1-8-386,0-13-671,-3-16-1443,-6-9-3746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0.435"/>
    </inkml:context>
    <inkml:brush xml:id="br0">
      <inkml:brushProperty name="width" value="0.025" units="cm"/>
      <inkml:brushProperty name="height" value="0.025" units="cm"/>
    </inkml:brush>
  </inkml:definitions>
  <inkml:trace contextRef="#ctx0" brushRef="#br0">1 1 18770,'0'0'8520,"5"49"-8712,24-37-3107,7-6-1954,9-6-4773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0.776"/>
    </inkml:context>
    <inkml:brush xml:id="br0">
      <inkml:brushProperty name="width" value="0.025" units="cm"/>
      <inkml:brushProperty name="height" value="0.025" units="cm"/>
    </inkml:brush>
  </inkml:definitions>
  <inkml:trace contextRef="#ctx0" brushRef="#br0">194 0 17328,'0'0'4821,"-13"9"-1287,-20 12-1748,-6 2 852,-66 55 1,105-78-2644,-1 0 0,1 0 0,0 0 0,0 0 0,0 0 0,0 0 0,-1 0 0,1 0 0,0 0 1,0 0-1,0 1 0,0-1 0,0 0 0,-1 0 0,1 0 0,0 0 0,0 0 0,0 0 0,0 1 0,0-1 0,0 0 1,0 0-1,0 0 0,-1 0 0,1 0 0,0 1 0,0-1 0,0 0 0,0 0 0,0 0 0,0 0 0,0 1 0,0-1 1,0 0-1,0 0 0,0 0 0,0 1 0,0-1 0,0 0 0,0 0 0,0 0 0,0 0 0,1 1 0,-1-1 0,0 0 1,0 0-1,0 0 0,0 0 0,0 0 0,0 1 0,0-1 0,0 0 0,1 0 0,-1 0 0,14-1-189,29-9-89,-34 7 182,0 1-27,0 0 1,0 0 0,1 1-1,-1 0 1,0 0-1,1 1 1,-1 1-1,0-1 1,0 1 0,1 1-1,-1 0 1,0 0-1,15 7 1,-20-7 98,1 1 1,0 0-1,-1 0 1,0 1-1,1-1 1,-1 1-1,-1 0 0,1 0 1,0 0-1,-1 1 1,0-1-1,0 1 0,0 0 1,-1-1-1,0 1 1,0 1-1,0-1 1,0 0-1,-1 0 0,0 1 1,0-1-1,0 1 1,-1-1-1,0 8 0,0-7 110,0 0-1,-1 0 1,1-1-1,-1 1 0,-1 0 1,1-1-1,-1 1 1,0-1-1,0 0 0,-1 1 1,1-1-1,-1 0 1,-1 0-1,1-1 0,0 1 1,-1-1-1,0 1 1,0-1-1,-1 0 0,-6 5 1,5-5 24,-1 0 0,1 0 0,-1-1 0,0 0 0,0 0 0,0 0 0,0-1 0,0 0 0,0 0 0,-1-1 0,1 0 0,-1-1 0,1 1 0,-1-1 0,-12-2 0,18 2-231,0-1 0,0 0 0,0 0-1,0 0 1,0 0 0,0 0 0,0 0 0,0 0 0,0 0-1,1-1 1,-1 1 0,0-1 0,1 0 0,-1 1 0,1-1-1,-1 0 1,1 0 0,0 0 0,0 0 0,0 0 0,0 0-1,0 0 1,1 0 0,-1 0 0,0 0 0,1 0 0,0-1-1,-1 1 1,1 0 0,0 0 0,1-5 0,-1 1-525,0 1 0,0-1 1,1 0-1,0 1 0,0-1 0,0 1 1,1-1-1,0 1 0,0 0 1,0-1-1,5-6 0,11-8-7970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2.645"/>
    </inkml:context>
    <inkml:brush xml:id="br0">
      <inkml:brushProperty name="width" value="0.025" units="cm"/>
      <inkml:brushProperty name="height" value="0.025" units="cm"/>
    </inkml:brush>
  </inkml:definitions>
  <inkml:trace contextRef="#ctx0" brushRef="#br0">148 169 6502,'6'-4'298,"13"-8"2447,1-2 0,24-22-1,-40 33-2100,-1 0 1,1 0-1,-1-1 0,0 0 1,0 1-1,0-1 0,-1 0 0,1 0 1,-1 0-1,0-1 0,0 1 1,0 0-1,-1-1 0,0 1 0,0-1 1,0 0-1,0 1 0,-1-1 0,1-5 1,-2 9-543,1 0 0,-1 0 1,0 0-1,1 0 0,-1 0 0,0 0 1,0 0-1,0 1 0,0-1 0,0 0 1,1 0-1,-1 1 0,-1-1 1,1 1-1,0-1 0,0 1 0,0-1 1,0 1-1,0-1 0,0 1 0,0 0 1,-1 0-1,1 0 0,0 0 1,0 0-1,0 0 0,-1 0 0,1 0 1,-2 0-1,-39 7 572,32-3-653,1 1 0,-1 1 0,1 0 1,0 0-1,0 0 0,1 1 0,0 1 0,0-1 0,1 1 1,0 1-1,0-1 0,-7 13 0,0 2 96,1 0 0,0 1-1,-15 46 1,23-55-80,1 0 1,0 0-1,1 0 0,0 0 1,1 0-1,1 27 1,1-38-35,0 0 0,0 0 1,1 0-1,0 0 0,-1 0 1,1 0-1,0 0 1,1-1-1,-1 1 0,1 0 1,0-1-1,0 1 1,0-1-1,0 1 0,1-1 1,-1 0-1,1 0 0,0 0 1,0 0-1,0 0 1,0-1-1,0 1 0,1-1 1,-1 0-1,1 0 0,-1 0 1,1-1-1,0 1 1,6 1-1,1-1-3,1-1 0,-1 0 0,1 0 0,-1-1 0,1 0 0,-1-1 0,1 0 0,-1-1 0,1-1 0,19-6 0,-25 7 0,0 0 0,0-1 0,0 0 0,0 0 0,0 0 0,0-1 0,-1 0 0,0 0 0,0 0 0,0 0 0,0-1 0,-1 0 0,0 0 0,0 0 0,0-1 0,0 1 0,-1-1 0,0 0 0,0 0 0,2-9 0,-4 14 0,-1 0 0,1 0 0,-1-1 0,0 1 0,0 0 0,1-1 0,-1 1 0,0 0 0,0-1 0,0 1 0,0 0 0,-1-1 0,1 1 0,0 0 0,0-1 0,-1 1 0,1 0 0,-1 0 0,1-1 0,-1 1 0,0 0 0,1 0 0,-1 0 0,0 0 0,-2-2 0,1 2 0,1 0 0,-1 0 0,0 0 0,0 0 0,-1 1 0,1-1 0,0 0 0,0 1 0,0 0 0,0 0 0,0-1 0,-1 1 0,1 1 0,-3-1 0,-3 1 0,1 1 0,-1-1 0,1 1 0,0 0 0,-1 1 0,1 0 0,0 0 0,-11 8 0,13-7 0,0 0 0,0 0 0,0 1 0,0 0 0,1 0 0,0 0 0,0 0 0,0 1 0,0 0 0,1 0 0,0 0 0,1 0 0,-1 0 0,-2 9 0,5-14 0,0 0 0,1 0 0,-1 0 0,0 0 0,0 0 0,0 0 0,1-1 0,-1 1 0,0 0 0,1 0 0,-1 0 0,0-1 0,1 1 0,-1 0 0,1 0 0,0-1 0,-1 1 0,1 0 0,-1-1 0,1 1 0,0-1 0,0 1 0,-1-1 0,1 1 0,0-1 0,0 1 0,0-1 0,-1 0 0,1 1 0,0-1 0,0 0 0,0 0 0,0 0 0,0 0 0,-1 0 0,1 0 0,0 0 0,0 0 0,2 0 0,39-4 0,-26-2 0,0 0 0,0-1 0,0 0 0,-1-1 0,0-1 0,-1 0 0,18-16 0,39-23 0,-71 48 0,1-1 0,-1 1 0,1 0 0,-1-1 0,1 1 0,-1 0 0,0 0 0,1 0 0,-1-1 0,1 1 0,-1 0 0,1 0 0,0 0 0,-1 0 0,1 0 0,-1 0 0,1 0 0,-1 0 0,1 0 0,-1 0 0,1 0 0,-1 1 0,1-1 0,-1 0 0,1 0 0,-1 0 0,1 1 0,-1-1 0,0 0 0,1 0 0,-1 1 0,1-1 0,-1 0 0,1 1 0,6 22 0,-8 38 0,1-52 0,-16 97 0,16-106-45,0 1-1,0-1 1,0 0-1,0 0 1,0 1 0,0-1-1,0 0 1,0 0 0,0 1-1,1-1 1,-1 0-1,0 0 1,0 1 0,0-1-1,0 0 1,0 0 0,0 0-1,1 1 1,-1-1-1,0 0 1,0 0 0,0 0-1,1 0 1,-1 1 0,0-1-1,0 0 1,0 0-1,1 0 1,-1 0 0,0 0-1,0 0 1,1 0 0,-1 0-1,0 0 1,0 0-1,1 0 1,-1 0 0,0 0-1,0 0 1,1 0 0,-1 0-1,0 0 1,0 0-1,1 0 1,-1 0 0,0 0-1,0 0 1,1 0 0,-1 0-1,0 0 1,0-1-1,0 1 1,1 0 0,-1 0-1,0 0 1,0 0 0,0-1-1,1 1 1,-1 0-1,0 0 1,0 0 0,0-1-1,0 1 1,0 0 0,1-1-1,12-13-6312,-4-8-1265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1.121"/>
    </inkml:context>
    <inkml:brush xml:id="br0">
      <inkml:brushProperty name="width" value="0.025" units="cm"/>
      <inkml:brushProperty name="height" value="0.025" units="cm"/>
    </inkml:brush>
  </inkml:definitions>
  <inkml:trace contextRef="#ctx0" brushRef="#br0">66 1 15086,'0'0'12973,"4"10"-12061,5 19-586,-1 0 0,-1 1-1,-2 0 1,3 37-1,-4-24 36,20 84-1,-10-94-445,-3-8-2678,-20-36-7996,-2-6 10807,-2 1 0,0-1 0,-19-15 1,20 19 1451,0 1 0,1-1 0,0-1 0,1 0-1,-12-22 1,21 35-1346,1-1-1,-1 1 1,1-1-1,-1 1 0,1-1 1,0 1-1,0-1 1,0 1-1,0-1 0,0 1 1,0-1-1,0 1 1,0-1-1,1 0 0,-1 1 1,1-1-1,-1 1 1,1 0-1,-1-1 0,1 1 1,0-1-1,0 1 1,0 0-1,0 0 0,0-1 1,0 1-1,0 0 1,0 0-1,0 0 0,0 0 1,1 0-1,-1 1 1,0-1-1,1 0 1,-1 0-1,1 1 0,-1-1 1,1 1-1,1-1 1,12-5-359,0 1 1,0 1-1,19-3 1,-8 1 74,8-4-3313,-12 0-4105,-6-1-8815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2.627"/>
    </inkml:context>
    <inkml:brush xml:id="br0">
      <inkml:brushProperty name="width" value="0.025" units="cm"/>
      <inkml:brushProperty name="height" value="0.025" units="cm"/>
    </inkml:brush>
  </inkml:definitions>
  <inkml:trace contextRef="#ctx0" brushRef="#br0">2 83 11339,'0'0'11007,"0"9"-9944,0 2-690,-1 2-136,1 0 0,0 0 0,1 0-1,4 21 1,-5-32-183,1 0 1,-1 0-1,0 0 1,1-1-1,0 1 0,-1 0 1,1 0-1,0-1 1,0 1-1,0 0 0,0-1 1,0 1-1,0-1 1,0 1-1,0-1 0,1 1 1,-1-1-1,1 0 0,-1 0 1,1 0-1,-1 0 1,1 0-1,0 0 0,-1 0 1,1 0-1,0-1 1,0 1-1,0-1 0,-1 1 1,1-1-1,0 0 1,0 0-1,0 0 0,0 0 1,0 0-1,0 0 1,0 0-1,-1-1 0,1 1 1,0 0-1,0-1 0,0 0 1,1 0-1,5-4 292,1 1 0,-1-2 0,-1 1 1,1-1-1,-1 0 0,0 0 0,0-1 0,-1 0 0,0 0 0,0-1 0,7-12 0,-5 7-65,2 1-1,-1 0 0,17-14 1,-26 25-279,1 1 0,-1-1 0,1 1 0,-1-1 0,1 1 0,-1 0 0,1-1 0,-1 1 0,1 0 0,-1-1 0,1 1 0,0 0 0,-1 0 0,1-1 0,-1 1 0,1 0 0,0 0 0,-1 0 0,1 0 0,0 0 0,-1 0 0,1 0 0,0 0 0,-1 0 0,1 0 0,0 1 0,-1-1 0,1 0 0,-1 0 0,1 1 0,0-1 0,-1 0 1,1 1-1,-1-1 0,1 0 0,-1 1 0,1-1 0,-1 1 0,1-1 0,-1 1 0,0-1 0,1 1 0,-1-1 0,0 1 0,1-1 0,-1 1 0,0 0 0,0-1 0,1 1 0,-1-1 0,0 1 0,0 0 0,0 0 0,9 45 22,-7-35-24,1 16 0,-2-20 0,-1 0 0,1 0 0,0 0 0,1 0 0,0 0 0,0-1 0,0 1 0,1-1 0,-1 0 0,5 7 0,-6-12 0,0-1 0,0 1 0,0 0 0,0-1 0,-1 1 0,1-1 0,0 1 0,0-1 0,0 1 0,1-1 0,-1 0 0,0 0 0,0 1 0,0-1 0,0 0 0,0 0 0,0 0 0,0 0 0,0 0 0,0 0 0,0-1 0,0 1 0,0 0 0,0-1 0,1 1 0,-1 0 0,-1-1 0,1 1 0,0-1 0,0 1 0,0-1 0,0 0 0,0 1 0,0-1 0,1-1 0,28-32 0,-26 29 0,31-46 0,-26 36 0,0 1 0,2 0 0,-1 0 0,2 1 0,0 0 0,15-12 0,-26 24 0,0 1 0,0-1 0,0 0 0,0 0 0,0 1 0,0-1 0,0 1 0,0-1 0,0 1 0,1-1 0,-1 1 0,0 0 0,0-1 0,0 1 0,1 0 0,-1 0 0,0 0 0,0 0 0,0 0 0,1 0 0,-1 0 0,0 1 0,0-1 0,1 0 0,-1 1 0,0-1 0,0 0 0,0 1 0,0 0 0,0-1 0,0 1 0,0 0 0,0-1 0,0 1 0,0 0 0,0 0 0,0 0 0,-1 0 0,1 0 0,0 0 0,0 0 0,-1 0 0,1 0 0,-1 0 0,1 0 0,-1 0 0,0 1 0,1-1 0,-1 0 0,0 0 0,0 3 0,4 9 0,-2 0 0,0 1 0,0 22 0,-1-27 0,-1 12 0,0-15 0,0 0 0,0 1 0,0-1 0,1 0 0,0 0 0,2 7 0,-3-13 0,1 1 0,-1-1 0,0 0 0,0 1 0,0-1 0,0 0 0,1 0 0,-1 1 0,0-1 0,0 0 0,1 1 0,-1-1 0,0 0 0,0 0 0,1 0 0,-1 1 0,0-1 0,1 0 0,-1 0 0,0 0 0,1 0 0,-1 1 0,0-1 0,1 0 0,-1 0 0,0 0 0,1 0 0,-1 0 0,0 0 0,1 0 0,-1 0 0,1 0 0,-1 0 0,0 0 0,1 0 0,-1-1 0,0 1 0,1 0 0,-1 0 0,0 0 0,1 0 0,-1-1 0,0 1 0,1 0 0,-1 0 0,0 0 0,0-1 0,1 1 0,-1 0 0,0-1 0,14-14 0,25-56 0,-23 41 0,1 1 0,28-39 0,-45 67-15,1 1 1,-1-1-1,1 0 0,-1 1 0,0-1 1,1 0-1,-1 1 0,1-1 0,-1 1 1,1-1-1,0 0 0,-1 1 0,1-1 1,0 1-1,-1 0 0,1-1 0,0 1 1,-1 0-1,1-1 0,0 1 0,0 0 1,-1 0-1,1-1 0,0 1 0,0 0 1,0 0-1,-1 0 0,1 0 0,0 0 1,1 1-1,-1 0-60,-1 0 0,1 0 0,0 0 0,-1 0 1,1 0-1,0 0 0,-1 0 0,0 1 0,1-1 0,-1 0 0,0 0 1,1 1-1,-1-1 0,0 0 0,0 3 0,-3 54-3502,-6-31-1446,-2-4-2179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2.995"/>
    </inkml:context>
    <inkml:brush xml:id="br0">
      <inkml:brushProperty name="width" value="0.025" units="cm"/>
      <inkml:brushProperty name="height" value="0.025" units="cm"/>
    </inkml:brush>
  </inkml:definitions>
  <inkml:trace contextRef="#ctx0" brushRef="#br0">1 1 13164,'0'0'16528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3.341"/>
    </inkml:context>
    <inkml:brush xml:id="br0">
      <inkml:brushProperty name="width" value="0.025" units="cm"/>
      <inkml:brushProperty name="height" value="0.025" units="cm"/>
    </inkml:brush>
  </inkml:definitions>
  <inkml:trace contextRef="#ctx0" brushRef="#br0">1 1 15150,'0'0'10004,"6"9"-7681,0 1-1899,-1 0 0,0 1 1,0-1-1,-1 1 1,-1 0-1,0 0 0,0 1 1,-1-1-1,-1 1 1,0-1-1,-1 15 0,1 290-226,-1-316-198,1 1 0,-1-1 0,0 1 0,1-1 0,-1 1 0,1-1 0,-1 1 0,1-1 0,-1 1 0,1-1 0,-1 0 0,1 1 0,-1-1 0,1 0 0,-1 1 0,1-1 0,0 0 0,-1 0 0,1 0 0,0 1 0,-1-1 0,1 0 0,0 0 0,-1 0 0,1 0 0,0 0 0,-1 0 0,1 0 0,-1 0 0,1-1 0,0 1 0,0 0 0,26-5 0,35-7-1799,-48 11 459,1-1 0,0-1 0,-1-1 0,1 0 0,-1-1 0,-1 0 0,24-13 0,-14 1-7793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3.746"/>
    </inkml:context>
    <inkml:brush xml:id="br0">
      <inkml:brushProperty name="width" value="0.025" units="cm"/>
      <inkml:brushProperty name="height" value="0.025" units="cm"/>
    </inkml:brush>
  </inkml:definitions>
  <inkml:trace contextRef="#ctx0" brushRef="#br0">0 147 14542,'0'0'5434,"9"4"-3437,-3-1-1760,1-1 0,-1 0 0,1 0 0,-1-1 0,1 1 0,0-2 0,0 1 0,0-1 0,0 0 0,0 0 0,-1-1 0,1 1 0,0-2 0,0 1 0,-1-1 0,1 0 0,-1 0 0,1-1 0,7-4 0,-2 0 11,0-1 0,-1 0 0,0-1-1,14-14 1,-22 21-132,-1 0 1,1 0-1,-1-1 0,0 1 1,0-1-1,0 1 1,0-1-1,-1 0 0,1 0 1,-1 0-1,0 0 0,1 0 1,-1 0-1,-1 0 1,1 0-1,0-1 0,-1 1 1,0 0-1,1 0 0,-1-1 1,-1 1-1,1 0 0,0 0 1,-2-6-1,1 8-74,0 0 0,0 0 0,0 0 0,0 0 0,-1 0-1,1 1 1,0-1 0,0 0 0,0 1 0,-1-1 0,1 1 0,0-1 0,-1 1-1,1 0 1,0 0 0,-1-1 0,1 1 0,0 0 0,-1 0 0,1 0 0,-3 1-1,-31 6 138,29-4-165,0 2 1,0-1-1,1 0 1,-1 1-1,1 0 1,0 1-1,1-1 1,-1 1-1,1 0 1,0 0-1,-4 8 1,-33 75 368,41-89-380,-2 5 11,-1 0 0,2 0 0,-1 1-1,1-1 1,-1 0 0,1 1 0,1-1-1,-1 1 1,1-1 0,0 1 0,0-1 0,2 11-1,0-13-10,-1-1 0,0 1-1,0 0 1,1-1 0,0 1-1,-1-1 1,1 0 0,0 1-1,0-1 1,0 0 0,1 0-1,-1 0 1,0 0 0,1-1-1,-1 1 1,1-1 0,0 1-1,-1-1 1,1 0 0,0 0-1,0 0 1,0 0 0,0-1-1,4 1 1,2 1-343,-1-1 1,1 0-1,-1 0 1,1-1-1,0 0 1,-1-1-1,1 0 1,-1 0-1,11-3 1,-13 2-279,0-1 0,0 1 1,0-1-1,-1 0 0,1 0 0,-1-1 1,0 0-1,0 0 0,0 0 1,-1 0-1,1-1 0,-1 0 0,4-6 1,12-18-12452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4.648"/>
    </inkml:context>
    <inkml:brush xml:id="br0">
      <inkml:brushProperty name="width" value="0.025" units="cm"/>
      <inkml:brushProperty name="height" value="0.025" units="cm"/>
    </inkml:brush>
  </inkml:definitions>
  <inkml:trace contextRef="#ctx0" brushRef="#br0">17 0 192,'0'0'23735,"2"10"-22588,1 28-310,-2 0 0,-2 1 0,-8 64 0,-3 51 1180,12-153-1999,0-1 0,0 1 0,-1 0 0,1 0 0,0 0 0,0 0 0,0 0 0,0 0 0,0 0 0,1 0 0,-1 0 0,0-1-1,0 1 1,1 0 0,-1 0 0,0 0 0,1 0 0,-1 0 0,1-1 0,-1 1 0,1 0 0,-1 0 0,1-1 0,-1 1 0,1-1-1,0 1 1,0 0 0,-1-1 0,2 1 0,0-1 18,-1 0 1,1 0-1,-1 0 0,1-1 0,-1 1 1,1-1-1,-1 1 0,1-1 0,-1 0 0,0 1 1,0-1-1,1 0 0,-1 0 0,0 0 1,2-2-1,44-51 674,-44 51-706,15-23 60,-13 18-64,-1 0 0,1 0 0,1 1 0,0 0 0,0 0 0,0 1 0,1-1 0,0 1 0,0 1 0,0-1 0,9-4 0,-15 10-8,0 0 0,0 0 1,0 0-1,0 0 1,0 0-1,-1 0 0,1 0 1,0 1-1,0-1 0,0 0 1,0 0-1,0 1 1,-1-1-1,1 0 0,0 1 1,0-1-1,0 1 0,-1-1 1,1 1-1,0-1 1,-1 1-1,1 0 0,0-1 1,-1 1-1,1 0 1,-1 0-1,1-1 0,-1 1 1,0 0-1,1 0 0,-1 0 1,0-1-1,1 1 1,-1 0-1,0 0 0,0 0 1,0 0-1,0 0 1,0 0-1,0 0 0,0 0 1,3 47 52,-3-41-43,1 16 35,0-10-5,-1-1 0,0 0 1,0 1-1,-2-1 0,1 0 0,-6 18 0,8-41 187,-1 9-311,0 1 0,0 0 0,0 0 0,0-1 1,0 1-1,0 0 0,0 0 0,0-1 0,0 1 1,0 0-1,1 0 0,-1 0 0,1-1 0,-1 1 0,1 0 1,-1 0-1,1 0 0,0 0 0,-1 0 0,1 0 1,0 0-1,0 0 0,0 0 0,-1 0 0,1 0 0,0 1 1,0-1-1,0 0 0,1 1 0,-1-1 0,0 1 1,0-1-1,0 1 0,0-1 0,1 1 0,-1 0 0,0-1 1,0 1-1,3 0 0,46 6-13462,-33-5 3971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4.975"/>
    </inkml:context>
    <inkml:brush xml:id="br0">
      <inkml:brushProperty name="width" value="0.025" units="cm"/>
      <inkml:brushProperty name="height" value="0.025" units="cm"/>
    </inkml:brush>
  </inkml:definitions>
  <inkml:trace contextRef="#ctx0" brushRef="#br0">1 97 16207,'0'0'6150,"61"6"-5029,-12-15-64,3-8-448,10-1-353,-2 0-192,-3-1-2562,-10-2-5190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5.474"/>
    </inkml:context>
    <inkml:brush xml:id="br0">
      <inkml:brushProperty name="width" value="0.025" units="cm"/>
      <inkml:brushProperty name="height" value="0.025" units="cm"/>
    </inkml:brush>
  </inkml:definitions>
  <inkml:trace contextRef="#ctx0" brushRef="#br0">24 120 15022,'0'0'6337,"9"2"-3743,30 5-586,-37-7-1878,0 0 0,0-1 0,1 1 1,-1 0-1,0-1 0,0 1 0,0-1 0,0 0 1,0 0-1,0 0 0,0 0 0,0 0 1,0 0-1,-1 0 0,1 0 0,0-1 1,-1 1-1,1-1 0,-1 1 0,1-1 1,-1 0-1,0 0 0,0 1 0,0-1 1,0 0-1,0 0 0,0 0 0,0 0 1,0-3-1,2-3 162,-1 1 0,0 0 0,-1 0 0,0-1 1,0 1-1,0-13 0,-1 19-275,-1 0 1,1 0 0,0-1-1,0 1 1,-1 0-1,1 0 1,0 0-1,-1 0 1,1 0-1,-1 0 1,0 0 0,1 0-1,-1 0 1,0 0-1,1 0 1,-1 0-1,0 0 1,0 1 0,0-1-1,0 0 1,0 0-1,0 1 1,0-1-1,0 1 1,0-1-1,0 1 1,0-1 0,0 1-1,-1 0 1,1 0-1,0-1 1,0 1-1,0 0 1,0 0-1,-1 0 1,1 0 0,-1 1-1,-1-1-3,0 0-1,0 0 0,0 1 1,0 0-1,0-1 0,0 1 1,0 0-1,0 0 0,1 1 1,-1-1-1,0 1 0,1-1 1,-5 5-1,1 1-13,0 0 0,0 1 0,1 0 0,0 0 0,1 1 0,0 0 0,0-1 0,1 1 0,0 0 0,0 1 0,1-1 0,1 0 0,-1 1 0,1-1 0,1 1 0,1 13 0,-1-23 0,0 1 0,0 0 0,0-1 0,0 1 0,0-1 0,0 1 0,1 0 0,-1-1 0,0 1 0,0-1 0,1 1 0,-1-1 0,0 1 0,1-1 0,-1 1 0,1-1 0,-1 0 0,1 1 0,-1-1 0,0 1 0,1-1 0,-1 0 0,1 1 0,0-1 0,-1 0 0,1 0 0,-1 0 0,1 1 0,-1-1 0,2 0 0,22-4 0,20-18 0,19-33 0,-50 42 0,0 1 0,1 1 0,20-14 0,-34 24 0,0 1 0,1 0 0,-1 0 0,0-1 0,1 1 0,-1 0 0,1 0 0,-1 0 0,0 0 0,1-1 0,-1 1 0,1 0 0,-1 0 0,1 0 0,-1 0 0,0 0 0,1 0 0,-1 0 0,1 0 0,-1 0 0,1 0 0,-1 0 0,0 1 0,1-1 0,-1 0 0,1 0 0,-1 0 0,0 1 0,1-1 0,-1 0 0,0 0 0,1 1 0,5 16 0,-6 32 0,-1-36 0,1 27 0,5-34 0,4-12 0,5-8 0,1-8 0,29-36 0,-42 56 0,1-1 0,-1 0 0,1 1 0,0-1 0,-1 1 0,1 0 0,0 0 0,0 0 0,1 1 0,-1-1 0,0 0 0,1 1 0,-1 0 0,0 0 0,6-1 0,-8 3-12,-1-1-1,1 0 1,0 1 0,0-1-1,0 1 1,0-1 0,0 1-1,0-1 1,-1 1 0,1 0-1,0-1 1,0 1 0,-1 0-1,1 0 1,0-1 0,-1 1-1,1 0 1,-1 0 0,1 0-1,-1 0 1,0 0 0,1 0-1,-1 0 1,0 0 0,0 0-1,1 0 1,-1 0 0,0 0-1,0 1 1,4 39-1416,-3-29 434,1 13-4136,1-7-3732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6.159"/>
    </inkml:context>
    <inkml:brush xml:id="br0">
      <inkml:brushProperty name="width" value="0.025" units="cm"/>
      <inkml:brushProperty name="height" value="0.025" units="cm"/>
    </inkml:brush>
  </inkml:definitions>
  <inkml:trace contextRef="#ctx0" brushRef="#br0">0 229 14926,'0'0'7618,"10"1"-6401,-5 0-1062,-1-1 0,1 0 0,0 0-1,0-1 1,-1 0 0,1 1 0,0-1 0,-1-1-1,1 1 1,-1-1 0,0 0 0,1 0 0,-1 0 0,0 0-1,0-1 1,0 1 0,0-1 0,-1 0 0,1-1-1,-1 1 1,0-1 0,0 1 0,4-6 0,3-5 162,1 0 0,-2 0 0,0-1 0,-1 0 0,-1-1 0,0 0 0,-1 0 0,0 0 1,5-29-1,-22 138-93,4 0 0,4 0 0,4 0 1,16 107-1,-12-161 275,-1 53 0,-4-92-499,0 1 0,0-1 0,0 1 0,0-1 0,0 1 0,0-1 0,0 1 0,0-1 0,0 1 0,-1-1 0,1 1 0,0-1 0,0 1 0,0-1 0,-1 1 0,1-1 0,0 0 0,0 1 0,-1-1 0,1 1 0,0-1 0,-1 0 0,1 1 0,0-1 0,-1 0 0,1 1 0,-1-1 0,1 0 0,0 0 0,-1 1 0,1-1 0,-1 0 0,1 0 0,-1 0 0,-20-4 0,-16-20 0,23 11 1,2 0 1,-1-1-1,2 0 0,0-1 1,-12-21-1,20 32-2,1 0-1,0 0 1,0 0-1,0 0 1,0 0-1,1-1 1,-1 1 0,1 0-1,0-1 1,1 1-1,-1-1 1,1 1-1,0-1 1,0 1 0,0-1-1,1 1 1,-1-1-1,1 1 1,0-1-1,1 1 1,-1 0 0,1-1-1,0 1 1,0 0-1,0 0 1,0 0-1,4-4 1,34-29-1920,5 4-4891,-39 28 5370,30-19-6961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6.532"/>
    </inkml:context>
    <inkml:brush xml:id="br0">
      <inkml:brushProperty name="width" value="0.025" units="cm"/>
      <inkml:brushProperty name="height" value="0.025" units="cm"/>
    </inkml:brush>
  </inkml:definitions>
  <inkml:trace contextRef="#ctx0" brushRef="#br0">41 41 20916,'0'0'6844,"-6"8"-5921,5-6-891,-24 37 494,23-36-505,1 0 0,0 0 1,0 0-1,0 0 0,0 0 0,1 0 0,-1 0 1,1 0-1,-1 0 0,1 0 0,0 0 0,0 0 1,1 0-1,-1 0 0,1 0 0,-1 0 0,3 4 1,-3-6-21,1 0 0,0 0 1,-1 0-1,1 0 0,0 0 0,0-1 1,0 1-1,0 0 0,0 0 1,0-1-1,0 1 0,0 0 0,0-1 1,0 1-1,0-1 0,1 0 1,-1 1-1,0-1 0,0 0 0,0 0 1,1 0-1,-1 1 0,0-1 1,0-1-1,0 1 0,1 0 1,-1 0-1,0 0 0,0-1 0,0 1 1,2-1-1,1 0 23,0 0 0,0-1 0,0 0 0,0 1-1,0-1 1,-1-1 0,1 1 0,3-3 0,4-6 86,-1-1 1,0 0 0,-1-1-1,15-26 1,10-14 227,-32 62-392,0 0 0,0-1 0,-1 1 0,-1 0 0,1 0 0,-2 12-1,-3 8-38,3-21-368,-1 1-1,1-1 1,1 1-1,0-1 1,0 1-1,0-1 1,4 17 0,-3-25 214,-1 1 1,1-1-1,-1 1 1,1-1 0,-1 1-1,1-1 1,0 1 0,-1-1-1,1 1 1,0-1-1,-1 0 1,1 0 0,0 1-1,-1-1 1,1 0 0,0 0-1,0 0 1,-1 0-1,1 1 1,0-1 0,0 0-1,0-1 1,-1 1 0,1 0-1,0 0 1,0 0-1,-1 0 1,1 0 0,0-1-1,-1 1 1,1 0 0,1-1-1,17-14-6538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2.987"/>
    </inkml:context>
    <inkml:brush xml:id="br0">
      <inkml:brushProperty name="width" value="0.025" units="cm"/>
      <inkml:brushProperty name="height" value="0.025" units="cm"/>
    </inkml:brush>
  </inkml:definitions>
  <inkml:trace contextRef="#ctx0" brushRef="#br0">0 103 2626,'0'0'23778,"2"9"-21889,-1-8-1861,-1 1 19,0 0 0,1 0 0,-1 0 0,0 0 0,1 0 0,0 0 0,0 0 0,-1 0 0,1 0 0,0-1 0,1 1 0,-1 0 0,0 0 0,0-1 1,1 1-1,-1-1 0,1 1 0,-1-1 0,1 0 0,0 0 0,-1 0 0,1 0 0,0 0 0,0 0 0,0 0 0,0 0 0,0-1 0,0 1 0,0-1 0,0 1 0,0-1 0,0 0 0,0 0 0,0 0 0,0 0 0,0 0 0,2-1 0,4 1 51,-1-1 0,1 0-1,-1 0 1,0-1-1,0 0 1,0-1-1,0 1 1,0-2 0,0 1-1,0 0 1,-1-1-1,12-9 1,-14 9-47,0 1-1,1-1 1,-1 0 0,-1 0-1,1 0 1,-1-1 0,0 1-1,0-1 1,0 0 0,0 0-1,-1 0 1,0 0 0,0 0 0,0 0-1,-1-1 1,1 1 0,-1 0-1,0-8 1,-1 12-46,0 1 0,0-1 0,0 0 0,0 0 0,0 0 0,0 1 0,0-1 1,-1 0-1,1 0 0,0 1 0,0-1 0,-1 0 0,1 0 0,0 1 0,-1-1 0,1 0 0,-1 1 0,1-1 0,-1 0 0,1 1 1,-1-1-1,1 1 0,-1-1 0,0 1 0,1-1 0,-1 1 0,0 0 0,1-1 0,-1 1 0,0 0 0,0-1 0,1 1 1,-1 0-1,0 0 0,0 0 0,0 0 0,1 0 0,-1 0 0,0 0 0,0 0 0,0 0 0,1 0 0,-1 0 0,0 0 0,0 0 1,1 1-1,-1-1 0,-1 1 0,-2 0-4,0 1-1,0-1 1,0 1 0,0 0 0,1 0 0,-1 0 0,1 1-1,-5 3 1,-4 6 11,1 0-1,1 1 0,0 0 1,1 1-1,0 0 1,1 0-1,1 1 0,0 0 1,1 0-1,1 0 0,0 1 1,1 0-1,0 0 1,0 18-1,4-33-91,0 1 0,0 0 0,0 0 0,1 0 0,-1-1 0,1 1 0,-1 0 0,1-1 0,-1 1 0,1 0 0,0-1 0,0 1-1,0-1 1,0 1 0,0-1 0,0 1 0,1-1 0,-1 0 0,0 0 0,1 0 0,-1 1 0,0-1 0,1 0 0,0-1 0,-1 1 0,1 0 0,-1 0 0,1-1 0,0 1 0,0-1 0,-1 1 0,1-1 0,0 0 0,0 0 0,0 0 0,-1 0 0,3 0-1,3 0-608,-1 0 0,1-1-1,-1 0 1,1 0 0,-1 0 0,0-1-1,1 0 1,-1 0 0,9-5-1,18-15-8369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37.578"/>
    </inkml:context>
    <inkml:brush xml:id="br0">
      <inkml:brushProperty name="width" value="0.025" units="cm"/>
      <inkml:brushProperty name="height" value="0.025" units="cm"/>
    </inkml:brush>
  </inkml:definitions>
  <inkml:trace contextRef="#ctx0" brushRef="#br0">53 8 15118,'0'0'4271,"-5"11"-2968,-9 31-394,1 0 0,-8 48 0,22-58 2024,0-27-2939,0 0-1,0-1 1,0 1-1,1-1 1,0 1-1,0-1 1,0 1-1,0-1 1,1 0-1,-1 0 0,1 0 1,0-1-1,1 1 1,4 5-1,-7-10 75,0 1-1,-1 0 1,1 0 0,-1-1-1,1 1 1,-1 0-1,1-1 1,0 1-1,-1 0 1,1-1 0,-1 1-1,0-1 1,1 1-1,-1-1 1,1 1 0,-1-1-1,0 1 1,1-1-1,-1 0 1,0 1 0,1-1-1,-1 1 1,0-1-1,0 0 1,0 1-1,0-1 1,0 0 0,1 0-1,8-32 898,-6 23-938,-2 9 70,0 0 0,-1-1-1,1 1 1,0 0-1,0 0 1,0 0 0,0 0-1,0 0 1,1 0-1,-1 0 1,0 0 0,0 1-1,1-1 1,-1 0-1,0 1 1,1-1 0,-1 1-1,0-1 1,1 1 0,-1 0-1,1 0 1,-1 0-1,1-1 1,1 2 0,24-9 130,-6-7-79,-17 11-149,0 1 1,0 0 0,0 0-1,0 1 1,0 0-1,1-1 1,7-2 0,-11 5-6,-1 0 1,1 0 0,0 0-1,0 0 1,-1 0 0,1 0-1,0 0 1,0 0 0,0 0-1,-1 1 1,1-1 0,0 0 0,-1 0-1,1 1 1,0-1 0,0 0-1,-1 1 1,1-1 0,-1 1-1,1-1 1,0 1 0,10 25-173,-7-5 146,-1 0 0,0 33 0,-1-50 232,3-16 198,2-18 168,-6 18-566,1 2 0,-1-1 0,0 1 0,-1 0 0,0 0 0,0-1 0,-3-13 0,2 27 0,0 4 0,18-4 0,6-7 0,0 0 0,0-1 0,-1-2 0,0 0 0,0-2 0,40-21 0,-55 26 0,1 0 0,0-1 0,-1 0 0,0-1 0,10-9 0,-15 13 0,-1 1 0,1-1 0,-1 0 0,1 1 0,-1-1 0,1 0 0,-1 0 0,0 0 0,0 0 0,0 0 0,0 0 0,0 0 0,-1-1 0,1 1 0,-1 0 0,1 0 0,-1 0 0,0-1 0,0 1 0,0 0 0,0-1 0,0 1 0,0 0 0,-1 0 0,1-1 0,-1 1 0,-1-4 0,1 6 0,1-1 0,-1 0 0,0 1 0,1-1 0,-1 1 0,0-1 0,1 1 0,-1-1 0,0 1 0,0-1 0,0 1 0,1 0 0,-1-1 0,0 1 0,0 0 0,0 0 0,0 0 0,0 0 0,0 0 0,1 0 0,-1 0 0,0 0 0,0 0 0,0 0 0,0 0 0,0 0 0,1 1 0,-1-1 0,0 0 0,0 1 0,0-1 0,0 0 0,0 1 0,-27 18 0,21-12 0,1 0 0,0 1 0,0-1 0,0 1 0,1 1 0,0-1 0,1 1 0,-1 0 0,2 0 0,-1 0 0,2 1 0,-1-1 0,1 1 0,0 0 0,0 17 0,2-27 0,1 1 0,-1-1 0,0 1 0,1-1 0,-1 1 0,1-1 0,-1 1 0,1-1 0,-1 1 0,1-1 0,-1 0 0,1 1 0,-1-1 0,1 0 0,-1 1 0,1-1 0,0 0 0,-1 0 0,1 0 0,-1 0 0,1 1 0,0-1 0,-1 0 0,1 0 0,0 0 0,-1 0 0,1 0 0,-1 0 0,1-1 0,0 1 0,0 0 0,23-5 0,-10-3 0,-1-1 0,0-1 0,0 0 0,-1-1 0,0 0 0,0-1 0,9-13 0,-13 16 0,-1 7 0,-3 13 0,-4 19 0,0-27 0,0-2 0,0 1 0,-1 0 0,1 0 0,0 0 0,0-1 0,0 1 0,0 0 0,0 0 0,1 0 0,-1-1 0,1 1 0,-1 0 0,1 0 0,-1-1 0,1 1 0,0 0 0,0-1 0,0 1 0,0-1 0,0 1 0,0-1 0,0 0 0,1 1 0,-1-1 0,3 2 0,-2-3 0,1 0 0,-1 0 0,1-1 0,-1 1 0,0-1 0,1 1 0,-1-1 0,0 0 0,0 0 0,1 0 0,-1 0 0,0 0 0,0-1 0,0 1 0,0-1 0,0 1 0,-1-1 0,1 0 0,2-2 0,29-29 0,-23 21 0,1 1 0,0 0 0,1 1 0,0 0 0,0 1 0,1 1 0,17-9 0,-30 17 0,0-1 0,1 1 0,-1 0 0,1 0 0,-1 0 0,1-1 0,-1 1 0,1 0 0,-1 0 0,1 0 0,-1 0 0,1 0 0,-1 0 0,1 0 0,-1 0 0,1 0 0,-1 1 0,0-1 0,1 0 0,-1 0 0,1 0 0,-1 0 0,1 1 0,-1-1 0,1 0 0,-1 0 0,0 1 0,1-1 0,-1 0 0,0 1 0,1-1 0,-1 0 0,0 1 0,1-1 0,-1 1 0,4 23 0,-11 25 0,-4 6-4426,11-63-3608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1.045"/>
    </inkml:context>
    <inkml:brush xml:id="br0">
      <inkml:brushProperty name="width" value="0.025" units="cm"/>
      <inkml:brushProperty name="height" value="0.025" units="cm"/>
    </inkml:brush>
  </inkml:definitions>
  <inkml:trace contextRef="#ctx0" brushRef="#br0">12 167 9033,'0'0'494,"-1"0"1,1 0-1,-1 0 1,1 0 0,-1 0-1,1 0 1,-1 0-1,1 0 1,-1 0-1,1 0 1,-1 0 0,1-1-1,-1 1 1,1 0-1,0 0 1,-1 0 0,1-1-1,-1 1 1,1 0-1,0-1 1,-1 1 0,1 0-1,0-1 1,-1 1-1,1 0 1,0-1 0,-1 0-1,3-13 4139,16-13-3224,-17 26-1390,14-16 208,2 1 0,0 0 0,0 1 0,1 1 0,1 1-1,23-12 1,-42 24-222,1 1-1,-1 0 1,0 0 0,1-1-1,-1 1 1,1 0-1,-1 0 1,0 0 0,1-1-1,-1 1 1,1 0-1,-1 0 1,1 0 0,-1 0-1,1 0 1,-1 0 0,0 0-1,1 0 1,-1 0-1,1 0 1,-1 0 0,1 0-1,-1 1 1,0-1-1,1 0 1,-1 0 0,1 0-1,-1 0 1,0 1-1,1-1 1,-1 0 0,0 1-1,1-1 1,-1 0-1,0 0 1,1 1 0,-1-1-1,0 0 1,0 1-1,1-1 1,-1 1 0,0-1-1,0 0 1,0 1-1,1-1 1,-1 1 0,0-1-1,0 1 1,0-1-1,0 0 1,0 1 0,0-1-1,0 1 1,0 0-1,-6 27 416,-8 5-23,-33 58-1,34-70-286,1 1 0,1 0 1,1 0-1,1 1 0,0 1 0,-6 33 0,15-56-110,-1 0 0,1 1 0,0-1 0,-1 1 0,1-1 0,0 1 0,0-1 0,0 1 0,0-1 0,0 1 0,0-1 0,1 1 0,-1-1 0,0 1 0,1-1 0,-1 1 0,1-1 0,0 0 0,-1 1 0,1-1 0,1 2 0,-1-2 0,0-1 0,1 0 0,-1 0 0,0 0 0,0 1 0,0-1 0,0 0 0,0 0 0,0 0 0,0-1 0,0 1 0,0 0 0,0 0 0,0-1 0,0 1 0,0 0 0,0-1 0,0 1 0,0-1 0,0 1 0,0-1 0,1 0 0,8-7 0,1-1 0,-1 1 0,12-14 0,7-11 0,32-49 0,18-20 0,-79 102 0,0-1 0,0 1 0,0 0 0,0 0 0,0 0 0,0 0 0,0 0 0,1 0 0,-1 0 0,0 0 0,0 0 0,0 0 0,0 0 0,0 0 0,0 0 0,0 0 0,1 0 0,-1 0 0,0 0 0,0 0 0,0 0 0,0 0 0,0 0 0,0 0 0,0 0 0,1 0 0,-1 0 0,0 0 0,0 0 0,0 0 0,0 0 0,0 0 0,0 0 0,0 0 0,0 0 0,1 0 0,-1 0 0,0 0 0,0 1 0,0-1 0,0 0 0,0 0 0,0 0 0,0 0 0,0 0 0,0 0 0,0 0 0,0 0 0,0 1 0,0-1 0,0 0 0,0 0 0,0 0 0,0 0 0,0 0 0,0 0 0,0 0 0,0 1 0,0-1 0,3 15 0,-1 28 0,-2-30 0,0-11 0,0 0 0,-1 0 0,1-1 0,1 1 0,-1 0 0,0 0 0,0-1 0,1 1 0,-1 0 0,0 0 0,1-1 0,0 1 0,-1-1 0,1 1 0,0 0 0,0-1 0,0 1 0,0-1 0,0 0 0,0 1 0,1-1 0,-1 0 0,0 0 0,1 0 0,-1 0 0,0 0 0,4 2 0,-3-3 0,0-1 0,0 1 0,0 0 0,1-1 0,-1 1 0,0-1 0,0 1 0,0-1 0,0 0 0,0 0 0,0 0 0,0 0 0,-1 0 0,1-1 0,0 1 0,0 0 0,-1-1 0,1 1 0,-1-1 0,1 0 0,1-3 0,10-11 0,-2-1 0,1-1 0,-2 0 0,-1 0 0,0-1 0,-1 0 0,-1 0 0,-1-1 0,4-21 0,-14 86 0,5 86 0,-1-130 4,0 0 0,0 0 0,0 0 0,0 0 0,0 0 0,0 0 0,0 0 0,1 0-1,-1 0 1,0 0 0,1 0 0,-1 0 0,0 0 0,1-1 0,-1 1 0,1 0 0,0 0 0,-1 0 0,1 0 0,0-1 0,-1 1 0,1 0 0,0-1-1,0 1 1,0 0 0,-1-1 0,1 1 0,0-1 0,2 1 0,-1-1-1,0 1 0,1-1 0,-1-1 0,0 1 0,0 0 0,1 0 0,-1-1 0,0 1-1,0-1 1,0 0 0,0 0 0,4-2 0,2 0-297,-1-2-1,0 1 0,0-1 1,-1 0-1,1 0 1,8-10-1,-3-5-6671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2.398"/>
    </inkml:context>
    <inkml:brush xml:id="br0">
      <inkml:brushProperty name="width" value="0.025" units="cm"/>
      <inkml:brushProperty name="height" value="0.025" units="cm"/>
    </inkml:brush>
  </inkml:definitions>
  <inkml:trace contextRef="#ctx0" brushRef="#br0">1 261 15439,'0'0'5375,"11"4"-4013,-6-2-1184,-2 0-74,0-1-1,-1 0 0,1 1 1,-1-1-1,1 0 1,0-1-1,0 1 1,0-1-1,0 1 1,-1-1-1,1 0 1,0 0-1,0 0 1,0 0-1,0 0 1,0-1-1,0 1 1,-1-1-1,1 0 1,0 0-1,0 0 1,-1 0-1,1-1 1,-1 1-1,1-1 1,-1 1-1,0-1 1,1 0-1,3-4 1,3-3 183,-1-2 0,1 1 0,-1-1 0,-1 0-1,0-1 1,-1 0 0,0 0 0,-1 0 0,0-1 0,-1 0 0,-1 1 0,0-2 0,0 1 0,-1 0 0,0-18 0,-2 29-250,0 0 0,-1 0 0,1 0 0,0 1 0,-1-1 0,1 0 0,-1 0 0,1 0 0,-1 0 0,0 0 0,0 1 0,0-1 0,0 0 0,0 1 0,-1-1 0,1 1 0,0-1 0,-1 1 0,1-1 0,-1 1 0,1 0 0,-1 0 0,1 0 0,-1 0 0,0 0 0,0 0 0,0 0 0,1 1 0,-1-1-1,0 1 1,0-1 0,0 1 0,0 0 0,0 0 0,-2 0 0,-1 0-28,1 0 0,0 0 0,0 1 0,0-1 0,0 1 0,0 0-1,0 0 1,0 1 0,0-1 0,0 1 0,0 0 0,1 0 0,-1 0-1,1 1 1,-7 5 0,3 0-22,1 0 0,0 1 0,0 0-1,0 1 1,2-1 0,-1 1 0,1 0 0,0 0-1,1 0 1,0 1 0,-2 18 0,2-4-12,1 0 1,1 0-1,4 48 1,-3-69 20,1 0-1,0 0 1,0 0 0,0 0 0,0 0-1,0 0 1,1 0 0,0 0-1,0-1 1,0 1 0,0 0 0,5 4-1,-6-7 5,0 0 0,1 1 1,-1-1-1,1 0 0,-1 0 0,1 0 0,-1 0 0,1 0 0,0-1 0,-1 1 0,1 0 0,0-1 0,0 1 0,0-1 0,-1 0 0,1 1 1,0-1-1,0 0 0,0 0 0,0 0 0,0-1 0,-1 1 0,1 0 0,0-1 0,0 1 0,0-1 0,-1 0 0,1 1 0,0-1 0,2-1 1,5-5 30,1 1 1,-1-1 0,0-1 0,-1 0 0,1 0-1,-2 0 1,11-15 0,44-71 77,-53 80-85,-1 1 0,-1-2 0,0 1 0,-1-1 0,0 0 0,-1 0 0,-1-1 0,0 0 0,2-30 0,-6 46-24,0 1 0,0-1 0,0 0 0,0 0 0,0 0 0,-1 0 0,1 0 0,0 0 0,0 1 0,0-1 0,0 0 0,0 0 0,-1 0 0,1 0 0,0 0 0,0 0 0,0 0-1,0 0 1,0 0 0,-1 0 0,1 0 0,0 0 0,0 0 0,0 0 0,0 0 0,-1 0 0,1 0 0,0 0 0,0 0 0,0 0 0,0 0 0,-1 0 0,1 0 0,0 0 0,0 0 0,0 0 0,0 0 0,0 0 0,0-1 0,-1 1 0,1 0 0,0 0 0,0 0 0,0 0 0,0 0 0,0 0 0,0-1 0,0 1 0,0 0 0,-1 0 0,-7 17-143,-1 14 190,1 1 0,2 0 0,1 1 1,1-1-1,2 1 0,3 40 1,-2-71-38,1-1 1,0 1 0,1 0 0,-1 0 0,0 0-1,0 0 1,1 0 0,-1 0 0,1 0-1,0 0 1,-1-1 0,1 1 0,0 0 0,0 0-1,0-1 1,0 1 0,1-1 0,2 4-1,-3-5 3,0 1 0,0-1-1,1 1 1,-1-1 0,0 1-1,1-1 1,-1 0 0,1 1-1,-1-1 1,0 0 0,1 0-1,-1 0 1,1 0-1,-1-1 1,0 1 0,1 0-1,-1 0 1,1-1 0,1 0-1,4-3 27,0 1-1,0-1 0,-1 0 0,1 0 0,-1-1 1,0 0-1,10-11 0,8-14-38,0-1 0,20-38 0,14-19 0,-58 88 0,0-1 0,0 1 0,0 0 0,0 0 0,0 0 0,0-1 0,0 1 0,0 0 0,0 0 0,1 0 0,-1 0 0,0 0 0,0-1 0,0 1 0,0 0 0,0 0 0,0 0 0,1 0 0,-1 0 0,0 0 0,0-1 0,0 1 0,0 0 0,1 0 0,-1 0 0,0 0 0,0 0 0,0 0 0,0 0 0,1 0 0,-1 0 0,0 0 0,0 0 0,0 0 0,1 0 0,-1 0 0,0 0 0,0 0 0,0 0 0,1 0 0,-1 0 0,0 0 0,0 0 0,0 0 0,0 1 0,1-1 0,-1 0 0,0 0 0,0 0 0,0 0 0,0 0 0,1 1 0,2 14 0,-2 32 0,-1-37 0,-4 134 0,4-144 0,0 1 0,-1-1 0,1 1 0,0-1 0,0 1 0,0-1 0,0 1 0,0-1 0,0 1 0,0 0 0,0-1 0,0 1 0,0-1 0,0 1 0,0-1 0,0 1 0,1-1 0,-1 1 0,0-1 0,0 0 0,0 1 0,1-1 0,-1 1 0,0-1 0,1 1 0,-1-1 0,0 0 0,1 1 0,-1-1 0,1 0 0,-1 1 0,0-1 0,1 0 0,-1 0 0,1 1 0,-1-1 0,1 0 0,-1 0 0,1 0 0,-1 1 0,1-1 0,-1 0 0,1 0 0,-1 0 0,1 0 0,-1 0 0,1 0 0,-1 0 0,1 0 0,-1 0 0,1-1 0,-1 1 0,1 0 0,-1 0 0,1 0 0,-1-1 0,1 1 0,-1 0 0,1 0 0,-1-1 0,0 1 0,1 0 0,-1-1 0,0 1 0,1 0 0,-1-1 0,0 1 0,1-1 0,-1 0 0,29-29 0,36-59 0,-40 52 0,1 2 0,36-37 0,-61 71 0,0 0 0,-1 0 0,1 0 0,0 0 0,0 0 0,0 0 0,0 1 0,0-1 0,0 0 0,0 1 0,0-1 0,1 1 0,-1-1 0,0 1 0,0 0 0,0-1 0,3 1 0,-4 0 0,1 0 0,0 1 0,-1-1 0,1 0 0,-1 1 0,1-1 0,-1 0 0,1 1 0,-1-1 0,0 1 0,1-1 0,-1 1 0,1-1 0,-1 1 0,0-1 0,1 1 0,-1-1 0,0 1 0,0-1 0,1 1 0,-1-1 0,0 1 0,0 0 0,0 0 0,1 50 0,-1-39 0,-2 19-191,-1-1 0,-2 1 0,-15 55 1,16-78-2084,1-9-1676,0-14-3039,0-16-4980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2.724"/>
    </inkml:context>
    <inkml:brush xml:id="br0">
      <inkml:brushProperty name="width" value="0.025" units="cm"/>
      <inkml:brushProperty name="height" value="0.025" units="cm"/>
    </inkml:brush>
  </inkml:definitions>
  <inkml:trace contextRef="#ctx0" brushRef="#br0">7 0 17969,'0'0'4356,"-7"58"-7751,20-39-2403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3.176"/>
    </inkml:context>
    <inkml:brush xml:id="br0">
      <inkml:brushProperty name="width" value="0.025" units="cm"/>
      <inkml:brushProperty name="height" value="0.025" units="cm"/>
    </inkml:brush>
  </inkml:definitions>
  <inkml:trace contextRef="#ctx0" brushRef="#br0">1 187 14574,'0'0'8013,"8"1"-6193,-4 0-1713,-1-1 0,0 0-1,1 0 1,-1 0 0,1 0-1,-1-1 1,0 0 0,1 1 0,-1-1-1,0 0 1,0-1 0,0 1-1,0 0 1,0-1 0,4-2 0,-3 0-27,1 0 1,-1 0 0,1-1-1,-1 0 1,-1 1 0,1-1-1,-1-1 1,0 1 0,5-9-1,-4 4 149,0 0-1,-1 0 1,0 0 0,0-1-1,0-10 1,-2 19-114,-1-1 1,0 0 0,0 1 0,0-1 0,0 1-1,-1-1 1,1 1 0,-1-1 0,1 0 0,-1 1 0,-1-4-1,1 5-71,0 0 0,1 0-1,-1 0 1,0 0 0,0 1-1,0-1 1,1 0 0,-1 0-1,0 1 1,0-1 0,0 0-1,0 1 1,0-1 0,0 1-1,0 0 1,-1-1 0,1 1-1,0 0 1,0 0 0,0-1-1,0 1 1,0 0 0,-1 0-1,1 0 1,0 0 0,-2 1-1,0 0-35,0 0-1,0 0 0,0 0 1,0 1-1,0-1 1,0 1-1,0 0 1,0 0-1,1 0 0,-1 0 1,1 0-1,0 1 1,-1-1-1,1 1 1,0-1-1,0 1 0,1 0 1,-1 0-1,1 0 1,-1 0-1,1 0 1,-1 4-1,-3 7-15,0 0 0,1 0 0,-3 26 0,5-30 6,1 0 0,0 1 0,1-1-1,0 1 1,0-1 0,2 1 0,2 15 0,-3-25 4,-1 1 1,1 0-1,0 0 0,0-1 1,-1 1-1,1 0 0,0-1 1,1 1-1,-1-1 0,0 0 1,0 1-1,1-1 0,-1 0 1,0 1-1,1-1 0,-1 0 1,1 0-1,0 0 0,2 0 1,-1 0 5,0-1 1,0 1-1,0-1 1,0 0-1,0 0 1,0 0-1,1 0 1,-1-1-1,0 0 1,0 1-1,0-1 0,0 0 1,0 0-1,-1-1 1,6-1-1,11-10 20,0 1 0,-1-2 0,0 0 0,-1-2-1,-1 0 1,20-24 0,11-9-249,-47 48 216,0 0 0,1 0 1,-1 1-1,1-1 0,-1 0 0,1 1 1,-1-1-1,1 1 0,-1-1 0,1 0 1,0 1-1,-1 0 0,1-1 0,0 1 1,-1-1-1,1 1 0,0 0 0,0-1 1,-1 1-1,1 0 0,0 0 0,0-1 1,-1 1-1,1 0 0,0 0 0,0 0 1,0 0-1,-1 0 0,1 0 0,0 1 1,0-1-1,0 0 0,-1 0 1,1 0-1,0 1 0,0-1 0,-1 0 1,1 1-1,0-1 0,-1 1 0,1-1 1,0 1-1,-1-1 0,1 1 0,-1-1 1,1 1-1,-1 0 0,1-1 0,-1 1 1,1 0-1,-1-1 0,1 1 0,-1 0 1,0 0-1,0-1 0,1 1 0,-1 0 1,0 0-1,0-1 0,0 1 0,0 0 1,0 0-1,0 0 0,0 1 0,2 13 106,0 1-1,-2 27 0,1-21 57,-1-17-85,0 0 0,1 1 0,0-1 0,0 0 0,0 0 0,1 0 0,0 0 0,0 0 0,0 0 0,3 5 0,-4-10-51,-1 1 1,1 0 0,0 0-1,-1 0 1,1-1-1,0 1 1,0 0 0,0-1-1,-1 1 1,1-1 0,0 1-1,0-1 1,0 1-1,0-1 1,0 0 0,0 0-1,0 1 1,0-1 0,0 0-1,0 0 1,2 0-1,-1 0-5,0-1-1,1 0 0,-1 1 0,0-1 0,0 0 0,0 0 0,0 0 0,0-1 0,0 1 1,0 0-1,0-1 0,0 1 0,2-4 0,63-71-15,-47 52 0,1 1 0,30-27 0,-51 49 0,1 0 0,-1 1 0,1-1 0,-1 0 0,1 1 0,-1-1 0,1 1 0,0-1 0,-1 1 0,1-1 0,0 1 0,-1-1 0,1 1 0,0 0 0,-1-1 0,1 1 0,0 0 0,0 0 0,0 0 0,-1-1 0,1 1 0,0 0 0,0 0 0,0 0 0,-1 0 0,1 0 0,0 1 0,0-1 0,0 0 0,-1 0 0,1 0 0,0 1 0,0-1 0,-1 0 0,1 1 0,0-1 0,-1 1 0,1-1 0,0 1 0,-1-1 0,1 1 0,-1-1 0,1 1 0,-1-1 0,1 1 0,-1 0 0,1-1 0,-1 1 0,1 0 0,-1 0 0,0-1 0,0 1 0,1 0 0,-1 0 0,0-1 0,0 1 0,0 0 0,0 0 0,0 0 0,0-1 0,0 1 0,0 1 0,0 66 0,-1-50 0,1-16 0,0 1 0,0-1 0,0 1 0,0-1 0,0 1 0,1-1 0,-1 0 0,1 1 0,-1-1 0,1 0 0,2 5 0,7-6 0,9-15 0,37-44 0,-40 41 0,-1 0 0,2 0 0,0 2 0,1 0 0,39-23 0,-56 37 0,1 0 0,0 0 0,0 0 0,0 0 0,0 1 0,0-1 0,0 1 0,0-1 0,0 1 0,0 0 0,0 0 0,0 0 0,4 0 0,-5 0 0,0 1 0,-1-1 0,1 0 0,0 1 0,0-1 0,0 1 0,-1-1 0,1 1 0,0 0 0,0-1 0,-1 1 0,1 0 0,0-1 0,-1 1 0,1 0 0,-1 0 0,1-1 0,-1 1 0,0 0 0,1 0 0,-1 1 0,2 5 0,-1 0 0,0 0 0,0 0 0,-1 1 0,0-1 0,-2 9 0,1 6 0,1-14-28,1-2-612,-1-1 1,0 1-1,-1 0 0,0 0 1,0-1-1,-2 8 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4.295"/>
    </inkml:context>
    <inkml:brush xml:id="br0">
      <inkml:brushProperty name="width" value="0.025" units="cm"/>
      <inkml:brushProperty name="height" value="0.025" units="cm"/>
    </inkml:brush>
  </inkml:definitions>
  <inkml:trace contextRef="#ctx0" brushRef="#br0">0 174 16720,'0'0'12609,"0"11"-11915,1 103 251,-1-112-939,0-1 0,0 0-1,0 0 1,0 0 0,0 1 0,0-1 0,0 0 0,0 0-1,1 0 1,-1 0 0,1 0 0,-1 0 0,1 0 0,-1 0-1,1 0 1,-1 0 0,1 0 0,0 0 0,0 0 0,-1 0-1,1 0 1,0 0 0,0-1 0,0 1 0,0 0 0,1 0-1,0-1 7,0 1 0,0-1-1,0 0 1,-1 0 0,1 0-1,0 0 1,0-1-1,0 1 1,-1 0 0,1-1-1,0 1 1,0-1-1,-1 0 1,1 1 0,1-2-1,6-3 86,-1 0 0,0-1-1,0 1 1,-1-2 0,8-7 0,4-7 9,-2-1 1,0 0 0,-1-1 0,-2-1-1,0 0 1,14-37 0,-29 66-157,0 0 0,1 1 0,-1-1 0,1 0 1,0 1-1,2 9 0,-1 8-71,-3 30 129,0-36 4,1 1 0,1-1 0,0 0 0,1 0 0,4 19 0,-5-36-5,0 1-1,1 0 0,-1 0 1,0 0-1,1-1 0,-1 1 1,0 0-1,1-1 0,-1 1 1,1 0-1,-1-1 0,1 1 1,-1 0-1,1-1 0,0 1 1,-1-1-1,1 1 0,0-1 1,-1 1-1,1-1 0,0 0 1,0 1-1,-1-1 0,1 0 1,0 1-1,0-1 0,0 0 1,-1 0-1,1 0 0,0 0 1,0 0-1,0 0 0,0 0 1,-1 0-1,1 0 0,0 0 1,0-1-1,0 1 0,-1 0 1,1 0-1,0-1 0,0 1 1,0-1-1,3-1 21,-1 1-1,0-1 1,1 0-1,-1-1 1,0 1-1,0 0 1,0-1-1,3-3 1,5-10-27,-1 1 0,0-1 0,-1 0 0,0-1 0,-2 0 0,0-1 0,-1 1 0,-1-1 0,0 0 0,-1-1 0,-2 1 0,2-31 0,-4 64 0,-1 1 0,1 0 0,1-1 0,0 1 0,1 0 0,5 18 0,-7-31 0,1-1 0,0 1 0,0 0 0,0-1 0,0 1 0,0 0 0,0-1 0,1 0 0,-1 1 0,1-1 0,0 0 0,0 1 0,0-1 0,0 0 0,0-1 0,0 1 0,0 0 0,1-1 0,-1 1 0,1-1 0,-1 1 0,1-1 0,0 0 0,-1 0 0,1 0 0,0-1 0,0 1 0,-1-1 0,1 0 0,0 1 0,0-1 0,0 0 0,0 0 0,-1-1 0,1 1 0,0-1 0,0 1 0,4-3 0,-2 1 0,0-1 0,0 0 0,0 0 0,0 0 0,0 0 0,-1-1 0,1 0 0,-1 0 0,0 0 0,0 0 0,-1-1 0,1 0 0,-1 1 0,0-1 0,0 0 0,2-8 0,4-6 0,-1 0 0,-1 0 0,5-26 0,-6-19 0,-6 65 0,0-1 0,0 1 0,-1-1 0,1 0 0,0 1 0,0-1 0,-1 1 0,1-1 0,0 0 0,-1 1 0,1-1 0,-1 0 0,1 1 0,0-1 0,-1 0 0,1 1 0,-1-1 0,1 0 0,-1 0 0,1 0 0,-1 1 0,1-1 0,-1 0 0,1 0 0,-1 0 0,1 0 0,-1 0 0,1 0 0,-1 0 0,1 0 0,-1 0 0,1 0 0,-1 0 0,1-1 0,-1 1 0,1 0 0,0 0 0,-1 0 0,1-1 0,-1 1 0,0 0 0,0-1 0,0 1 0,0-1 0,-1 1 0,1 0 0,0 0 0,0 0 0,-1 0 0,1 0 0,0 0 0,-1 0 0,1 0 0,0 0 0,0 1 0,-1-1 0,1 0 0,0 1 0,0-1 0,0 1 0,0-1 0,-1 1 0,1 0 0,-1 1 0,-3 6 0,0 1 0,0 0 0,1 1 0,1-1 0,-1 0 0,2 1 0,-1 0 0,-1 19 0,1-6 0,2 1 0,2 40 0,-1-63-16,1 1 0,-1-1 0,1 0 0,0 1 0,-1-1 0,1 0 0,0 0 0,0 0 0,0 1 0,0-1 0,0 0 0,0 0 0,0 0 0,0-1 0,0 1 0,0 0 0,1 0 0,-1 0 0,0-1 0,1 1 0,-1-1 0,0 1 0,1-1 0,-1 0 0,1 1 0,-1-1 0,0 0 0,1 0 0,-1 0 0,1 0 0,-1 0 0,1 0 0,2-1-1,1 1-248,0-1-1,-1 1 0,1-1 0,0 0 0,0 0 0,-1-1 1,1 1-1,0-1 0,5-3 0,10-12-5681,-2-1-3288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4.672"/>
    </inkml:context>
    <inkml:brush xml:id="br0">
      <inkml:brushProperty name="width" value="0.025" units="cm"/>
      <inkml:brushProperty name="height" value="0.025" units="cm"/>
    </inkml:brush>
  </inkml:definitions>
  <inkml:trace contextRef="#ctx0" brushRef="#br0">200 23 18546,'0'0'7948,"-11"-4"-5471,5 2-2291,-44-13 1149,47 14-1280,-1 1 0,1 0-1,0 0 1,0 0-1,-1 0 1,1 0 0,0 1-1,0-1 1,-1 1-1,1 0 1,0 0 0,0 0-1,0 1 1,0-1-1,0 1 1,0 0 0,-3 2-1,-1 2 45,0 0 0,0 0-1,0 0 1,1 1 0,0 0 0,1 0-1,0 0 1,0 1 0,0 0 0,1 0-1,-4 10 1,8-17-96,0-1-1,0 0 0,0 1 1,0-1-1,0 0 0,0 1 1,0-1-1,0 0 0,0 1 1,0-1-1,0 0 1,0 1-1,0-1 0,0 0 1,1 0-1,-1 1 0,0-1 1,0 0-1,0 0 0,1 1 1,-1-1-1,0 0 0,0 0 1,1 1-1,-1-1 0,0 0 1,0 0-1,1 0 1,-1 0-1,0 1 0,1-1 1,-1 0-1,0 0 0,0 0 1,1 0-1,-1 0 0,0 0 1,1 0-1,-1 0 0,1 0 1,22-1 22,21-8-115,-38 6 45,9-3-534,1 1 0,-1 0 0,1 1 0,0 1 1,-1 0-1,1 1 0,31 1 0,-46 2 607,0-1 0,0 1 0,0 0 0,0 0 0,0 0 1,0-1-1,0 1 0,0 0 0,-1 0 0,1 1 0,0-1 0,-1 0 0,1 0 0,-1 0 1,1 0-1,-1 1 0,1-1 0,-1 0 0,0 0 0,0 1 0,1-1 0,-1 0 1,0 0-1,0 1 0,0-1 0,-1 3 0,-1 36 1236,0-33-1149,0-1-1,0 1 0,0-1 1,-1 0-1,0 0 1,0 0-1,-1 0 1,1-1-1,-1 0 1,0 1-1,-1-1 1,-7 7-1,1-2 134,0 0 0,-1-1 0,0-1 0,-19 12 0,16-14-248,14-6-56,1 0 0,0 0 0,-1 0 1,1 0-1,0 0 0,-1 1 0,1-1 0,0 0 0,-1 0 1,1 0-1,0 0 0,-1 0 0,1 0 0,0 0 0,-1 0 1,1 0-1,0 0 0,-1 0 0,1 0 0,0-1 0,-1 1 0,1 0 1,0 0-1,-1 0 0,1 0 0,0 0 0,-1-1 0,1 1 1,0 0-1,0 0 0,-1-1 0,1 1 0,0 0 0,0 0 1,-1-1-1,1 1 0,0 0 0,0-1 0,0 1 0,0 0 0,-1-1 1,1 1-1,0 0 0,0-1 0,0 1 0,0 0 0,0-1 1,0 1-1,0 0 0,0-1 0,0 1 0,0 0 0,0-1 1,0 1-1,0-1 0,0 1 0,1 0 0,-1-1 0,0 1 0,0 0 1,0 0-1,1-1 0,0-4-1495,0 1 0,1-1 0,0 1 0,0-1 0,0 1-1,0 0 1,0 0 0,5-5 0,14-17-12969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5.136"/>
    </inkml:context>
    <inkml:brush xml:id="br0">
      <inkml:brushProperty name="width" value="0.025" units="cm"/>
      <inkml:brushProperty name="height" value="0.025" units="cm"/>
    </inkml:brush>
  </inkml:definitions>
  <inkml:trace contextRef="#ctx0" brushRef="#br0">1 175 16624,'0'0'11963,"4"8"-11007,-2-4-791,0 0 1,1-1-1,-1 1 1,1-1-1,0 1 1,0-1-1,0 0 1,0 0-1,0 0 1,7 4-1,-8-6-124,0-1 1,-1 1-1,1 0 0,0 0 0,0-1 1,0 0-1,0 1 0,0-1 1,0 0-1,0 0 0,-1 0 1,1 0-1,0 0 0,0 0 0,0 0 1,0-1-1,0 1 0,0-1 1,0 0-1,-1 1 0,1-1 0,0 0 1,0 0-1,-1 0 0,1 0 1,-1 0-1,1 0 0,-1-1 1,1 1-1,-1-1 0,0 1 0,0-1 1,2-2-1,1-1-41,-1-1 0,0 0 0,0 0 0,0 0 0,-1 0 0,0 0 0,0 0 0,0 0 0,-1-1 0,0 1 0,0-1 0,-1 1 0,0-11 0,0 16 0,0 1 0,0-1 0,0 0 0,0 0 0,0 1 0,-1-1 0,1 0 0,0 0 0,0 1 0,-1-1 0,1 0 0,0 1 0,-1-1 0,1 0 0,-1 1 0,1-1 0,-1 0 0,1 1 0,-1-1 0,1 1 0,-1-1 0,1 1 0,-1-1 0,0 1 0,1 0 0,-1-1 0,0 1 0,0 0 0,1-1 0,-1 1 0,0 0 0,0 0 0,1 0 0,-1 0 0,0 0 0,0 0 0,1 0 0,-1 0 0,0 0 0,-1 0 0,0 0 0,0 0 0,0 1 0,0-1 0,1 1 0,-1-1 0,0 1 0,0 0 0,1-1 0,-1 1 0,0 0 0,1 0 0,-1 0 0,1 1 0,-1-1 0,1 0 0,-3 3 0,1 2 0,0 0 0,0 0 0,0 0 0,0 1 0,1 0 0,0-1 0,1 1 0,-1 0 0,1 0 0,1 0 0,-1 0 0,1 0 0,1 13 0,0-19 0,0 0 0,-1 0 0,1 1 0,0-1 0,-1 0 0,1 0 0,0 0 0,0-1 0,0 1 0,0 0 0,0 0 0,0 0 0,0-1 0,0 1 0,0 0 0,0-1 0,1 1 0,-1-1 0,0 1 0,0-1 0,1 0 0,-1 0 0,0 1 0,0-1 0,1 0 0,-1 0 0,0 0 0,0 0 0,1-1 0,-1 1 0,0 0 0,1 0 0,-1-1 0,0 1 0,0-1 0,2 0 0,46-18 0,-21-1 0,-21 15 0,0 0 0,-1 0 0,2 0 0,-1 1 0,0 0 0,1 1 0,0 0 0,-1 0 0,17-4 0,-23 7 0,1 1 0,-1-1 0,1 0 0,-1 0 0,0 1 0,0-1 0,1 1 0,-1-1 0,0 1 0,0 0 0,1-1 0,-1 1 0,0 0 0,0 0 0,0 0 0,0 0 0,0 0 0,0 0 0,0 0 0,-1 0 0,1 0 0,0 0 0,-1 0 0,1 1 0,0-1 0,-1 0 0,1 0 0,-1 1 0,0-1 0,0 0 0,1 1 0,-1 0 0,6 54 0,-5-44 0,0 0 0,0-1 0,1 0 0,4 19 0,-5-30 0,-1 1 0,0 0 0,0 0 0,1 0 0,-1-1 0,0 1 0,1 0 0,-1 0 0,1-1 0,-1 1 0,1 0 0,-1-1 0,1 1 0,0 0 0,-1-1 0,1 1 0,0-1 0,-1 1 0,1-1 0,0 1 0,0-1 0,-1 0 0,1 1 0,1-1 0,0 0 0,-1-1 0,0 1 0,1-1 0,-1 0 0,1 1 0,-1-1 0,0 0 0,1 0 0,-1 0 0,0 0 0,0 0 0,0 0 0,0 0 0,0 0 0,0-1 0,0 1 0,0 0 0,0-1 0,0-1 0,52-90-3336,-36 58-325,-2-1 1,12-43-1,-11 21-7069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5.803"/>
    </inkml:context>
    <inkml:brush xml:id="br0">
      <inkml:brushProperty name="width" value="0.025" units="cm"/>
      <inkml:brushProperty name="height" value="0.025" units="cm"/>
    </inkml:brush>
  </inkml:definitions>
  <inkml:trace contextRef="#ctx0" brushRef="#br0">18 13 17521,'0'0'10927,"-2"13"-10388,-8 76 1351,5 166 0,10-204-1890,6-27 0,-10-23 0,-1-1 0,1 0 0,-1 1 0,1-1 0,-1 0 0,1 1 0,-1-1 0,1 0 0,-1 1 0,1-1 0,0 0 0,-1 0 0,1 0 0,0 0 0,-1 0 0,1 1 0,-1-1 0,1 0 0,0 0 0,-1-1 0,1 1 0,0 0 0,-1 0 0,1 0 0,-1 0 0,1 0 0,0-1 0,-1 1 0,1 0 0,-1-1 0,1 1 0,0-1 0,1-1 0,-1 1 0,1-1 0,-1 0 0,1 0 0,-1 0 0,0 0 0,0 0 0,0 0 0,0-1 0,0 1 0,0 0 0,-1 0 0,1-1 0,-1 1 0,1 0 0,-1-1 0,0 1 0,0-1 0,0 1 0,0 0 0,-1-1 0,1 1 0,-2-4 0,1-1 0,0 0 0,-1 1 0,0-1 0,0 1 0,-1-1 0,1 1 0,-5-7 0,-4 0 0,-1-3 0,10 9 0,6 8 0,0 0 0,0-1 0,-1 1 0,1-1 0,0 0 0,0 0 0,0 0 0,0-1 0,0 0 0,-1 1 0,1-1 0,0-1 0,-1 1 0,1 0 0,-1-1 0,1 0 0,-1 0 0,0 0 0,1 0 0,-1 0 0,0-1 0,0 1 0,-1-1 0,1 0 0,-1 0 0,4-5 0,8-9 0,-1-2 0,-1 1 0,11-25 0,-21 40 0,4-9 0,0 0 0,0-1 0,-1 0 0,-1-1 0,0 1 0,-1-1 0,0 0 0,-1 1 0,0-18 0,-2 31 0,0 0 0,0-1 0,0 1 0,0 0 0,0 0 0,1 0 0,-1-1 0,0 1 0,0 0 0,0 0 0,0 0 0,0-1 0,0 1 0,0 0 0,0 0 0,0-1 0,0 1 0,0 0 0,0 0 0,-1 0 0,1-1 0,0 1 0,0 0 0,0 0 0,0 0 0,0-1 0,0 1 0,0 0 0,0 0 0,-1 0 0,1 0 0,0-1 0,0 1 0,0 0 0,0 0 0,-1 0 0,1 0 0,0 0 0,0 0 0,0 0 0,-1 0 0,1-1 0,0 1 0,0 0 0,0 0 0,-1 0 0,1 0 0,-10 10 0,-6 19 0,7-3 0,1 1 0,1 0 0,1 0 0,1 0 0,2 1 0,1 0 0,1-1 0,3 34 0,-2-59 0,0 1 0,0-1 0,0 0 0,1 0 0,-1 1 0,1-1 0,-1 0 0,1 0 0,0 0 0,0 0 0,0 0 0,0 0 0,0 0 0,1 0 0,-1 0 0,1-1 0,-1 1 0,1 0 0,-1-1 0,1 1 0,0-1 0,0 0 0,0 1 0,0-1 0,0 0 0,0 0 0,0 0 0,0-1 0,0 1 0,0 0 0,0-1 0,1 0 0,-1 1 0,0-1 0,0 0 0,4 0 0,0-1 0,1 0 0,-1 0 0,0 0 0,-1-1 0,1 0 0,0 0 0,0-1 0,-1 0 0,1 0 0,-1 0 0,0 0 0,6-6 0,0-1 0,-1 1 0,0-2 0,-1 0 0,0 0 0,-1 0 0,0-1 0,-1 0 0,0-1 0,-1 1 0,-1-1 0,7-21 0,-22 74 0,5-22 0,0 1 0,2 0 0,0 0 0,-1 30 0,4-49 1,0 1 0,0 0-1,0-1 1,0 1 0,0 0 0,1 0 0,-1-1 0,0 1-1,0 0 1,0 0 0,1-1 0,-1 1 0,0 0-1,1-1 1,-1 1 0,0 0 0,1-1 0,-1 1 0,1-1-1,-1 1 1,1-1 0,-1 1 0,1-1 0,0 1-1,-1-1 1,1 1 0,-1-1 0,1 0 0,0 1-1,0-1 1,-1 0 0,1 0 0,0 0 0,-1 1 0,1-1-1,0 0 1,0 0 0,-1 0 0,1 0 0,0 0-1,0 0 1,-1 0 0,1-1 0,0 1 0,-1 0 0,1 0-1,0 0 1,1-1 0,1 0-19,-1 0 0,1-1-1,0 1 1,0 0 0,0-1 0,-1 0 0,1 0-1,-1 1 1,0-2 0,5-3 0,11-26-2572,-3-23-8038,-12 17 2418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6.163"/>
    </inkml:context>
    <inkml:brush xml:id="br0">
      <inkml:brushProperty name="width" value="0.025" units="cm"/>
      <inkml:brushProperty name="height" value="0.025" units="cm"/>
    </inkml:brush>
  </inkml:definitions>
  <inkml:trace contextRef="#ctx0" brushRef="#br0">0 1 15118,'0'0'17649,"28"50"-23318,-11-35 768,3 0-1633,1-5-4517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3.344"/>
    </inkml:context>
    <inkml:brush xml:id="br0">
      <inkml:brushProperty name="width" value="0.025" units="cm"/>
      <inkml:brushProperty name="height" value="0.025" units="cm"/>
    </inkml:brush>
  </inkml:definitions>
  <inkml:trace contextRef="#ctx0" brushRef="#br0">139 0 19571,'0'0'2546,"-12"6"283,6-2-2545,-64 37 2925,66-38-3088,0 0 1,0-1 0,0 2 0,1-1 0,0 0-1,-1 1 1,1 0 0,0-1 0,1 1-1,-1 0 1,1 1 0,-1-1 0,1 0 0,1 1-1,-1-1 1,-1 7 0,3-10-151,1 1 0,-1-1-1,1 0 1,-1 0 0,1 0 0,-1 0 0,1 0 0,0 1-1,0-1 1,-1 0 0,1 0 0,0-1 0,0 1 0,0 0-1,0 0 1,0 0 0,0-1 0,0 1 0,1 0 0,-1-1 0,0 1-1,0-1 1,0 1 0,1-1 0,-1 0 0,0 0 0,0 1-1,1-1 1,-1 0 0,0 0 0,3-1 0,52 4-542,-48-4 329,32 0-580,-26 0 728,1 0-1,0 1 1,-1 1 0,1 0 0,17 5-1,-32-6 156,1 0 0,-1 0 0,1 0-1,-1 0 1,1 0 0,-1 1 0,1-1 0,-1 0-1,1 0 1,-1 1 0,0-1 0,1 0-1,-1 1 1,1-1 0,-1 0 0,0 1 0,1-1-1,-1 1 1,0-1 0,1 1 0,-1-1-1,0 1 1,0-1 0,1 1 0,-1-1 0,0 1-1,0-1 1,0 1 0,0-1 0,0 1 0,0-1-1,0 1 1,0-1 0,0 1 0,0-1-1,0 1 1,0-1 0,0 1 0,0-1 0,0 1-1,-1-1 1,1 1 0,0-1 0,0 1-1,-1-1 1,1 1 0,0-1 0,0 1 0,-1-1-1,1 0 1,-1 1 0,1-1 0,0 1 0,-1-1-1,1 0 1,-1 0 0,0 1 0,-26 20 1640,14-13-1787,-1 0 1,1-1-1,-2 0 1,1-2-1,-1 0 1,0 0 0,0-1-1,0-1 1,0-1-1,-1 0 1,-18 0 0,34-2-24,0 0 1,0 0 0,0 0 0,-1 0-1,1 0 1,0 0 0,0 0 0,0 0 0,0 0-1,-1 0 1,1 0 0,0 0 0,0 0-1,0 0 1,-1 0 0,1-1 0,0 1 0,0 0-1,0 0 1,0 0 0,-1 0 0,1 0-1,0 0 1,0-1 0,0 1 0,0 0 0,0 0-1,0 0 1,0 0 0,-1-1 0,1 1-1,0 0 1,0 0 0,0 0 0,0 0 0,0-1-1,0 1 1,0 0 0,0 0 0,0 0-1,0-1 1,0 1 0,0 0 0,0 0 0,0-1-1,7-10-3594,11-8-2323,4 2-946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6.536"/>
    </inkml:context>
    <inkml:brush xml:id="br0">
      <inkml:brushProperty name="width" value="0.025" units="cm"/>
      <inkml:brushProperty name="height" value="0.025" units="cm"/>
    </inkml:brush>
  </inkml:definitions>
  <inkml:trace contextRef="#ctx0" brushRef="#br0">7 234 6342,'0'0'14147,"1"10"-11366,0 7-1765,0-1 1,-2 1-1,0-1 1,-4 24-1,4-36-869,0 0 0,1 0 0,-1 0 0,1-1 1,0 1-1,0 0 0,0 0 0,1 0 0,0 0 0,1 7 0,-1-10-130,-1-1 0,0 1 0,1-1 0,-1 1 0,0-1 0,1 1 0,-1-1 0,0 1 0,1-1 0,-1 1 0,1-1 0,-1 1 0,1-1 0,0 0 0,-1 1 0,1-1 0,-1 0 0,1 1 0,0-1 0,-1 0 0,1 0 0,-1 0 0,1 1 0,0-1 0,0 0-1,1-1 7,0 1 0,0 0 0,0-1-1,0 0 1,0 1 0,0-1-1,0 0 1,0 0 0,0 0-1,-1 0 1,1 0 0,2-3-1,6-5 69,-1-1-1,0 0 1,0 0 0,-1-1-1,-1 0 1,0 0-1,0-1 1,-1 1-1,-1-2 1,0 1-1,6-23 1,-4 7 104,-1 0-1,-1 0 1,-2-1 0,0-38 0,-3 64-195,-3-38 0,3 40 0,0 0 0,0 1 0,0-1 0,-1 0 0,1 1 0,0-1 0,0 0 0,0 1 0,0-1 0,-1 0 0,1 1 0,0-1 0,-1 1 0,1-1 0,-1 0 0,1 1 0,0-1 0,-1 1 0,1-1 0,-1 1 0,1-1 0,-1 1 0,0 0 0,1-1 0,-1 1 0,1 0 0,-1-1 0,0 1 0,1 0 0,-1 0 0,0-1 0,1 1 0,-1 0 0,0 0 0,1 0 0,-1 0 0,0 0 0,1 0 0,-1 0 0,0 0 0,0 0 0,1 0 0,-1 1 0,0-1 0,1 0 0,-1 0 0,1 1 0,-1-1 0,0 0 0,1 1 0,-1-1 0,0 1 0,-4 4 0,1 0 0,0 1 0,0 0 0,0-1 0,0 1 0,1 1 0,0-1 0,0 0 0,1 1 0,0-1 0,-3 14 0,1-7 0,-4 14 0,2 1 0,-5 38 0,9-57 0,1 1 0,1 0 0,0 0 0,0 0 0,1 0 0,0 0 0,1 0 0,0-1 0,1 1 0,4 12 0,-5-19 0,-1 0 0,1 0 0,1 0 0,-1 0 0,0 0 0,1 0 0,-1 0 0,1-1 0,0 1 0,0-1 0,0 0 0,0 0 0,0 0 0,0 0 0,0-1 0,1 1 0,-1-1 0,1 0 0,-1 0 0,1 0 0,0 0 0,-1-1 0,1 1 0,0-1 0,-1 0 0,1 0 0,0 0 0,0-1 0,6-1 0,-3 0 0,0 1 0,-1-1 0,1-1 0,-1 0 0,0 1 0,0-2 0,0 1 0,0-1 0,0 0 0,-1 0 0,0-1 0,0 1 0,0-1 0,0 0 0,5-8 0,-5 3 0,0 1 0,0-1 0,-1-1 0,-1 1 0,1 0 0,-2-1 0,0 0 0,0 0 0,0 0 0,-2 0 0,1 0 0,-3-21 0,2 31 0,0 0 0,0-1 0,0 1 0,0 0 0,-1-1 0,1 1 0,0 0 0,-1-1 0,1 1 0,-1 0 0,1 0 0,-1 0 0,0 0 0,1-1 0,-1 1 0,0 0 0,0 0 0,0 0 0,-1-1 0,2 2 0,-1 0 0,0-1 0,0 1 0,0 0 0,0 0 0,0 0 0,1-1 0,-1 1 0,0 0 0,0 0 0,0 0 0,0 0 0,0 1 0,0-1 0,1 0 0,-1 0 0,0 0 0,0 1 0,0-1 0,0 0 0,0 1 0,-2 1 0,0 0 0,0 0 0,0 0 0,1 0 0,-1 0 0,0 1 0,1-1 0,0 1 0,0 0 0,0-1 0,0 1 0,-3 6 0,4-6 0,-1 0 0,1 1 0,0-1 0,0 1 0,0-1 0,1 1 0,-1-1 0,1 1 0,-1-1 0,1 1 0,1-1 0,-1 1 0,1 5 0,0-8 0,0 1 0,0-1 0,0 0 0,0 1 0,0-1 0,0 0 0,0 1 0,0-1 0,1 0 0,-1 0 0,0 0 0,1 0 0,-1 0 0,1-1 0,-1 1 0,1 0 0,-1-1 0,1 1 0,0-1 0,-1 1 0,1-1 0,0 0 0,-1 0 0,1 0 0,0 0 0,-1 0 0,1 0 0,2-1 0,6 0 0,0 0 0,1-1 0,-1-1 0,0 0 0,-1 0 0,1-1 0,-1 0 0,1-1 0,8-5 0,-9 4 0,0 1 0,0 0 0,1 0 0,0 1 0,0 1 0,0-1 0,1 2 0,-1-1 0,16 0 0,-25 3 0,0 0 0,0 0 0,0 0 0,0 1 0,0-1 0,0 0 0,0 1 0,0-1 0,0 0 0,0 1 0,0-1 0,0 1 0,-1 0 0,1-1 0,0 1 0,0 0 0,-1-1 0,1 1 0,0 0 0,-1 0 0,1 0 0,0 1 0,12 28 0,-13-27 0,1 0 0,-1 0 0,1-1 0,0 1 0,0 0 0,0 0 0,0-1 0,1 1 0,-1-1 0,1 1 0,-1-1 0,1 0 0,0 0 0,0 1 0,0-1 0,0 0 0,0-1 0,1 1 0,-1 0 0,0-1 0,4 2 0,-4-2-74,1-1-1,0 1 1,-1-1-1,1 0 1,0 0-1,-1 0 1,1 0-1,0 0 1,-1-1-1,1 1 1,-1-1-1,1 0 1,-1 0-1,1 0 1,-1 0-1,1 0 1,-1 0-1,0-1 1,1 1-1,2-4 1,17-17-7747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6.989"/>
    </inkml:context>
    <inkml:brush xml:id="br0">
      <inkml:brushProperty name="width" value="0.025" units="cm"/>
      <inkml:brushProperty name="height" value="0.025" units="cm"/>
    </inkml:brush>
  </inkml:definitions>
  <inkml:trace contextRef="#ctx0" brushRef="#br0">11 0 20083,'0'0'3812,"-1"52"-545,-7-13-577,7 10-1377,1 2-608,0-1-385,0-4-223,6-9-65,6-10 32,3-8-225,0-11-703,-3-8-129,-4 0-288,-7-11-1602,-1-10-1057,-12-5-2370,-14-3-6726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7.344"/>
    </inkml:context>
    <inkml:brush xml:id="br0">
      <inkml:brushProperty name="width" value="0.025" units="cm"/>
      <inkml:brushProperty name="height" value="0.025" units="cm"/>
    </inkml:brush>
  </inkml:definitions>
  <inkml:trace contextRef="#ctx0" brushRef="#br0">13 190 11755,'0'0'10314,"-13"-58"-7463,22 39-289,10-2-640,7 1-513,6-1-416,5 3-480,6 4-289,2 3-192,1 5-96,-6 5-1185,-4 1-1474,-13 0-2626,-7 4-3716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8.063"/>
    </inkml:context>
    <inkml:brush xml:id="br0">
      <inkml:brushProperty name="width" value="0.025" units="cm"/>
      <inkml:brushProperty name="height" value="0.025" units="cm"/>
    </inkml:brush>
  </inkml:definitions>
  <inkml:trace contextRef="#ctx0" brushRef="#br0">0 546 14670,'9'0'3235,"11"-1"-1780,-1 0 0,0-2 0,0 0 0,0-1 0,0-1 0,34-13 1,-41 13-1112,-1-1 1,1 1-1,-1-2 1,-1 0-1,0 0 1,1 0-1,-2-2 1,0 1-1,0-1 1,0 0-1,-1-1 1,10-15-1,-16 23-334,-1-1-1,1 0 0,-1 0 0,0 0 0,1 0 0,-1 0 0,0 0 0,-1-1 0,1 1 0,-1 0 0,1 0 0,-1 0 0,0-1 0,0 1 0,-1 0 0,1 0 0,0-1 0,-1 1 0,0 0 0,0 0 0,-1-4 0,0 6-9,1-1 0,0 0 0,-1 0 0,1 1 0,-1-1 0,0 0 0,0 1 0,1 0 0,-1-1 0,0 1 0,0 0 0,0 0 0,0 0 0,-1 0 0,1 1 0,0-1 0,0 0 0,0 1 0,-1-1-1,1 1 1,0 0 0,-1 0 0,1 0 0,0 0 0,0 0 0,-1 1 0,1-1 0,0 1 0,0-1 0,-4 2 0,2 0 0,-1 0 0,1 1 0,0-1 0,0 0 0,0 1 0,1 0 0,-1 0 0,1 0 0,-1 1 0,1-1 0,0 1 0,0 0 0,0 0 0,1 0 0,0 0 0,-1 0 0,1 0 0,1 1 0,-3 6 0,-1 4 0,1 0 0,0 0 0,2 0 0,-3 27 0,5-39 0,0 0 0,-1 0 0,1 0 0,1 0 0,-1-1 0,0 1 0,1 0 0,-1 0 0,1-1 0,0 1 0,0 0 0,0-1 0,0 1 0,0-1 0,1 1 0,-1-1 0,1 0 0,0 1 0,0-1 0,2 3 0,-1-4 0,0 1 0,-1-1 0,1 0 0,0 0 0,0 0 0,0 0 0,0-1 0,0 1 0,-1-1 0,1 1 0,0-1 0,0 0 0,0 0 0,0-1 0,0 1 0,0 0 0,0-1 0,0 0 0,5-1 0,0-2 0,1 0 0,0 0 0,-1-1 0,0 0 0,0 0 0,0-1 0,-1 0 0,0-1 0,0 1 0,7-10 0,7-10 0,28-44 0,2-27 0,-56 162 0,1-37 0,0-12 0,2-1 0,0 1 0,0 0 0,2 0 0,0 0 0,0-1 0,2 1 0,5 26 0,-6-40 0,0 0 0,-1 0 0,1 0 0,0 0 0,0-1 0,1 1 0,-1 0 0,0-1 0,1 1 0,-1-1 0,0 1 0,1-1 0,0 0 0,-1 0 0,1 1 0,0-1 0,0 0 0,0-1 0,-1 1 0,1 0 0,0 0 0,0-1 0,0 1 0,0-1 0,0 0 0,0 0 0,0 1 0,1-1 0,-1 0 0,0-1 0,0 1 0,0 0 0,0-1 0,0 1 0,0-1 0,0 1 0,0-1 0,-1 0 0,3-1 0,4-2 0,-1 1 0,-1-1 0,1 0 0,0-1 0,-1 1 0,0-1 0,0-1 0,-1 1 0,6-8 0,0-3 0,-1-1 0,-1-1 0,-1 0 0,0 0 0,-1 0 0,-1-1 0,-1 0 0,-1-1 0,0 1 0,-1-1 0,-2 1 0,0-34 0,-1 50 0,1-1 0,0 1 0,0 0 0,0 0 0,0 0 0,1 0 0,-1 0 0,1 0 0,3-5 0,5-10 0,-3-2 0,-1 0 0,-1-1 0,-1 0 0,0 0 0,-2 0 0,0-33 0,-2 54 0,0 0 0,0-1 0,0 1 0,0 0 0,0-1 0,0 1 0,0 0 0,0-1 0,0 1 0,0 0 0,0-1 0,0 1 0,0 0 0,0-1 0,0 1 0,0 0 0,0-1 0,-1 1 0,1 0 0,0-1 0,0 1 0,0 0 0,0 0 0,-1-1 0,1 1 0,0 0 0,0 0 0,0-1 0,-1 1 0,1 0 0,0 0 0,-1 0 0,1 0 0,0-1 0,0 1 0,-1 0 0,1 0 0,0 0 0,-1 0 0,1 0 0,0 0 0,-1 0 0,0 0 0,-15 10 0,-12 22 0,16-15 0,2 1 0,0 0 0,1 0 0,1 1 0,1 1 0,1-1 0,0 1 0,1 0 0,2 0 0,0 1 0,1-1 0,1 1 0,2 28 0,0-42 0,0-1 0,0 0 0,1 1 0,0-1 0,0 0 0,1 0 0,0 0 0,0-1 0,0 1 0,1 0 0,-1-1 0,1 0 0,8 8 0,-10-11 0,1 1 0,0-1 0,-1 0 0,1 1 0,0-1 0,0-1 0,0 1 0,1 0 0,-1-1 0,0 1 0,0-1 0,1 0 0,-1 0 0,1 0 0,-1-1 0,1 1 0,0-1 0,-1 0 0,1 0 0,-1 0 0,1 0 0,-1-1 0,1 1 0,-1-1 0,1 0 0,5-2 0,-7 2-33,-1 0 0,1-1 0,0 1 0,-1 0 0,1 0 0,-1-1 0,0 1 0,1-1 0,-1 1 0,0-1 0,0 0 0,0 1 0,0-1 1,0 0-1,0 0 0,0 0 0,-1 0 0,1 0 0,0-2 0,3-41-3718,-4 14-4203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8.404"/>
    </inkml:context>
    <inkml:brush xml:id="br0">
      <inkml:brushProperty name="width" value="0.025" units="cm"/>
      <inkml:brushProperty name="height" value="0.025" units="cm"/>
    </inkml:brush>
  </inkml:definitions>
  <inkml:trace contextRef="#ctx0" brushRef="#br0">1 1 21717,'0'0'9609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9.090"/>
    </inkml:context>
    <inkml:brush xml:id="br0">
      <inkml:brushProperty name="width" value="0.025" units="cm"/>
      <inkml:brushProperty name="height" value="0.025" units="cm"/>
    </inkml:brush>
  </inkml:definitions>
  <inkml:trace contextRef="#ctx0" brushRef="#br0">165 155 5381,'0'0'9102,"-2"-9"-4041,2 3-4190,-1 1 1,0-1-1,-1 0 1,1 1-1,-1-1 1,-4-7-1,5 12-732,1 0-1,-1-1 0,0 1 1,0 0-1,0 0 0,0 0 1,0 0-1,0 0 0,0 0 1,0 1-1,0-1 0,0 0 1,0 0-1,0 1 0,-1-1 1,1 1-1,0-1 0,-1 1 1,1 0-1,0-1 0,-1 1 1,1 0-1,0 0 0,-1 0 1,1 0-1,0 0 1,-1 0-1,1 0 0,0 0 1,-1 1-1,1-1 0,0 0 1,-1 1-1,1-1 0,0 1 1,0 0-1,-1-1 0,1 1 1,0 0-1,0 0 0,0-1 1,0 1-1,-1 1 0,-8 8-93,1 1 0,-1-1 0,2 1-1,0 1 1,0-1 0,1 1 0,0 1-1,1 0 1,1-1 0,0 2 0,1-1-1,-6 26 1,10-38-46,0-1 0,0 0 0,0 1 0,0-1-1,0 0 1,0 1 0,0-1 0,-1 1 0,1-1 0,0 0-1,0 1 1,0-1 0,1 0 0,-1 1 0,0-1 0,0 1 0,0-1-1,0 0 1,0 1 0,0-1 0,0 0 0,1 1 0,-1-1-1,0 0 1,0 1 0,1-1 0,-1 0 0,0 1 0,0-1-1,1 0 1,-1 0 0,0 1 0,1-1 0,-1 0 0,0 0 0,1 0-1,-1 0 1,0 1 0,1-1 0,17-6 37,15-19 129,-14 4-128,-1-1 1,-1 0-1,-1-1 1,-1 0-1,-1-2 0,-1 1 1,10-29-1,-37 89-37,2 1 0,1 1 0,-7 52 0,18-89 0,-1 0 0,1 0 0,0-1 0,0 1 0,-1 0 0,1 0 0,0 0 0,0 0 0,0 0 0,0 0 0,0 0 0,0 0 0,0 0 0,0 0 0,0 0 0,1 0 0,-1 0 0,0 0 0,1 0 0,-1-1 0,0 1 0,1 0 0,-1 0 0,1 0 0,0 0 0,-1-1 0,1 1 0,0 0 0,-1-1 0,2 2 0,0-2 0,0 0 0,0-1 0,-1 1 0,1-1 0,-1 1 0,1-1 0,0 0 0,-1 0 0,1 1 0,-1-1 0,0 0 0,1 0 0,-1-1 0,0 1 0,2-1 0,47-55 0,-18 10 0,41-79 0,-78 182 0,4-52 0,-5 20 0,1-1 0,1 1 0,2 0 0,0 0 0,2 29 0,0-52 0,0 0 0,0-1 0,0 1 0,0-1 0,0 1 0,0-1 0,0 1 0,0-1 0,1 1 0,-1-1 0,0 1 0,0-1 0,0 1 0,1-1 0,-1 1 0,0-1 0,1 1 0,-1-1 0,0 1 0,1-1 0,-1 0 0,1 1 0,-1-1 0,1 0 0,-1 1 0,1-1 0,-1 0 0,1 0 0,-1 1 0,1-1 0,-1 0 0,1 0 0,-1 0 0,1 0 0,0 1 0,22-11 0,17-23 0,-22 13 0,0-1 0,-2-1 0,0-1 0,-2 0 0,0-1 0,-2 0 0,18-51 0,-40 111 0,3-17 0,1 1 0,1 0 0,0 0 0,2 0 0,-1 24 0,4-43-11,1 0 0,-1 0 0,1 0 0,0 0 0,-1-1 0,1 1 0,0 0 0,0 0 0,-1-1 0,1 1 0,0-1 0,0 1 0,0-1 0,0 1 0,0-1 0,0 1 0,0-1 0,0 0 0,0 1 0,0-1 0,0 0 0,0 0 0,0 0-1,0 0 1,0 0 0,0 0 0,0 0 0,0 0 0,0 0 0,2-1 0,34-4-1996,-10-9-2824,1-4-2563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49.479"/>
    </inkml:context>
    <inkml:brush xml:id="br0">
      <inkml:brushProperty name="width" value="0.025" units="cm"/>
      <inkml:brushProperty name="height" value="0.025" units="cm"/>
    </inkml:brush>
  </inkml:definitions>
  <inkml:trace contextRef="#ctx0" brushRef="#br0">152 0 20467,'0'0'9898,"-9"1"-9354,6-1-532,1 1-1,-1-1 1,1 1-1,-1-1 1,1 1-1,0 0 0,-1 0 1,1 0-1,0 0 1,-1 0-1,1 0 1,0 1-1,0-1 1,0 1-1,0 0 1,0-1-1,0 1 1,1 0-1,-1 0 0,-1 3 1,-2 4 68,2 0 0,-1 0 0,1 0 0,1 0 0,-3 16 0,-2 10 227,2-1 1,2 1-1,1 0 0,5 68 1,1-77-1185,0 0 1,1-1-1,2 0 1,12 30 0,-17-43-5125,-5-10 2897,-16-17 2930,-21-29 5363,35 37-4731,1 0 0,-1 0 0,1 0 1,0-1-1,1 1 0,0-1 0,0 0 0,0 0 0,-1-11 0,4 15-284,-1 0 1,1-1-1,0 1 1,0 0 0,1-1-1,-1 1 1,1 0-1,0 0 1,0-1-1,0 1 1,1 0-1,-1 0 1,1 0 0,0 1-1,0-1 1,1 0-1,-1 1 1,1-1-1,5-4 1,6-6-544,1 2 1,1 0-1,1 1 1,-1 0-1,32-14 1,22-13-3619,-40 17-5798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0.862"/>
    </inkml:context>
    <inkml:brush xml:id="br0">
      <inkml:brushProperty name="width" value="0.025" units="cm"/>
      <inkml:brushProperty name="height" value="0.025" units="cm"/>
    </inkml:brush>
  </inkml:definitions>
  <inkml:trace contextRef="#ctx0" brushRef="#br0">239 231 11691,'1'-9'5419,"-1"2"-5049,1 2 241,-1-1 0,0 0 0,0 1 0,0-1 0,-1 1 0,-2-11 1,3 14-473,-1 1 0,0-1 0,0 0 0,0 1 1,0-1-1,0 1 0,0-1 0,0 1 0,0 0 1,0-1-1,-1 1 0,1 0 0,0 0 1,-1 0-1,1 0 0,-1 0 0,0 0 0,1 0 1,-1 0-1,0 1 0,1-1 0,-1 1 0,0-1 1,0 1-1,1 0 0,-1 0 0,0-1 0,0 1 1,-2 1-1,-2 0-101,0 0 1,1 0-1,-1 0 1,0 1-1,1 0 1,-1 1-1,1-1 1,0 1-1,0 0 1,0 0-1,0 0 1,0 1-1,1 0 1,0 0-1,0 0 1,0 0-1,0 1 1,-4 6-1,-5 7 33,0 1 0,2 1-1,-14 30 1,19-38-75,1 1 0,0-1 0,1 1 0,1 0 0,0 0 0,1 0 0,-2 23 0,4-36 4,0 1 0,0 0 0,0-1 0,-1 1 0,1-1 1,0 1-1,0-1 0,0 1 0,1 0 0,-1-1 0,0 1 0,0-1 0,0 1 0,0-1 0,0 1 0,1 0 0,-1-1 0,0 1 0,0-1 1,1 1-1,-1-1 0,1 0 0,-1 1 0,0-1 0,1 1 0,-1-1 0,1 0 0,-1 1 0,1-1 0,-1 0 0,1 1 0,-1-1 0,1 0 1,-1 0-1,1 1 0,-1-1 0,1 0 0,-1 0 0,1 0 0,0 0 0,1 0 17,0-1 1,0 1-1,0-1 1,0 0-1,-1 1 1,1-1-1,0 0 1,-1 0-1,1 0 0,0-1 1,-1 1-1,3-2 1,6-9 170,0 0 0,-1 0 0,0-1 0,-1 0 0,0 0 0,-1-1 0,7-18 0,32-108 534,-17-33 436,-30 247-1211,2 92 13,1-140 101,1 0-1,1 0 0,1 0 0,10 30 0,-13-50 14,0-1 0,0 0-1,1 0 1,-1 1 0,1-2-1,0 1 1,1 0 0,-1-1-1,1 1 1,0-1 0,0 0-1,0 0 1,0-1 0,1 1-1,9 5 1,-10-8-39,0 1-1,0-1 1,0 0 0,0 0-1,0 0 1,0-1-1,0 1 1,1-1 0,-1 0-1,0 0 1,0-1 0,0 1-1,1-1 1,-1 0 0,0 0-1,0 0 1,0-1-1,0 1 1,-1-1 0,1 0-1,0 0 1,3-3 0,5-3-33,-1 0 0,0 0 1,-1-2-1,0 1 1,0-1-1,-1-1 1,0 1-1,-1-2 0,0 1 1,-1-1-1,0 0 1,-1-1-1,0 1 1,-1-1-1,-1 0 0,0-1 1,-1 1-1,0-1 1,-1 0-1,0 1 1,-1-16-1,-2 25-2,1-1 0,-1 1 0,0-1 0,-1 1 0,1 0 0,-1-1 0,0 1 0,0 0 0,0 0 0,-1 0 0,1 0 0,-1 1 0,0-1 0,0 1 0,0 0 0,-1 0 0,1 0 0,-1 0 0,0 0 0,0 1 0,0-1 0,-8-2 0,9 3 0,1 1 0,-1 0 0,0 0 0,0 1 0,0-1 0,0 1 0,0-1 0,0 1 0,0 0 0,0 0 0,0 1 0,0-1 0,0 0 0,0 1 0,0 0 0,0 0 0,0 0 0,0 0 0,1 0 0,-1 0 0,0 1 0,1-1 0,-1 1 0,1 0 0,-1 0 0,1 0 0,0 0 0,0 0 0,0 0 0,0 1 0,0-1 0,1 1 0,-1-1 0,1 1 0,-2 3 0,-3 7 0,1 1 0,1 0 0,0 1 0,0-1 0,2 1 0,0-1 0,0 1 0,2 0 0,1 27 0,-1-41 0,0 0 0,0 0 0,1 1 0,-1-1 0,0 0 0,0 0 0,1 0 0,-1 0 0,1 0 0,-1 0 0,1 0 0,-1 0 0,1 0 0,0 0 0,-1 0 0,1 0 0,0 0 0,0 0 0,0 0 0,-1-1 0,1 1 0,0 0 0,0-1 0,0 1 0,2 0 0,0 0 0,-1-1 0,1 1 0,-1-1 0,0 0 0,1 0 0,-1 0 0,1 0 0,-1 0 0,1-1 0,-1 1 0,5-2 0,3-2 0,-1 0 0,1-1 0,0 0 0,14-10 0,39-40 0,-49 40 0,1 1 0,30-21 0,-44 35 0,-1-1 0,1 1 0,0-1 0,0 1 0,0 0 0,0-1 0,-1 1 0,1 0 0,0 0 0,0 0 0,0 0 0,0 0 0,0 0 0,0 0 0,0 0 0,-1 0 0,1 0 0,0 0 0,0 0 0,0 1 0,0-1 0,0 0 0,-1 1 0,1-1 0,0 0 0,0 1 0,-1-1 0,1 1 0,0-1 0,0 1 0,-1 0 0,1-1 0,-1 1 0,1 0 0,-1-1 0,1 1 0,-1 0 0,1 0 0,-1 0 0,1-1 0,-1 1 0,0 0 0,0 0 0,1 0 0,-1 0 0,0 0 0,0 1 0,10 56 0,-7-40 0,-2-10 0,1 0 0,0 0 0,0 0 0,1 0 0,0 0 0,5 9 0,-7-16 0,-1 0 0,1 0 0,0 0 0,0 0 0,0 1 0,0-1 0,0-1 0,1 1 0,-1 0 0,0 0 0,0 0 0,0 0 0,1-1 0,-1 1 0,0-1 0,1 1 0,-1-1 0,1 1 0,-1-1 0,1 0 0,-1 0 0,0 0 0,1 0 0,-1 0 0,1 0 0,-1 0 0,1 0 0,-1 0 0,1-1 0,-1 1 0,0-1 0,1 1 0,-1-1 0,0 1 0,1-1 0,-1 0 0,0 0 0,0 1 0,0-1 0,1 0 0,-1 0 0,0 0 0,1-2 0,13-11 0,-1 0 0,-1-1 0,0-1 0,13-20 0,32-38 0,-57 73 1,0 0 0,0 0 0,0 0 0,0 0 0,0 0-1,0 0 1,0 0 0,0 1 0,1-1 0,-1 0 0,0 1 0,0-1 0,1 1 0,-1 0 0,0-1-1,2 1 1,-2 0 0,0 0 0,0 0 0,-1 0 0,1 0 0,0 1 0,-1-1 0,1 0 0,0 1 0,-1-1 0,1 0 1,-1 1-1,1-1 0,-1 1 0,1-1 0,-1 1 0,1-1 0,-1 1 0,1-1 0,-1 1 0,1 0 0,-1-1 0,1 2 0,1 5-12,1-1 0,-1 1 0,-1 0 0,1 0 0,0 8 0,1 5-133,-2-16-84,14 43-2398,-1-27-1917,6-10-4417,-2-9-3371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1.192"/>
    </inkml:context>
    <inkml:brush xml:id="br0">
      <inkml:brushProperty name="width" value="0.025" units="cm"/>
      <inkml:brushProperty name="height" value="0.025" units="cm"/>
    </inkml:brush>
  </inkml:definitions>
  <inkml:trace contextRef="#ctx0" brushRef="#br0">1 0 16624,'0'0'4964,"20"57"-3843,-10-18-992,-4 5 31,2 1 32,-2 0-128,-4-3-32,2-4-737,-1-9-992,0-9-1314,0-13-4164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1.826"/>
    </inkml:context>
    <inkml:brush xml:id="br0">
      <inkml:brushProperty name="width" value="0.025" units="cm"/>
      <inkml:brushProperty name="height" value="0.025" units="cm"/>
    </inkml:brush>
  </inkml:definitions>
  <inkml:trace contextRef="#ctx0" brushRef="#br0">5 179 19154,'-1'-11'3016,"0"7"-2794,0-7 753,0 1-1,1-1 0,0 0 1,2-17-1,-1 24-771,0 0 0,0-1-1,1 1 1,-1 0 0,1 0 0,0 0 0,0 0 0,0 1-1,0-1 1,1 1 0,0-1 0,-1 1 0,1 0-1,0 0 1,1 0 0,-1 0 0,4-2 0,1 1-140,0 0 0,0 1 0,0 0 0,0 0 0,0 1 0,0 0 1,1 0-1,-1 1 0,1 0 0,-1 1 0,1 0 0,0 0 1,-1 1-1,1 0 0,-1 0 0,1 1 0,-1 0 0,10 4 0,-14-4-65,1-1 0,-1 1 0,0-1-1,1 1 1,-1 1 0,0-1 0,0 1-1,-1-1 1,1 1 0,0 0 0,-1 0-1,0 1 1,0-1 0,0 1 0,0 0-1,0-1 1,-1 1 0,1 0 0,-1 1-1,0-1 1,-1 0 0,1 1 0,-1-1-1,0 1 1,0-1 0,0 1 0,0-1-1,-1 1 1,0 0 0,0-1 0,0 1-1,-1 0 1,1-1 0,-3 8 0,2-9 30,0 1 0,-1-1 0,1 0 0,-1 1 0,0-1-1,1 0 1,-2 0 0,1 0 0,0 0 0,-1-1 0,1 1 0,-1-1 0,0 1 0,1-1 0,-1 0 0,0 0 0,-1 0 0,1-1 0,0 1 0,0-1 0,-1 1 0,1-1 0,-1 0 0,-4 0 0,8-1-66,0-1 0,0 1 0,0-1 0,0 1-1,1-1 1,-1 1 0,0-1 0,0 1 0,0-1 0,0 1 0,1-1 0,-1 1 0,0-1 0,0 1-1,1-1 1,-1 1 0,0-1 0,1 1 0,-1 0 0,0-1 0,1 1 0,-1 0 0,1-1-1,-1 1 1,1 0 0,-1 0 0,1-1 0,0 1 0,5-1-30,0 1 1,0-1-1,1 1 1,-1 1-1,0-1 1,0 1-1,0 0 1,0 1-1,0-1 1,0 1-1,0 0 0,0 1 1,0-1-1,-1 1 1,0 0-1,1 1 1,-1-1-1,0 1 1,-1 0-1,9 9 1,-10-11 114,-1 0 0,1 1 1,-1 0-1,0-1 1,0 1-1,0 0 1,0 0-1,0 0 0,0 1 1,-1-1-1,0 0 1,1 1-1,-1-1 1,-1 0-1,1 1 0,0-1 1,-1 1-1,0 0 1,1-1-1,-2 1 0,1-1 1,0 1-1,-1-1 1,1 1-1,-1-1 1,0 1-1,0-1 0,0 0 1,-1 1-1,1-1 1,-1 0-1,0 0 1,0 0-1,0 0 0,0 0 1,-5 4-1,-1 1 0,0-1 0,0-1 1,-1 1-1,1-1 0,-1-1 0,-1 0 0,1 0 0,-1-1 0,0 0 0,0 0 0,0-1 0,0-1 1,0 1-1,-1-2 0,1 0 0,-13 0 0,23-1-52,0 1 1,0-1-1,-1 0 0,1 0 1,0 0-1,0 0 1,0 0-1,0 0 0,-1 0 1,1 0-1,0 0 0,0-1 1,0 1-1,0 0 0,0 0 1,-1 0-1,1 0 0,0 0 1,0 0-1,0 0 1,0 0-1,0 0 0,-1 0 1,1 0-1,0-1 0,0 1 1,0 0-1,0 0 0,0 0 1,0 0-1,0 0 1,0 0-1,0-1 0,0 1 1,0 0-1,-1 0 0,1 0 1,0 0-1,0-1 0,0 1 1,0 0-1,0 0 0,0 0 1,0 0-1,0 0 1,0-1-1,0 1 0,0 0 1,1 0-1,-1 0 0,0 0 1,0-1-1,0 1 0,8-11-708,13-5-1868,46-17-6634,-36 19 2281,45-27 0,-32 5 6039,-39 31 1879,-1-1 1,0 1-1,0-1 0,0 1 1,-1-1-1,4-7 0,-6 10-182,-1 1 1,1-1-1,0 0 0,-1 0 0,1 0 1,-1 1-1,0-1 0,0 0 0,0 0 1,0 0-1,-1-4 0,-7 0 3909,-5 21-3674,7-2-856,1 0 1,0 1-1,1-1 1,1 1-1,0 0 1,1 1-1,0-1 1,1 0-1,1 23 1,0-35-146,0 0 0,0 0 0,0 0 0,0 0 1,0 1-1,0-1 0,1 0 0,-1 0 0,0 0 0,1 0 1,-1 0-1,1 0 0,-1 0 0,1 1 0,-1-2 0,1 1 1,0 0-1,0 0 0,-1 0 0,1 0 0,0 0 0,0 0 1,0-1-1,0 1 0,0 0 0,0-1 0,0 1 0,0-1 1,0 1-1,0-1 0,0 0 0,0 1 0,0-1 0,1 0 1,-1 0-1,0 0 0,0 0 0,0 1 0,0-2 0,1 1 1,-1 0-1,2 0 0,0-1 11,1 0 0,-1 0 0,1 0 1,-1 0-1,0-1 0,1 1 0,-1-1 0,0 0 0,0 0 0,0 0 1,-1 0-1,1 0 0,2-3 0,3-5 1,-1-1 0,0 1-1,-1-1 1,0 0 0,-1 0-1,0 0 1,-1-1 0,0 0-1,-1 0 1,0 0 0,-1 0-1,-1-1 1,0 1 0,0-15 0,-1 27-46,0 0 0,0 0 1,0 0-1,0 0 0,0 0 1,-1 1-1,1-1 0,0 0 1,0 0-1,0 0 0,0 0 1,0 0-1,0 0 0,0 0 1,-1 0-1,1 0 0,0 1 1,0-1-1,0 0 0,0 0 1,0 0-1,-1 0 0,1 0 1,0 0-1,0 0 0,0 0 1,0 0-1,0 0 0,-1 0 1,1 0-1,0 0 1,0 0-1,0 0 0,0 0 1,0 0-1,-1 0 0,1 0 1,0 0-1,0-1 0,0 1 1,0 0-1,0 0 0,-1 0 1,1 0-1,0 0 0,0 0 1,0 0-1,0 0 0,0-1 1,0 1-1,0 0 0,0 0 1,0 0-1,-1 0 0,1 0 1,0-1-1,0 1 0,0 0 1,0 0-1,0 0 0,0 0 1,0 0-1,0-1 1,-8 14-57,3 5-189,1 1 0,1 0 0,-2 29 0,5-38-424,0-1 1,0 0 0,1 1-1,0-1 1,3 11 0,-3-18 287,0-1 1,-1 0 0,1 0 0,0 0 0,0 0 0,0 0 0,1 0 0,-1 0 0,0 0-1,0 0 1,0 0 0,1-1 0,-1 1 0,0-1 0,1 1 0,-1-1 0,0 1 0,1-1-1,-1 0 1,1 1 0,-1-1 0,1 0 0,-1 0 0,0 0 0,1 0 0,-1-1 0,1 1 0,-1 0-1,1 0 1,-1-1 0,0 1 0,1-1 0,-1 1 0,3-2 0,23-17-11847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3.919"/>
    </inkml:context>
    <inkml:brush xml:id="br0">
      <inkml:brushProperty name="width" value="0.025" units="cm"/>
      <inkml:brushProperty name="height" value="0.025" units="cm"/>
    </inkml:brush>
  </inkml:definitions>
  <inkml:trace contextRef="#ctx0" brushRef="#br0">132 1 14862,'0'0'9166,"-9"6"-8141,-4 4-619,1 0 0,0 1 0,0 0 0,1 1 1,-14 20-1,21-27-305,0 1 0,0 0 0,0 0 0,1 0 0,0 0 0,0 1 0,0-1 0,1 1 0,0 0 0,0 0 0,1 0 0,0 0 0,0 0 0,1 0 0,0 0 0,0 0 0,2 11 0,-2-16-92,1-1 0,0 1 0,0-1 0,-1 0 0,1 0 1,0 1-1,0-1 0,0 0 0,0 0 0,1 0 0,-1 0 1,0 0-1,0-1 0,1 1 0,-1 0 0,0 0 0,1-1 0,-1 1 1,1-1-1,-1 1 0,1-1 0,-1 0 0,1 1 0,-1-1 1,1 0-1,-1 0 0,1 0 0,-1 0 0,1-1 0,-1 1 0,1 0 1,1-1-1,4 0 28,-1 0 1,1-1 0,-1 0 0,0 0-1,0 0 1,8-4 0,5-7-10,0-1-1,27-25 1,-32 25 162,1 2-1,0 0 0,1 0 1,28-14-1,-44 25-181,1 1 0,-1 0 1,0 0-1,0 0 0,1 0 0,-1 0 0,0 0 1,0 0-1,1 0 0,-1 0 0,0 0 0,1 0 1,-1 0-1,0 0 0,1 0 0,-1 0 0,0 0 1,0 0-1,1 0 0,-1 0 0,0 0 0,1 0 1,-1 0-1,0 1 0,0-1 0,1 0 0,-1 0 1,0 0-1,0 1 0,1-1 0,-1 0 1,0 0-1,0 0 0,0 1 0,0-1 0,1 0 1,-1 0-1,0 1 0,0-1 0,0 1 0,3 19 515,-7 29 398,3-39-838,1-9-83,0 0 0,0-1 0,-1 1 0,1 0 0,0 0 0,1 0 0,-1 0 0,0 0 0,0 0 0,0 0 0,0 0 0,1 0 0,-1 0 0,1 0 0,-1 0 0,0 0 0,1-1 0,-1 1 0,1 0 0,0 0 0,-1 0 0,1-1 0,0 1 0,-1 0 0,1-1 0,0 1 0,0-1 0,0 1 0,-1-1 0,1 1 0,0-1 0,0 0 0,0 1 0,0-1 0,0 0 0,0 0 0,0 1 0,0-1 0,0 0 0,0 0 0,0 0 0,0 0 0,0 0 0,0-1 0,0 1 0,0 0 0,-1 0 0,1-1 0,0 1 0,0 0 0,2-2 0,10-2 0,0-1 0,0 0 0,13-8 0,-8 5 0,-1 0 0,-7 3 0,0 0 0,1 1 0,-1 0 0,1 1 0,0 0 0,0 1 0,15-1 0,-25 3 0,0 0 0,0 1 0,-1 0 0,1-1 0,0 1 0,0-1 0,-1 1 0,1 0 0,0-1 0,-1 1 0,1 0 0,-1 0 0,1-1 0,-1 1 0,0 0 0,1 0 0,-1 0 0,0 0 0,1 0 0,-1 0 0,0 0 0,0-1 0,0 1 0,0 0 0,0 0 0,0 0 0,0 0 0,0 1 0,0 41 0,0-25 0,0-17 0,0 0 0,0 0 0,1 1 0,-1-1 0,0 0 0,1 0 0,-1 0 0,1 0 0,-1 1 0,1-1 0,-1 0 0,1 0 0,0 0 0,-1 0 0,1 0 0,0-1 0,0 1 0,0 0 0,0 0 0,0 0 0,0-1 0,0 1 0,0-1 0,0 1 0,0-1 0,0 1 0,0-1 0,1 1 0,-1-1 0,0 0 0,0 0 0,0 1 0,1-1 0,-1 0 0,0 0 0,0 0 0,1-1 0,-1 1 0,0 0 0,0 0 0,0-1 0,0 1 0,1-1 0,-1 1 0,0-1 0,1 0 0,10-3 0,0-1 0,0-1 0,16-9 0,-17 8 0,-4 3-308,0 1 0,0-1 0,1 1 0,-1 0 0,1 1-1,0 0 1,0 0 0,0 1 0,0 0 0,0 0 0,0 1 0,1 0 0,7 1 0,-13 0-446,1-1 1,-1 0-1,0 0 0,1 0 1,-1 0-1,0-1 1,0 1-1,0-1 1,1 0-1,-1 0 1,0 0-1,3-2 1,18-12-6086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2.161"/>
    </inkml:context>
    <inkml:brush xml:id="br0">
      <inkml:brushProperty name="width" value="0.025" units="cm"/>
      <inkml:brushProperty name="height" value="0.025" units="cm"/>
    </inkml:brush>
  </inkml:definitions>
  <inkml:trace contextRef="#ctx0" brushRef="#br0">123 1 16303,'0'0'3929,"-10"3"-998,0 1-2506,1 1 0,-1 0-1,1 1 1,0-1 0,-11 11-1,17-13-355,-1 0 0,0 0 0,1 0 0,-1 1 0,1 0 0,0-1 0,0 1 0,1 0 0,-1 1 0,1-1 0,0 0 0,0 1 0,0-1 0,0 1 0,1-1 0,0 1 0,-1 6 1,31-20 426,-13 2-758,0 0 1,1 2-1,-1-1 1,1 2-1,0 1 0,0 0 1,0 1-1,33 0 1,-49 2 303,0 0-1,0 0 1,1 0 0,-1 0 0,0 0 0,0 0 0,1 1 0,-1-1-1,0 0 1,0 1 0,0-1 0,0 1 0,1 0 0,-1-1-1,0 1 1,0 0 0,0-1 0,0 1 0,0 0 0,-1 0 0,1 0-1,0 0 1,0 0 0,-1 0 0,1 0 0,0 0 0,-1 0-1,1 0 1,-1 1 0,1-1 0,-1 0 0,0 0 0,1 0 0,-1 1-1,0-1 1,0 0 0,0 0 0,0 1 0,0-1 0,0 0-1,0 0 1,-1 1 0,1-1 0,0 0 0,-1 0 0,1 1 0,-1-1-1,0 1 1,-1 6 661,-1 0 0,0 0 0,-1 0-1,0-1 1,-9 15 0,10-18-445,-1 2-183,0-1-1,0 1 0,0-1 0,-1 0 0,0 0 0,0 0 0,0-1 0,0 1 0,-1-1 1,0-1-1,-7 5 0,13-9-291,-1 1 1,1 0-1,-1-1 1,1 1-1,-1-1 1,1 1-1,0 0 1,-1-1-1,1 1 1,0-1-1,-1 0 1,1 1-1,0-1 1,0 1-1,-1-1 1,1 1-1,0-1 1,0 0-1,0 1 1,0-1-1,0 1 1,0-1-1,0 0 1,0 1 0,0-1-1,0 1 1,0-1-1,0 0 1,0 1-1,1-1 1,-1 1-1,0-2 1,5-24-7065,8 0-3150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2.492"/>
    </inkml:context>
    <inkml:brush xml:id="br0">
      <inkml:brushProperty name="width" value="0.025" units="cm"/>
      <inkml:brushProperty name="height" value="0.025" units="cm"/>
    </inkml:brush>
  </inkml:definitions>
  <inkml:trace contextRef="#ctx0" brushRef="#br0">0 174 8648,'0'0'17713,"0"53"-16592,0-18-576,0 5-289,0-3-128,6-3 0,0-9-256,0-8-1410,1-13-928,-2-4-737,2-22-1986</inkml:trace>
  <inkml:trace contextRef="#ctx0" brushRef="#br0" timeOffset="1">21 0 18321,'0'0'4549,"-14"50"-4517,14-33-961,9-4-2082,6-4-4292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2.834"/>
    </inkml:context>
    <inkml:brush xml:id="br0">
      <inkml:brushProperty name="width" value="0.025" units="cm"/>
      <inkml:brushProperty name="height" value="0.025" units="cm"/>
    </inkml:brush>
  </inkml:definitions>
  <inkml:trace contextRef="#ctx0" brushRef="#br0">66 1 18161,'0'0'8013,"-7"7"-8194,1 0 64,-1 0 50,0 0-1,1 0 1,0 1-1,0 0 1,1 0-1,0 0 1,-5 13-1,37-20-1149,16-2-863,-25 0 1860,0 0 1,-1 1 0,29 4-1,-45-3 364,0-1-1,1 0 0,-1 0 1,0 1-1,0-1 0,0 0 1,0 1-1,0-1 0,0 1 1,0-1-1,0 1 0,0 0 1,0-1-1,0 1 0,-1 0 1,1 0-1,0 0 0,0 0 0,-1-1 1,1 1-1,0 0 0,-1 0 1,1 0-1,-1 0 0,1 2 1,0 0 153,-1-1 0,0 0 0,0 0 0,0 0 0,-1 0 1,1 1-1,0-1 0,-1 0 0,0 0 0,1 0 0,-1 0 0,-2 3 1,-1 3 344,0-1 1,-1 0 0,0 0-1,0-1 1,-10 11 0,11-14-594,-40 34 76,42-35-127,0-1 0,-1 1 0,1 0 0,-1-1 0,1 1 1,-1-1-1,0 0 0,1 0 0,-1 0 0,0 0 0,0 0 0,0-1 1,0 1-1,0-1 0,-4 0 0,7-1-196,-1 1-1,1-1 1,-1 0-1,1 0 1,-1 0 0,1 1-1,0-1 1,-1 0-1,1 0 1,0 0 0,0 0-1,0 0 1,0 1-1,0-1 1,0 0-1,0 0 1,0 0 0,0 0-1,0-1 1,0-1-1210,0-19-7774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3.383"/>
    </inkml:context>
    <inkml:brush xml:id="br0">
      <inkml:brushProperty name="width" value="0.025" units="cm"/>
      <inkml:brushProperty name="height" value="0.025" units="cm"/>
    </inkml:brush>
  </inkml:definitions>
  <inkml:trace contextRef="#ctx0" brushRef="#br0">38 196 18225,'0'0'3022,"-6"10"-65,-20 33-613,26-42-2267,-1 0 0,0 0 0,1 0 1,-1 0-1,1 0 0,-1 0 0,1 0 1,0 0-1,-1 0 0,1 0 0,0 0 0,0 0 1,-1 0-1,1 0 0,0 0 0,0 0 1,0 0-1,1 0 0,-1 0 0,0 0 0,0 0 1,0 0-1,1 0 0,-1 0 0,1 0 1,0 1-1,0-1-24,0 0 1,0 0-1,0-1 0,0 1 1,1-1-1,-1 1 1,0-1-1,0 0 0,1 0 1,-1 1-1,0-1 1,0 0-1,1 0 0,-1 0 1,0 0-1,1 0 1,1-1-1,4 0 128,0 0 0,0-1 0,0 0 0,-1 0 0,13-7 0,-8 1-44,-1 0 1,0-1 0,-1 0 0,0 0-1,0-1 1,-1-1 0,0 1 0,9-18 0,-12 19-73,-1 1 0,1-1 0,-2 0 0,1 0 0,-1-1 1,-1 1-1,0-1 0,0 1 0,-1-1 0,0 0 1,0 0-1,-2-10 0,1 19-65,0-1 0,0 1 0,0 0 0,0 0 0,-1-1 0,1 1 0,0 0 0,-1 0 0,1-1 0,-1 1 0,1 0 0,-1 0 0,0 0 0,1 0 0,-1 0 0,0 0 0,0 0 0,0 0 0,0 0 0,0 0 0,0 0 0,0 1 0,0-1 0,0 0 0,0 1 0,0-1 0,0 1 0,0-1 0,-1 1 0,1-1 0,0 1 0,0 0 0,-1 0 0,1 0 0,0 0 0,-1 0 0,1 0 0,0 0 0,0 0 0,-1 0 0,1 0 0,0 1 0,0-1 0,-1 0 0,1 1 0,0-1 0,-1 2 0,-3 0 0,0 0 0,0 0 0,1 1 0,-1-1 0,1 1 0,0 1 0,0-1 0,0 0 0,0 1 0,-4 5 0,-1 8 0,0 0 0,1 0 0,1 1 0,1 0 0,1 1 0,0-1 0,1 1 0,1 0 0,1 0 0,1 0 0,0 0 0,2 0 0,2 23 0,-3-39 1,0-1 0,0 1 1,1 0-1,-1-1 0,0 1 0,1-1 0,0 1 1,0-1-1,0 1 0,0-1 0,0 1 0,0-1 1,0 0-1,1 1 0,-1-1 0,1 0 0,0 0 1,-1 0-1,1 0 0,0-1 0,0 1 0,0 0 1,1-1-1,-1 0 0,0 1 0,1-1 0,-1 0 1,0 0-1,1 0 0,-1 0 0,1-1 1,0 1-1,-1-1 0,1 1 0,-1-1 0,1 0 1,0 0-1,-1 0 0,1-1 0,5 0 0,2-2-28,1 0 0,-1 0-1,1-1 1,-1 0-1,0-1 1,-1 0-1,1-1 1,14-11-1,10-10-3014,45-47 0,-63 56-65,0-1 0,0-1 0,-2 0-1,14-25 1,-5-5-7073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4.198"/>
    </inkml:context>
    <inkml:brush xml:id="br0">
      <inkml:brushProperty name="width" value="0.025" units="cm"/>
      <inkml:brushProperty name="height" value="0.025" units="cm"/>
    </inkml:brush>
  </inkml:definitions>
  <inkml:trace contextRef="#ctx0" brushRef="#br0">95 73 11723,'0'0'3214,"-6"10"-187,-5 11-2062,0 0 0,2 0 0,0 1 0,-8 36 1,5 8 2396,-8 127 0,24-19-1913,0-146-1769,0 1 1,2-1 0,1 0 0,15 37-1,-22-65 314,0 0-1,0-1 0,0 1 0,0 0 0,0 0 0,0 0 1,0 0-1,1 0 0,-1 0 0,0 0 0,0 0 0,0 0 0,0 0 1,0 0-1,0 0 0,0-1 0,0 1 0,0 0 0,0 0 1,1 0-1,-1 0 0,0 0 0,0 0 0,0 0 0,0 0 0,0 0 1,0 0-1,0 0 0,1 0 0,-1 0 0,0 0 0,0 0 1,0 0-1,0 0 0,0 0 0,0 0 0,0 0 0,0 0 0,0 1 1,1-1-1,-1 0 0,0 0 0,0 0 0,0 0 0,0 0 1,0 0-1,0 0 0,0 0 0,0 0 0,0 0 0,0 0 0,0 1 1,0-1-1,0 0 0,1 0 0,-1 0 0,0 0 0,0 0 1,3-17-38,0-26 171,-4-14 155,1-19-246,9-84 0,-6 134-139,2 1 0,0 0 0,2 1 0,1-1 0,0 1 0,2 1 0,17-31 0,-16 35 278,-1-1-1,-1-1 0,0 0 0,-2 0 0,-1 0 1,0-1-1,-1 0 0,-2 0 0,0-1 1,-1-22-1,-3 60-187,0 0 0,-7 31 1,-1 1 23,-30 452 2125,39-496-2127,0-1 0,0 0 1,0 1-1,0-1 0,1 0 1,-1 1-1,1-1 0,0 0 1,-1 0-1,1 0 0,0 0 1,0 0-1,0 0 0,1 0 1,-1 0-1,3 3 0,-4-5-8,1 0-1,-1 1 0,0-1 1,1 0-1,-1 0 0,1 1 1,-1-1-1,1 0 1,-1 0-1,1 0 0,-1 0 1,1 1-1,-1-1 0,1 0 1,-1 0-1,1 0 0,-1 0 1,1 0-1,-1 0 1,1 0-1,-1-1 0,1 1 1,-1 0-1,1 0 0,0-1 1,13-17-4,-8 2-121,-1-1-1,-1 0 1,-1 0-1,0 0 1,-1-1-1,-1 1 1,-2-34-1,0 22-146,6-45 1,-5 72 253,0 1 1,0-1-1,0 0 1,1 1-1,-1-1 1,1 1-1,-1-1 1,1 1-1,-1 0 1,1-1 0,0 1-1,0-1 1,0 1-1,0 0 1,0 0-1,0 0 1,0-1-1,0 1 1,0 0 0,0 0-1,1 1 1,-1-1-1,0 0 1,1 0-1,-1 1 1,1-1-1,-1 0 1,2 0-1,3 1 2,1-1-1,-1 1 1,0 0-1,0 0 1,0 1-1,7 1 1,-8-1 17,1 0 0,-1 0 0,0-1 0,1 0 1,-1 0-1,0 0 0,1-1 0,8-1 1,-10 0 52,0 0 1,0 0 0,-1 0 0,1 0 0,-1-1-1,0 0 1,0 1 0,0-1 0,0 0-1,0 0 1,0-1 0,-1 1 0,0-1-1,0 1 1,0-1 0,0 0 0,0 1 0,2-9-1,-1 1 119,0-1 0,-1 0 0,0 0 0,-1 0 0,-1-15 0,-4 10-174,-7 20 0,8-1 0,1 1 0,0-1 0,0 1 0,0-1 0,0 1 0,0 0 0,1-1 0,-3 7 0,-2 8 0,0-1 0,2 1 0,0 1 0,1-1 0,1 0 0,1 1 0,0-1 0,1 1 0,2 17 0,-1-34-1,-1 0 1,0 0-1,1 0 0,-1 0 0,0-1 1,1 1-1,-1 0 0,1 0 0,-1 0 1,1-1-1,0 1 0,-1 0 1,1-1-1,0 1 0,0 0 0,-1-1 1,1 1-1,0-1 0,0 1 0,0-1 1,-1 0-1,1 1 0,0-1 0,0 0 1,0 0-1,0 1 0,0-1 1,0 0-1,0 0 0,0 0 0,0 0 1,0 0-1,0 0 0,0-1 0,0 1 1,-1 0-1,1 0 0,0-1 1,0 1-1,0 0 0,1-1 0,2-1-132,0 0 0,1 0 0,-1 0 0,0 0 1,0 0-1,-1-1 0,6-4 0,20-25-3989,-4-3-3394,4-8-5504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4.540"/>
    </inkml:context>
    <inkml:brush xml:id="br0">
      <inkml:brushProperty name="width" value="0.025" units="cm"/>
      <inkml:brushProperty name="height" value="0.025" units="cm"/>
    </inkml:brush>
  </inkml:definitions>
  <inkml:trace contextRef="#ctx0" brushRef="#br0">34 0 18610,'0'0'2786,"-16"63"353,10-24-1185,0 5-1057,0-1 32,6-3-321,0-3-383,0-6-161,6-10-64,5-7-32,1-9 0,3-5 0,1 0-65,-2-5-543,0-8-2371,-4 0-2178,2 3-2466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4.895"/>
    </inkml:context>
    <inkml:brush xml:id="br0">
      <inkml:brushProperty name="width" value="0.025" units="cm"/>
      <inkml:brushProperty name="height" value="0.025" units="cm"/>
    </inkml:brush>
  </inkml:definitions>
  <inkml:trace contextRef="#ctx0" brushRef="#br0">1 393 10186,'0'0'9780,"9"4"-8430,-7-3-1243,1 0 0,0 0-1,0 0 1,-1 0 0,1 0 0,0-1-1,0 1 1,0-1 0,0 0 0,0 0-1,0 0 1,0 0 0,0-1 0,4 0-1,-3-1 42,0 0 1,0-1-1,0 1 0,-1-1 0,1 0 0,0 0 1,-1 0-1,0 0 0,0-1 0,0 1 0,4-7 0,9-12 473,-2 0 0,-1 0 0,-1-1 0,-1-1 0,0 0 0,-2-1 0,-1 0 0,-1 0-1,-1 0 1,-2-1 0,0 0 0,0-45 0,-4 71-621,0 1 0,0-1 0,-1 0 0,1 0 0,0 0 0,0 0 0,0 0 0,0 0 0,0 0 0,-1 0 0,1 0 0,0 0 0,0 0 0,0 0 0,0 0 0,0 0 0,-1 0 0,1 0 0,0 0 0,0 0 0,0 0 0,0 0 0,-1 0 0,1 0 0,0 0 0,0 0 0,0 0 0,0 0 0,0 0 0,-1 0 0,1 0 0,0 0 0,0 0 0,0 0 0,0-1 0,0 1 0,0 0 0,-1 0 0,-5 18 0,-4 29 0,2 0 0,2 1 0,2-1 0,2 1 0,7 74 0,-4-113 0,1 0 0,0-1 0,0 0 0,1 1 0,5 10 0,-7-17 0,-1 0 0,1-1 0,0 1 0,0 0 0,0-1 0,0 1 0,0 0 0,0-1 0,1 0 0,-1 1 0,0-1 0,1 0 0,-1 1 0,1-1 0,0 0 0,-1 0 0,1 0 0,0 0 0,-1-1 0,1 1 0,0 0 0,0-1 0,0 1 0,0-1 0,0 0 0,0 0 0,-1 1 0,1-1 0,0 0 0,3-1 0,-4 0-81,1 0 0,0 0 1,-1 0-1,1 0 0,-1-1 0,0 1 0,1 0 0,-1-1 1,0 1-1,0-1 0,0 1 0,0-1 0,0 0 1,0 0-1,-1 1 0,1-1 0,0 0 0,-1 0 0,1 0 1,-1 1-1,0-1 0,0 0 0,0 0 0,0 0 1,0 0-1,0-3 0,0-3-380,-1 0 0,0 0 0,0 0 0,0 0-1,-4-10 1,0 7 422,-1 0-1,0 1 1,-1-1 0,0 1-1,0 1 1,-1-1-1,-1 1 1,-16-13-1,-29-35 4319,90 48-3254,39-4-2722,-27-4-2670,-24 5-5584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6.005"/>
    </inkml:context>
    <inkml:brush xml:id="br0">
      <inkml:brushProperty name="width" value="0.025" units="cm"/>
      <inkml:brushProperty name="height" value="0.025" units="cm"/>
    </inkml:brush>
  </inkml:definitions>
  <inkml:trace contextRef="#ctx0" brushRef="#br0">143 182 10570,'0'0'13693,"-12"-2"-12161,8 2-1470,0-1 0,0 1 1,0-1-1,-1 1 0,1 0 0,0 0 1,0 1-1,0-1 0,0 1 0,0 0 0,0 0 1,0 1-1,0-1 0,0 1 0,1 0 0,-1 0 1,0 0-1,1 0 0,-1 0 0,1 1 1,0 0-1,0-1 0,0 1 0,0 1 0,-4 5 1,3-4-59,1 0 1,0 0 0,0 1 0,0-1 0,1 1 0,-1-1 0,1 1 0,1 0 0,-1 0 0,1 0-1,-1 10 1,2-16-7,0 1 0,-1-1 0,1 1-1,0-1 1,0 1 0,0 0 0,0-1-1,1 1 1,-1-1 0,0 1 0,0 0-1,0-1 1,0 1 0,1-1 0,-1 1-1,0-1 1,0 1 0,1-1 0,-1 1-1,0-1 1,1 1 0,-1-1 0,1 1-1,-1-1 1,1 0 0,-1 1 0,1-1-1,-1 0 1,1 1 0,-1-1 0,1 0-1,0 1 1,23-4 29,23-21 213,-29 8-50,0-1 1,-1 0 0,0-2 0,17-24 0,-28 34-30,1-1 1,-1 0-1,-1 0 1,0 0 0,0 0-1,-1-1 1,0 0-1,-1 0 1,0 0 0,-1 0-1,2-15 1,-11 29-39,-1 15-150,1 1 0,1 0 0,1 0 0,0 0 0,1 0 0,2 1 0,-1 24-1,2-34 26,0-5 17,0 6-17,0 0-1,0-1 1,1 1-1,1 0 1,2 16-1,-3-26 19,0 0 0,1 1 0,-1-1 0,1 0 0,-1 1 0,1-1 0,0 0 0,0 1 0,-1-1 0,1 0-1,0 0 1,0 0 0,0 0 0,0 0 0,0 0 0,0 0 0,0 0 0,1 0 0,1 1 0,-1-2 36,0 1 0,1-1 0,-1 0 0,0 0 0,0 0 0,1 0 0,-1 0 0,0 0 0,0-1 0,0 1 0,1-1-1,-1 1 1,0-1 0,0 0 0,0 0 0,0 0 0,2-2 0,6-3-8,-1 0 0,0-1 0,-1-1 0,1 0-1,-1 0 1,-1 0 0,0-1 0,0 0 0,0 0 0,-1-1-1,-1 0 1,0 0 0,0 0 0,-1-1 0,0 0-1,-1 1 1,0-1 0,0-1 0,-2 1 0,1 0 0,-1 0-1,-1-1 1,-1-14 0,1 26-44,0-1 0,0 1 0,0 0 0,0-1 0,-1 1 0,1 0 0,0-1 0,0 1 0,0 0 0,0-1 0,-1 1 0,1 0 0,0-1 0,0 1 0,-1 0 0,1 0 0,0-1 0,0 1 0,-1 0 0,1 0 0,0 0 0,-1-1 0,1 1 0,0 0 0,-1 0 0,1 0 0,0 0 0,-1 0 0,1 0 0,-1 0 0,1 0 0,0-1 0,-1 1 0,1 1 0,0-1 0,-1 0 0,1 0 0,-1 0 0,1 0 0,0 0 0,-1 0 0,1 0 0,0 0 0,-1 1 0,1-1 0,0 0 0,-1 0 0,1 0 0,0 1 0,0-1 0,-1 0 0,1 0 0,0 1 0,0-1 0,-1 0 0,1 1 0,0-1 0,0 0 0,0 1 0,0-1 0,-1 0 0,1 1 0,0-1 0,0 0 0,0 1 0,-15 22 0,12-13 0,0 0 0,0 0 0,1 0 0,0 0 0,1 1 0,0-1 0,1 19 0,1-28 0,-1 0 0,0 0 0,1 0 0,-1 0 0,1 0 0,-1 0 0,1 0 0,0 0 0,-1 0 0,1 0 0,0 0 0,0 0 0,0-1 0,0 1 0,0 0 0,0 0 0,0-1 0,0 1 0,0-1 0,0 1 0,0-1 0,0 1 0,0-1 0,0 0 0,0 1 0,0-1 0,1 0 0,1 0 0,40 1 0,-31-1 0,13-2-205,1-1 1,33-8-1,-36 6 31,1 0 1,-1 2 0,34 0-1,-62 0 358,1 0-1,0 0 1,0-1-1,0 0 1,0 1-1,-6-10 1,8 11-161,-8-9-23,0-1 0,1 0 0,0-1 0,1 0 0,0 0 0,-11-28 0,19 40-26,0 0 1,0 1-1,0-1 0,0 0 0,0 0 1,0 0-1,1 1 0,-1-1 1,0 0-1,1 1 0,-1-1 0,0 0 1,1 0-1,-1 1 0,1-1 1,-1 1-1,1-1 0,-1 0 0,1 1 1,-1-1-1,1 1 0,-1-1 0,1 1 1,0 0-1,-1-1 0,1 1 1,0-1-1,0 1 0,-1 0 0,1 0 1,0 0-1,0-1 0,-1 1 1,2 0-1,40-8-2779,-18 3-344,17-8-5500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6.622"/>
    </inkml:context>
    <inkml:brush xml:id="br0">
      <inkml:brushProperty name="width" value="0.025" units="cm"/>
      <inkml:brushProperty name="height" value="0.025" units="cm"/>
    </inkml:brush>
  </inkml:definitions>
  <inkml:trace contextRef="#ctx0" brushRef="#br0">47 60 19763,'0'0'4105,"-2"10"-1404,-14 108 2088,13-77-4521,1 1 1,6 71 0,-4-113-318,0 1 0,0 0 0,0-1 0,0 1 0,0 0 0,0-1 0,0 1 0,0 0 0,1-1 0,-1 1 0,0-1 0,0 1 0,0 0 0,1-1 0,-1 1 0,0-1 0,1 1 0,-1-1 0,1 1 0,-1-1 0,0 1 0,1-1 0,-1 1 0,1-1 0,-1 0 0,1 1 0,-1-1 0,1 0 0,0 1 0,-1-1 0,1 0-1,-1 0 1,1 0 0,0 1 0,-1-1 0,2 0 0,-1 0-104,0-1 0,0 1 0,-1-1 0,1 1-1,0-1 1,0 1 0,0-1 0,0 1 0,0-1 0,-1 0-1,1 1 1,0-1 0,0 0 0,-1 0 0,1 0-1,-1 0 1,1 1 0,-1-1 0,1 0 0,-1 0-1,1-2 1,3-9-1571,-2 1 0,1-1 0,-1 0 0,-1 1 0,0-1 1,-1 0-1,0 0 0,-1 0 0,0 0 0,-1 0 0,-3-13 0,-20-52-1250,9 41 6388,-1 3 4432,17 32-7522,-1 1 0,1-1-1,0 0 1,-1 0 0,1 1 0,0-1-1,0 0 1,-1 0 0,1 1 0,0-1-1,0 0 1,0 0 0,0 0 0,0 1-1,0-1 1,0 0 0,0 0 0,0 0-1,1 1 1,-1-1 0,0 0 0,0 0-1,1 1 1,-1-2 0,19-11 3515,41 1-2134,-32 7-225,15-8-152,-32 9-1344,0 0 0,0 1 1,0 0-1,1 1 0,12-2 1,-23 4-117,-1 0 1,0 0-1,0 0 1,0 0 0,0 1-1,0-1 1,1 0-1,-1 0 1,0 0 0,0 0-1,0 0 1,0 0 0,0 0-1,1 0 1,-1 0-1,0 0 1,0 0 0,0 1-1,0-1 1,0 0-1,0 0 1,0 0 0,0 0-1,1 0 1,-1 0-1,0 1 1,0-1 0,0 0-1,0 0 1,0 0-1,0 0 1,0 1 0,0-1-1,0 0 1,0 0-1,0 0 1,0 0 0,0 0-1,0 1 1,0-1 0,0 0-1,0 0 1,0 0-1,0 0 1,0 0 0,0 1-1,-1-1 1,1 0-1,0 0 1,0 0 0,0 0-1,0 0 1,0 0-1,0 1 1,0-1 0,0 0-1,-1 0 1,1 0-1,0 0 1,0 0 0,0 0-1,-10 12-7630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6.995"/>
    </inkml:context>
    <inkml:brush xml:id="br0">
      <inkml:brushProperty name="width" value="0.025" units="cm"/>
      <inkml:brushProperty name="height" value="0.025" units="cm"/>
    </inkml:brush>
  </inkml:definitions>
  <inkml:trace contextRef="#ctx0" brushRef="#br0">0 168 20435,'0'0'9545,"78"-39"-7591,-36 14-1121,2-4-833,-2 2 0,-9 4 0,-6 8 0,-12 6-1858,-12 9-1953,-22 8-10475</inkml:trace>
  <inkml:trace contextRef="#ctx0" brushRef="#br0" timeOffset="1">6 362 13164,'0'0'7143,"51"10"-6182,-22-27-705,2-4-192,2-4-2146,-2-1-2242,-5 0-3043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4.277"/>
    </inkml:context>
    <inkml:brush xml:id="br0">
      <inkml:brushProperty name="width" value="0.025" units="cm"/>
      <inkml:brushProperty name="height" value="0.025" units="cm"/>
    </inkml:brush>
  </inkml:definitions>
  <inkml:trace contextRef="#ctx0" brushRef="#br0">188 0 18417,'0'0'4965,"-34"78"-3684,20-41-96,7 6-320,1 2 288,4-2-704,2-1-193,0-3-192,6-7-96,3-3-897,2-9-768,-5-7-770,0-8-1184</inkml:trace>
  <inkml:trace contextRef="#ctx0" brushRef="#br0" timeOffset="1">0 286 15951,'0'0'16816,"50"-55"-16816,-13 47 0,3 0 0,0 2 0,0 0 0,-3-2-3043,-2-2-6502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7.354"/>
    </inkml:context>
    <inkml:brush xml:id="br0">
      <inkml:brushProperty name="width" value="0.025" units="cm"/>
      <inkml:brushProperty name="height" value="0.025" units="cm"/>
    </inkml:brush>
  </inkml:definitions>
  <inkml:trace contextRef="#ctx0" brushRef="#br0">0 163 11627,'0'0'7410,"1"8"-6182,1 26-171,-2-34-1006,0-1 1,0 1 0,0 0 0,0 0 0,1 0 0,-1-1 0,0 1 0,0 0 0,0 0-1,0 0 1,1-1 0,-1 1 0,0 0 0,0 0 0,0 0 0,1 0 0,-1 0 0,0-1-1,0 1 1,1 0 0,-1 0 0,0 0 0,0 0 0,1 0 0,-1 0 0,0 0 0,0 0 0,1 0-1,-1 0 1,0 0 0,0 0 0,1 0 0,-1 0 0,0 0 0,0 0 0,1 0 0,-1 1-1,0-1 1,0 0 0,1 0 0,-1 0 0,0 0 0,0 0 0,0 1 0,1-1 0,-1 0-1,0 0 1,0 0 0,0 1 0,0-1 0,0 0 0,1 0 0,-1 0 0,0 1 0,0-1 0,0 0-1,0 0 1,0 1 0,0-1 0,0 0 0,0 0 0,0 1 0,11-18 875,-11 17-863,3-5 155,11-24 399,1 2 0,2 0 0,1 0 0,36-40 0,-54 66-621,0 1-1,1 0 0,-1-1 0,0 1 0,0 0 1,1 0-1,-1-1 0,0 1 0,1 0 0,-1 0 1,0-1-1,1 1 0,-1 0 0,0 0 0,1 0 1,-1-1-1,0 1 0,1 0 0,-1 0 0,1 0 1,-1 0-1,0 0 0,1 0 0,-1 0 1,0 0-1,1 0 0,-1 0 0,1 0 0,-1 0 1,0 0-1,1 0 0,-1 0 0,1 1 0,-1-1 1,0 0-1,1 0 0,-1 0 0,0 1 0,1-1 1,5 20 101,-6 37 326,0-46-357,0 41 1230,27-79 716,-2-4-1884,-16 20-129,0 0 0,0 0-1,1 1 1,1 0 0,-1 1 0,19-13 0,-28 22-1,-1 0 0,1-1 0,-1 1 0,1 0 1,-1 0-1,0 0 0,1-1 0,-1 1 0,1 0 0,-1 0 0,1 0 0,-1 0 0,1 0 1,-1 0-1,1 0 0,-1 0 0,0 0 0,1 0 0,-1 0 0,1 0 0,-1 0 0,1 0 0,-1 1 1,1-1-1,-1 0 0,1 0 0,-1 0 0,0 1 0,1-1 0,-1 0 0,1 1 0,5 17-64,-5 31-59,-2-39 118,-1 72-982,2-82 886,0 0 0,0 0 0,0 1 0,0-1 0,0 0 0,0 0 0,0 0 0,0 0 0,0 1 0,0-1 0,0 0 0,0 0-1,1 0 1,-1 0 0,0 0 0,0 0 0,0 1 0,0-1 0,0 0 0,0 0 0,0 0 0,0 0 0,0 0 0,0 0 0,1 0 0,-1 1 0,0-1 0,0 0 0,0 0 0,0 0 0,0 0-1,1 0 1,-1 0 0,0 0 0,0 0 0,0 0 0,0 0 0,0 0 0,0 0 0,1 0 0,-1 0 0,0 0 0,0 0 0,0 0 0,0 0 0,1 0 0,-1 0 0,0 0 0,0 0 0,0 0-1,0 0 1,0 0 0,0 0 0,1-1 0,-1 1 0,0 0 0,0 0 0,0 0 0,0 0 0,0 0 0,0 0 0,0 0 0,0 0 0,1-1 0,-1 1 0,9-9-3978,7-12-5097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8.522"/>
    </inkml:context>
    <inkml:brush xml:id="br0">
      <inkml:brushProperty name="width" value="0.025" units="cm"/>
      <inkml:brushProperty name="height" value="0.025" units="cm"/>
    </inkml:brush>
  </inkml:definitions>
  <inkml:trace contextRef="#ctx0" brushRef="#br0">1 337 19891,'0'0'7730,"8"7"-6428,27 20-223,-34-26-1024,1-1 0,-1 1 0,0-1 0,0 0 0,1 1 0,-1-1 0,0 0 0,1 0 1,-1 0-1,0 0 0,1 0 0,-1 0 0,0 0 0,0 0 0,1 0 0,-1-1 0,0 1 0,1 0 1,-1-1-1,0 1 0,0-1 0,0 0 0,1 1 0,-1-1 0,0 0 0,0 0 0,0 0 0,0 0 1,0 0-1,-1 0 0,1 0 0,0 0 0,1-1 0,19-35 805,-19 32-857,-1 0 0,1-1 0,-1 1 0,0-1 0,0 0-1,-1 1 1,1-1 0,-1 0 0,0 1 0,-2-9 0,2 13-3,-1 0 0,1 1 0,0-1 0,-1 1 0,1-1 0,0 1 0,-1-1 0,1 1 0,-1-1 0,1 1 0,-1-1 0,1 1 0,-1 0 0,1-1 0,-1 1 0,1 0 0,-1-1 0,0 1 0,1 0 0,-1 0 0,1 0 0,-1 0 0,0-1 0,1 1 0,-1 0 0,0 0 0,1 0 0,-1 0 0,0 0 0,1 0 0,-1 1 0,1-1 0,-1 0 0,0 0 0,1 0 0,-1 1 0,1-1 0,-1 0 0,0 1 0,-22 14 0,18-8 0,0 1 0,0-1 0,1 1 0,0 0 0,1 1 0,-1-1 0,2 0 0,-1 1 0,1 0 0,0-1 0,1 1 0,0 0 0,1 13 0,0-22 0,0 1 0,1 0 0,-1-1 0,1 1 0,-1 0 0,1-1 0,-1 1 0,1 0 0,-1-1 0,1 1 0,0-1 0,-1 0 0,1 1 0,0-1 0,-1 1 0,1-1 0,0 0 0,0 1 0,-1-1 0,1 0 0,0 0 0,0 0 0,0 0 0,-1 0 0,1 0 0,0 0 0,0 0 0,0 0 0,-1 0 0,1 0 0,0 0 0,0 0 0,-1-1 0,2 1 0,29-9 0,35-26 0,-41 20 0,52-20 0,-77 34 0,1 1 0,0 0 0,-1-1 0,1 1 0,0-1 0,-1 1 0,1-1 0,-1 1 0,1-1 0,-1 1 0,1-1 0,-1 1 0,1-1 0,-1 0 0,0 1 0,1-1 0,-1 0 0,0 1 0,0-1 0,1 0 0,-1 0 0,0 1 0,0-1 0,0 0 0,0 1 0,0-1 0,0 0 0,0 0 0,0 1 0,0-1 0,0 0 0,-1 0 0,1 1 0,0-1 0,0 0 0,-1 1 0,1-1 0,0 0 0,-1 1 0,1-1 0,-1 0 0,1 1 0,-1-1 0,1 1 0,-1-1 0,-27-33 0,23 29 0,-2-3-285,-7-11-3626,14 19 3770,1-1 1,0 1 0,-1-1-1,1 1 1,0 0 0,0-1-1,-1 1 1,1 0 0,0 0-1,0-1 1,0 1 0,-1 0 0,1 0-1,0 0 1,0 0 0,0 0-1,-1 0 1,1 0 0,0 1-1,0-1 1,0 0 0,-1 0 0,1 0-1,0 1 1,0-1 0,-1 1-1,2 0 1,8 1-1100,0-1 1,0 0-1,0-1 1,0 0-1,0 0 0,0-1 1,0 0-1,0-1 1,0 0-1,0 0 1,-1-1-1,11-5 0,-15 6 1169,1-1-1,-1 0 0,0 0 1,1-1-1,-2 0 0,1 0 0,0 0 1,-1 0-1,5-6 0,7-20 5705,-10-6 5577,-10 26-6173,-6 15-3558,-7 19-1306,11-8-135,1 0 0,0 0 0,1 0 0,-3 24 0,6-33-58,1 0 0,0 0 0,0 0 0,0 1 0,1-1 0,0 0 0,0 0 0,1 0 0,-1 0 0,2 0 0,-1 0 0,7 12 0,7 7-1151,-1 1 0,18 46 0,-29-63 885,0 0 0,-2 0 0,1 1 0,-1-1 0,0 1 0,-1 0 0,0 0 0,-1-1 0,-1 1 0,1 0 0,-3 12 0,2-20 443,0 1 0,-1 0 0,1-1 0,-1 1 0,1-1 0,-1 0 1,0 1-1,0-1 0,0 0 0,-1 0 0,1 0 0,-1 0 0,0-1 0,1 1 0,-1-1 0,0 0 0,-1 0 0,1 0 0,0 0 0,-1 0 1,1-1-1,-1 1 0,1-1 0,-1 0 0,-7 1 0,10-2-84,0 0 1,0-1-1,0 1 1,0 0-1,0-1 1,0 1 0,0-1-1,0 0 1,0 1-1,0-1 1,0 0-1,0 0 1,0 0-1,0 1 1,0-1-1,1 0 1,-1 0-1,0 0 1,1 0-1,-1 0 1,1 0-1,-1 0 1,1-1-1,0 1 1,-1 0-1,1 0 1,0 0-1,0 0 1,-1-1-1,1-1 1,-2-47 297,3 40-283,0-13-78,1 1 0,0-1 0,2 1 0,1 0 0,12-35-1,52-106 17,-8 21 327,-56 127-191,3-4 217,-7 36-178,-6 31-121,3-35-38,0 0 0,1 0 0,0 1 0,1-1 1,1 0-1,0 1 0,3 13 0,-4-25-42,1 0 1,0-1 0,-1 1-1,1 0 1,0 0 0,0-1-1,0 1 1,0 0 0,1-1-1,-1 1 1,0-1 0,1 1 0,-1-1-1,1 0 1,-1 0 0,1 0-1,0 0 1,-1 0 0,1 0-1,0 0 1,0 0 0,-1 0-1,1-1 1,0 1 0,0-1-1,0 0 1,0 1 0,0-1-1,0 0 1,0 0 0,0 0 0,0 0-1,0-1 1,0 1 0,0 0-1,0-1 1,0 0 0,3-1-1,3-1 0,-1 0-1,1 0 0,-1-1 1,0 0-1,0-1 0,0 1 1,11-11-1,-9 6 1,0 1 0,-1-1 0,0-1 0,0 1 0,-1-1 0,0-1 0,-1 1 0,0-1 0,-1 0 0,0 0 0,-1-1 0,0 1 0,-1-1 0,0 0 0,-1 0 0,1-18 0,-3 29 0,0 0 0,0 0 0,0 0 0,0 0 0,0 0 0,0 0 0,0 1 0,0-1 0,0 0 0,-1 0 0,1 0 0,0 0 0,-1 0 0,1 1 0,0-1 0,-1 0 0,1 0 0,-1 0 0,1 1 0,-1-1 0,0 0 0,1 1 0,-1-1 0,0 0 0,1 1 0,-1-1 0,0 1 0,0-1 0,0 1 0,1 0 0,-1-1 0,0 1 0,0 0 0,0 0 0,0-1 0,0 1 0,0 0 0,1 0 0,-1 0 0,0 0 0,0 0 0,0 0 0,0 0 0,0 0 0,0 1 0,0-1 0,0 0 0,1 0 0,-1 1 0,0-1 0,-1 1 0,-2 1 0,0 0 0,0 0 0,0 0 0,0 1 0,0-1 0,1 1 0,-1 0 0,1 0 0,-5 5 0,3 0 0,0 0 0,1 0 0,0 0 0,0 1 0,0 0 0,1-1 0,1 1 0,0 0 0,0 1 0,0-1 0,1 0 0,1 19 0,0-25 0,0 1 0,0 0 0,1 0 0,0-1 0,-1 1 0,1 0 0,1-1 0,-1 1 0,0-1 0,1 1 0,0-1 0,0 0 0,0 1 0,0-1 0,0 0 0,1-1 0,-1 1 0,1 0 0,0-1 0,0 1 0,0-1 0,0 0 0,0 0 0,0 0 0,1 0 0,-1-1 0,1 1 0,-1-1 0,1 0 0,-1 0 0,1 0 0,0 0 0,6-1 0,-7 1-238,0-1 0,0 1 0,0-1 0,0 0 1,0 0-1,0 0 0,0 0 0,1-1 0,-1 1 0,0-1 0,0 0 0,0 0 1,0 0-1,0 0 0,-1-1 0,1 1 0,0-1 0,-1 0 0,1 1 0,3-4 1,-4 1-505,0 0 0,0 0 0,0 0 1,0 0-1,0 0 0,-1 0 0,0-1 1,0 1-1,0 0 0,0-1 0,-1 1 1,0-1-1,0-8 0,0-22-12673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8.861"/>
    </inkml:context>
    <inkml:brush xml:id="br0">
      <inkml:brushProperty name="width" value="0.025" units="cm"/>
      <inkml:brushProperty name="height" value="0.025" units="cm"/>
    </inkml:brush>
  </inkml:definitions>
  <inkml:trace contextRef="#ctx0" brushRef="#br0">64 47 18802,'-21'-23'4068,"3"5"800,7 12-2722,1 6-1377,8 0-737,1 12-128,1 0-2050,0-4-4773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9.362"/>
    </inkml:context>
    <inkml:brush xml:id="br0">
      <inkml:brushProperty name="width" value="0.025" units="cm"/>
      <inkml:brushProperty name="height" value="0.025" units="cm"/>
    </inkml:brush>
  </inkml:definitions>
  <inkml:trace contextRef="#ctx0" brushRef="#br0">0 1 12300,'0'0'6518,"2"11"-3513,16 354 5594,-14-184-6254,-4-165-2345,0-10 0,0-1 0,0 1 0,0 0 0,1 0 0,0 0 0,0-1 0,0 1 0,4 8 0,1-51 0,10-196-347,-10 187 221,2-1-1,27-87 1,-34 130 115,0 1 0,1 0 0,-1-1 0,1 1 0,0 0 1,0 0-1,0 0 0,1 0 0,-1 0 0,1 1 0,-1-1 0,1 1 0,0-1 0,0 1 0,0 0 1,0 0-1,4-1 0,-6 2 4,0 1 1,0 0-1,1 0 0,-1-1 1,0 1-1,0 0 1,0 0-1,1 0 0,-1 0 1,0 0-1,0 0 1,0 0-1,1 1 0,-1-1 1,0 0-1,0 1 1,0-1-1,0 1 1,0-1-1,2 2 0,-1 0 7,0-1-1,-1 1 1,1 0-1,-1 0 1,1 0 0,-1 0-1,0 0 1,0 0-1,0 0 1,0 0-1,0 1 1,0-1-1,-1 0 1,2 4-1,-1 2 35,-1 0 0,1-1 0,-1 1 0,0 0 0,-1 0 0,0-1-1,0 1 1,-1 0 0,0-1 0,0 1 0,-1-1 0,0 0 0,0 0-1,0 0 1,-7 9 0,4-6 19,-1 0-1,0-1 1,0 0 0,-1 0-1,-1-1 1,0 1-1,0-2 1,0 1-1,-15 8 1,23-16-82,0 1 1,1-1-1,-1 1 1,0-1-1,1 1 0,-1-1 1,0 1-1,1-1 1,-1 0-1,0 1 1,0-1-1,1 0 0,-1 0 1,0 0-1,0 0 1,0 1-1,0-1 0,1 0 1,-1 0-1,0-1 1,0 1-1,0 0 0,1 0 1,-1 0-1,0 0 1,0-1-1,0 1 1,1 0-1,-1-1 0,0 1 1,0-1-1,0-1-121,0 1 0,1-1 1,0 1-1,-1-1 0,1 1 0,0-1 0,-1 1 0,1-1 0,0 1 0,0-1 1,1 0-1,-1 1 0,0-1 0,1-2 0,19-56-5367,2 18 152,4-1-1730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4:59.971"/>
    </inkml:context>
    <inkml:brush xml:id="br0">
      <inkml:brushProperty name="width" value="0.025" units="cm"/>
      <inkml:brushProperty name="height" value="0.025" units="cm"/>
    </inkml:brush>
  </inkml:definitions>
  <inkml:trace contextRef="#ctx0" brushRef="#br0">11 102 12107,'0'0'13672,"3"9"-13143,-2 3-321,0 1-1,0-1 1,-1 1 0,0-1 0,-2 1 0,1-1 0,-4 14 0,-1 14 558,5-37-675,1-1 0,-1 1 0,1-1 0,0 0 0,0 1 0,0-1 0,0 1 1,0-1-1,0 1 0,1-1 0,-1 1 0,1-1 0,1 4 0,-1-5-50,-1-1-1,1 0 1,-1 1-1,1-1 1,-1 0-1,1 0 1,-1 1-1,1-1 1,-1 0-1,1 0 0,-1 0 1,1 0-1,0 0 1,-1 0-1,1 0 1,-1 0-1,1 0 1,-1 0-1,1 0 1,-1 0-1,1 0 1,0 0-1,-1 0 1,1 0-1,-1-1 1,1 1-1,-1 0 0,1 0 1,-1-1-1,1 1 1,-1 0-1,0-1 1,1 1-1,0-1 1,4-4 121,1 0 1,-1 0 0,0-1-1,-1 1 1,1-1-1,-1 0 1,5-11 0,22-59-117,-29 69-46,-1 0-1,1 1 0,-1-1 0,0 0 0,-1 0 0,0 1 0,0-1 1,0 0-1,-1 0 0,-1-6 0,-9 34 1,10-19 0,-2 10 0,1 0 0,0 1 0,1-1 0,0 0 0,0 0 0,2 0 0,3 25 0,-4-36 0,1 0 0,-1 1 0,1-1 0,0 0 0,0 0 0,0 0 0,-1 0 0,1 0 0,0 0 0,0 0 0,1 0 0,-1 0 0,0 0 0,0 0 0,0-1 0,0 1 0,1-1 0,-1 1 0,0-1 0,1 1 0,-1-1 0,0 0 0,1 1 0,-1-1 0,1 0 0,-1 0 0,0 0 0,1 0 0,-1 0 0,0 0 0,1-1 0,-1 1 0,1 0 0,-1-1 0,0 1 0,0-1 0,2 0 0,3-1 0,0-1 0,0 0 0,-1 0 0,1 0 0,-1 0 0,9-7 0,-5 1 0,0 1 0,-1-1 0,0-1 0,0 1 0,-1-1 0,-1-1 0,1 1 0,-2-1 0,1 0 0,-1-1 0,-1 1 0,0-1 0,-1 0 0,0 0 0,-1 0 0,1-16 0,-3 27 0,0 1 0,0-1 0,0 0 0,0 0 0,0 0 0,0 0 0,0 0 0,0 1 0,0-1 0,0 0 0,0 0 0,-1 0 0,1 0 0,0 1 0,-1-1 0,1 0 0,-1 0 0,1 1 0,-1-1 0,1 0 0,-1 1 0,0-2 0,-13 7 0,-13 28 0,20-17 0,0 1 0,1 0 0,1 0 0,1 0 0,0 1 0,1-1 0,-1 36 0,4-52 0,0 1 0,0-1 0,0 0 0,0 0 0,0 0 0,0 1 0,0-1 0,0 0 0,0 0 0,0 0 0,1 0 0,-1 1 0,1-1 0,-1 0 0,1 0 0,-1 0 0,1 0 0,-1 0 0,1 0 0,0 0 0,0 0 0,-1 0 0,1-1 0,0 1 0,0 0 0,0 0 0,0-1 0,0 1 0,0 0 0,0-1 0,0 1 0,0-1 0,1 0 0,-1 1 0,0-1 0,0 0 0,0 1 0,0-1 0,1 0 0,-1 0 0,0 0 0,0 0 0,0 0 0,1-1 0,-1 1 0,0 0 0,0 0 0,2-1 0,3-1 0,0 0 0,0-1 0,0 0 0,0 0 0,-1 0 0,1 0 0,8-8 0,1-1 0,-1-1 0,0 0 0,-1-1 0,0-1 0,-1 0 0,-1 0 0,-1-1 0,0-1 0,-1 0 0,-1 0 0,0-1 0,5-18 0,-26 79-31,2 2 0,2 0 0,2 0 0,-1 47 0,13-102-6503,-1-11-1639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0.453"/>
    </inkml:context>
    <inkml:brush xml:id="br0">
      <inkml:brushProperty name="width" value="0.025" units="cm"/>
      <inkml:brushProperty name="height" value="0.025" units="cm"/>
    </inkml:brush>
  </inkml:definitions>
  <inkml:trace contextRef="#ctx0" brushRef="#br0">1 0 21877,'0'0'5968,"6"10"-6053,1 0-400,-1-1 1,2 1 0,-1-1-1,1-1 1,16 14 0,21 4-4733,-39-23 3968,1-1 0,-1 0 1,1-1-1,0 1 0,-1-1 0,8 0 1,16-4-1299,-6-8 3466,-7-8 3860,-11-10 4252,-6 29-8864,0-1 1,-1 0-1,1 1 1,-1-1-1,1 1 1,0-1-1,-1 1 1,1-1-1,-1 1 1,1-1-1,-1 1 1,1 0-1,-1-1 1,0 1-1,1 0 1,-1-1-1,1 1 0,-1 0 1,0 0-1,1-1 1,-1 1-1,0 0 1,1 0-1,-1 0 1,0 0-1,1 0 1,-1 0-1,0 0 1,1 0-1,-1 0 1,1 0-1,-1 1 1,0-1-1,1 0 1,-1 0-1,-1 1 1,-27 8 425,17-1-351,0 1-1,1 0 1,0 1 0,0 0-1,1 1 1,0 0-1,1 0 1,0 1-1,1 0 1,0 1-1,-11 26 1,20-38-242,0-1 0,-1 1 0,1 0 0,0-1 0,0 1 0,0-1 0,-1 1 0,1-1 0,0 1 0,0-1 0,0 0 0,0 1 0,0-1 0,0 0 0,0 0 0,0 0 0,0 1 0,0-1 0,0 0 0,0 0 0,0-1 0,0 1 0,0 0 0,0 0 0,1-1 0,33-2 0,-1-6-23,-16 4-41,1 0 1,-1 2-1,1 0 0,0 1 0,22 0 0,-39 2 52,-1 0 0,1 0 0,0 0-1,0 1 1,0-1 0,0 1 0,0-1-1,-1 1 1,1-1 0,0 1 0,-1 0 0,1 0-1,0 0 1,-1 0 0,1 0 0,-1 0-1,1 1 1,-1-1 0,0 0 0,1 1-1,-1-1 1,0 1 0,0-1 0,0 1-1,0 0 1,0-1 0,-1 1 0,1 0 0,-1 0-1,1 0 1,-1-1 0,1 1 0,-1 0-1,0 0 1,0 0 0,0 0 0,0 0-1,0 2 1,-1 1 48,1 1 0,-1-1 0,0 1 0,0-1 0,-1 1 0,0-1-1,0 0 1,0 0 0,0 0 0,-1 0 0,0 0 0,-3 4 0,-1-1-21,0 0 1,-1 0-1,1-1 1,-1 0 0,-1-1-1,1 0 1,-1 0-1,0 0 1,0-1 0,-1-1-1,0 0 1,-13 4-1,22-7-229,0-1-1,-1 0 1,1 0-1,0 0 1,0 0-1,0 0 1,0 0-1,0 0 1,0 0-1,-1 0 1,1 0-1,0-1 1,0 1-1,0 0 1,0-1-1,0 1 1,0-1-1,0 1 1,-1-2-1,1 1-513,0 0-1,0-1 0,0 1 1,0 0-1,1 0 1,-1-1-1,0 1 0,1 0 1,-1-1-1,1 1 0,0-1 1,-1 1-1,1-1 0,0-1 1,-1-22-16286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0.793"/>
    </inkml:context>
    <inkml:brush xml:id="br0">
      <inkml:brushProperty name="width" value="0.025" units="cm"/>
      <inkml:brushProperty name="height" value="0.025" units="cm"/>
    </inkml:brush>
  </inkml:definitions>
  <inkml:trace contextRef="#ctx0" brushRef="#br0">0 102 22261,'0'0'3427,"49"-18"609,-18 8-2050,0 0-929,0 0-1057,-6-1 0,-4 2 0,-8-3-160,-7 1-3203,-6 1-5990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1.505"/>
    </inkml:context>
    <inkml:brush xml:id="br0">
      <inkml:brushProperty name="width" value="0.025" units="cm"/>
      <inkml:brushProperty name="height" value="0.025" units="cm"/>
    </inkml:brush>
  </inkml:definitions>
  <inkml:trace contextRef="#ctx0" brushRef="#br0">1 95 7655,'0'0'10944,"1"11"-7015,18 152 756,19 123-1416,-38-284-3223,0 1 0,1-1 0,-1 0 0,1 0-1,-1 1 1,1-1 0,0 0 0,0 0 0,0 0 0,0 0-1,1 0 1,-1 0 0,3 3 0,-3-5-19,-1 0-1,1 1 1,-1-1 0,1 0-1,0 0 1,-1 0-1,1 0 1,-1 0 0,1 0-1,-1 0 1,1 0 0,0 0-1,-1 0 1,1 0 0,-1-1-1,1 1 1,-1 0-1,1 0 1,-1-1 0,1 1-1,-1 0 1,1 0 0,-1-1-1,1 1 1,-1-1 0,1 1-1,-1 0 1,1-1-1,-1 1 1,0-1 0,1 1-1,-1-2 1,6-7 119,0 0 1,-1-1-1,0 1 1,4-15-1,14-39-141,-3-2 1,-3 0-1,-3-1 0,-2-1 1,4-116-1,-13 172-3767,0 27-3147,-3 4 220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1.881"/>
    </inkml:context>
    <inkml:brush xml:id="br0">
      <inkml:brushProperty name="width" value="0.025" units="cm"/>
      <inkml:brushProperty name="height" value="0.025" units="cm"/>
    </inkml:brush>
  </inkml:definitions>
  <inkml:trace contextRef="#ctx0" brushRef="#br0">1 0 10282,'0'0'8167,"9"58"-5668,3-27 544,9 1-769,2-2-1537,4-3-417,4-4-224,4-9-577,2-13-2081,-1-1-2146,-3-18-1378,-4-12-3812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2.255"/>
    </inkml:context>
    <inkml:brush xml:id="br0">
      <inkml:brushProperty name="width" value="0.025" units="cm"/>
      <inkml:brushProperty name="height" value="0.025" units="cm"/>
    </inkml:brush>
  </inkml:definitions>
  <inkml:trace contextRef="#ctx0" brushRef="#br0">81 132 5349,'0'0'9390,"-6"8"-7377,-8 12-691,2 0 1,-10 24-1,-4 23 4277,48-89-2685,-8 9-2764,6-7-86,0 1 0,31-24 0,-45 39-88,0 0 0,0 0 0,0 0 0,0 0-1,1 1 1,0 0 0,-1 1 0,1-1 0,0 1-1,0 1 1,0-1 0,1 1 0,-1 1 0,13-1 0,-18 2 24,-1 0 0,1-1 1,0 1-1,-1 0 0,1 0 1,-1 0-1,1 0 0,-1 0 1,1 0-1,-1 1 1,0-1-1,1 0 0,-1 1 1,0-1-1,0 1 0,0-1 1,0 1-1,0 0 0,-1-1 1,1 1-1,0 0 0,-1 0 1,1 2-1,11 54 541,-7-31-423,-5-26-98,0 0 0,0-1 0,0 1 0,0 0 0,0 0 1,0 0-1,0 0 0,1-1 0,-1 1 0,0 0 0,0 0 0,1-1 0,-1 1 0,1 0 1,-1 0-1,0-1 0,1 1 0,-1 0 0,1-1 0,0 1 0,-1-1 0,1 1 0,-1-1 1,1 1-1,0-1 0,0 1 0,-1-1 0,1 1 0,0-1 0,0 0 0,-1 0 0,1 1 1,0-1-1,0 0 0,0 0 0,-1 0 0,1 0 0,0 0 0,0 0 0,0 0 0,0 0 1,-1 0-1,1 0 0,0 0 0,0-1 0,0 1 0,-1 0 0,1 0 0,0-1 0,0 1 0,-1-1 1,1 1-1,0-1 0,-1 1 0,1-1 0,-1 1 0,1-1 0,0 0 0,-1 1 0,1-1 1,-1 0-1,1 0 0,7-9 283,0 0 0,0-1 0,7-13 1,-7 10-398,0 3 96,0 1-1,0 0 1,0 0-1,1 1 1,1 0-1,10-7 1,-19 14-9,1 1 0,0 0 0,-1 0 0,1 0 0,0 0 0,0 0 0,0 0 0,0 0 0,-1 1 0,1-1 0,0 1-1,0-1 1,1 1 0,-1 0 0,0-1 0,0 1 0,0 0 0,0 1 0,0-1 0,0 0 0,0 1 0,0-1 0,0 1 0,0-1 0,0 1 0,-1 0 0,1 0 0,0 0 0,0 0 0,0 0 0,-1 0 0,1 1 0,-1-1-1,1 0 1,-1 1 0,1-1 0,-1 1 0,0 0 0,0-1 0,0 1 0,0 0 0,0 0 0,0 0 0,0 0 0,-1-1 0,1 4 0,6 16 88,6 16 1,-13-35-67,1-1 0,-1 1-1,1-1 1,0 0 0,0 1-1,-1-1 1,1 0 0,0 0-1,0 1 1,0-1-1,0 0 1,0 0 0,1 0-1,-1 0 1,0 0 0,0-1-1,3 3 1,-2-4-6,-1 1 0,0 0-1,0 0 1,0 0 0,0 0 0,0-1 0,0 1-1,1-1 1,-1 1 0,0-1 0,0 1 0,0-1 0,0 1-1,0-1 1,-1 0 0,1 0 0,0 1 0,0-1-1,0 0 1,-1 0 0,1 0 0,0 0 0,-1 0-1,2-2 1,16-32 142,-11 21-127,-2 4-24,9-15 0,0 1 0,20-23 0,-31 42 0,0 1 0,1 0 0,-1 0 0,1 0 0,0 0 0,0 1 0,0-1 0,1 1 0,-1 0 0,1 1 0,0-1 0,0 1 0,0 0 0,0 0 0,0 0 0,0 0 0,10 0 0,-13 2 0,-1 0 0,1 1 0,0-1 0,-1 1 0,1-1 0,-1 1 0,1 0 0,-1-1 0,0 1 0,1 0 0,-1 0 0,0 0 0,0 0 0,0 0 0,1 1 0,-1-1 0,0 0 0,0 0 0,-1 1 0,1-1 0,0 1 0,0-1 0,-1 0 0,1 1 0,0 1 0,14 53 0,-6-22 0,-9-33-83,1-1 1,-1 0-1,0 1 1,0-1-1,1 1 1,-1-1-1,0 0 1,0 1-1,1-1 1,-1 0-1,1 1 1,-1-1-1,0 0 1,1 1-1,-1-1 1,0 0-1,1 0 1,-1 0-1,1 1 0,-1-1 1,1 0-1,-1 0 1,1 0-1,-1 0 1,1 0-1,-1 0 1,0 0-1,1 0 1,-1 0-1,1 0 1,-1 0-1,1 0 1,-1 0-1,1 0 1,-1 0-1,1 0 1,-1-1-1,0 1 0,1 0 1,-1 0-1,1-1 1,-1 1-1,0 0 1,1 0-1,-1-1 1,0 1-1,1-1 1,-1 1-1,0 0 1,1-1-1,-1 1 1,0 0-1,0-1 1,1 1-1,-1-1 1,0 1-1,0-1 0,0 1 1,0-1-1,0 0 1,6-15-7920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5.905"/>
    </inkml:context>
    <inkml:brush xml:id="br0">
      <inkml:brushProperty name="width" value="0.025" units="cm"/>
      <inkml:brushProperty name="height" value="0.025" units="cm"/>
    </inkml:brush>
  </inkml:definitions>
  <inkml:trace contextRef="#ctx0" brushRef="#br0">1 397 18610,'0'0'2813,"8"-12"459,6-7-1434,30-32-1,-38 45-1630,0 0 1,0 1 0,0 0-1,1 0 1,-1 1 0,1 0-1,0 0 1,0 0-1,1 1 1,-1 0 0,12-3-1,-18 6-211,0 0 0,0 0-1,-1 0 1,1 0 0,0 0-1,0 0 1,-1 0 0,1 0 0,0 0-1,0 0 1,-1 0 0,1 0-1,0 1 1,0-1 0,-1 0 0,1 1-1,0-1 1,-1 0 0,1 1-1,-1-1 1,1 1 0,0-1-1,-1 1 1,1-1 0,-1 1 0,1-1-1,-1 1 1,1 0 0,-1-1-1,1 2 1,3 28-60,-5-20 64,-1 1 0,0-1 0,-6 20 0,0-10 33,-2 0 0,-14 22 0,15-29-21,1 0 1,1 0-1,0 1 1,1 1-1,1-1 1,-6 22 0,11-35-10,0-1 1,-1 1-1,1-1 1,0 1 0,0 0-1,0-1 1,0 1 0,0-1-1,0 1 1,1 0 0,-1-1-1,0 1 1,0-1 0,0 1-1,0 0 1,1-1-1,-1 1 1,0-1 0,1 1-1,-1-1 1,0 1 0,1-1-1,-1 1 1,1-1 0,-1 1-1,1-1 1,-1 0 0,1 1-1,-1-1 1,1 0-1,-1 1 1,1-1 0,0 0-1,26 2 152,27-18 58,-37 6-185,-1 0 0,0-2-1,0 0 1,-1 0 0,-1-2 0,0 1 0,-1-2 0,0 0 0,-2 0 0,1-1 0,-2-1 0,9-19 0,-30 108-311,7-54 289,1 1 0,1 0 0,1-1 1,1 1-1,1 20 0,-1-38 7,0 0 1,0 1-1,0-1 0,0 0 0,0 1 0,1-1 1,-1 0-1,0 1 0,1-1 0,-1 0 0,1 0 1,-1 0-1,1 1 0,-1-1 0,1 0 1,0 0-1,0 0 0,0 0 0,-1 0 0,1 0 1,0 0-1,0 0 0,0 0 0,1-1 0,-1 1 1,0 0-1,0-1 0,0 1 0,0-1 1,1 1-1,-1-1 0,0 1 0,0-1 0,1 0 1,-1 0-1,0 0 0,1 0 0,-1 0 0,0 0 1,1 0-1,-1 0 0,0 0 0,1 0 1,-1-1-1,0 1 0,0-1 0,1 1 0,-1-1 1,0 1-1,2-2 0,3-1 66,1-1 1,-1 0-1,0 0 0,0 0 0,-1-1 1,1 1-1,8-12 0,-3 2-79,-2-1 0,0 0 0,-1-1 0,0 1 0,-1-2 0,-1 1 0,0-1 0,-2 0 0,0 0 0,0 0 0,-2-1 0,0 1 0,-1-24 0,-19 102 0,17-56 0,1-1 0,-1 0 0,1 1 0,0-1 0,1 0 0,-1 0 0,1 1 0,0-1 0,0 0 0,0 0 0,0 0 0,4 7 0,-4-9 0,1-1 0,-1 0 0,1 1 0,0-1 0,0 0 0,-1 0 0,1 0 0,0 0 0,0 0 0,0 0 0,0 0 0,0-1 0,0 1 0,0-1 0,0 1 0,1-1 0,-1 0 0,0 0 0,0 0 0,0 0 0,0 0 0,0-1 0,0 1 0,1 0 0,-1-1 0,0 0 0,3-1 0,1 0 0,0-1 0,-1 1 0,1-1 0,-1-1 0,1 1 0,-1-1 0,0 0 0,0 0 0,-1 0 0,1-1 0,5-8 0,-1 2 0,-1-1 0,0 0 0,-1 0 0,7-15 0,-23 47 0,1 0 0,1 0 0,1 0 0,1 1 0,1 0 0,-2 24 0,6-44 0,0-1 0,0 0 0,0 1 0,0-1 0,0 0 0,0 1 0,0-1 0,0 0 0,0 1 0,0-1 0,1 0 0,-1 1 0,0-1 0,0 0 0,0 1 0,1-1 0,-1 0 0,0 0 0,0 1 0,1-1 0,-1 0 0,0 0 0,0 1 0,1-1 0,-1 0 0,0 0 0,1 0 0,-1 0 0,0 1 0,1-1 0,-1 0 0,0 0 0,1 0 0,-1 0 0,0 0 0,1 0 0,0 0 0,20-4 0,15-14 0,-22 9 0,-1-1 0,-1 0 0,16-16 0,-29 27-8,1-1-1,0 1 1,-1-1 0,1 1-1,0-1 1,0 1 0,0 0-1,-1-1 1,1 1 0,0 0-1,0-1 1,0 1-1,0-1 1,0 1 0,0 0-1,0-1 1,0 1 0,1 0-1,-1-1 1,0 1 0,0-1-1,0 1 1,1 0 0,-1-1-1,0 1 1,1-1 0,-1 1-1,0-1 1,1 1 0,-1-1-1,0 1 1,1-1 0,-1 0-1,1 1 1,-1-1-1,1 1 1,0-1 0,-1 0-1,1 0 1,-1 1 0,1-1-1,-1 0 1,1 0 0,0 0-1,-1 1 1,1-1 0,1 1-60,0-1 1,0 1-1,0 0 0,1-1 1,-1 1-1,0-1 1,0 0-1,0 1 1,0-1-1,0 0 0,0 0 1,0 0-1,1-1 1,-1 1-1,2-1 1,1-2-611,-1 0 1,1 0 0,-1-1 0,0 1 0,0-1 0,-1 0 0,1 0 0,-1 0-1,0 0 1,4-8 0,27-54-6611,-27 51 5609,30-73-4393,-4-3 6895,13-34 5424,-44 121-1353,-1 7-1822,-3 14-719,-8 30-1061,-6-2-632,2 0 0,3 1 0,1 1 0,2 0 0,3 0 0,1 0 0,4 59 0,-1-105-660,1 1 0,0-1 0,0 1 0,0-1 0,0 0 0,1 1 0,-1-1 0,0 1 0,1-1 0,-1 0 0,1 1 0,-1-1 0,1 0 0,-1 1 0,1-1 0,0 0 0,0 0 0,0 1 0,0-1 0,0 0 0,0 0 0,0 0 0,0 0 0,2 1 0,-2-3 0,0 1 0,0-1 0,0 1 0,0-1 0,0 1 0,0-1 0,0 0 0,-1 1 0,1-1 0,0 0 0,0 0 0,0 1 0,-1-1 0,1 0 0,-1 0 0,1 0 0,0 0 0,-1 0 0,0 0 0,1 0 0,-1 0 0,1 0 0,-1 0 0,0-1 0,0 1 0,0 0 0,0 0 0,0 0 0,0 0 0,0-2 0,2-8-22,-1 0-1,0 1 1,0-1-1,-1 0 1,-1 0-1,0 0 1,0 1 0,-1-1-1,-1 0 1,1 1-1,-2 0 1,1-1 0,-2 1-1,1 1 1,-1-1-1,-1 1 1,1 0-1,-2 0 1,-8-10 0,10 13 34,-14-19 233,22 16-112,14 6-75,32 5-46,-32 0-27,-1-2 0,1 0-1,-1 0 1,1-2-1,22-4 1,-30 1-911,-9-5-4677,-17-4-4663,-6-1-1943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3.001"/>
    </inkml:context>
    <inkml:brush xml:id="br0">
      <inkml:brushProperty name="width" value="0.025" units="cm"/>
      <inkml:brushProperty name="height" value="0.025" units="cm"/>
    </inkml:brush>
  </inkml:definitions>
  <inkml:trace contextRef="#ctx0" brushRef="#br0">10 0 13164,'0'0'9807,"-2"10"-7020,-2 17-2013,2 0 1,0 1-1,2 0 1,1-1-1,9 54 1,43 143 615,-49-220-970,-1-10-199,5-30-232,4-51-848,-11 83 795,7-91-576,-4 44 39,18-89 0,-22 139 596,0-1-1,0 1 1,1 0-1,-1 0 1,0-1 0,1 1-1,-1 0 1,1 0-1,0 0 1,-1-1 0,1 1-1,0 0 1,0 0-1,0 0 1,0 0 0,0 0-1,0 1 1,0-1 0,0 0-1,0 0 1,0 1-1,0-1 1,0 0 0,1 1-1,-1-1 1,0 1-1,0 0 1,1-1 0,-1 1-1,0 0 1,1 0-1,-1 0 1,0 0 0,1 0-1,-1 0 1,0 0-1,1 0 1,-1 1 0,0-1-1,0 0 1,1 1-1,-1-1 1,0 1 0,2 0-1,0 1-9,0-1 0,0 1-1,0 0 1,0 0 0,-1 0 0,1 0 0,0 0-1,-1 1 1,0-1 0,1 1 0,-1 0-1,0 0 1,0 0 0,-1 0 0,1 0-1,2 5 1,-3 0 84,0 0 0,0-1-1,-1 1 1,0 0 0,0 0-1,-1 0 1,0 0 0,-1 0-1,1-1 1,-1 1 0,-1 0-1,0-1 1,0 0 0,-5 11-1,5-13-39,0 0-1,1 0 1,-2 0-1,1 0 1,0-1-1,-1 0 1,0 1-1,0-1 1,0 0-1,-1-1 1,1 1-1,-1-1 1,0 0-1,0 0 1,0 0-1,0-1 0,-1 0 1,1 0-1,0 0 1,-9 1-1,12-3-119,0 0-1,1 0 1,-1-1 0,1 1-1,-1 0 1,1-1-1,-1 1 1,1-1-1,-1 1 1,1-1-1,-1 0 1,1 1-1,0-1 1,0 0-1,-1 0 1,1 0-1,0 0 1,0 0-1,0-1 1,0 1-1,0 0 1,0 0-1,0-1 1,0 1-1,1 0 1,-1-1 0,0 1-1,1-1 1,-1 1-1,1-1 1,0 1-1,-1-1 1,1 1-1,0-1 1,0 0-1,0-1 1,-1-8-2565,1 0 0,0 0 0,2-19 1,4-3-8294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3.594"/>
    </inkml:context>
    <inkml:brush xml:id="br0">
      <inkml:brushProperty name="width" value="0.025" units="cm"/>
      <inkml:brushProperty name="height" value="0.025" units="cm"/>
    </inkml:brush>
  </inkml:definitions>
  <inkml:trace contextRef="#ctx0" brushRef="#br0">124 131 18834,'0'0'2664,"-11"0"-791,-38 0-111,47-1-1714,-1 2-1,1-1 1,-1 0 0,1 0-1,-1 1 1,1-1 0,0 1-1,-1 0 1,1 0 0,0 0-1,-1 0 1,1 0 0,0 0-1,0 0 1,0 1 0,0-1-1,0 1 1,0 0-1,1 0 1,-1-1 0,1 1-1,-1 0 1,1 0 0,-1 0-1,1 1 1,0-1 0,0 0-1,0 0 1,0 1 0,1-1-1,-2 3 1,1 5-9,-1 0 1,1 1-1,0-1 1,1 0-1,2 17 1,-2-27-22,0 1 0,0 0 0,0 0 1,0-1-1,0 1 0,0 0 0,0 0 0,0-1 1,0 1-1,0 0 0,1-1 0,-1 1 1,0 0-1,0 0 0,1-1 0,-1 1 0,0 0 1,1-1-1,-1 1 0,1-1 0,-1 1 0,1-1 1,-1 1-1,1-1 0,-1 1 0,1-1 1,0 1-1,-1-1 0,1 0 0,0 1 0,-1-1 1,1 0-1,0 1 0,0-1 0,-1 0 0,1 0 1,0 0-1,-1 0 0,1 0 0,0 0 0,0 0 1,-1 0-1,1 0 0,0 0 0,0 0 1,-1 0-1,1 0 0,0-1 0,0 1 0,-1 0 1,1-1-1,0 1 0,-1 0 0,1-1 0,-1 1 1,2-2-1,3-1 146,-1 0-1,1 0 1,-1 0-1,0-1 1,0 0 0,4-6-1,3-4-38,-1-1 0,0-1 0,-2 0-1,1 0 1,-2 0 0,0-1 0,6-27-1,-14 74 18,0-20-111,0 1 0,1 0-1,0-1 1,1 1-1,4 20 1,-4-30-25,-1 0 1,0 0-1,1 0 0,-1 0 1,1 0-1,-1 0 0,1 0 1,-1 0-1,1-1 0,0 1 1,0 0-1,-1 0 0,1-1 1,0 1-1,0 0 0,0-1 1,-1 1-1,1-1 0,0 1 1,0-1-1,0 1 0,0-1 1,0 0-1,0 0 0,0 1 1,0-1-1,0 0 0,0 0 1,0 0-1,0 0 0,1 0 1,-1 0-1,0 0 0,0-1 1,0 1-1,0 0 0,0-1 1,0 1-1,0 0 0,-1-1 1,1 1-1,0-1 0,0 1 1,0-1-1,0 0 0,0 1 1,-1-1-1,2-1 0,38-36 480,-12 2-319,-23 26-160,1 2 1,0-1 0,1 1 0,0 0 0,0 0 0,1 1 0,0 0-1,0 0 1,15-8 0,-22 14-9,0 1 1,0 0-1,0-1 1,0 1-1,0 0 0,0 0 1,0 0-1,0 0 1,0 0-1,0 0 0,0 0 1,0 0-1,0 0 0,-1 0 1,1 1-1,0-1 1,0 0-1,0 1 0,0-1 1,0 0-1,0 1 1,-1-1-1,1 1 0,0 0 1,0-1-1,-1 1 1,1 0-1,0-1 0,-1 1 1,1 0-1,-1-1 0,1 1 1,-1 0-1,1 0 1,-1 0-1,1 0 0,-1 0 1,0 0-1,0-1 1,1 1-1,-1 0 0,0 0 1,0 0-1,0 0 0,0 1 1,4 57 813,-4-43-461,0-8-266,0-6-81,-1 0 0,1 1 1,0-1-1,0 0 0,0 0 1,0 1-1,1-1 0,-1 0 1,0 0-1,1 1 0,0-1 1,-1 0-1,1 0 0,0 0 1,0 0-1,0 0 0,1 0 1,1 3-1,-1-6-5,0-1 0,-1 1 0,1 0 0,0-1 0,-1 0 0,1 1 0,-1-1 0,0 0 0,0 1 0,1-1 0,-1 0 0,0 0 0,0 0 0,-1 0 0,1 0 0,0 0 0,0-3 0,1-1 0,4-9 0,0 1 0,1 0 0,1 0 0,0 0 0,0 1 0,2 0 0,0 1 0,0 0 0,17-15 0,-26 26 0,-1 1 0,1-1 0,0 0 0,-1 1 0,1-1 0,0 1 0,0-1 0,0 1 0,0-1 0,0 1 0,0 0 0,-1-1 0,1 1 0,0 0 0,0 0 0,0 0 0,0 0 0,0 0 0,0 0 0,0 0 0,0 0 0,0 0 0,0 0 0,0 0 0,0 1 0,0-1 0,0 0 0,0 1 0,0-1 0,-1 0 0,1 1 0,0 0 0,0-1 0,0 1 0,-1-1 0,1 1 0,0 0 0,0-1 0,-1 1 0,1 0 0,-1 0 0,1 0 0,-1-1 0,1 1 0,-1 0 0,0 0 0,1 0 0,-1 0 0,0 0 0,1 2 0,2 8 0,-1 0 0,0 0 0,0 21 0,1-7 0,-4-25-110,1 1 0,0-1 0,0 0 0,0 1 1,0-1-1,0 0 0,0 1 0,0-1 0,0 0 0,0 0 0,0 1 0,0-1 0,0 0 0,0 1 1,0-1-1,0 0 0,0 0 0,0 1 0,1-1 0,-1 0 0,0 0 0,0 1 0,0-1 1,0 0-1,1 0 0,-1 1 0,0-1 0,0 0 0,0 0 0,1 0 0,-1 1 0,0-1 0,0 0 1,1 0-1,-1 0 0,0 0 0,0 0 0,1 1 0,-1-1 0,0 0 0,1 0 0,-1 0 1,0 0-1,0 0 0,1 0 0,-1 0 0,0 0 0,1 0 0,-1 0 0,0 0 0,1 0 0,-1 0 1,0-1-1,0 1 0,1 0 0,-1 0 0,0 0 0,0 0 0,1 0 0,-1-1 0,0 1 1,0 0-1,1 0 0,-1 0 0,0-1 0,0 1 0,0 0 0,1 0 0,-1-1 0,3-13-7219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4.801"/>
    </inkml:context>
    <inkml:brush xml:id="br0">
      <inkml:brushProperty name="width" value="0.025" units="cm"/>
      <inkml:brushProperty name="height" value="0.025" units="cm"/>
    </inkml:brush>
  </inkml:definitions>
  <inkml:trace contextRef="#ctx0" brushRef="#br0">0 594 20371,'0'0'10015,"9"1"-9529,-6 0-470,0-1 1,-1 0-1,1 1 1,0-1-1,0 0 1,-1 0-1,1-1 1,0 1-1,-1 0 1,1-1-1,0 0 1,-1 0 0,1 0-1,0 0 1,-1 0-1,1 0 1,-1 0-1,0-1 1,1 1-1,-1-1 1,0 0-1,0 0 1,0 0-1,0 0 1,-1 0-1,1 0 1,0 0-1,-1-1 1,1 1-1,-1 0 1,0-1-1,0 0 1,0 1-1,0-1 1,0 1-1,-1-1 1,1 0-1,-1 0 1,0 1-1,0-1 1,0 0-1,0-4 1,0-5 13,0-23 155,0 34-176,0-1-1,0 1 0,0 0 0,-1 0 0,1 0 0,0 0 0,-1 0 0,1 0 0,-1 0 0,1 0 0,-1 0 0,1 0 0,-1 1 0,0-1 0,0 0 0,1 0 0,-1 0 0,0 1 0,0-1 0,0 0 0,0 1 0,1-1 0,-1 1 0,0-1 0,0 1 0,-2-1 0,2 1-19,0 0-1,0 1 0,0-1 1,0 0-1,0 1 0,0-1 1,0 1-1,1-1 0,-1 1 0,0-1 1,0 1-1,0 0 0,0-1 1,1 1-1,-1 0 0,0 0 1,1 0-1,-1-1 0,1 1 1,-1 0-1,1 0 0,-1 0 1,1 0-1,0 0 0,-1 0 1,1 0-1,0 0 0,0 0 1,0 0-1,-1 0 0,1 1 1,-6 41-187,5-39 150,0 5 31,-2 11 4,1 1 1,1 0-1,1 0 1,2 26-1,-2-46 16,0 0 1,1 1-1,-1-1 1,0 0-1,0 0 0,0 1 1,1-1-1,-1 0 1,1 0-1,-1 0 0,1 1 1,-1-1-1,1 0 1,0 0-1,0 0 1,-1 0-1,1 0 0,0 0 1,0 0-1,0-1 1,0 1-1,0 0 0,0 0 1,0-1-1,0 1 1,1 0-1,-1-1 0,0 0 1,0 1-1,0-1 1,1 1-1,-1-1 0,0 0 1,0 0-1,1 0 1,-1 0-1,0 0 1,1 0-1,-1 0 0,0 0 1,2-1-1,1 0 18,0-1-1,0 0 1,0 1-1,0-1 1,0 0-1,-1-1 1,1 1 0,-1-1-1,0 1 1,0-1-1,5-5 1,6-12-348,0-1 1,-2 0 0,0 0 0,-1-1 0,-1-1 0,-1 0-1,-2 0 1,0-1 0,7-43 0,-16 85 321,0-1 1,-1 1-1,-5 16 0,3-14 159,0-1 1,2 1-1,-2 37 0,33-92 385,-27 34-664,0-1 0,0 1 0,0 0-1,0 0 1,1 0 0,-1 0 0,0 0 0,1 0 0,-1 0 0,1 0 0,-1 0-1,1 1 1,1-2 0,-1 2 36,-1-1 0,1 1 0,-1-1 0,1 1 1,-1-1-1,0 0 0,1 0 0,-1 0 0,0 0 0,0 0 0,1 0 0,-1 0 0,0 0 0,1-3 0,8-14 151,-1 0 0,-1 0-1,-1-1 1,-1 0-1,0 0 1,3-22 0,10-127 921,1 7-2248,-9 106 2637,-11 55-1111,0 18-159,-8 131 634,3-90 412,4 98-1,2-139-1011,1 0-1,1 0 1,1 0 0,0-1-1,1 1 1,1-1 0,1 0 0,0-1-1,17 27 1,-24-43-136,0 0 0,0 0 0,0 0 0,0 0 0,0 0 0,1 0 0,-1 1 0,0-1 0,0 0 0,0 0 0,0 0 0,0 0 0,0 0 0,1 0 0,-1 0 0,0 0 0,0 0 0,0 0 0,0 0 0,0 0 0,0 0 0,1 0 0,-1 0 0,0 0 0,0 0 0,0 0 0,0-1 0,0 1 0,0 0 0,1 0 0,-1 0 0,0 0 0,0 0 0,0 0 0,0 0 0,0 0 0,0 0 0,0 0 0,0-1 0,0 1 0,1 0 0,-1 0 0,0 0 0,0 0 0,0 0 0,0 0 0,0-1 0,0 1 0,0 0 0,0 0 0,0 0 0,0 0 0,0 0 0,0 0 0,0-1 0,0 1 0,0 0 0,0 0 0,0 0 0,0 0 0,0 0 0,0 0 0,0-1 0,0 1 0,-1 0 0,1 0 0,0 0 0,0 0 0,3-22 0,-2-23 0,-1 28 0,0 1 0,-1-1 0,-1 1 0,-1-1 0,0 1 0,-1 0 0,-8-23 0,14 45 0,-2-5 0,0 0 0,1 0 0,-1 0 0,0 0 0,1 1 0,-1-1 0,1 0 0,0 0 0,-1-1 0,1 1 0,0 0 0,-1 0 0,1 0 0,0 0 0,0 0 0,0-1 0,0 1 0,0 0 0,0-1 0,0 1 0,0-1 0,0 1 0,0-1 0,0 1 0,0-1 0,0 0 0,0 0 0,0 1 0,0-1 0,1 0 0,0 0 0,3 0 0,0-1 0,0 1 0,0-1 0,0 0 0,-1-1 0,1 1 0,0-1 0,-1 1 0,1-2 0,-1 1 0,1 0 0,-1-1 0,0 0 0,0 0 0,0 0 0,0 0 0,-1-1 0,0 1 0,1-1 0,-1 0 0,0 0 0,3-7 0,-1 4 0,-1 0 0,-1 0 0,1 0 0,-1-1 0,-1 1 0,1-1 0,-1 0 0,-1 0 0,1 1 0,-1-1 0,-1 0 0,1 0 0,-3-15 0,2 23 0,0 0 0,0 0 0,-1 0 0,1 0 0,0 0 0,0 0 0,-1 0 0,1 0 0,0-1 0,0 1 0,-1 0 0,1 0 0,0 0 0,-1 0 0,1 1 0,0-1 0,0 0 0,-1 0 0,1 0 0,0 0 0,-1 0 0,1 0 0,0 0 0,0 0 0,-1 1 0,1-1 0,0 0 0,0 0 0,0 0 0,-1 0 0,1 1 0,0-1 0,0 0 0,0 0 0,0 1 0,-1-1 0,1 0 0,0 0 0,0 1 0,0-1 0,0 0 0,0 0 0,0 1 0,0-1 0,0 1 0,-10 12 0,2 4 0,2-1 0,0 1 0,-5 26 0,9-34 0,0 0 0,1 0 0,0 0 0,1 0 0,0 0 0,0 0 0,1 0 0,4 17 0,-4-23-71,1 0 1,0 0-1,0 0 1,0 0-1,0 0 0,0 0 1,1-1-1,-1 1 1,1-1-1,-1 0 1,1 0-1,0 0 0,0 0 1,0 0-1,0-1 1,1 1-1,-1-1 0,0 0 1,1 0-1,-1 0 1,1 0-1,-1 0 1,1-1-1,-1 0 0,1 0 1,4 0-1,2 0-835,0 0 1,0-1-1,1 0 0,-2 0 0,1-1 1,0-1-1,0 1 0,13-7 0,18-15-16326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5.611"/>
    </inkml:context>
    <inkml:brush xml:id="br0">
      <inkml:brushProperty name="width" value="0.025" units="cm"/>
      <inkml:brushProperty name="height" value="0.025" units="cm"/>
    </inkml:brush>
  </inkml:definitions>
  <inkml:trace contextRef="#ctx0" brushRef="#br0">54 177 8072,'-5'1'1469,"0"-1"1,0 1 0,1-1-1,-1 0 1,0 0 0,0-1 0,-4 0-1,8 1-1297,0-1-1,1 1 1,-1 0-1,1 0 1,-1 0-1,1-1 0,-1 1 1,1 0-1,0 0 1,-1-1-1,1 1 1,-1 0-1,1-1 1,0 1-1,-1-1 1,1 1-1,0 0 0,-1-1 1,1 1-1,0-1 1,-1 1-1,1-1 1,0 1-1,0-1 1,0 1-1,-1-2 1,2 1-64,-1-1 0,0 1-1,1-1 1,-1 1 0,0-1 0,1 1 0,0-1 0,-1 1 0,1 0 0,0-1 0,0 1 0,0 0 0,0 0 0,1-2 0,8-7 181,0 1 0,1 0 1,0 0-1,0 1 0,1 1 0,0 0 1,0 1-1,1 0 0,0 1 0,21-6 1,-33 10-258,0 1 0,0 0 1,1 0-1,-1 0 0,0-1 1,0 1-1,0 0 1,0 1-1,1-1 0,-1 0 1,0 0-1,0 0 0,0 1 1,0-1-1,0 0 0,1 1 1,-1-1-1,0 1 0,0 0 1,0-1-1,0 1 1,-1 0-1,1-1 0,0 1 1,1 2-1,-1-1 8,1 0 1,-1 0-1,-1 0 1,1 1-1,0-1 1,0 0-1,-1 1 0,0-1 1,1 0-1,-1 1 1,0-1-1,0 3 1,-2 10 168,1 0 1,-2-1-1,-5 20 1,6-29-104,-16 54 238,11-38-276,0-1 0,2 1 0,0 1 1,1-1-1,-1 44 0,4-65-64,1 1 1,0-1-1,0 1 0,0-1 0,0 1 1,0 0-1,0-1 0,0 1 1,0-1-1,1 1 0,-1-1 1,0 1-1,0-1 0,0 1 1,0-1-1,1 1 0,-1-1 1,0 0-1,1 1 0,-1-1 1,0 1-1,1-1 0,-1 0 0,0 1 1,1-1-1,-1 1 0,1-1 1,-1 0-1,1 0 0,-1 1 1,0-1-1,1 0 0,-1 0 1,1 0-1,-1 1 0,1-1 1,0 0-1,-1 0 0,1 0 0,-1 0 1,1 0-1,-1 0 0,1 0 1,-1 0-1,1 0 0,-1 0 1,1-1-1,-1 1 0,1 0 1,-1 0-1,1 0 0,-1-1 1,1 1-1,-1 0 0,1-1 0,27-19 198,-8 0-202,0-2 0,-1 0 0,-1-1 0,-1-1 0,-1 0 0,-2-1 0,0-1 0,-2 0 0,0-1 0,-2 0 0,10-44 0,-24 121 0,2 72 0,2-77 0,0-43 0,0 0 0,0-1 0,0 1 0,0 0 0,0 0 0,1-1 0,-1 1 0,0 0 0,1-1 0,0 1 0,-1 0 0,1-1 0,1 3 0,-1-3 0,-1-1 0,1 1 0,-1-1 0,1 0 0,-1 1 0,1-1 0,-1 0 0,1 1 0,-1-1 0,1 0 0,-1 0 0,1 0 0,0 1 0,-1-1 0,1 0 0,-1 0 0,1 0 0,0 0 0,-1 0 0,1 0 0,0 0 0,-1 0 0,1 0 0,-1-1 0,2 1 0,1-2 0,1 1 0,-1-1 0,0 0 0,0 0 0,0 0 0,0-1 0,0 1 0,-1-1 0,1 0 0,-1 0 0,3-3 0,8-11 0,0-2 0,-1 0 0,-1 0 0,-1-1 0,-1 0 0,-1-1 0,-1 1 0,0-2 0,-2 1 0,0-1 0,3-39 0,-15 158 0,3-60 0,2 53 0,2-87-86,0-1-1,1 0 1,-1 0-1,1 0 1,0 1 0,-1-1-1,1 0 1,0 0-1,0 0 1,0 0-1,0 0 1,1-1 0,-1 1-1,1 0 1,-1-1-1,1 1 1,-1 0 0,1-1-1,0 0 1,0 1-1,-1-1 1,1 0-1,0 0 1,0 0 0,0 0-1,0 0 1,1-1-1,-1 1 1,0-1 0,0 1-1,0-1 1,1 0-1,-1 0 1,0 0-1,0 0 1,0 0 0,1 0-1,-1-1 1,0 1-1,0-1 1,0 1 0,0-1-1,0 0 1,1 0-1,-2 0 1,1 0-1,3-2 1,18-15-8226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6.783"/>
    </inkml:context>
    <inkml:brush xml:id="br0">
      <inkml:brushProperty name="width" value="0.025" units="cm"/>
      <inkml:brushProperty name="height" value="0.025" units="cm"/>
    </inkml:brush>
  </inkml:definitions>
  <inkml:trace contextRef="#ctx0" brushRef="#br0">13 242 8712,'0'0'20820,"-1"8"-20121,-9 74-9,9-72-640,1-1-1,0 1 0,0-1 0,1 1 0,0-1 1,1 0-1,4 16 0,-5-24-41,-1 0 1,1 0-1,-1 0 0,1 0 1,-1 1-1,1-1 0,0 0 1,0 0-1,0 0 0,-1 0 1,1 0-1,0-1 0,0 1 1,0 0-1,0 0 0,0-1 1,1 1-1,-1 0 0,0-1 1,0 1-1,0-1 0,1 0 1,-1 1-1,0-1 0,0 0 1,1 0-1,-1 1 0,0-1 1,0 0-1,1 0 0,-1-1 1,0 1-1,1 0 0,-1 0 1,0-1-1,0 1 0,0-1 1,1 1-1,-1-1 0,0 1 1,0-1-1,0 0 0,0 1 1,1-2-1,4-2 55,0 0 0,0-1 0,-1 0 0,0 0 1,0 0-1,5-8 0,-2 3-47,-1 0 0,0 0 0,0-1 0,-1 1 0,-1-2 0,0 1 0,-1 0 0,0-1 0,0 0 0,-1 0 0,-1 0 0,2-20 0,-5 33-43,0-1 0,0 0 0,0 0 0,0 1 0,0-1 0,0 1 0,0-1 0,0 1 0,0-1 0,0 1 1,1 0-1,-1-1 0,0 1 0,0 0 0,1 0 0,-1 0 0,0-1 0,1 1 0,-1 0 0,0 2 0,-2 3 22,1 0 0,0 1 0,0-1 0,0 1 0,1-1 0,0 1 1,1 0-1,-1-1 0,1 1 0,0 0 0,1-1 0,1 11 0,-1-16 21,1 0 0,-1 0 0,1 0 0,-1 0 0,1 0 0,-1 0-1,1-1 1,-1 1 0,1 0 0,0-1 0,-1 0 0,1 1 0,0-1 0,-1 0 0,1 0 0,0 0 0,-1 0 0,1 0 0,0 0-1,1-1 1,38-5 243,-13 0-158,-15 3-126,0 0 0,1 1 0,-1 0 0,1 1 0,17 1 0,-28 0 20,1 0-1,-1 1 1,1 0 0,-1 0-1,1 0 1,-1 0 0,0 1-1,1-1 1,-1 1 0,0 0 0,0 0-1,0 0 1,0 0 0,-1 0-1,1 1 1,0-1 0,-1 1-1,0 0 1,0 0 0,1 0-1,-2 0 1,1 0 0,0 0-1,1 6 1,4-25 356,-1-10-56,-6 22-295,2-23 0,-2-53 0,-1 73 0,0 0 0,0 0 0,0 0 0,-1 0 0,1 1 0,-2-1 0,1 0 0,-1 1 0,0 0 0,-1 0 0,1-1 0,-9-9 0,11 16 0,1 0 0,0 0 0,-1 1 0,1-1 0,0 0 0,-1 0 0,1 1 0,0-1 0,-1 0 0,1 0 0,0 1 0,-1-1 0,1 0 0,0 1 0,0-1 0,0 1 0,-1-1 0,1 0 0,0 1 0,0-1 0,0 0 0,0 1 0,0-1 0,0 1 0,0-1 0,0 1 0,0-1 0,0 0 0,0 1 0,0-1 0,0 1 0,0-1 0,0 0 0,0 1 0,0-1 0,0 1 0,1-1 0,-1 0 0,0 1 0,3 26 0,-2-24 0,0 0 0,0 1 0,1-1 0,-1 0 0,1 0 0,0 0 0,0 0 0,0 0 0,0-1 0,0 1 0,1-1 0,-1 1 0,1-1 0,0 0 0,-1 0 0,1 0 0,0 0 0,0 0 0,1-1 0,-1 0 0,0 1 0,0-1 0,1 0 0,-1 0 0,1-1 0,-1 1 0,0-1 0,1 0 0,-1 0 0,1 0 0,-1 0 0,1 0 0,-1-1 0,1 0 0,-1 0 0,0 0 0,1 0 0,-1 0 0,0 0 0,0-1 0,0 0 0,0 0 0,0 0 0,0 0 0,0 0 0,-1 0 0,1-1 0,-1 1 0,4-5 0,0-5 0,0 0 0,0 0 0,-2 0 0,1-1 0,-1 0 0,-1 0 0,-1 0 0,0 0 0,0-1 0,-1 1 0,-1-14 0,-9 133 0,5-74 0,1 0 0,1 40 0,2-72 0,0 1 0,0-1 0,0 0 0,0 1 0,0-1 0,0 0 0,0 1 0,0-1 0,0 1 0,0-1 0,0 0 0,1 1 0,-1-1 0,0 0 0,0 1 0,0-1 0,0 1 0,1-1 0,-1 0 0,0 0 0,0 1 0,1-1 0,-1 0 0,0 1 0,0-1 0,1 0 0,-1 0 0,0 1 0,1-1 0,-1 0 0,0 0 0,1 0 0,-1 0 0,1 1 0,13-8 0,10-20 0,3-20 0,21-52 0,3-5 0,-51 104 0,0 1 0,0-1 0,0 0 0,0 0 0,0 0 0,0 1 0,0-1 0,0 0 0,1 0 0,-1 0 0,0 0 0,0 1 0,0-1 0,0 0 0,0 0 0,0 0 0,1 0 0,-1 0 0,0 1 0,0-1 0,0 0 0,0 0 0,1 0 0,-1 0 0,0 0 0,0 0 0,0 0 0,0 0 0,1 0 0,-1 0 0,0 0 0,0 0 0,0 0 0,1 0 0,-1 0 0,0 0 0,0 0 0,0 0 0,1 0 0,-1 0 0,0 0 0,0 0 0,0 0 0,0 0 0,1 0 0,-1 0 0,0 0 0,0-1 0,0 1 0,0 0 0,1 0 0,-1 0 0,0 0 0,0 0 0,0 0 0,0-1 0,0 1 0,0 0 0,0 0 0,1 0 0,-1-1 0,3 34 0,-3 42 0,0-45-460,-2 54-5924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8.208"/>
    </inkml:context>
    <inkml:brush xml:id="br0">
      <inkml:brushProperty name="width" value="0.025" units="cm"/>
      <inkml:brushProperty name="height" value="0.025" units="cm"/>
    </inkml:brush>
  </inkml:definitions>
  <inkml:trace contextRef="#ctx0" brushRef="#br0">29 348 3171,'18'-35'11249,"-14"26"-9818,-1 0 0,0 0 0,0 0 1,-1 0-1,0 0 0,-1 0 1,0-16-1,-8 27 42,-1 14-1373,1 0 0,1 0-1,0 1 1,2 0-1,0 0 1,-4 33 0,3-20 51,4-23-119,-2 8 119,0-1 0,1 1 0,1 0 0,0 0 0,1 0 0,2 15 0,-1-29-137,-1 0-1,1 0 1,-1 0 0,1-1 0,0 1-1,-1 0 1,1 0 0,0-1-1,0 1 1,0 0 0,-1-1-1,1 1 1,0-1 0,0 1-1,0-1 1,0 0 0,0 1 0,0-1-1,0 0 1,0 1 0,0-1-1,0 0 1,0 0 0,0 0-1,0 0 1,0 0 0,0 0 0,0 0-1,0-1 1,0 1 0,0 0-1,0 0 1,0-1 0,0 1-1,0-1 1,0 1 0,1-2 0,38-16 463,-20 4-364,0-1 0,-1-1-1,-1 0 1,-1-2 0,0 0-1,-1-1 1,25-39 0,-31 41-91,-1 0 0,0 0 0,-2-1-1,0 0 1,-1 0 0,-1 0 0,0-1 0,-2 0 0,0 0 0,0-31 0,-4 44-16,0 0 1,0 0-1,-1-1 1,0 1-1,0 0 0,0 0 1,-1 0-1,0 1 1,0-1-1,-1 1 1,1 0-1,-1-1 1,0 2-1,-1-1 1,-5-5-1,8 8-10,0 0 0,0 0-1,0 0 1,0 1 0,0-1-1,0 0 1,0 1 0,-1 0-1,1-1 1,0 1 0,-1 0 0,1 0-1,-1 1 1,1-1 0,-1 0-1,0 1 1,1 0 0,-1-1 0,0 1-1,1 0 1,-1 0 0,0 1-1,1-1 1,-1 0 0,0 1-1,1 0 1,-1 0 0,1-1 0,-1 1-1,1 1 1,-1-1 0,1 0-1,0 1 1,0-1 0,0 1 0,0 0-1,0-1 1,-3 4 0,-8 13 59,0 0 1,1 1-1,1 0 1,1 1-1,0 0 1,2 1-1,0 0 1,1 0-1,-5 32 1,12-52-46,-1 1 0,1-1 0,0 1 0,-1-1 0,1 1 0,0 0-1,0-1 1,0 1 0,0-1 0,1 1 0,-1 0 0,0-1 0,1 1 0,-1-1 0,1 1 0,-1-1 0,1 0 0,0 1 0,0-1 0,-1 1 0,3 1 0,-2-2 3,1-1 0,-1 1-1,0-1 1,1 1 0,-1-1 0,0 1 0,1-1 0,-1 0 0,1 0 0,-1 0 0,1 0 0,-1 0 0,0 0 0,1 0 0,-1 0 0,1-1 0,-1 1-1,0 0 1,2-1 0,10-4 79,-1-1-1,0 0 0,23-15 0,-27 15-79,0 2-12,64-36 0,-68 38 0,0 0 0,0 1 0,0-1 0,0 1 0,1 0 0,-1 0 0,1 0 0,-1 1 0,1 0 0,-1 0 0,1 0 0,-1 0 0,0 1 0,1-1 0,6 3 0,-9-2 0,1 1 0,-1 0 0,0 0 0,1 0 0,-1 0 0,0 0 0,0 1 0,0-1 0,0 0 0,-1 1 0,1 0 0,-1-1 0,1 1 0,-1 0 0,0 0 0,0 0 0,0-1 0,-1 1 0,1 0 0,-1 0 0,1 5 0,1 73 0,-2-60 0,3 5-606,5-17-1110,-5-10 1330,-1 0 1,0 1 0,1-1-1,-1-1 1,0 1 0,0 0-1,0 0 1,0-1 0,0 1-1,0-1 1,0 0-1,-1 1 1,1-1 0,-1 0-1,2-3 1,15-14-9096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9.161"/>
    </inkml:context>
    <inkml:brush xml:id="br0">
      <inkml:brushProperty name="width" value="0.025" units="cm"/>
      <inkml:brushProperty name="height" value="0.025" units="cm"/>
    </inkml:brush>
  </inkml:definitions>
  <inkml:trace contextRef="#ctx0" brushRef="#br0">0 219 192,'0'0'20532,"7"-9"-17506,11-12-2226,1 0 0,1 1-1,1 1 1,1 1-1,1 1 1,0 1-1,1 1 1,28-14 0,-50 29-794,-1-1 0,1 0 0,0 0 0,-1 1 0,1-1 0,-1 1 0,1 0 0,0-1 0,0 1 0,-1 0 0,1 0 0,0 0 0,-1 0 0,1 0 0,0 0 0,2 1 0,-4-1-4,1 1 1,-1-1 0,1 1 0,-1-1-1,1 1 1,-1-1 0,1 1 0,-1 0-1,0-1 1,1 1 0,-1-1 0,0 1 0,0 0-1,1-1 1,-1 1 0,0 0 0,0-1-1,0 1 1,0 0 0,0-1 0,0 1-1,0 0 1,0-1 0,0 1 0,0 0-1,0-1 1,-1 2 0,-1 6 34,0 0 0,-1 0-1,-1-1 1,1 1 0,-5 7 0,-33 51 137,24-41-141,2 1-1,-23 50 1,37-75-27,0 1 0,1-1 0,-1 1-1,1-1 1,-1 1 0,1-1 0,-1 1-1,1 0 1,0-1 0,-1 1 0,1 0 0,0-1-1,0 1 1,1 0 0,-1-1 0,0 1-1,0 0 1,1-1 0,-1 1 0,1-1 0,0 3-1,0-4 5,0 1 0,0-1 0,0 1 0,0-1 0,0 1 0,0-1 1,0 1-1,0-1 0,0 0 0,0 0 0,1 0 0,-1 1 0,0-1 0,0 0 0,0 0 0,0 0 0,0-1 0,0 1 0,0 0 0,1 0 0,-1-1 0,1 0 0,7-2 55,0 0 0,0-2 0,0 1 0,0-1 0,11-8 0,-2-2-17,0-1 1,0 0 0,-2-1 0,21-28 0,-30 37-37,-1-1 0,0 0 0,-1 0 0,0-1 0,0 1 0,-1-1 0,0 0 0,-1-1 0,0 1 0,-1-1 0,0 1 0,1-13 0,-9 28-12,-1 11 0,3-2 0,1 0 0,1 0 0,0 1 0,0-1 0,2 1 0,0 0 0,0-1 0,4 16 0,-4-30 0,0 1 0,0 0 0,1 0 0,-1 0 0,1 0 0,-1 0 0,0-1 0,1 1 0,0 0 0,-1 0 0,1-1 0,-1 1 0,1 0 0,0-1 0,-1 1 0,1-1 0,0 1 0,0-1 0,0 1 0,-1-1 0,1 1 0,0-1 0,0 0 0,0 1 0,0-1 0,0 0 0,0 0 0,0 0 0,0 0 0,0 0 0,-1 0 0,1 0 0,0 0 0,0 0 0,0 0 0,0 0 0,0-1 0,0 1 0,1-1 0,2 0 0,-1-1 0,1 1 0,-1-1 0,0 0 0,0 0 0,1 0 0,-1 0 0,5-5 0,10-13 0,-1-1 0,-1-1 0,-1 0 0,0-1 0,-2-1 0,-1 0 0,11-31 0,-27 129 0,-1-38 0,0 70 0,5-105-53,0 0 0,0 1 0,0-1 0,1 0 0,-1 0 0,0 1 0,0-1 0,1 0 1,-1 0-1,1 0 0,-1 1 0,1-1 0,0 0 0,-1 0 0,1 0 0,0 0 0,0 0 0,-1 0 0,1 0 0,0-1 0,0 1 0,0 0 0,0 0 0,0-1 1,1 1-1,-1 0 0,0-1 0,0 1 0,2 0 0,-1-1-228,1 0 1,-1 1 0,0-1-1,1 0 1,-1 0-1,1-1 1,-1 1-1,1 0 1,-1-1 0,0 1-1,1-1 1,-1 0-1,0 0 1,1 0-1,1-1 1,21-18-6777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09.860"/>
    </inkml:context>
    <inkml:brush xml:id="br0">
      <inkml:brushProperty name="width" value="0.025" units="cm"/>
      <inkml:brushProperty name="height" value="0.025" units="cm"/>
    </inkml:brush>
  </inkml:definitions>
  <inkml:trace contextRef="#ctx0" brushRef="#br0">27 1 17873,'0'0'4799,"-3"9"-3272,-3 9-994,1 1 0,1 0 0,1 1 1,-1 33-1,5 93 2390,0-50-1455,-2-51-975,-1-27-323,1 0-1,2 0 1,-1 0 0,2-1-1,5 26 1,-7-42-170,0 0 0,1 1 0,-1-1 0,1 0 0,-1 1 0,1-1 0,0 0 0,-1 0 0,1 0 0,0 1 0,0-1 0,0 0 0,0 0 0,0 0 0,0 0 0,0 0 0,0-1 0,2 2 0,-3-2 0,1 1 0,0-1 0,0 0 0,0 0 0,0 0 0,0 0 0,-1 0 0,1 0 0,0 0 0,0-1 0,0 1 0,0 0 0,0 0 0,-1-1 0,1 1 0,0 0 0,0-1 0,-1 1 0,1-1 0,0 1 0,1-1 0,1-2 0,0-1 0,0 1 0,0 0 0,0-1 0,-1 1 0,1-1 0,-1 0 0,0 0 0,3-6 0,0-4 0,-1-1 0,-1 0 0,0 0 0,-1-1 0,0 1 0,-2 0 0,0-21 0,0 28 0,-1 0 0,0 0 0,-1-1 0,1 1 0,-1 0 0,-1 0 0,0 0 0,0 1 0,0-1 0,-1 1 0,0 0 0,0 0 0,-1 0 0,0 0 0,-7-6 0,12 13 0,0-1 0,0 1 0,0 0 0,0-1 0,-1 1 0,1 0 0,0 0 0,0-1 0,-1 1 0,1 0 0,0 0 0,-1 0 0,1-1 0,0 1 0,-1 0 0,1 0 0,0 0 0,-1 0 0,1 0 0,0 0 0,-1 0 0,1 0 0,0-1 0,-1 1 0,1 0 0,0 0 0,-1 1 0,1-1 0,0 0 0,-1 0 0,1 0 0,0 0 0,-1 0 0,1 0 0,0 0 0,-1 0 0,1 1 0,0-1 0,-1 0 0,1 0 0,0 1 0,0-1 0,-1 0 0,-3 21 0,8 25 0,-3-43 0,-1-1 0,1 0 0,0 0 0,0 0 0,-1 0 0,1 0 0,1 0 0,-1 0 0,0 0 0,0 0 0,1 0 0,-1 0 0,1-1 0,0 1 0,-1-1 0,1 1 0,0-1 0,0 0 0,0 0 0,0 1 0,0-1 0,0-1 0,0 1 0,0 0 0,1 0 0,-1-1 0,0 1 0,0-1 0,1 0 0,-1 0 0,0 0 0,0 0 0,1 0 0,-1 0 0,0 0 0,1-1 0,-1 0 0,0 1 0,0-1 0,3-1 0,2-1 0,-1 0 0,1-1 0,-1 0 0,1 0 0,-1 0 0,-1-1 0,1 0 0,-1 0 0,0-1 0,0 1 0,5-8 0,-4 3 0,0 0 0,0 0 0,-1 0 0,-1-1 0,0 0 0,0 0 0,-1 0 0,-1 0 0,0-1 0,0 1 0,0-14 0,-9 92 0,4-52 0,0 0 0,2 0 0,0 0 0,1 0 0,3 29 0,-3-43 0,0 0 0,0 0 0,0 0 0,1 0 0,-1 0 0,0 0 0,1 0 0,-1 0 0,0 0 0,1 0 0,-1 0 0,1-1 0,-1 1 0,1 0 0,0 0 0,-1-1 0,1 1 0,0 0 0,0-1 0,-1 1 0,1-1 0,0 1 0,0-1 0,0 1 0,0-1 0,0 1 0,0-1 0,-1 0 0,1 0 0,0 1 0,0-1 0,0 0 0,0 0 0,0 0 0,0 0 0,0 0 0,0 0 0,0 0 0,0-1 0,0 1 0,0 0 0,0 0 0,0-1 0,0 1 0,0-1 0,0 1 0,-1-1 0,1 1 0,1-2 0,4-1 0,-1 0 0,0-1 0,0 1 0,-1-1 0,1 0 0,5-7 0,2-5 0,0-1 0,-2 0 0,1 0 0,-2-1 0,-1-1 0,0 1 0,-1-1 0,-1-1 0,6-38 0,-22 113 0,6-41 0,1 0 0,0 0 0,1 1 0,1 0 0,0-1 0,1 1 0,3 25 0,-3-39-75,0 0-1,0 0 1,1 0 0,-1 0 0,0 0-1,1 0 1,-1-1 0,1 1 0,-1 0-1,1 0 1,0-1 0,-1 1 0,1 0-1,0 0 1,-1-1 0,1 1 0,0-1-1,0 1 1,0-1 0,-1 1 0,1-1-1,0 0 1,0 1 0,0-1 0,0 0-1,0 1 1,0-1 0,0 0 0,0 0-1,0 0 1,0 0 0,-1 0 0,1 0-1,0 0 1,0 0 0,0-1 0,0 1-1,0 0 1,0 0 0,0-1 0,0 1-1,0-1 1,-1 1 0,1-1 0,0 1-1,0-1 1,0 1 0,0-2 0,4-1-833,0 0 0,-1 0 0,1-1 1,-1 0-1,0 0 0,7-8 1,6-16-5911,-3-3-4253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10.846"/>
    </inkml:context>
    <inkml:brush xml:id="br0">
      <inkml:brushProperty name="width" value="0.025" units="cm"/>
      <inkml:brushProperty name="height" value="0.025" units="cm"/>
    </inkml:brush>
  </inkml:definitions>
  <inkml:trace contextRef="#ctx0" brushRef="#br0">29 0 10570,'0'0'12438,"0"11"-11375,-1-1-909,-16 191 8335,17-198-8480,-4 12-2,2 0-1,0 0 0,1-1 0,0 1 1,1 0-1,2 20 0,-1-35-6,-1 1 0,0 0 0,1 0 0,-1 0 0,0 0 0,1 0 0,-1-1 0,1 1 0,0 0 0,-1 0 0,1-1 0,0 1 0,-1 0 0,1-1 0,0 1 0,0-1 0,-1 1 0,1-1 0,0 1 0,0-1 0,0 1 0,0-1 0,0 0 0,-1 0 0,1 1 0,0-1 0,0 0 0,0 0 0,0 0 0,0 0 0,0 0 0,0 0 0,0 0 0,0-1 0,0 1 0,0 0 0,0 0 0,0-1 0,-1 1 0,1 0 0,0-1 0,0 1 0,0-1 0,0 1 0,-1-1 0,1 0 0,0 0 0,4-2 0,0 0 0,0 0 0,-1 0 0,1-1 0,-1 0 0,6-7 0,-5 3 0,0-1 0,-1 0 0,0 0 0,-1 0 0,1-1 0,-2 1 0,3-19 0,8-23 0,-13 51 0,0 0 0,0 0 0,0-1 0,0 1 0,0 0 0,0 0 0,-1-1 0,1 1 0,0 0 0,1 0 0,-1-1 0,0 1 0,0 0 0,0-1 0,0 1 0,0 0 0,0 0 0,0 0 0,0-1 0,0 1 0,0 0 0,1 0 0,-1-1 0,0 1 0,0 0 0,0 0 0,0 0 0,1-1 0,-1 1 0,0 0 0,0 0 0,0 0 0,1 0 0,-1 0 0,0 0 0,0-1 0,1 1 0,-1 0 0,0 0 0,0 0 0,1 0 0,-1 0 0,0 0 0,0 0 0,1 0 0,-1 0 0,0 0 0,1 0 0,-1 0 0,5 16 0,-2 26 0,-3-18 0,-1-17 0,0 0 0,1 0 0,0 0 0,1 0 0,-1 0 0,1 0 0,1 0 0,-1 0 0,1 0 0,4 8 0,-5-14 0,0 0 0,0 0 0,0 0 0,0-1 0,0 1 0,0-1 0,0 1 0,1-1 0,-1 1 0,0-1 0,0 0 0,0 1 0,1-1 0,-1 0 0,0 0 0,0 0 0,0 0 0,1 0 0,-1 0 0,0 0 0,0 0 0,1-1 0,-1 1 0,0 0 0,0-1 0,0 1 0,0-1 0,0 1 0,1-1 0,-1 0 0,0 1 0,0-1 0,1-2 0,38-30 0,-35 29 0,10-6 0,-9 12 0,-5 24 0,-2-7 0,4 19 0,-3-38 0,0 0 0,0 0 0,0 1 0,0-1 0,0 0 0,0 0 0,0 0 0,0 0 0,0 1 0,0-1 0,0 0 0,0 0 0,0 0 0,1 0 0,-1 1 0,0-1 0,0 0 0,0 0 0,0 0 0,0 0 0,0 0 0,0 0 0,0 1 0,0-1 0,1 0 0,-1 0 0,0 0 0,0 0 0,0 0 0,0 0 0,0 0 0,0 0 0,1 0 0,-1 0 0,0 1 0,0-1 0,0 0 0,0 0 0,1 0 0,-1 0 0,0 0 0,0 0 0,0 0 0,0 0 0,1 0 0,-1 0 0,0 0 0,0-1 0,0 1 0,0 0 0,1 0 0,8-19 0,-3-2 0,-2 1 0,0-1 0,-1 0 0,-1 0 0,-2-42 0,1 64 0,-1 1 0,0-1 0,1 0 0,-1 0 0,1 0 0,0 0 0,-1 0 0,1 0 0,0-1 0,0 1 0,-1 0 0,1 0 0,0 0 0,0-1 0,0 1 0,0 0 0,0-1 0,0 1 0,0-1 0,0 1 0,0-1 0,0 1 0,0-1 0,1 0 0,-1 0 0,0 0 0,0 1 0,0-1 0,0 0 0,1 0 0,-1 0 0,0-1 0,0 1 0,0 0 0,0 0 0,2-1 0,1 0 0,-1 1 0,1 0 0,-1-1 0,1 0 0,-1 0 0,1 0 0,-1 0 0,0-1 0,1 1 0,-1-1 0,4-3 0,-1-3 0,0 1 0,-1-1 0,0-1 0,0 1 0,-1-1 0,0 1 0,-1-1 0,0 0 0,0-1 0,-1 1 0,-1 0 0,2-16 0,-26 64 0,17-22 0,0 0 0,2 0 0,0 0 0,1 0 0,1 1 0,-1 31 0,3-48 0,0 0 0,0-1 0,0 1 0,0 0 0,0-1 0,0 1 0,0-1 0,0 1 0,1 0 0,-1-1 0,0 1 0,0-1 0,0 1 0,1 0 0,-1-1 0,0 1 0,1-1 0,-1 1 0,0-1 0,1 1 0,-1-1 0,1 1 0,-1-1 0,0 0 0,1 1 0,-1-1 0,1 0 0,0 1 0,-1-1 0,1 0 0,-1 1 0,2-1 0,20-6 0,18-26 0,-10-6 0,-22 27 0,0 0 0,0 1 0,1 0 0,0 0 0,1 1 0,16-12 0,-26 21 0,0 0 0,0 0 0,1 0 0,-1 0 0,0 0 0,0 0 0,1 0 0,-1 0 0,0 0 0,0 0 0,1 0 0,-1 0 0,0 0 0,0 0 0,0 0 0,1 0 0,-1 0 0,0 0 0,0 0 0,1 0 0,-1 0 0,0 0 0,0 0 0,1 1 0,-1-1 0,0 0 0,0 0 0,0 0 0,0 0 0,1 1 0,-1-1 0,0 0 0,0 0 0,0 0 0,0 1 0,0-1 0,1 0 0,-1 0 0,0 1 0,0-1 0,0 0 0,0 0 0,0 1 0,0-1 0,0 0 0,0 0 0,0 1 0,3 22 0,-6 25 0,3-47 0,0 0 0,0 0 0,-1 0 0,1 0 0,0 0 0,0 0 0,-1 0 0,1 0 0,0 0 0,0 0 0,0 0 0,1 0 0,-1 0 0,0 0 0,0 0 0,0 1 0,1-1 0,-1 0 0,1-1 0,-1 1 0,0 0 0,1 0 0,0 0 0,-1 0 0,1 0 0,0 0 0,-1-1 0,1 1 0,0 0 0,0 0 0,0-1 0,-1 1 0,1-1 0,0 1 0,0-1 0,0 1 0,0-1 0,2 1 0,-1-1 0,0-1 0,-1 1 0,1-1 0,0 1 0,-1-1 0,1 0 0,-1 0 0,1 0 0,-1 0 0,1 0 0,-1 0 0,1 0 0,-1 0 0,0-1 0,0 1 0,0 0 0,1-1 0,-1 1 0,-1-1 0,1 0 0,0 1 0,1-4 0,3-17-2013,-5 21 1589,-1 0-1,1-1 1,0 1-1,0-1 1,-1 1-1,1 0 0,0-1 1,-1 1-1,1 0 1,-1 0-1,0-1 0,1 1 1,-1 0-1,-1-2 1,-15-10-10125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11.172"/>
    </inkml:context>
    <inkml:brush xml:id="br0">
      <inkml:brushProperty name="width" value="0.025" units="cm"/>
      <inkml:brushProperty name="height" value="0.025" units="cm"/>
    </inkml:brush>
  </inkml:definitions>
  <inkml:trace contextRef="#ctx0" brushRef="#br0">0 133 21588,'0'-2'2339,"6"-12"1376,30-8-1729,15 0-865,8 1-128,6 1-641,-3 7-288,-10 5-960,-16 2-2820,-16 2-6373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6.248"/>
    </inkml:context>
    <inkml:brush xml:id="br0">
      <inkml:brushProperty name="width" value="0.025" units="cm"/>
      <inkml:brushProperty name="height" value="0.025" units="cm"/>
    </inkml:brush>
  </inkml:definitions>
  <inkml:trace contextRef="#ctx0" brushRef="#br0">17 3 10794,'-16'-2'10058,"19"2"-9674,12 0-256,6 6 0,6 6-352,2 2-1986,4 1-2178,1 0-2178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13.052"/>
    </inkml:context>
    <inkml:brush xml:id="br0">
      <inkml:brushProperty name="width" value="0.025" units="cm"/>
      <inkml:brushProperty name="height" value="0.025" units="cm"/>
    </inkml:brush>
  </inkml:definitions>
  <inkml:trace contextRef="#ctx0" brushRef="#br0">234 362 15439,'0'0'6897,"-4"-9"-4089,3 6-2617,-1 0 0,1 0 0,-1 0 0,0 0 0,1 1 0,-1-1 0,0 0 0,-1 1 1,1 0-1,0-1 0,-1 1 0,1 0 0,-1 0 0,0 0 0,0 1 0,-5-3 0,4 3-90,0 0 0,0 0-1,0 1 1,0-1 0,0 1-1,0 0 1,0 0 0,0 0-1,0 1 1,0 0 0,1-1-1,-1 1 1,0 1 0,0-1 0,0 0-1,1 1 1,-6 3 0,1-1-95,1 1 1,-1 0-1,1 0 1,0 1-1,0 0 1,0 0-1,1 1 1,0 0 0,0 0-1,1 0 1,-1 1-1,2-1 1,-1 1-1,1 0 1,1 1-1,-1-1 1,1 1-1,1 0 1,-1 0 0,2-1-1,-2 13 1,3-20-9,0 0 1,0-1-1,0 1 0,0-1 1,0 1-1,0 0 1,0-1-1,0 1 0,0-1 1,1 1-1,-1 0 1,0-1-1,0 1 1,1-1-1,-1 1 0,0-1 1,1 1-1,-1-1 1,0 1-1,1-1 0,-1 1 1,1-1-1,-1 0 1,1 1-1,-1-1 1,1 0-1,-1 1 0,1-1 1,-1 0-1,1 1 1,0-1-1,-1 0 0,1 0 1,-1 0-1,1 0 1,0 0-1,-1 0 1,1 0-1,-1 0 0,1 0 1,0 0-1,-1 0 1,1 0-1,0 0 0,-1 0 1,1 0-1,-1-1 1,1 1-1,-1 0 1,1 0-1,0-1 0,-1 1 1,1 0-1,-1-1 1,0 1-1,1-1 0,0 0 1,32-22 82,-18 6-68,0 0-1,0 0 1,-2-1 0,0-1-1,-2 0 1,0-1 0,16-39-1,-28 66-115,0 0 0,0 0-1,1 0 1,0 1 0,0-1-1,2 11 1,0 1-17,5 39 565,2-1 1,19 64-1,-15-73 0,-2 1 1,-2 1-1,4 82 1,-13-112-442,-1 0 1,0-1 0,-1 1 0,-1-1 0,-1 0 0,-1 0 0,0 0-1,-2 0 1,0-1 0,-9 18 0,15-34-5,0 0 0,0 0 0,0 0 0,0-1 0,-1 1 0,1 0 0,0 0 0,-1-1 0,1 1 0,-1-1 0,0 1 0,1-1 0,-1 0 0,0 0 0,0 0 0,0 0 0,0 0 0,-3 1 0,3-2 0,1 0 0,0 0 0,-1 0 0,1 0 0,0-1 0,0 1 0,-1-1 0,1 1 0,0-1 0,0 1 0,0-1 0,-1 1 0,1-1 0,0 0 0,0 0 0,0 0 0,0 0 0,0 0 0,0 0 0,1 0 0,-3-2 0,-1-5 0,-1 0 0,1 0 0,0 0 0,1 0 0,0-1 0,0 0 0,-1-9 0,1 6 0,0-1 0,2 0 0,-1 0 0,1 0 0,1 0 0,0 0 0,1 0 0,1 1 0,0-1 0,0 0 0,2 1 0,-1-1 0,1 1 0,1 0 0,0 0 0,1 0 0,13-18 0,15-13-89,51-48 0,23-27-181,-96 102 249,0 0-1,-2 0 1,0-1-1,0-1 1,12-34-1,-19 42 55,0 0 0,-2 0 0,1-1 0,-1 1 0,0 0 0,-1 0 0,-1-1 0,-1-13 0,2 22-27,0 0 1,-1-1-1,1 1 1,0 0-1,-1 0 1,0-1-1,1 1 1,-1 0-1,0 0 1,0 0-1,0 0 1,0 0-1,-1 0 1,1 0-1,0 0 1,-1 0 0,0 1-1,1-1 1,-1 0-1,0 1 1,0 0-1,0-1 1,0 1-1,0 0 1,0 0-1,0 0 1,0 0-1,0 0 1,0 1-1,-1-1 1,1 1-1,0-1 1,0 1-1,-1 0 1,1 0-1,0 0 1,-1 0-1,1 0 1,0 1-1,-1-1 1,1 1-1,-3 0 1,2 1-9,1-1 0,0 1 0,-1-1 0,1 1 0,0 0 1,0 0-1,0 0 0,0 0 0,0 0 0,1 0 0,-1 1 0,1-1 0,-1 1 0,1-1 0,0 1 0,0-1 1,0 1-1,0-1 0,1 1 0,-1 0 0,0 5 0,-6 66-50,6-64 50,0 8 8,0-8-8,1 0 0,-1 0 0,1 0 0,1 0 0,0 0 0,3 11 0,-4-20 5,1 1-1,0 0 0,0 0 1,-1 0-1,1-1 0,0 1 0,1 0 1,-1-1-1,0 1 0,0-1 1,1 1-1,-1-1 0,1 0 1,-1 0-1,1 0 0,-1 1 1,1-1-1,0-1 0,0 1 0,-1 0 1,1 0-1,0-1 0,0 1 1,0-1-1,0 1 0,0-1 1,0 0-1,0 0 0,0 0 1,0 0-1,0 0 0,0 0 0,0-1 1,-1 1-1,1-1 0,0 1 1,3-2-1,4-1 0,-1 0-1,1-1 1,0 0-1,-1-1 1,0 1-1,0-2 1,-1 1-1,1-1 1,-1 0-1,0-1 1,-1 1-1,10-14 1,-4 5-3,0-1 1,-2-1-1,0 0 0,-1 0 1,8-22-1,-12 24 1,-1-1 0,0 0 0,-1 1 0,-1-1 0,-1 0 0,-1-26 0,-3 99 0,0-29 0,2 54 0,2-76 0,-1 1 0,1 0 0,0 0 0,1-1 0,0 1 0,0 0 0,0-1 0,1 0 0,0 0 0,0 0 0,0 0 0,1 0 0,5 6 0,-8-11 0,0 0 0,0 0 0,0 0 0,0 0 0,0 0 0,0 0 0,0 0 0,0-1 0,0 1 0,1 0 0,-1-1 0,0 1 0,0-1 0,1 1 0,-1-1 0,0 0 0,1 1 0,-1-1 0,1 0 0,-1 0 0,0 0 0,1 0 0,-1 0 0,1 0 0,-1-1 0,2 1 0,0-2 0,0 1 0,-1-1 0,1 1 0,0-1 0,-1 0 0,1 0 0,-1 0 0,1 0 0,-1-1 0,0 1 0,2-3 0,6-10 0,-1 1 0,-1-1 0,9-21 0,-15 32 0,7-16 0,-1 0 0,-1-1 0,-1 1 0,-1-1 0,0-1 0,-2 1 0,2-37 0,-6 81 0,1 9 0,6 53 0,-5-76 0,0 1 0,1-1 0,1 0 0,0 0 0,0 0 0,0-1 0,1 1 0,0-1 0,1 0 0,10 14 0,-14-20 0,0-1 0,0 1 0,1-1 0,-1 0 0,0 1 0,0-1 0,0 0 0,1 0 0,-1 0 0,1 0 0,-1 0 0,1 0 0,-1-1 0,1 1 0,0 0 0,-1-1 0,1 1 0,0-1 0,-1 0 0,1 1 0,0-1 0,-1 0 0,1 0 0,0 0 0,0 0 0,-1 0 0,1-1 0,0 1 0,-1-1 0,1 1 0,0-1 0,-1 1 0,1-1 0,0 0 0,-1 0 0,1 0 0,-1 0 0,0 0 0,1 0 0,-1 0 0,0 0 0,0 0 0,1-1 0,-1 1 0,0 0 0,0-1 0,-1 1 0,1-1 0,1-2 0,3-4 0,-1 0 0,0 0 0,0 0 0,-1-1 0,0 1 0,-1-1 0,0 0 0,2-12 0,-3 7 0,-1 1 0,-1-1 0,-3-23 0,4 32 0,-1 1 0,0-1 0,-1 0 0,1 1 0,-1-1 0,0 1 0,0 0 0,0 0 0,-1 0 0,0 0 0,1 0 0,-1 0 0,-1 0 0,-3-3 0,6 9 0,0 0 0,1-1 0,-1 1 0,1 0 0,-1 0 0,1 0 0,0 0 0,0 0 0,0 0 0,0 0 0,0 4 0,1-2 0,-1-1 0,1 1 0,0-1 0,0 1 0,0 0 0,1-1 0,-1 0 0,1 1 0,0-1 0,0 0 0,0 0 0,0 0 0,0 0 0,1 0 0,-1-1 0,1 1 0,0-1 0,0 0 0,0 1 0,0-1 0,0 0 0,0-1 0,1 1 0,-1-1 0,0 1 0,1-1 0,0 0 0,-1 0 0,1-1 0,-1 1 0,1-1 0,0 0 0,4 0 0,0-1 0,0 0 0,0-1 0,0 0 0,-1 0 0,1 0 0,-1-1 0,1-1 0,-1 1 0,0-1 0,0 0 0,0-1 0,-1 0 0,0 0 0,8-7 0,-1-2 0,-1 0 0,0 0 0,-1-1 0,10-17 0,-17 24 0,1 0 0,-1-1 0,-1 0 0,0 1 0,0-1 0,-1-1 0,0 1 0,0 0 0,0-17 0,-2 25 0,1 0 0,-1 1 0,0-1 0,0 0 0,0 1 0,0-1 0,0 0 0,0 1 0,0-1 0,0 0 0,-1 1 0,1-1 0,0 1 0,0-1 0,0 0 0,-1 1 0,1-1 0,0 1 0,-1-1 0,1 1 0,0-1 0,-1 1 0,1-1 0,-1 1 0,1-1 0,-1 1 0,1-1 0,-1 1 0,1 0 0,-1-1 0,0 1 0,1 0 0,-1-1 0,1 1 0,-1 0 0,0 0 0,1 0 0,-1 0 0,0 0 0,1-1 0,-1 1 0,0 0 0,1 0 0,-1 1 0,1-1 0,-1 0 0,0 0 0,1 0 0,-1 0 0,0 0 0,1 1 0,-1-1 0,0 1 0,-2 0 0,1 0 0,-1 0 0,0 1 0,1-1 0,0 1 0,-1 0 0,1 0 0,0 0 0,0 0 0,-4 4 0,-1 8 0,0 1 0,0-1 0,2 1 0,-1 0 0,2 0 0,0 1 0,1 0 0,1-1 0,0 1 0,1 0 0,1 19 0,0-32-33,0-1-1,1 0 1,-1 1 0,1-1-1,-1 0 1,1 1 0,0-1-1,0 0 1,0 0 0,0 0-1,0 0 1,1 0 0,-1 0-1,0 0 1,1 0 0,0 0-1,-1 0 1,1-1 0,0 1-1,0-1 1,0 0 0,0 1-1,0-1 1,0 0 0,0 0-1,1 0 1,-1 0 0,0-1-1,1 1 1,-1-1 0,0 1-1,1-1 1,-1 0 0,1 0-1,-1 0 1,0 0 0,1 0-1,3-1 1,2 0-293,-1 0 0,1 0 1,0-1-1,-1 0 0,1 0 0,-1-1 0,0 0 0,1 0 0,-1-1 0,-1 0 1,8-5-1,9-12-6118,-1-6-2497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13.409"/>
    </inkml:context>
    <inkml:brush xml:id="br0">
      <inkml:brushProperty name="width" value="0.025" units="cm"/>
      <inkml:brushProperty name="height" value="0.025" units="cm"/>
    </inkml:brush>
  </inkml:definitions>
  <inkml:trace contextRef="#ctx0" brushRef="#br0">148 2 20147,'-4'-1'685,"0"1"0,-1-1 1,1 1-1,-1 0 0,1 1 0,0-1 1,-1 1-1,1 0 0,0 0 0,0 0 0,-6 3 1,4-1-421,1 0 0,0 0 1,0 0-1,0 1 0,0-1 0,1 1 1,-8 8-1,7-6-263,0 0 0,1 0 0,0 0 0,0 0 0,1 1 0,-1 0 0,2-1 0,-1 1 0,1 0 0,0 0 0,0 1 0,1-1 0,-2 15 0,4-21-1,-1-1 1,0 1 0,0 0 0,1 0 0,-1 0-1,1 0 1,-1-1 0,1 1 0,-1 0 0,1 0-1,-1-1 1,1 1 0,0 0 0,-1-1 0,1 1-1,0-1 1,-1 1 0,1-1 0,0 1 0,0-1-1,0 1 1,0-1 0,-1 0 0,1 0 0,0 1-1,0-1 1,0 0 0,0 0 0,0 0 0,0 0-1,0 0 1,-1 0 0,1 0 0,0 0 0,0 0-1,0 0 1,0-1 0,0 1 0,0 0 0,0-1-1,0 0 1,40-13-51,-32 9-47,-2 0-81,0 0 1,1 0-1,0 1 1,0 0-1,0 0 1,0 1-1,1 0 1,-1 1-1,1 0 0,0 0 1,-1 1-1,1 0 1,15 0-1,-22 1 216,-1 1-1,1-1 0,-1 0 1,1 1-1,-1-1 0,1 1 0,-1-1 1,0 1-1,1 0 0,-1 0 0,0 0 1,1 0-1,-1 0 0,0 0 1,0 0-1,0 0 0,0 0 0,0 0 1,0 0-1,0 1 0,-1-1 0,1 0 1,0 1-1,-1-1 0,1 1 1,-1-1-1,1 1 0,-1-1 0,0 1 1,0-1-1,1 1 0,-1-1 0,0 1 1,0-1-1,0 1 0,-1-1 1,1 1-1,0-1 0,-1 1 0,1-1 1,-1 1-1,0 1 0,-1 3 225,0 0 0,0-1 0,0 1 0,0 0 0,-1-1 0,0 0-1,0 0 1,0 0 0,-1 0 0,-4 4 0,3-4-252,-1-1 1,0 0-1,0-1 0,0 1 1,0-1-1,0 0 0,-1-1 0,-6 3 1,-11-2-2554,4-7-3575,12-3-642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14.002"/>
    </inkml:context>
    <inkml:brush xml:id="br0">
      <inkml:brushProperty name="width" value="0.025" units="cm"/>
      <inkml:brushProperty name="height" value="0.025" units="cm"/>
    </inkml:brush>
  </inkml:definitions>
  <inkml:trace contextRef="#ctx0" brushRef="#br0">1 240 12011,'0'0'12417,"9"-1"-11520,17 0-309,-14 1-498,-1 0 1,0-1-1,0-1 0,20-4 1,-28 5 82,1 0 0,-1-1 0,0 1 0,0-1 0,-1 1-1,1-1 1,0 0 0,-1 0 0,1 0 0,-1 0 0,1-1 0,-1 1 0,0-1 0,0 1 0,0-1 0,0 0 0,-1 1 0,1-1 0,-1 0 0,1 0 0,-1-1 0,1-3 0,-1 2-30,0-1-1,0 1 0,0 0 0,-1-1 0,0 1 1,0 0-1,-1-1 0,1 1 0,-1 0 0,-1-6 1,1 10-121,1-1 1,-1 1-1,1-1 1,-1 1 0,0 0-1,0-1 1,1 1-1,-1-1 1,0 1 0,0 0-1,0 0 1,-1 0 0,1 0-1,0 0 1,0 0-1,0 0 1,-1 0 0,1 0-1,-1 0 1,1 1 0,0-1-1,-1 1 1,1-1-1,-1 1 1,0-1 0,1 1-1,-1 0 1,1 0-1,-1 0 1,1 0 0,-1 0-1,0 0 1,1 0 0,-1 0-1,1 1 1,-1-1-1,-1 1 1,1 0-23,0 0 0,0 0 0,0 1 0,0-1 0,0 0 0,0 1 0,1-1 0,-1 1 0,1 0 0,-1-1 0,1 1 0,-1 0 0,1 0 0,0 0 0,0 0 0,-1 4 0,-15 40 0,15-40 0,-1 4 0,-15 60 0,16-64 0,1 0 0,1 0 0,-1 0 0,1 0 0,0 0 0,0-1 0,0 1 0,1 0 0,2 9 0,-2-14 0,-1 0 0,1 0 0,-1-1 0,1 1 0,-1 0 0,1-1 0,-1 1 0,1-1 0,0 1 0,-1-1 0,1 1 0,0-1 0,-1 1 0,1-1 0,0 0 0,0 1 0,0-1 0,-1 0 0,1 1 0,0-1 0,0 0 0,0 0 0,-1 0 0,1 0 0,0 0 0,0 0 0,0 0 0,0 0 0,0 0 0,-1-1 0,1 1 0,0 0 0,0 0 0,0-1 0,-1 1 0,2-1 0,28-15 0,-15 3 0,0-1 0,-1 0 0,-1-1 0,22-31 0,-23 29 0,1 0 0,0 1 0,2 1 0,18-16 0,-33 30 0,1 0 0,0 1 0,-1-1 0,1 0 0,0 1 0,0-1 0,-1 1 0,1-1 0,0 1 0,0-1 0,0 1 0,0 0 0,0-1 0,0 1 0,0 0 0,0 0 0,-1-1 0,1 1 0,0 0 0,0 0 0,0 0 0,0 0 0,0 0 0,0 1 0,0-1 0,0 0 0,0 0 0,0 1 0,0-1 0,0 0 0,0 1 0,-1-1 0,1 1 0,0-1 0,0 1 0,0 0 0,-1-1 0,1 1 0,0 0 0,-1-1 0,1 1 0,0 0 0,-1 0 0,1 0 0,-1-1 0,0 1 0,1 1 0,3 8 0,-1-1 0,0 1 0,0 0 0,1 12 0,7 21 0,-10-42 0,-1 0 0,1-1 0,0 1 0,-1 0 0,1-1 0,0 1 0,0-1 0,-1 1 0,1-1 0,0 0 0,0 1 0,0-1 0,-1 0 0,1 1 0,0-1 0,0 0 0,0 0 0,0 0 0,0 0 0,0 0 0,-1 0 0,1 0 0,0 0 0,0 0 0,0 0 0,0 0 0,0 0 0,0-1 0,-1 1 0,1 0 0,0-1 0,0 1 0,0-1 0,1 0 0,27-21 0,-26 19 0,47-42 0,-28 23 0,1 1 0,0 1 0,2 1 0,0 1 0,55-28 0,-79 45 0,0 0 0,0 1 0,0-1 0,0 1 0,0-1 0,0 1 0,0-1 0,0 1 0,0 0 0,0-1 0,1 1 0,-1 0 0,0 0 0,0 0 0,0 0 0,0 0 0,0 0 0,1 0 0,-1 0 0,0 0 0,0 1 0,0-1 0,0 0 0,0 1 0,0-1 0,0 1 0,0-1 0,0 1 0,0-1 0,0 1 0,0 0 0,0 0 0,0-1 0,0 1 0,-1 0 0,1 0 0,0 0 0,-1 0 0,1 0 0,0 0 0,-1 0 0,1 1 0,0 5 0,0 0 0,0-1 0,-1 1 0,1 0 0,-2 0 0,0 8 0,0 7 0,-3 30-853,0-4-3969,4-60-5742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3.337"/>
    </inkml:context>
    <inkml:brush xml:id="br0">
      <inkml:brushProperty name="width" value="0.025" units="cm"/>
      <inkml:brushProperty name="height" value="0.025" units="cm"/>
    </inkml:brush>
  </inkml:definitions>
  <inkml:trace contextRef="#ctx0" brushRef="#br0">108 0 12620,'0'0'13992,"-10"15"-13250,0-1-658,0 0 0,2 1 0,-1 1-1,2-1 1,0 1 0,-8 32 0,4 5 168,2 0 0,3 1-1,2 0 1,2 0 0,6 56 0,-3-102-223,0 0 1,0 0-1,1 0 1,0-1-1,0 1 0,1-1 1,0 1-1,0-1 1,1 0-1,-1 0 1,10 12-1,-10-16-81,0 0 1,-1-1-1,1 1 1,1-1-1,-1 1 1,0-1-1,0 0 0,1 0 1,0-1-1,-1 1 1,1-1-1,0 1 1,0-1-1,-1-1 0,1 1 1,0 0-1,0-1 1,0 0-1,0 0 1,0 0-1,0 0 1,0-1-1,0 1 0,0-1 1,6-2-1,1-2-895,0 1-1,0-2 1,-1 0-1,0 0 0,0-1 1,0 0-1,11-11 1,25-26-6548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3.716"/>
    </inkml:context>
    <inkml:brush xml:id="br0">
      <inkml:brushProperty name="width" value="0.025" units="cm"/>
      <inkml:brushProperty name="height" value="0.025" units="cm"/>
    </inkml:brush>
  </inkml:definitions>
  <inkml:trace contextRef="#ctx0" brushRef="#br0">166 418 11339,'0'0'7340,"-8"3"-5594,1 1-1385,0 0 1,0 1 0,0 0-1,1 0 1,-1 1 0,1-1-1,1 1 1,-1 1 0,1-1-1,0 1 1,0 0 0,1 0-1,0 0 1,0 1 0,-3 10-1,0-4 451,3-7-534,0-1-1,1 1 1,0 0-1,0-1 1,0 2 0,1-1-1,0 0 1,1 0-1,-1 1 1,1-1-1,1 0 1,0 12 0,0-18-267,1-1 1,0 1-1,0 0 1,0-1 0,0 1-1,0 0 1,0-1 0,0 1-1,0-1 1,0 0-1,0 1 1,1-1 0,-1 0-1,0 0 1,0 1-1,0-1 1,0 0 0,0 0-1,1 0 1,-1 0 0,0-1-1,0 1 1,0 0-1,0 0 1,0-1 0,2 0-1,32-9 135,-26 6-189,1 0 0,-1 1 0,1 0 0,0 0 0,0 1 0,1 1 0,-1-1 0,14 1 0,-21 2 29,0-1 1,0 1-1,0 0 0,0-1 1,0 1-1,-1 1 1,1-1-1,0 0 0,0 1 1,-1-1-1,1 1 1,-1 0-1,0 0 0,1 0 1,-1 0-1,0 0 1,0 0-1,0 1 0,0-1 1,-1 1-1,1-1 1,-1 1-1,1 0 0,-1-1 1,0 1-1,0 0 1,0 0-1,0 0 0,-1 0 1,1 0-1,-1 5 1,1-4 60,0 1 0,0-1 1,-1 0-1,0 1 0,0-1 1,0 0-1,0 0 0,0 1 1,-1-1-1,0 0 0,0 0 1,0 1-1,-1-1 0,1 0 0,-1 0 1,0-1-1,0 1 0,0 0 1,0-1-1,-1 1 0,0-1 1,0 1-1,-3 2 0,-1-1 69,-1-1 0,1 0-1,-1 0 1,1 0 0,-1-1-1,0 0 1,-1-1-1,1 0 1,0 0 0,-17 0-1,18-1-240,-8 1 241,0-1 1,0 0-1,-19-2 0,33 1-193,-1 0 0,0 0 0,1 0 1,-1 0-1,0 0 0,1 0 0,-1 0 0,0-1 0,1 1 0,-1-1 0,0 1 1,1-1-1,-1 0 0,1 0 0,-1 1 0,1-1 0,0 0 0,-1 0 0,1 0 0,0-1 1,0 1-1,0 0 0,0 0 0,0-1 0,0 1 0,0-1 0,0 1 0,0-1 1,0 1-1,1-1 0,-1 1 0,1-1 0,-1 1 0,1-1 0,0 0 0,0 1 1,-1-1-1,1-3 0,2 2-575,-1 0 1,0 0-1,1 0 1,0 0-1,-1 0 1,1 0-1,0 0 1,1 1-1,-1-1 1,0 1-1,1-1 1,-1 1-1,1 0 1,0 0-1,0 0 1,0 0-1,6-2 1,2-3-2415,23-15-7194</inkml:trace>
  <inkml:trace contextRef="#ctx0" brushRef="#br0" timeOffset="1">321 472 20948,'0'0'8552,"27"72"-7687,-16-40-513,-5 0-256,1-6-64,0-4 32,-2-8-160,3-9-705,-1-5-640,1-4-1442,-3-17-1505,0-4-3139</inkml:trace>
  <inkml:trace contextRef="#ctx0" brushRef="#br0" timeOffset="2">420 480 15118,'0'0'2760,"2"7"-630,-1-2-1849,0 0 0,1 0 0,-1-1 0,1 1 0,1-1 0,-1 1 0,4 5 0,-5-9-179,0 0-1,0 1 0,1-1 1,-1 0-1,0 0 1,0 0-1,1 0 0,-1 0 1,1 0-1,-1 0 1,1-1-1,-1 1 1,1 0-1,-1-1 0,1 1 1,0-1-1,-1 0 1,1 0-1,0 1 0,-1-1 1,1 0-1,0 0 1,-1-1-1,1 1 1,0 0-1,-1 0 0,1-1 1,0 1-1,-1-1 1,1 0-1,-1 1 0,3-2 1,2-2 53,0 0 1,-1 0-1,0-1 0,1 1 1,-1-1-1,-1 0 0,1 0 1,-1-1-1,0 1 0,0-1 1,-1 0-1,6-12 0,2-5 566,-2-1-1,7-27 0,-23 75-575,2 0 0,1 0 0,0 1 0,2-1 0,1 46 0,1-70-138,0 1-1,0 0 1,0 0-1,0 0 1,0 0 0,0 0-1,1-1 1,-1 1-1,0 0 1,0 0-1,1 0 1,-1 0 0,0-1-1,1 1 1,-1 0-1,1 0 1,-1-1 0,1 1-1,-1 0 1,1-1-1,-1 1 1,1-1 0,0 1-1,0-1 1,-1 1-1,1-1 1,0 1 0,-1-1-1,1 1 1,2-1-1,-2 0 7,1 0 0,0 0 1,0 0-1,0-1 0,0 1 0,0-1 0,0 1 0,-1-1 0,1 0 0,0 1 0,0-1 0,-1 0 0,3-2 0,4-2 41,-1-1 0,1-1 0,-1 1 0,10-13 0,-3-1 10,-1-1 0,-1 0 0,0-1 0,-2 0 0,-1 0 0,0-1 0,-2 0 0,-1-1 0,0 0 0,-2 0 0,-1 0 0,-1 0 0,-1-1 0,-1 1 1,-4-36-1,2 47 23,-1 0 0,0 1 0,-7-19 0,9 27-82,0 1-1,0 0 1,-1-1 0,1 1-1,-1 0 1,0 0 0,0 0-1,0 0 1,0 0 0,-1 1-1,1-1 1,-1 1 0,1-1-1,-1 1 1,0 0 0,0 0-1,-4-2 1,5 4-7,1 0 0,-1 0 0,0-1 0,0 1 1,0 0-1,1 1 0,-1-1 0,0 0 0,0 0 0,1 1 0,-1-1 0,0 1 0,0 0 1,1-1-1,-1 1 0,1 0 0,-1 0 0,0 0 0,1 0 0,0 0 0,-1 1 0,1-1 1,0 0-1,0 1 0,-1-1 0,1 0 0,0 1 0,0-1 0,0 3 0,-26 53-67,24-49 67,-33 98 66,33-95-56,0 1 0,1 0 0,1 0 0,-1-1 0,2 1 0,0 0 0,1 15 0,0-26-8,-1 1 0,1-1 0,0 1 0,-1-1 0,1 1 0,0-1 0,0 0 0,0 1 0,0-1 0,0 0 0,0 0 0,1 0 0,-1 0 0,0 0 0,0 0 0,1 0 0,-1 0 0,1 0 0,-1-1 0,1 1 0,-1 0 0,1-1 0,-1 0 0,1 1 0,-1-1 0,1 0 0,0 0 0,-1 1 0,1-1 0,-1-1 0,1 1 0,0 0 0,-1 0 0,1-1 0,-1 1 0,1 0 0,2-2 0,4 0 0,0 0 0,1-1 0,-1 0 0,-1 0 0,15-8 0,-8 1 0,35-23 0,-48 32 0,0 0 0,0 0 0,0 1 0,1-1 0,-1 1 0,0-1 0,0 1 0,0-1 0,1 1 0,-1 0 0,0 0 0,1 0 0,-1 0 0,0-1 0,0 2 0,1-1 0,-1 0 0,0 0 0,1 0 0,-1 1 0,0-1 0,0 0 0,1 1 0,-1-1 0,0 1 0,0 0 0,0-1 0,0 1 0,0 0 0,0-1 0,0 1 0,0 0 0,0 0 0,0 0 0,1 2 0,2 6 0,0 0 0,-1 1 0,0 0 0,-1-1 0,0 1 0,1 20 0,-2-20 0,0-1 0,0 1 0,1 0 0,0-1 0,1 1 0,0-1 0,8 16 0,-11-25-25,0 1-1,0-1 1,0 1 0,0-1 0,0 0-1,1 1 1,-1-1 0,0 0 0,0 1-1,1-1 1,-1 0 0,0 0 0,0 1-1,1-1 1,-1 0 0,0 0 0,1 1-1,-1-1 1,0 0 0,1 0 0,-1 0-1,0 1 1,1-1 0,-1 0 0,1 0-1,-1 0 1,0 0 0,1 0-1,-1 0 1,1 0 0,-1 0 0,0 0-1,1 0 1,7-12-2175,-2-20-3966,-6 8-1009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4.057"/>
    </inkml:context>
    <inkml:brush xml:id="br0">
      <inkml:brushProperty name="width" value="0.025" units="cm"/>
      <inkml:brushProperty name="height" value="0.025" units="cm"/>
    </inkml:brush>
  </inkml:definitions>
  <inkml:trace contextRef="#ctx0" brushRef="#br0">0 122 11563,'0'0'8104,"10"-5"-4624,-1 1-2833,-1-1-1,0 0 1,0-1 0,0 1-1,8-9 1,-14 12-512,0 0-1,0 0 1,0 0 0,0 0-1,0 0 1,-1-1 0,1 1 0,0-1-1,-1 1 1,0-1 0,0 0-1,0 1 1,0-1 0,0 0-1,0 0 1,-1 0 0,1 1-1,-1-1 1,0 0 0,0 0 0,0 0-1,0 0 1,0 0 0,-1 0-1,1 0 1,-3-4 0,3 7-109,0 0 1,0-1 0,0 1 0,-1 0 0,1 0 0,0 0-1,0-1 1,0 1 0,-1 0 0,1 0 0,0 0-1,0 0 1,-1 0 0,1 0 0,0 0 0,0 0 0,-1 0-1,1 0 1,0 0 0,-1 0 0,1 0 0,0 0-1,0 0 1,-1 0 0,1 0 0,0 0 0,0 0-1,-1 0 1,1 0 0,0 0 0,0 0 0,-1 0 0,1 0-1,0 1 1,0-1 0,-1 0 0,1 0 0,0 0-1,0 0 1,0 1 0,0-1 0,-1 0 0,1 0 0,0 1-1,0-1 1,-9 11 176,4 1-166,2 0 1,0 0 0,0 1 0,1-1 0,0 1-1,1-1 1,1 1 0,0-1 0,4 24-1,-4-31-23,1-1-1,0 0 1,0 0-1,0 0 1,1 0-1,0 0 1,-1 0-1,1 0 0,1 0 1,-1 0-1,1-1 1,-1 1-1,1-1 1,3 3-1,-3-4-9,-1 0 0,1-1 0,0 1 0,0-1 0,0 0 0,0 0 0,0 0 0,0 0 0,0-1 0,0 1 0,0-1 0,0 0 0,0 0 0,1 0 0,-1 0 0,0 0 0,0-1 0,0 1 0,0-1 0,0 0 0,6-2 0,-6 2-393,0-1 0,0 1-1,0-1 1,0 0 0,0 0 0,0 0-1,0 0 1,0-1 0,-1 1 0,5-6 0,-6 7 151,-1 0 0,1 0 1,0 0-1,-1 0 0,1 0 1,0 0-1,-1 0 1,1 0-1,-1-1 0,0 1 1,1 0-1,-1 0 0,0-1 1,0 1-1,0 0 0,1 0 1,-2-1-1,1 1 1,0 0-1,0 0 0,0-1 1,0 1-1,-1 0 0,1 0 1,-1-1-1,1 1 1,-1 0-1,1 0 0,-1 0 1,0 0-1,1 0 0,-1 0 1,0 0-1,-1-2 0,-16-11-9136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4.417"/>
    </inkml:context>
    <inkml:brush xml:id="br0">
      <inkml:brushProperty name="width" value="0.025" units="cm"/>
      <inkml:brushProperty name="height" value="0.025" units="cm"/>
    </inkml:brush>
  </inkml:definitions>
  <inkml:trace contextRef="#ctx0" brushRef="#br0">0 0 16848,'0'0'8840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4.757"/>
    </inkml:context>
    <inkml:brush xml:id="br0">
      <inkml:brushProperty name="width" value="0.025" units="cm"/>
      <inkml:brushProperty name="height" value="0.025" units="cm"/>
    </inkml:brush>
  </inkml:definitions>
  <inkml:trace contextRef="#ctx0" brushRef="#br0">171 0 15407,'0'0'9256,"-15"74"-6821,-2-26-770,-1 7-1280,-2 4-225,-1 4-96,2-2-64,0-6 64,2-8-64,5-11 0,4-15 32,4-16-929,4-7-2210,0-29-2626,7-14-4421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5.412"/>
    </inkml:context>
    <inkml:brush xml:id="br0">
      <inkml:brushProperty name="width" value="0.025" units="cm"/>
      <inkml:brushProperty name="height" value="0.025" units="cm"/>
    </inkml:brush>
  </inkml:definitions>
  <inkml:trace contextRef="#ctx0" brushRef="#br0">30 1 7783,'0'9'10389,"-2"91"-5113,1 52-876,1-108-3861,3 0 1,2-1 0,12 53 0,-16-93-534,-1 0 0,1 0 0,1 0 1,-1 0-1,0 0 0,1-1 0,-1 1 0,1 0 0,0-1 0,0 0 1,0 1-1,0-1 0,4 3 0,-6-4-34,1-1-1,-1 0 1,1 1 0,-1-1 0,1 0-1,-1 0 1,1 0 0,0 1 0,-1-1-1,1 0 1,-1 0 0,1 0 0,-1 0-1,1 0 1,0 0 0,-1 0 0,1 0-1,-1 0 1,1 0 0,0 0 0,-1-1 0,1 1-1,-1 0 1,1 0 0,0-1 0,1 0-102,-1 0 0,0-1 0,0 1 0,0 0 0,0-1 0,0 1 1,0-1-1,-1 1 0,1-1 0,0 1 0,-1-1 0,1 1 1,0-4-1,1-5-447,0-1 0,-1 1-1,0-1 1,0 1 0,-1 0 0,-1-12 0,0 14 560,0 0 0,-1 1 0,0-1-1,0 1 1,0-1 0,-1 1 0,0 0 0,0 0-1,-1 0 1,0 0 0,0 1 0,-1 0 0,0 0 0,-8-8-1,13 13 15,-1 0 0,1 1 0,-1-1 0,1 1-1,-1-1 1,0 0 0,1 1 0,-1 0 0,0-1 0,0 1-1,1-1 1,-1 1 0,0 0 0,0-1 0,0 1-1,1 0 1,-1 0 0,0 0 0,0 0 0,0-1 0,0 1-1,0 0 1,1 1 0,-1-1 0,0 0 0,0 0-1,0 0 1,0 0 0,1 1 0,-1-1 0,0 0 0,0 1-1,0-1 1,0 1 0,-1 1-5,0 0-1,0 1 0,0-1 1,1 0-1,-1 1 1,1-1-1,0 1 1,0-1-1,0 1 1,-2 5-1,0 5 74,0 0-1,1 0 1,-1 23 0,2-36-46,1 1 0,0-1 0,0 0 0,0 0 0,0 0 0,0 1 0,0-1 1,0 0-1,0 0 0,0 0 0,0 1 0,1-1 0,-1 0 0,0 0 0,0 0 0,0 0 0,0 1 0,0-1 1,0 0-1,0 0 0,0 0 0,0 0 0,1 1 0,-1-1 0,0 0 0,0 0 0,0 0 0,0 0 1,0 0-1,1 0 0,-1 0 0,0 1 0,0-1 0,0 0 0,0 0 0,1 0 0,-1 0 0,0 0 1,0 0-1,0 0 0,1 0 0,-1 0 0,0 0 0,1 0 0,10-6 490,8-11 157,-6 0-302,0 0 1,-2-1-1,0 0 1,-1-1-1,-1 0 0,0-1 1,-2 0-1,0 0 1,-2-1-1,5-27 1,-11 81-63,2 48 162,0-75-414,-1 0 0,1 0 1,1 1-1,-1-1 0,1 0 0,0 0 0,1-1 1,-1 1-1,1 0 0,4 5 0,-6-9-33,0 0 0,1-1-1,-1 1 1,0-1-1,0 0 1,1 1 0,-1-1-1,1 0 1,-1 0-1,1 1 1,-1-1 0,1-1-1,0 1 1,0 0-1,-1 0 1,1-1 0,0 1-1,0-1 1,0 1-1,0-1 1,0 0 0,0 0-1,-1 1 1,5-2-1,-2 0 39,-1 0 0,0 0 0,1-1 0,-1 1 1,0-1-1,0 0 0,0 0 0,0 0 0,0 0 0,0-1 0,-1 1 0,4-5 0,4-5 108,-1 0 0,-1 0 0,0-1 0,-1 0 0,8-18 0,4-34-163,-10 33 0,-6 26 0,-2 8 0,-3 56 0,0-36 0,1 1 0,1-1 0,1 0 0,6 33 0,-6-53 2,-1-1 0,0 0 0,0 0 0,1 1 0,-1-1 0,1 0 0,-1 0 0,1 0 0,-1 0 0,1 1 0,0-1 0,-1 0 0,1 0 0,0 0 0,0 0 0,0-1 0,0 1 0,0 0 0,0 0 0,0 0 0,2 0 0,-2-1 0,0 0 0,0 0 0,0 0 0,0 0 1,0 0-1,0 0 0,0 0 0,0 0 0,0-1 0,0 1 0,0 0 0,0-1 0,0 1 0,0-1 1,0 1-1,-1-1 0,1 0 0,0 1 0,0-1 0,0 0 0,4-4-65,-1 0 0,0 0 0,0 0 0,0 0 1,-1 0-1,6-11 0,4-25-3994,-7 0-6530,-4 10-3468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6.208"/>
    </inkml:context>
    <inkml:brush xml:id="br0">
      <inkml:brushProperty name="width" value="0.025" units="cm"/>
      <inkml:brushProperty name="height" value="0.025" units="cm"/>
    </inkml:brush>
  </inkml:definitions>
  <inkml:trace contextRef="#ctx0" brushRef="#br0">17 46 11659,'0'0'5947,"0"-9"-2600,1-7-2863,0-5 4798,-1 50-2522,14 277-1036,-7-249-1333,2 0 0,3-1 0,25 73 0,-34-118-391,-2-7 0,0 0 0,1 1 0,-1-1 0,1 0 0,0 1 0,0-1 0,0 0 0,0-1 0,1 1 0,0 0 0,-1-1 0,1 1 0,1-1 0,-1 0 0,5 4 0,-7-7 0,0 0 0,-1 0 0,1 0 0,0 0 0,0 0 0,-1 0 0,1 0 0,0 0 0,0 0 0,-1 0 0,1-1 0,0 1 0,-1 0 0,1 0 0,0-1 0,-1 1 0,1-1 0,-1 1 0,1 0 0,0-1 0,-1 1 0,1-1 0,-1 0 0,1 1 0,-1-1 0,0 1 0,1-1 0,-1 0 0,0 1 0,1-1 0,-1 0 0,0 1 0,1-1 0,-1 0 0,0 1 0,0-1 0,0 0 0,0 1 0,0-1 0,0 0 0,0 0 0,0 1 0,0-1 0,-1-1 0,2-42 0,-1 39 0,-1-3 0,0 0 0,0 1 0,0-1 0,-1 0 0,-1 0 0,1 1 0,-1-1 0,0 1 0,-1 0 0,0-1 0,-7-8 0,-3-2 0,-1 0 0,-28-24 0,-11-13 0,100 39 0,-29 8-671,-1 0 0,0-1 0,0 0 0,-1-2 0,0 1 0,26-27 1,-21 18-579,-2-2 1,0 0 0,28-45 0,-35 40 373,1-11 4073,-12 38-1399,-6 20-556,-1 12-500,1 0 1,1 0-1,0 59 0,5-91-736,0 0-1,0-1 0,-1 1 0,1 0 0,0-1 1,0 1-1,0 0 0,0-1 0,1 1 0,-1-1 1,0 1-1,0 0 0,0-1 0,0 1 0,1-1 1,-1 1-1,0 0 0,0-1 0,1 1 1,-1-1-1,0 1 0,1-1 0,-1 1 0,1-1 1,-1 1-1,1-1 0,-1 0 0,1 1 0,-1-1 1,1 0-1,-1 1 0,2-1 0,18-8 188,15-28 48,-34 34-282,0 1 1,0-1-1,0 0 1,0 1-1,0-1 0,1 1 1,-1-1-1,0 1 0,1 0 1,-1-1-1,1 1 1,0 0-1,-1 0 0,1 0 1,0 0-1,0 1 1,0-1-1,-1 0 0,1 1 1,0-1-1,0 1 0,0-1 1,3 1-1,-3 1-20,0 0-1,0 0 1,0 0 0,1 0-1,-1 0 1,0 1 0,-1-1-1,1 1 1,0 0-1,0-1 1,-1 1 0,1 0-1,-1 0 1,1 0 0,-1 0-1,0 0 1,0 0-1,2 4 1,17 35 54,-2 0-1,-2 1 1,-1 1-1,13 67 1,-27-102 173,1-1-1,-1 1 1,-1 0 0,1 0-1,-1 0 1,-1 0 0,0 0-1,-3 14 1,4-20-115,-1 0-1,0 0 0,1-1 1,-1 1-1,0-1 1,0 1-1,0-1 1,0 1-1,-1-1 1,1 1-1,0-1 1,-1 0-1,1 0 0,0 0 1,-1 0-1,0 0 1,-1 1-1,0-1-23,1 0-1,-1 0 1,0-1 0,0 1-1,0-1 1,0 0-1,0 0 1,0 0 0,0 0-1,1 0 1,-1-1-1,0 0 1,0 1-1,-3-2 1,0-1-26,0 1-1,0-2 1,1 1-1,-1 0 1,1-1-1,-1 0 1,1-1-1,1 1 1,-1-1 0,0 0-1,-4-7 1,-2-3-33,0-1-1,-14-28 1,21 36-254,0 1 0,1 0 0,0-1-1,1 0 1,0 0 0,0 0 0,1 0-1,0 0 1,0 0 0,1 0 0,0 0-1,0 0 1,2-11 0,0 11-826,0 1 0,1-1 0,0 1 0,0-1 0,0 1 0,1 0 0,0 1 0,8-12 0,12-10-5770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6.623"/>
    </inkml:context>
    <inkml:brush xml:id="br0">
      <inkml:brushProperty name="width" value="0.025" units="cm"/>
      <inkml:brushProperty name="height" value="0.025" units="cm"/>
    </inkml:brush>
  </inkml:definitions>
  <inkml:trace contextRef="#ctx0" brushRef="#br0">71 14 14990,'0'0'14750,"0"-1"-14729,0 0 0,0 1-1,-1-1 1,1 1 0,0-1 0,0 0-1,0 1 1,0-1 0,-1 1 0,1-1-1,0 1 1,-1-1 0,1 0-1,0 1 1,-1-1 0,1 1 0,-1 0-1,1-1 1,-1 1 0,1-1 0,-1 1-1,1 0 1,-1-1 0,1 1 0,-2-1-1,-2 3 16,0 0-1,0 0 1,1 0-1,-1 0 1,0 1-1,1-1 1,0 1-1,-1 0 1,1 0-1,0 0 1,0 1-1,1-1 1,-1 1-1,1-1 1,0 1-1,0 0 1,0 0-1,0 0 1,-1 5-1,9-8-476,0 0-1,0 0 0,0-1 0,0 1 1,10-2-1,-12 1 12,39-4-2481,-33 2 2721,0 1 0,1 0 0,-1 0 0,0 1 0,0 0 0,0 1 0,20 4 0,-29-4 298,0-1-1,0 1 1,0-1-1,0 1 1,0-1-1,0 1 0,0 0 1,0-1-1,-1 1 1,1 0-1,0 0 1,0 0-1,-1-1 1,1 1-1,-1 0 1,1 0-1,-1 0 1,1 0-1,-1 0 1,1 0-1,-1 0 1,0 0-1,0 0 0,1 0 1,-1 1-1,0-1 1,0 0-1,0 0 1,0 0-1,0 0 1,0 0-1,-1 0 1,1 0-1,0 0 1,0 0-1,-1 0 1,1 0-1,-1 0 1,1 0-1,-2 2 0,0 1 321,0 0-1,0 0 1,-1 0-1,0 0 1,0-1-1,0 1 0,0-1 1,-4 4-1,2-3-376,0-1 0,0 1 0,0-1 0,0 0 0,0 0-1,-1-1 1,0 1 0,1-1 0,-1 0 0,0-1 0,0 1 0,0-1-1,0-1 1,0 1 0,0-1 0,0 0 0,0 0 0,-8-2 0,13 2-202,0-1 0,0 1 0,0-1 0,0 1 0,0-1 0,0 0 0,0 0 0,0 1 1,1-1-1,-1 0 0,0 0 0,1 0 0,-1 0 0,0 0 0,1 0 0,-1 0 1,1 0-1,0 0 0,-1 0 0,1-1 0,-1 0-483,1 1 0,-1-1 0,1 1 0,0-1 0,0 0-1,0 1 1,0-1 0,0 1 0,0-1 0,0 1 0,1-1 0,-1 1 0,1-1 0,-1 1 0,1-2 0,11-10-7411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6.550"/>
    </inkml:context>
    <inkml:brush xml:id="br0">
      <inkml:brushProperty name="width" value="0.025" units="cm"/>
      <inkml:brushProperty name="height" value="0.025" units="cm"/>
    </inkml:brush>
  </inkml:definitions>
  <inkml:trace contextRef="#ctx0" brushRef="#br0">44 107 11851,'0'0'5808,"2"-10"-1259,2-27-658,-6 25-980,-4 11-1878,-6 12-578,7 3-287,0-1-1,0 0 0,1 1 1,1 0-1,0 0 1,1 0-1,0 0 1,1 1-1,1-1 0,3 28 1,-3-41-162,0 0 0,0-1 0,0 1 0,0 0 0,0 0 0,0-1 0,1 1 0,-1 0 0,0-1-1,0 1 1,1-1 0,-1 1 0,0 0 0,1-1 0,-1 1 0,1-1 0,-1 1 0,1-1 0,-1 1 0,1-1 0,-1 1 0,1-1 0,-1 1 0,1-1 0,0 0 0,-1 1 0,1-1 0,-1 0 0,1 0 0,0 1 0,-1-1-1,1 0 1,0 0 0,0 0 0,-1 0 0,1 0 0,0 0 0,-1 0 0,1 0 0,0 0 0,-1 0 0,1 0 0,0-1 0,-1 1 0,1 0 0,0 0 0,-1-1 0,1 1 0,0 0 0,-1-1 0,1 0 0,3-1 8,-1 0 1,1 0 0,-1 0-1,0-1 1,0 0 0,0 1-1,4-6 1,5-10-15,-2 0 0,-1 0 0,0-1 0,-1 0 0,-1 0 0,0-1 0,-2 0 0,0 0 0,3-36 0,0 163 0,-8-86-22,0-10-95,0 0 0,0 0 1,1 0-1,1 0 0,0 0 0,0 0 1,1 0-1,5 11 0,-8-21-1,0-1 1,0 1-1,1-1 0,-1 1 1,0-1-1,1 1 1,-1-1-1,1 1 0,-1-1 1,1 1-1,-1-1 0,0 1 1,1-1-1,-1 0 1,1 1-1,0-1 0,-1 0 1,1 0-1,-1 1 0,1-1 1,-1 0-1,1 0 0,0 0 1,-1 0-1,1 0 1,0 1-1,-1-1 0,1 0 1,-1-1-1,1 1 0,0 0 1,-1 0-1,1 0 1,-1 0-1,1 0 0,0-1 1,-1 1-1,1 0 0,-1 0 1,1-1-1,-1 1 0,1 0 1,-1-1-1,1 1 1,-1-1-1,1 1 0,-1-1 1,1 1-1,-1-1 0,0 1 1,1-1-1,-1 1 1,0-1-1,0 1 0,1-2 1,16-32-6610,-5-2-891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6.876"/>
    </inkml:context>
    <inkml:brush xml:id="br0">
      <inkml:brushProperty name="width" value="0.025" units="cm"/>
      <inkml:brushProperty name="height" value="0.025" units="cm"/>
    </inkml:brush>
  </inkml:definitions>
  <inkml:trace contextRef="#ctx0" brushRef="#br0">27 84 12940,'-2'-12'4404,"1"-2"-3074,1 8-833,-1 1 0,1 0 0,-1 0 0,0 0 0,0 0 0,0-1 0,-1 2 0,0-1 0,-3-7 0,4 37 3281,-1-5-3654,-1 69 785,0-50 400,2 0 0,7 57 1,-7-95-1305,1 0 1,0 0 0,0 0-1,0 0 1,0 0 0,1 0-1,-1 0 1,0 0-1,0 0 1,0 0 0,1 0-1,-1 0 1,1 0 0,-1 0-1,1 0 1,-1 0 0,1 0-1,-1 0 1,1-1 0,0 1-1,-1 0 1,1 0 0,0-1-1,0 1 1,0-1-1,0 1 1,-1 0 0,1-1-1,0 0 1,0 1 0,0-1-1,0 1 1,0-1 0,0 0-1,0 0 1,0 0 0,0 1-1,0-1 1,0 0 0,0 0-1,0-1 1,0 1 0,1 0-1,-1 0 1,0 0-1,0-1 1,0 1 0,-1 0-1,1-1 1,0 1 0,0-1-1,0 1 1,2-2 0,6-4 9,-1 0 1,1-1 0,-1 0-1,9-9 1,-11 10-15,-2 2-8,0-1 0,0 1 1,0 1-1,0-1 0,1 0 0,-1 1 0,1 0 0,0 0 1,0 1-1,0-1 0,1 1 0,-1 0 0,1 1 1,-1-1-1,1 1 0,-1 0 0,12 0 0,-16 1-5,0 1-1,1-1 1,-1 1 0,0 0-1,1 0 1,-1 0-1,0 0 1,0 0-1,0 0 1,0 0 0,0 0-1,0 0 1,0 0-1,0 0 1,0 1 0,-1-1-1,1 0 1,0 1-1,-1-1 1,1 1 0,-1-1-1,0 0 1,1 1-1,-1-1 1,0 1-1,0 2 1,2 47 59,-2-41-42,0-2 17,0-1 0,-1 1 0,0 0 0,0-1 0,0 1 0,-1 0-1,0-1 1,-1 0 0,-6 14 0,7-18-14,0 0-1,0-1 1,0 1-1,0 0 1,0-1-1,-1 1 0,0-1 1,1 0-1,-1 0 1,0 0-1,0 0 1,0-1-1,0 1 1,0-1-1,0 0 1,-1 1-1,1-2 1,0 1-1,-1 0 1,1-1-1,-1 1 1,1-1-1,-1 0 1,-5-1-1,7 1-284,0 0 0,0-1 0,0 0-1,0 1 1,0-1 0,0 0 0,1 0 0,-1 0 0,0 0-1,1 0 1,-1-1 0,1 1 0,-1 0 0,1-1 0,-1 1 0,1-1-1,0 0 1,0 1 0,0-1 0,0 0 0,0 0 0,0 1 0,1-1-1,-1 0 1,0 0 0,0-4 0,-1-3-2221,0-1 1,0 0-1,1 0 1,1-12-1,0 6-9145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7.233"/>
    </inkml:context>
    <inkml:brush xml:id="br0">
      <inkml:brushProperty name="width" value="0.025" units="cm"/>
      <inkml:brushProperty name="height" value="0.025" units="cm"/>
    </inkml:brush>
  </inkml:definitions>
  <inkml:trace contextRef="#ctx0" brushRef="#br0">1 208 11147,'0'0'1041,"11"-7"2519,18-12 1180,36-30 0,-4-9 935,-32 18-5146,-28 39-517,0 0-1,-1 0 1,1 0-1,0 0 0,-1 0 1,1 0-1,-1 0 1,1-1-1,-1 1 1,0 0-1,1 0 0,-1 0 1,0-1-1,0 1 1,0 0-1,0 0 0,0 0 1,0-1-1,0 1 1,0 0-1,-1 0 1,0-3-1,1 4 10,-1-1-1,0 1 1,0-1-1,0 1 1,1-1-1,-1 1 1,0-1 0,0 1-1,0 0 1,0 0-1,0-1 1,0 1 0,0 0-1,0 0 1,0 0-1,0 0 1,0 0-1,0 0 1,0 0 0,1 0-1,-3 1 1,-2 0 35,1 0 0,-1 1 1,0-1-1,1 1 0,0 0 1,-1 0-1,1 0 0,0 1 0,0 0 1,-5 4-1,1 2-56,2 1 0,-1 0 0,1 0 0,0 0 0,1 1 0,-4 12 0,6-17 0,1 1 0,0-1 0,1 1 0,-1 0 0,1 0 0,1 0 0,-1-1 0,1 1 0,0 0 0,1 0 0,2 12 0,-3-18 0,1 1 0,0-1 0,0 1 0,0 0 0,0-1 0,0 0 0,0 1 0,0-1 0,1 0 0,-1 1 0,0-1 0,1 0 0,-1 0 0,1 0 0,0 0 0,-1 0 0,1-1 0,-1 1 0,1 0 0,0-1 0,0 1 0,-1-1 0,1 0 0,0 1 0,0-1 0,0 0 0,-1 0 0,1 0 0,0 0 0,0-1 0,3 0 0,1 1 0,0-1 0,0-1 0,0 1 0,0-1 0,0 0 0,-1 0 0,12-7 0,-8 3-445,-1 0 0,0 0 0,0-1 1,0-1-1,-1 1 0,0-1 0,0-1 0,-1 1 0,0-1 0,-1 0 0,9-19 1,-8 7-6902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5:27.573"/>
    </inkml:context>
    <inkml:brush xml:id="br0">
      <inkml:brushProperty name="width" value="0.025" units="cm"/>
      <inkml:brushProperty name="height" value="0.025" units="cm"/>
    </inkml:brush>
  </inkml:definitions>
  <inkml:trace contextRef="#ctx0" brushRef="#br0">19 1 16207,'0'0'12524,"65"79"-9545,-39-36-1922,-2 3-1057,-3 4 0,-6 7 0,-6 2 0,-9 3 0,-3 3 0,-16 6 0,-10 2 0,-9-3 0,-5-5-3812,-3-6-11114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5:01.691"/>
    </inkml:context>
    <inkml:brush xml:id="br0">
      <inkml:brushProperty name="width" value="0.025" units="cm"/>
      <inkml:brushProperty name="height" value="0.025" units="cm"/>
    </inkml:brush>
  </inkml:definitions>
  <inkml:trace contextRef="#ctx0" brushRef="#br0">124 10 15631,'-11'3'2039,"-102"26"4490,125-24-3571,16 0-3114,-26-5 338,278 61 2151,-185-37-1945,0-4 0,154 12 0,-174-29-120,0-4 0,0-3 0,0-3 0,141-33 0,-80 0-92,-86 22-160,2 3 0,0 2 0,0 2 0,103-8 0,-161 20-29,-1 0 0,1 0 0,-1 0 0,1 1 0,-13 5 0,-13 3 91,-937 184 87,857-182-114,-152-3 0,238-16 13,24-2-49,16-3-94,13 0 44,0 0-1,1 2 1,1 1 0,55-10 0,-49 11 29,784-102-1203,-517 80 731,-277 28 249,-18 2 72,0 0 1,0-1 0,0 0 0,0 0 0,0-1 0,0 0 0,9-4 0,-16 3-374,-11 0 426,-17 0 166,-96 6 133,-234 34 0,70 22-1274,101-11-2476,146-38-1628,20-9-2867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5:08.680"/>
    </inkml:context>
    <inkml:brush xml:id="br0">
      <inkml:brushProperty name="width" value="0.025" units="cm"/>
      <inkml:brushProperty name="height" value="0.025" units="cm"/>
    </inkml:brush>
  </inkml:definitions>
  <inkml:trace contextRef="#ctx0" brushRef="#br0">147 8 9737,'-13'3'1506,"-1"-1"-973,-2 0 443,1 1 0,-1 0 0,1 1 1,0 1-1,-19 8 0,34-13-890,0 0 1,-1 0 0,1 0 0,-1 0-1,1 0 1,0 0 0,-1 0-1,1 1 1,0-1 0,-1 0-1,1 0 1,0 0 0,-1 0 0,1 1-1,0-1 1,0 0 0,-1 0-1,1 1 1,0-1 0,0 0 0,-1 1-1,1-1 1,0 0 0,0 1-1,0-1 1,0 0 0,-1 1 0,1-1-1,0 0 1,0 1 0,0-1-1,0 0 1,0 1 0,0-1-1,0 1 1,0-1 0,0 0 0,0 1-1,15 5 1585,26-4-82,399-30 1754,-114 2-3158,392 19-18,-434 9 488,-274-2-611,-2-1-17,-1 1 1,1 0 0,0 0-1,-1 1 1,1 0 0,-1 0 0,1 1-1,-1 0 1,15 6 0,-22-8-29,0 0 0,0 0 0,0 0 0,0 1 1,0-1-1,1 0 0,-1 0 0,0 0 0,0 1 1,0-1-1,0 0 0,0 0 0,0 0 0,0 1 1,0-1-1,0 0 0,0 0 0,0 0 0,0 0 0,0 1 1,0-1-1,0 0 0,-1 0 0,1 0 0,0 1 1,0-1-1,0 0 0,0 0 0,0 0 0,0 0 1,0 1-1,0-1 0,-1 0 0,1 0 0,0 0 0,0 0 1,0 0-1,0 0 0,-1 0 0,1 1 0,0-1 1,0 0-1,0 0 0,0 0 0,-1 0 0,1 0 1,0 0-1,0 0 0,0 0 0,-1 0 0,1 0 0,0 0 1,0 0-1,0 0 0,-1 0 0,1 0 0,0 0 1,0 0-1,0 0 0,-1 0 0,1 0 0,0-1 1,0 1-1,-15 2-27,-90 0-424,36-4-4184,40-4-1514,0-8-5391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5:57.849"/>
    </inkml:context>
    <inkml:brush xml:id="br0">
      <inkml:brushProperty name="width" value="0.025" units="cm"/>
      <inkml:brushProperty name="height" value="0.025" units="cm"/>
    </inkml:brush>
  </inkml:definitions>
  <inkml:trace contextRef="#ctx0" brushRef="#br0">0 86 11115,'0'0'13634,"3"9"-13148,8 46-255,-2 0 1,-3 1 0,-2 0 0,-3 60 0,7 104 3242,-8-218-3384,0 1 0,1-1 0,-1 0 1,0 1-1,1-1 0,-1 1 0,1-1 0,0 0 0,0 0 0,0 1 0,0-1 0,0 0 0,0 0 0,1 0 0,-1 0 0,1 0 1,-1 0-1,1-1 0,3 4 0,-3-5-51,0 0 0,0 1 1,0-1-1,0 0 0,0 0 1,0 0-1,0 0 0,0 0 1,0-1-1,0 1 0,0-1 1,-1 1-1,1-1 0,0 0 1,0 1-1,0-1 0,0 0 1,-1 0-1,1-1 0,0 1 1,-1 0-1,1 0 0,-1-1 1,0 1-1,2-3 0,21-19-16,-1-2 1,-2 0-1,33-51 0,48-97-39,-79 130 14,2 0 2,43-83 0,-59 107 0,-2 0 0,1 0 0,-2 0 0,6-37 0,-13 44-2517,-10 10-4661,0 2-3402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5:59.251"/>
    </inkml:context>
    <inkml:brush xml:id="br0">
      <inkml:brushProperty name="width" value="0.025" units="cm"/>
      <inkml:brushProperty name="height" value="0.025" units="cm"/>
    </inkml:brush>
  </inkml:definitions>
  <inkml:trace contextRef="#ctx0" brushRef="#br0">146 2 12107,'2'-1'7500,"-1"6"-2955,-5 21-1550,-8 35-1982,-64 179 2054,29-95-2146,44-137-1226,1 0-1,1 0 1,-1 0 0,1 0 0,0 11 0,10-42-23446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5:59.798"/>
    </inkml:context>
    <inkml:brush xml:id="br0">
      <inkml:brushProperty name="width" value="0.025" units="cm"/>
      <inkml:brushProperty name="height" value="0.025" units="cm"/>
    </inkml:brush>
  </inkml:definitions>
  <inkml:trace contextRef="#ctx0" brushRef="#br0">1 90 16656,'0'0'9305,"11"-6"-8072,30-11-834,1 2 0,1 2 0,0 2 0,0 2 0,1 1 0,0 3 0,66 0 0,-109 4-404,1 1 0,0 0 0,0 0 0,0 0-1,0 0 1,0 1 0,-1-1 0,1 0 0,0 1 0,0-1-1,0 1 1,-1 0 0,1-1 0,0 1 0,-1 0 0,1 0 0,-1 0-1,1 0 1,-1 1 0,1-1 0,-1 0 0,2 3 0,-2-2 49,0 0 1,-1 0-1,1 0 1,-1 0-1,1 0 0,-1 0 1,0 0-1,0 0 1,0 0-1,0 0 1,0 0-1,-1 0 1,1 0-1,-1 0 0,1 0 1,-1 0-1,0 2 1,-4 6 188,0 0-1,0-1 1,0 1 0,-2-1 0,1 0 0,-10 11 0,-5 3-223,-1-1-1,-1-1 1,0-1 0,-2-1 0,0-1 0,-29 16 0,48-30-1093,19-7-1584,22-10-3918,-9 1 360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0.140"/>
    </inkml:context>
    <inkml:brush xml:id="br0">
      <inkml:brushProperty name="width" value="0.025" units="cm"/>
      <inkml:brushProperty name="height" value="0.025" units="cm"/>
    </inkml:brush>
  </inkml:definitions>
  <inkml:trace contextRef="#ctx0" brushRef="#br0">172 0 18193,'0'0'13987,"-2"10"-13485,-9 50-476,-3 0 0,-3-1 0,-34 82 0,-19 65-45,64-163-3467,13-46-7538,1-11 2056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6.980"/>
    </inkml:context>
    <inkml:brush xml:id="br0">
      <inkml:brushProperty name="width" value="0.025" units="cm"/>
      <inkml:brushProperty name="height" value="0.025" units="cm"/>
    </inkml:brush>
  </inkml:definitions>
  <inkml:trace contextRef="#ctx0" brushRef="#br0">60 386 11339,'0'0'10554,"-4"10"-8019,-1 2-2247,0-3 243,0 1 0,1 0-1,1 0 1,0 1 0,0-1-1,1 1 1,0-1 0,1 1-1,0 18 1,1-28-520,1 1-1,0-1 1,-1 0-1,1 0 1,0 0-1,-1 0 1,1 0 0,0 0-1,0-1 1,0 1-1,0 0 1,0 0-1,0-1 1,0 1 0,0 0-1,0-1 1,0 1-1,0-1 1,1 1-1,-1-1 1,0 0 0,0 1-1,1-1 1,-1 0-1,0 0 1,0 0-1,1 0 1,-1 0-1,0 0 1,0 0 0,0-1-1,1 1 1,-1 0-1,0-1 1,0 1-1,0-1 1,2 0 0,2 0 15,1-1 1,-1 0-1,1 0 1,-1 0-1,0-1 1,0 0-1,5-4 1,6-8 14,-1-2 1,0 0-1,-1-1 1,-1 0-1,-1-1 1,-1-1-1,-1 0 1,14-36-1,-13 25 152,-2 1-1,-1-1 0,-1 0 0,-2-1 1,2-47-1,-6 72-189,-1 1 0,0-1 0,-1 1-1,0 0 1,0-1 0,0 1 0,-5-12 0,6 16-13,-1 1 1,0-1-1,0 1 0,0 0 0,0-1 1,0 1-1,0 0 0,0 0 1,0 0-1,0 0 0,-1-1 0,1 2 1,0-1-1,-1 0 0,1 0 1,-1 0-1,1 1 0,-1-1 0,1 1 1,-1-1-1,1 1 0,-1-1 1,1 1-1,-1 0 0,0 0 0,1 0 1,-1 0-1,0 0 0,1 0 0,-1 0 1,1 1-1,-1-1 0,0 1 1,1-1-1,-1 1 0,-1 1 0,-7 2 7,0 1 0,0 1-1,1 0 1,0 0 0,0 1-1,1 0 1,0 0-1,0 1 1,-10 12 0,-59 86 640,72-100-541,0 2-74,-1-1-1,1 1 1,1 0 0,0 0 0,0 1 0,0-1 0,1 1-1,0 0 1,1 0 0,-2 12 0,4-20-22,0 0 0,0 0 0,0 0 0,0 0 0,0 0 0,1 0 0,-1 0 0,0 0 0,1 0 0,-1 0 0,0 0 0,1 0 0,-1 0 0,1 0 0,0 0 0,-1 0 0,1 0 0,0-1 0,-1 1 0,1 0 0,0 0 0,0-1 0,0 1 0,0-1 0,0 1 0,0-1 0,0 1 0,0-1 0,0 1 0,0-1 0,0 0 0,0 1 0,0-1 0,0 0 0,1 0 0,46 0 0,-35 0 0,21-3-470,42-9-1,-49 7 132,-1 1 1,1 1-1,34 1 1,-59 2 355,0 0 1,0 0-1,-1 0 1,1 0-1,0 0 1,-1 1 0,1-1-1,0 1 1,-1-1-1,1 1 1,-1 0-1,1 0 1,-1 0 0,1 0-1,-1 0 1,1 0-1,-1 0 1,0 0-1,0 0 1,1 0 0,-1 1-1,0-1 1,0 1-1,0-1 1,-1 1-1,2 1 1,-1 1 98,0 0 0,0 0 0,-1 0 0,1 0 0,-1 0 0,0 0 0,0 0 0,0 0 0,-1 0 0,1 0 0,-2 4 0,-1 4-377,-1 0-1,0 0 1,-1 0 0,0 0-1,-1-1 1,-11 17 0,6-17-5457,2-8-5460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0.527"/>
    </inkml:context>
    <inkml:brush xml:id="br0">
      <inkml:brushProperty name="width" value="0.025" units="cm"/>
      <inkml:brushProperty name="height" value="0.025" units="cm"/>
    </inkml:brush>
  </inkml:definitions>
  <inkml:trace contextRef="#ctx0" brushRef="#br0">284 0 5317,'0'0'24343,"-5"9"-23163,-81 138-398,43-78-401,3 2 1,-51 127 0,87-186-382,0-1 0,1 0 0,1 1 0,0 0 0,0 0 0,1-1 0,1 23 0,0-30 0,0-1 0,1 1 0,0-1 0,0 1 0,0-1 0,0 1 0,0-1 0,1 0 0,-1 0 0,1 1 0,0-1 0,0 0 0,0-1 0,1 1 0,-1 0 0,1-1 0,-1 1 0,1-1 0,0 1 0,0-1 0,0 0 0,0-1 0,0 1 0,0 0 0,1-1 0,-1 0 0,1 0 0,6 2 0,-2-1-395,0-1 0,1 0 0,-1 0 0,1-1 0,-1 0 0,0 0-1,15-3 1,-16 1-815,-1 1 0,0-1 0,0 0-1,0-1 1,0 0 0,8-4 0,29-26-18868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1.981"/>
    </inkml:context>
    <inkml:brush xml:id="br0">
      <inkml:brushProperty name="width" value="0.025" units="cm"/>
      <inkml:brushProperty name="height" value="0.025" units="cm"/>
    </inkml:brush>
  </inkml:definitions>
  <inkml:trace contextRef="#ctx0" brushRef="#br0">217 42 13549,'0'-3'656,"1"1"1,-1 0-1,0 0 1,-1 0-1,1 0 1,0-1-1,-1 1 1,1 0 0,-1 0-1,1 0 1,-1 0-1,0 0 1,0 0-1,0 0 1,-2-2-1,2 4-489,0-1-1,-1 0 1,1 0-1,-1 1 1,1-1-1,-1 1 1,1-1-1,-1 1 1,1 0-1,-1-1 1,0 1-1,1 0 1,-1 0-1,1 0 0,-1 0 1,0 0-1,1 1 1,-1-1-1,1 0 1,-1 1-1,1-1 1,-4 2-1,0 1-101,-1 0 0,1 0 0,0 0-1,0 1 1,0-1 0,0 1 0,0 0 0,1 1-1,0-1 1,0 1 0,0 0 0,0 0-1,-4 9 1,-1 2 188,1-1-1,0 1 0,-7 26 1,13-37-200,1-1-1,-1 0 1,1 0 0,0 1 0,1-1 0,-1 1 0,1-1-1,0 9 1,1-12-43,-1 0 0,1 1-1,0-1 1,-1 0 0,1 0-1,0 0 1,0 0 0,0 0-1,0 0 1,0 0 0,0 0-1,0-1 1,0 1 0,0 0-1,0 0 1,1-1 0,-1 1-1,0-1 1,0 1 0,1-1-1,-1 0 1,0 1 0,1-1-1,-1 0 1,0 0 0,1 0-1,-1 0 1,0 0 0,1 0-1,-1 0 1,2-1 0,4 1 10,1 0 1,0 0 0,0 1 0,-1 0 0,1 0 0,-1 1 0,1 0-1,12 5 1,-16-5-25,-1 0 1,0 1-1,0-1 0,0 1 0,0-1 1,0 1-1,-1 0 0,1 0 0,-1 0 0,0 1 1,0-1-1,0 0 0,0 1 0,0-1 1,-1 1-1,0 0 0,0-1 0,0 1 1,1 7-1,1 8 154,0 0 0,-2 1 0,0-1 1,-1 0-1,-1 1 0,-5 29 0,4-41-93,1 0 0,-2 0-1,1 1 1,-1-1 0,0-1-1,0 1 1,-1 0 0,0-1-1,-1 0 1,1 0-1,-1 0 1,-1 0 0,1-1-1,-1 0 1,0 0 0,-1-1-1,-10 8 1,15-11-57,-1 0 0,0-1 0,1 1 0,-1-1 0,0 0 0,0 0 0,0 0 0,0 0 0,0 0 0,0 0 0,0-1 0,0 0 0,0 1 0,0-1 0,0 0 0,-1-1 0,1 1 0,0-1 0,0 1 0,0-1 0,0 0 0,-4-1 0,4-1 0,-1 1 0,1-1 0,0 0 0,0 0 0,0 0 0,1 0 0,-1 0 0,0-1 0,1 1 0,0-1 0,0 0 0,0 0 0,1 1 0,-3-7 0,-1-8 0,1-1 0,0 0 0,2 0 0,0 0 0,1 0 0,1-19 0,1 32-114,0 0 0,0 0 0,0 0 0,1 0 0,-1 1 0,2-1 0,-1 1 0,0-1 0,1 1 0,0 0 0,1 0 0,-1 0 0,1 0 0,0 1 0,0-1 0,0 1 0,0 0 0,8-5 0,8-4-1173,0 0 0,1 2 0,30-13 0,-13 6-960,-5 0-6065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2.325"/>
    </inkml:context>
    <inkml:brush xml:id="br0">
      <inkml:brushProperty name="width" value="0.025" units="cm"/>
      <inkml:brushProperty name="height" value="0.025" units="cm"/>
    </inkml:brush>
  </inkml:definitions>
  <inkml:trace contextRef="#ctx0" brushRef="#br0">60 112 17296,'0'0'10271,"9"-3"-9352,9-1-351,-1-2 0,28-12 0,-42 16-457,1 1 0,0-1 0,-1 0 0,1 0 0,-1 0-1,0 0 1,0 0 0,0-1 0,0 1 0,0-1 0,0 0 0,-1 0 0,1 0-1,-1 0 1,0-1 0,0 1 0,0 0 0,0-1 0,-1 0 0,1 1 0,-1-1-1,1-5 1,-2 8-110,-1 0 0,1 1 0,-1-1 0,1 0 0,-1 1 0,1-1 0,-1 0 0,1 1-1,-1-1 1,1 1 0,-1-1 0,0 1 0,0-1 0,1 1 0,-1-1 0,0 1 0,0 0 0,1-1-1,-1 1 1,0 0 0,0 0 0,0 0 0,0 0 0,1-1 0,-1 1 0,0 0 0,0 0 0,0 1-1,0-1 1,1 0 0,-1 0 0,0 0 0,0 0 0,0 1 0,1-1 0,-2 1 0,-35 10-8,24-1 7,1-1 0,-1 2 0,2-1 0,-1 2 0,2-1 0,-15 21 0,19-24 0,0 1 0,1-1 0,0 1 0,0 1 0,1-1 0,0 1 0,1-1 0,0 1 0,0 0 0,1 0 0,-1 12 0,3-21-39,0 1-1,1 0 1,-1 0-1,1 0 1,-1 0-1,1-1 1,-1 1-1,1 0 1,0-1 0,0 1-1,0 0 1,0-1-1,0 1 1,0-1-1,0 0 1,1 1 0,-1-1-1,0 0 1,1 0-1,-1 1 1,1-1-1,0 0 1,-1-1-1,1 1 1,0 0 0,-1 0-1,1-1 1,0 1-1,0-1 1,-1 1-1,1-1 1,4 0-1,7 2-875,1-1-1,0 0 1,18-2-1,-20 0-168,33-3-7020,0-9-5771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2.713"/>
    </inkml:context>
    <inkml:brush xml:id="br0">
      <inkml:brushProperty name="width" value="0.025" units="cm"/>
      <inkml:brushProperty name="height" value="0.025" units="cm"/>
    </inkml:brush>
  </inkml:definitions>
  <inkml:trace contextRef="#ctx0" brushRef="#br0">209 9 13229,'0'0'18086,"-9"-3"-17237,6 2-815,0 0 0,0 0 0,-1 0 0,1 1 0,0-1 0,0 1 0,0 0 0,0 0 0,0 0 0,-1 0 0,1 1 0,-3 0 0,2 1-20,-1 0 1,1 0 0,0 0-1,-1 1 1,1-1 0,0 1-1,1 0 1,-1 1 0,1-1-1,-4 5 1,-8 7-15,6-7 0,1 0 0,0 1 0,1 0 0,-1 0 0,2 1 0,-12 20 0,18-29 0,0-1 0,1 1 0,-1 0 0,0-1 0,1 1 0,-1 0 0,0-1 0,1 1 0,-1 0 0,1-1 0,-1 1 0,1-1 0,-1 1 0,1-1 0,-1 1 0,1-1 0,-1 1 0,1-1 0,0 0 0,-1 1 0,1-1 0,0 0 0,-1 1 0,1-1 0,0 0 0,0 0 0,-1 0 0,1 0 0,0 0 0,0 0 0,-1 0 0,1 0 0,0 0 0,0 0 0,-1 0 0,1 0 0,1-1 0,41 1 0,-38-1 0,49-7-289,-45 6 202,1 0 0,-1 0 0,1 1 0,0 0 0,-1 0-1,1 1 1,0 1 0,15 2 0,-24-3 80,-1 1 0,1-1 1,0 0-1,-1 1 0,1-1 0,0 1 0,-1 0 1,1-1-1,-1 1 0,1-1 0,-1 1 0,1 0 1,-1-1-1,1 1 0,-1 0 0,0-1 0,1 1 1,-1 0-1,0 0 0,0 0 0,1-1 0,-1 1 1,0 0-1,0 0 0,0 0 0,0-1 0,0 1 1,0 0-1,0 0 0,0 0 0,-1-1 0,1 1 1,0 0-1,0 0 0,-1-1 0,1 1 0,-1 1 1,-15 27 221,2-14-102,0-2-1,0 0 0,-1 0 1,-1-1-1,-17 9 0,23-15-68,0 0 1,0-1-1,-1 0 0,0-1 0,0 0 0,0-1 0,0 0 1,0-1-1,-22 2 0,32-4-52,1 0 0,-1 0 1,1 0-1,0 0 0,-1 0 0,1 0 1,-1 0-1,1 0 0,-1 0 0,1 0 1,-1 0-1,1 0 0,-1 0 0,1-1 1,-1 1-1,1 0 0,0 0 0,-1-1 1,1 1-1,-1 0 0,1-1 0,0 1 0,-1 0 1,1-1-1,0 1 0,-1 0 0,1-1 1,0 1-1,0-1 0,-1 1 0,1 0 1,0-1-1,0 1 0,0-1 0,0 1 1,0-1-1,-1 0 0,8-22-851,22-20-2402,37-39-8926,-27 30-70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3.056"/>
    </inkml:context>
    <inkml:brush xml:id="br0">
      <inkml:brushProperty name="width" value="0.025" units="cm"/>
      <inkml:brushProperty name="height" value="0.025" units="cm"/>
    </inkml:brush>
  </inkml:definitions>
  <inkml:trace contextRef="#ctx0" brushRef="#br0">137 0 20948,'0'0'10805,"1"15"-9956,-1 17-816,-2 0 0,-1-1 0,-1 1 0,-15 54 0,-21 36-33,17-55 0,-21 103 0,43-169 0,1 0 0,-1 0 0,1 0 0,0 0 0,0 0 0,-1 1 0,1-1 0,0 0 0,0 0 0,0 0 0,0 0 0,0 0 0,0 1 0,1-1 0,-1 0 0,0 0 0,0 0 0,1 0 0,0 2 0,12-16 0,12-37 0,-17 22-9,-2 1 0,-2-1 1,0 0-1,-2 0 0,-2-50 0,0 59-29,0 18-549,3 29-3246,-2-27 3551,0 0 0,-1 0 0,1 0 0,0-1 0,0 1 0,0 0 0,0 0 0,0-1 0,0 1 0,0 0 0,0-1 0,0 1 0,0-1 0,0 1 0,0-1 0,1 0 0,-1 1-1,2-1 1,14 1-6835,1-1-4819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3.509"/>
    </inkml:context>
    <inkml:brush xml:id="br0">
      <inkml:brushProperty name="width" value="0.025" units="cm"/>
      <inkml:brushProperty name="height" value="0.025" units="cm"/>
    </inkml:brush>
  </inkml:definitions>
  <inkml:trace contextRef="#ctx0" brushRef="#br0">65 17 2755,'0'0'6966,"-8"-2"-4499,-6-2-1502,-6-2 164,-3 5 5777,54 6 813,-25-2-7458,0 1 0,1-1 0,-1-1 0,1 1 0,0-1 0,0 0 0,0 0 0,0-1 0,0 0 0,0 0 0,9-1 0,47-3-3179,-40-4-2187,-9-2-1529,0-4-6712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4.911"/>
    </inkml:context>
    <inkml:brush xml:id="br0">
      <inkml:brushProperty name="width" value="0.025" units="cm"/>
      <inkml:brushProperty name="height" value="0.025" units="cm"/>
    </inkml:brush>
  </inkml:definitions>
  <inkml:trace contextRef="#ctx0" brushRef="#br0">1 210 7847,'0'0'16763,"9"3"-15578,-6-1-1081,0-1-1,0 0 1,0 0-1,0 0 1,0 0-1,0 0 1,1-1 0,-1 1-1,0-1 1,1 0-1,-1 0 1,0 0-1,1-1 1,-1 1 0,0-1-1,0 0 1,1 0-1,-1 0 1,0 0-1,0 0 1,0-1 0,0 1-1,0-1 1,-1 0-1,1 0 1,0 0-1,-1 0 1,1 0-1,3-5 1,2-1 89,0 0 0,0 0 0,0-1 1,-1 0-1,0 0 0,-1-1 0,0 0 0,0 0 0,-1-1 0,-1 1 0,1-1 0,-2 0 1,0 0-1,0 0 0,-1-1 0,2-17 0,-4 29-189,0-1 1,0 1-1,0 0 0,0 0 1,0 0-1,0-1 0,0 1 1,0 0-1,0 0 0,0 0 1,0-1-1,-1 1 0,1 0 1,0 0-1,0 0 0,0 0 1,0-1-1,0 1 0,0 0 1,0 0-1,0 0 0,-1 0 1,1-1-1,0 1 0,0 0 1,0 0-1,0 0 0,0 0 1,-1 0-1,1 0 0,0-1 1,0 1-1,0 0 0,0 0 1,-1 0-1,1 0 0,0 0 1,0 0-1,0 0 0,-1 0 1,1 0-1,0 0 0,0 0 1,0 0-1,-1 0 0,1 0 1,-12 6 182,-8 11 4,5 1-191,0 0 0,2 0 0,0 1 0,2 1 0,0 0 0,1 1 0,1 0 0,-12 41 0,21-62 0,0 1 0,0 0 0,0 0 0,-1-1 0,1 1 0,0 0 0,0 0 0,1 0 0,-1-1 0,0 1 0,0 0 0,0 0 0,0 0 0,1-1 0,-1 1 0,0 0 0,1-1 0,-1 1 0,0 0 0,1-1 0,-1 1 0,1 0 0,-1-1 0,1 1 0,0-1 0,-1 1 0,1-1 0,1 2 0,25 2 0,33-18 0,-34 4 0,45-27 0,-56 28 0,1 0 0,0 1 0,1 0 0,-1 1 0,1 1 0,1 1 0,24-4 0,-41 9 0,0 0 0,1 0 0,-1 0 0,0 1 0,0-1 0,0 0 0,1 1 0,-1-1 0,0 1 0,0-1 0,0 1 0,0 0 0,0-1 0,0 1 0,0 0 0,0 0 0,0 0 0,0 0 0,-1 0 0,1 0 0,0 0 0,-1 0 0,1 0 0,0 0 0,-1 0 0,1 0 0,-1 0 0,0 1 0,1-1 0,-1 0 0,0 0 0,0 1 0,0-1 0,0 2 0,1 55 0,-1-43 0,-9 51 0,0-13 0,9-52 0,0-1 0,1 0 0,-1 0 0,0 0 0,0 0 0,0 0 0,1 0 0,-1 0 0,0 1 0,0-1 0,0 0 0,1 0 0,-1 0 0,0 0 0,0 0 0,1 0 0,-1 0 0,0 0 0,0 0 0,0 0 0,1 0 0,-1 0 0,0 0 0,0 0 0,1-1 0,-1 1 0,0 0 0,0 0 0,0 0 0,1 0 0,-1 0 0,0 0 0,0-1 0,0 1 0,0 0 0,1 0 0,-1 0 0,0 0 0,0-1 0,0 1 0,0 0 0,0 0 0,0 0 0,0-1 0,1 1 0,-1 0 0,0 0 0,0 0 0,0-1 0,0 1 0,0 0 0,10-12 0,-4-3 0,-1 0 0,-1 0 0,0 0 0,0-1 0,-2 0 0,0 0 0,-1 1 0,0-1 0,-4-30 0,2 4 0,41 32 0,-27 7 0,-1 0 0,-1 0 0,2 0 0,-1 2 0,0-1 0,17 2 0,-26 0 0,0 0 0,0 1 0,0-1 0,-1 1 0,1 0 0,0 0 0,-1 0 0,1 0 0,-1 0 0,1 0 0,-1 1 0,0-1 0,1 1 0,-1 0 0,0 0 0,0 0 0,0 0 0,0 0 0,-1 0 0,1 0 0,-1 1 0,1-1 0,-1 0 0,0 1 0,1 0 0,-1-1 0,-1 1 0,1-1 0,0 4 0,2 12 0,0 0 0,-2 0 0,0-1 0,-2 20 0,1-6 0,0-31 0,0 1 0,0-1 0,0 0 0,1 1 0,-1-1 0,0 0 0,1 0 0,-1 0 0,0 1 0,1-1 0,-1 0 0,0 0 0,1 0 0,-1 1 0,0-1 0,1 0 0,-1 0 0,0 0 0,1 0 0,-1 0 0,1 0 0,-1 0 0,0 0 0,1 0 0,-1 0 0,0 0 0,1 0 0,-1 0 0,0 0 0,1-1 0,-1 1 0,1 0 0,-1 0 0,0 0 0,1 0 0,-1-1 0,0 1 0,0 0 0,1 0 0,-1-1 0,0 1 0,1 0 0,-1 0 0,0-1 0,0 1 0,1-1 0,17-12 0,24-31 0,-34 33 0,1 1 0,1 1 0,-1-1 0,1 2 0,1-1 0,0 1 0,17-9 0,-28 16 0,1 1 0,0 0 0,-1-1 0,1 1 0,0-1 0,0 1 0,-1 0 0,1 0 0,0-1 0,0 1 0,0 0 0,-1 0 0,1 0 0,0 0 0,0 0 0,0 0 0,0 0 0,-1 0 0,1 1 0,0-1 0,0 0 0,0 0 0,-1 1 0,1-1 0,0 0 0,0 1 0,-1-1 0,1 0 0,0 1 0,-1 0 0,2 0 0,-1 1 0,0 0 0,-1 0 0,1-1 0,0 1 0,-1 0 0,1 0 0,-1 0 0,0 0 0,0 0 0,0 0 0,0 0 0,0 4 0,-1 4 0,-1 1 0,0 0 0,-1-1 0,-4 13 0,2-12-23,3-6-452,-1 0-1,1 0 0,1 0 1,-1 0-1,1 0 0,-2 11 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5.238"/>
    </inkml:context>
    <inkml:brush xml:id="br0">
      <inkml:brushProperty name="width" value="0.025" units="cm"/>
      <inkml:brushProperty name="height" value="0.025" units="cm"/>
    </inkml:brush>
  </inkml:definitions>
  <inkml:trace contextRef="#ctx0" brushRef="#br0">42 1 4612,'0'0'19347,"11"2"-16796,-3 0-2203,0 0 0,1 1-1,-1-1 1,0 2-1,0-1 1,-1 1 0,1 1-1,-1-1 1,0 1-1,0 1 1,0-1-1,-1 1 1,0 0 0,0 0-1,0 1 1,-1 0-1,5 9 1,-3-3-348,0 0 0,-1 0 0,0 1 0,-2 0 0,1 0 0,-2 0 0,0 1 0,0-1 0,-2 1 0,0-1 0,0 1 0,-1 0 0,-1 0 0,-1-1 0,0 1 0,-1-1 0,-6 20 0,-3 4 0,-2-1 0,-1 0 0,-2-1 0,-2-1 0,-27 39 0,38-62-345,0 0 0,0-1 0,-1 0 1,-21 19-1,2-12-7508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5.813"/>
    </inkml:context>
    <inkml:brush xml:id="br0">
      <inkml:brushProperty name="width" value="0.025" units="cm"/>
      <inkml:brushProperty name="height" value="0.025" units="cm"/>
    </inkml:brush>
  </inkml:definitions>
  <inkml:trace contextRef="#ctx0" brushRef="#br0">0 29 20179,'0'0'9673,"65"1"-8872,-10-7 256,13-2-641,9 2-287,-2-1-65,-4 5-64,-14 2 64,-11 0-160,-18 2-1090,-15 11-767,-13 3-898,-1 0 96,-22 0-1953,-10-3-2563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6.141"/>
    </inkml:context>
    <inkml:brush xml:id="br0">
      <inkml:brushProperty name="width" value="0.025" units="cm"/>
      <inkml:brushProperty name="height" value="0.025" units="cm"/>
    </inkml:brush>
  </inkml:definitions>
  <inkml:trace contextRef="#ctx0" brushRef="#br0">0 1 6150,'0'0'16303,"21"52"-13900,21-47 31,16-5-288,11 0-705,7-2-832,-1-9-385,-4 2-192,-9 2-32,-13-2-3171,-8 2-6630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4.275"/>
    </inkml:context>
    <inkml:brush xml:id="br0">
      <inkml:brushProperty name="width" value="0.025" units="cm"/>
      <inkml:brushProperty name="height" value="0.025" units="cm"/>
    </inkml:brush>
  </inkml:definitions>
  <inkml:trace contextRef="#ctx0" brushRef="#br0">2 1 20307,'0'0'10634,"0"76"-9000,0-34-1442,-1 2-192,1-1 0,0-3 0,2-6 0,9-9 0,1-5-609,-1-7-1441,-4-9-704,-5-10-7784,-9-19-4773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8.104"/>
    </inkml:context>
    <inkml:brush xml:id="br0">
      <inkml:brushProperty name="width" value="0.025" units="cm"/>
      <inkml:brushProperty name="height" value="0.025" units="cm"/>
    </inkml:brush>
  </inkml:definitions>
  <inkml:trace contextRef="#ctx0" brushRef="#br0">205 349 18161,'0'0'2493,"-12"-4"-48,12 4-2430,-9-3 251,0 0 1,0 0-1,0 1 0,0 0 0,-15 0 1,20 2-166,0 0 0,0 0 1,0 1-1,0-1 1,0 1-1,0 0 0,0 1 1,0-1-1,0 1 1,1-1-1,-1 1 1,0 0-1,1 1 0,0-1 1,-1 0-1,1 1 1,0 0-1,-4 5 1,0 0 126,1 0 1,0 1 0,1 0-1,-1 0 1,-3 11 0,7-16-140,0 0 0,1 0 0,-1 0 0,1 0 0,0 0 0,1 0 0,-1 0 0,0 0 0,1 0 0,0 1 0,0-1 1,1 0-1,-1 0 0,1 0 0,1 7 0,0-9-57,-1 0 1,1-1-1,0 1 0,-1-1 1,1 0-1,0 1 0,0-1 1,0 0-1,0 0 0,0 0 1,0 0-1,0-1 0,0 1 1,0-1-1,0 1 1,1-1-1,-1 0 0,0 1 1,0-1-1,0 0 0,1-1 1,-1 1-1,0 0 0,0-1 1,3 0-1,5 0 38,0-1 0,0 0 0,0-1-1,12-5 1,-5 0-60,-1-1-1,0-1 1,-1 0-1,0-1 1,-1 0 0,21-22-1,-28 27-15,-1-1-1,0 0 1,0-1-1,-1 1 1,0-1-1,0 0 1,-1 0-1,0-1 1,0 1-1,-1-1 0,0 0 1,-1 0-1,0 0 1,0 0-1,0-10 1,-2 19 2,0 0 1,0-1-1,0 1 0,0 0 1,0-1-1,0 1 0,0 0 1,1 0-1,-1-1 0,-1 1 1,1 0-1,0-1 1,0 1-1,0 0 0,0-1 1,0 1-1,0 0 0,0 0 1,0-1-1,0 1 0,0 0 1,-1 0-1,1-1 0,0 1 1,0 0-1,0 0 0,-1-1 1,1 1-1,0 0 0,0 0 1,0 0-1,-1-1 1,1 1-1,0 0 0,0 0 1,-1 0-1,1 0 0,0 0 1,-1 0-1,1 0 0,0 0 1,-1-1-1,1 1 0,-1 0 1,-13 10 40,-12 20 143,24-27-182,-3 4 137,-1-1 1,1 2 0,1-1 0,-1 0 0,1 1 0,1 0 0,-1 0 0,1 0 0,1 0 0,-1 1 0,-1 16 0,4-24-134,0 0 0,1 0 0,-1 0 1,0 0-1,1 0 0,-1-1 0,1 1 1,-1 0-1,1 0 0,-1-1 0,1 1 1,-1 0-1,1-1 0,0 1 0,-1 0 1,1-1-1,0 1 0,0-1 0,0 1 1,-1-1-1,1 0 0,0 1 0,0-1 1,0 0-1,0 1 0,0-1 1,0 0-1,-1 0 0,1 0 0,0 0 1,0 0-1,0 0 0,0 0 0,0 0 1,0 0-1,0 0 0,0-1 0,1 0 1,41-9-385,-30 4 160,-1 0 0,0-1 0,0 0 0,-1-1 0,0 0 0,0-1 0,-1 0 1,0-1-1,-1 0 0,16-22 0,-16 19 131,0 0-1,-1-1 1,0-1 0,-1 1 0,-1-1 0,0 0 0,-1-1-1,6-31 1,-76 163-176,48-86 612,-4 8 727,-29 73 0,46-101-1033,1 1 0,0 0 0,0 0 0,1 1 0,0-1 0,1 1 0,1-1 0,-1 1 0,2-1 1,0 1-1,4 21 0,-4-30-135,0 0 0,1 0 0,-1-1 1,1 1-1,-1 0 0,1 0 0,0-1 0,0 1 1,0-1-1,1 0 0,-1 0 0,0 0 0,4 2 1,-5-3 83,0 0 0,-1-1 0,1 1 0,0-1 1,0 1-1,0-1 0,0 1 0,0-1 0,0 0 0,1 1 1,-1-1-1,0 0 0,0 0 0,0 0 0,0 0 1,0 0-1,0 0 0,0 0 0,0 0 0,1 0 0,-1-1 1,0 1-1,0 0 0,0-1 0,0 1 0,0-1 0,0 1 1,0-1-1,0 1 0,-1-1 0,1 0 0,0 1 1,0-1-1,0 0 0,-1 0 0,1 0 0,0 0 0,-1 1 1,1-1-1,0-2 0,71-113 702,-31 53-175,43-90-1,26-135-76,-133 356-415,-3 1 229,4 2 0,2 0-1,-16 127 1,34-181-252,-1 55 0,3-68 0,0 0 0,1 0 0,-1 0 0,1 0 0,0 0 0,0 0 0,0-1 0,1 1 0,-1 0 0,1 0 0,0-1 0,0 1 0,0-1 0,3 4 0,-5-7 0,1 1 0,-1-1 0,0 1 0,0-1 0,1 1 0,-1-1 0,0 0 0,1 1 0,-1-1 0,0 1 0,1-1 0,-1 0 0,1 1 0,-1-1 0,0 0 0,1 0 0,-1 1 0,1-1 0,-1 0 0,1 0 0,-1 0 0,1 1 0,-1-1 0,1 0 0,-1 0 0,1 0 0,-1 0 0,1 0 0,-1 0 0,1 0 0,0 0 0,-1 0 0,1-1 0,-1 1 0,1 0 0,-1 0 0,1 0 0,-1-1 0,0 1 0,1 0 0,-1 0 0,1-1 0,-1 1 0,1 0 0,-1-1 0,0 1 0,1-1 0,-1 1 0,0 0 0,1-1 0,-1 1 0,0-1 0,0 1 0,1-1 0,-1 1 0,0-1 0,0 1 0,0-1 0,0 1 0,0-1 0,0 1 0,0-1 0,0 0 0,3-40 0,-3 36 0,1-14-14,-1-1 0,-1 1-1,-1 0 1,-1-1 0,-1 1 0,0 0-1,-1 0 1,-1 1 0,-1 0 0,-1 0-1,0 0 1,-1 1 0,-1 0 0,-18-22-1,31 37 37,0 1-1,1 0 1,-1 1-1,0-1 0,1 0 1,-1 1-1,1 0 0,-1 0 1,6 0-1,0 0-17,62 1-1274,107-14 0,-109-1-6668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8.398"/>
    </inkml:context>
    <inkml:brush xml:id="br0">
      <inkml:brushProperty name="width" value="0.025" units="cm"/>
      <inkml:brushProperty name="height" value="0.025" units="cm"/>
    </inkml:brush>
  </inkml:definitions>
  <inkml:trace contextRef="#ctx0" brushRef="#br0">1 486 9097,'0'0'13992,"12"-3"-11745,7-3-1695,0-1-1,-1-1 1,1-1 0,-1 0 0,-1-2-1,18-13 1,109-90 263,-99 76-682,252-219-875,-297 258 744,0-1 0,0 0 1,0 0-1,0 0 0,0 0 0,0 0 0,0 0 1,0 0-1,0 0 0,0 0 0,0 0 1,0 1-1,0-1 0,0 0 0,0 0 1,0 0-1,0 0 0,0 0 0,0 0 1,0 0-1,0 0 0,1 0 0,-1 0 0,0 0 1,0 0-1,0 0 0,0 0 0,0 0 1,0 0-1,0 0 0,0 0 0,0 1 1,0-1-1,0 0 0,1 0 0,-1 0 1,0 0-1,0 0 0,0 0 0,0 0 1,0 0-1,0-1 0,0 1 0,0 0 0,0 0 1,0 0-1,1 0 0,-1 0 0,0 0 1,0 0-1,0 0 0,0 0 0,0 0 1,0 0-1,-5 14 91,-12 17 225,-53 81 881,27-45-993,-36 75 1,76-136-350,0 1 0,1-1 0,-1 1 0,1-1 0,0 1 0,0 8 0,2-14-85,0-1 0,0 1 0,0 0 1,0 0-1,0 0 0,0 0 0,0 0 0,0 0 0,1 0 1,-1 0-1,0 0 0,1 0 0,-1 0 0,1 0 1,-1-1-1,1 1 0,-1 0 0,1 0 0,1 1 1,-1-2-309,1 1 0,-1 0 0,0 0 1,1-1-1,-1 1 0,1-1 1,0 0-1,-1 1 0,1-1 0,-1 0 1,1 0-1,-1 0 0,1 0 0,0 0 1,-1 0-1,3-1 0,16-3-7445</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8.738"/>
    </inkml:context>
    <inkml:brush xml:id="br0">
      <inkml:brushProperty name="width" value="0.025" units="cm"/>
      <inkml:brushProperty name="height" value="0.025" units="cm"/>
    </inkml:brush>
  </inkml:definitions>
  <inkml:trace contextRef="#ctx0" brushRef="#br0">156 3 17681,'0'0'4644,"-10"6"-3443,-3 6-928,1 0 0,0 1 0,0 0-1,2 1 1,-1 0 0,2 1 0,0 0 0,0 0-1,-11 34 1,-4 33 1251,23-76-1370,0 0 1,0-1 0,0 1-1,1 0 1,0 0 0,0-1-1,0 1 1,1 0 0,0-1-1,0 1 1,0 0 0,4 8-1,-3-12-111,0 0 1,-1 0-1,1 0 0,0-1 0,1 1 0,-1 0 1,0-1-1,0 0 0,1 1 0,-1-1 1,1 0-1,-1 0 0,1 0 0,-1-1 0,1 1 1,0 0-1,-1-1 0,1 0 0,0 0 0,-1 0 1,1 0-1,0 0 0,0 0 0,-1-1 0,5 0 1,3-1 127,-1 0 0,0 0 1,1-1-1,-1 0 0,17-9 1,-13 4-112,1-1 1,-1-1 0,-1 0-1,0 0 1,0-1-1,-1-1 1,0 0 0,10-16-1,-15 21-42,-1-1 0,-1-1-1,1 1 1,-1-1-1,-1 0 1,1 1 0,-1-2-1,-1 1 1,0 0-1,0 0 1,-1-1 0,0 1-1,-1-1 1,0 1-1,-1-12 1,0 18-20,0-1 0,0 1-1,0-1 1,0 1 0,0 0 0,-1-1-1,1 1 1,-1 0 0,0 0 0,0 0 0,0 0-1,0 0 1,-1 0 0,1 1 0,-1-1-1,0 1 1,1 0 0,-1 0 0,0 0 0,-4-2-1,1 1-22,0 0 0,-1 1-1,1 0 1,0 0 0,-1 1-1,1 0 1,-1 0-1,1 0 1,-1 1 0,-7 0-1,12 0-116,1 1 0,-1-1 0,1 0 0,0 1 0,-1 0 0,1-1-1,-1 1 1,1 0 0,0-1 0,0 1 0,-1 0 0,1 0 0,0 0 0,0 0-1,0 0 1,0 0 0,0 1 0,0-1 0,0 0 0,1 0 0,-1 1 0,0-1-1,1 0 1,-1 1 0,1-1 0,-1 3 0,0 10-4278,5-1-3519,4-7-2028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09.098"/>
    </inkml:context>
    <inkml:brush xml:id="br0">
      <inkml:brushProperty name="width" value="0.025" units="cm"/>
      <inkml:brushProperty name="height" value="0.025" units="cm"/>
    </inkml:brush>
  </inkml:definitions>
  <inkml:trace contextRef="#ctx0" brushRef="#br0">210 0 19635,'0'0'3133,"-12"4"108,1-1-2884,1 1 0,0 0 0,0 0 1,0 1-1,1 0 0,0 1 0,0 0 1,0 1-1,1 0 0,0 0 0,0 1 1,-8 10-1,6-4-88,0 1 0,1 0 0,0 1 0,-10 26 0,17-35-217,-1-1-1,1 1 0,0 0 0,1 0 1,-1-1-1,1 1 0,1 0 0,0 0 1,-1 0-1,2 0 0,-1 0 0,1 0 1,0 0-1,4 12 0,-3-16-51,0 0 0,0 0 0,0-1 0,1 1 0,-1-1 0,0 1 0,1-1 0,0 0 0,-1 0 0,1 0 0,0 0 0,0-1 0,0 1 0,0-1 0,1 0 0,-1 0 0,0 0 0,1 0 0,-1 0 0,0-1 0,1 0 0,-1 1 0,7-2 0,4 1 0,-1 0 0,1-1 0,0-1 0,23-6 0,-17 1 0,0 0 0,-1-1 0,0-1 0,0-1 0,-1 0 0,33-26 0,-43 30 0,-1 0 0,0 0 0,0-1 0,0 0 0,0 0 0,-1-1 0,-1 1 0,1-1 0,-1-1 0,0 1 0,-1-1 0,0 0 0,-1 0 0,1 0 0,-2 0 0,1-1 0,0-11 0,-2 18 0,-1 1 0,0 0 0,-1 0 0,1 0 0,0-1 0,-1 1 0,1 0 0,-1 0 0,1 0 0,-1 0 0,0 0 0,0 0 0,0 0 0,0 0 0,0 0 0,-1 0 0,1 1 0,-1-1 0,1 0 0,-1 1 0,-1-3 0,-1 2 0,0 0 0,1 0 0,-1 0 0,0 1 0,0-1 0,0 1 0,0 0 0,0 0 0,0 0 0,-8 0 0,1 1 0,0 0 0,0 1 0,0 0 0,0 0 0,0 1 0,1 1 0,-1 0 0,-12 5 0,17-6-51,1 0 0,-1 1 0,1 0-1,0 0 1,0 0 0,0 0 0,1 1 0,-1 0 0,1 0 0,0 0 0,0 0-1,0 1 1,0-1 0,1 1 0,0 0 0,0 0 0,0 0 0,-3 11-1,6-6-4549,8-9-4272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14.562"/>
    </inkml:context>
    <inkml:brush xml:id="br0">
      <inkml:brushProperty name="width" value="0.025" units="cm"/>
      <inkml:brushProperty name="height" value="0.025" units="cm"/>
    </inkml:brush>
  </inkml:definitions>
  <inkml:trace contextRef="#ctx0" brushRef="#br0">0 35 6118,'0'0'19373,"13"-1"-18007,131-13 656,103-6-4049,-236 23-1021,-11-3 2859,1 0-1,-1 0 0,0 1 1,0-1-1,1 0 0,-1 0 0,0 1 1,0-1-1,0 0 0,0 0 0,1 1 1,-1-1-1,0 0 0,0 1 1,0-1-1,0 0 0,0 1 0,0-1 1,0 0-1,0 1 0,0-1 0,0 0 1,0 1-1,0-1 0,0 0 0,0 1 1,0-1-1,0 0 0,0 0 1,0 1-1,0-1 0,0 0 0,-1 1 1,1-1-1,0 0 0,0 1 0,0-1 1,-1 0-1,1 0 0,0 0 1,0 1-1,0-1 0,-1 0 0,1 0 1,0 0-1,-1 1 0,1-1 0,0 0 1,0 0-1,-1 0 0,0 0 1,-17 11-8209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14.906"/>
    </inkml:context>
    <inkml:brush xml:id="br0">
      <inkml:brushProperty name="width" value="0.025" units="cm"/>
      <inkml:brushProperty name="height" value="0.025" units="cm"/>
    </inkml:brush>
  </inkml:definitions>
  <inkml:trace contextRef="#ctx0" brushRef="#br0">1 1 12236,'0'0'11018,"63"33"-9000,-20-33-224,5 0-705,4 0-449,-1 0-384,-4-2-191,-7 2-65,-4 0-1057,-8 0-2179,-12 0-1952,-6 0-6824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31.112"/>
    </inkml:context>
    <inkml:brush xml:id="br0">
      <inkml:brushProperty name="width" value="0.025" units="cm"/>
      <inkml:brushProperty name="height" value="0.025" units="cm"/>
    </inkml:brush>
  </inkml:definitions>
  <inkml:trace contextRef="#ctx0" brushRef="#br0">232 66 5990,'4'-5'3883,"-2"3"-2462,0 0 0,0-1-1,0 1 1,0-1 0,0 1-1,-1-1 1,1 0 0,-1 0-1,0 0 1,0 1 0,1-5-1,-10 6 1576,-24 3-2409,21 1-544,1 1 0,0 0 0,0 1 0,0 0 1,1 1-1,0-1 0,0 2 0,0-1 0,1 2 1,0-1-1,0 1 0,1 0 0,-1 0 0,-9 17 1,7-10 93,1 1 0,0 0 1,1 0-1,0 1 1,2 0-1,0 0 0,1 0 1,-3 20-1,6-31-97,2 0 0,-1 0 1,1 0-1,0 0 0,0 0 0,1 8 1,0-12-38,-1-1 0,1 1 0,-1-1 1,1 1-1,0-1 0,-1 0 0,1 1 1,0-1-1,0 0 0,0 0 0,0 0 1,0 1-1,0-1 0,1 0 0,-1 0 1,0-1-1,0 1 0,1 0 0,-1 0 1,0-1-1,1 1 0,-1-1 0,1 1 1,-1-1-1,1 1 0,-1-1 0,1 0 1,-1 0-1,3 0 0,6 0-3,0-1 0,0 0 0,-1-1 0,1 0 0,0 0 0,-1-1 0,0-1 0,0 1 0,0-1 0,0-1 0,0 0 0,-1 0 0,0-1 0,0 0 0,0 0 0,9-11 0,2-1 0,-2-1 0,-1 0 0,0-1 0,-1-1 0,16-31 0,-26 44 0,0-2 0,-1 1 0,-1 0 0,1-1 0,-1 0 0,-1 0 0,0 0 0,-1 0 0,1 0 0,-2 0 0,0-14 0,0 22 0,-1 0 0,0 1 0,1-1 0,-1 1 0,0-1 0,0 1 0,0-1 0,0 1 0,0-1 0,-1 1 0,1 0 0,0 0 0,0 0 0,-1 0 0,1 0 0,-1 0 0,1 0 0,-1 0 0,1 0 0,-1 1 0,0-1 0,1 0 0,-1 1 0,0 0 0,1-1 0,-1 1 0,0 0 0,0 0 0,-2 0 0,-61 0 0,53 0 0,8 0-197,0 1-1,0-1 1,0 1-1,1 0 1,-1 0-1,0 0 1,0 0-1,1 1 1,-1-1-1,1 1 1,-1 0 0,-3 3-1,4-3-307,1 1-1,-1 0 1,0-1 0,1 1 0,0 0-1,-1 1 1,1-1 0,0 0-1,1 0 1,-1 1 0,1-1-1,-1 1 1,1 0 0,0-1-1,1 1 1,-1 0 0,0 0-1,1-1 1,0 6 0,0 3-11197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31.706"/>
    </inkml:context>
    <inkml:brush xml:id="br0">
      <inkml:brushProperty name="width" value="0.025" units="cm"/>
      <inkml:brushProperty name="height" value="0.025" units="cm"/>
    </inkml:brush>
  </inkml:definitions>
  <inkml:trace contextRef="#ctx0" brushRef="#br0">88 1 17457,'0'0'14456,"0"10"-13735,-3 10-694,0 0 1,-2 0-1,0-1 1,-1 1-1,-16 32 1,10-22-39,1 0 1,-8 32-1,18-50-258,4-10-487,12-19-1929,17-36-5317,-12 17-2227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32.405"/>
    </inkml:context>
    <inkml:brush xml:id="br0">
      <inkml:brushProperty name="width" value="0.025" units="cm"/>
      <inkml:brushProperty name="height" value="0.025" units="cm"/>
    </inkml:brush>
  </inkml:definitions>
  <inkml:trace contextRef="#ctx0" brushRef="#br0">14 321 7815,'0'0'15375,"-2"8"-13026,-10 34 1382,18-54-3351,0 1 0,0 0 0,1 1 1,0-1-1,1 1 0,0 1 0,14-14 0,6-8 76,138-198-456,-166 228 0,1 0 0,-1 1 0,0-1 0,0 0 0,1 1 0,-1-1 0,0 0 0,1 1 0,-1-1 0,0 1 0,1-1 0,-1 1 0,1-1 0,-1 1 0,1-1 0,-1 1 0,1-1 0,-1 1 0,1 0 0,0-1 0,-1 1 0,1 0 0,0-1 0,-1 1 0,1 0 0,0 0 0,-1 0 0,1 0 0,0 0 0,0 0 0,3 20 0,-11 35 0,-16 29 0,-10 52 0,30-119 0,1 0 0,0 1 0,2-1 0,0 0 0,4 32 0,-4-48 0,0 0 0,0-1 0,0 1 0,1-1 0,-1 0 0,0 1 0,0-1 0,1 1 0,-1-1 0,0 1 0,1-1 0,-1 0 0,0 1 0,1-1 0,-1 1 0,0-1 0,1 0 0,-1 1 0,1-1 0,-1 0 0,1 0 0,-1 0 0,1 1 0,-1-1 0,1 0 0,-1 0 0,1 0 0,-1 0 0,1 0 0,-1 0 0,1 0 0,-1 0 0,1 0 0,-1 0 0,1 0 0,-1 0 0,1 0 0,-1 0 0,1 0 0,-1-1 0,1 1 0,0 0 0,0-1 0,1 1 0,-1-1 0,0 1 0,0-1 0,1 0 0,-1 1 0,0-1 0,0 0 0,0 0 0,0 0 0,0 0 0,0 0 0,0 0 0,2-3 0,5-22-2282,-4-4-7159,-4 6-9169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0.958"/>
    </inkml:context>
    <inkml:brush xml:id="br0">
      <inkml:brushProperty name="width" value="0.025" units="cm"/>
      <inkml:brushProperty name="height" value="0.025" units="cm"/>
    </inkml:brush>
  </inkml:definitions>
  <inkml:trace contextRef="#ctx0" brushRef="#br0">33 28 3523,'0'0'18989,"-5"10"-17249,-2 3-1118,4-10-394,1 1 0,0 0 0,0 0-1,0 0 1,0 0 0,0 0 0,1 0 0,0 0 0,0 1 0,0-1-1,0 1 1,1-1 0,-1 6 0,2-10-196,-1 0 1,0 0 0,1 1-1,-1-1 1,0 0-1,0 1 1,1-1 0,-1 0-1,1 0 1,-1 0-1,0 1 1,1-1 0,-1 0-1,0 0 1,1 0-1,-1 0 1,1 0 0,-1 0-1,1 0 1,-1 0-1,0 0 1,1 0 0,-1 0-1,1 0 1,-1 0-1,0 0 1,1 0 0,-1 0-1,1 0 1,-1 0-1,0 0 1,1-1 0,-1 1-1,0 0 1,1 0-1,0-1 1,16-7 629,-11 4-485,-1 0 1,1-1-1,-1 0 0,0 0 0,-1 0 0,1-1 0,-1 1 1,0-1-1,0 0 0,-1-1 0,0 1 0,0 0 0,0-1 1,-1 0-1,2-9 0,-4 16-177,0-1 0,0 1 0,0 0 0,0 0 0,0-1 0,0 1 0,0 0 0,0 0 0,0-1 0,0 1 0,0 0 0,-1 0 0,1-1 0,0 1 0,0 0 0,0 0 0,0 0 0,-1-1 0,1 1 0,0 0 0,0 0 0,-1 0 0,1 0 0,0 0 0,0-1 0,0 1 0,-1 0 0,1 0 0,0 0 0,0 0 0,-1 0 0,1 0 0,0 0 0,-1 0 0,1 0 0,0 0 0,0 0 0,-1 0 0,1 0 0,0 0 0,0 0 0,-1 0 0,1 0 0,0 0 0,0 1 0,-1-1 0,1 0 0,0 0 0,0 0 0,-1 0 0,1 0 0,0 1 0,0-1 0,0 0 0,-1 0 0,1 0 0,0 1 0,-12 8 0,7-5 0,1 1 0,0 0 0,0 0 0,1 1 0,0-1 0,-1 1 0,2-1 0,-1 1 0,1 0 0,-3 8 0,6-14-12,-1 1 1,0-1-1,0 0 0,1 0 1,-1 0-1,0 1 0,0-1 0,1 0 1,-1 0-1,0 0 0,0 0 1,1 0-1,-1 1 0,0-1 1,1 0-1,-1 0 0,0 0 1,1 0-1,-1 0 0,0 0 0,1 0 1,-1 0-1,0 0 0,0 0 1,1 0-1,-1 0 0,0 0 1,1-1-1,-1 1 0,0 0 1,1 0-1,-1 0 0,0 0 0,0 0 1,1-1-1,-1 1 0,0 0 1,0 0-1,1-1 0,-1 1 1,0 0-1,15-9-2465,5-11-2942,0-4-2273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1.565"/>
    </inkml:context>
    <inkml:brush xml:id="br0">
      <inkml:brushProperty name="width" value="0.025" units="cm"/>
      <inkml:brushProperty name="height" value="0.025" units="cm"/>
    </inkml:brush>
  </inkml:definitions>
  <inkml:trace contextRef="#ctx0" brushRef="#br0">1 317 15246,'0'0'12898,"15"-3"-11179,-3 0-1520,0 0 0,0 0 0,0-2 0,0 1 1,-1-1-1,0-1 0,0 0 0,0-1 0,13-10 0,42-42 2,-3-3 0,57-72 0,-117 134-125,-3 11 27,-6 14 28,-9 13-131,-25 42 0,21-44 0,-18 51 0,37-87-33,-1 1 0,1 0 1,-1 0-1,1 0 0,0 0 0,0 0 0,-1 0 0,1-1 1,0 1-1,0 0 0,0 0 0,0 0 0,0 0 0,0 0 1,0 0-1,1 0 0,-1 0 0,0 0 0,0 0 0,1 1 1,13-2-1815,19-23-3988,-9-2-1745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20.319"/>
    </inkml:context>
    <inkml:brush xml:id="br0">
      <inkml:brushProperty name="width" value="0.025" units="cm"/>
      <inkml:brushProperty name="height" value="0.025" units="cm"/>
    </inkml:brush>
  </inkml:definitions>
  <inkml:trace contextRef="#ctx0" brushRef="#br0">952 151 5669,'0'0'11104,"3"-9"-9812,2 2-894,-4 4-265,1 0 1,0 1 0,-1-1-1,0 0 1,0 1 0,0-1-1,0 0 1,0 0 0,-1 0-1,1 0 1,-1 0 0,1 0-1,-1-3 1,-1 4-12,1 0 0,-1 1 0,1-1 0,-1 1 0,0-1-1,0 1 1,0-1 0,0 1 0,0-1 0,0 1 0,0 0 0,0-1 0,0 1 0,0 0 0,-1 0 0,1 0 0,-1 0 0,1 0-1,-1 0 1,1 0 0,-1 1 0,1-1 0,-1 1 0,-2-1 0,-47-11 476,40 10-502,-415-42 1484,389 41-1414,1 3 1,-1 0-1,1 2 0,-1 2 0,-43 11 0,70-13-109,1 0 0,-1 1-1,1 1 1,0-1-1,0 1 1,0 1 0,0 0-1,1 0 1,0 1 0,0 0-1,0 0 1,1 1 0,0 0-1,0 0 1,1 0-1,0 1 1,0 0 0,1 1-1,0-1 1,0 1 0,1 0-1,0 0 1,1 0 0,-3 14-1,0 7-2,2 1 1,2 0-1,0 0 0,2 0 0,2 0 0,5 33 0,-5-52 29,1 0 1,0 0-1,1 0 0,0 0 0,1-1 0,0 0 0,1 0 0,0 0 0,0-1 1,2 0-1,-1 0 0,1 0 0,0-1 0,1 0 0,17 13 0,-13-13-34,1-1-1,0 0 1,1-1-1,-1 0 0,2-1 1,-1 0-1,0-2 1,1 0-1,0-1 1,0 0-1,26 1 0,9-3 17,1-2 0,0-2 0,0-3 0,-1-2 0,67-19 0,-79 16 2,0-2-1,-1-2 1,0-2 0,-1-1 0,-1-1-1,-1-3 1,41-32 0,-66 46-29,-1 0 0,0-1 0,-1 0 0,0-1 0,0 1 0,-1-2 0,0 1 0,-1-1 0,0 0 0,6-16 0,-11 22-19,1 0-1,-1 0 0,0 1 0,0-1 1,0-1-1,0 1 0,-1 0 0,0 0 1,0 0-1,-1 0 0,1 0 0,-1 0 0,0 0 1,0 0-1,-1 0 0,0 0 0,0 1 1,0-1-1,0 1 0,0-1 0,-1 1 0,0 0 1,0 0-1,0 0 0,-1 0 0,1 0 1,-7-4-1,-9-5-24,-1 1-1,0 0 1,-1 2 0,0 1 0,-1 0 0,0 2-1,-33-8 1,-43-15-1524,69 15-946,15 1-2036,7-7-4558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1.906"/>
    </inkml:context>
    <inkml:brush xml:id="br0">
      <inkml:brushProperty name="width" value="0.025" units="cm"/>
      <inkml:brushProperty name="height" value="0.025" units="cm"/>
    </inkml:brush>
  </inkml:definitions>
  <inkml:trace contextRef="#ctx0" brushRef="#br0">132 0 12812,'0'0'14745,"-10"10"-12973,-2 1-1398,0 0 1,1 1-1,1 1 0,0 0 0,0 0 1,1 1-1,1 0 0,-8 19 1,11-21-369,1 1 0,0 0 1,1 1-1,0-1 0,1 1 0,1-1 1,0 1-1,0 0 0,2-1 1,2 20-1,-2-31-6,0 0 0,0 0 0,0 0 0,0 0 0,0 0 0,0 0 0,1 0 0,-1 0 0,1-1 0,-1 1 0,1 0 0,0-1 0,-1 0 0,1 1 0,0-1 0,0 0 0,0 0 0,0 0 0,0 0 0,0 0 0,1 0 0,-1-1 0,0 1 0,0-1 0,0 0 0,1 1 0,-1-1 0,0 0 0,0 0 0,1-1 0,-1 1 0,0 0 0,0-1 0,4-1 0,3 1 0,0-2 0,0 1 0,-1-1 0,1-1 0,-1 1 0,0-1 0,11-8 0,-8 4 0,-1 1 0,0-1 0,0-1 0,-1 0 0,0-1 0,0 1 0,-1-2 0,-1 1 0,0-1 0,0 0 0,-1-1 0,0 1 0,-1-1 0,-1 0 0,1-1 0,-2 1 0,0-1 0,-1 1 0,2-22 0,-4 33 3,0-1 0,0 0-1,0 1 1,0-1 0,0 0 0,0 1-1,-1-1 1,1 1 0,0-1 0,-1 0-1,0 1 1,1-1 0,-1 1 0,0 0-1,0-1 1,0 1 0,0-1 0,0 1-1,0 0 1,0 0 0,0 0 0,0-1-1,-1 1 1,1 0 0,0 1 0,-1-1-1,1 0 1,-1 0 0,1 1 0,-1-1-1,1 0 1,-1 1 0,1 0 0,-1-1-1,0 1 1,1 0 0,-1 0 0,0 0-1,1 0 1,-1 0 0,0 0 0,1 0-1,-1 1 1,1-1 0,-1 0 0,-2 2-1,-1-1-48,0 1 0,0-1 0,0 1 0,0 0-1,0 1 1,0-1 0,0 1 0,1 0-1,-1 0 1,1 1 0,0-1 0,0 1-1,-5 5 1,0 6-3405,5-6-2670,3-3-2527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2.434"/>
    </inkml:context>
    <inkml:brush xml:id="br0">
      <inkml:brushProperty name="width" value="0.025" units="cm"/>
      <inkml:brushProperty name="height" value="0.025" units="cm"/>
    </inkml:brush>
  </inkml:definitions>
  <inkml:trace contextRef="#ctx0" brushRef="#br0">200 101 6342,'0'0'12049,"2"-8"-8814,-2 6-2566,9-35 1419,-11 12 5522,-2 24-7540,0 0 1,1 1-1,-1-1 0,0 1 1,0 0-1,0 0 1,0 0-1,0 0 0,0 1 1,-5 1-1,-1 1-70,1 1 0,0 0 0,0 1 0,0 0 0,1 0 0,-1 1 0,1 0 0,0 0 0,1 1 0,0 0 0,0 0 0,0 1 0,-10 16 0,12-17 0,1 0 0,0 0 0,0 1 0,0 0 0,1-1 0,0 1 0,1 0 0,0 1 0,0-1 0,1 0 0,0 0 0,0 1 0,1-1 0,0 1 0,0-1 0,1 1 0,2 8 0,-2-14 0,-1 0 0,2-1 0,-1 1 0,0-1 0,0 1 0,1-1 0,-1 1 0,1-1 0,0 0 0,0 0 0,-1 0 0,1 0 0,1 0 0,-1 0 0,0-1 0,0 1 0,6 2 0,-3-2 0,0 0 0,1 0 0,0 0 0,-1-1 0,1 0 0,0 0 0,0 0 0,8-1 0,-3 0 0,0-1 0,0 0 0,1-1 0,-1 0 0,0-1 0,-1 0 0,1-1 0,17-8 0,-16 4 0,0 0 0,0-1 0,-1 0 0,0-1 0,0 0 0,-1 0 0,-1-2 0,14-19 0,-19 25 0,0 0 0,0 0 0,-1 0 0,0-1 0,0 0 0,-1 0 0,1 1 0,-2-1 0,1-1 0,-1 1 0,0 0 0,0 0 0,-1 0 0,0-1 0,0 1 0,-1 0 0,0 0 0,0 0 0,-4-11 0,4 15-4,-1 0 0,0 0-1,0 0 1,0 0 0,-1 0 0,1 0 0,-1 0 0,1 1-1,-1-1 1,0 1 0,0 0 0,0 0 0,0 0 0,-1 0-1,1 0 1,0 1 0,-1-1 0,1 1 0,-1 0 0,1 0-1,-1 1 1,0-1 0,-7 0 0,6 1-121,-1 0 1,0 0-1,1 0 0,-1 0 1,0 1-1,1 0 0,-1 0 1,1 0-1,-1 1 0,1 0 1,0 0-1,0 0 0,0 1 1,-9 6-1,3-1-5955,3-3-4672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5.151"/>
    </inkml:context>
    <inkml:brush xml:id="br0">
      <inkml:brushProperty name="width" value="0.025" units="cm"/>
      <inkml:brushProperty name="height" value="0.025" units="cm"/>
    </inkml:brush>
  </inkml:definitions>
  <inkml:trace contextRef="#ctx0" brushRef="#br0">29 1 9833,'0'0'19026,"1"9"-18497,-2 12-336,-1 1 1,-8 38-1,4-31-610,1-1-1,0 32 0,16-71-7856,-9-3 2722,-2-1-2899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5.492"/>
    </inkml:context>
    <inkml:brush xml:id="br0">
      <inkml:brushProperty name="width" value="0.025" units="cm"/>
      <inkml:brushProperty name="height" value="0.025" units="cm"/>
    </inkml:brush>
  </inkml:definitions>
  <inkml:trace contextRef="#ctx0" brushRef="#br0">43 93 5093,'0'0'13298,"-7"8"-11174,3-3-1786,1-1-1,-1 0 1,1 1-1,0 0 0,0 0 1,1 0-1,-1 0 1,1 0-1,0 0 0,1 1 1,-1-1-1,1 1 0,0-1 1,0 1-1,1-1 1,0 1-1,0 0 0,0-1 1,1 1-1,-1 0 1,1-1-1,1 1 0,-1-1 1,4 9-1,7 11 242,-9-15-385,1-1-1,1 0 1,-1 0-1,1-1 1,12 15-1,-16-22-152,0 0 1,-1-1-1,1 1 0,0-1 0,0 1 0,0-1 0,0 1 0,0-1 0,0 0 0,0 0 1,0 1-1,0-1 0,0 0 0,0 0 0,0 0 0,0 0 0,0 0 0,0 0 0,0 0 1,0 0-1,0 0 0,0-1 0,0 1 0,0 0 0,0-1 0,0 1 0,-1 0 0,1-1 1,0 1-1,0-1 0,1-1 0,25-21 235,-24 19-175,210-233-512,-193 209-2702,-11 8-3170,-5-1-5947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6.771"/>
    </inkml:context>
    <inkml:brush xml:id="br0">
      <inkml:brushProperty name="width" value="0.025" units="cm"/>
      <inkml:brushProperty name="height" value="0.025" units="cm"/>
    </inkml:brush>
  </inkml:definitions>
  <inkml:trace contextRef="#ctx0" brushRef="#br0">0 72 9065,'0'0'4543,"6"-10"-1709,-1-4-1645,6-12 154,7 4 4122,-17 31-649,2 32-3429,-4-24-1159,-1 1-1,-1-1 0,-9 32 0,7-32-195,1-1 0,0 1-1,-1 33 1,15-56-2730,0-8 383,4-35-8885,-10 20 443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7.145"/>
    </inkml:context>
    <inkml:brush xml:id="br0">
      <inkml:brushProperty name="width" value="0.025" units="cm"/>
      <inkml:brushProperty name="height" value="0.025" units="cm"/>
    </inkml:brush>
  </inkml:definitions>
  <inkml:trace contextRef="#ctx0" brushRef="#br0">1 32 14350,'0'0'16944,"59"-26"-16304,-33 25-319,0-2-225,-1 2-64,-3 1 0,-4 0-417,-4 0-1216,-5 4-1826,-5 6-1826,-4 2-2371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7.500"/>
    </inkml:context>
    <inkml:brush xml:id="br0">
      <inkml:brushProperty name="width" value="0.025" units="cm"/>
      <inkml:brushProperty name="height" value="0.025" units="cm"/>
    </inkml:brush>
  </inkml:definitions>
  <inkml:trace contextRef="#ctx0" brushRef="#br0">1 74 7559,'0'0'22357,"78"-22"-21300,-39 7-544,-2 0-353,-4 3-96,-5 4-64,-10 7-480,-4 1-1026,-10 3-1409,-4 12-1120,-1 0-770,-13 1-3042</inkml:trace>
  <inkml:trace contextRef="#ctx0" brushRef="#br0" timeOffset="1">29 172 14029,'0'0'15279,"55"2"-14318,-22-9-321,-2-2-512,1 1-64,-3-1-992,-5 4-1603,-2-5-2369,-4-1-2115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7.839"/>
    </inkml:context>
    <inkml:brush xml:id="br0">
      <inkml:brushProperty name="width" value="0.025" units="cm"/>
      <inkml:brushProperty name="height" value="0.025" units="cm"/>
    </inkml:brush>
  </inkml:definitions>
  <inkml:trace contextRef="#ctx0" brushRef="#br0">13 32 17905,'0'0'8013,"-2"9"-6625,-2 1-1039,3-6-242,-1 0 0,1 0 0,0 1 1,1-1-1,-1 1 0,1-1 0,-1 6 0,1-10-92,0 0-1,0 1 1,0-1-1,1 0 1,-1 1-1,0-1 1,0 0-1,0 1 1,0-1-1,0 0 0,0 1 1,0-1-1,1 0 1,-1 0-1,0 1 1,0-1-1,0 0 1,1 0-1,-1 1 1,0-1-1,0 0 1,1 0-1,-1 0 1,0 1-1,0-1 0,1 0 1,-1 0-1,0 0 1,1 0-1,-1 0 1,0 0-1,1 0 1,-1 0-1,0 0 1,1 0-1,-1 1 1,0-2-1,1 1 1,0 0-1,19-5 621,18-14 223,-18 4-696,44-26-50,-60 38-118,0 1 0,1 0-1,0 0 1,-1 0-1,1 0 1,0 1-1,0 0 1,0 0-1,0 0 1,0 1 0,8-1-1,-12 2 7,0 0-1,0-1 1,-1 1 0,1 0-1,0 0 1,0 0-1,0-1 1,-1 1 0,1 0-1,-1 0 1,1 0 0,0 0-1,-1 0 1,0 0-1,1 0 1,-1 0 0,0 0-1,1 0 1,-1 1 0,0-1-1,0 0 1,0 0-1,0 0 1,0 0 0,0 0-1,0 2 1,-3 33 816,-19 14 445,11-27-1389,11-20-441,5-8-449,15-19-10454,-12 11-181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8.286"/>
    </inkml:context>
    <inkml:brush xml:id="br0">
      <inkml:brushProperty name="width" value="0.025" units="cm"/>
      <inkml:brushProperty name="height" value="0.025" units="cm"/>
    </inkml:brush>
  </inkml:definitions>
  <inkml:trace contextRef="#ctx0" brushRef="#br0">0 93 19603,'0'0'10447,"11"3"-9289,-2-1-1045,0 0-1,0-1 0,0 0 1,0 0-1,0-1 1,0 0-1,0-1 0,13-2 1,-18 3-97,-1-1 1,0 0 0,0 0-1,0 0 1,0 0-1,0 0 1,0-1-1,0 1 1,0-1 0,-1 0-1,1 1 1,-1-2-1,1 1 1,-1 0 0,0 0-1,1-1 1,-1 1-1,0-1 1,-1 0-1,1 1 1,0-1 0,-1 0-1,0 0 1,1 0-1,-1 0 1,0 0 0,-1 0-1,1-1 1,-1 1-1,1 0 1,-1 0-1,0-5 1,0 8-17,0 0 0,0-1 0,0 1 0,0 0 0,0-1 0,0 1 0,0 0 0,0-1 0,0 1 0,0 0 0,0-1 0,0 1 0,0 0 0,0-1 0,0 1 0,-1 0 0,1-1 0,0 1 0,0 0 0,0 0 0,0-1 0,-1 1 0,1 0 0,0 0 0,0-1 0,-1 1 0,1 0 0,0 0 0,-1 0 0,1-1 0,0 1 0,0 0 0,-1 0 0,1 0 0,0 0 0,-1 0 0,1 0 0,0 0 0,-1-1 0,-16 8 0,-11 17 0,20-16 0,1 0 0,0 0 0,1 1 0,0 0 0,0 0 0,1 1 0,0 0 0,1-1 0,0 2 0,0-1 0,1 0 0,-3 16 0,7-25 0,-1 0 0,0 0 0,1-1 0,-1 1 0,0 0 0,1-1 0,-1 1 0,1 0 0,-1-1 0,1 1 0,0-1 0,-1 1 0,1-1 0,-1 1 0,1-1 0,0 1 0,-1-1 0,1 0 0,0 1 0,0-1 0,-1 0 0,1 0 0,0 0 0,0 1 0,-1-1 0,1 0 0,0 0 0,0 0 0,0 0 0,-1 0 0,1 0 0,0 0 0,0-1 0,1 1 0,31-6 0,-21 1 0,0 0 0,0-1 0,0-1 0,14-9 0,-15 8 0,2 0 0,-1 1 0,22-8 0,-33 15 0,-1-1 0,1 1 0,0 0 0,-1 0 0,1 0 0,-1 0 0,1 0 0,-1 0 0,1 0 0,-1 0 0,1 0 0,-1 0 0,1 0 0,-1 0 0,1 0 0,-1 0 0,1 0 0,-1 1 0,1-1 0,-1 0 0,1 0 0,-1 1 0,1-1 0,-1 0 0,1 1 0,-1-1 0,0 0 0,1 1 0,-1-1 0,1 1 0,6 21 0,-7 37 0,-1-42 0,1-17 0,0 0 0,0-1 0,0 1 0,1 0 0,-1 0 0,0-1 0,0 1 0,0 0 0,1 0 0,-1-1 0,0 1 0,0 0 0,0 0 0,1 0 0,-1 0 0,0-1 0,1 1 0,-1 0 0,0 0 0,0 0 0,1 0 0,-1 0 0,0 0 0,1 0 0,-1 0 0,0 0 0,1 0 0,-1 0 0,0 0 0,1 0 0,-1 0 0,0 0 0,0 0 0,1 0 0,-1 0 0,0 0 0,1 0 0,-1 0 0,0 1 0,0-1 0,1 0 0,-1 0 0,0 0 0,0 1 0,1-1 0,-1 0 0,0 0 0,0 0 0,0 1 0,1-1 0,-1 0 0,0 1 0,0-1 0,0 0 0,0 0 0,0 1 0,0-1 0,1 0 0,-1 1 0,0-1 0,0 0 0,0 1 0,0-1 0,0 0 0,0 1 0,17-24 0,-12 11 0,0-1 0,-1 1 0,0-1 0,-1 0 0,0 0 0,-1 0 0,-1 0 0,0 0 0,-1 0 0,0-1 0,-4-18 0,-3 16-1279,0 25-1826,7-8 2801,-1 1 0,1 0 1,0 0-1,0-1 0,0 1 0,0 0 0,0 0 1,0 0-1,0-1 0,1 1 0,-1 0 0,1 0 1,-1-1-1,1 1 0,-1 0 0,1-1 0,0 1 1,0-1-1,0 1 0,0-1 0,0 1 1,0-1-1,2 2 0,16 7-6321,1-1-2012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8.691"/>
    </inkml:context>
    <inkml:brush xml:id="br0">
      <inkml:brushProperty name="width" value="0.025" units="cm"/>
      <inkml:brushProperty name="height" value="0.025" units="cm"/>
    </inkml:brush>
  </inkml:definitions>
  <inkml:trace contextRef="#ctx0" brushRef="#br0">100 19 7207,'0'0'24727,"-9"-4"-24011,6 1-677,2 2-38,-1 0 1,1 0-1,0 0 1,0 0 0,-1 0-1,1 0 1,0 1-1,-1-1 1,1 0 0,-1 1-1,1-1 1,0 1-1,-1-1 1,0 1 0,1 0-1,-1 0 1,1 0-1,-1 0 1,1 0 0,-1 0-1,1 0 1,-1 0-1,0 0 1,1 1 0,-1-1-1,1 1 1,0-1-1,-1 1 1,1 0 0,-1-1-1,1 1 1,0 0-1,-1 0 1,1 0 0,0 0-1,0 0 1,0 0-1,0 0 1,0 1 0,0-1-1,0 0 1,0 0-1,0 1 1,1-1 0,-1 1-1,0-1 1,1 1-1,-1 1 1,-1 0-2,1 1 0,-1-1 0,1 1 0,-1-1 0,1 1 0,0 0 0,1 0 0,-1-1 0,1 1 0,-1 0 0,1 0 0,1 4 0,-1-6 0,1 0 0,0 0 0,-1 0 0,1 0 0,0 0 0,0 0 0,1 0 0,-1-1 0,0 1 0,1 0 0,-1-1 0,1 1 0,-1-1 0,1 1 0,0-1 0,-1 0 0,1 0 0,0 0 0,0 0 0,0 0 0,0 0 0,3 1 0,7 2-32,2 1-233,0 1-1,0 1 0,21 13 0,-31-18 221,-1 0 1,0 1-1,0-1 0,0 1 0,0 0 0,-1 0 0,1 0 1,-1 0-1,0 0 0,0 0 0,0 1 0,0-1 1,0 1-1,-1 0 0,0-1 0,0 1 0,0 0 0,0 0 1,0 5-1,0-2 120,-1 0 1,-1 0 0,0 0-1,0 0 1,0 0 0,-1 0-1,0 0 1,0 0 0,-1 0-1,1-1 1,-2 0 0,-3 8-1,4-10-27,1-1 0,-1 1 0,0-1 0,0 1 0,0-1 0,0 0 0,-1 0 0,1 0 0,-1-1 0,0 1 0,0-1 0,1 0 0,-2 0 0,1 0 0,0-1 0,0 1 0,0-1 0,-1 0 0,1 0 0,-8 0 0,9-1-48,0-1 0,1 0 0,-1 0 0,0 1 0,1-1 0,-1-1 0,1 1 0,-1 0 0,1-1 0,-1 1 0,1-1 0,0 0 0,0 0 0,0 0 0,0 0 0,0 0 0,0 0 0,1 0 0,-1-1 0,1 1 0,-1 0 0,1-1 0,0 0 0,0 1 0,0-1 0,0 0 0,0-2 0,-3-9 0,1 0 0,0 0 0,0 0 0,1-15 0,1 22 11,0 1 0,1-1-1,0 0 1,1 0 0,0 0 0,0 0 0,0 1-1,0-1 1,1 0 0,3-6 0,-2 8-51,0 1 1,0 0-1,0 1 0,0-1 1,1 0-1,0 1 1,0 0-1,-1 0 0,2 0 1,-1 0-1,0 1 1,1-1-1,-1 1 0,8-2 1,30-17-8401,-21 8 27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25.510"/>
    </inkml:context>
    <inkml:brush xml:id="br0">
      <inkml:brushProperty name="width" value="0.025" units="cm"/>
      <inkml:brushProperty name="height" value="0.025" units="cm"/>
    </inkml:brush>
  </inkml:definitions>
  <inkml:trace contextRef="#ctx0" brushRef="#br0">748 165 4869,'0'0'18011,"0"-8"-17012,1-1-348,-1 0 0,-1 0 0,1 0 0,-1 0 0,-5-16 0,5 22-454,0-1 1,0 1-1,-1-1 1,1 1 0,-1-1-1,0 1 1,0 0-1,0 0 1,0 0 0,-1 0-1,1 0 1,-1 1-1,1-1 1,-1 1 0,0 0-1,0-1 1,0 1 0,-1 1-1,-6-4 1,-13-2-96,0 1 1,-1 1-1,1 1 1,-1 1-1,-25 0 1,-121 10 312,154-5-415,0 0 0,0 0 0,1 2 0,-1 0 0,1 1 0,0 0 0,0 1 0,1 1 0,0 0 0,0 1 0,-21 16 0,25-15 0,0 1 0,0 0 0,1 0 0,0 1 0,1 0 0,0 1 0,1 0 0,1 0 0,-1 0 0,2 1 0,0 0 0,0 0 0,-4 25 0,-3 17 0,3-20 0,1-1 0,2 1 0,2 0 0,-1 67 0,6-96 0,1 1 0,0-1 0,0 1 0,0-1 0,0 0 0,1 0 0,0 0 0,1-1 0,-1 1 0,1-1 0,0 1 0,0-1 0,1 0 0,-1-1 0,1 1 0,0-1 0,0 0 0,1 0 0,-1-1 0,10 5 0,0 0 0,1-1 0,0 0 0,0-1 0,0-1 0,1 0 0,29 4 0,-6-5 0,0-3 0,0 0 0,0-3 0,0-1 0,-1-2 0,0-2 0,62-19 0,-70 17 0,0-3 0,-1 0 0,-1-2 0,0-1 0,-1-2 0,0 0 0,-1-2 0,-2-1 0,41-40 0,-63 56 0,1 1 0,-1-1 0,0 0 0,0 0 0,-1 0 0,1 0 0,-1-1 0,0 1 0,0-1 0,-1 0 0,1 1 0,-1-1 0,0 0 0,0 0 0,0-7 0,-1 8 0,-1 0 0,1 0 0,-1 0 0,0 0 0,0 1 0,0-1 0,-1 0 0,1 1 0,-1-1 0,0 1 0,0 0 0,0-1 0,-1 1 0,1 0 0,-1 0 0,1 0 0,-1 1 0,0-1 0,0 1 0,-4-3 0,-12-7 3,0 2 0,-1 0 0,-23-8 0,27 12-12,0-1 1,0 0-1,0-1 0,1-1 1,1 0-1,-18-15 1,29 21-321,0 1 0,1-1 0,0-1 0,-1 1 0,1 0 0,1-1-1,-1 1 1,0-1 0,1 1 0,0-1 0,0 0 0,0 1 0,-1-6 0,1-24-7412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9.063"/>
    </inkml:context>
    <inkml:brush xml:id="br0">
      <inkml:brushProperty name="width" value="0.025" units="cm"/>
      <inkml:brushProperty name="height" value="0.025" units="cm"/>
    </inkml:brush>
  </inkml:definitions>
  <inkml:trace contextRef="#ctx0" brushRef="#br0">16 0 18385,'0'0'14382,"-2"68"-14382,-1-46 0,-3 1 0,3-2 0,1-1 0,2-2 0,0-4-192,0-2-2915,0-7-1826,6-1-1281,6-4-5028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9.404"/>
    </inkml:context>
    <inkml:brush xml:id="br0">
      <inkml:brushProperty name="width" value="0.025" units="cm"/>
      <inkml:brushProperty name="height" value="0.025" units="cm"/>
    </inkml:brush>
  </inkml:definitions>
  <inkml:trace contextRef="#ctx0" brushRef="#br0">82 92 11179,'0'0'17947,"59"-15"-14610,-56 14-3324,1 0 0,-1-1 0,0 0 1,0 0-1,0 0 0,0 0 0,0 0 1,0-1-1,0 1 0,-1-1 0,1 0 0,-1 1 1,0-1-1,0-1 0,0 1 0,0 0 1,-1 0-1,1-1 0,-1 1 0,0 0 1,0-1-1,1-5 0,-2 8-13,0 1 0,0-1 0,0 1 0,0 0 0,0-1 0,0 1 0,0-1 0,0 1 0,-1-1 0,1 1 0,0 0 0,0-1 0,-1 1 0,1-1 0,0 1 0,0 0 0,-1-1 0,1 1 0,0 0 0,-1-1 0,1 1 0,-1 0 0,1 0 0,0 0 0,-1-1 0,1 1 0,-1 0 0,1 0 0,-1 0 0,1 0 0,0 0 0,-2-1 0,-21 2 0,-18 13 0,29-6 0,1 1 0,1-1 0,-1 2 0,1 0 0,-16 20 0,21-24 0,1 0 0,0 0 0,0 1 0,0 0 0,0-1 0,1 1 0,1 0 0,-1 1 0,1-1 0,0 0 0,0 1 0,0 8 0,3-14 0,-1-1 0,0 1 0,1-1 0,-1 1 0,1-1 0,-1 1 0,1-1 0,0 0 0,-1 0 0,1 1 0,0-1 0,0 0 0,0 0 0,0 0 0,0 0 0,0 0 0,1 0 0,-1 0 0,0 0 0,0 0 0,1 0 0,-1-1 0,1 1 0,-1-1 0,0 1 0,1-1 0,-1 1 0,1-1 0,-1 0 0,1 0 0,-1 0 0,3 0 0,57 0 0,-54 0 0,0-1-304,0 0-1,0 0 1,1-1-1,-1 0 1,0 0-1,-1 0 1,12-7-1,-14 8-20,-1-1-1,0 0 1,0-1-1,0 1 1,0 0-1,0-1 0,0 0 1,-1 0-1,1 1 1,-1-1-1,0-1 1,0 1-1,0 0 0,0 0 1,-1-1-1,3-6 1,0-16-6759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49.763"/>
    </inkml:context>
    <inkml:brush xml:id="br0">
      <inkml:brushProperty name="width" value="0.025" units="cm"/>
      <inkml:brushProperty name="height" value="0.025" units="cm"/>
    </inkml:brush>
  </inkml:definitions>
  <inkml:trace contextRef="#ctx0" brushRef="#br0">8 50 19218,'0'0'10602,"-8"-49"-25432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0.231"/>
    </inkml:context>
    <inkml:brush xml:id="br0">
      <inkml:brushProperty name="width" value="0.025" units="cm"/>
      <inkml:brushProperty name="height" value="0.025" units="cm"/>
    </inkml:brush>
  </inkml:definitions>
  <inkml:trace contextRef="#ctx0" brushRef="#br0">62 1 6534,'0'0'19133,"-3"8"-17580,-11 40-197,3 0 0,1 0 0,-5 94-1,12-111-1231,1-12-124,0-8 0,1 1 0,0 0 0,1-1 0,0 1 0,4 19 0,-4-31 0,0 0 0,0 0 0,0 1 0,1-1 0,-1 0 0,0 0 0,0 0 0,1 1 0,-1-1 0,0 0 0,0 0 0,1 0 0,-1 0 0,0 0 0,0 1 0,1-1 0,-1 0 0,0 0 0,1 0 0,-1 0 0,0 0 0,1 0 0,-1 0 0,0 0 0,1 0 0,-1 0 0,0 0 0,1-1 0,-1 1 0,0 0 0,0 0 0,1 0 0,-1 0 0,0 0 0,0 0 0,1-1 0,-1 1 0,0 0 0,0 0 0,1-1 0,-1 1 0,0 0 0,0 0 0,0-1 0,1 1 0,-1 0 0,0 0 0,0-1 0,12-12 0,0-14 0,-2 0 0,-1 0 0,-1-1 0,-1 0 0,5-45 0,-6 35 0,2 0 0,13-41 0,-21 77 0,1 0 0,-1 0 0,1 0 0,0 0 0,0 0 0,0 0 0,0 0 0,0 0 0,0 1 0,1-1 0,-1 0 0,1 1 0,-1-1 0,1 1 0,-1-1 0,1 1 0,0 0 0,0-1 0,0 1 0,0 0 0,0 0 0,0 1 0,0-1 0,0 0 0,0 1 0,0-1 0,3 0 0,-3 2 0,0-1 0,0 1 0,1-1 0,-1 1 0,0 0 0,0 0 0,0 0 0,0 0 0,0 0 0,0 1 0,0-1 0,-1 0 0,1 1 0,0 0 0,-1-1 0,1 1 0,-1 0 0,1 0 0,-1-1 0,0 1 0,0 0 0,0 1 0,0-1 0,0 0 0,0 3 0,1-1 0,-1 0 0,0 1 0,0-1 0,0 1 0,-1-1 0,0 1 0,1-1 0,-2 1 0,1-1 0,0 1 0,-1-1 0,0 1 0,0-1 0,0 0 0,-1 1 0,1-1 0,-1 0 0,0 0 0,-1 0 0,1 0 0,0 0 0,-1-1 0,0 1 0,0-1 0,0 0 0,0 1 0,-1-2 0,1 1 0,-8 4 0,4-2 0,0 0 0,-1-1 0,0 0 0,1 0 0,-1-1 0,-1 0 0,1-1 0,0 1 0,0-2 0,-1 1 0,1-1 0,-1 0 0,0-1 0,1 0 0,-11-2 0,18 2-48,0 0 0,0 0 1,0-1-1,0 1 0,0 0 0,0-1 1,0 1-1,0-1 0,1 1 0,-1-1 1,0 1-1,0-1 0,0 0 0,1 0 1,-1 1-1,0-1 0,1 0 0,-1 0 1,1 0-1,-1 1 0,1-1 0,-1 0 1,1 0-1,0 0 0,0 0 0,-1 0 1,1 0-1,0 0 0,0 0 0,0 0 1,0 0-1,0 0 0,0 0 0,0 0 1,0 0-1,0 0 0,0 0 0,1 0 1,-1 0-1,1-1 0,0-1-294,0-1 1,0 1-1,1 0 0,-1-1 0,1 1 0,0 0 1,0 0-1,0 0 0,0 1 0,3-4 1,15-9-5545,39-24 1,-31 22 1053,0-1-1483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0.841"/>
    </inkml:context>
    <inkml:brush xml:id="br0">
      <inkml:brushProperty name="width" value="0.025" units="cm"/>
      <inkml:brushProperty name="height" value="0.025" units="cm"/>
    </inkml:brush>
  </inkml:definitions>
  <inkml:trace contextRef="#ctx0" brushRef="#br0">8 0 9417,'0'0'14611,"1"11"-12054,1 13-1117,-2 0 0,0 0 0,-6 43 0,2-27-1089,8-26-293,-3-14-58,0 0 1,-1 0-1,1 0 1,0 0-1,-1 0 1,1 0-1,-1 0 0,1 0 1,0 0-1,-1 0 1,1 0-1,0-1 1,-1 1-1,1 0 1,-1-1-1,1 1 1,-1 0-1,1-1 1,-1 1-1,1 0 1,-1-1-1,1 1 1,-1-1-1,1 1 1,-1-1-1,0 1 1,1-2-1,3-2 0,-1-1 0,1 0 0,-1 0 0,0 0 0,0-1 0,-1 1 0,0-1 0,0 1 0,0-1 0,-1 0 0,2-6 0,3-66 0,-26 116 0,19-36 0,-10 46 0,11-47 0,0 1 0,0-1 0,0 0 0,0 0 0,0 0 0,0 0 0,0 0 0,1 0 0,-1 0 0,0 1 0,1-1 0,-1 0 0,1 0 0,-1 0 0,1 0 0,-1-1 0,1 1 0,0 0 0,0 0 0,-1 0 0,1 0 0,0-1 0,0 1 0,0 0 0,0-1 0,0 1 0,0 0 0,0-1 0,0 1 0,0-1 0,0 0 0,0 1 0,0-1 0,0 0 0,0 0 0,0 0 0,0 1 0,2-2 0,5 1 0,0 0 0,0-1 0,-1 0 0,1-1 0,0 0 0,-1 0 0,0 0 0,1-1 0,-1 0 0,0-1 0,0 1 0,-1-2 0,1 1 0,-1 0 0,0-1 0,0 0 0,0-1 0,-1 1 0,0-1 0,0 0 0,0-1 0,-1 1 0,0-1 0,0 0 0,-1 0 0,0 0 0,0 0 0,-1 0 0,1-1 0,0-10 0,-3 18 0,0 0 0,0 1 0,0-1 0,0 0 0,0 0 0,0 0 0,0 0 0,0 0 0,-1 0 0,1 0 0,0 0 0,0 0 0,0 0 0,0 0 0,0 0 0,0 0 0,0 0 0,-1 0 0,1 0 0,0 0 0,0 0 0,0 0 0,0 0 0,0 0 0,-1 0 0,1 0 0,0 0 0,0 0 0,0 0 0,0 0 0,0 0 0,0 0 0,0 0 0,-1 0 0,1 0 0,0 0 0,0 0 0,0-1 0,0 1 0,0 0 0,0 0 0,0 0 0,0 0 0,0 0 0,0 0 0,0 0 0,-1-1 0,1 1 0,0 0 0,0 0 0,0 0 0,0 0 0,0 0 0,0 0 0,0-1 0,0 1 0,0 0 0,-7 8 0,3 1 0,0 0 0,1 0 0,0 0 0,0 1 0,1-1 0,0 1 0,1-1 0,-1 19 0,2-27 0,0-1 0,0 1 0,0 0 0,1 0 0,-1-1 0,0 1 0,0 0 0,0-1 0,1 1 0,-1 0 0,0-1 0,1 1 0,-1-1 0,0 1 0,1 0 0,-1-1 0,1 1 0,-1-1 0,1 1 0,-1-1 0,1 1 0,0-1 0,-1 0 0,1 1 0,-1-1 0,1 0 0,0 1 0,0-1 0,-1 0 0,2 1 0,30-1 0,-23-2 0,-1 1 0,0-2 0,1 1 0,-1-1 0,10-5 0,-10 2 0,1-1 0,-1 0 0,0-1 0,0 0 0,-1 0 0,0 0 0,0-1 0,-1 0 0,0 0 0,8-20 0,-14 79 0,-2-39-200,1-1-1,0 0 1,1 0-1,1 14 1,-1-22 143,0-1 1,0 0 0,0 0 0,0 0 0,0 1-1,0-1 1,0 0 0,1 0 0,-1 0-1,0 1 1,1-1 0,-1 0 0,1 0-1,-1 0 1,1 0 0,-1 0 0,1 0-1,0 0 1,0 0 0,-1 0 0,1 0 0,0-1-1,0 1 1,0 0 0,0 0 0,0-1-1,0 1 1,0-1 0,0 1 0,0-1-1,0 1 1,1-1 0,-1 1 0,0-1-1,0 0 1,0 0 0,0 0 0,1 0-1,-1 0 1,0 0 0,0 0 0,0 0 0,1 0-1,-1 0 1,0-1 0,0 1 0,0 0-1,0-1 1,0 1 0,2-2 0,-1 1-723,-1 0 1,0 0-1,0 0 1,0-1 0,0 1-1,0 0 1,0 0-1,0-1 1,0 1 0,0-1-1,0 1 1,-1-1-1,1 1 1,-1-1 0,1-2-1,3-16-12140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1.230"/>
    </inkml:context>
    <inkml:brush xml:id="br0">
      <inkml:brushProperty name="width" value="0.025" units="cm"/>
      <inkml:brushProperty name="height" value="0.025" units="cm"/>
    </inkml:brush>
  </inkml:definitions>
  <inkml:trace contextRef="#ctx0" brushRef="#br0">1 8 11275,'0'0'16495,"49"-7"-23670,-27 16-1505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1.572"/>
    </inkml:context>
    <inkml:brush xml:id="br0">
      <inkml:brushProperty name="width" value="0.025" units="cm"/>
      <inkml:brushProperty name="height" value="0.025" units="cm"/>
    </inkml:brush>
  </inkml:definitions>
  <inkml:trace contextRef="#ctx0" brushRef="#br0">134 1 18514,'0'0'12107,"-9"1"-10383,4 0-1604,-10 1-4,1 1-1,-28 10 1,39-13-118,1 1 0,-1 0 0,1 0 1,-1 0-1,1 0 0,-1 0 1,1 1-1,0-1 0,-1 1 0,1 0 1,0 0-1,0-1 0,0 1 1,0 0-1,1 1 0,-1-1 0,1 0 1,-1 0-1,1 1 0,0-1 1,-1 1-1,1-1 0,1 1 0,-1 0 1,-1 4-1,3-6-8,-1 0 0,1 0-1,-1 0 1,1 1 0,0-1 0,-1 0 0,1 0-1,0 0 1,0 0 0,0 0 0,0 0 0,0-1-1,0 1 1,0 0 0,0 0 0,0-1 0,0 1-1,0 0 1,0-1 0,1 1 0,-1-1 0,0 0-1,0 1 1,1-1 0,-1 0 0,0 0 0,0 0-1,1 0 1,1 0 0,47 2-634,-43-2 500,5 0-350,31 2-730,-43-2 1225,1 1 0,-1-1 0,1 0-1,-1 0 1,1 0 0,-1 1 0,1-1 0,-1 0 0,1 1 0,-1-1 0,1 0 0,-1 1 0,0-1 0,1 1 0,-1-1 0,0 0 0,1 1 0,-1-1 0,0 1-1,0-1 1,1 1 0,-1-1 0,0 1 0,0 0 0,-8 20 802,-42 29 965,46-47-1784,1 0 0,-1 0 1,0-1-1,0 1 0,0-1 1,0 1-1,0-1 0,0-1 1,0 1-1,-1 0 0,1-1 1,-1 0-1,-4 1 0,4-6-3395,5-11-5328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2.132"/>
    </inkml:context>
    <inkml:brush xml:id="br0">
      <inkml:brushProperty name="width" value="0.025" units="cm"/>
      <inkml:brushProperty name="height" value="0.025" units="cm"/>
    </inkml:brush>
  </inkml:definitions>
  <inkml:trace contextRef="#ctx0" brushRef="#br0">4 1 15791,'0'0'16090,"-1"9"-15316,-1 94-662,2-103-112,0 1 0,0-1 0,0 1 0,0-1 0,0 1 0,0-1 0,0 1 0,0-1 0,1 1 0,-1-1 0,0 1 0,0-1 0,1 0 0,-1 1 0,0-1 0,0 1 0,1-1 0,-1 0 0,0 1 0,1-1 0,-1 0 0,1 1 0,-1-1 0,0 0 0,1 0 0,-1 1 0,1-1 0,-1 0 0,1 0 0,-1 0 0,1 0 0,-1 1 0,1-1 0,24-2 0,19-15 0,-9-4 0,-28 15 0,0 1 0,1 0 0,0 1 0,0 0 0,0 0 0,0 1 0,0-1 0,1 2 0,15-4 0,-22 11 0,-1 0 0,1 0 0,-1 0 0,-1 0 0,1 0 0,-1 0 0,0 0 0,0 0 0,-1 8 0,1-5 0,0-8 0,0 0 0,0 0 0,0 1 0,0-1 0,0 0 0,0 0 0,0 1 0,0-1 0,0 0 0,0 0 0,0 0 0,0 1 0,0-1 0,0 0 0,0 0 0,0 0 0,0 1 0,0-1 0,1 0 0,-1 0 0,0 0 0,0 1 0,0-1 0,0 0 0,1 0 0,-1 0 0,0 0 0,0 0 0,0 1 0,1-1 0,-1 0 0,0 0 0,0 0 0,0 0 0,1 0 0,-1 0 0,0 0 0,0 0 0,1 0 0,-1 0 0,0 0 0,0 0 0,14-5 0,13-15 0,-25 19 0,10-9 0,-9 6 0,0 1 0,1 0 0,0 0 0,0 0 0,0 0 0,0 0 0,0 1 0,0 0 0,1 0 0,-1 0 0,1 1 0,8-3 0,-12 9-34,0 0 1,-1 0-1,0-1 1,0 1-1,0 0 1,-2 7-1,-6 8-1789,3-15-1444,-1-3-3670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2.477"/>
    </inkml:context>
    <inkml:brush xml:id="br0">
      <inkml:brushProperty name="width" value="0.025" units="cm"/>
      <inkml:brushProperty name="height" value="0.025" units="cm"/>
    </inkml:brush>
  </inkml:definitions>
  <inkml:trace contextRef="#ctx0" brushRef="#br0">1 1 16496,'0'0'8680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2.805"/>
    </inkml:context>
    <inkml:brush xml:id="br0">
      <inkml:brushProperty name="width" value="0.025" units="cm"/>
      <inkml:brushProperty name="height" value="0.025" units="cm"/>
    </inkml:brush>
  </inkml:definitions>
  <inkml:trace contextRef="#ctx0" brushRef="#br0">153 222 18321,'0'0'3465,"-11"-1"-166,2 0-2856,4 0-256,1 0 1,-1 1-1,1-1 1,-1 1-1,0 0 1,1 0-1,-1 0 1,0 1 0,1-1-1,-1 1 1,0 0-1,1 1 1,0-1-1,-1 1 1,1 0 0,0 0-1,0 0 1,0 1-1,0-1 1,0 1-1,0 0 1,-5 6 0,5-4 52,1 1 0,-1 0 1,1 0-1,0 0 1,-2 9-1,4-14-218,1 0 0,-1 0 0,1 0 0,-1 0-1,1 0 1,0 0 0,-1 0 0,1 0 0,0 0-1,0 0 1,0 0 0,0 0 0,0 0 0,0 0 0,0 0-1,0 0 1,0 0 0,1 0 0,-1 0 0,0 0-1,1 0 1,-1 0 0,0 0 0,1 0 0,-1 0 0,1 0-1,0 0 1,-1 0 0,1-1 0,0 1 0,-1 0-1,1 0 1,0-1 0,0 1 0,0 0 0,0-1 0,-1 1-1,1-1 1,0 1 0,0-1 0,0 0 0,2 1-1,3 0-13,0-1 0,0 0-1,0 0 1,0 0-1,0 0 1,0-1-1,0 0 1,0-1 0,0 1-1,0-1 1,0 0-1,-1-1 1,1 1-1,-1-1 1,6-4 0,-1 0 15,-2 0-1,1 0 1,-1-1 0,0 0 0,-1-1 0,0 0 0,11-17 0,-5 3 11,-1 0 0,-2-1 1,0-1-1,-1 0 0,-1 0 1,5-37-1,-11 41-34,-8 27 0,-11 35 0,-15 74 0,29-101 0,1 0 0,0 1 0,1-1 0,1 1 0,0-1 0,3 19 0,-3-31-129,1 0 0,-1 0 0,1 0 0,0-1 0,0 1 0,0 0 0,0 0 0,0-1 0,1 1 0,-1-1 0,0 1 0,1-1 0,-1 1 0,1-1 0,-1 0 0,1 0 0,0 0 0,0 0 0,-1 0 0,1 0 0,0 0 0,0-1 0,0 1 0,0 0 0,0-1 0,0 0 0,0 1 0,0-1 0,3 0 0,-1 0-557,0 0 0,0 0 0,0 0 0,1 0 0,-1-1 0,0 0 0,0 0 0,0 0 0,0 0 0,0 0 0,0-1 0,-1 0 0,6-3 0,9-10-13130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29.142"/>
    </inkml:context>
    <inkml:brush xml:id="br0">
      <inkml:brushProperty name="width" value="0.025" units="cm"/>
      <inkml:brushProperty name="height" value="0.025" units="cm"/>
    </inkml:brush>
  </inkml:definitions>
  <inkml:trace contextRef="#ctx0" brushRef="#br0">16 63 15439,'0'0'10564,"5"-1"-9560,-3 1-935,0 0-1,0-1 1,0 0-1,0 1 1,0-1 0,0 0-1,0 0 1,0 0 0,0 0-1,-1 0 1,1 0 0,0 0-1,-1-1 1,1 1-1,-1-1 1,1 1 0,-1-1-1,0 0 1,0 1 0,0-1-1,0 0 1,0 0 0,0 0-1,0 0 1,0 0-1,-1 0 1,1 0 0,-1 0-1,0 0 1,1 0 0,-1 0-1,0 0 1,0 0 0,0-2-1,-1 3-48,1 1 0,0-1 0,0 1 0,0 0 0,0-1 0,0 1 0,0 0 0,-1-1 0,1 1 0,0 0 0,0-1 0,-1 1 0,1 0 0,0-1 0,0 1 0,-1 0 0,1-1 0,0 1 0,-1 0 0,1 0 0,-1 0 0,1-1 0,0 1 0,-1 0 0,1 0 0,0 0 0,-1 0 0,1 0 0,-1 0 0,1 0 0,0 0 0,-1 0 0,1 0 0,-1 0 0,1 0 0,-1 0 0,1 0 0,0 0 0,-1 0 0,1 0 0,0 0 0,-1 0 0,1 1 0,-1-1 0,1 0 0,0 0 0,-1 1 0,1-1 0,-20 13 239,18-9-199,-1-1 0,1 1 0,0 0 0,1-1 0,-1 1 0,1 0 0,0 0 0,0 0 0,0 0 0,0 1 0,1-1 0,-1 0 0,1 0 0,0 0 1,1 6-1,9-7-220,-8-3-1958,-10 0-1621,-6 0-3724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3.159"/>
    </inkml:context>
    <inkml:brush xml:id="br0">
      <inkml:brushProperty name="width" value="0.025" units="cm"/>
      <inkml:brushProperty name="height" value="0.025" units="cm"/>
    </inkml:brush>
  </inkml:definitions>
  <inkml:trace contextRef="#ctx0" brushRef="#br0">39 55 15887,'0'0'13485,"12"5"-12636,38 14-273,-47-18-521,0-1-1,0 0 1,0 0 0,-1 0-1,1-1 1,0 1 0,0-1-1,0 0 1,0 1 0,0-1-1,-1 0 1,1-1 0,0 1-1,-1 0 1,1-1 0,-1 0-1,0 1 1,1-1-1,2-4 1,-3 5-17,0-1 0,0 1 1,-1-1-1,1 0 0,-1 0 0,0 1 0,1-1 0,-1 0 0,0 0 0,0 0 1,0-1-1,0 1 0,0 0 0,-1 0 0,1 0 0,-1-1 0,1 1 0,-1 0 1,0 0-1,0-1 0,0 1 0,0-3 0,-1 4-38,0 0 0,0 0 0,0 1 0,0-1 0,0 0 0,0 1 0,0-1 0,0 1 0,0-1 0,0 1 0,0 0 0,0-1 0,0 1 0,0 0 0,0 0 0,0-1 0,-1 1 0,1 0 0,0 0 0,0 1 0,0-1 0,0 0 0,0 0 0,-2 1 0,-28 6 0,22-2 0,0 1 0,1-1 0,0 1 0,0 1 0,0 0 0,1 0 0,0 0 0,0 1 0,1 0 0,0 0 0,0 1 0,1 0 0,0 0 0,1 0 0,0 0 0,0 1 0,1-1 0,-2 11 0,5-19 2,0 0-1,0 0 1,0 0 0,0 0-1,0 0 1,0-1 0,0 1 0,0 0-1,0 0 1,1 0 0,-1 0-1,0-1 1,1 1 0,-1 0-1,0 0 1,1-1 0,-1 1-1,1 0 1,-1 0 0,1-1 0,0 1-1,-1-1 1,1 1 0,0 0-1,-1-1 1,1 0 0,0 1-1,0-1 1,1 1 0,31 3 16,-23-5-189,0 0-1,0-1 0,0-1 0,16-5 0,17-17-5579,-3-6-4732,-12 7 794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3.502"/>
    </inkml:context>
    <inkml:brush xml:id="br0">
      <inkml:brushProperty name="width" value="0.025" units="cm"/>
      <inkml:brushProperty name="height" value="0.025" units="cm"/>
    </inkml:brush>
  </inkml:definitions>
  <inkml:trace contextRef="#ctx0" brushRef="#br0">131 1 11082,'0'0'14991,"-3"49"-13037,-14-20-513,-2 4-352,-3 2-160,1-3 96,4-3-769,2-7-256,3-8 0,8-6 0,4-27-7751,2-4 1120,1-7-8135</inkml:trace>
  <inkml:trace contextRef="#ctx0" brushRef="#br0" timeOffset="1">6 41 12780,'0'0'16432,"26"56"-14863,-10-45-192,3 3-768,3-1-609,3 0 0,-2 0 0,0-3-1409,-3-1-3844,2 1-6887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6.305"/>
    </inkml:context>
    <inkml:brush xml:id="br0">
      <inkml:brushProperty name="width" value="0.025" units="cm"/>
      <inkml:brushProperty name="height" value="0.025" units="cm"/>
    </inkml:brush>
  </inkml:definitions>
  <inkml:trace contextRef="#ctx0" brushRef="#br0">11 1 7399,'0'0'20830,"1"4"-19522,2 18-823,-1-1 0,0 1 0,-2-1 0,0 1 0,-2-1 0,-5 30 0,2-17-1387,0 57 0,7-122-10832,-2 9 3967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6:56.661"/>
    </inkml:context>
    <inkml:brush xml:id="br0">
      <inkml:brushProperty name="width" value="0.025" units="cm"/>
      <inkml:brushProperty name="height" value="0.025" units="cm"/>
    </inkml:brush>
  </inkml:definitions>
  <inkml:trace contextRef="#ctx0" brushRef="#br0">1 68 3491,'0'0'26137,"64"-5"-24632,-29 5-287,1 0-802,6 0-416,-5 0 0,-3-5 0,-1-3 0,-4-3-961,-9 0-1729,-9-3-3428,-4 0-6790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06.622"/>
    </inkml:context>
    <inkml:brush xml:id="br0">
      <inkml:brushProperty name="width" value="0.025" units="cm"/>
      <inkml:brushProperty name="height" value="0.025" units="cm"/>
    </inkml:brush>
  </inkml:definitions>
  <inkml:trace contextRef="#ctx0" brushRef="#br0">207 60 9993,'0'0'12028,"-2"-9"-9637,2 6-2225,0 1-1,-1-1 0,1 0 0,-1 0 0,0 1 0,0-1 0,0 1 0,0-1 0,0 1 0,-1-1 0,1 1 0,-1 0 0,-2-2 0,2 2-35,-1 0-1,0 0 0,0 1 0,0 0 1,0 0-1,-1 0 0,1 0 0,0 0 0,0 0 1,-1 1-1,1 0 0,-1-1 0,1 1 1,-5 1-1,2 0-34,0 0 0,0 0 0,0 0 1,0 1-1,0 0 0,1 0 0,-1 1 0,1 0 1,-1 0-1,1 0 0,0 0 0,0 1 0,1 0 1,-1 0-1,1 0 0,-1 1 0,1-1 0,1 1 1,-7 9-1,7-9-44,-1 0 1,1 1 0,0-1-1,0 1 1,1 0-1,0 0 1,0 0 0,0 0-1,1 0 1,-1 0-1,2 0 1,-1 0 0,1 1-1,0-1 1,0 0-1,0 0 1,1 1 0,0-1-1,3 9 1,-2-12-39,-1-1 1,1 1-1,0-1 1,0 0-1,1 0 0,-1 0 1,0 0-1,1 0 1,-1 0-1,1-1 0,0 1 1,-1-1-1,1 0 1,0 0-1,0 0 0,0 0 1,0 0-1,0 0 1,0-1-1,0 0 0,0 1 1,0-1-1,0-1 1,0 1-1,5-1 0,2 0 46,-1 0-1,1 0 1,-1-1 0,1 0-1,-1-1 1,0 0-1,10-5 1,-12 5-39,0-1 1,0-1 0,-1 1-1,1-1 1,-1 0 0,-1-1-1,1 1 1,-1-1 0,0 0 0,0-1-1,6-10 1,-9 14-18,-1 0 0,0 0 1,0 0-1,0 0 0,0 0 0,-1 0 1,1 0-1,-1 0 0,1 0 0,-1-1 1,0 1-1,-1 0 0,1 0 0,0 0 1,-1 0-1,0 0 0,0 0 0,0 0 1,0 0-1,0 0 0,-1 0 0,1 0 1,-1 0-1,0 1 0,1-1 0,-1 1 1,0-1-1,-1 1 0,1 0 1,0 0-1,-4-2 0,2 0-28,-1 0 0,0 1-1,0 0 1,0 0 0,0 0 0,-1 1 0,1 0-1,-11-3 1,14 4-10,1 1 0,0 0 1,-1-1-1,1 1 0,0 0 0,-1 0 0,1 0 0,-1 0 1,1 0-1,0 0 0,-1 0 0,1 1 0,0-1 1,-1 0-1,1 1 0,0-1 0,-1 1 0,1-1 0,0 1 1,0 0-1,-1 0 0,1-1 0,0 1 0,0 0 0,0 0 1,0 0-1,0 0 0,0 0 0,1 0 0,-1 1 0,0-1 1,0 0-1,1 0 0,-1 1 0,1-1 0,-1 0 0,1 1 1,0-1-1,-1 0 0,1 3 0,-1 33-9227,5-20 2274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06.995"/>
    </inkml:context>
    <inkml:brush xml:id="br0">
      <inkml:brushProperty name="width" value="0.025" units="cm"/>
      <inkml:brushProperty name="height" value="0.025" units="cm"/>
    </inkml:brush>
  </inkml:definitions>
  <inkml:trace contextRef="#ctx0" brushRef="#br0">47 0 21909,'0'0'6053,"-10"58"-3618,0-26-642,-1 7-1216,4-2-577,-1-2 0,7-3 0,1-9 0,0-6 0,0-7-192,7-8-1506,4-2-928,1-3-1410,2-17-1665,1-8-7208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07.707"/>
    </inkml:context>
    <inkml:brush xml:id="br0">
      <inkml:brushProperty name="width" value="0.025" units="cm"/>
      <inkml:brushProperty name="height" value="0.025" units="cm"/>
    </inkml:brush>
  </inkml:definitions>
  <inkml:trace contextRef="#ctx0" brushRef="#br0">204 13 13453,'0'0'17365,"0"-4"-16729,0 3-631,0 1 1,0 0-1,0-1 0,0 1 1,0 0-1,0-1 0,0 1 1,0 0-1,0-1 1,0 1-1,0 0 0,-1-1 1,1 1-1,0 0 0,0 0 1,0-1-1,0 1 1,-1 0-1,1 0 0,0-1 1,0 1-1,-1 0 0,1 0 1,0 0-1,0-1 1,-1 1-1,1 0 0,0 0 1,-1 0-1,1 0 0,0 0 1,-1 0-1,1 0 1,0 0-1,0-1 0,-1 1 1,1 0-1,0 0 0,-1 0 1,1 1-1,0-1 1,-1 0-1,1 0 0,0 0 1,-1 0-1,1 0 0,0 0 1,-1 0-1,1 0 1,0 1-1,0-1 0,-1 0 1,1 0-1,0 0 0,0 1 1,-1-1-1,1 0 1,0 0-1,0 1 0,0-1 1,-1 0-1,1 0 0,0 1 1,0-1-1,-33 32 431,-31 47 92,62-78-528,1 1 0,0-1 0,0 1 0,0-1 0,0 1 0,0-1 0,0 1 0,1 0 0,-1-1 0,0 1 0,1 0 0,-1 0 0,1-1 0,0 1 0,0 0 0,-1 0 0,1-1 0,0 1 0,1 0 0,-1 0 0,0 0 0,0-1 0,1 1 0,-1 0 0,2 2 0,-1-2 0,1-1 0,-1 0 0,1 0 0,0 0 0,-1 0 0,1 0 0,0 0 0,-1 0 0,1-1 0,0 1 0,0-1 0,0 1 0,0-1 0,-1 0 0,1 0 0,0 0 0,0 0 0,0 0 0,0 0 0,0 0 0,0 0 0,0-1 0,2 0 0,0 0 0,-1-1 0,1 1 0,-1 0 0,0-1 0,0 0 0,0 0 0,0 0 0,0 0 0,0-1 0,0 1 0,-1-1 0,1 1 0,-1-1 0,3-5 0,30-50 0,-20 30 0,-12 23 0,-1 3 0,-1-1 0,1 1 0,-1-1 0,1 1 0,-1-1 0,0 1 0,0-1 0,0 0 0,-1 0 0,1 0 0,0-3 0,-1 6 0,-1-1 0,1 1 0,0 0 0,-1-1 0,1 1 0,0 0 0,-1 0 0,1 0 0,-1-1 0,1 1 0,0 0 0,-1 0 0,1 0 0,-1 0 0,1 0 0,-1 0 0,1-1 0,-1 1 0,1 0 0,0 0 0,-1 1 0,1-1 0,-1 0 0,1 0 0,-1 0 0,1 0 0,0 0 0,-1 0 0,1 1 0,-1-1 0,1 0 0,0 0 0,-1 0 0,1 1 0,-1-1 0,1 0 0,0 1 0,-1 0 0,-17 10 0,14 0 0,1 1 0,0-1 0,0 1 0,1 0 0,0-1 0,1 1 0,0 0 0,1 0 0,1 0 0,2 16 0,-1 15 0,-2-36 0,1 0 0,1 0 0,-1-1 0,1 1 0,0 0 0,5 10 0,-5-12 0,0 0 0,0 1 0,0 0 0,0-1 0,-1 1 0,0 0 0,0 0 0,-1-1 0,1 9 0,-2-12 0,0 1 0,0-1 0,0 0 0,0 1 0,-1-1 0,1 0 0,-1 0 0,1 0 0,-1 0 0,0 0 0,0 0 0,0 0 0,0-1 0,0 1 0,0 0 0,0-1 0,0 0 0,-1 0 0,1 0 0,0 0 0,-1 0 0,1 0 0,-6 1 0,-2 1 0,-1-1 0,-1 0 0,1 0 0,-12-1 0,7 0 0,-34-2 0,47 1 0,1 0 0,-1-1 0,1 1 0,-1-1 0,1 0 0,-1 1 0,1-1 0,-1 0 0,1-1 0,0 1 0,0 0 0,-1-1 0,1 1 0,0-1 0,-3-3 0,5 4 2,0 1 0,-1-1 1,1 1-1,0-1 0,0 1 0,0-1 0,0 0 1,-1 1-1,1-1 0,0 1 0,0-1 0,0 0 1,0 1-1,0-1 0,1 1 0,-1-1 0,0 0 1,0 1-1,0-1 0,0 1 0,1-1 0,-1 1 1,0-1-1,1 1 0,-1-1 0,0 1 0,1-1 1,-1 1-1,0-1 0,1 1 0,-1-1 0,1 1 1,-1 0-1,1-1 0,-1 1 0,1 0 1,-1-1-1,1 1 0,0 0 0,-1 0 0,1 0 1,-1 0-1,1-1 0,-1 1 0,1 0 0,1 0 1,34-9-310,-31 8 83,24-6-4842,-19 5 1580,11-2-5024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08.640"/>
    </inkml:context>
    <inkml:brush xml:id="br0">
      <inkml:brushProperty name="width" value="0.025" units="cm"/>
      <inkml:brushProperty name="height" value="0.025" units="cm"/>
    </inkml:brush>
  </inkml:definitions>
  <inkml:trace contextRef="#ctx0" brushRef="#br0">9 42 18001,'-1'0'141,"1"1"0,-1-1 0,0 1-1,1-1 1,-1 1 0,1-1 0,-1 1 0,1 0 0,-1-1-1,1 1 1,-1 0 0,1-1 0,0 1 0,-1 0 0,1 0-1,0-1 1,0 1 0,0 0 0,-1 0 0,1 0 0,0-1-1,0 1 1,0 0 0,0 0 0,0 0 0,1 1 0,17 0 4768,31-18 1145,-47 14-6054,1 1 0,-1-1 0,0 0 0,0 1 0,0-1 0,0 0 0,0-1 0,0 1 0,0 0 0,-1 0 0,1-1 0,-1 1 0,0-1 0,2-4 0,-3 7 0,0-1 0,0 1 0,1 0 0,-1-1 0,0 1 0,0-1 0,0 1 0,0-1 0,0 1 0,-1 0 0,1-1 0,0 1 0,0-1 0,0 1 0,0-1 0,0 1 0,-1 0 0,1-1 0,0 1 0,0 0 0,0-1 0,-1 1 0,1 0 0,0-1 0,-1 1 0,1 0 0,0-1 0,-1 1 0,1 0 0,0 0 0,-1 0 0,0-1 0,-26 3 0,25-1 0,-1 0 0,0 1 0,0-1 0,0 1 0,1-1 0,-1 1 0,1 0 0,-1 0 0,1 0 0,0 0 0,-1 1 0,1-1 0,0 1 0,1-1 0,-1 1 0,0 0 0,1-1 0,0 1 0,-1 0 0,1 0 0,0 3 0,1-5-35,0-1 0,0 1 1,1-1-1,-1 1 0,1-1 0,-1 1 0,1-1 1,-1 0-1,0 1 0,1-1 0,-1 0 0,1 1 0,0-1 1,-1 0-1,1 0 0,-1 1 0,1-1 0,-1 0 1,1 0-1,-1 0 0,1 0 0,0 0 0,-1 0 1,1 0-1,-1 0 0,1 0 0,0 0 0,-1 0 0,1 0 1,-1 0-1,1 0 0,0-1 0,-1 1 0,1 0 1,0-1-1,24-7-5871,-6-7-5545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1.178"/>
    </inkml:context>
    <inkml:brush xml:id="br0">
      <inkml:brushProperty name="width" value="0.025" units="cm"/>
      <inkml:brushProperty name="height" value="0.025" units="cm"/>
    </inkml:brush>
  </inkml:definitions>
  <inkml:trace contextRef="#ctx0" brushRef="#br0">1 310 7079,'0'0'17531,"11"-6"-15599,5-3-1455,0-1 0,0 0 0,-1-2 0,-1 0-1,0 0 1,0-1 0,12-17 0,87-119 4,-80 102 274,-38 94-131,-17 24-439,13-43-251,0-1 0,2 2 0,1-1 1,-4 56-1,10-83-16,0-1 0,0 1 1,0-1-1,0 0 0,0 1 0,0-1 1,0 1-1,0-1 0,0 1 0,0-1 0,0 0 1,0 1-1,1-1 0,-1 1 0,0-1 1,0 0-1,0 1 0,1-1 0,-1 0 0,0 1 1,0-1-1,1 0 0,-1 0 0,0 1 0,1-1 1,-1 0-1,0 0 0,1 1 0,-1-1 1,0 0-1,1 0 0,-1 0 0,1 1 0,-1-1 1,0 0-1,1 0 0,-1 0 0,1 0 1,-1 0-1,0 0 0,1 0 0,-1 0 0,1 0 1,19-9-4820,3-14-1377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1.534"/>
    </inkml:context>
    <inkml:brush xml:id="br0">
      <inkml:brushProperty name="width" value="0.025" units="cm"/>
      <inkml:brushProperty name="height" value="0.025" units="cm"/>
    </inkml:brush>
  </inkml:definitions>
  <inkml:trace contextRef="#ctx0" brushRef="#br0">97 34 21685,'-10'10'2210,"4"-3"-1754,-8 7 757,1 1 1,-18 25-1,29-36-1052,-1-1 0,1 1 1,-1 0-1,1 0 0,0 0 0,1 1 0,-1-1 0,1 0 1,0 1-1,0-1 0,0 1 0,0-1 0,1 1 1,0-1-1,0 1 0,0-1 0,0 1 0,3 8 0,-2-12-148,0 1 0,0 0 0,1-1 0,-1 1 0,0-1 0,1 0 0,0 0 0,-1 1 0,1-1 0,0 0 0,-1 0 0,1 0 0,0-1 0,0 1 0,0 0-1,0-1 1,-1 1 0,1-1 0,0 0 0,0 1 0,0-1 0,0 0 0,0 0 0,0 0 0,0-1 0,4 0 0,2 0 36,1 0 1,-1 0-1,0-1 1,0 0-1,10-5 0,-7 2 23,0-1 0,-1-1 0,1 0-1,-1 0 1,-1-1 0,1 0-1,13-16 1,-19 19-41,0 0 0,1 0 0,-2 0 0,1-1 0,-1 0-1,0 0 1,0 0 0,0 0 0,-1 0 0,0-1 0,0 1 0,-1 0-1,0-1 1,0 0 0,0-12 0,-1 18-31,0-1 0,0 1 0,-1-1 0,1 1 0,0 0 0,-1-1 0,1 1 0,-1 0 0,1-1 0,-1 1 0,0 0 0,1-1 0,-1 1 0,0 0 0,0 0 0,0 0 0,0 0 0,0 0 0,0 0 0,0 0 0,0 0 0,0 0 0,-3-1 0,1 1 0,0 0 0,1 1 0,-1-1 0,0 1 0,0-1 0,0 1 0,1 0 0,-1 0 0,0 0 0,0 0 0,-5 2 0,3-1 0,0 0 0,0 0 0,0 1 0,0 0 0,0 0 0,0 0 0,1 1 0,-1 0 0,1-1 0,0 1 0,0 1 0,0-1 0,-5 6 0,7-7-302,1 0-1,0 0 1,-1 0 0,1 0 0,0 0-1,1 0 1,-1 0 0,0 0-1,0 0 1,1 0 0,-1 0 0,1 1-1,0-1 1,0 0 0,0 4-1,0-5 91,1 0 0,-1 0 1,1 0-1,0 0 0,-1-1 0,1 1 0,0 0 0,0-1 0,0 1 0,-1 0 0,1-1 0,0 1 0,0-1 0,0 1 0,0-1 0,0 1 0,0-1 0,0 0 0,0 0 0,0 1 0,0-1 0,0 0 0,0 0 0,0 0 0,0 0 0,0 0 0,0 0 0,0 0 0,0-1 0,0 1 1,0 0-1,0-1 0,2 0 0,23-7-6381,2-8-5392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30.027"/>
    </inkml:context>
    <inkml:brush xml:id="br0">
      <inkml:brushProperty name="width" value="0.025" units="cm"/>
      <inkml:brushProperty name="height" value="0.025" units="cm"/>
    </inkml:brush>
  </inkml:definitions>
  <inkml:trace contextRef="#ctx0" brushRef="#br0">1111 54 10570,'-16'-3'475,"-65"-9"1292,-1 3 0,-111 2 0,180 9-1596,0 0 0,1 1-1,-1 1 1,1 0 0,-1 1 0,1 0-1,1 0 1,-1 1 0,1 1 0,0 0-1,0 1 1,-18 17 0,-9 12 36,-61 74 1,84-93-115,-53 68 713,3 2 0,4 3 0,-92 185 0,141-247-635,0 1-1,2 0 0,1 0 0,-10 60 0,17-75-44,1 1 0,0-1 1,1 1-1,0 0 0,1-1 0,1 1 0,1-1 1,0 0-1,1 1 0,1-1 0,11 26 0,-5-21-83,1-1-1,1 0 0,0-1 1,2 0-1,0-1 1,1 0-1,34 27 0,-24-26-9,1 0 0,1-1 0,0-2 0,1-1 0,33 11 0,-4-7 1,2-2-1,0-3 0,1-2 1,0-3-1,90 0 0,-102-9-8,1-1 1,-1-4-1,1-1 0,-2-2 1,1-3-1,-2-1 0,1-3 1,-2-2-1,0-1 0,-2-3 1,0-2-1,-1-1 0,-2-2 1,53-46-1,-60 44 1,-1-2 1,-2-1-1,-1-2 0,-2 0 1,-1-2-1,-2-1 0,-1-1 1,-2-1-1,-2-1 0,-2-1 1,-1-1-1,-3 0 0,-1-1 1,-2 0-1,-2-1 0,5-53 0,-11 43 0,-1-1 0,-11-102-1,6 133 25,-1 2 0,-2-1 0,0 0 0,-1 1 0,-1 0 0,-1 1 0,-1 0 0,0 0 0,-20-26 0,23 39-82,0-1-1,0 2 1,-1-1 0,-1 1-1,1 0 1,-1 1-1,0 0 1,0 0 0,-1 1-1,0 0 1,1 0-1,-2 2 1,1-1 0,0 1-1,-1 0 1,0 1 0,1 1-1,-17-1 1,-7 1-1361,1 2 0,0 1 0,-1 2 0,-55 14 0,13 0-3866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1.860"/>
    </inkml:context>
    <inkml:brush xml:id="br0">
      <inkml:brushProperty name="width" value="0.025" units="cm"/>
      <inkml:brushProperty name="height" value="0.025" units="cm"/>
    </inkml:brush>
  </inkml:definitions>
  <inkml:trace contextRef="#ctx0" brushRef="#br0">126 0 15567,'0'0'11248,"-11"8"-10202,-4 3-693,1 1 0,0 1 0,-21 25 0,31-34-204,1 0 0,-1 1 0,1-1-1,0 1 1,0 0 0,0-1 0,1 1 0,-1 1 0,1-1-1,1 0 1,-1 0 0,1 1 0,0-1 0,0 1 0,0 0-1,1-1 1,0 1 0,0-1 0,1 1 0,0 6 0,1-10-135,-1 0 1,1-1-1,-1 1 0,1-1 1,0 1-1,0-1 1,-1 0-1,1 0 1,0 1-1,0-1 1,0-1-1,1 1 0,-1 0 1,0 0-1,0-1 1,0 1-1,0-1 1,1 0-1,-1 0 1,0 0-1,0 0 1,5 0-1,52-5 22,-50 3-36,1-1 0,0 0 0,-1-1 0,0 0 0,1 0 0,-2-1 0,1 0 0,0 0 0,-1-1 0,11-10 0,-14 11 0,-1 1 0,1-1 0,-1 0 0,0 0 0,0-1 0,0 1 0,-1-1 0,0 0 0,0 0 0,-1 0 0,1 0 0,-1 0 0,-1-1 0,1 1 0,-1-1 0,1-11 0,-2 17 0,0-1 0,0 1 0,-1 0 0,1-1 0,0 1 0,-1-1 0,1 1 0,0 0 0,-1-1 0,0 1 0,1 0 0,-1 0 0,0 0 0,0-1 0,0 1 0,0 0 0,0 0 0,0 0 0,0 0 0,0 0 0,0 0 0,0 1 0,-2-2 0,-1 0 0,-1 0 0,1 0 0,-1 1 0,1 0 0,-1 0 0,1 0 0,-8 0 0,-3 0 0,0 1 0,0 1 0,-27 4 0,-1 12 68,41-16-97,1-1-1,0 1 0,0-1 1,0 1-1,-1 0 1,1 0-1,0-1 0,0 1 1,0 0-1,0 0 1,0 0-1,0 0 1,1 0-1,-1 0 0,0 1 1,0-1-1,1 0 1,-1 0-1,1 0 1,-1 1-1,1-1 0,-1 0 1,1 1-1,0-1 1,0 0-1,0 1 0,0-1 1,0 0-1,0 1 1,0 2-1,1-3-380,0 0 1,-1-1-1,1 1 0,0 0 0,0 0 0,0 0 1,0-1-1,0 1 0,0 0 0,0-1 1,0 1-1,0-1 0,0 1 0,0-1 0,0 0 1,1 0-1,-1 1 0,0-1 0,0 0 1,0 0-1,0 0 0,1 0 0,0 0 0,-1 0 76,22 0-9179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4.413"/>
    </inkml:context>
    <inkml:brush xml:id="br0">
      <inkml:brushProperty name="width" value="0.025" units="cm"/>
      <inkml:brushProperty name="height" value="0.025" units="cm"/>
    </inkml:brush>
  </inkml:definitions>
  <inkml:trace contextRef="#ctx0" brushRef="#br0">39 1 9673,'0'0'21375,"1"11"-20692,-1 14-384,-2 0-1,-6 37 0,2-24-2139,-1 44 1,-9-79-25760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4.741"/>
    </inkml:context>
    <inkml:brush xml:id="br0">
      <inkml:brushProperty name="width" value="0.025" units="cm"/>
      <inkml:brushProperty name="height" value="0.025" units="cm"/>
    </inkml:brush>
  </inkml:definitions>
  <inkml:trace contextRef="#ctx0" brushRef="#br0">0 33 352,'0'0'23687,"10"0"-22379,-8 0-1288,50 1 1534,54-5 0,-38-9-3919,-64 6-3977,-4 5 4869,0-5-6732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5.113"/>
    </inkml:context>
    <inkml:brush xml:id="br0">
      <inkml:brushProperty name="width" value="0.025" units="cm"/>
      <inkml:brushProperty name="height" value="0.025" units="cm"/>
    </inkml:brush>
  </inkml:definitions>
  <inkml:trace contextRef="#ctx0" brushRef="#br0">0 71 18834,'0'0'8424,"76"-14"-6598,-33 4-769,2-3-737,1 2-224,-5 0-96,-5 4-384,-4 3-1506,-11 4-2050,-5 0-1825,-8 0-4325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5.457"/>
    </inkml:context>
    <inkml:brush xml:id="br0">
      <inkml:brushProperty name="width" value="0.025" units="cm"/>
      <inkml:brushProperty name="height" value="0.025" units="cm"/>
    </inkml:brush>
  </inkml:definitions>
  <inkml:trace contextRef="#ctx0" brushRef="#br0">1 1 7079,'0'0'23094,"2"8"-22326,-2-5-741,1 2 36,0-1-1,1 1 0,-1 0 0,1 0 1,0-1-1,0 1 0,4 6 1,-4-10-46,-1 1 1,1-1 0,-1 0 0,1 1 0,-1-1 0,1 0 0,0 0 0,-1 0 0,1 0 0,0 0 0,0 0 0,0-1-1,0 1 1,0-1 0,0 1 0,0-1 0,0 0 0,0 0 0,0 1 0,0-1 0,0-1 0,0 1 0,0 0-1,0 0 1,0-1 0,2 0 0,1-1 24,0 0 0,-1-1 0,0 1 0,1-1 1,-1 1-1,0-1 0,0-1 0,0 1 0,5-7 0,-7 7-40,1 0 1,0 0 0,-1 1-1,1-1 1,0 1-1,1-1 1,-1 1-1,0 0 1,1 0 0,-1 1-1,1-1 1,-1 1-1,1-1 1,7 0-1,-10 7 43,0-1 0,-1 1-1,1 0 1,-1 0 0,0 0 0,0 0-1,-1 8 1,-9 21-45,0 9 0,38-67-6294,-18 8-486,2 2-2471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5.814"/>
    </inkml:context>
    <inkml:brush xml:id="br0">
      <inkml:brushProperty name="width" value="0.025" units="cm"/>
      <inkml:brushProperty name="height" value="0.025" units="cm"/>
    </inkml:brush>
  </inkml:definitions>
  <inkml:trace contextRef="#ctx0" brushRef="#br0">57 181 15535,'0'0'14178,"-8"6"-13809,4-3-274,0-1 0,1 1 0,0 0 0,-1-1 0,1 1 0,0 1 0,1-1 0,-1 0 0,0 1 0,1-1 0,0 1 0,0 0 0,0 0 0,0 0 0,1 0 0,0 0 0,0 0 0,0 0 0,0 0 0,0 1 0,1-1 0,0 0 0,0 1 0,1 7 0,-1-10-87,0-1 0,1 0-1,-1 0 1,1 0-1,0 0 1,-1 0 0,1 0-1,0 0 1,0-1 0,-1 1-1,1 0 1,0 0-1,0 0 1,0-1 0,0 1-1,0-1 1,0 1-1,0 0 1,0-1 0,0 0-1,0 1 1,1-1 0,-1 0-1,0 1 1,0-1-1,0 0 1,0 0 0,1 0-1,-1 0 1,0 0-1,0 0 1,0-1 0,2 1-1,2-1 0,0 0-1,0 1 0,0-2 1,-1 1-1,1-1 0,0 1 1,4-4-1,0-1-6,0 0 0,-1 0 0,0-1 0,0 0 0,0 0 0,-1-1 0,0 0 0,-1-1 0,0 1 0,0-1 0,-1 0 0,0-1 0,6-16 0,-4 8 0,-2-1 0,0-1 0,-1 1 0,-1 0 0,-1-1 0,0-27 0,-2 47 0,0 0 0,0 0 0,-1 0 0,1 0 0,0 0 0,0 0 0,0 0 0,0 0 0,0 1 0,-1-1 0,1 0 0,0 0 0,0 0 0,0 0 0,0 0 0,0 0 0,-1 0 0,1 0 0,0 0 0,0 0 0,0 0 0,0 0 0,-1 0 0,1 0 0,0-1 0,0 1 0,0 0 0,0 0 0,0 0 0,-1 0 0,1 0 0,0 0 0,0 0 0,0 0 0,0 0 0,0 0 0,0-1 0,0 1 0,0 0 0,-1 0 0,1 0 0,0 0 0,0 0 0,0-1 0,0 1 0,0 0 0,0 0 0,0 0 0,-7 12 0,0 10 0,2-10 0,0-1 0,1 1 0,1 1 0,0-1 0,0 1 0,1-1 0,1 1 0,0 0 0,1-1 0,2 19 0,-1-27-229,1-1 0,0 0 0,-1 0 0,1 0 0,0 0 0,1 0 1,-1-1-1,0 1 0,1-1 0,-1 1 0,1-1 0,0 0 0,0 0 0,6 3 0,-3-1-993,1-1 0,0 1-1,0-1 1,1-1 0,12 4-1,-9-5-7676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6.800"/>
    </inkml:context>
    <inkml:brush xml:id="br0">
      <inkml:brushProperty name="width" value="0.025" units="cm"/>
      <inkml:brushProperty name="height" value="0.025" units="cm"/>
    </inkml:brush>
  </inkml:definitions>
  <inkml:trace contextRef="#ctx0" brushRef="#br0">1 129 6662,'0'0'15770,"10"6"-14403,-7-4-1349,1 1 226,-1 0 0,1 0 0,0-1 0,0 0 0,0 0 0,0 0 0,0 0 0,1 0 0,-1-1 0,1 0 0,-1 0 0,1 0 0,-1-1 0,1 1 0,-1-1 0,1 0 0,-1 0 0,1-1 0,-1 0-1,1 1 1,-1-1 0,1-1 0,-1 1 0,9-4 0,-4-1 183,0-1-1,0 0 1,14-15-1,-22 21-385,1 0 0,-1-1 0,1 0 0,-1 1-1,1-1 1,-1 0 0,0 0 0,0 1 0,0-1 0,0 0 0,0 0 0,0 0 0,0 0-1,-1 0 1,1-1 0,-1 1 0,0 0 0,1 0 0,-1 0 0,0 0 0,0-1 0,0 1 0,-1 0-1,1 0 1,-1 0 0,1 0 0,-2-4 0,0 4-41,0 1 0,0-1 0,0 1 0,0 0 0,0 0 0,0-1 0,-1 1 0,1 1 0,0-1 0,-1 0 0,1 0 0,0 1 0,-1 0 0,1-1 0,-1 1 0,1 0 0,-1 0 0,1 0 0,-4 1 0,-1-1 0,0 1 0,0 0 0,0 0 0,0 1 0,-12 4 0,13-3 0,1 0 0,0 1 0,0 0 0,0 0 0,0 0 0,1 1 0,-1 0 0,-5 7 0,9-10 0,-1 0 0,1 0 0,-1 0 0,1 0 0,0 1 0,0-1 0,0 0 0,0 1 0,0-1 0,0 0 0,1 1 0,-1-1 0,1 1 0,-1-1 0,1 1 0,0-1 0,0 1 0,0-1 0,1 1 0,-1-1 0,0 1 0,1-1 0,0 0 0,1 5 0,0-5 0,0 0 0,0-1 0,0 1 0,0-1 0,0 0 0,0 1 0,0-1 0,0 0 0,0 0 0,1 0 0,-1-1 0,0 1 0,1 0 0,-1-1 0,1 0 0,-1 1 0,4-1 0,52 0 0,-39-1 0,-4 1-728,0-1 0,29-6 0,-31 4-427,-1 0 0,0-1 0,0-1 0,0 0 0,-1-1-1,12-6 1,-11 3-320,1 0 1,-2-1-1,1 0 0,17-20 0,15-28 5921,-46 65 1963,-9 19-4387,-85 108 784,28-48-5271,68-92-4624,0-9 891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7.127"/>
    </inkml:context>
    <inkml:brush xml:id="br0">
      <inkml:brushProperty name="width" value="0.025" units="cm"/>
      <inkml:brushProperty name="height" value="0.025" units="cm"/>
    </inkml:brush>
  </inkml:definitions>
  <inkml:trace contextRef="#ctx0" brushRef="#br0">0 0 15983,'0'0'14606,"18"61"-13837,0-49-161,6 0-287,1-2-225,3 2-32,0-4-2242,-1-4-4933,0-4-8552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8.059"/>
    </inkml:context>
    <inkml:brush xml:id="br0">
      <inkml:brushProperty name="width" value="0.025" units="cm"/>
      <inkml:brushProperty name="height" value="0.025" units="cm"/>
    </inkml:brush>
  </inkml:definitions>
  <inkml:trace contextRef="#ctx0" brushRef="#br0">106 198 8040,'0'0'17243,"-9"-5"-14617,-27-13-1126,35 17-1471,-1 0-1,1 1 0,-1-1 1,1 1-1,-1 0 1,1-1-1,-1 1 0,1 0 1,-1 0-1,0 0 1,1 0-1,-1 0 0,1 0 1,-1 0-1,0 1 1,1-1-1,-1 0 0,1 1 1,-1 0-1,1-1 1,-1 1-1,1 0 0,0-1 1,-1 1-1,1 0 1,0 0-1,0 0 0,0 0 1,-1 1-1,1-1 1,0 0-1,0 0 0,1 1 1,-1-1-1,0 0 1,0 1-1,0 1 0,-1 1-31,1 1 0,-1-1 0,1 0 0,0 1 0,0-1 0,0 1 0,1 0 0,-1-1 0,1 1 0,1 7 0,0-11 7,-1 0 0,1 0-1,0 0 1,-1 1 0,1-1-1,0 0 1,0 0-1,0-1 1,0 1 0,0 0-1,0 0 1,0 0-1,0-1 1,1 1 0,-1 0-1,0-1 1,0 1-1,0-1 1,1 1 0,-1-1-1,0 0 1,1 0-1,-1 0 1,0 1 0,1-1-1,-1 0 1,0-1 0,1 1-1,-1 0 1,0 0-1,1 0 1,-1-1 0,0 1-1,2-1 1,48-16 227,-34 7-184,0-1-1,-1 0 0,0-1 1,-1-1-1,-1-1 0,17-19 1,-23 23-18,1 0 0,-2-1 0,0 1 1,0-1-1,-1-1 0,0 1 0,-1-1 0,0 0 1,-1 0-1,5-23 0,-29 72-264,12-15 289,1 0 0,1 0 0,1 0 0,0 0 0,2 1 1,1 0-1,0 26 0,2-48-47,0 0 0,0 0 0,0 0 0,0 0 0,0 0 0,1 0 0,-1 0-1,0 0 1,0 1 0,1-1 0,-1-1 0,1 1 0,-1 0 0,1 0 0,-1 0 0,1 0 0,-1 0 0,1 0 0,0 0 0,0-1 0,-1 1 0,1 0 0,0-1 0,0 1 0,0 0 0,0-1 0,0 1 0,0-1 0,1 1 0,1-1 25,-1 1-1,1-1 1,0 0-1,0 0 1,-1-1-1,1 1 0,0 0 1,-1-1-1,1 0 1,-1 1-1,5-3 1,4-1 72,-1-2 1,1 1 0,-1-1-1,13-11 1,-20 15-105,1 0 0,0-1 0,0 0 0,0 0 0,0 0 0,-1-1 0,0 1 0,0-1 0,0 1 0,0-1 0,0 0 0,-1-1 0,1 1 0,-1 0 0,0 0 0,-1-1 0,3-8 0,-4 12 0,0 1 0,0-1 0,-1 1 0,1-1 0,0 1 0,-1 0 0,1-1 0,0 1 0,-1-1 0,1 1 0,-1 0 0,1-1 0,0 1 0,-1 0 0,1 0 0,-1-1 0,1 1 0,-1 0 0,1 0 0,-1 0 0,1 0 0,-1 0 0,1 0 0,-1-1 0,1 1 0,-1 0 0,1 0 0,-1 1 0,0-1 0,1 0 0,-1 0 0,1 0 0,-1 0 0,1 0 0,-1 0 0,1 1 0,0-1 0,-1 0 0,1 0 0,-1 1 0,0 0 0,-23 11 0,19-8 0,-31 31 0,34-33 0,0 0 0,0 1 0,0-1 0,1 1 0,-1-1 0,0 1 0,1-1 0,0 1 0,0 0 0,0 0 0,0 0 0,0 0 0,0 3 0,3-5 0,0-1 0,0 1 0,1 0 0,-1-1 0,0 1 0,1-1 0,-1 0 0,0 0 0,1 0 0,-1 0 0,5-1 0,-3 1 0,60-4-64,-35 2-45,48 1-1,-70 1 99,-1 1 1,1-1-1,0 2 0,-1-1 1,0 1-1,1 0 0,-1 0 1,0 0-1,0 1 0,0 0 1,0 0-1,8 7 0,-14-10 13,1 1-1,-1-1 1,0 1-1,0-1 1,1 0-1,-1 1 1,0-1-1,1 0 1,-1 1-1,0-1 1,1 0-1,-1 0 1,0 1-1,1-1 1,-1 0-1,1 0 1,-1 0-1,1 0 1,-1 1-1,0-1 1,1 0-1,-1 0 1,1 0-1,-1 0 1,1 0-1,-1 0 1,1 0-1,-1 0 1,0 0-1,1 0 1,-1-1-1,1 1 1,-1 0-1,1 0 1,-1 0-1,0 0 1,1-1-1,-1 1 1,1 0-1,-1-1 1,3-21 143,-14-30 70,-19-3-215,56 52 0,37 3-1662,-1 0-4539,-28 0-5154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9.020"/>
    </inkml:context>
    <inkml:brush xml:id="br0">
      <inkml:brushProperty name="width" value="0.025" units="cm"/>
      <inkml:brushProperty name="height" value="0.025" units="cm"/>
    </inkml:brush>
  </inkml:definitions>
  <inkml:trace contextRef="#ctx0" brushRef="#br0">36 0 15695,'-3'38'10557,"-4"9"-3807,-2 1-4382,1-5-4955,2-14-4498,3-14-4947,3-33 6534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11.218"/>
    </inkml:context>
    <inkml:brush xml:id="br0">
      <inkml:brushProperty name="width" value="0.025" units="cm"/>
      <inkml:brushProperty name="height" value="0.025" units="cm"/>
    </inkml:brush>
  </inkml:definitions>
  <inkml:trace contextRef="#ctx0" brushRef="#br0">0 96 9417,'0'0'2797,"9"-3"-1654,52-19 1161,-23 7-1356,0 2-1,0 1 0,2 2 1,65-7-1,-4 14-26,164 16 0,97 36-218,-304-41-301,117 10 1158,265-6-1,-19-4-648,698-6 115,-1010-5-899,313-25-79,65-1 70,-323 29-67,191 23-1,395 24 325,-693-45-365,-28-1 9,-18-2-13,1 1-1,-1 0 1,0 1-1,1 0 1,-1 1-1,0 0 1,0 1-1,20 8 1,-31-11 2,0 0 0,0 0 0,0 0 0,1 0 0,-1 0 0,0 0 0,0 0 0,0 0 0,0 0 0,0 0 0,1 0 0,-1 0 0,0 0 0,0 0 0,0 0 0,0 1 0,0-1 0,0 0 1,1 0-1,-1 0 0,0 0 0,0 0 0,0 0 0,0 1 0,0-1 0,0 0 0,0 0 0,0 0 0,0 0 0,0 1 0,0-1 0,0 0 0,0 0 0,0 0 0,0 0 0,0 0 0,0 1 0,0-1 0,0 0 0,0 0 0,0 0 0,0 0 0,0 1 0,0-1 0,0 0 0,0 0 0,0 0 0,0 0 0,0 0 0,0 1 0,0-1 0,0 0 0,-1 0 0,1 0 0,0 0 1,0 0-1,0 0 0,0 0 0,0 1 0,-1-1 0,1 0 0,0 0 0,0 0 0,-18 5 381,-25-1-2093,25-6-2668,-2-7-3977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9.378"/>
    </inkml:context>
    <inkml:brush xml:id="br0">
      <inkml:brushProperty name="width" value="0.025" units="cm"/>
      <inkml:brushProperty name="height" value="0.025" units="cm"/>
    </inkml:brush>
  </inkml:definitions>
  <inkml:trace contextRef="#ctx0" brushRef="#br0">0 108 7847,'0'0'17105,"5"9"-16342,6 11-271,-2-1-47,2 0 0,0-1 0,20 26 0,-28-41-329,-1 0 0,1 0 0,-1 0 0,1 0 0,0 0 0,0-1 0,0 1 0,1-1 0,-1 0-1,1 0 1,-1 0 0,1 0 0,-1-1 0,1 1 0,0-1 0,0 0 0,0 0 0,0 0 0,0-1 0,0 1 0,0-1 0,0 0 0,0 0 0,0-1 0,0 1 0,5-2-1,-5 0-64,0-1 1,0 1-1,0-1 0,-1 1 0,1-1 0,-1 0 0,0-1 0,0 1 0,0 0 0,0-1 0,-1 0 0,1 1 0,-1-1 0,0 0 0,0 0 0,0-1 0,-1 1 0,0 0 0,2-6 0,1-6 75,-1 1 0,0-1 0,-2 1-1,1-20 1,-1 15-126,-1 13 0,1 1 0,-1-1 0,0 1 0,0-1 0,-1 1 0,0-1 0,0 1 0,-1 0 0,0-1 0,0 1 0,-3-7 0,2 18-2052,3-4 1681,-1 0 1,1 0-1,-1-1 1,1 1 0,-1 0-1,1 0 1,0 0-1,0 0 1,-1 0 0,1 0-1,0 0 1,0 0-1,0-1 1,0 1 0,0 0-1,0 0 1,0 0-1,0 0 1,1 0 0,-1 0-1,0 0 1,1 0-1,-1 0 1,0-1 0,1 1-1,-1 0 1,1 0-1,-1 0 1,2 1 0,7 3-6549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19.720"/>
    </inkml:context>
    <inkml:brush xml:id="br0">
      <inkml:brushProperty name="width" value="0.025" units="cm"/>
      <inkml:brushProperty name="height" value="0.025" units="cm"/>
    </inkml:brush>
  </inkml:definitions>
  <inkml:trace contextRef="#ctx0" brushRef="#br0">0 1 19154,'0'0'13613,"6"61"-13613,-5-44 0,1-1 0,-1-3-1281,2-5-1121,1-29-18514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0.079"/>
    </inkml:context>
    <inkml:brush xml:id="br0">
      <inkml:brushProperty name="width" value="0.025" units="cm"/>
      <inkml:brushProperty name="height" value="0.025" units="cm"/>
    </inkml:brush>
  </inkml:definitions>
  <inkml:trace contextRef="#ctx0" brushRef="#br0">3 1 15022,'0'0'15247,"-3"5"-16048,12 6-2178,-3 1-1890,5 1-2465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0.421"/>
    </inkml:context>
    <inkml:brush xml:id="br0">
      <inkml:brushProperty name="width" value="0.025" units="cm"/>
      <inkml:brushProperty name="height" value="0.025" units="cm"/>
    </inkml:brush>
  </inkml:definitions>
  <inkml:trace contextRef="#ctx0" brushRef="#br0">89 203 16752,'0'0'12513,"-10"6"-12161,3-2-304,0 0-1,1 1 1,0 0-1,0 0 1,0 0-1,1 1 1,0 0-1,-6 8 1,8-10 14,1 0 1,-1 0 0,1 0 0,0 1 0,1-1 0,-1 1 0,1-1 0,0 1 0,0 0 0,0-1 0,1 1 0,-1 0 0,1-1 0,0 1 0,1 0-1,-1 0 1,1-1 0,2 8 0,-3-10-45,1 0 0,0 0 0,1 0 0,-1 0 0,0-1 0,1 1 0,-1 0 0,1-1 0,-1 1 0,1-1 0,-1 0 0,1 1 0,0-1 0,0 0 0,0 0 0,0 0 0,0 0 0,0 0 0,0-1 0,0 1 0,0-1 0,0 1 0,0-1 0,1 0 0,-1 0 0,0 0 0,0 0 0,0 0 0,0 0 0,1 0 0,3-2 0,1 1 26,0 0 1,0-1 0,0 0-1,-1 0 1,1-1-1,0 1 1,-1-1 0,11-8-1,-6 3-17,-2-1-1,1 0 1,-2 0-1,1-1 1,-1-1 0,-1 1-1,1-1 1,-2-1-1,0 1 1,0-1 0,5-17-1,-5 8 7,0 0 0,-1 0 0,-2 0 0,0-1 0,-1 1 0,-2-23 0,1 42-33,-1 0 0,0-1 0,0 1 0,-1 0 0,1 0 0,0 0 0,-1 0 0,1 0 0,-1 0 0,0 0 0,1 0 0,-1 0 0,0 0 0,0 0 0,-1 1 0,1-1 0,-2-2 0,2 3 0,-1 0 0,1 1 0,0-1 0,0 0 0,0 1 0,-1-1 0,1 1 0,0 0 0,-1-1 0,1 1 0,0 0 0,-1 0 0,1 0 0,0 0 0,-1 0 0,1 0 0,0 0 0,-1 1 0,1-1 0,-2 1 0,-2 1 0,0 0 0,0 0 0,0 1 0,0 0 0,0 0 0,1 0 0,-1 1 0,1-1 0,0 1 0,0 0 0,-5 7 0,-28 46 0,35-53 0,0 0 0,-1 1 0,2-1 0,-1 1 0,0-1 0,1 1 0,0 0 0,0 0 0,0-1 0,1 1 0,0 9 0,0-13 0,1 0 0,0 0 0,0-1 0,0 1 0,0 0 0,0-1 0,0 1 0,0 0 0,0-1 0,0 0 0,0 1 0,1-1 0,-1 1 0,0-1 0,0 0 0,0 0 0,0 0 0,1 0 0,-1 0 0,0 0 0,0 0 0,0 0 0,1 0 0,1-1 0,32-5 0,-9-3 0,-21 7 0,-1 0 0,1 0 0,0 1 0,-1-1 0,1 1 0,0 0 0,0 0 0,0 1 0,0-1 0,0 1 0,0 0 0,0 1 0,6 0 0,-10 0 0,0 0 0,1 1 0,-1-1 0,0 0 0,0 1 0,0-1 0,0 1 0,0-1 0,0 1 0,-1-1 0,1 1 0,0 0 0,-1-1 0,1 1 0,-1 0 0,0-1 0,1 1 0,-1 0 0,0 0 0,0-1 0,-1 5 0,-1 45 0,2-44 0,-9 63-561,16-72-7126,0-8-849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0.794"/>
    </inkml:context>
    <inkml:brush xml:id="br0">
      <inkml:brushProperty name="width" value="0.025" units="cm"/>
      <inkml:brushProperty name="height" value="0.025" units="cm"/>
    </inkml:brush>
  </inkml:definitions>
  <inkml:trace contextRef="#ctx0" brushRef="#br0">35 1 18578,'0'0'13879,"-1"9"-13596,-7 28-264,0-4-18,1 1 1,2 0-1,1 0 0,2 0 1,3 46-1,0-75-312,1-1-1,-1 1 1,1 0 0,0-1 0,1 0-1,-1 1 1,5 4 0,-7-8 163,0 0 1,1 0 0,-1 0 0,1 0 0,0 0-1,-1 0 1,1 0 0,0 0 0,-1-1-1,1 1 1,0 0 0,0 0 0,0-1 0,0 1-1,0-1 1,0 1 0,0-1 0,0 1 0,0-1-1,0 1 1,0-1 0,0 0 0,0 0-1,0 0 1,0 1 0,0-1 0,0 0 0,0 0-1,1 0 1,-1-1 0,0 1 0,0 0 0,0 0-1,0-1 1,0 1 0,0 0 0,0-1-1,2 0 1,0-5-7252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1.121"/>
    </inkml:context>
    <inkml:brush xml:id="br0">
      <inkml:brushProperty name="width" value="0.025" units="cm"/>
      <inkml:brushProperty name="height" value="0.025" units="cm"/>
    </inkml:brush>
  </inkml:definitions>
  <inkml:trace contextRef="#ctx0" brushRef="#br0">1 14 11147,'0'0'21140,"56"-13"-21076,-25 13-32,1 0-385,0 0-1472,-6 0-1410,0 0-1858,-1 0-3780</inkml:trace>
  <inkml:trace contextRef="#ctx0" brushRef="#br0" timeOffset="1">291 19 8456,'0'0'24311,"51"7"-24311,-28-7 0,0 0 0,-2-3 0,-3 3 0,-3 0 0,-6 0 0,-3 0-5381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1.683"/>
    </inkml:context>
    <inkml:brush xml:id="br0">
      <inkml:brushProperty name="width" value="0.025" units="cm"/>
      <inkml:brushProperty name="height" value="0.025" units="cm"/>
    </inkml:brush>
  </inkml:definitions>
  <inkml:trace contextRef="#ctx0" brushRef="#br0">17 1 6887,'0'0'19314,"0"69"-16816,-3-33-832,-1 7-417,-1 2-737,2-2-351,1-5-161,2-8 0,0-10-577,9-8-640,5-11 64,-2-1-128,1-14-898,-2-12-992,-7-2-1281,-4-8-2594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2.023"/>
    </inkml:context>
    <inkml:brush xml:id="br0">
      <inkml:brushProperty name="width" value="0.025" units="cm"/>
      <inkml:brushProperty name="height" value="0.025" units="cm"/>
    </inkml:brush>
  </inkml:definitions>
  <inkml:trace contextRef="#ctx0" brushRef="#br0">1 10 12492,'0'0'15748,"6"-2"-14269,6-1-1217,0 1 0,0 1 0,0 0-1,0 1 1,0 0 0,0 1 0,0 0 0,18 5 0,49 2 429,-60-7-2261,-15 0 287,1-1 1,0 1-1,-1-1 1,1 0-1,-1-1 1,1 1 0,5-2-1,-17 5-9084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2.379"/>
    </inkml:context>
    <inkml:brush xml:id="br0">
      <inkml:brushProperty name="width" value="0.025" units="cm"/>
      <inkml:brushProperty name="height" value="0.025" units="cm"/>
    </inkml:brush>
  </inkml:definitions>
  <inkml:trace contextRef="#ctx0" brushRef="#br0">51 55 9769,'0'0'22101,"68"-12"-21204,-31 0-897,1 0 0,-3 3 0,-7 3 0,-1 2 0,-9 4 0,-7 0-1057,-8 3-1249,-3 8-1666,-5 2-1377,-13 1-3491</inkml:trace>
  <inkml:trace contextRef="#ctx0" brushRef="#br0" timeOffset="1">0 230 16848,'0'0'10890,"60"17"-8872,-21-17-384,7-8-673,2-3-641,-4-4-224,-4 1-96,-6 0-865,-6 1-1601,-7 0-2659,-11-1-2754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2.747"/>
    </inkml:context>
    <inkml:brush xml:id="br0">
      <inkml:brushProperty name="width" value="0.025" units="cm"/>
      <inkml:brushProperty name="height" value="0.025" units="cm"/>
    </inkml:brush>
  </inkml:definitions>
  <inkml:trace contextRef="#ctx0" brushRef="#br0">60 1 3844,'0'0'14739,"-6"10"-9593,-1 0-4520,0 1 0,1 0 0,0 0 0,1 0 0,1 1 0,-1 0 0,2 0 0,0 0 1,0 0-1,-1 23 0,4-34-621,0-1 1,0 1 0,0-1-1,0 1 1,0-1 0,0 0-1,0 1 1,0-1 0,0 1 0,0-1-1,1 1 1,-1-1 0,0 0-1,0 1 1,0-1 0,1 1-1,-1-1 1,0 0 0,1 1-1,-1-1 1,0 0 0,1 1 0,-1-1-1,0 0 1,1 0 0,-1 1-1,0-1 1,1 0 0,-1 0-1,1 0 1,-1 1 0,1-1 0,-1 0-1,0 0 1,1 0 0,-1 0-1,1 0 1,23-5 282,18-18 115,106-98-499,-148 120 100,0 1 0,1-1 0,-1 1 0,0 0 0,1-1 0,-1 1 0,1 0 0,-1 0 0,0-1 0,1 1 1,-1 0-1,1 0 0,-1-1 0,1 1 0,-1 0 0,0 0 0,1 0 0,-1 0 0,1 0 0,-1 0 0,1 0 0,-1 0 0,1 0 0,-1 0 0,1 0 0,-1 0 0,1 0 0,-1 0 0,1 0 0,-1 0 0,1 0 0,-1 1 0,1-1 1,-1 0-1,0 0 0,1 1 0,3 20 356,-15 41 382,8-47-654,3-13-87,-3 43-145,3-44 114,0 0 0,0 0-1,0-1 1,0 1 0,0 0 0,0-1-1,0 1 1,0 0 0,1-1-1,-1 1 1,0 0 0,0-1 0,1 1-1,-1 0 1,1-1 0,-1 1-1,0-1 1,1 1 0,-1-1 0,1 1-1,0 0 1,0-1-34,0 0 0,0 0 0,0 0 0,0 0 0,0 0 0,0-1 0,0 1 1,0 0-1,-1 0 0,1-1 0,0 1 0,0-1 0,0 1 0,0-1 0,-1 1 0,1-1 0,0 1 0,0-1 0,-1 0 0,1 1 0,-1-1 0,2-1 1,11-15-7721,3-6-8482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22.353"/>
    </inkml:context>
    <inkml:brush xml:id="br0">
      <inkml:brushProperty name="width" value="0.025" units="cm"/>
      <inkml:brushProperty name="height" value="0.025" units="cm"/>
    </inkml:brush>
  </inkml:definitions>
  <inkml:trace contextRef="#ctx0" brushRef="#br0">0 65 5862,'0'0'8135,"12"-5"-6784,29-9-499,1 1 1,72-11 0,-88 20-781,-1 2 0,1 0 1,0 2-1,0 1 0,0 1 1,37 7-1,124 28 606,359 23 0,-196-31-330,120 6 377,-31-14-594,12 1 37,222-16 60,-176-4 398,551-30-415,-589 8-187,246 46 136,-430-12-64,408-31 0,-93 10 315,-566 8-395,-14 0 21,0 0 0,-1-1 0,1 0 0,-1-1 0,1 0 0,0 0 0,-1-1-1,0 0 1,1-1 0,9-4 0,14-7 21,43-13-1,-10 4-38,-62 21-2,23-6-28,-26 8 7,-1 0 0,1-1 0,0 1 0,0 0 0,0 0 0,0 0 0,0 0 0,-1 0 0,1 0 0,0 1 0,0-1-1,0 0 1,0 0 0,-1 0 0,1 1 0,0-1 0,0 1 0,-1-1 0,1 0 0,0 1 0,0-1 0,-1 1 0,1 0 0,-1-1 0,1 1 0,0-1 0,0 2 0,12 10-1363,2-10-3800,5-2-3957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3.624"/>
    </inkml:context>
    <inkml:brush xml:id="br0">
      <inkml:brushProperty name="width" value="0.025" units="cm"/>
      <inkml:brushProperty name="height" value="0.025" units="cm"/>
    </inkml:brush>
  </inkml:definitions>
  <inkml:trace contextRef="#ctx0" brushRef="#br0">25 111 8552,'0'0'17622,"9"2"-16602,0-2-792,-1 0 1,1 0-1,-1-1 1,1 0-1,-1-1 1,1 0 0,8-3-1,-15 5-170,1-1 0,-1 1-1,0-1 1,1 0 0,-1 0 0,0 0 0,0 0-1,0 0 1,0 0 0,0-1 0,0 1 0,0-1-1,0 1 1,-1-1 0,1 0 0,-1 1-1,1-1 1,-1 0 0,0 0 0,1 0 0,-1 0-1,0-1 1,0 1 0,0 0 0,-1 0 0,1-1-1,-1 1 1,1 0 0,-1-1 0,0 1-1,0 0 1,0-1 0,0 1 0,0 0 0,0-1-1,-1-2 1,0 4-29,0-1-1,-1 1 0,1-1 1,0 1-1,-1 0 1,1-1-1,-1 1 0,1 0 1,-1 0-1,1 0 1,-1 0-1,0 0 0,1 1 1,-1-1-1,0 0 1,0 1-1,0-1 0,0 1 1,0 0-1,1 0 1,-1-1-1,0 1 0,-4 1 1,0-1-35,-1 0 0,0 0 0,1 0 0,-1 1 0,-12 3 0,15-1 0,0-1 1,0 1-1,0-1 0,0 1 0,1 0 0,-1 1 1,1-1-1,0 0 0,0 1 0,0 0 0,0 0 1,0 0-1,1 0 0,0 0 0,0 0 1,0 1-1,0-1 0,1 1 0,0-1 0,0 1 1,0 0-1,0-1 0,1 6 0,0-9 20,0 0 0,1 0-1,-1 0 1,1 0-1,-1 0 1,1 0 0,0 0-1,-1 0 1,1 0-1,0 0 1,-1-1 0,1 1-1,0 0 1,0-1-1,0 1 1,0 0 0,0-1-1,0 1 1,0-1-1,0 0 1,0 1 0,0-1-1,0 0 1,0 0-1,0 1 1,0-1 0,0 0-1,0 0 1,0 0 0,0 0-1,1 0 1,-1-1-1,0 1 1,0 0 0,1-1-1,44-8 234,21-23-139,-55 25-115,0 1 0,0 0 0,1 0 0,0 1 0,0 1 0,27-6 0,-38 10-9,-1 1 1,0-1 0,1 1-1,-1-1 1,0 1 0,1-1-1,-1 1 1,0 0 0,0-1-1,0 1 1,0 0 0,0 0-1,0 0 1,0 0 0,0 0-1,0 0 1,0 0 0,0 1-1,0-1 1,-1 0 0,1 0-1,-1 0 1,1 1 0,-1-1-1,1 0 1,-1 1 0,0-1-1,1 1 1,-1-1 0,0 0-1,0 1 1,0-1 0,-1 3-1,2 63-25,-2-51 75,5 6 105,-4-21-130,1-1 0,-1 0 0,0 1 0,0-1 0,1 0 0,-1 0 0,0 1 0,0-1 0,1 0 0,-1 0-1,0 1 1,0-1 0,1 0 0,-1 0 0,0 0 0,1 0 0,-1 0 0,0 1 0,1-1 0,-1 0 0,0 0-1,1 0 1,-1 0 0,0 0 0,1 0 0,-1 0 0,1 0 0,-1 0 0,0 0 0,1 0 0,-1-1 0,2 0 12,-1 0 1,1 0-1,-1 0 1,0 0-1,1 0 1,-1 0-1,0-1 1,0 1-1,0-1 1,0 1-1,0-1 1,0 1-1,-1-1 1,1 1-1,0-1 1,-1 0-1,1 1 1,0-4-1,0-4-21,0 1 0,0 0 0,-1 0 0,0-1 0,0 1 0,-2-9 0,2 15 0,0 0 0,0 0 0,-1 0 0,1 0 0,0 0 0,-1-1 0,0 1 0,0 0 0,0 0 0,0 0 0,0 1 0,0-1 0,0 0 0,0 0 0,-1 0 0,1 1 0,-1-1 0,1 1 0,-1-1 0,0 1 0,1 0 0,-1 0 0,0-1 0,0 1 0,0 0 0,0 1 0,-3-2 0,0 2-21,30 0-2,1-1 1,-1-1-1,0-1 1,38-10 0,-47 5-1564,-7 0-2343,5-7-4805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4.510"/>
    </inkml:context>
    <inkml:brush xml:id="br0">
      <inkml:brushProperty name="width" value="0.025" units="cm"/>
      <inkml:brushProperty name="height" value="0.025" units="cm"/>
    </inkml:brush>
  </inkml:definitions>
  <inkml:trace contextRef="#ctx0" brushRef="#br0">143 74 6246,'0'0'16261,"3"-9"-13005,1-1-2333,-2 7-611,-1-1 1,1 0-1,-1 0 0,0 1 1,0-1-1,0 0 0,-1 0 1,1 0-1,-1-5 1,0 9-275,0-1 0,-1 0 1,1 1-1,0-1 0,-1 0 1,1 1-1,0-1 1,-1 1-1,1-1 0,-1 1 1,1-1-1,0 1 1,-1-1-1,0 1 0,1-1 1,-1 1-1,1-1 0,-1 1 1,1 0-1,-1-1 1,0 1-1,1 0 0,-1 0 1,0 0-1,1-1 0,-1 1 1,0 0-1,1 0 1,-1 0-1,0 0 0,1 0 1,-1 0-1,0 0 1,0 0-1,1 1 0,-1-1 1,0 0-1,1 0 0,-1 1 1,1-1-1,-1 0 1,0 0-1,1 1 0,-1-1 1,0 1-1,-31 16-223,-1 25 116,32-40 63,-1 1 1,1-1-1,0 1 0,-1 0 0,1-1 1,0 1-1,1 0 0,-1 0 1,0 0-1,1 0 0,0 0 0,0 0 1,0 0-1,0-1 0,1 7 1,-1-9 6,1 1 1,0-1 0,-1 1 0,1-1 0,0 1 0,0-1-1,-1 1 1,1-1 0,0 0 0,0 1 0,0-1 0,0 0 0,-1 0-1,1 0 1,0 0 0,0 0 0,0 0 0,0 0 0,0 0 0,0 0-1,-1 0 1,1 0 0,0 0 0,0-1 0,0 1 0,0 0-1,-1-1 1,1 1 0,1-1 0,24-10 92,-12-1-30,15-7-431,-28 18 354,-1 1 0,1 0-1,0 0 1,-1 0 0,1 0-1,0 0 1,0 0 0,-1 1-1,1-1 1,0 0 0,-1 0-1,1 0 1,-1 1 0,1-1-1,0 0 1,-1 1 0,1-1-1,-1 0 1,1 1 0,0-1-1,-1 1 1,1-1 0,-1 1 0,0-1-1,1 1 1,-1-1 0,1 1-1,-1 0 1,0-1 0,1 1-1,-1-1 1,0 1 0,0 0-1,0-1 1,1 1 0,-1 0-1,0-1 1,0 1 0,0 0-1,0 0 1,0-1 0,0 1-1,0 0 1,-1 0 0,5 23-34,2 17 83,-1 0 0,-2 1-1,-4 53 1,1-93-2,0 1-1,-1 0 1,0 0 0,1 0 0,-1 0-1,0-1 1,0 1 0,-1 0 0,1-1-1,-1 1 1,1-1 0,-1 0 0,0 1-1,0-1 1,0 0 0,0 0 0,0 0-1,0 0 1,0-1 0,-1 1 0,1 0-1,-1-1 1,0 0 0,1 1 0,-1-1-1,0 0 1,1-1 0,-1 1 0,0 0-1,0-1 1,0 0 0,0 1 0,0-1-1,-4-1 1,2 1 19,0 0 1,-1 0-1,1-1 0,0 0 1,0 0-1,0 0 0,0-1 1,0 0-1,0 0 0,0 0 0,1 0 1,-1-1-1,1 0 0,0 0 1,-1 0-1,1 0 0,1-1 1,-7-6-1,8 7-200,0-1 0,-1 1 0,1-1 0,1 0 0,-1 1-1,0-1 1,1 0 0,0 0 0,0 0 0,0 0 0,1 0 0,-1 0 0,1-1 0,0 1 0,0 0 0,0 0 0,1 0-1,-1 0 1,1 0 0,0 0 0,0 0 0,0 0 0,1 0 0,0 0 0,-1 0 0,6-6 0,4-5-1394,0 1 1,1 0 0,1 1 0,27-23 0,-6 6-1057,-12 9-5427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4.867"/>
    </inkml:context>
    <inkml:brush xml:id="br0">
      <inkml:brushProperty name="width" value="0.025" units="cm"/>
      <inkml:brushProperty name="height" value="0.025" units="cm"/>
    </inkml:brush>
  </inkml:definitions>
  <inkml:trace contextRef="#ctx0" brushRef="#br0">41 1 17264,'0'0'7880,"-21"62"-4773,13-31-1666,3 0-160,0 1-96,3-6-576,2-5-609,0-4 0,0-7 0,2-6 0,6-4 0,0 0-769,-3-10-864,5-5-1346,-5-5-1794,1-3-832,1 2-3011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5.195"/>
    </inkml:context>
    <inkml:brush xml:id="br0">
      <inkml:brushProperty name="width" value="0.025" units="cm"/>
      <inkml:brushProperty name="height" value="0.025" units="cm"/>
    </inkml:brush>
  </inkml:definitions>
  <inkml:trace contextRef="#ctx0" brushRef="#br0">1 136 14286,'0'0'6048,"8"0"-4174,12 0-1397,-3 1 113,1-1 1,-1-1 0,0 0-1,1-2 1,17-4-1,-31 6-470,0 0 0,0 0 0,0-1 0,0 1 0,-1-1 0,1 0 0,-1 0 0,1-1 0,-1 1 0,0-1 0,0 0 0,0 0 0,0 0 0,0 0 0,0 0 0,-1 0 0,0-1 0,0 1 0,0-1 0,0 0 0,0 1 0,-1-1 0,1 0 0,-1 0 0,0 0 0,-1 0 0,1 0 0,0-6 0,-1 9-58,0-1-1,1 1 1,-1 0 0,0 0-1,0-1 1,0 1 0,0 0 0,0-1-1,0 1 1,-1 0 0,1-1-1,0 1 1,-1 0 0,1 0-1,0 0 1,-1-1 0,0 1-1,1 0 1,-1 0 0,0 0-1,0 0 1,1 0 0,-1 0-1,0 0 1,0 0 0,0 0-1,-1 0 1,0 0-22,0 1-1,0 0 1,0 0 0,0 0 0,0 0-1,0 0 1,1 0 0,-1 0-1,0 1 1,0-1 0,0 1-1,0-1 1,1 1 0,-1 0-1,0-1 1,-1 3 0,-7 2 8,0 1 0,1 1 0,0-1 0,1 2 1,-12 11-1,15-13-25,-1 0 0,1 1 0,0 0 0,0 0 0,0 0 0,1 0 0,1 1 0,-1 0 0,1 0 0,0 0 0,1 0 0,0 0 0,0 0 0,1 1 0,-1 13 0,3-20-23,-1 0 0,1 0 0,0 0 0,0 0 0,0 0 0,0-1 0,0 1 0,1 0 0,-1-1 0,0 1 0,1-1 0,-1 1 0,1-1 0,0 0 0,-1 0 0,1 1 0,0-1 0,0-1 0,0 1 0,0 0 0,0 0 0,0-1 0,0 1 0,0-1 0,0 1 0,0-1 0,0 0 0,0 0 0,3 0 0,9 1 0,-1-1 0,1 0 0,15-3 0,-22 2-228,0 0 0,1-1 0,-1 0 0,0 0 0,0-1 0,10-5 0,-12 6-186,-1-1 0,1 0 0,-1 0 0,1 0 0,-1-1-1,0 1 1,-1-1 0,1 0 0,-1 0 0,1 0 0,-1-1 0,-1 1 0,1-1 0,0 0 0,2-9 0,2-17-7412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5.521"/>
    </inkml:context>
    <inkml:brush xml:id="br0">
      <inkml:brushProperty name="width" value="0.025" units="cm"/>
      <inkml:brushProperty name="height" value="0.025" units="cm"/>
    </inkml:brush>
  </inkml:definitions>
  <inkml:trace contextRef="#ctx0" brushRef="#br0">0 0 15887,'0'0'9545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5.911"/>
    </inkml:context>
    <inkml:brush xml:id="br0">
      <inkml:brushProperty name="width" value="0.025" units="cm"/>
      <inkml:brushProperty name="height" value="0.025" units="cm"/>
    </inkml:brush>
  </inkml:definitions>
  <inkml:trace contextRef="#ctx0" brushRef="#br0">43 34 3940,'0'0'23227,"-1"11"-22426,-17 115 270,9-82-955,2 1 0,-1 80 1,8-124-84,0 1 1,0-1-1,1 1 0,-1-1 1,0 0-1,0 1 0,1-1 1,-1 0-1,1 0 0,-1 1 1,1-1-1,-1 0 0,1 0 1,0 0-1,0 0 0,-1 0 1,1 1-1,0-1 1,0-1-1,0 1 0,0 0 1,0 0-1,0 0 0,0 0 1,1-1-1,-1 1 0,0-1 1,0 1-1,1-1 0,-1 1 1,0-1-1,1 0 1,-1 1-1,0-1 0,1 0 1,-1 0-1,0 0 0,1 0 1,-1 0-1,0 0 0,1-1 1,-1 1-1,0 0 0,0-1 1,1 1-1,1-2 1,3 1 136,0-1 0,-1-1 1,1 1-1,0-1 1,-1 0-1,1 0 1,-1-1-1,0 1 1,4-6-1,12-14-181,-1 0 0,-1-2 0,-1-1 0,-2 0 0,0-1 0,-2 0-1,-1-1 1,-2-1 0,0 0 0,-2-1 0,6-34 0,-14 60 86,-1-10-2321,0 14 2031,0-1 1,0 1-1,0 0 0,0-1 0,0 1 1,-1 0-1,1-1 0,0 1 0,0 0 1,0 0-1,-1-1 0,1 1 0,0 0 1,0 0-1,-1 0 0,1-1 0,0 1 1,-1 0-1,1 0 0,0 0 0,-1 0 1,1 0-1,0-1 0,0 1 0,-1 0 1,1 0-1,0 0 0,-1 0 0,1 0 1,0 0-1,-1 0 0,1 0 0,0 0 1,-1 0-1,1 1 0,-1-1 1,-13 3-8264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6.268"/>
    </inkml:context>
    <inkml:brush xml:id="br0">
      <inkml:brushProperty name="width" value="0.025" units="cm"/>
      <inkml:brushProperty name="height" value="0.025" units="cm"/>
    </inkml:brush>
  </inkml:definitions>
  <inkml:trace contextRef="#ctx0" brushRef="#br0">0 1 9769,'0'0'14734,"5"54"-13164,15-51-738,2-3-543,3 0-225,2 0-2531,0 0-2657,-3-8-2500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6.609"/>
    </inkml:context>
    <inkml:brush xml:id="br0">
      <inkml:brushProperty name="width" value="0.025" units="cm"/>
      <inkml:brushProperty name="height" value="0.025" units="cm"/>
    </inkml:brush>
  </inkml:definitions>
  <inkml:trace contextRef="#ctx0" brushRef="#br0">139 1 16207,'0'0'2648,"-11"6"-85,4-3-2233,-10 5 511,0 0 0,-21 16 0,34-22-665,0 1 1,1-1-1,0 1 1,0 0 0,0 0-1,0 0 1,0 0-1,0 0 1,1 0 0,-1 1-1,1-1 1,0 1-1,0 0 1,0 0 0,1 0-1,0 0 1,-1 0 0,0 8-1,2-12-144,1 1-1,0-1 1,-1 1-1,1 0 1,-1-1-1,1 0 1,0 1 0,-1-1-1,1 1 1,0-1-1,0 0 1,-1 0-1,1 1 1,0-1 0,0 0-1,0 0 1,-1 0-1,1 0 1,0 0-1,0 0 1,0 0-1,-1 0 1,1 0 0,0 0-1,0 0 1,-1-1-1,1 1 1,0 0-1,0 0 1,1-1-1,28-8 491,21-16-211,-37 17-319,1 0-1,0 1 1,0 0-1,1 2 1,0-1-1,0 2 1,0 0 0,24-2-1,-39 7 4,0-1 0,0 0 0,0 0 1,0 0-1,0 0 0,0 1 0,0-1 0,0 0 0,0 1 0,0-1 0,0 1 0,0-1 0,-1 1 1,1 0-1,0-1 0,0 1 0,0 0 0,-1-1 0,1 1 0,0 0 0,-1 0 0,1 0 1,-1 0-1,1 0 0,-1 0 0,1 0 0,-1 0 0,1 0 0,-1 0 0,0 0 0,0 0 0,0 0 1,1 1-1,-1 45 256,1-12 214,-1-34-450,1 0-1,-1-1 1,1 1-1,-1 0 1,1 0-1,0-1 1,-1 1-1,1 0 1,0-1-1,-1 1 1,1-1-1,0 1 1,0-1 0,0 1-1,-1-1 1,1 1-1,0-1 1,0 0-1,0 0 1,0 1-1,0-1 1,0 0-1,0 0 1,0 0-1,0 0 1,0 0 0,0 0-1,0 0 1,-1 0-1,1 0 1,0-1-1,0 1 1,0 0-1,0-1 1,1 0-1,32-13 317,-24 8-342,0 0 0,0 0 0,0 1-1,1 1 1,-1 0 0,1 0 0,0 1 0,1 0 0,-1 1-1,15-1 1,-26 3 20,1 0-1,-1 0 1,0 0-1,1 1 1,-1-1-1,0 0 1,1 0 0,-1 1-1,0-1 1,1 0-1,-1 1 1,0-1-1,1 0 1,-1 1-1,0-1 1,0 0-1,0 1 1,1-1-1,-1 1 1,0-1-1,0 0 1,0 1-1,0-1 1,0 1 0,0-1-1,0 1 1,0-1-1,0 0 1,0 1-1,0-1 1,0 1-1,0-1 1,0 1-1,0 0 1,0-1 4,0 1 0,-1 0 0,1 0 0,0 0 1,0-1-1,0 1 0,0 0 0,0 0 0,1 0 0,-1-1 1,0 1-1,0 0 0,0 0 0,1-1 0,-1 1 0,0 0 1,1-1-1,-1 1 0,1 0 0,-1-1 0,1 1 0,-1 0 1,1-1-1,-1 1 0,1-1 0,0 1 0,-1-1 0,1 1 1,0-1-1,-1 0 0,1 1 0,0-1 0,0 0 0,-1 1 0,1-1 1,0 0-1,0 0 0,-1 0 0,1 0 0,1 0 0,25 2 68,14-1 32,-17-4-5319,-17-2-1398,0-3-4644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7.483"/>
    </inkml:context>
    <inkml:brush xml:id="br0">
      <inkml:brushProperty name="width" value="0.025" units="cm"/>
      <inkml:brushProperty name="height" value="0.025" units="cm"/>
    </inkml:brush>
  </inkml:definitions>
  <inkml:trace contextRef="#ctx0" brushRef="#br0">53 0 5990,'0'0'19180,"0"12"-18507,-45 454 4233,43-457-4929,-3 28 468,6-34-132,6-22-114,25-92 51,-13 41-218,3 0 1,51-112-1,-69 174-82,1 0 0,0 0 0,0 0 0,9-10-1,-12 16-17,0 0-1,0 1 1,0-1-1,0 0 1,1 0-1,-1 1 0,1 0 1,-1-1-1,1 1 1,0 0-1,0 0 1,-1 0-1,1 1 1,0-1-1,0 1 1,0-1-1,0 1 0,4 0 1,-6 0 48,0 1-1,0-1 1,0 0 0,-1 1-1,1-1 1,0 1 0,0-1-1,0 1 1,0-1 0,0 1-1,-1 0 1,1-1 0,0 1-1,-1 0 1,1 0 0,0 0-1,-1-1 1,1 1 0,-1 0-1,1 0 1,-1 0 0,0 0-1,1 0 1,-1 0 0,0 0 0,0 0-1,1 0 1,-1 0 0,0 0-1,0 0 1,0 0 0,0 0-1,0 0 1,-1 0 0,1 0-1,0 0 1,0 0 0,-1 1-1,0 2 48,1-1-1,-1 1 1,0-1-1,0 1 0,0-1 1,-1 0-1,1 0 1,-1 0-1,0 1 1,-3 3-1,-8 5 68,0 0 1,0-2-1,-1 1 0,-1-2 1,1 0-1,-2-1 0,1 0 1,-19 6-1,34-14-166,0 0 1,0 0 0,-1 0-1,1 0 1,0 0-1,0 1 1,0-1-1,0 0 1,0 0-1,0 0 1,0 0 0,-1 0-1,1 0 1,0 0-1,0 0 1,0 0-1,0 0 1,0 0 0,0 0-1,-1 0 1,1 0-1,0 0 1,0 0-1,0 0 1,0 0-1,0 0 1,-1 0 0,1 0-1,0 0 1,0-1-1,0 1 1,0 0-1,0 0 1,0 0 0,0 0-1,0 0 1,-1 0-1,1 0 1,0 0-1,0 0 1,0-1-1,0 1 1,0 0 0,0 0-1,0 0 1,0 0-1,0 0 1,0 0-1,0-1 1,0 1 0,0 0-1,0 0 1,0 0-1,0 0 1,0 0-1,0 0 1,0-1-1,0 1 1,6-11-2637,13-9-2311,3 5-1724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8.106"/>
    </inkml:context>
    <inkml:brush xml:id="br0">
      <inkml:brushProperty name="width" value="0.025" units="cm"/>
      <inkml:brushProperty name="height" value="0.025" units="cm"/>
    </inkml:brush>
  </inkml:definitions>
  <inkml:trace contextRef="#ctx0" brushRef="#br0">153 36 11563,'0'0'9438,"-11"-3"-7003,5 0-2206,-43-10 1187,46 13-1367,1-1 0,-1 1 0,1 0 1,-1 0-1,1 0 0,-1 1 0,1-1 1,-1 1-1,1-1 0,-1 1 0,1 0 0,0 0 1,-1 0-1,1 0 0,0 0 0,0 0 0,-1 1 1,1-1-1,0 1 0,0 0 0,-2 2 0,0 2 41,0 0 0,0 0-1,1 0 1,0 0 0,0 1 0,0-1-1,1 1 1,0 0 0,1 0-1,-1 0 1,1-1 0,1 1-1,-1 0 1,1 11 0,0-17-51,0 0 0,0-1 0,1 1 0,-1 0 0,0 0 0,0-1 0,0 1 0,0 0 0,1-1 0,-1 1 0,0 0 0,1-1 0,-1 1 0,0-1 0,1 1 0,-1 0 0,1-1 0,-1 1 0,1-1 0,-1 1 0,1-1 0,0 0 0,-1 1 0,1-1 0,-1 0 1,1 1-1,0-1 0,-1 0 0,1 1 0,1-1 0,26-3 1049,-22 0-931,0 1 0,1-1-1,-1 0 1,-1 0 0,1-1-1,7-5 1,-7 3-67,-1 0 0,1 0 0,-1-1 0,0 0 0,0 0 0,-1 0 0,0 0 0,0-1 0,-1 0 0,0 0 0,-1 0 0,1 0 0,1-13 0,-4 21-208,-1 7-108,1-6 229,0 0 1,-1-1-1,1 1 0,0 0 0,-1 0 0,1-1 0,0 1 0,0 0 0,0 0 0,0 0 0,0-1 0,0 1 0,0 0 0,0 0 0,0 0 0,0-1 0,0 1 0,0 0 0,1 0 0,-1-1 0,0 1 0,0 0 0,1 0 0,-1-1 0,1 1 0,-1 0 0,1-1 0,-1 1 0,1 0 0,-1-1 0,1 1 0,-1-1 1,2 1-1,8-2 39,0 0 0,-1-1 0,1 0 1,0-1-1,17-7 0,-16 6-55,1 0 0,-1 0-1,1 2 1,15-3-1,-25 4-13,0 1 0,0-1 0,0 1-1,0 0 1,0 0 0,0 0 0,0 0 0,0 0-1,0 1 1,0-1 0,0 0 0,-1 1-1,1 0 1,0-1 0,0 1 0,0 0-1,0 0 1,-1 0 0,1 0 0,0 0 0,-1 1-1,1-1 1,-1 0 0,0 1 0,1-1-1,-1 1 1,2 2 0,-2 0 33,0 0-1,0 1 1,0-1 0,-1 0-1,0 1 1,1-1 0,-2 1 0,1-1-1,0 1 1,-1-1 0,-2 8-1,-3 8 358,1-3 283,19-28-304,8-15-334,-12 13-20,0 1-1,1 0 0,0 1 1,0 1-1,2-1 1,14-8-1,-27 18-5,0 1 1,1 0-1,-1 0 0,0-1 1,0 1-1,1 0 0,-1 0 1,0 0-1,1 0 0,-1-1 1,0 1-1,1 0 0,-1 0 1,1 0-1,-1 0 0,0 0 1,1 0-1,-1 0 0,0 0 1,1 0-1,-1 0 0,0 0 1,1 0-1,-1 0 0,0 0 1,1 1-1,-1-1 0,0 0 1,1 0-1,-1 0 0,0 0 1,1 1-1,-1-1 0,0 0 1,1 0-1,-1 1 1,0-1-1,0 0 0,0 0 1,1 1-1,-1-1 0,0 0 1,0 1-1,0-1 0,1 1 1,-1 23-152,-13 27 264,-20 15 6,39-77-16917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4:54.216"/>
    </inkml:context>
    <inkml:brush xml:id="br0">
      <inkml:brushProperty name="width" value="0.025" units="cm"/>
      <inkml:brushProperty name="height" value="0.025" units="cm"/>
    </inkml:brush>
  </inkml:definitions>
  <inkml:trace contextRef="#ctx0" brushRef="#br0">0 63 10122,'0'0'5514,"10"-3"-4206,13-2-947,1 0 0,0 2 0,0 1 0,32 1 0,111 9 129,-86-2-287,901 4 465,-576-32-424,224-4 40,420 55 768,-1023-27-992,291 2 665,-296-7-183,0-1 1,0 0 0,29-12-1,-33 10-864,1 0-1,0 2 0,0 0 1,0 1-1,21-1 0,-36 4-485,1 0-434,-1 0-2873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8.789"/>
    </inkml:context>
    <inkml:brush xml:id="br0">
      <inkml:brushProperty name="width" value="0.025" units="cm"/>
      <inkml:brushProperty name="height" value="0.025" units="cm"/>
    </inkml:brush>
  </inkml:definitions>
  <inkml:trace contextRef="#ctx0" brushRef="#br0">24 128 8104,'0'0'18519,"8"1"-18060,-3-1-462,0 0 0,0-1 0,0 0 0,0 0 0,0 0 0,0 0 0,0-1 0,0 0 0,-1 0 0,1 0 0,-1-1 0,1 1 0,-1-1 0,0 0 0,0 0 0,0-1 0,-1 1 0,1-1 0,-1 0 0,0 0 0,0 0 0,0 0 0,0 0 0,-1-1 0,1 1 0,2-10 1,-4 13 11,-1-1 0,1 0 0,0 0 0,-1 0 0,0 0 0,1 0 0,-1 0 0,0 0 0,0 0 0,0 0 0,0 0 0,0 0 0,0 0 1,-1 0-1,1 0 0,-2-2 0,2 3 15,-1 0 0,0 0 0,1 0 0,-1 0 1,0 0-1,0 1 0,1-1 0,-1 0 0,0 1 0,0-1 1,0 0-1,0 1 0,0-1 0,0 1 0,0 0 1,0-1-1,0 1 0,0 0 0,0 0 0,0-1 0,-2 1 1,-1 0 10,1 0 1,0 1 0,-1-1 0,1 1-1,0 0 1,-1 0 0,1 0-1,0 0 1,0 0 0,0 1 0,0-1-1,0 1 1,0 0 0,0 0 0,1 0-1,-1 0 1,-3 4 0,-1 3 100,0 0-1,0 0 1,1 0 0,1 1 0,0 0-1,0 0 1,1 0 0,0 1 0,0-1-1,2 1 1,-1 0 0,1 0 0,-1 18-1,4-28-103,-1 0 0,0 0 1,1 0-1,-1 0 0,0 0 0,1-1 0,-1 1 0,1 0 0,-1 0 0,1-1 1,0 1-1,-1 0 0,1-1 0,0 1 0,0 0 0,-1-1 0,1 1 0,0-1 0,0 1 1,0-1-1,0 1 0,-1-1 0,1 0 0,0 0 0,0 1 0,0-1 0,0 0 0,0 0 1,0 0-1,0 0 0,0 0 0,0 0 0,0 0 0,1-1 0,39-4 398,-25-1-382,0-1 1,0 0 0,-1-2-1,0 1 1,14-12-1,-11 8-65,-1 1 0,34-15 0,-51 26 7,1-1 0,-1 1 0,1 0 0,-1 0 0,1-1 0,-1 1 0,1 0 0,-1 0 0,1 0 0,-1-1 0,1 1 0,-1 0 0,1 0 0,-1 0 0,1 0 0,-1 0 0,1 0 0,-1 0 0,1 0 0,-1 0 0,1 1 0,-1-1 0,1 0 0,-1 0 0,1 0 0,-1 1 0,1-1 0,-1 0 0,1 0 0,-1 1 0,0-1 0,1 0 0,-1 1 0,1-1 0,-1 0 0,0 1 0,1-1 0,-1 1 0,0 0 0,2 24 2,1 7 166,-3-32-157,0 1 1,1 0-1,-1 0 1,0 0-1,1 0 1,-1-1-1,1 1 1,-1 0-1,1 0 1,0-1-1,-1 1 1,1 0 0,0-1-1,-1 1 1,1-1-1,0 1 1,0-1-1,-1 1 1,1-1-1,0 0 1,0 1-1,0-1 1,0 0-1,0 0 1,-1 1-1,1-1 1,0 0 0,0 0-1,0 0 1,1 0-1,2-1-139,0 1 0,0-1 0,0 0 0,0 0 0,0 0-1,0 0 1,0-1 0,-1 0 0,5-2 0,-5 2-236,0 0 0,0 1 0,0-1-1,0 1 1,0 0 0,1 0 0,-1 0 0,0 0-1,1 0 1,-1 1 0,1 0 0,-1 0 0,7 0 0,-10 0 336,1 0 0,-1 1 1,1-1-1,-1 0 1,1 0-1,-1 1 0,1-1 1,-1 0-1,1 1 1,-1-1-1,0 0 1,1 1-1,-1-1 0,0 1 1,1-1-1,-1 1 1,0-1-1,1 1 0,-1-1 1,0 1-1,0-1 1,0 1-1,1-1 1,-1 2-1,0-2-156,0 1 1,0-1 0,0 1-1,0-1 1,1 1-1,-1-1 1,0 1-1,0-1 1,0 0-1,1 1 1,-1-1 0,0 1-1,1-1 1,-1 1-1,0-1 1,1 0-1,-1 1 1,0-1-1,1 0 1,-1 0-1,1 1 1,-1-1 0,1 0-1,-1 0 1,1 1-1,-1-1 1,1 0-1,-1 0 1,1 0-1,-1 0 1,1 0-1,-1 0 1,1 0 0,-1 0-1,1 0 1,-1 0-1,1 0 1,-1 0-1,1 0 1,-1 0-1,1-1 1,10-2-7777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29.350"/>
    </inkml:context>
    <inkml:brush xml:id="br0">
      <inkml:brushProperty name="width" value="0.025" units="cm"/>
      <inkml:brushProperty name="height" value="0.025" units="cm"/>
    </inkml:brush>
  </inkml:definitions>
  <inkml:trace contextRef="#ctx0" brushRef="#br0">114 1 11627,'0'0'6230,"-3"10"-2782,-28 82 139,-22 74 215,46-138-3021,0 1 0,2 0-1,-2 54 1,7-83-773,0 1 0,0-1 0,0 1 0,0-1 0,-1 1 0,1-1 0,0 1 0,0-1 0,0 0 0,0 1 0,0-1 0,0 1 0,0-1 0,0 1 0,1-1 0,-1 1 0,0-1 0,0 1 0,0-1 0,0 0 0,1 1 0,-1-1-1,0 1 1,0-1 0,1 0 0,-1 1 0,0-1 0,0 0 0,1 1 0,-1-1 0,1 0 0,-1 1 0,0-1 0,1 0 0,-1 0 0,0 0 0,1 1 0,-1-1 0,1 0 0,-1 0 0,1 0 0,-1 0 0,1 0 0,-1 0 0,1 0 0,-1 0 0,0 0 0,1 0 0,-1 0 0,1 0 0,-1 0 0,1 0 0,-1 0 0,1 0 0,-1 0 0,0-1 0,1 1 0,-1 0 0,1 0 0,-1-1 0,0 1 0,1 0 0,-1 0 0,0-1 0,1 1 0,-1 0 0,0-1 0,1 0 0,22-26-415,-15 4-28,-2 0 1,0-1-1,-2 0 0,2-25 1,-2 24 1336,-1 30-904,0 0-1,0 0 0,0-1 1,1 1-1,0-1 0,0 1 1,0-1-1,0-1 0,0 1 1,1 0-1,0-1 0,0 0 1,0 0-1,0-1 0,0 1 1,1-1-1,-1 0 0,1 0 1,-1-1-1,1 0 0,0 0 1,-1 0-1,1-1 0,0 0 1,0 0-1,0 0 0,-1-1 1,1 1-1,9-4 0,-10 3 62,0 0-1,0 0 0,0-1 0,0 0 0,0 0 0,-1 0 0,1-1 0,-1 1 0,1-1 0,-1 0 0,0-1 0,0 1 0,0-1 0,0 0 1,-1 1-1,0-2 0,0 1 0,0 0 0,0-1 0,0 1 0,-1-1 0,0 0 0,0 1 0,0-1 0,-1 0 0,0-1 0,0 1 0,0 0 1,0 0-1,-1 0 0,0-1 0,0-7 0,-1 11-54,1 1 0,0-1 0,-1 1 1,1 0-1,0-1 0,-1 1 0,0 0 0,1-1 0,-1 1 1,0 0-1,0 0 0,1 0 0,-1 0 0,0-1 1,0 1-1,0 0 0,0 1 0,-1-1 0,1 0 0,0 0 1,0 0-1,0 1 0,-1-1 0,1 0 0,0 1 1,-1 0-1,1-1 0,-1 1 0,1 0 0,0-1 0,-1 1 1,1 0-1,-1 0 0,1 0 0,-1 0 0,1 1 1,0-1-1,-1 0 0,1 0 0,-1 1 0,1-1 0,0 1 1,-1-1-1,-1 2 0,-2 0 1,0 0-1,0 0 1,0 0 0,0 1 0,0-1-1,1 1 1,-1 0 0,1 1 0,0-1-1,-6 7 1,3 0-5,2 0 0,-1 0 0,1 0 0,1 1 0,0-1 0,0 1 0,1 0 0,1 1 0,0-1 0,-1 16 0,2-22 0,1 0 0,0 0 0,0 0 0,0 0 0,1 0 0,0 0 0,0 0 0,0 0 0,1 0 0,-1-1 0,1 1 0,0 0 0,0-1 0,1 0 0,-1 1 0,1-1 0,0 0 0,0 0 0,1 0 0,-1-1 0,1 1 0,0-1 0,0 0 0,0 0 0,7 3 0,-4-2-405,1-1 0,-1 0-1,1-1 1,0 0 0,0 0 0,0-1 0,0 0 0,1-1-1,14 0 1,12-2-8195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5.216"/>
    </inkml:context>
    <inkml:brush xml:id="br0">
      <inkml:brushProperty name="width" value="0.025" units="cm"/>
      <inkml:brushProperty name="height" value="0.025" units="cm"/>
    </inkml:brush>
  </inkml:definitions>
  <inkml:trace contextRef="#ctx0" brushRef="#br0">16 0 7303,'0'1'11402,"-5"11"-10302,1 11-242,1 0-1,1 0 1,0 0-1,2 0 1,3 25-1,23 116 1344,-19-130-1669,1 5 302,1 1-1,23 57 0,-32-97-798,0 1 0,0 0-1,0 0 1,0 0 0,0 0 0,1-1-1,-1 1 1,0 0 0,1 0-1,-1-1 1,0 1 0,1 0 0,-1-1-1,1 1 1,-1 0 0,1-1 0,-1 1-1,1 0 1,0-1 0,-1 1-1,1-1 1,0 0 0,-1 1 0,1-1-1,0 1 1,0-1 0,-1 0-1,1 1 1,0-1 0,0 0 0,0 0-1,-1 0 1,1 0 0,0 0 0,0 0-1,0 0 1,-1 0 0,1 0-1,0 0 1,0 0 0,0 0 0,0-1-1,-1 1 1,1 0 0,0-1 0,0 1-1,-1 0 1,1-1 0,0 1-1,-1-1 1,1 1 0,0-1 0,-1 1-1,1-1 1,-1 0 0,1 1-1,-1-1 1,1 0 0,0 0 0,29-52 432,-27 45-455,34-78-1,37-138 1,-46 132-14,-28 92 2,23-56 0,-22 54 0,0 1 0,0-1 0,0 1 0,0 0 0,1-1 0,-1 1 0,0 0 0,0 0 0,1-1 0,-1 1 0,1 0 0,-1 0 0,3 0 0,-3 0 0,0 1 0,0 0 0,0 0 0,-1 0 0,1 0 0,0 0 0,0 0 0,0 0 0,0 1 0,0-1 0,0 0 0,0 0 0,0 1 0,-1-1 0,1 1 0,0-1 0,0 1 0,0-1 0,-1 1 0,1-1 0,0 1 0,-1 0 0,1-1 0,0 1 0,-1 0 0,1-1 0,0 2 0,26 24-2361,-11-17-197,-15-9 2474,-1 0-1,1 0 1,-1 0-1,0 0 1,1 0-1,-1-1 1,1 1-1,-1 0 1,0 0-1,1 0 1,-1 0-1,0 0 1,1-1-1,-1 1 1,0 0-1,1 0 1,-1 0-1,0-1 1,1 1-1,-1 0 1,0-1-1,0 1 1,1 0-1,-1-1 1,0 1 0,0 0-1,1-1 1,-1 1-1,0 0 1,0-1-1,0 1 1,0 0-1,0-1 1,0 1-1,0-1 1,0 0-1,1-14-7661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6.227"/>
    </inkml:context>
    <inkml:brush xml:id="br0">
      <inkml:brushProperty name="width" value="0.025" units="cm"/>
      <inkml:brushProperty name="height" value="0.025" units="cm"/>
    </inkml:brush>
  </inkml:definitions>
  <inkml:trace contextRef="#ctx0" brushRef="#br0">64 1 18610,'0'0'5605,"-21"64"-3523,12-21-513,-1 6-319,1 7-546,2 0-287,3 1-193,1-4-32,3-3-160,0-9-32,0-6 32,0-11-192,2-8-929,4-12-1954,0-4-2114,-3-12-4260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6.632"/>
    </inkml:context>
    <inkml:brush xml:id="br0">
      <inkml:brushProperty name="width" value="0.025" units="cm"/>
      <inkml:brushProperty name="height" value="0.025" units="cm"/>
    </inkml:brush>
  </inkml:definitions>
  <inkml:trace contextRef="#ctx0" brushRef="#br0">15 28 14414,'0'0'7014,"-4"-27"-8968,2 34 1282,-1-1-994,-3 0-3234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7.442"/>
    </inkml:context>
    <inkml:brush xml:id="br0">
      <inkml:brushProperty name="width" value="0.025" units="cm"/>
      <inkml:brushProperty name="height" value="0.025" units="cm"/>
    </inkml:brush>
  </inkml:definitions>
  <inkml:trace contextRef="#ctx0" brushRef="#br0">0 195 13645,'0'0'11595,"10"-10"-10143,16-13-1040,2 1-1,0 1 1,1 2 0,1 1-1,0 1 1,2 1-1,0 2 1,50-15 0,-79 28-379,0 0 0,0 0 0,0 0 0,1 1 0,-1-1 0,0 1 0,0 0 0,0 0 0,0 0 0,1 0 0,-1 1 0,0-1 0,0 1 0,0 0 0,0 0 0,0 0 0,0 0 0,0 1 0,0-1 0,0 1 0,-1-1 0,5 5 0,-4-2 59,-1 0 0,1 0-1,-1 1 1,0-1 0,0 0 0,-1 1-1,0 0 1,1-1 0,-1 1-1,-1 0 1,1 0 0,-1-1 0,0 1-1,0 6 1,-1-2-82,-1-1-1,1 1 1,-2-1-1,1 0 1,-1 0-1,0 0 1,0 0 0,-1 0-1,0-1 1,-1 0-1,0 0 1,0 0-1,0 0 1,-1-1-1,0 0 1,0 0-1,-1 0 1,-11 7 0,8-5-6,-1-1 1,0 0-1,0 0 0,0-2 1,-1 1-1,0-1 1,0-1-1,0 0 1,-1-1-1,1 0 1,-26 1-1,38-4-5,0 0 1,1 0-1,-1 0 1,0 0-1,1-1 1,-1 1-1,0 0 1,0 0-1,1 0 1,-1-1-1,0 1 1,0 0-1,0 0 1,1-1-1,-1 1 1,0 0-1,0-1 1,0 1-1,0 0 1,0 0-1,1-1 1,-1 1-1,0 0 0,0-1 1,0 1-1,0 0 1,0-1-1,0 1 1,0 0-1,0-1 1,0 1-1,0 0 1,0-1-1,0 1 1,-1 0-1,1-1 1,0 1-1,0 0 1,0-1-1,0 1 1,-1 0-1,1 0 1,0-1-1,0 1 1,0 0-1,-1 0 0,1-1 1,0 1-1,0 0 1,-1 0-1,1 0 1,0-1-1,-1 1 1,1 0-1,0 0 1,0 0-1,-1 0 1,1 0-1,0 0 1,-1 0-1,1 0 1,0 0-1,-1 0 1,1 0-1,0 0 1,-1 0-1,1 0 1,-1 0-1,23-18-716,26-7-4200,-8 5-2802,-11 4-416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7.788"/>
    </inkml:context>
    <inkml:brush xml:id="br0">
      <inkml:brushProperty name="width" value="0.025" units="cm"/>
      <inkml:brushProperty name="height" value="0.025" units="cm"/>
    </inkml:brush>
  </inkml:definitions>
  <inkml:trace contextRef="#ctx0" brushRef="#br0">108 0 19154,'0'0'3273,"-6"10"164,-10 26-1171,1 0 0,-14 50 0,17-43-2260,2 1 0,2 0 0,2 0 0,0 53 0,6-97 2,2 12-2503,5-9-5668,-2-3-1131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8.239"/>
    </inkml:context>
    <inkml:brush xml:id="br0">
      <inkml:brushProperty name="width" value="0.025" units="cm"/>
      <inkml:brushProperty name="height" value="0.025" units="cm"/>
    </inkml:brush>
  </inkml:definitions>
  <inkml:trace contextRef="#ctx0" brushRef="#br0">269 0 18930,'0'0'10330,"-10"10"-9540,-17 18-569,2 1 0,1 1 0,1 1 0,2 1 0,1 1 0,-20 44 0,26-45-75,1 0 0,1 0 0,2 1 1,2 0-1,1 0 0,1 1 1,-2 59-1,8-87-236,0 1 0,0-1 1,1 0-1,0 0 0,0 0 0,0 1 0,1-1 0,0-1 1,0 1-1,1 0 0,-1 0 0,6 7 0,-5-9-110,0-1 0,0 0 0,0 0 0,0 0 0,1-1 0,-1 1-1,1-1 1,0 0 0,-1 0 0,1 0 0,0 0 0,0 0 0,0-1 0,1 0-1,-1 0 1,0 0 0,0-1 0,9 1 0,22 0-6361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39.620"/>
    </inkml:context>
    <inkml:brush xml:id="br0">
      <inkml:brushProperty name="width" value="0.025" units="cm"/>
      <inkml:brushProperty name="height" value="0.025" units="cm"/>
    </inkml:brush>
  </inkml:definitions>
  <inkml:trace contextRef="#ctx0" brushRef="#br0">144 0 12876,'-3'41'7395,"-3"5"-3408,-26 98-1265,24-107-1542,-34 97 728,29-98-1384,1 2 0,1-1 0,-5 48 0,16-85-517,0 0 0,-1 0 0,1 1 0,0-1 1,0 0-1,0 0 0,0 1 0,0-1 0,0 0 0,0 0 1,0 1-1,0-1 0,0 0 0,0 0 0,0 1 0,1-1 1,-1 0-1,0 0 0,0 1 0,0-1 0,0 0 0,0 0 1,0 0-1,0 1 0,1-1 0,-1 0 0,0 0 1,0 0-1,0 1 0,1-1 0,-1 0 0,0 0 0,0 0 1,0 0-1,1 0 0,-1 0 0,0 1 0,0-1 0,1 0 1,-1 0-1,0 0 0,0 0 0,1 0 0,-1 0 0,0 0 1,0 0-1,1 0 0,-1 0 0,17-8 119,14-15-27,21-27-74,49-43-17,-88 82-9,0 1 0,1 1 0,0 0 0,1 0 0,28-10 0,-41 18 1,0 0 0,0 0 0,0 1 0,0-1 0,0 1 0,0 0 0,1-1 0,-1 1 0,0 0 0,0 0 0,0 0 0,1 1 0,-1-1 0,0 0 0,4 2 0,-4-1 0,-1 0 0,0 0 0,0 0 0,0-1 0,0 1 0,0 0 0,0 1 0,0-1 0,0 0 0,0 0 0,0 0 0,0 1 0,-1-1 0,1 0 0,0 1 0,-1-1 0,0 0 0,1 3 0,0 3 0,0 1 0,-1 0 0,0-1 0,0 1 0,0-1 0,-1 1 0,-1 0 0,-1 7 0,-4 7 0,-1 0 0,-20 41 0,-10 27 0,60-108-3240,-5-4-1880,3-3-1670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0.276"/>
    </inkml:context>
    <inkml:brush xml:id="br0">
      <inkml:brushProperty name="width" value="0.025" units="cm"/>
      <inkml:brushProperty name="height" value="0.025" units="cm"/>
    </inkml:brush>
  </inkml:definitions>
  <inkml:trace contextRef="#ctx0" brushRef="#br0">0 181 10122,'0'0'9187,"10"3"-6993,-3-1-1843,0 0 0,0 0-1,1-1 1,-1 0 0,0 0 0,1-1-1,-1 0 1,0 0 0,1 0 0,-1-1-1,0 0 1,1-1 0,-1 0 0,0 0-1,0 0 1,10-6 0,-6 2-79,0-1 0,-1 0-1,1-1 1,16-17 0,-24 22-164,0 0 0,0-1 0,-1 1 0,1 0 1,-1-1-1,0 0 0,0 0 0,0 0 0,0 0 0,-1 0 0,1 0 0,-1 0 0,0 0 0,0-1 0,-1 1 0,1 0 0,-1-8 0,-1 11-75,1-1-1,-1 1 1,1 0-1,-1 0 0,0 0 1,1 0-1,-1 0 1,0 0-1,0 0 0,0 0 1,0 0-1,0 0 1,0 0-1,0 1 0,0-1 1,0 0-1,0 1 0,0-1 1,-1 1-1,1-1 1,0 1-1,0 0 0,-1-1 1,1 1-1,0 0 1,-1 0-1,1 0 0,0 0 1,0 0-1,-1 0 1,1 0-1,0 0 0,-1 1 1,1-1-1,0 0 1,-2 2-1,-3-1 68,1 0-1,-1 0 1,1 1 0,-1 0 0,1 0-1,0 0 1,-8 6 0,4-1-100,0 2 0,1-1 0,0 1 0,1 0 0,0 1 0,0-1 0,1 1 0,1 1 0,-1-1 0,2 1 0,-1 0 0,1 0 0,1 0 0,0 1 0,1-1 0,0 1 0,0 14 0,2-24 0,0-1 0,0 1 0,0 0 0,0-1 0,0 1 0,0-1 0,1 1 0,-1 0 0,0-1 0,1 1 0,0-1 0,-1 1 0,1-1 0,0 0 0,0 1 0,0-1 0,0 0 0,0 1 0,0-1 0,0 0 0,0 0 0,0 0 0,0 0 0,1 0 0,2 1 0,-1-1 0,0 0 0,1 0 0,-1 0 0,0-1 0,1 1 0,-1-1 0,0 0 0,1 0 0,-1 0 0,1-1 0,5 0 0,2-2 0,0 0 0,0-1 0,0 0 0,0-1 0,-1 0 0,16-10 0,-12 5 0,-1-1 0,-1 0 0,0-1 0,0 0 0,-1-1 0,-1 0 0,0-1 0,-1 0 0,0 0 0,-1-1 0,-1 0 0,7-20 0,-25 69 0,4-16 0,1-1 0,1 1 0,1 1 0,0-1 0,-1 26 0,5-43 0,0 0 0,0 0 0,0 1 0,0-1 0,1 0 0,-1 0 0,0 1 0,0-1 0,1 0 0,-1 0 0,1 0 0,-1 0 0,1 1 0,0-1 0,-1 0 0,1 0 0,0 0 0,0 0 0,0 0 0,0-1 0,-1 1 0,1 0 0,0 0 0,1-1 0,-1 1 0,0 0 0,0-1 0,0 1 0,0-1 0,0 1 0,1-1 0,-1 0 0,0 1 0,0-1 0,0 0 0,1 0 0,-1 0 0,0 0 0,1 0 0,-1 0 0,0 0 0,0-1 0,0 1 0,1 0 0,-1-1 0,0 1 0,0-1 0,2 0 0,4-1 0,-1-1 0,1 1 0,-1-1 0,1 0 0,-1-1 0,0 0 0,9-7 0,0-6 0,-1-1 0,-1-1 0,-1 0 0,0-1 0,-1 0 0,-2-1 0,0 0 0,12-42 0,-35 127 0,8-36 0,0 0 0,2 1 0,-1 32 0,5-60-24,0 0 0,0 1 0,0-1 0,0 0 0,0 0 0,0 0 0,0 0 0,0 0 0,1 0 1,-1 0-1,0 0 0,1 0 0,-1 0 0,1 0 0,-1 0 0,1 0 0,0 0 0,-1 0 0,1 0 0,0 0 0,0 0 0,0-1 0,-1 1 0,1 0 0,0-1 0,0 1 0,0-1 1,0 1-1,1 0 0,1 0-143,0-1 1,0 0-1,0 1 1,-1-1-1,1 0 1,0-1-1,0 1 1,0 0-1,0-1 1,-1 1 0,5-2-1,2-1-694,-1 0 0,0-1 0,0 0 0,0 0 0,0-1 0,-1 0 0,8-6 0,6-12-8753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5:07.463"/>
    </inkml:context>
    <inkml:brush xml:id="br0">
      <inkml:brushProperty name="width" value="0.025" units="cm"/>
      <inkml:brushProperty name="height" value="0.025" units="cm"/>
    </inkml:brush>
  </inkml:definitions>
  <inkml:trace contextRef="#ctx0" brushRef="#br0">0 164 6054,'0'0'7949,"1"1"-7871,-1-1-1,0 1 1,1 0 0,-1 0 0,0 0 0,1 0 0,-1 0 0,1 0 0,-1 0 0,1-1 0,0 1 0,-1 0 0,1 0 0,0-1 0,-1 1 0,1-1 0,0 1 0,0 0-1,0-1 1,0 1 0,-1-1 0,1 0 0,0 1 0,2-1 0,17 10 207,1-2 0,0-1 0,0-1 0,1-1 0,0 0 0,0-2 0,35 2 0,-8-4-129,1-3 1,66-10-1,236-61 234,-67 11 831,-214 50-1028,1 4-1,75 0 1,940-14 1200,-287-9-37,-86 55-432,-647-19-887,151 9 247,245 21 932,-444-34-1204,1 2-1,-1-1 0,1 2 1,-1 1-1,0 0 0,0 1 1,20 11-1,-34-11-973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0.943"/>
    </inkml:context>
    <inkml:brush xml:id="br0">
      <inkml:brushProperty name="width" value="0.025" units="cm"/>
      <inkml:brushProperty name="height" value="0.025" units="cm"/>
    </inkml:brush>
  </inkml:definitions>
  <inkml:trace contextRef="#ctx0" brushRef="#br0">108 0 20371,'0'0'3486,"0"9"-1196,-5 40-1428,-3 0-1,-1-1 0,-21 63 1,16-69-333,3 1 0,1 0 0,2 0 0,2 1 0,0 60 0,6-103-529,0-1 0,0 0 0,0 1 0,0-1 1,0 0-1,0 1 0,0-1 0,0 0 0,1 0 0,-1 1 0,0-1 0,0 0 0,0 1 0,0-1 1,1 0-1,-1 0 0,0 1 0,0-1 0,0 0 0,1 0 0,-1 0 0,0 1 0,0-1 0,1 0 1,-1 0-1,0 0 0,1 0 0,-1 0 0,0 0 0,0 1 0,1-1 0,-1 0 0,0 0 0,1 0 1,-1 0-1,0 0 0,1 0 0,-1 0 0,0 0 0,1 0 0,-1 0 0,0-1 0,1 1 0,-1 0 1,0 0-1,0 0 0,1 0 0,-1 0 0,0 0 0,0-1 0,1 1 0,-1 0 0,0 0 0,0 0 1,1-1-1,-1 1 0,0 0 0,0 0 0,0-1 0,1 1 0,-1 0 0,0-1 0,0 1 1,0-1-1,15-15-34,-11 3-606,0 1 0,-2 0 0,1-1-1,-1 1 1,-1-1 0,0 0 0,-1 1 0,-1-1-1,0 0 1,0 1 0,-1-1 0,-1 1-1,-4-14 1,-2 12 1833,4 19 1150,4-3-2239,1-1 1,0 0 0,0 1-1,0-1 1,0 0 0,0 1-1,1-1 1,-1 0 0,0 1-1,1-1 1,-1 0 0,1 1-1,-1-1 1,1 0 0,0 0-1,-1 0 1,1 0 0,0 0-1,0 1 1,1 0 0,2 1-8,1 0 1,-1-1 0,1 1-1,-1-1 1,1 0 0,0-1-1,0 1 1,0-1 0,0 0-1,0 0 1,0 0-1,0-1 1,0 0 0,0 0-1,0 0 1,0-1 0,0 1-1,0-1 1,5-2 0,3-1 1,0 0 0,-1 0 0,1-1 1,-1-1-1,0 0 0,11-8 0,-6 2 3,0-1-1,-1 0 1,-1-1-1,0-1 1,21-26-1,-36 40-101,1 1 0,0-1 0,-1 0 0,1 1 0,0-1 0,-1 0 0,1 0 0,-1 0 0,1 0 0,-1 1 0,1-1 0,-1 0 0,0 0 0,1 0 0,-1 0 0,0 0 0,0 0 0,0 0 0,0 0 0,0 0 0,0 0 0,0 0 0,0 0 0,0 0 0,-1-1 0,0 1 0,1 1 0,-1-1 0,0 1 0,0 0 0,0-1 0,0 1 0,0 0 0,0 0 0,0 0 0,0-1 0,0 1 0,0 0 0,0 1 0,0-1 0,0 0 0,0 0 0,0 0 0,0 1 0,-2-1 0,-4 2 0,-1 1 0,1-1 0,0 2 0,0-1 0,-10 6 0,1 4 0,1 1 0,0 0 0,1 1 0,-23 32 0,31-39 0,1-1 0,1 1 0,-1 0 0,2 1 0,-1-1 0,1 0 0,0 1 0,1 0 0,-1 0 0,2 0 0,0 0 0,0 0 0,0 15 0,1-22 1,1-1 0,-1 1-1,0 0 1,1 0 0,0-1 0,-1 1-1,1-1 1,0 1 0,-1-1 0,1 1-1,0-1 1,0 1 0,0-1 0,1 1-1,-1-1 1,0 0 0,0 0 0,1 0-1,-1 0 1,3 2 0,0-1 1,1 0 0,-1-1-1,0 1 1,0-1 0,1 0 0,-1 0-1,1 0 1,4 0 0,3-1-29,-1 0 1,1 0-1,-1-1 0,1-1 1,20-5-1,4-10-2468,-14 3-3968,3-5-7705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1.708"/>
    </inkml:context>
    <inkml:brush xml:id="br0">
      <inkml:brushProperty name="width" value="0.025" units="cm"/>
      <inkml:brushProperty name="height" value="0.025" units="cm"/>
    </inkml:brush>
  </inkml:definitions>
  <inkml:trace contextRef="#ctx0" brushRef="#br0">143 18 5285,'3'-12'5899,"-2"7"-56,0 8-1351,2 22-2858,37 129 2303,-24-100-2902,-2 2 0,7 61 0,-19-99-879,-1 1 0,-1-1 1,0 1-1,-2 0 0,0-1 0,-1 1 0,0-1 0,-2 0 1,0 0-1,-12 26 0,3-14-50,-2 0 0,-20 29 0,28-48-551,0 0 1,0-1-1,-1 0 0,-1 0 1,1-1-1,-1 0 1,-1-1-1,-12 8 0,-2-7-4658,5-7-3705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2.363"/>
    </inkml:context>
    <inkml:brush xml:id="br0">
      <inkml:brushProperty name="width" value="0.025" units="cm"/>
      <inkml:brushProperty name="height" value="0.025" units="cm"/>
    </inkml:brush>
  </inkml:definitions>
  <inkml:trace contextRef="#ctx0" brushRef="#br0">0 0 7911,'0'0'18898,"75"55"-17552,-23-53-674,2-2-319,6 0-257,-1-7-32,-3-1-320,-8-2-1602,-11 6-1409,-14 3-1378,-17 1-2273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2.694"/>
    </inkml:context>
    <inkml:brush xml:id="br0">
      <inkml:brushProperty name="width" value="0.025" units="cm"/>
      <inkml:brushProperty name="height" value="0.025" units="cm"/>
    </inkml:brush>
  </inkml:definitions>
  <inkml:trace contextRef="#ctx0" brushRef="#br0">1 0 12524,'0'0'8904,"57"27"-6982,-6-24-256,13-3-97,6 0-608,3 0-769,0 0-96,-7 0-2082,-11-3-5541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5.571"/>
    </inkml:context>
    <inkml:brush xml:id="br0">
      <inkml:brushProperty name="width" value="0.025" units="cm"/>
      <inkml:brushProperty name="height" value="0.025" units="cm"/>
    </inkml:brush>
  </inkml:definitions>
  <inkml:trace contextRef="#ctx0" brushRef="#br0">21 0 5765,'-1'0'537,"0"0"0,0 0-1,0 0 1,0 0-1,1 1 1,-1-1-1,0 0 1,0 0-1,0 1 1,0-1 0,0 0-1,0 1 1,1-1-1,-1 1 1,0-1-1,0 1 1,1 0-1,-1-1 1,0 1 0,1 0-1,-1-1 1,0 1-1,1 0 1,-1 0-1,18 8 4188,38-1-2896,104-9-230,-60-1-6132,-97 2 3453,3 1-1197,-3 2-2931,-2 6-1331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45.911"/>
    </inkml:context>
    <inkml:brush xml:id="br0">
      <inkml:brushProperty name="width" value="0.025" units="cm"/>
      <inkml:brushProperty name="height" value="0.025" units="cm"/>
    </inkml:brush>
  </inkml:definitions>
  <inkml:trace contextRef="#ctx0" brushRef="#br0">1 52 11307,'0'0'13581,"73"4"-12108,-30-9-544,7-4-417,2 0-320,2 0-127,-2 4-194,-10-3-2401,-11 4-3492,-12-3-12908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54.791"/>
    </inkml:context>
    <inkml:brush xml:id="br0">
      <inkml:brushProperty name="width" value="0.025" units="cm"/>
      <inkml:brushProperty name="height" value="0.025" units="cm"/>
    </inkml:brush>
  </inkml:definitions>
  <inkml:trace contextRef="#ctx0" brushRef="#br0">173 99 6822,'0'0'12941,"3"-8"-10486,11-28-447,-14 35-1948,0 0 1,0 1 0,0-1-1,0 0 1,0 1 0,0-1-1,0 1 1,0-1 0,0 0 0,0 1-1,0-1 1,0 0 0,0 1-1,-1-1 1,1 1 0,0-1-1,0 1 1,-1-1 0,1 0-1,0 1 1,-1-1 0,1 1 0,-1-1-1,1 1 1,0 0 0,-1-1-1,1 1 1,-1-1 0,1 1-1,-1 0 1,0-1 0,1 1 0,-1 0-1,1 0 1,-1-1 0,0 1-1,1 0 1,-1 0 0,1 0-1,-1 0 1,0 0 0,1 0-1,-1 0 1,0 0 0,1 0 0,-1 0-1,1 0 1,-1 0 0,0 1-1,1-1 1,-1 0 0,-32 7 573,25-2-582,0 1 0,0 0 0,1 0 0,0 0 0,0 1 1,1 0-1,0 0 0,0 0 0,0 1 0,1 0 0,0 0 0,1 1 0,-6 12 1,1 2 144,1 0 1,1 1 0,1-1 0,-3 27 0,8-47-175,0 6 35,0 0 0,0 1 0,0-1 0,1 0 0,2 13 0,-2-21-43,1 1 0,-1-1 1,0 0-1,1 1 1,-1-1-1,1 0 0,-1 0 1,1 1-1,-1-1 1,1 0-1,0 0 0,0 0 1,0 0-1,0 0 1,0 0-1,0 0 0,0 0 1,0 0-1,0-1 0,0 1 1,0 0-1,0-1 1,0 1-1,1-1 0,-1 1 1,0-1-1,1 1 1,-1-1-1,0 0 0,1 0 1,-1 0-1,0 0 1,1 0-1,-1 0 0,0 0 1,1 0-1,-1 0 1,0 0-1,1-1 0,-1 1 1,0-1-1,0 1 1,1-1-1,-1 1 0,0-1 1,1-1-1,7-2 96,-1 0-1,0-1 1,0-1 0,0 1 0,0-1-1,-1-1 1,0 1 0,-1-1-1,7-8 1,50-72 720,-62 87-831,8-12 0,-1-1 0,0 0 0,0-1 0,-1 0 0,-1 0 0,0 0 0,-1-1 0,-1 1 0,0-1 0,-1-1 0,0 1 0,-1-17 0,-2 30 1,0 0 1,0 1-1,0-1 1,-1 1-1,1-1 1,0 1-1,-1-1 1,0 1-1,1-1 0,-1 1 1,0-1-1,0 1 1,0 0-1,0 0 1,0-1-1,0 1 0,0 0 1,0 0-1,0 0 1,0 0-1,-1 0 1,1 0-1,0 0 1,-1 1-1,1-1 0,-1 0 1,1 1-1,-1-1 1,1 1-1,-1 0 1,1-1-1,-1 1 0,0 0 1,1 0-1,-1 0 1,1 0-1,-1 0 1,-1 1-1,-1-1-20,0 0 1,0 1-1,0 0 0,0 0 1,0 0-1,0 0 0,0 0 1,0 1-1,1 0 0,-1 0 1,1 0-1,-1 0 0,1 0 0,-5 5 1,5-3-454,0 0-1,0 0 1,1 0 0,-1 1 0,1-1-1,-3 8 1,-2 16-6184,6-8-486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55.145"/>
    </inkml:context>
    <inkml:brush xml:id="br0">
      <inkml:brushProperty name="width" value="0.025" units="cm"/>
      <inkml:brushProperty name="height" value="0.025" units="cm"/>
    </inkml:brush>
  </inkml:definitions>
  <inkml:trace contextRef="#ctx0" brushRef="#br0">119 0 19667,'0'0'5349,"-55"73"-2883,36-37-1057,2 1-512,2 2-544,4-6-289,10-7-32,1-9-769,9-10-1345,11-7-1281,1-10-1186,0-16-3522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55.473"/>
    </inkml:context>
    <inkml:brush xml:id="br0">
      <inkml:brushProperty name="width" value="0.025" units="cm"/>
      <inkml:brushProperty name="height" value="0.025" units="cm"/>
    </inkml:brush>
  </inkml:definitions>
  <inkml:trace contextRef="#ctx0" brushRef="#br0">0 207 13164,'0'0'18135,"12"-6"-17019,6-5-1058,0 0 1,-1-1 0,-1-1 0,0-1-1,27-31 1,-20 16-59,-17 20 0,1 0 0,0 0 0,0 1 0,1 0 0,0 0 0,9-6 0,-17 14 0,0 0 0,0 0 0,1 0 0,-1 0 0,0 0 0,0 0 0,0-1 0,1 1 0,-1 0 0,0 0 0,0 0 0,0 0 0,0 0 0,1 0 0,-1 1 0,0-1 0,0 0 0,0 0 0,1 0 0,-1 0 0,0 0 0,0 0 0,0 0 0,0 0 0,1 0 0,-1 0 0,0 0 0,0 1 0,0-1 0,0 0 0,0 0 0,1 0 0,-1 0 0,0 1 0,0-1 0,0 0 0,0 0 0,0 0 0,0 0 0,0 1 0,0-1 0,0 0 0,0 0 0,0 1 0,3 14 0,-3 19 0,0-33 0,-3 18-39,0 0-1,-2-1 1,-11 35-1,10-40-198,2 1 0,-1-1 0,2 1 0,0 0 0,1 1-1,0-1 1,1 0 0,1 21 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7:56.892"/>
    </inkml:context>
    <inkml:brush xml:id="br0">
      <inkml:brushProperty name="width" value="0.025" units="cm"/>
      <inkml:brushProperty name="height" value="0.025" units="cm"/>
    </inkml:brush>
  </inkml:definitions>
  <inkml:trace contextRef="#ctx0" brushRef="#br0">12 60 13965,'-12'9'12116,"19"-17"-8146,-2 3-3994,-1 0 0,1 0 0,-1 0 1,0-1-1,-1 0 0,1 0 0,-1 0 0,4-9 0,-7 14 761,-19 15 475,13-7-1056,4-5-111,1 0-1,-1 0 1,0 0 0,1 0 0,-1 0 0,1 0 0,0 1-1,-1-1 1,1 1 0,1-1 0,-3 6 0,4-8-91,-1 0 0,0 1 0,1-1-1,-1 0 1,0 0 0,1 1 0,-1-1 0,1 0 0,-1 0 0,1 0 0,-1 1 0,0-1 0,1 0 0,-1 0 0,1 0 0,-1 0 0,1 0 0,-1 0 0,1 0-1,-1 0 1,0 0 0,1 0 0,-1 0 0,1 0 0,-1 0 0,1 0 0,-1-1 0,1 1 0,-1 0 0,1 0 0,15-6-4922,0-9-4075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0.250"/>
    </inkml:context>
    <inkml:brush xml:id="br0">
      <inkml:brushProperty name="width" value="0.025" units="cm"/>
      <inkml:brushProperty name="height" value="0.025" units="cm"/>
    </inkml:brush>
  </inkml:definitions>
  <inkml:trace contextRef="#ctx0" brushRef="#br0">70 85 17200,'0'0'7874,"-1"12"-7233,-9 71 533,-25 89 1,32-157-1092,-14 49 1427,14-59-1035,2-8-40,5-38 158,10-75-450,10-101-350,-28 275 74,2-41 145,1 0 0,0 0 0,4 30 0,-3-45-11,0 0 0,0 0 0,1 0 1,-1 0-1,1-1 0,0 1 0,-1 0 1,1 0-1,0-1 0,0 1 1,0 0-1,0-1 0,0 1 0,1-1 1,-1 1-1,0-1 0,1 0 0,-1 1 1,1-1-1,-1 0 0,1 0 0,2 1 1,-1-1 8,0 0 1,0 0-1,0-1 1,1 1-1,-1-1 1,0 0-1,0 0 1,1 0-1,-1 0 1,0-1-1,0 1 1,4-2-1,4-1 31,-1-1-1,-1 1 1,1-2 0,0 0 0,-1 0-1,0 0 1,9-9 0,1-2-15,-2-2 1,0 0 0,-1-1 0,0 0-1,-2-2 1,0 0 0,-2 0-1,13-30 1,-22 46-95,-1 7 32,-2 15 48,-7 31 267,-14 25-93,9-34-56,1 0 1,2 1-1,1 0 1,-2 58-1,10-97-237,0 0 0,0 0 1,0 0-1,0 0 0,0 0 0,0 0 0,0-1 0,1 1 1,-1 0-1,0 0 0,1 0 0,-1 0 0,1-1 1,-1 1-1,1 0 0,-1 0 0,1-1 0,-1 1 1,1 0-1,-1-1 0,1 1 0,0-1 0,0 1 0,-1-1 1,1 1-1,0-1 0,0 1 0,1-1 0,26 4-6217,-21-4-910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3.063"/>
    </inkml:context>
    <inkml:brush xml:id="br0">
      <inkml:brushProperty name="width" value="0.025" units="cm"/>
      <inkml:brushProperty name="height" value="0.025" units="cm"/>
    </inkml:brush>
  </inkml:definitions>
  <inkml:trace contextRef="#ctx0" brushRef="#br0">218 60 13004,'0'0'10618,"0"-8"-8466,-1-26-359,1 33-1721,-1 0-1,1 0 1,0 0-1,-1 1 1,1-1-1,0 0 1,-1 0-1,1 0 0,-1 0 1,0 1-1,1-1 1,-1 0-1,0 0 1,1 1-1,-1-1 1,0 1-1,0-1 0,0 0 1,1 1-1,-1 0 1,0-1-1,0 1 1,0-1-1,0 1 1,0 0-1,0 0 0,0 0 1,0-1-1,0 1 1,0 0-1,0 0 1,0 0-1,0 0 1,0 1-1,1-1 1,-1 0-1,0 0 0,-1 1 1,-32 9 350,29-6-345,0-1 1,0 1 0,1 0 0,0 0-1,0 0 1,0 1 0,0-1-1,0 1 1,1 0 0,0 0-1,0 0 1,0 1 0,-3 9-1,5-12-47,0-1-1,1 1 0,-1 0 0,0-1 0,1 1 0,0 0 1,0 0-1,-1-1 0,2 1 0,-1 0 0,0 0 0,1-1 0,-1 1 1,1 0-1,0-1 0,0 1 0,0 0 0,0-1 0,0 1 0,0-1 1,1 0-1,-1 1 0,1-1 0,0 0 0,0 0 0,-1 0 0,1 0 1,1 0-1,-1-1 0,3 3 0,36 19-29,-28-16 0,1 0 0,-1 1 0,22 18 0,-31-23 0,-1 1 0,1 0 0,-1-1 0,0 1 0,0 0 0,-1 1 0,1-1 0,-1 0 0,0 1 0,0-1 0,0 1 0,-1 0 0,1 0 0,-1-1 0,-1 1 0,2 6 0,-2-3 0,-1 0 0,1-1 0,-1 1 0,0 0 0,-1 0 0,0-1 0,0 1 0,-1-1 0,0 0 0,0 0 0,0 0 0,-1 0 0,0 0 0,-1-1 0,0 0 0,1 0 0,-2 0 0,1 0 0,-1-1 0,0 0 0,0 0 0,0 0 0,-1-1 0,0 0 0,1 0 0,-2-1 0,1 0 0,0 0 0,0-1 0,-1 0 0,0 0 0,1-1 0,-1 1 0,0-2 0,0 1 0,1-1 0,-12-1 0,15 0 0,0 0 0,0 0 0,1 0 0,-1 0 0,0-1 0,1 1 0,-1-1 0,1 0 0,0 0 0,0 0 0,-1-1 0,1 1 0,1-1 0,-1 1 0,0-1 0,1 0 0,-1 0 0,1 0 0,0-1 0,0 1 0,0 0 0,1-1 0,-1 0 0,1 1 0,0-1 0,0 0 0,0 1 0,0-1 0,1 0 0,-1 0 0,1 0 0,0 0 0,0 1 0,0-1 0,1 0 0,0 0 0,-1 0 0,1 1 0,1-1 0,-1 0 0,0 1 0,1-1 0,0 1 0,0-1 0,0 1 0,0 0 0,3-4 0,14-8 0,1 1 0,0 2 0,1 0 0,0 0 0,28-9 0,-14 6 0,40-25 0,-66 34 0,0 0 0,-1 0 0,0-1 0,0 0 0,0-1 0,-1 0 0,0 0 0,12-17 0,-18 22 0,1 1 0,-1 0 0,1-1 0,-1 1 0,0-1 0,0 1 0,0-1 0,0 1 0,0-1 0,-1 0 0,1 1 0,-1-1 0,1 0 0,-1 0 0,0 1 0,0-1 0,-1 0 0,1 0 0,-1 0 0,1 1 0,-1-1 0,0 0 0,-1-2 0,0 2 0,-1 0 0,1 0 0,-1 0 0,0 1 0,1-1 0,-1 1 0,0 0 0,-1 0 0,1 0 0,0 0 0,-1 1 0,1-1 0,0 1 0,-1 0 0,-3-1 0,-10-2 0,0 1 0,0 1 0,-1 1 0,1 0 0,0 1 0,-22 3 0,35-2-231,1 0 1,-1 0-1,1 1 0,0-1 1,-1 1-1,1 0 0,0-1 1,0 2-1,0-1 1,-3 3-1,5-5 92,0 1 1,1 0-1,-1-1 1,0 1-1,0 0 1,1-1-1,-1 1 1,0 0-1,1 0 1,-1 0-1,0 0 1,1 0-1,-1 0 1,1 0-1,0 0 1,-1 0-1,1 0 1,0 0-1,0 0 1,-1 0-1,1 0 1,0 0-1,0 0 1,0 0-1,0 0 1,0 0-1,1 0 1,-1 0-1,0 0 1,0 0 0,1 0-1,-1 0 1,1 0-1,-1 0 1,1 0-1,-1 0 1,1 0-1,-1 0 1,2 0-1,9 4-7276,5-2-4030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3.625"/>
    </inkml:context>
    <inkml:brush xml:id="br0">
      <inkml:brushProperty name="width" value="0.025" units="cm"/>
      <inkml:brushProperty name="height" value="0.025" units="cm"/>
    </inkml:brush>
  </inkml:definitions>
  <inkml:trace contextRef="#ctx0" brushRef="#br0">133 1 15054,'0'0'17217,"-3"8"-16780,-6 9-388,-19 44-26,25-55-24,1-1-1,0 1 1,1-1-1,-1 1 1,1 0-1,0 0 1,1 0 0,-1 10-1,2-15 2,-1 0 0,1 0 0,-1-1 0,1 1 0,-1 0 0,1 0 0,-1-1 0,1 1 0,0 0 0,0-1 0,-1 1 0,1 0 0,0-1 0,0 1 0,0-1 0,-1 1 0,1-1 0,0 0 0,0 1 0,0-1 0,0 0 0,0 0 0,0 0 0,1 1 0,30 2 0,-23-2 0,8 0 0,-1 0 0,-1 0 0,0 1 0,0 1 0,0 0 0,18 7 0,-31-10 0,0 1 0,1 0 0,-1 0 0,0 1 0,0-1 0,1 0 0,-1 1 0,0-1 0,0 1 0,-1 0 0,1 0 0,0 0 0,-1-1 0,1 2 0,-1-1 0,1 0 0,-1 0 0,0 0 0,0 1 0,0-1 0,0 0 0,0 1 0,-1-1 0,1 1 0,-1-1 0,0 1 0,1-1 0,-1 1 0,0-1 0,-1 1 0,1-1 0,0 1 0,-1 0 0,1-1 0,-1 0 0,0 1 0,0-1 0,-2 4 0,-1 2 0,0 0 0,-1 0 0,0-1 0,-1 1 0,0-1 0,0-1 0,0 1 0,-1-1 0,0 0 0,-12 7 0,2-1 0,-1-1 0,0 0 0,-30 11 0,42-20 2,-1 1 1,1-1-1,-1 0 1,0 0-1,1-1 0,-1 0 1,0 0-1,0-1 1,-13 0-1,17 0-6,1-1 1,0 0-1,0 0 0,-1 0 0,1 0 1,0 0-1,0 0 0,0 0 0,0-1 0,0 1 1,1-1-1,-1 1 0,0-1 0,1 0 1,-1 0-1,1 0 0,0 0 0,-1 0 1,1 0-1,0 0 0,0 0 0,0 0 1,1 0-1,-1-1 0,0 1 0,1 0 1,0-1-1,-1 1 0,1 0 0,0-1 1,0-3-1,-1-39-1716,3-1-4066,7-9-4101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3.998"/>
    </inkml:context>
    <inkml:brush xml:id="br0">
      <inkml:brushProperty name="width" value="0.025" units="cm"/>
      <inkml:brushProperty name="height" value="0.025" units="cm"/>
    </inkml:brush>
  </inkml:definitions>
  <inkml:trace contextRef="#ctx0" brushRef="#br0">0 1 16592,'0'0'15983,"67"14"-15791,-28-12-192,2-2 0,4 0 0,2 0 0,-7 0 0,-5 0-4292,-5 0-8808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4.761"/>
    </inkml:context>
    <inkml:brush xml:id="br0">
      <inkml:brushProperty name="width" value="0.025" units="cm"/>
      <inkml:brushProperty name="height" value="0.025" units="cm"/>
    </inkml:brush>
  </inkml:definitions>
  <inkml:trace contextRef="#ctx0" brushRef="#br0">41 1 8808,'0'0'22165,"-2"9"-21545,-1-1-566,-24 108 675,24-99-664,0 0 0,2 1 0,0-1 1,1 0-1,3 25 0,-3-40-281,0-1-1,1 1 1,-1 0 0,1-1-1,0 1 1,0-1 0,-1 1-1,1-1 1,0 1-1,0-1 1,1 1 0,-1-1-1,0 0 1,0 0 0,0 0-1,1 1 1,-1-1 0,1-1-1,-1 1 1,1 0 0,-1 0-1,1 0 1,0-1 0,-1 1-1,1-1 1,0 1-1,-1-1 1,1 0 0,0 0-1,0 0 1,-1 1 0,1-2-1,0 1 1,0 0 0,1-1-1,-2 1-35,-1 0 0,0-1 0,1 1 1,-1 0-1,1-1 0,-1 1 0,0-1 0,0 1 0,1-1 0,-1 1 0,0 0 0,0-1 0,1 1 0,-1-1 0,0 1 0,0-1 0,0 0 0,0 1 1,0-1-1,0 1 0,0-1 0,0 1 0,0-1 0,0 1 0,0-1 0,0 1 0,0-1 0,0 1 0,-1-1 0,1 1 0,0-1 0,-6-17-5405,-8 0-2431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5.166"/>
    </inkml:context>
    <inkml:brush xml:id="br0">
      <inkml:brushProperty name="width" value="0.025" units="cm"/>
      <inkml:brushProperty name="height" value="0.025" units="cm"/>
    </inkml:brush>
  </inkml:definitions>
  <inkml:trace contextRef="#ctx0" brushRef="#br0">1 65 8968,'0'0'18162,"70"-31"-17682,-31 31-288,2-1-64,2-3-384,-5-7-3555,-1-7-7240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8.519"/>
    </inkml:context>
    <inkml:brush xml:id="br0">
      <inkml:brushProperty name="width" value="0.025" units="cm"/>
      <inkml:brushProperty name="height" value="0.025" units="cm"/>
    </inkml:brush>
  </inkml:definitions>
  <inkml:trace contextRef="#ctx0" brushRef="#br0">212 183 480,'0'0'7608,"4"-8"-2457,3-6-3402,0 1 1,-2-1-1,0 0 0,0 0 0,-1 0 0,-1 0 1,-1-1-1,2-28 0,-4 42-1699,0 0 0,0 0 1,-1 0-1,1 0 0,0 0 0,-1 0 0,1 0 1,-1 0-1,1 1 0,-1-1 0,1 0 0,-1 0 0,1 0 1,-1 1-1,0-1 0,0 0 0,1 1 0,-1-1 1,0 1-1,0-1 0,0 1 0,0-1 0,1 1 0,-1-1 1,0 1-1,0 0 0,0 0 0,0-1 0,0 1 0,0 0 1,0 0-1,0 0 0,0 0 0,0 0 0,-2 1 1,-1-1 0,-1 0 1,1 1 0,-1-1 0,1 1-1,-1 0 1,1 0 0,-6 3 0,0 2-19,0 0 0,0 1 0,0 0 0,1 0 1,0 1-1,0 0 0,1 1 0,0 0 0,-11 17 0,5-7 55,2 1-1,1 1 1,0 0-1,-7 23 1,13-32-22,1 1 1,1-1-1,0 1 1,1 0-1,0 0 1,0 16-1,2-26-55,0 0-1,0 0 0,0 0 1,0 0-1,1 0 0,-1 0 0,1 0 1,0 0-1,0 0 0,0-1 1,0 1-1,1 0 0,-1 0 1,1-1-1,-1 1 0,1-1 0,0 1 1,0-1-1,0 0 0,0 0 1,1 0-1,-1 0 0,0 0 1,1 0-1,0-1 0,-1 1 0,1-1 1,0 0-1,0 1 0,0-1 1,5 1-1,6-1-10,0 1 0,0-2 0,0 0 0,0 0 0,0-1 0,0-1 0,0-1 0,0 0 0,0 0 0,-1-2 0,0 0 0,19-9 0,-21 9 0,0 0 0,-1-1 0,0-1 0,0 1 0,-1-2 0,0 1 0,0-1 0,0-1 0,-1 1 0,-1-1 0,1-1 0,-2 0 0,1 0 0,-1 0 0,5-13 0,-9 20 0,-1 0 0,0-1 0,1 1 0,-1 0 0,-1-1 0,1 1 0,0-1 0,-1 1 0,0-1 0,0 1 0,0-1 0,0 1 0,0-1 0,-1 1 0,0-1 0,1 1 0,-1-1 0,-1 1 0,1 0 0,0 0 0,-1-1 0,1 1 0,-1 0 0,0 0 0,0 1 0,-1-1 0,1 0 0,0 1 0,-1-1 0,-3-2 0,-1 1 0,0 0 0,-1 0 0,1 1 0,-1 0 0,0 0 0,0 1 0,0 0 0,0 1 0,0-1 0,-1 2 0,-14-1 0,22 1-168,-1 0-1,1 0 1,0 0-1,-1 0 1,1 0-1,0 1 1,-1-1 0,1 0-1,0 1 1,-1-1-1,1 1 1,0-1 0,0 1-1,-1-1 1,1 1-1,0 0 1,0 0-1,0 0 1,0 0 0,0-1-1,0 1 1,0 1-1,0-1 1,1 0 0,-1 0-1,0 0 1,1 0-1,-1 0 1,0 1-1,0 1 1,1-1-218,0 0 1,0 0-1,0 0 0,0 0 0,0-1 1,0 1-1,1 0 0,-1 0 0,0 0 0,1 0 1,0-1-1,-1 1 0,1 0 0,0-1 1,0 1-1,0 0 0,0-1 0,0 1 1,0-1-1,1 1 0,-1-1 0,2 2 1,19 14-7943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8.864"/>
    </inkml:context>
    <inkml:brush xml:id="br0">
      <inkml:brushProperty name="width" value="0.025" units="cm"/>
      <inkml:brushProperty name="height" value="0.025" units="cm"/>
    </inkml:brush>
  </inkml:definitions>
  <inkml:trace contextRef="#ctx0" brushRef="#br0">47 0 17072,'0'0'12204,"-15"66"-10475,7-34-704,1 2-576,-2-1-353,4-1-64,3-5-32,2-5-1025,0-8-1377,3-11-1922,5-3-1762,3-8-8264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9.256"/>
    </inkml:context>
    <inkml:brush xml:id="br0">
      <inkml:brushProperty name="width" value="0.025" units="cm"/>
      <inkml:brushProperty name="height" value="0.025" units="cm"/>
    </inkml:brush>
  </inkml:definitions>
  <inkml:trace contextRef="#ctx0" brushRef="#br0">114 16 19154,'0'0'12497,"-10"-3"-12294,10 3-200,-2-1 11,-1 0 0,1 0 0,0 0 0,0 1 1,0-1-1,-1 1 0,1-1 0,0 1 0,-1 0 0,1 0 1,0 0-1,-1 0 0,1 0 0,0 0 0,-1 1 0,1-1 1,0 1-1,0 0 0,-1-1 0,1 1 0,0 0 0,0 1 1,0-1-1,0 0 0,0 0 0,0 1 0,0-1 0,1 1 1,-1 0-1,0-1 0,1 1 0,0 0 0,-1 0 0,1 0 1,0 0-1,0 0 0,0 0 0,-1 3 0,0-2 9,0 0-1,1 1 1,-1 0 0,1-1-1,0 1 1,-1 0-1,2-1 1,-1 1 0,0 0-1,1 0 1,0 7-1,0-11-19,0 1 0,0 0 0,1 0 0,-1 0 0,0-1 0,1 1 0,-1 0 0,0 0 0,1-1 0,-1 1 0,1 0 0,0-1 0,-1 1 0,1-1 0,-1 1 0,1 0 0,0-1 0,-1 0 0,1 1 0,0-1 0,1 1 0,0 0-2,0-1 1,1 1 0,-1-1 0,0 1 0,1-1-1,-1 0 1,0 0 0,1 0 0,-1-1-1,0 1 1,3-1 0,4-2-2,1 0 0,-1-1 0,0-1 0,-1 1 0,1-1 0,-1-1 0,0 0 0,0 0 0,0 0 0,-1-1 0,12-14 0,15-12 0,-33 35 0,0 0 0,0 0 0,0 0 0,-1 0 0,1 1 0,-1-1 0,0 0 0,0 0 0,0 1 0,0-1 0,0 4 0,-9 88 0,4-65 0,2 1 0,1 0 0,2-1 0,1 1 0,6 41 0,-7-69 0,1 0 0,-1-1 0,0 1 0,0 0 0,0 0 0,0-1 0,0 1 0,0 0 0,0 0 0,0-1 0,-1 1 0,1 0 0,-1-1 0,1 1 0,-1 0 0,0-1 0,0 1 0,0-1 0,0 1 0,0-1 0,0 1 0,0-1 0,-2 2 0,0-1 0,-1 1 0,1-1 0,-1 0 0,1 0 0,-1-1 0,0 1 0,0-1 0,1 0 0,-1 0 0,-5 1 0,-7 0 0,-1 0 0,0-2 0,0 0 0,-18-2 0,33 2-48,0 0 0,0-1 0,-1 1-1,1 0 1,0-1 0,0 0 0,0 1 0,0-1 0,0 0 0,0 0-1,0 0 1,-4-3 0,6 4-27,-1-1-1,1 0 1,-1 1-1,1-1 1,-1 0-1,1 1 1,-1-1-1,1 0 1,0 0-1,0 1 1,-1-1 0,1 0-1,0 0 1,0 1-1,0-1 1,0 0-1,0 0 1,0 0-1,0 0 1,0 1-1,0-1 1,0 0-1,1-1 1,0-2-446,1 1-1,0-1 1,0 1 0,0 0-1,1-1 1,-1 1 0,1 0 0,-1 1-1,1-1 1,0 0 0,0 1-1,4-3 1,14-10-9483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9.599"/>
    </inkml:context>
    <inkml:brush xml:id="br0">
      <inkml:brushProperty name="width" value="0.025" units="cm"/>
      <inkml:brushProperty name="height" value="0.025" units="cm"/>
    </inkml:brush>
  </inkml:definitions>
  <inkml:trace contextRef="#ctx0" brushRef="#br0">61 18 16976,'0'0'10794,"-48"-3"-7238,40 1-2115,4 2-1441,3 0 0,9 2 0,6-1 0,4-1 0,1 0 0,-1-2-4740,2-11-10667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19.938"/>
    </inkml:context>
    <inkml:brush xml:id="br0">
      <inkml:brushProperty name="width" value="0.025" units="cm"/>
      <inkml:brushProperty name="height" value="0.025" units="cm"/>
    </inkml:brush>
  </inkml:definitions>
  <inkml:trace contextRef="#ctx0" brushRef="#br0">1 305 15310,'0'0'14697,"2"-8"-13079,8-16-1452,2 1 1,0 0-1,1 1 0,2 1 1,30-36-1,31-50-22,-64 87-144,-10 20 0,-3 10 0,-4 12 0,-21 37 0,15-37 0,0 0 0,2 1 0,1 1 0,1-1 0,0 1 0,2 0 0,-3 31 0,8-54-16,0 0 0,0 0 0,0 0 0,0 0 0,0 0 0,0 0 0,0 0 0,0 0 0,1 0-1,-1 0 1,0 0 0,0 0 0,1-1 0,-1 1 0,1 0 0,-1 0 0,1 0 0,-1 0 0,1-1 0,-1 1 0,1 0 0,0-1 0,-1 1 0,1 0 0,0-1 0,0 1 0,0-1 0,1 2 0,0-2-89,0 0 0,-1 0 0,1 0 0,0 0 0,0 0 0,0 0 0,0 0 0,0-1 1,0 1-1,-1-1 0,1 1 0,0-1 0,3-1 0,3-2-958,-1 0 0,1-1 0,0 0 0,-1 0 0,9-9 0,17-21-9395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4.603"/>
    </inkml:context>
    <inkml:brush xml:id="br0">
      <inkml:brushProperty name="width" value="0.025" units="cm"/>
      <inkml:brushProperty name="height" value="0.025" units="cm"/>
    </inkml:brush>
  </inkml:definitions>
  <inkml:trace contextRef="#ctx0" brushRef="#br0">0 95 14446,'0'0'9673,"73"33"-7591,-32-28-64,9 0-1250,5-3-639,4-1-129,1-1-1538,-4 0-2306,-4-2-2978,-6-11-6022</inkml:trace>
  <inkml:trace contextRef="#ctx0" brushRef="#br0" timeOffset="1">862 1 22069,'0'0'5990,"-41"69"-4005,31-38-1376,4 4-353,1 0-192,5 2-448,0-2-1378,0-1-1441,0-4-1569,0-7-1122,0-6-2818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1.323"/>
    </inkml:context>
    <inkml:brush xml:id="br0">
      <inkml:brushProperty name="width" value="0.025" units="cm"/>
      <inkml:brushProperty name="height" value="0.025" units="cm"/>
    </inkml:brush>
  </inkml:definitions>
  <inkml:trace contextRef="#ctx0" brushRef="#br0">0 88 20243,'0'0'6657,"12"6"-5637,-4-2-845,-5-2-150,-1 0 0,1 0 0,-1 0 0,1-1 1,0 1-1,0-1 0,0 0 0,0 0 0,0 0 1,0 0-1,0 0 0,1-1 0,-1 1 0,0-1 0,0 0 1,0 0-1,0 0 0,1-1 0,-1 1 0,0-1 1,0 1-1,0-1 0,5-2 0,2-4 100,0 1-1,-1-2 1,0 1-1,8-10 1,-15 15 5,0 1 0,0-1 0,0 0 0,0 0 0,0 0 0,-1-1 0,1 1 0,-1 0 0,0-1 0,0 1 0,0 0 0,0-1 0,0 0 0,0 1 0,0-1-1,-1 1 1,0-1 0,1 0 0,-1 1 0,0-1 0,0 0 0,-1 0 0,0-4 0,1 7-123,0 0 0,-1-1 0,1 1-1,0 0 1,-1 0 0,1-1 0,0 1-1,-1 0 1,1 0 0,-1 0 0,1 0-1,0 0 1,-1-1 0,1 1-1,-1 0 1,1 0 0,-1 0 0,1 0-1,0 0 1,-1 0 0,1 0 0,-1 1-1,1-1 1,0 0 0,-1 0 0,1 0-1,-1 0 1,1 0 0,0 1 0,-1-1-1,1 0 1,0 0 0,-1 1 0,1-1-1,0 0 1,-1 1 0,1-1 0,-1 1-1,-12 11 57,4 1-63,1 0 0,0 1 0,-10 28 0,15-35 0,0 0 0,1 1 0,0-1 0,1 1 0,-1-1 0,1 1 0,1 0 0,0 0 0,1 14 0,-1-22 0,0 1 0,1 0 0,-1-1 0,1 1 0,0-1 0,-1 1 0,1-1 0,-1 1 0,1-1 0,0 1 0,-1-1 0,1 0 0,0 1 0,-1-1 0,1 0 0,0 1 0,0-1 0,-1 0 0,1 0 0,0 0 0,0 0 0,-1 0 0,1 0 0,0 0 0,0 0 0,0 0 0,0 0 0,24-4 0,-15 0 0,0-1 0,0 0 0,0 0 0,-1-1 0,11-9 0,-14 10 0,0-1 0,1 2 0,0-1 0,0 1 0,0 0 0,0 0 0,0 1 0,1 0 0,0 1 0,-1-1 0,15-1 0,-21 5 1,0 0-1,0-1 1,0 1 0,0 0 0,0 0-1,0 1 1,0-1 0,0 0 0,0 0-1,0 0 1,0 1 0,-1-1 0,1 0-1,0 1 1,-1-1 0,0 1 0,1-1-1,-1 0 1,0 1 0,1-1 0,-1 1-1,0-1 1,0 1 0,0-1-1,-1 1 1,1 1 0,0-1-8,0 1 1,0 0-1,0-1 0,1 1 1,-1 0-1,1-1 0,0 1 1,0-1-1,0 1 0,0-1 1,0 1-1,0-1 0,0 0 1,4 4-1,-2-4-279,0-1 1,0 0-1,0 0 1,0 0-1,0-1 1,0 1-1,1-1 1,-1 1-1,0-1 1,0 0-1,1 0 1,-1-1-1,0 1 1,0-1-1,0 1 1,0-1-1,1 0 1,-1 0-1,0 0 1,0-1-1,-1 1 0,1-1 1,0 0-1,0 0 1,-1 1-1,1-2 1,3-3-1,6-5-1421,0 0-1,-1-1 0,-1 0 1,10-15-1,-9 10-1292,-1-2 5333,-9 16-192,-3 5 39,-10 19 535,10-19-2636,1 1 1,-1-1 0,1 1-1,0-1 1,0 1-1,0-1 1,0 1 0,0 0-1,1 0 1,-1 0 0,1-1-1,0 1 1,0 0-1,0 0 1,0 0 0,0-1-1,1 1 1,-1 0 0,1 0-1,0 0 1,0-1-1,1 4 1,2 0-259,1 0-1,-1 0 1,1-1 0,0 1-1,0-1 1,11 8 0,-10-10 110,-1 1 0,-1 0 1,1 0-1,0 0 0,-1 1 1,0-1-1,0 1 0,-1 0 1,1 1-1,-1-1 1,0 0-1,0 1 0,-1 0 1,3 6-1,-4-4 190,-1 0 1,1 0-1,-1 0 1,0 0-1,-1 0 1,0 0-1,0 0 1,-5 14-1,5-18 194,0 0 0,-1-1-1,1 1 1,-1-1 0,1 1 0,-1-1-1,0 0 1,-1 1 0,1-1 0,0 0-1,-1-1 1,0 1 0,0 0 0,1-1 0,-2 1-1,1-1 1,0 0 0,0 0 0,-1 0-1,-6 2 1,10-4-266,-1 0 0,0 0-1,1 0 1,-1 0 0,1 1-1,-1-1 1,1 0 0,-1 0 0,0 0-1,1-1 1,-1 1 0,1 0-1,-1 0 1,0 0 0,1 0-1,-1 0 1,1-1 0,-1 1 0,1 0-1,-1-1 1,1 1 0,-1 0-1,1-1 1,-1 1 0,1 0 0,-1-1-1,1 1 1,0-1 0,-1 1-1,1-1 1,-1 0 0,-4-24 305,11-28-564,0 40 146,0 1 1,1 1-1,0-1 0,1 1 0,1 0 0,-1 1 1,1 0-1,1 0 0,0 1 0,16-11 0,-12 8 71,0 1 0,-1-2-1,-1 0 1,0-1 0,12-17-1,-17 13 244,-13 14 679,4 4-879,0 1 0,0 0 1,0 0-1,0 0 0,1 0 0,-1 0 1,0 0-1,1 0 0,-1 1 0,1-1 1,-1 1-1,1-1 0,0 1 0,-2 1 1,1 1-50,-1 0 1,1 0 0,-1 0 0,1 1 0,1-1-1,-1 1 1,0-1 0,1 1 0,0 0-1,0 0 1,0 5 0,1-9-2,0-1 0,0 1 0,0-1 0,1 1 0,-1-1 0,0 1 0,0-1 0,0 0 0,0 1 0,1-1 0,-1 1 0,0-1 0,1 0 0,-1 1 0,0-1 0,0 0 0,1 1 0,-1-1 0,1 0 0,-1 1 0,0-1 0,1 0 0,-1 0 0,1 0 0,-1 1 0,0-1 0,1 0 0,-1 0 0,1 0 0,-1 0 0,1 0 0,0 0 0,24-1 0,21-12 0,-23 1 0,42-21 0,-61 32 0,1-1 0,-1 1 0,0-1 0,0 1 0,1 1 0,-1-1 0,1 0 0,-1 1 0,1 0 0,-1 0 0,0 1 0,9 1 0,-12-2 0,1 1 0,-1 0 0,0 0 0,0 0 0,0 0 0,0 0 0,0 0 0,0 0 0,0 1 0,0-1 0,0 0 0,-1 0 0,1 1 0,0-1 0,-1 0 0,1 1 0,-1-1 0,0 1 0,1-1 0,-1 1 0,0-1 0,0 1 0,0-1 0,0 0 0,0 3 0,0-2 0,0-1 0,-1 0 0,1 1 0,0-1 0,0 1 0,0-1 0,1 0 0,-1 1 0,0-1 0,1 1 0,-1-1 0,0 0 0,1 0 0,0 1 0,-1-1 0,1 0 0,0 0 0,-1 1 0,1-1 0,0 0 0,0 0 0,0 0 0,0 0 0,0 0 0,0 0 0,1-1 0,-1 1 0,0 0 0,0 0 0,0-1 0,1 1 0,-1-1 0,0 1 0,3-1 0,49-1-1271,-20-11-2679,-16-1-5499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20.268"/>
    </inkml:context>
    <inkml:brush xml:id="br0">
      <inkml:brushProperty name="width" value="0.025" units="cm"/>
      <inkml:brushProperty name="height" value="0.025" units="cm"/>
    </inkml:brush>
  </inkml:definitions>
  <inkml:trace contextRef="#ctx0" brushRef="#br0">140 1 15951,'0'0'6166,"-8"7"-2814,-5 5-2551,2 0-1,-1 0 0,1 2 0,1-1 0,0 1 0,1 1 1,1 0-1,-10 22 0,13-24-791,0 0-1,0 1 1,1-1 0,1 1 0,0 0-1,1-1 1,1 1 0,0 0 0,1 0-1,1 16 1,0-28-9,-1 0 0,0 0 0,0-1 0,1 1 0,-1 0 0,1 0 0,0 0 0,0 0 0,-1-1 0,1 1 0,0 0 0,0-1 0,1 1 0,-1-1 0,0 1 0,0-1 0,1 0 0,-1 1 0,1-1 0,-1 0 0,1 0 0,0 0 0,2 1 0,-1-1 0,0 0 0,1-1 0,-1 1 0,0-1 0,0 0 0,1 0 0,-1 0 0,0 0 0,0-1 0,0 1 0,1-1 0,4-2 0,3-1 0,-1 0 0,0 0 0,-1-2 0,1 1 0,-1-1 0,0 0 0,11-10 0,-8 2 0,1 0 0,-2 0 0,0-1 0,0 0 0,-2-1 0,9-17 0,-14 24 0,0-1 0,0 1 0,-1 0 0,0-1 0,-1 0 0,0 0 0,0 0 0,-1 0 0,-1 0 0,0 0 0,0 0 0,-3-17 0,3 25 0,-1 0 0,0 0 0,0 0 0,0 0 0,0 0 0,0 0 0,0 0 0,-1 0 0,1 1 0,0-1 0,-1 0 0,0 1 0,1-1 0,-1 1 0,0-1 0,0 1 0,0 0 0,0 0 0,0 0 0,0 0 0,0 0 0,0 1 0,0-1 0,0 0 0,-1 1 0,1 0 0,0-1 0,0 1 0,-1 0 0,1 0 0,0 0 0,0 1 0,-1-1 0,1 0 0,-3 2 0,-2-1 0,0 0 0,0 1 0,0 0 0,0 1 0,0-1 0,1 1 0,-1 1 0,1-1 0,-10 8 0,-10 21-4195,17-12 399,9-20 3714,0 0-1,0 1 0,0-1 0,0 0 1,0 1-1,0-1 0,0 0 0,0 0 1,0 1-1,0-1 0,0 0 0,0 1 0,0-1 1,1 0-1,-1 1 0,0-1 0,0 0 1,0 0-1,0 1 0,1-1 0,-1 0 1,0 0-1,0 1 0,0-1 0,1 0 0,-1 0 1,0 1-1,0-1 0,1 0 0,-1 0 1,0 0-1,1 0 0,-1 0 0,0 0 1,1 1-1,-1-1 0,0 0 0,0 0 1,1 0-1,-1 0 0,0 0 0,1 0 0,-1 0 1,16 0-7056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20.622"/>
    </inkml:context>
    <inkml:brush xml:id="br0">
      <inkml:brushProperty name="width" value="0.025" units="cm"/>
      <inkml:brushProperty name="height" value="0.025" units="cm"/>
    </inkml:brush>
  </inkml:definitions>
  <inkml:trace contextRef="#ctx0" brushRef="#br0">139 10 15278,'0'0'15738,"-11"5"-14628,3-1-1060,-1 1-1,1 0 0,0 0 1,1 0-1,-1 1 0,1 1 0,0-1 1,0 1-1,1 0 0,0 0 0,0 1 1,-7 14-1,8-12-49,1 0 0,0 0 0,0 0 0,1 1 0,1-1 0,0 1 0,0 0 0,1 0 0,0 0 0,2 19 0,-1-27 0,1 0 0,-1 0 0,1 0 0,0 0 0,0 0 0,0-1 0,0 1 0,1 0 0,-1 0 0,1-1 0,-1 1 0,1-1 0,0 0 0,0 1 0,0-1 0,0 0 0,4 3 0,-3-4 0,1 1 0,-1 0 0,1-1 0,0 0 0,0 0 0,-1 0 0,1-1 0,0 1 0,0-1 0,0 0 0,0 0 0,0 0 0,0 0 0,-1-1 0,1 1 0,0-1 0,4-2 0,2 0 0,0-1 0,-1 0 0,1-1 0,-1 0 0,0-1 0,-1 0 0,1 0 0,-1-1 0,0 0 0,-1 0 0,0-1 0,9-10 0,-8 8 0,-1 0 0,0-1 0,-1 0 0,1 0 0,-2 0 0,0-1 0,0 1 0,-1-1 0,-1 0 0,3-14 0,-6 24 0,1-1 0,-1 1 0,1-1 0,-1 1 0,0-1 0,0 0 0,-1 1 0,1-1 0,0 1 0,-1-1 0,1 1 0,-1-1 0,0 1 0,0-1 0,0 1 0,0 0 0,-1-1 0,1 1 0,0 0 0,-1 0 0,0 0 0,1 0 0,-1 0 0,0 0 0,0 1 0,0-1 0,-3-1 0,0 1 0,0 0 0,0 0 0,0 1 0,0 0 0,-1 0 0,1 0 0,0 0 0,0 1 0,-1 0 0,1 0 0,0 1 0,-8 1 0,-11 7-406,11 0-2605,2 2-6128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1.490"/>
    </inkml:context>
    <inkml:brush xml:id="br0">
      <inkml:brushProperty name="width" value="0.025" units="cm"/>
      <inkml:brushProperty name="height" value="0.025" units="cm"/>
    </inkml:brush>
  </inkml:definitions>
  <inkml:trace contextRef="#ctx0" brushRef="#br0">0 122 10378,'0'0'3582,"12"4"-1212,8 0-1800,0 0-1,0-1 1,0-1 0,0-1-1,0-1 1,1 0-1,-1-2 1,0 0 0,33-9-1,86-30 318,77-20-698,-180 54 95,1 0-1,0 3 1,73 0-1,-104 4-179,1 0 0,-1 1-1,1 0 1,-1 0 0,1 1 0,-1 0-1,0 0 1,0 0 0,0 1-1,0 0 1,0 0 0,-1 0 0,1 1-1,-1 0 1,0 0 0,0 0-1,0 1 1,-1 0 0,8 10 0,-1 2 196,-1 1 0,-1 1 0,0 0 0,10 37 1,7 16 164,-24-69-519,-1-1-1,1 1 0,-1 0 1,1-1-1,0 1 0,0-1 1,0 0-1,0 0 0,1 0 1,-1 0-1,0 0 0,1 0 1,-1 0-1,1-1 0,0 0 1,0 1-1,-1-1 0,1 0 1,0 0-1,0 0 0,4 0 1,-4-1-535,0 0 1,-1 0 0,1 0-1,0 0 1,-1 0-1,1 0 1,0-1 0,-1 0-1,1 1 1,-1-1-1,1 0 1,-1 0 0,0 0-1,1-1 1,-1 1 0,3-3-1,13-13-7066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1.863"/>
    </inkml:context>
    <inkml:brush xml:id="br0">
      <inkml:brushProperty name="width" value="0.025" units="cm"/>
      <inkml:brushProperty name="height" value="0.025" units="cm"/>
    </inkml:brush>
  </inkml:definitions>
  <inkml:trace contextRef="#ctx0" brushRef="#br0">1 269 12620,'0'0'9876,"13"-7"-8232,72-36-95,101-46-933,-163 80-631,0 1 0,0 1 0,1 1 0,0 1 0,0 1 1,36-1-1,-55 6 79,0 0 1,0 0 0,0 0-1,0 0 1,0 1 0,0 0-1,-1 0 1,1 0-1,-1 1 1,1-1 0,-1 1-1,0 0 1,0 0 0,0 1-1,3 3 1,-1-2 99,-1 0 0,2 0 0,-1-1 1,0 0-1,1 0 0,10 5 0,3-4-34,-1 0 0,1-1 0,0-1-1,0 0 1,0-2 0,1 0 0,-1-2 0,29-3-1,-21 0-60,-1-1 0,0-2-1,0 0 1,0-2 0,39-19-1,-55 23 100,0-1-1,-1-1 0,17-13 0,-25 19-151,0 0 0,0-1 0,0 0 0,-1 1 0,1-1 0,0 0 0,-1 0 0,1 0 0,-1 0 0,0 0 0,1 0 0,-1-1 0,0 1-1,0 0 1,-1 0 0,1-1 0,0 1 0,-1-1 0,1 1 0,-1-1 0,0 1 0,0-1 0,0 1 0,0 0 0,-1-5 0,0 6-202,1 0-1,-1 0 0,1 0 1,-1 1-1,0-1 1,1 0-1,-1 1 1,0-1-1,0 1 1,1-1-1,-1 1 1,0-1-1,0 1 0,0-1 1,0 1-1,0 0 1,-1-1-1,-2 0-1324,-12-7-5226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2.499"/>
    </inkml:context>
    <inkml:brush xml:id="br0">
      <inkml:brushProperty name="width" value="0.025" units="cm"/>
      <inkml:brushProperty name="height" value="0.025" units="cm"/>
    </inkml:brush>
  </inkml:definitions>
  <inkml:trace contextRef="#ctx0" brushRef="#br0">216 86 16912,'0'0'9967,"-9"1"-9455,6-1-485,0 0 0,0 1 0,0-1 0,0 1 0,1 0 0,-1 0 0,0 0 0,0 0 0,0 1 0,1-1 0,-1 1 0,1-1 0,-1 1 0,1 0 0,0 0 0,-3 3 0,1 0-7,1 0-1,-1 1 1,1 0 0,0-1-1,0 1 1,1 1-1,0-1 1,-2 9 0,2-9-14,0 0 1,1 0 0,0 0 0,1 0 0,-1 0 0,1 0 0,0 0 0,0 0 0,1 0 0,0 0 0,0 0 0,1 0 0,-1 0 0,1 0 0,0 0 0,1-1 0,0 1 0,-1-1 0,2 0 0,-1 0 0,1 0 0,4 6 0,-5-7 5,0 1 1,0 0-1,0 0 1,-1 0-1,0 0 1,0 0-1,0 0 1,0 1-1,-1-1 1,0 1-1,0-1 1,-1 1 0,1-1-1,-1 1 1,-1-1-1,1 1 1,-1-1-1,0 1 1,0-1-1,0 1 1,-1-1-1,0 0 1,0 1-1,0-1 1,-1 0-1,1-1 1,-1 1-1,0 0 1,-1-1 0,1 1-1,-1-1 1,0 0-1,0-1 1,0 1-1,-1 0 1,1-1-1,-1 0 1,0 0-1,0-1 1,0 1-1,0-1 1,0 0-1,0 0 1,-1-1-1,1 0 1,-1 0 0,1 0-1,-10 0 1,12-1 0,1 0 1,-1-1 0,0 1 0,1-1 0,-1 0 0,1 0 0,-1 0-1,1 0 1,0 0 0,-1 0 0,1-1 0,0 1 0,0-1 0,0 1-1,0-1 1,0 0 0,0 0 0,0 0 0,0 0 0,1 0 0,-1 0-1,1-1 1,0 1 0,0 0 0,0-1 0,0 1 0,0-1 0,0 1-1,0-1 1,1 1 0,0-1 0,-1 0 0,1 1 0,0-6 0,0-1 44,0 0 0,0 0 0,1 0 1,0 0-1,0 0 0,1 1 0,0-1 1,1 0-1,6-13 0,-1 6 66,2 2 0,0-1 0,0 1 0,1 1 0,1 0 1,0 1-1,16-13 0,106-69 287,-3 1-219,-130 93-181,0-1-1,0 1 0,0-1 1,0 1-1,0-1 0,-1 0 0,1 1 1,0-1-1,0 0 0,-1 1 0,1-1 1,0 0-1,-1 0 0,1 0 1,-1 0-1,1 0 0,-1 0 0,1 0 1,-1 0-1,0 0 0,1 0 1,-1 0-1,0 0 0,0 0 0,0 0 1,0 0-1,0 0 0,0 0 0,0-2 1,-1 2-8,-1 0 1,1 0 0,0 0-1,-1 1 1,1-1-1,-1 0 1,1 1 0,-1-1-1,1 1 1,-1-1 0,0 1-1,1 0 1,-1-1-1,1 1 1,-1 0 0,-2 0-1,-70 5-36,67-4-10,0 1 1,0 0 0,1 0-1,-1 0 1,1 1-1,-1 0 1,1 0 0,0 1-1,0-1 1,-8 8-1,11-8-246,0-1-1,0 1 0,1 1 1,-1-1-1,1 0 0,-1 1 1,1-1-1,-1 5 0,1-5-442,1 1-1,0 0 1,0 0-1,0-1 1,0 1-1,1 0 0,0 0 1,0 0-1,0 5 1,5 6-6539,8-4-5963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2.845"/>
    </inkml:context>
    <inkml:brush xml:id="br0">
      <inkml:brushProperty name="width" value="0.025" units="cm"/>
      <inkml:brushProperty name="height" value="0.025" units="cm"/>
    </inkml:brush>
  </inkml:definitions>
  <inkml:trace contextRef="#ctx0" brushRef="#br0">52 0 16367,'0'0'7111,"-18"66"-4260,7-36-609,1 1-833,2 0-704,4-4-609,3-6-64,1-6-32,0-6-705,10-9-736,1 0-865,2-11-577,-1-13-1313,3-6-2754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3.200"/>
    </inkml:context>
    <inkml:brush xml:id="br0">
      <inkml:brushProperty name="width" value="0.025" units="cm"/>
      <inkml:brushProperty name="height" value="0.025" units="cm"/>
    </inkml:brush>
  </inkml:definitions>
  <inkml:trace contextRef="#ctx0" brushRef="#br0">88 2 15631,'0'0'9924,"-4"11"-8141,-6 16-698,-2 2-114,1 1 1,2 1-1,-7 38 0,15-68-967,1 0 0,0 0-1,0 0 1,0 0 0,0 0 0,1 0 0,-1-1 0,0 1 0,0 0-1,0 0 1,1 0 0,-1 0 0,0 0 0,1 0 0,-1-1 0,1 1-1,-1 0 1,1 0 0,0-1 0,-1 1 0,1 0 0,-1-1 0,1 1-1,0 0 1,0-1 0,-1 1 0,1-1 0,0 0 0,0 1 0,0-1-1,0 1 1,0-1 0,-1 0 0,1 0 0,0 0 0,0 1 0,0-1-1,0 0 1,0 0 0,0 0 0,0 0 0,0 0 0,0-1 0,0 1-1,-1 0 1,1 0 0,0-1 0,0 1 0,0 0 0,1-1 0,61-22 216,-41 15-178,-19 7-48,0 0 0,0 0 0,0 0 0,0 0 0,0 1 0,0-1 0,0 1 0,0 0 0,0 0 0,0 0 0,0 0 0,0 1 0,0-1 0,0 1 0,0 0 0,0 0-1,0 0 1,0 0 0,0 1 0,0-1 0,-1 1 0,1-1 0,-1 1 0,1 0 0,-1 0 0,3 3 0,-3-1 0,0 0-1,0 0 1,0 0 0,0 1-1,-1-1 1,1 0 0,-1 1-1,0 0 1,-1-1-1,1 1 1,-1-1 0,0 1-1,0 0 1,0-1 0,-1 1-1,0 0 1,-1 5-1,0-3 28,-1-1 0,0 1 0,0 0 0,0-1 0,-1 0 0,0 0 0,0 0 0,-1 0 0,0 0 0,0-1 0,0 0 0,0 0 0,-10 6 0,7-5-28,-1 0 1,1 0-1,-1-1 1,-1 0-1,1-1 1,-1 1-1,0-2 1,-18 5-1,25-7-163,0-1 1,0 0-1,0 1 0,0-1 0,0 0 0,-1-1 0,1 1 1,0-1-1,-4 0 0,5 0-145,1 0 1,-1 0-1,1 0 0,-1 1 1,1-2-1,0 1 0,-1 0 1,1 0-1,0 0 1,0-1-1,0 1 0,0 0 1,0-1-1,0 1 0,0-1 1,1 1-1,-1-1 0,0-2 1,-10-33-7277</inkml:trace>
  <inkml:trace contextRef="#ctx0" brushRef="#br0" timeOffset="1">87 55 20852,'0'0'7623,"78"-32"-5381,-39 22-833,1 2-768,4 4-641,-1 4-352,-1 0-3108,1 0-4003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4.025"/>
    </inkml:context>
    <inkml:brush xml:id="br0">
      <inkml:brushProperty name="width" value="0.025" units="cm"/>
      <inkml:brushProperty name="height" value="0.025" units="cm"/>
    </inkml:brush>
  </inkml:definitions>
  <inkml:trace contextRef="#ctx0" brushRef="#br0">36 1 11050,'0'0'3075,"-6"10"-1510,-20 36-129,25-45-1348,1 1 0,-1 0 1,0 0-1,1-1 0,0 1 1,-1 0-1,1 0 1,0 0-1,0-1 0,0 1 1,0 0-1,0 0 1,1 0-1,-1-1 0,0 1 1,1 0-1,0 0 0,-1-1 1,1 1-1,0 0 1,0-1-1,0 1 0,0-1 1,0 1-1,0-1 0,0 1 1,0-1-1,1 0 1,-1 0-1,0 0 0,1 1 1,-1-1-1,1-1 1,-1 1-1,1 0 0,3 1 1,5 3 245,1-1 1,0 0 0,1 0 0,13 2 0,-21-5-219,54 8 405,-1-3 1,1-2-1,88-5 0,-49-1-422,-14 1-64,67 0-5,-129 2-39,-1 1 0,0 1 0,0 0 0,0 2-1,20 7 1,-34-10 18,-1 0 0,1 1 0,-1-1 0,0 1-1,0 1 1,0-1 0,0 0 0,-1 1-1,1 0 1,-1 0 0,0 1 0,-1-1 0,1 1-1,-1 0 1,1 0 0,3 9 0,-1 1 458,-1 0 1,-1 1 0,-1 0-1,4 27 1,-7-41-454,0 0-1,1 0 1,-1 0-1,1 0 1,-1 0 0,1 0-1,0 0 1,0 0-1,0-1 1,0 1 0,0 0-1,0 0 1,0-1-1,1 1 1,-1-1-1,0 1 1,1-1 0,0 1-1,-1-1 1,1 0-1,0 0 1,-1 0 0,1 0-1,0 0 1,0 0-1,0-1 1,0 1-1,0 0 1,0-1 0,0 0-1,0 1 1,0-1-1,0 0 1,0 0 0,0 0-1,0-1 1,1 1-1,-1 0 1,0-1-1,0 1 1,2-2 0,1 1-224,0-1 0,0 1 0,-1-1 1,1 0-1,0-1 0,-1 1 0,6-5 1,-7 5-242,0 0 0,-1-1 1,1 1-1,-1-1 0,0 1 1,1-1-1,-1 0 1,0 1-1,-1-1 0,4-6 1,-1-13-5465,-3 1-3689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4.412"/>
    </inkml:context>
    <inkml:brush xml:id="br0">
      <inkml:brushProperty name="width" value="0.025" units="cm"/>
      <inkml:brushProperty name="height" value="0.025" units="cm"/>
    </inkml:brush>
  </inkml:definitions>
  <inkml:trace contextRef="#ctx0" brushRef="#br0">1 320 14286,'0'0'8520,"9"-4"-6438,434-206 683,-397 195-2809,-44 14 46,0 1 1,0 0 0,0 0-1,0 0 1,0 1-1,0-1 1,0 0 0,0 1-1,0-1 1,-1 1 0,1 0-1,0-1 1,0 1-1,0 0 1,-1 0 0,1 0-1,0 0 1,-1 1-1,1-1 1,-1 0 0,0 1-1,2 1 1,3 3 156,-1-1-1,1 1 1,0-1 0,1-1 0,-1 1 0,1-1 0,0 0-1,0-1 1,1 1 0,-1-1 0,0-1 0,1 1-1,0-1 1,0-1 0,10 2 0,14-1 262,1 0 1,44-4-1,-58 1-425,11-1 41,1-1-1,-1-1 1,0-2 0,0-1 0,-1-2-1,0 0 1,-1-2 0,47-25 0,-38 6-1,-27 10-273,-10 19 206,0 1 1,0-1-1,0 0 0,-1 1 0,1-1 1,0 0-1,0 1 0,-1-1 1,1 1-1,0-1 0,-1 0 0,1 1 1,0-1-1,-1 1 0,1-1 0,-1 1 1,1-1-1,-1 1 0,1-1 1,-1 1-1,1 0 0,-1-1 0,0 1 1,1 0-1,-1-1 0,0 1 1,1 0-1,-1 0 0,1 0 0,-2-1 1,-11-1-1373,0-1 1,-1 1 0,-17 1 0,-8-2-5497,-2-2-6757</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8.625"/>
    </inkml:context>
    <inkml:brush xml:id="br0">
      <inkml:brushProperty name="width" value="0.025" units="cm"/>
      <inkml:brushProperty name="height" value="0.025" units="cm"/>
    </inkml:brush>
  </inkml:definitions>
  <inkml:trace contextRef="#ctx0" brushRef="#br0">312 63 12107,'0'0'6657,"-4"-8"-4041,3 4-2466,-1 1 0,1 0-1,-1 0 1,0 0 0,0 0-1,0 0 1,-1 0 0,1 0-1,-1 1 1,1-1 0,-1 1-1,0 0 1,0-1 0,0 1-1,0 1 1,0-1 0,0 0-1,-1 1 1,1 0 0,-1 0-1,1 0 1,-1 0 0,1 0-1,-1 1 1,1-1 0,-5 1-1,-3 0-59,0 0 0,1 1-1,-1 0 1,0 1 0,1 0-1,-1 0 1,1 1-1,0 1 1,0 0 0,-12 6-1,17-8-84,1 1 0,0 0 0,-1-1 0,1 2 0,0-1 0,1 0 0,-1 1 0,1 0 0,-1 0 0,1 0 0,0 0 0,0 0 0,1 1 0,-1-1 0,1 1 0,0 0 0,1 0 0,-1-1 0,1 1 0,0 0 0,0 0-1,0 1 1,0 5 0,1-10-1,0 0-1,1 0 0,-1 0 1,0 0-1,0 0 0,0 0 1,1-1-1,-1 1 0,0 0 1,1 0-1,-1 0 0,1 0 1,-1-1-1,1 1 0,-1 0 1,1-1-1,0 1 0,-1 0 0,1-1 1,0 1-1,-1-1 0,1 1 1,0-1-1,0 1 0,0-1 1,0 1-1,32 5 127,-23-6-84,1-1-1,-1 0 1,0 0 0,14-5 0,-15 3-5,0-1-1,0 0 1,0-1 0,0 0 0,-1 0-1,0-1 1,0 0 0,-1 0 0,1-1 0,7-9-1,-21 25-68,1 0-1,0 0 1,1 1-1,-1 0 0,2 0 1,0 0-1,0 0 1,1 0-1,0 1 1,-1 10-1,1 2 73,1-1 0,0 1 0,6 43-1,8-25 119,-11-36 85,1 1 0,-1 0 0,0 0 0,-1 0 0,0 1-1,1 7 1,-2-14-161,0 1 0,-1 0 0,1 0 0,0-1 0,-1 1-1,1 0 1,-1-1 0,1 1 0,-1-1 0,0 1 0,1 0 0,-1-1-1,1 1 1,-1-1 0,0 1 0,0-1 0,1 0 0,-1 1 0,0-1-1,0 0 1,1 0 0,-1 1 0,0-1 0,0 0 0,0 0 0,1 0-1,-1 0 1,-1 0 0,-28 2 462,27-2-399,-28-1-47,1 0-1,-1-2 1,-58-13-1,128 14-3619,29-15-7212,-26 2 1532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2.455"/>
    </inkml:context>
    <inkml:brush xml:id="br0">
      <inkml:brushProperty name="width" value="0.025" units="cm"/>
      <inkml:brushProperty name="height" value="0.025" units="cm"/>
    </inkml:brush>
  </inkml:definitions>
  <inkml:trace contextRef="#ctx0" brushRef="#br0">45 1 11531,'0'0'6705,"0"12"-6593,-1 87 48,-24 172 0,23-260-502,-3 24 489,-2-23-6470,2-11 1572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9.184"/>
    </inkml:context>
    <inkml:brush xml:id="br0">
      <inkml:brushProperty name="width" value="0.025" units="cm"/>
      <inkml:brushProperty name="height" value="0.025" units="cm"/>
    </inkml:brush>
  </inkml:definitions>
  <inkml:trace contextRef="#ctx0" brushRef="#br0">285 4 6342,'0'0'17937,"-9"-2"-16757,5 1-1102,0 1 1,0-1-1,1 1 1,-1 0-1,0 0 0,0 1 1,0-1-1,1 1 1,-1 0-1,0 0 1,1 0-1,-1 0 1,1 0-1,-1 1 1,-4 3-1,1-1 63,1 1 0,0 0 0,0 0 0,0 1 0,1 0 1,0 0-1,0 0 0,-5 8 0,7-10-103,1-1 0,0 0 1,0 1-1,0-1 0,0 1 0,0 0 1,1 0-1,0 0 0,0-1 0,0 1 1,0 0-1,0 1 0,1-1 0,0 0 1,-1 0-1,2 0 0,-1 0 0,0 0 1,3 8-1,-1-8-28,1 1 1,-1-1 0,1 1-1,0-1 1,0 0-1,1 0 1,-1-1-1,1 1 1,0-1 0,0 1-1,0-1 1,1-1-1,-1 1 1,0 0-1,7 1 1,6 5 27,-2-3-26,-1 1 0,0 1 0,0 0 0,19 16 0,-31-23-9,-1 0 0,1 1 0,0-1 0,-1 1 0,1-1 0,-1 1 0,1 0 0,-1-1 1,0 1-1,0 0 0,0 0 0,0 0 0,0 0 0,0 0 0,0 0 0,-1 0 0,1 0 0,-1 0 0,1 1 0,-1-1 1,0 0-1,0 0 0,0 0 0,0 1 0,-1-1 0,1 0 0,0 0 0,-1 0 0,1 0 0,-1 0 0,0 0 0,0 0 1,0 0-1,0 0 0,0 0 0,0 0 0,-1 0 0,1-1 0,0 1 0,-4 3 0,-6 5 113,-1-1-1,0 0 0,0 0 1,0-1-1,-1-1 0,-1 0 1,1-1-1,-1 0 1,0-1-1,0-1 0,-1 0 1,1-1-1,-1-1 0,0 0 1,0-1-1,0 0 1,-28-3-1,41 2-95,0-1 0,0 1 0,1-1 0,-1 1 0,0-1 0,0 0 0,0 1 0,1-1 0,-1 0 0,0 0 0,1 0 0,-1 0 0,1-1 0,-1 1 0,1 0 0,0-1 0,0 1 0,-1-1 0,1 1 0,0-1 0,0 0 0,0 1 0,1-1 0,-1 0 0,0 0 0,1 1 0,-1-1 0,1 0 0,-1 0 0,1 0 0,0 0 0,0 0 0,0 0 1,0 0-1,0 0 0,0 1 0,1-3 0,0-2-22,0 1 0,0-1 0,1 1 0,0-1 0,0 1 0,0 0 0,1 0 0,0 0 0,0 0 0,0 0 0,5-6 0,19-14-39,1 1 1,1 2 0,52-32 0,-45 31 55,-1-1-1,41-36 0,-72 56-6,0 0 0,0 0 0,-1-1 0,0 1 0,1-1 0,-1 0 1,-1 1-1,1-2 0,1-5 0,-3 10-9,-1 0 1,1 0-1,-1 0 1,0-1-1,0 1 1,0 0-1,0 0 1,0 0-1,0-1 1,0 1-1,0 0 1,0 0 0,-1-1-1,1 1 1,0 0-1,-1 0 1,1 0-1,-1 0 1,1 0-1,-1 0 1,0-1-1,1 1 1,-1 1-1,0-1 1,0 0-1,0 0 1,0 0-1,0 0 1,0 0-1,0 1 1,0-1 0,0 1-1,0-1 1,0 0-1,0 1 1,0 0-1,0-1 1,-1 1-1,1 0 1,0-1-1,0 1 1,0 0-1,-1 0 1,1 0-1,-2 0 1,-3 0-109,-1-1 1,1 1-1,0 0 1,-1 0-1,1 1 0,0-1 1,-1 1-1,1 1 1,0-1-1,-11 6 1,15-6-213,0 0 0,0 0 1,0 0-1,0 0 0,1 1 1,-1-1-1,0 1 0,1-1 1,-1 1-1,1 0 1,0-1-1,0 1 0,-1 0 1,0 3-1,1-2-466,0-1 0,1 1 0,-1 0 0,1 0 0,0-1 0,-1 1 0,1 0 0,1 0 0,-1-1 0,0 1 0,1 0 0,-1 0 0,1-1 0,1 4 0,6 8-8336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9.759"/>
    </inkml:context>
    <inkml:brush xml:id="br0">
      <inkml:brushProperty name="width" value="0.025" units="cm"/>
      <inkml:brushProperty name="height" value="0.025" units="cm"/>
    </inkml:brush>
  </inkml:definitions>
  <inkml:trace contextRef="#ctx0" brushRef="#br0">39 1 16303,'0'0'9225,"-10"53"-7591,2-24-513,1 3-865,1-2-192,1-1 0,3-5-32,2-3-128,0-8-1634,2-8-800,9-5-641,1-10-1057,0-14-6374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0.151"/>
    </inkml:context>
    <inkml:brush xml:id="br0">
      <inkml:brushProperty name="width" value="0.025" units="cm"/>
      <inkml:brushProperty name="height" value="0.025" units="cm"/>
    </inkml:brush>
  </inkml:definitions>
  <inkml:trace contextRef="#ctx0" brushRef="#br0">112 1 17457,'0'0'10778,"-6"10"-9924,4-7-758,-27 43 302,28-44-388,0 1 1,-1-1-1,1 1 0,0-1 0,0 1 1,0 0-1,1 0 0,-1-1 0,0 1 1,1 0-1,0 0 0,0-1 0,0 1 1,0 0-1,0 0 0,1 0 0,-1-1 1,1 1-1,1 4 0,-1-5-2,1-1 0,0 0 0,-1 0 1,1 0-1,0 0 0,0 0 0,-1 0 0,1 0 0,0 0 0,0-1 0,0 1 0,0-1 0,0 0 1,0 1-1,0-1 0,3 0 0,43 0 135,-32 0-184,-7 0-90,0 0-1,0 0 1,0 1-1,-1 1 1,1-1-1,14 6 1,-20-6 122,-1 0 1,0 0 0,0 1-1,0-1 1,1 1 0,-1 0-1,-1-1 1,1 1 0,0 0 0,0 0-1,-1 0 1,1 0 0,-1 0-1,1 1 1,-1-1 0,0 0 0,0 1-1,0-1 1,0 0 0,-1 1-1,1-1 1,-1 1 0,1 0 0,-1-1-1,0 1 1,0-1 0,0 4-1,-1 1 112,0 1 0,0-1-1,-1 1 1,1-1-1,-2 0 1,1 0 0,-1 0-1,0 0 1,-1 0 0,1 0-1,-1-1 1,-1 1-1,1-1 1,-1-1 0,0 1-1,0 0 1,-1-1 0,-12 9-1,10-8 48,-1 0-1,0 0 0,-1-1 1,1 0-1,-1-1 0,0 0 1,0 0-1,0-1 1,-1 0-1,1-1 0,-1 0 1,-20 0-1,29-2-302,0 0 0,0 0 0,1-1 0,-1 1-1,0-1 1,0 1 0,1-1 0,-1 0 0,0 0 0,1 1 0,-1-1 0,1 0 0,-1 0 0,1-1-1,-1 1 1,1 0 0,0 0 0,-1-1 0,1 1 0,0-1 0,0 1 0,0-1 0,0 1-1,0-3 1,-2-3-1029,0 0-1,1 1 1,0-1 0,1 0-1,-2-9 1,0-23-5929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0.493"/>
    </inkml:context>
    <inkml:brush xml:id="br0">
      <inkml:brushProperty name="width" value="0.025" units="cm"/>
      <inkml:brushProperty name="height" value="0.025" units="cm"/>
    </inkml:brush>
  </inkml:definitions>
  <inkml:trace contextRef="#ctx0" brushRef="#br0">1 36 14670,'0'0'16271,"77"-36"-15502,-34 36-321,6 0-351,2 0-33,-6 5-1185,-8 2-2915,-7-3-4068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2.968"/>
    </inkml:context>
    <inkml:brush xml:id="br0">
      <inkml:brushProperty name="width" value="0.025" units="cm"/>
      <inkml:brushProperty name="height" value="0.025" units="cm"/>
    </inkml:brush>
  </inkml:definitions>
  <inkml:trace contextRef="#ctx0" brushRef="#br0">42 0 14830,'0'0'5990,"0"59"-3556,-5-20-224,-7 4-1153,3 4-641,1 1-255,4 1-97,4-3-64,0-2-32,0-4-673,0-4-672,0-5-641,0-7-256,0-4-2179,-3-6-3298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3.294"/>
    </inkml:context>
    <inkml:brush xml:id="br0">
      <inkml:brushProperty name="width" value="0.025" units="cm"/>
      <inkml:brushProperty name="height" value="0.025" units="cm"/>
    </inkml:brush>
  </inkml:definitions>
  <inkml:trace contextRef="#ctx0" brushRef="#br0">1 93 17392,'0'0'7624,"57"-5"-6151,-8-3 65,13-1-546,11-3-607,4 0-257,-4 2-64,-6 1-32,-12 2-1217,-17 2-2050,-14-1-1762,-15-4-928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3.636"/>
    </inkml:context>
    <inkml:brush xml:id="br0">
      <inkml:brushProperty name="width" value="0.025" units="cm"/>
      <inkml:brushProperty name="height" value="0.025" units="cm"/>
    </inkml:brush>
  </inkml:definitions>
  <inkml:trace contextRef="#ctx0" brushRef="#br0">0 30 15951,'0'0'4292,"52"25"-2114,-6-22-224,14-2-577,12-1-352,5-3-768,3-10-161,-8-1-1858,-13 0-2562,-15-1-2819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3.994"/>
    </inkml:context>
    <inkml:brush xml:id="br0">
      <inkml:brushProperty name="width" value="0.025" units="cm"/>
      <inkml:brushProperty name="height" value="0.025" units="cm"/>
    </inkml:brush>
  </inkml:definitions>
  <inkml:trace contextRef="#ctx0" brushRef="#br0">18 23 18674,'-3'11'4089,"1"-5"-3529,-1 3 208,1 0 0,0 1 1,0-1-1,0 0 0,1 1 0,1-1 0,0 20 0,1-28-740,-1 0 1,1 0 0,0 0-1,-1 1 1,1-1-1,0 0 1,0 0-1,0 0 1,0 0 0,0 0-1,0 0 1,0-1-1,0 1 1,0 0-1,0 0 1,0-1 0,0 1-1,1-1 1,-1 1-1,0-1 1,0 1-1,1-1 1,-1 0 0,0 0-1,1 1 1,-1-1-1,0 0 1,1 0 0,-1-1-1,0 1 1,1 0-1,1-1 1,46-11 186,-35 4-315,0 0-1,0-1 0,-1 0 1,-1-1-1,21-21 0,36-27-587,-69 57 696,1 1 0,0-1 0,-1 1-1,1-1 1,-1 1 0,1-1-1,0 1 1,0 0 0,-1-1 0,1 1-1,0 0 1,-1-1 0,1 1-1,0 0 1,0 0 0,0 0 0,-1 0-1,1 0 1,0 0 0,0 0-1,-1 0 1,1 0 0,0 0 0,0 0-1,0 1 1,-1-1 0,1 0-1,0 0 1,-1 1 0,1-1 0,0 0-1,0 1 1,-1-1 0,1 1 0,0 0-1,0 1 63,1 1-1,-1-1 0,0 0 1,0 1-1,-1-1 1,1 0-1,0 1 1,-1-1-1,1 1 0,-1 0 1,0 2-1,0 9 374,0-1 0,-2 1 0,-3 20 0,-6-4-20,8-25-443,1-1 1,0 1-1,1 0 1,-1 0-1,1 0 1,0 0-1,-1 7 1,2-11-1983,12-11-15988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4.990"/>
    </inkml:context>
    <inkml:brush xml:id="br0">
      <inkml:brushProperty name="width" value="0.025" units="cm"/>
      <inkml:brushProperty name="height" value="0.025" units="cm"/>
    </inkml:brush>
  </inkml:definitions>
  <inkml:trace contextRef="#ctx0" brushRef="#br0">169 84 12812,'5'-83'7981,"-15"101"-5443,2-5-2594,-8 29 495,3 1-1,1 1 0,2 0 1,-8 87-1,11 182 3307,7-300-3660,-1-7-51,1 1-1,0-1 0,0 1 1,1-1-1,0 1 0,0-1 1,1 1-1,-1-1 0,1 0 1,0 1-1,5 7 0,-7-14-25,0 0 0,0 1 0,0-1 0,0 0 0,0 0-1,1 0 1,-1 0 0,0 0 0,0 0 0,0 1-1,0-1 1,0 0 0,0 0 0,1 0 0,-1 0 0,0 0-1,0 0 1,0 0 0,0 0 0,0 0 0,1 1-1,-1-1 1,0 0 0,0 0 0,0 0 0,0 0 0,1 0-1,-1 0 1,0 0 0,0 0 0,0 0 0,0 0-1,1 0 1,-1-1 0,0 1 0,0 0 0,0 0 0,0 0-1,1 0 1,-1 0 0,0 0 0,0 0 0,0 0 0,0 0-1,0 0 1,0-1 0,1 1 0,-1 0 0,0 0-1,0 0 1,0 0 0,0 0 0,0-1 0,0 1 0,0 0-1,0 0 1,0 0 0,0 0 0,0-1 0,4-17-207,-4-22-1000,-1 29 1000,-1 0 1,-1 0 0,0 0 0,-1 1 0,0-1 0,0 1 0,-1 0 0,-1 0 0,1 0 0,-2 0-1,1 1 1,-11-11 0,-23-36 2346,83 50-893,-23 1-1613,-1-1 1,0 0-1,0-2 1,31-16-1,-28 11-2002,-1 0 1,0-2-1,26-24 0,-10 2-4478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5.351"/>
    </inkml:context>
    <inkml:brush xml:id="br0">
      <inkml:brushProperty name="width" value="0.025" units="cm"/>
      <inkml:brushProperty name="height" value="0.025" units="cm"/>
    </inkml:brush>
  </inkml:definitions>
  <inkml:trace contextRef="#ctx0" brushRef="#br0">95 1 11883,'0'0'12172,"-38"88"-10090,22-40-225,0 5-543,3 2-193,5 0-385,4-8-415,4-8-257,0-12-96,12-11-609,7-13-480,4-3-1057,0-14-2082,2-9-2274,-2-4-10250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2.826"/>
    </inkml:context>
    <inkml:brush xml:id="br0">
      <inkml:brushProperty name="width" value="0.025" units="cm"/>
      <inkml:brushProperty name="height" value="0.025" units="cm"/>
    </inkml:brush>
  </inkml:definitions>
  <inkml:trace contextRef="#ctx0" brushRef="#br0">1 113 9961,'0'0'972,"0"11"128,0 4-742,2-1 1,0 1-1,0-1 0,1 0 1,1 1-1,11 25 1,-12-32-75,17 35-279,-19-43 59,-1 1 0,0 0 0,0 0 0,0-1 1,1 1-1,-1 0 0,1-1 0,-1 1 0,0 0 0,1-1 1,-1 1-1,1-1 0,-1 1 0,1-1 0,-1 1 0,1-1 0,0 1 1,-1-1-1,1 1 0,0-1 0,-1 0 0,1 1 0,0-1 1,0 0-1,-1 0 0,1 1 0,0-1 0,0 0 0,-1 0 1,1 0-1,0 0 0,0 0 0,-1 0 0,1 0 0,0 0 1,0 0-1,-1-1 0,1 1 0,0 0 0,0 0 0,-1-1 1,1 1-1,0 0 0,-1-1 0,2 0 0,11-16 395,0-1 0,-1 0-1,12-27 1,4-4-356,-8 17-157,18-30-785,-14 21-2485,-10 12-2666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5.972"/>
    </inkml:context>
    <inkml:brush xml:id="br0">
      <inkml:brushProperty name="width" value="0.025" units="cm"/>
      <inkml:brushProperty name="height" value="0.025" units="cm"/>
    </inkml:brush>
  </inkml:definitions>
  <inkml:trace contextRef="#ctx0" brushRef="#br0">82 348 3331,'0'0'22181,"-10"10"-20206,5-6-1837,-1 1 96,0 1-1,0 0 1,0 0-1,1 0 0,0 0 1,0 1-1,1 0 1,-1 0-1,2 1 1,-1-1-1,1 1 0,0-1 1,-2 10-1,5-16-233,0-1 0,0 1 0,0-1 0,0 1 0,0-1 0,0 1 0,0-1-1,0 1 1,0-1 0,0 1 0,0-1 0,0 1 0,0-1 0,0 1 0,1-1 0,-1 0-1,0 1 1,0-1 0,0 1 0,1-1 0,-1 1 0,0-1 0,1 0 0,-1 1 0,0-1 0,1 0-1,-1 1 1,1-1 0,-1 0 0,0 1 0,1-1 0,-1 0 0,1 0 0,0 1 0,22-4 157,18-17 138,-27 8-318,-1 0 1,0-1-1,-1-1 1,0 0-1,12-21 1,-20 30 18,-9 41-888,1-21 864,1-7 23,0 0-1,1 1 0,0-1 0,1 0 1,0 1-1,0-1 0,0 1 0,1-1 1,1 10-1,0-16 1,-1-1 0,1 0 1,0 0-1,-1 0 0,1 0 0,0 0 1,0 0-1,0 0 0,0 0 1,0 0-1,0-1 0,0 1 0,0 0 1,0-1-1,0 1 0,0 0 0,0-1 1,1 0-1,-1 1 0,0-1 0,0 0 1,1 1-1,-1-1 0,0 0 0,0 0 1,1 0-1,-1 0 0,0 0 0,0 0 1,1 0-1,-1-1 0,0 1 1,0 0-1,1-1 0,-1 1 0,2-2 1,4 0 3,0 0 0,0-1 0,-1 0-1,1 0 1,6-5 0,2-3-557,-2 0-1,1-1 0,-2 0 1,15-18-1,-13 13-934,-2-2 0,0 1 0,-1-2 0,0 1 0,10-31 0,-11 20 384,-1 0 0,-2 0 0,6-42 0,-6-36 6353,-9 114-1264,-4 5-3022,-2 3-745,-6 24 558,0 0 0,3 1-1,1 1 1,2 0 0,2 0 0,1 0-1,2 56 1,3-90-720,1 0 0,0-1-1,0 1 1,0-1 0,1 0 0,0 1-1,2 5 1,-3-10-23,-1 0 0,1 1 0,0-1-1,-1 0 1,1 0 0,0 1 0,0-1-1,0 0 1,0 0 0,0 0 0,0 0 0,0 0-1,0 0 1,0-1 0,0 1 0,0 0-1,1 0 1,-1-1 0,0 1 0,1-1 0,-1 1-1,0-1 1,1 0 0,-1 1 0,0-1-1,1 0 1,-1 0 0,1 0 0,-1 0 0,0 0-1,1 0 1,-1-1 0,2 1 0,-1-1 3,-1 0 1,1 0-1,-1-1 1,1 1-1,-1 0 1,0 0 0,0-1-1,1 1 1,-1-1-1,0 1 1,0-1-1,-1 1 1,1-1-1,0 0 1,0 0-1,0-3 1,9-34 48,-8 32-77,1-13-217,-1 0 1,0 0-1,-2-22 1,0 42 186,-1 0 0,1 0 0,-1 0 0,1 0 0,-1 0 1,0 0-1,1 0 0,-1 0 0,1 0 0,-1 1 0,0-1 0,1 0 0,-1 0 0,1 0 1,-1 1-1,1-1 0,-1 0 0,1 1 0,-1-1 0,1 0 0,-1 1 0,1-1 1,0 0-1,-1 1 0,1-1 0,0 1 0,-1 0 0,-1 1 25,1 0-1,0 0 0,0 1 1,0-1-1,0 0 1,1 0-1,-1 1 1,1-1-1,-1 1 1,1-1-1,0 0 0,0 1 1,0-1-1,0 1 1,0-1-1,0 1 1,1-1-1,0 5 0,0-6 6,0 1 1,0-1-1,0 1 0,0-1 0,1 0 0,-1 1 0,0-1 0,0 0 0,1 0 0,-1 0 0,1 0 0,-1 0 0,1 0 0,-1 0 0,1-1 0,0 1 0,0 0 0,-1-1 0,1 1 0,0-1 0,-1 0 0,1 0 0,0 0 0,3 0 0,6 0 60,1-1 0,-1 0-1,1-1 1,-1-1 0,0 0 0,0 0 0,0-1 0,0 0-1,-1-1 1,0 0 0,1-1 0,-2 0 0,1 0 0,-1-1 0,0-1-1,0 1 1,-1-2 0,0 1 0,-1-1 0,0 0 0,8-13-1,-22 37-9,0 0-1,1 0 1,1 1-1,0 0 1,1 0-1,1 0 0,0 0 1,1 0-1,1 1 1,1 17-1,0-33-73,0 0-1,0 0 1,0 0 0,0 0-1,0 0 1,0 0 0,0 0-1,0 0 1,1 0-1,-1 0 1,0 0 0,1 0-1,-1 0 1,1 0 0,-1-1-1,1 1 1,-1 0 0,1 0-1,0 0 1,-1-1 0,1 1-1,0 0 1,0 0 0,-1-1-1,1 1 1,0-1-1,0 1 1,0-1 0,0 1-1,0-1 1,0 0 0,0 1-1,0-1 1,0 0 0,0 0-1,0 0 1,0 1 0,0-1-1,0 0 1,0 0 0,0-1-1,0 1 1,0 0-1,0 0 1,0 0 0,-1-1-1,1 1 1,2-1 0,-1 0-152,1-1 0,0 1 1,-1-1-1,1 1 0,-1-1 0,0 0 1,1 0-1,-1 0 0,0 0 1,0-1-1,0 1 0,-1 0 0,1-1 1,0 1-1,-1-1 0,1-2 1,1-6-1853,0-1 1,-1 1 0,-1 0-1,1-15 1,-2-16-5428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6.328"/>
    </inkml:context>
    <inkml:brush xml:id="br0">
      <inkml:brushProperty name="width" value="0.025" units="cm"/>
      <inkml:brushProperty name="height" value="0.025" units="cm"/>
    </inkml:brush>
  </inkml:definitions>
  <inkml:trace contextRef="#ctx0" brushRef="#br0">29 1 13261,'0'0'13901,"-28"53"-22389,46-39-6983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6.657"/>
    </inkml:context>
    <inkml:brush xml:id="br0">
      <inkml:brushProperty name="width" value="0.025" units="cm"/>
      <inkml:brushProperty name="height" value="0.025" units="cm"/>
    </inkml:brush>
  </inkml:definitions>
  <inkml:trace contextRef="#ctx0" brushRef="#br0">75 1 13453,'0'0'13303,"-10"10"-9694,-4 2-2319,8-7-1151,1 0 0,0 0 0,-1 1 0,2 0 0,-1 0 0,1 0 0,-6 9 0,10-15-139,-1 1 0,1-1 0,-1 1 0,1-1 0,0 1 0,-1 0 0,1-1 0,-1 1 0,1-1 0,0 1 0,0 0 0,-1-1 0,1 1 0,0 0 0,0-1 0,0 1 0,0 0 0,0-1 0,0 1 0,0 0 0,0-1 0,0 1 0,0 0 0,0-1 0,0 1 0,1 0 0,-1-1 0,0 1 0,0 0 0,1-1 0,-1 1 0,0-1 0,1 2 0,1-2 0,-1 0 0,0 1 0,1-1 0,-1 0 0,1 1 0,-1-1 0,1 0 0,-1 0 0,1 0 0,-1 0 0,1-1 0,-1 1 0,0 0 0,2-1 0,49-19 0,-41 14 0,0 1 0,-1 0 0,2 0 0,-1 1 0,0 1 0,23-4 0,-30 6 0,0 1 0,0 0 0,0 0 0,1 0 0,-1 0 0,0 1 0,0 0 0,0 0 0,0 0 0,0 0 0,0 1 0,0-1 0,0 1 0,-1 0 0,1 0 0,0 0 0,-1 1 0,0-1 0,1 1 0,-1 0 0,0 0 0,3 5 0,-3-6 0,-1 1 0,0-1 0,1 0 0,-1 1 0,1-1 0,0 0 0,-1-1 0,1 1 0,0 0 0,0-1 0,0 0 0,1 0 0,-1 0 0,0 0 0,0 0 0,1 0 0,-1-1 0,0 0 0,1 0 0,-1 0 0,0 0 0,1 0 0,-1 0 0,0-1 0,0 0 0,1 0 0,5-2 0,-2 1 0,0 1 0,0 0 0,0 0 0,1 1 0,10 0 0,-17 1-44,0-1-1,0 0 1,-1 1-1,1 0 1,0-1 0,-1 1-1,1-1 1,-1 1-1,1 0 1,-1-1 0,1 1-1,-1 0 1,1-1-1,-1 1 1,1 0 0,-1 0-1,0 0 1,0-1 0,1 1-1,-1 0 1,0 0-1,0 0 1,0 0 0,0-1-1,0 1 1,0 0-1,0 0 1,0 0 0,0 0-1,0-1 1,-1 1-1,1 1 1,-1-1-71,1 0 1,-1 0-1,1 0 1,0 0-1,0 0 0,0 0 1,0 0-1,-1 0 1,1 0-1,1 0 0,-1 0 1,0 0-1,0 0 1,0 0-1,0 0 1,1 0-1,-1 0 0,0 0 1,1 0-1,-1 0 1,1 0-1,-1 0 0,1-1 1,-1 1-1,1 0 1,0 0-1,-1-1 0,1 1 1,0 0-1,0-1 1,-1 1-1,1 0 0,0-1 1,0 1-1,0-1 1,0 0-1,0 1 0,0-1 1,0 0-1,0 1 1,1-1-1,11-1-7263,5-6-6032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7.011"/>
    </inkml:context>
    <inkml:brush xml:id="br0">
      <inkml:brushProperty name="width" value="0.025" units="cm"/>
      <inkml:brushProperty name="height" value="0.025" units="cm"/>
    </inkml:brush>
  </inkml:definitions>
  <inkml:trace contextRef="#ctx0" brushRef="#br0">101 1 19891,'0'0'6854,"66"3"-6213,-44 6-545,-1 1-96,-3 0-1634,-4-2-2562,-3-2-2466</inkml:trace>
  <inkml:trace contextRef="#ctx0" brushRef="#br0" timeOffset="1">1 153 20147,'0'0'9833,"81"13"-8936,-35-13-480,6 0-353,-4-5-353,-1-6-2177,-5 0-4420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7.599"/>
    </inkml:context>
    <inkml:brush xml:id="br0">
      <inkml:brushProperty name="width" value="0.025" units="cm"/>
      <inkml:brushProperty name="height" value="0.025" units="cm"/>
    </inkml:brush>
  </inkml:definitions>
  <inkml:trace contextRef="#ctx0" brushRef="#br0">8 23 17905,'0'0'10239,"0"14"-9657,-7 247 1265,7-260-1831,-1 0 0,1 0-1,0 0 1,0 0 0,0 0 0,1 0 0,-1 0 0,0 0 0,0 0-1,0 0 1,1 0 0,-1 0 0,0 0 0,1 0 0,-1-1 0,1 1-1,0 0 1,-1 0 0,1 0 0,-1 0 0,1-1 0,0 1 0,0 0-1,-1-1 1,1 1 0,0 0 0,0-1 0,0 1 0,0-1 0,1 1-1,1 0 47,0-1-1,0 0 1,-1 0-1,1 0 1,0-1-1,0 1 1,-1 0-1,1-1 1,0 0-1,-1 0 1,5-1-1,6-4 180,1-1 1,-2 0-1,18-13 0,-1-2-241,-1-1 0,42-45 0,-58 54 0,0 0 0,-1-1 0,-1 0 0,0-1 0,-1 0 0,-1 0 0,9-22 0,-14 20-3653,-5 14 72,-3 9-294,0 2-4875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7.942"/>
    </inkml:context>
    <inkml:brush xml:id="br0">
      <inkml:brushProperty name="width" value="0.025" units="cm"/>
      <inkml:brushProperty name="height" value="0.025" units="cm"/>
    </inkml:brush>
  </inkml:definitions>
  <inkml:trace contextRef="#ctx0" brushRef="#br0">30 0 18610,'0'0'6021,"-8"50"-4195,1-25-385,-1 7-576,4 4-544,2-3-225,2-1-96,0-5-737,6-3-1153,3-6-1089,-1-10-512,1-7-1538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8.313"/>
    </inkml:context>
    <inkml:brush xml:id="br0">
      <inkml:brushProperty name="width" value="0.025" units="cm"/>
      <inkml:brushProperty name="height" value="0.025" units="cm"/>
    </inkml:brush>
  </inkml:definitions>
  <inkml:trace contextRef="#ctx0" brushRef="#br0">0 101 16271,'0'0'3049,"13"-10"228,3-2-2551,0 1-1,1 0 1,1 1-1,-1 1 1,1 1-1,1 0 0,0 2 1,28-7-1,-36 11-644,0 1 1,-1 1-1,1 0 0,0 1 0,-1 0 0,1 0 1,-1 1-1,0 1 0,1 0 0,17 7 0,-25-8-7,1 0 0,-1 0 0,1 0-1,-1 0 1,0 0 0,0 1-1,0 0 1,0 0 0,-1 0 0,1 0-1,-1 0 1,1 0 0,-1 0-1,0 1 1,0-1 0,-1 1 0,1 0-1,-1 0 1,0-1 0,0 1-1,0 0 1,0 0 0,-1 0 0,1 0-1,-1 0 1,0 0 0,0 0-1,-1 0 1,1 0 0,-1 0 0,0 0-1,-1 4 1,0-3-58,-1 0-1,1 0 1,-1 0 0,0-1-1,0 1 1,0-1 0,-1 1-1,0-1 1,0 0-1,0 0 1,0-1 0,0 1-1,-1-1 1,1 0 0,-1 0-1,0-1 1,-8 4 0,-8 3-5,0-1 0,-42 10 0,53-15-11,-1-1 0,-1-1 0,1 0 0,0 0 0,-15-2 0,26 1-43,0 0-1,-1 0 1,1 0 0,0 0-1,-1 0 1,1 0 0,-1 0 0,1 0-1,0 0 1,-1 0 0,1 0-1,0 0 1,-1 0 0,1 0-1,-1 0 1,1-1 0,0 1 0,-1 0-1,1 0 1,0 0 0,-1-1-1,1 1 1,0 0 0,0 0-1,-1-1 1,1 1 0,0 0-1,0-1 1,-1 1 0,1 0 0,0-1-1,0 1 1,0 0 0,0-1-1,0 1 1,-1 0 0,1-1-1,0 1 1,0-1 0,0 1-1,0 0 1,0-1 0,0 1 0,0 0-1,0-1 1,0 1 0,0-1-1,1 1 1,-1 0 0,0-1-1,0 1 1,0 0 0,0-1 0,1 1-1,-1 0 1,0-1 0,0 1-1,0 0 1,1-1 0,-1 1-1,0 0 1,1 0 0,-1-1-1,0 1 1,0 0 0,1 0 0,21-19-5886,1 8-1539,6 1-3716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8.657"/>
    </inkml:context>
    <inkml:brush xml:id="br0">
      <inkml:brushProperty name="width" value="0.025" units="cm"/>
      <inkml:brushProperty name="height" value="0.025" units="cm"/>
    </inkml:brush>
  </inkml:definitions>
  <inkml:trace contextRef="#ctx0" brushRef="#br0">41 0 17969,'0'0'10890,"-10"55"-9352,1-24-385,0 4-545,2-2-319,2-1-129,5-4-96,0-3 32,3-6-96,10-6-192,2-8-1057,2-5-1890,-4 0-4549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9.465"/>
    </inkml:context>
    <inkml:brush xml:id="br0">
      <inkml:brushProperty name="width" value="0.025" units="cm"/>
      <inkml:brushProperty name="height" value="0.025" units="cm"/>
    </inkml:brush>
  </inkml:definitions>
  <inkml:trace contextRef="#ctx0" brushRef="#br0">141 0 13837,'0'0'8648,"-57"74"-7206,34-29-161,1 6-416,1-1-225,7 3 1,10-7-161,4-5-223,8-9-65,21-10-32,9-3 0,2-6-96,5-6-1729,-7-6-2884,-6-1-3715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49.889"/>
    </inkml:context>
    <inkml:brush xml:id="br0">
      <inkml:brushProperty name="width" value="0.025" units="cm"/>
      <inkml:brushProperty name="height" value="0.025" units="cm"/>
    </inkml:brush>
  </inkml:definitions>
  <inkml:trace contextRef="#ctx0" brushRef="#br0">64 1 15919,'0'0'3043,"-3"11"-43,-17 66 897,10-47-2925,2 0-1,0 0 1,3 0-1,0 1 1,0 54 0,5-84-967,1 1 0,-1-1 0,0 0 0,1 0 1,-1 0-1,0 0 0,1 0 0,0 0 0,-1 0 0,1 0 1,-1 0-1,1-1 0,0 1 0,0 0 0,0 0 1,-1-1-1,1 1 0,0 0 0,0-1 0,0 1 0,0-1 1,0 1-1,0-1 0,0 1 0,0-1 0,0 0 0,0 1 1,1-1-1,-1 0 0,0 0 0,0 0 0,0 0 1,0 0-1,0 0 0,0 0 0,0 0 0,1-1 0,-1 1 1,0 0-1,0-1 0,1 0 0,4 0 25,0-1-1,1 0 1,-1 0 0,0 0-1,11-7 1,20-20 8,-30 22-128,-1 1-1,1 0 0,0 1 0,1 0 0,0 0 0,0 0 0,0 1 0,0 0 1,0 1-1,18-5 0,-25 8 84,0 1 0,0 0 0,0-1 0,0 1 1,0 0-1,0 0 0,-1 0 0,1 0 0,0 0 0,0 0 0,-1 0 1,1 0-1,-1 0 0,1 0 0,-1 0 0,1 0 0,-1 0 0,0 0 1,0 1-1,1-1 0,-1 0 0,0 0 0,0 0 0,0 1 1,0-1-1,0 0 0,0 0 0,-1 0 0,0 2 0,-4 43 255,-21 24 278,19-57-3671,1-3-3450,15-23-750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1.977"/>
    </inkml:context>
    <inkml:brush xml:id="br0">
      <inkml:brushProperty name="width" value="0.025" units="cm"/>
      <inkml:brushProperty name="height" value="0.025" units="cm"/>
    </inkml:brush>
  </inkml:definitions>
  <inkml:trace contextRef="#ctx0" brushRef="#br0">57 1 9513,'0'0'17136,"5"76"-15758,-7-32-386,-4 2-607,-1 7-289,2-4-64,0-3 32,2-5-128,0-5-769,0-9-1121,-3-5-1345,-2-12-1986,-5-4-3491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0.496"/>
    </inkml:context>
    <inkml:brush xml:id="br0">
      <inkml:brushProperty name="width" value="0.025" units="cm"/>
      <inkml:brushProperty name="height" value="0.025" units="cm"/>
    </inkml:brush>
  </inkml:definitions>
  <inkml:trace contextRef="#ctx0" brushRef="#br0">0 119 15214,'0'0'9465,"10"1"-7692,-2 1-1648,-1-1 0,1-1 0,0 1 0,-1-1 0,1-1 0,0 1 0,-1-1 0,1 0 0,0-1 0,-1 0 0,0 0 0,1-1 0,-1 0 0,0 0 0,0-1 0,-1 1 0,1-1 0,6-6 0,-10 8-123,0-1-1,-1 1 1,1-1 0,-1 0-1,1 1 1,-1-1-1,0 0 1,0-1 0,-1 1-1,1 0 1,-1-1-1,1 1 1,-1 0 0,0-1-1,1-6 1,-2 9-1,0 0 0,0 0 1,0 0-1,0 0 0,0 0 1,-1 0-1,1 0 0,0-1 1,-1 1-1,1 0 0,-1 0 1,1 1-1,-1-1 0,1 0 1,-1 0-1,1 0 0,-1 0 1,0 0-1,0 1 0,-1-2 1,0 0 4,0 1 1,0 0-1,0 0 1,-1 1-1,1-1 1,0 0-1,-1 1 1,1-1-1,0 1 1,-1 0-1,1 0 0,0 0 1,-4 0-1,2 1 17,0-1 0,-1 2-1,1-1 1,0 0 0,0 1-1,0 0 1,0 0-1,0 0 1,0 0 0,1 1-1,-1-1 1,1 1-1,-1 0 1,1 0 0,0 0-1,0 0 1,1 1 0,-1-1-1,1 1 1,-1 0-1,1 0 1,0 0 0,-1 4-1,-1 1 66,0 0 0,1 1-1,0-1 1,0 1 0,1-1 0,1 1-1,0 0 1,0 0 0,1 15-1,1-23-67,-1 0 0,1 1 0,0-1-1,0 0 1,0 0 0,0 0 0,0 0-1,1 0 1,-1 0 0,1 0 0,-1 0-1,1 0 1,0-1 0,0 1 0,-1 0-1,1-1 1,0 0 0,0 1 0,1-1-1,-1 0 1,0 0 0,0 0 0,1-1-1,-1 1 1,0 0 0,1-1 0,-1 0-1,0 1 1,1-1 0,2 0 0,9 1 17,1-1 1,-1 0 0,25-3 0,-29 1-40,1 0 0,-1 0 0,0-1 0,0-1 0,-1 0 0,1 0 0,-1-1 0,0 0 0,0 0 0,0-1 0,-1 0 1,0-1-1,0 1 0,-1-2 0,0 1 0,0-1 0,0 0 0,-1-1 0,-1 1 0,1-1 0,5-14 0,-16 33 163,1 0-1,0 1 1,0 0 0,-3 20 0,7-29-141,-1 0 1,1-1 0,0 1 0,-1 0-1,1 0 1,0-1 0,0 1 0,1 0-1,-1 0 1,0-1 0,0 1 0,1 0-1,-1-1 1,1 1 0,0 0 0,-1-1 0,1 1-1,0-1 1,0 1 0,0-1 0,0 1-1,0-1 1,0 0 0,1 1 0,-1-1-1,0 0 1,1 0 0,-1 0 0,0 0 0,1 0-1,0 0 1,-1-1 0,1 1 0,-1 0-1,1-1 1,0 1 0,-1-1 0,1 0-1,0 1 1,3-1 0,5 1-21,1-1 0,-1-1 0,0 1 0,1-1 0,-1-1 0,0 0 0,0-1 0,0 0 0,0 0 0,-1-1 0,1 0 0,-1-1 0,9-5 0,-12 6 0,0 0 0,-1-1 0,1 0 0,-1 0 0,0 0 0,0 0 0,0-1 0,-1 0 0,0 0 0,0 0 0,-1-1 0,1 1 0,-1-1 0,-1 1 0,1-1 0,-1 0 0,0 0 0,-1-1 0,1-8 0,-2 16 0,0 0 0,0 1 0,-1-1 0,1 0 0,0 0 0,0 0 0,0 0 0,-1 1 0,1-1 0,0 0 0,0 0 0,0 0 0,-1 0 0,1 0 0,0 0 0,0 0 0,-1 0 0,1 0 0,0 0 0,-1 0 0,1 0 0,0 0 0,0 0 0,-1 0 0,1 0 0,0 0 0,0 0 0,-1 0 0,1 0 0,0 0 0,0 0 0,0 0 0,-1 0 0,1-1 0,0 1 0,0 0 0,-1 0 0,1 0 0,0 0 0,0-1 0,0 1 0,0 0 0,-1 0 0,1 0 0,0-1 0,0 1 0,0 0 0,0 0 0,0-1 0,0 1 0,0 0 0,0 0 0,0-1 0,-1 1 0,1 0 0,0 0 0,0-1 0,0 1 0,0 0 0,1 0 0,-1-1 0,0 1 0,0 0 0,-7 8 0,1 1 0,1-1 0,-1 1 0,2 1 0,-1-1 0,1 1 0,1 0 0,-1 0 0,2 0 0,-1 0 0,2 1 0,-1-1 0,1 15 0,1-24-97,0 1 0,1 0 0,0-1 0,-1 1 0,1 0 0,0-1 0,0 1 0,0-1 0,0 1 0,0-1 0,0 1 0,0-1 0,0 0 0,0 0 0,1 0-1,-1 1 1,1-1 0,-1 0 0,1-1 0,-1 1 0,1 0 0,-1 0 0,1-1 0,0 1 0,-1-1 0,1 1 0,0-1 0,0 0 0,-1 1 0,1-1 0,0 0 0,0 0 0,2-1 0,1 1-424,0 0 1,0 0-1,0-1 1,0 1-1,0-1 1,0 0-1,-1-1 1,1 1-1,0-1 1,-1 0-1,8-4 1,10-14-5886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1.009"/>
    </inkml:context>
    <inkml:brush xml:id="br0">
      <inkml:brushProperty name="width" value="0.025" units="cm"/>
      <inkml:brushProperty name="height" value="0.025" units="cm"/>
    </inkml:brush>
  </inkml:definitions>
  <inkml:trace contextRef="#ctx0" brushRef="#br0">59 0 19667,'-3'12'3688,"-13"45"-1805,3 1-1,3 0 0,2 1 1,-1 95-1,15-123-1931,-6-30 40,0 0 0,1 0 0,-1 0 0,0 0 0,1-1 1,-1 1-1,1 0 0,-1 0 0,1 0 0,-1-1 0,1 1 0,0 0 1,-1-1-1,1 1 0,0-1 0,0 1 0,-1 0 0,1-1 0,0 0 1,0 1-1,0-1 0,0 1 0,-1-1 0,1 0 0,0 0 0,0 1 1,0-1-1,0 0 0,1 0 0,-1-1-102,0 1 1,0-1-1,0 0 0,0 0 1,-1 1-1,1-1 0,0 0 0,0 0 1,-1 0-1,1 0 0,0 0 1,-1 0-1,1 0 0,-1 0 0,1 0 1,-1 0-1,0-1 0,1 1 1,-1 0-1,0 0 0,0 0 1,0 0-1,0 0 0,0-1 0,0-1 1,0-40-1797,-1 34 1402,1 8 471,0-4-52,0 1 1,0-1-1,0 0 0,1 1 1,-1-1-1,1 1 0,0-1 1,2-4-1,-2 8 136,0-1 0,0 1 0,0 0 0,1 0 0,-1-1-1,0 1 1,0 0 0,1 0 0,-1 0 0,1 1 0,-1-1 0,1 0 0,-1 1 0,1-1 0,0 0 0,-1 1-1,1 0 1,0-1 0,-1 1 0,1 0 0,0 0 0,-1 0 0,1 0 0,2 1 0,20-1 505,-5 1-402,1-1 0,-1-1 0,0-1 0,23-4 0,-38 5-39,0 0 0,0 0 1,-1 0-1,1-1 0,-1 1 0,1-1 0,-1 1 0,1-1 0,-1-1 0,0 1 1,0 0-1,0-1 0,0 1 0,0-1 0,-1 0 0,1 0 0,-1 0 1,0 0-1,0 0 0,0-1 0,0 1 0,-1-1 0,1 1 0,-1-1 1,0 1-1,0-1 0,1-5 0,-2 8-108,0 1 0,0-1 0,1 1 0,-1 0-1,0-1 1,0 1 0,0-1 0,0 1 0,0-1 0,0 1 0,0-1-1,0 1 1,0-1 0,0 1 0,0-1 0,0 1 0,-1-1 0,1 1 0,0-1-1,0 1 1,0-1 0,-1 1 0,1 0 0,0-1 0,-1 1 0,1-1-1,0 1 1,-1 0 0,1-1 0,0 1 0,-1 0 0,1-1 0,0 1 0,-1 0-1,1 0 1,-1-1 0,1 1 0,-1 0 0,1 0 0,-1 0 0,-23 8 200,-22 26-7,39-28-199,0 1 0,0-1 0,1 1 0,0 1 0,0-1 0,1 1 0,0 0 0,0 0 0,1 1 0,0-1 0,1 1 0,0 0 0,0 0 0,1 0 0,0 1 0,0-1 0,0 14 0,2-22 2,1 1-1,-1 0 1,0 0 0,1 0-1,-1 0 1,1 0 0,-1 0-1,1 0 1,0-1 0,0 1-1,0 0 1,0-1 0,0 1-1,0-1 1,1 1 0,-1-1-1,0 1 1,1-1 0,-1 0-1,1 0 1,1 2 0,2-1-3,-1 0 0,1 0 0,-1 0 0,1 0 1,0-1-1,0 0 0,-1 0 0,8 1 0,-3-1-93,1-1-1,-1 0 1,1 0-1,-1-1 0,0 0 1,0 0-1,0-1 0,18-6 1,-22 5-673,0 0 0,-1 0 1,1 0-1,-1 0 0,0-1 0,0 1 0,0-1 1,0 0-1,0-1 0,3-4 0,12-24-5991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1.369"/>
    </inkml:context>
    <inkml:brush xml:id="br0">
      <inkml:brushProperty name="width" value="0.025" units="cm"/>
      <inkml:brushProperty name="height" value="0.025" units="cm"/>
    </inkml:brush>
  </inkml:definitions>
  <inkml:trace contextRef="#ctx0" brushRef="#br0">184 1 5926,'0'0'11082,"3"49"-6950,4-18-1025,5 5-545,2 0-576,-2 5-512,0 0-417,-3 4-353,-9 1-223,0 1-225,-15-1-256,-14 3 0,-10-2 0,-6-3 0,-1-8-320,2-11-4517,9-10-9384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1.726"/>
    </inkml:context>
    <inkml:brush xml:id="br0">
      <inkml:brushProperty name="width" value="0.025" units="cm"/>
      <inkml:brushProperty name="height" value="0.025" units="cm"/>
    </inkml:brush>
  </inkml:definitions>
  <inkml:trace contextRef="#ctx0" brushRef="#br0">1 63 16624,'0'0'11787,"74"-8"-11339,-25 2-191,10-2-193,4-1-481,7-6-3266,-2-2-3524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2.066"/>
    </inkml:context>
    <inkml:brush xml:id="br0">
      <inkml:brushProperty name="width" value="0.025" units="cm"/>
      <inkml:brushProperty name="height" value="0.025" units="cm"/>
    </inkml:brush>
  </inkml:definitions>
  <inkml:trace contextRef="#ctx0" brushRef="#br0">43 33 18033,'-3'11'2744,"-29"145"4948,28-127-7022,2 0 0,1 1 0,5 53 0,-4-79-642,1 1-1,0-1 1,0 1-1,0-1 1,1 0-1,-1 0 0,1 0 1,0 0-1,0 0 1,1 0-1,-1 0 0,1-1 1,0 1-1,0-1 1,0 0-1,0 0 0,4 3 1,-5-5 2,0 0 0,1 0 0,-1 0-1,0 0 1,0-1 0,0 1 0,0-1 0,1 1 0,-1-1 0,0 0 0,0 0 0,1 0-1,-1 0 1,0 0 0,0-1 0,1 1 0,-1-1 0,0 1 0,0-1 0,0 0 0,0 0-1,0 0 1,0 0 0,0 0 0,0 0 0,0 0 0,0-1 0,0 1 0,-1-1 0,1 0 0,-1 1-1,1-1 1,-1 0 0,0 0 0,2-2 0,6-8-23,-1-1 0,-1 0 0,0 0 0,0 0 0,-1-1 0,-1 1 0,6-26-1,-2-3-5,3-56 0,7-37-10,-16 126-2094,7 3-5542,-4 4-256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2.410"/>
    </inkml:context>
    <inkml:brush xml:id="br0">
      <inkml:brushProperty name="width" value="0.025" units="cm"/>
      <inkml:brushProperty name="height" value="0.025" units="cm"/>
    </inkml:brush>
  </inkml:definitions>
  <inkml:trace contextRef="#ctx0" brushRef="#br0">22 0 19506,'0'0'7047,"-4"65"-4549,-3-22-480,1 4-672,1 2-994,5 1-352,0-6 0,0-7 0,5-6 0,3-8-2370,-3-8-2243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2.738"/>
    </inkml:context>
    <inkml:brush xml:id="br0">
      <inkml:brushProperty name="width" value="0.025" units="cm"/>
      <inkml:brushProperty name="height" value="0.025" units="cm"/>
    </inkml:brush>
  </inkml:definitions>
  <inkml:trace contextRef="#ctx0" brushRef="#br0">0 56 16335,'0'0'2723,"14"-7"-91,0-1-2211,0 1 0,1 1 0,0 0 0,0 1 1,0 0-1,1 1 0,0 1 0,23-1 0,68 6 558,-97-1-940,0 1-1,-1-1 0,1 2 0,0 0 1,-1 0-1,0 0 0,0 1 1,14 9-1,-21-13 28,-1 1 0,0-1 0,0 1 0,0 0 0,1 0 0,-1-1 0,0 1-1,0 0 1,0 0 0,0 0 0,0 0 0,0 0 0,-1 1 0,1-1 0,0 0 0,-1 0 0,1 0 0,0 1 0,-1-1 0,1 0-1,-1 1 1,0-1 0,0 0 0,1 1 0,-1-1 0,0 1 0,0-1 0,0 0 0,-1 3 0,0-2 78,0 1 0,-1-1 1,1 0-1,-1 1 0,0-1 1,1 0-1,-1 0 1,0 0-1,0 0 0,-1-1 1,1 1-1,0 0 0,-5 1 1,-9 6 329,-2-1 1,1-1-1,-20 6 1,36-13-478,-96 26-846,94-26-1324,8 0-2820,11-1 1418,10-3-3536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3.094"/>
    </inkml:context>
    <inkml:brush xml:id="br0">
      <inkml:brushProperty name="width" value="0.025" units="cm"/>
      <inkml:brushProperty name="height" value="0.025" units="cm"/>
    </inkml:brush>
  </inkml:definitions>
  <inkml:trace contextRef="#ctx0" brushRef="#br0">39 1 11371,'0'0'17969,"10"76"-15791,-20-33-929,-4 8-1249,2-1 0,2-3 0,7-6 0,3-5 0,0-15-1505,16-15-4613,5-6-7239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3.437"/>
    </inkml:context>
    <inkml:brush xml:id="br0">
      <inkml:brushProperty name="width" value="0.025" units="cm"/>
      <inkml:brushProperty name="height" value="0.025" units="cm"/>
    </inkml:brush>
  </inkml:definitions>
  <inkml:trace contextRef="#ctx0" brushRef="#br0">121 0 17104,'0'0'7527,"-33"54"-6181,15-18-65,-4 7-480,2 4-289,5 4-256,6 3-96,5 0 33,4-2-33,3-5-128,15-6 0,10-6-32,8-9-1217,5-11-2659,4-11-1857,2-4-6343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4.013"/>
    </inkml:context>
    <inkml:brush xml:id="br0">
      <inkml:brushProperty name="width" value="0.025" units="cm"/>
      <inkml:brushProperty name="height" value="0.025" units="cm"/>
    </inkml:brush>
  </inkml:definitions>
  <inkml:trace contextRef="#ctx0" brushRef="#br0">211 8 16432,'-10'-2'4820,"1"0"-4050,0 1 0,0-1 0,-1 2 0,1-1 0,-15 2-1,20 0-645,0 0 0,0 0-1,-1 0 1,1 1 0,0-1-1,0 1 1,1 0-1,-1 0 1,0 0 0,1 1-1,-1-1 1,1 1 0,0 0-1,0 0 1,0 0 0,-5 7-1,6-7-86,-1 0 0,1 1 0,0-1 0,0 1 0,0-1 0,1 1 0,-1 0 0,1 0 0,0 0 0,0 0 0,0 0 0,1 0 0,-1 7 0,1-10-32,0 1-1,1 0 1,-1 0 0,1-1 0,-1 1 0,1 0 0,0-1 0,-1 1 0,1-1-1,0 1 1,0-1 0,0 1 0,0-1 0,0 1 0,1-1 0,-1 0-1,0 0 1,1 0 0,-1 0 0,1 0 0,-1 0 0,1 0 0,-1 0-1,1 0 1,0-1 0,-1 1 0,1-1 0,0 1 0,-1-1 0,1 0-1,0 1 1,2-1 0,8 1 56,-1-1-1,0 0 0,0 0 1,1-1-1,-1 0 1,12-4-1,-18 4-40,-1 0-1,1 0 1,-1 0-1,0-1 1,1 0-1,-1 0 1,0 0-1,0-1 1,0 1-1,0-1 1,-1 0-1,1 0 1,-1 0-1,1-1 1,-1 1-1,0-1 1,3-6-1,-7 14-55,1 0 0,-1 0 0,1 0 0,0 0 0,0 0 0,0 0 0,0 0 0,1 4 0,0 9-62,-1 6 54,-11 184 491,8-186-131,0-1-1,-2 0 0,0 0 0,-1-1 1,-1 1-1,0-1 0,-2-1 1,-10 18-1,13-27-246,0-1 0,0 0 0,-1 0 0,0-1 0,-15 12 0,19-16-63,-1 0 1,0-1 0,1 0 0,-1 1 0,-1-1 0,1-1-1,0 1 1,0-1 0,-1 1 0,1-1 0,0-1 0,-1 1-1,1 0 1,-1-1 0,-6 0 0,9-1-7,0 1 0,1 0 0,-1-1 0,0 1 0,1-1 0,-1 0 0,1 0 0,-1 1 0,1-1 0,-1 0 0,1 0 0,0 0 0,-1 0 0,1-1 0,0 1 0,0 0 0,0 0 0,0-1 0,0 1 0,-2-3 0,1-1 0,0 0 0,0 0 0,0 0 0,1 0 0,0 0 0,-2-10 0,2 0 0,1 0 0,0 0 0,1 0 0,3-16 0,-1 19-2,0 0 0,1 0 0,1 0 1,0 1-1,1-1 0,0 1 0,1 1 0,0-1 0,0 1 1,1 0-1,1 1 0,-1 0 0,2 0 0,15-11 0,17-10-25,0 2-1,62-29 0,-33 19-21,-67 35 30,60-40-118,-60 41 153,-1-1 1,0 0 0,-1 0 0,1 0-1,0 0 1,-1 0 0,0 0-1,0-1 1,0 0 0,0 1 0,0-1-1,-1 0 1,0 0 0,0 1 0,0-1-1,1-6 1,-2 9-16,0 0 0,0 1 0,0-1 1,0 0-1,0 0 0,0 0 0,0 0 0,-1 0 0,1 0 0,0 0 1,-1 0-1,1 0 0,0 0 0,-1 1 0,1-1 0,-1 0 0,1 0 1,-1 0-1,0 1 0,1-1 0,-1 0 0,0 1 0,0-1 0,1 1 1,-1-1-1,0 0 0,-1 1 0,-1-2 0,1 2 0,-1-1-1,0 0 1,0 1 0,0-1 0,0 1 0,1 0-1,-1 0 1,-4 0 0,0 1-2,0-1 0,0 2 0,0-1 0,1 1 0,-1 0 0,1 0 0,-11 5 0,12-4-2,0 1 1,0-1-1,1 1 0,-1 0 1,1 0-1,0 0 0,0 1 1,0-1-1,0 1 0,1 0 1,0 0-1,0 0 0,0 1 1,1-1-1,-1 1 0,1-1 1,1 1-1,-1 0 0,1 0 1,0 0-1,0 10 0,1-14-64,0-1-1,0 1 0,0-1 0,1 0 0,-1 1 1,1-1-1,-1 1 0,1-1 0,0 0 1,-1 1-1,1-1 0,0 0 0,0 0 1,0 1-1,0-1 0,0 0 0,0 0 1,0 0-1,0 0 0,1-1 0,1 2 1,1 1-319,1-1 1,-1 0-1,1-1 1,0 1 0,0-1-1,8 1 1,6 0-2838,1-1 0,26-1 0,-46 0 3094,49-4-9016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2.329"/>
    </inkml:context>
    <inkml:brush xml:id="br0">
      <inkml:brushProperty name="width" value="0.025" units="cm"/>
      <inkml:brushProperty name="height" value="0.025" units="cm"/>
    </inkml:brush>
  </inkml:definitions>
  <inkml:trace contextRef="#ctx0" brushRef="#br0">0 117 17905,'0'0'1879,"8"-9"208,3-1-1637,0 0 0,0 0 0,1 2 0,0-1 0,1 1 0,0 1 0,0 0-1,1 1 1,-1 1 0,28-8 0,-23 8-326,0 2 1,0 0-1,1 1 1,-1 0-1,21 2 1,-36 0-71,0 0 0,1 0 0,-1 1 0,0-1-1,0 1 1,0 0 0,0 0 0,0 0 0,0 0 0,0 1 0,0-1 0,0 1 0,0-1 0,-1 1 0,1 0 0,-1 0 0,1 0 0,-1 1 0,0-1 0,0 0 0,0 1 0,0 0 0,0-1 0,-1 1 0,1 0 0,-1 0 0,0 0 0,0 0 0,0 0 0,0 0 0,0 0 0,0 0 0,-1 0 0,0 1 0,0-1 0,0 5 0,-1 3 133,0 1 1,-1-1-1,-1 0 0,0 0 1,0 0-1,-1 0 1,-1 0-1,1-1 0,-12 18 1,1-5 255,-1 1 0,-35 38 0,49-60-447,0 0 0,0 1 1,0-1-1,0 0 0,0 0 0,-1 0 1,1 0-1,-1-1 0,1 1 0,-1-1 1,0 1-1,1-1 0,-1 0 0,0 0 0,0 0 1,-6 1-1,9-3-113,0 1 0,-1 0 1,1-1-1,0 1 0,0-1 0,-1 1 0,1-1 0,0 1 1,0 0-1,0-1 0,-1 1 0,1-1 0,0 1 1,0-1-1,0 1 0,0-1 0,0 1 0,0-1 1,0 1-1,0-1 0,0 1 0,0-1 0,0 1 0,0-1 1,0 1-1,0-1 0,1 1 0,-1 0 0,0-1 1,0 1-1,1-1 0,-1 0 0,8-18-5610,8-3-2724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4.369"/>
    </inkml:context>
    <inkml:brush xml:id="br0">
      <inkml:brushProperty name="width" value="0.025" units="cm"/>
      <inkml:brushProperty name="height" value="0.025" units="cm"/>
    </inkml:brush>
  </inkml:definitions>
  <inkml:trace contextRef="#ctx0" brushRef="#br0">189 2 16816,'0'0'4260,"-13"-1"-545,6 1-3337,-70 0 2573,70 0-2755,0 1 0,1 0 0,-1 0 0,1 1 0,0 0 0,-1 0 0,1 0 0,0 1 0,0 0 0,0 0 0,-6 5 0,11-7-197,0-1 0,1 0 0,-1 0 0,1 1 0,-1-1 1,1 0-1,-1 1 0,1-1 0,-1 1 0,1-1 1,0 1-1,-1-1 0,1 0 0,-1 1 0,1 0 1,0-1-1,0 1 0,-1-1 0,1 1 0,0-1 1,0 1-1,0-1 0,-1 1 0,1 0 0,0-1 1,0 1-1,0 0 0,0-1 0,0 1 0,0-1 1,0 1-1,1 0 0,-1-1 0,0 1 0,0-1 1,0 1-1,1-1 0,-1 1 0,0 0 0,0-1 1,1 1-1,-1-1 0,0 1 0,1-1 0,-1 0 1,1 1-1,-1-1 0,1 1 0,-1-1 0,1 0 1,-1 1-1,1-1 0,-1 0 0,1 1 0,-1-1 1,1 0-1,0 0 0,-1 0 0,1 0 0,-1 1 1,1-1-1,0 0 0,0 0 0,45 8-97,-42-8 93,19 3-181,65 10-234,-81-12 410,-1 1 0,0 0 0,0 0 0,0 0 0,0 1 0,0 0 0,-1 0 0,1 1 0,-1 0 0,0 0 0,5 5 0,-8-8 18,0 2 0,-1-1 0,1 0-1,-1 0 1,0 0 0,0 1 0,0-1 0,0 0 0,0 1 0,0-1 0,0 1 0,-1-1 0,0 1 0,1-1 0,-1 1 0,0 0 0,0-1 0,0 1 0,-1-1 0,1 1 0,-1-1 0,1 1-1,-1-1 1,0 1 0,0-1 0,0 1 0,0-1 0,0 0 0,0 0 0,-1 0 0,1 1 0,-1-1 0,0-1 0,-2 4 0,-3 2 173,0 0-1,0 0 1,-1 0 0,0-1 0,0 0-1,-1-1 1,-12 7 0,13-8-61,1-1-1,-1 0 1,0 0 0,0 0-1,0-1 1,-1-1 0,1 1-1,0-1 1,-1-1 0,1 1-1,-14-2 1,21 0-192,0 0 0,0 1 0,0-1 0,0 0 1,-1 1-1,1-1 0,0 0 0,0 0 0,0 0 0,1 0 0,-1 0 0,0 0 0,0 0 0,0 0 1,1-1-1,-1 1 0,1 0 0,-1 0 0,1-1 0,-1 1 0,1 0 0,0-1 0,0 1 0,-1 0 1,1-1-1,0 1 0,0 0 0,0-1 0,1 1 0,-1 0 0,0-2 0,1-3-1008,0-1 0,0 1 0,1 0 0,-1 0 0,5-10-1,14-18-5768,7-2-3865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5.224"/>
    </inkml:context>
    <inkml:brush xml:id="br0">
      <inkml:brushProperty name="width" value="0.025" units="cm"/>
      <inkml:brushProperty name="height" value="0.025" units="cm"/>
    </inkml:brush>
  </inkml:definitions>
  <inkml:trace contextRef="#ctx0" brushRef="#br0">87 0 17809,'0'0'6107,"-2"9"-4527,-31 123 1977,20-91-2872,2 1 0,2 0 0,2 1 1,-3 52-1,10-95-682,0 1 1,-1 0 0,1 0-1,0-1 1,0 1-1,0 0 1,0-1 0,0 1-1,0 0 1,0 0 0,0-1-1,0 1 1,0 0 0,0-1-1,0 1 1,0 0-1,1 0 1,-1-1 0,0 1-1,1-1 1,-1 1 0,0 0-1,1-1 1,-1 1-1,1-1 1,-1 1 0,1 0-1,-1-1 1,1 1 0,-1-1-1,1 0 1,-1 1-1,1-1 1,0 0 0,-1 1-1,1-1 1,0 0 0,-1 1-1,1-1 1,0 0-1,-1 0 1,1 0 0,0 0-1,0 0 1,-1 0 0,1 0-1,0 0 1,0 0-1,-1 0 1,1 0 0,0 0-1,0-1 1,2 0 3,0-1 1,-1 1-1,1-1 0,-1 1 1,0-1-1,0 0 1,0 0-1,1 0 0,-2 0 1,1 0-1,0 0 1,2-4-1,1-5-7,-1 0 0,0 0 0,0 0 0,-1-1 0,-1 0 0,0 1 0,0-1 0,-1 0 0,-1 0 0,0 0 0,-2-14 0,1 17-40,1 14-48,0-4 80,1 1 1,-1-1-1,1 0 1,-1 1-1,1-1 1,0 0-1,-1 1 1,1-1-1,0 0 1,0 0-1,0 0 0,0 0 1,0 0-1,0 0 1,0 0-1,3 2 1,4 0 15,0 0 1,1 0-1,-1-1 1,1 0-1,0 0 1,0-1 0,0 0-1,0 0 1,0-1-1,0-1 1,0 1-1,0-2 1,-1 1-1,12-4 1,-15 4-1,0-1 0,0 0 0,1 0 0,-1 0 0,0-1 0,-1 1 0,1-1 0,0 0 0,-1-1 0,8-6 0,-10 7-6,0 1 0,0-1 0,-1 0 0,1 0 0,0 0 0,-1 0 0,0 0 0,1 0 0,-1 0 0,0 0 0,-1 0 0,1 0 0,-1-1 0,1 1 0,-1 0 0,0 0 0,0-1 0,0 1 0,-2-4 0,2 6-2,0 1 0,-1-1 0,1 0 0,0 1 0,-1-1 0,1 1 0,-1-1 0,1 1 0,-1-1 0,1 1 0,-1 0 0,1-1 0,-1 1 0,1 0 0,-1-1 0,0 1 0,1 0 0,-1-1 0,0 1 0,1 0 0,-1 0 0,0 0 0,1 0 0,-1 0 0,0 0 0,1 0 0,-1 0 0,0 0 0,1 0 0,-1 0 0,0 0 0,1 0 0,-1 1 0,0-1 0,1 0 0,-1 0 0,0 1 0,1-1 0,-1 1 0,1-1 0,-1 0 0,1 1 0,-1-1 0,1 1 0,-1 0 0,-28 19 0,17-6 0,1 0 0,1 1 0,-9 16 0,16-26 0,0-1 0,1 1 0,0 0 0,0 0 0,0 0 0,0 0 0,1 0 0,0 1 0,0-1 0,0 0 0,1 0 0,0 1 0,0-1 0,1 10 0,0-14 0,0 0 0,0 0 0,0 1 0,0-1 0,0 0 0,0 0 0,1 0 0,-1 0 0,0-1 0,1 1 0,-1 0 0,0-1 0,1 1 0,-1 0 0,1-1 0,-1 0 0,1 1 0,-1-1 0,1 0 0,0 0 0,-1 0 0,1 0 0,-1 0 0,3 0 0,40-4 0,-34 0 0,0 1 0,-1-1 0,1-1 0,12-7 0,-15 7 0,0 1 0,-1 1 0,1-1 0,0 1 0,1 0 0,-1 1 0,1 0 0,-1 0 0,14-1 0,-20 4 0,0 1 0,-1-1 0,1 1 0,0-1 0,-1 1 0,0 0 0,1-1 0,-1 1 0,0 0 0,0-1 0,0 1 0,0 0 0,0-1 0,0 1 0,0 0 0,-1-1 0,0 4 0,3 24 0,-1-29 0,0 0 0,0 0 0,0 0 0,0 0 0,0 0 0,0 0 0,0 0 0,0-1 0,0 1 0,0 0 0,0 0 0,1-1 0,-1 1 0,-1-1 0,1 1 0,0-1 0,0 0 0,0 1 0,0-1 0,0 0 0,0 1 0,-1-1 0,1 0 0,0 0 0,-1 0 0,1 0 0,0 0 0,-1 1 0,1-1 0,-1 0 0,1-2 0,18-32 0,-19 35 0,5-12 0,19-34 0,-23 45 0,0-1 0,-1 1 0,1 0 0,0 0 0,0 0 0,0-1 0,0 1 0,0 0 0,0 1 0,1-1 0,-1 0 0,0 0 0,0 0 0,1 1 0,-1-1 0,1 0 0,-1 1 0,0 0 0,1-1 0,-1 1 0,1 0 0,-1-1 0,1 1 0,-1 0 0,1 0 0,-1 0 0,1 1 0,1-1 0,-1 1 0,-1 0 0,0 0 0,0-1 0,1 1 0,-1 0 0,0 1 0,0-1 0,0 0 0,0 0 0,0 0 0,-1 0 0,1 1 0,0-1 0,0 1 0,-1-1 0,1 0 0,-1 1 0,1-1 0,-1 1 0,0-1 0,0 1 0,1-1 0,-1 4 0,-1-4 0,1 0 0,0 1 0,0-1 0,1 0 0,-1 1 0,0-1 0,0 0 0,1 1 0,-1-1 0,0 0 0,1 1 0,-1-1 0,1 0 0,0 0 0,-1 0 0,1 0 0,0 1 0,0-1 0,0 0 0,0 0 0,0 0 0,0-1 0,0 1 0,0 0 0,0 0 0,0 0 0,0-1 0,1 1 0,-1-1 0,0 1 0,1-1 0,-1 1 0,0-1 0,1 0 0,-1 0 0,2 1 0,79-15-310,-82 15 303,1-1 0,0 0 0,-1 1 0,1-1 0,-1 0 0,1 1 0,-1-1 0,1 1 0,-1-1 0,0 1 0,1-1 0,-1 1 0,0-1 0,1 1 0,-1-1 0,0 1 0,1 0 0,-1-1 0,0 1-1,0-1 1,0 1 0,0 0 0,0-1 0,0 1 0,0 0 0,0-1 0,0 1 0,0 0 0,0-1 0,0 1 0,0-1 0,0 1 0,0 0 0,-1 0 0,-5 35 553,3-20-552,3-16-219,0 0-1,1 0 1,-1 1 0,0-1-1,1 0 1,-1 0 0,1 0-1,-1 0 1,0 0 0,1 0-1,-1 0 1,0 0 0,1 0-1,-1 0 1,1 0 0,-1 0-1,0 0 1,1 0 0,-1 0-1,1 0 1,-1 0 0,0 0-1,1 0 1,-1-1 0,0 1-1,1 0 1,-1 0 0,0 0-1,1-1 1,-1 1 0,0 0-1,0 0 1,1-1 0,-1 1-1,0 0 1,0-1 0,1 0-1,13-13-7146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5.597"/>
    </inkml:context>
    <inkml:brush xml:id="br0">
      <inkml:brushProperty name="width" value="0.025" units="cm"/>
      <inkml:brushProperty name="height" value="0.025" units="cm"/>
    </inkml:brush>
  </inkml:definitions>
  <inkml:trace contextRef="#ctx0" brushRef="#br0">116 12 9033,'0'0'6331,"9"-3"-1756,27-5-1762,-35 8-2723,0 0 0,0 0 0,0 0 0,0 0 1,0 0-1,0 0 0,0 1 0,-1-1 0,1 0 0,0 1 0,0-1 0,0 0 0,0 1 0,-1-1 0,1 1 0,0-1 0,0 1 1,-1-1-1,1 1 0,0 0 0,-1-1 0,1 1 0,-1 0 0,1 0 0,-1-1 0,1 1 0,-1 0 0,1 0 0,-1 0 0,0 0 1,1-1-1,-1 1 0,0 2 0,4 32 1445,-4-29-1056,2 36 1658,-6 51 1,0-52-1672,-14 56 0,11-68-507,-2 0 0,-1 0 0,-1-1 0,-1 0 0,-1-1 0,-2 0 0,-19 25 0,8-20-1480,-1-9-4971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6.576"/>
    </inkml:context>
    <inkml:brush xml:id="br0">
      <inkml:brushProperty name="width" value="0.025" units="cm"/>
      <inkml:brushProperty name="height" value="0.025" units="cm"/>
    </inkml:brush>
  </inkml:definitions>
  <inkml:trace contextRef="#ctx0" brushRef="#br0">236 400 5733,'-11'-4'3198,"-21"-7"-2263,-82-25-774,99 33 1414,0 0-1,1 1 0,-21-1 1,41 12 74,11-4-1333,1 0 0,0-1-1,0-1 1,0-1 0,0-1-1,0 0 1,1-1 0,20-3 0,15 1 147,370-19 373,-137 2-743,409 5-146,216-12 741,593-35 2051,246-43-1365,-288 8-1483,-1277 85 129,-68 2 68,129 8 1,-246 0-86,0 1 1,0 0-1,0 0 0,0 0 0,0 1 1,0-1-1,0 0 0,0 0 0,0 0 1,0 1-1,0-1 0,0 1 0,0-1 1,0 0-1,0 1 0,0 0 0,-1-1 1,1 1-1,1 0 0,-7 12-761,-30 7-2435,7-14-234,-2-3-1570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7.536"/>
    </inkml:context>
    <inkml:brush xml:id="br0">
      <inkml:brushProperty name="width" value="0.025" units="cm"/>
      <inkml:brushProperty name="height" value="0.025" units="cm"/>
    </inkml:brush>
  </inkml:definitions>
  <inkml:trace contextRef="#ctx0" brushRef="#br0">3 88 19699,'0'9'1911,"-1"41"1636,0-2-1433,6 60 0,-4-95-2087,1 0-1,1 0 1,0 0-1,0 0 0,2 0 1,-1-1-1,1 0 1,1 0-1,12 18 0,-18-29 5,1 1 0,0-1 0,0 0 0,0 0 0,0 0-1,0 0 1,0 0 0,0 0 0,0 0 0,0 0 0,0 0-1,0-1 1,1 1 0,-1 0 0,0-1 0,1 1 0,-1-1 0,0 1-1,1-1 1,-1 0 0,1 1 0,-1-1 0,1 0 0,-1 0-1,0 0 1,1 0 0,-1 0 0,1-1 0,-1 1 0,0 0-1,1-1 1,-1 1 0,1-1 0,-1 1 0,0-1 0,0 0-1,1 1 1,-1-1 0,0 0 0,0 0 0,2-1 0,4-5 327,1-1 0,-1 0 1,-1 0-1,10-15 0,-7 10-402,18-22 2,-2-1-1,-2-1 0,-2-1 0,-1-1 1,-2 0-1,-1-2 0,20-79 1,-37 120-707,1-2 404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7.974"/>
    </inkml:context>
    <inkml:brush xml:id="br0">
      <inkml:brushProperty name="width" value="0.025" units="cm"/>
      <inkml:brushProperty name="height" value="0.025" units="cm"/>
    </inkml:brush>
  </inkml:definitions>
  <inkml:trace contextRef="#ctx0" brushRef="#br0">15 1 18930,'0'0'6022,"-11"72"-5061,9-34-225,0 3-319,2-2-321,0-4-64,2-3-64,7-6-705,0-9-1025,-4-7-800,-3-10-1058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8.365"/>
    </inkml:context>
    <inkml:brush xml:id="br0">
      <inkml:brushProperty name="width" value="0.025" units="cm"/>
      <inkml:brushProperty name="height" value="0.025" units="cm"/>
    </inkml:brush>
  </inkml:definitions>
  <inkml:trace contextRef="#ctx0" brushRef="#br0">0 71 15695,'0'0'6064,"8"-10"-3624,-3 3-2096,-3 4-234,0-1 0,1 0-1,-1 1 1,1 0 0,0-1 0,0 1 0,1 0 0,-1 1 0,1-1 0,-1 0 0,1 1 0,0 0 0,0 0-1,0 0 1,0 0 0,0 1 0,8-2 0,13 0 211,0 1 0,0 2-1,26 2 1,-39-1-308,-1 1 0,0 0 0,1 1 0,-1 0-1,0 0 1,0 1 0,-1 1 0,19 10 0,-28-15 20,1 1 0,-1 0 0,1 0 1,0 0-1,-1 0 0,0 0 0,1 0 1,-1 0-1,0 0 0,1 0 0,-1 1 1,0-1-1,0 1 0,0-1 0,0 1 1,-1-1-1,1 1 0,0-1 0,0 1 1,-1 0-1,1-1 0,-1 1 0,0 0 1,1 0-1,-1-1 0,0 1 0,0 0 1,0 0-1,0-1 0,-1 1 0,1 0 0,0 0 1,-1-1-1,1 1 0,-1 0 0,1-1 1,-1 1-1,0 0 0,0-1 0,0 1 1,0-1-1,0 0 0,0 1 0,0-1 1,0 0-1,-1 1 0,1-1 0,0 0 1,-1 0-1,-2 1 0,-8 8 281,-1-2 0,0 1 0,-1-2 0,-18 8 0,29-13-366,-49 18 149,36-14-390,0-1 1,1 2-1,0 0 0,-25 17 1,46-20-7638,8-4 4970,15-4-3553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8.690"/>
    </inkml:context>
    <inkml:brush xml:id="br0">
      <inkml:brushProperty name="width" value="0.025" units="cm"/>
      <inkml:brushProperty name="height" value="0.025" units="cm"/>
    </inkml:brush>
  </inkml:definitions>
  <inkml:trace contextRef="#ctx0" brushRef="#br0">32 1 11883,'0'0'10939,"1"13"-8046,-2 42-560,-2 0 0,-16 83 0,15-111-2320,1 1 0,1-1 1,2 44-1,5-62-2091,-5-8 1890,0-1 1,0 0-1,1 0 1,-1 1 0,0-1-1,0 0 1,1 0-1,-1 0 1,0 1 0,0-1-1,1 0 1,-1 0-1,0 0 1,0 0 0,1 1-1,-1-1 1,0 0-1,1 0 1,-1 0-1,0 0 1,0 0 0,1 0-1,-1 0 1,0 0-1,1 0 1,-1 0 0,0 0-1,1 0 1,-1 0-1,0 0 1,1 0 0,-1 0-1,0-1 1,0 1-1,1 0 1,-1 0-1,0 0 1,1 0 0,-1-1-1,0 1 1,0 0-1,1 0 1,-1-1 0,2-7-9348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9.080"/>
    </inkml:context>
    <inkml:brush xml:id="br0">
      <inkml:brushProperty name="width" value="0.025" units="cm"/>
      <inkml:brushProperty name="height" value="0.025" units="cm"/>
    </inkml:brush>
  </inkml:definitions>
  <inkml:trace contextRef="#ctx0" brushRef="#br0">144 0 14574,'0'0'10698,"-10"9"-9422,-4 8-883,0 0 0,0 0 0,2 2-1,0-1 1,1 2 0,1-1 0,1 2 0,1-1 0,-7 23 0,11-28-110,1-1-1,0 1 1,1 0 0,0 0-1,2 0 1,-1 0 0,4 23 0,-2-34-345,0 0 0,0 0 0,0 0 1,0 0-1,1 0 0,0 0 0,0 0 1,0-1-1,0 1 0,0-1 0,1 1 1,0-1-1,3 3 0,-3-3-394,1-1-1,-1 1 1,1-1 0,0 0-1,0 0 1,0-1 0,0 1-1,0-1 1,0 0 0,0 0-1,0 0 1,1 0 0,-1-1-1,0 0 1,5 0 0,23 0-7685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59.641"/>
    </inkml:context>
    <inkml:brush xml:id="br0">
      <inkml:brushProperty name="width" value="0.025" units="cm"/>
      <inkml:brushProperty name="height" value="0.025" units="cm"/>
    </inkml:brush>
  </inkml:definitions>
  <inkml:trace contextRef="#ctx0" brushRef="#br0">139 3 18385,'0'0'6914,"-8"0"-4961,4 0-1843,1 0 0,0 0-1,0 1 1,0-1-1,0 1 1,-1-1 0,1 1-1,0 0 1,0 0-1,0 1 1,0-1 0,1 0-1,-1 1 1,0 0-1,1 0 1,-1 0 0,1 0-1,-1 0 1,1 0-1,0 1 1,0-1 0,0 1-1,0-1 1,0 1-1,1 0 1,-1 0-1,1 0 1,0-1 0,0 2-1,0-1 1,0 0-1,0 0 1,0 5 0,0-6-97,1 0 1,-1 0-1,1 0 1,-1 1-1,1-1 1,0 0-1,-1 0 0,1 0 1,0 0-1,0 0 1,1 0-1,-1 1 1,0-1-1,1 0 1,-1 0-1,1 0 1,0 0-1,0 0 1,-1 0-1,1 0 1,1-1-1,-1 1 1,0 0-1,0 0 1,1-1-1,2 3 1,-2-3-5,0 0 0,0-1 1,1 0-1,-1 1 1,0-1-1,0 0 1,1 0-1,-1 0 0,0 0 1,0-1-1,1 1 1,-1-1-1,0 1 0,0-1 1,0 0-1,0 0 1,0 0-1,0 0 0,0 0 1,0 0-1,0-1 1,0 1-1,0 0 0,-1-1 1,3-2-1,10-10-183,-1 0 0,0-1 0,-1 0 0,15-24 0,-24 46-234,-2 18 291,-3 27 103,-17 109 721,11-80 234,-32 140 0,35-204-941,-1-1 0,-13 30 0,17-42 0,1-1 0,-1 0 0,0 1 0,0-1 0,0 0 0,0 0 0,-1 0 0,0 0 0,1 0 0,-1-1 0,0 1 0,0-1 0,0 0 0,-1 0 0,1 0 0,0 0 0,-1-1 0,1 1 0,-6 0 0,8-1 0,-1-1 0,0 0 0,1-1 0,-1 1 0,1 0 0,-1 0 0,1-1 0,-1 1 0,1-1 0,-1 1 0,1-1 0,0 0 0,-1 1 0,1-1 0,0 0 0,-1 0 0,1 0 0,0 0 0,0 0 0,0 0 0,0 0 0,0-1 0,0 1 0,0 0 0,0 0 0,0-1 0,1 1 0,-1-1 0,1 1 0,-1-1 0,0-2 0,-1-5 0,0 1 0,0-1 0,1 0 0,-1-12 0,2 3 0,1 1 0,0-1 0,1 1 0,1-1 0,0 1 0,2 0 0,0 0 0,0 0 0,2 1 0,0 0 0,1 0 0,1 0 0,0 1 0,1 1 0,0-1 0,24-23 0,-4 8-201,50-38 0,-54 47 64,0-1 0,-2-1 0,32-37 0,-53 57 167,-1-1 0,0 1 0,0 0 1,0 0-1,-1-1 0,1 1 0,-1-1 0,0 0 1,0 1-1,0-1 0,0 0 0,-1 0 0,1 1 1,-1-1-1,0-5 0,0 8-17,-1 1 1,1-1-1,0 0 1,0 0-1,-1 0 0,1 0 1,0 0-1,-1 0 1,1 0-1,-1 1 0,1-1 1,-1 0-1,0 0 1,1 1-1,-1-1 0,0 0 1,1 1-1,-1-1 1,0 1-1,0-1 0,0 1 1,1-1-1,-3 0 1,1 1-4,0 0 0,-1-1 1,1 1-1,0 0 0,-1 0 1,1 0-1,0 1 1,-1-1-1,1 0 0,0 1 1,0 0-1,-1-1 1,-3 3-1,-1 1-10,1 0 0,-1 0 0,1 0 0,0 1 0,0 0 0,0 0 0,1 1 0,-1-1 0,1 1 0,1 0 0,-1 1 0,-6 12 0,7-11 0,-1 0 0,2 0 0,-1 1 0,1 0 0,0 0 0,1 0 0,0 0 0,1 0 0,0 0 0,0 14 0,1-21-83,0 0-1,1-1 1,-1 1 0,1 0 0,-1-1-1,1 1 1,0-1 0,0 1 0,-1-1-1,1 1 1,0-1 0,0 1 0,1-1-1,-1 0 1,0 0 0,0 1-1,1-1 1,-1 0 0,1 0 0,-1 0-1,1-1 1,-1 1 0,1 0 0,-1 0-1,1-1 1,0 1 0,2 0-1,1 0-463,0 0-1,-1-1 0,1 1 0,0-1 0,0 0 0,-1 0 1,1-1-1,0 1 0,7-3 0,10-7-6632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2.969"/>
    </inkml:context>
    <inkml:brush xml:id="br0">
      <inkml:brushProperty name="width" value="0.025" units="cm"/>
      <inkml:brushProperty name="height" value="0.025" units="cm"/>
    </inkml:brush>
  </inkml:definitions>
  <inkml:trace contextRef="#ctx0" brushRef="#br0">57 24 19987,'0'0'2530,"-5"13"316,-6 17-1982,1 1 1,1 0 0,2 1 0,1 0 0,-2 42 0,10-73-341,4-8-131,4-12 40,10-33 0,21-86-1,-41 150-432,0-7 0,-1 0 0,1 0 0,1 0 0,-1 0 0,1 0 0,0-1 0,2 10 0,-2-12 0,0-1 0,1 1 0,-1-1 0,0 1 0,0-1 0,0 0 0,1 0 0,-1 1 0,1-1 0,-1 0 0,1 0 0,-1 0 0,1-1 0,0 1 0,0 0 0,-1-1 0,1 1 0,0-1 0,0 1 0,-1-1 0,1 0 0,0 0 0,0 0 0,0 0 0,3 0 0,1-1 0,0 1 0,0-1 0,-1 0 0,1-1 0,0 0 0,-1 1 0,1-2 0,-1 1 0,0-1 0,0 0 0,0 0 0,0 0 0,0 0 0,-1-1 0,7-6 0,-5 4 0,-1 0 0,0 0 0,0-1 0,0 1 0,-1-1 0,0 0 0,0 0 0,-1-1 0,0 1 0,0-1 0,2-7 0,-27 69 0,15-40 0,1-1 0,1 2 0,-5 15 0,9-25 0,0 1 0,0 0 0,0 0 0,1 0 0,0 0 0,0 9 0,0-14 0,1 0 0,-1-1 0,0 1 0,0 0 0,0-1 0,1 1 0,-1-1 0,0 1 0,1 0 0,-1-1 0,0 1 0,1-1 0,-1 1 0,1-1 0,-1 1 0,1-1 0,-1 1 0,1-1 0,-1 1 0,1-1 0,-1 0 0,1 1 0,0-1 0,0 1 0,1-1 0,0 0 0,0 0 0,-1-1 0,1 1 0,0 0 0,0-1 0,-1 1 0,1 0 0,0-1 0,-1 0 0,1 1 0,-1-1 0,1 0 0,2-2 0,11-9 0,-1-1 0,0 0 0,0-1 0,-2 0 0,0-1 0,0-1 0,-2 0 0,10-17 0,-6 9 0,-14 24 0,0 0 0,0 0 0,0 0 0,0-1 0,0 1 0,0 0 0,0 0 0,0 0 0,0-1 0,0 1 0,0 0 0,0 0 0,0 0 0,0 0 0,0-1 0,0 1 0,0 0 0,0 0 0,1 0 0,-1-1 0,0 1 0,0 0 0,0 0 0,0 0 0,0 0 0,0 0 0,1-1 0,-1 1 0,0 0 0,0 0 0,0 0 0,0 0 0,1 0 0,-1 0 0,0 0 0,0 0 0,0 0 0,0-1 0,1 1 0,-1 0 0,0 0 0,0 0 0,0 0 0,1 0 0,-1 0 0,0 0 0,0 0 0,0 0 0,1 0 0,-1 1 0,0-1 0,0 0 0,0 0 0,0 0 0,1 0 0,-1 0 0,0 0 0,0 0 0,0 0 0,0 0 0,1 1 0,-1-1 0,0 0 0,0 0 0,0 0 0,0 1 0,0 18 0,-8 29 0,3-30 0,-1 0 0,2 0 0,-1 0 0,2 0 0,1 0 0,0 1 0,1-1 0,2 22 0,-1-40-17,0 1 1,0-1-1,0 1 0,1-1 1,-1 1-1,0-1 0,0 1 0,0-1 1,1 1-1,-1-1 0,0 1 1,1-1-1,-1 1 0,0-1 1,1 0-1,-1 1 0,0-1 0,1 0 1,-1 1-1,1-1 0,-1 0 1,1 1-1,-1-1 0,1 0 1,-1 0-1,1 0 0,-1 0 0,1 1 1,-1-1-1,1 0 0,-1 0 1,1 0-1,-1 0 0,1 0 1,-1 0-1,1 0 0,-1 0 0,1 0 1,-1-1-1,1 1 0,-1 0 1,1 0-1,1-1-198,0 1 0,-1-1 0,1 0 1,-1 1-1,1-1 0,-1 0 0,0 0 0,1 0 0,-1 0 0,0 0 0,0 0 1,0 0-1,2-2 0,7-19-6101,1-5-3052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0.031"/>
    </inkml:context>
    <inkml:brush xml:id="br0">
      <inkml:brushProperty name="width" value="0.025" units="cm"/>
      <inkml:brushProperty name="height" value="0.025" units="cm"/>
    </inkml:brush>
  </inkml:definitions>
  <inkml:trace contextRef="#ctx0" brushRef="#br0">129 1 17873,'0'0'8798,"-10"0"-6284,5 0-2400,-1 1 1,1 0-1,0 0 0,-1 0 1,1 0-1,0 1 0,-1 0 0,1 0 1,0 1-1,1-1 0,-1 1 1,0 0-1,1 0 0,0 1 1,-1-1-1,1 1 0,0 0 1,1 0-1,-1 1 0,1-1 1,0 1-1,0-1 0,0 1 1,1 0-1,0 0 0,0 0 0,0 0 1,-2 10-1,4-15-141,0 1-1,1 0 1,-1 0-1,0 0 1,0-1-1,1 1 1,-1 0-1,0 0 1,1-1 0,-1 1-1,1 0 1,-1-1-1,1 1 1,-1 0-1,1-1 1,-1 1-1,1-1 1,0 1 0,-1-1-1,1 1 1,0-1-1,-1 1 1,1-1-1,0 0 1,0 1-1,0-1 1,-1 0 0,1 0-1,0 0 1,0 1-1,0-1 1,-1 0-1,1 0 1,0 0-1,1-1 1,40 1-1078,-29 0 449,4-1 40,-6 1 395,0 0 0,0 0 0,0 1 1,0 0-1,16 4 0,-25-4 245,0-1-1,0 1 1,0 0 0,0 0-1,-1 0 1,1 0 0,0 0-1,-1 0 1,1 0 0,0 0 0,-1 1-1,0-1 1,1 1 0,-1-1-1,0 1 1,0-1 0,0 1-1,0 0 1,0 0 0,0-1-1,0 1 1,0 0 0,-1 0-1,1 0 1,-1 0 0,0 0-1,1 0 1,-1 0 0,0 0-1,0 0 1,0 0 0,0 0-1,-1 0 1,1 0 0,0 0-1,-1 0 1,-1 2 0,0 1 98,0 0 0,-1 1 1,0-1-1,0-1 0,0 1 1,0 0-1,-1-1 0,0 0 0,0 0 1,0 0-1,0 0 0,-1-1 1,-7 5-1,5-3-96,1-1 0,-2 0-1,1 0 1,0-1 0,-1 0 0,1 0-1,-1 0 1,0-1 0,-9 1 0,16-3-128,0 0 1,0-1 0,0 1-1,0 0 1,0 0 0,0-1-1,1 1 1,-1 0 0,0-1-1,0 1 1,0-1 0,0 0-1,1 1 1,-1-1 0,0 1-1,1-1 1,-1 0-1,0 0 1,1 1 0,-1-1-1,1 0 1,-1 0 0,1 0-1,-1 0 1,1 0 0,0 1-1,-1-1 1,1 0 0,0 0-1,0 0 1,0 0 0,0 0-1,0 0 1,0 0 0,0 0-1,0 0 1,0-1 0,4-43-7024,6 3-728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0.690"/>
    </inkml:context>
    <inkml:brush xml:id="br0">
      <inkml:brushProperty name="width" value="0.025" units="cm"/>
      <inkml:brushProperty name="height" value="0.025" units="cm"/>
    </inkml:brush>
  </inkml:definitions>
  <inkml:trace contextRef="#ctx0" brushRef="#br0">52 1 18289,'0'0'3166,"1"11"352,-4 54-1333,-2 0 0,-15 69 0,3-21-946,14-100-1239,2-11 0,0 2 0,0-1 0,1 0 0,-1 0 0,1 0 0,0 0 0,0 0 0,0 0 0,0 0 0,2 6 0,13-43 0,-10 13 0,-2 0 0,0 0 0,-1 0 0,-2 0 0,0-1 0,-3-23 0,3 47 0,1-1 0,-1 1 0,1-1 0,-1 0 0,1 1 0,0-1 0,-1 1 0,1-1 0,0 0 0,0 0 0,0 1 0,0-1 0,0 0 0,0 0 0,0 0 0,0 0 0,1 0 0,-1 0 0,0-1 0,3 2 0,1 0 0,-1 0 0,1 0 0,0-1 0,0 0 0,0 0 0,8 0 0,-3 0 0,0-1 0,0 0 0,0-1 0,0 0 0,-1-1 0,15-3 0,-18 2 0,1 0 0,-1 0 0,0-1 0,0 0 0,10-8 0,-14 11 0,0-1 0,-1 1 0,1-1 0,-1 1 0,1-1 0,-1 1 0,0-1 0,1 0 0,-1 1 0,0-1 0,0 0 0,0 0 0,0 0 0,-1 0 0,1 0 0,0 0 0,-1 0 0,0 0 0,1-1 0,-1 1 0,0 0 0,0 0 0,0 0 0,-1-2 0,1 3 0,0 1 0,-1-1 0,1 1 0,-1 0 0,1-1 0,0 1 0,-1 0 0,1 0 0,-1-1 0,1 1 0,-1 0 0,1 0 0,-1 0 0,1-1 0,-1 1 0,1 0 0,-1 0 0,0 0 0,1 0 0,-1 0 0,1 0 0,-1 0 0,1 0 0,-1 0 0,1 0 0,-1 1 0,1-1 0,-1 0 0,1 0 0,-1 0 0,0 1 0,-17 7 0,13-3 0,0 0 0,0 1 0,0-1 0,0 1 0,1 0 0,0 1 0,0-1 0,1 1 0,0-1 0,0 1 0,1 0 0,-1 0 0,1 0 0,1 1 0,0-1 0,0 0 0,0 1 0,1 10 0,0-18 0,0 1 0,0 0 0,0 0 0,1 0 0,-1-1 0,0 1 0,0 0 0,1 0 0,-1-1 0,1 1 0,-1 0 0,0 0 0,1-1 0,-1 1 0,1-1 0,0 1 0,-1 0 0,1-1 0,-1 1 0,1-1 0,0 0 0,0 1 0,-1-1 0,1 1 0,0-1 0,0 0 0,0 1 0,29-1 0,26-17 0,-22-1 0,-25 12 0,-1 1 0,1 0 0,0 1 0,0 0 0,1 0 0,-1 1 0,1 0 0,0 1 0,16-3 0,-26 5 0,1 1 0,-1-1 0,1 0 0,0 0 0,-1 0 0,1 0 0,-1 1 0,1-1 0,-1 0 0,1 0 0,-1 1 0,1-1 0,-1 0 0,1 1 0,-1-1 0,1 1 0,-1-1 0,1 0 0,-1 1 0,0-1 0,1 1 0,-1-1 0,0 1 0,0 0 0,1-1 0,-1 1 0,0-1 0,0 1 0,0-1 0,1 1 0,-1 0 0,0-1 0,0 2 0,0 30 0,-1-3 0,1-28 0,0-1 0,0 1 0,0 0 0,0-1 0,1 1 0,-1-1 0,0 1 0,0 0 0,0-1 0,0 1 0,1-1 0,-1 1 0,0-1 0,1 1 0,-1-1 0,0 1 0,1-1 0,-1 1 0,1-1 0,-1 1 0,1-1 0,-1 0 0,0 1 0,1-1 0,0 0 0,-1 1 0,1-1 0,-1 0 0,2 1 0,3-1 0,0 0 0,1 0 0,-1-1 0,0 0 0,1 0 0,-1 0 0,0 0 0,0-1 0,0 0 0,0 0 0,0-1 0,-1 1 0,1-1 0,-1 0 0,1 0 0,6-6 0,-5 4 0,0 0 0,1 1 0,-1 0 0,1 0 0,0 1 0,12-5 0,-17 14-71,-1-1 1,0 0-1,0 0 1,0 1-1,0-1 1,-1 0-1,0 1 1,0-1-1,-1 6 1,1-5-410,0-6-532,0 5 235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1.043"/>
    </inkml:context>
    <inkml:brush xml:id="br0">
      <inkml:brushProperty name="width" value="0.025" units="cm"/>
      <inkml:brushProperty name="height" value="0.025" units="cm"/>
    </inkml:brush>
  </inkml:definitions>
  <inkml:trace contextRef="#ctx0" brushRef="#br0">285 0 17489,'0'0'7334,"28"57"-6437,-22-27 64,-3 9-32,-3 7-160,0 4 768,-12 5-95,-10 0-257,-9 5-961,-8-1-224,-4-4 0,-7-3 0,4-9 0,3-11-4516,7-14-15952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5.065"/>
    </inkml:context>
    <inkml:brush xml:id="br0">
      <inkml:brushProperty name="width" value="0.025" units="cm"/>
      <inkml:brushProperty name="height" value="0.025" units="cm"/>
    </inkml:brush>
  </inkml:definitions>
  <inkml:trace contextRef="#ctx0" brushRef="#br0">1 1 18129,'0'0'8744,"59"3"-7046,-29-3-865,7 0-321,8 0-352,7 0-128,-1 0-320,-5 1-673,-2 2-1249,-13 0-737,-13 0-1184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5.405"/>
    </inkml:context>
    <inkml:brush xml:id="br0">
      <inkml:brushProperty name="width" value="0.025" units="cm"/>
      <inkml:brushProperty name="height" value="0.025" units="cm"/>
    </inkml:brush>
  </inkml:definitions>
  <inkml:trace contextRef="#ctx0" brushRef="#br0">1 0 15951,'0'0'6406,"84"24"-4516,-35-22 96,2-2-321,0 0-1248,-3 0-321,-4 0-1025,-13 0-1986,-13 0-2466,-11 3-5445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5.241"/>
    </inkml:context>
    <inkml:brush xml:id="br0">
      <inkml:brushProperty name="width" value="0.025" units="cm"/>
      <inkml:brushProperty name="height" value="0.025" units="cm"/>
    </inkml:brush>
  </inkml:definitions>
  <inkml:trace contextRef="#ctx0" brushRef="#br0">301 133 10858,'0'0'3657,"2"-10"213,0 3-3330,1-1 401,-1-1-1,0 0 1,0 1 0,-1-1-1,0 0 1,0 0-1,-1 0 1,0 0-1,-2-11 1,1 18-871,0 1 0,0 0 1,0 0-1,0 0 0,0 0 1,0 0-1,0 0 0,0 0 1,0 0-1,0 0 0,-1 1 1,1-1-1,0 0 0,-1 1 1,1-1-1,0 1 0,-1-1 1,1 1-1,-1 0 0,1 0 1,0-1-1,-1 1 0,1 0 1,-1 0-1,1 0 0,-2 1 1,-40 7 112,32-4-174,0 1 0,0 1-1,1 0 1,0 0 0,0 1 0,1 0 0,0 1 0,0 0 0,1 0 0,0 1 0,-9 12 0,16-20-9,1-1-1,0 0 1,0 0 0,-1 1 0,1-1 0,0 0 0,0 1 0,0-1 0,0 0 0,0 0 0,-1 1 0,1-1 0,0 0 0,0 1 0,0-1 0,0 0 0,0 1 0,0-1 0,0 0 0,0 1 0,0-1 0,0 0 0,0 1 0,0-1 0,1 0 0,-1 1 0,0-1 0,0 0 0,0 1 0,0-1 0,0 0-1,1 0 1,-1 1 0,0-1 0,0 0 0,0 0 0,1 1 0,-1-1 0,0 0 0,1 0 0,-1 0 0,0 1 0,0-1 0,1 0 0,-1 0 0,23 0 73,21-11 37,-15-4-161,-23 11-93,1 0 0,-1 0-1,1 1 1,0 0-1,-1 1 1,1-1 0,0 1-1,1 1 1,11-2-1,-18 4 113,0 1-1,0 0 1,0 0-1,0 0 1,0 0-1,0-1 1,-1 1-1,1 0 1,-1 0 0,0 0-1,1 0 1,-1 0-1,0 0 1,0 0-1,0 0 1,0 1-1,-1-1 1,0 3-1,1 0-12,0 23 29,1 24 669,-2-1 0,-15 92 1,15-139-626,0-1 0,0 1 0,0-1 0,0 0 0,-1 0 0,1 0 0,-1 0 0,0 0 0,0 0 0,0 0 0,0 0 0,-1-1 0,1 1 0,-1-1 0,1 0 0,-1 1 0,-5 2 0,2-2 49,0-1 0,1 1-1,-1-1 1,-1 0 0,1-1 0,0 1-1,0-1 1,0-1 0,-9 1-1,0-1 36,1-1 0,-1-1 0,1 0 0,-1-1 0,1 0 0,0-1 0,0-1 0,-13-6 0,-6-6-112,71 12-1404,82 7-10751,-74-2 5151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8:35.612"/>
    </inkml:context>
    <inkml:brush xml:id="br0">
      <inkml:brushProperty name="width" value="0.025" units="cm"/>
      <inkml:brushProperty name="height" value="0.025" units="cm"/>
    </inkml:brush>
  </inkml:definitions>
  <inkml:trace contextRef="#ctx0" brushRef="#br0">175 31 11979,'0'0'13186,"-10"-2"-11579,6 1-1520,0 0 1,0 0-1,0 0 1,0 1-1,0 0 0,0 0 1,0 0-1,0 0 0,1 1 1,-1-1-1,0 1 1,-5 1-1,3 1 29,1 0 0,0 0 0,0 0 0,0 0 0,1 1 1,-1-1-1,1 1 0,0 0 0,0 1 0,-5 5 0,4-4 18,-1 1 0,1-1-1,0 1 1,1 0 0,0 0 0,0 1-1,0 0 1,1-1 0,0 1 0,1 0 0,0 0-1,0 0 1,0 1 0,1-1 0,0 15 0,2-21-109,0 1 1,0-1-1,0 0 1,0 0 0,1 1-1,-1-1 1,1 0-1,-1-1 1,1 1-1,0 0 1,-1 0 0,1-1-1,0 1 1,0-1-1,0 1 1,1-1-1,-1 0 1,0 0 0,0 0-1,1 0 1,-1 0-1,0 0 1,1-1-1,-1 1 1,1-1 0,-1 0-1,1 0 1,-1 0-1,1 0 1,4 0-1,3-1 68,1 1 0,-1-1-1,1 0 1,-1-1 0,0 0-1,12-5 1,-12 3-93,-1 0 0,0-1 0,0-1 0,0 1 0,-1-1 0,0-1 0,0 0 0,0 0 0,-1 0 0,9-12 0,-12 14 0,0-1 0,0 0 0,-1 0 0,1 0 0,-1 0 0,-1 0 0,1-1 0,-1 1 0,0-1 0,-1 1 0,0-1 0,0 0 0,0 0 0,-1 0 0,0 0 0,-1-10 0,1 15-12,-1 0-1,1 0 1,-1 0-1,0 0 1,0 0 0,1 1-1,-1-1 1,-1 0-1,1 0 1,0 1 0,0-1-1,0 1 1,-1-1 0,1 1-1,-1 0 1,1-1-1,-1 1 1,0 0 0,0 0-1,1 0 1,-1 0-1,0 0 1,0 1 0,0-1-1,0 0 1,0 1-1,0 0 1,0-1 0,0 1-1,0 0 1,0 0-1,0 0 1,0 0 0,-4 1-1,1 0-161,0-1-1,0 1 1,1 0-1,-1 0 1,0 1-1,0 0 0,1-1 1,-1 2-1,1-1 1,-1 0-1,1 1 1,0 0-1,-5 4 1,-10 17-5875,3-2-4115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8.294"/>
    </inkml:context>
    <inkml:brush xml:id="br0">
      <inkml:brushProperty name="width" value="0.025" units="cm"/>
      <inkml:brushProperty name="height" value="0.025" units="cm"/>
    </inkml:brush>
  </inkml:definitions>
  <inkml:trace contextRef="#ctx0" brushRef="#br0">237 196 3043,'25'-26'10170,"-3"-4"-4817,-18 23-4734,0 1 0,-1-1 0,1 0 0,-1 0 0,-1 0-1,1-1 1,-1 1 0,0 0 0,-1-1 0,0 0 0,0 1 0,-1-10 0,0 16-562,0-1 0,0 1 1,0-1-1,-1 1 0,1-1 1,0 1-1,-1-1 0,1 1 1,-1 0-1,1-1 0,-1 1 0,0 0 1,0 0-1,0-1 0,1 1 1,-1 0-1,0 0 0,-1 0 1,1 0-1,0 0 0,0 0 0,0 1 1,0-1-1,-2-1 0,0 1-12,-1 0-1,1 0 1,0 0-1,-1 1 0,1-1 1,-1 1-1,1-1 1,-1 1-1,1 0 1,-4 1-1,-2 0-33,1 0 0,0 1-1,0 0 1,0 1 0,0-1 0,1 1-1,-1 1 1,-9 5 0,6-1 50,0 1 0,1 0 0,-1 1 0,-12 17 0,19-22 1,0 0-1,0 1 1,1 0 0,-1 0 0,1 0-1,1 0 1,-1 0 0,1 1 0,0-1 0,0 1-1,0 8 1,2-14-53,0 0-1,1 0 1,-1 1 0,0-1 0,1 0-1,-1 0 1,1 0 0,0 0-1,-1 0 1,1 0 0,0 0-1,0 0 1,-1 0 0,1 0-1,0 0 1,0 0 0,0 0 0,0-1-1,0 1 1,0 0 0,0-1-1,0 1 1,1-1 0,-1 1-1,0-1 1,0 0 0,0 1 0,1-1-1,-1 0 1,0 0 0,0 0-1,1 0 1,-1 0 0,0 0-1,0 0 1,1 0 0,0-1-1,53-5 153,-39 0-217,1 1 0,-1-2 0,0 0 0,-1-1 0,0-1 0,0 0 0,-1-1 0,-1-1 0,1 0 0,-1-1 0,12-14 0,-41 68-371,-11 52-1,19-53 709,2 1-1,-1 53 0,2-20 652,4-71-906,1 0 0,-1 0 0,0 0 0,0 0 0,0 0 1,-1 0-1,1 0 0,-1 0 0,0 0 0,0-1 0,-1 1 0,1-1 1,-1 0-1,1 1 0,-1-1 0,-6 5 0,3-4 54,0 0 0,0-1 0,0 1 0,0-1 1,-1 0-1,1-1 0,-1 0 0,1 0 0,-13 2 0,9-3-6,0 1 0,0-2 0,0 1 0,0-2 0,0 1 0,0-1 0,0-1-1,1 0 1,-1 0 0,0-1 0,1 0 0,-1-1 0,1 0 0,-12-7 0,20 11-104,0 0 0,1-1 0,-1 1 0,0 0 0,1 0 0,-1-1 0,0 1-1,1-1 1,-1 1 0,0-1 0,1 1 0,-1 0 0,1-1 0,-1 0 0,1 1 0,0-1 0,-1 1 0,1-1 0,-1 0 0,1 1 0,0-1-1,0 0 1,-1 1 0,1-1 0,0 0 0,0 1 0,0-1 0,0 0 0,0 0 0,0 1 0,0-1 0,0 0 0,0 0 0,0 1 0,0-1-1,0 0 1,0 1 0,1-1 0,-1 0 0,0 1 0,0-1 0,1 0 0,-1 1 0,1-1 0,-1 0 0,1 1 0,-1-1 0,1 1 0,-1-1-1,1 1 1,-1-1 0,1 1 0,-1-1 0,1 1 0,1-1 0,50-19-3746,-27 12 1415,17-12-4691,1-7-5269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8.806"/>
    </inkml:context>
    <inkml:brush xml:id="br0">
      <inkml:brushProperty name="width" value="0.025" units="cm"/>
      <inkml:brushProperty name="height" value="0.025" units="cm"/>
    </inkml:brush>
  </inkml:definitions>
  <inkml:trace contextRef="#ctx0" brushRef="#br0">175 24 12908,'0'0'11520,"-10"4"-10420,3-2-980,-1 2 0,1-1 0,0 1 0,-1 1 0,2-1 0,-1 1 0,1 0 0,-8 8 0,12-11-102,0 0 0,0 0 0,0 0 1,0 0-1,1 1 0,-1-1 0,1 1 0,-1-1 0,1 1 0,0 0 1,0-1-1,0 1 0,0 0 0,0 0 0,1 0 0,0 0 0,-1 0 0,1 0 1,0 0-1,0-1 0,0 1 0,1 0 0,-1 0 0,1 0 0,0 0 1,0 0-1,0 0 0,0-1 0,0 1 0,0 0 0,4 3 0,7 11 46,2 0-1,25 23 0,-23-25-58,0 1 0,-2 0 0,14 20-1,-25-31 2,1 1-1,-2-1 0,1 1 1,0-1-1,-1 1 0,0 0 0,0 0 1,-1 0-1,0 0 0,0 0 1,0 0-1,-1 1 0,0-1 0,0 0 1,-1 9-1,-1-9 24,0 0-1,0-1 1,-1 1-1,0 0 1,0-1 0,0 0-1,-1 1 1,0-1-1,0-1 1,0 1 0,0-1-1,-1 1 1,0-1 0,0 0-1,0-1 1,0 1-1,-1-1 1,-9 4 0,8-3 135,0-1 0,0 0 0,-1 0 0,1 0 0,-1-1 0,0 0 1,0-1-1,0 0 0,0 0 0,0 0 0,0-1 0,0-1 0,0 1 0,-10-3 1,15 2-132,1-1 1,-1 1 0,1-1 0,0 0 0,-1 1 0,1-1 0,0 0 0,0 0 0,1 0 0,-1-1 0,0 1 0,1 0-1,-1-1 1,1 1 0,0-1 0,-1 1 0,1-1 0,1 0 0,-1 1 0,0-1 0,1 0 0,-1 0 0,1 1 0,0-1-1,0 0 1,0 0 0,0 0 0,1-2 0,-1-5 55,1-1 0,1 2 0,-1-1 0,1 0 0,1 0 0,6-16 0,3 6-139,1 0 0,0 1-1,1 0 1,2 1 0,-1 1-1,31-26 1,-26 25-1,0-2 0,-1 0-1,-1-1 1,17-27 0,-33 46 52,-1 0 1,1 0 0,-1 0 0,1-1-1,-1 1 1,0 0 0,0-1-1,0 1 1,0-1 0,-1 1-1,1-1 1,-1 0 0,1 1-1,-1-1 1,0 0 0,0 1-1,0-1 1,0 0 0,-1 1-1,1-1 1,-1 0 0,0 1-1,1-1 1,-1 1 0,-3-5 0,2 4 26,0 1 1,-1 0 0,0 0 0,1 0 0,-1 0 0,0 0 0,0 0 0,0 1 0,0-1 0,0 1 0,0 0 0,-1 0 0,1 0 0,0 0 0,0 1 0,-1-1 0,-4 1 0,1 0-86,0 0-1,0 0 1,0 0 0,0 1-1,1 0 1,-1 1-1,0 0 1,1 0 0,-9 4-1,12-5-104,0 0 0,0 1 0,0-1 0,0 1 0,1 0 0,-1 0-1,0 0 1,1 0 0,0 1 0,0-1 0,-1 0 0,1 1 0,1 0 0,-1-1-1,0 1 1,1 0 0,-1 0 0,1 0 0,-1 4 0,-1 16-4498,7-9-1944,9 2-6075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9.165"/>
    </inkml:context>
    <inkml:brush xml:id="br0">
      <inkml:brushProperty name="width" value="0.025" units="cm"/>
      <inkml:brushProperty name="height" value="0.025" units="cm"/>
    </inkml:brush>
  </inkml:definitions>
  <inkml:trace contextRef="#ctx0" brushRef="#br0">49 0 18706,'0'0'3683,"-12"57"-448,0-22-288,1 4-1570,3 0-448,2-3-576,6-3-289,0-10-929,14-9-2274,4-10-1249,5-4-1025,4-10-8681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3.327"/>
    </inkml:context>
    <inkml:brush xml:id="br0">
      <inkml:brushProperty name="width" value="0.025" units="cm"/>
      <inkml:brushProperty name="height" value="0.025" units="cm"/>
    </inkml:brush>
  </inkml:definitions>
  <inkml:trace contextRef="#ctx0" brushRef="#br0">1 1 20916,'0'0'7687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9.507"/>
    </inkml:context>
    <inkml:brush xml:id="br0">
      <inkml:brushProperty name="width" value="0.025" units="cm"/>
      <inkml:brushProperty name="height" value="0.025" units="cm"/>
    </inkml:brush>
  </inkml:definitions>
  <inkml:trace contextRef="#ctx0" brushRef="#br0">85 117 17296,'0'0'3855,"-10"3"-2056,9-3-1807,-7 2 518,1 1 1,-1 0 0,0 0-1,-11 8 1,18-11-406,-1 1-1,1 0 1,-1 0 0,1 0-1,-1 0 1,1 0-1,0 0 1,0 0 0,-1 1-1,1-1 1,0 0 0,0 1-1,0-1 1,0 1-1,1-1 1,-1 1 0,0-1-1,1 1 1,-1-1 0,1 1-1,-1 0 1,1-1 0,0 1-1,0 0 1,-1 0-1,1-1 1,0 1 0,1 0-1,-1-1 1,0 1 0,0 0-1,1 0 1,-1-1 0,1 1-1,0-1 1,1 3-1,1-1-65,1 0 0,0-1 0,0 0 0,0 1-1,0-2 1,0 1 0,1 0 0,-1-1-1,1 0 1,-1 0 0,1 0 0,-1 0 0,9-1-1,10 4-47,-18-3-11,0 1 0,0-1-1,0 1 1,1 0 0,-2 1-1,1-1 1,0 1 0,0 0 0,-1 0-1,0 1 1,0-1 0,0 1-1,0 0 1,0 0 0,-1 0-1,1 1 1,-1-1 0,0 1 0,-1 0-1,1-1 1,-1 1 0,0 1-1,0-1 1,-1 0 0,1 0-1,0 8 1,-1-5 109,-1-1 1,1 1-1,-1-1 0,-1 1 0,0 0 1,0-1-1,0 0 0,-1 1 0,0-1 1,-1 0-1,1 0 0,-1 0 0,-1 0 1,1 0-1,-1-1 0,-1 1 1,1-1-1,-9 9 0,-34 26 907,43-39-945,1 0 1,0 0 0,-1 0-1,0 0 1,1-1 0,-1 0-1,0 1 1,0-1 0,0 0-1,0-1 1,0 1 0,0-1-1,-4 0 1,6 0-131,1-1 1,-1 1-1,1-1 0,-1 0 1,1 0-1,-1 1 0,1-1 1,0 0-1,-1 0 1,1 0-1,0-1 0,0 1 1,0 0-1,0 0 0,0-1 1,0 1-1,0 0 0,0-1 1,1 1-1,-1-1 0,0 1 1,1-1-1,-1 1 1,1-1-1,-1-2 0,-7-48-4468,7 41 3153,-3-39-5183,2-5-2338</inkml:trace>
  <inkml:trace contextRef="#ctx0" brushRef="#br0" timeOffset="1">19 36 7655,'0'0'20243,"59"-33"-18897,-32 30-578,5 3-479,2 0-225,1 3-353,-4 4-2177,0 1-2499,-7-1-5284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09.865"/>
    </inkml:context>
    <inkml:brush xml:id="br0">
      <inkml:brushProperty name="width" value="0.025" units="cm"/>
      <inkml:brushProperty name="height" value="0.025" units="cm"/>
    </inkml:brush>
  </inkml:definitions>
  <inkml:trace contextRef="#ctx0" brushRef="#br0">0 24 7847,'0'0'22710,"64"9"-22550,-21-15-96,2-1-1217,4-3-4741,-6 0-5829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0.411"/>
    </inkml:context>
    <inkml:brush xml:id="br0">
      <inkml:brushProperty name="width" value="0.025" units="cm"/>
      <inkml:brushProperty name="height" value="0.025" units="cm"/>
    </inkml:brush>
  </inkml:definitions>
  <inkml:trace contextRef="#ctx0" brushRef="#br0">0 305 14862,'0'0'9476,"9"-9"-8537,101-87-293,-78 72-325,-1-3 1,-1 0-1,-1-2 1,49-63-1,-101 128 1110,-25 56 0,42-80-1399,1 0 0,0 0 0,1 0 0,0 1 0,1 0 0,1 0 0,0 0 0,0 0 0,1 0 0,2 26 0,0-37-106,-1-1 1,1 0-1,0 0 0,-1 0 1,1 0-1,0 0 1,0 0-1,-1 0 1,1 0-1,0 0 1,0 0-1,0 0 0,0-1 1,1 1-1,-1 0 1,0-1-1,0 1 1,0-1-1,0 1 0,1-1 1,-1 1-1,0-1 1,0 0-1,1 0 1,-1 0-1,0 1 0,1-1 1,-1-1-1,0 1 1,1 0-1,-1 0 1,0 0-1,0-1 0,2 1 1,3-1-1185,1-1 0,-1 1 1,0-1-1,1 0 0,10-5 0,16-16-8185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0.756"/>
    </inkml:context>
    <inkml:brush xml:id="br0">
      <inkml:brushProperty name="width" value="0.025" units="cm"/>
      <inkml:brushProperty name="height" value="0.025" units="cm"/>
    </inkml:brush>
  </inkml:definitions>
  <inkml:trace contextRef="#ctx0" brushRef="#br0">114 5 19090,'-8'9'2232,"6"-7"-2098,-17 19 2165,-31 47-1,45-62-2054,1 0 1,1 1-1,-1-1 1,1 1-1,0 0 1,0-1-1,1 1 1,0 1-1,0-1 1,1 0-1,0 0 1,0 1-1,1-1 0,0 0 1,1 8-1,0-13-235,0 0 0,0 0-1,0 0 1,0 0-1,1-1 1,-1 1-1,1 0 1,-1-1 0,1 1-1,-1-1 1,1 1-1,0-1 1,0 0 0,0 0-1,0 0 1,0 0-1,0 0 1,0 0-1,0-1 1,0 1 0,0-1-1,1 1 1,-1-1-1,0 0 1,0 0-1,0 0 1,1 0 0,2 0-1,3 0 21,0-1 1,0 1-1,0-1 0,0-1 1,-1 1-1,16-6 0,-18 4-20,0 0 0,0-1 0,0 1 1,0-1-1,0 0 0,-1 0 0,1 0 0,-1-1 0,0 1 0,-1-1 1,1 0-1,-1 0 0,0-1 0,0 1 0,-1-1 0,1 1 0,1-7 0,-2 4 1,0 1-1,-1 0 0,1-1 0,-1 1 1,-1-1-1,1 1 0,-1-1 0,-1 0 1,1 1-1,-1-1 0,-1 1 0,1-1 0,-5-9 1,5 14-30,0 1 0,0 0 0,-1-1 0,1 1 0,-1 0 0,1 0 0,-1 0 0,0 0 0,0 0 0,0 0 1,0 1-1,0-1 0,0 1 0,0-1 0,-1 1 0,1 0 0,0 0 0,-1 0 0,1 0 0,-1 0 0,0 0 0,1 1 0,-1-1 1,1 1-1,-6 0 0,7 0-96,0 0 0,-1 0 1,1 0-1,0 1 1,0-1-1,-1 0 0,1 1 1,0-1-1,0 1 0,0-1 1,-1 1-1,1 0 0,0-1 1,0 1-1,0 0 1,0 0-1,0 0 0,1 0 1,-1 0-1,-1 2 0,1-2-172,0 1-1,1 0 1,-1 0-1,1 0 1,-1 0-1,1 0 0,0-1 1,0 1-1,0 0 1,0 0-1,0 0 0,0 0 1,0 0-1,1 0 1,-1 0-1,1 0 1,-1-1-1,2 3 0,-1-2-323,0 0 0,1 0 0,-1-1 0,0 1 0,1-1 0,-1 1-1,1-1 1,-1 0 0,1 1 0,0-1 0,-1 0 0,1 0 0,0 0 0,0 0-1,0-1 1,0 1 0,3 0 0,22 8-10364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1.094"/>
    </inkml:context>
    <inkml:brush xml:id="br0">
      <inkml:brushProperty name="width" value="0.025" units="cm"/>
      <inkml:brushProperty name="height" value="0.025" units="cm"/>
    </inkml:brush>
  </inkml:definitions>
  <inkml:trace contextRef="#ctx0" brushRef="#br0">101 54 11179,'0'0'12011,"-10"7"-11023,0-1-707,1 1 0,0 0 0,0 1 0,-11 12 0,16-16-131,1 1 0,-1-1 0,1 0-1,1 1 1,-1 0 0,0 0-1,1 0 1,0 0 0,0 0-1,1 0 1,0 1 0,-1-1 0,2 0-1,-2 9 1,3-13-129,-1 0 1,0 0-1,1 1 1,-1-1-1,1 0 0,-1 0 1,1 0-1,-1 0 1,1 0-1,0 0 0,0 0 1,-1 0-1,1 0 0,0 0 1,0 0-1,0-1 1,0 1-1,0 0 0,0-1 1,0 1-1,0 0 1,0-1-1,0 1 0,1-1 1,-1 0-1,0 1 1,0-1-1,0 0 0,1 0 1,-1 0-1,2 0 1,49 1 191,-44-1-161,8-1-60,-1-1 0,1-1 0,0 0 1,-1-1-1,0 0 0,0-1 0,28-14 0,-38 16 164,1 1 0,-1-1-1,0 0 1,0 0 0,-1-1 0,1 1 0,-1-1 0,0 0-1,0 0 1,0-1 0,0 1 0,-1-1 0,1 0 0,-1 0 0,-1 0-1,1 0 1,-1-1 0,0 1 0,0-1 0,0 1 0,-1-1 0,0 0-1,0 1 1,0-11 0,-1 14-150,-1-1 1,1 1-1,-1 0 0,0-1 0,0 1 1,0 0-1,-1-1 0,1 1 0,0 0 1,-1 0-1,1 0 0,-1 0 0,0 0 0,0 1 1,0-1-1,0 0 0,0 1 0,0-1 1,0 1-1,0 0 0,-1 0 0,1 0 1,0 0-1,-1 0 0,1 0 0,-1 1 1,1-1-1,-1 1 0,1-1 0,-4 1 1,-11-2-17,-1 1 1,1 0-1,-20 2 1,32 0 8,-6-1-658,1 1 0,-1 1 1,1 0-1,-17 6 0,25-8 255,-1 1 0,0 0 0,0 0 0,0 1 1,1-1-1,-1 1 0,1-1 0,-1 1 0,1 0 0,0-1 0,-1 1 0,1 1 0,0-1 0,0 0 0,0 0 0,1 1 0,-1-1 0,1 1 0,-1-1 0,-1 6 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2.105"/>
    </inkml:context>
    <inkml:brush xml:id="br0">
      <inkml:brushProperty name="width" value="0.025" units="cm"/>
      <inkml:brushProperty name="height" value="0.025" units="cm"/>
    </inkml:brush>
  </inkml:definitions>
  <inkml:trace contextRef="#ctx0" brushRef="#br0">0 373 13549,'0'0'4521,"15"0"-2455,95-9 1135,158-32 0,24-5-1307,251-17 777,599-46-2224,-509 58-351,-554 44 0,-78 7 96,-49-16 43,49 1-5242,5 0-1720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3.696"/>
    </inkml:context>
    <inkml:brush xml:id="br0">
      <inkml:brushProperty name="width" value="0.025" units="cm"/>
      <inkml:brushProperty name="height" value="0.025" units="cm"/>
    </inkml:brush>
  </inkml:definitions>
  <inkml:trace contextRef="#ctx0" brushRef="#br0">1 406 15919,'0'0'4121,"11"-8"-1980,0 0-1748,216-168 2552,-180 134-2403,-1-1 0,70-86 1,-134 157-258,1 0 1,1 1-1,1 0 1,2 1 0,-14 48-1,26-75-288,0 1-1,0-1 0,0 0 1,0 1-1,1-1 1,-1 1-1,1-1 0,0 1 1,0-1-1,1 1 0,0 4 1,0-7-104,0 0 0,0 0 0,0 0 0,0 0 0,0 0 0,0 0 0,0 0 0,0 0 1,0 0-1,0-1 0,1 1 0,-1 0 0,0-1 0,1 1 0,-1-1 0,1 1 0,-1-1 0,0 0 0,1 1 0,-1-1 0,1 0 0,-1 0 1,1 0-1,-1 0 0,0 0 0,1-1 0,-1 1 0,2-1 0,27-4-4441,1-12-2494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4.023"/>
    </inkml:context>
    <inkml:brush xml:id="br0">
      <inkml:brushProperty name="width" value="0.025" units="cm"/>
      <inkml:brushProperty name="height" value="0.025" units="cm"/>
    </inkml:brush>
  </inkml:definitions>
  <inkml:trace contextRef="#ctx0" brushRef="#br0">80 24 17777,'-6'8'1532,"-8"12"-248,0 0-1,-10 24 1,20-39-1033,2 1 0,-1-1-1,1 1 1,0 0 0,0-1 0,0 1 0,1 0-1,0 0 1,0 0 0,0 0 0,1 1-1,0-1 1,0 0 0,1 0 0,-1 0 0,3 8-1,-2-13-226,1 1 0,-1 0 0,0-1 0,1 0-1,-1 1 1,1-1 0,0 0 0,-1 1 0,1-1 0,0 0-1,0 0 1,0 0 0,0-1 0,0 1 0,0 0 0,0-1 0,0 1-1,0-1 1,0 0 0,0 0 0,0 0 0,0 0 0,0 0-1,0 0 1,0 0 0,0-1 0,0 1 0,0-1 0,0 1-1,3-2 1,3 0 39,0 0 0,-1-1 0,1 0 0,-1 0 0,1-1 0,9-6 0,-10 3 22,-1 1 0,0-1 0,0 0 0,-1 0 0,1 0 0,-2-1 0,1 0 0,-1 0 0,0 0-1,-1-1 1,0 1 0,0-1 0,2-16 0,-4 22-58,-1 0 0,1 0 0,-1 0 0,1 0-1,-1 0 1,0 0 0,0 0 0,-1 0 0,1 0 0,0 0 0,-1 0-1,0 1 1,0-1 0,0 0 0,0 0 0,0 0 0,0 1-1,-1-1 1,0 1 0,1-1 0,-1 1 0,0-1 0,0 1-1,0 0 1,0 0 0,-1 0 0,1 0 0,0 0 0,-1 1 0,1-1-1,-1 1 1,0 0 0,0-1 0,1 1 0,-1 1 0,0-1-1,0 0 1,0 1 0,0-1 0,0 1 0,0 0 0,0 0-1,-5 0 1,6 1-75,-1-1 1,1 1-1,-1-1 0,1 1 0,0 0 0,0 0 0,-1 0 0,1 0 1,0 0-1,0 1 0,0-1 0,0 1 0,0-1 0,0 1 0,1 0 0,-1 0 1,0 0-1,1 0 0,0 0 0,-1 0 0,1 0 0,0 0 0,0 0 1,-1 3-1,2-3-182,-1-1-1,0 1 1,1 0 0,0 0 0,-1 0 0,1-1 0,0 1 0,0 0 0,0 0 0,0 0 0,0 0 0,1-1 0,-1 1 0,1 2 0,-1-3-128,1 0 0,0 1 0,-1-1 0,1 0 0,0 0 0,0 0 0,-1 0 0,1 0 0,0 0 0,0-1 0,0 1 0,0 0-1,0 0 1,0-1 0,1 1 0,-1 0 0,0-1 0,0 1 0,0-1 0,1 0 0,1 1 0,25 2-6400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4.394"/>
    </inkml:context>
    <inkml:brush xml:id="br0">
      <inkml:brushProperty name="width" value="0.025" units="cm"/>
      <inkml:brushProperty name="height" value="0.025" units="cm"/>
    </inkml:brush>
  </inkml:definitions>
  <inkml:trace contextRef="#ctx0" brushRef="#br0">120 1 19667,'0'0'2509,"-11"6"-267,0 0-1819,1 1 1,0 0 0,0 1 0,1 0-1,0 0 1,-12 15 0,18-20-320,0 0-1,1 1 1,-1-1 0,1 1-1,-1-1 1,1 1 0,0 0-1,1 0 1,-1 0 0,1 0-1,-1 0 1,1 1 0,1-1-1,-1 0 1,0 1 0,1-1-1,0 0 1,0 1 0,1-1-1,-1 0 1,1 1 0,0-1 0,0 0-1,0 0 1,0 0 0,3 5-1,-2-6-93,1 0 0,-1 0 0,1-1 0,0 1 0,0-1 0,0 1 0,0-1 0,0 0 0,1 0-1,-1 0 1,1-1 0,-1 1 0,1-1 0,-1 0 0,1 0 0,0 0 0,0 0 0,0-1 0,-1 0 0,1 1 0,0-1 0,0-1 0,6 0-1,-4 1 15,-1-1 0,1 1 0,-1-1 0,0-1 0,0 1 0,1-1 0,-1 0 0,0 0 0,0 0 0,0 0 0,-1-1 0,1 0 0,-1 0 0,1-1 0,-1 1 0,5-6 0,-6 4 83,0 1 0,0-1 0,0 0-1,0 0 1,-1-1 0,0 1 0,0 0 0,-1-1-1,1 1 1,-1-1 0,0 0 0,-1 1 0,0-1 0,1 0-1,-2 0 1,1 1 0,-1-1 0,1 0 0,-2 1-1,-1-7 1,2 9-205,-1 0-1,0-1 1,1 1-1,-2 0 1,1 0 0,0 0-1,0 0 1,-1 1-1,0-1 1,1 0-1,-1 1 1,0 0-1,0 0 1,0 0-1,-1 0 1,1 0-1,0 1 1,-1-1 0,1 1-1,-1 0 1,1 0-1,-1 0 1,0 1-1,1-1 1,-1 1-1,0 0 1,1 0-1,-1 0 1,0 1 0,1-1-1,-6 2 1,-4 2-4766,2 3-3282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4.940"/>
    </inkml:context>
    <inkml:brush xml:id="br0">
      <inkml:brushProperty name="width" value="0.025" units="cm"/>
      <inkml:brushProperty name="height" value="0.025" units="cm"/>
    </inkml:brush>
  </inkml:definitions>
  <inkml:trace contextRef="#ctx0" brushRef="#br0">0 66 17200,'0'0'5734,"52"-13"-3076,-20 10-1024,10 0-289,7-1-672,7-1-481,5-2-128,0 1-32,-6-1-224,-9 1-1218,-13 2-1376,-12 0-1058,-16 1-3010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3.668"/>
    </inkml:context>
    <inkml:brush xml:id="br0">
      <inkml:brushProperty name="width" value="0.025" units="cm"/>
      <inkml:brushProperty name="height" value="0.025" units="cm"/>
    </inkml:brush>
  </inkml:definitions>
  <inkml:trace contextRef="#ctx0" brushRef="#br0">69 1 5509,'0'0'20724,"-7"10"-18477,3-5-2016,-24 32 1007,26-34-1232,0 0-1,1-1 0,-1 1 0,1 0 1,0 0-1,0 1 0,0-1 1,0 0-1,0 0 0,1 0 0,-1 1 1,1-1-1,0 5 0,0-7-130,1 0 0,-1-1 0,1 1 0,-1 0 1,1 0-1,-1-1 0,1 1 0,0 0 0,0-1 0,-1 1 0,1 0 0,0-1 0,0 1 0,-1-1 0,1 1 0,0-1 1,0 0-1,0 1 0,0-1 0,0 0 0,0 0 0,0 1 0,0-1 0,0 0 0,1 0 0,33 1-2563,-23-1 1481,-7 0 1152,0 0 0,0 1 0,0-1 0,0 1 0,0 0 0,0 1 0,-1-1 0,1 1 0,0 0 0,-1 0 1,1 1-1,-1-1 0,4 4 0,-6-4 321,0 1 0,0-1 0,0 1 0,-1-1 0,1 1 0,-1 0 0,0-1 0,0 1 0,0 0 0,0 0 0,0 0 0,-1 0 0,1 0 1,-1 0-1,0 0 0,0 0 0,0 0 0,0 0 0,0 0 0,-1 0 0,1 0 0,-1 0 0,-1 3 0,-3 9 123,-1-1-1,0 0 0,-1-1 0,-1 0 1,0 0-1,-1 0 0,0-1 0,-1 0 1,0-1-1,-21 18 0,30-28-425,0 0 0,0 0 0,0 0 0,0 0 0,0-1 0,0 1 0,0 0 0,0-1 0,0 1 0,0-1 0,0 1 0,0-1 0,-1 1 0,1-1 0,0 0 0,0 1 0,-1-1 1,1 0-1,0 0 0,0 0 0,-1 0 0,1 0 0,0-1 0,-1 1 0,1 0 0,0 0 0,-2-1 0,1-1-137,1 1 0,-1-1 0,1 1 1,0-1-1,-1 0 0,1 0 0,0 1 1,0-1-1,0 0 0,0 0 0,0 0 1,0 0-1,1 0 0,-1-4 0,-2-9-1559,1 0 0,0-1 0,1-20 0,1 34 1427,0-24-7039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5.311"/>
    </inkml:context>
    <inkml:brush xml:id="br0">
      <inkml:brushProperty name="width" value="0.025" units="cm"/>
      <inkml:brushProperty name="height" value="0.025" units="cm"/>
    </inkml:brush>
  </inkml:definitions>
  <inkml:trace contextRef="#ctx0" brushRef="#br0">0 64 18033,'0'0'4484,"72"13"-1633,-9-13-2082,13-6-353,4-7 1,2-4-385,-10-2-1858,-12-3-5541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7.210"/>
    </inkml:context>
    <inkml:brush xml:id="br0">
      <inkml:brushProperty name="width" value="0.025" units="cm"/>
      <inkml:brushProperty name="height" value="0.025" units="cm"/>
    </inkml:brush>
  </inkml:definitions>
  <inkml:trace contextRef="#ctx0" brushRef="#br0">1 346 15310,'0'0'4479,"8"-9"-4206,6-2-265,0 0 0,1 1 0,0 0 0,1 1 0,-1 1 0,2 0 0,-1 2 0,1 0 0,22-5 0,292-80-2708,-262 77 1797,1 3 1,133-4-1,-12 18 1655,215-8 1699,-378 2-2434,199-10 74,-196 14-87,-1 0 0,1 2 1,0 2-1,-1 0 0,39 14 0,-53-14 3,37 13 91,70 16 1,-102-31-65,-1 0 0,0-1 0,1-2 0,-1 1 0,0-2 0,1-1 0,21-5 0,15-8 13,0-2 1,77-36 0,42-14-183,-150 59 120,0 2 1,1 0-1,0 2 1,50-2-1,-31 16 963,-43-8-1060,0 0-1,0-1 1,0 0-1,0 0 1,1 0-1,-1 0 1,0 0-1,1-1 1,-1 0-1,0 1 1,1-1-1,-1 0 1,0-1-1,1 1 1,-1 0-1,0-1 0,1 0 1,-1 0-1,5-2 1,9-17-6241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7.679"/>
    </inkml:context>
    <inkml:brush xml:id="br0">
      <inkml:brushProperty name="width" value="0.025" units="cm"/>
      <inkml:brushProperty name="height" value="0.025" units="cm"/>
    </inkml:brush>
  </inkml:definitions>
  <inkml:trace contextRef="#ctx0" brushRef="#br0">0 26 10346,'0'0'17937,"67"11"-17361,-27-11-384,2 0-95,-1 0-65,-2-3-32,-1-3-1186,-10 1-1376,-4-5-1794,-7-3-3139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8.438"/>
    </inkml:context>
    <inkml:brush xml:id="br0">
      <inkml:brushProperty name="width" value="0.025" units="cm"/>
      <inkml:brushProperty name="height" value="0.025" units="cm"/>
    </inkml:brush>
  </inkml:definitions>
  <inkml:trace contextRef="#ctx0" brushRef="#br0">0 283 9321,'0'0'15326,"12"-3"-14087,9-3-1124,-1-1 0,0-1 0,-1-1 0,0-1 0,0-1 0,-1 0 0,30-25 0,-24 17-93,-1-2 0,-1 0 0,-1-2 0,-1 0 0,22-33-1,-32 37 192,-22 34-66,-22 32 22,33-47-169,-21 34 31,1 0 0,2 1-1,-23 58 1,36-60-3131,6-32 2933,0 0 1,0-1 0,0 1 0,0 0-1,1 0 1,-1-1 0,0 1 0,0 0-1,1-1 1,-1 1 0,0 0 0,1-1-1,-1 1 1,1 0 0,-1-1 0,1 1-1,-1-1 1,1 1 0,-1-1 0,1 1-1,0-1 1,-1 1 0,1-1 0,0 1-1,-1-1 1,1 0 0,0 0 0,-1 1-1,1-1 1,0 0 0,0 0 0,-1 0-1,1 0 1,0 0 0,0 0 0,1 0-1,13 0-6735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8.795"/>
    </inkml:context>
    <inkml:brush xml:id="br0">
      <inkml:brushProperty name="width" value="0.025" units="cm"/>
      <inkml:brushProperty name="height" value="0.025" units="cm"/>
    </inkml:brush>
  </inkml:definitions>
  <inkml:trace contextRef="#ctx0" brushRef="#br0">86 1 12812,'0'0'6470,"-49"58"-4164,34-36-1088,1 4-193,8-4-417,5-1-448,1-4-160,6-7-1281,9-6-1762,2-4-1697,4-5-6087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19.139"/>
    </inkml:context>
    <inkml:brush xml:id="br0">
      <inkml:brushProperty name="width" value="0.025" units="cm"/>
      <inkml:brushProperty name="height" value="0.025" units="cm"/>
    </inkml:brush>
  </inkml:definitions>
  <inkml:trace contextRef="#ctx0" brushRef="#br0">171 61 4644,'0'0'14809,"-10"11"-11974,-1 1-2292,-46 53 1774,52-59-2063,0 1 1,0 0 0,1 0-1,0 0 1,0 0-1,0 1 1,1-1 0,-4 16-1,7-23-250,0 1 0,0 0 0,0-1 0,0 1 0,0-1 0,1 1 0,-1-1 0,0 1 0,0-1 0,0 1 0,0-1 0,1 1 0,-1-1 0,0 1 0,1-1-1,-1 1 1,0-1 0,1 1 0,-1-1 0,0 0 0,1 1 0,-1-1 0,1 0 0,-1 1 0,1-1 0,-1 0 0,1 0 0,-1 1 0,1-1 0,-1 0 0,1 0 0,0 0 0,28 4 146,27-10 23,-49 4-181,1 1 1,-1 0-1,0 0 1,0 1-1,0 0 1,1 0-1,-1 1 0,8 1 1,-13-1 2,0 0 0,0 0 0,0 0 0,0 0 1,0 0-1,0 0 0,-1 1 0,1-1 0,0 1 0,-1-1 1,1 1-1,-1 0 0,1-1 0,-1 1 0,0 0 0,0 0 0,0 0 1,0 0-1,0 0 0,0 0 0,-1 0 0,1 0 0,-1 1 1,1-1-1,-1 0 0,0 0 0,0 0 0,0 1 0,0 2 1,-1 2 38,0-1 0,0 1 0,-1-1 0,0 1 0,0-1 0,0 0 0,-1 1 0,0-1 0,0 0 0,0-1 0,-1 1 0,0-1 0,0 0 0,-1 0 0,1 0 0,-1 0 0,0-1 0,0 1 0,-1-2 0,-10 8 0,5-5 53,0 1 0,0-1 0,-1-1 0,0 0 0,0 0-1,0-1 1,0-1 0,0 0 0,-1-1 0,-16 1 0,28-3-193,0 0 0,-1 0-1,1 0 1,0 0-1,0-1 1,0 1-1,0 0 1,0-1-1,0 1 1,0 0-1,0-1 1,0 1 0,1-1-1,-1 0 1,0 1-1,0-1 1,0 0-1,1 0 1,-1 1-1,0-1 1,1 0-1,-1 0 1,0 0 0,1 0-1,-1 0 1,1 0-1,0 0 1,-1 0-1,1 0 1,0 0-1,-1 0 1,1-1-1,-1-42-6630,2 28 3193,-1-27-8905</inkml:trace>
  <inkml:trace contextRef="#ctx0" brushRef="#br0" timeOffset="0.5">70 84 15599,'0'0'9128,"64"-25"-7975,-30 20 65,8 1-610,3 0-512,9-2-1345,1-11-4420,2-5-9898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0.056"/>
    </inkml:context>
    <inkml:brush xml:id="br0">
      <inkml:brushProperty name="width" value="0.025" units="cm"/>
      <inkml:brushProperty name="height" value="0.025" units="cm"/>
    </inkml:brush>
  </inkml:definitions>
  <inkml:trace contextRef="#ctx0" brushRef="#br0">1 23 13196,'0'0'16176,"72"-9"-15792,-38 9-224,-3 0-128,1 0-64,-1 0-2178,-1 0-3555,-1-14-8937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0.898"/>
    </inkml:context>
    <inkml:brush xml:id="br0">
      <inkml:brushProperty name="width" value="0.025" units="cm"/>
      <inkml:brushProperty name="height" value="0.025" units="cm"/>
    </inkml:brush>
  </inkml:definitions>
  <inkml:trace contextRef="#ctx0" brushRef="#br0">62 253 7719,'0'0'8622,"-9"4"-6369,-26 14-166,34-17-1931,0-1 1,0 0-1,0 1 0,0 0 0,0-1 1,0 1-1,0-1 0,0 1 1,0 0-1,0 0 0,1-1 1,-1 1-1,0 0 0,1 0 0,-1 0 1,1 0-1,-1 0 0,1 0 1,-1 0-1,1 0 0,-1 0 1,1 0-1,0 0 0,0 0 0,-1 0 1,1 1-1,1-1-86,-1 0 0,0-1 0,1 1 0,-1-1 0,0 0 0,1 1 0,-1-1 0,1 1 0,-1-1 1,1 0-1,-1 1 0,1-1 0,-1 0 0,1 1 0,-1-1 0,1 0 0,0 0 0,-1 1 0,1-1 0,-1 0 0,1 0 0,0 0 0,-1 0 0,1 0 0,-1 0 0,1 0 0,0 0 0,-1 0 0,1 0 0,-1-1 0,1 1 0,0 0 0,-1 0 1,1 0-1,-1-1 0,1 1 0,21-10 276,-1-2 0,0 0 0,-1 0 0,27-23 0,-15 11-293,82-64 43,-101 76-78,0 0 1,-1-1-1,0 0 0,-1-1 0,-1 0 1,11-18-1,-66 114 320,-91 187-254,133-263-210,1 0 1,0 0 0,0 0 0,0 0 0,0 11 0,2-16-88,0 0 0,0-1 0,0 1 0,0 0 0,0 0 1,0 0-1,0 0 0,0 0 0,1-1 0,-1 1 0,0 0 1,1 0-1,-1 0 0,0 0 0,1-1 0,-1 1 1,1 0-1,-1-1 0,2 2 0,-1-1-230,0-1-1,0 1 1,0-1 0,0 0-1,0 0 1,0 1 0,0-1-1,1 0 1,-1 0 0,0 0-1,0 0 1,0 0 0,0 0-1,0 0 1,0-1 0,0 1-1,1 0 1,-1-1 0,0 1-1,1-1 1,14-9-11125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1.228"/>
    </inkml:context>
    <inkml:brush xml:id="br0">
      <inkml:brushProperty name="width" value="0.025" units="cm"/>
      <inkml:brushProperty name="height" value="0.025" units="cm"/>
    </inkml:brush>
  </inkml:definitions>
  <inkml:trace contextRef="#ctx0" brushRef="#br0">75 1 16111,'0'0'8072,"-26"64"-6022,15-31-256,-2 5-673,1 3-641,3 2-320,7-2-96,1-6-32,1-8-32,0-10-1345,2-6-1057,8-11 64,1 0-1090,1-22-1633,2-8-5797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1.569"/>
    </inkml:context>
    <inkml:brush xml:id="br0">
      <inkml:brushProperty name="width" value="0.025" units="cm"/>
      <inkml:brushProperty name="height" value="0.025" units="cm"/>
    </inkml:brush>
  </inkml:definitions>
  <inkml:trace contextRef="#ctx0" brushRef="#br0">216 0 19058,'0'0'5338,"-9"9"-3229,1-1-1713,-64 68 2729,65-69-2940,1 1-1,0 1 1,0-1 0,1 1 0,0 0-1,0 0 1,1 0 0,-5 19 0,9-27-186,0 0 0,0 0 0,0-1 1,0 1-1,0 0 0,0 0 0,0 0 1,0-1-1,0 1 0,0 0 0,1 0 1,-1-1-1,0 1 0,1 0 0,-1-1 1,1 1-1,-1 0 0,1-1 0,-1 1 1,1 0-1,-1-1 0,1 1 0,-1-1 1,1 1-1,0-1 0,-1 1 0,1-1 1,0 0-1,-1 1 0,1-1 0,0 0 1,0 1-1,-1-1 0,1 0 0,0 0 1,0 0-1,1 0 0,37 2 9,-29-2 2,6-1-131,2 1-45,-1 0 1,1 1-1,-1 0 1,31 8-1,-46-9 162,1 1-1,-1-1 0,1 1 0,0 0 0,-1 0 0,0 0 0,1 0 1,-1 1-1,0-1 0,0 0 0,0 1 0,1 0 0,-2-1 0,1 1 1,0 0-1,0 0 0,-1 0 0,1 1 0,-1-1 0,1 0 0,-1 0 1,0 1-1,0-1 0,0 1 0,0-1 0,0 1 0,-1-1 0,1 1 1,-1-1-1,0 1 0,0 0 0,0-1 0,0 1 0,0 0 0,0-1 1,-1 1-1,1-1 0,-1 1 0,0-1 0,-1 3 0,0 1 17,-1-1 0,0 1-1,0-1 1,-1 0 0,0 0-1,0-1 1,0 1 0,0-1-1,-1 0 1,0 0 0,-10 7-1,-62 35 69,72-44-65,-13 8 135,0 0-1,0-2 1,0 0-1,-1-1 0,-1-1 1,-29 5-1,49-11-244,-1 0-1,0 0 0,0 0 0,0 0 0,1 0 0,-1 0 0,0 0 0,0 0 0,0 0 1,1 0-1,-1-1 0,0 1 0,0 0 0,1-1 0,-1 1 0,0 0 0,0-1 0,1 1 1,-1-1-1,1 1 0,-1-1 0,0 0 0,1 1 0,-1-1 0,1 1 0,-1-1 1,1 0-1,0 0 0,-1 1 0,1-1 0,0 0 0,-1 1 0,1-1 0,0-1 0,-1-33-6363,1 22 3606,0-26-6008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3.998"/>
    </inkml:context>
    <inkml:brush xml:id="br0">
      <inkml:brushProperty name="width" value="0.025" units="cm"/>
      <inkml:brushProperty name="height" value="0.025" units="cm"/>
    </inkml:brush>
  </inkml:definitions>
  <inkml:trace contextRef="#ctx0" brushRef="#br0">97 151 11211,'0'0'19341,"10"-3"-18156,4-3-1032,0 0 1,-1-1-1,0-1 1,16-11-1,-26 17-142,1 0 0,-1-1 0,1 1 0,-1-1 0,0 0 0,0 0 0,0 0 0,-1 0 0,1-1 0,-1 1 0,1-1 0,-1 0 0,0 1-1,-1-1 1,1 0 0,-1 0 0,1 0 0,-1 0 0,0 0 0,-1-1 0,1 1 0,-1 0 0,0-6 0,-1 9-11,0 0 0,0 0 0,0 0 0,0 0 0,0 0 0,0 0 0,0 0 0,0 1 0,-1-1 0,1 0 0,0 1 0,0-1 0,-1 1 0,1-1 0,-1 1 0,1 0 0,0 0 0,-1 0 0,1 0 0,-1-1 0,1 2 0,0-1 0,-3 0 0,-36 4 0,31-2 0,1 1 0,-1 1 0,1-1 0,0 1 0,1 1 0,-1-1 0,1 1 0,-1 1 0,2-1 0,-1 1 0,0 1 0,1-1 0,1 1 0,-11 15 0,10-13 0,0 0 0,0 1 0,1 0 0,1 0 0,0 1 0,0-1 0,1 1 0,0 0 0,1 0 0,0 0 0,0 17 0,2-25 0,0-1 0,0 0 0,0 0 0,1 0 0,-1 0 0,1 0 0,-1 0 0,1 0 0,0 0 0,0-1 0,0 1 0,0 0 0,0 0 0,0-1 0,0 1 0,1 0 0,-1-1 0,1 1 0,-1-1 0,3 2 0,0-1 0,-1 0 0,2 1 0,-1-2 0,0 1 0,0 0 0,0-1 0,1 0 0,-1 0 0,5 0 0,8 1 0,-1-2 0,1 0 0,-1-1 0,22-3 0,-17 0-405,0-1 0,0 0 0,20-10 0,-28 10-695,0-1-1,-1 0 1,0-1 0,0 0 0,20-17 0,-9 0-10890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1.893"/>
    </inkml:context>
    <inkml:brush xml:id="br0">
      <inkml:brushProperty name="width" value="0.025" units="cm"/>
      <inkml:brushProperty name="height" value="0.025" units="cm"/>
    </inkml:brush>
  </inkml:definitions>
  <inkml:trace contextRef="#ctx0" brushRef="#br0">1 82 14638,'0'0'9929,"66"-55"-8487,-40 47 31,2-1-704,3 7-545,5 0-160,-2 2-544,1 0-2179,1 0-2274,1-6-4484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2.314"/>
    </inkml:context>
    <inkml:brush xml:id="br0">
      <inkml:brushProperty name="width" value="0.025" units="cm"/>
      <inkml:brushProperty name="height" value="0.025" units="cm"/>
    </inkml:brush>
  </inkml:definitions>
  <inkml:trace contextRef="#ctx0" brushRef="#br0">341 1 11531,'0'0'15476,"-8"13"-14467,-33 41-46,-3-1-1,-72 68 1,26-29-2753,60-61-2869,28-29 3614,-4 3-1983,3-4-2839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2.672"/>
    </inkml:context>
    <inkml:brush xml:id="br0">
      <inkml:brushProperty name="width" value="0.025" units="cm"/>
      <inkml:brushProperty name="height" value="0.025" units="cm"/>
    </inkml:brush>
  </inkml:definitions>
  <inkml:trace contextRef="#ctx0" brushRef="#br0">180 1 11307,'-11'0'5311,"4"0"-5063,0 0 0,0 0 0,0 1 0,0-1 0,0 2 0,0-1-1,0 1 1,1 0 0,-1 0 0,1 1 0,-1-1 0,1 2-1,0-1 1,0 1 0,0 0 0,1 0 0,-1 0 0,1 1 0,0 0-1,0 0 1,1 0 0,0 1 0,-1-1 0,2 1 0,-1 0 0,1 0-1,-3 8 1,4-11-151,1 0 0,0 0 0,0 1 0,0-1 0,0 1 0,1-1 0,0 1 0,-1-1 0,1 1 0,0-1-1,1 1 1,-1-1 0,1 1 0,-1-1 0,1 1 0,0-1 0,0 0 0,1 0 0,-1 1 0,1-1 0,2 4 0,-1-4 10,0 0 1,0 0-1,1-1 1,-1 1 0,0-1-1,1 0 1,0 0-1,-1-1 1,1 1-1,0-1 1,0 1 0,0-1-1,0 0 1,0-1-1,7 1 1,1 0 25,1-1 0,-1 0 0,0-1 0,1-1 0,-1 0 0,0 0 0,0-1 0,0-1 1,-1 0-1,1 0 0,14-9 0,-20 8-110,0 1 0,0-1 0,0 0 0,-1-1 0,0 1-1,0-1 1,0 0 0,0 0 0,-1-1 0,0 1 0,-1-1 0,3-7 0,-5 12-16,0-1 0,0 1 0,-1 0 0,1 0 0,-1-1 0,1 1 0,-1 0 0,0 0 0,0-1 0,0 1 0,0 0 0,-1-1 0,1 1 0,0 0 0,-1 0 0,0-1 0,1 1-1,-1 0 1,0 0 0,0 0 0,-1 0 0,1 0 0,0 0 0,0 0 0,-1 0 0,0 1 0,1-1 0,-1 1 0,0-1 0,1 1 0,-1-1 0,0 1 0,0 0 0,0 0 0,0 0 0,-1 0 0,1 0 0,0 0 0,0 1 0,0-1 0,-1 1 0,-2-1 0,-1 0-19,-1-1 0,1 1 0,0 0 1,-1 0-1,1 1 0,-1 0 0,1 0 1,-1 0-1,1 1 0,-1 0 0,1 0 1,0 1-1,-1 0 0,1 0 0,0 0 1,0 1-1,0 0 0,1 0 0,-1 1 1,1-1-1,-1 1 0,1 0 0,1 1 1,-1-1-1,-5 7 0,6-6-417,1 1 0,-1-1 0,1 1 0,0 0 1,1 0-1,-1 0 0,0 6 0,1-4-753,0-1 0,1 1 0,0 0 0,1 0-1,0 0 1,1 9 0,3 6-8053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39:23.046"/>
    </inkml:context>
    <inkml:brush xml:id="br0">
      <inkml:brushProperty name="width" value="0.025" units="cm"/>
      <inkml:brushProperty name="height" value="0.025" units="cm"/>
    </inkml:brush>
  </inkml:definitions>
  <inkml:trace contextRef="#ctx0" brushRef="#br0">134 1 17617,'-11'9'929,"4"-3"-743,-12 10 679,1 1 1,-16 19-1,29-31-506,0 1 0,1 0 0,0 0 0,0 0 0,1 0 1,-1 0-1,1 1 0,1 0 0,-1-1 0,1 1 0,1 0 0,-1 0 0,0 8 1,2-13-284,1 0 1,-1 0-1,1-1 1,-1 1-1,1 0 1,0 0-1,0-1 1,0 1-1,0-1 1,0 1-1,0-1 1,0 1-1,1-1 1,-1 0-1,0 1 1,1-1-1,-1 0 1,1 0-1,-1 0 1,1 0-1,0 0 1,-1 0-1,1-1 1,0 1-1,0-1 1,0 1-1,-1-1 1,1 1-1,0-1 1,0 0-1,0 0 1,0 0-1,2 0 1,13 1 310,0-1 0,26-2 1,-38 1-281,17-1 79,0-2 0,-1 0 0,0-1 0,25-10 0,-34 10-81,0 0 1,0-1-1,0 0 1,0 0-1,-1-2 1,0 1-1,-1-1 1,11-11-1,-19 17-77,0 1-1,0-1 1,-1 1 0,1-1-1,-1 0 1,1 0-1,-1 0 1,0 0 0,0 0-1,0 0 1,0 0 0,0 0-1,0-1 1,-1 1-1,1 0 1,-1 0 0,1-1-1,-1 1 1,0 0 0,0-1-1,0-2 1,-1 3-22,0 0 0,0 0 0,0 1 0,0-1-1,0 0 1,-1 1 0,1-1 0,-1 0 0,1 1 0,-1 0 0,1-1 0,-1 1 0,0 0 0,0 0 0,1 0 0,-1 0 0,0 0 0,-4-1 0,-7-2-27,0 1 1,0 0-1,-1 1 1,0 0-1,-21 1 1,24 2-351,-21 0-627,19-4-5710,12-3-1775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5.705"/>
    </inkml:context>
    <inkml:brush xml:id="br0">
      <inkml:brushProperty name="width" value="0.025" units="cm"/>
      <inkml:brushProperty name="height" value="0.025" units="cm"/>
    </inkml:brush>
  </inkml:definitions>
  <inkml:trace contextRef="#ctx0" brushRef="#br0">19 1 10666,'0'0'17681,"-17"86"-17137,16-37-287,1 3-161,0 0-64,0-3-1249,9-6-1314,-2-9-1697,-2-8-1697,-5-11-4165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6.078"/>
    </inkml:context>
    <inkml:brush xml:id="br0">
      <inkml:brushProperty name="width" value="0.025" units="cm"/>
      <inkml:brushProperty name="height" value="0.025" units="cm"/>
    </inkml:brush>
  </inkml:definitions>
  <inkml:trace contextRef="#ctx0" brushRef="#br0">19 157 16688,'-4'-9'2247,"-9"-34"305,13 41-2419,-1 0 0,1 0 1,-1 0-1,1 0 0,0 0 0,0 0 0,0 0 1,0 0-1,1 0 0,-1 0 0,0 0 0,1 0 1,-1 0-1,1 0 0,0 0 0,0 0 1,-1 1-1,1-1 0,0 0 0,1 0 0,-1 1 1,0-1-1,0 1 0,1-1 0,-1 1 0,1 0 1,-1-1-1,1 1 0,0 0 0,3-2 0,3-1 21,1 1-1,0-1 1,0 1-1,1 1 0,9-2 1,-8 2-4,41-8-73,1 2 0,-1 3 1,1 2-1,0 3 1,63 6-1,-106-5-8,0 1 0,0 0 1,0 0-1,0 1 0,-1 0 0,0 1 1,1 0-1,-1 0 0,-1 1 0,1 0 0,-1 1 1,1 0-1,-2 0 0,11 11 0,-14-13 5,0 1 0,-1 0 0,0 0 0,0 0-1,0 0 1,-1 0 0,1 1 0,-1-1 0,-1 1-1,1-1 1,-1 1 0,0 0 0,0 0 0,-1 0 0,1-1-1,-1 1 1,-1 0 0,1 0 0,-1 0 0,0 0-1,0-1 1,-1 1 0,1 0 0,-1-1 0,-6 11-1,1-3 64,-1 0-1,0 0 0,-1 0 0,0-1 0,-1-1 0,-1 1 0,0-2 1,0 0-1,-1 0 0,0-1 0,-1 0 0,-17 9 0,14-9-55,0-2 0,0 0 0,-1 0-1,0-2 1,0 0 0,0 0 0,-1-2 0,0 0-1,1-2 1,-24 1 0,37-2-110,0 0 0,1-1 0,-1 1 0,0-1 0,1 0 0,-1 0-1,0 0 1,1 0 0,-1-1 0,1 1 0,0-1 0,-1 0 0,1 0 0,0 0 0,0 0 0,0-1 0,1 1 0,-1-1-1,0 0 1,1 1 0,0-1 0,0 0 0,0-1 0,0 1 0,0 0 0,0-1 0,1 1 0,0-1 0,0 1 0,0-1-1,0 1 1,0-1 0,1 0 0,-1 0 0,1 1 0,0-1 0,1-6 0,-1 8-289,1 0 0,0 0 0,0 0 0,0 0 0,0 1 0,0-1 0,0 0 0,0 0 0,0 1 0,1-1 0,-1 0-1,1 1 1,-1-1 0,1 1 0,-1 0 0,1 0 0,0-1 0,0 1 0,0 0 0,0 1 0,0-1 0,0 0 0,0 0 0,0 1 0,4-1 0,58-6-7960,-60 7 7619,42 0-6174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6.717"/>
    </inkml:context>
    <inkml:brush xml:id="br0">
      <inkml:brushProperty name="width" value="0.025" units="cm"/>
      <inkml:brushProperty name="height" value="0.025" units="cm"/>
    </inkml:brush>
  </inkml:definitions>
  <inkml:trace contextRef="#ctx0" brushRef="#br0">82 128 13997,'9'-5'4041,"-9"4"-4014,8-3 1043,0-1-1,0 0 1,-1-1 0,11-10-1,-16 14-756,0 1-1,0-1 1,-1 0-1,1 0 1,-1-1-1,1 1 1,-1 0-1,1-1 1,-1 1 0,0 0-1,0-1 1,-1 1-1,1-1 1,0 0-1,-1 1 1,1-1-1,-1 1 1,0-1-1,0 0 1,0 1-1,0-1 1,-1 0 0,1 1-1,-1-1 1,-1-4-1,2 5-285,-1 1-1,0 0 1,0 0-1,0 0 1,0-1-1,0 1 1,0 0-1,0 0 0,0 0 1,-1 1-1,1-1 1,0 0-1,0 0 1,-1 1-1,1-1 1,-1 0-1,1 1 1,0 0-1,-1-1 1,1 1-1,-1 0 1,1 0-1,-1-1 1,1 1-1,-1 0 1,1 1-1,-1-1 1,1 0-1,-1 0 1,1 1-1,-1-1 1,1 1-1,0-1 1,-1 1-1,1-1 0,0 1 1,-2 1-1,-3 0 2,0 1 0,0 0 0,1 1-1,-1-1 1,1 1 0,0 0-1,-6 7 1,3-1-28,0 1 0,1-1 0,0 2 0,-6 13 0,11-22 0,0 1 0,0-1 0,1 1 0,-1 0 0,1 0 0,0 0 0,0-1 0,1 1 0,-1 0 0,1 0 0,0 0 0,0 0 0,0 0 0,0 0 0,1 0 0,0 0 0,2 7 0,-2-10 0,0 1 0,1-1 0,-1 0 0,1 1 0,0-1 0,-1 0 0,1 0 0,0 0 0,-1 0 0,1-1 0,0 1 0,0 0 0,0-1 0,0 1 0,0-1 0,0 0 0,0 1 0,0-1 0,0 0 0,3-1 0,42-3 0,-35 2-14,-1-1 1,0-1-1,0 0 0,0 0 0,0-1 1,-1-1-1,0 0 0,11-8 0,11-11-65,29-29 0,-36 31 73,-25 23 7,0 0 0,0 0 0,0 0 0,1-1 0,-1 1 0,0 0 0,0 0 0,0 0 1,0 0-1,1 0 0,-1-1 0,0 1 0,0 0 0,0 0 0,1 0 0,-1 0 0,0 0 0,0 0 1,0 0-1,1 0 0,-1 0 0,0 0 0,0 0 0,1 0 0,-1 0 0,0 0 0,0 0 0,0 0 1,1 0-1,-1 0 0,0 0 0,0 0 0,1 0 0,-1 0 0,0 0 0,0 0 0,0 0 0,1 1 0,-1-1 1,0 0-1,0 0 0,0 0 0,0 0 0,1 0 0,-1 1 0,0-1 0,3 15 94,-4 22 46,1-36-140,-4 24-1,3-20 0,0 0 0,0 0 0,1 0 0,0 0 0,0-1 0,0 1 0,1 10 0,0-14 0,0 0 0,-1 0 0,1 1 0,0-1 0,0 0 0,0 0 0,-1 0 0,1 0 0,1 0 0,-1 0 0,0 0 0,0 0 0,0 0 0,0-1 0,1 1 0,-1 0 0,0-1 0,1 1 0,-1-1 0,0 0 0,1 1 0,-1-1 0,0 0 0,1 0 0,-1 0 0,1 0 0,-1 0 0,1 0 0,-1 0 0,0 0 0,1 0 0,2-2 0,10-1 0,0-1 0,0 0 0,0-1 0,-1-1 0,0 0 0,0-1 0,0 0 0,-1-1 0,0-1 0,0 0 0,11-12 0,56-36 0,-78 57 0,-1 1 0,1-1 0,-1 0 0,0 1 0,1-1 0,-1 0 0,1 1 0,-1-1 0,0 1 0,1-1 0,-1 1 0,0-1 0,0 0 0,1 1 0,-1-1 0,0 1 0,0-1 0,0 1 0,0 0 0,1-1 0,-1 1 0,0-1 0,0 1 0,0-1 0,0 1 0,0-1 0,0 1 0,-1-1 0,1 1 0,0-1 0,0 1 0,0-1 0,0 1 0,-1 0 0,-2 25 0,0-14 0,-9 32 0,11-43 0,1 0 0,0 0 0,-1 0 0,1 0 0,0 0 0,0 0 0,0 0 0,0 0 0,0 0 0,0 0 0,0-1 0,0 1 0,0 0 0,0 0 0,1 0 0,-1 0 0,0 0 0,0 0 0,1 0 0,-1 0 0,1 0 0,-1-1 0,1 1 0,-1 0 0,1 0 0,0 0 0,-1-1 0,1 1 0,0 0 0,0-1 0,-1 1 0,1-1 0,0 1 0,1 0 0,3-1-32,1 1 0,0-1 0,-1 0 0,1 0 0,-1 0 0,1-1 0,-1 0 0,1 0-1,-1-1 1,1 1 0,-1-1 0,0 0 0,9-5 0,2-3-252,0-1 1,25-22-1,12-8-178,-52 41 449,-1-1 0,0 1 0,0 0 0,1 0-1,-1 0 1,0-1 0,1 1 0,-1 0 0,0 0-1,1 0 1,-1 0 0,0-1 0,1 1 0,-1 0 0,0 0-1,1 0 1,-1 0 0,0 0 0,1 0 0,-1 0-1,0 0 1,1 0 0,-1 0 0,0 0 0,1 0-1,-1 1 1,0-1 0,1 0 0,-1 0 0,0 0-1,1 0 1,-1 0 0,0 1 0,1-1 0,-1 0 0,0 0-1,0 1 1,1-1 0,-1 0 0,0 0 0,1 1-1,2 21-51,-10 38 546,5-46-364,1-12-117,1 0 0,0 0 0,-1 0 0,1 1 0,0-1 0,0 0 0,0 0 0,0 0 0,1 0 0,-1 0 0,1 0 0,-1 0 0,1 0 0,0 0 0,-1 0 0,1 0 0,0 0 0,0 0 0,1-1 0,-1 1 0,0 0 0,1-1 0,-1 1 0,1-1 0,1 2 0,0-2-120,0 0-1,0 0 1,-1 0 0,1-1 0,0 1-1,0-1 1,0 0 0,0 0 0,0 0-1,0 0 1,0 0 0,0-1 0,0 1-1,0-1 1,0 0 0,0 0 0,-1 0-1,5-2 1,2-2-1003,1 0-1,-1 0 1,0-1 0,0 0-1,0-1 1,-1 0 0,14-16-1,24-32-8264,-29 30 794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7.120"/>
    </inkml:context>
    <inkml:brush xml:id="br0">
      <inkml:brushProperty name="width" value="0.025" units="cm"/>
      <inkml:brushProperty name="height" value="0.025" units="cm"/>
    </inkml:brush>
  </inkml:definitions>
  <inkml:trace contextRef="#ctx0" brushRef="#br0">61 1 19699,'0'0'13068,"-42"56"-13068,34-29 0,1 4 0,3-5 0,4-4 0,0-2 0,0-7 0,11-4 0,1-5 0,1-4-2210,2 0-3684,0-8-5444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7.526"/>
    </inkml:context>
    <inkml:brush xml:id="br0">
      <inkml:brushProperty name="width" value="0.025" units="cm"/>
      <inkml:brushProperty name="height" value="0.025" units="cm"/>
    </inkml:brush>
  </inkml:definitions>
  <inkml:trace contextRef="#ctx0" brushRef="#br0">151 0 17521,'0'0'9214,"-4"11"-6737,-7 25-1483,1 0 0,-8 57 0,12-45-908,2 0 0,3 0 0,6 79-1,-5-124-209,0 0-1,1 0 0,-1 0 0,1 0 0,-1 0 0,1 0 0,0-1 0,0 1 0,0 0 0,0-1 0,1 1 0,-1 0 1,1-1-1,2 3 0,-4-13-7324,-3-28 1162,-23-19-135,-11 2 5167,10 21 4726,2 1 11754,40 29-12065,44-3-2512,-55 5-84,26-1-491,85-9 289,-43-8-3696,-48 5-1610,-9-1-2043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7.869"/>
    </inkml:context>
    <inkml:brush xml:id="br0">
      <inkml:brushProperty name="width" value="0.025" units="cm"/>
      <inkml:brushProperty name="height" value="0.025" units="cm"/>
    </inkml:brush>
  </inkml:definitions>
  <inkml:trace contextRef="#ctx0" brushRef="#br0">1 58 20371,'0'0'8296,"68"-58"-17136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3.421"/>
    </inkml:context>
    <inkml:brush xml:id="br0">
      <inkml:brushProperty name="width" value="0.025" units="cm"/>
      <inkml:brushProperty name="height" value="0.025" units="cm"/>
    </inkml:brush>
  </inkml:definitions>
  <inkml:trace contextRef="#ctx0" brushRef="#br0">9 1 9545,'0'0'7143,"-5"69"-6599,3-33-159,1 4-225,1 0-64,0-4-64,0-3-32,0-4 64,0-6-64,0-7-64,3-8-673,0-5-576,-1-3-705,-1-7-416,-1-7-2147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19.823"/>
    </inkml:context>
    <inkml:brush xml:id="br0">
      <inkml:brushProperty name="width" value="0.025" units="cm"/>
      <inkml:brushProperty name="height" value="0.025" units="cm"/>
    </inkml:brush>
  </inkml:definitions>
  <inkml:trace contextRef="#ctx0" brushRef="#br0">91 99 8584,'0'0'9753,"-1"-9"-7254,-3-26 143,4 35-2560,0-1 1,-1 1-1,1-1 0,0 1 0,0 0 1,0-1-1,0 1 0,0-1 0,-1 1 1,1 0-1,0-1 0,0 1 0,-1 0 1,1 0-1,0-1 0,0 1 0,-1 0 1,1-1-1,0 1 0,-1 0 0,1 0 1,0 0-1,-1-1 0,1 1 0,-1 0 1,1 0-1,0 0 0,-1 0 0,1 0 1,0 0-1,-1 0 0,1 0 0,-1 0 0,1 0 1,0 0-1,-1 0 0,1 0 0,-1 0 1,1 0-1,0 0 0,-1 0 0,1 0 1,-1 1-1,1-1 0,0 0 0,-1 0 1,1 0-1,0 1 0,-1-1 0,1 0 1,0 0-1,0 1 0,-1-1 0,1 0 1,0 1-1,0-1 0,-1 0 0,1 1 1,0-1-1,0 0 0,0 1 0,0-1 1,-1 1-1,-14 20 937,6-3-761,1 0-1,1 0 0,1 0 1,0 1-1,2 0 0,0 0 1,1 0-1,1 1 0,0 35 1,2-53-252,0 1 1,0 0 0,0 0-1,0 0 1,1 0 0,0 0 0,-1 0-1,1 0 1,0-1 0,0 1-1,0 0 1,1 0 0,-1-1-1,1 1 1,-1-1 0,1 0 0,0 1-1,0-1 1,0 0 0,0 0-1,0 0 1,1 0 0,-1-1 0,1 1-1,-1 0 1,1-1 0,-1 0-1,1 0 1,0 0 0,0 0 0,-1 0-1,1 0 1,0-1 0,0 1-1,0-1 1,0 0 0,0 0-1,0 0 1,4-1 0,4 0 8,-1-1 0,0 0 0,0 0 0,-1-1-1,1-1 1,0 0 0,-1 0 0,0-1 0,0 0 0,11-8 0,-2-1-15,-1-1 0,0 0 0,-1-2 0,14-18 0,-23 25 0,1 0 0,-1 0 0,-1-1 0,0 0 0,-1-1 0,0 1 0,0-1 0,4-22 0,-8 28 0,-3 9 0,-5 18 0,-8 37 0,13-44 0,0 0 0,1 1 0,0-1 0,1 0 0,3 20 0,-3-32 0,0 0 0,1 0 0,-1 1 0,1-1 0,0 0 0,0 0 0,0 0 0,0 0 0,0 0 0,0 0 0,1 0 0,-1 0 0,1 0 0,-1-1 0,1 1 0,0-1 0,1 2 0,0-1 0,-1-2 0,1 1 0,-1 0 0,1-1 0,-1 1 0,1-1 0,0 1 0,-1-1 0,1 0 0,-1 0 0,1-1 0,0 1 0,-1 0 0,1-1 0,-1 0 0,1 1 0,-1-1 0,1 0 0,2-2 0,3-1 0,-1 0 0,1-1 0,0 1 0,-1-2 0,0 1 0,-1-1 0,1 0 0,-1-1 0,0 0 0,-1 0 0,1 0 0,-1 0 0,-1-1 0,7-12 0,-6 8 0,0 0 0,-1 0 0,0 0 0,0 0 0,-1-1 0,-1 1 0,0-1 0,-1 1 0,-1-22 0,0 34 0,0 0 0,0 1 0,0-1 0,-1 0 0,1 0 0,0 1 0,0-1 0,0 0 0,-1 0 0,1 1 0,0-1 0,0 0 0,-1 0 0,1 0 0,0 0 0,0 1 0,-1-1 0,1 0 0,0 0 0,-1 0 0,1 0 0,0 0 0,-1 0 0,1 0 0,0 0 0,-1 0 0,1 0 0,0 0 0,-1 0 0,1 0 0,0 0 0,0 0 0,-1 0 0,1 0 0,0 0 0,-1-1 0,1 1 0,0 0 0,-1 0 0,1 0 0,0 0 0,0-1 0,-1 1 0,1 0 0,0 0 0,0 0 0,0-1 0,-1 1 0,1 0 0,0-1 0,0 1 0,0 0 0,0 0 0,0-1 0,-1 1 0,1 0 0,0-1 0,0 1 0,0 0 0,0-1 0,0 1 0,0 0 0,0-1 0,0 1 0,0 0 0,0-1 0,-14 23 0,11-14 0,0 1 0,1-1 0,0 0 0,1 1 0,-1-1 0,1 16 0,1-22 0,0 0 0,0 0 0,0 0 0,1 0 0,-1 0 0,0 0 0,1 0 0,-1 0 0,1 0 0,-1 0 0,1 0 0,0 0 0,0-1 0,0 1 0,0 0 0,0-1 0,1 1 0,-1-1 0,0 1 0,1-1 0,-1 1 0,1-1 0,-1 0 0,1 0 0,0 0 0,0 0 0,-1 0 0,1 0 0,0 0 0,0 0 0,0-1 0,0 1 0,3 0 0,0-1 0,1 0 0,0 0 0,0 0 0,0-1 0,0 0 0,-1 0 0,1 0 0,0-1 0,-1 1 0,1-2 0,-1 1 0,1 0 0,-1-1 0,0 0 0,0 0 0,-1-1 0,1 1 0,0-1 0,3-5 0,-1 2 0,-1 0 0,0 0 0,-1-1 0,0 0 0,0 0 0,-1 0 0,0-1 0,0 1 0,-1-1 0,0 0 0,3-14 0,-51 147 0,43-117 0,1 0 0,0 0 0,0 0 0,1-1 0,-1 1 0,2 0 0,0 10 0,-1-16 0,1 0 0,-1 0 0,0 0 0,1 0 0,-1 0 0,1 0 0,-1 0 0,1 0 0,-1 0 0,1 0 0,0 0 0,-1-1 0,1 1 0,0 0 0,0 0 0,-1-1 0,1 1 0,0 0 0,0-1 0,0 1 0,1 0 0,0-1 0,0 0 0,0 1 0,0-1 0,0 0 0,0 0 0,0 0 0,0-1 0,0 1 0,0 0 0,0-1 0,0 1 0,0-1 0,0 0 0,0 0 0,2-1 0,3-2 0,-1 0 0,1 0 0,-1 0 0,0-1 0,-1 0 0,1 0 0,-1-1 0,0 0 0,-1 1 0,5-8 0,41-77 0,-43 76 0,-8 21 0,0 0 0,0 0 0,1-1 0,0 1 0,0 0 0,1 8 0,0 8 0,-2-7 0,1-7 0,-1-1 0,1 1 0,1-1 0,-1 1 0,4 12 0,-4-19 0,1 0 0,0 0 0,0 0 0,-1 0 0,1-1 0,0 1 0,1 0 0,-1-1 0,0 1 0,0-1 0,1 1 0,-1-1 0,1 1 0,-1-1 0,1 0 0,-1 0 0,1 0 0,0 0 0,0 0 0,0 0 0,-1 0 0,1 0 0,0-1 0,0 1 0,0-1 0,0 0 0,0 1 0,4-1 0,-1 0 0,0 0 0,1-1 0,-1 1 0,0-1 0,1 0 0,-1 0 0,0-1 0,0 0 0,0 0 0,0 0 0,0 0 0,0-1 0,-1 0 0,1 0 0,6-6 0,-8 7 0,0-1 0,-1 0 0,1 0 0,-1 0 0,1 0 0,-1 0 0,0 0 0,0-1 0,0 1 0,-1-1 0,1 0 0,-1 1 0,0-1 0,0 0 0,0 0 0,0 0 0,-1 0 0,0 1 0,1-1 0,-1 0 0,-1 0 0,0-7 0,0 9 0,1 1 0,-1-1 0,0 1 0,0-1 0,1 1 0,-1-1 0,0 1 0,0-1 0,-1 1 0,1 0 0,0 0 0,0 0 0,-1-1 0,1 1 0,0 0 0,-1 0 0,1 1 0,-1-1 0,-2-1 0,-16-13 0,25 13 0,-1 0 0,1 0 0,0 1 0,0 0 0,0-1 0,7 1 0,-12 1 0,23-4 0,64-13 0,-80 15 0,0 0 0,0 0 0,0-1 0,-1 0 0,0 0 0,1-1 0,-1 1 0,0-1 0,8-8 0,-5-9-1010,-12-2-3356,-10 3-3679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0.198"/>
    </inkml:context>
    <inkml:brush xml:id="br0">
      <inkml:brushProperty name="width" value="0.025" units="cm"/>
      <inkml:brushProperty name="height" value="0.025" units="cm"/>
    </inkml:brush>
  </inkml:definitions>
  <inkml:trace contextRef="#ctx0" brushRef="#br0">1 40 15567,'0'0'14926,"76"-39"-14862,-42 39-833,0 0-3042,-2 0-3652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0.572"/>
    </inkml:context>
    <inkml:brush xml:id="br0">
      <inkml:brushProperty name="width" value="0.025" units="cm"/>
      <inkml:brushProperty name="height" value="0.025" units="cm"/>
    </inkml:brush>
  </inkml:definitions>
  <inkml:trace contextRef="#ctx0" brushRef="#br0">132 136 22293,'0'0'3833,"-11"2"-448,5-2-3230,1 1 0,0 0 0,-1 0 0,1 1 0,0 0 0,0 0 0,0 0 0,0 0 0,1 1 0,-1-1 0,0 1 0,1 1 0,0-1 1,0 0-1,0 1 0,0 0 0,0 0 0,1 0 0,0 1 0,-5 8 0,4-6-155,1 1 0,0 0 0,0 0 0,0 0 0,1 0 0,1 0 0,0 0 0,0 1 0,0-1 0,1 15 0,1-21 0,-1 0 0,0 1 0,1-1 0,-1 0 0,1 1 0,0-1 0,-1 0 0,1 0 0,1 1 0,-1-1 0,0 0 0,0 0 0,1 0 0,-1 0 0,1-1 0,-1 1 0,1 0 0,0-1 0,0 1 0,0-1 0,0 1 0,0-1 0,0 0 0,0 0 0,0 0 0,0 0 0,1 0 0,-1-1 0,0 1 0,1-1 0,-1 1 0,0-1 0,1 0 0,-1 0 0,0 0 0,1 0 0,-1 0 0,1-1 0,-1 1 0,4-2 0,2 0 0,0-1 0,0 0 0,-1 0 0,1-1 0,-1 0 0,0 0 0,0 0 0,0-1 0,-1 0 0,1-1 0,-1 1 0,-1-1 0,1 0 0,-1-1 0,0 0 0,0 1 0,-1-1 0,0-1 0,5-12 0,3-7 0,-1-1 0,-1 0 0,-1 0 0,4-33 0,-2-6 0,-59 245 0,47-172 0,-3 13 0,1 1 0,0-1 0,1 38 0,2-54 0,0 0 0,0 0 0,0 1 0,1-1 0,-1 0 0,1 0 0,0 0 0,-1 0 0,2 0 0,-1 1 0,0-2 0,1 1 0,-1 0 0,1 0 0,0 0 0,0-1 0,0 1 0,0-1 0,0 1 0,0-1 0,1 0 0,-1 0 0,1 0 0,0 0 0,-1-1 0,1 1 0,0-1 0,0 0 0,0 1 0,0-1 0,5 1 0,0-2 0,0 1 0,-1-1 0,1-1 0,0 0 0,0 0 0,0 0 0,-1-1 0,1 0 0,0 0 0,-1-1 0,0 0 0,0 0 0,0-1 0,0 0 0,0 0 0,-1-1 0,0 0 0,0 0 0,0 0 0,6-8 0,-4 5 0,-2 0 0,1 0 0,-1-1 0,0 0 0,-1 0 0,0 0 0,0-1 0,-1 0 0,0 1 0,-1-2 0,0 1 0,-1 0 0,0-1 0,1-18 0,-3 29 0,0 0 0,0 0 0,0 0 0,0 0 0,0-1 0,0 1 0,0 0 0,0 0 0,0 0 0,0 0 0,0 0 0,0 0 0,0 0 0,0 0 0,0-1 0,0 1 0,0 0 0,0 0 0,0 0 0,-1 0 0,1 0 0,0 0 0,0 0 0,0 0 0,0 0 0,0 0 0,0 0 0,0 0 0,0 0 0,0 0 0,-1 0 0,1-1 0,0 1 0,0 0 0,0 0 0,0 0 0,0 0 0,0 0 0,0 0 0,0 0 0,-1 0 0,1 0 0,0 0 0,0 1 0,0-1 0,0 0 0,0 0 0,0 0 0,0 0 0,0 0 0,-1 0 0,1 0 0,0 0 0,0 0 0,0 0 0,0 0 0,0 0 0,0 0 0,0 0 0,0 0 0,0 1 0,0-1 0,0 0 0,0 0 0,-11 10 0,-7 12 0,15-17 0,-37 67 0,38-68 0,0 0 0,1 0 0,-1 0 0,1 1 0,0-1 0,0 0 0,0 1 0,1-1 0,-1 1 0,1-1 0,0 1 0,1-1 0,-1 0 0,1 1 0,2 7 0,-2-10 0,0 0 0,1-1 0,-1 1 0,1-1 0,0 1 0,0-1 0,-1 0 0,1 1 0,0-1 0,0 0 0,0 0 0,0-1 0,0 1 0,1 0 0,-1-1 0,0 1 0,0-1 0,0 1 0,3-1 0,51 3 0,-45-2 0,9 0-58,39-1-2084,-19-6-2529,-5-9-8029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1.644"/>
    </inkml:context>
    <inkml:brush xml:id="br0">
      <inkml:brushProperty name="width" value="0.025" units="cm"/>
      <inkml:brushProperty name="height" value="0.025" units="cm"/>
    </inkml:brush>
  </inkml:definitions>
  <inkml:trace contextRef="#ctx0" brushRef="#br0">106 94 13741,'0'0'9299,"-9"-4"-6117,7 3-3026,-1 0-1,0 0 1,1 0-1,-1 0 1,0 1-1,0-1 1,0 1 0,0 0-1,1 0 1,-1 0-1,0 0 1,0 0-1,0 0 1,0 1-1,1 0 1,-1-1 0,-4 3-1,4-1-59,0 0 1,0 0-1,1 0 0,-1 1 0,0-1 1,1 1-1,0 0 0,-1 0 0,1 0 0,1 0 1,-1 0-1,0 0 0,1 0 0,-1 0 1,1 1-1,0-1 0,-1 7 0,1-8-85,0 0-1,0 0 0,1 0 0,-1 0 0,1 0 0,0 1 0,-1-1 0,1 0 0,0 0 0,0 0 1,0 1-1,1-1 0,-1 0 0,0 0 0,1 0 0,-1 0 0,1 0 0,0 0 0,0 0 0,0 0 1,0 0-1,0 0 0,0 0 0,3 3 0,-1-4-1,-1 1 0,1-1 0,0 0 0,0 0 0,-1 0-1,1 0 1,0-1 0,0 1 0,0-1 0,0 0 0,0 0 0,0 0 0,0 0 0,0 0 0,0-1-1,-1 1 1,1-1 0,4-1 0,4-2 6,0 0 0,-1-1-1,0 0 1,0 0 0,0-1 0,0-1-1,-1 1 1,0-2 0,0 1 0,14-17-1,-12 11-38,0 0 1,0-1-1,-2 0 0,0-1 0,0 0 0,10-25 0,-36 234 157,17-191-100,0 0-1,0 1 1,0-1-1,0 0 1,1 1-1,-1-1 1,1 0-1,0 1 1,0-1-1,0 0 1,0 0-1,1 0 1,-1 0-1,1 0 1,0 0-1,0 0 1,0-1-1,0 1 1,0-1-1,1 1 1,-1-1-1,5 3 1,-4-3 2,1-1 1,0 0 0,0 0 0,-1 0-1,1 0 1,0 0 0,0-1 0,0 0 0,0 0-1,0 0 1,0 0 0,0 0 0,0-1-1,-1 0 1,1 0 0,0 0 0,0 0-1,-1-1 1,6-2 0,1-1-36,-1 0 0,1-1 0,-1 0 0,-1 0 0,1-1 0,-1 0 0,9-12 0,-12 15 0,-1-1 0,0 0 0,-1 0 0,1 0 0,-1 0 0,0-1 0,0 1 0,-1-1 0,1 0 0,-1 0 0,-1 0 0,1 0 0,1-12 0,-16 120 0,12-99 0,1 0 0,0 0 0,0 1 0,1-1 0,-1 0 0,1 0 0,-1 1 0,1-1 0,0 0 0,0 0 0,1 0 0,-1 0 0,1 0 0,-1 0 0,1-1 0,0 1 0,0 0 0,0-1 0,0 0 0,5 4 0,-3-3 0,1-1 0,-1 0 0,1 0 0,-1 0 0,1-1 0,0 0 0,0 0 0,0 0 0,-1 0 0,1-1 0,0 0 0,0 0 0,7-1 0,-2 0 0,-1-1 0,1 0 0,0 0 0,-1-1 0,1 0 0,-1-1 0,0 0 0,0 0 0,-1-1 0,1 0 0,-1 0 0,14-13 0,-17 13 0,0 1 0,0-1 0,0 0 0,-1-1 0,0 1 0,0-1 0,0 0 0,-1 0 0,0 0 0,0 0 0,-1-1 0,1 1 0,-1-1 0,-1 1 0,1-1 0,-1 0 0,0 0 0,-1 1 0,0-10 0,0 15 0,0 0 0,0 0 0,0 0 0,-1 0 0,1 0 0,0 0 0,-1 0 0,1 0 0,-1 0 0,1 1 0,-1-1 0,1 0 0,-1 0 0,1 0 0,-1 1 0,0-1 0,0 0 0,1 1 0,-1-1 0,0 0 0,0 1 0,0-1 0,0 1 0,1 0 0,-1-1 0,0 1 0,0 0 0,0-1 0,0 1 0,0 0 0,0 0 0,0 0 0,0 0 0,0 0 0,0 0 0,0 0 0,0 0 0,0 0 0,0 0 0,0 1 0,0-1 0,-1 1 0,-2 0 0,1 0 0,0 0 0,0 0 0,0 0 0,0 1 0,0-1 0,0 1 0,0 0 0,1 0 0,-1 0 0,1 0 0,-3 3 0,1 0 5,1 0 0,0 1-1,0-1 1,0 1 0,1 0 0,0 0 0,0 0 0,0 0-1,1 0 1,0 0 0,0 0 0,0 10 0,1-13-14,0-1 0,0 1 0,1-1 0,-1 0 0,1 1 0,-1-1 0,1 1 0,0-1 0,0 0 0,0 0 0,0 0 0,0 1 0,0-1 0,1 0 0,-1 0 0,1-1 0,0 1 0,-1 0 0,1 0 1,0-1-1,0 1 0,0-1 0,0 0 0,0 1 0,0-1 0,0 0 0,1 0 0,-1 0 0,0-1 0,1 1 0,-1 0 0,0-1 0,1 0 0,2 1 0,24 0-2017,-1-5-3438,-1-10-3803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1.971"/>
    </inkml:context>
    <inkml:brush xml:id="br0">
      <inkml:brushProperty name="width" value="0.025" units="cm"/>
      <inkml:brushProperty name="height" value="0.025" units="cm"/>
    </inkml:brush>
  </inkml:definitions>
  <inkml:trace contextRef="#ctx0" brushRef="#br0">0 1 21588,'0'0'5029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2.329"/>
    </inkml:context>
    <inkml:brush xml:id="br0">
      <inkml:brushProperty name="width" value="0.025" units="cm"/>
      <inkml:brushProperty name="height" value="0.025" units="cm"/>
    </inkml:brush>
  </inkml:definitions>
  <inkml:trace contextRef="#ctx0" brushRef="#br0">34 1 14958,'0'0'7335,"-16"76"-3748,7-35-1312,4 2-1026,2 1-673,3 0-415,0 0-129,7-3-129,6-5-1088,-3-6-1697,-4-8-1667,-6-8-2786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2.700"/>
    </inkml:context>
    <inkml:brush xml:id="br0">
      <inkml:brushProperty name="width" value="0.025" units="cm"/>
      <inkml:brushProperty name="height" value="0.025" units="cm"/>
    </inkml:brush>
  </inkml:definitions>
  <inkml:trace contextRef="#ctx0" brushRef="#br0">21 508 9065,'0'0'10666,"60"2"-7079,-21-2-1281,14 1-640,7-1-225,8 0-352,3-1-608,-7-5-385,-5-1 0,-11 0-577,-16-1-1376,-15-4-1603,-14-2-1344,-3-2-4677</inkml:trace>
  <inkml:trace contextRef="#ctx0" brushRef="#br0" timeOffset="1">1 117 14318,'0'0'10313,"61"-18"-8135,-4 9 64,21-2-736,9-4-801,6 1-513,-3-1-128,-14 3-288,-10 4-1634,-18 1-2755,-16-1-5316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3.325"/>
    </inkml:context>
    <inkml:brush xml:id="br0">
      <inkml:brushProperty name="width" value="0.025" units="cm"/>
      <inkml:brushProperty name="height" value="0.025" units="cm"/>
    </inkml:brush>
  </inkml:definitions>
  <inkml:trace contextRef="#ctx0" brushRef="#br0">2 0 10186,'0'0'18406,"1"13"-17503,-3 192 410,2-204-1309,0 0-1,0 0 1,0 0 0,0 0 0,0 0 0,0 0-1,0 0 1,0-1 0,0 1 0,0 0 0,1 0-1,-1 0 1,0 0 0,0-1 0,1 1 0,-1 0-1,1 0 1,-1 0 0,1-1 0,-1 1 0,1 0-1,0-1 1,-1 1 0,1-1 0,0 1 0,-1 0-1,1-1 1,0 0 0,0 1 0,-1-1 0,2 1-1,1-1 29,-1 0-1,0 0 0,0 0 1,0 0-1,1 0 1,-1-1-1,0 1 0,0-1 1,0 1-1,0-1 0,0 0 1,3-1-1,6-5 152,1 0-1,-1 0 1,12-11 0,40-44 127,-46 43-270,2 1 1,31-24 0,-49 41-39,0 0 0,0 0 0,0 1 0,0-1 0,0 0 0,0 1 0,0-1 0,0 1 0,0-1 0,0 1 0,0 0 0,0 0 0,1-1 0,-1 1 0,0 0 0,0 0 0,0 0 0,3 0 0,-4 1 2,1-1-1,0 1 0,-1-1 0,1 0 1,0 1-1,-1-1 0,1 1 0,-1 0 0,1-1 1,-1 1-1,1-1 0,-1 1 0,1 0 1,-1-1-1,0 1 0,1 0 0,-1 0 1,0-1-1,0 1 0,1 0 0,-1 1 1,1 51 135,-2-37-121,0 16-18,2 36 0,0-68 0,0 0 0,0 0 0,0 0 0,0-1 0,0 1 0,0 0 0,0 0 0,0 0 0,-1-1 0,1 1 0,0 0 0,0-1 0,0 1 0,0-1 0,0 1 0,-1-1 0,1 1 0,0-1 0,0 0 0,-1 1 0,1-1 0,0-1 0,1 0-295,1-1 1,-2 1-1,1-1 0,0 0 1,0 1-1,-1-1 0,0 0 1,1 0-1,-1 0 0,0 0 1,-1-1-1,1 1 0,0 0 1,-1-4-1,0-2-6816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3.960"/>
    </inkml:context>
    <inkml:brush xml:id="br0">
      <inkml:brushProperty name="width" value="0.025" units="cm"/>
      <inkml:brushProperty name="height" value="0.025" units="cm"/>
    </inkml:brush>
  </inkml:definitions>
  <inkml:trace contextRef="#ctx0" brushRef="#br0">286 1 18321,'0'0'9700,"-9"2"-8168,6-1-1447,-1 0 1,1 0-1,0 1 0,-1-1 0,1 1 0,0 0 0,0 0 0,0 0 0,0 0 0,1 0 0,-1 1 1,0-1-1,1 1 0,0 0 0,0 0 0,-3 3 0,-2 7 90,1 0 0,1 0-1,-8 24 1,-8 32-67,3 0 0,3 2 0,4 0 0,-6 135-1,17-201-58,0 1-1,1-1 0,-1 0 0,1 1 0,1-1 0,-1 0 0,1 0 0,0 0 0,0 0 0,3 7 0,-24-36-104,0-1 1,-25-43-1,37 55 32,0 0 0,0-1 1,2 0-1,0 0 0,0 0 0,1-1 0,-3-23 0,8 36 21,-1 0-1,0-1 0,0 1 0,1 0 0,-1-1 1,1 1-1,0 0 0,0 0 0,-1 0 1,1 0-1,1 0 0,-1 0 0,0 0 0,0 0 1,1 0-1,-1 0 0,1 1 0,0-1 1,-1 1-1,1-1 0,0 1 0,0 0 1,0-1-1,0 1 0,0 0 0,0 0 0,0 0 1,5 0-1,8-4-28,0 0 1,0 2-1,20-3 0,-11 2 17,55-14-2429,-60 12 756,-1 0 0,0-1 0,0-1 0,19-12-1,3-6-6548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4.303"/>
    </inkml:context>
    <inkml:brush xml:id="br0">
      <inkml:brushProperty name="width" value="0.025" units="cm"/>
      <inkml:brushProperty name="height" value="0.025" units="cm"/>
    </inkml:brush>
  </inkml:definitions>
  <inkml:trace contextRef="#ctx0" brushRef="#br0">62 1 12812,'0'0'8424,"-11"78"-6246,-1-33-480,-2 6-513,2-1 256,2 1-448,7-8-384,3-8-353,4-10-224,14-7-416,4-12-1,6-6-864,-3-2-2146,1-16-2531,0-2-6662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4.946"/>
    </inkml:context>
    <inkml:brush xml:id="br0">
      <inkml:brushProperty name="width" value="0.025" units="cm"/>
      <inkml:brushProperty name="height" value="0.025" units="cm"/>
    </inkml:brush>
  </inkml:definitions>
  <inkml:trace contextRef="#ctx0" brushRef="#br0">0 74 18161,'0'0'3347,"6"-9"348,-3 5-3450,1-1 0,-1 1 0,1-1 1,0 1-1,0 0 0,0 1 1,1-1-1,-1 1 0,1 0 1,0 0-1,0 0 0,0 0 1,0 1-1,0 0 0,1 0 0,-1 1 1,1-1-1,-1 1 0,1 1 1,9-2-1,23-1 588,67 2 0,-89 2-776,-1 0-1,1 2 1,-1 0 0,0 0-1,0 1 1,0 1 0,17 9-1,-29-13-53,0 0-1,0 0 1,-1 1-1,1 0 1,-1-1 0,1 1-1,-1 0 1,1 0-1,-1 0 1,0 0-1,0 1 1,0-1-1,0 1 1,-1-1-1,1 1 1,-1 0-1,1-1 1,-1 1-1,2 5 1,-3-5 3,0 0 0,0 0 0,0 0-1,-1 0 1,1 0 0,-1 0 0,1 0 0,-1 0 0,0 0 0,0 0 0,-1 0 0,1 0 0,0-1-1,-1 1 1,0-1 0,-2 4 0,-5 4 12,0 0 0,-1 0 0,-1-1 0,1 0-1,-2-1 1,1 0 0,-16 8 0,16-10-29,0 0 1,-1-1-1,1 0 0,-1-1 1,0 0-1,0-1 0,0 0 1,-24 2-1,36-5-88,-1 0 1,1 0-1,0 0 0,0 0 1,0 0-1,0 0 1,-1 0-1,1 0 0,0 0 1,0 0-1,0 0 1,0 0-1,-1 0 0,1 0 1,0 0-1,0 0 1,0-1-1,0 1 0,0 0 1,-1 0-1,1 0 0,0 0 1,0 0-1,0 0 1,0 0-1,0-1 0,0 1 1,0 0-1,0 0 1,-1 0-1,1 0 0,0 0 1,0-1-1,0 1 1,0 0-1,0 0 0,0 0 1,0 0-1,0-1 1,0 1-1,0 0 0,0 0 1,0 0-1,0 0 0,0-1 1,0 1-1,0 0 1,0 0-1,0 0 0,0-1 1,1-1-2123,-1-13-8690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3.791"/>
    </inkml:context>
    <inkml:brush xml:id="br0">
      <inkml:brushProperty name="width" value="0.025" units="cm"/>
      <inkml:brushProperty name="height" value="0.025" units="cm"/>
    </inkml:brush>
  </inkml:definitions>
  <inkml:trace contextRef="#ctx0" brushRef="#br0">17 123 6887,'-2'12'998,"0"1"-602,-2 0 190,1 1-1,1-1 1,0 1-1,1 0 1,1-1-1,2 28 1,-2-41-541,0 1 1,0 0 0,1 0 0,-1-1 0,1 1-1,-1 0 1,1 0 0,-1-1 0,1 1-1,-1-1 1,1 1 0,-1 0 0,1-1 0,0 1-1,-1-1 1,1 1 0,0-1 0,0 0-1,-1 1 1,1-1 0,0 0 0,0 1 0,0-1-1,-1 0 1,1 0 0,0 0 0,0 0-1,0 0 1,0 0 0,-1 0 0,1 0 0,0 0-1,0 0 1,0 0 0,0 0 0,-1-1-1,1 1 1,1-1 0,31-16 1580,-13-3-850,0-2 0,-1 0 0,-1-1 1,17-29-1,33-41-648,-63 87-497,4-5-463,-6 2-3423,-2 3-4932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4.659"/>
    </inkml:context>
    <inkml:brush xml:id="br0">
      <inkml:brushProperty name="width" value="0.025" units="cm"/>
      <inkml:brushProperty name="height" value="0.025" units="cm"/>
    </inkml:brush>
  </inkml:definitions>
  <inkml:trace contextRef="#ctx0" brushRef="#br0">77 3 20083,'0'0'3817,"-9"11"-486,5-5-3007,-4 3 101,1-1-1,1 1 0,-1 1 0,2-1 1,-1 1-1,1 0 0,1 0 1,0 1-1,0-1 0,-3 18 0,7-27-423,0-1 0,0 1-1,0 0 1,0-1-1,0 1 1,0 0-1,0-1 1,0 1-1,0 0 1,0-1-1,0 1 1,0 0-1,0 0 1,1-1-1,-1 1 1,0-1-1,0 1 1,1 0-1,-1-1 1,0 1-1,1-1 1,-1 1 0,1-1-1,-1 1 1,1-1-1,-1 1 1,1-1-1,-1 1 1,1-1-1,-1 1 1,1-1-1,-1 0 1,1 1-1,0-1 1,-1 0-1,1 0 1,0 0-1,-1 1 1,1-1-1,0 0 1,-1 0-1,1 0 1,0 0 0,-1 0-1,1 0 1,0 0-1,0 0 1,-1-1-1,1 1 1,0 0-1,-1 0 1,1-1-1,-1 1 1,1 0-1,0 0 1,-1-1-1,1 1 1,0-2-1,36-22 12,-28 14-107,0-2 1,-1 1-1,-1-1 0,12-24 1,7-12-511,-23 66-410,-4 16 1128,-2-16-22,0-7 31,1 0 0,1 0 0,0 0-1,0 0 1,2 14 0,-1-24-104,0 0 0,1 0-1,-1 0 1,0 0 0,1 0 0,-1 0 0,1 0 0,0-1 0,-1 1-1,1 0 1,0 0 0,-1 0 0,1-1 0,0 1 0,0 0 0,0-1 0,-1 1-1,1-1 1,0 1 0,0-1 0,0 1 0,0-1 0,0 0 0,0 1 0,0-1-1,0 0 1,0 0 0,0 0 0,0 0 0,0 0 0,1 0 0,-1 0-1,0 0 1,0 0 0,0 0 0,0-1 0,0 1 0,0 0 0,0-1 0,0 1-1,-1-1 1,1 1 0,2-2 0,3 0 73,0-1 1,0 1-1,0-1 1,-1-1-1,10-6 0,-5 0-68,0-1-1,-1 0 0,0-1 1,-1 0-1,8-14 0,3-5-2728,2 2-4528,-18 26 2264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5.094"/>
    </inkml:context>
    <inkml:brush xml:id="br0">
      <inkml:brushProperty name="width" value="0.025" units="cm"/>
      <inkml:brushProperty name="height" value="0.025" units="cm"/>
    </inkml:brush>
  </inkml:definitions>
  <inkml:trace contextRef="#ctx0" brushRef="#br0">86 1 18706,'-4'9'1196,"-15"49"1607,2 0 0,-10 71 1,18-75-1350,3 0 1,2 101 0,4-152-1447,1 0-1,-1-1 1,0 1 0,1 0-1,-1 0 1,1 0-1,0-1 1,0 1-1,0 0 1,0-1-1,2 4 1,-2-6-7,-1 1 0,1 0 0,0-1 0,-1 1 0,1 0 0,0-1 0,-1 1 0,1-1 0,0 1 0,0-1 0,-1 1 0,1-1 0,0 1 0,0-1 0,0 0 0,0 0 0,0 1 0,0-1 0,0 0 0,-1 0 0,1 0 0,2 0 0,-1-1-2,1 0 0,-1 0 0,0 0 0,0 0 0,1 0 0,-1 0 0,0-1 0,-1 1 0,1-1 0,0 0 0,0 1 0,0-1 0,-1 0 0,1 0 1,-1 0-1,0 0 0,0 0 0,1-1 0,-1 1 0,-1 0 0,1 0 0,0-1 0,0-2 0,3-8 1,-1 0 0,-1 0 0,0 0 0,0-27 0,-2 34 0,-1 0 0,1 1 0,-1-1 0,1 0 0,-2 1 0,1-1 0,-1 1 0,1-1 0,-2 1 0,1 0 0,0-1 0,-1 1 0,0 0 0,-4-4 0,7 8 0,-1 1 0,1-1 0,-1 0 0,1 1 0,-1-1 0,1 1 0,-1-1 0,0 1 0,1-1 0,-1 1 0,0-1 0,1 1 0,-1 0 0,0-1 0,1 1 0,-1 0 0,0 0 0,0-1 0,0 1 0,1 0 0,-3 0 0,-2 12 0,5-9 0,0-1 0,1 1 0,-1 0 0,0 0 0,1 0 0,0 0 0,0-1 0,0 1 0,0 0 0,0-1 0,2 4 0,0-3 0,1 1 0,-1-1 0,1-1 0,0 1 0,0 0 0,0-1 0,0 0 0,1 0 0,-1 0 0,0-1 0,1 1 0,0-1 0,-1 0 0,1 0 0,-1-1 0,1 0 0,0 1 0,0-1 0,-1-1 0,1 1 0,0-1 0,5-1 0,-2 0 0,1 0 0,-1 0 0,0-1 0,0 0 0,0 0 0,-1-1 0,1 0 0,-1 0 0,0 0 0,0-1 0,9-9 0,-6 3 0,-1-1 0,0-1 0,12-23 0,-34 97 0,9-46 0,0 0 0,1-1 0,0 1 0,2 0 0,-1 24 0,2-38-16,0-1 0,0 1 0,0 0 0,0 0 0,0 0 0,0-1 0,0 1 0,0 0 1,0 0-1,1-1 0,-1 1 0,0 0 0,1-1 0,-1 1 0,0 0 0,1-1 0,-1 1 0,1 0 0,-1-1 0,1 1 0,-1-1 0,1 1 0,0-1 0,-1 1 0,1-1 0,-1 1 1,1-1-1,0 0 0,-1 1 0,1-1 0,0 0 0,0 0 0,-1 1 0,1-1 0,0 0 0,0 0 0,-1 0 0,1 0 0,0 0 0,0 0 0,0 0 0,-1 0 0,1 0 1,0 0-1,0-1 0,-1 1 0,1 0 0,0-1 0,-1 1 0,1 0 0,0-1 0,-1 1 0,1-1 0,1 0 0,1-1-247,1 0 0,-1 0 0,1 0 0,-1-1 0,0 1 0,0-1 0,0 0 0,0 0 0,3-5 0,7-20-4713,0-8-1948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5.436"/>
    </inkml:context>
    <inkml:brush xml:id="br0">
      <inkml:brushProperty name="width" value="0.025" units="cm"/>
      <inkml:brushProperty name="height" value="0.025" units="cm"/>
    </inkml:brush>
  </inkml:definitions>
  <inkml:trace contextRef="#ctx0" brushRef="#br0">11 1 13773,'0'0'3235,"-11"48"-1505,11-18-1250,0 0-384,6 0-768,9-6-2115,8-3-3619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5.794"/>
    </inkml:context>
    <inkml:brush xml:id="br0">
      <inkml:brushProperty name="width" value="0.025" units="cm"/>
      <inkml:brushProperty name="height" value="0.025" units="cm"/>
    </inkml:brush>
  </inkml:definitions>
  <inkml:trace contextRef="#ctx0" brushRef="#br0">95 1 8392,'0'0'16122,"-9"6"-14371,-4 4-1021,1 0-1,-20 22 1,29-29-627,0 0-1,1 0 0,-1 0 1,1 0-1,0 0 0,0 0 1,0 1-1,0-1 1,1 1-1,-1-1 0,1 1 1,0 0-1,0 0 0,0-1 1,1 1-1,-1 0 1,1 0-1,0 0 0,0 0 1,0 0-1,2 4 0,-1-7-86,0 0 0,0 0 0,0 0 0,0 0 0,1-1 0,-1 1-1,0 0 1,1 0 0,-1-1 0,0 1 0,1-1 0,-1 0 0,1 1-1,-1-1 1,1 0 0,-1 0 0,1 0 0,-1 0 0,1 0 0,-1 0-1,1 0 1,-1 0 0,1-1 0,1 0 0,39-7 111,6-15-237,-39 18 44,0 0-1,1 1 0,-1 0 0,1 1 1,0-1-1,0 2 0,0 0 0,16-2 1,-26 4 79,1 0 0,0 0 1,-1 0-1,1 0 0,-1 0 1,1 1-1,0-1 1,-1 0-1,1 1 0,0-1 1,-1 0-1,1 1 0,-1-1 1,1 0-1,-1 1 1,1-1-1,-1 1 0,1-1 1,-1 1-1,0-1 0,1 1 1,-1-1-1,0 1 1,1 0-1,-1-1 0,0 1 1,0-1-1,1 1 0,-1 0 1,0-1-1,0 2 0,3 30 841,-4-29-790,1 0 1,0 1-1,0-1 0,0 0 1,1 0-1,-1 0 1,1 1-1,0-1 0,0 0 1,0 0-1,0 0 1,0 0-1,0 0 1,3 3-1,0-4-60,0 0 0,0 0 0,0 0-1,0 0 1,1-1 0,-1 1 0,0-1 0,1 0 0,-1 0-1,1-1 1,-1 1 0,1-1 0,0 0 0,-1-1 0,1 1 0,6-2-1,1 0-175,0 0 1,0-1-1,-1-1 0,1 0 0,12-6 0,-4-2-4062,-2-1-3859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6.200"/>
    </inkml:context>
    <inkml:brush xml:id="br0">
      <inkml:brushProperty name="width" value="0.025" units="cm"/>
      <inkml:brushProperty name="height" value="0.025" units="cm"/>
    </inkml:brush>
  </inkml:definitions>
  <inkml:trace contextRef="#ctx0" brushRef="#br0">162 86 19282,'1'-9'3748,"-1"4"-3124,0 0-1,0 1 1,0-1 0,-1 0 0,1 0-1,-1 1 1,0-1 0,-2-6 0,2 9-474,-1 1 0,1-1 0,0 0 0,0 0 1,-1 0-1,1 1 0,-1-1 0,0 1 0,1-1 0,-1 1 1,0 0-1,0 0 0,0 0 0,0 0 0,0 0 0,0 0 1,0 0-1,0 0 0,0 1 0,0-1 0,0 1 0,-1 0 1,1 0-1,0 0 0,-3 0 0,1 0-140,-1 1 1,1 0-1,-1 0 0,1 1 0,0-1 1,0 1-1,0 0 0,0 0 0,0 0 1,0 0-1,1 1 0,-1 0 0,1 0 1,-1 0-1,1 0 0,0 0 0,0 0 1,0 1-1,1 0 0,0-1 0,-3 6 1,1-3-12,1-1 1,0 1-1,0 0 1,1 0-1,-1 0 1,1 0 0,1 1-1,-1-1 1,1 0-1,0 1 1,1-1-1,-1 1 1,1-1-1,2 11 1,-2-16 0,1 1 0,0-1 0,0 0 0,0 0 0,0 1 0,1-1 0,-1 0 0,0 0 0,0-1 0,1 1 0,-1 0 0,0 0 0,1-1 0,-1 1 0,1 0 0,-1-1 0,1 1 0,-1-1 0,1 0 0,-1 0 0,1 1 0,-1-1 0,1 0 0,0 0 0,-1-1 0,1 1 0,-1 0 0,1 0 0,-1-1 0,1 1 0,2-2 0,50-15 0,-40 9 0,-1 0 0,0-2 0,0 1 0,-1-1 0,-1-1 0,1 0 0,-2-1 0,14-18 0,-24 30 0,0 0 0,0 0 0,0-1-1,0 1 1,0 0 0,0 0 0,0-1 0,0 1 0,1 0 0,-1 0-1,0 0 1,0-1 0,0 1 0,0 0 0,0 0 0,1 0 0,-1 0-1,0-1 1,0 1 0,0 0 0,1 0 0,-1 0 0,0 0-1,0 0 1,0 0 0,1 0 0,-1 0 0,0-1 0,0 1 0,1 0-1,-1 0 1,0 0 0,0 0 0,0 0 0,1 0 0,-1 0 0,0 0-1,0 0 1,1 1 0,-1-1 0,0 0 0,0 0 0,0 0 0,1 0-1,-1 0 1,0 0 0,0 0 0,0 0 0,1 1 0,-1-1 0,0 0-1,0 0 1,0 0 0,1 1 0,3 19-21,-3 41-38,-1-49 40,-2 16-171,1-18-160,1 1 1,0-1-1,0 1 0,1 0 0,2 10 1,-2-19-7,-1 0 1,1 0 0,0 0 0,0 1 0,0-1 0,0 0 0,0 0 0,0-1 0,1 1 0,-1 0 0,4 3 0,-4-4-181,1 0 0,0 0 1,0 1-1,0-1 0,0-1 1,0 1-1,0 0 0,0 0 1,0-1-1,0 1 0,0-1 1,0 0-1,0 0 0,4 0 1,21 0-7996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6.572"/>
    </inkml:context>
    <inkml:brush xml:id="br0">
      <inkml:brushProperty name="width" value="0.025" units="cm"/>
      <inkml:brushProperty name="height" value="0.025" units="cm"/>
    </inkml:brush>
  </inkml:definitions>
  <inkml:trace contextRef="#ctx0" brushRef="#br0">62 34 17360,'-6'15'1031,"0"0"-411,-30 85 2447,32-89-2882,2 0-1,-1 0 1,1 0 0,1 0-1,0 0 1,1 0 0,0 0-1,2 13 1,-1-22-197,-1 0 0,1 0 0,0 0 0,0-1 0,0 1 0,0 0 0,0-1 0,0 1 0,0-1 0,1 1 0,-1-1 0,1 0 0,-1 1 1,1-1-1,-1 0 0,1 0 0,0 0 0,-1 0 0,1 0 0,0-1 0,0 1 0,0 0 0,-1-1 0,1 0 0,0 1 0,0-1 0,0 0 0,0 0 0,0 0 0,0 0 0,0 0 0,0 0 0,2-1 1,2 0-32,-1 1 0,1-1 1,-1 0-1,1-1 0,-1 0 1,1 0-1,-1 0 0,0 0 1,0-1-1,8-4 0,-1-6 64,-1 1 0,0-2 0,0 1 0,-2-1 0,1-1 1,-2 0-1,0 0 0,-1-1 0,0 0 0,-2 0 0,0 0 0,0-1 0,-2 0 0,0 0 0,-1 0 0,1-23 0,-25 115 924,6-17-334,8-35 38,2 0 1,0 0-1,2 1 1,0 0-1,2 0 0,1 42 1,1-65-602,0 1 0,1-1-1,-1 0 1,1 0 0,-1 0 0,1 0 0,-1 0 0,1-1 0,0 1 0,-1 0 0,1 0-1,0 0 1,0 0 0,0-1 0,-1 1 0,1 0 0,0-1 0,0 1 0,0-1 0,0 1-1,0-1 1,0 1 0,1-1 0,-1 0 0,0 0 0,0 1 0,0-1 0,0 0 0,0 0-1,0 0 1,0 0 0,1 0 0,-1 0 0,0-1 0,0 1 0,1-1 0,3 1-6,1-1 1,-1 0 0,0-1 0,0 1-1,0-1 1,-1 0 0,6-3 0,-3 1-325,-1-1 0,1 0 0,-1 0 0,-1 0 0,1-1 0,-1 0 0,0 0 0,0-1 0,0 1 0,6-14 0,-6 9-1066,0-1 1,-1 0-1,0 0 1,-1 0-1,0-1 1,1-14-1,0-20-6024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7.460"/>
    </inkml:context>
    <inkml:brush xml:id="br0">
      <inkml:brushProperty name="width" value="0.025" units="cm"/>
      <inkml:brushProperty name="height" value="0.025" units="cm"/>
    </inkml:brush>
  </inkml:definitions>
  <inkml:trace contextRef="#ctx0" brushRef="#br0">1 219 17777,'0'0'6470,"10"6"-3737,-3-2-2486,0 0-1,1-1 1,-1 0-1,1-1 1,-1 0-1,1 0 1,0 0-1,0-1 1,0 0 0,0-1-1,0 0 1,0 0-1,0 0 1,-1-1-1,1 0 1,0-1-1,0 0 1,0 0-1,-1-1 1,1 0-1,7-4 1,-6 2-214,0 0-1,0 0 1,-1-1-1,0 0 1,0 0 0,-1-1-1,0 0 1,12-15-1,-15 17-34,-1 0 0,0 0 0,0-1 0,-1 1 0,1-1 0,-1 0 0,-1 0 0,1 0 0,-1 0 0,0 0 1,0 0-1,0 0 0,-1 0 0,0 0 0,-2-12 0,2 16-32,-1-1 0,1 1 0,-1-1 1,1 0-1,-1 1 0,0-1 0,0 1 1,-1 0-1,1-1 0,0 1 1,-1 0-1,0 0 0,1 0 0,-1 0 1,0 0-1,0 0 0,0 0 1,0 1-1,0-1 0,0 0 0,-1 1 1,1 0-1,0 0 0,-1 0 0,1 0 1,-1 0-1,1 0 0,-1 1 1,0-1-1,1 1 0,-5-1 0,2 1-2,1 0-1,-1 0 0,1 1 0,-1-1 1,1 1-1,0 0 0,-1 0 0,1 0 1,0 1-1,0 0 0,0-1 0,0 2 0,0-1 1,0 0-1,0 1 0,1-1 0,-1 1 1,-2 4-1,-3 3 99,0 0 1,1 1-1,1 0 1,0 1-1,0 0 0,1 0 1,1 0-1,0 1 1,0 0-1,1 0 0,1 0 1,-2 20-1,5-32-49,-1 1-1,1-1 0,0 1 0,1-1 0,-1 1 1,0-1-1,0 1 0,1-1 0,-1 1 0,1-1 1,-1 0-1,1 1 0,0-1 0,-1 1 0,1-1 1,0 0-1,0 0 0,0 0 0,0 1 0,0-1 1,0 0-1,0 0 0,2 1 0,0-1 20,0 1 0,1-1 1,-1 1-1,0-1 0,0 0 0,1 0 0,-1-1 0,1 1 0,-1-1 0,4 1 0,4-1 29,-1-1-1,1 0 0,-1 0 0,0-1 1,1 0-1,11-5 0,-8 1-287,-1 0 1,0-1-1,0-1 1,22-17-1,-28 20 108,-1-1 0,1 0 0,-1 0 0,0-1 0,0 0 0,-1 0 1,0 0-1,0-1 0,5-9 0,-16 31 245,1 1 0,0-1 1,1 1-1,1 0 1,-2 23-1,5-37-113,0 0-1,0-1 1,0 1 0,0 0 0,1 0 0,-1-1-1,0 1 1,0 0 0,1-1 0,-1 1 0,0 0-1,1-1 1,-1 1 0,0 0 0,1-1 0,-1 1-1,1-1 1,-1 1 0,1-1 0,0 1 0,-1-1-1,1 0 1,-1 1 0,1-1 0,0 1 0,-1-1-1,1 0 1,0 0 0,1 1 0,30 0 509,-23-2-390,1-1-1,0 0 1,-1-1-1,13-4 1,22-22-262,-35 23 90,-1 0 0,1 1 1,0-1-1,0 2 0,15-7 1,-19 69 300,-4-56-258,0 0 0,0-1 0,1 1 0,-1 0 0,0-1 0,1 0 0,-1 1 0,1-1 0,0 0 0,-1 0 0,1 0 0,0 0 0,0 0-1,0 0 1,-1-1 0,1 1 0,0-1 0,0 1 0,0-1 0,0 1 0,0-1 0,0 0 0,0 0 0,0 0 0,0 0 0,0-1 0,0 1 0,3-1 0,58-13 18,-38 5-119,-14 4-63,-1 1 1,1 0-1,0 1 0,1 0 1,-1 1-1,19-1 1,-29 3 151,0 0 0,0 0 1,-1 1-1,1-1 0,0 0 1,0 1-1,-1-1 0,1 1 1,0-1-1,-1 0 1,1 1-1,-1 0 0,1-1 1,-1 1-1,1-1 0,-1 1 1,1 0-1,-1-1 1,1 1-1,-1 0 0,0-1 1,0 1-1,1 0 0,-1 0 1,0-1-1,0 1 0,0 0 1,0 0-1,1 0 1,-1-1-1,0 1 0,-1 0 1,1 0-1,0-1 0,0 1 1,0 0-1,0 0 1,-1-1-1,1 1 0,0 0 1,-1 0-1,1-1 0,0 1 1,-1 1-1,-17 33-99,7-26-1978,-1-7-4236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7.789"/>
    </inkml:context>
    <inkml:brush xml:id="br0">
      <inkml:brushProperty name="width" value="0.025" units="cm"/>
      <inkml:brushProperty name="height" value="0.025" units="cm"/>
    </inkml:brush>
  </inkml:definitions>
  <inkml:trace contextRef="#ctx0" brushRef="#br0">1 0 19378,'0'0'6086,"59"41"-19346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8.162"/>
    </inkml:context>
    <inkml:brush xml:id="br0">
      <inkml:brushProperty name="width" value="0.025" units="cm"/>
      <inkml:brushProperty name="height" value="0.025" units="cm"/>
    </inkml:brush>
  </inkml:definitions>
  <inkml:trace contextRef="#ctx0" brushRef="#br0">84 82 4773,'0'0'14696,"9"0"-11872,0 0-2166,0-1-1,0 0 0,0-1 1,-1 0-1,14-5 1,-20 6-459,1 1 1,0-1-1,-1-1 1,1 1-1,-1 0 1,0 0-1,1-1 1,-1 0-1,0 1 1,0-1-1,0 0 1,0 0-1,0 0 1,0 0-1,0 0 1,-1-1-1,1 1 1,-1 0-1,0-1 1,0 1-1,0-1 1,0 0 0,0 1-1,0-1 1,-1 0-1,1-3 1,-1 5-186,0 0 0,0 1 0,0-1 0,0 1 0,0-1 0,0 1 0,-1-1 0,1 1 0,0-1 0,0 1 0,-1 0 0,1-1 0,0 1 0,0-1 0,-1 1 0,1 0 0,-1-1 0,1 1 0,0-1 0,-1 1 0,1 0 0,-1 0 0,1-1 0,-1 1 0,1 0 0,0 0 0,-1 0 0,1-1 0,-1 1 0,0 0 0,0 0 0,-23 0 349,-23 12-32,36-6-331,1 1 0,0 0 0,0 1 0,1 0 0,0 0 0,0 1 0,-13 17 0,19-22 0,-1 1 0,1 0 0,-1 0 0,1 0 0,1 1 0,-1-1 0,1 0 0,0 1 0,0 0 0,1 0 0,-1-1 0,1 1 0,1 0 0,-1 0 0,1 0 0,0 0 0,0 0 0,2 6 0,-2-10 7,1 0 0,0 0 0,0 0 0,0 0 0,1 0 0,-1-1 0,0 1 0,1 0 0,-1-1 0,1 1 0,-1-1 0,1 1 0,0-1 0,0 0 0,-1 0 0,1 0 0,0 0 0,0 0 0,0 0 0,0-1 0,0 1 0,0-1 0,5 1 0,54 4-630,-54-5 400,41-2-4368,5-5-5483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8.850"/>
    </inkml:context>
    <inkml:brush xml:id="br0">
      <inkml:brushProperty name="width" value="0.025" units="cm"/>
      <inkml:brushProperty name="height" value="0.025" units="cm"/>
    </inkml:brush>
  </inkml:definitions>
  <inkml:trace contextRef="#ctx0" brushRef="#br0">269 172 17200,'5'-11'2274,"-3"6"-2022,4-8 611,0 0 0,-2-1 0,1 0 0,2-16-1,-7 27-702,1 1 0,0 0-1,-1 0 1,0-1 0,1 1 0,-1 0-1,0-1 1,0 1 0,0 0-1,-1-1 1,1 1 0,0 0-1,-1 0 1,0-1 0,1 1 0,-1 0-1,0 0 1,0 0 0,0 0-1,-1 0 1,1 0 0,0 0-1,-1 0 1,1 0 0,-1 1 0,0-1-1,1 1 1,-1-1 0,0 1-1,0 0 1,0-1 0,0 1-1,0 0 1,0 0 0,0 1 0,-1-1-1,1 0 1,-3 0 0,-4 0-80,-1 1 0,0 0 0,0 1 0,0 0 0,0 1 0,1-1 0,-1 2 0,0 0 0,1 0 0,0 0 0,0 1 0,0 1 0,0-1 0,1 1 0,-1 1 0,-12 11 0,13-11-76,0 0 0,1 1 0,0 0 0,1 0-1,-1 1 1,1 0 0,1 0 0,0 0 0,0 1-1,0 0 1,1 0 0,0 0 0,1 0 0,0 0-1,1 1 1,-3 18 0,4-26-2,1 0 0,0-1-1,1 1 1,-1-1 0,0 1 0,0 0 0,1-1-1,-1 1 1,1-1 0,-1 1 0,1-1 0,0 1 0,-1-1-1,1 1 1,0-1 0,0 0 0,0 1 0,0-1-1,0 0 1,0 0 0,1 0 0,1 2 0,0-1 15,0-1 0,1 0 0,-1 1 0,0-1 0,1 0 1,-1 0-1,0-1 0,1 1 0,-1-1 0,6 0 0,1 0 21,0 0-1,0-1 0,0-1 0,0 0 1,0 0-1,0-1 0,9-4 0,-2-1-9,0-1-1,-1-1 0,0 0 0,-1-1 0,-1 0 0,1-2 0,-2 1 0,0-2 0,0 0 1,-1 0-1,-1-1 0,16-29 0,-19 28-29,-15 24-94,-13 26 135,16-26-16,-24 59 127,27-63-144,0 0-1,-1 1 1,2-1-1,-1 1 1,0-1-1,1 1 1,0-1 0,0 1-1,0-1 1,0 1-1,1-1 1,0 1-1,1 4 1,0-7-6,-1-1 0,0 0 0,0 0 0,0 1 0,1-1 0,-1 0 0,1 0 0,-1 0 0,1-1 0,-1 1 0,1 0 0,-1 0 0,1-1 0,0 1 0,-1-1 0,1 0 0,0 1 0,-1-1 0,1 0 0,0 0 0,0 0 0,-1 0 0,1 0 0,0-1 0,-1 1 0,1 0 0,0-1 0,2 0 0,4-1 0,-1 0 0,0 0 0,1-1 0,-1 0 0,8-5 0,-2 0 0,-1-1 0,0-1 0,-1 0 0,0 0 0,0-2 0,-2 1 0,1-1 0,-1 0 0,-1-1 0,0 0 0,-1 0 0,0-1 0,9-27 0,-25 65 0,4-10 0,0 0 0,0 0 0,2 0 0,0 1 0,-2 22 0,4-36 0,1-1 0,0 1 0,0 0 0,0-1 0,0 1 0,0 0 0,0-1 0,0 1 0,1 0 0,-1-1 0,0 1 0,0-1 0,0 1 0,1 0 0,-1-1 0,0 1 0,1-1 0,-1 1 0,0 0 0,1-1 0,-1 1 0,1-1 0,-1 0 0,1 1 0,-1-1 0,1 1 0,-1-1 0,1 0 0,0 1 0,-1-1 0,1 0 0,1 1 0,23-7 0,21-24 0,21-47 0,-32 35 0,-35 42 0,0 0 0,0-1 0,0 1 0,0 0 0,0 0 0,0-1 0,1 1 0,-1 0 0,0 0 0,0 0 0,0 0 0,0-1 0,1 1 0,-1 0 0,0 0 0,0 0 0,0 0 0,1 0 0,-1-1 0,0 1 0,0 0 0,1 0 0,-1 0 0,0 0 0,0 0 0,1 0 0,-1 0 0,0 0 0,0 0 0,0 0 0,1 0 0,-1 0 0,0 0 0,0 0 0,1 0 0,-1 0 0,0 0 0,0 1 0,1-1 0,-1 0 0,0 0 0,0 0 0,0 0 0,1 0 0,-1 0 0,0 1 0,0-1 0,0 0 0,0 0 0,1 0 0,-1 1 0,0-1 0,0 0 0,5 22 0,-4 41 0,-2-50 0,1-11-8,5 42-2888,-5-43 2686,1 0 0,-1 0 1,0 0-1,1 0 0,-1 0 0,0 0 0,1-1 0,-1 1 0,1 0 0,0 0 0,-1 0 0,1-1 1,0 1-1,-1 0 0,1-1 0,0 1 0,0 0 0,0-1 0,-1 1 0,1-1 0,0 1 0,0-1 1,0 0-1,0 1 0,0-1 0,0 0 0,0 0 0,0 0 0,0 1 0,0-1 0,0 0 0,0 0 1,0-1-1,0 1 0,0 0 0,0 0 0,0 0 0,0-1 0,0 1 0,2-1 0,12-8-15057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5.288"/>
    </inkml:context>
    <inkml:brush xml:id="br0">
      <inkml:brushProperty name="width" value="0.025" units="cm"/>
      <inkml:brushProperty name="height" value="0.025" units="cm"/>
    </inkml:brush>
  </inkml:definitions>
  <inkml:trace contextRef="#ctx0" brushRef="#br0">28 168 8264,'-10'4'2885,"-4"-3"5744,11-5-1868,12-7-4633,149-103-202,-102 75-1861,-56 39-67,0 0 0,0-1-1,0 1 1,0 0-1,1-1 1,-1 1 0,0 0-1,0 0 1,0 0 0,1-1-1,-1 1 1,0 0 0,1 0-1,-1 0 1,0-1-1,0 1 1,1 0 0,-1 0-1,0 0 1,1 0 0,-1 0-1,0 0 1,1 0-1,-1 0 1,0 0 0,1 0-1,-1 0 1,0 0 0,1 0-1,-1 0 1,0 0-1,0 0 1,1 0 0,-1 0-1,0 0 1,1 0 0,-1 1-1,0-1 1,1 0-1,-1 0 1,0 0 0,0 1-1,1-1 1,-1 0 0,0 0-1,0 0 1,0 1-1,1-1 1,-1 0 0,0 1-1,0-1 1,0 0 0,-2 25 33,-17 28 63,14-42-118,1 0 0,0 0 0,1 0 0,0 0 0,1 0 0,0 1 0,0 13 0,2-24-77,0-1-1,0 1 0,0-1 1,0 0-1,0 1 1,1-1-1,-1 1 0,0-1 1,0 0-1,0 1 1,1-1-1,-1 1 0,0-1 1,1 0-1,-1 1 1,0-1-1,1 0 0,-1 0 1,0 1-1,1-1 1,-1 0-1,0 0 0,1 0 1,-1 1-1,1-1 1,-1 0-1,1 0 0,-1 0 1,0 0-1,1 0 1,-1 0-1,1 0 0,-1 0 1,1 0-1,-1 0 1,0 0-1,1 0 0,-1 0 1,1 0-1,-1 0 1,1 0-1,-1-1 1,0 1-1,1 0 0,0-1 1,21-12-6431,-9-7 275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29.503"/>
    </inkml:context>
    <inkml:brush xml:id="br0">
      <inkml:brushProperty name="width" value="0.025" units="cm"/>
      <inkml:brushProperty name="height" value="0.025" units="cm"/>
    </inkml:brush>
  </inkml:definitions>
  <inkml:trace contextRef="#ctx0" brushRef="#br0">189 0 18129,'0'0'10720,"-3"10"-10106,-21 79 46,3 2 1,5 0 0,4 1 0,-1 116 0,11-231-661,-1-1 0,-1 1 0,-1 0 0,-1 1 0,-1-1 0,-1 1 0,0 0 0,-2 1 0,-1 0 0,-24-35 0,71 69 0,-23-8-564,0-1 1,1 0-1,-1-1 1,1-1-1,0 0 0,0-1 1,0 0-1,0-1 1,24-3-1,-17 0-1113,0-1-1,0-1 1,-1-1 0,0-1-1,33-15 1,-8-2-8792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0.391"/>
    </inkml:context>
    <inkml:brush xml:id="br0">
      <inkml:brushProperty name="width" value="0.025" units="cm"/>
      <inkml:brushProperty name="height" value="0.025" units="cm"/>
    </inkml:brush>
  </inkml:definitions>
  <inkml:trace contextRef="#ctx0" brushRef="#br0">244 13 14029,'0'0'8382,"-6"10"-6813,-91 127 3695,97-137-5024,29 3 187,-26 0-442,1 1 0,-1-1 0,0 1 0,-1 0 1,1 0-1,-1 0 0,1 0 0,-1 0 0,0 1 0,-1-1 0,1 1 0,1 7 1,10 60-39,-13-72 53,3 20 4,-1-1 1,0 1-1,-2-1 0,0 1 0,-2 0 0,0-1 0,-6 28 0,6-39 98,-1-1-1,0 1 1,0-1 0,-1 0-1,1 0 1,-2 0 0,1 0-1,-1-1 1,0 1 0,0-1-1,0 0 1,-1-1-1,0 0 1,0 0 0,-1 0-1,0 0 1,1-1 0,-1 0-1,-1-1 1,-13 6 0,17-7-53,0-1 0,0 0 0,0 1 0,0-2 1,-1 1-1,1 0 0,0-1 0,-1 0 0,1 0 1,0 0-1,-1 0 0,-5-2 0,8 1-38,0 1-1,0-1 1,1 0-1,-1 0 1,0-1-1,1 1 1,-1 0-1,1 0 1,0-1-1,-1 1 1,1-1-1,0 0 1,0 1 0,0-1-1,0 0 1,0 1-1,0-1 1,0 0-1,1 0 1,-1 0-1,1 0 1,-1 0-1,1 0 1,0 0-1,0 0 1,-1 0-1,2-3 1,-1-5-41,1 1-1,0-1 1,1 1 0,0-1-1,1 1 1,0 0 0,0 0-1,1 0 1,0 0-1,1 0 1,0 1 0,0 0-1,1 0 1,0 0 0,0 1-1,8-7 1,16-16-171,1 2-1,47-32 1,-62 49 189,4-4 4,3-4-13,2 1-1,0 1 0,1 1 0,54-23 0,-80 39 15,0 0 1,0 0 0,1-1-1,-1 1 1,0 0-1,0 0 1,0 0-1,0 0 1,1 0 0,-1 0-1,0 0 1,0 0-1,0 0 1,1 0-1,-1 0 1,0 0 0,0 0-1,0 0 1,1 0-1,-1 0 1,0 0-1,0 0 1,0 0 0,1 0-1,-1 0 1,0 0-1,0 1 1,0-1 0,0 0-1,1 0 1,-1 0-1,0 0 1,0 0-1,0 0 1,0 1 0,0-1-1,0 0 1,1 0-1,-1 0 1,0 0-1,0 1 1,0-1 0,0 0-1,0 0 1,0 0-1,0 0 1,0 1-1,0-1 1,0 0 0,0 0-1,-4 15-102,-11 13 108,-28 28 284,52-65-182,-1 0 0,-1 0 0,1 0 0,-1-1 0,-1 0 0,9-18 0,27-72 582,-37 88-669,5 22-14,-7-6 0,0 0 0,0 0 0,0-1 0,1 1 0,-1-1 0,1 0 0,0 0 0,7 4 0,-7-6 0,1 0 0,0 0 0,-1-1 0,1 1 0,0-1 0,-1 0 0,1-1 0,0 1 0,-1-1 0,1 0 0,-1 0 0,1 0 0,-1 0 0,1-1 0,-1 0 0,0 0 0,0 0 0,0 0 0,0-1 0,0 0 0,4-3 0,3-5 0,1-1 0,-2 0 0,0 0 0,16-25 0,-24 48 0,-3 10 0,-1-16 0,0 3 0,1 1 0,-1-1 0,1 1 0,0 0 0,1 11 0,0-18 0,1 0 0,-1-1 0,0 1 0,1 0 0,-1-1 0,1 1 0,-1-1 0,1 1 0,0-1 0,0 1 0,-1-1 0,1 1 0,0-1 0,1 0 0,-1 1 0,0-1 0,0 0 0,0 0 0,1 0 0,-1 0 0,1 0 0,-1 0 0,1 0 0,-1 0 0,1-1 0,-1 1 0,1-1 0,-1 1 0,1-1 0,0 1 0,-1-1 0,1 0 0,2 0 0,9 0 0,-1 0 0,1-1 0,0-1 0,0 0 0,-1-1 0,1 0 0,-1-1 0,0-1 0,0 1 0,0-2 0,-1 0 0,15-10 0,32-13 0,-57 28-135,-1 1 0,1-1 0,-1 1-1,1 0 1,-1-1 0,1 1 0,0 0 0,-1-1 0,1 1-1,-1 0 1,1 0 0,0-1 0,-1 1 0,1 0 0,0 0 0,-1 0-1,1 0 1,0 0 0,-1 0 0,1 0 0,0 0 0,-1 0-1,1 0 1,-1 1 0,1-1 0,0 0 0,-1 0 0,1 0-1,-1 1 1,1-1 0,0 0 0,-1 1 0,1-1 0,-1 1 0,1-1-1,-1 0 1,1 1 0,-1-1 0,0 1 0,1 0 0,-1-1-1,0 1 1,1-1 0,-1 1 0,0-1 0,1 1 0,-1 0 0,0-1-1,0 1 1,0 0 0,0-1 0,0 1 0,0 0 0,0-1-1,0 2 1,1-1-271,-1 0-1,0 1 0,1-1 1,-1 1-1,0-1 0,1 1 1,0-1-1,-1 0 0,1 1 1,0-1-1,0 0 0,0 0 1,0 0-1,0 0 0,0 0 1,0 0-1,2 2 0,13 3-6389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0.743"/>
    </inkml:context>
    <inkml:brush xml:id="br0">
      <inkml:brushProperty name="width" value="0.025" units="cm"/>
      <inkml:brushProperty name="height" value="0.025" units="cm"/>
    </inkml:brush>
  </inkml:definitions>
  <inkml:trace contextRef="#ctx0" brushRef="#br0">103 144 14958,'0'0'11232,"-11"5"-10356,2-1-705,1 0 1,0 0 0,0 1-1,1 0 1,-13 11 0,17-14-97,0 1 0,1 0 0,-1-1 0,1 1 0,0 0 0,0 1 0,0-1 0,0 0 0,0 1 0,1-1 0,-1 1 0,1-1 0,0 1 0,0 0 0,0-1 0,1 1 0,-1 0 0,1 0 0,0 0 0,1 5 0,-1-8-63,1 1 1,-1-1-1,1 0 0,0 0 1,0 0-1,0 0 1,0 0-1,0 0 1,0 0-1,0 0 0,0 0 1,0-1-1,0 1 1,0 0-1,0-1 0,1 1 1,-1-1-1,0 1 1,0-1-1,1 1 1,-1-1-1,0 0 0,1 0 1,-1 0-1,0 0 1,1 0-1,-1 0 1,1 0-1,-1 0 0,2-1 1,46-7 189,-33 1-191,1-1 0,-1 0 0,-1-2 0,0 0 0,0 0 0,-1-2 0,0 1 0,20-24 0,-18 18-47,-1-1 0,0-1-1,-2-1 1,0 0 0,-1 0-1,10-27 1,-82 141-236,54-82 506,0 1 1,1 0 0,1 0-1,0 1 1,1-1-1,0 1 1,-1 20-1,4-30-287,0-1-1,0 1 1,1 0-1,-1 0 0,1 0 1,0-1-1,0 1 1,0 0-1,0-1 0,1 1 1,-1-1-1,1 1 1,3 3-1,-3-5-336,0 1-1,1-1 0,-1 0 1,1 0-1,-1 0 1,1-1-1,0 1 1,-1 0-1,1-1 1,0 0-1,0 0 1,0 0-1,0 0 1,0 0-1,0-1 1,1 1-1,-1-1 0,4 0 1,23 1-10463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1.990"/>
    </inkml:context>
    <inkml:brush xml:id="br0">
      <inkml:brushProperty name="width" value="0.025" units="cm"/>
      <inkml:brushProperty name="height" value="0.025" units="cm"/>
    </inkml:brush>
  </inkml:definitions>
  <inkml:trace contextRef="#ctx0" brushRef="#br0">111 261 9769,'0'0'4287,"5"-9"-700,0 1-2501,-3 5-732,0 1 0,0-1-1,0 0 1,-1 0 0,1 0-1,-1 0 1,0 0 0,0 0 0,0 0-1,0 0 1,0-1 0,-1 1-1,1-5 1,-1 7-193,0 1-1,0-1 1,0 1-1,0-1 1,0 1 0,0-1-1,0 1 1,-1-1-1,1 1 1,0-1 0,0 1-1,0-1 1,-1 1-1,1-1 1,0 1-1,0-1 1,-1 1 0,1-1-1,0 1 1,-1 0-1,1-1 1,-1 1 0,1-1-1,-1 1 1,1 0-1,0 0 1,-1-1-1,1 1 1,-1 0 0,1 0-1,-2-1 1,-20 3 1508,-18 18-1281,34-15-362,0 0 0,1 1 0,0-1 0,-1 1 1,2 1-1,-1-1 0,1 1 0,0-1 0,0 1 0,1 0 0,0 0 0,0 1 0,1-1 0,0 1 0,0-1 0,-1 11 0,4-17-20,-1 0 0,0-1 0,1 1 0,-1 0 1,1 0-1,-1-1 0,1 1 0,-1 0 0,1-1 0,-1 1 0,1 0 0,0-1 0,-1 1 0,1-1 0,0 1 0,-1-1 0,1 1 0,0-1 0,0 0 0,-1 1 0,1-1 0,0 0 0,0 1 0,0-1 1,0 0-1,0 0 0,-1 0 0,1 0 0,0 0 0,0 0 0,0 0 0,0 0 0,0 0 0,-1 0 0,3-1 0,35-7 289,-13-1-227,-2-2 0,0 0 0,0-1 0,33-25-1,79-70 42,-118 93-72,0-1-1,-2 0 1,1 0 0,-2-2-1,0 0 1,15-26-1,-27 34 50,-6 9-13,-7 7-2,-10 17-71,1 1 0,1 2 0,1-1 0,2 2 0,1 0 0,-15 39 0,24-55 0,1 0 0,0 0 0,1 1 0,1-1 0,0 1 0,0 0 0,0 24 0,3-36 0,0 0 0,0 0 0,0 1 0,0-1 0,0 0 0,1 0 0,-1 1 0,1-1 0,-1 0 0,0 0 0,1 0 0,0 0 0,-1 0 0,1 1 0,0-1 0,0 0 0,-1 0 0,1-1 0,0 1 0,0 0 0,0 0 0,0 0 0,0-1 0,2 2 0,0-1 0,0 0 0,1 1 0,-1-1 0,1 0 0,-1-1 0,1 1 0,-1-1 0,7 1 0,1-1 0,-1-1 0,0 0 0,0-1 0,1 0 0,15-5 0,-14 1 0,1 0 0,-1 0 0,-1-1 0,1 0 0,-1-1 0,-1-1 0,1 1 0,-2-2 0,1 0 0,-1 0 0,0 0 0,-1-1 0,-1 0 0,0-1 0,0 0 0,-1 0 0,0 0 0,-1-1 0,-1 1 0,6-27 0,-10 38 0,1 0 0,-1 0 0,0 0 0,0 0 0,1 0 0,-1 0 0,0 0 0,0 0 0,0 0 0,0 0 0,-1 0 0,1 0 0,0 0 0,0 0 0,0 0 0,-1 0 0,1 0 0,-1 1 0,1-1 0,-1 0 0,1 0 0,-1 0 0,1 0 0,-1 1 0,1-1 0,-1 0 0,0 0 0,0 1 0,-1-2 0,0 2 0,0 0 0,1 0 0,-1-1 0,0 1 0,0 1 0,0-1 0,0 0 0,1 0 0,-1 1 0,0-1 0,0 1 0,0-1 0,1 1 0,-4 1 0,-9 6 0,0 1 0,-22 16 0,32-22 0,-19 14 0,-43 35 0,60-47 0,0 1 0,1-1 0,0 1 0,0 0 0,0 0 0,1 1 0,-8 13 0,12-19 2,-1 0-1,1 0 1,0 0 0,-1 1 0,1-1-1,0 0 1,0 0 0,0 0 0,0 0-1,0 0 1,0 1 0,0-1-1,0 0 1,0 0 0,0 0 0,1 0-1,-1 0 1,0 1 0,1-1 0,-1 0-1,1 0 1,-1 0 0,1 0 0,0 0-1,-1 0 1,1-1 0,0 1-1,0 0 1,0 0 0,-1 0 0,1-1-1,0 1 1,0 0 0,0-1 0,0 1-1,0-1 1,0 1 0,1-1-1,-1 1 1,0-1 0,0 0 0,0 0-1,2 1 1,7 1-56,1-1 0,0 1 1,19-2-1,-18 1-122,34-1-2341,0-6-4692,2-9-5620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2.344"/>
    </inkml:context>
    <inkml:brush xml:id="br0">
      <inkml:brushProperty name="width" value="0.025" units="cm"/>
      <inkml:brushProperty name="height" value="0.025" units="cm"/>
    </inkml:brush>
  </inkml:definitions>
  <inkml:trace contextRef="#ctx0" brushRef="#br0">175 0 20980,'0'0'5739,"-11"3"-4036,1 0-1558,1 0 1,0 0-1,-1 1 1,-13 7-1,21-9-153,-1-1 1,0 1-1,0 0 0,1 0 0,-1 0 1,1 0-1,0 1 0,0-1 1,-1 1-1,2-1 0,-1 1 0,0 0 1,0 0-1,1 0 0,0 0 0,-1 0 1,1 0-1,0 0 0,0 0 1,1 0-1,-1 0 0,1 5 0,0-7-38,1 0-1,-1 0 1,1 0-1,-1 0 1,1 0-1,0 0 0,-1 0 1,1 0-1,0 0 1,0-1-1,0 1 1,0 0-1,0 0 0,0-1 1,0 1-1,0 0 1,0-1-1,0 1 0,0-1 1,0 0-1,0 1 1,0-1-1,2 0 1,38 11-714,-21-6-117,-11-1 461,0-1 0,0 2-1,0-1 1,-1 1 0,1 1 0,-1-1 0,11 11 0,-17-14 459,0 0 1,0 0 0,0 1 0,-1-1-1,1 0 1,0 1 0,-1-1-1,0 1 1,0-1 0,0 1-1,0 0 1,0-1 0,1 5-1,-2-5 191,0 0 0,-1 0 0,1 0 0,0 1 0,0-1 0,-1 0 0,0 0-1,1 0 1,-1 0 0,0 0 0,0-1 0,0 1 0,0 0 0,0 0 0,0-1 0,-1 1-1,1 0 1,-1-1 0,1 1 0,-3 1 0,-5 4 190,-1 0 1,1-1-1,-1 0 1,0-1-1,0 0 1,-1-1-1,0 0 1,1 0-1,-19 3 1,-15-2-2114,1-8-3627,22-4-5089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3.012"/>
    </inkml:context>
    <inkml:brush xml:id="br0">
      <inkml:brushProperty name="width" value="0.025" units="cm"/>
      <inkml:brushProperty name="height" value="0.025" units="cm"/>
    </inkml:brush>
  </inkml:definitions>
  <inkml:trace contextRef="#ctx0" brushRef="#br0">56 0 21845,'0'0'1185,"-9"51"544,-2-15-159,5 5-385,0 3-737,2 4-191,4-3-129,0-4-96,0-3-256,0-8-801,3-6-1025,-3-8-1089,-5-10-2338,-12-6-10571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3.372"/>
    </inkml:context>
    <inkml:brush xml:id="br0">
      <inkml:brushProperty name="width" value="0.025" units="cm"/>
      <inkml:brushProperty name="height" value="0.025" units="cm"/>
    </inkml:brush>
  </inkml:definitions>
  <inkml:trace contextRef="#ctx0" brushRef="#br0">0 75 15214,'0'0'5830,"75"7"-4036,-24-7 31,16 0-736,5-1-480,3-11-449,1-2-96,-9-2-1057,-13 2-1729,-16 1-1378,-17 2-3652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3.729"/>
    </inkml:context>
    <inkml:brush xml:id="br0">
      <inkml:brushProperty name="width" value="0.025" units="cm"/>
      <inkml:brushProperty name="height" value="0.025" units="cm"/>
    </inkml:brush>
  </inkml:definitions>
  <inkml:trace contextRef="#ctx0" brushRef="#br0">0 50 17296,'0'0'4805,"88"11"-4004,-26-17-161,9-7-383,7-1-161,0 0-929,-7 5-2979,-8 4-4836</inkml:trace>
  <inkml:trace contextRef="#ctx0" brushRef="#br0" timeOffset="1">626 109 19218,'-11'5'1137,"4"-1"-900,-6 2 719,-1 1 0,-24 18 0,35-23-682,-1 1 0,1-1 0,0 1 0,0 0-1,0 0 1,0 1 0,1-1 0,-1 1 0,1-1 0,0 1 0,0 0-1,0 0 1,0-1 0,1 1 0,-1 1 0,1-1 0,-1 6 0,2-9-256,1 0 0,-1 0 0,0 0 0,1 0 0,-1 0 0,1 0 0,-1 0 0,1-1 0,-1 1 0,1 0 0,0 0 0,-1 0 0,1-1 0,0 1 0,0 0 0,-1-1 1,1 1-1,0-1 0,0 1 0,0-1 0,0 1 0,0-1 0,0 1 0,0-1 0,0 0 0,0 0 0,0 1 0,0-1 0,0 0 0,0 0 0,0 0 0,0 0 0,0 0 0,0 0 1,2-1-1,41-4 148,-35 2-218,1-1-1,-1 0 1,0 0-1,0-1 1,-1 0-1,0-1 0,1 0 1,-2 0-1,1-1 1,7-9-1,-9 10 10,0 0 0,-1-1 0,0 1 0,0-1 0,0-1 0,-1 1 0,0-1 0,0 1 0,-1-1 0,0 0 0,-1 0 0,3-12 0,-12 60 256,4-28 20,1 1 0,0 0 1,1 0-1,0 0 0,1 0 0,2 13 1,-2-23-380,1-1 0,0 1 0,-1-1 1,1 0-1,0 1 0,0-1 0,1 1 1,-1-1-1,0 0 0,1 0 0,-1 0 0,1 0 1,0 0-1,3 3 0,-2-3-299,0-1 0,0 1 0,0-1 1,0 1-1,0-1 0,0 0 0,1 0 0,-1 0 0,0-1 0,1 1 0,-1-1 0,0 0 0,1 0 1,3 0-1,15-2-5748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4.181"/>
    </inkml:context>
    <inkml:brush xml:id="br0">
      <inkml:brushProperty name="width" value="0.025" units="cm"/>
      <inkml:brushProperty name="height" value="0.025" units="cm"/>
    </inkml:brush>
  </inkml:definitions>
  <inkml:trace contextRef="#ctx0" brushRef="#br0">39 129 17873,'-4'16'1500,"1"-3"-1241,-22 101 2924,22-101-2812,2 0 0,-1-1 1,2 1-1,0 0 0,0-1 0,1 1 0,6 24 0,-7-35-410,0-1 0,1 1 0,-1 0 0,1 0 0,0-1 0,-1 1 0,1-1 0,0 1 0,0-1 0,0 1 0,0-1 0,0 1 0,0-1 0,0 0 0,1 0 0,-1 1 0,0-1 0,1 0-1,-1 0 1,1 0 0,-1-1 0,1 1 0,-1 0 0,1 0 0,0-1 0,-1 1 0,1-1 0,0 0 0,0 1 0,-1-1 0,1 0 0,0 0 0,0 0 0,-1 0 0,1 0 0,0-1 0,0 1 0,-1 0-1,1-1 1,0 1 0,-1-1 0,1 0 0,-1 0 0,1 1 0,1-2 0,3-2-485,-1 1 0,0-1-1,1 0 1,-1 0 0,-1 0-1,1-1 1,-1 0 0,0 0 0,0 0-1,0 0 1,3-7 0,1-7-335,-2-1 1,0 0-1,-1 0 1,-1 0-1,-1 0 1,0-32-1,-3-110 3183,-1 129 2243,-1 76-1754,-16 82 1,10-83-449,-4 86-1,12-124-2314,0-1 0,1 1-1,-1-1 1,1 1 0,-1-1-1,1 1 1,0-1 0,0 0 0,1 1-1,-1-1 1,1 0 0,0 0 0,-1 0-1,1 0 1,1 0 0,-1-1-1,0 1 1,1-1 0,-1 1 0,1-1-1,0 0 1,-1 0 0,1 0 0,0 0-1,1 0 1,-1-1 0,0 0 0,0 1-1,1-1 1,-1 0 0,0-1-1,1 1 1,-1-1 0,1 1 0,-1-1-1,1 0 1,5-1 0,-9 1-57,0 0 0,0 0 0,1 0 0,-1 0 0,0 0 0,0 0 0,0 0 0,1 0 0,-1 0 0,0 0 0,0 0 0,1 0 0,-1 0 0,0 0 0,0 0 0,0 0 0,1 0 0,-1 0 0,0-1 0,0 1 0,0 0 0,0 0 0,0 0 0,1 0 0,-1-1 0,0 1 0,0 0 0,0 0 0,0 0 0,0 0 0,0-1 0,0 1 0,1 0 0,-1 0 0,0 0 0,0-1 0,0 1 0,0 0 0,0 0 0,0-1 0,0 1 0,0 0 0,-5-13-2007,-11-8-6364,6 13-318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5.036"/>
    </inkml:context>
    <inkml:brush xml:id="br0">
      <inkml:brushProperty name="width" value="0.025" units="cm"/>
      <inkml:brushProperty name="height" value="0.025" units="cm"/>
    </inkml:brush>
  </inkml:definitions>
  <inkml:trace contextRef="#ctx0" brushRef="#br0">1 130 16560,'0'0'11632,"8"6"-10297,-6-4-1252,1 0 1,-1 0 0,1-1 0,-1 1 0,1-1-1,0 1 1,0-1 0,0 0 0,0 0-1,0 0 1,0 0 0,5 0 0,-5-2-10,1 1 1,0-1-1,-1 0 0,1 0 1,-1 0-1,1 0 0,-1 0 1,0-1-1,1 0 1,-1 0-1,0 0 0,0 0 1,0 0-1,3-4 0,0 2-42,-1 0 0,0 0 0,1 0 0,-2-1 1,1 0-1,0 0 0,-1-1 0,0 1 0,-1-1 0,1 0 0,-1 1 0,0-2 0,0 1 0,-1 0 0,0-1 0,0 1 0,0-1 0,0-7 0,-2 13-34,0 0 0,0 0 1,-1 1-1,1-1 0,0 0 0,-1 0 1,1 1-1,-1-1 0,1 0 0,0 1 1,-1-1-1,1 0 0,-1 1 0,0-1 0,1 1 1,-1-1-1,0 0 0,1 1 0,-1 0 1,0-1-1,1 1 0,-1-1 0,0 1 1,0 0-1,0 0 0,1-1 0,-1 1 1,0 0-1,0 0 0,0 0 0,1 0 0,-1 0 1,0 0-1,0 0 0,0 0 0,0 0 1,1 0-1,-1 1 0,-1-1 0,-2 1-21,0-1 0,1 1 0,-1 0 0,0 0 0,1 0 0,-1 1 0,1-1 0,-6 4 0,4 1 4,-1-1 0,1 1 1,0 0-1,1 1 0,-1-1 0,1 1 0,0 0 0,1 0 0,0 0 0,0 0 0,0 1 0,1-1 0,0 1 0,1 0 0,0-1 1,0 1-1,0 0 0,1 0 0,0 0 0,1 0 0,1 8 0,-1-14 28,0 0-1,0-1 1,0 1-1,0 0 1,1 0 0,-1-1-1,0 1 1,1-1-1,-1 1 1,1-1 0,0 0-1,-1 0 1,1 1-1,0-1 1,0 0 0,0-1-1,0 1 1,0 0-1,0 0 1,0-1 0,0 1-1,0-1 1,0 0-1,0 0 1,0 1 0,0-1-1,0-1 1,4 1 0,3 0 39,0-1 0,0 0 0,1-1 1,-1 1-1,11-5 0,1-3-26,-1-1 0,0 0-1,23-17 1,-22 13-117,1 2 0,27-13 1,-48 24 83,0 1 0,0-1 0,0 1 0,0 0 0,0-1 0,0 1 0,0 0 0,0 0 1,0-1-1,0 1 0,0 0 0,0 0 0,0 0 0,1 0 0,-1 1 0,0-1 0,0 0 0,0 0 1,0 1-1,0-1 0,0 0 0,0 1 0,0-1 0,0 1 0,0 0 0,1 0 0,-1 1 8,0 0-1,0-1 1,0 1-1,0 0 0,0 0 1,0 0-1,0 0 1,0 0-1,-1 0 0,1 0 1,-1 0-1,1 4 1,-1 10 87,0 1 0,0-1 1,-4 17-1,2-17 48,1-11-118,1 0 7,-1-1 0,1 0 1,0 0-1,0 0 1,0 1-1,0-1 1,1 0-1,1 5 1,-1-8-10,-1 0 0,1 0 0,0 0 0,0 0 0,0 0 0,-1 0 0,1 0 0,0-1 0,0 1 0,0 0-1,0-1 1,1 1 0,-1-1 0,0 1 0,0-1 0,0 0 0,0 1 0,0-1 0,1 0 0,-1 0 0,0 0 0,0 0 0,1 0 0,-1 0 0,0 0 0,0 0 0,0 0 0,0-1 0,1 1 0,-1 0 0,0-1 0,0 1 0,2-2 0,5-1-44,0-1 1,-1 0 0,1 0 0,-1-1-1,0 0 1,0 0 0,-1-1 0,0 0-1,0 0 1,0 0 0,9-14 0,16-14-5253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5.676"/>
    </inkml:context>
    <inkml:brush xml:id="br0">
      <inkml:brushProperty name="width" value="0.025" units="cm"/>
      <inkml:brushProperty name="height" value="0.025" units="cm"/>
    </inkml:brush>
  </inkml:definitions>
  <inkml:trace contextRef="#ctx0" brushRef="#br0">396 10 2114,'0'0'7458,"-13"-2"-4560,1-1-2620,1 1 0,-1 1-1,0 0 1,0 0-1,0 1 1,0 1 0,0 0-1,1 0 1,-1 1-1,0 1 1,1 0 0,-1 1-1,1 0 1,-14 7-1,7 0 157,1 1 0,1 1 0,0 0 0,1 1 0,0 0 0,1 1 0,-19 27 0,27-34-212,0 2 0,0-1 0,1 1 1,1 0-1,-1 0 0,1 0 0,1 0 0,0 1 0,1 0 0,0-1 0,0 1 0,1 0 0,1 0 1,-1 0-1,4 21 0,-2-27-163,0-1 0,1 1-1,-1-1 1,1 1 0,0-1 0,1 0 0,-1 1 0,1-1 0,-1 0 0,1-1 0,1 1 0,-1-1-1,0 1 1,1-1 0,-1 0 0,1 0 0,0 0 0,0-1 0,1 1 0,-1-1 0,0 0-1,1 0 1,-1-1 0,1 1 0,6 0 0,12 3 457,-1-2 0,1 0 0,45-2 0,-60-1-401,11 0 161,1-2 0,-1 0 0,0-2 0,-1 0 0,1 0 1,-1-2-1,0-1 0,31-14 0,-42 16-122,1 1-1,-1-1 1,0 0 0,0-1-1,-1 1 1,1-1 0,-1-1-1,0 1 1,7-13 0,-10 14-75,0 0 0,-1 0 0,0 0 0,0 0 0,0 0 0,-1-1 0,1 1 0,-1-1 0,-1 1 0,1-1 0,-1 1 0,0-1 0,0 1 0,-1-1 0,1 1 0,-3-8 0,0 5-74,0-1 1,-1 1-1,1 0 1,-2 1-1,1-1 1,-1 1-1,-1 0 1,1 0-1,-1 0 0,0 1 1,-9-8-1,0 1-360,-1 2-1,1-1 0,-2 2 0,-18-10 0,3 8-1928,10 10-4966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5.410"/>
    </inkml:context>
    <inkml:brush xml:id="br0">
      <inkml:brushProperty name="width" value="0.025" units="cm"/>
      <inkml:brushProperty name="height" value="0.025" units="cm"/>
    </inkml:brush>
  </inkml:definitions>
  <inkml:trace contextRef="#ctx0" brushRef="#br0">133 0 22549,'0'0'2680,"-9"1"-507,-47 14-1015,53-15-1197,1 1-1,0 0 1,0 0-1,0 0 1,0 0-1,0 0 1,1 0-1,-1 0 1,0 0-1,0 1 1,1-1-1,-1 1 1,1-1-1,-1 1 1,1 0-1,0 0 1,-1 0-1,1-1 1,0 1-1,0 0 1,0 0-1,1 0 1,-1 1-1,0-1 1,1 0-1,0 0 1,-1 0-1,1 0 1,0 5-1,2-4-133,1 0-1,-1 0 1,1-1-1,0 1 1,0 0-1,0-1 1,0 0-1,0 0 1,1 0-1,-1 0 1,0 0-1,1-1 1,3 2 0,8 4-394,-5-1 166,38 25-866,-45-30 1222,-1 1 0,0 0 0,0 0 0,0 0-1,0 1 1,0-1 0,0 0 0,0 1-1,-1-1 1,1 1 0,-1 0 0,0-1 0,0 1-1,0 0 1,1 5 0,-2-6 179,0 0 1,-1 0 0,0-1-1,1 1 1,-1 0-1,0 0 1,0-1 0,0 1-1,0-1 1,0 1-1,0-1 1,0 1 0,0-1-1,-1 1 1,1-1-1,-1 0 1,1 0-1,-1 0 1,1 0 0,-1 0-1,0 0 1,1 0-1,-1-1 1,0 1 0,-2 0-1,-48 16 3202,51-17-3263,1 0-68,-51 9 2242,24-10-2111,27 1-221,-1 0-1,1 0 0,-1 0 1,1-1-1,-1 1 0,0 0 1,1 0-1,-1 0 0,1-1 1,-1 1-1,1 0 0,0-1 1,-1 1-1,1 0 0,-1-1 1,1 1-1,-1-1 0,1 1 1,0-1-1,-1 1 0,1-1 1,0 1-1,0-1 0,-1 1 1,1-1-1,0 1 0,0-1 0,0 1 1,0-2-1,1-18-8295,4-3-8846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6.415"/>
    </inkml:context>
    <inkml:brush xml:id="br0">
      <inkml:brushProperty name="width" value="0.025" units="cm"/>
      <inkml:brushProperty name="height" value="0.025" units="cm"/>
    </inkml:brush>
  </inkml:definitions>
  <inkml:trace contextRef="#ctx0" brushRef="#br0">139 279 16752,'0'0'3513,"-8"-3"95,1 0-3099,1 1 1,0 0-1,-1 1 0,1-1 0,-1 1 1,1 1-1,-1-1 0,-12 1 0,16 1-448,0-1 0,0 1 0,1 0 0,-1-1 0,0 1 0,1 1 0,-1-1 0,1 0-1,-1 0 1,1 1 0,-1 0 0,1-1 0,0 1 0,0 0 0,0 0 0,0 0 0,0 0 0,1 0 0,-1 1 0,0-1-1,1 1 1,0-1 0,-1 1 0,1-1 0,0 1 0,1 0 0,-2 3 0,2-5-59,-1 0-1,1 0 1,-1 1-1,1-1 1,0 0 0,0 0-1,0 1 1,0-1 0,0 0-1,0 0 1,0 1 0,0-1-1,0 0 1,0 0 0,1 0-1,-1 1 1,0-1 0,1 0-1,-1 0 1,2 1 0,-2-1 1,1 0 0,0-1 0,0 1 1,-1-1-1,1 0 0,0 1 0,0-1 1,0 1-1,0-1 0,0 0 0,-1 0 1,1 0-1,0 1 0,0-1 0,0 0 1,0 0-1,0 0 0,0 0 0,0-1 1,1 1-1,5-2 27,-1 1 1,0-1-1,0-1 0,1 1 0,-2-1 1,10-5-1,15-13-19,0 0 1,-2-2-1,45-46 1,-56 51-43,-1-1 0,0-1 0,-2 0 0,0-1 0,-2 0 0,15-33 0,-21 35 10,-9 21-312,-14 30 84,6-6 327,2 0 0,1 1 0,0 0 0,2 0 0,2 1 0,0-1 0,0 41 0,4-66-51,1 0-1,-1 0 0,0 0 1,1 0-1,-1 0 0,1 0 1,0 0-1,0 1 0,-1-2 1,1 1-1,1 0 0,-1 0 1,0 0-1,0 0 0,1-1 1,-1 1-1,1-1 0,-1 1 1,1-1-1,0 1 0,-1-1 1,1 0-1,0 0 0,0 0 1,0 0-1,0 0 0,0 0 1,0-1-1,0 1 0,0-1 1,1 1-1,-1-1 0,0 0 1,0 0-1,0 0 0,0 0 1,1 0-1,2-1 0,3 0-13,0 0-1,0-1 0,0 0 0,0 0 0,0 0 0,-1-1 0,1 0 0,-1-1 0,10-6 0,-9 5-51,-1 0 0,0 0 0,-1-1 0,1 0 0,-1 0 0,0 0 0,0-1 0,-1 0 0,0 0 0,0-1 0,-1 1 0,0-1 1,0 0-1,-1 0 0,0 0 0,0-1 0,-1 1 0,0-1 0,1-14 0,-3 22 45,0 0 1,0 0 0,0 0-1,0 1 1,-1-1 0,1 0-1,0 0 1,-1 0 0,1 0-1,-1 1 1,1-1 0,-1 0-1,1 0 1,-1 1 0,1-1-1,-1 0 1,0 1-1,1-1 1,-1 1 0,0-1-1,0 1 1,0-1 0,1 1-1,-1-1 1,0 1 0,0 0-1,0-1 1,0 1 0,0 0-1,1 0 1,-1 0 0,0 0-1,0 0 1,0 0 0,0 0-1,0 0 1,0 0 0,0 0-1,0 0 1,0 0 0,1 1-1,-1-1 1,0 0-1,0 1 1,0-1 0,0 1-1,-1 0 1,-3 1 32,-1 1 0,1-1 0,-1 1 0,1 0 0,0 0 0,-7 6 0,8-5 18,-31 31 55,33-32-72,0-1 0,0 1 0,0-1 0,1 1 0,-1-1 0,0 1 0,1 0 0,0 0 0,0 0 0,0 0 0,0 0 0,-1 5 0,6-7-4,0 0 1,0 0-1,-1 0 1,1 0-1,0-1 0,0 1 1,0-1-1,0 0 1,0 0-1,6-2 1,-4 2-59,26 2-497,-1 0-1,-1 2 1,1 2 0,-1 1-1,1 1 1,40 17 0,-69-24 541,-1-1 0,0 1 0,0-1 0,1 1 0,-1-1 0,0 0 0,1 0 0,-1 1 1,0-1-1,1 0 0,-1 0 0,0 0 0,1 0 0,-1-1 0,1 1 0,-1 0 0,0-1 1,0 1-1,1 0 0,-1-1 0,0 0 0,0 1 0,1-1 0,-1 0 0,0 1 0,0-1 1,0 0-1,1-1 0,0-1 85,-1 1 0,1-1 0,-1 1-1,0-1 1,0 0 0,0 0 0,0 0 0,0 0 0,0 0 0,-1 0 0,0 0 0,1-4 0,-1 0 76,0-1 0,0 1 0,-1-1 1,0 1-1,0-1 0,-1 1 0,0-1 0,0 1 1,0 0-1,-5-7 0,-24-28-183,36 41-475,0 0 1,0 1-1,0 0 0,-1 0 1,1 0-1,0 1 0,8 1 1,-13-2 273,31 2-5917,4-2-3817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6.847"/>
    </inkml:context>
    <inkml:brush xml:id="br0">
      <inkml:brushProperty name="width" value="0.025" units="cm"/>
      <inkml:brushProperty name="height" value="0.025" units="cm"/>
    </inkml:brush>
  </inkml:definitions>
  <inkml:trace contextRef="#ctx0" brushRef="#br0">35 1 10314,'0'0'11787,"0"59"-8008,-7-17-1056,-1 6-1282,0 1-576,1 1-320,3-8-225,4-7-192,0-10-96,0-10-352,7-11-961,1-4-353,1-13-2754,-6-12-4613</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7.191"/>
    </inkml:context>
    <inkml:brush xml:id="br0">
      <inkml:brushProperty name="width" value="0.025" units="cm"/>
      <inkml:brushProperty name="height" value="0.025" units="cm"/>
    </inkml:brush>
  </inkml:definitions>
  <inkml:trace contextRef="#ctx0" brushRef="#br0">0 21 11531,'0'0'14990,"79"-7"-13068,-43 5-769,8-1-608,1 1-353,2 0-128,-3-2-256,-5 4-1634,-9 0-2114,-15 0-2530</inkml:trace>
  <inkml:trace contextRef="#ctx0" brushRef="#br0" timeOffset="1">102 153 14990,'0'0'13197,"70"42"-12365,-31-42-383,4-6-321,-6-2-96,-7 3-961,-8 1-2370,-13 4-2851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7.562"/>
    </inkml:context>
    <inkml:brush xml:id="br0">
      <inkml:brushProperty name="width" value="0.025" units="cm"/>
      <inkml:brushProperty name="height" value="0.025" units="cm"/>
    </inkml:brush>
  </inkml:definitions>
  <inkml:trace contextRef="#ctx0" brushRef="#br0">1 107 15535,'0'0'10890,"64"8"-9801,-25-21-544,3-5-353,5-1-192,-5-3-1249,-7 2-3396,-5-2-5092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7.903"/>
    </inkml:context>
    <inkml:brush xml:id="br0">
      <inkml:brushProperty name="width" value="0.025" units="cm"/>
      <inkml:brushProperty name="height" value="0.025" units="cm"/>
    </inkml:brush>
  </inkml:definitions>
  <inkml:trace contextRef="#ctx0" brushRef="#br0">38 38 9161,'-5'8'8055,"2"-2"-6718,-21 41 3136,23-45-4033,0 0 0,0 0 0,0 1 0,1-1 0,-1 1 0,1-1 0,0 0 1,0 1-1,0-1 0,0 1 0,0-1 0,0 3 0,1-4-366,0-1 0,0 1 0,-1-1 0,1 1 0,0-1 0,0 1 0,-1-1 0,1 0 0,0 1 0,0-1 0,0 0 0,0 0 0,0 1 0,-1-1 0,1 0 0,0 0 0,0 0 0,0 0 0,0 0 0,0-1 0,0 1 0,0 0 0,-1 0 0,1 0 0,0-1 0,1 0 0,24-7 298,-6-2-285,-1-2-1,0 0 1,22-18-1,-22 15-87,1 0-1,30-15 1,-50 30 6,0 0 0,1-1-1,-1 1 1,0 0 0,1 0 0,-1-1-1,1 1 1,-1 0 0,1 0 0,-1 0-1,0 0 1,1 0 0,-1 0 0,1 0-1,-1 0 1,1 0 0,-1 0 0,1 0-1,-1 0 1,0 0 0,1 0 0,-1 0-1,1 0 1,-1 0 0,1 1-1,-1-1 1,0 0 0,1 0 0,-1 0-1,1 1 1,-1-1 0,0 0 0,1 1-1,-1-1 1,0 0 0,1 1 0,-1-1-1,0 0 1,0 1 0,1-1 0,-1 0-1,0 1 1,0 0 0,2 29 444,-16 32 201,11-39-2662,-1-3-4523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8.509"/>
    </inkml:context>
    <inkml:brush xml:id="br0">
      <inkml:brushProperty name="width" value="0.025" units="cm"/>
      <inkml:brushProperty name="height" value="0.025" units="cm"/>
    </inkml:brush>
  </inkml:definitions>
  <inkml:trace contextRef="#ctx0" brushRef="#br0">6 202 15086,'0'0'14510,"11"-7"-13138,6-5-1170,0 0-1,-2-1 1,19-19 0,-30 29-196,0-1 0,0 0 0,-1 0 0,1-1 0,-1 1 0,0-1 0,0 0 0,-1 0 0,1 0 0,-1 0 0,0 0 1,-1 0-1,1 0 0,-1-1 0,0 1 0,0-1 0,-1 1 0,0-1 0,0 1 0,-1-10 0,1 14-10,-1 1 1,1-1-1,-1 0 0,0 0 0,1 0 0,-1 0 0,0 0 0,0 1 1,0-1-1,1 0 0,-1 1 0,0-1 0,0 1 0,0-1 1,0 1-1,0-1 0,0 1 0,0 0 0,0-1 0,0 1 1,-1 0-1,1 0 0,0 0 0,0 0 0,0 0 0,0 0 1,0 0-1,0 0 0,0 0 0,0 1 0,0-1 0,0 0 1,-2 1-1,-2 0-3,1 1 0,0-1 0,0 1 0,-1-1 0,1 1-1,0 0 1,-4 4 0,0 1 12,1 1 0,1 0 0,0 0 1,0 1-1,1-1 0,0 1 0,0 1 0,1-1 0,0 1 0,1-1 0,0 1 0,0 0 0,1 0 0,0 0 0,1 1 0,0-1 0,1 11 0,0-19 1,0-1 0,0 0-1,0 0 1,1 1 0,-1-1 0,0 0-1,0 0 1,1 1 0,-1-1 0,1 0-1,-1 0 1,1 0 0,0 0 0,-1 0-1,1 0 1,0 0 0,0 0 0,0 0-1,-1 0 1,1 0 0,0 0 0,0 0-1,0-1 1,1 1 0,-1 0 0,0-1-1,2 1 1,1 1 7,1-1 0,-1 0-1,0-1 1,1 1 0,-1-1-1,1 0 1,-1 0 0,7 0-1,5-3 14,0 0 0,1 0 0,23-9 0,-23 5-2,-1 0-112,1 1-1,0 0 0,0 1 0,1 1 0,0 1 0,24-2 0,-40 5 77,-1 0 0,0 0-1,0 0 1,0 0 0,0 1-1,0-1 1,0 0 0,0 1-1,1-1 1,-1 1-1,0-1 1,0 1 0,-1-1-1,1 1 1,0 0 0,0 0-1,0-1 1,0 1 0,0 0-1,-1 0 1,1 0 0,0 0-1,-1 0 1,1 0 0,-1 0-1,1 0 1,-1 0 0,0 0-1,1 0 1,-1 0 0,1 2-1,1 39 212,-2-32 152,2-11-272,0 0 0,0 0 0,-1 0-1,1 0 1,0 0 0,-1 0 0,1-1 0,-1 1 0,1-1-1,-1 1 1,1-1 0,1-3 0,1-4-79,0-1 0,0 0 0,-1 0 0,0-1 0,-1 1 0,0 0 0,0-16 0,-2 20 0,1 0 0,-1-1 0,-1 1 0,1 0 0,-1 0 0,0 0 0,-1-1 0,1 1 0,-1 1 0,-1-1 0,1 0 0,-1 0 0,-6-9 0,4 10-254,3 9-444,11 10-1654,-3-12 966,-1 1 0,0-1 1,1 0-1,0-1 1,-1 0-1,1 1 0,0-2 1,11 2-1,12-2-5356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9.036"/>
    </inkml:context>
    <inkml:brush xml:id="br0">
      <inkml:brushProperty name="width" value="0.025" units="cm"/>
      <inkml:brushProperty name="height" value="0.025" units="cm"/>
    </inkml:brush>
  </inkml:definitions>
  <inkml:trace contextRef="#ctx0" brushRef="#br0">161 35 15631,'0'0'6379,"-10"1"-4201,9 0-2125,-2-1 40,-1 0 1,1 0-1,0 0 0,0 1 0,0-1 1,-1 1-1,1 0 0,0 0 0,0 1 1,0-1-1,0 0 0,1 1 0,-1 0 1,0-1-1,1 1 0,-1 1 0,1-1 1,-1 0-1,1 0 0,0 1 0,0-1 1,0 1-1,0 0 0,1 0 0,-1-1 1,1 1-1,-2 4 0,0 0 47,1 0 1,0 1-1,0 0 0,0-1 1,1 1-1,0 0 0,0 0 0,1 0 1,0 0-1,1-1 0,0 1 1,2 11-1,1-9-249,-1 0-1,1-1 1,1 0 0,0 0 0,0 0-1,1 0 1,0-1 0,0 0 0,8 7-1,-1-1-217,-1 1-1,0 0 0,11 21 1,-20-33 339,-1 1 0,0 0 0,0 0 0,0 0 0,-1 0 0,1 0 0,-1 0 0,0 0 0,0 1 1,0-1-1,-1 0 0,0 1 0,0-1 0,0 0 0,0 1 0,0-1 0,-1 0 0,0 1 0,0-1 0,-3 7 0,2-7 125,-1-1-1,0 0 0,0 0 0,0 0 1,0 0-1,-1 0 0,1-1 0,-1 0 0,0 1 1,1-1-1,-1 0 0,0-1 0,0 1 0,0-1 1,-1 0-1,-4 1 0,1 0 68,0 0 1,0-1-1,0-1 0,0 1 1,0-1-1,-1 0 0,-14-3 1,20 2-171,0 0 1,0-1-1,0 1 1,0-1-1,0 1 1,1-1-1,-1 0 1,1 0-1,-1 0 1,1 0-1,0-1 1,0 1-1,0-1 1,0 1-1,0-1 1,0 0-1,1 0 1,-1 0-1,1 0 1,0 0-1,0 0 1,0 0-1,0 0 1,1 0-1,-1 0 1,1 0-1,0-1 1,-1 1-1,2 0 1,-1-5-1,1-3-150,0 0-1,0 1 1,1-1-1,0 1 1,1 0 0,0 0-1,1 0 1,5-10-1,15-20-1023,3 2 0,1 0-1,49-50 1,26-33 2055,-103 121-867,0 0 0,0 0 0,0 0 0,0 0 0,0 1 0,0-1 0,0 0-1,0 0 1,0 0 0,0 0 0,0 0 0,0 0 0,0 0 0,0 1 0,0-1 0,0 0 0,0 0 0,0 0 0,0 0 0,0 0 0,0 0-1,0 0 1,0 1 0,0-1 0,0 0 0,0 0 0,0 0 0,1 0 0,-1 0 0,0 0 0,0 0 0,0 0 0,0 0 0,0 0-1,0 0 1,0 1 0,0-1 0,1 0 0,-1 0 0,0 0 0,0 0 0,0 0 0,0 0 0,0 0 0,0 0 0,1 0 0,-1 0 0,0 0-1,0 0 1,0 0 0,0 0 0,0 0 0,0 0 0,0-1 0,1 1 0,-1 0 0,0 0 0,0 0 0,0 0 0,0 0 0,0 0 0,0 0-1,0 21 820,-7 28-263,5-38-535,-8 34 383,2 2 0,-4 77 0,12-123-455,0-1-1,0 0 1,0 1-1,0-1 1,0 0-1,0 1 1,0-1-1,0 0 1,0 1-1,0-1 1,0 0-1,0 0 1,1 1-1,-1-1 1,0 0-1,0 0 1,0 1 0,0-1-1,1 0 1,-1 0-1,0 1 1,0-1-1,1 0 1,-1 0-1,0 0 1,0 0-1,1 1 1,-1-1-1,0 0 1,0 0-1,1 0 1,-1 0-1,0 0 1,1 0 0,-1 0-1,0 0 1,0 0-1,1 0 1,-1 0-1,0 0 1,1 0-1,-1 0 1,0 0-1,1 0 1,-1 0-1,0 0 1,0 0-1,1 0 1,-1 0-1,0-1 1,1 1 0,-1 0-1,0 0 1,0 0-1,0 0 1,1-1-1,-1 1 1,0 0-1,1-1 1,14-12-1583,8-32-10943,-13 15-21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9.411"/>
    </inkml:context>
    <inkml:brush xml:id="br0">
      <inkml:brushProperty name="width" value="0.025" units="cm"/>
      <inkml:brushProperty name="height" value="0.025" units="cm"/>
    </inkml:brush>
  </inkml:definitions>
  <inkml:trace contextRef="#ctx0" brushRef="#br0">0 111 10410,'0'0'17446,"9"4"-14969,2 1-2303,0-2-1,1 1 1,-1-2 0,1 0 0,0 0 0,0-1 0,-1 0 0,1-1 0,0 0-1,0-1 1,0-1 0,0 1 0,11-5 0,-10 2-174,-1-1 0,1-1 0,-1 0 0,18-12 0,-27 16 0,0 0 0,-1 0 0,1 0 0,0-1 0,0 1 0,-1-1 0,0 0 0,1 0 0,-1 1 0,0-1 0,-1-1 0,1 1 0,0 0 0,-1 0 0,0-1 0,1 1 0,-2 0 0,1-1 0,0 0 0,0 1 0,-1-7 0,0 9 0,-1 0 0,0 0 0,1 0 0,-1 0 0,0 0 0,1 0 0,-1 1 0,0-1 0,0 0 0,0 0 0,0 1 0,0-1 0,0 0 0,0 1 0,0-1 0,0 1 0,0 0 0,0-1 0,0 1 0,0 0 0,0-1 0,0 1 0,-1 0 0,1 0 0,0 0 0,0 0 0,0 0 0,-2 1 0,-37 2 0,34 0 0,0-1 0,-1 1 0,1 0 0,0 1 0,0-1 0,1 1 0,-1 1 0,1-1 0,0 1 0,0-1 0,0 2 0,1-1 0,0 0 0,0 1 0,0 0 0,-3 7 0,2-3 0,0 0 0,0 1 0,1-1 0,1 1 0,-1 0 0,2 0 0,0 0 0,0 0 0,0 13 0,2-21-11,0-1 0,1 1 0,-1 0 1,1-1-1,-1 1 0,1 0 0,0-1 0,0 1 0,0-1 1,0 1-1,0-1 0,0 0 0,1 0 0,-1 1 0,1-1 0,0 0 1,0 0-1,0 0 0,0-1 0,0 1 0,0 0 0,0-1 1,0 1-1,1-1 0,-1 0 0,0 0 0,1 0 0,-1 0 0,1 0 1,0 0-1,-1-1 0,1 1 0,0-1 0,-1 0 0,1 0 0,0 0 1,-1 0-1,6-1 0,-3 1-121,1 0 1,0-1-1,0 0 1,-1 0-1,1-1 0,-1 1 1,1-1-1,-1-1 0,0 1 1,1-1-1,-1 1 1,-1-1-1,1-1 0,0 1 1,-1-1-1,1 0 1,6-8-1,5-20-5436,-6-3-2856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39.764"/>
    </inkml:context>
    <inkml:brush xml:id="br0">
      <inkml:brushProperty name="width" value="0.025" units="cm"/>
      <inkml:brushProperty name="height" value="0.025" units="cm"/>
    </inkml:brush>
  </inkml:definitions>
  <inkml:trace contextRef="#ctx0" brushRef="#br0">42 0 17008,'0'0'5669,"-41"53"-20114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6.672"/>
    </inkml:context>
    <inkml:brush xml:id="br0">
      <inkml:brushProperty name="width" value="0.025" units="cm"/>
      <inkml:brushProperty name="height" value="0.025" units="cm"/>
    </inkml:brush>
  </inkml:definitions>
  <inkml:trace contextRef="#ctx0" brushRef="#br0">1 182 18417,'0'0'11862,"8"-2"-11557,10-6-245,-1-1 1,0-1-1,-1 0 1,0-1-1,-1 0 1,25-24 0,-20 17-102,1 0 0,1 2 1,26-15-1,-48 31 34,0-1 1,0 1-1,0 0 0,1 0 1,-1 0-1,0 0 0,0 0 1,1-1-1,-1 1 0,0 0 1,0 0-1,1 0 0,-1 0 0,0 0 1,0 0-1,1 0 0,-1 0 1,0 0-1,0 0 0,1 0 1,-1 0-1,0 0 0,1 0 0,-1 0 1,0 0-1,0 0 0,1 0 1,-1 0-1,0 1 0,0-1 1,1 0-1,-1 0 0,0 0 1,0 0-1,0 1 0,1-1 0,-1 0 1,0 0-1,0 0 0,0 1 1,0-1-1,1 0 0,-1 0 1,0 0-1,0 1 0,0-1 1,0 0-1,0 1 0,0-1 0,0 0 1,0 0-1,0 1 0,0-1 1,0 0-1,0 0 0,0 1 1,0-1-1,0 0 0,0 0 0,0 1 1,-3 18-113,3-19 118,-10 30 15,-1 0 1,-26 49-1,25-58-17,1 0 0,2 1 0,0 0-1,1 1 1,2 0 0,-8 38 0,14-60-98,0 1 0,-1-1-1,1 0 1,0 0 0,0 0 0,0 0-1,0 0 1,0 0 0,0 0 0,0 0 0,0 1-1,0-1 1,0 0 0,1 0 0,-1 0-1,0 0 1,1 0 0,-1 0 0,1 0-1,-1 0 1,1 0 0,-1 0 0,1 0-1,0 0 1,0-1 0,-1 1 0,1 0 0,0 0-1,0-1 1,0 1 0,0 0 0,0-1-1,0 1 1,1 0 0,0-1-231,0 0-1,0-1 1,0 1 0,0-1-1,0 1 1,0-1 0,0 1-1,-1-1 1,1 0 0,0 0-1,-1 0 1,1 0 0,0 0-1,-1-1 1,1 1 0,-1 0-1,0-1 1,1 1 0,-1-1-1,1-1 1,20-30-6159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0.481"/>
    </inkml:context>
    <inkml:brush xml:id="br0">
      <inkml:brushProperty name="width" value="0.025" units="cm"/>
      <inkml:brushProperty name="height" value="0.025" units="cm"/>
    </inkml:brush>
  </inkml:definitions>
  <inkml:trace contextRef="#ctx0" brushRef="#br0">99 1 5958,'0'0'22282,"0"12"-21177,-5 66-464,-3 0-1,-4 0 1,-3-1 0,-43 131-1,90-287-585,3 2 0,4 2-1,49-72 1,-79 133-103,-1 1 0,2 1 0,0-1 0,0 2 0,21-19 0,-27 27 26,0-1 1,0 1 0,0 0-1,1 1 1,0-1 0,-1 1-1,1 0 1,0 0 0,0 0-1,0 1 1,0 0 0,0 0-1,0 0 1,1 0-1,-1 1 1,0 0 0,0 0-1,0 0 1,1 1 0,8 1-1,-14-1 4,1-1-1,0 1 1,0-1 0,-1 1-1,1-1 1,0 1-1,-1-1 1,1 1-1,0 0 1,-1-1-1,1 1 1,-1 0-1,1-1 1,-1 1 0,0 0-1,1 0 1,-1 0-1,1-1 1,-1 1-1,0 0 1,0 0-1,0 0 1,0 0-1,1-1 1,-1 1 0,0 0-1,0 0 1,-1 0-1,1 0 1,0 0-1,0 0 1,0-1-1,0 1 1,-1 0-1,1 0 1,0 0 0,-1-1-1,1 1 1,-2 1-1,-19 32-145,-5-10 279,-1-1 0,-2-1 1,0-1-1,-1-2 0,-1 0 0,-51 20 0,80-37-100,0-1-1,0 0 1,0-1 0,-1 1-1,1 0 1,0 0 0,0-1-1,-1 0 1,1 1 0,0-1-1,-1 0 1,1 0-1,-4-1 1,6 1-33,0 0 0,-1-1 0,1 1 0,0-1 0,0 1-1,-1-1 1,1 1 0,0-1 0,0 1 0,0-1 0,0 1 0,0-1 0,0 1 0,0-1-1,0 1 1,0-1 0,0 1 0,0-1 0,0 1 0,0-1 0,0 1 0,0-1 0,0 1 0,0-1-1,1 1 1,-1 0 0,0-1 0,0 1 0,1-1 0,-1 1 0,0-1 0,1 1 0,-1 0-1,1-1 1,4-7-709,1 1-1,1-1 0,-1 1 0,15-12 0,61-38-10301,-35 29 1495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1.103"/>
    </inkml:context>
    <inkml:brush xml:id="br0">
      <inkml:brushProperty name="width" value="0.025" units="cm"/>
      <inkml:brushProperty name="height" value="0.025" units="cm"/>
    </inkml:brush>
  </inkml:definitions>
  <inkml:trace contextRef="#ctx0" brushRef="#br0">65 36 13229,'0'0'10126,"-3"11"-7382,-16 43-493,-12 39 19,28-83-2193,0 0 0,1 1 0,0-1 1,1 1-1,0-1 0,1 16 0,0-25-72,1-1-1,-1 1 1,0 0-1,1-1 1,-1 1 0,0 0-1,1-1 1,-1 1-1,1-1 1,-1 1-1,1-1 1,-1 1 0,1-1-1,0 1 1,-1-1-1,1 1 1,-1-1-1,1 0 1,0 1 0,0-1-1,-1 0 1,1 0-1,0 0 1,-1 1-1,1-1 1,0 0 0,0 0-1,-1 0 1,1 0-1,0 0 1,0 0-1,-1 0 1,1-1 0,0 1-1,0 0 1,-1 0-1,1-1 1,0 1-1,-1 0 1,1-1 0,1 0-1,29-15 156,-25 8-218,0 0-1,-1 0 0,0 0 1,0-1-1,-1 0 0,0 1 0,0-2 1,-1 1-1,0 0 0,-1-1 1,0 1-1,0-1 0,-1 0 0,0 0 1,-1 1-1,-1-16 0,1 25 54,0-1 0,0 1-1,0-1 1,1 1 0,-1 0-1,0-1 1,0 1 0,0-1-1,0 1 1,0-1 0,0 1-1,0-1 1,0 1 0,0-1-1,0 1 1,-1 0 0,1-1-1,0 1 1,0-1 0,0 1-1,0 0 1,-1-1 0,1 1-1,0-1 1,0 1 0,-1 0-1,1-1 1,0 1 0,-1 0-1,1-1 1,0 1 0,-1 0-1,1 0 1,-1-1 0,1 1-1,0 0 1,-1 0 0,1 0-1,-1 0 1,1-1 0,-1 1-1,1 0 1,0 0 0,-1 0-1,1 0 1,-1 0 0,1 0-1,-1 0 1,1 0 0,-1 0-1,0 1 0,0 0 1,0-1-1,0 1 1,0 0-1,0-1 0,0 1 1,0 0-1,0 0 0,0 0 1,1 0-1,-1 0 0,0 0 1,0 0-1,1 0 0,-1 0 1,1 0-1,-1 2 1,0 0 25,0 0 1,0 0-1,0 0 1,0 1-1,1-1 1,0 0 0,0 1-1,-1-1 1,2 0-1,-1 1 1,0-1-1,1 0 1,0 4 0,0-6 16,0 1 0,0-1 0,1 1 0,-1-1-1,0 0 1,0 1 0,1-1 0,-1 0 0,0 0 0,1 0 0,-1 0 0,1 0 0,0 0 0,-1-1 0,1 1 0,0 0 0,-1-1 0,1 0 0,0 1 0,0-1 0,-1 0 0,1 0 0,0 1 0,0-2 0,1 1 0,7 0 41,-1-1 1,0 0 0,0-1 0,1 0 0,-1-1-1,-1 1 1,1-2 0,0 1 0,-1-1-1,0-1 1,1 1 0,13-12 0,-13 9-69,-1 1 0,0-1 1,0-1-1,-1 0 0,0 0 1,0 0-1,-1-1 0,0 1 0,-1-2 1,0 1-1,5-13 0,-7 2-174,-14 30-109,-15 28 150,26-37 127,-28 63 85,26-59-45,1-1 0,-1 1-1,1-1 1,0 1 0,1 0 0,-1-1-1,1 1 1,0 0 0,0 0 0,0-1-1,0 1 1,3 6 0,-3-10-41,1 0 1,0 0-1,0 0 1,0 0-1,0 0 1,0 0-1,0 0 1,0-1-1,1 1 1,-1 0-1,0-1 1,0 1-1,0-1 1,1 0-1,-1 1 1,0-1-1,1 0 1,-1 0-1,0 0 1,1 0-1,-1 0 1,0 0-1,1 0 1,-1 0-1,0 0 1,0-1-1,1 1 1,-1 0-1,0-1 1,0 1-1,2-2 1,40-16 12,-29 9-16,0-1 0,0-1 0,-1 0 0,-1-1 0,0 0 0,0-1 0,-1 0 0,-1-1 0,0-1 0,10-18 0,-27 50 0,2 1 0,1 0 0,0 0 0,1 0 0,1 1 0,0-1 0,3 38 0,-1-55-89,1 1 0,-1-1 0,0 1 0,1-1 1,-1 0-1,1 1 0,-1-1 0,1 0 0,0 0 0,-1 0 0,1 1 0,0-1 0,0 0 0,0 0 1,0 0-1,0 0 0,0 0 0,0-1 0,0 1 0,1 0 0,-1 0 0,0-1 0,2 2 1,-1-2-224,0 1 1,0-1 0,0 1 0,0-1 0,0 0-1,0 0 1,0 0 0,0 0 0,0 0 0,0-1-1,0 1 1,0 0 0,0-1 0,0 1 0,0-1-1,0 0 1,0 0 0,0 0 0,-1 0 0,1 0-1,0 0 1,-1 0 0,1-1 0,2-1 0,13-21-7745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1.461"/>
    </inkml:context>
    <inkml:brush xml:id="br0">
      <inkml:brushProperty name="width" value="0.025" units="cm"/>
      <inkml:brushProperty name="height" value="0.025" units="cm"/>
    </inkml:brush>
  </inkml:definitions>
  <inkml:trace contextRef="#ctx0" brushRef="#br0">31 0 17713,'0'0'8007,"-30"52"-7975,37-34-1153,9-1-2466,3-1-4132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1.786"/>
    </inkml:context>
    <inkml:brush xml:id="br0">
      <inkml:brushProperty name="width" value="0.025" units="cm"/>
      <inkml:brushProperty name="height" value="0.025" units="cm"/>
    </inkml:brush>
  </inkml:definitions>
  <inkml:trace contextRef="#ctx0" brushRef="#br0">151 1 13677,'0'0'14387,"-10"3"-13181,-2 0-827,1 2 0,-1-1 0,1 1 0,-17 11 0,25-14-317,0 0 0,-1 0 0,1 1-1,0-1 1,0 1 0,1-1 0,-1 1 0,1 0 0,-1 0 0,1 0 0,0 1 0,0-1 0,0 1-1,0-1 1,1 1 0,0-1 0,-1 1 0,1 0 0,1-1 0,-1 1 0,0 8 0,1-11-149,1 0 1,-1 1 0,1-1 0,-1 0-1,1 0 1,0 1 0,0-1-1,-1 0 1,1 0 0,0 0 0,0 0-1,0 0 1,0 0 0,0 0-1,0-1 1,1 1 0,-1 0 0,0 0-1,2 0 1,35 16-2031,-14-7 477,-19-7 1514,0 1 0,0 0 0,0 0-1,-1 1 1,1-1 0,-1 1 0,0 0 0,0 0 0,-1 0-1,4 8 1,-5-11 225,-1 0-1,0 0 0,0 0 1,-1 0-1,1 0 0,0 0 1,-1 0-1,1 0 0,-1 0 1,1 1-1,-1-1 0,0 0 1,0 0-1,0 0 1,0 0-1,0 1 0,-1-1 1,1 0-1,-1 0 0,1 0 1,-1 0-1,0 0 0,0 0 1,0 0-1,0 0 1,0 0-1,0 0 0,-1-1 1,1 1-1,0 0 0,-1-1 1,-3 3-1,-2 1 165,0-1 0,0 0 0,-1-1 0,0 0 0,1 0 0,-13 2 0,-16-2-1446,34-3 677,0-1 0,0 1 0,0-1 0,0 1 0,0-1-1,0 0 1,0 0 0,0 1 0,0-2 0,0 1 0,0 0 0,1 0 0,-3-2 0,-8-14-13449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2.624"/>
    </inkml:context>
    <inkml:brush xml:id="br0">
      <inkml:brushProperty name="width" value="0.025" units="cm"/>
      <inkml:brushProperty name="height" value="0.025" units="cm"/>
    </inkml:brush>
  </inkml:definitions>
  <inkml:trace contextRef="#ctx0" brushRef="#br0">59 1 15246,'0'0'6935,"-4"13"-4260,-5 17-1613,-4 10-21,2 1 0,-9 77 0,19-117-1036,1 1 1,0-1 0,0 1-1,0 0 1,0-1 0,0 1-1,0-1 1,0 1 0,1 0-1,-1-1 1,1 1 0,-1-1-1,1 1 1,-1-1 0,1 1-1,0-1 1,0 1 0,0-1-1,0 0 1,0 1 0,0-1-1,0 0 1,0 0 0,0 0-1,1 0 1,-1 0 0,0 0 0,1 0-1,-1 0 1,0-1 0,1 1-1,0-1 1,-1 1 0,1-1-1,-1 1 1,1-1 0,-1 0-1,1 1 1,0-1 0,-1 0-1,1 0 1,0-1 0,2 1-1,4-1 25,0-1 0,-1 0 0,1 0-1,-1 0 1,1-1 0,-1 0 0,0 0 0,7-5 0,9-7-127,0-1 0,34-31 0,-48 38 83,1-1-1,-1 0 1,0-1 0,-1 0-1,-1 0 1,1-1-1,7-17 1,-11 13 75,-11 18-130,-13 24 50,12-12 77,1 1-1,1 0 1,0 0-1,1 0 1,1 1-1,0-1 1,1 1 0,-1 24-1,4-38-17,0-1 1,0 0-1,0 0 1,0 1-1,0-1 1,1 0-1,-1 0 1,0 1-1,1-1 1,-1 0-1,1 0 0,-1 0 1,1 0-1,-1 1 1,1-1-1,0 0 1,0 0-1,-1 0 1,1-1-1,0 1 1,0 0-1,0 0 0,0 0 1,2 0-1,-1 0 24,0 0-1,1 0 0,-1 0 1,1-1-1,-1 1 1,1-1-1,0 0 0,-1 0 1,1 0-1,-1 0 0,5-1 1,3-1 45,1 0 1,-1-1-1,0 0 1,0-1-1,11-5 1,75-50 65,-68 40-244,1 2 0,56-26 0,-85 43 61,1-1 1,0 1-1,0 0 0,-1-1 0,1 1 1,0 0-1,0 0 0,0-1 0,-1 1 1,1 0-1,0 0 0,0 0 0,0 0 1,0 0-1,-1 0 0,1 0 0,0 1 1,0-1-1,0 0 0,-1 0 0,1 1 1,0-1-1,0 0 0,-1 1 1,1-1-1,0 1 0,-1-1 0,1 1 1,0-1-1,-1 1 0,1-1 0,-1 1 1,1 0-1,-1-1 0,1 1 0,-1 0 1,1-1-1,-1 1 0,0 0 0,1 0 1,-1-1-1,0 1 0,0 0 1,1 0-1,-1 0 0,0 0 0,0-1 1,0 1-1,0 0 0,0 0 0,0 0 1,0 0-1,-1-1 0,1 1 0,0 1 1,-13 67 474,6-32-384,7-36-75,0 0-1,0-1 0,1 1 0,-1 0 0,0-1 0,1 1 0,-1-1 0,0 1 0,1 0 1,-1-1-1,1 1 0,-1-1 0,1 1 0,-1-1 0,1 0 0,-1 1 0,1-1 1,-1 0-1,1 1 0,0-1 0,-1 0 0,1 1 0,0-1 0,-1 0 0,1 0 0,0 0 1,-1 0-1,1 0 0,0 0 0,-1 0 0,1 0 0,0 0 0,-1 0 0,1 0 1,0 0-1,-1 0 0,1 0 0,0-1 0,-1 1 0,1 0 0,0-1 0,-1 1 0,1 0 1,0-1-1,32-14 281,9-16-288,-33 24 0,0 0 0,0 0 0,0 1 0,1 0 0,0 0 0,0 1 0,0 1 0,1-1 0,20-4 0,-30 9 0,0 0 0,1 1 0,-1-1 0,0 0 0,0 1 0,0-1 0,0 0 0,0 1 0,0 0 0,0-1 0,0 1 0,0 0 0,0-1 0,0 1 0,0 0 0,0 0 0,0 0 0,-1 0 0,1-1 0,0 1 0,-1 0 0,1 1 0,0-1 0,-1 0 0,1 0 0,-1 0 0,0 0 0,1 0 0,-1 0 0,0 1 0,0-1 0,0 0 0,0 0 0,0 0 0,0 1 0,0-1 0,0 2 0,-4 57 0,3-47 0,0-12 0,1 0 0,0 0 0,-1 0 0,1 0 0,0 0 0,0 0 0,0 0 0,0 0 0,0 0 0,0 0 0,0 0 0,0 0 0,0 0 0,0 0 0,1 0 0,-1 0 0,0 0 0,1 0 0,-1 0 0,1 0 0,-1 0 0,1 0 0,-1-1 0,1 1 0,0 0 0,-1 0 0,1 0 0,0-1 0,0 1 0,-1 0 0,1-1 0,0 1 0,0-1 0,0 1 0,0-1 0,0 1 0,0-1 0,0 0 0,0 0 0,1 1 0,2-2 0,0 1 0,1-1 0,-1 0 0,0 0 0,-1-1 0,1 1 0,0-1 0,0 0 0,5-3 0,63-45 0,-51 34 0,0 1 0,38-19 0,-59 34-16,1-1 0,-1 1-1,1-1 1,-1 1 0,1 0 0,0 0 0,-1-1 0,1 1-1,-1 0 1,1 0 0,-1 0 0,1-1 0,0 1 0,-1 0-1,1 0 1,0 0 0,-1 0 0,1 0 0,-1 0-1,1 0 1,0 0 0,-1 1 0,1-1 0,-1 0 0,1 0-1,0 0 1,-1 1 0,1-1 0,-1 0 0,1 1 0,-1-1-1,1 0 1,-1 1 0,1-1 0,-1 1 0,0-1-1,1 1 1,-1-1 0,1 1 0,-1-1 0,0 1 0,1-1-1,-1 1 1,0-1 0,0 1 0,0 0 0,1-1-1,-1 1 1,0-1 0,0 1 0,0 0 0,0-1 0,0 1-1,0-1 1,0 1 0,-1 1 0,-6 47-2894,3-25-102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3.383"/>
    </inkml:context>
    <inkml:brush xml:id="br0">
      <inkml:brushProperty name="width" value="0.025" units="cm"/>
      <inkml:brushProperty name="height" value="0.025" units="cm"/>
    </inkml:brush>
  </inkml:definitions>
  <inkml:trace contextRef="#ctx0" brushRef="#br0">13 419 17969,'-13'19'3491,"15"-11"1052,0-8-4276,1 0-1,0-1 1,-1 1-1,1-1 1,-1 1-1,1-1 1,-1 0-1,1 0 1,-1 0 0,1 0-1,-1-1 1,0 1-1,3-2 1,73-49 1175,109-95 0,-135 104-1294,-28 23-148,0 3 0,-2-2 0,0 0 0,-1-1 0,-1-1 0,-1-1 0,20-31 0,-65 81 0,-126 261 0,129-243 0,9-12-5128,13-20-149,2-13 5103,-1-1 1,0 0-1,1 0 0,-1 1 1,0-1-1,1 0 0,-1 0 0,0 0 1,1 0-1,-1 1 0,1-1 1,-1 0-1,0 0 0,1 0 0,-1 0 1,1 0-1,-1 0 0,0 0 1,1 0-1,-1 0 0,1 0 0,-1 0 1,0-1-1,1 1 0,-1 0 1,0 0-1,1 0 0,-1 0 0,1-1 1,-1 1-1,0 0 0,0 0 0,1-1 1,-1 1-1,16-13-15724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3.724"/>
    </inkml:context>
    <inkml:brush xml:id="br0">
      <inkml:brushProperty name="width" value="0.025" units="cm"/>
      <inkml:brushProperty name="height" value="0.025" units="cm"/>
    </inkml:brush>
  </inkml:definitions>
  <inkml:trace contextRef="#ctx0" brushRef="#br0">106 0 21268,'0'0'3139,"-33"53"641,15-24-1410,2 3-1217,1-2-448,4-1-353,2-1-352,5-4 0,4-5-801,0-7-1281,9-8-1729,4-4-1506,4-12-3203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4.096"/>
    </inkml:context>
    <inkml:brush xml:id="br0">
      <inkml:brushProperty name="width" value="0.025" units="cm"/>
      <inkml:brushProperty name="height" value="0.025" units="cm"/>
    </inkml:brush>
  </inkml:definitions>
  <inkml:trace contextRef="#ctx0" brushRef="#br0">190 14 20083,'0'0'6011,"-12"10"-3961,4-3-1800,0-1-142,1 0-1,-1 1 0,1 0 0,1 0 1,-1 0-1,1 1 0,1 0 0,-1 0 1,1 0-1,1 1 0,-5 9 0,9-17-100,1-1-1,-1 1 0,0 0 0,0-1 0,0 1 0,1-1 0,-1 1 0,0-1 1,1 1-1,-1-1 0,1 1 0,-1-1 0,0 1 0,1-1 0,-1 0 1,1 1-1,-1-1 0,1 1 0,-1-1 0,1 0 0,-1 0 0,1 1 1,0-1-1,-1 0 0,1 0 0,-1 0 0,1 0 0,0 1 0,-1-1 0,1 0 1,-1 0-1,1 0 0,1-1 0,35 4-14,-10-1-32,-23 0 48,1 0 1,-1 0 0,1 0 0,-1 1 0,0 0 0,0-1 0,0 2 0,0-1 0,0 0 0,-1 1-1,1 0 1,-1 0 0,0 0 0,0 0 0,-1 0 0,1 0 0,-1 1 0,0-1 0,0 1 0,-1 0 0,1 0-1,-1-1 1,0 1 0,0 0 0,0 6 0,0-4 145,0 0 0,-1 1-1,0-1 1,0 0 0,-1 0 0,0 1-1,0-1 1,-1 0 0,1 0 0,-2 0-1,1 0 1,-1 0 0,0-1 0,0 1-1,-1-1 1,-7 11 0,1-8-138,1 0 0,-1 0 0,-1-1 0,0 0 1,0-1-1,-17 8 0,23-12-37,-1 0 1,0-1 0,0 1-1,0-1 1,0-1-1,0 1 1,0-1 0,-1 0-1,1 0 1,0-1-1,-1 0 1,1 0 0,-1 0-1,1-1 1,-7-2-1,12 3-209,-1-1 0,1 0 0,0 1 0,0-1 0,0 0 0,0 0 0,0 0 0,0 0 0,0 0 0,0 0 0,0-1 0,0 1 0,0 0 0,1 0 0,-1-1 0,0 1 0,1 0 0,-1-1 0,1 1 0,0 0 0,0-1 0,-1-2 0,0-37-7357,1 29 4289,0-36-13000</inkml:trace>
  <inkml:trace contextRef="#ctx0" brushRef="#br0" timeOffset="1">103 20 11275,'0'0'11659,"56"0"-7527,-29 0-1858,3 0-1025,3 1-576,0-1-481,2 0-192,-5 0-737,-2 0-1857,0-9-2627,-1-2-4388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4.439"/>
    </inkml:context>
    <inkml:brush xml:id="br0">
      <inkml:brushProperty name="width" value="0.025" units="cm"/>
      <inkml:brushProperty name="height" value="0.025" units="cm"/>
    </inkml:brush>
  </inkml:definitions>
  <inkml:trace contextRef="#ctx0" brushRef="#br0">282 0 16528,'0'0'6758,"-65"51"-3171,28-21-416,-1 5-1377,7 4-865,1-1-929,4 4 0,6-7 0,7-4 0,2-6-320,6-7-1154,3-8-608,-1-6-929,3-17-12940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4.796"/>
    </inkml:context>
    <inkml:brush xml:id="br0">
      <inkml:brushProperty name="width" value="0.025" units="cm"/>
      <inkml:brushProperty name="height" value="0.025" units="cm"/>
    </inkml:brush>
  </inkml:definitions>
  <inkml:trace contextRef="#ctx0" brushRef="#br0">198 32 10794,'-12'1'8243,"-2"-1"-7021,0 2 1,1-1-1,-1 2 1,1 0-1,-21 7 1,29-8-1020,0 0 0,0 0 0,1 1 0,-1 0 0,1 0 0,-1 0 0,1 0 1,0 0-1,0 1 0,1 0 0,-1 0 0,1 0 0,-1 0 0,1 1 0,1-1 0,-1 1 1,1-1-1,-1 1 0,1 0 0,-2 8 0,3-10-177,0-1-1,1 1 1,-1-1-1,0 1 1,1-1 0,-1 1-1,1 0 1,0-1-1,0 1 1,0 0 0,0-1-1,0 1 1,1-1-1,-1 1 1,1 0 0,0-1-1,0 1 1,0-1-1,0 0 1,0 1 0,0-1-1,1 0 1,-1 1-1,1-1 1,-1 0 0,1 0-1,0 0 1,0-1-1,0 1 1,2 1 0,3 0 41,0 0 0,0-1 1,0 0-1,1 0 1,-1-1-1,0 0 1,1 0-1,-1-1 1,13 0-1,-12-1-42,-1 0 0,1 0 1,-1-1-1,1 0 0,-1 0 0,0-1 0,0 0 1,0 0-1,0-1 0,-1 1 0,1-2 0,-1 1 1,0-1-1,0 1 0,9-11 0,-12 11-14,1 0 0,-1 0-1,1 0 1,-1-1 0,0 1 0,-1-1 0,1 1-1,-1-1 1,0 0 0,0 0 0,-1 0 0,1-1-1,-1 1 1,0 0 0,0 0 0,-1-1-1,0 1 1,0 0 0,0-1 0,0 1 0,-1 0-1,0 0 1,-3-9 0,3 11-21,0 0 0,-1 1 0,0-1 0,1 1 0,-1-1 0,0 1 0,0 0-1,-1-1 1,1 1 0,0 0 0,-1 1 0,1-1 0,-1 0 0,0 1 0,1-1 0,-1 1 0,0 0 0,0 0 0,0 0 0,0 0 0,0 0 0,0 1-1,-5-1 1,4 1-35,1 0 0,-1-1 0,0 1-1,1 1 1,-1-1 0,1 0-1,-1 1 1,0 0 0,1 0-1,-1 0 1,1 0 0,0 1-1,-1-1 1,1 1 0,0 0-1,0 0 1,0 0 0,0 0 0,-4 5-1,2-1-498,1 0-1,0 1 1,0-1-1,1 1 1,0 0-1,0 0 0,0 0 1,1 0-1,-2 12 1,-1 38-6721,5-23 752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7.076"/>
    </inkml:context>
    <inkml:brush xml:id="br0">
      <inkml:brushProperty name="width" value="0.025" units="cm"/>
      <inkml:brushProperty name="height" value="0.025" units="cm"/>
    </inkml:brush>
  </inkml:definitions>
  <inkml:trace contextRef="#ctx0" brushRef="#br0">306 1 12204,'-14'7'1574,"-6"4"-970,1 2 0,0 0 0,0 1 0,2 0 0,-1 2 0,-18 21 0,18-13 112,0 2 0,2-1 0,0 2 0,2 0 0,-19 53 0,26-60-415,1-1-1,2 1 1,0 0 0,1 1 0,0-1-1,2 0 1,1 1 0,0-1 0,6 36-1,-4-48-264,0 1 0,0-1 0,1 0 0,0 0 0,1 0 0,0 0 0,0 0 0,0-1 0,1 1 0,1-1 1,-1 0-1,1-1 0,0 1 0,11 8 0,-7-8 11,1 1 0,1-1 1,-1-1-1,1 0 1,0-1-1,1 0 1,-1-1-1,1 0 1,13 2-1,-5-3 56,0 0 1,-1-1-1,1-2 1,0 0-1,0-1 1,0-1-1,-1 0 1,1-2-1,-1-1 1,0 0-1,0-2 0,23-10 1,-22 6 140,-1-1 1,0-2 0,0 1-1,-1-2 1,-1-1-1,-1 0 1,0-1-1,25-35 1,-31 38-135,-2-1 1,0 0-1,-1 0 0,-1-1 1,0 0-1,-1 0 0,0 0 1,-2-1-1,0 0 0,0 0 1,-2 0-1,1-32 0,-3 44-125,-1 0-1,1-1 1,-1 1-1,0 0 1,0-1-1,-1 1 1,1 0-1,-1 0 1,0 0-1,-1 0 1,1 0-1,-1 0 0,0 1 1,0 0-1,0-1 1,-1 1-1,0 0 1,0 0-1,0 1 1,0-1-1,0 1 1,-1 0-1,1 0 1,-1 1-1,0-1 1,0 1-1,0 0 1,0 0-1,0 0 1,0 1-1,-1 0 0,1 0 1,-6 0-1,-5-1-636,-1 1-1,1 1 0,0 1 0,0 0 0,0 1 1,0 0-1,0 1 0,0 1 0,0 1 0,-16 7 1,-48 30-5658,2 8-6171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5.139"/>
    </inkml:context>
    <inkml:brush xml:id="br0">
      <inkml:brushProperty name="width" value="0.025" units="cm"/>
      <inkml:brushProperty name="height" value="0.025" units="cm"/>
    </inkml:brush>
  </inkml:definitions>
  <inkml:trace contextRef="#ctx0" brushRef="#br0">176 21 23094,'0'0'3683,"-12"0"-474,0 0-2922,-1 0 0,1 1 1,0 1-1,-1 0 0,1 0 1,-12 5-1,20-5-259,0-1 1,0 1 0,1-1-1,-1 1 1,1 0-1,-1 0 1,1 1-1,0-1 1,0 1-1,0 0 1,0 0-1,0 0 1,1 0-1,-1 0 1,1 0-1,0 1 1,0-1-1,0 1 1,1 0-1,-1-1 1,1 1-1,0 0 1,0 0-1,0 0 1,0 0-1,0 6 1,1-8-29,0-1 0,0 1 0,0-1 0,0 0 0,1 1 0,-1-1 0,0 0 0,1 1 0,-1-1 0,1 0 0,-1 0 0,1 1 0,-1-1 0,1 0 0,0 0 0,0 0 0,0 0 0,-1 0 0,1 0 0,0 0 0,0 0 0,0 0 0,2 1 0,0 0 0,1-1 0,-1 1 0,0-1 0,1 0 0,-1 0 0,0 0 0,1 0 0,-1-1 0,5 1 0,1-1 0,-1 0 0,0 0 0,1-1 0,-1 0 0,0-1 0,0 0 0,14-5 0,-15 4 0,0-1 0,-1 0 0,1 0 0,-1 0 0,0-1 0,0 0 0,9-11 0,-12 12 0,0 1 0,-1-1 0,1 1 0,-1-1 0,0 0 0,0 0 0,0 0 0,-1 0 0,1 0 0,-1 0 0,0 0 0,0 0 0,-1-1 0,1 1 0,-1-7 0,0 10-79,-1-1 1,1 0-1,-1 1 1,1-1-1,-1 1 1,0-1-1,0 1 1,0-1-1,0 1 1,0 0-1,0-1 1,0 1-1,0 0 1,0 0-1,-1 0 0,1 0 1,0 0-1,-1 0 1,1 0-1,-1 0 1,1 1-1,-1-1 1,0 0-1,1 1 1,-1-1-1,1 1 1,-1 0-1,0-1 1,-2 1-1,-59-2-6236,49 2 3834,4 0-9717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6.570"/>
    </inkml:context>
    <inkml:brush xml:id="br0">
      <inkml:brushProperty name="width" value="0.025" units="cm"/>
      <inkml:brushProperty name="height" value="0.025" units="cm"/>
    </inkml:brush>
  </inkml:definitions>
  <inkml:trace contextRef="#ctx0" brushRef="#br0">0 81 10410,'0'0'15204,"8"-9"-14324,-3 3-764,1 1-1,-1 0 0,1 0 0,0 1 0,0-1 0,1 1 0,-1 0 0,1 1 0,0 0 0,0 0 1,0 0-1,0 1 0,0 0 0,0 1 0,11-2 0,-17 3-105,12-2 87,0 1 0,-1 0 0,1 1 0,0 0 1,14 3-1,-26-2-98,0-1 0,0 1 0,0-1 1,0 1-1,0 0 0,0-1 0,0 1 0,0 0 1,-1 0-1,1 0 0,0-1 0,0 1 1,-1 0-1,1 0 0,0 0 0,-1 0 0,1 1 1,-1-1-1,1 0 0,-1 0 0,0 0 0,0 0 1,1 0-1,-1 1 0,0-1 0,0 0 1,0 0-1,0 0 0,0 0 0,0 1 0,-1-1 1,1 0-1,0 0 0,-1 0 0,1 0 1,0 0-1,-1 0 0,0 1 0,0 0 0,-24 45 118,-7-5 38,-20 29-56,48-65-96,1-1 0,0 1 0,0 0 0,1 0 0,-1 1 1,1-1-1,1 0 0,-1 1 0,1-1 0,0 9 0,1-14 1,0 0 0,0-1 0,1 1 0,-1 0-1,0 0 1,1 0 0,-1-1 0,1 1 0,-1 0 0,1-1-1,-1 1 1,1 0 0,-1-1 0,1 1 0,0-1-1,-1 1 1,1-1 0,0 1 0,0-1 0,-1 1-1,1-1 1,0 0 0,0 1 0,0-1 0,-1 0 0,1 0-1,0 0 1,0 0 0,0 0 0,0 0 0,0 0-1,-1 0 1,3 0 0,33-3 139,-19 0-136,-1-2 0,-1 0 0,1-1 0,-1-1 0,0 0 0,21-13 0,3-6-88,38-32 1,-17 3 64,-57 52 37,-1 0 0,1 0-1,0 0 1,-1 0 0,0-1-1,0 1 1,0-1 0,0 1-1,0-1 1,-1 0 0,1 0-1,-1 0 1,0 0 0,-1 0 0,1 0-1,0-8 1,-1 12-14,-1 0 0,1-1 0,0 1 0,0-1 0,-1 1 0,1 0 0,0-1 0,0 1 0,-1 0 0,1-1 0,-1 1 0,1 0 0,0-1 0,-1 1 0,1 0 0,-1 0 0,1 0 0,0-1 0,-1 1 0,1 0 0,-1 0 0,1 0 0,-1 0 0,1 0 0,-1 0 0,1 0 0,-1 0 0,1 0 0,-1 0 0,1 0 0,0 0 0,-1 0 0,1 0 0,-1 0 0,1 1 0,-1-1 0,1 0 0,-1 0 0,0 1 0,-18 8 55,14-4-37,1-1 0,-1 1 0,1 0 0,0 0 1,1 1-1,-1-1 0,1 1 0,0 0 0,0-1 1,1 1-1,-1 1 0,1-1 0,1 0 0,-1 0 1,1 1-1,0-1 0,1 14 0,0-19-2,-1 0 0,1 0-1,0 0 1,1 0 0,-1 0 0,0 0-1,0 0 1,0 1 0,1-1-1,-1 0 1,0 0 0,1 0-1,-1 0 1,1 0 0,0 0 0,-1-1-1,1 1 1,0 0 0,-1 0-1,1 0 1,0 0 0,0-1 0,0 1-1,-1 0 1,1-1 0,0 1-1,0-1 1,0 1 0,2 0-1,1 0 40,-1-1-1,0 1 1,1-1-1,-1 0 1,1 0-1,-1 0 1,0-1-1,1 1 1,-1-1-1,4-1 1,5-2 90,0 0 1,0-1-1,0 0 0,16-10 1,-15 6-140,-1-1 0,0 0 1,0-1-1,13-16 0,-19 21-14,-1 0 0,0-1 0,-1 0 0,0 0-1,0 0 1,0 0 0,-1-1 0,0 1-1,-1-1 1,3-8 0,-5 16 1,0 0 0,0 0 0,-1 0 0,1 1 0,0-1 0,0 0 0,0 0 0,0 0 0,0 0 0,0 1 0,0-1 0,0 0 0,0 0 0,0 0 0,-1 0 0,1 0 0,0 0 0,0 0 0,0 1 0,0-1 0,0 0 0,-1 0 0,1 0 0,0 0 0,0 0 0,0 0 0,0 0 0,-1 0 0,1 0 0,0 0 0,0 0 0,0 0 0,0 0 0,-1 0 0,1 0 0,0 0 0,0 0 0,0 0 0,0 0 0,-1 0 0,1 0 0,0 0 0,0 0 0,0 0 0,0 0 0,-1-1 0,1 1 0,0 0 0,0 0 0,0 0 0,0 0 0,0 0 0,0 0 0,-1-1 0,1 1 0,0 0 0,0 0 0,0 0 0,0 0 0,0 0 0,0-1 0,0 1 0,0 0 0,0 0 0,0 0 0,0-1 0,-13 20 0,1 0 0,0 0 0,2 1 0,0 1 0,1 0 0,-8 29 0,16-47 0,1-1 0,-1 1 0,1-1 0,-1 1 0,1 0 0,0 0 0,0-1 0,0 1 0,0 0 0,1 4 0,-1-7 0,0 1 0,1 0 0,-1 0 0,0 0 0,1 0 0,-1 0 0,1-1 0,-1 1 0,1 0 0,0 0 0,-1-1 0,1 1 0,0-1 0,-1 1 0,1 0 0,0-1 0,0 1 0,-1-1 0,1 1 0,0-1 0,1 1 0,3-1 0,-1 1 0,1-1 0,-1 0 0,1 0 0,-1 0 0,1-1 0,-1 0 0,0 0 0,1 0 0,-1 0 0,7-3 0,69-36-47,-69 33 32,1 0 0,-1 0 0,2 1 0,-1 1 0,1 0 0,0 1 0,0 0 0,0 1 0,19-3-1,-31 6 5,0 1-1,0-1 0,0 0 0,-1 0 0,1 0 0,0 1 1,0-1-1,-1 0 0,1 1 0,0-1 0,0 0 0,-1 1 1,1-1-1,0 1 0,-1 0 0,1-1 0,-1 1 0,1-1 1,-1 1-1,1 0 0,-1-1 0,1 1 0,-1 0 0,0 0 1,1-1-1,-1 2 0,6 31-38,-9 34 227,3-64-171,0 19 120,10-37 67,1-5-128,0-3-65,-1 1 0,-1-1 0,-2-1 0,10-44 0,-15 70 0,1 1 0,-1-1 0,1 0 0,0 0 0,-1 0 0,1 0 0,0 0 0,0-1 0,1 1 0,-1-1 0,0 0 0,0 0 0,1 0 0,-1 0 0,0 0 0,1-1 0,-1 0 0,1 1 0,-1-1 0,0-1 0,5 1 0,-1-1 0,-1 1 0,1-1 0,0 0 0,0-1 0,-1 1 0,1-2 0,0 1 0,-1 0 0,11-7 0,-12 6 0,0-1 0,0 0 0,0 0 0,-1 0 0,1-1 0,-1 0 0,0 0 0,-1 0 0,1 0 0,-1 0 0,4-8 0,-30 34 0,17-14 0,1 0 0,0 0 0,0 1 0,1-1 0,0 1 0,0 1 0,1-1 0,0 0 0,1 1 0,0-1 0,0 1 0,0 0 0,1 0 0,0 15 0,2-22 0,0-1 0,-1 0 0,1 0 0,0 0 0,-1 0 0,1 0 0,0-1 0,0 1 0,0 0 0,0 0 0,0 0 0,0-1 0,0 1 0,0 0 0,0-1 0,0 1 0,0-1 0,0 1 0,0-1 0,0 0 0,1 1 0,-1-1 0,0 0 0,0 0 0,1 0 0,-1 0 0,0 0 0,0 0 0,0 0 0,1-1 0,-1 1 0,0 0 0,0 0 0,0-1 0,0 1 0,2-2 0,3 1 0,1-1 0,-1 0 0,0 0 0,0-1 0,9-6 0,-4 1 0,0-2 0,-1 1 0,0-1 0,-1-1 0,0 0 0,0 0 0,-2-1 0,1 0 0,-1 0 0,8-21 0,-30 55 0,-7 27 0,18-38-101,1 1-1,0-1 1,1 0-1,1 1 1,-1 22-1,2-32 38,0 0-1,0 1 0,0-1 0,1 0 0,-1 0 0,1 1 0,0-1 0,-1 0 0,1 0 0,0 0 0,0 0 0,0 0 0,1 0 0,-1 0 1,0-1-1,1 1 0,-1 0 0,1-1 0,-1 1 0,1-1 0,0 1 0,0-1 0,0 0 0,0 0 0,0 0 0,0 0 0,0 0 1,0 0-1,0 0 0,0-1 0,1 1 0,-1-1 0,0 1 0,0-1 0,1 0 0,3 0 0,25 0-4798,6 0-3086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7.173"/>
    </inkml:context>
    <inkml:brush xml:id="br0">
      <inkml:brushProperty name="width" value="0.025" units="cm"/>
      <inkml:brushProperty name="height" value="0.025" units="cm"/>
    </inkml:brush>
  </inkml:definitions>
  <inkml:trace contextRef="#ctx0" brushRef="#br0">173 345 9577,'-38'2'10208,"-21"14"-5023,54-14-4972,0 0 0,0 1 1,0-1-1,0 1 1,1 0-1,-1 0 0,1 0 1,0 1-1,0 0 1,0 0-1,0 0 1,1 0-1,-1 0 0,1 1 1,-4 9-1,6-13-179,0 0-1,1 0 0,-1 0 1,1 0-1,0 0 0,-1 0 1,1 0-1,0 0 1,0 1-1,0-1 0,0 0 1,0 0-1,0 0 0,0 0 1,0 0-1,0 1 1,0-1-1,1 0 0,-1 0 1,0 0-1,1 0 0,-1 0 1,1 0-1,-1 0 1,1 0-1,0 0 0,-1 0 1,1 0-1,1 1 0,1 0-2,0 0 0,-1-1-1,1 0 1,0 1-1,0-1 1,0 0-1,0 0 1,0-1-1,0 1 1,0-1 0,4 1-1,5-1-12,0 0-1,0 0 1,0-1-1,-1-1 1,17-3 0,-14 0-170,-1-1 0,-1 0 1,1-1-1,-1-1 0,0 0 1,-1 0-1,0-1 0,0 0 1,-1-1-1,0 0 0,-1-1 1,11-15-1,-6 6-594,-1 0 1,-1-1-1,-1 0 1,-1-1-1,-1 0 0,10-34 1,-16 43 579,0 0 1,-1 0 0,-1 0 0,0 0-1,-1-18 1,1 28 215,-1 1 0,-1-1 0,1 0 0,0 1 0,-1-1-1,1 1 1,-1-1 0,0 1 0,0-1 0,0 1 0,0-1 0,0 1 0,0 0 0,-1-1-1,1 1 1,-1 0 0,1 0 0,-1 0 0,0 0 0,0 1 0,0-1 0,0 0 0,0 1 0,-1-1-1,1 1 1,0 0 0,-1 0 0,1 0 0,0 0 0,-1 0 0,1 0 0,-1 1 0,-2-1-1,-3 1 77,0 0 0,0 1-1,0 0 1,0 0 0,0 1-1,0 0 1,1 1 0,-1-1-1,1 1 1,0 1 0,0-1-1,0 1 1,-12 9 0,7-4 437,-1 2 1,1-1 0,1 1-1,0 1 1,-18 25-1,27-35-462,0 1-1,0-1 0,1 1 0,-1-1 0,1 1 1,0 0-1,0 0 0,0 0 0,0 0 0,0 0 1,1 0-1,-1 0 0,1 0 0,0 5 0,0-6-81,1 0 0,-1-1-1,1 1 1,0-1 0,-1 1-1,1-1 1,0 1 0,0-1-1,0 0 1,0 1 0,0-1-1,1 0 1,-1 0 0,0 0 0,0 0-1,1 0 1,-1 0 0,1 0-1,-1 0 1,1-1 0,-1 1-1,1 0 1,-1-1 0,1 1-1,0-1 1,2 1 0,51 8 126,-31-6-393,-1 1 1,24 7-1,-42-9 211,1 0 1,-1 0 0,0 0 0,0 0-1,0 1 1,0 0 0,0 0 0,0 1 0,-1-1-1,0 1 1,0 0 0,0 0 0,6 7-1,-8-8 74,-1-1-1,1 1 0,-1 0 0,0-1 0,1 1 0,-1 0 0,0 0 0,-1 0 0,1 0 0,0 0 0,-1 0 0,1 0 0,-1 0 0,0 0 0,0 0 0,-1 0 0,1 0 0,0 0 1,-1 0-1,0 0 0,0-1 0,0 1 0,-2 5 0,-2 1 235,-1 0-1,-1-1 1,1 0 0,-1 0 0,-12 10-1,12-12-146,1 1-1,0-1 0,0 1 0,0 1 1,1-1-1,-5 9 0,10-16-123,0 1 0,0-1 0,1 1 0,-1-1 0,0 1 0,1-1 0,-1 1 0,0-1 0,1 1 0,-1-1 0,1 0 0,-1 1 0,0-1 0,1 0 0,-1 1 0,1-1 0,-1 0 0,1 0 0,-1 0 0,1 1 0,-1-1 0,1 0 0,-1 0 0,1 0 0,0 0 0,-1 0 0,1 0 0,-1 0 0,1 0 0,-1 0 0,1 0 0,-1 0 0,1 0 0,0-1 0,31 2 0,-25-2 0,-1 1-68,3 1-952,0-1 0,-1 0 1,1 0-1,-1-1 0,1-1 0,-1 1 1,1-1-1,-1-1 0,0 1 0,8-5 1,0-4-7555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7.548"/>
    </inkml:context>
    <inkml:brush xml:id="br0">
      <inkml:brushProperty name="width" value="0.025" units="cm"/>
      <inkml:brushProperty name="height" value="0.025" units="cm"/>
    </inkml:brush>
  </inkml:definitions>
  <inkml:trace contextRef="#ctx0" brushRef="#br0">1 1 15278,'0'0'8841,"81"14"-7752,-25-3-256,10 4-385,6-4-352,-1-6-1313,-1-5-6022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8.329"/>
    </inkml:context>
    <inkml:brush xml:id="br0">
      <inkml:brushProperty name="width" value="0.025" units="cm"/>
      <inkml:brushProperty name="height" value="0.025" units="cm"/>
    </inkml:brush>
  </inkml:definitions>
  <inkml:trace contextRef="#ctx0" brushRef="#br0">138 93 12620,'0'0'17488,"-8"-8"-17450,-23-24 10,32 33-105,0 0 0,-1 0 0,1 0 0,-1 0 0,1 0 0,-1 0 0,0-1 0,1 1 0,-1 0 0,0 0 1,0 0-1,1 0 0,-1 1 0,0-1 0,0 0 0,0 0 0,0 0 0,-1 0 0,1 0 0,0 0 0,0 0 0,0 0 0,-1 0 0,1 0 0,-1 0 0,1-1 0,-1 1 0,1 0 1,-1 0-1,1 0 0,-1 0 0,0-1 0,1 1 0,-1 0 0,0 0 0,0-1 0,0 1 0,1-1 0,-1 1 0,0-1 0,0 1 0,0-1 0,0 1 0,0-1 0,0 0 0,0 0 1,0 1-1,0-1 0,0 0 0,0 0 0,0 0 0,0 0 0,0 0 0,0 0 0,0 0 0,0-1 0,0 1 0,0 0 0,0-1 0,0 1 0,0 0 0,-2-2 1,8 4 25,0 0 0,0 1 1,0-1-1,-1 1 0,1 0 1,-1 0-1,0 1 0,1-1 1,-2 1-1,1 0 0,0 0 1,-1 0-1,0 0 1,0 1-1,0 0 0,0-1 1,-1 1-1,0 0 0,0 0 1,0 0-1,-1 0 0,2 9 1,3 15 354,-3 0 0,0 0 1,-2 0-1,0 0 0,-3 0 1,0 0-1,-2 0 0,-1-1 1,-1 1-1,-1-1 0,-20 48 1,26-74-256,1 1 0,-1 0 1,-1-1-1,1 1 1,0-1-1,-1 1 1,1-1-1,-1 0 1,0 0-1,0 0 1,1 1-1,-1-2 0,-1 1 1,1 0-1,0 0 1,0-1-1,-1 1 1,1-1-1,-1 0 1,1 1-1,-1-1 1,0-1-1,-3 2 0,3-2-18,1-1-1,-1 0 0,1 0 0,0 0 1,-1 0-1,1 0 0,0-1 0,0 1 1,0-1-1,0 1 0,0-1 0,0 0 1,0 0-1,0 0 0,1 0 0,-1 0 1,1 0-1,0 0 0,-1 0 0,1-1 1,0 1-1,0 0 0,0-1 0,1 1 1,-2-4-1,0 0-67,0 0-1,0 0 1,0 0 0,0 0-1,1 0 1,0 0 0,0 0 0,1-1-1,0 1 1,0 0 0,0 0-1,1-1 1,0 1 0,0 0-1,0 0 1,1 0 0,0 0 0,0 0-1,1 1 1,-1-1 0,1 1-1,1-1 1,-1 1 0,1 0-1,0 0 1,0 0 0,0 1-1,6-5 1,29-20-150,1 1 0,44-21 0,44-30-767,-111 67 861,0-1 0,-2 0 0,0-1 0,0-1 0,14-19-1,-26 30 90,0-1 0,0 1 0,0 0 0,-1-1 0,0 0-1,0 1 1,0-1 0,0 0 0,-1 0 0,0 0-1,0 0 1,0 0 0,0-8 0,-2 11 11,1-1-1,0 1 1,-1 0-1,1 0 1,-1 0 0,0 0-1,0 0 1,0 0-1,0 0 1,0 1 0,0-1-1,0 0 1,-1 0 0,1 1-1,0-1 1,-1 1-1,0-1 1,1 1 0,-1 0-1,0-1 1,0 1-1,1 0 1,-1 0 0,0 0-1,0 1 1,0-1 0,0 0-1,-1 1 1,1-1-1,0 1 1,0 0 0,0 0-1,-3 0 1,-3-1-11,0 1 0,-1 0 1,1 1-1,0 0 0,0 0 0,0 1 1,0 0-1,0 0 0,1 0 0,-1 1 1,1 1-1,-1-1 0,1 1 0,0 1 1,0-1-1,1 1 0,-1 0 0,-9 10 0,10-7-5,-1-1-1,1 1 1,0-1-1,1 2 1,0-1-1,1 0 0,-1 1 1,1 0-1,1 0 1,0 0-1,0 1 0,1-1 1,0 1-1,1-1 1,-1 16-1,2-23-11,0 0 0,0 0 0,1 0 0,-1 0 0,0 0 0,1 1 0,-1-1 1,1 0-1,0 0 0,0 0 0,0-1 0,0 1 0,0 0 0,0 0 0,0 0 0,1-1 0,-1 1 0,1-1 0,-1 1 0,3 1 1,-1-1 19,1 0 1,0 0 0,0 0 0,0 0 0,0-1 0,0 1-1,0-1 1,0 0 0,8 0 0,0 0-270,-1 0 0,1-1 0,0-1 1,0 0-1,-1-1 0,24-6 0,-26 5-993,1-1 0,-1-1 0,0 1 0,0-2 0,0 1 0,14-12 0,12-14-6738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8.671"/>
    </inkml:context>
    <inkml:brush xml:id="br0">
      <inkml:brushProperty name="width" value="0.025" units="cm"/>
      <inkml:brushProperty name="height" value="0.025" units="cm"/>
    </inkml:brush>
  </inkml:definitions>
  <inkml:trace contextRef="#ctx0" brushRef="#br0">176 0 8040,'0'0'8135,"-3"14"-5487,-16 48 683,-3 0 0,-3-1 1,-49 87-1,66-135-3031,5-9-278,0 0-1,1 0 0,-1 0 0,1 0 1,0 1-1,0-1 0,0 1 0,1 0 1,-1-1-1,1 1 0,0 0 0,1 0 0,-1 0 1,1 6-1,1-10-21,0 0 0,0 0 0,-1 0 0,1-1 0,0 1 0,0 0 0,0-1 0,0 1 0,0-1 0,0 1 0,1-1 0,-1 0 0,0 1 0,0-1 0,0 0 0,0 0 0,0 0 0,1 0 0,-1 0 0,0 0 0,0 0 0,0 0 0,0 0 0,1 0 0,-1-1 0,0 1 0,0 0 0,0-1 0,2 0 0,33-12 0,-12-1 0,-1 0 0,-1-1 0,0-1 0,24-23 0,16-13 0,-61 51 0,-1 1 0,1-1 0,-1 0 0,1 1 0,0-1 0,-1 1 0,1-1 0,0 1 0,-1-1 0,1 1 0,0-1 0,0 1 0,0 0 0,-1-1 0,1 1 0,0 0 0,0 0 0,0 0 0,0 0 0,-1 0 0,1 0 0,0 0 0,0 0 0,0 0 0,0 0 0,-1 0 0,1 0 0,0 0 0,0 1 0,0-1 0,-1 0 0,1 1 0,0-1 0,1 1 0,-1 1 0,0 0 0,0 0 0,0 0 0,-1 0 0,1 0 0,0 0 0,-1 1 0,1-1 0,-1 0 0,0 0 0,0 0 0,0 5 0,-1 9 0,0 0 0,-7 28 0,-6 4-2352,-1 5-6950,26-70-1401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0:49.262"/>
    </inkml:context>
    <inkml:brush xml:id="br0">
      <inkml:brushProperty name="width" value="0.025" units="cm"/>
      <inkml:brushProperty name="height" value="0.025" units="cm"/>
    </inkml:brush>
  </inkml:definitions>
  <inkml:trace contextRef="#ctx0" brushRef="#br0">1 188 14670,'0'0'7516,"8"4"-4478,-8-4-2996,4 2 177,-1 0 0,0 0 1,1 0-1,0-1 1,-1 1-1,1-1 0,0 0 1,0 0-1,-1-1 0,1 1 1,0-1-1,0 0 1,0 0-1,0 0 0,0 0 1,0-1-1,0 1 1,-1-1-1,1 0 0,0 0 1,0-1-1,5-2 0,-1-1-40,1 0 1,-1-1-1,0 0 0,-1-1 0,0 0 0,0 0 0,0 0 0,8-13 1,-11 14-127,-1 1 1,0 0 0,0-1-1,-1 0 1,0 0 0,1 1 0,-2-1-1,1-1 1,-1 1 0,0 0 0,0 0-1,-1 0 1,0-1 0,-1-10 0,1 16-53,0 0 0,0 0 0,0 0 0,-1 0 0,1-1 0,0 1 0,-1 0 0,1 0 0,-1 0 0,1 0 0,-1 0 0,1 0 0,-1 0 1,0 0-1,1 0 0,-1 0 0,0 0 0,0 1 0,0-1 0,0 0 0,0 0 0,0 1 0,0-1 0,0 1 0,0-1 0,0 1 0,0-1 0,0 1 0,0 0 1,-1-1-1,1 1 0,0 0 0,0 0 0,0 0 0,0 0 0,-1 0 0,1 0 0,0 0 0,0 0 0,0 1 0,0-1 0,-1 0 0,0 1 0,-2 0-1,0 1-1,1-1 0,-1 1 0,0 0 0,1 0 1,-1 0-1,1 0 0,0 1 0,-1-1 1,1 1-1,-4 4 0,-7 11 1,0 1 0,1 0 0,1 0 0,1 2 0,1-1 0,1 1 0,0 0 0,-5 24 0,14-44 0,0 1 0,-1-1 0,1 0 0,0 0 0,0 0 0,0 0 0,0 0 0,0 1 0,0-1 0,0 0 0,0 0 0,1 0 0,-1 0 0,0 0 0,1 1 0,-1-1 0,1 0 0,-1 0 0,1 0 0,-1 0 0,1 0 0,0 0 0,0-1 0,-1 1 0,1 0 0,0 0 0,1 1 0,1-1 0,-1-1 0,0 1 0,0 0 0,1-1 0,-1 1 0,0-1 0,1 0 0,-1 1 0,1-1 0,-1-1 0,0 1 0,5-1 0,4-1 0,1-1 0,-1 0 0,0-1 0,19-9 0,0-6 0,0-2 0,-1-1 0,-2 0 0,43-46 0,-65 63 0,-10 38 0,-1-19 0,-11 33 0,16-45 0,0 0 0,1 1 0,-1-1 0,1 1 0,-1-1 0,1 1 0,0-1 0,0 1 0,0-1 0,0 1 0,1-1 0,-1 1 0,1-1 0,-1 1 0,2 2 0,-1-4 0,1 0 0,-1 0 0,0-1 0,1 1 0,-1 0 0,1 0 0,-1-1 0,1 1 0,-1-1 0,1 1 0,-1-1 0,1 0 0,0 0 0,-1 0 0,1 0 0,-1 0 0,1 0 0,0 0 0,-1 0 0,1 0 0,-1-1 0,1 1 0,2-2 0,37-13 0,-26 5 0,-1-1 0,24-21 0,20-17 0,-57 49 0,-1 0 0,0 0 0,1 0 0,-1 0 0,0 0 0,0 0 0,1 0 0,-1 0 0,0 0 0,1 0 0,-1 0 0,0 0 0,1 0 0,-1 1 0,0-1 0,1 0 0,-1 0 0,0 0 0,0 0 0,1 0 0,-1 1 0,0-1 0,0 0 0,1 0 0,-1 0 0,0 1 0,0-1 0,0 0 0,1 0 0,-1 1 0,0-1 0,0 0 0,0 1 0,0-1 0,0 0 0,0 1 0,1-1 0,-1 0 0,0 0 0,0 1 0,0-1 0,0 0 0,0 1 0,0-1 0,0 0 0,0 1 0,-1-1 0,1 0 0,0 1 0,0-1 0,0 0 0,0 0 0,0 1 0,0-1 0,0 0 0,-1 1 0,1-1 0,0 0 0,-3 14-239,0-1 0,0 0 0,-1 0 0,-1 0 1,-9 18-1,8-20-560,1 0 0,0 1-1,1-1 1,0 1 0,1 0 0,0 0 0,-1 23 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6:08.072"/>
    </inkml:context>
    <inkml:brush xml:id="br0">
      <inkml:brushProperty name="width" value="0.025" units="cm"/>
      <inkml:brushProperty name="height" value="0.025" units="cm"/>
    </inkml:brush>
  </inkml:definitions>
  <inkml:trace contextRef="#ctx0" brushRef="#br0">6997 365 7751,'-9'-4'128,"-28"-14"152,-1 3-1,-1 0 0,0 3 0,-1 1 0,0 2 0,-72-7 0,-337 4 2078,109 6-2370,-1024-99 1358,1000 61-1315,-2 15 1,-565 28-1,-365 32 2463,1099-29-2328,-198 28-1,326-21-41,1 3 0,0 3 0,1 4 0,1 2 0,1 3 0,-93 48 0,123-53-166,1 2 0,0 2 0,2 0-1,1 2 1,1 2 0,1 1 0,1 1-1,1 1 1,-30 47 0,51-67 53,0 0 0,1 0 0,0 0 0,1 1 0,0 0 0,1 0 0,0 0 0,1 0 0,0 0 0,1 0 0,0 1 0,1-1 0,0 1 0,1-1 0,0 0 0,3 15 0,1-10 9,0-1 1,1 0-1,0 0 1,1 0-1,1-1 1,1 0-1,-1-1 1,2 0-1,0 0 1,23 21-1,4 0 33,3-1-1,0-3 1,2-1-1,1-2 1,60 28-1,242 84 254,-207-95-287,1-7 0,1-5 0,159 14 0,435-10 92,1185-61 13,-1660 17-20,493-23-2458,-2-45 1366,-112-30 1503,-13-54 147,-579 146-539,-2-3 1,0-2-1,-1-1 1,-1-3-1,-1-1 1,-1-2-1,40-34 1,-64 45 148,1 0 0,-2-1 1,0 0-1,-1-2 1,-1 0-1,-1 0 1,0-1-1,-1 0 1,-2-1-1,0-1 1,0 1-1,-2-1 1,-1-1-1,-1 1 1,0-1-1,-2 0 1,2-31-1,-5 34-230,0 1 0,-1-1 0,-1 0-1,-1 1 1,0-1 0,-2 1 0,0 0-1,-1 1 1,0-1 0,-2 1 0,0 0-1,-1 1 1,0 0 0,-2 0 0,0 1-1,0 0 1,-2 1 0,-24-23 0,17 21-279,-1 0 0,-1 1 0,0 1 0,-1 1 1,0 1-1,-1 1 0,-31-10 0,-5 3-2465,-117-19 0,43 18-2576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6:09.938"/>
    </inkml:context>
    <inkml:brush xml:id="br0">
      <inkml:brushProperty name="width" value="0.025" units="cm"/>
      <inkml:brushProperty name="height" value="0.025" units="cm"/>
    </inkml:brush>
  </inkml:definitions>
  <inkml:trace contextRef="#ctx0" brushRef="#br0">4010 425 10314,'-248'-106'1778,"128"52"-1378,-3 4 0,-151-39 1,81 47-68,-2 8 0,-1 9 0,-2 8 0,-219 9 0,313 16-364,0 4 0,1 4-1,1 5 1,0 4 0,-189 75 0,118-24-460,3 7 0,-221 145 0,330-189 759,1 3-1,2 3 1,2 2-1,-69 73 1,107-99-154,1 1 0,1 1-1,1 0 1,1 1 0,1 0 0,-13 35-1,20-41-104,1-1-1,0 1 0,1 0 1,1 1-1,1-1 0,1 1 1,0-1-1,2 1 0,0-1 1,5 28-1,-1-28 1,1 1-1,0-2 1,1 1 0,1-1-1,1 0 1,0 0 0,1-1-1,1 0 1,1-1 0,0 0-1,1-1 1,0-1 0,20 16-1,4 1 32,2-1 0,2-3 0,0-1 0,50 22-1,15-1-279,1-6 0,2-3-1,219 41 1,350 5-528,-399-62 773,371-21 0,-516-13 109,-1-6 0,-1-5 0,0-6 0,-3-6 0,-1-6 0,-2-5 0,-2-6-1,177-102 1,-219 104-178,-1-2 1,143-127-1,-183 141 67,-2-1 1,-2-2 0,-1-2 0,-3-1-1,-2-1 1,40-79 0,-60 102 141,-1-1 1,-1 0-1,-1-1 1,-1 1-1,-1-2 1,-2 1-1,0 0 0,-2-1 1,0-28-1,-3 39-7,0 1-1,-1-1 1,-1 1-1,0 0 1,0 0-1,-2 0 1,0 1-1,0 0 1,-1 0-1,-1 0 1,0 0-1,-1 1 1,0 0-1,-1 1 0,-1 0 1,1 0-1,-20-15 1,5 8-59,0 2-1,-2 0 1,0 2 0,0 0 0,-2 2 0,0 1-1,0 1 1,0 2 0,-1 1 0,-54-7 0,-22 5-1398,-180 7 1,193 4-345,-91 3-2928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6:44.537"/>
    </inkml:context>
    <inkml:brush xml:id="br0">
      <inkml:brushProperty name="width" value="0.025" units="cm"/>
      <inkml:brushProperty name="height" value="0.025" units="cm"/>
    </inkml:brush>
  </inkml:definitions>
  <inkml:trace contextRef="#ctx0" brushRef="#br0">5013 507 11627,'-153'-42'1249,"-224"-93"0,299 107-1818,-1 3 0,-138-25 1,-171-3 35,181 28 1288,-47-10 383,-353-43 826,-4 42-1692,521 39-158,-1 5 0,1 3-1,0 4 1,1 4 0,1 4-1,-150 61 1,93-20-41,3 6 1,3 7-1,-135 98 0,202-125-37,2 3 0,2 3-1,-82 88 1,128-121-27,2 2 0,0 0 1,1 2-1,2 0 0,0 0 0,2 2 0,2 0 0,0 1 0,2 0 0,1 1 1,2 0-1,-8 50 0,13-57 1,2 0 1,0 0 0,1 0-1,2 1 1,0-1 0,2 0-1,1 0 1,0-1 0,2 1 0,1-1-1,0-1 1,2 1 0,1-1-1,0-1 1,2 0 0,24 31-1,-7-17-24,2-1 0,1-2 1,2-1-1,0-1 0,3-3 0,61 36 0,-4-11-31,170 64 0,-89-53-65,2-7 0,301 52-1,-250-75-54,404 6-1,-249-45 173,1-17 0,653-123-1,-732 77-23,-3-12 0,-3-14 0,508-237 0,-504 170-540,-249 129 453,-1-3 1,-2-3-1,59-56 1,-95 79 169,0 0-1,-1-2 1,-2 1 0,1-2 0,-2 0-1,0 0 1,-2-1 0,0-1 0,-1 0 0,-1 0-1,-1 0 1,5-26 0,-9 30 23,-1 0-1,-1 0 1,-1-1 0,0 1 0,-1 0 0,-1 0 0,0 0-1,-1 0 1,-1 0 0,-1 0 0,0 1 0,-1 0-1,-1 0 1,-1 0 0,0 1 0,-15-21 0,0 7-4,-1 0 1,-2 1-1,0 2 0,-2 0 1,-1 2-1,-1 1 1,-1 2-1,0 1 1,-42-20-1,10 11-43,-1 2-1,-1 4 1,-1 2-1,-79-14 1,47 17-284,-2 6 0,1 3 1,-1 5-1,-1 4 0,-165 22 0,151-3-1157,2 4 0,-158 54 0,13 19-2514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9.292"/>
    </inkml:context>
    <inkml:brush xml:id="br0">
      <inkml:brushProperty name="width" value="0.025" units="cm"/>
      <inkml:brushProperty name="height" value="0.025" units="cm"/>
    </inkml:brush>
  </inkml:definitions>
  <inkml:trace contextRef="#ctx0" brushRef="#br0">20 218 12876,'-6'5'2629,"-7"7"2797,13-8-2214,7-5 282,13-8-2994,-1-1 1,0 0-1,0-2 1,-1 0-1,0-1 1,-2 0-1,17-17 1,15-11-379,-21 19-118,-17 12-27,1 1 0,0 0 1,0 1-1,1 1 1,0-1-1,17-6 1,-28 14 10,0 0 1,-1 0 0,1 0-1,0-1 1,-1 1 0,1 1-1,0-1 1,-1 0 0,1 0 0,0 0-1,-1 0 1,1 0 0,-1 1-1,1-1 1,0 0 0,-1 0 0,1 1-1,-1-1 1,1 1 0,-1-1-1,1 0 1,-1 1 0,1-1-1,-1 1 1,1-1 0,-1 1 0,1-1-1,-1 1 1,0 0 0,1-1-1,-1 1 1,0-1 0,0 1-1,1 0 1,-1-1 0,0 1 0,0 0-1,0-1 1,0 1 0,0 0-1,0-1 1,0 1 0,0 0-1,0-1 1,0 1 0,0 0 0,-1-1-1,1 2 1,-6 36-87,-2-12 135,-19 41-1,20-52-121,0 0-1,1 0 0,1 1 0,0 0 0,1 0 0,1 1 0,-3 29 0,6-45-45,0-1 0,0 1 0,0-1 0,0 1 0,1-1 0,-1 1 0,0-1 0,0 1 0,0-1 0,1 0 0,-1 1 0,0-1 0,0 1 0,1-1 0,-1 1 0,0-1 0,1 0-1,-1 1 1,1-1 0,-1 0 0,0 1 0,1-1 0,-1 0 0,1 0 0,-1 0 0,1 1 0,-1-1 0,1 0 0,-1 0 0,1 0 0,-1 0 0,1 0 0,-1 0 0,1 0 0,-1 0 0,1 0 0,0 0 0,20-6-6495,-2-13-2887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8.247"/>
    </inkml:context>
    <inkml:brush xml:id="br0">
      <inkml:brushProperty name="width" value="0.025" units="cm"/>
      <inkml:brushProperty name="height" value="0.025" units="cm"/>
    </inkml:brush>
  </inkml:definitions>
  <inkml:trace contextRef="#ctx0" brushRef="#br0">19 85 16496,'39'-19'3683,"80"-26"0,-101 40-3227,1 0 0,0 1 0,1 1 0,-1 1 1,1 0-1,30 3 0,-49-2-438,0 1 1,0 0-1,0 0 1,1 1-1,-1-1 1,0 0-1,0 0 1,0 0-1,0 1 1,0-1-1,0 1 1,0-1-1,0 1 1,0-1-1,0 1 1,0-1-1,0 1 1,0 0-1,0-1 1,0 1-1,-1 0 1,1 0-1,0 0 1,0 0-1,-1 0 1,1 0-1,-1 0 1,2 2-1,-2-1 25,0 0 0,0 0 0,0 1 0,-1-1 0,1 0-1,-1 0 1,1 0 0,-1 0 0,0 0 0,1 0 0,-1 0-1,0 0 1,-3 4 0,-3 4 150,0 0 1,-1 0-1,0-1 1,-11 10-1,-75 55 608,-19 17 269,99-78-824,0 1-1,1 0 0,0 1 0,1 1 0,-11 19 0,21-32-231,0 0 0,1 0 0,-1 0-1,1 0 1,0 0 0,0 0 0,0 1 0,0-1 0,0 0 0,1 1-1,-1-1 1,1 1 0,0-1 0,0 1 0,1 4 0,0-6-13,-1 0 1,1 0-1,0-1 1,0 1 0,0 0-1,1-1 1,-1 1 0,0-1-1,0 0 1,1 1-1,-1-1 1,1 0 0,-1 0-1,1 0 1,0 0 0,0 0-1,-1 0 1,1 0-1,0-1 1,0 1 0,0-1-1,-1 1 1,1-1-1,0 0 1,0 0 0,0 0-1,3 0 1,94 3-2547,-61-4-246,0-2 0,0-2-1,-1-2 1,41-11 0,-26 0-6909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8.590"/>
    </inkml:context>
    <inkml:brush xml:id="br0">
      <inkml:brushProperty name="width" value="0.025" units="cm"/>
      <inkml:brushProperty name="height" value="0.025" units="cm"/>
    </inkml:brush>
  </inkml:definitions>
  <inkml:trace contextRef="#ctx0" brushRef="#br0">91 84 10730,'0'0'15225,"-11"-3"-14269,8 2-906,-1 0 0,1 0 1,-1 0-1,1 1 0,-1-1 1,0 1-1,1 0 0,-1 0 1,0 0-1,-4 1 0,5 0-19,2 0-1,-1 0 1,0 0-1,0 1 0,0-1 1,0 0-1,1 1 0,-1-1 1,1 1-1,-1 0 1,1-1-1,-1 1 0,1 0 1,0 0-1,0 0 1,0 0-1,0 0 0,0 0 1,1 0-1,-1 0 1,1 0-1,-1 0 0,1 1 1,-1 3-1,1-4 16,-1 0 1,0 1-1,1-1 0,-1 1 1,1-1-1,0 1 0,0-1 1,0 1-1,0-1 0,0 1 1,0-1-1,1 1 0,-1-1 1,1 1-1,0-1 0,0 1 1,0-1-1,0 0 0,0 0 0,0 1 1,1-1-1,-1 0 0,1 0 1,-1 0-1,1 0 0,0-1 1,0 1-1,3 2 0,0-2 95,1 0-1,-1-1 0,1 1 1,-1-1-1,1 0 0,0-1 0,-1 1 1,1-1-1,0 0 0,-1-1 1,12-1-1,-10 0-91,0 0 0,-1 0 0,1 0 1,-1 0-1,0-1 0,0 0 0,0-1 0,0 1 0,0-1 1,-1 0-1,1-1 0,-1 1 0,0-1 0,0 0 0,-1-1 1,0 1-1,0-1 0,6-10 0,-8 13-25,-1 0 0,0 0 1,0 0-1,0 0 0,0 0 0,0-1 0,0 1 1,-1 0-1,0 0 0,0-1 0,0 1 0,0 0 0,0-1 1,0 1-1,-1 0 0,-1-6 0,0 5-14,0 1-1,0 0 1,0 0-1,0 0 1,0 0-1,-1 0 1,1 0-1,-1 0 1,0 1-1,0 0 1,0-1-1,0 1 1,0 0-1,-1 0 1,1 1-1,-1-1 0,-6-2 1,6 3-376,-1-1-1,1 1 1,0 0-1,-1 0 1,1 0 0,-1 1-1,1 0 1,-1-1-1,1 2 1,-8 0 0,10-1 163,1 1 1,0-1 0,0 1 0,-1-1 0,1 1 0,0-1-1,0 1 1,0 0 0,0 0 0,0 0 0,0 0 0,0-1-1,0 1 1,0 1 0,0-1 0,0 0 0,1 0 0,-1 0 0,0 0-1,1 0 1,-1 1 0,1-1 0,-1 0 0,1 1 0,0-1-1,-1 0 1,1 1 0,0-1 0,0 0 0,0 1 0,0-1 0,0 0-1,0 1 1,1-1 0,-1 0 0,0 1 0,1 1 0,5 15-7977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5.976"/>
    </inkml:context>
    <inkml:brush xml:id="br0">
      <inkml:brushProperty name="width" value="0.025" units="cm"/>
      <inkml:brushProperty name="height" value="0.025" units="cm"/>
    </inkml:brush>
  </inkml:definitions>
  <inkml:trace contextRef="#ctx0" brushRef="#br0">19 1 18674,'0'0'10201,"8"9"-9752,-4-5-396,0 1 0,-1 0 0,1 0 0,-1 0 0,0 1 1,0-1-1,-1 1 0,0-1 0,0 1 0,0 0 0,-1 0 0,0 0 1,0 0-1,0 0 0,-1 0 0,0 0 0,0 0 0,0 0 0,-1 0 1,0 0-1,-3 11 0,-19 69 600,-1 5-619,15-28-3599,8-58-1463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6.305"/>
    </inkml:context>
    <inkml:brush xml:id="br0">
      <inkml:brushProperty name="width" value="0.025" units="cm"/>
      <inkml:brushProperty name="height" value="0.025" units="cm"/>
    </inkml:brush>
  </inkml:definitions>
  <inkml:trace contextRef="#ctx0" brushRef="#br0">10 115 18674,'0'0'1959,"-3"8"470,1 0-2055,0 0 0,1 0 0,0 1 0,0-1 0,1 0 0,0 0 0,0 0 0,1 1 0,0-1 0,1 0 0,0 0 0,0 0 0,0 0 0,1-1 0,0 1 0,7 11 0,-7-14-258,0 0 1,1 1 0,-1-2-1,1 1 1,0 0 0,1-1-1,-1 0 1,1 0 0,0 0-1,0 0 1,0-1 0,0 0-1,0 0 1,9 3-1,-9-5-39,-1 0-1,0 0 0,1 0 0,-1-1 0,0 0 0,1 0 0,-1 0 0,1 0 0,-1-1 0,1 1 0,-1-1 0,0 0 0,0-1 0,1 1 1,-1-1-1,0 0 0,0 0 0,-1 0 0,1 0 0,5-5 0,26-21-89,-2-2 0,-1-1 0,-2-1 0,-1-1 0,-2-2 0,35-57 0,-61 91-16,7-14-1628,-5 5-4307,-3 0-5801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8.946"/>
    </inkml:context>
    <inkml:brush xml:id="br0">
      <inkml:brushProperty name="width" value="0.025" units="cm"/>
      <inkml:brushProperty name="height" value="0.025" units="cm"/>
    </inkml:brush>
  </inkml:definitions>
  <inkml:trace contextRef="#ctx0" brushRef="#br0">1 18 22325,'0'0'10442,"55"-6"-10442,-23 6-384,9 0-2339,0-5-3619,2-1-1601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9.447"/>
    </inkml:context>
    <inkml:brush xml:id="br0">
      <inkml:brushProperty name="width" value="0.025" units="cm"/>
      <inkml:brushProperty name="height" value="0.025" units="cm"/>
    </inkml:brush>
  </inkml:definitions>
  <inkml:trace contextRef="#ctx0" brushRef="#br0">254 1 11979,'0'0'17051,"-12"4"-16453,-2 3-545,1 0-1,0 0 1,0 2-1,1-1 1,0 2-1,0-1 0,1 2 1,0-1-1,1 2 1,1-1-1,-16 24 1,14-20 16,1 0 0,0 1 0,1 0 0,1 1 0,1 0-1,0 0 1,1 1 0,0 0 0,2 0 0,-5 33 0,9-49-56,0 0 0,0 0 0,0 0 0,1 0 0,-1 0 0,0 0 1,1 0-1,-1 0 0,1 0 0,0 0 0,-1 0 0,1 0 0,0-1 0,0 1 0,0 0 0,1-1 0,-1 1 0,0 0 0,1-1 0,-1 0 0,1 1 1,1 0-1,0 0 33,0-1 0,0 1 0,0-1 0,0 0 0,0 0 0,1 0 0,-1-1 0,0 1 0,1-1 0,-1 1 0,1-1 0,3-1 1,2 1 38,-1-2 0,1 1 0,-1-1 0,1 0 0,-1-1 0,0 0 1,0 0-1,0-1 0,14-8 0,-15 6-85,-1 0 0,1 0 0,-1-1 0,0 1 0,-1-2 0,0 1 0,0 0 0,0-1 0,-1 0 0,0 0 0,-1 0 0,5-17 0,-7 22 0,-1 0 0,1 0 0,-1 0 0,0 0 0,0 0 0,0 0 0,0 0 0,0 0 0,0 0 0,-1 0 0,0 0 0,0 0 0,1 1 0,-2-1 0,1 0 0,0 0 0,-2-2 0,1 2 0,-1 1 0,1 0 0,-1 0 0,1 0 0,-1 0 0,0 0 0,0 0 0,0 1 0,0-1 0,0 1 0,0 0 0,0 0 0,0 0 0,0 0 0,-1 1 0,1-1 0,0 1 0,-7 0 0,3 0 10,-31 1 70,37-1-94,0 0 0,0 0 0,0 0 0,0 1 0,0-1 0,0 0 0,0 0 0,0 1 0,0-1 0,0 1 0,1-1 0,-1 1 0,0-1-1,0 1 1,0 0 0,1-1 0,-1 1 0,0 0 0,1-1 0,-1 1 0,1 0 0,-1 0 0,1 0 0,-1 0 0,1 0 0,-1-1 0,1 1 0,0 0 0,0 0 0,-1 0-1,1 0 1,0 2 0,1-3-258,-1 1 0,1-1-1,0 1 1,-1 0-1,1-1 1,0 1 0,0-1-1,-1 0 1,1 1-1,0-1 1,0 0 0,0 1-1,0-1 1,-1 0-1,1 0 1,0 0 0,0 0-1,0 0 1,0 0-1,0 0 1,0 0 0,-1 0-1,3-1 1,25-1-4375,8-5-1764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59.773"/>
    </inkml:context>
    <inkml:brush xml:id="br0">
      <inkml:brushProperty name="width" value="0.025" units="cm"/>
      <inkml:brushProperty name="height" value="0.025" units="cm"/>
    </inkml:brush>
  </inkml:definitions>
  <inkml:trace contextRef="#ctx0" brushRef="#br0">92 1 19282,'0'0'11371,"-8"-1"-10079,-35 4-649,42-2-637,-1-1 0,0 1 0,1-1 0,-1 1 0,1 0 0,-1 0 0,1 0 0,-1-1 0,1 1 0,0 0 0,0 1 0,-1-1 0,1 0 0,0 0 0,0 0 0,0 1-1,0-1 1,0 1 0,0-1 0,1 1 0,-1-1 0,0 1 0,1-1 0,-1 1 0,1-1 0,0 1 0,-1 0 0,1-1 0,0 4 0,1-4-6,-1 0 0,0 0 0,1 0 0,-1-1 0,1 1 0,0 0 0,-1-1 0,1 1 0,0 0 0,-1-1 0,1 1 0,0-1 0,-1 1 0,1-1 0,0 1 0,0-1 0,0 0 0,0 1 0,-1-1 0,1 0 0,0 0 0,0 0 0,0 1 0,0-1 0,0 0 0,0 0 0,1 0 0,35 1 0,-28-1 0,14 1-18,71 6-224,-88-6 227,0 0 0,0 0-1,-1 1 1,1 0-1,-1 0 1,1 0 0,-1 0-1,0 1 1,0 0-1,0 0 1,0 0 0,-1 1-1,6 4 1,-8-5 21,-1-1 1,0 0 0,1 1-1,-1-1 1,0 1-1,0-1 1,-1 1 0,1-1-1,0 1 1,-1 0-1,0-1 1,1 1 0,-1 0-1,0-1 1,-1 1-1,1 0 1,0-1-1,-1 1 1,1 0 0,-1-1-1,0 1 1,0-1-1,0 1 1,0-1 0,0 1-1,-1-1 1,1 0-1,-1 0 1,1 1 0,-1-1-1,0 0 1,-3 2-1,-7 9 59,0-1-1,-1-1 1,-22 16-1,35-27-64,-74 49 0,66-45 0,1-1 0,0 1 0,-1-1 0,0-1 0,1 1 0,-1-2 0,0 1 0,-16 1 0,23-3-98,0 0 0,0 0-1,0 0 1,0 0 0,0-1 0,0 1 0,0 0-1,0 0 1,0-1 0,0 1 0,1-1-1,-1 1 1,0-1 0,0 1 0,0-1 0,0 1-1,1-1 1,-1 0 0,0 1 0,1-1 0,-1 0-1,0 0 1,1 0 0,-1 1 0,1-1-1,-1 0 1,1 0 0,-1-1 0,-4-30-6134,4 19 3557,-2-21-6101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8:00.131"/>
    </inkml:context>
    <inkml:brush xml:id="br0">
      <inkml:brushProperty name="width" value="0.025" units="cm"/>
      <inkml:brushProperty name="height" value="0.025" units="cm"/>
    </inkml:brush>
  </inkml:definitions>
  <inkml:trace contextRef="#ctx0" brushRef="#br0">1 76 18193,'0'0'3299,"51"-19"513,-20 10-1922,6 0-673,3 0-416,0 3-673,-4 0-545,-5-2-4035,-4-2-7687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8:00.523"/>
    </inkml:context>
    <inkml:brush xml:id="br0">
      <inkml:brushProperty name="width" value="0.025" units="cm"/>
      <inkml:brushProperty name="height" value="0.025" units="cm"/>
    </inkml:brush>
  </inkml:definitions>
  <inkml:trace contextRef="#ctx0" brushRef="#br0">92 123 12684,'0'0'7031,"9"-3"-4181,1 0-2134,26-7 1840,43-20-1,-71 27-2409,0 0 1,0-1-1,0 0 1,-1-1-1,0 0 1,0 0-1,0 0 0,-1-1 1,0 0-1,0 0 1,0-1-1,7-11 0,-55 54 367,31-20-515,0 0 1,1 0-1,1 1 1,0 0-1,2 1 1,0 0-1,0 0 0,2 1 1,-4 24-1,1 16 2,-1 99-1,5-64 66,4-91-15,0-1-1,0 0 1,0 0 0,0 0 0,-1 1 0,1-1-1,-1 0 1,1 0 0,-1 0 0,0 0-1,0 0 1,0 0 0,0 0 0,0 0 0,-1 0-1,1-1 1,0 1 0,-1 0 0,-2 1-1,3-2-15,-1 0 0,0-1 0,1 0 0,-1 1 0,1-1 0,-1 0 0,0 0 0,1 0 0,-1 0 0,0 0-1,1 0 1,-1 0 0,0 0 0,1-1 0,-1 1 0,1-1 0,-1 1 0,0-1 0,1 0 0,0 0 0,-1 1-1,1-1 1,-1 0 0,1 0 0,0 0 0,-2-2 0,-8-7-34,1 0 0,0-1 0,1 0 0,0-1 0,0 0 0,1 0 0,1-1 0,0 0 0,1 0 0,1-1 0,0 1 0,0-1 0,2-1 0,-1 1 0,2 0 0,-2-19 0,5 31-71,-1 0 0,0 1 1,0-1-1,1 1 0,-1-1 0,1 1 0,0-1 0,-1 1 1,1-1-1,0 1 0,0 0 0,0-1 0,0 1 0,0 0 1,0 0-1,0 0 0,0 0 0,0 0 0,0 0 0,1 0 1,-1 0-1,1 0 0,-1 0 0,0 1 0,4-2 0,45-10-4055,-33 9 2327,28-7-4885,5-2-2696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8:00.896"/>
    </inkml:context>
    <inkml:brush xml:id="br0">
      <inkml:brushProperty name="width" value="0.025" units="cm"/>
      <inkml:brushProperty name="height" value="0.025" units="cm"/>
    </inkml:brush>
  </inkml:definitions>
  <inkml:trace contextRef="#ctx0" brushRef="#br0">129 0 20147,'0'0'3977,"-11"1"-341,5-1-3273,-1 0 0,0 1 1,0 0-1,0 0 0,1 1 1,-1 0-1,1 0 0,-9 4 1,12-4-314,0 0 0,0 0 0,0 0 0,0 0 1,0 0-1,0 1 0,0 0 0,1-1 0,-1 1 1,1 0-1,0 0 0,0 0 0,0 1 0,0-1 1,1 0-1,-1 1 0,1-1 0,0 1 0,0 0 0,-1 4 1,2-6-59,-1 0 0,1 0 0,-1 0 0,1 1 0,0-1 1,0 0-1,0 0 0,0 1 0,1-1 0,-1 0 0,0 0 0,1 0 1,0 1-1,-1-1 0,1 0 0,0 0 0,0 0 0,0 0 0,1 0 1,-1-1-1,0 1 0,1 0 0,2 2 0,-1-2-10,0 0 1,1 0-1,-1 0 0,1-1 1,-1 0-1,1 1 0,-1-1 0,1-1 1,0 1-1,-1 0 0,1-1 1,0 0-1,4 0 0,4-1 8,1 0 0,-1 0 0,0-2-1,0 1 1,0-2 0,0 1 0,0-2-1,10-5 1,35-32-437,-12 8-1626,-45 47-2176,-6 6 3939,5-18 254,-13 33-1620,9-10-2720,4-16-916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9.660"/>
    </inkml:context>
    <inkml:brush xml:id="br0">
      <inkml:brushProperty name="width" value="0.025" units="cm"/>
      <inkml:brushProperty name="height" value="0.025" units="cm"/>
    </inkml:brush>
  </inkml:definitions>
  <inkml:trace contextRef="#ctx0" brushRef="#br0">0 50 21236,'0'0'10826,"49"-33"-20755,-32 17-1410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8:01.422"/>
    </inkml:context>
    <inkml:brush xml:id="br0">
      <inkml:brushProperty name="width" value="0.025" units="cm"/>
      <inkml:brushProperty name="height" value="0.025" units="cm"/>
    </inkml:brush>
  </inkml:definitions>
  <inkml:trace contextRef="#ctx0" brushRef="#br0">143 1 18001,'0'0'7570,"-11"12"-6967,-7 10-27,0 0-1,-25 43 1,35-51-118,0 1 0,1 0 0,1 0 0,0 1 0,1 0 1,0 0-1,-2 22 0,7-37-447,-1 0 1,1 0-1,0 0 1,0 1-1,0-1 1,0 0 0,0 0-1,0 0 1,1 0-1,-1 0 1,0 0-1,0 0 1,1 0-1,-1 0 1,1 0-1,-1 0 1,1 0-1,-1 0 1,1 0-1,-1-1 1,1 1-1,0 0 1,0 0 0,-1 0-1,1-1 1,0 1-1,0 0 1,0-1-1,0 1 1,1 0-1,2 0 22,-1-1 0,0 1 0,0-1 0,0 1 1,1-1-1,-1 0 0,0 0 0,1-1 0,-1 1 0,4-2 0,8-1 79,-1-1 0,1-1 0,20-11 0,-2-2-102,-24 12-52,0 0 0,1 1 0,0 0 0,0 1 1,1 0-1,12-3 0,-23 7 43,0 0 0,1 0-1,-1 0 1,1 0 0,-1 0 0,0 0-1,1 0 1,-1 0 0,1 0 0,-1 0-1,0 0 1,1 0 0,-1 0 0,1 0-1,-1 0 1,0 1 0,1-1 0,-1 0 0,0 0-1,1 0 1,-1 1 0,0-1 0,1 0-1,-1 0 1,0 1 0,1-1 0,-1 0-1,0 1 1,0-1 0,1 0 0,-1 1-1,0-1 1,0 0 0,0 1 0,0-1 0,1 1-1,-1-1 1,0 0 0,0 1 0,0 0-1,-4 24 101,-17 25 79,20-47-177,-19 37-3,46-69 0,-10-4 0,-13 27 0,-1 0 0,1 0 0,0 0 0,1 0 0,-1 0 0,1 1 0,6-8 0,11 29 0,-14-13 0,1 1 0,0-1 0,0-1 0,0 1 0,0-1 0,0 0 0,0-1 0,0 0 0,1-1 0,-1 1 0,17-3 0,-9 1 0,-1-2 0,1 1 0,0-2 0,-1 0 0,20-9 0,-25 9 0,-1 0 0,0-1 0,0-1 0,0 0 0,15-13 0,-22 17 0,1 0 0,-1 0 0,0-1 0,0 1 0,0-1 0,0 1 0,0-1 0,-1 1 0,1-1 0,-1 0 0,0 0 0,0 0 0,0 0 0,0 0 0,0 0 0,-1 0 0,1 0 0,-1 0 0,0 0 0,0-1 0,0 1 0,0 0 0,-1 0 0,0-3 0,0 4 0,0 0 0,0 1 0,-1-1 0,1 1 0,0-1 0,-1 1 0,1 0 0,-1 0 0,0 0 0,1-1 0,-1 1 0,0 1 0,1-1 0,-1 0 0,0 0 0,0 1 0,0-1 0,0 1 0,0-1 0,0 1 0,0 0 0,0 0 0,0 0 0,0 0 0,0 0 0,0 0 0,0 1 0,-2 0 0,-3 0 0,0 0 0,0 0 0,0 1 0,0-1 0,0 2 0,-11 4 0,10-2 0,1 0 0,1 0 0,-1 1 0,1 0 0,0 0 0,0 0 0,1 1 0,-6 8 0,8-11 0,1 0 0,-1 1 0,1-1 0,0 1 0,0 0 0,1-1 0,-1 1 0,1 0 0,0 0 0,0 0 0,0 0 0,1 0 0,0 0 0,0 0 0,1 6 0,0-9 0,0 0 0,0 1 0,0-1 0,0 1 0,0-1 0,1 0 0,-1 0 0,1 0 0,0 0 0,0 0 0,-1 0 0,1 0 0,0-1 0,0 1 0,1-1 0,-1 1 0,0-1 0,0 0 0,1 0 0,-1 0 0,1 0 0,-1 0 0,1-1 0,2 1 0,10 2 0,-1 0 0,29 0 0,-40-3 0,7 1-9,94 1-1634,-85-3 106,0 0 0,0-1 0,26-7 1,-2-4-10300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8:42.852"/>
    </inkml:context>
    <inkml:brush xml:id="br0">
      <inkml:brushProperty name="width" value="0.025" units="cm"/>
      <inkml:brushProperty name="height" value="0.025" units="cm"/>
    </inkml:brush>
  </inkml:definitions>
  <inkml:trace contextRef="#ctx0" brushRef="#br0">26 91 3812,'-11'-29'5858,"9"22"-4988,-1 1-1,1 0 1,0-1 0,0 1 0,1-1 0,-2-12 0,4 19-858,-1 0 0,1-1 0,-1 1 0,1 0 1,-1-1-1,0 1 0,1 0 0,-1-1 0,1 1 0,-1 0 0,1 0 0,0 0 1,-1 0-1,1 0 0,-1-1 0,1 1 0,-1 0 0,1 0 0,-1 0 0,1 0 1,-1 0-1,1 1 0,0-1 0,-1 0 0,1 0 0,-1 0 0,1 0 0,-1 1 1,1-1-1,-1 0 0,1 0 0,-1 1 0,1-1 0,-1 0 0,0 1 0,1-1 1,0 1-1,22 11 37,-23-12-47,15 8 68,1 0 0,0-2 0,0 0-1,0 0 1,1-2 0,0 0 0,31 3-1,125-4 124,-128-4-148,268-19 37,27-1 455,209 45 557,-75-1-843,445 25-171,-65-2 689,91 8 160,-940-54-927,127 15 76,1-7-1,194-12 1,-287-2 22,-1-2 0,-1-2 0,62-23 0,42-12 1198,-138 44-1334,29-5 212,-32 5-217,1 1 0,-1 0 1,0 0-1,0 0 0,0-1 0,1 1 1,-1 0-1,0 1 0,0-1 0,0 0 1,1 0-1,-1 0 0,0 1 0,0-1 1,0 1-1,0-1 0,0 1 0,0-1 1,1 1-1,0 1 0,-2 3-2422,-7-3-2638,-8-2-6318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02.139"/>
    </inkml:context>
    <inkml:brush xml:id="br0">
      <inkml:brushProperty name="width" value="0.025" units="cm"/>
      <inkml:brushProperty name="height" value="0.025" units="cm"/>
    </inkml:brush>
  </inkml:definitions>
  <inkml:trace contextRef="#ctx0" brushRef="#br0">58 157 10314,'0'0'710,"-9"2"1548,-40 9 1351,144-11 1339,-27 2-4126,393-29 1214,-107 5-1605,-128 12 45,815-54 2411,-859 47-2722,110-13 1891,-284 29-1274,-10 0-471,-20 2-1075,-36 1-6120,57-2 6686,-28 1-6048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0.939"/>
    </inkml:context>
    <inkml:brush xml:id="br0">
      <inkml:brushProperty name="width" value="0.025" units="cm"/>
      <inkml:brushProperty name="height" value="0.025" units="cm"/>
    </inkml:brush>
  </inkml:definitions>
  <inkml:trace contextRef="#ctx0" brushRef="#br0">295 58 13741,'0'0'8819,"-3"-9"-6662,2 6-2026,0 0 0,0 0 0,0 1 0,0-1-1,-1 0 1,1 1 0,-1-1 0,0 1 0,0-1 0,0 1 0,0 0 0,0 0 0,0 0 0,-1 0 0,1 0 0,-1 0 0,-3-1 0,3 2-35,-1 0 0,1 0 0,-1 0 0,1 1-1,-1-1 1,0 1 0,0 0 0,1 0 0,-1 1 0,0-1 0,1 1 0,-1-1 0,1 1 0,-1 0 0,0 0 0,1 1 0,0-1 0,-5 3 0,-6 4 82,1 0 1,0 1 0,0 0 0,1 1 0,0 0 0,0 1-1,1 1 1,-11 14 0,15-17-50,0 0 1,1 1-1,-1 0 0,2 1 0,0-1 1,0 1-1,0 0 0,2 0 0,-1 0 1,2 1-1,-3 18 0,5-27-133,0-1 1,0 1-1,0-1 1,1 1-1,-1-1 0,1 1 1,-1-1-1,1 0 1,0 1-1,0-1 0,0 0 1,1 0-1,-1 1 1,0-1-1,1 0 0,-1 0 1,1 0-1,0-1 1,0 1-1,0 0 0,0-1 1,0 1-1,0-1 1,0 0-1,0 1 0,0-1 1,1 0-1,-1-1 1,0 1-1,1 0 0,-1-1 1,1 1-1,3 0 1,10 1-458,-1 0 0,1-1 0,0-1 1,16-2-1,-25 2 132,7-1-842,1-1 0,-1 0-1,0-1 1,0 0-1,0-2 1,16-6 0,24-14-6383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1.310"/>
    </inkml:context>
    <inkml:brush xml:id="br0">
      <inkml:brushProperty name="width" value="0.025" units="cm"/>
      <inkml:brushProperty name="height" value="0.025" units="cm"/>
    </inkml:brush>
  </inkml:definitions>
  <inkml:trace contextRef="#ctx0" brushRef="#br0">136 4 18417,'0'0'2408,"-10"6"-6,-58 41 1295,62-42-3352,1-1 1,0 1-1,0 0 1,0 0-1,0 0 1,1 1-1,0 0 1,0 0-1,1 0 0,0 0 1,-5 12-1,8-18-340,0 1 0,0-1 0,0 1 0,0-1-1,-1 1 1,1-1 0,0 1 0,0 0 0,0-1-1,0 1 1,1-1 0,-1 1 0,0-1-1,0 1 1,0-1 0,0 1 0,0-1 0,1 1-1,-1-1 1,0 1 0,1-1 0,-1 1 0,0-1-1,1 1 1,-1-1 0,0 0 0,1 1 0,-1-1-1,1 1 1,-1-1 0,1 0 0,-1 0 0,1 1-1,-1-1 1,1 0 0,-1 0 0,1 0-1,-1 1 1,1-1 0,-1 0 0,2 0 0,25-1 95,-24 1-76,17-5-91,1 0 0,-1-2 0,-1 0 0,1-1 0,-1-1 0,-1-1 0,0-1 1,0 0-1,-1-2 0,-1 0 0,0 0 0,20-23 0,-33 34 131,-4 7 99,-10 19 366,4-10-281,1 0 0,0 1-1,1 0 1,0 1-1,-3 22 1,8-36-323,1-1 0,0 1 1,0 0-1,-1 0 0,1-1 0,0 1 0,1-1 0,-1 1 1,0-1-1,0 0 0,1 1 0,-1-1 0,1 0 0,-1 0 1,1 0-1,-1 0 0,1 0 0,0 0 0,-1 0 0,1 0 1,0-1-1,0 1 0,-1-1 0,1 1 0,0-1 1,0 0-1,0 0 0,0 0 0,3 0 0,5 1-1690,0-1-1,-1 0 1,1-1 0,17-2-1,4-9-15605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1.841"/>
    </inkml:context>
    <inkml:brush xml:id="br0">
      <inkml:brushProperty name="width" value="0.025" units="cm"/>
      <inkml:brushProperty name="height" value="0.025" units="cm"/>
    </inkml:brush>
  </inkml:definitions>
  <inkml:trace contextRef="#ctx0" brushRef="#br0">170 1 16752,'0'0'14163,"-8"10"-13336,-7 8-658,-72 96 433,78-103-574,2 1 1,-1 0-1,2 1 0,0 0 0,0 0 0,1 0 1,1 1-1,-4 17 0,8-30-30,0 0 1,0 1-1,0-1 1,0 0-1,0 1 1,0-1-1,0 0 1,1 0-1,-1 1 1,0-1-1,1 0 0,-1 0 1,1 1-1,0-1 1,-1 0-1,1 0 1,0 0-1,-1 0 1,1 0-1,0 0 0,0 0 1,0 0-1,2 1 1,0 0-17,0 0 1,0-1-1,1 1 1,-1-1-1,0 0 0,1 0 1,-1 0-1,1 0 1,3 0-1,11-1-366,0 1 0,33-5 0,-44 3 126,-1 1-721,0-1 0,-1 0-1,1-1 1,-1 1 0,1-1-1,-1 0 1,0 0 0,6-4-1,9-8-6104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2.213"/>
    </inkml:context>
    <inkml:brush xml:id="br0">
      <inkml:brushProperty name="width" value="0.025" units="cm"/>
      <inkml:brushProperty name="height" value="0.025" units="cm"/>
    </inkml:brush>
  </inkml:definitions>
  <inkml:trace contextRef="#ctx0" brushRef="#br0">118 0 16784,'0'0'3395,"-43"52"577,21-25-641,0-2-801,5 2-576,6-2-1153,8-2-801,3-4 0,3-2 0,17-3-641,4-4-1216,2 0-1090,-5-7-1858,0-2-2049,-2-1-8072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2.553"/>
    </inkml:context>
    <inkml:brush xml:id="br0">
      <inkml:brushProperty name="width" value="0.025" units="cm"/>
      <inkml:brushProperty name="height" value="0.025" units="cm"/>
    </inkml:brush>
  </inkml:definitions>
  <inkml:trace contextRef="#ctx0" brushRef="#br0">187 50 13261,'0'0'14525,"-12"7"-13964,-4 2-106,0 1 0,-27 22 0,38-29-400,1 0-1,0 1 1,0 0 0,0 0 0,0 1-1,0-1 1,1 1 0,0-1-1,0 1 1,0 0 0,1 0 0,-1 1-1,1-1 1,1 0 0,-1 1 0,-1 9-1,3-14-52,0 0-1,1 0 0,-1-1 0,0 1 0,1 0 0,-1-1 1,1 1-1,-1 0 0,1-1 0,-1 1 0,1-1 1,0 1-1,-1-1 0,1 1 0,0-1 0,-1 1 1,1-1-1,0 0 0,-1 1 0,1-1 0,0 0 1,0 0-1,-1 0 0,1 1 0,0-1 0,0 0 1,1 0-1,30 3 126,-22-2-95,2 0-131,1 1 1,-1 1-1,0 0 1,1 0-1,-1 1 1,19 10-1,-28-13 77,-1 0-1,0 0 1,0 1 0,0-1-1,0 0 1,0 1 0,0 0-1,0-1 1,0 1 0,-1 0 0,1 0-1,-1 0 1,1 0 0,-1 0-1,0 0 1,0 0 0,0 0-1,0 1 1,0-1 0,0 0-1,-1 1 1,1-1 0,-1 1-1,0-1 1,1 0 0,-1 1-1,0-1 1,0 1 0,-1-1-1,1 1 1,0-1 0,-1 0-1,0 1 1,1-1 0,-1 0-1,0 1 1,0-1 0,-1 0-1,1 0 1,0 0 0,-1 0-1,-2 4 1,-3 1 14,1 1 0,-2-1 1,1 0-1,-1 0 0,0-1 1,0 0-1,-1-1 0,0 0 0,0 0 1,0 0-1,0-2 0,-20 7 0,20-8-556,-1 0 1,0 0-1,0-1 0,-13 1 0,22-2 268,0 0-1,-1 0 1,1 0 0,0 0 0,-1 0 0,1 0-1,-1 0 1,1 0 0,0 0 0,-1-1 0,1 1 0,0-1-1,0 1 1,-1-1 0,1 1 0,0-1 0,0 0-1,0 1 1,0-1 0,0 0 0,0 0 0,0 0-1,0 0 1,0 0 0,0 0 0,0 0 0,1 0-1,-1-1 1,0 1 0,0-3 0,-6-23-9580</inkml:trace>
  <inkml:trace contextRef="#ctx0" brushRef="#br0" timeOffset="1">132 60 14734,'0'0'7175,"57"-29"-4613,-33 20-1153,2 4-319,0 0-674,1 2-320,-6 1-1089,0 0-2338,-6-2-2755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3.689"/>
    </inkml:context>
    <inkml:brush xml:id="br0">
      <inkml:brushProperty name="width" value="0.025" units="cm"/>
      <inkml:brushProperty name="height" value="0.025" units="cm"/>
    </inkml:brush>
  </inkml:definitions>
  <inkml:trace contextRef="#ctx0" brushRef="#br0">46 0 14958,'0'0'11686,"0"9"-11206,-3 50 33,3-58-551,-23 2-10532,3 4 3759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4.622"/>
    </inkml:context>
    <inkml:brush xml:id="br0">
      <inkml:brushProperty name="width" value="0.025" units="cm"/>
      <inkml:brushProperty name="height" value="0.025" units="cm"/>
    </inkml:brush>
  </inkml:definitions>
  <inkml:trace contextRef="#ctx0" brushRef="#br0">89 221 12716,'0'0'2573,"8"-9"27,62-81 3400,-67 91-5019,-3 7-736,-3 10-67,-8 7 346,-1 0-1,-1-1 1,0-1-1,-21 27 1,16-26 43,2 1-1,1 1 1,-15 34 0,29-59-548,1 0 1,-1 1-1,1-1 1,-1 0 0,1 0-1,-1 0 1,1 0-1,0 1 1,0-1-1,-1 0 1,1 0-1,0 1 1,0-1-1,0 0 1,1 0-1,-1 1 1,0-1-1,1 2 1,-1-3-4,1 1-1,-1-1 1,1 0 0,-1 0-1,1 1 1,0-1-1,-1 0 1,1 0 0,-1 0-1,1 0 1,-1 0 0,1 0-1,0 0 1,-1 0 0,1 0-1,-1 0 1,1 0 0,-1 0-1,1 0 1,0 0 0,-1 0-1,1-1 1,-1 1 0,1 0-1,-1 0 1,1-1-1,41-27 484,-25 12-450,0-2 1,-2 1-1,0-2 1,-1 0-1,13-22 1,-20 28-56,0 1 0,-1-1-1,0-1 1,-1 1 0,-1-1 0,0 0-1,-1 0 1,0 0 0,1-23 0,-12 42-331,-3 10 304,1 0-1,1 0 0,0 1 0,1 0 0,0 1 0,1 0 1,2 0-1,-6 22 0,11-38 34,-1 0 1,1 0-1,0-1 0,0 1 0,0 0 1,0 0-1,0 0 0,0 0 0,0 0 1,1-1-1,-1 1 0,0 0 0,0 0 1,1 0-1,-1 0 0,0-1 0,1 1 1,-1 0-1,1 0 0,-1-1 0,1 1 1,-1 0-1,1-1 0,-1 1 1,1-1-1,0 1 0,-1-1 0,2 2 1,0-2 16,0 1 1,0-1 0,0 0-1,0 1 1,0-1 0,0 0 0,0 0-1,-1 0 1,1 0 0,0-1-1,0 1 1,3-1 0,3-2 104,1 0 0,-1 0 0,1-1 1,13-9-1,-4 0-76,0 0 1,-1-2-1,0 0 0,-1-1 1,-1 0-1,-1-1 1,0-1-1,-1 0 0,-1-1 1,-1-1-1,0 1 0,-2-2 1,0 1-1,-2-1 1,7-27-1,-20 67-114,0 0 0,-1 0 0,-1-1-1,-17 28 1,-7 16 174,28-51-85,-21 54 174,24-62-187,0 1 0,0-1 0,0 1 1,0-1-1,1 1 0,0 0 0,-1-1 0,1 1 1,1 0-1,-1-1 0,0 1 0,1 0 0,0-1 1,0 1-1,1 3 0,-1-6-8,1 0 0,-1 1 0,0-1 0,0 0 0,1 0 0,-1 0 0,0 0 0,1-1 0,-1 1 0,1 0 0,-1-1 0,1 1 0,-1-1 0,1 1 0,0-1 0,-1 0 0,1 1 0,3-1 0,35-1 0,-27 1 0,0-2 0,0 0 0,0-1 0,0 0 0,-1-1 0,1 0 0,-1-1 0,0-1 0,-1 0 0,1 0 0,-1-1 0,11-9 0,-1 3 0,-21 13 0,0 0-1,0 0 1,0 0-1,-1 1 1,1-1 0,0 0-1,0 0 1,0 0-1,0 0 1,0 1 0,0-1-1,0 0 1,0 0-1,0 1 1,0-1 0,0 0-1,0 0 1,1 0-1,-1 0 1,0 1 0,0-1-1,0 0 1,0 0-1,0 0 1,0 1-1,0-1 1,0 0 0,1 0-1,-1 0 1,0 0-1,0 0 1,0 1 0,0-1-1,0 0 1,1 0-1,-1 0 1,0 0 0,0 0-1,0 0 1,1 0-1,-1 0 1,0 0 0,0 0-1,0 0 1,1 0-1,-1 0 1,0 0 0,0 0-1,0 0 1,1 0-1,-1 0 1,0 0 0,0 0-1,0 0 1,1 0-1,-1 0 1,0 0 0,0 0-1,0 0-12,-5 13 11,-1-1 0,0 0 1,-1 0-1,-14 19 0,13-19 11,-1 0 0,2 1 1,0 0-1,-7 15 0,14-27-134,0 0 0,0 0 0,0 0 0,0 0-1,0 0 1,0 0 0,0 0 0,0 0 0,0 0 0,0 0 0,0 0 0,0 0 0,1-1-1,-1 1 1,0 0 0,1 0 0,-1 0 0,1 0 0,-1 0 0,1-1 0,-1 1 0,1 0-1,-1 0 1,1-1 0,0 1 0,-1 0 0,1-1 0,0 1 0,0-1 0,0 1 0,-1-1-1,1 1 1,0-1 0,0 0 0,0 1 0,0-1 0,0 0 0,0 0 0,0 0 0,0 0-1,0 1 1,-1-1 0,1 0 0,0-1 0,0 1 0,2 0 0,-1 0-359,0 0 1,0 0 0,0 0-1,0 0 1,0 0 0,0-1-1,0 1 1,0-1 0,0 1-1,0-1 1,0 0 0,0 0-1,0 0 1,0 0-1,0 0 1,-1 0 0,1 0-1,-1 0 1,1-1 0,0 1-1,-1-1 1,2-2 0,5-17-13173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9.990"/>
    </inkml:context>
    <inkml:brush xml:id="br0">
      <inkml:brushProperty name="width" value="0.025" units="cm"/>
      <inkml:brushProperty name="height" value="0.025" units="cm"/>
    </inkml:brush>
  </inkml:definitions>
  <inkml:trace contextRef="#ctx0" brushRef="#br0">1 235 16207,'0'0'10602,"12"-6"-9358,39-28-954,-2-2 0,84-79 0,-85 72-316,-44 42-113,-6 11 54,-7 12 138,9-22-52,-48 98 959,44-87-813,0 0 0,0 0-1,2 1 1,-1-1 0,1 1 0,1-1-1,0 16 1,1-26-173,0 0-1,0-1 1,0 1-1,1 0 1,-1 0 0,0-1-1,1 1 1,-1 0-1,1 0 1,-1-1-1,0 1 1,1 0-1,0-1 1,-1 1 0,1 0-1,-1-1 1,1 1-1,0-1 1,-1 1-1,1-1 1,0 0-1,0 1 1,-1-1 0,1 0-1,0 1 1,0-1-1,0 0 1,-1 0-1,1 0 1,0 0-1,0 1 1,0-1 0,-1 0-1,1-1 1,1 1-1,32-7-4834,-10-10-1770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4.952"/>
    </inkml:context>
    <inkml:brush xml:id="br0">
      <inkml:brushProperty name="width" value="0.025" units="cm"/>
      <inkml:brushProperty name="height" value="0.025" units="cm"/>
    </inkml:brush>
  </inkml:definitions>
  <inkml:trace contextRef="#ctx0" brushRef="#br0">24 1 16592,'0'0'10089,"-23"67"-13292,38-47-1633,3-3-5094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5.327"/>
    </inkml:context>
    <inkml:brush xml:id="br0">
      <inkml:brushProperty name="width" value="0.025" units="cm"/>
      <inkml:brushProperty name="height" value="0.025" units="cm"/>
    </inkml:brush>
  </inkml:definitions>
  <inkml:trace contextRef="#ctx0" brushRef="#br0">122 1 9801,'0'0'10464,"-8"10"-8687,-13 14-828,-36 43 3484,52-61-4178,1 0 0,0 0 0,1 0 0,-1 0 0,1 1 0,0-1 1,1 1-1,-1 0 0,-1 11 0,4-17-248,0 0 1,0 0-1,0 0 1,0 0-1,0-1 0,0 1 1,0 0-1,0 0 1,1 0-1,-1 0 1,0 0-1,0-1 0,1 1 1,-1 0-1,1 0 1,-1 0-1,1-1 0,-1 1 1,1 0-1,-1-1 1,1 1-1,0 0 1,-1-1-1,1 1 0,0-1 1,0 1-1,-1-1 1,1 1-1,1-1 0,1 1 50,0 0 0,0 0-1,0-1 1,0 1 0,0-1 0,1 0-1,-1 0 1,6 0 0,-1-1 74,0 0 0,0-1 0,-1 0 0,1 0 0,0-1 0,11-5 0,-11 3-69,-1-1-1,1 0 1,-1-1 0,0 0 0,0 0 0,-1 0 0,0-1 0,0 0 0,6-12 0,-10 18-49,-1 0 1,0 0-1,1-1 0,-1 1 1,0-1-1,-1 1 1,1-1-1,0 1 1,-1-1-1,1 1 0,-1-1 1,0 0-1,0 1 1,0-1-1,0 0 0,0 1 1,-1-1-1,1 1 1,-1-1-1,0 1 1,0-1-1,0 1 0,0-1 1,0 1-1,0 0 1,-1-1-1,1 1 0,-1 0 1,1 0-1,-1 0 1,0 0-1,0 0 0,0 1 1,0-1-1,0 0 1,0 1-1,0 0 1,-5-3-1,-28-8-2259,18 12-237,17 0 2401,-1 1 0,1-1 1,0 0-1,0 0 0,-1 0 1,1 1-1,0-1 0,0 0 1,-1 0-1,1 1 1,0-1-1,0 0 0,-1 1 1,1-1-1,0 0 0,0 1 1,0-1-1,0 0 1,0 1-1,0-1 0,0 0 1,-1 1-1,1-1 0,0 0 1,0 1-1,0-1 1,0 0-1,0 1 0,1-1 1,-1 0-1,0 1 0,0-1 1,0 0-1,0 1 0,0-1 1,0 0-1,1 1 1,3 5-8039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6.201"/>
    </inkml:context>
    <inkml:brush xml:id="br0">
      <inkml:brushProperty name="width" value="0.025" units="cm"/>
      <inkml:brushProperty name="height" value="0.025" units="cm"/>
    </inkml:brush>
  </inkml:definitions>
  <inkml:trace contextRef="#ctx0" brushRef="#br0">184 0 15631,'0'0'6326,"-6"15"-5211,-49 101 636,-61 141 251,109-236-840,11-28 338,12-33-467,-10 20-922,6-10-167,-2-1 0,-2 0 0,-1 0 0,-1 0 0,2-37 0,-8 67-109,-1 47-2622,1-45 2462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6.809"/>
    </inkml:context>
    <inkml:brush xml:id="br0">
      <inkml:brushProperty name="width" value="0.025" units="cm"/>
      <inkml:brushProperty name="height" value="0.025" units="cm"/>
    </inkml:brush>
  </inkml:definitions>
  <inkml:trace contextRef="#ctx0" brushRef="#br0">1 81 14958,'0'0'5920,"0"-9"-3368,0 7-2429,-1-1 0,1 1-1,0 0 1,0 0 0,1-1-1,-1 1 1,0 0 0,1 0-1,-1-1 1,1 1 0,0 0 0,0 0-1,0 0 1,0 0 0,0 0-1,0 0 1,3-3 0,-1 3-1,1-1 1,-1 1-1,1 0 1,0 0-1,0 1 1,0-1-1,0 1 1,0 0-1,0 0 1,0 0-1,0 0 1,5 1-1,29-5 93,1 1 1,-1 2-1,1 2 0,0 2 1,47 7-1,-81-8-217,0 1-1,0-1 1,0 1-1,0 0 1,0 0 0,0 0-1,-1 1 1,1 0 0,-1 0-1,0 0 1,0 0-1,0 0 1,0 1 0,0 0-1,3 4 1,-6-6 7,0 1 1,0-1-1,0 0 0,0 0 1,0 1-1,0-1 0,-1 0 1,1 1-1,-1-1 1,0 0-1,0 1 0,0-1 1,0 1-1,0-1 0,0 1 1,0-1-1,-1 0 0,1 1 1,-1-1-1,0 0 0,0 1 1,0-1-1,0 0 1,0 0-1,0 0 0,-1 0 1,1 0-1,-1 0 0,1 0 1,-1 0-1,0-1 0,0 1 1,-3 2-1,-15 11 288,0-1 0,-1-1 0,-1 0 0,0-2-1,0-1 1,-1 0 0,0-2 0,-1-1 0,0 0 0,0-2-1,-1-1 1,1-1 0,-38 0 0,53-4-495,10-3-370,18-3-1483,15 4-3285,48 3 1,-36 1-953,4-1-4337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7.465"/>
    </inkml:context>
    <inkml:brush xml:id="br0">
      <inkml:brushProperty name="width" value="0.025" units="cm"/>
      <inkml:brushProperty name="height" value="0.025" units="cm"/>
    </inkml:brush>
  </inkml:definitions>
  <inkml:trace contextRef="#ctx0" brushRef="#br0">99 97 10698,'0'0'16704,"-3"2"-15391,-9 5-158,15-14-342,29-15-555,-26 19-255,6-2 14,1 0 0,-1 0 0,0-1 0,-1-1 0,1 0 0,-1-1 0,19-17 0,-29 24-9,-1 1 1,0 0-1,0 0 0,0 0 0,0 0 1,0 0-1,0 0 0,0 0 0,0-1 1,0 1-1,0 0 0,0 0 0,0 0 1,0 0-1,0 0 0,0-1 0,0 1 0,0 0 1,0 0-1,0 0 0,0 0 0,0 0 1,0-1-1,0 1 0,0 0 0,0 0 1,0 0-1,0 0 0,0 0 0,0 0 1,0-1-1,0 1 0,0 0 0,0 0 1,0 0-1,-1 0 0,1 0 0,0 0 1,0 0-1,0 0 0,0 0 0,0-1 1,0 1-1,-1 0 0,1 0 0,0 0 1,0 0-1,0 0 0,0 0 0,0 0 1,0 0-1,-1 0 0,1 0 0,0 0 1,0 0-1,0 0 0,0 0 0,-1 0 1,-15 0 139,-18 6-100,19-1-7,0 1-1,0 0 1,0 1-1,1 1 1,0 0-1,1 1 1,0 0-1,0 1 1,1 1-1,0 0 1,-13 16-1,24-26-31,0 0 0,1 0 0,-1 1 0,0-1 0,0 0 0,1 0 0,-1 0 1,1 1-1,-1-1 0,1 0 0,0 0 0,-1 1 0,1-1 0,0 0 0,0 1 0,0-1 0,0 0 0,0 1 0,0 0 0,1-1-4,-1 0 0,1 0 0,-1 0 0,1-1 0,0 1-1,-1 0 1,1 0 0,0-1 0,-1 1 0,1-1 0,0 1 0,0 0 0,-1-1 0,1 0-1,0 1 1,0-1 0,0 1 0,0-1 0,0 0 0,1 1 0,7 0 21,1 0 1,-1-1-1,1 1 1,13-3-1,-6 1 49,79-4-26,-65 1-227,2 2 0,38 3 0,-70 0 185,0-1 0,0 1 1,-1-1-1,1 1 1,0-1-1,0 1 1,0 0-1,-1-1 1,1 1-1,0 0 1,-1 0-1,1-1 1,-1 1-1,1 0 1,-1 0-1,1 0 1,-1 0-1,0 0 1,1 0-1,-1 0 0,0-1 1,0 1-1,0 0 1,0 0-1,0 0 1,1 0-1,-2 0 1,1 0-1,0 2 1,-1 3 188,1-26-104,4-13-92,1 0 0,15-48 0,-19 81-302,1 0-1,-1 1 1,0-1 0,1 0-1,-1 1 1,1-1 0,-1 1-1,0 0 1,1-1 0,-1 1 0,0 0-1,0 0 1,0 0 0,0-1-1,1 1 1,-1 1 0,0-1-1,0 1 1,24 10-11896,-10-10 2690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7.819"/>
    </inkml:context>
    <inkml:brush xml:id="br0">
      <inkml:brushProperty name="width" value="0.025" units="cm"/>
      <inkml:brushProperty name="height" value="0.025" units="cm"/>
    </inkml:brush>
  </inkml:definitions>
  <inkml:trace contextRef="#ctx0" brushRef="#br0">88 0 9385,'0'0'19597,"-10"3"-19458,6-1-131,-37 15 173,39-16-171,-1 1 0,1-1 0,0 1 0,0-1 0,0 1 0,0 0 0,0 0 0,1 0 0,-1 0 0,1 0 0,-1 0 0,1 0 0,0 0 0,-1 1 0,1-1 0,0 1 0,0-1 0,0 4 0,1-5-15,0 0 1,0-1-1,0 1 0,1 0 0,-1-1 1,0 1-1,1-1 0,-1 1 1,0 0-1,1-1 0,-1 1 1,0-1-1,1 1 0,-1-1 1,1 1-1,-1-1 0,1 1 1,-1-1-1,1 0 0,0 1 1,-1-1-1,1 0 0,-1 0 1,1 1-1,0-1 0,-1 0 0,1 0 1,0 0-1,-1 0 0,1 1 1,0-1-1,28 4-476,-21-4 183,40 5-2008,-28-3 747,0 0 0,-1 0 0,1 2 1,37 12-1,-56-16 1584,-1 0 1,1 0 0,0 0-1,-1 1 1,1-1 0,0 0-1,-1 0 1,1 0 0,0 1 0,-1-1-1,1 0 1,0 1 0,-1-1-1,1 1 1,-1-1 0,1 0-1,-1 1 1,1-1 0,-1 1-1,1 0 1,-1-1 0,1 1-1,-1-1 1,0 1 0,1 0-1,-1-1 1,0 1 0,0-1-1,1 1 1,-1 0 0,0 0-1,0-1 1,0 1 0,0 0-1,0-1 1,0 1 0,0 0-1,0-1 1,0 1 0,0 0-1,0 0 1,-1-1 0,1 1-1,0 0 1,0-1 0,-1 1-1,1-1 1,0 1 0,-1 0-1,1-1 1,-1 1 0,1-1-1,-1 1 1,1-1 0,-1 1-1,1-1 1,-1 1 0,1-1-1,-2 1 1,-43 24 3735,39-22-3532,-12 6 822,0 0-1,0-1 0,-1-1 1,1-1-1,-1-1 0,-1 0 1,-36 3-1,56-9-1106,-1 1 0,1 0-1,-1 0 1,1-1 0,0 1 0,-1 0 0,1-1-1,-1 1 1,1 0 0,0-1 0,-1 1 0,1-1-1,0 1 1,-1 0 0,1-1 0,0 1 0,0-1-1,0 1 1,-1-1 0,1 1 0,0-1 0,0 1-1,0-1 1,0 1 0,0-1 0,0 1 0,0-1 0,0 1-1,0-1 1,0 1 0,0-1 0,0 1 0,0-1-1,1 1 1,-1-1 0,0 1 0,0-1 0,0 1-1,1 0 1,-1-1 0,0 1 0,1-1 0,-1 1-1,0 0 1,1-1 0,13-23-6397,-1 13 1136,2-3-2482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8.538"/>
    </inkml:context>
    <inkml:brush xml:id="br0">
      <inkml:brushProperty name="width" value="0.025" units="cm"/>
      <inkml:brushProperty name="height" value="0.025" units="cm"/>
    </inkml:brush>
  </inkml:definitions>
  <inkml:trace contextRef="#ctx0" brushRef="#br0">157 18 11723,'0'0'17766,"-8"-5"-17510,5 3-247,1 1-1,0-1 0,-1 1 0,0 0 0,1 0 0,-1 0 1,0 0-1,0 0 0,1 1 0,-1-1 0,0 1 0,0-1 0,0 1 1,0 0-1,0 1 0,0-1 0,1 0 0,-1 1 0,-4 0 0,2 2 10,0-1 0,0 1-1,0 0 1,0 0-1,0 1 1,1-1-1,0 1 1,-1 0-1,1 0 1,1 1 0,-6 6-1,-17 34 321,26-44-330,-1 0-1,1-1 1,-1 1-1,1 0 1,-1 0 0,1 0-1,0 0 1,-1 0 0,1 0-1,0 0 1,0 0-1,0 0 1,0 0 0,0 0-1,0 0 1,0 0 0,0 0-1,0 0 1,0 0-1,0 0 1,1 0 0,-1 0-1,0 0 1,1 0 0,-1 0-1,1 0 1,-1 0-1,1-1 1,-1 1 0,1 0-1,0 0 1,-1 0 0,1-1-1,0 1 1,-1 0 0,1-1-1,0 1 1,0-1-1,0 1 1,0-1 0,0 1-1,0-1 1,0 0 0,0 1-1,1-1 1,10 1 47,1 0 1,0-1-1,0 0 1,-1-1-1,1 0 0,0-1 1,-1-1-1,1 0 1,19-8-1,8-5-253,56-34-1,-78 40 170,-24 16 122,0 2 0,1-1 0,0 0 0,0 1 0,1 0 0,-5 11 0,10-19-64,-1 1-1,0-1 1,0 1 0,1-1-1,-1 1 1,0-1-1,1 0 1,-1 1-1,1-1 1,-1 1 0,1-1-1,-1 0 1,1 1-1,-1-1 1,1 0-1,-1 0 1,1 1 0,-1-1-1,1 0 1,-1 0-1,1 0 1,-1 0 0,1 0-1,0 0 1,-1 0-1,1 0 1,-1 0-1,1 0 1,-1 0 0,1 0-1,0 0 1,-1 0-1,1 0 1,-1-1-1,1 1 1,26-4 101,-8-3-122,0 0 1,29-16 0,-36 16-10,0 1 1,0 0-1,1 0 1,-1 2-1,1 0 1,0 0-1,0 1 0,23-2 1,-35 6 0,0 1 0,-1-1 0,1 1 0,0-1 0,-1 1 0,1-1 0,-1 1 0,1-1 0,-1 1 0,0-1 0,1 1 0,-1 0 0,0-1 0,0 1 0,0-1 0,-1 1 0,1 0 0,0-1 0,0 1 0,-1-1 0,0 4 0,0-4 0,1 0 0,-1 1 0,1-1 0,0 1 0,-1-1 0,1 0 0,0 1 0,0-1 0,0 1 0,0-1 0,1 1 0,-1-1 0,0 0 0,1 1 0,-1-1 0,0 1 0,2 1 0,79-3-2093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19.406"/>
    </inkml:context>
    <inkml:brush xml:id="br0">
      <inkml:brushProperty name="width" value="0.025" units="cm"/>
      <inkml:brushProperty name="height" value="0.025" units="cm"/>
    </inkml:brush>
  </inkml:definitions>
  <inkml:trace contextRef="#ctx0" brushRef="#br0">6 103 7783,'0'0'23153,"11"-2"-22737,4-1-314,-1-1-1,1 0 1,15-8-1,-26 11-78,0-1-1,0 0 1,0 1-1,-1-1 0,1-1 1,-1 1-1,1-1 1,-1 1-1,0-1 0,0 0 1,0 0-1,-1 0 1,1 0-1,-1-1 0,1 1 1,-1-1-1,0 1 1,-1-1-1,4-7 0,-5 10-15,0 1 0,0-1 0,0 0 0,0 1-1,-1-1 1,1 0 0,0 1 0,0-1-1,0 1 1,0-1 0,-1 1 0,1-1-1,0 0 1,-1 1 0,1-1 0,0 1-1,-1-1 1,1 1 0,-1-1 0,1 1-1,-1 0 1,1-1 0,-1 1 0,1 0-1,-1-1 1,1 1 0,-1 0 0,1-1-1,-1 1 1,1 0 0,-1 0 0,0 0-1,1 0 1,-1-1 0,1 1 0,-1 0-1,0 0 1,1 0 0,-1 0 0,0 1-1,1-1 1,-1 0 0,1 0 0,-1 0-1,0 0 1,1 1 0,-1-1 0,-33 9 229,27-5-236,-1 0 0,1 1 0,0-1 0,1 1 0,-1 1 0,1-1 0,0 1 0,0 0 0,1 0 0,0 1 0,0 0 0,0 0 0,1 0 0,0 0 0,-5 15 0,9-22 0,0 1 0,-1 0 0,1 0 0,0-1 0,0 1 0,0 0 0,0 0 0,0-1 0,0 1 0,0 0 0,1 0 0,-1 0 0,0-1 0,0 1 0,1 0 0,-1 0 0,0-1 0,1 1 0,-1 0 0,0-1 0,1 1 0,-1-1 0,1 1 0,-1 0 0,1-1 0,0 1 0,-1-1 0,1 1 0,1 0 0,28 5 0,33-14 0,-42 2 0,-1-2 0,34-16 0,-34 14 0,1 1 0,28-8 0,-49 17 0,1 0 0,-1 0 0,0 0 0,0 0 0,1 1 0,-1-1 0,0 0 0,1 0 0,-1 0 0,0 1 0,0-1 0,1 0 0,-1 0 0,0 1 0,0-1 0,0 0 0,1 0 0,-1 1 0,0-1 0,0 0 0,0 1 0,0-1 0,0 0 0,0 1 0,0-1 0,1 0 0,-1 1 0,0-1 0,0 0 0,0 1 0,0-1 0,0 0 0,-1 1 0,1-1 0,0 0 0,0 1 0,0-1 0,0 0 0,0 1 0,0-1 0,-1 0 0,1 1 0,0-1 0,0 0 0,0 0 0,-1 1 0,-5 18 0,5-18 0,1 0 0,-1 0 0,1 0 0,-1 0 0,1 0 0,-1 0 0,1 0 0,-1 0 0,1 0 0,0 0 0,0 0 0,-1 0 0,1 0 0,0 0 0,0 0 0,0 0 0,0 0 0,0 1 0,1-1 0,-1 0 0,0 0 0,0 0 0,1 0 0,-1 0 0,1 0 0,-1 0 0,1 0 0,-1 0 0,1 0 0,-1-1 0,1 1 0,0 0 0,1 1 0,1-1 0,1 0 0,-1-1 0,1 1 0,-1-1 0,1 0 0,-1 0 0,1 0 0,-1 0 0,7-2 0,5-1 0,-1-1 0,1 0 0,-1-1 0,16-8 0,-20 8 0,0 1 0,1-1 0,-1 2 0,1 0 0,0 0 0,0 1 0,0 0 0,21-1 0,-31 4 0,-1 0 0,1-1 0,-1 1 0,1-1 0,-1 1 0,0 0 0,1-1 0,-1 1 0,0 0 0,1 0 0,-1-1 0,0 1 0,0 0 0,0 0 0,0-1 0,0 1 0,0 0 0,0 0 0,0-1 0,0 1 0,0 0 0,0 0 0,0-1 0,0 1 0,-1 0 0,1 0 0,-5 22 0,-7-4-6708,9-15 3812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9:56.871"/>
    </inkml:context>
    <inkml:brush xml:id="br0">
      <inkml:brushProperty name="width" value="0.025" units="cm"/>
      <inkml:brushProperty name="height" value="0.025" units="cm"/>
    </inkml:brush>
  </inkml:definitions>
  <inkml:trace contextRef="#ctx0" brushRef="#br0">385 1099 7623,'0'0'8712,"8"-6"-8130,-3 2-488,0 0-1,0 0 0,0 1 0,0 0 1,1 0-1,-1 0 0,1 1 0,0 0 1,0 0-1,0 0 0,0 1 0,0 0 1,0 0-1,6 0 0,15 3 31,-1 2 0,0 0-1,0 2 1,-1 0 0,0 2 0,33 15 0,-23-9 252,1-2 1,46 10 0,25-7 1254,137 4 1,111-18-1654,-182-2 229,792-71-185,-335 12 362,750 21 363,-1236 42-571,-143-3 353,-46 0-268,35-2-298,0-1-1,1 0 1,0 0-1,-14-7 0,20 9 28,1 0-1,0 0 0,0 0 1,0-1-1,0 1 1,0-1-1,0 1 0,0-1 1,0 1-1,0-1 0,1 0 1,-1 0-1,1 0 1,-1 0-1,1 0 0,0-1 1,0 1-1,0 0 1,0 0-1,0-1 0,0 1 1,0-4-1,6-126-209,-1 80 226,-3 1 0,-2 0 1,-8-62-1,6 97 4,-1-1 1,0 1-1,-1 0 1,-1 0-1,0 0 1,-1 1-1,-1 0 1,0 0-1,-2 0 1,1 2-1,-1-1 1,-1 1 0,-24-22-1,13 17-4,0 1 1,-1 2-1,-1 0 1,-30-14-1,-109-40 27,43 19-23,70 29-24,-1 1 1,0 3 0,-2 2-1,0 2 1,0 3 0,-1 2-1,-93-2 1,-128 19 29,-283 45 1,435-40-29,-134 15-108,-506-11 0,658-24 62,1 6 1,-1 4-1,1 4 1,-148 32-1,-85 19-2024,309-51 1963,1 1 1,1 1 0,-1 2-1,1 0 1,1 2-1,1 1 1,-29 22-1,-51 29 37,100-65 83,0 1 1,0-1-1,0 0 1,0 0-1,0 0 1,0-1-1,0 1 1,-6-1-1,-30 6 23,-43 37-144,66-32 156,-1-1 0,0 0-1,-1-2 1,-28 9 0,45-16-39,0 0 1,0 0 0,0 1 0,0-1 0,0 0-1,1 1 1,-1-1 0,0 1 0,1 0 0,-1-1-1,1 1 1,0 0 0,-1 0 0,1 0 0,0 0-1,0 0 1,0 0 0,1 0 0,-1 1 0,0-1-1,1 0 1,-1 0 0,1 1 0,0-1-1,0 4 1,0 70-134,2-54 154,-2-2-28,2 1 1,0-1-1,1 0 1,1-1 0,1 1-1,1-1 1,0 0 0,2 0-1,0-1 1,1 0 0,19 29-1,-22-36 13,0 1-1,-1-1 0,-1 1 1,0 0-1,0 0 0,-1 0 1,-1 1-1,2 22 0,6 20 68,-4-31-94,1 0 0,2 0 0,0-1-1,2 0 1,14 23 0,19 15-3819,-18-33-2093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2.273"/>
    </inkml:context>
    <inkml:brush xml:id="br0">
      <inkml:brushProperty name="width" value="0.025" units="cm"/>
      <inkml:brushProperty name="height" value="0.025" units="cm"/>
    </inkml:brush>
  </inkml:definitions>
  <inkml:trace contextRef="#ctx0" brushRef="#br0">0 1 10186,'0'0'5979,"11"14"-3150,124 180 3435,-5 28-4116,-32-55-1784,-35-54-279,-29-35-6629,-34-78 6410,0 0-1,0-1 1,-1 1 0,1 0 0,0 0 0,0 0 0,0 0 0,0 0-1,0-1 1,0 1 0,0 0 0,-1 0 0,1 0 0,0 0-1,0 0 1,0 0 0,0 0 0,0 0 0,-1 0 0,1-1-1,0 1 1,0 0 0,0 0 0,0 0 0,-1 0 0,1 0-1,0 0 1,0 0 0,0 0 0,0 0 0,-1 0 0,1 0-1,0 0 1,0 0 0,0 0 0,0 1 0,-1-1 0,1 0-1,0 0 1,0 0 0,0 0 0,0 0 0,0 0 0,-1 0-1,1 0 1,0 0 0,0 1 0,0-1 0,0 0 0,0 0-1,0 0 1,0 0 0,0 0 0,-1 1 0,1-1 0,0 0-1,0 0 1,0 0 0,0 0 0,0 1 0,0-1 0,0 0-1,0 0 1,0 0 0,0 0 0,0 1 0,0-1 0,-19-10-9428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0.347"/>
    </inkml:context>
    <inkml:brush xml:id="br0">
      <inkml:brushProperty name="width" value="0.025" units="cm"/>
      <inkml:brushProperty name="height" value="0.025" units="cm"/>
    </inkml:brush>
  </inkml:definitions>
  <inkml:trace contextRef="#ctx0" brushRef="#br0">83 10 19891,'-10'7'2984,"6"-3"-2640,-44 39 3607,46-41-3805,0 0-1,1-1 1,-1 2-1,0-1 1,1 0-1,-1 0 1,1 0-1,0 1 1,0-1-1,0 1 1,0-1-1,0 1 1,0-1-1,1 1 1,-1-1-1,1 1 1,0 0-1,0-1 1,0 1-1,0-1 1,0 1-1,0 0 1,1-1-1,1 5 1,-1-5-127,1 0 0,0 0 1,-1 0-1,1-1 0,0 1 1,0 0-1,0-1 0,1 0 0,-1 1 1,0-1-1,1 0 0,-1 0 1,0 0-1,1 0 0,-1-1 0,1 1 1,-1-1-1,1 1 0,3-1 1,58 2 73,-50-2-28,-5-1-47,-1 1 0,1-2-1,0 1 1,0-1-1,-1-1 1,1 1 0,-1-2-1,0 1 1,0-1-1,10-6 1,-13 7 46,-1 0 1,1 0-1,-1 0 0,0-1 0,0 1 1,0-1-1,0 0 0,0-1 0,-1 1 1,0-1-1,0 1 0,0-1 1,-1 0-1,1 0 0,-1 0 0,0 0 1,2-10-1,-4 14-62,0 0 0,0 0 1,0 0-1,0-1 0,0 1 0,0 0 0,0 0 1,0 0-1,-1 0 0,1 0 0,0 0 0,-1 0 1,1 0-1,-1 0 0,1 0 0,-1 0 0,1 0 1,-1 0-1,0 0 0,1 0 0,-1 0 1,0 1-1,0-1 0,0 0 0,1 1 0,-1-1 1,0 0-1,-2 0 0,-1-1 0,1 1 0,-1 0-1,0 0 1,0 0 0,0 0 0,0 0-1,-1 1 1,-4 0 0,-1 0-4,1 0 0,0 1 0,0 0 0,0 0 0,0 1 0,0 1 0,-10 3 0,15-4-121,1 1 1,-1-1-1,1 1 1,0-1-1,0 1 1,0 0-1,0 0 1,1 0-1,-1 1 1,-3 6-1,6-9 71,-1-1 1,1 1-1,-1 0 1,1 0-1,0 0 0,-1 0 1,1 0-1,0 0 0,0 0 1,-1 0-1,1 0 1,0 0-1,0 0 0,0 0 1,0 0-1,1 0 0,-1 0 1,0 0-1,0-1 1,1 1-1,-1 0 0,0 0 1,1 0-1,-1 0 1,1 0-1,-1 0 0,1-1 1,-1 1-1,1 0 0,0 0 1,-1-1-1,1 1 1,0 0-1,-1-1 0,1 1 1,0-1-1,0 1 0,0-1 1,0 1-1,0-1 1,-1 0-1,1 1 0,0-1 1,0 0-1,0 0 0,0 0 1,0 0-1,0 1 1,2-2-1,65 4-7587,-25-3 693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2.633"/>
    </inkml:context>
    <inkml:brush xml:id="br0">
      <inkml:brushProperty name="width" value="0.025" units="cm"/>
      <inkml:brushProperty name="height" value="0.025" units="cm"/>
    </inkml:brush>
  </inkml:definitions>
  <inkml:trace contextRef="#ctx0" brushRef="#br0">1 517 17745,'0'0'4094,"0"10"-2770,0-7-1208,0 0 0,0 0 0,0 0 0,1 0 0,-1 0 0,1 0 0,0 0 0,-1 0 0,1 0-1,1 0 1,-1 0 0,0-1 0,1 1 0,-1 0 0,1-1 0,0 1 0,0-1 0,0 0 0,0 0 0,0 1 0,0-2-1,1 1 1,-1 0 0,0 0 0,1-1 0,0 1 0,-1-1 0,1 0 0,0 1 0,0-2 0,0 1 0,0 0 0,0 0-1,5 0 1,-1 0-35,1 0-1,0-1 0,0 1 0,-1-2 1,1 1-1,0-1 0,0 0 0,-1 0 1,1-1-1,-1 0 0,1-1 0,-1 1 1,12-7-1,-9 3 129,-1 0-1,0-1 1,0 0 0,-1 0-1,0-1 1,0 0 0,-1-1-1,12-16 1,-8 6 45,0 0 1,-1-1-1,-1 0 1,-1-1-1,-1 0 1,-1 0-1,-1 0 1,-1-1 0,3-29-1,-5 21-254,-2-1 0,-4-42 0,3 61 0,-1 1 0,0-1 0,-1 1 0,0-1 0,-1 1 0,-1 0 0,1 0 0,-2 1 0,-7-12 0,3 14 0,6 17 0,5 21 0,3-11-123,1 1 0,1-1 0,1 0 0,1-1 0,0 1 0,1-2 0,1 1 0,1-1 0,0-1 0,2 0 0,-1 0 0,2-1 0,0-1-1,1 0 1,0-1 0,1-1 0,0 0 0,1-1 0,1-1 0,20 9 0,-22-13-1280,1-1 0,-1-1 0,29 5 0,20-4-5503,13-4-8004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3.475"/>
    </inkml:context>
    <inkml:brush xml:id="br0">
      <inkml:brushProperty name="width" value="0.025" units="cm"/>
      <inkml:brushProperty name="height" value="0.025" units="cm"/>
    </inkml:brush>
  </inkml:definitions>
  <inkml:trace contextRef="#ctx0" brushRef="#br0">1 1 17873,'0'0'7495,"6"81"-5381,-6-34-1057,0 6-384,0 1-289,2-2-320,5-6-32,1-4-96,0-7-288,2-7-673,-3-6-1410,-3-4-1248,-4-9-2819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3.802"/>
    </inkml:context>
    <inkml:brush xml:id="br0">
      <inkml:brushProperty name="width" value="0.025" units="cm"/>
      <inkml:brushProperty name="height" value="0.025" units="cm"/>
    </inkml:brush>
  </inkml:definitions>
  <inkml:trace contextRef="#ctx0" brushRef="#br0">1 57 13293,'0'0'13644,"71"42"-12330,-17-49-738,3-10-416,6-2-96,-6-1-128,-4 5-1441,-9 3-1378,-8 6-256,-8 3 32,-2 3-896,-8 0-994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5.222"/>
    </inkml:context>
    <inkml:brush xml:id="br0">
      <inkml:brushProperty name="width" value="0.025" units="cm"/>
      <inkml:brushProperty name="height" value="0.025" units="cm"/>
    </inkml:brush>
  </inkml:definitions>
  <inkml:trace contextRef="#ctx0" brushRef="#br0">0 1 10602,'0'0'7328,"1"10"-5901,19 73 6043,18 42-4076,-38-123-3382,1-1 0,-1 1 1,0-1-1,1 1 0,0-1 1,-1 1-1,1-1 1,0 1-1,-1-1 0,1 1 1,0-1-1,0 0 0,0 0 1,0 1-1,1-1 0,-1 0 1,0 0-1,0 0 0,1 0 1,-1 0-1,1-1 1,-1 1-1,0 0 0,3 0 1,-2-1 2,0 0 0,-1 0 0,1-1 0,0 1 0,0-1 0,0 1 0,-1-1 0,1 0 0,0 0 0,-1 0 0,1 0 0,0 0 0,-1 0 0,1 0 0,-1 0 0,0 0 0,2-3 0,9-9 54,-1-1 0,-1 0 0,12-24 0,-16 28-76,17-32 57,-14 25-11,1 0-1,22-30 1,-32 46-29,1 0 0,-1 0 0,1 0 0,-1 1 0,1-1 0,-1 0 0,1 1 0,-1-1 0,1 0 0,0 1 0,-1-1 0,1 1 0,0-1 0,0 1 0,-1-1 0,1 1 0,0 0 0,0-1 0,0 1 0,0 0 0,-1 0 0,1 0-1,0-1 1,0 1 0,0 0 0,0 0 0,0 0 0,0 0 0,0 0 0,-1 1 0,1-1 0,1 0 0,0 2 25,-1-1 0,0 1 0,0-1 0,1 1 0,-1 0 0,0-1 0,-1 1 0,1 0 0,0 0 0,0-1 0,-1 1 0,1 0 0,0 4-1,4 64 637,-5 89-628,0-159-47,0 1 0,0-1 0,0 0-1,0 1 1,0-1 0,0 0 0,0 0 0,0 1 0,0-1 0,0 0 0,0 1-1,0-1 1,0 0 0,0 1 0,0-1 0,0 0 0,0 1 0,0-1 0,0 0-1,0 0 1,0 1 0,1-1 0,-1 0 0,0 1 0,0-1 0,0 0 0,1 0-1,-1 1 1,0-1 0,0 0 0,0 0 0,1 0 0,-1 0 0,0 1-1,1-1 1,-1 0 0,0 0 0,0 0 0,1 0 0,-1 0 0,0 0 0,1 0-1,-1 1 1,0-1 0,1 0 0,-1 0 0,1-1 0,16-11-579,12-25-1663,28-76-12787,-37 69 5643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5.593"/>
    </inkml:context>
    <inkml:brush xml:id="br0">
      <inkml:brushProperty name="width" value="0.025" units="cm"/>
      <inkml:brushProperty name="height" value="0.025" units="cm"/>
    </inkml:brush>
  </inkml:definitions>
  <inkml:trace contextRef="#ctx0" brushRef="#br0">107 0 8808,'0'0'15818,"-8"12"-13063,-85 112 2631,92-124-5389,1 1 0,-1-1 0,1 0 0,-1 1 0,1-1 0,0 1 0,-1-1 0,1 1 1,0-1-1,-1 1 0,1-1 0,0 1 0,0 0 0,0-1 0,-1 1 0,1-1 0,0 1 0,0 0 0,0-1 0,0 1 0,0-1 0,0 1 0,0 0 0,0-1 0,0 1 1,1-1-1,-1 1 0,0 0 0,17 3-218,40-15-413,-35 6 298,-14 3 226,0 1 1,0 1-1,0 0 0,0 0 0,0 0 0,0 1 1,0 0-1,0 1 0,0 0 0,8 3 1,-13-4 112,0 1 0,0 0 0,0 0 0,0 0 1,-1 0-1,1 1 0,-1-1 0,0 0 0,1 1 1,-1 0-1,0 0 0,-1 0 0,1-1 0,0 2 1,-1-1-1,0 0 0,0 0 0,0 0 0,0 1 1,0-1-1,0 0 0,-1 1 0,0-1 0,0 0 1,0 1-1,0 3 0,-1-1 68,0 1 0,0-1-1,-1 0 1,0 0 0,0 0 0,0 0 0,-1 0 0,0 0-1,0-1 1,0 1 0,-1-1 0,1 0 0,-2 0-1,1 0 1,0 0 0,-1-1 0,-7 6 0,6-5 3,0-1 1,0 1 0,0-1 0,-1 0 0,1-1 0,-1 0-1,0 0 1,0 0 0,0-1 0,0 0 0,0 0 0,-1-1-1,1 0 1,-14 0 0,19-1-197,1-1-1,-1 0 1,1 0-1,-1 0 1,1 0-1,-1 0 1,1 0-1,0 0 1,0 0-1,-1 0 1,1-1-1,0 1 1,0 0-1,0-1 1,0 1-1,1-1 1,-1 1-1,0-1 1,1 0-1,-1 1 1,1-1-1,-1 0 1,1 1-1,0-1 1,0 0-1,-1 1 1,1-1-1,0 0 1,1 1 0,-1-4-1,6-54-8502,8 22-2816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5.922"/>
    </inkml:context>
    <inkml:brush xml:id="br0">
      <inkml:brushProperty name="width" value="0.025" units="cm"/>
      <inkml:brushProperty name="height" value="0.025" units="cm"/>
    </inkml:brush>
  </inkml:definitions>
  <inkml:trace contextRef="#ctx0" brushRef="#br0">95 1 18193,'0'0'7164,"-6"14"-3176,-5 13-3608,1 1 1,2 0-1,0 1 0,2 0 0,1 0 0,1 1 1,2-1-1,1 36 0,2-62-381,-1 0 0,0 0-1,1 0 1,-1 0 0,1-1 0,0 1 0,0 0 0,0 0-1,0-1 1,0 1 0,1-1 0,-1 1 0,1-1 0,-1 1-1,1-1 1,0 0 0,0 0 0,0 0 0,0 0 0,1 0-1,-1-1 1,0 1 0,1 0 0,0-1 0,-1 0 0,1 0-1,-1 0 1,1 0 0,0 0 0,0 0 0,0-1 0,0 1-1,-1-1 1,1 0 0,5 0 0,7-1-14,0-1 0,0-1 1,0 0-1,-1-1 0,21-7 0,-28 8 7,-6 2 9,0 1 0,-1-1-1,1 1 1,-1 0 0,1-1 0,0 1-1,0-1 1,-1 1 0,1 0-1,0 0 1,-1 0 0,1-1 0,0 1-1,0 0 1,0 0 0,-1 0-1,1 0 1,0 0 0,0 0 0,-1 0-1,1 0 1,0 1 0,0-1 0,-1 0-1,1 0 1,0 1 0,0-1-1,-1 0 1,1 1 0,0-1 0,-1 1-1,1-1 1,-1 1 0,1-1-1,0 1 1,-1-1 0,1 1 0,-1-1-1,0 1 1,1 0 0,-1-1-1,1 1 1,-1 0 0,0 0 0,0-1-1,1 1 1,-1 0 0,0 0 0,0-1-1,0 1 1,0 0 0,0 0-1,0-1 1,0 1 0,0 0 0,0 0-1,0-1 1,0 1 0,0 0-1,-1 0 1,1-1 0,-1 2 0,-1 5 12,0-1 0,0 0 1,0 0-1,-1 0 0,0 0 1,-5 6-1,-1-1-13,0 0 0,-1-1 0,0 0 0,0 0 0,-23 15 0,27-21 0,-1 0 0,0 0 0,1-1 0,-1 0 0,-1 0 0,1 0 0,0-1 0,0 0 0,-1-1 0,0 1 0,1-1 0,-12-1 0,16 0-144,1 0 0,0-1 0,0 0-1,0 0 1,0 0 0,0 0 0,0 0 0,0 0 0,0 0 0,1 0 0,-1-1-1,0 1 1,1-1 0,-1 1 0,1-1 0,-1 0 0,1 0 0,0 1-1,0-1 1,0 0 0,0 0 0,0 0 0,0 0 0,0 0 0,1 0-1,-1-1 1,1 1 0,0 0 0,-1 0 0,1 0 0,0-1 0,0-1-1,0-4-860,0 1 0,0-1-1,0 1 1,1-1 0,1 1-1,-1-1 1,1 1-1,4-11 1,10-10-8924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6.296"/>
    </inkml:context>
    <inkml:brush xml:id="br0">
      <inkml:brushProperty name="width" value="0.025" units="cm"/>
      <inkml:brushProperty name="height" value="0.025" units="cm"/>
    </inkml:brush>
  </inkml:definitions>
  <inkml:trace contextRef="#ctx0" brushRef="#br0">1 92 15887,'0'0'4271,"12"4"117,3 1-3361,1-1 0,0 0 0,0-1 0,21 1 0,-29-3-769,1-1-1,-1-1 0,1 1 0,-1-1 0,1-1 0,-1 1 0,1-2 0,-1 1 1,0-1-1,0 0 0,13-8 0,19-17-257,-39 26 0,1 0 0,0 0 0,-1 1 0,1-1 0,-1 0 0,1 0 0,-1 0 0,0-1 0,0 1 0,0 0 0,0 0 0,0-1 0,0 1 0,-1 0 0,1-1 0,-1 1 0,0-4 0,0 5 0,-1 0 0,0 0 0,1-1 0,-1 1 0,0 0 0,0 0 0,0 0 0,0 0 0,0 0 0,0 0 0,-1 0 0,1 0 0,0 1 0,0-1 0,-1 0 0,1 1 0,0-1 0,-1 1 0,1-1 0,0 1 0,-1-1 0,1 1 0,-1 0 0,1 0 0,-1 0 0,1 0 0,-1 0 0,1 0 0,0 0 0,-2 1 0,-51 5 0,45-3 0,1 1 0,-1 0 0,1 0 0,-1 1 0,1 0 0,1 0 0,-1 1 0,1 0 0,0 0 0,0 1 0,1 0 0,0 0 0,0 1 0,1-1 0,0 1 0,0 1 0,1-1 0,0 0 0,0 1 0,1 0 0,0 0 0,0 0 0,1 0 0,-1 13 0,3-21-12,0 1 0,0-1 0,0 1 1,1-1-1,-1 1 0,0-1 0,1 0 0,-1 1 0,1-1 0,-1 1 0,1-1 1,0 0-1,-1 1 0,1-1 0,0 0 0,0 0 0,0 0 0,0 1 0,0-1 1,0 0-1,0 0 0,0-1 0,1 1 0,-1 0 0,3 1 0,0 0-84,0-1-1,0 0 0,1 0 0,-1 0 1,0-1-1,1 1 0,-1-1 1,1 0-1,4 0 0,3-2-596,1 1 0,-1-1 0,0-1 0,0-1 0,22-8 0,6-11-6808,-1-3-3202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6.640"/>
    </inkml:context>
    <inkml:brush xml:id="br0">
      <inkml:brushProperty name="width" value="0.025" units="cm"/>
      <inkml:brushProperty name="height" value="0.025" units="cm"/>
    </inkml:brush>
  </inkml:definitions>
  <inkml:trace contextRef="#ctx0" brushRef="#br0">139 0 15855,'0'0'4821,"-9"1"-556,2 1-3916,0 0 0,0 0 0,1 0 0,-1 1 0,1 0 0,-1 0-1,1 1 1,0 0 0,0 0 0,1 0 0,-1 1 0,1 0 0,0 0 0,0 0 0,0 1 0,1-1 0,0 1 0,0 0 0,1 0 0,-1 1 0,-3 11 0,6-16-370,0-1 0,0 1 0,0 0 1,1-1-1,-1 1 0,0 0 1,1 0-1,0 0 0,-1-1 1,1 1-1,0 0 0,0 0 1,0 0-1,0 0 0,0-1 1,0 1-1,1 0 0,-1 0 1,1 0-1,-1 0 0,1-1 1,0 1-1,-1 0 0,1-1 1,0 1-1,0-1 0,0 1 0,0-1 1,1 1-1,-1-1 0,0 1 1,1-1-1,-1 0 0,0 0 1,1 0-1,0 0 0,-1 0 1,1 0-1,0 0 0,-1-1 1,1 1-1,0 0 0,3 0 1,8 0-318,0 1 0,0-1 1,0-1-1,0-1 0,16-2 1,-17 2 251,111-26-816,-122 27 2060,-11 6 1143,-40 25-2096,-2-3-1,-72 29 1,109-53-2748,8-5-4625,7-11-9770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7.700"/>
    </inkml:context>
    <inkml:brush xml:id="br0">
      <inkml:brushProperty name="width" value="0.025" units="cm"/>
      <inkml:brushProperty name="height" value="0.025" units="cm"/>
    </inkml:brush>
  </inkml:definitions>
  <inkml:trace contextRef="#ctx0" brushRef="#br0">160 47 6726,'0'0'21023,"-11"-7"-19939,-40-21-353,49 28-700,0 0 0,-1 0 0,1 0 0,0 0 0,-1 0 0,1 0 1,0 0-1,0 1 0,-1-1 0,1 1 0,0 0 0,0 0 0,0 0 0,0 0 0,0 0 0,0 0 0,0 0 0,0 1 0,0-1 1,1 0-1,-1 1 0,1 0 0,-1-1 0,1 1 0,-1 0 0,1 0 0,-2 3 0,-2 4 71,-1 0-1,1 0 0,0 1 1,-3 10-1,5-12-26,1 0-1,0 0 1,0 0 0,1 1-1,0-1 1,0 0-1,1 1 1,1 9 0,-1-16-67,0 0 1,0-1-1,1 1 1,-1-1 0,0 1-1,1-1 1,0 1 0,-1-1-1,1 1 1,0-1-1,0 0 1,0 1 0,0-1-1,0 0 1,0 0-1,0 0 1,0 0 0,0 0-1,3 2 1,-2-3-1,0 1-1,0 0 1,0-1 0,1 0-1,-1 1 1,0-1 0,0 0 0,1 0-1,-1 0 1,0-1 0,0 1-1,1 0 1,-1-1 0,0 1-1,0-1 1,0 0 0,4-2 0,3-2 16,0 0 1,-1-1 0,0 0 0,0-1-1,0 1 1,-1-2 0,0 1 0,0-1-1,-1 0 1,0 0 0,-1-1 0,0 1-1,0-1 1,0 0 0,-1-1 0,-1 1-1,0-1 1,0 0 0,-1 0 0,0 0-1,1-12 1,-3 21-52,29 19-127,-25-18 162,0 0 1,1 0 0,-1 0 0,0-1 0,0 1 0,0-1 0,0 0 0,0 0 0,0-1 0,0 1 0,0-1 0,-1 0 0,8-4 0,23-10 63,-34 16-70,1 0-1,-1 0 1,1 0-1,-1 0 1,0 0-1,1 0 1,-1 0-1,1 0 1,-1 0-1,0 0 1,1 0-1,-1 0 1,1 0-1,-1 0 1,0 0-1,1 0 1,-1 0-1,1 1 1,-1-1-1,0 0 1,1 0-1,-1 1 1,0-1 0,1 0-1,-1 0 1,0 1-1,0-1 1,1 0-1,-1 1 1,0-1-1,0 0 1,1 1-1,-1-1 1,0 0-1,0 1 1,0-1-1,0 1 1,3 22 94,-12 23 33,5-38-129,0 0 0,0-1 0,1 1 0,-3 13 0,5-20 0,1 0 0,0 0 0,-1 0 0,1 0 0,0 0 0,0 0 0,0 0 0,0 0 0,0 0 0,0 0 0,0 0 0,0 0 0,0 0 0,0 0 0,1 0 0,-1 0 0,0 0 0,1 0 0,-1 0 0,1 0 0,-1-1 0,1 1 0,-1 0 0,1 0 0,0 0 0,-1 0 0,1-1 0,0 1 0,0 0 0,-1-1 0,1 1 0,0-1 0,0 1 0,0-1 0,0 1 0,0-1 0,0 1 0,0-1 0,0 0 0,0 0 0,0 1 0,0-1 0,0 0 0,0 0 0,0 0 0,0 0 0,2-1 0,-3 1 0,1 0 0,-1 0 0,0 0 0,1 0 0,-1-1 0,1 1 0,-1 0 0,1-1 0,-1 1 0,0 0 0,1-1 0,-1 1 0,0 0 0,1-1 0,-1 1 0,0-1 0,1 1 0,-1-1 0,0 1 0,0 0 0,0-1 0,1 1 0,-1-1 0,0 1 0,0-1 0,0 1 0,0-1 0,0 1 0,0-1 0,0 0 0,0 1 0,0-1 0,0 1 0,0-1 0,-1 0 0,1 0 0,0 0 0,0 0 0,0 0 0,0 0 0,1 0 0,-1 0 0,0 0 0,0-1 0,1 1 0,-1 0 0,1 0 0,-1 0 0,1 0 0,-1 0 0,1 0 0,-1 0 0,2-1 0,8-5-1995,1-12-8612,-11 18 10343,5-13-5832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8.291"/>
    </inkml:context>
    <inkml:brush xml:id="br0">
      <inkml:brushProperty name="width" value="0.025" units="cm"/>
      <inkml:brushProperty name="height" value="0.025" units="cm"/>
    </inkml:brush>
  </inkml:definitions>
  <inkml:trace contextRef="#ctx0" brushRef="#br0">9 136 4484,'0'0'24471,"-8"0"-22399,11-7-1893,1 1 1,0-1-1,1 1 1,-1 0-1,1 0 1,0 0-1,1 1 1,7-7-1,-4 3-86,-4 3-91,0 0 0,1 1-1,-1 0 1,1 0 0,0 0 0,0 1-1,1 0 1,-1 0 0,1 1 0,0-1 0,0 1-1,0 1 1,1 0 0,-1 0 0,0 0-1,1 1 1,11-1 0,-18 2-2,0 1 0,1-1 0,-1 1 0,0-1 0,1 1 0,-1 0 0,0 0 0,0-1 0,0 1 0,1 0 0,-1 0 0,0 0 0,0 0 0,0 0 0,-1 1 0,1-1 0,0 0 0,0 0 0,-1 1 0,1-1 0,-1 0 0,1 1 0,-1-1 0,1 0 0,-1 1 0,0-1 0,0 1 0,1-1 0,-1 1 0,0-1 0,-1 2 0,2 57 0,-2-49 0,-13 56 0,14-67-66,0 0 0,0 0 1,0 0-1,0-1 0,0 1 0,0 0 1,0 0-1,1 0 0,-1 0 0,0 0 0,0-1 1,0 1-1,0 0 0,0 0 0,0 0 0,1 0 1,-1 0-1,0 0 0,0 0 0,0 0 1,0-1-1,1 1 0,-1 0 0,0 0 0,0 0 1,0 0-1,0 0 0,1 0 0,-1 0 0,0 0 1,0 0-1,0 0 0,0 0 0,1 0 1,-1 0-1,0 0 0,0 0 0,0 1 0,1-1 1,-1 0-1,0 0 0,0 0 0,0 0 0,0 0 1,0 0-1,1 0 0,-1 0 0,0 1 1,0-1-1,0 0 0,0 0 0,0 0 0,0 0 1,0 0-1,1 1 0,-1-1 0,0 0 0,0 0 1,0 0-1,0 0 0,0 1 0,0-1 1,0 0-1,0 0 0,10-9-8342,1-8-1201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0.691"/>
    </inkml:context>
    <inkml:brush xml:id="br0">
      <inkml:brushProperty name="width" value="0.025" units="cm"/>
      <inkml:brushProperty name="height" value="0.025" units="cm"/>
    </inkml:brush>
  </inkml:definitions>
  <inkml:trace contextRef="#ctx0" brushRef="#br0">135 0 20147,'-9'4'2205,"-3"2"-1299,-1 0 1,2 1-1,-1 0 0,1 1 1,-16 13-1,24-18-754,-1 0 0,1 0-1,0 1 1,0-1 0,1 0-1,-1 1 1,0 0 0,1 0-1,0-1 1,0 1 0,0 1-1,1-1 1,-1 0 0,1 0-1,0 1 1,0-1 0,1 0-1,-1 1 1,1-1 0,0 1-1,0-1 1,0 1 0,1-1-1,1 5 1,-1-6-142,1 1 0,-1-1 0,1-1-1,0 1 1,0 0 0,0 0 0,1-1 0,-1 1 0,1-1 0,-1 0 0,1 1 0,0-1 0,0 0-1,0-1 1,0 1 0,0-1 0,0 1 0,0-1 0,1 0 0,-1 0 0,0 0 0,1-1 0,-1 1-1,5-1 1,12 2 64,-1 0 0,38-4-1,-56 2-66,10-1 30,-1-1 1,0 0-1,0-1 1,1 0-1,-2 0 1,1-1 0,0 0-1,-1-1 1,13-9-1,-17 12-20,0-1 0,-1-1-1,0 1 1,0-1 0,0 1 0,0-1-1,0 0 1,-1-1 0,1 1 0,-1-1-1,0 1 1,-1-1 0,1 0 0,-1 0-1,0 0 1,0 0 0,-1-1 0,1 1-1,0-10 1,-2 13-17,0 0 0,0 0 0,-1 0 0,1 0 0,-1 0 0,1 1 0,-1-1 0,0 0 0,0 0 0,0 0 0,0 0 0,0 1 0,0-1 0,0 0 0,-1 1 0,1-1 0,0 1 0,-1 0 0,1-1 0,-1 1 0,0 0 0,1 0 0,-1 0 0,0 0 0,0 0 0,0 1 0,0-1 0,0 0 0,1 1 0,-1-1 0,-4 1 0,-7-3 0,-1 2 0,1 0 0,-22 0 0,24 1 0,10 0-100,1 0-1,0 0 1,-1 0 0,1 0 0,-1 0-1,1 0 1,-1-1 0,1 1 0,0 0-1,-1 0 1,1 0 0,-1 0 0,1 1-1,-1-1 1,1 0 0,-1 0-1,1 0 1,0 0 0,-1 0 0,1 0-1,-1 1 1,1-1 0,0 0 0,-1 0-1,1 1 1,0-1 0,-1 0-1,1 1 1,0-1 0,-1 0 0,1 1-1,0-1 1,0 0 0,-1 1 0,1-1-1,0 1 1,0-1 0,0 0 0,0 1-1,-1-1 1,1 1 0,0-1-1,0 1 1,0-1 0,0 1 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8.941"/>
    </inkml:context>
    <inkml:brush xml:id="br0">
      <inkml:brushProperty name="width" value="0.025" units="cm"/>
      <inkml:brushProperty name="height" value="0.025" units="cm"/>
    </inkml:brush>
  </inkml:definitions>
  <inkml:trace contextRef="#ctx0" brushRef="#br0">156 274 12492,'0'0'3310,"0"-10"218,-2-30-314,3 39-3073,-1 0-1,0 0 1,-1 0 0,1 0-1,0 0 1,0 0 0,0 0 0,0 1-1,-1-1 1,1 0 0,-1 0-1,1 0 1,0 0 0,-1 0 0,1 0-1,-1 0 1,0 1 0,1-1-1,-1 0 1,0 1 0,1-1-1,-1 0 1,0 1 0,0-1 0,0 1-1,0-1 1,1 1 0,-1-1-1,0 1 1,0 0 0,0-1-1,0 1 1,0 0 0,0 0 0,0 0-1,0-1 1,0 1 0,0 0-1,0 0 1,0 1 0,0-1-1,0 0 1,0 0 0,0 0 0,0 1-1,0-1 1,0 0 0,0 1-1,0-1 1,1 1 0,-1-1-1,-1 2 1,-3 1 56,0-1 0,-1 2 0,2-1 0,-1 0-1,0 1 1,-6 7 0,2 1-104,1 0-1,0 0 1,0 1-1,1-1 1,1 2-1,0-1 1,1 1-1,1 0 1,0 0-1,1 0 1,0 1-1,1-1 1,1 1-1,0 15 1,1-29-93,0 1 0,0-1 0,1 0 0,-1 0 0,0 0 0,1 0 0,-1 0 0,1 1 0,-1-1 0,1 0 0,0 0 0,-1 0 0,1-1 0,0 1 0,0 0 0,0 0 0,0 0 0,0 0 0,0-1 0,0 1 0,0 0 0,0-1 0,0 1 0,0-1 0,0 1 0,0-1 0,0 0 0,0 1 0,1-1 0,-1 0 0,0 0 0,0 0 0,0 0 0,0 0 0,1 0 0,-1 0 0,0 0 0,0-1 0,0 1 0,1 0 0,-1-1 0,1 0 0,4 0 0,0-1 0,0 0 0,0-1 0,0 1 0,0-1 0,9-7 0,1-3 0,0-2 0,-2 1 0,0-2 0,0 0 0,-2-1 0,0 0 0,-1 0 0,0-2 0,-2 1 0,9-25 0,-3 2 0,-1 0 0,-3-2 0,11-78 0,-46 236 0,13-72 0,1 0 0,3 1 0,-3 59 0,9-101 0,1 1 0,0-1 0,0 1 0,0-1 0,1 1 0,-1-1 0,1 0 0,-1 1 0,1-1 0,0 0 0,0 1 0,0-1 0,0 0 0,0 0 0,1 0 0,-1 0 0,0 0 0,1 0 0,0 0 0,-1 0 0,1-1 0,0 1 0,3 1 0,-1-1 0,-1-1 0,1 1 0,0-1 0,0 0 0,0-1 0,0 1 0,0-1 0,0 0 0,0 0 0,0 0 0,0 0 0,0-1 0,-1 1 0,6-2 0,21-12-2122,-26 11 1196,-1 0-1,1 0 1,-1 0 0,0-1 0,1 1 0,-2-1-1,1 0 1,3-5 0,5-16-8187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29.570"/>
    </inkml:context>
    <inkml:brush xml:id="br0">
      <inkml:brushProperty name="width" value="0.025" units="cm"/>
      <inkml:brushProperty name="height" value="0.025" units="cm"/>
    </inkml:brush>
  </inkml:definitions>
  <inkml:trace contextRef="#ctx0" brushRef="#br0">7 161 16816,'0'0'8477,"-2"10"-5199,1-4-3032,0-4-49,0 1 0,1-1 0,0 0 0,-1 1-1,1-1 1,0 1 0,0-1 0,0 1 0,0-1-1,1 4 1,0-4-133,0-1 0,0 0 0,0 0 0,0 0 0,-1 0 0,1 0 0,0 0 0,1 0 0,-1-1-1,0 1 1,0 0 0,0 0 0,0-1 0,1 1 0,-1-1 0,0 1 0,1-1 0,-1 0 0,0 1 0,1-1 0,-1 0 0,0 0 0,1 0-1,-1 0 1,0 0 0,3-1 0,2 1-59,0-1-1,0 0 0,0 0 1,0-1-1,-1 0 0,1 0 1,-1 0-1,1 0 0,-1-1 0,0 0 1,0 0-1,0-1 0,0 1 1,-1-1-1,1 0 0,6-9 1,-6 8-6,-1 0 0,1-1 0,-2 1 0,1-1 0,0 0 0,-1 0 0,0-1 0,-1 1 0,1-1 0,-1 1 0,-1-1 0,1 0 0,-1 1 0,1-9 0,-2 15 1,0 0 0,0-1 0,0 1 0,0 0 0,0-1 0,0 1 0,0 0 0,0-1 0,0 1 0,0 0 0,-1-1 0,1 1 0,0 0 0,0-1 0,0 1 0,0 0 0,0 0 0,0-1 0,-1 1 0,1 0 0,0 0 0,0-1 0,-1 1 0,1 0 0,0 0 0,0-1 0,-1 1 0,1 0 0,0 0 0,0 0 0,-1 0 0,1-1 0,0 1 0,-1 0 0,1 0 0,0 0 0,-1 0 0,1 0 0,0 0 0,-1 0 0,-16 6 0,-12 18 0,21-14 0,1 0 0,1 0 0,-1 1 0,2 0 0,-1 0 0,2 0 0,0 1 0,0 0 0,1 0 0,0 0 0,-1 15 0,4-25 0,0-1 0,0 0 0,0 1 0,0-1 0,0 0 0,0 1 0,1-1 0,-1 0 0,0 1 0,1-1 0,-1 0 0,1 0 0,0 0 0,-1 1 0,1-1 0,0 0 0,0 0 0,0 0 0,-1 0 0,1 0 0,0 0 0,0-1 0,0 1 0,3 1 0,-1 0 0,1-1 0,-1 1 0,1-1 0,-1 0 0,1-1 0,0 1 0,-1 0 0,1-1 0,4 0 0,5 0 0,1-1 0,0-1 0,-1 0 0,15-4 0,-5 0 0,0-2 0,-1 0 0,1-1 0,-2-1 0,24-15 0,-45 25 0,1 0 0,-1 0 0,1 0 0,0-1 0,-1 1 0,1 0 0,-1 0 0,0-1 0,1 1 0,-1 0 0,1-1 0,-1 1 0,1-1 0,-1 1 0,0 0 0,1-1 0,-1 1 0,0-1 0,1 1 0,-1-1 0,0 1 0,0-1 0,1 1 0,-1-1 0,0 1 0,0-1 0,0 1 0,0-1 0,0 0 0,0 1 0,0-1 0,0 1 0,0-1 0,0 1 0,0-1 0,0 0 0,0 1 0,0-1 0,-1 1 0,1-1 0,0 1 0,0-1 0,-1 1 0,1-1 0,0 1 0,-1-1 0,1 1 0,0 0 0,-1-1 0,1 1 0,-1-1 0,1 1 0,0 0 0,-1 0 0,1-1 0,-1 1 0,1 0 0,-1-1 0,1 1 0,-1 0 0,0 0 0,0 0 0,-42-12 0,35 11 0,-7-2 0,-18-4 0,30 4 0,19 2 0,26 1 0,-1 1 0,-1-1 0,63-10 0,-92 8 0,0-1 0,0 1 0,0-2 0,-1 1 0,0-1 0,1-1 0,-1 0 0,-1-1 0,1 0 0,-1 0 0,0-1 0,-1 0 0,1 0 0,8-11 0,-15 16 0,-1 0 0,1 0 0,0 0 0,-1 0 0,1 0 0,-1-1 0,0 1 0,0-1 0,0 1 0,0-1 0,0 1 0,-1-1 0,1-3 0,-1 5 0,0 0 0,0 0 0,0 0 0,0 0 0,0 0 0,-1 1 0,1-1 0,0 0 0,-1 0 0,1 0 0,0 1 0,-1-1 0,1 0 0,-1 1 0,1-1 0,-1 0 0,0 1 0,1-1 0,-1 1 0,0-1 0,1 0 0,-1 1 0,0 0 0,1-1 0,-1 1 0,-2-1 0,0 0 0,-1 0 0,0 1 0,1 0 0,-1-1 0,0 1 0,0 0 0,0 1 0,1-1 0,-1 1 0,0 0 0,1-1 0,-1 2 0,0-1 0,1 0 0,-1 1 0,-5 3 0,-2 2 0,1 1 0,0 0 0,0 0 0,0 1 0,1 0 0,-10 14 0,15-18 0,-1 1 0,1-1 0,1 1 0,-1 0 0,1 0 0,1 1 0,-1-1 0,1 0 0,0 1 0,0 0 0,1-1 0,-1 1 0,1 10 0,1-14 0,1-1 0,-1 0 0,1 0 0,0 0 0,0 0 0,0 0 0,0 0 0,0 0 0,0 0 0,1 0 0,-1 0 0,1-1 0,-1 1 0,1 0 0,0-1 0,-1 0 0,1 1 0,0-1 0,0 0 0,0 0 0,0 0 0,0 0 0,0 0 0,0 0 0,0 0 0,1-1 0,-1 1 0,0-1 0,4 0 0,10 3 0,0-1 0,32-1 0,-38-1 0,44-5-1508,-18-7-5034,13-15-11160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0.838"/>
    </inkml:context>
    <inkml:brush xml:id="br0">
      <inkml:brushProperty name="width" value="0.025" units="cm"/>
      <inkml:brushProperty name="height" value="0.025" units="cm"/>
    </inkml:brush>
  </inkml:definitions>
  <inkml:trace contextRef="#ctx0" brushRef="#br0">121 313 20179,'0'0'6721,"-9"2"-4388,3-1-2240,1 0 0,0 1 1,0 0-1,0 0 0,0 1 0,0-1 0,0 1 0,1 0 1,-1 0-1,1 1 0,0-1 0,0 1 0,0 0 0,1 0 1,-1 1-1,1-1 0,0 0 0,0 1 0,1 0 1,-1 0-1,-2 7 0,2-4-57,-1 1 1,1 0-1,1 0 0,-1 1 1,2-1-1,-1 0 0,1 1 1,1-1-1,-1 1 0,2-1 1,0 11-1,0-18-36,-1 0-1,1 0 1,-1 0-1,1 0 1,0 0-1,0 0 1,0 0 0,0 0-1,0 0 1,0-1-1,1 1 1,-1 0-1,1-1 1,-1 1 0,1-1-1,-1 1 1,1-1-1,0 0 1,0 1-1,3 0 1,-2-1 6,1 0 0,0 0 0,0-1 0,-1 0 0,1 1 0,0-1 0,0-1 0,0 1 0,0-1 0,-1 1 0,1-1 0,0 0 0,-1 0 0,1-1 0,6-3 0,4-2 19,-1-1 0,0-1 0,-1 0 0,0-1 0,0 0 0,-1 0 0,-1-2 0,0 1 0,0-1 0,-1-1 0,-1 0 0,0 0 0,0 0 0,-2-1 0,0 0 0,0-1 0,-1 1 0,-1-1 0,0 0 0,-1 0 0,1-26 0,-4 41-20,0 0 0,1 0-1,-1-1 1,0 1 0,0 0 0,0 0 0,0-1 0,0 1-1,0 0 1,0 0 0,0 0 0,0-1 0,0 1-1,0 0 1,0 0 0,0-1 0,0 1 0,0 0 0,0 0-1,0-1 1,0 1 0,0 0 0,0 0 0,-1 0-1,1-1 1,0 1 0,0 0 0,0 0 0,0 0 0,0-1-1,-1 1 1,1 0 0,0 0 0,0 0 0,0 0 0,-1-1-1,1 1 1,0 0 0,0 0 0,0 0 0,-1 0-1,1 0 1,0 0 0,0 0 0,-1 0 0,1 0 0,0 0-1,-11 11 29,-7 20-3,-12 67 52,28-89-78,0 0-1,0-1 1,1 1-1,1 0 1,-1 0-1,1 0 1,1 0-1,-1 0 1,4 11-1,-4-18-3,1-1 0,0 1 0,0-1 0,0 1 0,0-1 0,0 1 0,0-1 0,0 0 0,0 0 0,0 0 0,1 1 0,-1-1 0,1 0 0,-1-1 0,0 1 0,1 0 0,-1 0 0,1-1 0,0 1 0,-1 0 0,1-1 0,0 0 0,-1 1 0,1-1 0,0 0 0,-1 0 0,1 0 0,0 0 0,-1 0 0,1 0 0,0-1 0,0 1 0,-1-1 0,3 0 0,3 0 0,0-1 0,-1-1 0,1 1 0,0-1 0,-1 0 0,12-8 0,-4 0 0,0 0 0,-1-2 0,0 1 0,-1-2 0,-1 0 0,0 0 0,-1-1 0,-1 0 0,0-1 0,-1 0 0,0 0 0,-2-1 0,0 0 0,5-22 0,-36 127 0,16-61 0,1 0 0,1 0 0,2 1 0,-4 45 0,9-71 0,0-1 0,-1 0 0,1 0 0,0 0 0,0 1 0,1-1 0,-1 0 0,0 0 0,0 0 0,1 0 0,-1 1 0,0-1 0,1 0 0,-1 0 0,1 0 0,-1 0 0,1 0 0,0 0 0,0 0 0,-1 0 0,1 0 0,0 0 0,0-1 0,0 1 0,0 0 0,0 0 0,1 0 0,0-1 0,0 1 0,0-1 0,0 0 0,0 0 0,0 0 0,0 0 0,0 0 0,0 0 0,0-1 0,0 1 0,0-1 0,0 0 0,0 1 0,3-2 0,4-3 0,0 0 0,0-1 0,0 0 0,0 0 0,8-9 0,0-2 0,-1-1 0,-2 0 0,1-1 0,-2-1 0,-1 0 0,0-1 0,-2 0 0,0-1 0,-2 0 0,0-1 0,8-39 0,-28 112 0,6-29 0,1 1 0,1 0 0,1-1 0,0 33 0,2-53 0,1 1 0,0-1 0,1 0 0,-1 1 0,0-1 0,0 1 0,1-1 0,-1 0 0,0 1 0,1-1 0,0 0 0,-1 0 0,1 1 0,0-1 0,-1 0 0,1 0 0,0 0 0,0 0 0,0 0 0,0 0 0,0 0 0,0 0 0,0 0 0,3 1 0,-2-1 0,0-1 0,1 1 0,-1-1 0,0 1 0,1-1 0,-1 0 0,1 0 0,-1 0 0,0-1 0,1 1 0,-1 0 0,1-1 0,2 0 0,4-3 0,1 1 0,-1-1 0,0-1 0,-1 0 0,1 0 0,8-7 0,5-7 0,0 0 0,-2-2 0,0-1 0,-1-1 0,-1 0 0,-2-1 0,0-1 0,-1 0 0,-2-1 0,0-1 0,-2 0 0,-1-1 0,7-34 0,-16 61 0,-1 1 0,0-1 0,1 0 0,-1 0 0,0 1 0,1-1 0,-1 0 0,0 0 0,0 0 0,0 1 0,0-1 0,0 0 0,0 0 0,0 0 0,0 1 0,0-1 0,0 0 0,0 0 0,-1 0 0,1 1 0,0-1 0,0 0 0,-1 0 0,1 1 0,-1-1 0,1 0 0,-1 1 0,1-1 0,-1 0 0,-17 17 0,-22 46 0,38-58 0,-14 24 0,1 0 0,2 0 0,1 2 0,1-1 0,-10 48 0,17-58 0,1 0 0,1 0 0,1-1 0,0 1 0,1 0 0,2 0 0,0 0 0,1 0 0,0-1 0,10 29 0,-6-29 0,23 81 0,-27-90 0,-2 0 0,1 0 0,-2 0 0,1 0 0,-1 0 0,0 0 0,-1 1 0,-3 16 0,4-25 0,0 0 0,0 0 0,0-1 0,-1 1 0,1 0 0,0 0 0,0 0 0,-1-1 0,1 1 0,0 0 0,-1-1 0,1 1 0,0 0 0,-1 0 0,1-1 0,-1 1 0,1-1 0,-1 1 0,0-1 0,1 1 0,-1-1 0,1 1 0,-1-1 0,0 1 0,0-1 0,1 0 0,-1 1 0,0-1 0,0 0 0,1 0 0,-1 1 0,0-1 0,0 0 0,1 0 0,-1 0 0,0 0 0,0 0 0,0 0 0,1 0 0,-1 0 0,0-1 0,0 1 0,0 0 0,1 0 0,-1-1 0,0 1 0,1 0 0,-1-1 0,-1 0 0,-1-1 0,-1-1 0,1 1 0,0-1 0,0 0 0,1 0 0,-1 0 0,1 0 0,-4-6 0,-7-15 0,2 0 0,1-1 0,0 0 0,2 0 0,1-1 0,2 0 0,0 0 0,1 0 0,1-40 0,2 63 1,1 0 1,0-1-1,0 1 0,1 0 0,-1-1 1,1 1-1,-1 0 0,1-1 1,0 1-1,0 0 0,1 0 0,-1 0 1,1 0-1,-1 0 0,1 0 1,0 0-1,0 1 0,0-1 0,1 1 1,-1-1-1,1 1 0,-1 0 0,1 0 1,3-2-1,2 1-17,-1 0 0,1 0 0,0 1 0,0 0 0,0 1 0,0 0 0,0 0 0,0 0 0,10 2 0,49 2-2792,1 4-4712,-20-2-73,-6-3-6805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1.523"/>
    </inkml:context>
    <inkml:brush xml:id="br0">
      <inkml:brushProperty name="width" value="0.025" units="cm"/>
      <inkml:brushProperty name="height" value="0.025" units="cm"/>
    </inkml:brush>
  </inkml:definitions>
  <inkml:trace contextRef="#ctx0" brushRef="#br0">163 11 13004,'0'0'13229,"-10"-3"-11185,7 1-1917,1 1 0,-1 0 0,0 0 0,0 0 0,0 1 0,0-1 0,0 1 0,0-1 0,0 1 0,0 0 0,0 0 0,0 1 0,-5 0 0,4 1 22,-1 0-1,1 0 0,1 0 0,-1 1 0,0-1 0,0 1 0,1 0 0,0 0 0,0 0 1,0 1-1,-5 6 0,8-10-140,-7 7 63,1-1 0,1 1 0,-1 0 1,1 1-1,1 0 0,-1-1 0,1 1 1,1 1-1,0-1 0,0 1 0,0-1 1,-1 13-1,4-21-71,1 1 0,0 0 0,-1 0 0,1 0 0,0-1 0,-1 1 0,1 0 0,0-1 0,0 1 0,0 0 0,0-1 0,-1 1 0,1-1 0,0 1 0,0-1 0,0 0 0,0 1 0,0-1 0,0 0 0,0 0 0,0 0 0,0 0 0,0 0 0,0 0 0,0 0 0,2 0 0,41-1 0,-32 1 0,10 0-46,-10-1-83,0 1-1,0 0 1,-1 1 0,1 0-1,20 6 1,-29-6 109,0 0 1,-1 0-1,1 0 0,0 1 0,0-1 0,-1 1 1,1 0-1,0 0 0,-1 0 0,0 0 1,0 1-1,1-1 0,-1 0 0,-1 1 0,1 0 1,0-1-1,-1 1 0,1 0 0,-1 0 1,0 0-1,0 0 0,0 0 0,0 0 0,0 0 1,-1 0-1,1 6 0,-1-1 67,0-1 1,-1 1-1,1 0 0,-2 0 1,1 0-1,-1 0 0,0 0 1,-1-1-1,0 1 0,0-1 1,0 0-1,-1 0 0,0 0 1,-10 12-1,0-2 82,-1 0 0,0-1 1,-2-1-1,-19 15 0,0-8-129,35-22 0,1 1 0,-1-1 0,0 0 0,0 0 0,1 1 0,-1-1 0,0 0 0,0 0 0,1 0 0,-1 0 0,0 0 0,0 0 0,1 0 0,-1 0 0,0 0 0,0 0 0,1 0 0,-1 0 0,0-1 0,0 1 0,1 0 0,-1-1 0,0 1 0,1 0 0,-1-1 0,0 1 0,1-1 0,-1 1 0,1-1 0,-1 1 0,0-1 0,1 1 0,-1-1 0,1 0 0,0 1 0,-1-1 0,1 0 0,0 1 0,-1-1 0,1 0 0,0 1 0,0-1 0,-1 0 0,1 0 0,0 1 0,0-1 0,0-2 0,-1-12 0,2 0 0,-1-1 0,2 1 0,0-1 0,0 1 0,2 0 0,0 0 0,0 1 0,2-1 0,0 1 0,0 0 0,1 0 0,17-22 0,-7 10 0,2 2 0,1 0 0,0 2 0,2 0 0,1 1 0,26-18 0,-46 36 0,0 0 0,1 1 0,-1 0 0,1 0 0,-1 0 0,1 0 0,0 0 0,0 1 0,7-2 0,-10 3 0,-1 0 0,1 0 0,0 0 0,-1 0 0,1 0 0,-1 0 0,1 0 0,0 0 0,-1 1 0,1-1 0,-1 0 0,1 0 0,-1 1 0,1-1 0,-1 0 0,1 1 0,-1-1 0,1 1 0,-1-1 0,0 0 0,1 1 0,-1-1 0,0 1 0,1 0 0,4 26 0,-5-25 0,0 1 0,-1 0 0,2-1 0,-1 1 0,0-1 0,1 1 0,-1 0 0,1-1 0,0 1 0,0-1 0,0 1 0,0-1 0,0 0 0,2 3 0,-2-4 0,0 0 0,0-1 0,1 1 0,-1 0 0,1-1 0,-1 1 0,0-1 0,1 0 0,-1 1 0,1-1 0,-1 0 0,1 0 0,-1 0 0,1 0 0,-1 0 0,1 0 0,-1 0 0,1-1 0,-1 1 0,1-1 0,-1 1 0,0-1 0,1 1 0,-1-1 0,0 0 0,1 1 0,-1-1 0,2-1 0,5-4 0,1 0 0,-1 0 0,0-1 0,-1 0 0,10-11 0,-12 12 0,0 0 0,1 0 0,0 0 0,0 1 0,0 0 0,1 0 0,0 1 0,0 0 0,13-6 0,-20 10 0,1 0 0,-1 1 0,1-1 0,-1 0 0,1 1 0,0-1 0,-1 1 0,1-1 0,-1 0 0,0 1 0,1-1 0,-1 1 0,1 0 0,-1-1 0,0 1 0,1-1 0,-1 1 0,0-1 0,0 1 0,0 0 0,1-1 0,-1 1 0,0 0 0,0-1 0,0 1 0,0 0 0,0-1 0,0 1 0,0 0 0,0-1 0,0 1 0,-1 0 0,1 33 0,0-27 0,0-5 0,0 0 0,-1 0 0,1 0 0,0 0 0,1 0 0,-1 0 0,0 0 0,0 0 0,1 0 0,-1 0 0,1 0 0,0 0 0,0-1 0,-1 1 0,1 0 0,0 0 0,1-1 0,-1 1 0,0 0 0,0-1 0,1 1 0,-1-1 0,3 2 0,0-1 0,0-1 0,0 0 0,0 0 0,0-1 0,1 1 0,-1-1 0,0 0 0,0 0 0,0 0 0,0-1 0,7-1 0,3-1-86,0-1 0,0 0-1,0-2 1,0 1 0,15-10 0,-15 8-355,0 0 0,0 1 0,0 0-1,25-5 1,-28 11-7311,-9 0 4016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1.915"/>
    </inkml:context>
    <inkml:brush xml:id="br0">
      <inkml:brushProperty name="width" value="0.025" units="cm"/>
      <inkml:brushProperty name="height" value="0.025" units="cm"/>
    </inkml:brush>
  </inkml:definitions>
  <inkml:trace contextRef="#ctx0" brushRef="#br0">0 209 2530,'0'0'17089,"9"-9"-13112,37-36 1484,-53 57-4843,0 0 1,1 1-1,0-1 0,1 1 1,-4 19-1,8-31-618,1 0 0,-1 1 0,1-1 0,0 0 0,0 0 0,-1 1 0,1-1 0,0 0 0,0 1 0,0-1 0,0 0 0,0 0 0,1 1 0,-1-1 0,0 0 0,1 1 0,-1-1 0,0 0 0,1 0 0,0 0 0,-1 0 0,1 1 0,0-1 0,-1 0 0,1 0 0,0 0 0,0 0 0,0 0 0,0-1 0,0 1 0,0 0 0,2 1 0,1-1 0,-1 0 0,1-1 0,-1 1 0,1-1 0,0 0 0,-1 0 0,1 0 0,0-1 0,-1 1 0,1-1 0,5-1 0,5-3 0,-1 0 0,1-1 0,-1 0 0,0-1 0,-1-1 0,1 0 0,19-17 0,-5 1 0,-1-1 0,24-29 0,-38 40 0,0 0 0,0-1 0,-2-1 0,0 0 0,10-22 0,-62 96 0,8 14 0,32-66 0,0 0 0,0 0 0,1 1 0,-1-1 0,2 0 0,-1 0 0,1 1 0,0-1 0,0 1 0,2 9 0,-2-15-64,1 1 0,0 0 0,0-1 0,0 1-1,0-1 1,0 1 0,0-1 0,0 1 0,0-1 0,1 0 0,-1 0 0,0 0 0,1 1-1,-1-1 1,1-1 0,-1 1 0,1 0 0,0 0 0,-1 0 0,1-1 0,0 1 0,0-1-1,-1 0 1,1 1 0,0-1 0,3 0 0,50-2-8898,-17-9-10806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4.829"/>
    </inkml:context>
    <inkml:brush xml:id="br0">
      <inkml:brushProperty name="width" value="0.025" units="cm"/>
      <inkml:brushProperty name="height" value="0.025" units="cm"/>
    </inkml:brush>
  </inkml:definitions>
  <inkml:trace contextRef="#ctx0" brushRef="#br0">210 272 11787,'1'-5'947,"1"1"0,0 0 1,-1-1-1,0 0 0,0 1 0,0-1 0,-1 1 0,0-1 0,0 0 0,0-4 0,-1 7-736,1 1 0,-1 0 0,1-1 0,-1 1 0,0-1 0,0 1 0,0 0 0,0 0 0,0-1 0,0 1 0,0 0 0,0 0 0,0 0 0,-1 0-1,1 0 1,0 0 0,-1 1 0,1-1 0,0 0 0,-1 1 0,1-1 0,-1 1 0,1-1 0,-1 1 0,1 0 0,-1 0 0,1 0 0,-1-1 0,0 1 0,1 1-1,-3-1 1,-4 1-146,1 0-1,0 0 1,-1 1-1,1 0 1,0 0-1,0 1 1,0-1-1,1 2 0,-1-1 1,1 1-1,-1 0 1,1 0-1,1 1 1,-1-1-1,1 1 1,-1 1-1,1-1 0,1 1 1,-7 10-1,5-9-18,1 1-1,0 0 1,0 0 0,1 1-1,0-1 1,1 1-1,-1 0 1,2 0-1,-1 1 1,2-1 0,-1 0-1,1 1 1,0-1-1,1 0 1,1 11-1,-1-19-39,0 0 1,1 1-1,-1-1 0,1 0 0,-1 0 0,1 1 0,0-1 0,-1 0 1,1 0-1,0 0 0,0 0 0,0 0 0,0 0 0,0 0 1,0 0-1,0 0 0,0 0 0,0-1 0,0 1 0,0 0 0,1-1 1,-1 1-1,0-1 0,1 1 0,-1-1 0,0 0 0,1 1 0,-1-1 1,0 0-1,1 0 0,-1 0 0,0 0 0,3 0 0,2-1 11,1 0 0,-1 1-1,0-2 1,1 1 0,-1-1-1,7-3 1,6-4 23,-1-1 0,0 0 0,0-2-1,-1 0 1,-1-1 0,28-28 0,-15 10-149,-1-1 0,34-51 0,-53 71 129,0-2 0,-1 1 0,-1-1-1,0-1 1,-1 1 0,0-1 0,-1 0 0,-1-1 0,0 1 0,1-22 0,-5 37-14,0 0-1,0-1 1,-1 1 0,1 0 0,0 0 0,0 0 0,-1 0 0,1 0 0,0-1-1,0 1 1,-1 0 0,1 0 0,0 0 0,0 0 0,-1 0 0,1 0-1,0 0 1,0 0 0,-1 0 0,1 0 0,0 0 0,-1 0 0,1 0-1,0 0 1,0 0 0,-1 0 0,1 0 0,0 1 0,0-1 0,-1 0-1,1 0 1,0 0 0,0 0 0,-1 0 0,1 1 0,0-1 0,0 0-1,0 0 1,-1 0 0,1 1 0,0-1 0,0 0 0,0 0 0,0 1 0,0-1-1,-1 0 1,1 0 0,0 1 0,0-1 0,0 1 0,-9 11 61,1 1 1,1 1-1,0-1 1,0 1-1,-6 22 1,-21 78 461,30-94-513,0 0 0,1 0 0,0 41 0,3-60-16,0 0 0,0 1 0,0-1 0,0 0 0,1 1 0,-1-1 0,0 0 0,1 0 0,-1 1 0,1-1 0,-1 0 0,1 0 0,0 0 0,-1 0 0,1 1 0,0-1 0,0 0 0,0 0 0,0-1 0,0 1 0,0 0 0,0 0 0,0 0 0,0-1 0,0 1 0,0 0 0,2 0 0,1 0 0,1 0 0,-1 0 0,1 0 0,-1 0 0,1-1 0,-1 0 0,1 0 0,6 0 0,4-2 0,0 0 0,0-1 0,0-1 0,16-6 0,-21 6 0,0 0 0,0 0 0,-1-1 0,0-1 0,0 1 0,0-2 0,-1 1 0,9-9 0,-13 11 0,-1-1 0,1 0 0,-1 0 0,0-1 0,0 1 0,0 0 0,-1-1 0,0 0 0,0 1 0,0-1 0,-1 0 0,1 0 0,-2 0 0,1 0 0,-1-9 0,1 7 0,-4-33 0,2 41 0,1-1 0,-1 0 0,1 0 0,-1 0 0,1 1 0,-1-1 0,1 0 0,-1 1 0,1-1 0,-1 0 0,0 1 0,0-1 0,1 1 0,-1-1 0,0 1 0,0-1 0,1 1 0,-1 0 0,0-1 0,0 1 0,0 0 0,0 0 0,0-1 0,0 1 0,1 0 0,-1 0 0,0 0 0,0 0 0,0 0 0,0 1 0,0-1 0,0 0 0,0 0 0,0 0 0,1 1 0,-1-1 0,0 0 0,0 1 0,0-1 0,1 1 0,-2 0 0,-2 2 0,0 0 0,0 0 0,1 0 0,-1 0 0,1 1 0,0-1 0,0 1 0,0 0 0,0 0 0,1 0 0,0 0 0,-1 0 0,2 1 0,-3 5 0,-19 66 0,23-76 0,-4 17 0,0 0 0,2 0 0,-1 20 0,3-33 0,0 0 0,0 0 0,0 1 0,1-1 0,0 0 0,0 0 0,0 0 0,3 5 0,-4-7 0,1-1 0,0 1 0,0-1 0,0 0 0,0 1 0,0-1 0,0 0 0,1 0 0,-1 0 0,0 0 0,1 0 0,-1 0 0,0 0 0,1 0 0,-1 0 0,1-1 0,0 1 0,-1 0 0,1-1 0,-1 0 0,3 1 0,4 0-240,-1-1 0,1 0 0,-1 0 0,1 0 0,0-1 0,-1 0 0,1-1 0,9-3 1,-4 1-982,-1-2 0,1 1 1,-1-2-1,0 0 1,-1 0-1,19-16 1,2-7-8384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5.167"/>
    </inkml:context>
    <inkml:brush xml:id="br0">
      <inkml:brushProperty name="width" value="0.025" units="cm"/>
      <inkml:brushProperty name="height" value="0.025" units="cm"/>
    </inkml:brush>
  </inkml:definitions>
  <inkml:trace contextRef="#ctx0" brushRef="#br0">156 1 12524,'0'0'8696,"-12"7"-4511,-7 5-2697,0 1-1,-26 22 0,40-31-1294,-1 1 1,1 0-1,0 1 0,0-1 1,1 1-1,0 0 0,0 0 1,0 0-1,0 1 0,1-1 1,0 1-1,1 0 0,0 0 1,-2 8-1,4-14-195,0-1 1,0 1-1,0 0 0,0 0 1,1-1-1,-1 1 0,0 0 1,1-1-1,-1 1 0,0 0 1,1-1-1,-1 1 0,1 0 1,-1-1-1,1 1 0,-1-1 1,1 1-1,0-1 0,-1 1 1,1-1-1,0 0 0,-1 1 1,1-1-1,0 0 0,-1 1 1,1-1-1,0 0 1,-1 0-1,1 0 0,0 0 1,0 0-1,-1 1 0,1-1 1,0-1-1,0 1 0,-1 0 1,1 0-1,0 0 0,0 0 1,0-1-1,37-6-298,0-11-573,26-10-1165,-60 27 1960,0-1 1,0 1 0,0 0-1,0 1 1,1-1 0,-1 1 0,0 0-1,0 0 1,0 0 0,1 0-1,-1 1 1,0-1 0,5 3 0,-8-3 124,0 1 0,0 0 0,-1 0 0,1 0 0,0 0 0,0 0 0,0 0 0,-1 0 0,1 0 0,0 0 0,-1 0 0,1 0 0,-1 0 0,1 0 0,-1 1 0,0-1 0,1 0 0,-1 0 0,0 1 0,0-1 0,0 0 0,0 0 0,0 1 0,0-1-1,0 0 1,0 0 0,-1 1 0,1-1 0,0 0 0,-2 2 1,1 2 211,0-1 1,0 0-1,-1 0 1,0 0 0,0 0-1,0 0 1,-4 6 0,-10 6 50,0 0 0,-34 24 0,41-34-369,0 0 0,0 0 0,-1-1 0,1 0 0,-1-1 1,-1 0-1,-19 4 0,19-8-2760,7-4-4276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5.806"/>
    </inkml:context>
    <inkml:brush xml:id="br0">
      <inkml:brushProperty name="width" value="0.025" units="cm"/>
      <inkml:brushProperty name="height" value="0.025" units="cm"/>
    </inkml:brush>
  </inkml:definitions>
  <inkml:trace contextRef="#ctx0" brushRef="#br0">334 58 16848,'0'0'3993,"-2"-8"-859,2 5-2897,-1 1 1,1-1 0,-1 1 0,0-1-1,0 1 1,0 0 0,0-1 0,0 1-1,0 0 1,-1 0 0,1-1-1,-1 1 1,0 0 0,1 1 0,-1-1-1,0 0 1,-2-1 0,1 1-97,0 1 1,-1 0-1,1 0 1,0 0-1,0 0 0,-1 0 1,1 1-1,0-1 1,-1 1-1,1 0 1,-1 0-1,1 1 1,0-1-1,-1 0 0,1 1 1,-6 2-1,-3 1-79,1 0-1,-1 1 0,1 1 0,0 0 0,0 1 0,1 0 1,0 0-1,-17 17 0,-67 76-69,93-99 10,-2 2 2,0 0-6,0 0 0,0 0 1,0 1-1,1-1 0,-1 1 1,1-1-1,0 1 0,0 0 1,0 0-1,0 0 0,1 0 0,0 0 1,0 0-1,-1 6 0,2-9-1,0 0 0,0-1 0,0 1 0,1 0 0,-1-1 0,0 1 0,1 0 0,-1 0 0,0-1 0,1 1 0,-1-1 0,1 1 0,-1 0 0,1-1 0,-1 1 0,1-1 0,-1 1 0,1-1 0,-1 0 0,1 1 0,0-1 0,-1 1-1,1-1 1,0 0 0,-1 0 0,1 1 0,0-1 0,0 0 0,-1 0 0,1 0 0,1 0 0,30 2 24,-22-2-25,53-1-290,57 3-1049,-108-1 1221,0 1 1,-1 0-1,1 1 0,-1 0 1,1 0-1,-1 1 1,17 9-1,-25-12 117,-1 1 0,0-1 0,1 0 0,-1 1 0,0 0 0,0 0 0,0-1 0,0 1 0,0 1 0,0-1 0,0 0 0,-1 0 0,1 1 0,-1-1 0,0 0 0,1 1 0,-1 0 0,0-1 0,-1 1 0,2 5 0,-2-4 90,0-1 1,0 1-1,-1 0 0,0 0 1,1-1-1,-1 1 0,-1 0 1,1-1-1,0 1 1,-1-1-1,0 1 0,0-1 1,-3 5-1,-5 4 342,0 0 0,-1 0 0,0-1 0,-1 0 0,0-1 0,-14 8-1,8-6-343,-1 0-1,-21 8 0,36-17-85,-1-1 0,1 0 0,-1 0 0,0-1 0,0 0 0,0 0 0,0 0 0,0 0 0,0-1 0,0 0-1,0 0 1,0 0 0,0 0 0,0-1 0,-6-1 0,9 1-28,1 0 1,0 0-1,0 0 0,-1 0 1,1 0-1,0 0 0,0 0 1,0-1-1,0 1 0,0 0 1,1-1-1,-1 1 1,0 0-1,1-1 0,-1 1 1,1-1-1,-1 1 0,1-1 1,-1 1-1,1-1 0,0 1 1,0-1-1,0 1 0,0-1 1,0 0-1,0 1 0,1-1 1,-1 1-1,0-1 0,2-1 1,-1-3-337,0 1 0,1-1 0,-1 1 0,2 0 0,-1 0 0,0 0 0,5-7 0,-1 6-1036,0-1 0,0 1 1,1 1-1,0-1 0,0 1 1,0 0-1,15-8 0,23-8-7896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6.384"/>
    </inkml:context>
    <inkml:brush xml:id="br0">
      <inkml:brushProperty name="width" value="0.025" units="cm"/>
      <inkml:brushProperty name="height" value="0.025" units="cm"/>
    </inkml:brush>
  </inkml:definitions>
  <inkml:trace contextRef="#ctx0" brushRef="#br0">145 189 11563,'0'0'16746,"-12"0"-15139,5 0-1456,-1 1 0,0 0 0,1 0 1,-1 1-1,0-1 0,1 2 0,0-1 0,0 1 0,-12 6 0,16-7-110,0 0 0,0 0 0,-1 0 0,1 1 0,1-1-1,-1 1 1,0 0 0,1 0 0,-1 0 0,1 0 0,0 0 0,0 0 0,0 0 0,0 1 0,1-1 0,0 1 0,-1 0 0,1-1 0,0 1 0,1 0-1,-1-1 1,1 1 0,-1 0 0,1 0 0,0 0 0,1 3 0,0-5-37,-1 0 1,1 0-1,0 0 0,0-1 1,0 1-1,0 0 0,0-1 0,0 1 1,1-1-1,-1 1 0,1-1 1,-1 1-1,1-1 0,-1 0 0,1 0 1,0 0-1,-1 0 0,1 0 1,0 0-1,0 0 0,0-1 0,0 1 1,-1-1-1,1 1 0,0-1 1,0 0-1,0 0 0,0 0 0,0 0 1,0 0-1,0 0 0,3-1 1,3 1 8,1-1 0,-1 1 1,1-2-1,-1 0 0,0 0 1,13-5-1,-12 2-13,-1 0 0,0-1 0,0 0 0,0-1 0,-1 0 0,0 0 0,0 0 0,-1-1 0,0 0 0,0 0 0,-1-1 0,0 0 0,6-14 0,-9 18 0,0-1 0,0 1 0,0-1 0,-1 0 0,0 1 0,0-1 0,-1 0 0,1 0 0,-1 0 0,-2-11 0,1 13 0,1 1 0,-2-1 0,1 1 0,0-1 0,-1 1 0,1 0 0,-1-1 0,0 1 0,0 0 0,-1 0 0,1 0 0,0 1 0,-1-1 0,0 0 0,0 1 0,1 0 0,-1 0 0,-6-3 0,6 3-272,0 1 0,0-1 1,0 1-1,0 0 0,-1 0 0,1 0 0,0 1 1,-6-1-1,9 1 184,-1-1 1,0 1 0,0 0-1,1 0 1,-1 0-1,0 0 1,0 0 0,1 1-1,-1-1 1,0 0-1,1 0 1,-1 0 0,0 1-1,1-1 1,-1 0 0,0 0-1,1 1 1,-1-1-1,0 1 1,1-1 0,-1 1-1,1-1 1,-1 1 0,1-1-1,-1 1 1,1-1-1,-1 1 1,1 0 0,0-1-1,-1 1 1,1 0-1,0-1 1,0 1 0,-1 0-1,1-1 1,0 1 0,0 0-1,0 0 1,0 0-1,0 0-44,1 0-1,-1-1 0,1 1 1,-1-1-1,1 1 1,0-1-1,-1 0 0,1 1 1,0-1-1,-1 0 0,1 1 1,0-1-1,0 0 1,-1 0-1,1 1 0,0-1 1,-1 0-1,1 0 0,0 0 1,0 0-1,0 0 1,-1 0-1,1 0 0,0 0 1,0-1-1,-1 1 0,1 0 1,1-1-1,26-4 120,41-22 38,-38 13 1,43-11 1,-63 22 307,-1 1 0,0 0 0,0 1 0,1 0 1,-1 1-1,1 0 0,-1 0 0,17 4 0,-26-4-197,1 1 0,-1 0 0,1-1-1,-1 1 1,0 0 0,1 0 0,-1 0 0,0 0-1,0 0 1,0 0 0,0 0 0,1 0 0,-2 0-1,1 0 1,0 1 0,0-1 0,0 0 0,-1 1-1,1-1 1,0 1 0,-1-1 0,1 1-1,-1-1 1,0 1 0,0-1 0,1 1 0,-1-1-1,0 1 1,0-1 0,0 1 0,-1-1 0,1 1-1,0 0 1,0-1 0,-2 3 0,1 3 73,-1 0 1,0-1-1,0 1 1,-1-1 0,1 0-1,-1 0 1,-4 6-1,-67 79-78,48-63-140,3 1-1,-22 33 1,45-62 8,-1 1 0,1-1 0,-1 1 0,1 0 0,-1-1 0,1 1 0,-1 0 0,1 0 0,-1-1 0,1 1 0,0 0 0,0 0 0,-1 0 0,1-1 0,0 1 0,0 0 0,0 0 0,0 0 0,0 0 0,0-1 0,0 1 0,0 0 0,0 0 0,0 0 0,0-1 0,1 1 0,-1 0 0,0 0 0,1 0 0,-1-1 0,0 1 0,1 0 0,-1 0 0,2 0 0,0 0 0,0 0 0,0 0 0,0-1 0,0 1 0,1-1 0,-1 1 0,0-1 0,0 0 0,0 0 0,1 0 0,-1 0 0,4-1 0,10-1 0,-1-2 0,28-8 0,-16 3-578,-2-1-1,1-2 1,-1 0 0,-1-1-1,30-22 1,-38 16-4665,-10 5-1109,-5 2-3054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6.724"/>
    </inkml:context>
    <inkml:brush xml:id="br0">
      <inkml:brushProperty name="width" value="0.025" units="cm"/>
      <inkml:brushProperty name="height" value="0.025" units="cm"/>
    </inkml:brush>
  </inkml:definitions>
  <inkml:trace contextRef="#ctx0" brushRef="#br0">1 67 17136,'0'0'12300,"95"35"-12044,-44-34-160,-2 0-640,-3-1-2691,-8 0-2531,-7 0-4387</inkml:trace>
  <inkml:trace contextRef="#ctx0" brushRef="#br0" timeOffset="1">421 0 18962,'0'0'6022,"-26"72"-3300,16-41-1184,3 3-321,6-4-256,1-6-737,0-4-160,9-11-1185,5-5-705,-3-4-1345,-1-5-736,-4-16-1411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5.545"/>
    </inkml:context>
    <inkml:brush xml:id="br0">
      <inkml:brushProperty name="width" value="0.025" units="cm"/>
      <inkml:brushProperty name="height" value="0.025" units="cm"/>
    </inkml:brush>
  </inkml:definitions>
  <inkml:trace contextRef="#ctx0" brushRef="#br0">0 45 5669,'0'0'16122,"10"-6"-13009,2-1-2280,0 1 1,0 0 0,16-5-1,-24 9-630,1 1-1,-1-1 0,1 1 1,0 0-1,-1 0 0,1 1 0,0 0 1,0-1-1,0 2 0,-1-1 1,1 0-1,0 1 0,0 0 1,-1 0-1,9 3 0,-12-3-196,1 0 0,0 0 1,-1 0-1,1 0 0,-1 1 0,0-1 0,1 0 0,-1 1 1,0-1-1,0 1 0,0-1 0,0 1 0,0 0 0,0-1 1,0 1-1,0 0 0,-1 0 0,1-1 0,-1 1 1,1 0-1,-1 0 0,0 0 0,0 0 0,0 0 0,0 0 1,0-1-1,0 1 0,0 0 0,-1 0 0,1 0 0,-1 0 1,1 0-1,-1-1 0,0 1 0,0 0 0,-1 3 0,-3 3 55,1 0-1,-1 0 1,0-1-1,-1 1 1,0-1-1,-8 7 0,-29 19 267,-5 5-13,92-34-314,-14-6-1614,52-11 1,-42 3-2246,-2-1 0,47-20 1,-35 9-9045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1.186"/>
    </inkml:context>
    <inkml:brush xml:id="br0">
      <inkml:brushProperty name="width" value="0.025" units="cm"/>
      <inkml:brushProperty name="height" value="0.025" units="cm"/>
    </inkml:brush>
  </inkml:definitions>
  <inkml:trace contextRef="#ctx0" brushRef="#br0">30 1 18610,'0'0'12198,"-4"9"-11542,-1 6-411,0 1 0,0 0 0,2 0 0,0 0 0,-1 23 0,3-28-360,1-1 0,1 0 0,0 1 0,4 17 1,-4-23-202,0-1 1,0 0 0,1 0 0,0 0-1,0 0 1,0 0 0,0 0 0,0 0-1,1-1 1,0 1 0,0-1 0,3 4-1,-3-5-873,0-1-1181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7.052"/>
    </inkml:context>
    <inkml:brush xml:id="br0">
      <inkml:brushProperty name="width" value="0.025" units="cm"/>
      <inkml:brushProperty name="height" value="0.025" units="cm"/>
    </inkml:brush>
  </inkml:definitions>
  <inkml:trace contextRef="#ctx0" brushRef="#br0">28 1 19923,'0'0'9833,"-28"55"-9160,28-42-609,2 1-256,11-2-2050,5 1-2563,0-5-3042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7.429"/>
    </inkml:context>
    <inkml:brush xml:id="br0">
      <inkml:brushProperty name="width" value="0.025" units="cm"/>
      <inkml:brushProperty name="height" value="0.025" units="cm"/>
    </inkml:brush>
  </inkml:definitions>
  <inkml:trace contextRef="#ctx0" brushRef="#br0">106 339 11499,'0'0'10538,"-9"4"-7154,3-2-3051,0 1-1,0 1 0,0-1 0,0 1 0,1 0 1,0 0-1,-1 0 0,2 1 0,-1 0 0,0 0 1,1 0-1,0 1 0,0-1 0,1 1 0,-1 0 0,1 0 1,1 0-1,-1 1 0,1-1 0,0 1 0,-2 12 1,4-17-332,-1 1 1,1-1-1,0 0 1,0 0-1,0 0 1,0 0 0,0 0-1,1 1 1,-1-1-1,1 0 1,-1 0-1,1 0 1,0 0-1,0 0 1,-1 0 0,2 0-1,-1 0 1,0-1-1,0 1 1,0 0-1,1-1 1,-1 1-1,1 0 1,0-1 0,-1 0-1,1 1 1,0-1-1,0 0 1,3 2-1,-1-2-1,1 0-1,-1 0 0,1 0 1,-1-1-1,1 0 1,-1 0-1,1 0 0,-1 0 1,1 0-1,-1-1 0,0 0 1,1 0-1,-1 0 1,6-3-1,1-2-51,-1 0 1,0 0-1,0-1 0,0-1 0,0 0 1,-1 0-1,-1-1 0,0 0 1,0 0-1,0-1 0,-1 0 0,-1 0 1,0-1-1,0 1 0,4-14 1,-16 39-5,2-9 125,1 1 1,0 0-1,0 0 0,0 0 0,1 0 0,0 0 0,0 1 0,1-1 0,0 1 0,0 12 0,2-18-66,-1-1 0,1 0 0,-1 0 0,1 0 0,0 0 0,-1 0 0,1 0 0,0 0 0,0 0 0,-1-1 0,1 1 0,0 0 0,0 0 0,0-1 0,0 1 0,0 0 0,0-1 0,0 1 0,0-1 0,0 1 0,1-1 0,-1 0 0,0 1 0,0-1 1,0 0-1,1 0 0,-1 0 0,0 0 0,0 0 0,0 0 0,1 0 0,-1 0 0,0 0 0,1-1 0,4 0-1,0 0 1,0 0-1,0-1 1,-1 1-1,1-1 1,5-3-1,5-4-2,0-2 0,-1 1 0,0-2 0,-1 0 0,0 0 0,-1-2 0,-1 1 0,0-2 0,-1 0 0,0 0 0,-1-1 0,8-17 0,-7 9 0,-1 1 0,0-2 0,-2 1 0,-2-1 0,0 0 0,-1-1 0,-1 1 0,0-28 0,-4 51 0,0-1 0,0 1 0,0 0 0,0-1 0,0 1 0,0 0 0,0 0 0,-1-1 0,0 1 0,1 0 0,-1 0 0,0-1 0,0 1 0,-2-3 0,3 4 0,-1 1 0,0 0 0,1-1 0,-1 1 0,1 0 0,-1 0 0,0-1 0,1 1 0,-1 0 0,0 0 0,1 0 0,-1 0 0,0 0 0,1 0 0,-1 0 0,0 0 0,1 0 0,-1 0 0,0 0 0,1 1 0,-1-1 0,1 0 0,-1 0 0,0 1 0,1-1 0,-1 0 0,1 1 0,-1-1 0,1 1 0,-1-1 0,0 1 0,-5 4 0,0 1 0,1 0 0,0 0 0,0 0 0,0 0 0,-6 13 0,0 0 0,1 0 0,1 2 0,1-1 0,1 1 0,0 0 0,2 0 0,0 1 0,2 0 0,0 0 0,1 0 0,3 36 0,-1-53-51,1 0 0,1 0 0,-1 0 1,1 0-1,0 0 0,0-1 0,1 1 0,-1-1 0,1 1 0,0-1 0,0 0 1,0 0-1,1 0 0,-1 0 0,1-1 0,0 1 0,0-1 0,0 0 1,1 0-1,-1-1 0,1 1 0,0-1 0,-1 0 0,1 0 0,9 2 0,-5-2-330,0 0 0,1 0 0,-1-1 0,1 0 0,-1-1 0,1 0 0,-1 0 0,1-1 0,-1 0 0,0-1 0,1 0 0,-1 0 0,14-6 0,12-13-9874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7.945"/>
    </inkml:context>
    <inkml:brush xml:id="br0">
      <inkml:brushProperty name="width" value="0.025" units="cm"/>
      <inkml:brushProperty name="height" value="0.025" units="cm"/>
    </inkml:brush>
  </inkml:definitions>
  <inkml:trace contextRef="#ctx0" brushRef="#br0">241 64 9417,'0'0'10282,"1"-9"-6631,0 7-3271,-1-1-1,0 0 1,1 1 0,-1-1-1,0 0 1,0 0 0,-1 1-1,1-1 1,0 0 0,-1 1-1,0-1 1,-1-4 0,0 5-204,1 1 0,-1 0 0,1-1 1,-1 1-1,1 0 0,-1 0 0,0 0 1,0 0-1,0 0 0,1 1 1,-1-1-1,0 0 0,0 1 0,0 0 1,0-1-1,0 1 0,0 0 0,0 0 1,0 0-1,0 0 0,0 0 0,0 1 1,0-1-1,-3 1 0,-2 1-166,-1 0-1,0 0 0,1 1 0,0-1 1,-1 2-1,1-1 0,0 1 1,1 0-1,-13 10 0,-55 52-26,63-55 16,-9 16 1,23-18 0,14-5 0,78-11-346,-71 3 178,0 2-1,1 1 1,45 4-1,-68-3 171,-1 0 0,1 0 0,0 0-1,-1 0 1,1 0 0,0 1-1,-1-1 1,1 1 0,-1-1 0,1 1-1,-1-1 1,1 1 0,-1 0-1,1 0 1,-1 0 0,0 0 0,1 0-1,-1 0 1,0 0 0,0 0-1,0 0 1,0 1 0,0-1 0,0 0-1,0 1 1,0-1 0,-1 1 0,1-1-1,0 1 1,-1-1 0,1 1-1,-1-1 1,0 1 0,0 0 0,1-1-1,-1 1 1,0 0 0,0 1-1,-1 1 58,0 0 0,-1 0 0,1-1 0,0 1 0,-1 0 0,0-1 0,0 1-1,0-1 1,0 0 0,-1 0 0,1 0 0,-1 0 0,0 0 0,-4 3 0,0 0-54,0-1 0,0 0-1,0 0 1,-1 0 0,1-1 0,-1-1 0,0 1 0,0-1 0,-1 0 0,1-1 0,0 0 0,-1-1 0,-16 2 0,24-3-26,1 0 0,-1-1 1,1 1-1,-1 0 0,1 0 0,-1-1 0,1 1 1,-1 0-1,1-1 0,-1 1 0,1-1 0,-1 1 1,1-1-1,-1 1 0,1 0 0,0-1 1,-1 1-1,1-1 0,0 0 0,0 1 0,-1-1 1,1 1-1,0-1 0,0 1 0,0-1 0,0 0 1,0 1-1,-1-1 0,1 0 0,0 1 0,0-1 1,1 1-1,-1-1 0,0 0 0,0 1 0,0-1 1,1 0-1,7-25-2915,14 2-2669,9-1-2040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8.411"/>
    </inkml:context>
    <inkml:brush xml:id="br0">
      <inkml:brushProperty name="width" value="0.025" units="cm"/>
      <inkml:brushProperty name="height" value="0.025" units="cm"/>
    </inkml:brush>
  </inkml:definitions>
  <inkml:trace contextRef="#ctx0" brushRef="#br0">107 10 14286,'0'0'10078,"-8"2"-6832,3 0-3043,0-1-1,-1 1 1,1 1 0,0-1-1,1 1 1,-1 0 0,0 0-1,1 0 1,-1 1 0,1-1-1,0 1 1,0 0-1,1 0 1,-1 1 0,1-1-1,0 1 1,0 0 0,0 0-1,1 0 1,0 0 0,0 0-1,0 0 1,0 0 0,-1 9-1,3-13-199,0 0 1,0-1-1,0 1 0,0 0 0,0 0 0,0 0 0,0 0 0,0-1 0,0 1 1,0 0-1,0 0 0,1 0 0,-1-1 0,0 1 0,0 0 0,1 0 0,-1-1 1,1 1-1,-1 0 0,0-1 0,1 1 0,0 0 0,-1-1 0,1 1 0,-1-1 1,1 1-1,0-1 0,0 2 0,26 0 20,-20-4-27,0 0 0,0 0 0,-1 0 1,1-1-1,11-6 0,-2-2-10,-1-1 1,-1 0-1,18-21 0,22-18-246,-54 51 217,0 0 1,0 0-1,1-1 1,-1 1-1,0 0 0,1 0 1,-1 0-1,0 0 0,1 0 1,-1 0-1,0 0 0,1 0 1,-1 0-1,0 0 1,0 0-1,1 1 0,-1-1 1,0 0-1,1 0 0,-1 0 1,0 0-1,0 0 1,1 0-1,-1 1 0,0-1 1,0 0-1,1 0 0,-1 0 1,0 1-1,0-1 1,1 0-1,-1 0 0,0 1 1,0-1-1,0 0 0,0 1 1,0-1-1,1 0 0,-1 0 1,0 1-1,0-1 1,0 0-1,0 1 0,0-1 1,0 0-1,0 1 0,0-1 1,0 0-1,0 1 1,0-1-1,0 0 0,0 0 1,-1 1-1,1-1 0,0 0 1,0 1-1,0-1 1,-1 28-67,1-25 16,-31 308 1566,29-238-1060,-6 71 339,6-128-702,-1 1 0,0-1 0,-1 0 1,-1 0-1,0 0 0,-11 19 0,15-33-50,0 1 0,0-1 0,0 0 0,-1 1 0,1-1 0,-1 0 0,0 0 0,0 0 0,1 0 0,-1 0 0,-1 0 0,1 0 0,0-1 0,0 1 0,-1-1 0,1 0 0,0 0 0,-1 0 0,0 0 0,1 0 0,-1 0 0,1 0 0,-1-1 0,0 1 0,0-1 0,1 0 0,-1 0 0,0 0 0,1 0 0,-5-1 0,3-1 0,0 1 0,0-1 0,1 0 0,-1 0 0,0 0 0,1 0 0,0-1 0,-1 1 0,1-1 0,0 0 0,0 0 0,1 0 0,-1 0 0,0-1 0,1 1 0,0-1 0,0 1 0,0-1 0,-1-5 0,-2-4-268,1 0-1,0-1 1,1 1-1,1-1 1,0 1 0,1-1-1,0 0 1,1 0-1,1 0 1,0 0 0,1 1-1,0-1 1,1 1-1,1-1 1,0 1 0,1 0-1,0 0 1,8-13 0,3-1-1002,1 1 1,0 0 0,2 2 0,2 0 0,0 1 0,1 1 0,26-20 0,-13 13-11089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8.754"/>
    </inkml:context>
    <inkml:brush xml:id="br0">
      <inkml:brushProperty name="width" value="0.025" units="cm"/>
      <inkml:brushProperty name="height" value="0.025" units="cm"/>
    </inkml:brush>
  </inkml:definitions>
  <inkml:trace contextRef="#ctx0" brushRef="#br0">208 0 20403,'-9'2'5200,"-15"5"-4177,0 1 1,1 1-1,0 2 1,1 0-1,0 1 1,-38 28-1,60-40-1023,0 0 0,0 0 0,0 0 0,0 0 1,0 0-1,0 0 0,0 0 0,0 0 0,0 0 0,0 0 0,0 0 0,-1 1 0,1-1 1,0 0-1,0 0 0,0 0 0,0 0 0,0 0 0,0 0 0,0 0 0,0 0 0,0 1 1,0-1-1,0 0 0,0 0 0,0 0 0,0 0 0,0 0 0,0 0 0,0 0 1,0 0-1,0 1 0,0-1 0,1 0 0,-1 0 0,0 0 0,0 0 0,0 0 0,0 0 1,0 0-1,0 0 0,0 0 0,0 1 0,0-1 0,0 0 0,0 0 0,0 0 0,1 0 1,-1 0-1,0 0 0,0 0 0,0 0 0,0 0 0,0 0 0,0 0 0,0 0 0,0 0 1,1 0-1,-1 0 0,0 0 0,0 0 0,0 0 0,0 0 0,0 0 0,15 2-5,24-1-204,-34-1 112,38-2-1106,47 2-1715,-84 1 2680,1-1 1,0 2 0,-1-1-1,1 0 1,-1 1 0,0 0-1,0 1 1,0 0 0,0 0-1,9 5 1,-13-7 314,-1 0 0,0 0 0,0 0 0,1 1 0,-1-1 0,0 0-1,0 0 1,0 1 0,0-1 0,0 0 0,0 1 0,0-1 0,-1 1 0,1-1 0,-1 1 0,1 0 0,-1-1 0,1 1-1,-1 0 1,0-1 0,0 1 0,0 0 0,0-1 0,0 3 0,-1 0 123,0-1 0,0 0 1,0 1-1,-1-1 0,0 0 0,1 0 0,-1 0 1,0 0-1,0 0 0,0-1 0,-4 4 0,-4 4 325,-1-1 0,0 0 1,0-1-1,-22 12 0,-18 3-419,48-21-107,-1-1 0,1 0-1,0 0 1,0-1-1,0 1 1,0-1-1,-1 0 1,1 1 0,0-1-1,-1-1 1,1 1-1,0 0 1,0-1-1,-6-1 1,8 1-88,0 0 0,0 0 0,0-1 0,0 1-1,0 0 1,0 0 0,0-1 0,1 1 0,-1 0 0,1-1 0,-1 1 0,1-1 0,-1 1-1,1-1 1,0 1 0,-1-1 0,1 1 0,0-1 0,0 1 0,0-1 0,1-1-1,2-35-4489,9-1-1891,7-5-2877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9.551"/>
    </inkml:context>
    <inkml:brush xml:id="br0">
      <inkml:brushProperty name="width" value="0.025" units="cm"/>
      <inkml:brushProperty name="height" value="0.025" units="cm"/>
    </inkml:brush>
  </inkml:definitions>
  <inkml:trace contextRef="#ctx0" brushRef="#br0">96 0 20243,'0'0'2878,"-1"11"736,-9 44-2049,-23 77 0,21-92-1081,1 1-1,2 0 1,2 0 0,1 1-1,1 55 1,5-97-484,0 1 0,0-1 0,0 1 0,0-1 0,-1 1 0,1-1 0,0 1 0,0-1 0,1 1 0,-1-1 0,0 1 0,0-1 0,0 1 0,0-1 0,0 1 0,1-1 0,-1 1 0,0-1 0,0 0 0,1 1 0,-1-1 0,0 1 0,0-1 0,1 0 0,-1 1 0,1-1 0,-1 0 0,0 1 0,1-1 0,-1 0 0,1 1 0,-1-1 0,1 0 0,-1 0 0,1 0 0,-1 0 0,1 1 0,-1-1 0,1 0 0,-1 0 0,1 0 0,-1 0 0,1 0 0,-1 0 0,1 0 0,-1 0 0,1 0 0,-1-1 0,1 1 0,0 0 0,1-1 0,-1 0 0,1 0 0,-1 0 0,1 0 0,-1 0 0,1 0 0,-1 0 0,0 0 0,0-1 0,0 1 0,1-1 0,-1 1 0,1-3 0,2-7 0,0 0 0,-1 0 0,0-1 0,-1 1 0,0-1 0,-1 1 0,0-1 0,-1 0 0,0 1 0,-1-1 0,0 0 0,-1 1 0,0-1 0,-1 1 0,0 0 0,-1 0 0,0 0 0,-10-17 0,14 27 0,0 0 0,-1 0 0,0 0 0,1 0 0,-1 0 0,0 0 0,1 1 0,-1-1 0,0 0 0,0 0 0,0 0 0,0 1 0,0-1 0,0 0 0,0 1 0,0-1 0,0 1 0,-2-1 0,3 1 0,0 0 0,-1 1 0,1-1 0,-1 0 0,1 0 0,-1 1 0,1-1 0,0 0 0,-1 1 0,1-1 0,0 1 0,-1-1 0,1 1 0,0-1 0,0 0 0,-1 1 0,1-1 0,0 1 0,0-1 0,0 1 0,0-1 0,0 1 0,-1-1 0,1 1 0,0-1 0,0 1 0,1 0 0,-2 3 0,1 0 0,0-1 0,0 1 0,1 0 0,-1 0 0,1-1 0,0 1 0,0 0 0,0-1 0,3 6 0,-1-4 0,1 0 0,1-1 0,-1 1 0,1-1 0,-1 0 0,1 0 0,0-1 0,1 1 0,-1-1 0,1 0 0,-1 0 0,1-1 0,0 0 0,0 0 0,0 0 0,0-1 0,0 0 0,0 0 0,1 0 0,-1-1 0,0 0 0,0 0 0,0-1 0,8-1 0,-5 1 0,0 0 0,0-1 0,0 0 0,0-1 0,0 0 0,-1 0 0,1-1 0,-1 0 0,0-1 0,0 0 0,0 0 0,-1 0 0,0-1 0,0 0 0,11-13 0,-1-12 0,-17 31 0,0 0 0,0 0 0,0 0 0,0 0 0,0 0 0,-1 0 0,1 0 0,0 0 0,0 0 0,0 0 0,0 0 0,0 0 0,-1 0 0,1 0 0,0 0 0,0 0 0,0 0 0,0 0 0,0 0 0,-1 0 0,1 0 0,0 0 0,0 0 0,0 0 0,0-1 0,0 1 0,-1 0 0,1 0 0,0 0 0,0 0 0,0 0 0,0 0 0,0 0 0,0-1 0,0 1 0,0 0 0,-1 0 0,1 0 0,0 0 0,0 0 0,0 0 0,0-1 0,0 1 0,0 0 0,0 0 0,0 0 0,0 0 0,0-1 0,0 1 0,0 0 0,0 0 0,0 0 0,0 0 0,0 0 0,0-1 0,0 1 0,1 0 0,-10 8 0,3 0 0,1 1 0,0 1 0,1-1 0,0 1 0,1-1 0,0 1 0,0 0 0,1 0 0,0 1 0,0 11 0,2-21 0,0 0 0,0 0 0,0 0 0,0 0 0,0 0 0,1 0 0,-1-1 0,0 1 0,1 0 0,-1 0 0,0 0 0,1 0 0,-1-1 0,1 1 0,-1 0 0,1-1 0,0 1 0,-1 0 0,1-1 0,0 1 0,-1-1 0,1 1 0,0 0 0,0-1 0,-1 0 0,1 1 0,2 0 0,31 2 0,33-16 0,24-26 0,-73 29 0,1 1 0,0 1 0,0 1 0,31-8 0,-50 15 0,1 0 0,-1 1 0,1-1 0,-1 0 0,1 0 0,-1 0 0,1 0 0,-1 0 0,1 1 0,-1-1 0,1 0 0,-1 0 0,1 1 0,-1-1 0,1 0 0,-1 1 0,0-1 0,1 1 0,-1-1 0,0 0 0,1 1 0,-1-1 0,0 1 0,0-1 0,1 1 0,-1-1 0,0 1 0,0-1 0,0 1 0,0-1 0,1 1 0,-1-1 0,0 1 0,0-1 0,0 1 0,0-1 0,0 1 0,0 0 0,-1-1 0,1 1 0,0-1 0,0 1 0,0-1 0,0 1 0,-1-1 0,1 1 0,-9 30 0,9-31 0,-12 29 0,9-24 0,0 0 0,0 0 0,0 0 0,1 1 0,0-1 0,0 1 0,1 0 0,0-1 0,0 1 0,0 0 0,0 0 0,1 0 0,1 6 0,1-11 0,0 0 0,0 0 0,1 0 0,-1 0 0,1-1 0,-1 1 0,1-1 0,-1 0 0,1 0 0,-1 0 0,1 0 0,-1 0 0,0 0 0,1-1 0,-1 1 0,5-2 0,8-4 0,0-1 0,-1-1 0,1 0 0,-2-1 0,1-1 0,-1 0 0,15-14 0,41-30 0,-69 53 0,1 1 0,-1 0 0,1-1 0,-1 1 0,1 0 0,-1 0 0,1-1 0,-1 1 0,1 0 0,-1 0 0,1 0 0,-1 0 0,1-1 0,-1 1 0,1 0 0,0 0 0,-1 0 0,1 0 0,-1 0 0,1 1 0,-1-1 0,1 0 0,-1 0 0,1 0 0,-1 0 0,1 1 0,-1-1 0,1 0 0,-1 0 0,1 1 0,-1-1 0,1 0 0,-1 1 0,1-1 0,-1 0 0,0 1 0,1-1 0,-1 1 0,0-1 0,1 1 0,-1-1 0,0 1 0,0-1 0,0 1 0,1-1 0,-1 1 0,0-1 0,0 1 0,0-1 0,0 1 0,0 0 0,0-1 0,0 1 0,0-1 0,0 1 0,0 0 0,0 45 0,-1-31 0,1-14-18,1-1 0,0 1 0,0 0 1,-1-1-1,1 1 0,0-1 0,0 0 0,0 1 0,0-1 1,0 1-1,-1-1 0,1 0 0,0 0 0,0 0 0,0 0 1,0 1-1,0-1 0,0 0 0,0-1 0,0 1 0,2 0 1,24-2-2890,-6-6-4626,5-3-3960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39.908"/>
    </inkml:context>
    <inkml:brush xml:id="br0">
      <inkml:brushProperty name="width" value="0.025" units="cm"/>
      <inkml:brushProperty name="height" value="0.025" units="cm"/>
    </inkml:brush>
  </inkml:definitions>
  <inkml:trace contextRef="#ctx0" brushRef="#br0">112 33 14606,'0'0'16298,"-8"-6"-14697,-27-15-1274,11 16-359,23 5 31,1 0 0,-1 1 0,1-1 0,-1 0 0,0 1 0,1-1 0,-1 0 0,1 1 0,-1-1 0,1 1 0,-1-1 0,1 1 0,-1-1 0,1 1 0,-1-1 0,1 1 0,0 0 0,-1-1 0,1 1 0,0-1 0,0 1 0,-1 0 0,1-1 0,0 1 0,0 0 0,0 0 0,0-1 0,0 1 0,0 0 0,0-1 0,0 1 0,0 0 0,0 1-22,1-1 0,-1 0 0,1 0-1,-1 1 1,1-1 0,-1 0 0,1 0 0,0 0 0,0 0-1,-1 0 1,1 0 0,0 0 0,0 0 0,0 0 0,0 0-1,0-1 1,0 1 0,0 0 0,0-1 0,1 1 0,-1-1 0,0 1-1,0-1 1,0 1 0,1-1 0,0 0 0,45 10-1179,-29-7 712,-2 1-467,0 0 0,0 1 0,18 9 0,-30-12 926,0 0-1,0 1 0,0-1 0,0 1 0,0 0 1,0 0-1,4 6 0,-7-8 188,0 0 0,0 1 0,0-1 0,0 0 0,-1 1 0,1-1 0,0 1 0,-1-1 0,1 1 0,-1-1 0,1 1-1,-1-1 1,0 1 0,0 0 0,0-1 0,0 1 0,0 0 0,0-1 0,0 1 0,0-1 0,-1 4 0,-1-3-52,1 1-1,-1 0 1,0-1 0,0 1 0,0-1-1,0 0 1,0 0 0,-1 1 0,1-1-1,-1-1 1,1 1 0,-1 0 0,0-1-1,0 1 1,1-1 0,-5 1 0,-52 18 1082,54-19-1168,-17 4-18,0-1 0,0-1 0,-43 1 0,65-4-81,-1 0 0,1 0 1,0 0-1,-1 0 0,1 1 0,0-1 1,-1 0-1,1 0 0,-1 0 0,1 0 1,0 0-1,-1-1 0,1 1 0,0 0 1,-1 0-1,1 0 0,0 0 0,-1 0 1,1 0-1,0-1 0,-1 1 0,1 0 1,0 0-1,-1 0 0,1-1 0,0 1 1,0 0-1,-1-1 0,1 1 0,0 0 1,0 0-1,0-1 0,-1 1 0,1 0 0,0-1 1,0 1-1,0 0 0,0-1 0,0 1 1,0-1-1,-1 1 0,1 0 0,0-1 1,0 1-1,0 0 0,1-1 0,-2-12-7494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0.842"/>
    </inkml:context>
    <inkml:brush xml:id="br0">
      <inkml:brushProperty name="width" value="0.025" units="cm"/>
      <inkml:brushProperty name="height" value="0.025" units="cm"/>
    </inkml:brush>
  </inkml:definitions>
  <inkml:trace contextRef="#ctx0" brushRef="#br0">19 0 11691,'0'0'11024,"-1"8"-8398,-16 121 3364,17-128-5965,0 1-1,0-1 1,0 0-1,0 1 1,0-1 0,0 0-1,1 1 1,-1-1 0,0 0-1,1 0 1,-1 0 0,1 1-1,-1-1 1,1 0-1,-1 0 1,1 0 0,0 0-1,0 0 1,0 0 0,-1 0-1,1 0 1,0 0-1,0 0 1,2 0 0,-1 1 3,1-1 1,-1-1 0,1 1 0,-1 0-1,1-1 1,-1 1 0,1-1-1,-1 0 1,1 0 0,0 0 0,3 0-1,4-1 33,-1-1 0,1 0-1,-1-1 1,0 0-1,17-7 1,0-6-33,-1-1 0,-1 0 0,36-35 0,-50 43-28,-10 9 0,0 0 0,0 0 0,1 0 0,-1-1 0,0 1 0,0 0 0,0 0 0,0 0 0,0-1 0,1 1 0,-1 0 0,0 0 0,0 0 0,0 0 0,1-1 0,-1 1 0,0 0 0,0 0 0,0 0 0,1 0 0,-1 0 0,0 0 0,0 0 0,1 0 0,-1 0 0,0-1 0,0 1 0,1 0 0,-1 0 0,0 0 0,0 1 0,1-1 0,-1 0 0,0 0 0,0 0 0,1 0 0,-1 0 0,0 0 0,0 0 0,0 0 0,1 0 0,-1 0 0,0 1 0,0-1 0,0 0 0,1 0 0,-1 0 0,0 0 0,0 1 0,0-1 0,0 0 0,1 0 0,-1 0 0,0 1 0,0 20 0,-11 23 0,7-33 0,1-1 0,0 1 0,0 0 0,1 1 0,0 12 0,2-23 0,0-1 0,0 0 0,1 1 0,-1-1 0,0 0 0,1 1 0,-1-1 0,0 0 0,1 0 0,-1 1 0,0-1 0,1 0 0,-1 0 0,0 0 0,1 0 0,-1 1 0,1-1 0,-1 0 0,0 0 0,1 0 0,-1 0 0,1 0 0,-1 0 0,1 0 0,-1 0 0,0 0 0,1 0 0,-1 0 0,1-1 0,-1 1 0,0 0 0,1 0 0,-1 0 0,0 0 0,1-1 0,-1 1 0,1 0 0,-1 0 0,0-1 0,0 1 0,1-1 0,18-9 0,36-39 0,-39 34 0,0 0 0,19-14 0,-31 26 0,1 0 0,-1 0 0,0 1 0,1 0 0,-1 0 0,1 0 0,0 0 0,0 1 0,0-1 0,0 1 0,0 1 0,0-1 0,0 1 0,5 0 0,-8 1-6,-1-1 0,1 1 1,-1 1-1,1-1 0,-1 0 0,0 0 1,1 0-1,-1 1 0,0-1 0,0 1 1,0-1-1,0 1 0,0-1 0,0 1 1,-1-1-1,1 1 0,0 0 0,-1 0 1,0-1-1,1 1 0,-1 0 0,0 0 1,0-1-1,0 1 0,0 0 0,0 0 1,0 0-1,-1 1 0,2 4-168,-2 0 1,1 0-1,-1 0 0,0-1 1,0 1-1,-4 10 0,-2-7-3003,0-7-2214,0-3-2243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1.169"/>
    </inkml:context>
    <inkml:brush xml:id="br0">
      <inkml:brushProperty name="width" value="0.025" units="cm"/>
      <inkml:brushProperty name="height" value="0.025" units="cm"/>
    </inkml:brush>
  </inkml:definitions>
  <inkml:trace contextRef="#ctx0" brushRef="#br0">0 0 21909,'0'0'6310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2.193"/>
    </inkml:context>
    <inkml:brush xml:id="br0">
      <inkml:brushProperty name="width" value="0.025" units="cm"/>
      <inkml:brushProperty name="height" value="0.025" units="cm"/>
    </inkml:brush>
  </inkml:definitions>
  <inkml:trace contextRef="#ctx0" brushRef="#br0">33 21 10442,'11'-15'6630,"-7"10"-4196,-2 5 673,-2 14-2018,0 17-608,-2 12 384,-5 8-449,-3 4-320,0 1-32,4-4-32,3-8-32,2-8-672,1-8-546,0-12-735,-2-11-1635,-7-5-4419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1.531"/>
    </inkml:context>
    <inkml:brush xml:id="br0">
      <inkml:brushProperty name="width" value="0.025" units="cm"/>
      <inkml:brushProperty name="height" value="0.025" units="cm"/>
    </inkml:brush>
  </inkml:definitions>
  <inkml:trace contextRef="#ctx0" brushRef="#br0">0 8 14798,'0'0'13453,"75"-7"-12460,-37 7-737,4 0-224,2 0-416,-10 0-3460,-7 0-5989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2.537"/>
    </inkml:context>
    <inkml:brush xml:id="br0">
      <inkml:brushProperty name="width" value="0.025" units="cm"/>
      <inkml:brushProperty name="height" value="0.025" units="cm"/>
    </inkml:brush>
  </inkml:definitions>
  <inkml:trace contextRef="#ctx0" brushRef="#br0">1 148 11371,'0'-9'4639,"0"4"-4327,0 1 0,-1 0 1,2 0-1,-1 0 0,1-1 1,-1 1-1,1 0 0,0 0 0,1 0 1,-1 0-1,1 0 0,-1 0 1,1 1-1,0-1 0,1 0 1,-1 1-1,1 0 0,-1-1 0,1 1 1,0 0-1,0 0 0,0 1 1,1-1-1,-1 1 0,5-3 0,9-3 104,0 1 0,0 1-1,0 1 1,1 0-1,0 1 1,0 1-1,0 1 1,0 0-1,34 2 1,-32 1-331,0 0 0,0 2 0,0 0 1,0 2-1,-1 0 0,0 1 0,0 0 0,31 17 0,-45-20-61,0 0 0,0 0 0,0 0-1,-1 1 1,1-1 0,-1 1-1,0 0 1,0 1 0,0-1 0,-1 1-1,1-1 1,-1 1 0,0 0-1,-1 0 1,1 1 0,-1-1-1,0 0 1,0 1 0,1 9 0,-3-7 115,1 0 1,-2 0 0,1-1 0,-1 1 0,0 0 0,-1-1 0,0 1 0,0-1 0,-1 1 0,0-1 0,0 0 0,0 0 0,-1 0 0,-5 6 0,-13 20 19,-2-1 0,0-1 0,-3-2 0,-30 28 0,44-45-130,0-1 0,-1 0 0,0-1 0,-1 0 0,0-1 0,-1-1-1,0 0 1,0-1 0,-1-1 0,0-1 0,-24 5 0,37-9-68,1-1-1,-1 0 1,1 0-1,-1 0 1,1 0-1,-1 0 1,1-1-1,-1 1 1,1-1-1,0 0 1,-1 0-1,1-1 1,0 1-1,0-1 1,0 1-1,0-1 1,0 0-1,0 0 1,0 0-1,1-1 1,-4-3 0,2 1-138,0 0 0,1 0 1,0-1-1,0 1 0,0-1 1,1 0-1,0 0 0,0 0 1,0 0-1,1 0 0,-1-10 1,1 6-154,0 0-1,1 0 1,0 0 0,1 0-1,0 0 1,1 0 0,4-12 0,-5 17 142,1-1 1,0 1 0,0 0-1,0 0 1,1 0-1,0 1 1,0-1 0,0 0-1,0 1 1,1 0-1,0 0 1,7-6 0,-6 6-951,0 1-1,1 0 1,0 0 0,0 1 0,0-1 0,0 1 0,0 0 0,0 1-1,13-2 1,22 2-6672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3.424"/>
    </inkml:context>
    <inkml:brush xml:id="br0">
      <inkml:brushProperty name="width" value="0.025" units="cm"/>
      <inkml:brushProperty name="height" value="0.025" units="cm"/>
    </inkml:brush>
  </inkml:definitions>
  <inkml:trace contextRef="#ctx0" brushRef="#br0">1 490 17232,'0'0'3999,"9"-2"-166,-1-1-3463,1 0 0,-1 0 1,0 0-1,0-1 0,-1 0 1,1-1-1,-1 0 1,0 0-1,0-1 0,-1 1 1,1-1-1,-1-1 0,-1 1 1,1-1-1,5-9 0,-6 8-301,1-1 0,-2 0 0,0 0-1,0 0 1,0 0 0,-1-1 0,0 1-1,1-15 1,-3 22-41,-1 0 0,0-1-1,1 1 1,-1 0 0,0-1 0,-1 1-1,1 0 1,0 0 0,0-1 0,-1 1-1,0 0 1,1 0 0,-1 0 0,0-1-1,0 1 1,0 0 0,0 0 0,0 0-1,-1 1 1,1-1 0,-1 0 0,1 0-1,-1 1 1,0-1 0,1 1 0,-1-1-1,0 1 1,0 0 0,0 0 0,0 0-1,0 0 1,0 0 0,0 0-1,-1 0 1,1 1 0,0-1 0,0 1-1,-1 0 1,1 0 0,-3-1 0,1 2-27,-1-1 0,1 1 0,0 0 0,0 0 0,0 0 0,0 0 0,0 1 0,0-1 0,0 1 0,0 0 0,1 0 0,-1 1-1,1-1 1,-1 1 0,1 0 0,0 0 0,0 0 0,0 0 0,1 0 0,-1 1 0,1-1 0,0 1 0,0-1 0,0 1 0,0 0 0,-1 5 0,0-2-1,0 0 0,1 0-1,-1 0 1,2 0 0,-1 0-1,1 0 1,0 0-1,0 1 1,1-1 0,0 0-1,1 1 1,-1-1 0,1 0-1,4 13 1,-3-16 0,0-1 0,0 0 0,1 0 0,0 0 0,-1 0 0,1 0 0,0 0 0,0-1 0,0 1 0,1-1 0,-1 0 0,1 0 0,-1 0 0,1-1 0,-1 1 0,1-1 0,0 0 0,0 0 0,0 0 0,0 0 0,0-1 0,4 1 0,3 0 0,0-1 0,0 0 0,1 0 0,-1-1 0,0 0 0,20-6 0,-21 4 0,0-1 0,-1-1 0,0 1 0,0-2 0,0 1 0,-1-1 0,1 0 0,-1-1 0,-1 0 0,11-11 0,-13 12 0,0-1 0,0 1 0,-1-1 0,0 1 0,0-1 0,0-1 0,-1 1 0,0 0 0,0-1 0,-1 1 0,0-1 0,0 0 0,-1 0 0,0-8 0,-21 51 0,16-23 0,-1 0 0,2 1 0,-1 0 0,2-1 0,0 1 0,-1 22 0,3-34 0,0 0 0,1 1 0,-1-1 0,0 0 0,1 0 0,-1 1 0,1-1 0,-1 0 0,1 0 0,-1 0 0,1 1 0,0-1 0,0 0 0,0 0 0,-1 0 0,1 0 0,0 0 0,0 0 0,0-1 0,1 1 0,-1 0 0,0 0 0,0-1 0,0 1 0,0-1 0,1 1 0,-1-1 0,0 1 0,1-1 0,-1 0 0,0 0 0,1 0 0,-1 0 0,0 0 0,1 0 0,-1 0 0,0 0 0,1 0 0,-1 0 0,2-1 0,3 0 0,0 0 0,0 0 0,0 0 0,0-1 0,-1 0 0,1 0 0,10-6 0,-5 1 0,-1 0 0,0-1 0,-1 0 0,0-1 0,0 0 0,-1-1 0,0 0 0,0 0 0,-1 0 0,0-1 0,-1 0 0,-1-1 0,0 1 0,8-25 0,-13 26 0,-2 9 0,-2 5 0,-3 5-10,2 0 1,-1 0-1,1 0 1,0 1-1,-4 13 1,7-19 4,0 1 0,1 0 1,0 0-1,-1 1 0,1-1 1,1 0-1,-1 0 0,1 1 1,0-1-1,0 0 0,1 0 1,-1 1-1,3 4 0,-3-8 7,2-1 0,-1 0 0,0 0 0,0 1-1,0-1 1,0 0 0,1 0 0,-1-1 0,0 1 0,1 0 0,-1 0-1,1-1 1,-1 1 0,1 0 0,0-1 0,-1 0 0,1 1 0,-1-1-1,1 0 1,0 0 0,-1 0 0,1 0 0,-1 0 0,1 0 0,0 0-1,-1-1 1,1 1 0,-1 0 0,1-1 0,1 0 0,6-2 11,-1 1 0,0-1 0,0 0 0,12-7 0,-7 1-12,1 0-1,-2-1 1,1-1-1,-1 0 1,-1-1-1,0 0 1,-1 0-1,0-1 1,-1-1-1,-1 0 1,0 0-1,7-17 1,-6 8-5,-1 0-1,0 0 1,-2 0 0,-1-1 0,-1 0 0,-1 0-1,0-35 1,-10 67-391,-9 23 437,3 1 1,0 0-1,2 1 0,2 1 0,1-1 0,1 1 0,2 1 1,2-1-1,0 44 0,3-69-42,1 0 0,1 0 0,-1 0 0,5 14 0,-5-21 0,-1 0 0,1 0 0,0 1 0,0-1 0,0 0 0,0 0 0,0 0 0,1 0 0,-1 0 0,1 0 0,-1-1 0,1 1 0,-1 0 0,1-1 0,0 1 0,0-1 0,0 0 0,0 1 0,0-1 0,0 0 0,0 0 0,4 1 0,-6-3 0,1 1 0,-1 0 0,1-1 0,-1 1 0,1-1 0,-1 1 0,1 0 0,-1-1 0,1 1 0,-1-1 0,0 1 0,1-1 0,-1 0 0,0 1 0,1-1 0,-1 1 0,0-1 0,0 0 0,0 1 0,0-1 0,0 1 0,1-1 0,-1 0 0,0 1 0,0-1 0,0 0 0,-1 1 0,1-1 0,0 0 0,0 0 0,-2-26 0,-2 12 0,-1-1 0,0 1 0,-1 0 0,0 0 0,-14-22 0,-48-68 0,56 89 0,58 37-176,-32-15-1059,0-1 1,1 0-1,24 3 1,-8-3-4046,1-2 1,33-2-1,-20-1 801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3.800"/>
    </inkml:context>
    <inkml:brush xml:id="br0">
      <inkml:brushProperty name="width" value="0.025" units="cm"/>
      <inkml:brushProperty name="height" value="0.025" units="cm"/>
    </inkml:brush>
  </inkml:definitions>
  <inkml:trace contextRef="#ctx0" brushRef="#br0">244 15 13421,'0'0'9780,"-13"-3"-6476,12 3-3244,-9-3 366,0 0 1,0 1-1,0 1 1,0-1-1,-1 2 1,1-1 0,0 2-1,0-1 1,0 1-1,0 1 1,-16 4-1,18-4-335,1 1-1,-1 0 0,1 0 1,0 1-1,0 0 0,0 0 0,1 0 1,-1 1-1,1 0 0,0 1 1,-10 11-1,16-17-90,0 0 0,0 1 0,0-1 0,0 0 0,0 1 0,0-1 0,-1 0 0,1 1 0,0-1 0,0 0 0,0 1 0,0-1 0,0 0 0,0 1 0,0-1 0,1 0 0,-1 1 0,0-1 0,0 0 0,0 1 0,0-1 0,0 0 0,0 1 0,1-1 0,-1 0 0,0 1 0,0-1 0,0 0 0,1 0 0,-1 1 0,0-1 0,0 0 0,1 0 0,-1 0 0,1 1 0,17 4 0,28-4 0,-38-2 0,26 0-646,49 1-3011,-79 1 3506,1-1 0,-1 1 0,0 0-1,0 0 1,1 0 0,-1 0 0,0 1 0,0 0 0,0-1 0,0 2 0,-1-1-1,1 0 1,0 1 0,-1-1 0,4 5 0,-5-5 289,-1 0 1,1 1-1,-1-1 1,1 1-1,-1 0 0,0-1 1,0 1-1,0 0 0,0 0 1,-1 0-1,1 0 1,-1-1-1,1 1 0,-1 0 1,0 0-1,0 0 1,-1 0-1,1 0 0,0 0 1,-1 0-1,0 0 1,0-1-1,0 1 0,0 0 1,0 0-1,0-1 0,-3 4 1,1-1 112,-1 1 0,0-1 0,0 0 0,0 0 0,-1 0 0,0 0 0,0-1 0,0 1 0,0-1 0,-11 5 0,5-3-226,-1-1 1,0-1 0,-18 4 0,26-6-36,0-1 0,-1-1 1,1 1-1,-1 0 0,1-1 1,-1 0-1,1 0 1,-1-1-1,1 1 0,-1-1 1,1 0-1,-1 0 0,-4-2 1,7 2-161,1 0 1,0 1 0,0-1 0,0 0 0,0 0-1,1 0 1,-1 0 0,0-1 0,0 1 0,1 0 0,-1 0-1,0 0 1,1-1 0,-1 1 0,1 0 0,0-1-1,-1 1 1,1-2 0,1-27-9365,8 7-598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4.235"/>
    </inkml:context>
    <inkml:brush xml:id="br0">
      <inkml:brushProperty name="width" value="0.025" units="cm"/>
      <inkml:brushProperty name="height" value="0.025" units="cm"/>
    </inkml:brush>
  </inkml:definitions>
  <inkml:trace contextRef="#ctx0" brushRef="#br0">161 382 20820,'0'0'3699,"-8"-1"-613,-1 0-2807,1 1 1,0-1-1,0 2 1,0-1-1,0 1 1,-1 0-1,1 1 1,0 0-1,-9 3 1,14-4-241,-1 1 1,0 0-1,1 0 0,-1 0 1,1 0-1,0 0 0,0 0 1,0 1-1,0 0 1,0-1-1,0 1 0,1 0 1,-1 1-1,1-1 1,0 0-1,0 1 0,0-1 1,0 1-1,1 0 0,0-1 1,-1 1-1,1 0 1,0 0-1,0 4 0,1-7-32,0 0-1,0 1 1,0-1 0,0 0-1,0 0 1,0 1-1,0-1 1,0 0-1,1 1 1,-1-1-1,0 0 1,1 0 0,-1 0-1,1 1 1,-1-1-1,1 0 1,0 0-1,-1 0 1,1 0 0,0 0-1,0 0 1,0 0-1,0 0 1,0 0-1,0-1 1,0 1-1,2 1 1,0-1 11,1 1 0,0-1 0,0 0 0,0 0 0,-1 0 0,1-1 1,0 1-1,0-1 0,6 0 0,1-1-6,1 0 0,0-1 0,-1 0 1,0 0-1,21-8 0,-19 3-142,1 0 0,-1-1-1,0-1 1,-1 0 0,0 0 0,-1-1-1,0-1 1,0 0 0,-1-1 0,0 1-1,-1-2 1,-1 1 0,14-29 0,-13 21 106,0-1 0,-2 0 0,-1 0 0,-1 0 0,0-1 0,-2 0 0,0 0 0,-1-44 0,-2 62 30,-1-1-1,1 1 1,0 0 0,-1 0-1,0 0 1,0 0 0,0 0-1,0 0 1,-1 0 0,0 1-1,0-1 1,0 0 0,0 1-1,0-1 1,-1 1 0,1 0-1,-6-5 1,6 6 10,0 1 0,-1 0 0,1 0 0,-1 0 0,1 0 0,-1 0 0,1 0 0,-1 1 0,0-1 0,1 1 0,-1 0 0,1 0 0,-1 0 0,0 0 0,1 0 0,-1 1 0,0-1 0,1 1 0,-1-1 0,1 1 0,-1 0 0,1 0 0,-1 0 0,1 1 0,0-1 0,-1 0 0,1 1 0,0-1 0,-2 3 0,-8 6 162,0 0 1,1 1-1,0 0 1,0 1-1,2 0 0,-17 26 1,21-30-97,1-1 1,0 1-1,0 0 0,0 0 1,1 1-1,1-1 0,-1 1 1,1-1-1,1 1 1,0 0-1,0 0 0,0 0 1,2 16-1,0-22-82,0 0 0,1 0 0,-1 0 0,1 0 0,-1 0 0,1 0 0,0 0 0,0 0 0,0-1 0,0 1 0,1-1 0,-1 1 0,1-1 0,-1 0 0,1 0 0,0 0 0,0-1 0,0 1 0,0-1 0,0 1 0,0-1 0,0 0 0,1 0 0,-1 0 0,0-1 0,6 1 0,12 2 0,1-1 0,-1-1 0,25-2 0,-21 1 0,11-3-273,-28 2 157,0 0 1,1 0 0,0 1 0,-1 0-1,1 1 1,-1 0 0,11 2-1,-18-2 122,0 0 1,0-1-1,-1 1 0,1 0 0,-1 0 1,1-1-1,-1 1 0,1 0 0,-1 0 1,1 0-1,-1 0 0,0 0 0,0 0 1,1 0-1,-1 0 0,0 0 0,0 0 1,0 0-1,0 0 0,0-1 0,0 1 1,0 0-1,0 0 0,-1 0 0,1 0 1,-1 2-1,-7 25 567,-17 17-278,19-38-278,2 0 1,-1 1 0,1 0-1,0 0 1,1 0 0,-1 0 0,2 0-1,-3 11 1,5-19-74,0 1 1,0-1-1,0 0 1,0 1-1,0-1 1,-1 0-1,1 1 0,0-1 1,0 0-1,1 1 1,-1-1-1,0 0 1,0 1-1,0-1 1,0 0-1,0 1 0,0-1 1,0 0-1,0 1 1,1-1-1,-1 0 1,0 1-1,0-1 0,0 0 1,1 0-1,-1 1 1,0-1-1,0 0 1,1 0-1,-1 1 1,0-1-1,1 0 0,-1 0 1,0 0-1,1 0 1,-1 1-1,0-1 1,1 0-1,-1 0 0,0 0 1,1 0-1,-1 0 1,0 0-1,1 0 1,-1 0-1,0 0 1,1 0-1,-1 0 0,0 0 1,1 0-1,-1 0 1,0-1-1,1 1 1,-1 0-1,0 0 0,1 0 1,-1 0-1,0-1 1,1 1-1,-1 0 1,0 0-1,0 0 1,1-1-1,-1 1 0,0 0 1,0-1-1,1 1 1,20-19-9849,-1-9-5754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4.575"/>
    </inkml:context>
    <inkml:brush xml:id="br0">
      <inkml:brushProperty name="width" value="0.025" units="cm"/>
      <inkml:brushProperty name="height" value="0.025" units="cm"/>
    </inkml:brush>
  </inkml:definitions>
  <inkml:trace contextRef="#ctx0" brushRef="#br0">65 1 14542,'0'0'14317,"-26"70"-12075,10-32-576,4 4-1666,4 2 0,6-1 0,2-5 0,0-4 0,7-3 0,8-5 0,1-7 0,0-2 0,2-4-3363,3-7-2979,-2-6-1057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4.902"/>
    </inkml:context>
    <inkml:brush xml:id="br0">
      <inkml:brushProperty name="width" value="0.025" units="cm"/>
      <inkml:brushProperty name="height" value="0.025" units="cm"/>
    </inkml:brush>
  </inkml:definitions>
  <inkml:trace contextRef="#ctx0" brushRef="#br0">102 0 16656,'0'0'10276,"-11"2"-6656,5-1-3419,0 0-1,0 0 1,0 0 0,1 1 0,-1 0 0,0 1 0,1-1 0,-8 5 0,11-5-183,-1 0 1,1 0-1,-1 1 1,1-1-1,0 0 1,0 1-1,0 0 1,0-1-1,0 1 1,1 0-1,0 0 1,-1 0-1,1 0 1,0 0-1,0 0 1,0 1-1,1-1 1,-1 0-1,1 0 1,0 0-1,0 5 1,0-6-19,0-1 0,0 1 0,0-1 0,1 1 0,-1-1 0,1 1 0,-1-1 0,1 0 0,-1 1 0,1-1 0,0 0 0,-1 1 0,1-1 0,0 0 0,0 0 0,0 0 0,0 0 0,0 0 0,0 0 0,0 0 0,1 0 0,1 2 0,2-1 0,-1 0 0,1 0 0,-1-1 0,1 1 0,0-1 0,0 0 0,6 0 0,6 1 0,0-2 0,0 0 0,23-3 0,-19-2 0,0 0 0,0-1 0,37-17 0,-38 14 0,0 1 0,1 1 0,34-7 0,-54 15 0,0-1 0,-1 0 0,1 0 0,0 0 0,-1 1 0,1-1 0,-1 0 0,1 1 0,0-1 0,-1 0 0,1 1 0,-1-1 0,1 1 0,-1-1 0,1 1 0,-1-1 0,1 1 0,-1 0 0,0-1 0,1 1 0,-1-1 0,0 1 0,0 0 0,1-1 0,-1 1 0,0 0 0,0-1 0,0 1 0,0 0 0,0 0 0,0-1 0,0 1 0,0 0 0,0-1 0,0 1 0,0 0 0,0-1 0,0 1 0,-1 0 0,1-1 0,-1 2 0,1-2 0,0 2 1,0 1 0,-1-1 1,1 0-1,0 0 0,0 1 0,1-1 0,-1 0 0,0 0 1,1 0-1,-1 0 0,1 1 0,0-1 0,0 0 1,0 0-1,0 0 0,2 3 0,0-4-9,0 0-1,0 0 1,0 0 0,0 0-1,0 0 1,0-1 0,0 1-1,0-1 1,0 0 0,0 0-1,5-1 1,52-6-2867,-3-10-4921,-14-2-1344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2:45.261"/>
    </inkml:context>
    <inkml:brush xml:id="br0">
      <inkml:brushProperty name="width" value="0.025" units="cm"/>
      <inkml:brushProperty name="height" value="0.025" units="cm"/>
    </inkml:brush>
  </inkml:definitions>
  <inkml:trace contextRef="#ctx0" brushRef="#br0">138 255 15471,'-9'6'3822,"-5"2"-2838,-51 32 2849,61-37-3349,-1 0 0,1 1 0,0-1 0,0 1 0,0 0-1,0 0 1,1 0 0,-1 1 0,1 0 0,0-1-1,-3 9 1,6-13-457,0 1-1,-1-1 0,1 1 1,0-1-1,0 1 0,0-1 0,0 1 1,0 0-1,0-1 0,0 1 1,0-1-1,0 1 0,0-1 1,0 1-1,0-1 0,1 1 0,-1-1 1,0 1-1,0-1 0,0 1 1,1-1-1,-1 1 0,0-1 1,1 0-1,-1 1 0,0-1 0,1 1 1,-1-1-1,0 0 0,1 1 1,-1-1-1,1 0 0,-1 1 1,1-1-1,0 0 0,26 3 257,26-12-402,-38 3-106,-2 0 0,1-1 1,-1 0-1,0-1 0,0-1 1,-1 0-1,0-1 1,-1 0-1,0 0 0,0-2 1,-1 1-1,-1-1 0,12-20 1,-11 16 497,-1 0-1,-1 0 1,0-2 0,-1 1 0,-1 0 0,-1-1-1,0 0 1,-2-1 0,0 1 0,1-31 0,-4 50-255,0-1 1,0 0 0,0 0 0,-1 0-1,1 1 1,0-1 0,0 0 0,0 0 0,0 0-1,-1 1 1,1-1 0,0 0 0,0 0 0,0 0-1,-1 0 1,1 0 0,0 0 0,0 0-1,-1 1 1,1-1 0,0 0 0,0 0 0,-1 0-1,1 0 1,0 0 0,0 0 0,-1 0 0,1 0-1,0 0 1,0 0 0,-1 0 0,1 0-1,0 0 1,0-1 0,-1 1 0,1 0 0,0 0-1,0 0 1,-1 0 0,1 0 0,0 0 0,0-1-1,0 1 1,0 0 0,-1 0 0,1 0-1,0-1 1,0 1 0,0 0 0,0 0 0,-1 0-1,1-1 1,0 1 0,0 0 0,0 0-1,0-1 1,0 1 0,0 0 0,0 0 0,0-1-1,0 1 1,0 0 0,0 0 0,0-1 0,0 1-1,0 0 1,-14 17 607,6-2-626,0 0 0,1 0 0,0 1 0,1 0 0,1 1 0,1-1 0,0 1 0,1 0 0,-1 29 0,4-37 0,0 0 0,0 0 0,1 0 0,0 0 0,1 0 0,-1 0 0,2-1 0,0 1 0,0 0 0,0-1 0,1 0 0,0 0 0,1 0 0,-1 0 0,2-1 0,-1 0 0,1 0 0,0 0 0,13 11 0,-8-10-338,0-1 0,1 0 0,-1-1 0,1 0 0,20 7-1,-22-10-639,0 0 0,0-1 0,1 0-1,-1 0 1,0-1 0,1-1 0,16-1-1,5-4-13413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5.667"/>
    </inkml:context>
    <inkml:brush xml:id="br0">
      <inkml:brushProperty name="width" value="0.025" units="cm"/>
      <inkml:brushProperty name="height" value="0.025" units="cm"/>
    </inkml:brush>
  </inkml:definitions>
  <inkml:trace contextRef="#ctx0" brushRef="#br0">0 1 16400,'0'0'10842,"5"8"-9775,0 3-902,-1-1-1,0 1 1,0 0-1,-1-1 0,-1 2 1,1-1-1,-2 0 0,1 13 1,-2 109 71,-2-66-238,2-23-591,0 36-692,0-29-6617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6.057"/>
    </inkml:context>
    <inkml:brush xml:id="br0">
      <inkml:brushProperty name="width" value="0.025" units="cm"/>
      <inkml:brushProperty name="height" value="0.025" units="cm"/>
    </inkml:brush>
  </inkml:definitions>
  <inkml:trace contextRef="#ctx0" brushRef="#br0">1 370 13453,'0'0'11771,"6"-11"-10880,18-20 264,47-50-1,27-31-94,-65 58-861,-26 41-114,0 0 0,1 0 0,0 1 0,11-11 0,-19 22-81,1 1 0,-1-1-1,0 1 1,1 0 0,-1-1-1,1 1 1,-1-1-1,1 1 1,-1 0 0,1-1-1,-1 1 1,1 0-1,-1-1 1,1 1 0,-1 0-1,1 0 1,-1 0 0,1 0-1,0-1 1,-1 1-1,1 0 1,-1 0 0,1 0-1,-1 0 1,1 0-1,0 0 1,-1 1 0,1-1-1,-1 0 1,1 0 0,0 0-1,-1 0 1,1 1-1,-1-1 1,1 0 0,-1 1-1,1-1 1,-1 0-1,1 1 1,-1-1 0,0 0-1,1 1 1,-1-1 0,1 1-1,-1-1 1,0 1-1,1-1 1,-1 1 0,0 0-1,13 34-72,-10-24 123,12 34 21,2 0 0,1-1 0,38 62 1,-41-82-1253,1-2 0,22 24 0,-20-25-3990,-7-3-2777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6.401"/>
    </inkml:context>
    <inkml:brush xml:id="br0">
      <inkml:brushProperty name="width" value="0.025" units="cm"/>
      <inkml:brushProperty name="height" value="0.025" units="cm"/>
    </inkml:brush>
  </inkml:definitions>
  <inkml:trace contextRef="#ctx0" brushRef="#br0">111 126 4708,'10'-14'3887,"-2"-1"-2669,29-47 2277,-33 57-2539,0 0 1,0 0 0,0 0-1,1 1 1,8-7-1,-7 13 2374,-5 11-2024,-3 15-37,-10 27 49,-2-1 0,-43 102 1,32-94-1089,-71 197-166,96-262-3497,17-98-8850,0 32 4275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2.013"/>
    </inkml:context>
    <inkml:brush xml:id="br0">
      <inkml:brushProperty name="width" value="0.025" units="cm"/>
      <inkml:brushProperty name="height" value="0.025" units="cm"/>
    </inkml:brush>
  </inkml:definitions>
  <inkml:trace contextRef="#ctx0" brushRef="#br0">1 139 15054,'0'0'4506,"14"-12"-2867,-5 4-1350,5-3 159,0 0 0,0 1 1,1 1-1,0 0 0,22-9 1,-33 16-278,103-36 2660,-97 35-2576,0 0 0,0 1-1,0 1 1,1 0 0,-1 0 0,0 1 0,1 0-1,18 4 1,-27-4-222,-1 0 0,0 1-1,0-1 1,1 1 0,-1 0 0,0-1-1,0 1 1,0 0 0,0 0 0,0 0 0,0 0-1,0 0 1,0 0 0,0 0 0,0 0-1,0 0 1,-1 0 0,1 0 0,-1 0-1,1 1 1,0-1 0,-1 0 0,0 0-1,1 1 1,-1-1 0,0 0 0,0 1-1,0-1 1,0 0 0,0 1 0,0-1-1,0 1 1,0-1 0,0 0 0,-1 0-1,1 1 1,0-1 0,-2 3 0,0 2 125,0 0 0,0 0 1,-1 0-1,0 0 1,0-1-1,-7 11 0,-14 10 40,0-2-1,-45 35 0,44-39-118,0 2 0,1 0 0,-23 30 0,46-51-79,0 0 1,0 0-1,0 0 1,0 0-1,0 0 0,0 0 1,1 1-1,-1-1 1,0 0-1,1 1 0,-1-1 1,1 0-1,-1 1 0,1-1 1,0 1-1,0-1 1,0 1-1,0-1 0,0 1 1,0-1-1,0 3 1,1-3-1,0 0 1,0 0-1,0 0 1,-1 0 0,1 0-1,0 0 1,0 0 0,0 0-1,1 0 1,-1 0-1,0-1 1,0 1 0,0-1-1,0 1 1,1-1 0,-1 1-1,0-1 1,3 1-1,10 1-12,-1-1-1,0 0 0,26-2 0,-23 1-41,78-6-2636,-3-15-6707,-50 7 493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8.137"/>
    </inkml:context>
    <inkml:brush xml:id="br0">
      <inkml:brushProperty name="width" value="0.025" units="cm"/>
      <inkml:brushProperty name="height" value="0.025" units="cm"/>
    </inkml:brush>
  </inkml:definitions>
  <inkml:trace contextRef="#ctx0" brushRef="#br0">167 285 13325,'0'0'11312,"8"12"-9625,-4-7-1527,0 1-38,0 0 0,0 0 0,-1 0 0,0 1 0,0-1 0,0 1 0,-1 0 0,1-1 0,-2 1 0,1 0 0,-1 0 0,0 1 0,0 12 0,-8 52 253,4 1 0,4-1-1,2 1 1,14 80 0,-16-151-529,0 0 1,-1 1 0,1-1 0,-1 1-1,0-1 1,0 0 0,0 1-1,0-1 1,0 0 0,-1 1-1,0 2 1,1-5 42,0 1 1,-1-1-1,1 0 0,0 0 1,-1 1-1,1-1 0,0 0 0,-1 0 1,1 1-1,0-1 0,-1 0 1,1 0-1,0 0 0,-1 0 0,1 0 1,0 0-1,-1 0 0,1 0 1,0 1-1,-1-1 0,1 0 0,-1-1 1,1 1-1,0 0 0,-1 0 1,1 0-1,0 0 0,-1 0 0,1 0 1,0 0-1,-1 0 0,1-1 1,0 1-1,-1 0 0,1 0 1,0 0-1,-1-1 0,1 1 0,-42-41-8752,32 30 7890,-71-82-10,10 11 8708,71 81-7594,-1 1 0,0-1 0,1 1 0,-1-1 0,0 0 0,1 1-1,-1-1 1,1 0 0,-1 0 0,1 1 0,-1-1 0,1 0 0,0 0 0,-1 0-1,1 0 1,0 1 0,0-1 0,-1 0 0,1 0 0,0 0 0,0 0 0,0 0-1,0 0 1,0 0 0,0 0 0,1 0 0,-1 1 0,0-1 0,0 0-1,1 0 1,-1 0 0,0 0 0,1 1 0,-1-1 0,1 0 0,-1 0 0,1 1-1,0-1 1,-1 0 0,1 1 0,-1-1 0,1 0 0,0 1 0,0-1 0,-1 1-1,1-1 1,0 1 0,1-1 0,7-3-158,-1 1 1,1 0-1,0 0 0,11-2 0,-1 1 736,-1-2-524,7-3-99,0 1-1,0 2 1,0 0 0,1 2-1,0 0 1,0 2 0,28 1-1,-51 2-73,-1-1 0,1 1-1,0 0 1,-1 0-1,1 0 1,0 0 0,-1 1-1,1-1 1,-1 1-1,0-1 1,1 1 0,-1 0-1,0 0 1,0 0-1,0 0 1,-1 1 0,1-1-1,0 0 1,-1 1-1,1-1 1,-1 1 0,0-1-1,0 1 1,0 0-1,0-1 1,-1 1 0,1 0-1,0 5 1,1 11 270,0 0 0,-1 0 0,-2 25 1,0-19 34,4 12 112,4-51 358,4-61 309,-10 48-1096,1 7 0,-1-1 0,-1 1 0,-4-36 0,6 77 0,-2-17 0,0 0 0,1 0 0,-1-1 0,1 1 0,0 0 0,0-1 0,0 1 0,2 3 0,-2-5 0,0 0 0,0-1 0,1 0 0,-1 1 0,0-1 0,1 0 0,-1 0 0,1 0 0,-1 0 0,1 0 0,0 0 0,-1 0 0,1 0 0,0 0 0,0-1 0,-1 1 0,1-1 0,0 0 0,0 1 0,0-1 0,0 0 0,2 0 0,3-1 0,-1 1 0,1-1 0,0-1 0,-1 1 0,1-1 0,-1-1 0,0 1 0,0-1 0,1 0 0,-2 0 0,1-1 0,0 1 0,-1-1 0,0-1 0,0 1 0,0-1 0,0 0 0,4-6 0,7-8 0,-2 0 0,0-1 0,19-38 0,-25 44 0,-1 0 0,-1-1 0,-1 0 0,0 0 0,-1-1 0,0 1 0,-1-1 0,-1 0 0,-1 0 0,0 0 0,-1 0 0,-3-27 0,2 42 0,1 0 0,0-1 0,0 1 0,0 0 0,0 0 0,-1 0 0,1 0 0,-1 0 0,1 0 0,-1 0 0,1-1 0,-1 1 0,0 1 0,1-1 0,-1 0 0,0 0 0,0 0 0,1 0 0,-1 0 0,0 1 0,0-1 0,0 0 0,0 1 0,0-1 0,0 1 0,0-1 0,-1 1 0,1-1 0,0 1 0,0 0 0,0 0 0,-2-1 0,1 2 0,0-1 0,1 1 0,-1-1 0,0 1 0,1 0 0,-1 0 0,1 0 0,-1 0 0,1 0 0,-1 0 0,1 0 0,0 0 0,-1 0 0,1 1 0,0-1 0,0 0 0,0 1 0,0-1 0,0 1 0,0-1 0,0 3 0,-12 30 0,2 0 0,1 0 0,1 1 0,2 0 0,2 0 0,1 1 0,2 0 0,4 56 0,-2-89 0,0 0 0,1 0 0,-1 1 0,1-1 0,0 0 0,0 0 0,0 0 0,0 0 0,0 0 0,1 0 0,-1 0 0,1 0 0,0 0 0,0-1 0,0 1 0,0-1 0,1 1 0,-1-1 0,4 2 0,-2-1 0,1 0 0,-1-1 0,1 0 0,0 0 0,0-1 0,-1 1 0,1-1 0,0 0 0,0 0 0,1-1 0,6 1 0,-1-1 0,0-1 0,-1 0 0,1-1 0,0 0 0,-1 0 0,0-1 0,1 0 0,-1-1 0,-1 0 0,1-1 0,13-8 0,-17 8 0,0 0 0,0-1 0,0 0 0,-1 1 0,0-2 0,0 1 0,-1 0 0,0-1 0,0 0 0,0 0 0,-1 0 0,0-1 0,0 1 0,-1-1 0,0 0 0,-1 1 0,1-1 0,-1 0 0,-1 0 0,1 0 0,-2 0 0,1 0 0,-3-14 0,2 20 0,1 1 0,-1 0 0,1-1 0,-1 1 0,1-1 0,-1 1 0,0 0 0,0-1 0,0 1 0,0 0 0,0 0 0,0 0 0,0 0 0,0 0 0,-1 0 0,1 0 0,0 0 0,0 0 0,-1 1 0,1-1 0,-1 0 0,1 1 0,-1-1 0,1 1 0,-1 0 0,1-1 0,-1 1 0,1 0 0,-1 0 0,1 0 0,-1 0 0,1 0 0,-1 0 0,1 1 0,-1-1 0,1 0 0,-1 1 0,-1 0 0,-1 1 0,0-1 0,1 1 0,-1-1 0,1 1 0,0 0 0,0 1 0,-1-1 0,2 0 0,-1 1 0,0 0 0,0-1 0,1 1 0,-1 0 0,-1 4 0,2-4 0,0 0 0,1-1 0,0 1 0,-1 0 0,1 0 0,0 0 0,0 0 0,1 0 0,-1 0 0,1 0 0,-1 0 0,1 1 0,0-1 0,0 0 0,0 0 0,1 0 0,-1 0 0,3 6 0,-2-7 0,1 0 0,-1 0 0,1 0 0,0-1 0,-1 1 0,1-1 0,0 1 0,0-1 0,0 1 0,0-1 0,1 0 0,-1 0 0,0 0 0,0 0 0,1-1 0,-1 1 0,1-1 0,-1 1 0,0-1 0,1 0 0,-1 0 0,1 0 0,4 0 0,-1-1 0,1 0 0,0-1 0,-1 1 0,1-1 0,-1 0 0,0-1 0,1 0 0,-1 0 0,0 0 0,-1 0 0,1-1 0,0 0 0,-1 0 0,0-1 0,8-9 0,-4 5 0,0-1 0,-1-1 0,-1 1 0,0-1 0,0 0 0,-1-1 0,7-17 0,-13 28 0,1 0 0,-1 1 0,0-1 0,1 0 0,-1 1 0,0-1 0,0 0 0,1 0 0,-1 0 0,0 1 0,0-1 0,0 0 0,0 0 0,0 0 0,0 1 0,0-1 0,0 0 0,-1 0 0,1 0 0,0 1 0,0-1 0,-1 0 0,1 1 0,-1-2 0,-15 3 0,-19 23 0,30-18 0,-1 1 0,2 0 0,-1 0 0,1 0 0,0 0 0,0 1 0,1-1 0,0 1 0,1 0 0,-1 0 0,2 0 0,-1 1 0,1-1 0,0 0 0,1 1 0,0-1 0,1 10 0,-1-17 0,0 0 0,1 1 0,-1-1 0,0 0 0,1 0 0,-1 0 0,1 0 0,-1 1 0,1-1 0,0 0 0,0 0 0,-1 0 0,1 0 0,0-1 0,0 1 0,0 0 0,0 0 0,0 0 0,0-1 0,0 1 0,0 0 0,0-1 0,3 1 0,-1 1 0,1-1 0,1-1 0,-1 1 0,0 0 0,0-1 0,0 0 0,7 0 0,-2-1 0,0 0 0,0-1 0,0 0 0,0 0 0,0-1 0,10-4 0,-8 0 0,-1 1 0,0-1 0,0-1 0,0 0 0,-1 0 0,0-1 0,12-14 0,-17 17 0,1 0 0,-1-1 0,0 0 0,0 0 0,-1 0 0,0 0 0,0 0 0,-1 0 0,0-1 0,0 1 0,0-1 0,-1 0 0,0-7 0,-28 54 0,22-26 0,0 0 0,1 0 0,0 0 0,1 0 0,0 1 0,1-1 0,0 1 0,2 0 0,0 23 0,0-35 0,1-1 0,-1 1 0,0-1 0,0 0 0,1 1 0,-1-1 0,1 0 0,-1 0 0,1 1 0,0-1 0,-1 0 0,1 0 0,0 0 0,0 0 0,0 0 0,0 0 0,0 0 0,0 0 0,0 0 0,0 0 0,0-1 0,1 1 0,-1 0 0,0-1 0,2 2 0,1-2 0,0 1 0,-1 0 0,1-1 0,0 0 0,0 0 0,-1 0 0,1 0 0,0 0 0,5-2 0,1-1 0,1 1 0,-2-2 0,1 1 0,0-1 0,-1-1 0,12-7 0,-10 4-331,-1-2 1,0 1-1,0-1 0,-1-1 1,-1 0-1,0 0 0,0-1 1,-1 1-1,0-2 0,-1 1 1,0-1-1,5-20 0,2-15-1959,-1-1 1,4-57-1,-3 25 806,-6 46 515,2-7 677,-7 12 4446,-11 57 558,1-6-3498,0 18-752,2 1 0,1 0-1,2 0 1,4 59 0,6-21 300,20 101 0,-23-153-762,-4-20 0,1 0 0,0 1 0,0-1 0,0 0 0,1 0 0,0 0 0,5 11 0,-5-73 0,-6 39 0,-1 0 0,0 0 0,-1 1 0,-1-1 0,0 1 0,-1 1 0,-1 0 0,0 0 0,-1 0 0,-1 1 0,0 1 0,-1 0 0,0 0 0,-25-18 0,35 29 0,-1 1 0,0-1 0,0 0 0,0 0 0,0 1 0,0 0 0,0 0 0,0 0 0,-1 0 0,1 0 0,-7 0 0,10 1 0,0 0 0,1 0 0,-1 0 0,0 0 0,0 0 0,0 0 0,0 0 0,0 0 0,0 0 0,0 0 0,1 0 0,-1 0 0,0 0 0,0 0 0,0 1 0,0-1 0,0 0 0,0 0 0,0 0 0,0 0 0,0 0 0,0 0 0,0 0 0,0 0 0,0 0 0,1 1 0,-1-1 0,0 0 0,0 0 0,0 0 0,0 0 0,0 0 0,0 0 0,0 0 0,0 1 0,0-1 0,0 0 0,0 0 0,0 0 0,0 0 0,-1 0 0,1 0 0,0 0 0,0 1 0,0-1 0,0 0 0,0 0 0,0 0 0,0 0 0,0 0 0,0 0 0,0 0 0,0 0 0,0 0 0,0 0 0,-1 1 0,1-1 0,0 0 0,0 0 0,10 6 0,3-3 0,1-1 0,-1 0 0,1-1 0,-1 0 0,1-1 0,0 0 0,-1-1 0,1-1 0,-1 0 0,1-1 0,-1 0 0,0-1 0,0 0 0,-1-2 0,15-7 0,-16 3-703,-15 4-1151,-24 2-3798,14 3 2405,-20-5-4707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8.510"/>
    </inkml:context>
    <inkml:brush xml:id="br0">
      <inkml:brushProperty name="width" value="0.025" units="cm"/>
      <inkml:brushProperty name="height" value="0.025" units="cm"/>
    </inkml:brush>
  </inkml:definitions>
  <inkml:trace contextRef="#ctx0" brushRef="#br0">20 65 14125,'-15'-7'3684,"10"0"63,5 0-223,0-3-1731,22 2-543,7-1-674,5 2-480,7 0-64,2 5-1793,3 2-3076,-4 0-3042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8.869"/>
    </inkml:context>
    <inkml:brush xml:id="br0">
      <inkml:brushProperty name="width" value="0.025" units="cm"/>
      <inkml:brushProperty name="height" value="0.025" units="cm"/>
    </inkml:brush>
  </inkml:definitions>
  <inkml:trace contextRef="#ctx0" brushRef="#br0">69 0 10858,'0'0'16165,"-9"10"-14030,-48 49 1,57-59-2148,0 0 1,0 0 0,0 0 0,-1 0 0,1 1 0,0-1 0,0 0 0,0 0-1,0 0 1,0 0 0,0 0 0,-1 1 0,1-1 0,0 0 0,0 0 0,0 0-1,0 0 1,0 1 0,0-1 0,0 0 0,0 0 0,0 0 0,0 1 0,0-1-1,0 0 1,0 0 0,0 0 0,0 1 0,0-1 0,0 0 0,0 0-1,0 0 1,0 0 0,0 1 0,0-1 0,0 0 0,1 0 0,-1 0 0,0 1-1,0-1 1,0 0 0,0 0 0,0 0 0,0 0 0,1 0 0,12 2-276,29-7 50,-24 3 71,-3 1 78,0 1 0,-1 1 0,1 0 0,0 1 0,22 6 0,-34-8 114,-1 1 1,1 0 0,0 0 0,0 0-1,0 0 1,0 0 0,-1 1-1,1-1 1,0 1 0,-1 0-1,0 0 1,1 0 0,-1 0 0,0 0-1,0 0 1,0 0 0,0 1-1,0-1 1,-1 1 0,1-1-1,-1 1 1,0 0 0,0 0-1,1-1 1,-2 1 0,1 0 0,0 0-1,-1 0 1,1 0 0,-1 0-1,0 0 1,0 0 0,0 0-1,-1 4 1,0-3 37,-1 0-1,0 1 1,0-1-1,0 0 1,-1 0 0,1-1-1,-1 1 1,0 0-1,0-1 1,0 1-1,0-1 1,-1 0-1,1 0 1,-1-1-1,0 1 1,0-1 0,-8 4-1,2-1-425,0 0 1,0-1-1,0 0 0,0-1 1,-1 0-1,-16 2 0,3-5-6135,4-4-6667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3:59.931"/>
    </inkml:context>
    <inkml:brush xml:id="br0">
      <inkml:brushProperty name="width" value="0.025" units="cm"/>
      <inkml:brushProperty name="height" value="0.025" units="cm"/>
    </inkml:brush>
  </inkml:definitions>
  <inkml:trace contextRef="#ctx0" brushRef="#br0">38 241 1057,'0'-12'6401,"2"-133"17169,-14 154-22093,5 18-1444,0 0 0,2 1 0,1 0-1,2 0 1,0 0 0,2 0-1,6 50 1,-6-76-33,0-1 0,0 1 0,0 0 0,0 0 0,1 0 0,-1-1 0,1 1 0,0 0 0,-1-1 0,1 1 0,0 0 0,0-1 0,0 1 0,0-1 0,0 1 0,0-1 0,1 0 0,-1 1 0,0-1 0,1 0 0,-1 0 0,1 0 0,-1 0 0,1 0 0,-1 0 0,1-1 0,0 1 0,0 0 0,-1-1 0,1 1 0,0-1 0,0 0 0,-1 0 0,1 0 0,0 1 0,0-1 0,0-1 0,-1 1 0,1 0 0,0 0 0,0-1 0,0 1 0,1-2 0,5 0 0,-1-1 0,1 0 0,-1 0 0,0-1 0,0 0 0,0 0 0,-1-1 0,9-7 0,1-2 0,-1-1 0,-1-1 0,-1 0 0,0-1 0,-1 0 0,-1-1 0,0 0 0,-2-1 0,0 0 0,-1 0 0,-1-1 0,0 0 0,-2 0 0,0-1 0,-2 0 0,0 1 0,0-23 0,-3 43 0,0 0 0,0 0 0,0-1 0,0 1 0,0 0 0,1 0 0,-1-1 0,0 1 0,0 0 0,0 0 0,0-1 0,0 1 0,0 0 0,0 0 0,0-1 0,0 1 0,0 0 0,0-1 0,0 1 0,0 0 0,-1 0 0,1-1 0,0 1 0,0 0 0,0 0 0,0-1 0,0 1 0,-1 0 0,1 0 0,0 0 0,0-1 0,0 1 0,0 0 0,-1 0 0,1 0 0,0-1 0,0 1 0,-1 0 0,1 0 0,0 0 0,0 0 0,-1 0 0,1 0 0,0 0 0,0 0 0,-1 0 0,1 0 0,0 0 0,-1 0 0,1 0 0,0 0 0,0 0 0,-1 0 0,1 0 0,0 0 0,0 0 0,-1 0 0,1 0 0,0 0 0,0 0 0,-1 0 0,1 1 0,0-1 0,0 0 0,-1 0 0,1 0 0,0 0 0,0 1 0,-1-1 0,-12 18 0,5 7 0,1 1 0,1 1 0,2-1 0,0 1 0,1 0 0,2 0 0,4 49 0,-3-74 0,0 0 0,0 1 0,0-1 0,0 0 0,0 0 0,0 0 0,1 1 0,-1-1 0,1 0 0,0 0 0,0 0 0,0 0 0,0 0 0,0 0 0,0 0 0,0 0 0,0 0 0,1-1 0,-1 1 0,1 0 0,-1-1 0,1 1 0,0-1 0,0 0 0,0 1 0,0-1 0,-1 0 0,1 0 0,1 0 0,-1-1 0,0 1 0,0 0 0,0-1 0,0 1 0,0-1 0,1 0 0,-1 0 0,0 0 0,0 0 0,1 0 0,-1 0 0,0 0 0,4-2 0,3 0 0,-1-1 0,1 0 0,-1 0 0,0-1 0,0 0 0,0 0 0,0-1 0,-1 0 0,13-11 0,-13 9 0,1-1 0,-2 1 0,1-1 0,-1-1 0,0 1 0,0-1 0,-1 0 0,-1-1 0,1 1 0,-1-1 0,-1 0 0,0 0 0,0 0 0,-1 0 0,-1 0 0,2-14 0,-3 24 0,0-1 0,0 1 0,0-1 0,0 1 0,0-1 0,-1 1 0,1-1 0,0 1 0,0 0 0,0-1 0,0 1 0,0-1 0,-1 1 0,1-1 0,0 1 0,0 0 0,-1-1 0,1 1 0,0-1 0,-1 1 0,1 0 0,0 0 0,-1-1 0,1 1 0,-1 0 0,1-1 0,0 1 0,-1 0 0,1 0 0,-1 0 0,1 0 0,-1-1 0,1 1 0,-1 0 0,-22 3 0,18-1 0,1 0 0,-1 0 0,0 1 0,1-1 0,-1 1 0,-6 5 0,7 0 0,11-9 0,12-9 0,3-9 0,-2 0 0,0-2 0,-1 0 0,20-29 0,-44 64 0,-3 9 0,1 1 0,0 0 0,2 0 0,1 0 0,-2 29 0,6-52 0,0 0 0,-1 0 0,1 0 0,0 0 0,0 0 0,1 0 0,-1 0 0,0 0 0,0-1 0,0 1 0,0 0 0,1 0 0,-1 0 0,1 0 0,-1 0 0,0 0 0,1-1 0,-1 1 0,1 0 0,0 0 0,-1-1 0,1 1 0,0 0 0,-1-1 0,1 1 0,0-1 0,0 1 0,-1-1 0,1 1 0,2 0 0,-1-1 0,0 0 0,0 0 0,1 0 0,-1 0 0,0 0 0,0-1 0,0 1 0,1-1 0,-1 1 0,0-1 0,0 0 0,3-1 0,5-3 0,-1 0 0,-1-1 0,1 0 0,13-13 0,-8 5 0,-2-1 0,0-1 0,-1 0 0,0-1 0,14-32 0,-34 110 0,3-39 0,2 0 0,0 0 0,1 1 0,0 27 0,3-50-21,0 1 0,0-1 1,0 1-1,1 0 0,-1-1 0,0 1 0,0-1 1,0 1-1,0 0 0,1-1 0,-1 1 1,0-1-1,1 1 0,-1-1 0,0 1 0,1-1 1,-1 1-1,1-1 0,-1 1 0,0-1 0,1 0 1,-1 1-1,1-1 0,0 0 0,-1 1 0,1-1 1,-1 0-1,1 0 0,-1 1 0,1-1 0,1 0 1,25-2-1779,-21 0 831,1 0-1,-1 0 1,0-1-1,1 0 1,8-6 0,8-13-7093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00.745"/>
    </inkml:context>
    <inkml:brush xml:id="br0">
      <inkml:brushProperty name="width" value="0.025" units="cm"/>
      <inkml:brushProperty name="height" value="0.025" units="cm"/>
    </inkml:brush>
  </inkml:definitions>
  <inkml:trace contextRef="#ctx0" brushRef="#br0">1 75 10570,'0'0'18508,"1"0"-18410,-1-1 0,1 1 0,0 0 0,0 1 0,0-1-1,0 0 1,0 0 0,-1 0 0,1 0 0,0 1 0,0-1 0,0 0-1,-1 1 1,1-1 0,0 1 0,0-1 0,-1 1 0,1-1 0,0 1 0,0 0-1,-1 46 1537,10-18-1634,-5 101 0,-6-100 0,1 0 0,2 0 0,1 0 0,10 44 0,-12-71 0,-1 0 0,2 0 0,-1 0 0,0 0 0,0 0 0,1 0 0,0 0 0,0 0 0,0-1 0,0 1 0,0-1 0,0 1 0,0-1 0,1 0 0,-1 0 0,1 0 0,4 2 0,-6-3 0,1-1 0,0 1 0,0-1 0,-1 1 0,1-1 0,0 0 0,0 0 0,0 0 0,-1 0 0,1 0 0,0-1 0,0 1 0,0-1 0,-1 1 0,1-1 0,0 1 0,0-1 0,-1 0 0,1 0 0,-1 0 0,1 0 0,-1 0 0,1 0 0,-1 0 0,0 0 0,1-1 0,-1 1 0,0 0 0,0-1 0,0 1 0,1-4 0,12-16 0,-1-2 0,-1 0 0,-1 0 0,-1-1 0,-1 0 0,-1-1 0,-1 0 0,4-32 0,-2-10 0,0-129 0,-34 275 0,23-74 0,-23 118 0,23-107 0,0 0 0,1 0 0,1 0 0,0 0 0,5 28 0,-4-42 0,-1 0 0,0-1 0,1 1 0,-1 0 0,1-1 0,-1 1 0,1-1 0,0 1 0,0-1 0,0 0 0,0 1 0,0-1 0,0 0 0,0 1 0,0-1 0,0 0 0,1 0 0,-1 0 0,0 0 0,1 0 0,-1 0 0,1 0 0,1 0 0,0 0 0,0-1 0,0 1 0,0-1 0,-1 0 0,1 0 0,0 0 0,0 0 0,0-1 0,0 1 0,0-1 0,0 1 0,3-3 0,2 1 0,0-2 0,-1 1 0,1-1 0,-1 0 0,0-1 0,0 0 0,-1 0 0,9-9 0,-7 5 0,-1-2 0,-1 1 0,0-1 0,-1 0 0,1 0 0,-2-1 0,6-22 0,-1 9 0,-11 66 0,2-13 0,-1-10 0,-1-3 0,1 0 0,1-1 0,0 1 0,1 0 0,4 19 0,-4-31 0,0 1 0,0 0 0,0 0 0,1-1 0,0 1 0,-1-1 0,1 0 0,1 0 0,-1 1 0,0-1 0,1 0 0,0-1 0,-1 1 0,1 0 0,0-1 0,0 0 0,1 0 0,-1 0 0,0 0 0,1 0 0,-1 0 0,1-1 0,0 0 0,-1 0 0,6 1 0,-1 0-275,0 0 1,1-1-1,-1 0 0,0-1 0,0 1 1,12-2-1,-19 0 144,1 1 0,0 0 1,0-1-1,0 1 0,0-1 0,-1 1 1,1-1-1,0 0 0,-1 0 0,1 0 1,0 0-1,-1 0 0,1 0 0,-1 0 1,0-1-1,1 1 0,-1 0 0,0-1 1,0 1-1,0-1 0,0 0 0,0 1 1,0-1-1,0 0 0,-1 1 0,1-1 1,0 0-1,-1 0 0,0 0 0,1 1 1,-1-1-1,0 0 0,0-2 0,0-22-5714,0-7-1672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01.102"/>
    </inkml:context>
    <inkml:brush xml:id="br0">
      <inkml:brushProperty name="width" value="0.025" units="cm"/>
      <inkml:brushProperty name="height" value="0.025" units="cm"/>
    </inkml:brush>
  </inkml:definitions>
  <inkml:trace contextRef="#ctx0" brushRef="#br0">1 1 14926,'0'0'15855,"52"31"-28475,-26-15-3235</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01.443"/>
    </inkml:context>
    <inkml:brush xml:id="br0">
      <inkml:brushProperty name="width" value="0.025" units="cm"/>
      <inkml:brushProperty name="height" value="0.025" units="cm"/>
    </inkml:brush>
  </inkml:definitions>
  <inkml:trace contextRef="#ctx0" brushRef="#br0">128 1 19154,'0'0'4105,"-12"4"-245,7-3-3272,-4 2-29,1 0-1,0 0 1,0 0-1,1 1 1,-11 7-1,16-10-510,0 0-1,1 0 0,-1 1 1,1-1-1,-1 0 1,1 1-1,0-1 1,0 1-1,0-1 1,-1 1-1,1-1 1,1 1-1,-1 0 1,0 0-1,0-1 1,1 1-1,-1 0 1,1 0-1,-1 0 0,1 0 1,0 0-1,0 0 1,0-1-1,0 1 1,0 0-1,0 0 1,0 0-1,1 0 1,-1 0-1,1 0 1,-1 0-1,1-1 1,0 1-1,0 0 1,1 2-1,8 10-75,0 0 0,1-1 1,1-1-1,0 0 0,21 16 0,34 36-67,-59-55 96,-1 0 0,0 1 0,-1-1 0,1 1 0,-2 0 0,1 1 0,-2 0 0,1-1-1,-2 1 1,1 1 0,-1-1 0,-1 0 0,0 1 0,-1 0 0,0-1 0,-1 1 0,-1 16-1,0-24 7,0 1-1,-1-1 1,0 0-1,0 0 1,0 0 0,0 0-1,-1 0 1,1 0-1,-1 0 1,0-1-1,0 1 1,-1-1-1,1 0 1,-1 0-1,1 0 1,-1 0-1,0-1 1,0 0-1,0 1 1,0-1-1,-1-1 1,1 1-1,-1-1 1,-5 2-1,5-2-2,0 1 0,0-1 0,0-1-1,0 1 1,0-1 0,0 1 0,-1-1-1,1-1 1,0 1 0,0-1 0,0 0-1,0 0 1,0 0 0,0-1 0,1 0-1,-1 0 1,0 0 0,1 0 0,-1-1-1,1 0 1,-8-6 0,5 1-4,1 0 0,-1-1 0,1 0 0,1 0 0,0-1 0,0 0 0,1 1 0,0-1 0,0-1 0,1 1 0,-2-15 0,4 19 0,0-1 0,1 1 0,-1 0 0,2 0 0,-1 0 0,0 0 0,1-1 0,0 1 0,1 0 0,-1 0 0,1 0 0,0 1 0,1-1 0,-1 0 0,1 1 0,0 0 0,1-1 0,-1 1 0,1 0 0,0 1 0,6-6 0,5-2-478,1 1 1,1 0-1,0 2 1,1 0-1,33-12 1,-28 12-1454,-1-1 1,0-1 0,24-16 0,-6-3-13140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01.894"/>
    </inkml:context>
    <inkml:brush xml:id="br0">
      <inkml:brushProperty name="width" value="0.025" units="cm"/>
      <inkml:brushProperty name="height" value="0.025" units="cm"/>
    </inkml:brush>
  </inkml:definitions>
  <inkml:trace contextRef="#ctx0" brushRef="#br0">1 1 15951,'0'0'3529,"0"11"-1079,5 35-722,2 1 0,2-2 0,16 50 0,2 6-563,-20-68-884,-3-9-35,2 0 0,0-1 0,2 0 0,15 33 0,-23-54-231,1 0 0,0-1 0,0 1 0,0-1 0,0 1 1,0-1-1,1 1 0,-1-1 0,0 1 0,1-1 0,-1 0 0,1 0 1,-1 0-1,1 0 0,-1 0 0,1 0 0,0 0 0,-1 0 0,1-1 0,0 1 1,0-1-1,0 1 0,-1-1 0,1 0 0,3 0 0,-1 0 17,-1-1-1,0 0 0,1 0 1,-1 0-1,0-1 0,0 1 1,1-1-1,-1 0 0,0 0 1,-1 0-1,1 0 0,4-5 1,6-7 80,0 0 0,-1-1 0,17-29 0,-1 0-112,-2-1 0,-2-1 0,-2-2 0,-2 0 0,-2-1 0,17-81 0,-34 128-137,0-12-3571,-1 14 3614,0 0 0,0 0 0,0 0 1,0 0-1,0 0 0,0 0 0,0 1 0,0-1 1,0 0-1,-1 0 0,1 0 0,0 0 0,0 0 1,0 0-1,0 0 0,0 0 0,0 0 0,-1 0 1,1 0-1,0 0 0,0 0 0,0 0 0,0 0 1,0 0-1,0 0 0,-1 0 0,1 0 0,0 0 1,0 0-1,0 0 0,0 0 0,0 0 0,-1 0 1,1 0-1,0 0 0,0 0 0,0 0 0,0 0 1,0 0-1,0 0 0,0 0 0,-1 0 0,1-1 0,0 1 1,0 0-1,0 0 0,0 0 0,0 0 0,0 0 1,0 0-1,0 0 0,0-1 0,0 1 0,0 0 1,0 0-1,0 0 0,-1 0 0,1 0 0,0 0 1,0-1-1,0 1 0,0 0 0,0 0 0,0 0 1,1 0-1,-14 12-7551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02.235"/>
    </inkml:context>
    <inkml:brush xml:id="br0">
      <inkml:brushProperty name="width" value="0.025" units="cm"/>
      <inkml:brushProperty name="height" value="0.025" units="cm"/>
    </inkml:brush>
  </inkml:definitions>
  <inkml:trace contextRef="#ctx0" brushRef="#br0">2 0 14414,'0'0'3459,"-2"53"0,2-26-480,0 4-705,7-4-32,6 0-896,4-3-642,4-5-416,3-3-191,2-7-33,-4-2-833,-1-7-1569,-6 0-1730,-5-11-1762,-4-8-6533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02.640"/>
    </inkml:context>
    <inkml:brush xml:id="br0">
      <inkml:brushProperty name="width" value="0.025" units="cm"/>
      <inkml:brushProperty name="height" value="0.025" units="cm"/>
    </inkml:brush>
  </inkml:definitions>
  <inkml:trace contextRef="#ctx0" brushRef="#br0">0 197 18610,'0'0'8963,"10"-1"-7458,15-2-957,-1-1 1,1-2-1,39-13 0,-55 16-448,0-1-1,0 1 1,-1-1 0,1-1 0,-1 0-1,0 0 1,-1 0 0,1-1 0,-1 0-1,0-1 1,0 1 0,-1-1 0,0-1-1,5-7 1,-9 13-100,-1-1 0,0 1 0,0 0 0,0-1 0,0 1 0,0-1 0,-1 1 0,1-1 0,-1 1 0,0-1 0,1 1 0,-1-1 0,0 1 0,-1-1 0,1 1 0,0-1 0,-2-3 0,2 4 0,-1 1 0,0-1 0,0 1 0,0-1 0,0 1 0,0-1 0,0 1 0,-1 0 0,1 0 0,0-1 0,-1 1 0,1 0 0,-1 0 0,1 0 0,-1 1 0,0-1 0,1 0 0,-1 0 0,-2 0 0,0 0 0,0 1 0,1-1 0,-1 1 0,0-1 0,-1 1 0,1 1 0,0-1 0,0 0 0,1 1 0,-1 0 0,0 0 0,0 0 0,0 0 0,0 1 0,1-1 0,-1 1 0,1 0 0,-1 0 0,1 0 0,-6 6 0,-2 3 0,1 0 0,1 1 0,0 0 0,0 1 0,1 0 0,1 0 0,0 1 0,1 0 0,0 0 0,1 1 0,1-1 0,0 1 0,1 0 0,1 0 0,0 0 0,1 30 0,1-43 0,0 0 0,0 0 0,1 0 0,-1 0 0,0 0 0,1 0 0,0 0 0,0 0 0,-1 0 0,1 0 0,0 0 0,0 0 0,1-1 0,-1 1 0,0 0 0,1-1 0,-1 1 0,1-1 0,-1 1 0,1-1 0,-1 0 0,5 2 0,-3-1 0,1-1 0,-1 0 0,1 0 0,0-1 0,-1 1 0,1-1 0,0 0 0,-1 0 0,1 0 0,0 0 0,0-1 0,3 0 0,4-2 0,-1 1 0,1-2 0,-1 0 0,1 0 0,-1-1 0,0 0 0,16-12 0,-14 7 0,-1 0 0,0-1 0,0 0 0,-2 0 0,1-1 0,-1-1 0,-1 0 0,0 0 0,-1 0 0,-1-1 0,0 0 0,0 0 0,-2-1 0,0 1 0,0-1 0,-1 0 0,-1 0 0,0-16 0,-9 36 0,-2 9 0,2 6 0,0 0 0,2 1 0,0 0 0,1 0 0,2 1 0,0-1 0,1 27 0,1-47 1,0 1 0,0 0 0,0 0 0,0 0 0,1-1 0,-1 1 0,1 0 1,-1 0-1,1-1 0,0 1 0,-1 0 0,1-1 0,0 1 0,0-1 0,0 1 0,0-1 0,0 1 0,1-1 0,-1 0 0,0 1 0,1-1 0,-1 0 1,1 0-1,2 1 0,0 0 1,-1-1 0,1 0 0,0 0 1,0 0-1,0 0 0,0-1 0,0 0 0,0 0 1,0 0-1,0 0 0,4-1 0,1 0-28,0-1-1,0 0 0,0-1 1,0 0-1,0 0 0,-1-1 1,1 0-1,-1 0 0,13-10 0,-8-1-2225,-9 1-2628,-3-4-3917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2.418"/>
    </inkml:context>
    <inkml:brush xml:id="br0">
      <inkml:brushProperty name="width" value="0.025" units="cm"/>
      <inkml:brushProperty name="height" value="0.025" units="cm"/>
    </inkml:brush>
  </inkml:definitions>
  <inkml:trace contextRef="#ctx0" brushRef="#br0">1 21 17457,'0'0'15310,"54"-20"-27065</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14.551"/>
    </inkml:context>
    <inkml:brush xml:id="br0">
      <inkml:brushProperty name="width" value="0.025" units="cm"/>
      <inkml:brushProperty name="height" value="0.025" units="cm"/>
    </inkml:brush>
  </inkml:definitions>
  <inkml:trace contextRef="#ctx0" brushRef="#br0">0 120 7976,'4'-9'7447,"2"-8"-5460,-4 8-881,1-1 0,0 1 0,1 0 0,0 1 0,0-1 1,1 1-1,0 0 0,9-12 0,-14 20-1048,1-1 1,0 1-1,-1 0 1,1-1-1,-1 1 1,1 0 0,0-1-1,-1 1 1,1 0-1,0 0 1,-1 0-1,1-1 1,0 1-1,0 0 1,-1 0 0,1 0-1,0 0 1,-1 0-1,1 1 1,0-1-1,-1 0 1,1 0 0,0 0-1,0 0 1,-1 1-1,1-1 1,-1 0-1,1 1 1,0-1-1,-1 1 1,1-1 0,-1 0-1,1 1 1,-1-1-1,1 1 1,-1 0-1,1-1 1,-1 1 0,0-1-1,1 1 1,-1 0-1,0-1 1,1 1-1,-1 0 1,0-1 0,0 1-1,0 0 1,1-1-1,-1 1 1,0 0-1,0-1 1,0 2-1,5 39 656,-5-1-488,-3 0 0,-1 0 1,-10 41-1,6-43-56,2-1 0,2 1 0,1 61 0,3-97-170,0-1 0,0 1 0,0 0 0,0-1 0,1 1 0,-1-1 0,0 1 0,1-1 0,-1 1 0,1-1 0,0 1 0,-1-1 0,1 0 0,0 1 0,0-1 0,0 0 0,0 0 0,0 0 0,0 1 0,0-1 0,0 0 0,1 0 0,-1-1 0,0 1 0,1 0 0,-1 0 0,0-1 0,1 1 0,-1 0 0,1-1 0,-1 0 0,1 1 0,-1-1 0,1 0 0,-1 0 0,1 0 0,0 0 0,-1 0 0,1 0 0,-1 0 0,1 0 0,-1-1 0,1 1 0,-1 0 0,1-1 0,-1 0 0,3 0 0,4-2 0,0 0 0,0-1 0,0 0 0,-1 0 0,1-1 0,-1 0 0,8-6 0,-2-1-31,2-1-471,0 0 0,-1-1 0,-1-1 0,20-27 0,-33 42 21,0-1 0,1 0 0,-1 0 0,0 0 0,1 1 0,-1-1 0,0 0 0,0 0 0,0 0 0,0 0 0,1 1 0,-1-1 0,0 0 0,-1 0 0,1 0 0,0 0 0,0 1 0,0-1 0,-1-2 0,-6-2-7537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14.876"/>
    </inkml:context>
    <inkml:brush xml:id="br0">
      <inkml:brushProperty name="width" value="0.025" units="cm"/>
      <inkml:brushProperty name="height" value="0.025" units="cm"/>
    </inkml:brush>
  </inkml:definitions>
  <inkml:trace contextRef="#ctx0" brushRef="#br0">0 95 14061,'0'0'18706,"64"-27"-18706,-26 18 0,6 0 0,0 0 0,-1 1 0,-1-1-1569,-8-1-5286,-5-4-8071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41.835"/>
    </inkml:context>
    <inkml:brush xml:id="br0">
      <inkml:brushProperty name="width" value="0.025" units="cm"/>
      <inkml:brushProperty name="height" value="0.025" units="cm"/>
    </inkml:brush>
  </inkml:definitions>
  <inkml:trace contextRef="#ctx0" brushRef="#br0">1 235 15439,'0'0'3961,"13"2"-2963,30 4-39,1-2-1,0-3 1,78-5-1,150-31-487,-133 15-110,498-90 3101,-367 58-3380,-210 41-90,1 3 0,-1 3 0,82 2 0,-136 4 38,-1-1 0,1 1 0,-1 1 0,1-1 0,-1 1 0,1 0 0,4 2 0,-9-3-102,0-1 0,0 0 0,0 1 0,0 0 0,0-1 0,0 1 0,0-1 0,0 1 0,0 0 0,0 0 0,0 0 0,0-1 0,-1 1 0,1 0 0,0 0 0,-1 0 0,1 0 0,-1 0 0,1 0 0,-1 0 0,1 1 0,-1-1 0,0 0 0,1 0 0,-1 0 0,0 0 0,0 0 0,0 1 0,0-1 0,0 0 0,0 0 0,0 0 0,-1 0 0,1 1 0,0-1 0,-1 0 0,1 0 0,0 0 0,-1 0 0,-1 2 0,-12 8-4220,-10-5-3443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4:48.130"/>
    </inkml:context>
    <inkml:brush xml:id="br0">
      <inkml:brushProperty name="width" value="0.025" units="cm"/>
      <inkml:brushProperty name="height" value="0.025" units="cm"/>
    </inkml:brush>
  </inkml:definitions>
  <inkml:trace contextRef="#ctx0" brushRef="#br0">3784 65 2402,'0'0'3193,"3"48"7692,-4-47-10815,1 1 1,-1-1-1,1 0 1,-1 1 0,0-1-1,0 0 1,0 0-1,1 0 1,-1 0-1,0 0 1,0 0 0,-1 0-1,1 0 1,0 0-1,0-1 1,0 1 0,-1 0-1,1-1 1,0 1-1,0-1 1,-1 1 0,1-1-1,-1 0 1,1 1-1,0-1 1,-1 0-1,1 0 1,-3 0 0,-47 3 389,47-3-426,-20-2 275,0 0 0,-46-11 0,-8-2-190,-347-30-12,189 20-74,-174-8 3,133 31-24,-304 4 510,478 7-497,-143 29 1,-28 4-2,72-30-4,-59 5 18,223-10-40,0 2 0,1 1-1,0 2 1,1 1-1,0 2 1,2 1-1,-1 2 1,2 2 0,1 1-1,-44 36 1,71-53-5,1 0 1,-1 1 0,1 0 0,-1 0-1,1 1 1,1-1 0,-1 1 0,1 0-1,0 0 1,0 0 0,1 0 0,0 0-1,0 1 1,0-1 0,1 1 0,0-1-1,0 1 1,1-1 0,0 1 0,0 0-1,0-1 1,1 1 0,0-1-1,0 1 1,2 6 0,4 9-19,0-1 1,1 0 0,1 0-1,1-1 1,25 37-1,11 16 15,-12-19-22,44 54-1,-63-90 28,1-1-1,0-1 1,1 0 0,1-1 0,1-1-1,32 19 1,-12-14 3,-1-1-1,2-2 1,0-2-1,1-2 1,1-2-1,55 8 1,261 7-34,-204-19 30,41 5 5,2-9-1,270-31 0,280-35 109,-449 32-81,-13 1 6,-231 26-36,82-20 0,-91 14-4,1 3 0,89-5 0,-123 12-21,0 0-1,0-1 1,0 0-1,0-1 1,0 0-1,-1-1 0,1-1 1,-1 1-1,0-2 1,0 0-1,-1 0 1,0-1-1,0 0 0,11-10 1,-8 5-11,-1 1-1,-1-2 1,0 1 0,-1-1 0,0-1-1,-1 0 1,-1 0 0,0-1 0,-1 0-1,6-17 1,-9 18 60,0 0-1,-1-1 1,-1 1 0,0 0-1,-1-1 1,0 1-1,-1-1 1,-1 1-1,-1-1 1,0 1-1,0-1 1,-2 1 0,1 0-1,-2 0 1,0 1-1,-1-1 1,0 1-1,-1 0 1,-14-20 0,9 18 44,0 0-1,0 1 1,-2 0 0,1 1 0,-2 1 0,0 0 0,0 1 0,-1 1 0,-1 0 0,1 1 0,-1 1 0,-1 0 0,0 2 0,-29-8 0,-117-14 418,-15-3-230,156 25-814,0-1 0,0-1 0,1-1 1,1-1-1,-36-22 0,2-7-4344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00.011"/>
    </inkml:context>
    <inkml:brush xml:id="br0">
      <inkml:brushProperty name="width" value="0.025" units="cm"/>
      <inkml:brushProperty name="height" value="0.025" units="cm"/>
    </inkml:brush>
  </inkml:definitions>
  <inkml:trace contextRef="#ctx0" brushRef="#br0">1 136 6662,'0'0'2744,"11"-2"-1051,267-36 1972,-224 34-2781,0 2 0,0 3 0,77 10 0,-67-3-207,1-2 0,113-7 0,131-29 1381,-20 1-590,346-24-1340,-549 51-88,-1 3-1,162 24 0,140 5 95,-84-10-60,429 1 41,-552-22-102,251-28 57,-72 2 447,231 20-179,224-9-206,409 12-105,-462 44 10,-73-31 44,-408-11-23,126-14-5,-242 14-20,-23-1-36,191 21 0,-196-4 37,1-5 0,182-13-1,-76 1-65,-243 3-7,1 0 0,-1 0-1,0 0 1,0 0 0,0 0-1,1 0 1,-1 0 0,0 0-1,0 0 1,1 0 0,-1 1-1,0-1 1,0 0 0,0 0-1,0 0 1,1 0 0,-1 0-1,0 0 1,0 1-1,0-1 1,0 0 0,1 0-1,-1 0 1,0 0 0,0 1-1,0-1 1,0 0 0,0 0-1,0 0 1,0 1 0,0-1-1,0 0 1,1 0 0,-1 0-1,0 1 1,0-1 0,0 0-1,0 0 1,0 1 0,0-1-1,-1 0 1,1 0-1,0 1 1,4 6-6104,3-6-268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04.737"/>
    </inkml:context>
    <inkml:brush xml:id="br0">
      <inkml:brushProperty name="width" value="0.025" units="cm"/>
      <inkml:brushProperty name="height" value="0.025" units="cm"/>
    </inkml:brush>
  </inkml:definitions>
  <inkml:trace contextRef="#ctx0" brushRef="#br0">1 285 7719,'0'0'6145,"8"-8"-5868,1 1-258,0 1 0,0-1 0,0 2 0,1-1 0,0 2 0,0-1 0,0 1 0,1 1 0,-1 0 0,16-3 0,74-6 73,199 3 0,-41 4 129,-65-9 322,574-26 2859,-299 31-3171,367-4 1231,-533 14-1113,764-18 81,-192 5 376,-543 43-335,49 2-243,1236-53 1502,-1599 19-1730,676-52 69,-589 50 28,-104 2-221,0-1 0,0 1 0,0 0 1,0 0-1,0 0 0,0 0 0,0-1 1,0 1-1,0 0 0,0 0 0,-1 0 1,1 0-1,-1 0 0,1 0 0,-1 0 1,1 0-1,-1 0 0,1 0 0,-1 0 1,0 0-1,0-1 0,-1-2-1435,-2-15-4703,4-10-6326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15.771"/>
    </inkml:context>
    <inkml:brush xml:id="br0">
      <inkml:brushProperty name="width" value="0.025" units="cm"/>
      <inkml:brushProperty name="height" value="0.025" units="cm"/>
    </inkml:brush>
  </inkml:definitions>
  <inkml:trace contextRef="#ctx0" brushRef="#br0">0 0 14638,'0'0'651,"9"2"-234,38 5 430,-1-2 0,1-3 0,77-4 0,-65-1-448,1 3 0,62 8 0,-78 0-20,67 23 0,9 3-187,26-8 248,1-6-1,181 1 1,298-30 398,-192-16-624,201-3 63,-120 18-222,-361 6-35,231 3 984,-203 2-700,-182-1 16,44 1-325,-14 6 2,-21-4 3,-1-1 1,0 0-1,1 0 1,-1-1-1,1 0 1,0 0-1,-1-1 1,1 0-1,0-1 1,-1 0-1,1 0 1,-1-1-1,1 0 1,-1 0-1,0-1 1,16-7-1,-5 0 10,-10 6 0,-1 0 0,0-1 0,0 0 0,0 0 0,6-7 0,-14 12 16,-8 0-11461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31.682"/>
    </inkml:context>
    <inkml:brush xml:id="br0">
      <inkml:brushProperty name="width" value="0.025" units="cm"/>
      <inkml:brushProperty name="height" value="0.025" units="cm"/>
    </inkml:brush>
  </inkml:definitions>
  <inkml:trace contextRef="#ctx0" brushRef="#br0">62 188 4740,'0'0'3081,"-9"0"-2297,-28-4-52,21-3 694,20-2-672,16-5-484,2 9 301,0 0 0,45-3 0,-39 6-304,44-10 1,55-25 589,-70 18-271,0 3 0,82-11 0,144 7-506,330 18 1,-343 26-81,-32 0 5,22-18 32,-114-5 77,0 6 0,186 33 0,180 27-44,-226-37-65,-259-26 5,408 33 33,545-46-6,-740 2-25,112 3 8,-229 8 235,0-6 0,0-6 0,212-40 0,-326 46-262,38-7 24,54-4 1,-87 12-47,1 0 0,-1 1-1,1 1 1,-1 1 0,1 0 0,-1 1 0,0 0-1,16 7 1,3 0-1588,1-8-2387</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43.780"/>
    </inkml:context>
    <inkml:brush xml:id="br0">
      <inkml:brushProperty name="width" value="0.025" units="cm"/>
      <inkml:brushProperty name="height" value="0.025" units="cm"/>
    </inkml:brush>
  </inkml:definitions>
  <inkml:trace contextRef="#ctx0" brushRef="#br0">1 1 3972,'0'0'283,"8"0"-198,-6 0-114,4 0 197,0 0 0,-1 0-1,1 1 1,0-1 0,0 1 0,0 0 0,0 1-1,-1 0 1,1 0 0,-1 0 0,1 0-1,-1 1 1,0 0 0,6 4 0,0 1 167,1 0 0,1-1 0,-1 0 1,1-1-1,0-1 0,1 0 0,-1 0 1,1-1-1,0-1 0,19 2 0,13-1 566,88-5-1,-91-1-455,1 2 0,58 7-1,-39-1-109,1-2 0,67-6 0,-69 1-357,245-24 767,-53 2 335,481 16-248,11-1-724,403-5 230,-350 12-254,-765-1-53,-24 1-27,1 0 0,0 0-1,-1 1 1,1 1 0,0 0 0,-1 0-1,1 1 1,-1 0 0,0 1-1,1 0 1,-1 0 0,13 8 0,-18-8-295,-1-1 0,1 1 1,-1-1-1,1 0 0,0 0 1,0 0-1,0-1 0,10 2 1,19-1-4200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50.820"/>
    </inkml:context>
    <inkml:brush xml:id="br0">
      <inkml:brushProperty name="width" value="0.025" units="cm"/>
      <inkml:brushProperty name="height" value="0.025" units="cm"/>
    </inkml:brush>
  </inkml:definitions>
  <inkml:trace contextRef="#ctx0" brushRef="#br0">36 213 2947,'0'0'71,"-1"0"-1,1 0 1,0 0 0,-1-1-1,1 1 1,0 0 0,-1 0 0,1 0-1,0-1 1,-1 1 0,1 0-1,0 0 1,-1-1 0,1 1 0,0 0-1,0-1 1,-1 1 0,1 0-1,0-1 1,0 1 0,0 0 0,0-1-1,0 1 1,-1-1 0,1 1-1,0 0 1,0-1 0,0 1 0,0 0-1,0-1 1,0 1 0,0-1-1,0 1 1,0 0 0,0-1 0,1 1-1,-1-1 1,0 1 0,0-1-1,0 1 8,1-1 1,-1 0-1,0 1 0,0-1 0,0 1 0,0-1 0,0 1 0,0-1 0,0 0 0,0 1 0,0-1 0,0 1 0,0-1 0,0 1 0,0-1 0,0 0 0,-1 1 0,1-1 0,0 1 0,0-1 0,-1 1 0,1-1 0,0 1 0,-1-1 0,1 1 0,0-1 0,-1 1 0,1 0 0,-1-1 0,1 1 0,-1 0 0,1-1 0,-1 1 0,1 0 0,-1-1 0,1 1 1,-1 0-1,1 0 0,-1 0 0,0 0 0,1-1 0,-1 1 0,0 0 0,-16 3 1246,16 4-398,2-5-867,0-1-1,1 0 1,-1 0-1,0-1 1,0 1 0,1 0-1,-1 0 1,0-1-1,1 1 1,-1 0-1,1-1 1,-1 0-1,1 1 1,-1-1-1,1 0 1,2 1-1,33-2 564,1 0 0,48-10 0,-42 5-226,53-1 1,294 10 1447,566-16 161,-727-5-1749,332-12-160,842 43 0,-1290-10-93,390 5 42,-1-31-2,327-13 98,-102 9-58,-555 16-78,-54 5 41,166-30-1,-282 35-43,0 1 0,1-1 0,-1 0 0,1 1 0,-1 0 0,0 0 0,1 0 0,-1 0 0,5 1 0,-7-1-56,0 1 0,0 0 0,0 0-1,0-1 1,0 1 0,0 0 0,0 0-1,-1 0 1,1 0 0,0 0 0,0 0-1,-1 0 1,1 0 0,-1 1 0,1-1-1,-1 0 1,1 0 0,-1 0 0,0 1-1,0-1 1,1 0 0,-1 3 0,2-3-2445,3-2-2578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2.943"/>
    </inkml:context>
    <inkml:brush xml:id="br0">
      <inkml:brushProperty name="width" value="0.025" units="cm"/>
      <inkml:brushProperty name="height" value="0.025" units="cm"/>
    </inkml:brush>
  </inkml:definitions>
  <inkml:trace contextRef="#ctx0" brushRef="#br0">23 56 14478,'0'0'11888,"11"-9"-10356,-3 3-1317,0 1 0,-1 0 0,1 1-1,1-1 1,-1 1 0,1 1 0,0 0 0,-1 0-1,1 1 1,0 0 0,1 0 0,14 0-1,-21 2-150,4 0 58,-1 0 0,1 0 0,-1 1-1,0 0 1,1 0 0,9 3 0,-14-3-111,-1-1 1,0 1 0,1 0 0,-1 0 0,0 0-1,0-1 1,0 1 0,0 1 0,0-1-1,0 0 1,0 0 0,0 0 0,0 0-1,0 1 1,-1-1 0,1 0 0,0 1-1,-1-1 1,1 1 0,-1-1 0,0 0 0,1 1-1,-1-1 1,0 1 0,0-1 0,0 1-1,0-1 1,0 1 0,0-1 0,-1 1-1,1-1 1,0 1 0,-1-1 0,1 1 0,-2 1-1,-1 4 20,1 0 1,-1-1-1,-1 1 0,0-1 0,0 0 0,0 0 0,0 0 0,-1-1 1,-9 9-1,-57 44 335,41-35-307,10-8-59,12-10 0,1 0 0,0 0 0,1 0 0,0 1 0,0 0 0,0 0 0,0 1 0,1-1 0,-5 9 0,10-15 0,0 0 0,0 0 0,0 1 0,0-1 0,0 0 0,0 1 0,0-1 0,0 0 0,0 0 0,0 1 0,0-1 0,0 0 0,0 1 0,1-1 0,-1 0 0,0 0 0,0 1 0,0-1 0,0 0 0,0 0 0,1 0 0,-1 1 0,0-1 0,0 0 0,0 0 0,1 0 0,-1 1 0,0-1 0,0 0 0,1 0 0,-1 0 0,0 0 0,0 0 0,1 0 0,-1 1 0,0-1 0,0 0 0,1 0 0,-1 0 0,0 0 0,1 0 0,-1 0 0,0 0 0,0 0 0,1 0 0,19 0 0,-15-1 0,15 1-710,-1-2 0,28-5 0,82-28-7361,-105 28 6282,26-9-8130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5:59.156"/>
    </inkml:context>
    <inkml:brush xml:id="br0">
      <inkml:brushProperty name="width" value="0.025" units="cm"/>
      <inkml:brushProperty name="height" value="0.025" units="cm"/>
    </inkml:brush>
  </inkml:definitions>
  <inkml:trace contextRef="#ctx0" brushRef="#br0">6 101 673,'-2'-16'3720,"-1"22"-378,3-6-3290,-1 1 0,1 0-1,0 0 1,0 0 0,0-1-1,0 1 1,0 0 0,0 0-1,0 0 1,0 0-1,1-1 1,-1 1 0,0 0-1,0 0 1,1-1 0,-1 1-1,0 0 1,1 0 0,-1-1-1,1 1 1,-1 0 0,1-1-1,-1 1 1,1-1 0,0 1-1,-1 0 1,1-1 0,0 0-1,-1 1 1,1-1 0,0 1-1,-1-1 1,2 1 0,19 1 379,1-1 1,-1-1-1,0-1 1,0-1-1,0-1 1,26-6-1,-13 2 101,43-2 0,19 7 212,0 3 1,0 5 0,129 25-1,-125-17-663,1-5 0,119-3 0,-2 0 87,678 5 751,-273-52-825,-263 12-39,13 3 28,829-34 0,-666 53-47,714 3 387,-866 19-192,109 3-163,548-37 38,194 8 387,-845 12-414,284 26-47,0 1 0,-612-28-29,1520 12 26,-986-12-31,-252-3 25,-309 9-116,-4-1-1811,-12-6-2655,-1-5-3416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6:44.649"/>
    </inkml:context>
    <inkml:brush xml:id="br0">
      <inkml:brushProperty name="width" value="0.025" units="cm"/>
      <inkml:brushProperty name="height" value="0.025" units="cm"/>
    </inkml:brush>
  </inkml:definitions>
  <inkml:trace contextRef="#ctx0" brushRef="#br0">1860 555 5381,'-16'0'2050,"-3"0"-1788,-66 0 461,-140-17 0,132-1-619,2 0-17,-149-11 0,-42 33-95,238 0 373,1 3-1,0 1 1,0 2-1,-58 22 1,62-16-101,-1 2 0,2 1 0,1 2 0,0 2 0,2 1 0,-52 47 0,64-50-254,2 2 0,0-1 1,1 2-1,2 1 0,0 0 0,2 2 0,1-1 0,1 2 0,1 0 0,-9 30 0,17-40-15,0 1 0,2-1 0,0 1 1,1-1-1,0 1 0,2 0 0,0 0 0,1 0 0,1-1 0,1 1 0,7 24 0,-2-17-9,2-2-1,0 1 0,1-2 0,2 1 0,0-2 0,1 1 0,24 27 1,2-6-11,2-2 1,2-1 0,2-3 0,1-1 0,1-3-1,80 42 1,19-1 60,3-8 0,3-5-1,2-8 1,251 54 0,-107-52 93,471 28 1,-533-76-18,0-10 0,-1-11 0,248-45 0,180-64-2,-487 80 27,291-111 1,-405 127-133,-2-2 0,-1-3 0,-1-3 0,82-63 0,-115 77 217,-1-1-1,-1-1 1,-1-2 0,-1 0-1,-2-1 1,0-1 0,-1-1-1,-2-1 1,-1 0 0,-1-1-1,16-46 1,-28 67-68,-1-1 1,0 0-1,0-1 1,-1 1-1,0 0 0,-1 0 1,0 0-1,0-1 1,-1 1-1,0 0 1,0 0-1,-6-16 0,3 14-81,-1-1 0,-1 0 1,0 1-1,0 0 0,-1 0 0,-1 1 0,0 0 0,-11-12 0,-14-8-75,-2 1 1,-1 2-1,-1 2 1,-47-25-1,67 40 51,-112-60-2,-2 5 0,-153-52 0,-288-70 266,-540-93-348,751 197-586,125 28 282,-354-36 1,502 84 288,0 4 0,0 4-1,0 4 1,0 3 0,1 4 0,0 4-1,-126 41 1,-98 74-3105,161-58-416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7:57.381"/>
    </inkml:context>
    <inkml:brush xml:id="br0">
      <inkml:brushProperty name="width" value="0.025" units="cm"/>
      <inkml:brushProperty name="height" value="0.025" units="cm"/>
    </inkml:brush>
  </inkml:definitions>
  <inkml:trace contextRef="#ctx0" brushRef="#br0">36 1 4260,'-3'2'608,"-1"0"-1,1 1 1,0-1 0,0 1-1,0 0 1,0 0 0,0 0 0,1 0-1,-4 6 1,5-8-589,1 0 1,-1 1-1,1-1 1,0 0-1,0 0 1,-1 1-1,1-1 1,0 0-1,0 1 1,0-1-1,1 0 1,-1 1-1,0-1 1,0 0-1,1 0 0,-1 1 1,1-1-1,-1 0 1,1 0-1,-1 0 1,1 0-1,0 1 1,0-1-1,-1 0 1,1 0-1,0-1 1,0 1-1,0 0 1,0 0-1,0 0 1,0 0-1,0-1 0,1 1 1,0 0-1,13 8 113,0-1 0,1-1-1,0 0 1,0-1-1,1 0 1,0-2 0,33 6-1,126 4 829,-161-13-859,833-20 486,-276-4-501,-536 22-69,107-1 54,245 27 1,-135 4 891,1-11 0,276-16-1,-394-2 538,-125-5-4895,-1-6-2018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7:59.223"/>
    </inkml:context>
    <inkml:brush xml:id="br0">
      <inkml:brushProperty name="width" value="0.025" units="cm"/>
      <inkml:brushProperty name="height" value="0.025" units="cm"/>
    </inkml:brush>
  </inkml:definitions>
  <inkml:trace contextRef="#ctx0" brushRef="#br0">580 0 5093,'-13'6'939,"-32"13"182,-34 14 1097,-119 69 1,183-92-2207,1 2 0,1 0 0,0 0 0,0 1 0,1 1 0,1 0 1,0 1-1,1 0 0,1 1 0,0-1 0,-11 31 0,3 2 68,1 1-1,-17 96 1,21-69 56,3 0 0,3 0 0,4 1 1,3-1-1,13 94 0,-7-130-127,1 1-1,2-1 1,26 64 0,-30-87-19,2-1 0,0 0 0,1 0 0,0-1 0,2 0 0,0 0 0,0-1 0,1-1 0,1 0 0,25 20 0,-31-28 3,-1-1-1,1 0 1,0-1 0,0 1-1,0-1 1,0 0-1,1-1 1,-1 0 0,1 0-1,-1-1 1,1 0 0,0 0-1,0 0 1,-1-1-1,16-2 1,-12 0 37,0-1-1,-1 0 1,1-1-1,-1 0 0,0-1 1,1 0-1,-2-1 1,1 1-1,16-15 1,4-8 144,0-2 0,-2-1 0,-1-1-1,38-60 1,31-55 301,-6-5 1,128-298-1,-199 400-336,22-88 0,-37 118-39,0 0 0,-1 0 0,-2-1 0,0 1 0,-1-1 0,0 1 0,-7-33 0,6 46-98,-1 0 1,-1 0-1,1 0 0,-1 0 1,0 1-1,-1-1 0,1 1 1,-1-1-1,-1 1 0,1 1 1,-1-1-1,0 1 0,0-1 0,-1 1 1,1 1-1,-1-1 0,0 1 1,-1 0-1,1 0 0,-1 1 1,1 0-1,-1 0 0,0 1 1,0-1-1,-15-1 0,9 2-289,0 0 0,0 1 0,0 0-1,-1 2 1,1-1 0,0 2 0,0-1-1,0 2 1,0 0 0,0 0 0,0 1-1,1 1 1,-21 11 0,-24 19-2265,5 2-2140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8:10.681"/>
    </inkml:context>
    <inkml:brush xml:id="br0">
      <inkml:brushProperty name="width" value="0.025" units="cm"/>
      <inkml:brushProperty name="height" value="0.025" units="cm"/>
    </inkml:brush>
  </inkml:definitions>
  <inkml:trace contextRef="#ctx0" brushRef="#br0">0 93 6502,'0'0'2739,"3"1"-71,15 2-2347,52-1 984,0-4 0,0-2-1,130-26 1,80-6-774,331 25 184,-130 5-630,1400 0 706,-658 7-718,-550-3 46,-655 1-97,42 2 46,-57-1-58,1 1 0,-1-1 0,1 1 0,-1-1 0,1 1 0,-1 0-1,1 1 1,-1-1 0,0 0 0,0 1 0,0 0 0,5 3 0,-3-4-298,-1-1 1,1 1 0,0-1 0,-1 0 0,1-1 0,0 1 0,-1-1 0,7-1 0,14-5-2943,8-3-1970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8:16.402"/>
    </inkml:context>
    <inkml:brush xml:id="br0">
      <inkml:brushProperty name="width" value="0.025" units="cm"/>
      <inkml:brushProperty name="height" value="0.025" units="cm"/>
    </inkml:brush>
  </inkml:definitions>
  <inkml:trace contextRef="#ctx0" brushRef="#br0">88 80 5477,'0'0'662,"-10"-1"342,-67-3 2412,76 4-3069,13 0 481,75 4 126,109 19 0,-20-1-828,494 18 1577,193-28-907,-728-9-818,1813 2 146,-1023-8-99,-168-14-8,-45 0 4,428-24 6,-481 10-17,-123 23 23,85-3-2,-312 3-10,273-23 17,-512 23-2529,102 0 1,-144 8-4829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8:20.128"/>
    </inkml:context>
    <inkml:brush xml:id="br0">
      <inkml:brushProperty name="width" value="0.025" units="cm"/>
      <inkml:brushProperty name="height" value="0.025" units="cm"/>
    </inkml:brush>
  </inkml:definitions>
  <inkml:trace contextRef="#ctx0" brushRef="#br0">1 55 3203,'0'0'3155,"6"-8"-2749,22-26-59,-26 33-327,-1-1-1,1 1 1,-1 0 0,1 0 0,-1 0 0,1 0-1,0 0 1,-1 1 0,1-1 0,0 0 0,0 1-1,0 0 1,0-1 0,0 1 0,-1 0 0,1 0 0,0 0-1,0 0 1,0 0 0,0 0 0,2 1 0,37 16 188,-24-9-174,19 3 105,1-2 1,-1-1-1,1-3 1,62 3 0,3 1 91,168 13 999,461-22 1,452-6 786,699 65-1605,-831-39-253,339 13-148,-1024-15 1,1439 56 3,-731-68 17,-676-7 0,871-64 481,-1139 51 864,217-51 0,-345 64-1436,6 0-6768,4-2-1629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8:55.907"/>
    </inkml:context>
    <inkml:brush xml:id="br0">
      <inkml:brushProperty name="width" value="0.025" units="cm"/>
      <inkml:brushProperty name="height" value="0.025" units="cm"/>
    </inkml:brush>
  </inkml:definitions>
  <inkml:trace contextRef="#ctx0" brushRef="#br0">198 0 5669,'0'0'668,"-9"4"-417,-131 37-289,91-8 5798,54-33-5562,-1-1-1,1 2 1,-1-1-1,0 0 1,1 1-1,-1 0 1,0 0-1,1 0 1,-1 1-1,0-1 1,0 1-1,0 0 0,0 0 1,0 0-1,4 4 1,5 1-5,14 6-117,2-2 0,-1-1 0,1-1 0,1-1 1,49 5-1,154 0 441,0 0-87,-39 17 414,-83-11-409,185 7-1,-172-31-153,0-6 1,176-39-1,-299 50-281,172-29 76,1 8 1,227 1-1,-54 25-81,454-18 299,-633-1-206,172 9 0,-221 17 86,-74-5 441,51-1 0,-74 0-2354,-19-5 1152,-1 0 0,0 0 0,1-1 0,-1 1 0,1 0 1,-1-1-1,1 1 0,-1-1 0,1 0 0,4 0 0,18-3-4996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59:34.811"/>
    </inkml:context>
    <inkml:brush xml:id="br0">
      <inkml:brushProperty name="width" value="0.025" units="cm"/>
      <inkml:brushProperty name="height" value="0.025" units="cm"/>
    </inkml:brush>
  </inkml:definitions>
  <inkml:trace contextRef="#ctx0" brushRef="#br0">12682 427 7623,'-13'0'-1014,"-101"-7"1905,0-4 0,-115-29 0,-131-14 1417,-933-7-1296,327 23-1053,-1269-46 1274,483 7-1383,763 23 194,-849 86 196,1415-6-370,-642 65 1173,956-75-952,0 5 1,-200 66-1,258-68-55,1 3 1,2 1-1,0 3 1,1 2-1,2 2 1,1 1-1,-78 74 1,68-49-148,-56 75 1,86-99 52,2 1 1,1 2 0,1 0 0,-17 43-1,34-70 70,-1 1 0,1 0 0,0-1-1,1 1 1,0 0 0,1 1-1,0-1 1,0 0 0,1 0 0,0 0-1,1 1 1,0-1 0,0 0-1,1 0 1,0 0 0,0 0-1,1 0 1,0-1 0,1 1 0,0-1-1,1 0 1,-1 0 0,1 0-1,1-1 1,0 1 0,0-1 0,0-1-1,1 1 1,-1-1 0,14 9-1,13 8 23,1-2 0,1-1 0,1-1 0,1-2 0,1-2-1,0-1 1,52 11 0,285 41-59,-375-66 25,287 30-1587,508-13-1,289-95 1373,992-39 2098,5 101-2355,-826 12 481,551 22 34,-39-5-11,-1588-21 55,276-47 1,168-83 95,-402 72-153,-189 54-97,0-2 0,-1 0 0,-1-3 0,47-32 0,-71 44 74,1 0 0,-1 0 0,0 0-1,-1-1 1,1 1 0,-1-1 0,0-1 0,-1 1-1,1-1 1,-1 0 0,-1 0 0,1 0-1,-1 0 1,0 0 0,-1-1 0,0 0 0,0 1-1,-1-1 1,0 0 0,0 0 0,0 0-1,-1 0 1,-1 0 0,1 0 0,-1 1 0,-1-1-1,1 0 1,-1 0 0,-1 1 0,1-1-1,-1 1 1,-1 0 0,1 0 0,-1 0 0,0 0-1,-8-9 1,-11-11 233,-2 2 0,0 1 0,-1 1-1,-2 1 1,0 2 0,-1 0 0,-1 2 0,0 1 0,-2 2-1,-55-19 1,-27-2-899,-212-36 0,142 36-3533,61 9-3554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0:24.423"/>
    </inkml:context>
    <inkml:brush xml:id="br0">
      <inkml:brushProperty name="width" value="0.025" units="cm"/>
      <inkml:brushProperty name="height" value="0.025" units="cm"/>
    </inkml:brush>
  </inkml:definitions>
  <inkml:trace contextRef="#ctx0" brushRef="#br0">0 123 9961,'0'0'7084,"0"-4"-6598,1 3-464,-1 1-1,0-1 1,0 1 0,0-1-1,0 1 1,0 0-1,0-1 1,0 1 0,1-1-1,-1 1 1,0 0-1,0-1 1,1 1 0,-1-1-1,0 1 1,0 0-1,1-1 1,-1 1-1,0 0 1,1-1 0,-1 1-1,1 0 1,-1 0-1,0-1 1,1 1 0,-1 0-1,1 0 1,-1 0-1,1 0 1,-1 0 0,0-1-1,1 1 1,-1 0-1,1 0 1,-1 0 0,1 0-1,-1 0 1,1 0-1,-1 1 1,1-1-1,-1 0 1,1 0 0,-1 0-1,0 0 1,1 0-1,-1 1 1,1-1 0,-1 0-1,0 0 1,1 1-1,-1-1 1,0 0 0,1 1-1,0 0 1,41 24 623,1 0-337,-21-17 77,-1-2 0,2-1 1,-1 0-1,46 3 0,96-7 528,-89-2-752,818 5 357,-463-26-337,-117 3-36,557 7 133,-192 4-236,-254 5-26,318-15 5,-482 4 147,-32 3 223,228-41 0,-442 49-375,57-10 86,1 2-1,86-1 1,-192 30-5072,8-7-2520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3.313"/>
    </inkml:context>
    <inkml:brush xml:id="br0">
      <inkml:brushProperty name="width" value="0.025" units="cm"/>
      <inkml:brushProperty name="height" value="0.025" units="cm"/>
    </inkml:brush>
  </inkml:definitions>
  <inkml:trace contextRef="#ctx0" brushRef="#br0">0 252 20147,'0'0'8467,"9"-7"-6967,244-232 1126,-246 233-2599,-5 8-20,-4 5-14,-29 56 7,23-48 0,0 0 0,1 0 0,1 0 0,0 1 0,1 0 0,1 0 0,0 1 0,1-1 0,-1 20 0,4-35-61,0 0-1,0 0 1,0 1 0,0-1-1,0 0 1,1 0 0,-1 0-1,0 0 1,0 0-1,1 1 1,-1-1 0,1 0-1,-1 0 1,1 0 0,0 0-1,-1 0 1,1 0 0,0 0-1,-1 0 1,1-1 0,0 1-1,0 0 1,0 0-1,0-1 1,0 1 0,0 0-1,1 0 1,1 0-282,0-1 0,0 1-1,-1-1 1,1 1 0,0-1 0,0 0 0,0 0 0,0 0-1,-1-1 1,1 1 0,3-2 0,3 0-975,1-1 1,-1 0-1,0 0 0,-1-1 1,1 0-1,8-6 0,17-18-6684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0:30.405"/>
    </inkml:context>
    <inkml:brush xml:id="br0">
      <inkml:brushProperty name="width" value="0.025" units="cm"/>
      <inkml:brushProperty name="height" value="0.025" units="cm"/>
    </inkml:brush>
  </inkml:definitions>
  <inkml:trace contextRef="#ctx0" brushRef="#br0">0 308 9833,'0'0'1372,"14"-2"-907,166-34 1364,31-7 249,440 8-1346,-275 22-700,1786 41 3363,-1768-13-3206,1-17-1,429-58 1,309-92-29,-1117 150 195,-6 1-4490,-11-4 265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0:33.920"/>
    </inkml:context>
    <inkml:brush xml:id="br0">
      <inkml:brushProperty name="width" value="0.025" units="cm"/>
      <inkml:brushProperty name="height" value="0.025" units="cm"/>
    </inkml:brush>
  </inkml:definitions>
  <inkml:trace contextRef="#ctx0" brushRef="#br0">99 96 4676,'-2'-2'118,"1"-1"-1,-1 0 0,1 0 0,-1 1 1,1-1-1,0 0 0,0 0 0,0 0 1,0 0-1,1 0 0,-1 0 0,1-1 0,0-4 1,0 5-115,0 1-1,0-1 1,0 0 0,-1 1 0,1-1 0,-1 0 0,0 1 0,1-1 0,-1 1 0,0-1-1,-1 1 1,1-1 0,-3-3 0,3 5 28,1 0 1,-1 1-1,1-1 1,-1 0-1,0 1 1,1-1-1,-1 1 1,0-1-1,1 1 1,-1-1-1,0 1 0,0-1 1,0 1-1,1 0 1,-1 0-1,0-1 1,0 1-1,0 0 1,0 0-1,0 0 0,1 0 1,-1 0-1,0 0 1,0 0-1,0 0 1,0 0-1,0 0 1,0 1-1,0-1 1,-1 1 5,0 1 0,0-1 0,1 0 1,-1 1-1,0-1 0,1 1 0,-1-1 1,1 1-1,0 0 0,0 0 0,-2 3 1,-19 51-794,18-40-845,1-5-1261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0:35.663"/>
    </inkml:context>
    <inkml:brush xml:id="br0">
      <inkml:brushProperty name="width" value="0.025" units="cm"/>
      <inkml:brushProperty name="height" value="0.025" units="cm"/>
    </inkml:brush>
  </inkml:definitions>
  <inkml:trace contextRef="#ctx0" brushRef="#br0">0 291 3619,'0'0'3940,"11"-1"-3011,60-8 1028,123-31 1,-42 7-1586,-94 24-244,1 2-1,-1 3 1,97 7 0,176 34 333,-241-25-355,59 12 617,-71-10-516,159 8 0,229-45-126,-242 8-60,868-20 1244,-949 43-1149,275 50 1,-377-50-115,132 23 6,343 50 42,270-41 41,-151-61 1282,0 1-1166,-100 30-221,420-12 28,124-74 18,-344 55-11,-375 16-15,578 16 15,4 42-83,-843-49 50,263 2 20,396-46 0,-698 34-8,951-105 32,-660 57-36,698-87-14,-828 132 257,-46 4-1146,-61-6-3165,-36-3-2238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0:42.852"/>
    </inkml:context>
    <inkml:brush xml:id="br0">
      <inkml:brushProperty name="width" value="0.025" units="cm"/>
      <inkml:brushProperty name="height" value="0.025" units="cm"/>
    </inkml:brush>
  </inkml:definitions>
  <inkml:trace contextRef="#ctx0" brushRef="#br0">1 26 4068,'0'0'9940,"0"1"-9841,1 0-1,0 0 1,0 0 0,0 0 0,1-1-1,-1 1 1,0 0 0,0 0 0,0-1 0,1 1-1,-1-1 1,0 1 0,3 0 0,7-2 276,0 0 1,0-1 0,0 0 0,0-1-1,15-6 1,-14 5-252,0 0-1,0 1 1,0 0-1,17-1 1,27 4 87,0 3 0,108 21 0,16 1 1211,311-17-1168,-154-8-129,-194 3-96,250-28 1,-9-7 6,-325 32-30,0 3-1,-1 3 1,1 2-1,86 23 1,-16 8 57,-62-16 112,1-4 0,1-2 1,0-3-1,98 6 0,-116-21-323,-1-2 0,79-16 0,-55 7-4362,-50 9-3198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0:53.358"/>
    </inkml:context>
    <inkml:brush xml:id="br0">
      <inkml:brushProperty name="width" value="0.025" units="cm"/>
      <inkml:brushProperty name="height" value="0.025" units="cm"/>
    </inkml:brush>
  </inkml:definitions>
  <inkml:trace contextRef="#ctx0" brushRef="#br0">105 88 4484,'-14'2'417,"-40"-1"1000,53-1-1104,-1 1 1,0-2-1,1 1 1,-1 0 0,0 0-1,1-1 1,-1 1-1,0 0 1,1-1 0,-1 0-1,1 1 1,-1-1-1,1 0 1,-1 0-1,1 0 1,-1 0 0,1 0-1,0 0 1,0 0-1,0 0 1,-1-1 0,1 1-1,0 0 1,-1-3 1318,96 12 461,461-31-193,152-16-128,-18 26-1339,-498 9-430,1 9 1,261 41 0,-227-6 3,423 59 44,-118-78 3,-337-18-12,1075-8 156,299-77 117,258 67-272,-1479 35-14,218 5-21,-394-25 11,1234-33 26,-174 19-45,-912 15-304,-316-1-369,0 0 0,0 0 1,1-1-1,-1 1 0,0-1 1,0 1-1,0-1 1,6-2-1,13-10-6817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1:00.991"/>
    </inkml:context>
    <inkml:brush xml:id="br0">
      <inkml:brushProperty name="width" value="0.025" units="cm"/>
      <inkml:brushProperty name="height" value="0.025" units="cm"/>
    </inkml:brush>
  </inkml:definitions>
  <inkml:trace contextRef="#ctx0" brushRef="#br0">1989 385 7911,'0'0'2552,"9"4"-2189,-2-1-447,-4-2 246,0 0-1,0 0 1,0 0 0,0 0 0,0 1-1,0-1 1,0 1 0,0-1 0,-1 1-1,1 0 1,-1 0 0,1 0 0,-1 0-1,0 1 1,0-1 0,0 1 0,0-1-1,0 1 1,-1 0 0,1 0 0,-1 0-1,0-1 1,0 1 0,0 0 0,1 7-1,-5 44 1095,-2 1-1,-17 71 1,-7 67 588,28-182-1809,-2 1 0,1-1 0,-1 0-1,-1 0 1,0 0 0,0 0 0,-1-1 0,-1 1-1,1-1 1,-2 0 0,1-1 0,-2 0 0,-8 10-1,-16 13 107,-1-1 0,-39 28 1,40-34-81,21-17 33,0 0-1,-1-1 1,0 0 0,-1-1 0,1 0 0,-1-1 0,0-1 0,0 0 0,-1 0-1,0-1 1,-13 0 0,-9 6-40,0 2 0,1 1 0,-41 20-1,42-17-13,-1-1 0,0-1-1,-52 10 1,21-9-7,0 3 0,-83 32-1,-118 65 120,163-67-125,54-28 0,-75 18-1,73-24-36,-84 35 0,121-42 3,1 1 0,0 1-1,1 0 1,0 1-1,0 0 1,1 1 0,0 0-1,1 1 1,0 0 0,-11 16-1,14-15-15,1 0 1,1 1-1,0 0 0,0 0 0,2 0 0,-1 1 0,2-1 1,0 1-1,-3 28 0,3 12-47,5 70 0,0-40 118,-2-69-25,0 13-53,0-1 0,2 0 0,1 0 0,6 27 0,-7-46 19,1 0-1,0 0 1,0 0 0,0 0-1,1-1 1,0 1 0,1-1-1,0 0 1,0 0 0,0-1-1,1 0 1,0 0 0,0 0-1,1 0 1,0-1 0,-1 0-1,12 5 1,5 2 12,2-2-1,-1 0 1,2-1 0,29 5-1,110 16 107,-82-17-89,483 50-19,5-43 13,-559-20-12,161 2-5,333-40-1,324-49 6,502 29-155,-855-6 155,-63 6 0,478-86 36,-596 88-34,290-93-24,-378 90 49,112-39 53,453-205 0,-536 184-21,-206 100-49,-1-1 0,0-1-1,-2-2 1,-1-1 0,31-33 0,-50 47 6,-1 1 0,0-1 0,0 0 0,-1-1 0,-1 0 0,0 0 0,0 0 0,-1 0 0,4-18 0,-2-2 64,-2 0-1,0-40 1,-2 23-47,6-35 73,-3 46-262,-1-68 0,-5 91 113,-1 1 1,1 0 0,-2 0-1,0 0 1,-1 1 0,0-1-1,0 1 1,-14-24 0,2 11 73,-1 0 1,-2 1-1,0 1 0,-2 1 1,0 0-1,-2 2 1,-28-20-1,-13-6 271,-109-55-1,111 70-312,-3 3 1,0 3-1,-1 3 0,-107-21 1,-282-24-253,453 67 264,-776-78-223,-945 26 1,521 135-6,758-44 256,289-26 58,-571 67 787,653-64-1920,-86 31 0,129-39-2232,8-7-3043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1:44.369"/>
    </inkml:context>
    <inkml:brush xml:id="br0">
      <inkml:brushProperty name="width" value="0.025" units="cm"/>
      <inkml:brushProperty name="height" value="0.025" units="cm"/>
    </inkml:brush>
  </inkml:definitions>
  <inkml:trace contextRef="#ctx0" brushRef="#br0">13530 365 5189,'-8'-3'5835,"-31"-17"-4008,6 3-652,-1 1 1,-1 2-1,-70-20 1,-10 17-888,-134-3 0,36 4-283,-1032-83 214,-455 24-160,-441 41 69,1269 55-120,17 0 54,168-10 11,-525 5-18,148-58 150,838 28-127,-645 3-36,625 29-33,1 11 0,-309 76 0,283-31 7,216-55-11,0 3 1,-90 49-1,124-59 8,2 2 0,0 0 0,0 1-1,1 1 1,1 1 0,1 0 0,0 1 0,2 1 0,0 0-1,1 1 1,0 1 0,-15 37 0,23-46-4,0 1 0,0 0 1,2 1-1,0-1 0,0 1 1,1 0-1,1-1 0,0 1 0,1 0 1,1 0-1,0 0 0,0-1 1,2 1-1,0 0 0,0-1 1,1 0-1,1 0 0,0 0 0,1 0 1,0-1-1,1 0 0,0 0 1,10 11-1,4 1 7,1-2 1,1 0-1,1-2 0,1 0 1,1-2-1,0 0 1,1-2-1,1-1 1,41 15-1,10 0 20,1-4 0,110 21 0,-23-17-20,194 9-1,174-18 36,-200-10-37,1412 38 29,441 8 10,-21 1 48,-1790-54-95,2140-70 90,11-57 667,-1943 92-772,-459 16 25,0-5-1,193-58 1,-311 76-7,34-12 8,48-21 1,-80 31 2,-1-1 0,0 0 1,0 0-1,-1 0 0,1-2 1,-1 1-1,0-1 1,-1 0-1,0 0 0,0-1 1,7-10-1,-11 12-2,0-1 1,0 1-1,-1-1 0,1 1 1,-2-1-1,1 0 0,-1 0 0,0 0 1,0 0-1,-1 0 0,0-1 1,0 1-1,-1 0 0,1 0 1,-2 0-1,1 0 0,-1 0 0,0 1 1,-3-8-1,-2 0-1,1 0 0,-2 0 0,0 1 0,0-1 0,-2 2 0,1 0 0,-19-18 0,-1 4-3,-1 1 1,-1 2 0,-1 1-1,-1 2 1,-53-25-1,-187-63 96,125 60-113,-3 7 0,-166-23 0,-313-14 110,110 16-1384,379 39-1633,7-6-3277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2:25.761"/>
    </inkml:context>
    <inkml:brush xml:id="br0">
      <inkml:brushProperty name="width" value="0.025" units="cm"/>
      <inkml:brushProperty name="height" value="0.025" units="cm"/>
    </inkml:brush>
  </inkml:definitions>
  <inkml:trace contextRef="#ctx0" brushRef="#br0">420 152 4933,'-3'-16'590,"1"0"0,1 0 0,0 0 1,2-27-1,0 6 318,-1 37-864,0 0 0,0 0 0,0-1 0,0 1 0,0 0-1,0 0 1,0-1 0,0 1 0,0 0 0,0 0 0,0-1 0,0 1 0,0 0-1,0-1 1,-1 1 0,1 0 0,0 0 0,0-1 0,0 1 0,0 0-1,0 0 1,-1 0 0,1-1 0,0 1 0,0 0 0,0 0 0,-1 0-1,1 0 1,0-1 0,0 1 0,-1 0 0,1 0 0,0 0 0,0 0 0,-1 0-1,1 0 1,0 0 0,0 0 0,-1 0 0,1 0 0,-15 5 856,-9 15-214,-78 140 675,34-49-784,41-71-293,2 0-1,2 2 1,2 0 0,2 1 0,1 2 0,3-1-1,1 2 1,3 0 0,1 1 0,3-1 0,-3 80 0,16-18-249,5 0 0,40 172 0,-22-136-7,-15-62-9,-5-22 14,29 94 0,-36-146-75,1 0 0,1 0 0,-1 0-1,1 0 1,1-1 0,-1 0 0,1 0-1,7 8 1,-9-12-280,0-1 1,0 1-1,0-1 0,0 1 0,1-1 0,-1 0 0,0 0 0,1 0 1,0-1-1,-1 1 0,1-1 0,0 0 0,0 0 0,0 0 1,0-1-1,0 0 0,0 1 0,0-1 0,6-1 0,32-7-7749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2:28.358"/>
    </inkml:context>
    <inkml:brush xml:id="br0">
      <inkml:brushProperty name="width" value="0.025" units="cm"/>
      <inkml:brushProperty name="height" value="0.025" units="cm"/>
    </inkml:brush>
  </inkml:definitions>
  <inkml:trace contextRef="#ctx0" brushRef="#br0">5 13 7303,'0'0'80,"-1"0"0,1 0 0,0 0 0,0 0 0,0 0 1,-1 0-1,1 0 0,0 0 0,0 0 0,0 0 0,0 0 0,0 0 0,-1 0 0,1 0 0,0-1 1,0 1-1,0 0 0,0 0 0,0 0 0,0 0 0,-1 0 0,1-1 0,0 1 0,0 0 1,0 0-1,0 0 0,0 0 0,0-1 0,0 1 0,0 0 0,0 0 0,0 0 0,0 0 0,0-1 1,0 1-1,0 0 0,0 0 0,0 0 0,0-1 0,0 1 0,0 0 0,0 0 0,0 0 1,0 0-1,0-1 0,0 1 0,0 0 0,0 0 0,1 0 0,-1 0 0,0 0 0,0-1 0,0 1 1,0 0-1,0 0 0,0 0 0,1 0 0,-1 0 0,0 0 0,0 0 0,0 0 0,0-1 1,1 1-1,-1 0 0,0 0 0,23-4 2431,40 3-1051,-53 1-954,2 1-397,0 1-1,0 0 1,0 1 0,0 0-1,-1 0 1,1 2 0,-1-1-1,0 1 1,0 1 0,-1 0 0,0 1-1,0-1 1,0 2 0,-1 0-1,13 14 1,7 8 125,-2 2 0,-1 1 0,26 42-1,-38-51-90,-1 0 0,-1 1-1,-1 0 1,-2 1 0,0 1-1,-2-1 1,-1 1 0,4 36-1,-3 11 300,-8 138 0,-6-136-70,-31 140 1,0-10-3,36-194-350,-4 36 15,-21 85 0,22-117 41,0-1 0,-1 0 0,-1 0 0,0-1-1,-2 0 1,1 0 0,-1 0 0,-1-1 0,-15 15 0,9-13 130,0 0 0,-1 0 0,0-2 0,-2 0 0,1-1 0,-25 11 0,52-17-2406,1-7-4104,-8-8-4165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2:30.598"/>
    </inkml:context>
    <inkml:brush xml:id="br0">
      <inkml:brushProperty name="width" value="0.025" units="cm"/>
      <inkml:brushProperty name="height" value="0.025" units="cm"/>
    </inkml:brush>
  </inkml:definitions>
  <inkml:trace contextRef="#ctx0" brushRef="#br0">1 63 4388,'0'0'6401,"0"-9"-5648,5-27-102,-4 35-609,-1-1-1,1 1 1,0 0 0,-1 0 0,1 0-1,0 0 1,0 0 0,0 0-1,0 0 1,0 1 0,0-1 0,0 0-1,0 1 1,0-1 0,1 0-1,-1 1 1,0-1 0,0 1 0,1 0-1,-1-1 1,0 1 0,0 0 0,1 0-1,1 0 1,37 0 410,-29 0-351,38 3 4,1 2-1,60 13 1,30 5-56,390-1 1732,-156-12-871,-136 3-692,907 48 946,-200 33-715,-767-70-407,1-9 1,211-7 0,-350-12 19,-1-1 0,-1-2 1,1-2-1,-2-1 0,1-2 0,-1-2 1,-1-1-1,47-27 0,-66 35 77,-3 2 90,-21 3-5262,-16 2-2713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3.642"/>
    </inkml:context>
    <inkml:brush xml:id="br0">
      <inkml:brushProperty name="width" value="0.025" units="cm"/>
      <inkml:brushProperty name="height" value="0.025" units="cm"/>
    </inkml:brush>
  </inkml:definitions>
  <inkml:trace contextRef="#ctx0" brushRef="#br0">180 1 15150,'-14'12'5131,"-4"4"-4243,-10 7 1284,-32 36-1,54-53-1716,-1 1 0,1 1 0,1-1 0,0 1 1,0 0-1,0 0 0,1 0 0,0 1 0,1-1 0,-1 1 0,-1 12 0,4-19-424,1 0 0,0-1 0,0 1 0,0 0 0,0-1 0,0 1 0,1 0 0,-1-1 0,0 1 0,1 0 0,-1-1 0,1 1 0,0-1 0,-1 1 0,1-1 0,0 1 0,0-1 1,0 0-1,0 1 0,0-1 0,0 0 0,1 0 0,-1 0 0,2 2 0,1-1-7,0 0 0,0 0 0,0 0-1,0 0 1,0-1 0,1 0 0,-1 0 0,1 0 0,4 0 0,7 0 22,-1 0 0,0-2 0,1 0-1,24-5 1,-31 4-21,1-1 1,-1 0-1,0 0 0,0-1 0,0-1 1,-1 1-1,0-1 0,0-1 0,0 0 1,0 0-1,8-9 0,-11 10-13,-1 1 1,0-1-1,-1 1 0,0-1 1,1 0-1,-1-1 1,-1 1-1,1 0 0,-1-1 1,0 1-1,0-1 0,-1 0 1,1 0-1,-1 0 0,-1 0 1,1 0-1,-1 1 0,0-1 1,-1-10-1,0 13-56,0 0 0,0 0 0,-1 0-1,1 0 1,-1 0 0,1 0 0,-1 0 0,0 1 0,0-1-1,0 0 1,0 1 0,-1 0 0,1 0 0,-1-1 0,1 1 0,-1 1-1,0-1 1,0 0 0,0 1 0,0-1 0,0 1 0,0 0-1,-4-1 1,-5-1-797,0 0 0,0 1 0,0 0-1,0 1 1,-14 0 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3:09.396"/>
    </inkml:context>
    <inkml:brush xml:id="br0">
      <inkml:brushProperty name="width" value="0.025" units="cm"/>
      <inkml:brushProperty name="height" value="0.025" units="cm"/>
    </inkml:brush>
  </inkml:definitions>
  <inkml:trace contextRef="#ctx0" brushRef="#br0">777 123 5509,'-34'-33'5147,"21"19"-3228,-2 1 1,-26-21-1,35 30-1707,-1 1 0,1-1 1,-1 1-1,0 0 0,0 1 0,0-1 1,0 2-1,-1-1 0,1 1 0,-14-1 0,5 1-50,-1 2-1,1 0 0,0 1 0,0 1 1,0 0-1,0 1 0,1 1 0,0 0 0,0 1 1,0 0-1,0 2 0,1 0 0,0 0 0,-24 20 1,13-7-36,1 1 0,0 1 1,2 1-1,1 1 1,0 0-1,2 2 0,1 0 1,2 2-1,0-1 0,-13 37 1,10-16 106,2 1 1,2 1 0,2 0-1,2 1 1,-5 83 0,13-95-166,2 0 0,2 0 1,2 0-1,1 0 0,2 0 1,2-1-1,1 0 0,3-1 1,29 70-1,175 314 97,-207-403-180,0 0 0,0-1-1,2 0 1,22 27-1,-29-40 2,1 0-1,0 0 0,1-1 1,-1 1-1,1-1 0,0 0 0,0-1 1,0 1-1,0-1 0,0-1 1,1 1-1,0-1 0,-1 0 1,1-1-1,0 1 0,0-1 1,11 0-1,-5-2 19,-1 0 0,0-1 1,0 0-1,0-1 0,0 0 1,0-1-1,-1-1 0,0 1 0,0-2 1,0 0-1,0 0 0,-1-1 1,0 0-1,0 0 0,-1-1 0,10-11 1,13-14 58,-2-2-1,49-74 1,-40 48 85,-4-2-1,-2-1 0,-3-2 0,33-105 0,-25 36 895,29-189-1,-61 288-808,-2 0 1,-1 0-1,-2 0 0,-1 0 1,-6-39-1,2 54-122,0 0 0,-1 0 0,-2 0 0,0 1-1,-1-1 1,-1 2 0,-1-1 0,0 2 0,-23-31 0,21 33-84,-1 1 0,-1 0 1,0 1-1,-1 0 0,0 1 0,-1 1 0,0 1 0,-1 0 1,-1 1-1,0 1 0,-20-8 0,22 11-366,0 2 0,0 0 0,-1 0 0,1 2 0,-1 0 0,0 0 0,1 2 0,-1 0 0,0 1 0,0 1 0,1 0 0,-1 1 0,-24 9 0,-10 5-3846,6-3-2691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9:10.984"/>
    </inkml:context>
    <inkml:brush xml:id="br0">
      <inkml:brushProperty name="width" value="0.025" units="cm"/>
      <inkml:brushProperty name="height" value="0.025" units="cm"/>
    </inkml:brush>
  </inkml:definitions>
  <inkml:trace contextRef="#ctx0" brushRef="#br0">484 547 6534,'-13'1'262,"-282"30"197,279-29 199,1 2 0,0 0 0,0 1 0,0 0 0,0 2 0,1-1 0,0 2 0,0 0 1,1 0-1,-17 15 418,41-26 2931,43-13-3153,344-135 1431,487-117 0,-812 249-2280,134-36 169,350-48-1,-234 65-45,-431 32-2087,-15 7 2027,0 5 0,0 5 0,-149 34 1,-314 125 109,13 46-143,360-141-35,279-85-406,750-187 235,-43 13-506,-741 175 677,23-5 11,-1-2-1,101-45 1,-153 61-8,-1-1 0,1 0 0,-1 1 1,1-1-1,-1 0 0,1 0 0,-1 0 0,0 0 1,1 0-1,-1 0 0,0-1 0,0 1 1,0 0-1,1-2 0,-2 3 1,0-1 0,0 1 0,0-1 0,-1 1 0,1 0 0,0-1 0,0 1 0,0-1 0,-1 1 0,1 0 0,0-1 0,0 1 0,-1 0 0,1-1 0,0 1 0,-1 0 0,1 0 0,0-1 0,-1 1 0,1 0 1,-1 0-1,1 0 0,0 0 0,-1-1 0,1 1 0,-1 0 0,1 0 0,0 0 0,-1 0 0,1 0 0,-1 0 0,0 0 0,-52-2 172,53 2-176,-71 7 39,1 2-1,-134 38 0,98-21-67,-256 56-173,-537 133 975,847-202-710,25-8-71,0 2 1,0 1 0,0 2 0,-34 16 0,61-26-19,0 0 1,0 0 0,1 0-1,-1 0 1,0 0 0,0 0-1,0 0 1,0 0 0,0 0 0,0 1-1,0-1 1,1 0 0,-1 0-1,0 0 1,0 0 0,0 0-1,0 0 1,0 0 0,0 0-1,0 0 1,0 0 0,1 0 0,-1 0-1,0 0 1,0 1 0,0-1-1,0 0 1,0 0 0,0 0-1,0 0 1,0 0 0,0 0-1,0 0 1,0 1 0,0-1 0,0 0-1,0 0 1,0 0 0,0 0-1,0 0 1,0 0 0,0 0-1,0 1 1,0-1 0,0 0 0,0 0-1,0 0 1,0 0 0,0 0-1,0 0 1,0 0 0,0 1-1,0-1 1,0 0 0,17-2-1423,37-15-2311,22-15-2946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3:14.287"/>
    </inkml:context>
    <inkml:brush xml:id="br0">
      <inkml:brushProperty name="width" value="0.025" units="cm"/>
      <inkml:brushProperty name="height" value="0.025" units="cm"/>
    </inkml:brush>
  </inkml:definitions>
  <inkml:trace contextRef="#ctx0" brushRef="#br0">218 66 7976,'0'0'2162,"-10"-8"-214,4 2-1704,1 1 175,-1 0-1,1 0 0,-1 1 0,0 0 1,0 0-1,0 0 0,0 1 0,-1-1 1,0 2-1,1-1 0,-1 1 0,0 0 1,0 0-1,-9-1 0,15 4-383,-1-1 0,1 1-1,-1-1 1,1 1 0,0-1 0,-1 1-1,1 0 1,0-1 0,0 1 0,0 0-1,-1 0 1,1 0 0,0 0 0,0 0-1,0 0 1,1 0 0,-1 1 0,0-1-1,0 0 1,1 0 0,-1 1 0,0-1-1,0 2 1,-11 39-22,9-34 48,-14 70 75,3 0 1,-5 114 0,12 161 69,7-298-139,1-6 69,2 1-1,3-1 1,2 0 0,2 0-1,1-1 1,31 76 0,-27-86-127,2-1 0,2-1 0,1-1 0,2-1 0,1-1 0,2 0-1,1-2 1,45 42 0,-56-60-89,0-1-1,1-1 1,0 0-1,1-1 0,27 12 1,-38-19 48,0-1 1,1 0-1,-1 0 1,1-1-1,0 0 1,-1 0-1,1 0 1,11-1-1,-14-1 25,0 1-1,-1-1 0,1 0 0,-1 0 0,1 0 0,-1-1 0,1 1 0,-1-1 0,0 1 0,0-1 0,0 0 0,0 0 0,0-1 0,0 1 0,-1-1 0,6-5 0,7-16 72,-1-1-1,-1 0 1,-1-1-1,-1 0 1,-2-1-1,12-48 1,-4 15 94,69-244 518,-73 244-395,-3 0 0,-2-1 0,-1-72-1,-7 84-136,-3 0 0,-3 0-1,-1 0 1,-2 1 0,-3 0-1,-1 0 1,-3 1 0,-1 1-1,-3 1 1,-36-62 0,49 96-131,1 1 1,-1 0 0,-1 0 0,0 1-1,-1 0 1,1 0 0,-2 1-1,1 0 1,-1 1 0,0 0 0,-14-7-1,15 10-6,-1 1-1,0-1 1,0 2-1,0-1 1,0 1 0,0 1-1,-1 0 1,1 0-1,0 1 1,-1 0-1,1 1 1,0 0-1,-17 5 1,7-1-16,0 2 0,1 1 0,-30 16 0,-10 4-1401,-1-10-3817,37-17-1547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3:15.418"/>
    </inkml:context>
    <inkml:brush xml:id="br0">
      <inkml:brushProperty name="width" value="0.025" units="cm"/>
      <inkml:brushProperty name="height" value="0.025" units="cm"/>
    </inkml:brush>
  </inkml:definitions>
  <inkml:trace contextRef="#ctx0" brushRef="#br0">447 171 10794,'0'0'3433,"-7"-8"-2157,2 3-1100,3 1-5,-2 1 1,1-1 0,0 1 0,-1-1 0,1 1-1,-1 0 1,0 0 0,0 1 0,0-1-1,0 1 1,-1 0 0,1 0 0,-1 0 0,1 1-1,-1 0 1,-5-1 0,1 1-62,-1 1-1,1 1 1,0-1-1,0 2 1,-1-1-1,1 1 1,0 1 0,0-1-1,1 2 1,-1-1-1,1 1 1,-12 7-1,8-3-15,0 1-1,1 0 0,0 1 0,1 0 0,0 1 0,0 0 0,-10 16 1,2 2-56,0 2 1,3 0 0,0 1 0,2 0-1,-17 66 1,20-51-28,2 1 0,2-1 0,2 1 0,2 0 0,2 1 0,2-1 0,3 0 0,1-1 0,3 1 0,1-1 0,3-1 0,2 0 0,1-1 0,3 0 0,1-2 0,3 0 0,41 59 0,-56-91-19,0 0 1,0-1-1,1 0 1,1-1-1,-1 0 1,2 0-1,-1-1 0,1 0 1,0-1-1,14 7 1,-17-11 3,-1 0 0,1-1 1,0 1-1,0-2 0,0 1 1,0-1-1,0 0 0,0-1 1,0 0-1,0 0 0,0 0 0,1-1 1,-1-1-1,0 1 0,-1-1 1,1-1-1,14-5 0,-4-1 39,-1-1-1,0-1 1,-1-1-1,0 0 0,0 0 1,-2-2-1,1 0 1,-2-1-1,19-26 1,-6 4 133,-2-1 1,-1-1 0,20-50 0,-23 39 98,-3 0 0,-2 0 0,-2-2 0,-2 1 0,-3-2 0,-1 1 0,-3-1 0,-4-55 0,-2 58 68,-2 1 0,-2 0 0,-3 0 0,-1 0 0,-3 2 0,-2-1 0,-2 2 0,-38-76 0,51 114-314,-1 0 0,0 0 0,0 0 0,-1 1 0,0 0 0,-1 0 0,1 0 0,-1 1 0,0 0 0,-1 0 0,0 1 0,1 0-1,-2 0 1,1 1 0,-11-4 0,11 6-167,1 0 0,-1 1 0,1 0 0,-1 0 0,0 0 0,1 1 0,-1 1 0,0-1 0,1 1 0,-1 0 0,1 1 0,-1 0 0,1 0 0,-1 1 0,1-1 0,0 2 0,0-1 0,-10 8 0,-60 42-7542,45-30-1024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5.143"/>
    </inkml:context>
    <inkml:brush xml:id="br0">
      <inkml:brushProperty name="width" value="0.025" units="cm"/>
      <inkml:brushProperty name="height" value="0.025" units="cm"/>
    </inkml:brush>
  </inkml:definitions>
  <inkml:trace contextRef="#ctx0" brushRef="#br0">0 280 19282,'0'0'1986,"61"-20"-929,-22 5-128,10-7-737,3-2 96,5-5 1,-2-3-193,0 3-64,-8 0 0,-11 8 32,-6 5-96,-9 2-1025,-9 3-1249,-8 3-2691,-4-2-5221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5.486"/>
    </inkml:context>
    <inkml:brush xml:id="br0">
      <inkml:brushProperty name="width" value="0.025" units="cm"/>
      <inkml:brushProperty name="height" value="0.025" units="cm"/>
    </inkml:brush>
  </inkml:definitions>
  <inkml:trace contextRef="#ctx0" brushRef="#br0">415 0 21781,'-9'7'800,"-16"13"-286,1 1-1,1 1 1,0 2 0,-29 40-1,-54 66 298,-15 19-261,117-142-563,0 0-1,0 0 1,1 1-1,-1-1 1,2 1-1,-1 0 1,-2 13-1,5-20 6,-1 1 0,1 0 0,0 0 0,-1-1 0,1 1 0,0 0 0,0 0 0,0 0-1,0-1 1,0 1 0,0 0 0,1 0 0,-1-1 0,1 1 0,-1 0 0,1 0 0,0-1-1,-1 1 1,1-1 0,0 1 0,0-1 0,0 1 0,0-1 0,0 1 0,1-1 0,-1 0-1,0 0 1,1 0 0,-1 1 0,1-1 0,-1-1 0,1 1 0,-1 0 0,1 0 0,0 0-1,-1-1 1,1 1 0,0-1 0,2 1 0,8-1-19,0 1 1,-1-2-1,1 0 0,0 0 1,0-1-1,-1 0 1,1-1-1,-1-1 0,13-5 1,16-8-826,42-27 0,-41 22-669,45-26-3369,1-4-4095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6.155"/>
    </inkml:context>
    <inkml:brush xml:id="br0">
      <inkml:brushProperty name="width" value="0.025" units="cm"/>
      <inkml:brushProperty name="height" value="0.025" units="cm"/>
    </inkml:brush>
  </inkml:definitions>
  <inkml:trace contextRef="#ctx0" brushRef="#br0">333 32 18481,'0'0'1848,"-9"-6"330,3 2-1975,1 1 1,-1 0-1,0 0 1,0 1 0,0 0-1,-1 0 1,1 0-1,0 1 1,-1-1 0,1 2-1,-1-1 1,1 1-1,-1 0 1,1 0-1,-1 1 1,1 0 0,-1 0-1,1 0 1,-1 1-1,1 0 1,-9 4 0,-6 5 96,1 0 0,-35 27 1,47-31-200,-1-1 1,2 2-1,-1-1 1,1 1-1,0 0 1,1 0-1,0 1 1,-9 15 0,14-22-107,0 0 1,0 0 0,0 0 0,1 0-1,-1 0 1,0 0 0,1 0 0,0 0-1,-1 0 1,1 1 0,0-1 0,0 0 0,0 0-1,0 0 1,0 0 0,1 1 0,-1-1-1,1 0 1,-1 0 0,1 0 0,0 0-1,0 0 1,0 0 0,0 0 0,0-1 0,0 1-1,1 0 1,-1 0 0,0-1 0,1 1-1,0-1 1,-1 1 0,1-1 0,0 0-1,-1 0 1,1 1 0,0-1 0,0-1 0,0 1-1,3 1 1,9 2 1,0 0 0,-1-1 0,1 0 0,28 1 0,-36-4 10,28 2-47,44 4 3,-73-5 36,0 0-1,0 0 1,1 0 0,-1 1 0,-1 0 0,1 0 0,0 0 0,0 0 0,-1 1 0,1 0-1,5 5 1,-8-6 9,-1-1-1,1 1 1,-1-1-1,0 1 1,1 0-1,-1 0 1,0-1 0,0 1-1,0 0 1,-1 0-1,1 0 1,0 0-1,-1 0 1,1 0-1,-1 0 1,0 0-1,1 0 1,-1 0-1,0 1 1,-1-1-1,1 3 1,-1-1 105,-1 0 0,1 0 0,-1 0 0,0 0 0,0 0 0,0 0 1,0-1-1,-1 1 0,-5 6 0,-5 3 564,0-1 0,-1-1-1,-28 19 1,30-21-656,-1-1 1,0-1-1,0 0 1,-1-1-1,0 0 0,0-1 1,0 0-1,-1-2 0,0 1 1,-23 1-1,38-5-33,-1 0 0,1 0-1,-1 1 1,1-1 0,-1 0 0,0 0-1,1 0 1,-1 0 0,1 0 0,-1 0 0,1 0-1,-1 0 1,0-1 0,1 1 0,-1 0-1,1 0 1,-1 0 0,1-1 0,-1 1 0,1 0-1,-1-1 1,1 1 0,-1 0 0,1-1-1,-1 1 1,1 0 0,0-1 0,-1 1 0,1-1-1,0 1 1,-1-1 0,1 1 0,0-1 0,-1 1-1,1-1 1,0 1 0,0-1 0,0 0-1,0 1 1,0-1 0,-1 1 0,1-1 0,0 1-1,0-1 1,0 0 0,1 1 0,-1-1-1,0 1 1,0-1 0,0 0 0,1-1-167,0-1-1,0 1 1,0 0 0,1 0 0,-1 0 0,1 0 0,-1 0 0,1 0-1,-1 1 1,1-1 0,0 1 0,2-3 0,67-35-9654,-28 20 1670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6.636"/>
    </inkml:context>
    <inkml:brush xml:id="br0">
      <inkml:brushProperty name="width" value="0.025" units="cm"/>
      <inkml:brushProperty name="height" value="0.025" units="cm"/>
    </inkml:brush>
  </inkml:definitions>
  <inkml:trace contextRef="#ctx0" brushRef="#br0">146 92 6790,'-10'1'14590,"-1"2"-13546,0 0 1,-1 1-1,2 0 0,-1 1 0,0 0 1,-10 7-1,18-11-952,0 1 1,0 0-1,0 0 1,0 0-1,0 1 1,0-1-1,0 1 1,1-1-1,-1 1 1,1 0-1,0 0 1,0 0-1,0 0 1,0 1-1,1-1 1,-1 0-1,1 1 0,0-1 1,0 1-1,0-1 1,0 1-1,0 0 1,1-1-1,0 1 1,0 0-1,1 6 1,-1-9-96,1 0 0,0 0 0,-1 0 0,1 0 0,0 0 0,0 0 0,0-1 1,0 1-1,0 0 0,0 0 0,0-1 0,0 1 0,0-1 0,1 1 0,-1-1 0,0 1 0,0-1 0,0 0 0,1 0 1,-1 0-1,0 1 0,0-1 0,0 0 0,1 0 0,-1-1 0,2 1 0,35-4-52,-26 0 127,-1 0-1,1-1 1,-1 0-1,0-1 0,0 0 1,0-1-1,-1 0 1,0 0-1,-1-1 0,1 0 1,-1-1-1,-1 0 1,0-1-1,0 0 0,-1 0 1,0 0-1,-1-1 1,0 0-1,-1 0 0,0-1 1,-1 1-1,0-1 1,4-20-1,-14 75-71,-1 64 0,6-104 0,1-1 0,0 0 0,0 0 0,0 0 0,1 1 0,-1-1 0,0 0 0,1 0 0,0 0 0,-1 1 0,1-1 0,0 0 0,0 0 0,0 0 0,0 0 0,1-1 0,-1 1 0,0 0 0,1 0 0,-1-1 0,4 3 0,-3-3 0,1 0 0,-1 0 0,1 0 0,0 0 0,-1-1 0,1 1 0,0-1 0,0 0 0,-1 0 0,1 0 0,0 0 0,0 0 0,-1-1 0,1 1 0,0-1 0,0 0 0,4-1 0,0-1 0,-1 1 0,0-1 0,0-1 0,0 1 0,0-1 0,0 0 0,-1 0 0,0 0 0,1-1 0,-2 0 0,8-9 0,1-3 0,-2-1 0,14-26 0,-9 14 0,-14 62 0,-16 19 49,10-43-95,2 1 0,-1-1 0,1 0 0,0 1 0,1 0 0,0-1 0,0 1 0,1 0 0,1 15 0,-1-24-104,0 1 0,1-1 0,-1 1 0,0-1 0,1 1 0,-1-1 0,1 1 0,-1-1 0,1 1 0,-1-1 0,1 1 0,-1-1 0,1 0 0,-1 1 0,1-1 0,-1 0 0,1 0 0,0 1 0,-1-1 0,1 0 0,0 0 0,-1 0 0,1 0 0,-1 0 0,1 0 0,0 0 0,-1 0 0,1 0 0,0 0 0,-1 0 0,1 0 0,0 0 0,-1 0 0,1-1 0,-1 1 0,1 0 0,0 0 0,-1-1 0,1 1 0,-1 0 0,1-1 0,-1 1 0,1-1 0,25-18-8881,-14-3-1993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6.992"/>
    </inkml:context>
    <inkml:brush xml:id="br0">
      <inkml:brushProperty name="width" value="0.025" units="cm"/>
      <inkml:brushProperty name="height" value="0.025" units="cm"/>
    </inkml:brush>
  </inkml:definitions>
  <inkml:trace contextRef="#ctx0" brushRef="#br0">1 0 18481,'0'0'14286,"25"3"-22037,-16 7-193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7.319"/>
    </inkml:context>
    <inkml:brush xml:id="br0">
      <inkml:brushProperty name="width" value="0.025" units="cm"/>
      <inkml:brushProperty name="height" value="0.025" units="cm"/>
    </inkml:brush>
  </inkml:definitions>
  <inkml:trace contextRef="#ctx0" brushRef="#br0">145 47 15663,'0'0'14867,"-11"-8"-13425,-33-22-764,42 29-674,0 0 0,0 0 0,0 0 0,-1 0 1,1 0-1,0 1 0,0-1 0,0 1 0,0-1 1,-1 1-1,1 0 0,0 0 0,0 0 0,-1 0 0,1 0 1,0 1-1,0-1 0,-1 1 0,1-1 0,0 1 1,0 0-1,0 0 0,0 0 0,0 0 0,0 0 1,0 0-1,0 1 0,1-1 0,-1 1 0,0-1 1,1 1-1,-1-1 0,1 1 0,-2 3 0,1-2-5,0 0-1,0-1 1,0 1-1,1 0 1,-1 1 0,1-1-1,0 0 1,0 0-1,0 0 1,0 1-1,1-1 1,-1 0-1,1 1 1,0-1-1,0 1 1,0-1-1,0 0 1,1 1-1,1 5 1,-1-8-27,0 1 0,0-1 1,0 0-1,0 1 0,1-1 0,-1 0 0,0 0 1,1 0-1,-1 0 0,1 0 0,0 0 0,-1-1 0,1 1 1,0 0-1,-1-1 0,1 1 0,0-1 0,-1 0 1,1 1-1,2-1 0,42 1-1000,-33-1 756,155 0-2376,-167 0 2662,-1 0 1,0 0 0,1 0-1,-1 0 1,1 0 0,-1 0-1,1 0 1,-1 0 0,1 1-1,-1-1 1,0 0 0,1 0-1,-1 1 1,1-1 0,-1 0-1,0 0 1,1 1 0,-1-1-1,0 0 1,0 1 0,1-1-1,-1 1 1,0-1 0,0 0-1,1 1 1,-1-1 0,0 1 0,0-1-1,0 1 1,0-1 0,0 1-1,1-1 1,-1 0 0,0 1-1,0-1 1,0 1 0,0-1-1,-1 1 1,1-1 0,0 1-1,0-1 1,0 1 0,0-1-1,0 0 1,0 1 0,-1-1-1,1 1 1,0-1 0,0 0-1,-1 1 1,1-1 0,0 1-1,-1-1 1,0 1 0,-16 23 1612,-9 0-1102,0-2-1,-2-1 1,-56 33-1,84-54-524,-1 1 0,1 0 0,-1-1 0,0 1 0,0-1 0,1 1 0,-1-1 0,0 1 0,0-1 0,0 0 0,0 1 0,0-1 0,0 0 0,0 0 0,0 1 0,1-1 0,-1 0 0,0 0 0,0 0 0,0 0 0,0 0 0,0 0 0,-1-1 0,5-4-591,1 1 0,-1-1-1,1 1 1,0 0 0,1 0 0,-1 1-1,8-5 1,57-42-8660,-24 21 2508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4.235"/>
    </inkml:context>
    <inkml:brush xml:id="br0">
      <inkml:brushProperty name="width" value="0.025" units="cm"/>
      <inkml:brushProperty name="height" value="0.025" units="cm"/>
    </inkml:brush>
  </inkml:definitions>
  <inkml:trace contextRef="#ctx0" brushRef="#br0">0 10 19250,'0'0'9898,"68"4"-8809,-25-7-673,7-3-352,-1 3-32,0 2 0,-9 1-160,-8 0-1441,-7 2-1570,-12 7-1186,-10-3-1696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7.675"/>
    </inkml:context>
    <inkml:brush xml:id="br0">
      <inkml:brushProperty name="width" value="0.025" units="cm"/>
      <inkml:brushProperty name="height" value="0.025" units="cm"/>
    </inkml:brush>
  </inkml:definitions>
  <inkml:trace contextRef="#ctx0" brushRef="#br0">53 0 13581,'0'0'14899,"-7"12"-13105,4-8-1417,-28 47 1067,30-48-1405,-1 0 1,0 0-1,1 1 1,0-1 0,0 0-1,0 1 1,0-1-1,0 1 1,1-1-1,-1 1 1,1-1-1,0 1 1,0-1-1,0 1 1,1-1-1,0 5 1,0-8-40,0 1 0,0 0 0,0 0 0,0 0 0,0-1 0,0 1 0,1-1 0,-1 1 0,0-1 0,0 1 0,0-1 0,1 0 0,-1 0 0,0 1 0,0-1 0,1 0 0,-1 0 0,0 0 0,1 0 0,0-1 0,29-2 0,-14-2 0,-1 0 0,1-1 0,-1-1 0,-1 0 0,27-18 0,-27 16 0,1 0 0,-1 1 0,2 0 0,-1 1 0,27-6 0,-42 12 0,0 1 0,0 0 0,0-1 0,-1 1 0,1 0 0,0 0 0,0 0 0,0 0 0,0 0 0,0 0 0,-1 0 0,1 0 0,0 0 0,0 0 0,0 0 0,0 1 0,0-1 0,-1 0 0,1 1 0,0-1 0,0 0 0,-1 1 0,1-1 0,0 1 0,-1-1 0,1 1 0,0 0 0,-1-1 0,1 1 0,0 1 0,2 24 0,-2-2 0,-1-23 0,1-1 0,-1 1 0,0-1 0,0 1 0,1 0 0,-1-1 0,1 1 0,-1-1 0,0 1 0,1-1 0,-1 1 0,1-1 0,-1 1 0,1-1 0,-1 0 0,1 1 0,0-1 0,-1 0 0,1 1 0,-1-1 0,1 0 0,0 0 0,-1 1 0,1-1 0,0 0 0,-1 0 0,1 0 0,0 0 0,-1 0 0,2 0 0,51-3-1994,-2-10-4084,-34 4-3947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29.307"/>
    </inkml:context>
    <inkml:brush xml:id="br0">
      <inkml:brushProperty name="width" value="0.025" units="cm"/>
      <inkml:brushProperty name="height" value="0.025" units="cm"/>
    </inkml:brush>
  </inkml:definitions>
  <inkml:trace contextRef="#ctx0" brushRef="#br0">155 6 8680,'-8'-1'998,"-2"0"-823,5 0 229,1 0 1,0 0-1,0 1 0,0-1 1,-1 1-1,1 0 1,0 0-1,0 1 0,-1-1 1,1 1-1,0 0 1,0 0-1,0 0 1,0 0-1,0 1 0,0 0 1,0 0-1,0 0 1,1 0-1,-1 0 0,1 1 1,-6 5-1,5-2 71,0 0 0,0 0 0,1 1 0,0-1 0,0 1 1,0 0-1,1 0 0,0 0 0,0 0 0,1 0 0,0 0 0,0 0 0,1 1 0,0-1 0,0 0 0,3 13 0,-2-16-392,0 0 1,0 0-1,1 0 0,-1 0 0,1 0 0,0-1 1,0 1-1,0-1 0,1 1 0,-1-1 0,1 0 1,0 0-1,0 0 0,0 0 0,0-1 0,0 1 1,1-1-1,-1 0 0,1 0 0,0 0 0,-1 0 1,1-1-1,0 1 0,0-1 0,0 0 1,0 0-1,0 0 0,0-1 0,0 0 0,7 0 1,-4 0-8,0 0 0,0-1 0,0 0 0,0 0 0,0-1 1,-1 0-1,1 0 0,0 0 0,-1-1 0,0 0 0,11-7 1,-14 8-25,0 0 1,0 0-1,-1 0 1,1 0-1,-1 0 1,0-1 0,0 1-1,0-1 1,0 1-1,0-1 1,0 0-1,-1 0 1,1 0 0,-1 0-1,0 0 1,0 0-1,0 0 1,0 0 0,-1-1-1,1 1 1,-1 0-1,0 0 1,0-1-1,0 1 1,0 0 0,-1-1-1,0-4 1,-1 5-37,0 0-1,1 0 1,-1 0 0,-1 0-1,1 1 1,0-1 0,-1 1 0,1-1-1,-1 1 1,1 0 0,-1 0-1,0 0 1,0 0 0,0 1 0,0-1-1,-1 1 1,1 0 0,0 0 0,-1 0-1,1 0 1,0 0 0,-7 0-1,3 0 5,-1 0-1,1 0 0,0 1 0,-1 0 0,1 0 0,-1 1 0,1 0 0,0 0 0,0 1 0,-8 2 0,9 0-19,0 0 0,1 0 0,-1 1 0,1-1 0,0 1 0,1 1 0,-1-1 0,1 1 0,0-1 0,1 1 0,-1 0 0,1 1 0,0-1 0,0 0 0,1 1 0,0 0 0,0 0 0,1-1 0,0 1 0,0 0 0,0 0 0,1 0 0,0 0 0,2 10 0,-1-15 0,-1 0 0,1-1 0,0 1 0,0-1 0,0 1 0,0-1 0,1 1 0,-1-1 0,0 0 0,0 1 0,1-1 0,-1 0 0,1 0 0,-1 0 0,1 0 0,0 0 0,-1-1 0,1 1 0,0 0 0,-1-1 0,1 1 0,0-1 0,0 0 0,0 1 0,-1-1 0,1 0 0,0 0 0,0 0 0,2-1 0,60-5 0,-45 1-896,0-1 1,0 0-1,18-10 1,-8 1-3397,0-1 0,43-32 0,-48 29-10351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0.101"/>
    </inkml:context>
    <inkml:brush xml:id="br0">
      <inkml:brushProperty name="width" value="0.025" units="cm"/>
      <inkml:brushProperty name="height" value="0.025" units="cm"/>
    </inkml:brush>
  </inkml:definitions>
  <inkml:trace contextRef="#ctx0" brushRef="#br0">125 104 8008,'0'-10'7372,"1"-3"-5602,1-2 293,-2 0-1,0 0 1,-2-14-1,2 29-1992,0-1 1,0 1-1,1 0 0,-1 0 1,0 0-1,0 0 0,0-1 1,0 1-1,0 0 0,0 0 1,0 0-1,0-1 0,0 1 1,0 0-1,0 0 0,0 0 1,0-1-1,-1 1 0,1 0 1,0 0-1,0 0 0,0 0 1,0-1-1,0 1 0,0 0 1,0 0-1,0 0 0,-1 0 1,1 0-1,0-1 0,0 1 1,0 0-1,0 0 0,0 0 1,-1 0-1,1 0 0,0 0 1,0 0-1,0 0 0,0 0 1,-1 0-1,1-1 0,0 1 1,0 0-1,0 0 0,-1 0 1,1 0-1,0 0 0,0 0 1,0 0-1,-1 1 0,1-1 1,0 0-1,0 0 0,-8 12 983,-4 20-1031,-2 60 701,3 2-1,4 164 1,7-239-698,1 1 1,1 0 0,0-1-1,1 1 1,1-1 0,1 0-1,1 0 1,1 0-1,17 34 1,-28-87-26,-50-85 0,33 79 0,-18-53 0,39 92-9,-1 0 0,0-1 0,1 1 0,-1 0 0,1 0 0,0 0 0,-1 0 0,1 0 0,0-1 0,0 1 0,0 0 0,-1 0 0,1 0 0,1-1 0,-1 1 0,0 0 0,0 0 0,0 0 0,1-1 0,-1 1 0,0 0 0,1 0 0,-1 0 0,1 0 0,-1 0 0,1 0 0,0 0 0,-1 0 0,1 0 0,0 0 0,0 0 0,1-1 0,2 1-89,0 0 0,-1 0 0,1 0 0,0 0 0,0 1 0,0-1 0,0 1 0,6 0 0,20-1-762,-21-1-322,1 0 0,-1 0 0,0-1 1,0 0-1,16-8 0,-17 6-383,-1 1 1,1-1-1,-1-1 0,-1 1 0,1-1 1,8-10-1,9-18-6186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0.617"/>
    </inkml:context>
    <inkml:brush xml:id="br0">
      <inkml:brushProperty name="width" value="0.025" units="cm"/>
      <inkml:brushProperty name="height" value="0.025" units="cm"/>
    </inkml:brush>
  </inkml:definitions>
  <inkml:trace contextRef="#ctx0" brushRef="#br0">41 0 8904,'0'0'12327,"-3"10"-11446,-8 37 589,2 1 0,-6 90 0,12 109 2245,12-173-3188,-9-71-484,1 0 1,0 1 0,0-1 0,0 0 0,0 0 0,0 0 0,0 0-1,1 0 1,0 0 0,-1 0 0,1-1 0,0 1 0,1 0 0,-1-1-1,0 0 1,1 1 0,-1-1 0,1 0 0,5 3 0,-7-5-31,0 0 0,0 0 0,0 0 1,0 0-1,0 0 0,0 0 1,1 0-1,-1-1 0,0 1 0,0 0 1,0-1-1,0 1 0,0 0 1,0-1-1,0 1 0,0-1 1,0 0-1,0 1 0,0-1 0,0 0 1,0 0-1,-1 1 0,1-1 1,0 0-1,0 0 0,-1 0 0,1 0 1,-1 0-1,1 0 0,-1 0 1,1 0-1,-1 0 0,0 0 0,1 0 1,-1-1-1,0 1 0,0 0 1,0 0-1,0 0 0,0-2 0,6-55 552,-6 52-548,0-32-29,-2 1 0,-2 0 0,-15-68 0,16 93-4,4 13-10,0 0 1,0 1-1,0-1 1,-1 0-1,1 0 0,0 0 1,1 0-1,-1 0 1,0 0-1,0 0 0,0 0 1,1 0-1,-1-1 1,0 1-1,1 0 0,-1-1 1,0 1-1,1-1 1,-1 0-1,1 1 0,-1-1 1,1 0-1,1 0 1,35 3-167,-38-3 192,6 1 23,0-1 0,0 0 0,0 0-1,0-1 1,0 0 0,-1 0 0,1 0 0,0-1 0,0 0 0,-1 0 0,1 0 0,-1-1 0,0 0-1,0 0 1,0 0 0,0 0 0,0-1 0,-1 0 0,0 0 0,0 0 0,0-1 0,0 1 0,0-1-1,-1 0 1,0 0 0,0 0 0,0 0 0,-1-1 0,0 1 0,0-1 0,0 1 0,-1-1 0,1 0-1,-1 0 1,-1 0 0,1 0 0,-1-10 0,0 15-23,0 0 0,0 0 0,-1 0 0,1 0 0,0 1 0,0-1 0,0 0 0,0 0 0,-1 0 0,1 0 0,0 1 0,-1-1 0,1 0 0,-1 0 0,1 1 0,-1-1 0,1 0 0,-1 1 0,1-1 0,-1 1 0,0-1 0,1 0 0,-1 1 0,0 0 0,1-1 0,-1 1 0,0-1 0,0 1 0,0 0 0,1-1 0,-1 1 0,0 0 0,0 0 0,0 0 0,0 0 0,1 0 0,-1 0 0,0 0 0,0 0 0,0 0 0,0 0 0,0 0 0,1 0 0,-1 1 0,0-1 0,0 0 0,0 1 0,0 0 0,-3 0 0,0 0 0,1 1 0,0 0 0,-1 0 0,1 0 0,0 0 0,0 0 0,0 1 0,-5 4 0,2 1 0,1 0 0,0 0 0,0 1 0,0-1 0,1 1 0,1 0 0,-1 0 0,1 1 0,1-1 0,0 1 0,0-1 0,1 1 0,0 0 0,1 0 0,0-1 0,1 13 0,1-20 0,-1 0 0,0-1 0,0 1 0,0 0 0,1-1 0,-1 0 0,1 1 0,-1-1 0,1 0 0,0 0 0,-1 1 0,1-1 0,0-1 0,0 1 0,0 0 0,0 0 0,0-1 0,0 1 0,0-1 0,0 1 0,0-1 0,0 0 0,0 0 0,0 0 0,0 0 0,3-1 0,56-6 0,-48 3-1044,0-1 0,0 0 0,0 0 0,-1-2 0,0 1 0,0-2 0,0 1 0,14-14 0,1-4-5031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1.070"/>
    </inkml:context>
    <inkml:brush xml:id="br0">
      <inkml:brushProperty name="width" value="0.025" units="cm"/>
      <inkml:brushProperty name="height" value="0.025" units="cm"/>
    </inkml:brush>
  </inkml:definitions>
  <inkml:trace contextRef="#ctx0" brushRef="#br0">33 1 14221,'-4'8'3497,"-3"15"-2043,1 0 0,1 0 0,1 0 0,1 0 0,0 32 0,2-26-418,2 0-1,1 0 1,1 0-1,10 36 0,-13-63-990,0 0-1,0 0 1,1-1-1,-1 1 1,1 0-1,-1 0 1,1 0-1,0-1 1,-1 1-1,1 0 1,0-1 0,0 1-1,0-1 1,1 1-1,-1-1 1,0 0-1,0 1 1,1-1-1,1 1 1,-2-2-52,0 0 0,0 0 0,0 0 1,0-1-1,-1 1 0,1 0 0,0-1 0,0 1 1,0-1-1,0 1 0,-1-1 0,1 1 0,0-1 1,0 0-1,-1 1 0,1-1 0,-1 0 1,1 1-1,0-1 0,-1 0 0,1 0 0,-1 0 1,0 1-1,1-1 0,-1-1 0,6-11-366,-1 0 0,0 0-1,4-21 1,-5 10 88,0-1-92,-2 45 201,-2 77 934,0-96-751,0-1 1,0 1 0,0-1 0,0 1-1,0 0 1,0-1 0,0 1 0,0-1-1,0 1 1,1-1 0,-1 1-1,0-1 1,0 1 0,0-1 0,1 1-1,-1-1 1,0 1 0,0-1-1,1 0 1,-1 1 0,1-1 0,-1 1-1,0-1 1,1 0 0,-1 1-1,1-1 1,-1 0 0,1 1 0,-1-1-1,1 0 1,-1 0 0,1 0-1,-1 1 1,1-1 0,-1 0 0,1 0-1,-1 0 1,1 0 0,-1 0 0,1 0-1,-1 0 1,1 0 0,-1 0-1,1 0 1,-1 0 0,1-1 0,-1 1-1,1 0 1,-1 0 0,1 0-1,-1-1 1,1 1 0,-1 0 0,1-1-1,-1 1 1,1 0 0,-1-1-1,1 1 1,26-22-84,-20 12-1147,-1-1 0,0 0 0,9-22 0,-8 12-2569,-1 0-1,0-1 1,1-22-1,-4 24-173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1.505"/>
    </inkml:context>
    <inkml:brush xml:id="br0">
      <inkml:brushProperty name="width" value="0.025" units="cm"/>
      <inkml:brushProperty name="height" value="0.025" units="cm"/>
    </inkml:brush>
  </inkml:definitions>
  <inkml:trace contextRef="#ctx0" brushRef="#br0">1 238 13036,'0'0'5264,"3"-8"-3983,2-10-1156,1 6 903,-2 43 4679,-4-31-5622,0 1 1,0-1-1,0 0 0,0 0 1,0 1-1,0-1 1,0 0-1,0 1 0,0-1 1,1 0-1,-1 0 0,0 1 1,0-1-1,0 0 0,0 0 1,1 0-1,-1 1 1,0-1-1,0 0 0,1 0 1,-1 0-1,0 0 0,0 1 1,1-1-1,-1 0 0,0 0 1,0 0-1,1 0 1,-1 0-1,0 0 0,1 0 1,-1 0-1,0 0 0,0 0 1,1 0-1,-1 0 0,0 0 1,1 0-1,-1 0 1,0 0-1,0 0 0,1 0 1,-1 0-1,0 0 0,0-1 1,1 1-1,-1 0 1,0 0-1,0 0 0,1 0 1,-1-1-1,0 1 0,0 0 1,0 0-1,1-1 0,13-10 1194,17-29-1212,-2 0 0,-2-2-1,30-59 1,-57 108-3771,-4 8-4043,-4-6-1718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1.852"/>
    </inkml:context>
    <inkml:brush xml:id="br0">
      <inkml:brushProperty name="width" value="0.025" units="cm"/>
      <inkml:brushProperty name="height" value="0.025" units="cm"/>
    </inkml:brush>
  </inkml:definitions>
  <inkml:trace contextRef="#ctx0" brushRef="#br0">0 0 10570,'0'0'21636,"4"10"-21134,-1-1-495,0-1-1,1 1 1,0-1-1,1 0 1,0 0-1,0 0 1,0-1-1,9 8 1,53 79-3194,-66-93 2176,3 3-665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2.346"/>
    </inkml:context>
    <inkml:brush xml:id="br0">
      <inkml:brushProperty name="width" value="0.025" units="cm"/>
      <inkml:brushProperty name="height" value="0.025" units="cm"/>
    </inkml:brush>
  </inkml:definitions>
  <inkml:trace contextRef="#ctx0" brushRef="#br0">26 1 14574,'0'0'11531,"1"9"-11008,8 129 2083,-9-101-2137,2 1 1,1 0 0,2-1-1,13 53 1,-3-64-755,-8-26-515,-4-16 278,-3 8 480,-2 0-1,1 0 1,-1 1 0,0-1-1,-1 1 1,0-1 0,0 1 0,0 0-1,-9-13 1,-46-57 2547,97 81-1795,-24-1-710,0 0 0,0-1 0,0-1 0,0-1 0,1 0 0,-1-1 0,0 0 0,0-1 0,19-5 0,-26 5 0,0-1 0,0 0 0,-1 0 0,1 0 0,-1-1 0,0 0 0,0 0 0,0-1 0,0 0 0,-1 0 0,0 0 0,0-1 0,0 0 0,-1 0 0,0-1 0,0 0 0,0 0 0,5-12 0,-9 18 0,0 0 0,0 0 0,-1 0 0,1 0 0,-1 0 0,1-1 0,-1 1 0,1 0 0,-1 0 0,0 0 0,1-1 0,-1 1 0,0 0 0,0 0 0,0-1 0,0 1 0,0 0 0,0 0 0,0 0 0,-1-1 0,1 1 0,0 0 0,-1 0 0,1 0 0,-1-1 0,1 1 0,-1 0 0,1 0 0,-1 0 0,0 0 0,0 0 0,0 0 0,1 0 0,-1 0 0,0 1 0,0-1 0,0 0 0,0 0 0,0 1 0,0-1 0,-1 1 0,1-1 0,0 1 0,-2-1 0,-1 0 0,1 1 0,-1-1 0,1 1 0,-1 0 0,0 1 0,1-1 0,-1 1 0,1-1 0,-1 1 0,1 0 0,0 0 0,-1 1 0,1-1 0,0 1 0,-5 3 0,-2 3 0,0 1 0,1 1 0,0 0 0,1 0 0,0 0 0,0 1 0,2 1 0,-1-1 0,1 1 0,1 0 0,0 0 0,1 1 0,0-1 0,1 1 0,0 0 0,1 0 0,0 0 0,1 0 0,1 0 0,1 19 0,0-29 0,-1-1 0,1 1 0,0-1 0,0 1 0,0-1 0,0 0 0,0 1 0,0-1 0,1 0 0,-1 0 0,1 0 0,0 0 0,-1 0 0,1 0 0,0 0 0,0 0 0,0-1 0,5 3 0,-2-1 0,0-1 0,1 1 0,0-1 0,-1-1 0,1 1 0,0-1 0,0 0 0,7 1 0,1-2 0,-1 0 0,1 0 0,0-1 0,-1-1 0,1 0 0,24-8 0,25-21-262,-23 3-3047,11-14-7373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7.596"/>
    </inkml:context>
    <inkml:brush xml:id="br0">
      <inkml:brushProperty name="width" value="0.025" units="cm"/>
      <inkml:brushProperty name="height" value="0.025" units="cm"/>
    </inkml:brush>
  </inkml:definitions>
  <inkml:trace contextRef="#ctx0" brushRef="#br0">0 1 3299,'0'0'1089,"58"36"-769,-28-16-255,-1-4-130,1-4-1376,-7-2-769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7.939"/>
    </inkml:context>
    <inkml:brush xml:id="br0">
      <inkml:brushProperty name="width" value="0.025" units="cm"/>
      <inkml:brushProperty name="height" value="0.025" units="cm"/>
    </inkml:brush>
  </inkml:definitions>
  <inkml:trace contextRef="#ctx0" brushRef="#br0">0 0 2114,'0'0'1473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4.594"/>
    </inkml:context>
    <inkml:brush xml:id="br0">
      <inkml:brushProperty name="width" value="0.025" units="cm"/>
      <inkml:brushProperty name="height" value="0.025" units="cm"/>
    </inkml:brush>
  </inkml:definitions>
  <inkml:trace contextRef="#ctx0" brushRef="#br0">0 36 17553,'0'0'10474,"75"9"-9097,-28-19-865,6 0-384,-4 2-64,0 2-64,-6 2-1409,-10 0-3267,-10 1-4261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8.653"/>
    </inkml:context>
    <inkml:brush xml:id="br0">
      <inkml:brushProperty name="width" value="0.025" units="cm"/>
      <inkml:brushProperty name="height" value="0.025" units="cm"/>
    </inkml:brush>
  </inkml:definitions>
  <inkml:trace contextRef="#ctx0" brushRef="#br0">151 154 3940,'0'0'1489,"-10"-8"-592,-10-6-269,2-1 1,0-1-1,0-1 1,2 0-1,0-2 0,-16-23 1,32 42-591,0 0-1,0 0 1,-1 0 0,1 0 0,0 0-1,0-1 1,0 1 0,0 0 0,0 0 0,0 0-1,0 0 1,0 0 0,-1 0 0,1 0-1,0 0 1,0 0 0,0 0 0,0 0-1,0-1 1,0 1 0,0 0 0,0 0 0,0 0-1,0 0 1,0 0 0,0 0 0,0 0-1,0-1 1,0 1 0,0 0 0,0 0-1,0 0 1,0 0 0,0 0 0,0 0 0,0-1-1,0 1 1,0 0 0,0 0 0,0 0-1,0 0 1,0 0 0,0 0 0,0 0-1,0 0 1,0-1 0,0 1 0,0 0 0,0 0-1,1 0 1,-1 0 0,0 0 0,0 0-1,0 0 1,0 0 0,0 0 0,0 0-1,0 0 1,0 0 0,1 0 0,-1 0 0,0 0-1,0-1 1,0 1 0,0 0 0,0 0-1,1 0 1,10 6 906,15 13-159,98 91 1429,142 117-39,-200-177-1983,3-2 0,90 47 0,-1-14-106,207 116 84,-79-22 155,350 207 49,-60-66 182,-399-215-335,240 147-69,-214-128-147,-102-62 44,97 72-1,-30-13-25,-97-70-20,-2 2 0,88 82 0,-141-117-203,0 0 0,1-2 1,29 17-1,-40-25-192,-5-3-1,-1-1 1,1 1-1,-1 0 0,1 0 0,-1-1 0,1 1 0,-1 0 0,1 0 0,-1 0 1,0 0-1,1 0 0,-1 0 0,0-1 0,0 1 0,1 0 0,-1 0 0,0 0 1,0 0-1,0 0 0,0 0 0,-1 0 0,1 2 0,0 2-1520,0 4-2187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39.027"/>
    </inkml:context>
    <inkml:brush xml:id="br0">
      <inkml:brushProperty name="width" value="0.025" units="cm"/>
      <inkml:brushProperty name="height" value="0.025" units="cm"/>
    </inkml:brush>
  </inkml:definitions>
  <inkml:trace contextRef="#ctx0" brushRef="#br0">1 296 7399,'0'0'4319,"9"9"-2632,14 12-753,0-1 0,1-1 0,0-2-1,39 21 1,-46-29-514,0-1 0,0 0 0,1-2-1,0 0 1,0-1 0,1 0 0,-1-2-1,1 0 1,20 0 0,-38-4-417,1 1 0,-1-1 0,0 0 0,0 1 0,0-1 0,0 0 0,0 0 0,0 0 0,0 0 0,0 0 0,0 0 0,0 0 0,0 0-1,-1 0 1,1 0 0,0 0 0,-1 0 0,1-1 0,-1 1 0,1 0 0,-1 0 0,0-1 0,1 1 0,-1 0 0,0-1 0,0 1 0,0 0 0,0-1 0,0 1 0,0 0 0,-1-1 0,1 1 0,-1-2 0,-7-51 99,-3 20-736,-1 1 1,-20-36-1,3 15-3247,-59-81 0,45 77-6176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5.878"/>
    </inkml:context>
    <inkml:brush xml:id="br0">
      <inkml:brushProperty name="width" value="0.025" units="cm"/>
      <inkml:brushProperty name="height" value="0.025" units="cm"/>
    </inkml:brush>
  </inkml:definitions>
  <inkml:trace contextRef="#ctx0" brushRef="#br0">10 681 14061,'-10'16'4704,"13"-19"-539,17-28-1150,67-148 673,21-97-2827,-33 80-553,-67 184-62,-3 21-208,-3 22-92,-2-30 59,-15 430 1245,15-371-1293,-1-60-61,1 0-1,0 0 1,0 1 0,0-1 0,0 0 0,0 0 0,0 0-1,0 0 1,0 1 0,0-1 0,0 0 0,0 0 0,0 0-1,0 1 1,1-1 0,-1 0 0,0 0 0,0 0-1,0 0 1,0 1 0,0-1 0,0 0 0,0 0 0,0 0-1,1 0 1,-1 0 0,0 0 0,0 1 0,0-1 0,0 0-1,0 0 1,1 0 0,-1 0 0,0 0 0,0 0-1,0 0 1,0 0 0,1 0 0,-1 0 0,0 0 0,0 0-1,0 0 1,1 0 0,-1 0 0,0 0 0,0 0 0,0 0-1,0 0 1,1 0 0,-1 0 0,0 0 0,0 0-1,0 0 1,0 0 0,1 0 0,-1 0 0,0 0 0,0-1-1,0 1 1,0 0 0,0 0 0,1 0 0,-1 0 0,0-1-197,1 1 0,-1-1 0,0 1 1,1-1-1,-1 1 0,0-1 0,0 1 1,1-1-1,-1 1 0,0-1 0,0 1 1,0-1-1,0 0 0,0 1 0,0-1 1,0 1-1,0-1 0,0 1 0,0-1 1,0 0-1,0 1 0,0-1 1,0 1-1,0-1 0,-1 1 0,1-1 1,0 1-1,0-1 0,-1 0 0,-9-10-6580</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6.223"/>
    </inkml:context>
    <inkml:brush xml:id="br0">
      <inkml:brushProperty name="width" value="0.025" units="cm"/>
      <inkml:brushProperty name="height" value="0.025" units="cm"/>
    </inkml:brush>
  </inkml:definitions>
  <inkml:trace contextRef="#ctx0" brushRef="#br0">0 174 13549,'0'0'15823,"79"-59"-15663,-45 36-320,-2-5-2531,-3-2-2370,-8-3-2498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6.567"/>
    </inkml:context>
    <inkml:brush xml:id="br0">
      <inkml:brushProperty name="width" value="0.025" units="cm"/>
      <inkml:brushProperty name="height" value="0.025" units="cm"/>
    </inkml:brush>
  </inkml:definitions>
  <inkml:trace contextRef="#ctx0" brushRef="#br0">39 0 18610,'0'0'2247,"-2"15"-330,-9 68 229,-14 157 1703,25-239-3852,0-1 0,0 0 0,0 1 0,0-1 0,0 1 0,0-1 0,0 0 0,0 1 0,0-1 0,0 1 0,0-1 0,0 0 0,0 1 0,0-1 0,0 1 0,0-1 0,0 0 0,1 1 0,-1-1 0,0 0 0,0 1 0,0-1 0,1 0 0,-1 1 0,0-1 0,1 0 0,-1 1 0,0-1 0,0 0 0,1 0 0,-1 1 0,1-1 0,-1 0 0,0 0 0,1 0 0,-1 0 0,0 1 0,1-1 0,-1 0 0,1 0 0,0 0 0,18-11 81,17-26 216,-35 35-284,2-1 4,5-7-86,0 1 0,0 0 1,1 1-1,19-14 0,-27 21 56,1 0-1,-1 0 0,0 1 1,1-1-1,-1 0 1,1 1-1,-1-1 0,1 1 1,-1 0-1,1-1 0,0 1 1,-1 0-1,1 0 1,0 0-1,-1 0 0,1 0 1,-1 0-1,4 1 0,-3 0 7,-1 1 0,1-1 0,-1 0 0,1 0-1,-1 1 1,1-1 0,-1 1 0,0-1-1,1 1 1,-1 0 0,0-1 0,0 1 0,0 0-1,-1 0 1,1 0 0,0 0 0,-1 0-1,1 0 1,0 2 0,3 16 471,-1-1 1,0 0-1,-1 0 1,-1 21-1,-1-35-346,0 0 0,0 1 0,0-1 0,-1 0 0,0 0 0,0 0 0,0 0 0,0 0 0,-1 0 0,0 0 0,0 0 0,0-1 0,-1 1 0,0-1 0,1 1 0,-1-1 0,-1 0 0,1 0 0,-8 7 0,8-10-138,0 1-1,-1-1 1,1 0-1,0 0 1,0 0 0,-1 0-1,1-1 1,0 1 0,-1-1-1,1 0 1,0 0-1,-1 0 1,1 0 0,-1-1-1,1 1 1,0-1-1,-1 0 1,1 0 0,0 0-1,0-1 1,0 1 0,0-1-1,0 1 1,-4-4-1,4 3-71,0 0-1,-1-1 0,1 0 1,0 1-1,1-1 0,-1 0 1,0-1-1,1 1 0,0 0 1,-1-1-1,1 1 0,1-1 0,-1 0 1,0 1-1,1-1 0,0 0 1,0 0-1,0 0 0,0-7 1,1 9-312,0 1 0,0 0 1,0 0-1,1 0 0,-1-1 1,1 1-1,-1 0 1,1 0-1,-1 0 0,1 0 1,0 0-1,-1 0 0,1 0 1,0 0-1,0 0 0,0 0 1,0 0-1,0 1 1,0-1-1,0 0 0,0 0 1,0 1-1,0-1 0,0 1 1,0-1-1,0 1 0,0 0 1,3-1-1,1-2-1248,14-5-6390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6.922"/>
    </inkml:context>
    <inkml:brush xml:id="br0">
      <inkml:brushProperty name="width" value="0.025" units="cm"/>
      <inkml:brushProperty name="height" value="0.025" units="cm"/>
    </inkml:brush>
  </inkml:definitions>
  <inkml:trace contextRef="#ctx0" brushRef="#br0">82 1 17905,'0'0'12737,"-8"4"-12432,2-1-297,1 1 0,0-1 0,0 1 1,1 0-1,-1 0 0,1 0 0,0 0 1,0 1-1,0 0 0,0 0 0,1 0 1,0 0-1,0 1 0,0-1 0,1 1 1,0 0-1,0-1 0,0 1 0,1 0 1,0 0-1,-1 8 0,39-14-227,88-12-1313,-124 13 1534,-1-1 0,1 0-1,0 0 1,0 1 0,-1-1 0,1 0-1,0 1 1,0-1 0,-1 0-1,1 1 1,0-1 0,-1 1 0,1 0-1,-1-1 1,1 1 0,-1-1 0,1 1-1,-1 0 1,1-1 0,-1 1-1,1 0 1,-1 0 0,0-1 0,1 1-1,-1 0 1,0 0 0,0 0 0,0-1-1,0 1 1,0 0 0,1 0-1,-1 0 1,-1 0 0,1-1 0,0 1-1,0 0 1,0 0 0,0 0 0,-1-1-1,1 1 1,-1 1 0,1 1 149,-1 1 0,0-1-1,0 1 1,0-1 0,-1 0 0,1 1 0,-1-1 0,-3 6 0,-45 32 1258,46-38-1402,1-1 1,0 1 0,-1-1-1,0 0 1,0-1 0,1 1-1,-1-1 1,0 1 0,0-1-1,0 0 1,0-1 0,-1 1-1,-4 0 1,9-4-473,0 0 0,0 1 0,0-1 1,0 1-1,1-1 0,-1 0 0,1 1 0,-1-1 0,1 1 0,0-1 1,0 1-1,3-5 0,32-49-9363,-15 24 2376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7.265"/>
    </inkml:context>
    <inkml:brush xml:id="br0">
      <inkml:brushProperty name="width" value="0.025" units="cm"/>
      <inkml:brushProperty name="height" value="0.025" units="cm"/>
    </inkml:brush>
  </inkml:definitions>
  <inkml:trace contextRef="#ctx0" brushRef="#br0">0 258 6470,'0'0'20553,"6"11"-18674,24 81 929,-30-91-2798,0 0 1,1 0-1,-1-1 0,0 1 1,0 0-1,0 0 1,0-1-1,0 1 0,1 0 1,-1 0-1,0-1 0,1 1 1,-1 0-1,1-1 0,-1 1 1,1 0-1,-1-1 1,1 1-1,-1-1 0,1 1 1,-1-1-1,1 1 0,0-1 1,-1 1-1,1-1 0,0 0 1,-1 1-1,1-1 1,0 0-1,0 1 0,-1-1 1,1 0-1,0 0 0,0 0 1,-1 0-1,1 0 1,0 0-1,0 0 0,0 0 1,-1 0-1,1 0 0,0 0 1,0-1-1,-1 1 0,1 0 1,0 0-1,0-1 1,-1 1-1,1-1 0,0 1 1,-1 0-1,1-1 0,-1 1 1,1-1-1,0 0 0,35-37 446,-32 32-435,10-12-21,36-38 0,-47 53 0,-1 0 0,1 1 0,0 0 0,1 0 0,-1 0 0,0 0 0,1 0 0,-1 0 0,1 1 0,-1 0 0,1 0 0,0 0 0,-1 0 0,1 0 0,0 1 0,5 0 0,-7 0 0,-1 0 0,0 0 0,0 1 0,1-1 0,-1 1 0,0-1 0,0 1 0,0-1 0,0 1 0,0 0 0,0-1 0,0 1 0,0 0 0,0 0 0,0 0 0,0 0 0,0 0 0,-1 0 0,1 0 0,0 0 0,-1 0 0,2 3 0,9 32 0,1 0 0,-11-35-2,-1-1 1,0 1-1,1-1 1,-1 0-1,0 1 1,1-1-1,-1 0 0,0 1 1,1-1-1,-1 0 1,1 1-1,-1-1 0,1 0 1,-1 0-1,0 1 1,1-1-1,-1 0 1,1 0-1,-1 0 0,1 0 1,-1 0-1,1 0 1,-1 0-1,1 0 0,-1 0 1,1 0-1,-1 0 1,1 0-1,-1 0 1,1 0-1,-1 0 0,1-1 1,-1 1-1,1 0 1,16-17-243,4-25-1272,-16-1-6865,-5 18 960</inkml:trace>
  <inkml:trace contextRef="#ctx0" brushRef="#br0" timeOffset="1">239 1 17136,'0'0'9769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7.622"/>
    </inkml:context>
    <inkml:brush xml:id="br0">
      <inkml:brushProperty name="width" value="0.025" units="cm"/>
      <inkml:brushProperty name="height" value="0.025" units="cm"/>
    </inkml:brush>
  </inkml:definitions>
  <inkml:trace contextRef="#ctx0" brushRef="#br0">0 0 14798,'0'0'10629,"1"10"-9375,6 85 408,-7-63-925,2 1 0,1-1 1,1 0-1,2 0 1,17 53-1,-23-83-737,1-1 0,0 1 0,-1 0 0,1 0 0,0 0 0,0-1 0,0 1 0,0 0 0,0-1 0,0 1 0,1-1 0,-1 1 0,0-1 0,1 0 0,-1 0 0,1 0 0,0 1 0,-1-1 0,1-1 0,3 3 0,-3-3 0,-1 0 0,0-1 0,1 1 0,-1 0 0,1-1 0,-1 1 0,0-1 0,1 1 0,-1-1 0,0 1 0,0-1 0,1 0 0,-1 0 0,0 0 0,0 0 0,0 0 0,0 0 0,0 0 0,0 0 0,0 0 0,0-1 0,6-9 0,0 1 0,-1-1 0,-1 0 0,8-23 0,19-73 0,24-63 0,-52 165-2398,-3 12-3193,-2 13-5553,-4-3 4300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7.965"/>
    </inkml:context>
    <inkml:brush xml:id="br0">
      <inkml:brushProperty name="width" value="0.025" units="cm"/>
      <inkml:brushProperty name="height" value="0.025" units="cm"/>
    </inkml:brush>
  </inkml:definitions>
  <inkml:trace contextRef="#ctx0" brushRef="#br0">3 1 6983,'0'0'5221,"-2"65"-865,2-31-1185,0 1-705,7-2-224,3-6-224,2-4 0,2-3-1089,1-9-673,0-7-160,0-4-544,-2-4-1634,2-14-1506,-6-7-2786,-4-4-8744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8.321"/>
    </inkml:context>
    <inkml:brush xml:id="br0">
      <inkml:brushProperty name="width" value="0.025" units="cm"/>
      <inkml:brushProperty name="height" value="0.025" units="cm"/>
    </inkml:brush>
  </inkml:definitions>
  <inkml:trace contextRef="#ctx0" brushRef="#br0">0 101 12684,'0'0'7452,"2"8"-4921,-2-5-2377,1 0 1,-1-1 0,1 1 0,0-1-1,0 1 1,0-1 0,0 1-1,0-1 1,0 0 0,1 1-1,-1-1 1,1 0 0,0 0 0,0 0-1,0 0 1,2 2 0,-2-3-40,0-1 1,0 1 0,-1 0 0,1-1 0,0 1-1,0-1 1,0 0 0,0 0 0,0 1-1,0-1 1,0 0 0,0-1 0,-1 1 0,1 0-1,0 0 1,0-1 0,0 0 0,0 1 0,0-1-1,-1 0 1,1 1 0,0-1 0,-1 0-1,1-1 1,-1 1 0,1 0 0,-1 0 0,1 0-1,-1-1 1,2-1 0,3-2 112,0-1 1,-1 0-1,0 0 0,0 0 0,0 0 1,0-1-1,-1 0 0,0 0 1,-1 0-1,1 0 0,-2-1 1,1 1-1,-1-1 0,0 0 0,0 0 1,0-15-1,-1 23-228,-1-1 0,0 1 0,0 0 0,0 0 0,0 0 0,0 0 0,0-1 0,0 1 0,0 0 0,0 0 0,0 0 0,0 0 0,0-1 0,0 1 0,-1 0 0,1 0 0,0 0 0,0 0 0,0 0 0,0-1 0,0 1 0,0 0 0,0 0 0,0 0 0,0 0 0,-1 0 0,1 0 0,0-1 0,0 1 0,0 0 0,0 0 0,0 0 0,0 0 0,-1 0 0,1 0 0,0 0 0,0 0 0,0 0 0,0 0 0,-1 0 0,1 0 0,0 0 0,0 0 0,0 0 0,0 0 0,-1 0 0,1 0 0,0 0 0,0 0 0,0 0 0,-11 7 0,-7 11 0,12-8 0,2 1 0,-1-1 0,1 1 0,0 0 0,1 0 0,1 0 0,0 1 0,0-1 0,1 1 0,1 21 0,0-32 0,0-1 0,0 1 0,0-1 0,0 0 0,0 1 0,1-1 0,-1 0 0,0 1 0,0-1 0,0 0 0,1 1 0,-1-1 0,0 0 0,0 0 0,1 1 0,-1-1 0,0 0 0,1 0 0,-1 0 0,0 1 0,1-1 0,-1 0 0,0 0 0,1 0 0,-1 0 0,0 0 0,1 0 0,-1 1 0,1-1 0,-1 0 0,0 0 0,1 0 0,-1 0 0,0 0 0,1-1 0,-1 1 0,1 0 0,-1 0 0,0 0 0,1 0 0,-1 0 0,0 0 0,1-1 0,17-7 0,-10 1 0,-1 0 0,0 0 0,0 0 0,-1-1 0,11-17 0,-13 18 0,0 0 0,0 1 0,1 0 0,-1 0 0,2 0 0,-1 0 0,0 1 0,1 0 0,0 0 0,1 0 0,-1 1 0,7-4 0,-11 8 0,-1-1 0,0 1 0,0 0 0,0 0 0,1-1 0,-1 1 0,0 0 0,1 0 0,-1 0 0,0 0 0,0 0 0,1 1 0,-1-1 0,0 0 0,0 1 0,1-1 0,-1 0 0,0 1 0,0-1 0,0 1 0,0 0 0,0-1 0,0 1 0,0 0 0,0 0 0,0 0 0,0 0 0,0 0 0,0 0 0,0 0 0,-1 0 0,1 0 0,0 0 0,-1 0 0,1 0 0,-1 2 0,4 7 0,-1-1 0,0 1 0,3 20 0,4 10 0,-9-39 0,-1-1 0,1 1 0,-1 0 0,1 0 0,0-1 0,-1 1 0,1 0 0,0-1 0,-1 1 0,1-1 0,0 1 0,0-1 0,0 1 0,0-1 0,-1 0 0,1 1 0,0-1 0,0 0 0,0 0 0,0 0 0,0 0 0,0 0 0,0 0 0,0 0 0,0 0 0,0 0 0,0 0 0,-1 0 0,1 0 0,0-1 0,0 1 0,0 0 0,0-1 0,0 1 0,0-1 0,-1 1 0,1-1 0,0 1 0,0-1 0,-1 1 0,1-1 0,0 0 0,0-1 0,34-33 0,-32 31 0,2-1 0,0-1 0,0 1 0,1 0 0,0 0 0,9-5 0,-14 9 0,0 1 0,-1-1 0,1 1 0,0-1 0,0 1 0,0-1 0,0 1 0,0 0 0,0 0 0,0-1 0,0 1 0,0 0 0,0 0 0,0 0 0,0 0 0,0 0 0,0 0 0,0 0 0,0 0 0,0 1 0,0-1 0,0 0 0,0 0 0,0 1 0,-1-1 0,1 1 0,0-1 0,0 1 0,0-1 0,0 1 0,-1 0 0,1-1 0,0 1 0,0 0 0,-1-1 0,1 1 0,-1 0 0,1 0 0,-1 0 0,1 0 0,-1 0 0,1-1 0,-1 1 0,0 0 0,1 0 0,-1 0 0,0 0 0,0 0 0,0 0 0,0 2 0,3 14-2766,-3-4-5236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5.221"/>
    </inkml:context>
    <inkml:brush xml:id="br0">
      <inkml:brushProperty name="width" value="0.025" units="cm"/>
      <inkml:brushProperty name="height" value="0.025" units="cm"/>
    </inkml:brush>
  </inkml:definitions>
  <inkml:trace contextRef="#ctx0" brushRef="#br0">101 1 15631,'0'0'16325,"-6"8"-16139,5-6-176,-27 48 110,27-48-117,0-1-1,1 1 0,-1 0 0,1 0 1,-1 0-1,1-1 0,-1 1 0,1 0 1,0 0-1,0 0 0,0 0 1,0 0-1,0 0 0,0 0 0,1-1 1,-1 1-1,1 0 0,-1 0 1,1 0-1,-1-1 0,1 1 0,0 0 1,0 0-1,0-1 0,0 1 1,0-1-1,1 1 0,-1-1 0,0 0 1,1 1-1,2 1 0,6 2-75,1 0 0,0-1 0,22 6 0,-26-9-40,0 0 1,0 1-1,0 0 1,0 1-1,0 0 1,0 0-1,-1 0 0,0 1 1,1-1-1,-1 2 1,-1-1-1,1 1 0,5 6 1,-9-10 104,-1 1 0,0 0-1,0 0 1,0-1 0,0 1 0,0 0 0,0 0 0,0 0 0,-1 1-1,1-1 1,-1 0 0,1 0 0,-1 0 0,0 0 0,0 0 0,0 1-1,0-1 1,0 0 0,-1 0 0,1 0 0,-1 0 0,0 3 0,-1-1 84,0 0 1,-1 0-1,1-1 1,-1 1-1,1 0 1,-1-1 0,0 0-1,-1 0 1,1 0-1,-5 3 1,-8 5 322,0 0 1,-1-2-1,-31 13 1,40-18-396,-1-1 0,1 0 0,-1 0 0,0-1 0,0 0 1,0-1-1,0 0 0,-17 0 0,25-1-72,0 0 0,0-1-1,0 1 1,0-1 0,0 1 0,0-1-1,0 1 1,0-1 0,0 0 0,0 1-1,1-1 1,-1 0 0,0 0 0,0 0-1,1 0 1,-1 1 0,0-1 0,1 0-1,-1 0 1,1 0 0,-1 0 0,1-1-1,-1 1 1,1 0 0,0 0 0,0 0-1,0 0 1,-1-2 0,0-40-4661,1 33 3050,0-28-7342,0-2-6114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48.777"/>
    </inkml:context>
    <inkml:brush xml:id="br0">
      <inkml:brushProperty name="width" value="0.025" units="cm"/>
      <inkml:brushProperty name="height" value="0.025" units="cm"/>
    </inkml:brush>
  </inkml:definitions>
  <inkml:trace contextRef="#ctx0" brushRef="#br0">185 1 18514,'0'0'4617,"-9"1"-1008,0 1-3297,1 0-1,-1 1 1,1 0-1,0 0 1,0 0 0,0 1-1,1 1 1,0-1 0,-1 1-1,1 1 1,1-1 0,-1 1-1,1 0 1,0 1-1,-9 12 1,10-13-250,0 1 1,0-1-1,0 1 1,1 0-1,0 0 1,0 0-1,1 1 0,0-1 1,1 1-1,-1 0 1,1 0-1,-1 11 0,3-18-59,1-1-1,-1 1 0,0-1 1,1 1-1,-1-1 0,1 1 0,-1-1 1,0 0-1,1 1 0,-1-1 1,1 0-1,-1 1 0,1-1 0,0 0 1,-1 1-1,1-1 0,-1 0 0,1 0 1,-1 0-1,1 0 0,0 0 1,-1 1-1,1-1 0,0 0 0,-1 0 1,1 0-1,-1-1 0,1 1 1,0 0-1,-1 0 0,1 0 0,-1 0 1,1-1-1,-1 1 0,1 0 1,-1 0-1,1-1 0,0 1 0,-1 0 1,1-1-1,32-13 127,-30 12-122,7-2-17,-1 1-1,1-1 1,0 2 0,-1-1-1,1 1 1,1 1 0,17-1-1,-25 2 9,-1 0 0,1 0 0,0 0 0,-1 0 0,1 1 0,0-1 1,-1 1-1,1-1 0,0 1 0,-1 0 0,1 0 0,-1 0 0,0 1 0,1-1 0,-1 0 0,0 1 0,0 0 0,0-1 0,0 1 0,0 0 0,0 0 0,0 0 0,-1 0 0,1 1 0,-1-1 0,0 0 0,1 1 0,-1-1 0,0 1 0,0-1 0,-1 1 0,1-1 0,0 6 1,0-2 6,-1 0 1,0 0-1,-1 0 1,1 0-1,-1 0 1,0 0-1,-1 0 1,0 0-1,0 0 1,0 0-1,0-1 1,-1 1-1,0-1 1,-7 10-1,8-11-1,-1 0-1,-1-1 1,1 1-1,-1 0 1,1-1-1,-1 0 1,0 0-1,0 0 1,0-1-1,0 1 1,-1-1-1,1 0 1,-1 0-1,0 0 1,1-1-1,-1 1 1,0-1-1,-9 0 1,13-1-129,-1 0 0,1 0 1,0 0-1,0-1 0,-1 1 0,1-1 1,0 1-1,0-1 0,0 1 0,0-1 0,-1 0 1,1 0-1,0 1 0,0-1 0,0 0 0,0 0 1,1 0-1,-1 0 0,0 0 0,0 0 1,1 0-1,-1 0 0,0-1 0,1 1 0,-1 0 1,1 0-1,0 0 0,-1-1 0,1 1 0,0 0 1,0-1-1,-1 1 0,1 0 0,0 0 1,1-1-1,-1 1 0,0 0 0,0-1 0,1 0 1,-1-5-1084,1 0 1,0 0 0,1 0 0,-1 0-1,1 0 1,4-9 0,13-16-6587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0.020"/>
    </inkml:context>
    <inkml:brush xml:id="br0">
      <inkml:brushProperty name="width" value="0.025" units="cm"/>
      <inkml:brushProperty name="height" value="0.025" units="cm"/>
    </inkml:brush>
  </inkml:definitions>
  <inkml:trace contextRef="#ctx0" brushRef="#br0">26 409 17873,'0'0'14680,"-4"-6"-14493,-12-12-331,12 20 105,9 13 51,-3-14-9,0-1 0,0 0 0,1 1 0,-1-1 0,0 0 0,0-1 0,0 1 0,0 0 0,1-1 0,-1 1 0,0-1 0,0 1 0,0-1 0,0 0 0,0 0 0,0 0 0,0 0 0,0 0 0,-1-1 0,1 1 0,0 0 0,-1-1 0,1 1 0,-1-1 0,1 0-1,-1 0 1,0 1 0,0-1 0,0 0 0,0 0 0,2-4 0,1-1 10,-1 0 0,0-1 0,0 1 0,0-1-1,-1 0 1,0 0 0,1-11 0,-6-12-13,-5 23 0,-6 19 0,-1 32 0,6-16 0,6-28 0,2-15 0,-1 14 0,-4 11 0,-3 15 0,2 7 0,2 1 0,1-1 0,2 1 0,1 34 0,1-65 0,0 0 0,0 0 0,0-1 0,0 1 0,0 0 0,0 0 0,1-1 0,-1 1 0,0 0 0,0-1 0,1 1 0,-1 0 0,0-1 0,1 1 0,-1 0 0,1-1 0,-1 1 0,1-1 0,-1 1 0,1-1 0,-1 1 0,1-1 0,-1 1 0,1-1 0,0 1 0,-1-1 0,1 0 0,0 1 0,-1-1 0,2 0 0,28-1 0,-22-1 0,0 0 0,-1 0 0,0-1 0,1 0 0,10-7 0,-12 4 0,0 1 0,0 0 0,-1-1 0,0 0 0,0 0 0,-1-1 0,1 1 0,-1-1 0,-1 0 0,1 0 0,-1 0 0,2-9 0,-1 3 0,-1 0 0,0-1 0,-1 1 0,0-27 0,-2 47 0,1 0 0,-1 0 0,1-1 0,0 1 0,3 12 0,-3-18 0,-1 0 0,0 0 0,1-1 0,-1 1 0,1 0 0,-1 0 0,1 0 0,0 0 0,-1 0 0,1-1 0,0 1 0,-1 0 0,1 0 0,0-1 0,0 1 0,0-1 0,0 1 0,-1-1 0,1 1 0,0-1 0,0 1 0,0-1 0,0 0 0,0 1 0,0-1 0,0 0 0,0 0 0,0 0 0,0 0 0,1 0 0,-1 0 0,0 0 0,0 0 0,0 0 0,0-1 0,0 1 0,0 0 0,0-1 0,0 1 0,-1-1 0,1 1 0,0-1 0,0 1 0,0-1 0,0 1 0,0-1 0,-1 0 0,1 0 0,0 1 0,0-2 0,5-3 0,-1-1 0,0 0 0,0 0 0,0 0 0,-1 0 0,0-1 0,0 1 0,-1-1 0,1 0 0,-2-1 0,4-9 0,1-7 0,-1 1 0,4-35 0,-5-113 0,-6 121 0,1 48 0,-2 7 0,-3 19 0,-4 34 0,6-22 0,2 1 0,5 62 0,-1-79 0,1-1 0,0 0 0,2 0 0,0 0 0,1-1 0,16 32 0,6-2 0,-31-95 0,-6 23 0,-2 0 0,-1 1 0,0 0 0,-2 0 0,0 1 0,-2 1 0,-33-38 0,21 25 0,27 34 0,-1-1 0,1 1 0,0 0 0,0-1 0,0 1 0,0-1 0,0 1 0,0 0 0,0-1 0,0 1 0,0-1 0,0 1 0,0-1 0,0 1 0,0 0 0,0-1 0,0 1 0,0-1 0,0 1 0,1 0 0,-1-1 0,0 1 0,0-1 0,0 1 0,1 0 0,-1-1 0,0 1 0,1 0 0,-1-1 0,0 1 0,0 0 0,1 0 0,-1-1 0,1 1 0,-1 0 0,0 0 0,1 0 0,-1-1 0,0 1 0,1 0 0,-1 0 0,1 0 0,-1 0 0,1 0 0,-1 0 0,0 0 0,1 0 0,-1 0 0,1 0 0,-1 0 0,1 0 0,-1 0 0,1 1 0,34-5 0,-27 4 0,75-9-416,-77 5-3320,-7-4-3285,-8 0 225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0.374"/>
    </inkml:context>
    <inkml:brush xml:id="br0">
      <inkml:brushProperty name="width" value="0.025" units="cm"/>
      <inkml:brushProperty name="height" value="0.025" units="cm"/>
    </inkml:brush>
  </inkml:definitions>
  <inkml:trace contextRef="#ctx0" brushRef="#br0">37 10 12812,'-18'-7'4612,"7"4"-1953,4 3 736,7 3-3523,5-1-2050,3-2-5637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1.118"/>
    </inkml:context>
    <inkml:brush xml:id="br0">
      <inkml:brushProperty name="width" value="0.025" units="cm"/>
      <inkml:brushProperty name="height" value="0.025" units="cm"/>
    </inkml:brush>
  </inkml:definitions>
  <inkml:trace contextRef="#ctx0" brushRef="#br0">69 295 16688,'0'0'3897,"1"-10"-449,4-54 2120,-5 64-5529,0 1 1,0-1-1,0 0 0,0 0 0,-1 1 0,1-1 0,0 0 0,0 1 0,0-1 0,-1 0 1,1 0-1,0 0 0,0 1 0,0-1 0,-1 0 0,1 0 0,0 0 0,-1 1 0,1-1 1,0 0-1,0 0 0,-1 0 0,1 0 0,0 0 0,-1 0 0,1 0 0,0 0 0,-1 0 1,1 0-1,0 0 0,-1 0 0,1 0 0,0 0 0,0 0 0,-1 0 0,1 0 0,0 0 1,-1 0-1,1 0 0,0 0 0,-1-1 0,1 1 0,0 0 0,0 0 0,-1 0 0,1-1 1,0 1-1,0 0 0,0 0 0,-1-1 0,1 1 0,0 0 0,0 0 0,0-1 1,0 1-1,-1 0 0,1 0 0,0-1 0,0 1 0,0 0 0,0-1 0,0 1 0,0 0 1,0-1-1,0 1 0,0 0 0,0-1 0,0 1 0,-17 21 92,9-7-130,2 1 1,0 0 0,0 0 0,2 1 0,0 0-1,0 0 1,2 0 0,0 0 0,1 0-1,0 0 1,3 21 0,-2-36-3,0-1 1,0 1-1,0-1 0,0 1 0,1 0 1,-1-1-1,0 1 0,0 0 0,1-1 1,-1 1-1,1-1 0,-1 1 1,0-1-1,1 1 0,-1-1 0,1 1 1,-1-1-1,1 0 0,-1 1 0,1-1 1,-1 1-1,1-1 0,0 0 1,-1 0-1,1 1 0,-1-1 0,1 0 1,0 0-1,-1 0 0,1 0 0,0 0 1,-1 0-1,1 0 0,0 0 0,-1 0 1,1 0-1,-1 0 0,1 0 1,0 0-1,-1 0 0,1-1 0,0 1 1,-1 0-1,2-1 0,25-16 114,-14 2-89,-1 0-1,0 0 1,-2-1 0,1 0-1,-2-1 1,13-31 0,-11 19-7,-1-2 0,-1 1 1,7-43-1,-12 40-17,-2-53 0,-2 70 0,-22 155 0,21-126 0,-2 21 0,2 0 0,4 54 0,-3-87 0,0 1 0,0 0 0,1 0 0,-1 0 0,0 0 0,1-1 0,0 1 0,-1 0 0,1-1 0,0 1 0,0 0 0,0-1 0,0 1 0,0-1 0,0 1 0,1-1 0,-1 0 0,0 1 0,1-1 0,-1 0 0,1 0 0,-1 0 0,1 0 0,0 0 0,-1 0 0,1-1 0,0 1 0,0-1 0,-1 1 0,1-1 0,0 1 0,0-1 0,0 0 0,0 0 0,0 0 0,-1 0 0,1 0 0,0 0 0,0-1 0,0 1 0,0-1 0,-1 1 0,1-1 0,2 0 0,3-2 0,0 1 0,-1-1 0,1 0 0,0-1 0,-1 0 0,0 0 0,0 0 0,0-1 0,0 1 0,4-7 0,18-42 0,-16 29 0,-9 21 0,-2 10 0,-1 0 0,0 0 0,0 0 0,1 0 0,0 0 0,0 0 0,1 0 0,0 0 0,0-1 0,0 1 0,6 11 0,-6-16 0,0 0 0,0 1 0,0-1 0,0 0 0,1 0 0,-1 0 0,0-1 0,1 1 0,0-1 0,-1 1 0,1-1 0,0 0 0,-1 0 0,1 0 0,0 0 0,0 0 0,0-1 0,0 1 0,0-1 0,0 0 0,0 0 0,0 0 0,0 0 0,0-1 0,0 1 0,0-1 0,0 1 0,4-3 0,-3 2 0,1-1 0,-1 0 0,0 0 0,1 0 0,-1 0 0,0-1 0,0 0 0,0 1 0,-1-2 0,1 1 0,-1 0 0,1-1 0,-1 1 0,0-1 0,-1 0 0,4-6 0,-4 7 0,0 0 0,-1 0 0,1 0 0,-1 0 0,0-1 0,0 1 0,0 0 0,-1-1 0,1 1 0,-1 0 0,0-1 0,0 1 0,0 0 0,0-1 0,0 1 0,-1 0 0,0-1 0,1 1 0,-1 0 0,-1-1 0,1 1 0,0 0 0,-1 0 0,-1-3 0,-22-22 0,20 23 0,0 1 0,1-1 0,0 0 0,0 0 0,0-1 0,0 1 0,1-1 0,-5-11 0,8 16 0,1 0 0,-1 0 0,1 0 0,-1 0 0,1 1 0,-1-1 0,1 0 0,0 0 0,-1 1 0,1-1 0,0 0 0,0 1 0,0-1 0,-1 1 0,1-1 0,0 1 0,0-1 0,0 1 0,0 0 0,0-1 0,0 1 0,0 0 0,0 0 0,1 0 0,36-10 0,-29 8 0,68-22-2946,-30-3-4555,-22 5-10591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1.651"/>
    </inkml:context>
    <inkml:brush xml:id="br0">
      <inkml:brushProperty name="width" value="0.025" units="cm"/>
      <inkml:brushProperty name="height" value="0.025" units="cm"/>
    </inkml:brush>
  </inkml:definitions>
  <inkml:trace contextRef="#ctx0" brushRef="#br0">0 79 13837,'3'-9'3710,"5"-28"-790,3 12 92,-11 25-2847,1-1-1,-1 1 0,0-1 1,1 1-1,-1-1 0,0 1 1,1-1-1,-1 1 1,1 0-1,-1-1 0,1 1 1,-1 0-1,1-1 1,-1 1-1,1 0 0,-1-1 1,1 1-1,-1 0 1,1 0-1,-1 0 0,1 0 1,0 0-1,-1-1 1,1 1-1,-1 0 0,1 0 1,0 1-1,-1-1 0,2 0 1,1 1-27,-1 1 0,1 0 0,-1 0 0,1 0 0,-1 0 0,0 0 0,1 0 0,-1 1 0,0-1 0,-1 1-1,1 0 1,2 3 0,20 42 528,-16-29-381,27 58 150,-2-1-885,-6-28-3667,-27-47 2996,3 5 387,-23-8-16298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1.991"/>
    </inkml:context>
    <inkml:brush xml:id="br0">
      <inkml:brushProperty name="width" value="0.025" units="cm"/>
      <inkml:brushProperty name="height" value="0.025" units="cm"/>
    </inkml:brush>
  </inkml:definitions>
  <inkml:trace contextRef="#ctx0" brushRef="#br0">1 222 16432,'0'0'9993,"7"-47"-9064,20 22 160,6-3-384,5-3-321,1 3-224,0 4-96,-3 4-288,-4 6-1410,-9 9-1216,-4 5-1506,-15 0-1442,-4 10-6822</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2.336"/>
    </inkml:context>
    <inkml:brush xml:id="br0">
      <inkml:brushProperty name="width" value="0.025" units="cm"/>
      <inkml:brushProperty name="height" value="0.025" units="cm"/>
    </inkml:brush>
  </inkml:definitions>
  <inkml:trace contextRef="#ctx0" brushRef="#br0">1 224 14734,'0'0'9641,"58"-44"-8136,-22 13 289,6-2-1057,3-1-545,-6 4-96,-1 5-801,-11 8-2145,-6 7-2147,-12 10-2018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2.675"/>
    </inkml:context>
    <inkml:brush xml:id="br0">
      <inkml:brushProperty name="width" value="0.025" units="cm"/>
      <inkml:brushProperty name="height" value="0.025" units="cm"/>
    </inkml:brush>
  </inkml:definitions>
  <inkml:trace contextRef="#ctx0" brushRef="#br0">0 315 10410,'0'0'13469,"10"3"-12199,-7-2-1169,0 1 1,0-1-1,1-1 0,-1 1 0,0 0 1,1-1-1,-1 0 0,1 0 0,-1 0 1,0 0-1,1 0 0,-1-1 0,0 1 1,1-1-1,-1 0 0,0 0 0,0 0 1,1-1-1,-1 1 0,0-1 0,0 1 1,-1-1-1,1 0 0,0 0 0,-1-1 1,1 1-1,-1 0 0,1-1 0,2-4 1,20-23 182,22-23 1,-45 50-223,1 1 0,0-1 0,-1 1 0,1 0 0,0 0 0,1 0 1,-1 0-1,0 1 0,0-1 0,1 1 0,-1 0 0,1 0 0,-1 0 0,7-1 0,-7 3-43,-1-1 0,1 1 0,-1 0 0,0-1 0,1 1 0,-1 0 0,0 1 0,0-1 0,0 0 0,0 1 0,0-1-1,0 1 1,0-1 0,0 1 0,-1 0 0,1 0 0,0 0 0,1 3 0,30 50 780,-16-23-282,-16-31-496,0 1 0,0 0 0,0 0 0,0 0 0,0-1 0,1 1 0,-1 0 0,0-1 0,1 1-1,-1-1 1,1 0 0,0 1 0,-1-1 0,1 0 0,0 0 0,0 0 0,0 0 0,0 0 0,0-1 0,0 1 0,0-1 0,0 1 0,0-1 0,0 0 0,0 1 0,0-1 0,0 0-1,0 0 1,0-1 0,0 1 0,0 0 0,0-1 0,1 1 0,-2-1 0,4-1 0,0-1 29,-1 0 0,0-1 0,0 0 0,0 0 0,0 0 0,0 0 0,-1 0 0,0-1 0,0 1 0,0-1 0,-1 0 0,3-6 0,-4 10-51,12-31-2506,-10 25 1052,-1 1-1,-1-1 0,1 0 0,-1 1 0,1-15 0,-2 15-7672</inkml:trace>
  <inkml:trace contextRef="#ctx0" brushRef="#br0" timeOffset="1">320 2 9929,'0'0'17008,"50"0"-17296,-23 0-1922,0-1-2242,1 1-2339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3.005"/>
    </inkml:context>
    <inkml:brush xml:id="br0">
      <inkml:brushProperty name="width" value="0.025" units="cm"/>
      <inkml:brushProperty name="height" value="0.025" units="cm"/>
    </inkml:brush>
  </inkml:definitions>
  <inkml:trace contextRef="#ctx0" brushRef="#br0">86 1 4132,'0'0'17243,"-9"3"-15610,5-2-1488,0 1 0,-1-1-1,1 1 1,0 0-1,1 1 1,-1-1-1,0 1 1,1 0-1,-1-1 1,1 1-1,0 1 1,0-1 0,0 0-1,0 1 1,1 0-1,0 0 1,-1-1-1,1 1 1,0 0-1,1 1 1,-1-1-1,1 0 1,0 0 0,0 1-1,0 6 1,0-9-82,0 0 1,0 0 0,1 0 0,-1 0 0,1 0 0,0 0-1,0 0 1,0 0 0,0 0 0,0 0 0,0 0 0,0 0-1,0 0 1,1 0 0,-1 0 0,1 0 0,0 0-1,-1 0 1,1 0 0,0-1 0,0 1 0,0 0 0,1 0-1,-1-1 1,0 1 0,3 2 0,-1-4-11,-1 1 1,0-1-1,1 0 1,-1 0-1,1 0 0,-1 0 1,1 0-1,-1-1 1,1 1-1,-1-1 1,0 0-1,1 1 0,-1-1 1,0 0-1,0 0 1,1-1-1,-1 1 1,0 0-1,0-1 0,0 1 1,-1-1-1,4-2 1,76-89 933,-80 93-984,-1-1 0,1 1-1,0-1 1,-1 1-1,1 0 1,-1 0 0,1-1-1,-1 1 1,1 0-1,0 0 1,-1-1-1,1 1 1,0 0 0,-1 0-1,1 0 1,0 0-1,-1 0 1,1 0 0,0 0-1,-1 0 1,1 0-1,0 0 1,-1 1-1,1-1 1,0 0 0,-1 0-1,1 1 1,-1-1-1,1 0 1,-1 1 0,1-1-1,-1 0 1,1 1-1,-1-1 1,1 1 0,-1-1-1,1 1 1,-1-1-1,1 2 1,17 30 340,-1-3-74,-15-28-227,-1 0-1,1 0 1,-1 0 0,1 0 0,-1 0-1,1 0 1,-1 0 0,1-1 0,0 1 0,0-1-1,-1 1 1,1-1 0,0 0 0,0 1-1,0-1 1,-1 0 0,1 0 0,0 0 0,0-1-1,-1 1 1,1 0 0,0-1 0,0 1-1,-1-1 1,1 1 0,0-1 0,2-1 0,3-3-5,-1 0 1,1 0 0,-1 0 0,11-13 0,13-9-1312,-27 24-42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3.456"/>
    </inkml:context>
    <inkml:brush xml:id="br0">
      <inkml:brushProperty name="width" value="0.025" units="cm"/>
      <inkml:brushProperty name="height" value="0.025" units="cm"/>
    </inkml:brush>
  </inkml:definitions>
  <inkml:trace contextRef="#ctx0" brushRef="#br0">1 94 15439,'0'0'9897,"6"-9"-6859,-4 6-2791,36-45 2408,-36 45-2562,1 0 1,0 0-1,0 0 0,0 1 0,0-1 0,0 1 0,1 0 1,-1 0-1,1 0 0,-1 1 0,1-1 0,0 1 0,-1 0 1,1 0-1,7-1 0,-10 2-93,-1 1 0,1-1 0,-1 1 0,1-1 0,0 1 0,-1-1 0,1 1 0,-1 0 0,1-1 0,-1 1 0,0 0 0,1 0 0,-1-1 0,0 1 0,1 0 0,-1 0 0,0-1 0,0 1 0,0 0 0,0 0 0,0 0 0,0-1 0,0 1 0,0 0 0,0 0 0,0 0 0,0 0 0,0-1 0,-1 1 0,1 0 0,0 0 0,0-1 0,-2 2 0,-8 32 0,-17 13 0,21-39 0,0 1 0,0-1 0,1 1 0,1 1 0,0-1 0,0 1 0,0 0 0,-2 16 0,6-25 0,0-1 0,0 1 0,0 0 0,0-1 0,0 1 0,0-1 0,0 1 0,0 0 0,0-1 0,1 1 0,-1 0 0,0-1 0,0 1 0,1-1 0,-1 1 0,0-1 0,1 1 0,-1-1 0,1 1 0,-1-1 0,1 1 0,-1-1 0,1 0 0,-1 1 0,1-1 0,-1 0 0,1 1 0,-1-1 0,1 0 0,0 0 0,0 1 0,28 1 0,27-14 0,-54 11-2,17-5-947,0-2 0,0-1 0,0 0 0,-2-1 0,20-14 0,-42 23-8174,-9 1 2001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5.880"/>
    </inkml:context>
    <inkml:brush xml:id="br0">
      <inkml:brushProperty name="width" value="0.025" units="cm"/>
      <inkml:brushProperty name="height" value="0.025" units="cm"/>
    </inkml:brush>
  </inkml:definitions>
  <inkml:trace contextRef="#ctx0" brushRef="#br0">338 1 19891,'0'0'7463,"-37"49"-7047,10-11 449,-4 7-32,-5 3-289,1 2-127,-6-1-33,7-8-224,5-5-64,7-9-96,5-5 32,8-12-320,3-6-865,3-4-1441,0-13-1154,-5-14-3427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5.576"/>
    </inkml:context>
    <inkml:brush xml:id="br0">
      <inkml:brushProperty name="width" value="0.025" units="cm"/>
      <inkml:brushProperty name="height" value="0.025" units="cm"/>
    </inkml:brush>
  </inkml:definitions>
  <inkml:trace contextRef="#ctx0" brushRef="#br0">0 30 17328,'0'0'15439,"74"-28"-15439,-37 27-128,3 1-1826,-2 0-2562,0 0-2979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3.814"/>
    </inkml:context>
    <inkml:brush xml:id="br0">
      <inkml:brushProperty name="width" value="0.025" units="cm"/>
      <inkml:brushProperty name="height" value="0.025" units="cm"/>
    </inkml:brush>
  </inkml:definitions>
  <inkml:trace contextRef="#ctx0" brushRef="#br0">59 133 2466,'0'0'16560,"-54"-1"-12652,50-2-1634,4 0-288,0-1-513,17-3-864,1-2-225,7-2-160,6-3-160,-3-2-224,3-2-2146,-6-4-3684,-2-2-10537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4.762"/>
    </inkml:context>
    <inkml:brush xml:id="br0">
      <inkml:brushProperty name="width" value="0.025" units="cm"/>
      <inkml:brushProperty name="height" value="0.025" units="cm"/>
    </inkml:brush>
  </inkml:definitions>
  <inkml:trace contextRef="#ctx0" brushRef="#br0">0 27 18449,'0'0'8008,"3"9"-7597,10 39 986,2-1 1,2-1-1,37 70 0,-53-114-1391,0 0-1,0 0 0,0 0 1,0-1-1,0 1 0,1 0 1,-1-1-1,1 1 0,-1-1 0,1 1 1,0-1-1,-1 0 0,1 1 1,0-1-1,0 0 0,0 0 1,0-1-1,0 1 0,0 0 1,2 0-1,-2-1 0,0 0 0,0-1 1,0 1-1,0 0 0,-1-1 0,1 0 0,0 1 1,0-1-1,-1 0 0,1 0 0,-1 0 1,1 0-1,-1 0 0,1 0 0,-1 0 1,1 0-1,-1-1 0,2-1 0,3-5 9,0-1 0,0 0 1,-1 0-1,0 0 0,-1 0 0,6-18 0,-5 9-14,-1 0 0,0 0 0,-1-1 0,-1 0 0,-1-22 0,-4 38 38,-3 10-12,-4 12-538,3 6-3024,1 0 1,2 1 0,0 0 0,0 50 0,4-75 3688,0-1-1,0 1 1,1 0-1,-1-1 1,0 1 0,1-1-1,-1 0 1,1 1-1,-1-1 1,0 1-1,1-1 1,-1 1 0,1-1-1,-1 0 1,1 1-1,-1-1 1,1 0-1,-1 0 1,1 1 0,0-1-1,-1 0 1,1 0-1,-1 0 1,1 0-1,0 0 1,-1 0 0,1 0-1,-1 0 1,1 0-1,0 0 1,-1 0-1,1 0 1,-1 0 0,1 0-1,1-1 1,22-7 4070,57-63 2898,-80 69-7087,-1 0 0,1 1 0,-1-1 0,0 0 0,1 1 0,-1-1 0,0 0 0,0 0 0,0 1 0,0-1-1,0 0 1,-1 0 0,0-3 0,0-22 751,3 27-801,-1 0 0,1 0-1,0 0 1,-1 0 0,1 0-1,0 0 1,-1 1 0,1-1-1,-1 0 1,1 1 0,-1-1-1,4 2 1,-3-1 15,3 1 5,1 0 1,-1-1 0,1 0-1,0 0 1,0 0 0,-1-1-1,1 0 1,0 0 0,0 0-1,0-1 1,-1 0 0,1 0-1,0 0 1,-1-1-1,1 0 1,-1 0 0,0 0-1,1-1 1,-1 0 0,0 0-1,0 0 1,-1 0 0,1-1-1,5-5 1,-5 3 3,1-1-1,-1 0 1,0-1 0,0 1 0,-1-1-1,0 0 1,-1 0 0,0 0 0,0 0-1,0-1 1,-1 1 0,0-1 0,-1 1-1,0-1 1,0-13 0,-1 22-8,0 1 0,0-1 0,0 0 0,0 0 0,-1 0 0,1 0 0,0 1 0,0-1 0,0 0 0,0 0 0,0 0 0,0 0 0,0 1 0,0-1 0,0 0 0,0 0 0,-1 0 0,1 0 0,0 0 0,0 1 0,0-1 0,0 0 0,0 0 0,-1 0 0,1 0 0,0 0 0,0 0 0,0 0 0,0 0 0,-1 0 0,1 0 0,0 1 0,0-1 0,0 0 0,-1 0 0,1 0 0,0 0 0,0 0 0,0 0 0,-1-1 0,1 1 0,0 0 0,0 0 0,0 0 0,0 0 0,-1 0 0,1 0 0,0 0 0,0 0 0,0 0 0,0 0 0,-1 0 0,1-1 0,0 1 0,0 0 0,0 0 0,0 0 0,0 0 0,0 0 0,-1-1 0,1 1 0,0 0 0,0 0 0,0 0 0,0-1 0,-10 16 0,3 8 0,2 0 0,0 0 0,1 1 0,2-1 0,-1 34 0,5-56-1,-1 0-1,0 0 1,1 0 0,-1 0-1,1-1 1,-1 1-1,1 0 1,0-1 0,-1 1-1,1-1 1,-1 0 0,1 0-1,0 1 1,-1-1 0,1 0-1,0 0 1,-1 0 0,1-1-1,0 1 1,2-1-1,3 1-113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5.088"/>
    </inkml:context>
    <inkml:brush xml:id="br0">
      <inkml:brushProperty name="width" value="0.025" units="cm"/>
      <inkml:brushProperty name="height" value="0.025" units="cm"/>
    </inkml:brush>
  </inkml:definitions>
  <inkml:trace contextRef="#ctx0" brushRef="#br0">0 0 13741,'0'0'16207,"60"26"-21075,-48-23 576,0 4-1346,2-3-2658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5.419"/>
    </inkml:context>
    <inkml:brush xml:id="br0">
      <inkml:brushProperty name="width" value="0.025" units="cm"/>
      <inkml:brushProperty name="height" value="0.025" units="cm"/>
    </inkml:brush>
  </inkml:definitions>
  <inkml:trace contextRef="#ctx0" brushRef="#br0">67 0 10282,'0'0'19512,"-5"5"-19053,3-4-452,-34 36 647,33-34-614,1 0 0,0 0 0,-1 0 0,1 0 0,1 1 0,-1-1 1,0 1-1,1-1 0,-1 1 0,1 0 0,0 0 0,1-1 0,-2 5 0,4-7-48,-1 0 0,0 0 1,0-1-1,1 1 0,-1 0 0,0-1 0,1 1 0,-1-1 0,1 0 1,-1 1-1,0-1 0,1 0 0,-1 0 0,1 0 0,-1 0 0,1 0 1,-1 0-1,1 0 0,1-1 0,35-3-748,-14-2-173,-16 3 829,1 1 0,-1 0 0,1 0 0,-1 1 0,1 0 0,0 1 0,0-1 0,-1 2 0,1-1 1,12 3-1,-19-2 135,0 0 1,0 1-1,0-1 1,0 0 0,-1 0-1,1 1 1,0-1-1,-1 1 1,1-1-1,-1 1 1,0 0 0,0 0-1,0-1 1,1 1-1,-2 0 1,1 0 0,0 0-1,0 0 1,-1 0-1,1 0 1,-1 0-1,1 1 1,-1-1 0,0 0-1,0 0 1,0 0-1,0 0 1,0 0 0,0 1-1,-1-1 1,1 0-1,-1 0 1,0 0-1,-1 3 1,-1 5 434,0 0 1,-1 0-1,0-1 1,-1 1-1,-9 13 1,13-22-445,-20 25 154,20-25-182,0 0 1,1 0-1,-1 0 0,0 0 0,0 0 1,0-1-1,0 1 0,-1 0 0,1-1 0,0 1 1,0-1-1,0 1 0,0-1 0,-1 0 0,1 1 1,0-1-1,0 0 0,-1 0 0,1 0 0,0 0 1,0 0-1,-3 0 0,3-2-28,0 0-1,0 0 1,0 0 0,0-1 0,0 1-1,0 0 1,1 0 0,-1 0 0,1-1-1,-1 1 1,1 0 0,0-1-1,0 1 1,0 0 0,0-1 0,1-3-1,-1 0-431,0-8-1053,0 4-1129,0 0 1,0-1-1,1 1 0,3-13 0,6-2-6116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5:55.759"/>
    </inkml:context>
    <inkml:brush xml:id="br0">
      <inkml:brushProperty name="width" value="0.025" units="cm"/>
      <inkml:brushProperty name="height" value="0.025" units="cm"/>
    </inkml:brush>
  </inkml:definitions>
  <inkml:trace contextRef="#ctx0" brushRef="#br0">1 194 8520,'0'0'5376,"9"-2"-1426,4-2-2821,0-1 0,1 0 0,-2-1 0,1 0 1,-1-1-1,0-1 0,0 0 0,-1 0 0,0-1 0,-1 0 0,13-15 0,-21 21-971,26-35 833,-27 36-980,0 0 0,0 1-1,0-1 1,0 0-1,-1 0 1,1 0 0,0 1-1,-1-1 1,1 0-1,-1 0 1,0 0 0,0 0-1,1 0 1,-1 0-1,0 0 1,-1 0 0,1 0-1,0 0 1,-1 0-1,0-3 1,0 5-11,0-1 0,1 0 0,-1 0 0,0 1 0,0-1 0,0 0 0,0 1 0,0-1 0,0 1 0,0-1 0,0 1 0,-1 0 0,1-1 0,0 1 0,0 0 0,0 0 0,0 0 0,0 0 0,-1 0 0,1 0 0,0 0 0,0 0 0,0 0 0,0 0 0,0 1 0,-1-1 0,1 1 0,-2 0 0,-30 16 0,25-10 0,1 1 0,0 0 0,1 1 0,0-1 0,0 1 0,0 0 0,1 0 0,1 1 0,0 0 0,0 0 0,1 0 0,0 0 0,0 0 0,1 1 0,1-1 0,0 1 0,0-1 0,2 21 0,-1-30-19,1 1 0,-1 0 1,0 0-1,1-1 0,0 1 0,-1 0 0,1-1 0,0 1 1,0-1-1,0 1 0,0-1 0,0 1 0,0-1 0,0 1 1,0-1-1,1 0 0,-1 0 0,0 0 0,1 0 0,-1 0 1,1 0-1,2 1 0,1 0-124,-1-1 0,1 1 0,-1-1 0,1 0 1,0-1-1,0 1 0,-1-1 0,9 0 0,-2-1-578,1-1-1,-1 0 1,0 0-1,0-1 1,0 0-1,19-9 1,0-6-7244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4.641"/>
    </inkml:context>
    <inkml:brush xml:id="br0">
      <inkml:brushProperty name="width" value="0.025" units="cm"/>
      <inkml:brushProperty name="height" value="0.025" units="cm"/>
    </inkml:brush>
  </inkml:definitions>
  <inkml:trace contextRef="#ctx0" brushRef="#br0">1294 0 14510,'0'0'2167,"-7"11"-1660,-4 9-344,1 2 1,1-1-1,0 1 0,2 1 0,1-1 0,-6 36 1,-44 271 1752,-57 404-992,78-451-724,-116 450 0,119-616-194,-147 646 154,68 175 649,63-479-396,20-181-235,-16 128-115,-34-4 940,-124 560 422,98-291-208,100-661-3628,-2-18 106,-4-30-2599,7 26 2374,-16-55-9919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5.233"/>
    </inkml:context>
    <inkml:brush xml:id="br0">
      <inkml:brushProperty name="width" value="0.025" units="cm"/>
      <inkml:brushProperty name="height" value="0.025" units="cm"/>
    </inkml:brush>
  </inkml:definitions>
  <inkml:trace contextRef="#ctx0" brushRef="#br0">82 315 11659,'-8'11'2883,"1"-5"-2232,-35 43 2175,39-45-2468,1-1 0,-1 1 1,1-1-1,0 1 0,0 0 1,0 0-1,0 0 0,1 0 1,0 0-1,0 0 0,0 1 1,0-1-1,0 8 0,2-11-296,-1 0 1,1-1-1,0 1 0,-1 0 0,1 0 0,0-1 1,0 1-1,0-1 0,0 1 0,0-1 1,0 1-1,0-1 0,0 1 0,0-1 0,0 0 1,0 1-1,0-1 0,0 0 0,0 0 1,0 0-1,0 0 0,0 0 0,0 0 1,0 0-1,0 0 0,0-1 0,0 1 0,0 0 1,0 0-1,0-1 0,2 0 0,37-11 622,-12-2-261,0-2 1,-1 0 0,0-2 0,45-40 0,87-98-62,-152 149-345,128-147 149,-135 154-150,0 0 0,0 0 0,0 1 0,0-1 0,0 0 0,0 0 1,0 0-1,0 0 0,0 0 0,1 0 0,-1 1 0,0-1 0,0 0 1,0 0-1,0 0 0,0 0 0,0 0 0,0 0 0,0 0 1,0 0-1,1 0 0,-1 0 0,0 1 0,0-1 0,0 0 0,0 0 1,0 0-1,0 0 0,0 0 0,1 0 0,-1 0 0,0 0 1,0 0-1,0 0 0,0 0 0,0 0 0,0 0 0,1 0 0,-1 0 1,0 0-1,-8 28 348,-16 39-13,-1-1-94,-29 116 1,48-152-288,0 1 1,2 0 0,1 0-1,2 1 1,1-1 0,5 42-1,-3-66-179,-1 1-1,1-1 1,0 1-1,1-1 0,0 0 1,5 10-1,-6-14-196,-1 0 0,1 0 1,0-1-1,0 1 0,1 0 0,-1-1 1,1 0-1,-1 1 0,1-1 0,-1 0 1,1 0-1,0-1 0,0 1 0,0-1 1,0 1-1,6 1 0,17-1-7132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47.528"/>
    </inkml:context>
    <inkml:brush xml:id="br0">
      <inkml:brushProperty name="width" value="0.025" units="cm"/>
      <inkml:brushProperty name="height" value="0.025" units="cm"/>
    </inkml:brush>
  </inkml:definitions>
  <inkml:trace contextRef="#ctx0" brushRef="#br0">125 0 12940,'-2'17'3710,"-52"316"1415,30-218-4135,6 0-1,-7 196 0,25-309-1004,-1-1-7,1 1 0,0 0 0,0-1 0,0 1 0,0 0 0,0-1 0,0 1 0,1 0 0,-1-1 0,0 1 0,1 0 0,-1-1 0,1 1 0,0-1 0,0 1 0,-1-1 0,1 1 0,0-1 0,0 0 0,0 1 0,0-1 0,1 0 0,-1 0 0,2 2 0,-2-5-425,0 0 1,0 0-1,0 0 1,0 0-1,0 0 1,-1 0-1,1 0 1,-1-1 0,0 1-1,0 0 1,1 0-1,-1 0 1,-1-1-1,1 1 1,-1-3-1,1 1-433,-1-31-4410,-7-10-1538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47.871"/>
    </inkml:context>
    <inkml:brush xml:id="br0">
      <inkml:brushProperty name="width" value="0.025" units="cm"/>
      <inkml:brushProperty name="height" value="0.025" units="cm"/>
    </inkml:brush>
  </inkml:definitions>
  <inkml:trace contextRef="#ctx0" brushRef="#br0">18 1 11435,'-2'10'3881,"-13"162"2114,14 104-2365,2-240-3112,-1 3-179,2-1 0,1 0 0,2-1 0,1 1 0,13 37 0,-19-73-294,1-1 1,-1 1-1,0 0 0,1-1 1,0 1-1,-1-1 1,1 1-1,0-1 0,0 0 1,0 1-1,0-1 1,0 0-1,0 1 1,0-1-1,0 0 0,0 0 1,1 0-1,-1 0 1,0 0-1,1 0 0,-1-1 1,3 2-1,-2-2 12,-1 0-1,1 0 0,-1-1 1,1 1-1,-1 0 1,1-1-1,-1 0 0,1 1 1,-1-1-1,0 0 0,1 1 1,-1-1-1,0 0 0,1 0 1,-1 0-1,0 0 1,0 0-1,0 0 0,1-2 1,8-11 363,0 0 0,-1 0 0,11-24 0,-12 22-263,40-71 104,53-97 145,-45 58-4554,-33 65-2669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48.888"/>
    </inkml:context>
    <inkml:brush xml:id="br0">
      <inkml:brushProperty name="width" value="0.025" units="cm"/>
      <inkml:brushProperty name="height" value="0.025" units="cm"/>
    </inkml:brush>
  </inkml:definitions>
  <inkml:trace contextRef="#ctx0" brushRef="#br0">281 26 16784,'0'0'5141,"-12"-5"-2947,5 1-1811,5 2-311,-1 0 0,1 1-1,-1-1 1,0 0 0,0 1-1,1 0 1,-1 0 0,0 0-1,0 0 1,0 0 0,0 1 0,0-1-1,0 1 1,0 0 0,0 0-1,0 0 1,0 0 0,0 0-1,-1 1 1,1-1 0,0 1-1,1 0 1,-1 0 0,0 0 0,-4 2-1,-6 8 133,1 1-1,0 0 1,1 0-1,0 1 1,0 1-1,2 0 0,-15 27 1,8-9 282,2 1 0,-18 57 0,27-74-246,1 1 0,1 0 0,0-1-1,2 1 1,-1 0 0,3 22 0,-1-35-220,0 0-1,0 1 1,1-1-1,0 0 0,-1 0 1,2 0-1,-1 0 1,0 0-1,1 0 1,0 0-1,0 0 1,0 0-1,0-1 1,1 1-1,-1-1 1,1 0-1,0 0 1,0 1-1,0-2 1,0 1-1,1 0 1,-1-1-1,1 0 0,-1 1 1,1-1-1,0-1 1,0 1-1,0-1 1,7 2-1,-1-1-163,0-1 0,0 0 1,0-1-1,0 0 0,0-1 0,1 0 0,-1 0 0,0-1 0,-1-1 0,1 0 0,0 0 0,16-9 0,-3 1-2129,-1-2-1,-1-1 1,38-32-1,-27 18-3902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5.921"/>
    </inkml:context>
    <inkml:brush xml:id="br0">
      <inkml:brushProperty name="width" value="0.025" units="cm"/>
      <inkml:brushProperty name="height" value="0.025" units="cm"/>
    </inkml:brush>
  </inkml:definitions>
  <inkml:trace contextRef="#ctx0" brushRef="#br0">18 50 20820,'0'0'8456,"9"-8"-7303,-2 2-984,1 1 1,0 1-1,0-1 1,1 1-1,-1 0 1,1 1-1,9-3 1,-15 5-145,-1 0 0,1 1 0,-1-1 0,1 0 0,0 1 0,0 0 0,-1 0 0,1 0 0,0 0 0,-1 0 0,1 0 0,0 0 0,-1 1 0,1 0 0,0-1 0,-1 1 0,1 0 0,-1 0 0,1 0 0,-1 1 0,0-1 0,1 1 0,-1-1 0,0 1 0,0 0 0,0 0 0,0 0 0,0 0 0,-1 0 0,1 0 0,0 0 0,-1 1 0,0-1 0,2 5 0,-1-2-23,-1-1 0,0 1 0,0 0 0,-1 0-1,1-1 1,-1 1 0,0 0 0,-1 0 0,1-1-1,-1 1 1,0 0 0,0 0 0,0-1 0,-1 1-1,1-1 1,-1 1 0,0-1 0,-1 0 0,1 0 0,-1 0-1,-5 7 1,-8 7 13,0-1 0,0 0-1,-26 18 1,8-7-7,26-21-8,6-6 0,0 1 0,0-1 0,0 1 0,0-1 0,0 1 0,0 0 0,1 0 0,-1 0 0,1 0 0,-1 0 0,1 0 0,-1 0 0,1 0 0,0 0 0,0 1 0,0-1 0,1 0 0,-1 1 0,0-1 0,0 6 0,4-7 0,-1 0 0,0 0 0,1 0 0,-1-1 0,1 1 0,-1 0 0,1-1 0,-1 0 0,1 1 0,0-1 0,-1 0 0,1 0 0,-1-1 0,5 0 0,-1 1 0,54-4-3481,-43 1 542,0 0 1,0-1-1,20-8 0,4-5-8698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49.645"/>
    </inkml:context>
    <inkml:brush xml:id="br0">
      <inkml:brushProperty name="width" value="0.025" units="cm"/>
      <inkml:brushProperty name="height" value="0.025" units="cm"/>
    </inkml:brush>
  </inkml:definitions>
  <inkml:trace contextRef="#ctx0" brushRef="#br0">99 185 7911,'0'0'16672,"-8"-8"-14931,-27-20-321,34 27-1365,0 1 1,0-1 0,0 1-1,0 0 1,0-1 0,0 1-1,0 0 1,0 0 0,0 0-1,0 0 1,0 0 0,0 0-1,-1 0 1,1 0 0,0 0-1,0 1 1,0-1 0,0 0-1,0 1 1,0-1 0,0 1-1,0-1 1,0 1 0,0-1-1,0 1 1,1 0 0,-1-1-1,0 1 1,0 0 0,0 0-1,1 0 1,-1-1 0,0 1-1,1 0 1,-1 0 0,1 0-1,-1 0 1,1 0 0,0 0-1,-1 0 1,1 2 0,-14 41 985,12-33-846,0 1 1,1-1 0,1 0-1,1 19 1,-1-28-189,0 0 1,0 0 0,0 1 0,1-1-1,-1 0 1,1 0 0,0 0 0,-1-1-1,1 1 1,0 0 0,0 0 0,0 0-1,0 0 1,0-1 0,1 1-1,-1-1 1,0 1 0,1-1 0,-1 1-1,1-1 1,0 0 0,-1 0 0,1 1-1,0-1 1,0 0 0,0-1 0,-1 1-1,1 0 1,0-1 0,0 1-1,0-1 1,3 1 0,0-1 1,0 0-1,0-1 1,0 1 0,0-1 0,0 0-1,0-1 1,0 1 0,0-1 0,-1 0-1,1 0 1,-1-1 0,0 1-1,1-1 1,-1 0 0,0 0 0,-1 0-1,1 0 1,0-1 0,-1 0 0,0 0-1,0 0 1,0 0 0,3-6-1,-2 4 4,-1-1 0,0 1 0,0 0 0,-1-1 0,1 0 0,-2 0-1,1 0 1,-1 0 0,0 0 0,0 0 0,-1 0 0,0 0 0,0 0-1,0 0 1,-1 0 0,-3-12 0,3 17-12,0-1 0,-1 1 0,1 0 0,0 0 0,-1 0 0,1 0 0,-1 0 0,0 0 0,0 0 0,-2-1 0,-3-5 0,23 5 0,-6 2 0,1 0 0,-1-1 0,0 0 0,0-1 0,18-6 0,-18 5 0,0 0 0,0 1 0,0 1 0,0 0 0,20-2 0,-29 5 0,1-1 0,0 1 0,0 0 0,0-1 0,0 1 0,-1 0 0,1 0 0,0 0 0,-1 0 0,1 0 0,-1 1 0,1-1 0,-1 0 0,0 1 0,1-1 0,-1 1 0,0-1 0,0 1 0,0 0 0,0 0 0,0-1 0,-1 1 0,1 0 0,-1 0 0,1 0 0,-1 0 0,1 0 0,-1-1 0,0 1 0,0 2 0,5 68 0,-5-66 0,0 23 0,1-14 0,-1 0 0,0 0 0,-2-1 0,-3 22 0,1-142 0,5 76 0,0 16 0,-1-1 0,0 0 0,-1 0 0,0 0 0,-1 1 0,-1-1 0,0 1 0,-9-23 0,67 44-5669,-46-7 4515,-1 0 0,0-1 1,0 0-1,0 0 1,0 0-1,0-1 0,0 0 1,-1-1-1,10-4 0,14-11-7713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50.066"/>
    </inkml:context>
    <inkml:brush xml:id="br0">
      <inkml:brushProperty name="width" value="0.025" units="cm"/>
      <inkml:brushProperty name="height" value="0.025" units="cm"/>
    </inkml:brush>
  </inkml:definitions>
  <inkml:trace contextRef="#ctx0" brushRef="#br0">42 60 13357,'0'0'14018,"-5"10"-12897,0 0-866,0-1 0,0 1 0,1 0 0,0 0 0,1 0 0,0 1 0,1-1 0,0 1 0,0 0 0,1-1 0,1 1 0,1 18 0,-1-29-245,0 1 0,0-1 0,0 1 0,1-1 0,-1 1 0,0-1 0,0 1 0,1-1-1,-1 1 1,0-1 0,0 0 0,1 1 0,-1-1 0,0 1 0,1-1 0,-1 0 0,1 1-1,-1-1 1,1 0 0,-1 1 0,0-1 0,1 0 0,-1 0 0,1 1 0,-1-1 0,1 0 0,0 0-1,-1 0 1,1 0 0,-1 0 0,1 0 0,21-6 177,15-17 73,13-34-135,-44 47-117,1 1 1,1 0-1,0 0 0,0 1 1,1 0-1,0 0 1,13-8-1,-21 15-8,0 0 0,1 0 0,-1 0 0,0 0 0,1 1 0,-1-1 0,1 0 0,-1 1 0,1-1 0,-1 1 0,1-1 0,-1 1 0,1 0 0,-1 0 0,1-1 0,-1 1 0,1 0 0,-1 1 0,1-1 0,0 0 0,-1 0 0,1 1 0,-1-1 0,1 1 0,-1-1 0,1 1 0,-1 0 0,0-1 0,1 1 0,-1 0 0,0 0 0,0 0 0,1 0 0,-1 0 0,0 0 0,2 2 0,0 4 0,0 0 0,0 0 0,-1 0 0,0 0 0,0 1 0,1 11 0,9 28 0,-11-46 0,-1 0 0,1-1 0,-1 1 0,1 0 0,-1-1 0,1 1 0,-1-1 0,1 1 0,0-1 0,-1 1 0,1-1 0,0 1 0,-1-1 0,1 0 0,0 1 0,0-1 0,0 0 0,-1 1 0,1-1 0,0 0 0,0 0 0,0 0 0,-1 0 0,1 0 0,0 0 0,0 0 0,0 0 0,0 0 0,-1-1 0,1 1 0,0 0 0,0 0 0,-1-1 0,1 1 0,0 0 0,0-1 0,-1 1 0,1-1 0,0 1 0,-1-1 0,1 1 0,-1-1 0,1 1 0,0-1 0,-1 0 0,1 1 0,-1-1 0,0 0 0,1-1 0,29-38 0,-28 37 0,23-40 0,-21 32 0,2 0 0,0 1 0,0 0 0,0 0 0,1 1 0,1 0 0,13-13 0,-21 21 0,1 1 0,-1 0 0,0 0 0,0 0 0,1-1 0,-1 1 0,0 0 0,1 0 0,-1 0 0,0 0 0,1-1 0,-1 1 0,0 0 0,1 0 0,-1 0 0,0 0 0,1 0 0,-1 0 0,1 0 0,-1 0 0,0 0 0,1 0 0,-1 0 0,0 0 0,1 0 0,-1 1 0,0-1 0,1 0 0,-1 0 0,0 0 0,1 0 0,-1 1 0,0-1 0,1 0 0,6 16 0,-4 27 0,-2-35 0,-1 1 47,0-6-92,-1 0 0,1 0 1,0 0-1,0 0 1,1 0-1,-1 0 0,0 0 1,1 0-1,0 0 1,0 0-1,0 0 0,0 0 1,0-1-1,1 1 1,-1 0-1,1-1 0,-1 1 1,4 3-1,-1-6-5341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51.142"/>
    </inkml:context>
    <inkml:brush xml:id="br0">
      <inkml:brushProperty name="width" value="0.025" units="cm"/>
      <inkml:brushProperty name="height" value="0.025" units="cm"/>
    </inkml:brush>
  </inkml:definitions>
  <inkml:trace contextRef="#ctx0" brushRef="#br0">59 105 4452,'0'0'4111,"4"-8"-529,15-40 1506,-13 3 3656,-11 41-5694,-6 10-2172,-8 8-691,10 1 93,0-1-1,-13 28 0,20-37-249,0 0 1,0 0-1,0 0 0,1 0 1,0 1-1,0-1 1,0 0-1,1 1 1,-1-1-1,1 1 1,1-1-1,1 10 1,-2-14-26,1 0 0,0 0 0,0 0 0,0 0 1,0 0-1,-1 0 0,1 0 0,0 0 0,0-1 0,1 1 1,-1 0-1,0-1 0,0 1 0,0-1 0,0 0 0,1 1 1,-1-1-1,0 0 0,0 1 0,1-1 0,-1 0 0,0 0 1,0 0-1,1 0 0,-1 0 0,0-1 0,0 1 1,1 0-1,-1 0 0,0-1 0,0 1 0,0-1 0,0 1 1,0-1-1,2-1 0,42-20 252,-33 9-146,0-1 0,0 0-1,-2 0 1,0-1 0,0 0 0,-2-1 0,0 0 0,7-20 0,-18 65-334,-3 59-1952,6-84 1921,0 0 0,0 0 0,1 1-1,-1-1 1,1 0 0,0 1 0,0-1 0,0 0 0,1 0-1,0 0 1,-1 0 0,1 0 0,1-1 0,-1 1-1,5 6 1,12 2-6862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1.820"/>
    </inkml:context>
    <inkml:brush xml:id="br0">
      <inkml:brushProperty name="width" value="0.025" units="cm"/>
      <inkml:brushProperty name="height" value="0.025" units="cm"/>
    </inkml:brush>
  </inkml:definitions>
  <inkml:trace contextRef="#ctx0" brushRef="#br0">0 995 13581,'0'0'11531,"14"-8"-10693,632-392 5106,-227 130-5943,15 31 140,-389 217-140,2 2 1,54-16 0,-123 43-2356,0 1 0,1 0-1,-21 13 1,32-16-1879,0-5-1346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2.223"/>
    </inkml:context>
    <inkml:brush xml:id="br0">
      <inkml:brushProperty name="width" value="0.025" units="cm"/>
      <inkml:brushProperty name="height" value="0.025" units="cm"/>
    </inkml:brush>
  </inkml:definitions>
  <inkml:trace contextRef="#ctx0" brushRef="#br0">1 143 14990,'0'0'10602,"11"-3"-9262,178-57 919,26-7-1918,-206 65-295,0-1-58,0 1 0,1 0-1,-1 1 1,11-1-1,-19 2 24,1 0 0,-1 0 1,1 0-1,-1 0 0,0 0 0,1 0 0,-1 0 0,0 1 0,0-1 0,1 0 0,-1 1 0,0-1 1,0 1-1,1 0 0,-1-1 0,0 1 0,0 0 0,0 0 0,0 0 0,0-1 0,0 1 0,0 0 1,0 0-1,0 0 0,-1 1 0,1-1 0,0 0 0,-1 0 0,1 0 0,-1 1 0,1-1 0,-1 0 1,1 0-1,-1 1 0,0-1 0,0 2 0,1 10 70,-1 0 0,-1-1 0,0 1 0,-1 0 0,0-1 0,-1 1 0,0-1 0,-1 0 0,0 0 0,-11 19-1,-4 3 381,-2-1-1,-28 34 1,-28 44 107,69-83-6941,6-21 783,15-21-7270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7.869"/>
    </inkml:context>
    <inkml:brush xml:id="br0">
      <inkml:brushProperty name="width" value="0.025" units="cm"/>
      <inkml:brushProperty name="height" value="0.025" units="cm"/>
    </inkml:brush>
  </inkml:definitions>
  <inkml:trace contextRef="#ctx0" brushRef="#br0">17 0 13389,'0'0'13581,"-1"14"-13042,-5 67 171,0-34-184,3 0 1,4 79 0,-1-124-490,0-1 0,0 1 0,0-1-1,1 1 1,-1 0 0,0-1 0,1 1 0,-1-1 0,1 0 0,-1 1 0,1-1-1,0 1 1,0-1 0,0 0 0,0 1 0,0-1 0,0 0 0,0 0 0,0 0 0,0 0-1,0 0 1,1 0 0,-1 0 0,0 0 0,1-1 0,-1 1 0,0 0 0,1-1-1,-1 1 1,1-1 0,-1 1 0,1-1 0,0 0 0,-1 0 0,1 0 0,-1 0 0,1 0-1,-1 0 1,1 0 0,-1 0 0,1-1 0,-1 1 0,4-1 0,2-2 55,0 1 1,-1-1-1,1 0 1,-1-1-1,1 1 1,-1-1-1,0-1 1,6-5 0,8-9 19,-1 0 0,32-43 0,-44 52-95,0 0 1,-1 0 0,0-1-1,-1 0 1,0 0 0,0 0-1,-1-1 1,-1 1-1,2-14 1,-14 67-18,-8 43 0,16-68 0,0-1 0,1 1 0,0 0 0,2 0 0,0-1 0,5 20 0,-6-32 0,0-1 0,0 0 0,0 1 0,1-1 0,0 0 0,0 0 0,0 0 0,0 0 0,0 0 0,0 0 0,1-1 0,0 1 0,-1-1 0,1 1 0,0-1 0,0 0 0,0 0 0,0 0 0,0-1 0,1 1 0,-1-1 0,1 0 0,-1 0 0,1 0 0,-1 0 0,1-1 0,-1 1 0,1-1 0,0 0 0,-1 0 0,1 0 0,-1-1 0,1 1 0,0-1 0,3-1 0,-1 1 0,0-1 0,-1 0 0,1-1 0,-1 1 0,0-1 0,0 0 0,0 0 0,0 0 0,0-1 0,-1 0 0,1 0 0,-1 0 0,0 0 0,0-1 0,-1 1 0,0-1 0,1 0 0,-1 0 0,-1-1 0,1 1 0,-1 0 0,0-1 0,2-10 0,-1 6 0,0-1 0,-1 0 0,0 1 0,-1-1 0,0 0 0,-1 0 0,-1 0 0,1 0 0,-1 0 0,-1 1 0,0-1 0,-5-12 0,7 22 0,0-1 0,-1 0 0,1 1 0,-1 0 0,1-1 0,-1 1 0,0-1 0,0 1 0,1 0 0,-1-1 0,0 1 0,0 0 0,0 0 0,-1 0 0,1 0 0,-2-2 0,3 4 0,-1-1 0,1 0 0,-1 0 0,1 1 0,-1-1 0,1 1 0,-1-1 0,1 0 0,0 1 0,-1-1 0,1 1 0,-1-1 0,1 1 0,0-1 0,0 1 0,-1-1 0,1 1 0,0-1 0,0 1 0,0-1 0,-1 1 0,1 0 0,0-1 0,0 1 0,0-1 0,0 1 0,0 0 0,-1 6 0,1 0 0,-1-1 0,1 1 0,1 0 0,-1 0 0,3 10 0,-2-14 0,0 0 0,0 0 0,0 0 0,1 0 0,-1 0 0,1 0 0,0 0 0,0-1 0,0 1 0,0-1 0,0 0 0,0 1 0,1-1 0,-1 0 0,1 0 0,0 0 0,0-1 0,-1 1 0,5 1 0,-2-1 0,0-1 0,1 0 0,-1 0 0,0 0 0,0-1 0,1 0 0,-1 0 0,0 0 0,1-1 0,9-2 0,-2 0 0,0-1 0,-1 0 0,1-1 0,-1-1 0,0 0 0,-1 0 0,1-1 0,16-14 0,-23 16 0,0 1 0,0-1 0,0 0 0,-1 0 0,0 0 0,0-1 0,-1 1 0,1-1 0,-1 0 0,0 0 0,-1 0 0,1-1 0,-1 1 0,-1-1 0,1 1 0,-1-1 0,0 0 0,-1 1 0,1-8 0,-1 13 0,0 0 0,0 1 0,0-1 0,0 0 0,0 0 0,-1 1 0,1-1 0,0 0 0,0 0 0,0 0 0,-1 1 0,1-1 0,-1 0 0,1 1 0,0-1 0,-1 0 0,1 1 0,-1-1 0,1 0 0,-1 1 0,1-1 0,-1 1 0,0-1 0,1 1 0,-1-1 0,0 1 0,1 0 0,-1-1 0,0 1 0,0 0 0,1 0 0,-1-1 0,0 1 0,0 0 0,0 0 0,1 0 0,-3 0 0,1 0 0,0 0 0,0 0 0,0 1 0,0-1 0,0 1 0,0-1 0,0 1 0,1 0 0,-1 0 0,0 0 0,0 0 0,0 0 0,1 0 0,-1 0 0,-2 2 0,-6 9 0,1 1 0,-1 0 0,2 0 0,0 1 0,0 0 0,2 1 0,0-1 0,0 1 0,1 0 0,1 1 0,1-1 0,0 1 0,1 0 0,0 0 0,2-1 0,1 23 0,-1-36 4,1 0 0,0 0-1,0 0 1,0 0 0,0 0 0,0 0-1,0 0 1,1 0 0,-1-1 0,1 1-1,-1 0 1,1-1 0,0 1 0,-1-1-1,1 0 1,0 1 0,0-1 0,0 0-1,0 0 1,0 0 0,0 0 0,0-1 0,0 1-1,1-1 1,-1 1 0,0-1 0,0 0-1,1 1 1,-1-1 0,0-1 0,0 1-1,4-1 1,3 1-178,0-1 1,0 0-1,0-1 0,-1 0 1,1 0-1,-1-1 0,10-4 1,23-18-5278,-3-7-3528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8.225"/>
    </inkml:context>
    <inkml:brush xml:id="br0">
      <inkml:brushProperty name="width" value="0.025" units="cm"/>
      <inkml:brushProperty name="height" value="0.025" units="cm"/>
    </inkml:brush>
  </inkml:definitions>
  <inkml:trace contextRef="#ctx0" brushRef="#br0">174 0 22613,'-11'9'4351,"-2"2"-3472,-9 5-59,1 2 1,1 0 0,1 1 0,0 1-1,-25 37 1,43-57-821,1 1 0,-1-1 0,1 1 0,0-1 0,-1 1 0,1 0 0,0-1 0,-1 1 0,1-1 0,0 1 0,0 0 0,-1-1 0,1 1 0,0 0 0,0-1 0,0 1 0,0 0 0,0-1 0,0 1 0,0 0 0,0-1 0,0 1 0,1 0 0,-1-1 0,0 1 0,0 0 0,0-1 0,1 1 0,-1 0 0,0-1 0,1 1 0,-1-1 0,1 1 0,0 0 0,0 0 0,1-1 0,0 1 0,-1-1 0,1 1 0,0-1 0,0 0 0,-1 0 0,1 1 0,0-1 0,0 0 0,-1-1 0,4 1 0,53-15 0,-45 10 0,0 0 0,1 2 0,-1-1 0,1 2 0,-1 0 0,24-1 0,-34 3 0,1 1 0,-1-1 0,0 0 0,1 1 0,-1 0 0,0 0 0,1 0 0,-1 0 0,0 0 0,0 1 0,0-1 0,0 1 0,0 0 0,0 0 0,-1 0 0,1 0 0,-1 0 0,1 1 0,-1-1 0,0 1 0,0 0 0,0-1 0,0 1 0,0 0 0,-1 0 0,1 0 0,-1 1 0,0-1 0,0 0 0,0 0 0,0 1 0,0 3 0,0 3 0,0 0 0,0-1 0,-1 1 0,-1 0 0,1 0 0,-2-1 0,1 1 0,-1-1 0,-1 1 0,0-1 0,0 0 0,-8 15 0,8-18 0,0 0 0,0-1 0,-1 1 0,0-1 0,0 0 0,0 0 0,-1 0 0,0 0 0,0-1 0,0 0 0,0 0 0,-1-1 0,1 1 0,-1-1 0,0 0 0,0-1 0,0 1 0,0-1 0,-12 2 0,16-4-99,1 1 0,-1-1-1,0 0 1,-1 0 0,1 0 0,0-1 0,1 1-1,-1 0 1,0-1 0,0 1 0,0-1 0,0 0-1,0 1 1,0-1 0,0 0 0,1 0-1,-1 0 1,0-1 0,1 1 0,-1 0 0,1-1-1,0 1 1,-1 0 0,1-1 0,0 0 0,0 1-1,0-1 1,0 0 0,0 0 0,0 1 0,0-1-1,1 0 1,-1 0 0,1 0 0,-1 0 0,1 0-1,0 0 1,-1-3 0,0-10-2253,0 0 0,0 0 0,4-30 1,-2 38 1251,5-35-12839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8.657"/>
    </inkml:context>
    <inkml:brush xml:id="br0">
      <inkml:brushProperty name="width" value="0.025" units="cm"/>
      <inkml:brushProperty name="height" value="0.025" units="cm"/>
    </inkml:brush>
  </inkml:definitions>
  <inkml:trace contextRef="#ctx0" brushRef="#br0">0 92 14958,'0'0'10004,"8"3"-6443,-4-1-3415,0 0 1,-1-1-1,1 1 0,0-1 1,0 0-1,0 0 0,0 0 1,0-1-1,0 1 0,0-1 1,0 0-1,0 0 0,0-1 1,1 1-1,-1-1 1,0 0-1,-1 0 0,1 0 1,0-1-1,0 1 0,0-1 1,-1 0-1,1 0 0,-1 0 1,1-1-1,-1 1 0,0-1 1,3-3-1,-3 3-146,0-1 0,0 0 0,-1 0 0,1 0 0,-1 0 0,0 0 0,3-9 0,-5 12 0,0 1 0,1-1 0,-1 0 0,0 1 0,0-1 0,0 0 0,0 1 0,0-1 0,0 0 0,0 1 0,0-1 0,0 0 0,0 0 0,0 1 0,0-1 0,0 0 0,0 1 0,-1-1 0,1 0 0,0 1 0,-1-1 0,1 1 0,0-1 0,-1 0 0,1 1 0,-1-1 0,1 1 0,-1-1 0,1 1 0,-1-1 0,1 1 0,-1-1 0,1 1 0,-1 0 0,0-1 0,1 1 0,-1 0 0,1 0 0,-1-1 0,0 1 0,0 0 0,1 0 0,-1 0 0,0 0 0,1 0 0,-1 0 0,0 0 0,1 0 0,-1 0 0,0 0 0,0 0 0,1 0 0,-1 0 0,0 1 0,1-1 0,-1 0 0,1 1 0,-1-1 0,0 0 0,0 1 0,-3 1 0,-1 0 0,1 0 0,-1 1 0,1-1 0,0 1 0,0 0 0,0 0 0,0 0 0,1 1 0,-1-1 0,1 1 0,0 0 0,0 0 0,0 0 0,1 0 0,-1 1 0,-2 7 0,0 0 0,0 0 0,0 1 0,2-1 0,-1 1 0,-1 20 0,4-31 0,1 0 0,-1 0 0,1 1 0,0-1 0,0 0 0,0 0 0,0 0 0,1 0 0,-1 0 0,0 0 0,1 0 0,-1 0 0,1 0 0,0 0 0,0-1 0,0 1 0,0 0 0,0 0 0,0-1 0,0 1 0,0 0 0,1-1 0,-1 1 0,1-1 0,2 3 0,0-3 0,-1 0 0,1 0 0,-1 0 0,1 0 0,-1 0 0,1-1 0,0 0 0,-1 0 0,1 0 0,0 0 0,-1 0 0,1-1 0,-1 0 0,6-1 0,4-2 0,0-1 0,-1-1 0,1 0 0,-1-1 0,0 0 0,-1 0 0,15-13 0,-12 9 0,2 0 0,0 1 0,19-9 0,-35 19 0,1-1 0,-1 1 0,1 0 0,0-1 0,-1 1 0,1 0 0,0 0 0,-1 0 0,1 0 0,0-1 0,-1 1 0,1 0 0,0 0 0,-1 0 0,1 1 0,0-1 0,0 0 0,-1 0 0,1 0 0,0 0 0,-1 1 0,1-1 0,-1 0 0,1 0 0,0 1 0,-1-1 0,1 1 0,-1-1 0,1 1 0,-1-1 0,2 1 0,6 27 0,-12 44 0,3-60 0,0-3 0,0 0 0,1 0 0,0 0 0,3 16 0,-3-24 0,0 0 0,0-1 0,0 1 0,1 0 0,-1-1 0,0 1 0,0-1 0,0 1 0,1-1 0,-1 1 0,0-1 0,1 1 0,-1 0 0,0-1 0,1 0 0,-1 1 0,1-1 0,-1 1 0,1-1 0,-1 1 0,1-1 0,-1 0 0,1 0 0,-1 1 0,1-1 0,0 0 0,-1 0 0,1 1 0,0-1 0,1-1 0,0 1 0,0-1 0,-1 0 0,1 0 0,0 0 0,-1 0 0,1 0 0,-1 0 0,1 0 0,-1-1 0,0 1 0,1 0 0,-1-1 0,0 1 0,2-3 0,8-12-662,-1 1-1,0-1 1,11-24 0,-9 11-2155,-2 0 1,14-59-1,-13 33-4469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9.325"/>
    </inkml:context>
    <inkml:brush xml:id="br0">
      <inkml:brushProperty name="width" value="0.025" units="cm"/>
      <inkml:brushProperty name="height" value="0.025" units="cm"/>
    </inkml:brush>
  </inkml:definitions>
  <inkml:trace contextRef="#ctx0" brushRef="#br0">16 1 11531,'0'0'6256,"-1"8"-2161,-6 57-963,2 114-1,6-155-2617,1 1-1,1-1 1,2 0-1,0 0 1,1-1-1,2 1 1,0-1-1,15 28 1,-23-52-514,0 1 0,0 0 0,0 0 0,0 0 0,0 0 0,0 0 0,0 0 0,0-1 0,0 1 0,0 0 0,0 0 0,0 0 0,0 0 0,0 0 0,0 0 0,0 0 0,0-1 0,0 1 0,1 0 0,-1 0 0,0 0 0,0 0 0,0 0 0,0 0 0,0 0 0,0 0 0,0 0 0,0 0 0,1 0 0,-1 0 0,0 0 0,0 0 0,0 0 0,0-1 0,0 1 0,0 0 0,1 0 0,-1 0 0,0 0 0,0 0 0,0 0 0,0 1 0,0-1 0,0 0 0,0 0 0,1 0 0,-1 0 0,0 0 0,0 0 0,0 0 0,0 0 0,0 0 0,0 0 0,0 0 0,0 0 0,1 0 0,-1 0 0,0 0 0,0 1 0,0-1 0,0 0 0,0 0 0,3-21 0,-3-26 0,-3 32-7,0 0 0,-1 1 0,0-1 0,-1 1 0,-1 0 0,0 0 0,-14-21 0,0-4-1,23 40 13,1 1 1,-1 0-1,1-1 0,0 1 1,0-1-1,0 0 0,0 0 1,0-1-1,0 1 0,0-1 1,7 0-1,-11 0-5,8-1 0,-1 1 0,0-1 0,0-1 0,0 1 0,0-1 0,0 0 0,0-1 0,0 0 0,0 0 0,-1 0 0,0-1 0,0 0 0,0 0 0,0-1 0,0 1 0,-1-1 0,0 0 0,0-1 0,0 1 0,5-9 0,-3 3 0,1-1 0,-1 0 0,-1 0 0,0 0 0,-1 0 0,0-1 0,-1 0 0,0 0 0,-1-1 0,2-14 0,-33 99 0,22-49 0,1-1 0,1 0 0,1 1 0,0 0 0,2 0 0,1 0 0,0-1 0,5 29 0,-5-48 0,1 1 0,-1 0 0,1 0 0,0-1 0,0 1 0,0 0 0,0-1 0,0 1 0,0-1 0,1 1 0,-1-1 0,1 0 0,0 1 0,-1-1 0,1 0 0,0 0 0,1 0 0,-1 0 0,0-1 0,0 1 0,1-1 0,-1 1 0,1-1 0,-1 0 0,1 0 0,0 0 0,-1 0 0,1 0 0,0-1 0,0 1 0,-1-1 0,1 0 0,0 0 0,0 0 0,0 0 0,3-1 0,-1 0 0,-1 0 0,1-1 0,-1 0 0,0 1 0,1-2 0,-1 1 0,0 0 0,0-1 0,-1 0 0,1 0 0,0 0 0,-1 0 0,0-1 0,0 1 0,0-1 0,0 0 0,0 1 0,-1-1 0,0-1 0,0 1 0,2-5 0,10-58 0,-6 29 0,-9 76 0,-2-10 0,0-12 0,2 0 0,0 0 0,0 0 0,2 0 0,2 20 0,-2-33 0,-1-1 0,1 1 0,-1-1 0,1 1 0,0-1 0,0 1 0,0-1 0,1 0 0,-1 0 0,0 1 0,1-1 0,-1 0 0,1 0 0,0 0 0,0-1 0,0 1 0,0 0 0,0-1 0,0 1 0,0-1 0,0 0 0,1 0 0,-1 1 0,0-2 0,1 1 0,-1 0 0,1 0 0,-1-1 0,1 1 0,0-1 0,-1 0 0,1 0 0,-1 0 0,1 0 0,-1 0 0,1-1 0,0 1 0,-1-1 0,4-1 0,-3 2-255,0-2 1,-1 1-1,1 0 0,0 0 1,0-1-1,-1 0 0,1 0 1,-1 1-1,0-1 0,1 0 1,-1-1-1,0 1 0,0 0 1,0-1-1,0 1 0,-1-1 1,1 0-1,-1 1 0,0-1 0,1 0 1,-1 0-1,1-5 0,1-5-2055,0 0 0,-1 1 0,0-1 0,0-13 0,-1-20-11608</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29.655"/>
    </inkml:context>
    <inkml:brush xml:id="br0">
      <inkml:brushProperty name="width" value="0.025" units="cm"/>
      <inkml:brushProperty name="height" value="0.025" units="cm"/>
    </inkml:brush>
  </inkml:definitions>
  <inkml:trace contextRef="#ctx0" brushRef="#br0">1 1 17617,'0'0'9993,"16"53"-13036,5-38-2850,7-1-3973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6.275"/>
    </inkml:context>
    <inkml:brush xml:id="br0">
      <inkml:brushProperty name="width" value="0.025" units="cm"/>
      <inkml:brushProperty name="height" value="0.025" units="cm"/>
    </inkml:brush>
  </inkml:definitions>
  <inkml:trace contextRef="#ctx0" brushRef="#br0">146 60 21300,'-10'1'2146,"-1"1"-1322,0 0-1,1 1 1,-1 0-1,1 1 1,0 0-1,-20 11 1,28-14-733,-1 1 1,0-1-1,1 1 1,-1-1-1,1 1 1,0 0-1,-1 0 1,1 0-1,0 0 1,0 0-1,0 0 1,0 1-1,1-1 1,-1 1-1,1-1 1,-1 1-1,1 0 1,0 0-1,0-1 1,0 1-1,1 0 1,-1 0-1,0 0 1,1 0-1,0 0 1,0 0-1,0 0 1,0 0-1,0 0 1,1 0-1,-1 0 1,1 0-1,0-1 1,0 1-1,0 0 1,2 3-1,-1-3-86,1 0-1,-1 1 0,1-2 1,0 1-1,0 0 1,1-1-1,-1 1 0,0-1 1,1 0-1,-1 0 1,1 0-1,0 0 1,0-1-1,-1 0 0,1 0 1,0 0-1,0 0 1,0 0-1,1-1 0,-1 0 1,0 0-1,8 0 1,-3-1 2,0 1-1,0-1 1,0-1 0,0 0 0,0 0 0,0 0 0,0-1 0,-1-1 0,11-5 0,-9 3-7,-1-1 0,-1 0 0,1 0 0,-1-1 0,0-1 0,-1 1 0,9-13 0,-14 18 0,1-1 0,-1 1 0,0-1 0,0 1 0,0-1 0,-1 0 0,1 0 0,-1 0 0,0 0 0,0 0 0,0 0 0,-1 0 0,1 0 0,-1 0 0,0 0 0,0 0 0,-1 0 0,1-1 0,-1 1 0,0 0 0,0 0 0,0 0 0,-3-5 0,3 7-44,-1 0 1,0-1-1,0 1 1,0 0-1,0 0 1,-1 1-1,1-1 0,0 0 1,-1 1-1,1-1 1,-1 1-1,1 0 1,-1 0-1,0 0 0,0 0 1,1 0-1,-1 0 1,0 1-1,-4-1 1,1 1-292,1-1 0,0 1 0,-1 0 1,1 1-1,0-1 0,-1 1 0,1 0 1,0 1-1,0-1 0,-6 3 0,-17 13-6642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0.025"/>
    </inkml:context>
    <inkml:brush xml:id="br0">
      <inkml:brushProperty name="width" value="0.025" units="cm"/>
      <inkml:brushProperty name="height" value="0.025" units="cm"/>
    </inkml:brush>
  </inkml:definitions>
  <inkml:trace contextRef="#ctx0" brushRef="#br0">69 324 18321,'0'0'4223,"-8"11"-470,1-2-3291,0 1 0,1 0 0,0 0 0,1 0 1,0 1-1,0 0 0,1 0 0,0 0 0,1 0 0,0 1 1,1-1-1,1 1 0,-1 15 0,2-26-462,0 1 0,0-1 0,1 0 0,-1 1 0,0-1 0,1 0 0,-1 0 0,1 1 0,-1-1 0,1 0 0,0 0 0,-1 0 0,1 0 0,0 0 0,0 0 0,0 0 0,0 0 0,0 0 0,0 0 0,0 0 0,0 0 0,0-1 0,0 1 0,0 0 0,1-1 0,-1 1 0,0-1 0,0 0 0,1 1 0,-1-1 0,0 0 0,1 0 0,-1 1 0,0-1 0,1 0 0,-1-1 0,0 1 0,1 0 0,-1 0 0,2-1 0,2 0 0,0 0 0,0 0 0,-1 0 0,1-1 0,-1 0 0,1 0 0,-1 0 0,0 0 0,0-1 0,6-3 0,2-7 0,-1 0 0,0 0 0,-1-1 0,0-1 0,-1 1 0,-1-2 0,0 1 0,-1-1 0,-1 0 0,0 0 0,-1-1 0,3-22 0,1-13 0,-3 0 0,0-91 0,-6 140 0,0 0 0,0 0 0,0-1 0,-1 1 0,1 0 0,-1 0 0,0 0 0,0 0 0,0 0 0,-1-3 0,-10 1 0,-7 17 0,9-2 0,0 1 0,1 0 0,0 0 0,1 1 0,0 0 0,1 1 0,0 0 0,1 0 0,0 0 0,1 0 0,1 1 0,-4 17 0,8-29-1,0 0-1,1 0 1,-1-1-1,0 1 1,0 0-1,1-1 1,-1 1-1,1-1 1,-1 1-1,1 0 1,0-1-1,-1 1 1,1-1-1,0 1 1,0-1 0,0 0-1,0 1 1,0-1-1,1 0 1,-1 0-1,0 0 1,1 0-1,-1 0 1,0 0-1,1 0 1,-1 0-1,3 0 1,53 18-155,-13-6-111,-40-11 218,0 1 0,0-1 0,0 1 0,-1-1 0,1 1 0,-1 0 0,0 0 0,1 1 0,-1-1 0,-1 1 0,1 0 0,-1-1 0,1 1 0,-1 0 0,0 1 0,0-1 0,1 6 0,0 2-513,-1 1 1,-1 0 0,0-1-1,-1 23 1,-1-11-2733,1-13-7068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1.191"/>
    </inkml:context>
    <inkml:brush xml:id="br0">
      <inkml:brushProperty name="width" value="0.025" units="cm"/>
      <inkml:brushProperty name="height" value="0.025" units="cm"/>
    </inkml:brush>
  </inkml:definitions>
  <inkml:trace contextRef="#ctx0" brushRef="#br0">67 323 14574,'0'0'13122,"-10"3"-12674,7-2-419,0 0 0,0-1 1,1 1-1,-1 1 0,0-1 0,0 0 0,1 1 1,-1-1-1,1 1 0,-1 0 0,1 0 0,0 0 0,-1 0 1,1 0-1,0 1 0,1-1 0,-1 1 0,0-1 1,1 1-1,-1 0 0,1-1 0,0 1 0,0 0 1,0 0-1,0 0 0,0 0 0,1 0 0,-1 0 1,1 0-1,0 0 0,0 4 0,0-5 24,0 1 0,-1-1 0,1 0 0,0 0 0,0 1 0,1-1 0,-1 0 0,0 0 0,1 1 0,-1-1 0,1 0 0,0 0 0,0 0 0,0 0 0,0 0 0,0 0 0,0 0 0,2 2 0,-1-3-30,-1-1 0,1 1 0,-1-1 0,1 1 1,0-1-1,-1 0 0,1 0 0,-1 0 0,1 0 0,0 0 1,-1 0-1,1 0 0,0 0 0,-1-1 0,1 1 0,-1 0 0,1-1 1,-1 0-1,1 1 0,-1-1 0,1 0 0,-1 0 0,0 0 0,1 0 1,-1 0-1,0 0 0,2-1 0,9-8 42,1 0-1,-2-1 1,1 0-1,-1-1 1,-1 0-1,9-14 1,-13 18-38,-1 0 0,0 0 1,-1 0-1,0-1 0,0 0 1,0 0-1,-1 0 0,-1 0 0,0-1 1,0 1-1,0-13 0,-2 22-29,0 0 0,0 0 0,-1 0 0,1 0 0,0 0 0,0 0 0,-1 0 0,1 0 0,0 0 0,0 0 0,-1 0 0,1 0 0,0 0 0,0 0 0,0 0 0,-1 0 0,1 0 0,0 0-1,0 0 1,-1 0 0,1 0 0,0 0 0,0 0 0,-1 1 0,1-1 0,0 0 0,0 0 0,0 0 0,-1 0 0,1 0 0,0 1 0,0-1 0,0 0 0,0 0 0,-1 0 0,1 1 0,0-1-1,0 0 1,-6 10 3,0-1 0,1 1 0,0-1 0,1 1 0,0 1 0,1-1 0,-4 18 0,1-2 130,2 1 0,-1 27 0,4-51-90,1 1 0,0-1 0,0 1 0,0-1 1,1 0-1,-1 1 0,1-1 0,0 0 0,0 1 0,0-1 1,0 0-1,2 3 0,-2-5-29,-1-1-1,0 1 1,1-1-1,-1 1 1,1-1 0,-1 1-1,1-1 1,-1 0-1,1 1 1,0-1 0,-1 0-1,1 1 1,-1-1-1,1 0 1,0 0 0,-1 0-1,1 1 1,0-1 0,-1 0-1,1 0 1,0 0-1,-1 0 1,2 0 0,23-15 108,-13 3-120,-1-2 0,0 0 0,-1 0 0,-1-1 0,0 0 0,-1-1 0,-1 0 0,0 0 0,-1 0 0,-1-1 0,0 0 0,2-21 0,-10 91 0,2-32 0,0 0 0,3 32 0,-2-51 0,0 0 0,0-1 0,1 1 0,-1-1 0,0 1 0,1-1 0,-1 1 0,1-1 0,0 1 0,0-1 0,-1 1 0,1-1 0,0 0 0,0 1 0,0-1 0,0 0 0,0 0 0,0 0 0,1 0 0,-1 0 0,0 0 0,1 0 0,-1 0 0,0 0 0,1 0 0,-1-1 0,1 1 0,-1-1 0,1 1 0,0-1 0,-1 0 0,1 1 0,-1-1 0,1 0 0,0 0 0,-1 0 0,1 0 0,-1-1 0,1 1 0,0 0 0,-1-1 0,1 1 0,-1-1 0,1 1 0,-1-1 0,1 0 0,1-1 0,6-2 0,0 0 0,-1-1 0,0 0 0,0 0 0,0 0 0,11-12 0,-6 2 0,-1 0 0,0 0 0,-1-2 0,0 1 0,-2-1 0,0-1 0,-1 0 0,9-28 0,-24 116 0,2-46 0,0 0 0,-2 48 0,7-72 0,0 1 0,0 0 0,0 0 0,0-1 0,0 1 0,0 0 0,0 0 0,0-1 0,0 1 0,1 0 0,-1-1 0,0 1 0,0 0 0,1 0 0,-1-1 0,0 1 0,1 0 0,-1-1 0,0 1 0,1-1 0,-1 1 0,1-1 0,0 1 0,-1-1 0,1 1 0,-1-1 0,1 1 0,0-1 0,-1 1 0,2-1 0,0 0 0,-1 1 0,1-1 0,0-1 0,-1 1 0,1 0 0,0 0 0,-1 0 0,1-1 0,0 1 0,-1-1 0,1 0 0,-1 1 0,2-2 0,5-2 0,-1-1 0,0 1 0,0-2 0,10-8 0,-2-4-157,0-1-1,-1 0 1,-1-1-1,-1-1 1,-1 0-1,0 0 1,-2-1-1,-1-1 1,0 1-1,-2-1 1,-1-1-1,0 1 1,-2-1-1,-1 1 1,0-29-1,-5 112 768,-17 90-1,10-86 41,-4 102 1,14-141-651,1 1 0,1 0 0,1-1 0,2 0 0,0 0 0,2 0 0,1 0 0,1-1 0,20 40 0,-17-49 0,-11-26 0,-13-29 0,-39-33 0,-12-21 0,58 86 0,1 0 0,0 0 0,0-1 0,1 1 0,1-1 0,-1 0 0,1 0 0,1 0 0,-2-13 0,4 18-21,-1 1 0,1 0 1,0 0-1,-1 0 0,1 0 0,1 1 1,-1-1-1,0 0 0,1 0 0,-1 1 1,1-1-1,0 0 0,0 1 0,0 0 0,0-1 1,0 1-1,1 0 0,-1 0 0,1 0 1,-1 1-1,1-1 0,0 1 0,3-2 1,11-5-618,0 1 1,34-10-1,-20 7-859,16-7-5352,-1-1-4207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2.107"/>
    </inkml:context>
    <inkml:brush xml:id="br0">
      <inkml:brushProperty name="width" value="0.025" units="cm"/>
      <inkml:brushProperty name="height" value="0.025" units="cm"/>
    </inkml:brush>
  </inkml:definitions>
  <inkml:trace contextRef="#ctx0" brushRef="#br0">174 215 17392,'-1'-3'652,"-1"-1"-1,1 0 1,-1 1-1,0 0 0,0-1 1,0 1-1,-1 0 0,1 0 1,-1 0-1,0 0 1,1 0-1,-7-4 0,6 6-324,0-1-1,0 1 1,1-1-1,-1 1 0,0 0 1,-1 0-1,1 0 1,0 1-1,0-1 0,0 1 1,0 0-1,-1-1 1,-3 2-1,3-1-233,0 1-1,0 0 1,0 0 0,0 1-1,0-1 1,0 1-1,0-1 1,1 1 0,-1 0-1,1 1 1,0-1 0,-1 1-1,1-1 1,0 1-1,0 0 1,1 0 0,-1 0-1,1 0 1,-1 1 0,1-1-1,0 1 1,0 0-1,1-1 1,-3 7 0,1-1-90,0 1 0,1-1 0,0 1 0,1 0-1,0 0 1,0-1 0,1 1 0,1 12 0,-1-20-3,0 0 0,1 0 0,-1 0 0,1-1 0,0 1-1,-1 0 1,1 0 0,0 0 0,0 0 0,0-1 0,0 1 0,0 0 0,0-1-1,1 1 1,-1-1 0,1 0 0,-1 1 0,3 1 0,-1-2 0,0 0-1,-1-1 1,1 1 0,-1 0 0,1-1 0,0 0 0,0 0-1,-1 0 1,1 0 0,0 0 0,-1 0 0,1-1 0,0 1 0,-1-1-1,1 1 1,-1-1 0,6-3 0,1 0 0,0-2 0,0 1 0,0-1 0,-1 0 0,1-1 0,-2 0 0,1 0 0,-1-1 0,0 0 0,-1 0 0,11-18 0,-3 4 0,-2-1 0,-1 0 0,15-42 0,-22 53 0,1-3 0,0-1 0,-1 1 0,0-1 0,-1 0 0,0-17 0,-13 153 0,6-89 0,1 1 0,1-1 0,4 54 0,-2-83 0,0 1 0,0-1 0,0 0 0,1 1 0,-1-1 0,1 1 0,0-1 0,-1 0 0,1 1 0,0-1 0,0 0 0,1 0 0,-1 0 0,0 0 0,1 0 0,-1 0 0,1 0 0,0 0 0,-1-1 0,1 1 0,0-1 0,0 1 0,0-1 0,0 0 0,0 1 0,1-1 0,-1 0 0,0 0 0,1-1 0,-1 1 0,0 0 0,1-1 0,-1 0 0,1 1 0,-1-1 0,0 0 0,1 0 0,-1 0 0,1-1 0,2 0 0,1 0 0,1-1 0,-1 0 0,1 0 0,-1-1 0,0 1 0,0-1 0,0-1 0,0 1 0,0-1 0,-1 0 0,1-1 0,-1 1 0,6-8 0,-5 4 0,1-1 0,-1 0 0,-1-1 0,0 1 0,0-1 0,-1 0 0,0 0 0,-1-1 0,0 1 0,-1-1 0,0 0 0,0 1 0,-1-13 0,-5 76 0,1-36 0,2 1 0,0 0 0,1 0 0,3 32 0,-2-47 0,-1 1 0,1-1 0,0 0 0,0 1 0,0-1 0,0 0 0,1 0 0,0 0 0,-1 0 0,1 0 0,0 0 0,0 0 0,0-1 0,1 1 0,-1-1 0,1 1 0,-1-1 0,1 0 0,0 0 0,0 0 0,0-1 0,0 1 0,0-1 0,0 1 0,1-1 0,-1 0 0,0 0 0,1 0 0,-1-1 0,5 1 0,1-1 0,1 0 0,0-1 0,-1 0 0,1-1 0,-1 0 0,0 0 0,0-1 0,1 0 0,-2 0 0,1-1 0,0-1 0,-1 1 0,0-1 0,0-1 0,0 1 0,-1-2 0,1 1 0,8-10 0,-9 8 0,0 0 0,0-1 0,0 1 0,-1-1 0,0 0 0,-1-1 0,0 1 0,-1-1 0,0 0 0,0 0 0,-1 0 0,0-1 0,-1 1 0,0-1 0,-1 0 0,0-13 0,0 23 0,-1 0 0,0-1 0,-1 1 0,1-1 0,0 1 0,0 0 0,-1-1 0,1 1 0,0 0 0,-1-1 0,1 1 0,-1 0 0,0-1 0,1 1 0,-1 0 0,0 0 0,0 0 0,0 0 0,0 0 0,0 0 0,0 0 0,0 0 0,0 0 0,0 0 0,0 1 0,-1-1 0,1 0 0,0 1 0,-1-1 0,1 1 0,0-1 0,-1 1 0,1 0 0,0 0 0,-1-1 0,-1 1 0,1 0 0,-1 1 0,0-1 0,1 0 0,-1 1 0,1 0 0,-1-1 0,1 1 0,0 0 0,-1 0 0,1 1 0,0-1 0,0 0 0,0 1 0,-1-1 0,2 1 0,-1 0 0,0 0 0,-3 3 0,0 3 0,-1 0 0,1 1 0,1-1 0,0 1 0,0 0 0,0 0 0,1 0 0,1 0 0,0 1 0,0-1 0,1 1 0,0 0 0,0-1 0,2 16 0,-1-23-37,1 0 0,0 1 1,0-1-1,0 0 0,0 0 0,0 0 0,1 0 0,-1 0 1,1 0-1,-1 0 0,1 0 0,0-1 0,0 1 0,0 0 1,0-1-1,0 0 0,0 1 0,0-1 0,0 0 0,0 0 1,0 0-1,1 0 0,-1-1 0,0 1 0,1-1 0,-1 1 1,1-1-1,-1 0 0,1 0 0,-1 0 0,4 0 1,-2 0-211,1 0 1,-1-1 0,0 1 0,0-1 0,0 0-1,0 0 1,0 0 0,0 0 0,0-1 0,-1 1-1,1-1 1,0 0 0,-1 0 0,1-1 0,-1 1-1,0-1 1,0 1 0,4-5 0,5-17-7895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2.451"/>
    </inkml:context>
    <inkml:brush xml:id="br0">
      <inkml:brushProperty name="width" value="0.025" units="cm"/>
      <inkml:brushProperty name="height" value="0.025" units="cm"/>
    </inkml:brush>
  </inkml:definitions>
  <inkml:trace contextRef="#ctx0" brushRef="#br0">1 0 19667,'0'0'12908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2.844"/>
    </inkml:context>
    <inkml:brush xml:id="br0">
      <inkml:brushProperty name="width" value="0.025" units="cm"/>
      <inkml:brushProperty name="height" value="0.025" units="cm"/>
    </inkml:brush>
  </inkml:definitions>
  <inkml:trace contextRef="#ctx0" brushRef="#br0">15 1 12556,'0'0'14157,"-5"49"-12683,-2-10 191,4 4-1056,3 4-385,0 0-64,0-4-128,10-7-128,2-7-993,-4-4-1441,-8-5-1762,0-6-865,-12-2-1377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3.187"/>
    </inkml:context>
    <inkml:brush xml:id="br0">
      <inkml:brushProperty name="width" value="0.025" units="cm"/>
      <inkml:brushProperty name="height" value="0.025" units="cm"/>
    </inkml:brush>
  </inkml:definitions>
  <inkml:trace contextRef="#ctx0" brushRef="#br0">24 268 12268,'-4'-14'2391,"1"6"-2261,-1-2 410,1-1 0,0 0 0,1 0 1,0 0-1,0-12 0,2 19-321,0 0-1,0-1 1,0 1 0,1 0 0,0-1-1,0 1 1,0 0 0,1 0 0,-1 0 0,1 0-1,0 0 1,0 0 0,0 0 0,1 1-1,-1-1 1,1 1 0,0-1 0,0 1-1,5-4 1,7-4-4,1 1 0,0 0-1,1 1 1,-1 1 0,2 1 0,-1 0-1,1 1 1,0 1 0,0 1-1,1 1 1,-1 0 0,1 1 0,-1 1-1,1 1 1,0 0 0,0 2-1,27 5 1,-40-6-144,0 1-1,-1 0 0,1 0 1,0 1-1,-1 0 0,1 0 1,-1 0-1,0 0 1,0 1-1,0 0 0,0 0 1,-1 0-1,1 1 0,6 9 1,-6-6 152,-1 0 0,1 0-1,-2 0 1,1 1 0,-1-1 0,0 1 0,-1 0 0,0 0 0,1 12 0,-2-1 134,-1 0-1,0 0 1,-1 1 0,-1-1 0,-1 0 0,-1 0 0,-1-1 0,-11 30 0,8-31-357,0 0 0,-1 0 0,-1-1 0,-1 0 0,0-1 0,-2 0 0,-24 25 0,31-35 0,0 0 0,-1-1 0,1 1 0,-1-2 0,0 1 0,0-1 0,-1 0 0,1 0 0,-1-1 0,0 0 0,0 0 0,0-1 0,0 0 0,-1-1 0,1 1 0,0-1 0,-1-1 0,1 0 0,0 0 0,-17-3 0,19 1-58,0-1-1,0 0 1,1 0-1,-1 0 1,0-1-1,1 0 1,0 0-1,0 0 1,0-1-1,1 0 1,-1 1 0,1-2-1,0 1 1,0 0-1,1-1 1,0 0-1,0 0 1,0 0-1,-2-7 1,3 8-51,0 1 1,0-1-1,1 1 1,0-1-1,0 1 1,0-1-1,0 0 1,0 1-1,1-1 0,0 0 1,0 0-1,1 1 1,-1-1-1,1 0 1,0 1-1,0-1 1,1 0-1,-1 1 0,1-1 1,0 1-1,0 0 1,0 0-1,1 0 1,0 0-1,-1 0 1,7-6-1,0 4-1370,0 0 1,0 0-1,1 1 0,-1 1 0,21-8 1,13 0-4704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3.781"/>
    </inkml:context>
    <inkml:brush xml:id="br0">
      <inkml:brushProperty name="width" value="0.025" units="cm"/>
      <inkml:brushProperty name="height" value="0.025" units="cm"/>
    </inkml:brush>
  </inkml:definitions>
  <inkml:trace contextRef="#ctx0" brushRef="#br0">0 233 17457,'0'0'5498,"11"-6"-2973,2-4-1699,0 0 0,0-1-1,-1 0 1,18-22 0,-23 26-695,-2-1-1,1 0 1,-1 0-1,0-1 1,0 1 0,-1-1-1,0 0 1,-1 0-1,0-1 1,0 1 0,1-11-1,-4 18-106,0 0 0,0 0 0,1 0 0,-2 0 0,1 0 0,0 0 0,0 0 0,-1 0 0,1 0 0,-1 0 0,1 0 0,-2-3 0,1 4-2,1 1 1,-1-1-1,1 1 1,-1-1-1,1 1 1,-1-1-1,1 1 1,-1-1-1,1 1 1,-1-1-1,0 1 1,1 0-1,-1-1 1,0 1-1,1 0 1,-1 0-1,0-1 1,1 1-1,-1 0 1,0 0-1,1 0 1,-1 0-1,-1 0 1,-1 1 20,0-1 1,1 1-1,-1 0 1,1 0-1,-1 0 1,1 0-1,-1 1 1,1-1-1,0 1 1,-1 0-1,1-1 1,0 1-1,0 0 1,0 0-1,1 0 1,-3 4-1,-5 7-43,0 1 0,2 0 0,0 1 0,0 0 0,2 0 0,0 0 0,0 1 0,2-1 0,0 1 0,0 0 0,2 0 0,0 0 0,1 0 0,0 0 0,4 21 0,-3-34 0,-1 0 0,1 0 0,0 0 0,1 0 0,-1-1 0,0 1 0,1-1 0,-1 1 0,1-1 0,0 1 0,0-1 0,0 0 0,0 0 0,0 0 0,1 0 0,-1 0 0,0-1 0,1 1 0,-1-1 0,1 1 0,0-1 0,0 0 0,-1 0 0,1 0 0,0 0 0,0-1 0,0 1 0,0-1 0,0 0 0,0 0 0,0 0 0,0 0 0,5-1 0,1 0 0,0-1 0,0 0 0,0 0 0,0-1 0,0 0 0,0 0 0,-1-1 0,1 0 0,10-8 0,61-56 0,-17 12 0,-62 55 0,0 0 0,0 0 0,0 0 0,0 0 0,1 1 0,-1-1 0,0 0 0,1 1 0,-1-1 0,1 1 0,-1-1 0,1 1 0,-1-1 0,1 1 0,-1 0 0,3 0 0,-3 0 0,0 0 0,-1 1 0,1-1 0,0 1 0,0-1 0,0 0 0,-1 1 0,1-1 0,0 1 0,-1-1 0,1 1 0,0 0 0,-1-1 0,1 1 0,-1 0 0,1-1 0,-1 1 0,1 0 0,-1 0 0,0 0 0,1 0 0,1 7 0,0 1 0,0-1 0,-1 0 0,0 1 0,0 8 0,2 13 0,-2-28 0,-1-1 0,0 1 0,0-1 0,1 1 0,-1-1 0,1 0 0,-1 1 0,1-1 0,0 0 0,-1 1 0,1-1 0,0 0 0,0 0 0,0 0 0,0 0 0,0 0 0,0 0 0,0 0 0,1 0 0,-1 0 0,0 0 0,0-1 0,1 1 0,-1 0 0,0-1 0,1 1 0,-1-1 0,1 0 0,-1 1 0,0-1 0,1 0 0,-1 0 0,1 0 0,-1 0 0,1 0 0,-1 0 0,1 0 0,-1-1 0,1 1 0,-1 0 0,0-1 0,1 1 0,-1-1 0,0 0 0,2 0 0,9-5 0,0-1 0,0 0 0,-1-1 0,12-11 0,-1 2 0,-13 11 0,-5 2 0,1 1 0,0-1 0,0 1 0,0 0 0,1 0 0,-1 0 0,1 1 0,-1 0 0,1 0 0,0 0 0,0 1 0,0-1 0,0 1 0,0 1 0,0 0 0,6 0 0,-11 0 0,1 1 0,-1 0 0,1-1 0,-1 1 0,0 0 0,1 0 0,-1 0 0,0 0 0,0 0 0,0 0 0,0 1 0,0-1 0,0 0 0,0 0 0,0 1 0,-1-1 0,1 1 0,0-1 0,-1 0 0,1 1 0,-1-1 0,0 1 0,1-1 0,-1 1 0,0 2 0,0-2 0,0-1 0,0 1 0,0 0 0,1-1 0,-1 1 0,0-1 0,1 1 0,-1-1 0,1 1 0,-1-1 0,1 1 0,0-1 0,0 0 0,0 1 0,0-1 0,0 0 0,0 0 0,0 0 0,0 0 0,0 1 0,0-2 0,1 1 0,-1 0 0,0 0 0,1 0 0,-1 0 0,0-1 0,1 1 0,-1-1 0,1 1 0,-1-1 0,1 0 0,0 1 0,2-1 0,5-1 0,0 0 0,0-1 0,-1 0 0,1-1 0,-1 0 0,1 0 0,-1 0 0,0-1 0,13-9 0,-13 8 0,0 1 0,0-1 0,0 1 0,1 1 0,-1 0 0,1 0 0,0 0 0,0 1 0,17-1 0,-25 3-44,0 0 1,0 0-1,1 0 1,-1 0-1,0 1 1,0-1-1,0 0 1,0 1-1,0-1 1,0 1-1,0 0 1,0-1-1,0 1 1,0-1-1,0 1 1,-1 0-1,1 0 1,0 0-1,0 0 1,-1-1-1,1 1 1,0 0-1,-1 0 1,1 0-1,-1 0 1,1 0-1,-1 0 1,0 1-1,1 1 1,2 21-4054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4.371"/>
    </inkml:context>
    <inkml:brush xml:id="br0">
      <inkml:brushProperty name="width" value="0.025" units="cm"/>
      <inkml:brushProperty name="height" value="0.025" units="cm"/>
    </inkml:brush>
  </inkml:definitions>
  <inkml:trace contextRef="#ctx0" brushRef="#br0">193 31 16944,'0'0'12866,"-11"-6"-11238,-38-15-710,46 20-906,0 1 0,1-1 1,-1 0-1,0 1 0,0 0 0,1 0 0,-1 0 1,0 0-1,0 0 0,0 0 0,1 1 0,-1-1 0,0 1 1,1 0-1,-1 0 0,0 0 0,1 0 0,-1 0 1,1 1-1,-1-1 0,1 1 0,0-1 0,0 1 1,0 0-1,0 0 0,0 0 0,0 0 0,-2 4 1,-3 2-4,1 2 1,1-1-1,0 1 1,0 0-1,-4 11 1,-8 43-10,16-60 0,0 1 0,0 0 0,1-1 0,-1 1 0,1 0 0,0-1 0,1 1 0,-1 0 0,1 0 0,0-1 0,2 7 0,-2-10 0,0 1 0,0-1 0,0 0 0,0 0 0,0 0 0,0 0 0,0 0 0,0-1 0,1 1 0,-1 0 0,0 0 0,0-1 0,1 1 0,-1-1 0,1 1 0,-1-1 0,0 0 0,1 1 0,-1-1 0,1 0 0,-1 0 0,1 0 0,-1 0 0,1 0 0,-1 0 0,0-1 0,1 1 0,-1 0 0,1-1 0,-1 1 0,0-1 0,2 0 0,2-1 0,0 0 0,0 0 0,-1 0 0,1-1 0,-1 0 0,1 0 0,5-5 0,-2 0 0,-1 0 0,0 0 0,-1-1 0,0 0 0,-1 0 0,1 0 0,-2-1 0,1 0 0,-1 0 0,-1 0 0,0 0 0,0-1 0,-1 1 0,-1-1 0,1 1 0,-1-14 0,-5 15 0,-3 16 0,-6 17 0,12-20-559,0 1 1,0 0-1,0 0 0,0 0 1,1 0-1,0 10 1,0-13 338,1-1 0,-1 0 0,0 0 0,0 1 1,1-1-1,-1 0 0,1 0 0,-1 0 1,1 1-1,0-1 0,-1 0 0,1 0 0,0 0 1,0 0-1,0 0 0,0 0 0,-1-1 0,1 1 1,0 0-1,1 0 0,-1-1 0,0 1 0,0 0 1,0-1-1,0 1 0,0-1 0,1 0 1,-1 1-1,0-1 0,0 0 0,3 1 0,17-1-6773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5.258"/>
    </inkml:context>
    <inkml:brush xml:id="br0">
      <inkml:brushProperty name="width" value="0.025" units="cm"/>
      <inkml:brushProperty name="height" value="0.025" units="cm"/>
    </inkml:brush>
  </inkml:definitions>
  <inkml:trace contextRef="#ctx0" brushRef="#br0">94 76 17392,'0'0'6871,"-9"10"-4656,9-10-2209,-7 8 358,1 0 1,0 0-1,0 1 0,1-1 0,0 1 0,0 1 0,1-1 0,0 1 0,1-1 0,0 1 1,1 0-1,0 0 0,-1 10 0,3-16-341,1 0 1,-1-1-1,1 1 1,0-1-1,0 1 1,0-1-1,0 1 1,1-1-1,-1 0 1,1 0-1,0 1 1,0-1-1,0 0 1,3 3-1,43 39-14,-7-8-135,-34-30 56,-2 0 1,1 1 0,-1 0-1,0 0 1,0 0 0,-1 1-1,0 0 1,-1 0 0,0 0-1,0 0 1,-1 0 0,0 0-1,0 1 1,-1-1 0,0 11-1,-2-14 132,1 0-1,-1 0 0,0 0 0,0-1 1,-1 1-1,1 0 0,-1 0 0,-1-1 1,1 1-1,-1-1 0,0 0 0,0 0 1,-1 0-1,1 0 0,-1-1 0,0 1 1,0-1-1,-1 0 0,1 0 0,-1 0 1,0-1-1,0 0 0,0 0 0,-11 5 1,13-7-51,0 1 0,0-1 1,0 1-1,0-1 1,0 0-1,0-1 1,0 1-1,-1 0 0,1-1 1,0 0-1,0 0 1,-1 0-1,1 0 1,0 0-1,0-1 1,-1 1-1,1-1 0,0 0 1,0 0-1,-4-1 1,5 0-3,-1 0 1,1 0 0,-1-1-1,1 1 1,0 0 0,0-1-1,0 0 1,0 1 0,1-1-1,-1 0 1,1 0 0,-1 0-1,1 0 1,0 0 0,0 0-1,-1-6 1,0-4 4,1 0-1,0 0 1,1 0 0,0-1 0,1 1 0,1 0-1,0 0 1,6-23 0,1 13-14,0 0 0,1 1 0,1-1 0,2 2 0,0 0 0,1 0 0,1 2 0,0-1 0,2 2 0,0 0 0,2 1 0,-1 1 0,2 1 0,25-15 0,-43 29 0,0-1 0,0 1 0,0 0 0,0-1 0,0 1 0,1 0 0,-1 1 0,0-1 0,1 0 0,-1 1 0,1-1 0,-1 1 0,1 0 0,-1 0 0,1 0 0,-1 0 0,1 0 0,-1 0 0,1 1 0,-1 0 0,3 0 0,-3 1 0,0 0 0,0 0 0,0 0 0,-1 0 0,1 0 0,-1 0 0,0 0 0,1 1 0,-1-1 0,0 0 0,0 1 0,-1-1 0,1 1 0,0-1 0,-1 1 0,0-1 0,1 1 0,-1 0 0,-1 4 0,1 13 0,-1-16 0,1 1 0,-1-1 0,1 1 0,0-1 0,0 1 0,1-1 0,-1 1 0,1-1 0,0 0 0,0 1 0,1-1 0,-1 0 0,5 8 0,-6-12 0,1 0 0,-1 1 0,1-1 0,-1 0 0,1 0 0,0 0 0,-1 1 0,1-1 0,-1 0 0,1 0 0,0 0 0,-1 0 0,1 0 0,-1 0 0,1 0 0,0 0 0,-1 0 0,1 0 0,-1-1 0,1 1 0,0 0 0,-1 0 0,1 0 0,-1-1 0,1 1 0,-1 0 0,1-1 0,-1 1 0,1-1 0,-1 1 0,1 0 0,-1-1 0,1 1 0,-1-1 0,0 1 0,1-1 0,-1 1 0,0-1 0,0 1 0,1-1 0,-1 0 0,0 1 0,0-1 0,0 1 0,0-1 0,1 0 0,-1 1 0,0-2 0,9-30 0,-7 17 0,0 1 0,-1-1 0,0-21 0,-1 32 0,0 0 0,-1 0 0,1 0 0,-1 1 0,0-1 0,0 0 0,0 1 0,0-1 0,0 0 0,-1 1 0,0 0 0,0-1 0,0 1 0,0 0 0,0 0 0,-1 0 0,1 0 0,-6-4 0,8 7-8,0 0 1,0 1-1,0-1 1,0 0-1,0 0 1,0 0-1,0 0 0,0 1 1,0-1-1,0 0 1,0 0-1,0 0 0,0 0 1,0 1-1,0-1 1,-1 0-1,1 0 1,0 0-1,0 0 0,0 0 1,0 0-1,0 1 1,-1-1-1,1 0 0,0 0 1,0 0-1,0 0 1,0 0-1,0 0 1,-1 0-1,1 0 0,0 0 1,0 0-1,0 0 1,0 0-1,-1 0 0,1 0 1,0 0-1,0 0 1,0 0-1,-1 0 1,1 0-1,0 0 0,0 0 1,0 0-1,-1 0 1,14 16-1351,-2-11-432,1 1 0,0-1 0,1-1-1,-1 0 1,1-1 0,0 0 0,0-1-1,0-1 1,0 0 0,0 0-1,0-1 1,0-1 0,17-3 0,-27 4 1944,-1-1 1,0 1-1,1-1 1,-1 0-1,0 1 1,0-1-1,1 0 1,-1 0-1,0-1 1,3-1-1,-4 2 565,1-1-1,-1 1 0,0-1 1,1 1-1,-1-1 0,0 1 1,0-1-1,0 0 0,0 0 1,0 0-1,-1 1 0,1-1 1,-1 0-1,1 0 0,-1 0 1,1 0-1,-1 0 0,0-4 1,0 6-608,0-1 0,0 0 0,0 1 0,0-1 0,0 1 0,-1-1 0,1 1 0,0-1 0,0 1 0,-1-1 0,1 1 0,0-1 0,0 1 0,-1-1 0,1 1 0,0 0 0,-1-1 0,1 1 0,-1 0 0,1-1 0,-1 1 0,1 0 0,0-1 0,-1 1 0,1 0 0,-1 0 0,1-1 0,-1 1 0,1 0 0,-1 0 0,0 0 0,1 0 0,-1 0 0,1 0 0,-1 0 0,1 0 0,-1 0 0,1 0 0,-1 0 0,1 0 0,-1 0 0,1 0 0,-1 1 0,0-1 0,1 0 0,-1 0 0,1 0 0,0 1 0,-1-1 0,1 0 0,-1 1 0,1-1 0,-1 0 0,1 2 0,-27 19 1006,24-16-936,0 1 0,0-1-1,1 1 1,0 0 0,0 0-1,1 0 1,0 0 0,0 0 0,0 1-1,1-1 1,0 0 0,1 8-1,-1-13-168,0 0 1,0 0-1,1 0 0,-1 0 0,1 0 0,-1 0 0,1 0 0,-1 0 0,1 0 1,-1 0-1,1 0 0,0 0 0,0 0 0,-1-1 0,1 1 0,0 0 0,0-1 1,0 1-1,0-1 0,0 1 0,0-1 0,0 1 0,0-1 0,0 1 1,0-1-1,0 0 0,0 0 0,0 1 0,0-1 0,0 0 0,0 0 0,0 0 1,0 0-1,0 0 0,0-1 0,0 1 0,0 0 0,0 0 0,1-1 1,-1 1-1,0-1 0,-1 1 0,3-2 0,2 1 8,0-1 0,0 0 0,-1 0 0,1 0 0,0-1 0,-1 0 0,8-6 0,-1-4 2,-1 0 0,-1-1 0,0 0 0,-1-1 1,9-21-1,14-26 956,-31 62-978,0 1 1,0-1 0,0 0 0,0 0-1,0 0 1,0 0 0,0 0 0,0 0 0,0 0-1,0 0 1,0 1 0,0-1 0,0 0-1,0 0 1,0 0 0,0 0 0,0 0 0,0 0-1,0 0 1,0 1 0,0-1 0,0 0-1,0 0 1,0 0 0,0 0 0,0 0 0,0 0-1,0 0 1,0 0 0,0 0 0,1 1-1,-1-1 1,0 0 0,0 0 0,0 0-1,0 0 1,0 0 0,0 0 0,0 0 0,0 0-1,0 0 1,0 0 0,1 0 0,-1 0-1,0 0 1,0 0 0,0 0 0,0 0 0,0 0-1,0 0 1,0 0 0,1 0 0,-1 0-1,0 0 1,0 0 0,0 0 0,0 0-1,0 0 1,0 0 0,0 0 0,0 0 0,1 0-1,-1 0 1,0 0 0,0 0 0,0 0-1,0 0 1,0 0 0,2 18 12,0 21-26,-3-9 17,1 36-224,1-61 137,-1-1 0,1 0 0,0 0-1,0 1 1,0-1 0,1 0 0,-1 0 0,1 0-1,0 0 1,0-1 0,1 1 0,3 4 0,14 4-4614,-5-11-1619,5-2-7991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6.205"/>
    </inkml:context>
    <inkml:brush xml:id="br0">
      <inkml:brushProperty name="width" value="0.025" units="cm"/>
      <inkml:brushProperty name="height" value="0.025" units="cm"/>
    </inkml:brush>
  </inkml:definitions>
  <inkml:trace contextRef="#ctx0" brushRef="#br0">1 0 18353,'7'10'6944,"-2"23"-6004,-4-30-437,15 134 1181,-6-37 488,32 133-1,-33-215-2171,-7-36 0,-3-36 0,-5 29 0,-1 0 0,-1 1 0,-1 0 0,0 1 0,-24-39 0,36 65 0,0 0 0,0 0 0,0 0 0,1 0 0,-1-1 0,1 1 0,0-1 0,0 0 0,0 0 0,0 0 0,0-1 0,0 1 0,1-1 0,-1 0 0,0 0 0,1-1 0,6 1 0,-4 0 0,0-1 0,0 1 0,0-1 0,0 0 0,0-1 0,0 0 0,0 0 0,0-1 0,-1 1 0,1-2 0,9-3 0,-11 3 0,1-1 0,-1 0 0,0 0 0,-1-1 0,1 1 0,-1-1 0,0 0 0,0 0 0,0-1 0,-1 1 0,0-1 0,0 1 0,0-1 0,-1 0 0,0 0 0,0-1 0,0 1 0,-1 0 0,0 0 0,0-1 0,0 1 0,-1-1 0,-1-7 0,-6 87 0,7-67 0,0 0 0,0 0 0,1 1 0,0-1 0,0 0 0,0 0 0,1 0 0,0 0 0,0 0 0,1 0 0,-1 0 0,1-1 0,5 7 0,-6-10 0,0 0 0,0 0 0,1 0 0,-1 0 0,1 0 0,0 0 0,-1-1 0,1 0 0,0 1 0,0-1 0,0 0 0,0 0 0,0 0 0,0-1 0,0 1 0,0-1 0,0 1 0,0-1 0,1 0 0,-1-1 0,0 1 0,0 0 0,0-1 0,0 0 0,0 1 0,0-1 0,0 0 0,0-1 0,3-1 0,0 0 0,1 0 0,-1-1 0,1 1 0,-1-2 0,-1 1 0,1-1 0,-1 1 0,1-2 0,-1 1 0,-1-1 0,1 1 0,-1-1 0,0 0 0,0-1 0,-1 1 0,4-10 0,-1 2 0,-2 0 0,0 0 0,0-1 0,-1 1 0,-1-1 0,-1 1 0,1-17 0,-2 30 0,0-1 0,0 1 0,0 0 0,0-1 0,0 1 0,-1 0 0,1-1 0,0 1 0,-1 0 0,1-1 0,0 1 0,-1 0 0,0 0 0,1-1 0,-1 1 0,0 0 0,1 0 0,-1 0 0,0 0 0,0 0 0,0 0 0,0 0 0,0 0 0,0 1 0,-2-2 0,2 1 0,0 1 0,0 0 0,0 0 0,0 1 0,0-1 0,0 0 0,0 0 0,1 0 0,-1 1 0,0-1 0,0 0 0,0 1 0,0-1 0,1 1 0,-1-1 0,0 1 0,0-1 0,1 1 0,-1-1 0,0 1 0,1 0 0,-1-1 0,1 1 0,-1 0 0,0 0 0,1-1 0,0 1 0,-1 0 0,1 0 0,0 0 0,-1 0 0,1-1 0,0 1 0,0 0 0,0 0 0,-1 2 0,-1 7 0,-1 1 0,1-1 0,1 1 0,0 0 0,0 0 0,1 0 0,1-1 0,-1 1 0,6 20 0,-5-27 0,0 1 0,0-1 0,1 0 0,0 0 0,0 0 0,0 0 0,1-1 0,-1 1 0,1-1 0,0 1 0,-1-1 0,2 0 0,-1 0 0,0 0 0,1 0 0,-1-1 0,1 1 0,0-1 0,0 0 0,0 0 0,0-1 0,0 1 0,0-1 0,0 0 0,1 0 0,6 1 0,-4-1-274,1 0-1,-1-1 1,1 0 0,-1 0 0,1 0-1,-1-1 1,13-3 0,-16 3-20,-1 0 0,0-1-1,0 1 1,1-1 0,-1 1 0,0-1 0,-1 0 0,1 0-1,0 0 1,0-1 0,-1 1 0,0-1 0,1 1 0,-1-1-1,0 0 1,0 0 0,0 0 0,2-6 0,6-20-7522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9.012"/>
    </inkml:context>
    <inkml:brush xml:id="br0">
      <inkml:brushProperty name="width" value="0.025" units="cm"/>
      <inkml:brushProperty name="height" value="0.025" units="cm"/>
    </inkml:brush>
  </inkml:definitions>
  <inkml:trace contextRef="#ctx0" brushRef="#br0">16 61 8776,'0'-2'649,"0"-1"1,0 1-1,1 0 0,-1 0 0,0 0 0,1 0 0,0 0 1,-1 0-1,1 0 0,0 0 0,0 0 0,0 1 0,3-4 1,-2 2-98,0 1 1,1 0 0,-1 0 0,1 0 0,-1 0 0,1 0 0,0 0 0,5-2 0,-4 3-273,0-1 0,0 1 0,0 0 0,0 0-1,0 0 1,0 0 0,1 1 0,-1 0 0,0 0 0,0 0-1,1 0 1,-1 1 0,0 0 0,8 2 0,-11-3-273,0 1 0,0 0 1,0-1-1,0 1 0,-1 0 0,1 0 0,0-1 0,-1 1 1,1 0-1,0 0 0,-1 0 0,1 0 0,-1 0 1,1 0-1,-1 0 0,0 0 0,1 0 0,-1 0 1,0 0-1,0 0 0,0 0 0,0 0 0,0 0 1,0 1-1,0-1 0,0 0 0,0 0 0,0 0 1,-1 0-1,1 0 0,0 0 0,-1 0 0,1 0 1,-1 0-1,0 1 0,-20 35 113,-14-6-1,-16 16-87,48-44-37,1 0 0,0 0 0,-1 0-1,1 0 1,0 0 0,0 0 0,1 0 0,-1 1 0,1-1 0,0 0 0,0 1 0,0 0 0,0-1 0,0 5 0,1-6-2,1-1-1,0 0 1,0 0 0,0 0 0,0 0 0,0 0 0,0 0 0,0 0-1,0 0 1,1 0 0,-1-1 0,0 1 0,0 0 0,1-1 0,-1 1-1,0-1 1,1 1 0,-1-1 0,1 0 0,-1 1 0,0-1 0,1 0 0,-1 0-1,1 0 1,1-1 0,47 3-2416,-46-2 1663,49 0-9159,-29 0 519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6.548"/>
    </inkml:context>
    <inkml:brush xml:id="br0">
      <inkml:brushProperty name="width" value="0.025" units="cm"/>
      <inkml:brushProperty name="height" value="0.025" units="cm"/>
    </inkml:brush>
  </inkml:definitions>
  <inkml:trace contextRef="#ctx0" brushRef="#br0">1 1 20179,'0'0'8200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7.761"/>
    </inkml:context>
    <inkml:brush xml:id="br0">
      <inkml:brushProperty name="width" value="0.025" units="cm"/>
      <inkml:brushProperty name="height" value="0.025" units="cm"/>
    </inkml:brush>
  </inkml:definitions>
  <inkml:trace contextRef="#ctx0" brushRef="#br0">0 232 17873,'0'0'9358,"10"-12"-7927,20-22-425,0 2 0,3 1 1,43-33-1,-76 64-1004,0 0 0,0 0 0,0-1-1,1 1 1,-1 0 0,0 0 0,0 0 0,1-1 0,-1 1 0,0 0-1,0 0 1,1 0 0,-1 0 0,0 0 0,1 0 0,-1 0 0,0 0-1,1 0 1,-1 0 0,0 0 0,0 0 0,1 0 0,-1 0 0,0 0-1,1 0 1,-1 0 0,0 0 0,1 0 0,-1 0 0,0 0 0,0 0-1,1 1 1,-1-1 0,0 0 0,0 0 0,1 0 0,-1 0 0,0 1 0,0-1-1,0 0 1,1 0 0,-1 1 0,2 17 18,-8 23-40,-12 26 20,12-52 0,1 1 0,0-1 0,1 1 0,1 0 0,1 0 0,0 1 0,1-1 0,2 27 0,-1-42 0,1 0 0,-1 0 0,1 0 0,0 0 0,-1 0 0,1 0 0,0 0 0,0 0 0,-1 0 0,1-1 0,0 1 0,0 0 0,0-1 0,0 1 0,0 0 0,0-1 0,0 1 0,0-1 0,0 1 0,0-1 0,0 0 0,1 0 0,-1 1 0,0-1 0,0 0 0,0 0 0,0 0 0,1 0 0,-1 0 0,0 0 0,0-1 0,0 1 0,0 0 0,0-1 0,0 1 0,0 0 0,1-1 0,0 0 0,44-21 0,-31 12 0,0-2 0,0 0 0,-2-1 0,1 0 0,-2-1 0,0-1 0,0 0 0,-2-1 0,0 1 0,0-2 0,-2 0 0,0 0 0,9-27 0,-24 65 0,-1 4 0,0 1 0,1 1 0,2-1 0,-3 42 0,8-67 0,0 0 0,0 0 0,0-1 0,0 1 0,0 0 0,0 0 0,0-1 0,0 1 0,0 0 0,0 0 0,1-1 0,-1 1 0,0 0 0,1-1 0,-1 1 0,0 0 0,1-1 0,-1 1 0,1-1 0,-1 1 0,1 0 0,-1-1 0,1 1 0,0-1 0,-1 1 0,1-1 0,-1 0 0,1 1 0,0-1 0,1 1 0,0-1 0,0 0 0,0 0 0,0 0 0,0 0 0,-1 0 0,1-1 0,0 1 0,0-1 0,0 1 0,0-1 0,0 0 0,1 0 0,4-3 0,0 1 0,-1-1 0,0-1 0,0 1 0,9-9 0,-7 4 0,-1 0 0,0-1 0,0 0 0,-1 0 0,-1-1 0,1 1 0,-2-1 0,0 0 0,0-1 0,-1 1 0,0-1 0,-1 1 0,0-1 0,0-22 0,-15 53 0,7 1 0,2 0 0,0 0 0,1 0 0,1 0 0,1 1 0,3 35 0,-1-54 0,-1-1 0,1 1 0,-1-1 0,1 0 0,0 0 0,0 1 0,-1-1 0,1 0 0,0 0 0,0 0 0,0 0 0,0 0 0,0 0 0,1 0 0,-1 0 0,0 0 0,0-1 0,1 1 0,-1-1 0,0 1 0,1-1 0,-1 1 0,1-1 0,-1 1 0,0-1 0,1 0 0,-1 0 0,1 0 0,-1 0 0,1 0 0,-1 0 0,1 0 0,-1-1 0,3 0 0,4 0 0,0 0 0,-1-1 0,1 0 0,0 0 0,7-4 0,114-58 0,-128 64 0,-1-1 0,0 1 0,0 0 0,1 0 0,-1 0 0,0 0 0,0-1 0,1 1 0,-1 0 0,0 0 0,0 0 0,1-1 0,-1 1 0,0 0 0,0 0 0,0-1 0,0 1 0,0 0 0,1-1 0,-1 1 0,0 0 0,0 0 0,0-1 0,0 1 0,0 0 0,0-1 0,0 1 0,0 0 0,0-1 0,0 1 0,0 0 0,0 0 0,0-1 0,0 1 0,-1 0 0,1-1 0,0 1 0,0 0 0,0 0 0,0-1 0,0 1 0,-1 0 0,1 0 0,0-1 0,-10-9 0,9 9 0,-8-10 0,0 0 0,1-1 0,1 0 0,-1-1 0,2 1 0,0-1 0,-7-23 0,18 35 0,0-1 0,0 1 0,0 0 0,0 0 0,0 1 0,0-1 0,1 1 0,-1 0 0,8 1 0,-7-1 0,22 2 0,-11-1 0,0-1 0,1 0 0,28-4 0,-43 3 0,-1 1 0,1 0 0,-1-1 0,1 1 0,-1-1 0,0 0 0,1 0 0,-1 0 0,0 0 0,0 0 0,0 0 0,1-1 0,-1 1 0,-1-1 0,1 1 0,0-1 0,0 0 0,-1 0 0,1 0 0,-1 0 0,1 0 0,-1 0 0,0 0 0,0 0 0,0 0 0,0-1 0,0 1 0,0-1 0,-1 1 0,1 0 0,-1-1 0,1-3 0,-14 42 0,9-16 0,1-1 0,1 1 0,1 1 0,1-1 0,2 22 0,-2-41 0,0 0 0,0 0 0,0-1 0,0 1 0,0 0 0,0 0 0,1 0 0,-1 0 0,0-1 0,0 1 0,1 0 0,-1 0 0,1-1 0,-1 1 0,0 0 0,1 0 0,-1-1 0,1 1 0,0-1 0,-1 1 0,1 0 0,0-1 0,-1 1 0,1-1 0,0 1 0,-1-1 0,1 0 0,0 1 0,0-1 0,-1 0 0,1 0 0,0 1 0,0-1 0,0 0 0,0 0 0,-1 0 0,1 0 0,0 0 0,0 0 0,0 0 0,0 0 0,-1 0 0,1-1 0,0 1 0,0 0 0,0 0 0,-1-1 0,1 1 0,0-1 0,0 1 0,0-1 0,3-1 0,0-1 0,0 1 0,0-1 0,-1 0 0,1 0 0,-1-1 0,6-6 0,2-7 0,-1-2 0,-1 1 0,-1-1 0,-1 0 0,0-1 0,-1 1 0,-1-1 0,4-36 0,-7 240 0,-2-181-173,0-1 0,0 1 0,1-1 0,-1 1 0,1-1 0,-1 0 0,1 1 0,0-1 0,0 0 0,0 0 0,0 0 0,1 0 0,-1 0 0,0 0 0,1 0 0,0 0 0,-1 0 0,1 0 0,0-1 0,0 1 0,3 2 0,-2-3-283,0 0-1,-1 0 1,1 0-1,0 0 1,0-1-1,-1 1 1,1-1 0,0 0-1,0 1 1,0-1-1,0 0 1,0-1-1,0 1 1,-1-1-1,1 1 1,0-1 0,0 0-1,-1 0 1,1 0-1,0 0 1,-1 0-1,1-1 1,-1 1-1,1-1 1,-1 0 0,0 1-1,3-4 1,11-13-12490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8.398"/>
    </inkml:context>
    <inkml:brush xml:id="br0">
      <inkml:brushProperty name="width" value="0.025" units="cm"/>
      <inkml:brushProperty name="height" value="0.025" units="cm"/>
    </inkml:brush>
  </inkml:definitions>
  <inkml:trace contextRef="#ctx0" brushRef="#br0">148 358 512,'-2'-17'14922,"-3"-5"-7328,-13-24-517,16 43-6995,1 1 1,-1 0-1,1-1 0,-1 1 1,0 0-1,0 0 1,1 0-1,-2 0 0,1 1 1,0-1-1,0 0 1,0 1-1,-5-2 0,5 2-36,1 1 0,-1 0 0,0-1-1,1 1 1,-1 0 0,0 0-1,0 0 1,1 1 0,-1-1 0,0 0-1,0 1 1,1-1 0,-1 1 0,0-1-1,1 1 1,-1 0 0,1-1 0,-1 1-1,1 0 1,-1 0 0,1 0-1,0 1 1,-3 1 0,-1 3-47,0 0 1,1 0-1,0 1 1,0-1-1,0 1 1,0 0-1,1 0 1,1 0-1,-1 0 1,1 1-1,0-1 1,-1 10-1,1-2-4,0 0 0,1 0 0,0 0 0,1 0 0,3 21 0,-2-34 2,-1 0 1,0-1 0,1 1 0,-1 0 0,1-1 0,0 1 0,-1 0 0,1-1 0,0 1 0,0-1 0,0 1 0,0-1-1,0 0 1,0 1 0,0-1 0,1 0 0,-1 0 0,0 0 0,1 0 0,-1 0 0,1 0 0,-1 0 0,1 0-1,0 0 1,-1-1 0,1 1 0,0-1 0,-1 1 0,1-1 0,0 0 0,0 0 0,-1 0 0,1 0 0,0 0 0,0 0-1,-1 0 1,1 0 0,3-1 0,0-1-17,1 1-1,-1 0 1,0-1-1,1 0 1,-1-1-1,0 1 1,0-1-1,-1 0 1,1 0 0,0 0-1,3-5 1,4-4-71,-2-1 0,0-1 0,-1 0 0,0 0 0,-1-1 1,0 0-1,-2 0 0,1-1 0,-2 0 0,4-18 0,-4 12 163,-1 0 0,-1-1 0,-1 1 0,-1-1-1,-1 1 1,-1-1 0,-4-23 0,3 39-72,1 1 1,-1-1-1,0 0 0,-1 1 1,0-1-1,0 1 0,-7-12 0,9 17-8,0-1 0,0 1-1,0-1 1,0 1 0,-1-1-1,1 1 1,0 0 0,-1 0-1,1 0 1,-1 0 0,1 0-1,-1 0 1,1 0 0,-1 0-1,0 1 1,1-1-1,-1 0 1,0 1 0,0 0-1,1-1 1,-1 1 0,0 0-1,0 0 1,0 0 0,0 0-1,1 0 1,-1 0 0,0 1-1,0-1 1,1 1-1,-1-1 1,0 1 0,0-1-1,1 1 1,-1 0 0,-2 2-1,-5 4-11,1 0 0,0 0-1,0 1 1,0 0-1,1 1 1,1 0-1,-10 14 1,3 1 110,0-1 0,-10 28 0,23-50-77,-3 6 122,0 0 0,1 1-1,-1-1 1,2 1-1,-2 11 1,3-18-127,0 0 1,0 1-1,0-1 0,0 0 1,0 0-1,0 1 0,0-1 1,1 0-1,-1 1 0,1-1 1,-1 0-1,1 0 0,-1 0 1,1 0-1,0 1 0,-1-1 1,1 0-1,0 0 0,0 0 1,0 0-1,0-1 0,0 1 0,0 0 1,0 0-1,0 0 0,0-1 1,0 1-1,0-1 0,1 1 1,-1-1-1,0 1 0,0-1 1,1 0-1,-1 1 0,0-1 1,1 0-1,-1 0 0,0 0 1,2 0-1,71-2-46,-55 1-257,0 0-1,0 1 0,0 1 0,26 4 0,-42-4 311,0 0 1,0 0-1,0 0 0,0 0 0,-1 1 1,1-1-1,-1 1 0,1-1 1,-1 1-1,1 0 0,-1 0 0,0 0 1,0 0-1,0 1 0,0-1 0,0 1 1,-1-1-1,1 1 0,-1-1 0,2 4 1,1 6 140,-1-1-1,0 0 1,0 1 0,0 11 0,-2-14-86,0 0 0,1 0 0,0-1 0,0 1 0,1-1 0,4 10 0,-5-16-269,-1-1 0,0 0-1,0 0 1,1 1 0,-1-1 0,1 0 0,-1 0-1,1 0 1,-1-1 0,1 1 0,-1 0 0,1 0-1,0-1 1,0 1 0,-1-1 0,1 0 0,0 1-1,0-1 1,0 0 0,-1 0 0,1 0 0,0 0-1,0-1 1,-1 1 0,1 0 0,0-1 0,0 1-1,-1-1 1,1 0 0,0 1 0,-1-1 0,1 0-1,-1 0 1,1 0 0,-1 0 0,1 0 0,-1 0-1,0-1 1,0 1 0,1 0 0,-1-1 0,0 1-1,0-1 1,0 1 0,0-1 0,1-3 0,0-12-6470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8.739"/>
    </inkml:context>
    <inkml:brush xml:id="br0">
      <inkml:brushProperty name="width" value="0.025" units="cm"/>
      <inkml:brushProperty name="height" value="0.025" units="cm"/>
    </inkml:brush>
  </inkml:definitions>
  <inkml:trace contextRef="#ctx0" brushRef="#br0">1 17 20563,'0'0'9417,"65"0"-9417,-12 0-1569,-4-6-4453,0-5-9032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39.592"/>
    </inkml:context>
    <inkml:brush xml:id="br0">
      <inkml:brushProperty name="width" value="0.025" units="cm"/>
      <inkml:brushProperty name="height" value="0.025" units="cm"/>
    </inkml:brush>
  </inkml:definitions>
  <inkml:trace contextRef="#ctx0" brushRef="#br0">1 88 17424,'0'0'11563,"8"-6"-10794,31-16-252,-10 16-121,-28 6-384,-1 0 1,1 1-1,0-1 1,0 0-1,0 0 1,-1 0 0,1 1-1,0-1 1,-1 1-1,1-1 1,0 0 0,-1 1-1,1-1 1,0 1-1,-1-1 1,1 1-1,-1 0 1,1-1 0,-1 1-1,1 0 1,-1-1-1,1 1 1,-1 0 0,0-1-1,1 1 1,-1 0-1,0 0 1,0-1 0,0 1-1,1 1 1,-1 12 13,1-1 1,-2 1-1,1 0 0,-2 0 1,0-1-1,-1 1 0,0-1 1,-1 0-1,0 0 1,-12 24-1,9-22-20,0 1 0,2 0-1,0 0 1,1 0 0,1 1 0,-3 25 0,6-42-6,0 1 0,0-1 1,0 1-1,0-1 0,0 1 1,0-1-1,0 1 0,0-1 1,0 1-1,0-1 0,1 1 1,-1-1-1,0 1 0,0-1 1,0 1-1,1-1 0,-1 0 1,0 1-1,0-1 1,1 1-1,-1-1 0,0 0 1,1 1-1,-1-1 0,1 0 1,-1 1-1,0-1 0,1 0 1,-1 0-1,1 1 0,-1-1 1,1 0-1,-1 0 0,1 0 1,0 0-1,21-5 88,18-21 164,-24 11-173,-1-1 0,-1 0 0,0-1-1,-1-1 1,-1 0 0,-1 0 0,0-1 0,-2-1 0,0 1-1,-1-2 1,-1 1 0,8-39 0,-19 77-79,1-8 0,1 0 0,0 0 0,0 1 0,1-1 0,0 1 0,1 0 0,0-1 0,3 19 0,-2-28 0,-1-1 0,1 1 0,-1 0 0,1-1 0,-1 1 0,1-1 0,-1 1 0,1 0 0,-1-1 0,1 1 0,-1-1 0,1 0 0,0 1 0,0-1 0,-1 1 0,1-1 0,0 0 0,-1 0 0,1 1 0,0-1 0,0 0 0,0 0 0,-1 0 0,1 0 0,0 0 0,0 0 0,-1 0 0,1 0 0,0 0 0,0 0 0,0 0 0,-1-1 0,1 1 0,0 0 0,-1-1 0,1 1 0,0 0 0,0-1 0,-1 1 0,2-1 0,27-20 0,-15 6 0,-1 0 0,0-1 0,-1 0 0,-1-1 0,-1 0 0,0-1 0,-1 0 0,-1 0 0,10-33 0,-20 61 0,1 0 0,0 0 0,1 0 0,1 19 0,0-3 0,-2-16 6,1-1-1,1 1 1,0 0-1,0 0 1,1 0-1,0-1 1,7 19-1,-8-25-14,1 1 0,0-1 1,0 0-1,1 0 0,-1 0 0,1-1 0,-1 1 1,1 0-1,0-1 0,0 0 0,0 0 0,0 0 1,1 0-1,-1 0 0,0 0 0,1-1 0,-1 0 1,1 0-1,-1 0 0,1 0 0,0 0 0,0-1 0,-1 1 1,6-1-1,31-4-3022,-15-8-3654,6-15-8791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1.300"/>
    </inkml:context>
    <inkml:brush xml:id="br0">
      <inkml:brushProperty name="width" value="0.025" units="cm"/>
      <inkml:brushProperty name="height" value="0.025" units="cm"/>
    </inkml:brush>
  </inkml:definitions>
  <inkml:trace contextRef="#ctx0" brushRef="#br0">167 198 9929,'0'-12'4314,"-1"-4"-2894,0 0 0,-1 0 0,-1 0 0,-7-25 1,9 37-1126,0-1 0,0 1 0,-1 0 0,1 0 1,-1 0-1,0 0 0,0 0 0,0 1 1,-1-1-1,1 1 0,-1-1 0,0 1 1,0 0-1,0 0 0,0 0 0,0 0 0,-1 1 1,1-1-1,-1 1 0,0 0 0,0 0 1,0 0-1,0 1 0,0 0 0,-8-3 0,10 5-228,0-1 0,0 1-1,0-1 1,0 1 0,0 0-1,0 0 1,1 0 0,-1 0-1,0 0 1,1 0 0,-1 0-1,0 1 1,1-1 0,-1 1-1,1-1 1,0 1 0,0-1-1,-1 1 1,1 0 0,0-1-1,0 1 1,1 0 0,-1 0-1,0 0 1,1 0 0,-2 3-1,-13 59 468,14-60-465,-6 39 125,3 0 0,1 1 0,4 63 0,1-78-112,2-1-1,0 0 0,2 0 0,1-1 1,1 0-1,16 35 0,-9-34-81,-14-27 0,-1 0 0,1 0 0,0 0 0,-1-1 0,1 1 0,0 0 0,-1 0 0,1 0 0,0-1 0,0 1 0,0 0 0,0-1 0,0 1 0,0-1 0,0 1 0,0-1 0,0 0 0,0 1 0,0-1 0,0 0 0,0 1 0,0-1 0,0 0 0,2 0 0,-2-2 0,1 0 0,-1-1 0,0 1 0,0 0 0,0-1 0,0 1 0,0 0 0,-1-1 0,1 1 0,-1-1 0,1 1 0,-1-1 0,0 1 0,0-1 0,0 1 0,-1-6 0,1 3 0,1-28 0,-2 1 0,-5-35 0,5 57 0,-1 0 0,0 0 0,-1 0 0,0 0 0,0 0 0,-1 1 0,0-1 0,-1 1 0,0 0 0,-11-14 0,15 52 0,2-24 0,-1-1 0,1 0 0,0 1 0,0-1 0,1 0 0,-1 0 0,1 0 0,0 0 0,0 0 0,0 0 0,1 0 0,-1-1 0,1 1 0,0-1 0,0 0 0,0 0 0,0 0 0,0 0 0,1 0 0,0-1 0,-1 1 0,1-1 0,0 0 0,0 0 0,0-1 0,0 1 0,0-1 0,1 0 0,-1 0 0,0 0 0,1-1 0,4 1 0,-4-1 0,1 0 0,-1 0 0,0 0 0,0 0 0,0-1 0,0 0 0,0 0 0,0-1 0,-1 1 0,1-1 0,0 0 0,-1 0 0,1-1 0,-1 1 0,0-1 0,0 0 0,0 0 0,0 0 0,0-1 0,0 0 0,-1 1 0,0-1 0,0 0 0,0-1 0,0 1 0,-1 0 0,0-1 0,2-4 0,4-42 0,-12 27 0,4 24 0,-1-1 0,1 1 0,0-1 0,-1 1 0,1-1 0,-1 1 0,1-1 0,0 1 0,-1 0 0,1-1 0,-1 1 0,1 0 0,-1-1 0,1 1 0,-1 0 0,1 0 0,-1 0 0,0-1 0,1 1 0,-1 0 0,1 0 0,-1 0 0,1 0 0,-1 0 0,0 0 0,1 0 0,-1 0 0,1 0 0,-1 0 0,1 0 0,-1 1 0,0-1 0,-1 1 0,1 0 0,-1 0 0,1 0 0,0 1 0,-1-1 0,1 0 0,0 1 0,0-1 0,0 1 0,0-1 0,0 1 0,0-1 0,1 1 0,-1-1 0,0 1 0,1 0 0,-1 0 0,1-1 0,0 1 0,-1 2 0,-4 42 0,4-39 0,0 3 0,0-1 0,0 0 0,1 0 0,0 0 0,0 0 0,2 12 0,-1-20 0,-1 0 0,0 1 0,1-1 0,-1 0 0,1 0 0,-1 0 0,1 1 0,-1-1 0,1 0 0,0 0 0,0 0 0,0 0 0,-1 0 0,1 0 0,0 0 0,0 0 0,0-1 0,0 1 0,1 0 0,-1 0 0,0-1 0,0 1 0,0-1 0,0 1 0,1-1 0,-1 0 0,0 1 0,1-1 0,-1 0 0,0 0 0,0 0 0,1 0 0,-1 0 0,0 0 0,1 0 0,-1 0 0,0-1 0,1 1 0,-1 0 0,0-1 0,0 1 0,0-1 0,1 0 0,0 0 0,5-3 0,0 0 0,0 0 0,-1-1 0,0 1 0,0-1 0,0-1 0,0 1 0,-1-1 0,0 0 0,0 0 0,-1 0 0,0-1 0,7-13 0,0-3 0,-1-1 0,14-46 0,-20 55 0,0-3 0,-2 31 0,-3 19 55,0-21-120,0 0 0,1 0 0,0 0 0,1 0 0,0 0 0,1 0 1,6 19-1,2-17-2774,1-10-2389,3-3-2737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2.110"/>
    </inkml:context>
    <inkml:brush xml:id="br0">
      <inkml:brushProperty name="width" value="0.025" units="cm"/>
      <inkml:brushProperty name="height" value="0.025" units="cm"/>
    </inkml:brush>
  </inkml:definitions>
  <inkml:trace contextRef="#ctx0" brushRef="#br0">46 1 20595,'0'0'1789,"-3"10"293,-10 50 1244,-8 79 0,13 2-1704,8-140-1621,0 0 0,0 0-1,-1 1 1,1-1 0,0 0-1,0 0 1,0 1 0,0-1-1,0 0 1,1 0 0,-1 1-1,0-1 1,1 0-1,-1 0 1,1 1 0,-1-1-1,1 0 1,-1 0 0,1 0-1,0 0 1,-1 0 0,1 0-1,0 0 1,0 0 0,0 0-1,0 0 1,0-1 0,0 1-1,0 0 1,0 0 0,0-1-1,0 1 1,1-1 0,-1 1-1,0-1 1,0 0 0,0 1-1,1-1 1,-1 0-1,0 0 1,1 0 0,-1 0-1,0 0 1,0 0 0,1 0-1,-1 0 1,0-1 0,0 1-1,1 0 1,1-2 0,4 0-2,-1-1 0,1 0 0,-1 0 0,0-1 1,0 0-1,0 0 0,8-8 0,-2 0 1,26-25 0,-37 36 0,1 0 0,-1 0 0,0 0 0,1-1 0,-1 1 0,1 0 0,0 1 0,-1-1 0,1 0 0,0 0 0,-1 1 0,1-1 0,0 1 0,0 0 0,-1-1 0,1 1 0,0 0 0,0 0 0,0 0 0,0 0 0,2 1 0,-3 0 0,1 0 0,-1 0 0,0 1 0,0-1 0,0 1 0,0-1 0,0 0 0,0 1 0,0 0 0,-1-1 0,1 1 0,0 0 0,-1-1 0,1 1 0,-1 0 0,0-1 0,1 1 0,-1 0 0,0 2 0,0 43 0,0-36 0,-1 7 0,1-12 0,-1-1 0,1 1 0,0-1 0,0 1 0,0 0 0,1-1 0,0 0 0,0 1 0,1-1 0,2 8 0,-4-13 0,0 0 0,0 1 0,1-1 0,-1 0 0,0 1 0,0-1 0,0 0 0,1 0 0,-1 1 0,0-1 0,0 0 0,1 0 0,-1 1 0,0-1 0,0 0 0,1 0 0,-1 0 0,0 0 0,1 0 0,-1 1 0,0-1 0,1 0 0,-1 0 0,0 0 0,1 0 0,-1 0 0,0 0 0,1 0 0,-1 0 0,0 0 0,1 0 0,-1 0 0,0 0 0,1 0 0,-1-1 0,0 1 0,1 0 0,-1 0 0,1 0 0,10-15 0,1-19 0,1-59 0,-8 38 0,-4 55 0,-1-1 0,0 1 0,0 0 0,0 0 0,0 0 0,0-1 0,1 1 0,-1 0 0,0 0 0,0 0 0,0 0 0,1-1 0,-1 1 0,0 0 0,0 0 0,1 0 0,-1 0 0,0 0 0,0 0 0,0 0 0,1 0 0,-1 0 0,0 0 0,0 0 0,1 0 0,-1 0 0,0 0 0,0 0 0,1 0 0,-1 0 0,0 0 0,0 0 0,1 0 0,-1 0 0,0 0 0,0 0 0,1 0 0,-1 1 0,0-1 0,0 0 0,0 0 0,1 0 0,-1 0 0,0 1 0,0-1 0,0 0 0,0 0 0,0 0 0,1 1 0,-1-1 0,0 0 0,0 0 0,0 1 0,20 17 0,-5-4 0,-12-12 0,0 0 0,0 0 0,0 0 0,0 0 0,1-1 0,-1 0 0,0 1 0,1-1 0,-1-1 0,1 1 0,-1 0 0,1-1 0,0 0 0,-1 0 0,1 0 0,-1 0 0,1 0 0,0-1 0,-1 1 0,1-1 0,-1 0 0,1 0 0,-1-1 0,0 1 0,0-1 0,1 0 0,-1 1 0,0-1 0,0-1 0,-1 1 0,1 0 0,3-4 0,-1 0 0,-1 0 0,0 0 0,0 0 0,0-1 0,-1 1 0,0-1 0,0 0 0,0 0 0,-1-1 0,0 1 0,-1 0 0,0-1 0,0 1 0,0-11 0,-6-6 0,5 23 0,0 1 0,0 0 0,-1-1 0,1 1 0,0 0 0,0-1 0,-1 1 0,1 0 0,0 0 0,-1-1 0,1 1 0,0 0 0,-1 0 0,1-1 0,-1 1 0,1 0 0,0 0 0,-1 0 0,1 0 0,-1 0 0,1 0 0,0 0 0,-1 0 0,1 0 0,-1 0 0,1 0 0,-1 0 0,1 0 0,-1 0 0,-1 1 0,0 0 0,0 0 0,1 1 0,-1-1 0,0 0 0,1 1 0,-1-1 0,1 1 0,0 0 0,-1-1 0,1 1 0,0 0 0,0 0 0,0 0 0,0 0 0,-1 3 0,-2 6 0,1 0 0,0-1 0,1 1 0,0 0 0,0 0 0,1 13 0,1-22 0,0 0 0,-1 1 0,1-1 0,0 0 0,1 1 0,-1-1 0,0 0 0,1 0 0,-1 1 0,1-1 0,0 0 0,0 0 0,0 0 0,0 1 0,0-1 0,0 0 0,0 0 0,1-1 0,-1 1 0,1 0 0,-1 0 0,1-1 0,0 1 0,0-1 0,0 1 0,0-1 0,0 0 0,0 0 0,0 0 0,0 0 0,0 0 0,0 0 0,1-1 0,2 1 0,0 0 0,0-1 0,0 0 0,0 0 0,0 0 0,0-1 0,0 0 0,-1 0 0,1 0 0,0-1 0,0 1 0,-1-1 0,1 0 0,4-3 0,2-3 0,0 0 0,-1 0 0,13-15 0,14-10 0,-36 35 0,0 0 0,-1 0 0,1 0 0,0 0 0,-1 1 0,0-1 0,1 0 0,-1 0 0,0 0 0,0 1 0,0 3 0,0-6 0,-1 16 0,1-12 0,-1 1 0,1-1 0,0 0 0,1 0 0,-1 0 0,1 0 0,1 7 0,-1-10 0,-1 0 0,1 0 0,0-1 0,-1 1 0,1 0 0,0 0 0,0 0 0,-1-1 0,1 1 0,0 0 0,0-1 0,0 1 0,0 0 0,0-1 0,0 1 0,0-1 0,0 0 0,1 1 0,-1-1 0,0 0 0,0 0 0,0 0 0,0 0 0,0 0 0,0 0 0,1 0 0,-1 0 0,0 0 0,0 0 0,0-1 0,0 1 0,2-1 0,1 0-112,-1 0 1,1-1-1,0 0 1,-1 1-1,1-1 0,-1 0 1,1-1-1,-1 1 1,0 0-1,0-1 0,0 0 1,-1 0-1,1 0 1,0 0-1,2-5 0,-3 5-235,0-1 1,0 1-1,0-1 0,0 0 0,-1 1 0,1-1 1,-1 0-1,0 0 0,0 0 0,0 0 0,-1 0 0,0 0 1,1 0-1,-1-1 0,-1-4 0,-6-11-8589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2.455"/>
    </inkml:context>
    <inkml:brush xml:id="br0">
      <inkml:brushProperty name="width" value="0.025" units="cm"/>
      <inkml:brushProperty name="height" value="0.025" units="cm"/>
    </inkml:brush>
  </inkml:definitions>
  <inkml:trace contextRef="#ctx0" brushRef="#br0">1 76 19122,'0'0'4580,"84"-7"-2402,-33-6-1793,8-3-321,-2-4-929,-9 1-5701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4.368"/>
    </inkml:context>
    <inkml:brush xml:id="br0">
      <inkml:brushProperty name="width" value="0.025" units="cm"/>
      <inkml:brushProperty name="height" value="0.025" units="cm"/>
    </inkml:brush>
  </inkml:definitions>
  <inkml:trace contextRef="#ctx0" brushRef="#br0">90 11 9129,'0'0'9192,"56"-10"-8103,-24 10 481,0 5 192,-6 14-705,-4 9-545,-14 9-32,-8 9 1,-2 8-1,-23 8-127,-9 6-257,-13 4-160,-1-1-1378,-6-7-1825,-2-9-2851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5.364"/>
    </inkml:context>
    <inkml:brush xml:id="br0">
      <inkml:brushProperty name="width" value="0.025" units="cm"/>
      <inkml:brushProperty name="height" value="0.025" units="cm"/>
    </inkml:brush>
  </inkml:definitions>
  <inkml:trace contextRef="#ctx0" brushRef="#br0">115 190 16528,'0'0'7746,"-10"0"-6358,7-1-1334,0 1 0,0 0 1,0 1-1,-1-1 1,1 0-1,0 1 1,0 0-1,0 0 0,0 0 1,0 0-1,0 0 1,0 0-1,0 1 0,0 0 1,1-1-1,-1 1 1,1 0-1,-1 0 1,1 1-1,0-1 0,0 0 1,0 1-1,0-1 1,0 1-1,0 0 0,1 0 1,-1-1-1,1 1 1,0 0-1,-2 5 1,-2 9 137,-1 0 0,2 0 0,0 0 0,1 0 0,1 1 1,0 31-1,2-48-187,0 0 0,0 0 0,0 0 1,0 0-1,-1 0 0,1 0 0,1 0 0,-1 0 1,0 1-1,0-1 0,0 0 0,0 0 0,1 0 0,-1 0 1,1 0-1,-1 0 0,1 0 0,-1 0 0,1 0 1,-1 0-1,1-1 0,0 1 0,-1 0 0,1 0 1,0 0-1,0-1 0,0 1 0,0 0 0,0-1 1,-1 1-1,1-1 0,0 1 0,0-1 0,0 1 1,1-1-1,-1 0 0,0 0 0,0 1 0,0-1 0,0 0 1,0 0-1,0 0 0,2 0 0,1-1 12,0 0 0,0-1 0,0 1 1,0-1-1,0 0 0,0 0 0,-1 0 0,1 0 0,-1 0 0,7-6 0,5-8 50,0 0 1,-1-1-1,-1-1 0,-1 0 0,0 0 0,-1-1 1,-1-1-1,-1 0 0,-1 0 0,-1-1 0,0 0 1,-2 0-1,0 0 0,-2-1 0,0 0 0,0-34 1,-3 54-21,0 1 0,0-1 0,0 1 0,0-1 0,0 1 0,0-1 0,0 1 0,-1-1 0,1 1 1,0-1-1,-1 1 0,1 0 0,-1-1 0,0 1 0,1-1 0,-1 1 0,0 0 0,0 0 0,0-1 1,0 1-1,0 0 0,0 0 0,0 0 0,0 0 0,0 0 0,-1 0 0,-1 0 0,2 1-29,0 0 0,0 0 0,0 0-1,-1 0 1,1 1 0,0-1 0,0 0 0,0 1-1,-1-1 1,1 1 0,0 0 0,0-1 0,0 1-1,0 0 1,0-1 0,0 1 0,0 0 0,1 0-1,-1 0 1,0 0 0,0 0 0,1 0-1,-1 0 1,0 0 0,1 0 0,-1 0 0,1 0-1,-1 1 1,1-1 0,0 0 0,0 0 0,-1 2-1,-6 27 8,1 0 0,2 0-1,0 1 1,2-1 0,2 1 0,1-1-1,6 43 1,-6-67-133,1 1 0,0-1 0,1 1 0,-1-1 0,1 0 0,0 0 0,1 0 0,-1 0 0,1-1 0,7 8 0,-10-11-124,1-1 0,-1 1 0,1-1 0,0 1 0,-1-1 1,1 0-1,0 0 0,0 0 0,0 0 0,0 0 0,0 0 1,0 0-1,0-1 0,0 1 0,3-1 0,-3 0-170,0 0-1,-1 0 1,1-1-1,0 1 1,-1 0-1,1-1 1,0 0 0,-1 1-1,1-1 1,-1 0-1,1 0 1,-1 0-1,1 0 1,-1 0-1,0 0 1,1-1 0,-1 1-1,0 0 1,0 0-1,0-1 1,2-2-1,12-23-8912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9.510"/>
    </inkml:context>
    <inkml:brush xml:id="br0">
      <inkml:brushProperty name="width" value="0.025" units="cm"/>
      <inkml:brushProperty name="height" value="0.025" units="cm"/>
    </inkml:brush>
  </inkml:definitions>
  <inkml:trace contextRef="#ctx0" brushRef="#br0">322 20 11691,'0'0'1836,"-9"-4"-213,3 1-1497,-1 1 0,1-1-1,-1 1 1,0 1 0,0-1-1,0 1 1,0 1 0,0-1 0,0 1-1,0 0 1,0 1 0,0-1-1,0 1 1,0 1 0,0-1-1,1 1 1,-1 1 0,0-1 0,1 1-1,0 0 1,-10 6 0,2 3 31,1 1 1,0 0 0,0 1 0,2 1-1,-1 0 1,2 0 0,0 1-1,1 0 1,1 1 0,0 0 0,1 0-1,1 1 1,1-1 0,0 2 0,2-1-1,0 0 1,0 1 0,2-1-1,1 1 1,0-1 0,3 21 0,-2-34-135,1 0 1,-1 0 0,1-1-1,0 1 1,1-1 0,-1 1 0,1-1-1,0 0 1,0 0 0,0 0-1,0 0 1,1-1 0,-1 0-1,1 1 1,0-1 0,0 0 0,0-1-1,1 1 1,-1-1 0,1 0-1,-1 0 1,1 0 0,0 0 0,9 1-1,8 2 508,0-2-1,0 0 1,1-1 0,23-2-1,-30-1-246,1-1 0,-1 0 0,0-1 1,0-1-1,-1-1 0,1 0 0,-1-1 0,0-1 0,-1 0 0,1-1 0,-1 0 0,20-17 0,-24 18-213,0-1 1,-1 0-1,0-1 0,-1 0 0,0 0 1,0-1-1,-1 1 0,0-2 0,-1 1 1,0-1-1,0 0 0,-1 0 0,-1-1 1,0 0-1,-1 1 0,0-1 0,2-16 1,-5 23-76,0-1-1,0 1 1,0-1 0,-1 1 0,0-1 0,0 1 0,0 0 0,-1-1-1,1 1 1,-2 0 0,1 0 0,0 0 0,-1 0 0,0 1 0,-5-8 0,2 6-20,0 0 0,0 0 0,-1 1 0,0 0 0,0 0 0,0 0 0,0 1 0,-1 0 0,-9-3 0,-2-1-900,0 2 1,-1 1 0,-21-4 0,-53-2-9503,49 8-3315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5.893"/>
    </inkml:context>
    <inkml:brush xml:id="br0">
      <inkml:brushProperty name="width" value="0.025" units="cm"/>
      <inkml:brushProperty name="height" value="0.025" units="cm"/>
    </inkml:brush>
  </inkml:definitions>
  <inkml:trace contextRef="#ctx0" brushRef="#br0">0 70 17681,'0'0'5125,"4"9"-2899,16 30-555,-19-37-1583,0-1 0,0 0 0,0 1 1,1-1-1,-1 0 0,0 0 1,1 0-1,-1 0 0,1 0 0,-1 0 1,1 0-1,0-1 0,-1 1 1,1 0-1,0-1 0,0 1 0,-1-1 1,1 0-1,0 0 0,0 0 1,0 0-1,-1 0 0,1 0 0,0 0 1,0 0-1,-1-1 0,1 1 1,0-1-1,3 0 0,-2-1-30,1 1 0,0-1 1,0 0-1,0 0 0,-1-1 0,1 1 0,-1 0 1,0-1-1,0 0 0,4-4 0,-5 3 49,0 0-1,0-1 1,0 1-1,0 0 1,-1-1 0,0 1-1,0-1 1,0 1-1,-1-1 1,1 0-1,-1 1 1,0-1 0,-2-8-1,2 11-81,0 1 0,0 0-1,0-1 1,0 1 0,-1 0-1,1 0 1,0-1 0,-1 1-1,1 0 1,-1 0 0,1 0-1,-1-1 1,0 1 0,1 0-1,-1 0 1,0 0 0,0 0 0,0 0-1,0 0 1,0 1 0,0-1-1,0 0 1,0 0 0,0 1-1,0-1 1,-1 0 0,1 1-1,0 0 1,0-1 0,-1 1 0,1-1-1,0 1 1,0 0 0,-1 0-1,1 0 1,0 0 0,-1 0-1,1 0 1,0 0 0,-1 0-1,1 1 1,0-1 0,0 0 0,-1 1-1,1-1 1,0 1 0,0 0-1,0-1 1,0 1 0,0 0-1,-2 1 1,-1 1-25,1 0 0,-1 1 0,1-1 0,0 1 0,0-1 0,1 1 0,-1 0 0,1 0 0,0 1 0,0-1 0,0 0 0,0 1 0,1-1 0,0 1 0,-1 6 0,-10 71 0,11-75 0,1 0 0,0-1 0,0 1 0,0 0 0,1 0 0,0-1 0,0 1 0,1-1 0,3 9 0,-5-14 0,1 1 0,0-1 0,-1 0 0,1 0 0,0 0 0,0 0 0,0 0 0,0 0 0,0 0 0,0 0 0,0 0 0,0 0 0,1-1 0,-1 1 0,0 0 0,0-1 0,1 1 0,-1-1 0,2 1 0,0-1 0,0 0 0,0 0 0,0 0 0,0 0 0,0 0 0,0-1 0,0 0 0,0 1 0,0-1 0,0 0 0,0-1 0,3-1 0,6-5-57,0 0 0,0-1 0,-1 0 0,-1-1 0,0 0 0,0 0 0,-1-1 0,12-19 0,36-37-193,-48 65 52,-6 14 243,-3 24 306,0-27-282,-3 36 140,2-33-152,0 0 1,0 0-1,1 0 1,3 20-1,-3-32-57,0 0 0,0 1 0,0-1 0,1 0 0,-1 0 0,0 1 0,0-1 0,0 0 0,1 0 0,-1 1 0,0-1 0,0 0 0,1 0 0,-1 0 0,0 1 0,0-1 0,1 0 0,-1 0 0,0 0 0,1 0 0,-1 0 0,0 0 0,1 0 0,-1 0 0,0 0 0,1 0 0,-1 0 0,0 0 0,1 0 0,-1 0 0,0 0 0,0 0 0,1 0 0,-1 0 0,0 0 0,1 0 0,-1 0 0,0 0 0,1-1 0,-1 1 0,0 0 0,0 0 0,1 0 0,-1-1 0,0 1 0,0 0 0,1 0 0,-1-1 0,0 1 0,0 0 0,0 0 0,1-1 0,12-13 0,22-51 0,-29 52 0,0 0 0,1 0 0,0 1 0,1 0 0,18-22 0,-25 34 0,-1 0 0,0 0 0,0 0 0,0 0 0,0 0 0,0-1-1,1 1 1,-1 0 0,0 0 0,0 0 0,0 0 0,0 0 0,1 0 0,-1 0 0,0 0 0,0 0 0,0 0 0,0 0 0,1 0-1,-1 0 1,0 0 0,0 0 0,0 0 0,1 0 0,-1 0 0,0 0 0,0 0 0,0 0 0,1 0 0,-1 0 0,0 0 0,0 0-1,0 0 1,0 0 0,1 0 0,-1 0 0,0 1 0,0-1 0,0 0 0,0 0 0,0 0 0,1 0 0,-1 0 0,0 1-1,0-1 1,0 0 0,0 0 0,0 0 0,0 0 0,0 1 0,0-1 0,0 0 0,0 0 0,0 1 0,4 18-59,-4 25-500,0-41 455,-1 45-3730,0-18-6212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6.235"/>
    </inkml:context>
    <inkml:brush xml:id="br0">
      <inkml:brushProperty name="width" value="0.025" units="cm"/>
      <inkml:brushProperty name="height" value="0.025" units="cm"/>
    </inkml:brush>
  </inkml:definitions>
  <inkml:trace contextRef="#ctx0" brushRef="#br0">7 0 20403,'0'0'6679,"-1"8"-4854,-5 130 1998,6-137-3823,0 0 1,0-1 0,0 1 0,0-1 0,1 1 0,-1 0 0,0-1-1,0 1 1,0 0 0,0-1 0,1 1 0,-1 0 0,0-1 0,0 1-1,1-1 1,-1 1 0,1-1 0,-1 1 0,0-1 0,1 1-1,-1-1 1,1 1 0,-1-1 0,1 0 0,-1 1 0,1-1 0,0 0-1,-1 1 1,1-1 0,-1 0 0,1 0 0,0 1 0,-1-1 0,1 0-1,-1 0 1,1 0 0,0 0 0,-1 0 0,1 0 0,0 0-1,-1 0 1,1 0 0,0 0 0,-1 0 0,1-1 0,0 1 0,-1 0-1,1 0 1,-1-1 0,1 1 0,0 0 0,-1-1 0,1 1-1,0-1 1,30-22-10,-13-2-180,19-26-560,-35 48 711,1 0 0,-1 0 0,1 0 0,0 1 0,0-1 1,0 1-1,1-1 0,-1 1 0,0 0 0,1 0 0,5-1 0,-8 3 58,-1 0 1,1 0 0,-1 1 0,0-1-1,1 0 1,-1 1 0,1-1 0,-1 1-1,0-1 1,1 1 0,-1-1-1,0 1 1,1-1 0,-1 1 0,0-1-1,0 1 1,0-1 0,1 1 0,-1-1-1,0 1 1,0-1 0,0 1-1,0-1 1,0 1 0,0 0 0,0-1-1,0 1 1,0-1 0,0 2 0,0 23 240,0-20-215,-5 88-153,5-91-2039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7.372"/>
    </inkml:context>
    <inkml:brush xml:id="br0">
      <inkml:brushProperty name="width" value="0.025" units="cm"/>
      <inkml:brushProperty name="height" value="0.025" units="cm"/>
    </inkml:brush>
  </inkml:definitions>
  <inkml:trace contextRef="#ctx0" brushRef="#br0">2 241 2306,'0'0'10885,"-1"9"-6470,1 0-4085,-1-2 550,1 0-1,0 0 0,0-1 1,1 1-1,0 0 0,3 12 1,-4-18-719,1 0 0,-1 0 0,0 0 1,1 0-1,0 0 0,-1 0 0,1 0 1,0 0-1,-1-1 0,1 1 0,0 0 1,0 0-1,0 0 0,-1-1 0,1 1 0,0-1 1,0 1-1,0-1 0,0 1 0,3 0 1,-2-1-55,0 0 0,1 0 1,-1 0-1,0 0 1,1 0-1,-1-1 1,0 1-1,1-1 0,-1 0 1,0 1-1,0-1 1,0 0-1,0 0 0,3-3 1,6-3 77,-2 0 1,1-1-1,-1 0 0,0-1 1,-1 0-1,0 0 1,0-1-1,8-14 0,1-3-70,-2-1 0,13-31-1,-24 50-16,0 0 1,-1 0-1,0 0 0,0-1 0,-1 1 0,-1 0 0,1-1 0,-2 1 0,1-1 0,-2-12 0,1 22-96,0 0 1,0-1-1,0 1 1,0 0-1,0 0 1,0-1-1,0 1 1,0 0 0,-1 0-1,1-1 1,0 1-1,0 0 1,0 0-1,0-1 1,0 1-1,-1 0 1,1 0-1,0 0 1,0 0-1,0-1 1,-1 1-1,1 0 1,0 0-1,0 0 1,-1 0-1,1 0 1,0 0 0,0 0-1,-1 0 1,1-1-1,0 1 1,0 0-1,-1 0 1,1 0-1,0 0 1,0 0-1,-1 0 1,1 0-1,0 1 1,-1-1-1,1 0 1,0 0-1,0 0 1,-1 0 0,1 0-1,0 0 1,0 0-1,0 1 1,-1-1-1,1 0 1,0 0-1,0 0 1,0 0-1,-1 1 1,1-1-1,0 0 1,0 0-1,0 0 1,0 1-1,0-1 1,0 0-1,-1 0 1,1 1 0,0-1-1,0 0 1,0 0-1,0 1 1,0-1-1,-11 18-85,3 4 89,2 0 1,0 0 0,2 0 0,-4 44-1,5 96-2,4-100 1,-1-47-4,1-1-1,0 1 0,1-1 1,0 0-1,1 0 0,1 0 1,0 0-1,1 0 0,1-1 1,0 0-1,0 0 0,1 0 1,1-1-1,0 0 0,18 19 1,-23-28 11,0 0 1,0 1-1,0-1 1,-1 1 0,1 0-1,-1 0 1,0 0 0,0 0-1,-1 0 1,1 0-1,-1 1 1,1 5 0,-2-9-7,0 1 1,0 0 0,-1-1 0,1 1-1,0-1 1,-1 1 0,1 0 0,-1-1-1,0 1 1,1-1 0,-1 0 0,0 1-1,0-1 1,0 1 0,0-1 0,0 0-1,-1 0 1,1 0 0,0 0 0,0 0-1,-1 0 1,1 0 0,-1 0 0,1 0-1,0 0 1,-1-1 0,0 1 0,1-1-1,-1 1 1,1-1 0,-1 0 0,0 1-1,1-1 1,-3 0 0,-4 1-4,0 0 0,0-1 0,1 0-1,-1 0 1,0-1 0,0 0 0,1 0 0,-1-1 0,0 0 0,1 0-1,-1-1 1,1 0 0,0 0 0,0-1 0,0 0 0,1 0 0,-1-1-1,1 1 1,0-1 0,-8-9 0,7 7-4,1 0 1,-1-1-1,1 0 0,0 0 0,1 0 1,0-1-1,1 0 0,-1 0 0,2 0 1,-1-1-1,1 1 0,1-1 0,-1 0 1,2 0-1,-2-16 0,4 22-54,-1 0-1,1 1 1,0-1-1,0 0 1,0 1-1,1-1 1,-1 1-1,1-1 1,0 1-1,0-1 1,0 1-1,0 0 1,0 0-1,1 0 1,0 1-1,-1-1 1,1 0-1,0 1 1,4-3-1,11-7-892,0 1-1,28-13 0,-6 3-1181,1-6-4580,-2-2-3460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7.725"/>
    </inkml:context>
    <inkml:brush xml:id="br0">
      <inkml:brushProperty name="width" value="0.025" units="cm"/>
      <inkml:brushProperty name="height" value="0.025" units="cm"/>
    </inkml:brush>
  </inkml:definitions>
  <inkml:trace contextRef="#ctx0" brushRef="#br0">0 46 6822,'0'0'24632,"55"-45"-25497,-33 48-2306,-3-2-4228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8.129"/>
    </inkml:context>
    <inkml:brush xml:id="br0">
      <inkml:brushProperty name="width" value="0.025" units="cm"/>
      <inkml:brushProperty name="height" value="0.025" units="cm"/>
    </inkml:brush>
  </inkml:definitions>
  <inkml:trace contextRef="#ctx0" brushRef="#br0">0 178 19154,'0'0'10250,"8"2"-9006,-1-2-1155,0 0 0,0 0 1,0 0-1,0-1 0,0 0 1,0-1-1,0 0 0,0 0 1,-1 0-1,1-1 0,-1 1 1,1-2-1,-1 1 1,0-1-1,-1 0 0,1 0 1,0 0-1,8-10 0,-10 10-76,1 0 0,-1 0 1,0-1-1,-1 1 0,1-1 0,-1 0 0,0 0 0,0 0 0,0 0 0,-1-1 0,1 1 0,-2-1 0,1 0 0,0 1 0,-1-1 1,0 0-1,0 0 0,-1 0 0,0-9 0,0 14-12,-1 0 0,1 0 1,-1 0-1,1 1 0,-1-1 1,1 0-1,-1 0 0,1 1 1,-1-1-1,0 0 0,1 1 1,-1-1-1,0 1 0,0-1 1,1 1-1,-1-1 0,0 1 1,0 0-1,0-1 0,0 1 0,0 0 1,1-1-1,-1 1 0,0 0 1,0 0-1,0 0 0,0 0 1,0 0-1,0 0 0,0 0 1,0 0-1,0 1 0,1-1 1,-1 0-1,0 0 0,0 1 0,0-1 1,0 0-1,-1 2 0,-35 18-16,25-8 23,0 1 0,1 0-1,1 0 1,0 1 0,1 1-1,1-1 1,0 2 0,1-1-1,1 1 1,0 0 0,1 0-1,1 1 1,0-1 0,1 1-1,-1 27 1,4-42-16,0 0-1,0 0 1,0 1-1,0-1 1,1 0-1,-1 0 1,1 1-1,-1-1 1,1 0-1,0 0 1,0 0-1,0 0 1,0 0 0,0 0-1,0 0 1,0 0-1,1 0 1,-1 0-1,1-1 1,-1 1-1,4 2 1,-2-3-33,0 1-1,0-1 1,0 0 0,0 0-1,0 0 1,0 0 0,1-1-1,-1 1 1,0-1 0,1 0-1,-1 0 1,0 0 0,5 0-1,5-2-308,0-1-1,0 0 0,-1-1 1,1 0-1,-1-1 1,18-9-1,-5-1-5679,47-36 1,-29 15-5823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8.690"/>
    </inkml:context>
    <inkml:brush xml:id="br0">
      <inkml:brushProperty name="width" value="0.025" units="cm"/>
      <inkml:brushProperty name="height" value="0.025" units="cm"/>
    </inkml:brush>
  </inkml:definitions>
  <inkml:trace contextRef="#ctx0" brushRef="#br0">114 158 19026,'0'0'3529,"-10"7"-524,0 0-2470,0 2-1,1-1 1,0 1 0,1 0-1,0 1 1,-10 14 0,14-18-351,0 0 1,1 0 0,-1 0 0,2 0 0,-1 0 0,0 1-1,1-1 1,1 1 0,-1-1 0,1 1 0,0 0 0,0 0-1,1-1 1,0 1 0,1 13 0,0-19-179,-1 0-1,1 0 1,-1 0 0,1 0 0,0 0-1,-1 0 1,1 0 0,0 0 0,0 0-1,-1-1 1,1 1 0,0 0 0,0-1-1,0 1 1,0 0 0,0-1 0,0 1-1,0-1 1,0 0 0,0 1 0,0-1-1,0 0 1,0 0 0,1 1 0,-1-1-1,0 0 1,0 0 0,0 0 0,0-1-1,0 1 1,0 0 0,0 0 0,1 0-1,-1-1 1,0 1 0,1-1 0,3 0 10,0-1 0,-1 0 0,1 1 0,-1-1 0,1-1 0,-1 1 0,6-4 1,1-5-28,-1 1 0,0-1 0,-1 0 0,0-1 1,-1 0-1,-1-1 0,1 0 0,-2 0 0,6-15 1,5-20 16,13-64 0,-16 54 52,-29 169 145,4-64-203,2 1 0,2 0 0,-1 53 0,8-100 0,0 1 1,-1 0-1,1 0 0,0 0 0,1 0 1,-1 0-1,0 0 0,0 0 0,1 0 1,-1 0-1,1 0 0,0-1 0,0 1 1,-1 0-1,1 0 0,0-1 0,1 1 1,-1 0-1,0-1 0,0 1 0,1-1 1,-1 0-1,0 1 0,1-1 1,0 0-1,-1 0 0,1 0 0,0 0 1,-1 0-1,1 0 0,0-1 0,0 1 1,0 0-1,0-1 0,0 1 0,-1-1 1,1 0-1,0 0 0,0 0 0,0 0 1,0 0-1,0 0 0,0-1 1,0 1-1,4-2 0,4 0-7,0-1-1,0 0 1,0-1-1,0 0 0,0-1 1,-1 0-1,11-8 1,-10 6-107,-1-1 0,0 0 0,0-1 0,-1 0 0,0 0 0,-1 0 0,0-1 0,9-18 0,-12 22 177,-1-1 0,0 0 0,0 0 0,-1 0 0,0 0 1,0 0-1,0 0 0,-1-1 0,-1 1 0,1 0 0,-1-1 0,0 1 1,-1-1-1,1 1 0,-3-10 0,2 16-61,1 1 0,-1-1 0,1 0 0,-1 0 0,1 0 0,-1 1 0,1-1 0,-1 0 0,1 1 0,-1-1 1,0 0-1,1 1 0,-1-1 0,0 1 0,0-1 0,0 1 0,1 0 0,-1-1 0,0 1 0,0 0 0,0-1 0,0 1 0,0 0 0,1 0 0,-1 0 0,0 0 0,0 0 0,0 0 0,0 0 1,0 0-1,0 0 0,0 0 0,1 1 0,-1-1 0,0 0 0,0 1 0,0-1 0,-1 1 0,-30 17-18,20-6 16,0 0 0,1 1 0,0 0 0,-11 19 0,18-26 0,0 1 0,1 0 0,0 0 0,0 0 0,1 0 0,0 0 0,0 0 0,0 1 0,1-1 0,0 0 0,1 1 0,0 8 0,0-14 0,0 0 0,1 0 0,-1 0 0,1 0 0,-1 0 0,1 0 0,0 0 0,0 0 0,0 0 0,0 0 0,0-1 0,0 1 0,0 0 0,0-1 0,1 1 0,-1-1 0,1 1 0,-1-1 0,1 0 0,0 1 0,2 0 0,0 0 0,1 1 0,0-1 0,0-1 0,0 1 0,0-1 0,1 0 0,-1 0 0,7 0 0,3-1 0,1 0 0,-1-1 0,0 0 0,0-1 0,18-5 0,-18 2-1017,0-1 1,0 0-1,-1 0 1,1-2-1,-1 0 1,20-15-1,-7-1-4423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9.111"/>
    </inkml:context>
    <inkml:brush xml:id="br0">
      <inkml:brushProperty name="width" value="0.025" units="cm"/>
      <inkml:brushProperty name="height" value="0.025" units="cm"/>
    </inkml:brush>
  </inkml:definitions>
  <inkml:trace contextRef="#ctx0" brushRef="#br0">153 68 20563,'0'0'2926,"-2"-10"272,-8-30-732,9 39-2387,1 0 1,-1 0-1,1 0 1,-1 0-1,1 0 0,-1 0 1,0 0-1,1 0 1,-1 0-1,0 1 0,0-1 1,1 0-1,-1 0 1,0 1-1,0-1 0,0 1 1,0-1-1,0 1 1,0-1-1,0 1 0,0-1 1,0 1-1,0 0 1,0 0-1,0 0 1,-1-1-1,1 1 0,0 0 1,0 0-1,0 0 1,0 1-1,0-1 0,0 0 1,0 0-1,0 1 1,-3 0-1,-29 18 570,-14 27-615,44-43-35,1 0 1,0-1-1,-1 1 1,1 0 0,1 0-1,-1 0 1,0 1 0,1-1-1,-1 0 1,1 1-1,0-1 1,0 0 0,1 1-1,-1 0 1,1-1-1,0 5 1,1-7 0,1 0 0,0 0 0,1-1 0,-1 1 0,0-1 0,0 1 0,0-1 0,0 0 0,0 0 0,0 0 0,0 0 0,1 0 0,2-1 0,1 1 0,202-18-1057,-208 18 1069,0 0-1,1 0 1,-1 0-1,1 0 1,-1 0-1,0 0 1,1 0-1,-1 0 1,0 0 0,1 0-1,-1 1 1,0-1-1,1 0 1,-1 0-1,0 0 1,1 0-1,-1 1 1,0-1-1,0 0 1,1 0 0,-1 0-1,0 1 1,0-1-1,1 0 1,-1 1-1,0-1 1,0 0-1,0 0 1,0 1 0,1-1-1,-1 0 1,0 1-1,0-1 1,0 0-1,0 1 1,0-1-1,0 1 1,0-1-1,0 0 1,0 1 0,0-1-1,0 0 1,0 1-1,0-1 1,0 0-1,0 1 1,0-1-1,-1 0 1,1 1 0,0-1-1,0 0 1,0 1-1,0-1 1,-1 0-1,1 0 1,0 1-1,0-1 1,-1 0-1,1 0 1,0 1 0,0-1-1,-1 0 1,1 0-1,-1 1 1,-17 18 278,-12 1-263,0 0-1,-44 20 1,14-18-3774,52-21-3396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49.754"/>
    </inkml:context>
    <inkml:brush xml:id="br0">
      <inkml:brushProperty name="width" value="0.025" units="cm"/>
      <inkml:brushProperty name="height" value="0.025" units="cm"/>
    </inkml:brush>
  </inkml:definitions>
  <inkml:trace contextRef="#ctx0" brushRef="#br0">67 197 12492,'0'0'14990,"3"-9"-12913,5-4-1778,0 1 1,0-1-1,1 2 1,0-1-1,1 1 1,1 0 0,12-9-1,-3 0-240,38-44 80,-60 106-368,-10 13 258,3 1-1,2 0 1,3 1 0,2-1 0,2 1 0,12 82 0,-11-133-20,1 4 50,-1 1-1,0 0 1,0 0 0,-1 0-1,-2 19 1,1-28-52,1 0 1,-1 0-1,1 0 0,-1 0 1,0 0-1,0-1 0,0 1 1,0 0-1,0-1 1,0 1-1,0 0 0,-1-1 1,1 1-1,0-1 0,-1 0 1,1 1-1,-1-1 1,0 0-1,1 0 0,-1 0 1,0 0-1,0-1 0,0 1 1,1 0-1,-1-1 1,0 1-1,0-1 0,0 1 1,0-1-1,0 0 0,0 0 1,0 0-1,0 0 1,0 0-1,0-1 0,0 1 1,-3-2-1,-2 1-7,0-2 0,1 1 0,-1-1 0,1 0 0,0 0 0,0 0 0,0-1 0,1 0 0,-1 0 0,1-1 0,0 1 0,0-1 0,0 0 0,-3-6 0,-1-1 0,0 1 0,1-1 0,1-1 0,0 0 0,-9-22 0,15 32-200,-1 0 0,1 0 0,0 0 1,0 0-1,1-1 0,-1 1 0,1 0 0,-1-1 0,1 1 1,0 0-1,0 0 0,0-1 0,1 1 0,-1 0 0,1-1 1,0 1-1,0 0 0,0 0 0,0 0 0,1 0 0,-1 0 0,1 0 1,0 0-1,0 1 0,0-1 0,0 0 0,3-2 0,4-2-1089,0 1-1,1 0 0,0 0 0,0 1 0,1 0 0,16-4 1,-12 3 288,24-9-5443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0.092"/>
    </inkml:context>
    <inkml:brush xml:id="br0">
      <inkml:brushProperty name="width" value="0.025" units="cm"/>
      <inkml:brushProperty name="height" value="0.025" units="cm"/>
    </inkml:brush>
  </inkml:definitions>
  <inkml:trace contextRef="#ctx0" brushRef="#br0">100 99 12524,'0'0'17221,"-9"-8"-15518,-26-23-774,34 30-921,0 0 0,0 1 0,0-1-1,0 1 1,0 0 0,0-1 0,0 1 0,0 0-1,0-1 1,0 1 0,-1 0 0,1 0 0,0 0-1,0 0 1,0 0 0,0 0 0,0 0 0,0 1-1,0-1 1,-1 0 0,1 0 0,0 1 0,0-1-1,0 1 1,0-1 0,0 1 0,0 0 0,1-1-1,-1 1 1,0 0 0,0-1 0,0 1 0,1 0-1,-1 0 1,0 0 0,1 0 0,-1 0 0,0 0-1,1 0 1,-1 0 0,1 0 0,0 0-1,-1 1 1,-12 44 39,12-44-47,0 0 0,1 0 0,0-1 0,0 1 0,-1 0 0,1 0 0,0 0 0,1 0 0,-1 0 0,0 0 0,0 0 0,1-1 0,-1 1 0,1 0 0,0 0 0,-1 0 0,1-1 0,0 1 0,0 0 0,0-1 0,0 1 0,0-1 0,1 1 0,-1-1 0,0 0 0,1 1 0,-1-1 0,1 0 0,-1 0 0,1 0 0,2 1 0,-1-1 0,0-1 0,1 0 0,-1 1 0,0-1 0,1 0 0,-1-1 0,0 1 0,1-1 0,-1 1 0,0-1 0,0 0 0,1 0 0,-1 0 0,0-1 0,0 1 0,0-1 0,4-3 0,5-3 0,0 0 0,-1-1 0,-1-1 0,1 0 0,-1 0 0,-1-1 0,0-1 0,-1 1 0,0-1 0,0 0 0,-1-1 0,8-21 0,-17 46-67,1 0-1,0 1 1,1-1 0,0 0-1,2 13 1,0 14-501,4-7-2263,-6-31 2627,1 0-1,-1-1 1,1 1-1,-1 0 1,1-1 0,-1 1-1,1-1 1,-1 1-1,1 0 1,-1-1 0,1 0-1,0 1 1,-1-1-1,1 1 1,0-1-1,0 0 1,-1 1 0,1-1-1,0 0 1,0 0-1,-1 0 1,1 1 0,0-1-1,0 0 1,-1 0-1,1 0 1,0 0 0,0 0-1,0-1 1,-1 1-1,1 0 1,0 0 0,0 0-1,-1-1 1,1 1-1,0 0 1,-1-1-1,1 1 1,1-1 0,14-13-5786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1.015"/>
    </inkml:context>
    <inkml:brush xml:id="br0">
      <inkml:brushProperty name="width" value="0.025" units="cm"/>
      <inkml:brushProperty name="height" value="0.025" units="cm"/>
    </inkml:brush>
  </inkml:definitions>
  <inkml:trace contextRef="#ctx0" brushRef="#br0">100 1 17232,'0'0'2648,"-6"12"400,-11 24-1782,1 0-1,3 2 0,1-1 0,1 1 0,2 1 1,-6 68-1,15-106-1250,0 1 0,-1-1-1,1 0 1,0 1 0,0-1 0,0 1 0,1-1 0,-1 1 0,0-1 0,1 1 0,-1-1 0,0 1-1,1-1 1,0 0 0,-1 1 0,1-1 0,0 0 0,0 0 0,-1 0 0,1 1 0,0-1-1,2 1 1,-2-1 1,0-1 0,1 0 0,-1 0 0,0 1 0,1-1-1,-1 0 1,0 0 0,0 0 0,1 0 0,-1-1 0,0 1-1,1 0 1,-1 0 0,0-1 0,0 1 0,0-1 0,1 1-1,-1-1 1,2-1 0,6-4 49,0 0-1,0-1 1,0 0-1,9-11 1,3-8-94,-17 20 17,0 1-1,0-1 0,1 1 1,0 0-1,0 0 1,0 1-1,0-1 0,1 1 1,7-4-1,-12 8 8,-1 0-1,1 1 1,0-1-1,-1 1 1,1-1-1,0 1 0,-1-1 1,1 1-1,-1-1 1,1 1-1,-1 0 1,1-1-1,-1 1 1,0 0-1,1-1 1,-1 1-1,0 0 1,1-1-1,-1 1 1,0 0-1,0 0 0,0 0 1,0-1-1,1 1 1,-1 0-1,0 0 1,-1-1-1,1 1 1,0 0-1,0 1 1,2 37 36,-2-30-30,1-7 1,8 60 153,6-35-60,-15-27-94,1 1 1,0 0-1,0-1 1,-1 1-1,1-1 1,0 0-1,0 1 1,0-1-1,0 0 1,0 1-1,-1-1 1,1 0-1,0 0 1,0 0-1,0 0 1,0 0-1,0 0 1,0 0-1,0 0 1,0 0-1,0 0 1,-1 0-1,1-1 1,0 1-1,0 0 1,0-1-1,1 0 1,0 0-2,0-1 0,0 0 1,0 0-1,0 0 0,0 0 0,-1-1 1,1 1-1,0 0 0,-1-1 0,0 1 0,0-1 1,0 1-1,0-1 0,0 0 0,0 1 1,-1-1-1,1-4 0,5-48-20,-10 34-180,0 16 21,-2 13 67,5-7 116,1 0 0,-1 1 0,1-1 0,-1 0 0,1 1 1,0-1-1,-1 0 0,1 1 0,0-1 0,0 0 0,0 1 0,0-1 0,0 0 1,0 1-1,1-1 0,-1 1 0,0-1 0,1 0 0,-1 0 0,1 1 0,-1-1 0,1 0 1,0 2-1,1-2 3,-1-1 1,0 1 0,0 0-1,0-1 1,1 1-1,-1-1 1,0 1 0,0-1-1,1 0 1,-1 1-1,0-1 1,1 0 0,-1 0-1,1 0 1,-1 0-1,0 0 1,1 0 0,1-1-1,5 0 16,-1-1-1,0 0 0,0-1 0,0 1 1,0-2-1,0 1 0,7-5 1,1-4-4,0 0 1,25-25-1,-35 32-16,0-1-1,0 0 1,-1 0-1,1 0 0,-1-1 1,-1 1-1,1-1 1,-1 0-1,0 0 1,2-9-1,-5 16-2,0 0 0,0 0 0,0 0 0,0 0 0,0-1 0,0 1 0,0 0 0,0 0 0,0 0 0,0 0 0,0-1 0,0 1 0,0 0 0,0 0 0,0 0 0,0 0 0,0 0 0,0-1 0,0 1 0,0 0 0,0 0 0,-1 0 0,1 0 0,0 0 0,0-1 0,0 1 0,0 0 0,0 0 0,0 0 0,0 0 0,0 0 0,-1 0 0,1 0 0,0 0 0,0-1 0,0 1 0,0 0 0,0 0 0,-1 0 0,1 0 0,0 0 0,0 0 0,0 0 0,0 0 0,0 0 0,-1 0 0,1 0 0,0 0 0,0 0 0,0 0 0,0 0 0,-1 0 0,1 0 0,0 0 0,0 0 0,0 0 0,0 0 0,0 1 0,-1-1 0,1 0 0,0 0 0,0 0 0,0 0 0,0 0 0,0 0 0,-1 1 0,-7 4 0,-1 5 0,0 0 0,1 1 0,0 0 0,1 0 0,0 1 0,0 0 0,2 0 0,-1 0 0,2 1 0,-1 0 0,-2 14 0,7-26 0,0 0 0,0 1 0,0-1 0,0 0 0,0 0 0,1 0 0,-1 0 0,0 0 0,0 0 0,1 0 0,-1 0 0,0 0 0,1 0 0,-1 0 0,1 0 0,0 0 0,-1-1 0,1 1 0,0 0 0,-1 0 0,1 0 0,0-1 0,0 1 0,0 0 0,-1-1 0,1 1 0,0-1 0,0 1 0,2 0 0,0 0 0,1 0 0,0 0 0,0 0 0,0-1 0,0 1 0,0-1 0,1 0 0,5 0 0,-2-1 0,0 0 0,0 0 0,0-1 0,0 0 0,0 0 0,0-1 0,-1 0 0,12-6 0,-11 2 0,0-1 0,-1 0 0,0 0 0,0-1 0,-1 0 0,9-14 0,-9 12 0,0 1 0,2 0 0,-1 0 0,13-12 0,-20 22 0,0 0 0,0-1 0,0 1 0,1 0 0,-1 0 0,0 0 0,0 0 0,0 0 0,0-1 0,1 1 0,-1 0 0,0 0 0,0 0 0,0 0 0,1 0 0,-1 0 0,0 0 0,0 0 0,1 0 0,-1 0 0,0 0 0,0 0 0,0 0 0,1 0 0,-1 0 0,0 0 0,0 0 0,0 0 0,1 0 0,-1 0 0,0 0 0,0 0 0,1 0 0,-1 1 0,0-1 0,0 0 0,0 0 0,0 0 0,1 0 0,-1 0 0,0 1 0,0-1 0,0 0 0,0 0 0,0 0 0,0 0 0,1 1 0,-1-1 0,0 0 0,0 0 0,0 0 0,0 1 0,0-1 0,0 0 0,0 0 0,0 1 0,0-1 0,2 24 0,-5 25 0,2-47 0,-1 10 0,1 0 0,-1 1 0,2-1 0,1 25 0,0-37 0,-1 1 0,0 0 0,1-1 0,-1 1 0,1-1 0,-1 1 0,1-1 0,-1 1 0,1-1 0,-1 1 0,1-1 0,0 1 0,-1-1 0,1 0 0,0 0 0,-1 1 0,1-1 0,0 0 0,-1 0 0,1 1 0,0-1 0,0 0 0,-1 0 0,1 0 0,0 0 0,-1 0 0,1 0 0,0 0 0,0-1 0,-1 1 0,1 0 0,0 0 0,-1 0 0,1-1 0,0 1 0,-1 0 0,1-1 0,-1 1 0,2-1 0,26-15 0,20-28 0,15-12 0,-61 77 0,-9 8 9,-3 27-66,19-66-16519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5.581"/>
    </inkml:context>
    <inkml:brush xml:id="br0">
      <inkml:brushProperty name="width" value="0.025" units="cm"/>
      <inkml:brushProperty name="height" value="0.025" units="cm"/>
    </inkml:brush>
  </inkml:definitions>
  <inkml:trace contextRef="#ctx0" brushRef="#br0">39 18 17360,'0'0'4890,"9"-3"-3507,1-1-908,-6 2-248,0 0 0,0 1 1,0 0-1,0 0 0,0 0 0,1 0 0,-1 1 1,8-1-1,-12 1-179,1 1 1,-1-1 0,1 0-1,-1 1 1,1-1-1,-1 0 1,1 1-1,-1-1 1,0 1 0,1-1-1,-1 1 1,0-1-1,1 1 1,-1-1 0,0 1-1,0-1 1,1 1-1,-1 0 1,0-1 0,0 1-1,0-1 1,0 1-1,0-1 1,0 1-1,0 0 1,0-1 0,0 1-1,0-1 1,0 1-1,0 0 1,0-1 0,-1 1-1,1-1 1,0 2-1,-7 23 665,-33 32 717,-6 10 40,44-63-1410,0 0 0,0 1 0,0-1 1,0 1-1,1 0 0,0-1 0,0 1 0,0 0 0,0 0 0,1 0 0,0 0 1,0-1-1,1 8 0,0-11-58,-1 0 1,1 0 0,0 0-1,-1 0 1,1 0-1,0 0 1,0 0-1,0 0 1,0 0-1,0 0 1,0-1 0,0 1-1,0 0 1,0-1-1,1 1 1,-1-1-1,0 1 1,0-1-1,1 1 1,-1-1-1,0 0 1,0 0 0,1 1-1,-1-1 1,0 0-1,3-1 1,42 1-82,-37-1-39,2 0-533,0 0 0,0-1 0,0 0 0,-1-1 0,1-1 0,11-4 0,-14 4-1541,0 0-1,0 0 1,-1-1-1,13-9 1,2-9-10721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3.882"/>
    </inkml:context>
    <inkml:brush xml:id="br0">
      <inkml:brushProperty name="width" value="0.025" units="cm"/>
      <inkml:brushProperty name="height" value="0.025" units="cm"/>
    </inkml:brush>
  </inkml:definitions>
  <inkml:trace contextRef="#ctx0" brushRef="#br0">0 293 16688,'0'0'6966,"6"11"-5450,63 189 1837,-69-198-3311,1-1 0,-1 1-1,1 0 1,0-1 0,-1 1 0,1-1-1,0 1 1,0-1 0,0 1 0,0-1 0,1 0-1,-1 1 1,0-1 0,0 0 0,1 0-1,-1 0 1,1 0 0,-1 0 0,3 1 0,-3-2 14,0 0 0,0 0 0,0-1 1,1 1-1,-1 0 0,0 0 1,0 0-1,0-1 0,0 1 1,0-1-1,0 1 0,0-1 0,-1 1 1,1-1-1,0 1 0,0-1 1,0 0-1,0 0 0,-1 1 0,1-1 1,0 0-1,0-1 0,4-5 164,-1 0-1,0 0 1,-1 0 0,0 0-1,0-1 1,4-13-1,-4 5-136,0 1-1,-1-1 1,-1 0-1,0 0 0,-1 0 1,-3-20-1,3 35-82,0 1 0,0-1 0,0 1 0,0-1 0,0 1 0,0-1 0,0 0 0,0 1 0,0-1 0,0 1 0,0-1 0,0 1 0,-1-1 0,1 1 0,0-1 0,0 1 0,-1-1 0,1 1 0,0-1 0,-1 1 0,1 0 0,0-1 0,-1 1 0,1 0 0,0-1 0,-1 1 0,1 0 0,-1-1 0,1 1 0,-1 0 0,1-1 0,-1 1 0,1 0 0,-1 0 0,1 0 0,-1 0 0,1 0 0,-1-1 0,1 1 0,-1 0 0,1 0 0,-1 0 0,1 0 0,-2 1 0,1-1 0,0 1 0,0 0 0,0 0 0,1-1 0,-1 1 0,0 0 0,0 0 0,1 0 0,-1 0 0,0 0 0,1 0 0,-1 0 0,1 0 0,-1 0 0,1 0 0,0 0 0,0 0 0,-1 1 0,1-1 0,0 1 0,-1 4 0,1-1 0,-1 0 0,1 0 0,0 0 0,1 1 0,-1-1 0,1 0 0,0 0 0,1 0 0,-1 0 0,1 0 0,3 6 0,-3-8 0,0-1 0,0 0 0,0 0 0,1 0 0,-1 0 0,1 0 0,-1-1 0,1 1 0,0-1 0,-1 0 0,1 1 0,0-1 0,0 0 0,0-1 0,0 1 0,0 0 0,0-1 0,0 0 0,0 0 0,0 0 0,0 0 0,5-1 0,-1 0 0,0 0 0,0-1 0,0 0 0,-1 0 0,1-1 0,-1 0 0,1 0 0,-1 0 0,0-1 0,0 0 0,-1 0 0,1 0 0,-1-1 0,0 0 0,0 0 0,0 0 0,7-12 0,-6 9 0,0 0 0,-1-1 0,0 0 0,0 0 0,-1-1 0,0 1 0,-1-1 0,0 0 0,0 1 0,-1-1 0,2-18 0,-4 27 0,0 0 0,0 0 0,-1 1 0,1-1 0,0 0 0,0 1 0,0-1 0,0 0 0,-1 1 0,1-1 0,0 1 0,0-1 0,-1 0 0,1 1 0,-1-1 0,1 1 0,0-1 0,-1 1 0,1-1 0,-1 1 0,1-1 0,-1 1 0,0-1 0,1 1 0,-1 0 0,1-1 0,-1 1 0,0 0 0,1 0 0,-1-1 0,0 1 0,1 0 0,-1 0 0,0 0 0,1 0 0,-1 0 0,0 0 0,0 0 0,1 0 0,-1 0 0,0 0 0,1 0 0,-1 0 0,0 1 0,1-1 0,-1 0 0,0 1 0,1-1 0,-2 1 0,-1 0 0,0 0 0,0 1 0,-1-1 0,1 1 0,0 0 0,1 0 0,-1 0 0,0 0 0,-3 3 0,0 4 0,-1 0 0,2 0 0,-1 0 0,1 0 0,0 1 0,1 0 0,0 0 0,1 0 0,0 1 0,1-1 0,0 1 0,0-1 0,1 1 0,0 14 0,2-23 0,0-1 0,0 1 0,0-1 0,0 1 0,0-1 0,0 0 0,0 0 0,0 1 0,0-1 0,1 0 0,-1 0 0,0 0 0,1 0 0,-1 0 0,1-1 0,-1 1 0,1 0 0,-1-1 0,1 1 0,0-1 0,-1 1 0,1-1 0,0 0 0,-1 0 0,1 0 0,0 0 0,0 0 0,-1 0 0,1 0 0,2-1 0,54-7 0,-50 5 0,0 1 0,0-1 0,-1-1 0,1 1 0,-1-1 0,1-1 0,-1 1 0,-1-1 0,1 0 0,-1-1 0,9-9 0,-15 15 0,0 0 0,0 0 0,0 1 0,-1-1 0,1 0 0,0 0 0,0 0 0,0 0 0,-1 0 0,1 1 0,0-1 0,0 0 0,-1 0 0,1 0 0,0 0 0,0 0 0,0 0 0,-1 0 0,1 0 0,0 0 0,0 0 0,-1 0 0,1 0 0,0 0 0,0 0 0,-1 0 0,1 0 0,0 0 0,0 0 0,-1 0 0,1-1 0,0 1 0,0 0 0,0 0 0,-1 0 0,1 0 0,0 0 0,0-1 0,0 1 0,0 0 0,-1 0 0,1 0 0,0-1 0,0 1 0,0 0 0,0 0 0,0 0 0,0-1 0,0 1 0,-1 0 0,1 0 0,0-1 0,0 1 0,0-1 0,-4-15 0,5 12 0,0 1 0,0-1 0,1 1 0,-1-1 0,1 1 0,0 0 0,0-1 0,0 1 0,0 0 0,4-3 0,-4 3 0,1 1 0,-1-1 0,0 0 0,0 1 0,0-1 0,-1 0 0,1 0 0,-1 0 0,1-1 0,-1 1 0,0 0 0,0 0 0,-1-1 0,1-6 0,-1-5 0,3 23 0,-2-7 0,0 0 0,1 1 0,-1-1 0,0 1 0,1-1 0,-1 1 0,0 0 0,0-1 0,0 1 0,-1 0 0,1 0 0,0 0 0,-1-1 0,1 1 0,-1 0 0,1 0 0,-1 0 0,0 0 0,0 0 0,0 0 0,0 0 0,-1 3 0,2 2 0,-1 46 0,-1-44 0,1 1 0,-1-1 0,2 1 0,0-1 0,0 0 0,0 1 0,4 9 0,-5-18 0,0-1 0,0 1 0,0-1 0,0 1 0,0 0 0,0-1 0,1 1 0,-1-1 0,0 1 0,0-1 0,0 1 0,1-1 0,-1 1 0,0-1 0,1 0 0,-1 1 0,0-1 0,1 1 0,-1-1 0,1 0 0,-1 1 0,0-1 0,1 0 0,-1 1 0,1-1 0,-1 0 0,1 0 0,-1 1 0,1-1 0,0 0 0,5-15 0,-3-29 0,-3 33 0,0-1 0,-1 0 0,-1 0 0,1 0 0,-2 1 0,0-1 0,0 1 0,-1 0 0,-9-19 0,14 32 0,1 1 0,0-1 0,0 1 0,0-1 0,0 0 0,1 0 0,-1 0 0,1 0 0,-1 0 0,1 0 0,-1-1 0,1 1 0,0-1 0,0 0 0,0 0 0,0 0 0,0 0 0,0 0 0,0-1 0,0 1 0,0-1 0,0 0 0,0 0 0,0 0 0,1 0 0,-1 0 0,0-1 0,0 0 0,0 1 0,4-3 0,-1 1 0,0-1 0,1 0 0,-1 0 0,0 0 0,-1-1 0,1 0 0,-1 0 0,1 0 0,-1-1 0,0 0 0,-1 0 0,1 0 0,5-10 0,-1 0 0,-1-1 0,0 0 0,8-27 0,-14 36 0,0 1 0,0-1 0,-1 0 0,0 0 0,0 1 0,0-1 0,-1 0 0,0 0 0,-1 0 0,1 0 0,-1 0 0,-3-9 0,4 15 0,-1 1 0,1-1 0,0 0 0,-1 0 0,1 0 0,-1 0 0,0 0 0,1 1 0,-1-1 0,0 0 0,1 1 0,-1-1 0,0 0 0,0 1 0,1-1 0,-1 1 0,0-1 0,0 1 0,0-1 0,0 1 0,0 0 0,0 0 0,0-1 0,0 1 0,0 0 0,0 0 0,0 0 0,0 0 0,0 0 0,1 0 0,-1 0 0,-2 1 0,1-1 0,0 0 0,0 1 0,0 0 0,1-1 0,-1 1 0,0 0 0,0 0 0,1 0 0,-1 0 0,1 0 0,-1 1 0,1-1 0,-1 0 0,1 1 0,-2 2 0,-5 12 0,0 0 0,2 0 0,0 1 0,1 0 0,0 1 0,1-1 0,1 1 0,1-1 0,1 1 0,0 0 0,3 27 0,-1-41 1,-1-1 0,1 0 0,0 1 0,0-1 0,0 0 0,0 0 0,0 0 0,1 0 0,-1 0 0,1 0 0,0 0 0,0-1 0,0 1 0,0-1 0,0 1 0,1-1 0,-1 0 0,1 0 0,0 0 0,0 0 0,-1 0 0,6 2 0,-3-2-8,-1 0 0,1-1-1,-1 1 1,1-1 0,0 0 0,0 0 0,0 0 0,-1-1 0,1 0 0,0 0 0,0 0 0,0 0 0,0-1-1,0 0 1,5-2 0,-7-8-11684,-3 3 667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4.254"/>
    </inkml:context>
    <inkml:brush xml:id="br0">
      <inkml:brushProperty name="width" value="0.025" units="cm"/>
      <inkml:brushProperty name="height" value="0.025" units="cm"/>
    </inkml:brush>
  </inkml:definitions>
  <inkml:trace contextRef="#ctx0" brushRef="#br0">110 50 15246,'0'-3'891,"1"0"-1,-2 0 0,1 0 1,0 0-1,-1 0 0,1 0 1,-1 0-1,0 1 0,0-1 1,0 0-1,0 0 0,-2-2 0,2 4-778,0 0-1,0 0 0,0 0 0,0 1 1,0-1-1,0 0 0,0 1 0,-1-1 1,1 1-1,0-1 0,0 1 0,-1-1 1,1 1-1,0 0 0,-1 0 0,1 0 0,0 0 1,-1 0-1,1 0 0,0 0 0,-1 0 1,1 0-1,0 1 0,0-1 0,-1 0 1,1 1-1,0-1 0,0 1 0,0 0 0,-3 1 1,0 0-35,0 1 1,0 0-1,1 0 1,-1 0-1,1 1 1,-1-1 0,1 1-1,0 0 1,0 0-1,1 0 1,-1 0-1,1 0 1,0 0 0,-2 8-1,1-6 31,1 0 1,0 0-1,0 0 0,1 0 0,0 1 1,0-1-1,0 1 0,1-1 0,0 1 1,1 8-1,0-13-105,-1-1 0,1 1 1,0-1-1,0 0 0,-1 1 0,1-1 0,0 0 1,0 0-1,0 1 0,1-1 0,-1 0 1,0 0-1,0 0 0,0-1 0,1 1 0,-1 0 1,0 0-1,1-1 0,-1 1 0,1 0 1,-1-1-1,1 0 0,-1 1 0,1-1 0,-1 0 1,1 0-1,-1 0 0,1 0 0,0 0 1,-1 0-1,1 0 0,-1 0 0,1-1 1,-1 1-1,3-2 0,3 1 0,-1 0 1,0-1-1,0 0 1,0-1-1,0 1 1,-1-1 0,9-5-1,-3-2-3,-1 1 0,0-2 0,0 1 0,-1-2 0,0 1 0,-1-1 0,0 0 0,-1-1 0,5-13 0,-6 108-534,-6-75-206,2 26-1812,4-19-1411,5-6-3799,1-7-1831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4.627"/>
    </inkml:context>
    <inkml:brush xml:id="br0">
      <inkml:brushProperty name="width" value="0.025" units="cm"/>
      <inkml:brushProperty name="height" value="0.025" units="cm"/>
    </inkml:brush>
  </inkml:definitions>
  <inkml:trace contextRef="#ctx0" brushRef="#br0">76 1 11915,'0'0'14227,"-10"5"-13266,7-3-831,-34 19 588,35-19-640,0-1 0,0 0 0,1 1 1,-1-1-1,0 1 0,1 0 0,-1-1 0,1 1 0,-1 0 0,1 0 1,0 0-1,0 0 0,0 0 0,0 1 0,0-1 0,0 0 1,1 0-1,-2 4 0,40-6-1007,8-2-2392,-33 1 3098,1 0 1,0 1 0,0 0-1,-1 1 1,20 4 0,-32-5 333,0 0-1,0 0 1,0 1-1,0-1 1,0 0 0,0 1-1,-1-1 1,1 1-1,0-1 1,0 1 0,-1 0-1,1-1 1,0 1 0,0 0-1,-1-1 1,1 1-1,-1 0 1,1 0 0,-1-1-1,1 1 1,-1 0 0,1 0-1,-1 0 1,0 0-1,0 0 1,1 0 0,-1 0-1,0 0 1,0 0 0,0-1-1,0 1 1,0 0-1,0 0 1,0 0 0,0 0-1,-1 0 1,1 0 0,0 0-1,0 0 1,-1 0-1,1 0 1,-1 0 0,1-1-1,-1 1 1,0 1-1,-1 3 308,-1-1 0,0 1 0,0-1 0,-1 0-1,1 0 1,-7 6 0,2-4-343,1 1 0,-1-1 0,0 0 1,-1-1-1,1 1 0,-1-2 0,0 1 0,0-1 0,-1-1 1,1 0-1,-16 3 0,25-6-109,-1 0-1,1 0 1,0 0-1,-1 0 1,1 0-1,0 0 1,-1 0-1,1 0 1,0 0-1,0-1 1,-1 1-1,1 0 1,0 0-1,-1 0 1,1-1-1,0 1 1,0 0 0,-1 0-1,1 0 1,0-1-1,0 1 1,0 0-1,-1-1 1,1 1-1,0 0 1,0 0-1,0-1 1,0 1-1,0 0 1,0-1-1,-1 1 1,1 0-1,0-1 1,0 1-1,0 0 1,0-1 0,0 0-1,4-19-3185,13-16-4688,0 15 359</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4.970"/>
    </inkml:context>
    <inkml:brush xml:id="br0">
      <inkml:brushProperty name="width" value="0.025" units="cm"/>
      <inkml:brushProperty name="height" value="0.025" units="cm"/>
    </inkml:brush>
  </inkml:definitions>
  <inkml:trace contextRef="#ctx0" brushRef="#br0">100 7 9961,'0'0'21295,"-9"-3"-20232,6 2-1041,1 0 0,-1 1 0,0-1 1,0 1-1,0 0 0,0-1 0,0 1 1,0 0-1,0 1 0,0-1 0,0 0 1,0 1-1,0 0 0,0 0 0,1 0 0,-1 0 1,-3 2-1,3-1-20,0 0 1,0 0-1,1 1 1,-1-1-1,1 1 0,0 0 1,0 0-1,0-1 1,0 1-1,0 1 0,1-1 1,-1 0-1,1 0 1,0 0-1,0 1 0,0-1 1,0 1-1,1-1 1,-1 4-1,1-6-16,0 1-1,0-1 1,0 1-1,0-1 1,0 0 0,0 1-1,0-1 1,0 0-1,1 1 1,-1-1-1,0 1 1,1-1 0,-1 0-1,1 0 1,0 1-1,-1-1 1,1 0 0,0 0-1,0 0 1,0 0-1,0 0 1,0 0 0,0 0-1,0 0 1,0 0-1,0 0 1,0-1 0,0 1-1,1 0 1,-1-1-1,0 1 1,1-1 0,-1 1-1,0-1 1,1 0-1,-1 0 1,3 1-1,8 0-217,-1 0-1,1-1 0,22-2 1,-7 0-36,-17 2 66,-7 0 161,1-1-1,0 1 1,-1 1 0,1-1-1,0 0 1,-1 1 0,1 0-1,-1 0 1,5 1 0,-7-1 80,0 0 0,0 0-1,0 0 1,0 0 0,-1 0 0,1 0 0,0 1 0,0-1 0,-1 0 0,1 0 0,-1 1 0,1-1-1,-1 0 1,0 1 0,1-1 0,-1 0 0,0 1 0,0-1 0,0 0 0,0 1 0,0-1 0,0 1-1,0-1 1,-1 0 0,1 1 0,0-1 0,-1 0 0,0 2 0,-4 7-55,1-1 1,-1 0-1,-1 0 0,0 0 1,0-1-1,-1 0 1,1 0-1,-2-1 0,1 0 1,-1 0-1,0-1 1,-16 10-1,24-16-207,-7 1-1745,6-16-11445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5.466"/>
    </inkml:context>
    <inkml:brush xml:id="br0">
      <inkml:brushProperty name="width" value="0.025" units="cm"/>
      <inkml:brushProperty name="height" value="0.025" units="cm"/>
    </inkml:brush>
  </inkml:definitions>
  <inkml:trace contextRef="#ctx0" brushRef="#br0">72 69 13325,'0'0'13506,"9"-6"-12326,25-19-316,-33 24-819,0 0 1,0 1-1,0-1 0,0 0 0,0 0 0,-1 1 0,1-1 0,0 0 1,0 0-1,-1 0 0,1 0 0,-1 0 0,1 0 0,0 0 0,-1 0 1,0 0-1,1 0 0,-1-1 0,0 1 0,1-1 0,-2 1-12,1 1-1,0-1 1,0 0-1,-1 1 0,1-1 1,-1 0-1,1 1 0,0-1 1,-1 1-1,1-1 1,-1 1-1,1-1 0,-1 1 1,0-1-1,1 1 1,-1 0-1,1-1 0,-1 1 1,0 0-1,1-1 0,-1 1 1,-1 0-1,-36-6 854,35 7-864,-1-1 1,1 1-1,-1 0 1,0 0-1,1 0 1,-1 0-1,1 1 1,0-1-1,0 1 1,-1 0-1,1 0 1,0 0-1,0 0 1,1 1-1,-1-1 1,0 1-1,1 0 1,0-1-1,-1 1 1,1 0-1,0 1 1,1-1-1,-1 0 1,0 1-1,1-1 1,0 0-1,0 1 1,0 0-1,0-1 1,1 1-1,-1-1 1,1 1 0,0 0-1,0-1 1,0 1-1,1 6 1,0-9-17,0 1 1,0-1-1,0 0 1,0 1-1,0-1 1,0 0-1,0 0 1,0 0-1,1 0 1,-1 0-1,0 0 1,1 0-1,-1 0 1,0-1-1,1 1 1,-1 0-1,1-1 1,-1 1-1,1-1 1,0 0-1,-1 1 1,1-1-1,-1 0 1,1 0 0,0 0-1,-1 0 1,1 0-1,-1-1 1,4 1-1,48-11 92,-40 4-181,0 1 0,0-2-1,14-11 1,-20 13 51,1 0 1,-1 1-1,1 0 0,1 0 0,-1 1 0,1 0 0,-1 0 1,1 1-1,17-4 0,-25 8 42,0-1 1,0 1-1,0-1 0,0 1 1,0 0-1,0-1 0,0 1 1,-1 0-1,1 0 1,0 0-1,-1-1 0,1 1 1,0 0-1,-1 0 0,1 0 1,-1 0-1,0 0 1,1 0-1,-1 0 0,0 0 1,1 0-1,-1 1 0,0-1 1,0 0-1,0 0 1,0 0-1,0 0 0,0 0 1,-1 2-1,1 47 455,-1-37-403,1-12-62,0 1 0,0 0 0,0-1 0,0 1 0,0-1 0,0 1 0,0 0 0,1-1 0,-1 1 0,1-1 0,-1 1 0,1-1 0,-1 1 0,1-1 0,0 0 0,0 1 0,-1-1 0,1 0 0,0 1 0,0-1 0,1 0 0,-1 0 0,0 0 0,0 0 0,0 0 0,3 1 0,-1-1 0,0 0 0,0-1 0,0 0 0,0 0 0,0 0 0,0 0 0,0 0 0,0-1 0,0 1 0,0-1 0,-1 0 0,1 1 0,0-1 0,0-1 0,2-1 0,21-9 0,44-31 0,-48 29 0,0 0 0,40-18 0,-61 32-6,0 0 0,-1-1 0,1 1 0,0 0 0,0 0 1,0 0-1,-1 0 0,1-1 0,0 1 0,0 0 0,-1 0 0,1 0 0,0 1 0,0-1 0,0 0 0,-1 0 0,1 0 1,0 0-1,0 1 0,-1-1 0,1 0 0,0 1 0,-1-1 0,1 1 0,0-1 0,-1 1 0,1-1 0,0 1 1,-1-1-1,1 1 0,-1-1 0,1 1 0,-1 0 0,1-1 0,-1 1 0,0 0 0,1 0 0,-1-1 0,0 1 1,0 0-1,1 0 0,-1-1 0,0 1 0,0 0 0,0 0 0,0 0 0,0-1 0,0 1 0,0 0 0,0 0 0,0 0 1,-1-1-1,1 2 0,-9 60-1792,5-41 39,4-14-5319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7.584"/>
    </inkml:context>
    <inkml:brush xml:id="br0">
      <inkml:brushProperty name="width" value="0.025" units="cm"/>
      <inkml:brushProperty name="height" value="0.025" units="cm"/>
    </inkml:brush>
  </inkml:definitions>
  <inkml:trace contextRef="#ctx0" brushRef="#br0">158 0 9513,'0'0'19250,"-7"0"-18625,3 1-570,0-1 0,-1 1 0,1 0 0,0 0 0,0 0 0,0 0 0,0 1 0,1 0 0,-1 0 0,0 0-1,1 0 1,-1 0 0,1 1 0,-6 4 0,2 0 62,1 1-1,-1-1 1,1 1-1,1 1 1,-1-1-1,-4 11 1,3-4 46,0 0 1,2 1-1,-1 0 0,2 0 1,0 0-1,1 0 0,-1 31 1,3-46-161,1 0 0,0 0 0,0 0 1,0 0-1,0 0 0,0 0 0,0 0 1,1 0-1,-1 0 0,0 0 0,0 0 0,1 0 1,-1 0-1,1 0 0,-1 0 0,0-1 1,1 1-1,0 0 0,-1 0 0,1 0 1,-1-1-1,1 1 0,0 0 0,0-1 1,-1 1-1,1-1 0,0 1 0,0-1 1,0 1-1,1 0 0,1-1 4,-1 0-1,1 1 1,-1-2-1,1 1 1,-1 0-1,1 0 1,-1-1-1,1 1 1,-1-1-1,1 0 1,4-2-1,3-2 23,1 0-1,-1-1 0,0 0 1,12-11-1,-4 1-99,-1-1-1,-1 0 1,20-28 0,-31 39-9,-1 0 1,0-1 0,0 0 0,0 0 0,-1 0-1,0 0 1,0 0 0,-1-1 0,0 1 0,0-1-1,-1 0 1,0 1 0,0-1 0,-1-10 0,0 18 72,0-1 0,-1 1 1,1 0-1,0 0 1,0-1-1,0 1 1,0 0-1,0 0 0,-1 0 1,1-1-1,0 1 1,0 0-1,0 0 1,-1 0-1,1 0 0,0 0 1,0-1-1,0 1 1,-1 0-1,1 0 1,0 0-1,0 0 0,-1 0 1,1 0-1,0 0 1,0 0-1,-1 0 1,1 0-1,0 0 0,0 0 1,-1 0-1,1 0 1,0 0-1,0 0 1,-1 0-1,1 0 0,0 0 1,0 0-1,-1 1 1,1-1-1,0 0 1,0 0-1,0 0 0,-1 0 1,1 0-1,0 1 1,0-1-1,0 0 1,0 0-1,-1 0 0,1 1 1,0-1-1,0 0 1,0 0-1,0 1 1,0-1-1,0 0 0,0 0 1,0 1-1,-1-1 1,-10 13-106,8-2 252,-1 0 0,1 1 0,1-1-1,0 0 1,1 1 0,0-1 0,1 1 0,0 0 0,1-1 0,0 1 0,0-1-1,2 0 1,-1 1 0,6 13 0,-8-25-211,0 1 1,0-1-1,0 0 0,0 0 0,0 1 1,0-1-1,0 0 0,0 1 1,0-1-1,0 0 0,0 0 0,1 1 1,-1-1-1,0 0 0,0 0 1,0 1-1,0-1 0,0 0 0,1 0 1,-1 1-1,0-1 0,0 0 1,0 0-1,1 0 0,-1 1 0,0-1 1,0 0-1,1 0 0,-1 0 1,0 0-1,0 0 0,1 0 0,-1 1 1,0-1-1,0 0 0,1 0 1,-1 0-1,0 0 0,1 0 0,-1 0 1,0 0-1,1 0 0,-1 0 1,0 0-1,0 0 0,1-1 1,-1 1-1,0 0 0,0 0 0,1 0 1,-1 0-1,0 0 0,0 0 1,1-1-1,-1 1 0,0 0 0,0 0 1,1 0-1,-1-1 0,0 1 1,0 0-1,0 0 0,0-1 0,1 1 1,-1 0-1,5-20-8816,-5 14-909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8.281"/>
    </inkml:context>
    <inkml:brush xml:id="br0">
      <inkml:brushProperty name="width" value="0.025" units="cm"/>
      <inkml:brushProperty name="height" value="0.025" units="cm"/>
    </inkml:brush>
  </inkml:definitions>
  <inkml:trace contextRef="#ctx0" brushRef="#br0">229 73 8456,'0'0'9534,"9"-8"-6961,26-28-133,-34 35-2157,0 0 1,0 0-1,0 0 0,0 0 0,-1 0 0,1 0 1,0 0-1,-1-1 0,1 1 0,0 0 0,-1 0 1,1-1-1,-1 1 0,0 0 0,1-3 1,-1 4-187,0-1 0,0 1 1,-1 0-1,1-1 0,0 1 1,0-1-1,0 1 1,-1 0-1,1-1 0,0 1 1,-1 0-1,1-1 0,0 1 1,-1 0-1,1 0 0,0-1 1,-1 1-1,1 0 1,0 0-1,-1-1 0,1 1 1,-1 0-1,1 0 0,-1 0 1,1 0-1,0 0 1,-1 0-1,0 0 0,-32 2 1495,20 3-1533,1 0 1,0 0-1,0 1 0,1 0 0,0 1 0,0 1 0,0 0 1,-15 15-1,10-8-2,1 1-1,1 0 1,1 1 0,-18 29 0,27-39-57,-1 0 0,1 1 0,1-1 0,0 1 0,0-1 0,0 1 0,1 0 0,0 0 0,0 0 0,1 0 0,0 1 0,1-1 0,0 12 0,1-18 0,0-1 0,-1 1 0,1-1 0,0 1 0,0-1 0,0 0 0,0 1 0,0-1 0,0 0 0,0 0 0,0 1 0,0-1 0,1 0 0,-1 0 0,0-1 0,1 1 0,-1 0 0,1 0 0,-1-1 0,1 1 0,-1-1 0,1 1 0,0-1 0,-1 1 0,1-1 0,0 0 0,2 0 0,53-1 0,-49 0 0,22-3-933,0-2-1,0-1 1,-1-1 0,0-1-1,53-27 1,-60 24-4368,-4-2-1767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8.764"/>
    </inkml:context>
    <inkml:brush xml:id="br0">
      <inkml:brushProperty name="width" value="0.025" units="cm"/>
      <inkml:brushProperty name="height" value="0.025" units="cm"/>
    </inkml:brush>
  </inkml:definitions>
  <inkml:trace contextRef="#ctx0" brushRef="#br0">152 75 8904,'0'0'21797,"-11"-1"-21466,7 0-299,0 1-1,0-1 1,-1 1 0,1 0-1,0 1 1,0-1-1,0 1 1,0 0 0,0 0-1,0 0 1,0 0 0,0 1-1,1 0 1,-1-1 0,0 1-1,1 1 1,-1-1-1,1 0 1,0 1 0,0 0-1,0 0 1,0 0 0,0 0-1,1 0 1,-1 0 0,-2 5-1,-27 53 502,30-57-512,1-1 1,0 1 0,-1 0 0,1-1 0,1 1-1,-1 0 1,0 0 0,1-1 0,0 1-1,0 0 1,0 0 0,0 0 0,1-1-1,-1 1 1,3 7 0,-2-11-22,-1 1 0,1 0 0,0 0 0,0-1 0,0 1 0,0 0 0,0-1 0,0 1 0,0-1 0,0 1 0,0-1 0,0 0 0,1 1 0,-1-1 0,0 0 0,0 0 0,0 0 0,0 0 0,0 0 0,1 0 0,-1 0 0,0 0 0,0-1 0,2 1 0,29-10 0,-20 3 0,0 0 0,-1-1 0,0 0 0,-1-1 0,1 0 0,-2-1 0,1 0 0,-1-1 0,11-16 0,1-7 0,-2 0 0,16-37 0,-31 103 0,-14 32 0,7-45 0,0-1 0,1 0 0,1 0 0,1 31 0,1-48-15,-1 1 0,1-1 0,-1 1 0,1-1 1,-1 1-1,1-1 0,0 1 0,0-1 0,-1 0 0,1 1 0,0-1 0,0 0 0,1 0 1,-1 0-1,0 0 0,0 0 0,0 0 0,1 0 0,-1 0 0,1 0 0,-1-1 1,0 1-1,1-1 0,-1 1 0,3 0 0,-1 0-176,0-1-1,0 1 1,-1-1 0,1 0 0,0 1-1,0-1 1,0-1 0,0 1-1,-1 0 1,1-1 0,0 1-1,0-1 1,-1 0 0,4-1 0,9-10-6482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6:59.732"/>
    </inkml:context>
    <inkml:brush xml:id="br0">
      <inkml:brushProperty name="width" value="0.025" units="cm"/>
      <inkml:brushProperty name="height" value="0.025" units="cm"/>
    </inkml:brush>
  </inkml:definitions>
  <inkml:trace contextRef="#ctx0" brushRef="#br0">1 124 9705,'-1'-6'1083,"2"1"-1,-1-1 1,1 1 0,-1 0-1,2-1 1,-1 1-1,0 0 1,1 0 0,3-7-1,-2 8-734,0 0 0,0 0 0,0 0 0,0 0 0,1 1 0,-1 0 0,1 0 0,0 0 0,0 0 0,0 0 0,0 1 0,1 0 0,-1 0-1,1 0 1,-1 0 0,8-1 0,-2 0-91,-1 0-1,1 1 1,0 0-1,1 1 1,-1 0-1,0 0 1,0 1-1,0 1 1,11 1-1,-18-1-210,-1-1-1,1 1 1,-1 0-1,0 0 1,1 0-1,-1 0 0,0 0 1,1 0-1,-1 1 1,0-1-1,0 1 1,0-1-1,0 1 1,0 0-1,-1 0 0,1 0 1,-1 0-1,1 0 1,-1 0-1,1 1 1,-1-1-1,0 0 1,0 1-1,0-1 0,-1 1 1,1-1-1,-1 1 1,1-1-1,-1 1 1,0-1-1,0 1 1,0-1-1,0 1 0,0 0 1,0-1-1,-1 1 1,1-1-1,-1 1 1,-1 3-1,-2 5 96,-1 0 1,0 0-1,0 0 0,-1-1 0,0 0 0,-1 0 1,0 0-1,-1-1 0,-9 9 0,5-3 35,0-1-1,-14 23 0,25-36-174,0 0-1,1 0 1,-1 0 0,0 1-1,1-1 1,-1 0-1,1 0 1,-1 0 0,1 0-1,0 1 1,-1-1 0,1 0-1,0 0 1,0 1 0,0-1-1,0 0 1,0 0 0,0 1-1,0-1 1,0 0-1,1 0 1,-1 1 0,0-1-1,1 2 1,0-3-2,0 1 1,0 0-1,1 0 0,-1 0 1,0 0-1,0-1 1,0 1-1,1-1 0,-1 1 1,0-1-1,1 1 0,-1-1 1,0 0-1,1 0 1,-1 1-1,1-1 0,-1 0 1,2-1-1,7 1-93,1-1 1,-1-1-1,1 0 0,15-5 1,-9 1-1054,0-1 0,29-16 0,28-24-6538,-24 10-1032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0.088"/>
    </inkml:context>
    <inkml:brush xml:id="br0">
      <inkml:brushProperty name="width" value="0.025" units="cm"/>
      <inkml:brushProperty name="height" value="0.025" units="cm"/>
    </inkml:brush>
  </inkml:definitions>
  <inkml:trace contextRef="#ctx0" brushRef="#br0">125 25 17585,'-8'5'3048,"-2"1"-2525,2 0 0,-1 1-1,1 0 1,0 1 0,0 0 0,1 0 0,0 1 0,0-1-1,1 1 1,0 1 0,1-1 0,0 1 0,0 0 0,1 1 0,1-1-1,-4 13 1,6-21-484,1 1 0,-1-1 0,1 1-1,-1-1 1,1 0 0,0 1 0,0-1-1,0 1 1,0-1 0,1 1 0,-1-1-1,0 1 1,1-1 0,0 0-1,0 1 1,-1-1 0,1 0 0,1 0-1,-1 1 1,0-1 0,0 0 0,1 0-1,0 0 1,-1-1 0,3 4 0,-1-4-28,0 0 0,0 0 1,0 0-1,0 0 0,1-1 0,-1 1 1,0-1-1,0 0 0,0 0 0,0 0 1,0 0-1,1-1 0,-1 1 0,0-1 1,0 1-1,0-1 0,0 0 0,0-1 1,0 1-1,3-2 0,1-1-27,0-1 0,0 0 1,0 0-1,-1 0 0,1-1 0,-1 0 0,-1 0 1,1 0-1,-1-1 0,0 0 0,-1 0 0,1 0 0,-1 0 1,-1-1-1,0 0 0,0 0 0,0 0 0,-1 0 1,0 0-1,-1 0 0,1-1 0,-2 1 0,1 0 0,-1-1 1,0 1-1,-2-9 0,1 14 18,1 1 0,-1-1 0,0 1 0,0 0 0,0-1 0,0 1 0,0 0 0,0 0 0,0 0 0,-1 0 0,1 0 1,-1 0-1,0 0 0,0 0 0,1 1 0,-1-1 0,0 1 0,0-1 0,0 1 0,-1 0 0,1 0 0,0 0 0,0 0 0,-1 0 0,1 0 0,0 1 0,-1-1 0,-2 0 0,3 1-138,1 0 0,-1 0-1,0 0 1,1 0 0,-1 0-1,0 0 1,1 0 0,-1 1-1,0-1 1,1 0 0,-1 1-1,1-1 1,-1 1 0,1 0-1,-1 0 1,1-1 0,-1 1-1,1 0 1,0 0 0,-1 0-1,1 0 1,0 1-1,0-1 1,0 0 0,0 0-1,0 1 1,0-1 0,0 1-1,0-1 1,1 1 0,-1-1-1,0 1 1,1-1 0,-1 1-1,1 0 1,0-1 0,0 1-1,-1 0 1,1-1 0,1 4-1,-2-3-456,1 0-1,0 0 1,0 0-1,1 0 1,-1 1-1,0-1 1,1 0-1,-1 0 0,1 0 1,-1 0-1,1 0 1,0 0-1,0 0 1,0 0-1,2 2 0,13 9-8630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5.967"/>
    </inkml:context>
    <inkml:brush xml:id="br0">
      <inkml:brushProperty name="width" value="0.025" units="cm"/>
      <inkml:brushProperty name="height" value="0.025" units="cm"/>
    </inkml:brush>
  </inkml:definitions>
  <inkml:trace contextRef="#ctx0" brushRef="#br0">249 0 9513,'-14'13'1447,"-13"13"-263,2 1 0,0 1 0,2 1 1,1 1-1,-32 58 0,43-61-588,0 0 0,2 0 0,-10 45 0,16-56-273,1 0 0,0 1 1,1-1-1,1 1 0,0-1 1,1 0-1,6 30 0,-5-41-220,-1 0 0,1 0 0,0-1-1,0 1 1,0 0 0,1-1 0,-1 1 0,1-1 0,0 0-1,1 0 1,-1 0 0,1 0 0,0-1 0,0 1 0,0-1-1,5 3 1,-2-2 31,1 0 0,-1-1 0,1 0 0,0 0 0,0-1 0,1 0 0,-1 0 0,0-1 0,11 1 0,-1-2 28,-1 0 1,1-2 0,-1 0-1,0 0 1,1-2-1,-1 0 1,-1-1 0,1-1-1,17-8 1,-13 2 31,0 0 0,-1-2 0,0 0 0,-1-2 0,0 0 0,-1-1 0,-1 0 0,-1-2 0,17-24 0,-23 29-24,-1-1 1,0 0-1,-1 0 0,-1-1 0,0 0 1,-1 0-1,-1-1 0,-1 1 1,0-1-1,-1 0 0,-1 0 0,0-1 1,-2-31-1,-1 42-143,0 0 0,-1 0 1,0-1-1,0 1 0,0 0 0,-1 0 1,0 1-1,0-1 0,-1 0 0,0 1 1,0 0-1,-1 0 0,1 0 0,-1 1 0,0 0 1,-1-1-1,1 2 0,-1-1 0,0 1 1,-13-7-1,14 8-145,-1 0 0,0 1 0,0 0 0,0 0 0,0 0 0,-1 1 1,1 0-1,0 0 0,-1 1 0,1-1 0,0 1 0,-1 1 0,1-1 0,0 1 0,0 0 1,-1 1-1,1-1 0,0 1 0,0 1 0,0-1 0,1 1 0,-1 0 0,1 0 0,-9 7 0,5-3-1203,0 0 0,1 1 0,0 0-1,1 1 1,-8 11 0,0 4-7188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0.507"/>
    </inkml:context>
    <inkml:brush xml:id="br0">
      <inkml:brushProperty name="width" value="0.025" units="cm"/>
      <inkml:brushProperty name="height" value="0.025" units="cm"/>
    </inkml:brush>
  </inkml:definitions>
  <inkml:trace contextRef="#ctx0" brushRef="#br0">171 27 18642,'0'0'2621,"-9"6"0,0 1-1989,-1 0 0,1 0 0,0 1 0,1 1 0,-10 11 0,14-15-445,0 1-1,0-1 1,0 1 0,1 0-1,0 0 1,0 0 0,0 0 0,1 0-1,0 1 1,0-1 0,0 1-1,0 11 1,2-18-183,0 1 0,0-1 0,0 0 1,0 0-1,0 1 0,0-1 0,1 0 0,-1 0 0,0 1 0,0-1 0,0 0 0,0 0 1,1 0-1,-1 0 0,0 1 0,0-1 0,0 0 0,1 0 0,-1 0 0,0 0 0,0 0 1,0 1-1,1-1 0,-1 0 0,0 0 0,0 0 0,1 0 0,-1 0 0,0 0 0,0 0 1,1 0-1,-1 0 0,0 0 0,0 0 0,1 0 0,-1 0 0,0 0 0,0 0 0,1 0 1,-1-1-1,0 1 0,0 0 0,1 0 0,-1 0 0,0 0 0,0 0 0,0-1 0,1 1 1,-1 0-1,0 0 0,0 0 0,0-1 0,0 1 0,1 0 0,-1 0 0,0 0 0,0-1 1,13-10 71,-3-1-124,-1-2-1,0 1 1,10-22-1,-17 31 35,1-1 0,-1-1 0,0 1 0,-1 0 0,1 0 0,-1-1 0,0 1 0,0-1 0,-1 1 0,0-1 0,0 1 0,0-1 0,-2-10 0,1 15 25,1 1 0,0-1 0,-1 0 0,1 0 0,-1 1 1,0-1-1,1 0 0,-1 1 0,1-1 0,-1 1 0,0-1 0,0 1 0,1-1 0,-1 1 0,0 0 0,0-1 0,0 1 0,1 0 0,-1-1 0,0 1 0,0 0 0,0 0 0,0 0 0,1 0 0,-1 0 0,0 0 0,0 0 0,0 0 0,0 0 0,0 0 0,1 1 0,-1-1 0,0 0 0,0 0 0,0 1 0,1-1 0,-3 2 0,-27 15 344,22-10-251,0 0-1,1 0 1,1 1-1,-1 0 0,1 0 1,1 0-1,-1 1 1,1 0-1,1 0 0,0 0 1,0 1-1,1 0 1,0-1-1,1 1 0,0 0 1,0 0-1,1 1 1,0 11-1,1-21-103,0 1 0,0 0 0,1 0 0,-1-1 0,1 1 0,-1 0 0,1-1 0,-1 1 0,1-1 0,0 1 0,0-1 0,0 1 0,0-1 0,0 1 0,0-1 0,0 0 0,0 0 0,1 1 0,-1-1 0,0 0 0,1 0 0,1 1 0,1 0 0,0-1 0,0 0 0,0 1 0,0-1 0,-1-1 0,2 1 0,-1 0 0,0-1 0,6 0 0,-2 0 0,-1-1 0,1 0 0,-1 0 0,1 0 0,-1-1 0,1 0 0,-1-1 0,0 0 0,0 0 0,8-5 0,-10 4-1,0-1 1,0 1-1,-1-1 0,0 0 1,0 0-1,0-1 0,0 1 1,-1-1-1,0 0 0,0 0 1,-1 0-1,1 0 0,-1 0 1,-1 0-1,1-1 0,-1 1 1,0-1-1,0 1 0,-1-1 1,0 1-1,0-1 0,-1 1 1,-2-13-1,2 18-98,1 0 0,-1 0 0,1 0 1,-1 0-1,0 0 0,0 0 0,0 0 0,1 0 0,-1 1 1,0-1-1,0 0 0,0 0 0,0 1 0,0-1 0,-1 0 0,1 1 1,0-1-1,0 1 0,-2-1 0,-24-2-7795,12 3 1157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0.893"/>
    </inkml:context>
    <inkml:brush xml:id="br0">
      <inkml:brushProperty name="width" value="0.025" units="cm"/>
      <inkml:brushProperty name="height" value="0.025" units="cm"/>
    </inkml:brush>
  </inkml:definitions>
  <inkml:trace contextRef="#ctx0" brushRef="#br0">14 0 20019,'0'0'11915,"-13"50"-11082,13-41-833,3-3 0,7-5 0,6-1 0,5-3-224,3-10-2595,0-7-3395,-1-2-4132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1.237"/>
    </inkml:context>
    <inkml:brush xml:id="br0">
      <inkml:brushProperty name="width" value="0.025" units="cm"/>
      <inkml:brushProperty name="height" value="0.025" units="cm"/>
    </inkml:brush>
  </inkml:definitions>
  <inkml:trace contextRef="#ctx0" brushRef="#br0">136 21 17104,'0'0'3689,"-11"0"-1030,7 0-2420,0 0 1,0 0 0,-1 0 0,1 1 0,0 0-1,0-1 1,0 2 0,0-1 0,0 0 0,0 1-1,0 0 1,0-1 0,0 2 0,1-1 0,-1 0-1,1 1 1,0-1 0,0 1 0,0 0 0,0 0-1,0 1 1,0-1 0,1 0 0,-4 6 0,2 0-57,-1 0 1,1 0 0,0 0-1,1 0 1,0 1 0,1-1-1,0 1 1,0 0 0,1-1-1,0 14 1,0-20-146,1 0 1,0 1-1,1-1 0,-1 0 0,0 1 0,1-1 1,0 0-1,0 0 0,0 1 0,0-1 1,0 0-1,1 0 0,-1 0 0,1-1 1,0 1-1,0 0 0,0 0 0,0-1 1,1 1-1,-1-1 0,0 0 0,1 0 0,0 0 1,0 0-1,-1 0 0,1-1 0,0 1 1,0-1-1,1 0 0,-1 1 0,0-2 1,0 1-1,4 1 0,1-2-38,0 0 0,-1 0 0,1-1 0,0 0 0,-1 0 0,1 0 0,-1-1 0,0 0 0,0-1 0,1 0 0,-1 0 0,-1 0 0,1-1 0,0 0 0,-1 0 0,0-1 0,0 0 0,0 0 0,-1 0 0,0-1 0,0 0 0,0 0 0,-1 0 0,1 0 0,-1-1 0,-1 1 0,0-1 0,0 0 0,0-1 0,0 1 0,-1 0 0,-1-1 0,1 1 0,-1-1 0,0 1 0,-1-1 0,0 1 0,0-1 0,-1 0 0,-2-14 0,1 19-19,1-1-1,-1 1 1,0-1-1,-1 1 1,1 0 0,0 0-1,-1 0 1,0 0 0,0 0-1,0 1 1,0-1-1,0 1 1,0 0 0,-1 0-1,1 0 1,-1 0 0,1 0-1,-1 1 1,0 0-1,1 0 1,-1 0 0,0 0-1,0 0 1,-6 1 0,8-1-8,0 1-1,0 0 1,0 0 0,0-1 0,0 2 0,0-1 0,0 0 0,1 0 0,-1 1 0,0-1 0,0 1 0,0-1 0,0 1 0,0 0 0,0 0 0,1 0 0,-1 0 0,0 0 0,1 0 0,-1 0 0,1 0 0,-1 1-1,1-1 1,0 1 0,-1-1 0,1 1 0,0-1 0,0 1 0,0 0 0,0 0 0,1-1 0,-1 1 0,0 0 0,1 0 0,-1 0 0,1 0 0,0 0 0,-1 0 0,1 0 0,0 0 0,0 0 0,0 0 0,1 0 0,-1 0-1,0-1 1,1 1 0,-1 0 0,2 2 0,-1-2-329,-1-1 0,1 0 0,0 1 0,0-1 0,0 0 0,0 0 0,0 0 0,1 0 0,-1 0 0,0 0 0,0 0 0,1 0 0,-1 0 0,0-1 0,1 1 0,-1-1 0,1 1 0,-1-1 0,1 1 0,-1-1 0,1 0 0,-1 0 0,1 0 0,0 1 0,-1-2 0,1 1 0,-1 0 0,1 0 0,1-1 0,1 1-986,21 0-7568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1.771"/>
    </inkml:context>
    <inkml:brush xml:id="br0">
      <inkml:brushProperty name="width" value="0.025" units="cm"/>
      <inkml:brushProperty name="height" value="0.025" units="cm"/>
    </inkml:brush>
  </inkml:definitions>
  <inkml:trace contextRef="#ctx0" brushRef="#br0">135 128 19282,'0'0'3929,"-11"4"-939,3-2-2719,1 1 1,0 0-1,1 0 0,-1 0 1,0 1-1,1 0 0,0 0 1,0 1-1,0 0 0,1 0 1,-1 0-1,1 1 1,1 0-1,-1 0 0,1 0 1,0 0-1,0 1 0,1-1 1,-1 1-1,1 0 1,1 0-1,0 1 0,-3 13 1,4-18-269,1-1 0,0 1 0,-1 0 0,1-1 1,0 1-1,1 0 0,-1 0 0,0-1 0,1 1 0,-1-1 1,1 1-1,0 0 0,0-1 0,0 1 0,0-1 0,0 0 1,1 1-1,-1-1 0,1 0 0,2 3 0,-1-3-4,0 0 1,0 0-1,1-1 0,-1 1 0,1-1 0,-1 0 0,1 0 0,-1 0 0,1-1 0,-1 1 1,1-1-1,0 0 0,-1 0 0,8-1 0,-4 0 1,1-1 0,-1 1 0,0-1 0,0-1 0,0 1 0,0-1 0,0-1 0,0 1 0,-1-1 0,0 0 0,0-1 0,0 0 0,0 0 0,-1 0 0,1 0 0,-1-1 0,-1 0 0,8-10 0,-6 6 0,1 0 0,-1 0 0,-1-1 0,0 1 0,-1-1 0,0 0 0,0-1 0,-1 1 0,-1-1 0,0 1 0,1-16 0,-3 27 0,0-1 0,0 1 0,0-1 0,0 0 0,0 1 0,0-1 0,0 1 0,0-1 0,-1 1 0,1-1 0,0 1 0,0-1 0,0 1 0,-1-1 0,1 1 0,0-1 0,0 1 0,-1-1 0,1 1 0,0-1 0,-1 1 0,1 0 0,-1-1 0,1 1 0,-1 0 0,1-1 0,-1 1 0,1 0 0,-1-1 0,1 1 0,-1 0 0,1 0 0,-1 0 0,1 0 0,-1-1 0,1 1 0,-1 0 0,1 0 0,-1 0 0,1 0 0,-1 0 0,0 0 0,1 0 0,-1 1 0,1-1 0,-1 0 0,1 0 0,-1 0 0,1 0 0,-1 1 0,0-1 0,-2 2 0,0-1 0,1 0 0,-1 0 0,1 1 0,-1 0 0,1-1 0,-1 1 0,1 0 0,-3 3 0,-2 5 0,0 0 0,1 1 0,0-1 0,1 1 0,0 1 0,0-1 0,1 1 0,1-1 0,0 1 0,0 0 0,2 0 0,-1 0 0,1 13 0,1-23 1,0-1 0,1 0-1,-1 0 1,0 0 0,0 0 0,1 0 0,-1 0 0,1 0-1,-1 0 1,1 0 0,-1 0 0,1 0 0,0 0 0,-1 0-1,1 0 1,0-1 0,0 1 0,-1 0 0,1 0 0,0-1-1,0 1 1,0-1 0,0 1 0,0-1 0,0 1 0,0-1-1,0 0 1,0 1 0,0-1 0,1 0 0,-1 0 0,0 1-1,0-1 1,0 0 0,0 0 0,0-1 0,0 1-1,0 0 1,0 0 0,1 0 0,0-1 0,5 0-26,-1-1 0,0 1 0,0-1 1,0 0-1,0 0 0,8-5 0,5-4-1277,0-2-1,0 0 1,-2-1 0,1 0-1,22-26 1,-33 31 663,0 0 0,-1 0 0,0 0 0,0-1 0,-1 0 0,0 0 0,3-11 0,-6 14 559,0-1 0,0 1 1,-1-1-1,0 0 0,0 1 0,-1-14 0,0 20 82,0-1 0,0 1 0,0-1-1,-1 1 1,1-1 0,0 1-1,-1-1 1,1 1 0,-1 0 0,1-1-1,-1 1 1,1-1 0,-1 1-1,0 0 1,0 0 0,0-1 0,0 1-1,0 0 1,0 0 0,0 0 0,0 0-1,0 0 1,0 0 0,-1 1-1,1-1 1,0 0 0,-1 0 0,1 1-1,0-1 1,-1 1 0,1-1-1,-1 1 1,1 0 0,-1 0 0,1 0-1,-1-1 1,1 1 0,-1 1-1,1-1 1,-1 0 0,-2 1 0,-1 0 86,1 0 1,-1 0-1,1 0 1,-1 1-1,1 0 0,-1 0 1,1 0-1,0 1 1,0-1-1,0 1 1,0 0-1,-3 4 1,-3 4 1007,1 0 1,1 0 0,-13 23-1,19-31-898,0 1 1,0-1-1,0 1 0,1 0 0,0 0 0,-1 0 0,1-1 1,0 1-1,1 0 0,-1 0 0,1 1 0,0-1 1,0 0-1,0 0 0,0 0 0,1 0 0,0 0 0,1 4 1,-1-6-218,0-1-1,0 1 1,0-1 0,0 0 0,1 1 0,-1-1 0,0 0 0,1 0-1,-1 0 1,1 0 0,-1 0 0,1 0 0,-1-1 0,1 1 0,0 0 0,-1-1-1,1 1 1,0-1 0,1 1 0,23 2-4269,-9-3-1366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2.158"/>
    </inkml:context>
    <inkml:brush xml:id="br0">
      <inkml:brushProperty name="width" value="0.025" units="cm"/>
      <inkml:brushProperty name="height" value="0.025" units="cm"/>
    </inkml:brush>
  </inkml:definitions>
  <inkml:trace contextRef="#ctx0" brushRef="#br0">171 44 4356,'0'0'23687,"-10"-7"-22753,-33-23-603,42 29-334,-1 1 0,1-1 0,0 0-1,-1 0 1,1 1 0,-1-1 0,1 1 0,-1 0 0,1-1 0,-1 1 0,1 0 0,-1 0 0,0 0 0,1 0 0,-1 0 0,1 0 0,-1 0 0,1 0 0,-1 1-1,1-1 1,-1 0 0,1 1 0,-1 0 0,-1 0 0,-22 25-1073,8-7 889,11-14 85,5-3-13,-1 0 0,0 0 0,0 0 0,0 0 0,0-1 1,0 1-1,0-1 0,-1 1 0,1-1 0,0 0 0,-1 0 0,-2 1 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2.559"/>
    </inkml:context>
    <inkml:brush xml:id="br0">
      <inkml:brushProperty name="width" value="0.025" units="cm"/>
      <inkml:brushProperty name="height" value="0.025" units="cm"/>
    </inkml:brush>
  </inkml:definitions>
  <inkml:trace contextRef="#ctx0" brushRef="#br0">102 30 6951,'0'0'17905,"-3"-4"-17265,-9-21 1213,11 25-1755,-1 0 0,0 1 1,1-1-1,-1 1 0,1-1 1,-1 1-1,1 0 0,-1-1 1,1 1-1,-1 0 0,1 0 1,0 0-1,0 0 0,-1 0 1,1 1-1,0-1 0,0 0 1,-1 2-1,-6 7 169,0 0 1,0 0-1,1 1 1,-9 18-1,14-26-168,1 1-1,-1 0 0,0 0 0,1-1 0,0 1 1,0 0-1,0 0 0,1 0 0,-1 1 0,1-1 1,0 0-1,0 0 0,0 0 0,1 0 0,-1 0 0,1 0 1,0 0-1,2 5 0,-1-7-84,0 1-1,0-1 1,0 0 0,0 0-1,1 0 1,-1 0 0,1-1-1,-1 1 1,1-1 0,0 1-1,0-1 1,-1 0 0,1 0 0,0 0-1,0 0 1,0-1 0,0 1-1,0-1 1,5 0 0,3 1 0,-1-1 1,1 0 0,0 0-1,15-4 1,-16 1-15,0 0 0,0-1 0,0 0 0,0-1 0,-1 0 0,0-1 0,0 0 0,0 0 0,12-12 0,-16 14 0,-1 1 0,0-1 0,-1 0 0,1 0 0,-1 0 0,0-1 0,0 1 0,0-1 0,0 0 0,-1 1 0,0-1 0,0 0 0,0-1 0,0 1 0,-1 0 0,0 0 0,0-1 0,-1 1 0,1-1 0,-2-9 0,0 13 0,1 1 0,-1 0 0,0-1 0,0 1 0,0 0 0,0-1 0,-1 1 0,1 0 0,0 0 0,0 0 0,-1 0 0,1 0 0,-1 0 0,1 0 0,-1 0 0,1 1 0,-1-1 0,1 1 0,-1-1 0,0 1 0,1-1 0,-1 1 0,0 0 0,1 0 0,-1 0 0,-2 0 0,-50 1 0,53-1 0,-5 1 0,0 0 0,0 1 0,0-1 0,1 1 0,-1 0 0,1 0 0,-1 1 0,-8 5 0,12-7 0,0 0 0,1 0 0,-1 1 0,0-1 0,1 0 0,-1 1 0,1-1 0,-1 1 0,1-1 0,-1 1 0,1 0 0,0 0 0,0 0 0,0-1 0,0 1 0,0 0 0,1 0 0,-1 0 0,1 0 0,-1 0 0,1 0 0,0 1 0,-1-1 0,1 0 0,0 0 0,0 0 0,1 0 0,-1 3 0,1-4-63,-1 0-1,1 0 1,-1 0 0,1-1 0,-1 1-1,1 0 1,-1 0 0,1 0 0,0 0-1,-1-1 1,1 1 0,0 0 0,0-1-1,0 1 1,-1 0 0,1-1 0,0 1-1,0-1 1,0 0 0,0 1 0,0-1-1,2 1 1,23 1-5169,-23-2 4451,21 0-9944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3.151"/>
    </inkml:context>
    <inkml:brush xml:id="br0">
      <inkml:brushProperty name="width" value="0.025" units="cm"/>
      <inkml:brushProperty name="height" value="0.025" units="cm"/>
    </inkml:brush>
  </inkml:definitions>
  <inkml:trace contextRef="#ctx0" brushRef="#br0">91 0 17008,'0'0'6892,"-2"12"-4025,-9 84 98,2-28-2290,3 1 1,3 70-1,4-116-1119,-4-15-3374,-16-23-6101,6 1 8010,-13-12-3830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3.527"/>
    </inkml:context>
    <inkml:brush xml:id="br0">
      <inkml:brushProperty name="width" value="0.025" units="cm"/>
      <inkml:brushProperty name="height" value="0.025" units="cm"/>
    </inkml:brush>
  </inkml:definitions>
  <inkml:trace contextRef="#ctx0" brushRef="#br0">42 190 6054,'0'0'8744,"-41"-55"-5893,40 41-289,1 0-512,4-2 96,13 1-288,5 2-705,5 0-352,6 3-481,6 1-288,4 2-64,5 1-1409,5 1-1570,1 1-993,-5 0-1954,-1 0-4676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3.871"/>
    </inkml:context>
    <inkml:brush xml:id="br0">
      <inkml:brushProperty name="width" value="0.025" units="cm"/>
      <inkml:brushProperty name="height" value="0.025" units="cm"/>
    </inkml:brush>
  </inkml:definitions>
  <inkml:trace contextRef="#ctx0" brushRef="#br0">215 1 14862,'0'0'3054,"-13"5"-246,1 0-2270,0 1 0,0 0 0,0 1 0,1 0 0,0 1 0,0 0 0,1 1 0,0 0 1,-13 16-1,14-14-214,0 0 1,1 1 0,0 0 0,1 1-1,1-1 1,0 1 0,0 0 0,1 1-1,1 0 1,1-1 0,-3 18 0,6-30-318,0 0 0,0 0 1,0 0-1,0 0 0,0 0 0,0 0 1,0-1-1,0 1 0,1 0 1,-1 0-1,0 0 0,1 0 0,-1 0 1,1 0-1,-1-1 0,1 1 0,-1 0 1,1 0-1,-1-1 0,1 1 1,0 0-1,-1-1 0,1 1 0,0-1 1,0 1-1,0-1 0,1 2 1,32 3 112,-21-6-236,1 0 0,-1-1 1,15-5-1,-5 1-261,-13 2 92,0 0 0,1 1 1,-1 1-1,0 0 0,1 0 0,0 1 1,-1 0-1,1 1 0,19 2 1,-29-1 316,0-1 1,-1 1 0,1-1 0,0 1 0,-1 0 0,1-1 0,-1 1 0,1 0-1,0-1 1,-1 1 0,0 0 0,1 0 0,-1-1 0,1 1 0,-1 0 0,0 0-1,1 0 1,-1 0 0,0 0 0,0 0 0,0-1 0,0 1 0,0 0 0,0 0-1,0 0 1,0 0 0,0 0 0,0 0 0,-1 0 0,1-1 0,0 1 0,-1 0 0,1 0-1,0 0 1,-1 0 0,0 1 0,-18 29 1697,9-21-1470,-1-1-1,-1-1 0,1 0 1,-2 0-1,1-1 0,-21 8 0,25-11-153,1-1-1,-1-1 0,0 1 0,0-1 0,-1 0 0,1-1 0,0 0 0,-1-1 0,1 1 1,0-1-1,-1-1 0,-11-2 0,19 3-159,1 0 0,-1 0 1,0-1-1,1 1 0,-1 0 0,1-1 0,-1 1 1,0-1-1,1 1 0,-1-1 0,1 1 0,-1-1 1,1 1-1,0-1 0,-1 1 0,1-1 0,0 0 0,-1 1 1,1-1-1,0 1 0,-1-1 0,1 0 0,0 1 1,0-1-1,0 0 0,0 0 0,0 1 0,0-1 1,0 0-1,0 1 0,0-1 0,0 0 0,0 1 1,0-1-1,0 0 0,1 1 0,-1-1 0,0 0 1,0 1-1,1-2 0,17-24-3938,37-15-5382,-21 15 2172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04.243"/>
    </inkml:context>
    <inkml:brush xml:id="br0">
      <inkml:brushProperty name="width" value="0.025" units="cm"/>
      <inkml:brushProperty name="height" value="0.025" units="cm"/>
    </inkml:brush>
  </inkml:definitions>
  <inkml:trace contextRef="#ctx0" brushRef="#br0">227 31 19282,'0'0'10186,"0"52"-8969,-3-18-192,0 5-416,1 0-321,2 0-128,0-3-160,0-5 0,0-4-448,2-4-1218,6-9-1473,-2-6-1121</inkml:trace>
  <inkml:trace contextRef="#ctx0" brushRef="#br0" timeOffset="1">1 59 17008,'0'0'7143,"11"-8"-6054,0 1-914,0 1 0,0 0 0,0 0 1,0 2-1,1-1 0,0 1 0,0 1 0,0 0 1,0 1-1,17-1 0,-24 3-145,13-1 10,-1 0 0,1 2 0,-1 0 1,0 1-1,18 4 0,-31-5-27,1 1 0,-1-1 0,0 1 0,0-1 0,-1 1 0,1 1 0,0-1 0,-1 0 0,1 1 0,-1 0 0,1 0 0,-1 0 0,0 0 0,-1 0 0,1 1 0,0-1 0,-1 1 0,0-1 0,0 1 0,0 0 0,0 0 0,-1 0 0,1 0 0,-1 1 0,1 7 0,0 2 189,-1 1 1,-1 0 0,0 0 0,-1 0-1,0 0 1,-1 0 0,-1 0 0,-1-1-1,0 1 1,0-1 0,-2 0 0,-10 21-1,12-28-99,0 1-1,-1 0 1,1-1-1,-2 0 1,1 0-1,-1-1 0,0 1 1,0-1-1,-1 0 1,1-1-1,-1 0 0,-1 0 1,1 0-1,-1-1 1,0 0-1,1-1 0,-2 1 1,1-2-1,0 1 1,-1-1-1,1 0 1,-16 1-1,22-3-270,0 0 0,1 0 0,-1 0-1,0 0 1,0 0 0,0 0 0,0-1 0,0 1 0,1-1-1,-1 1 1,0-1 0,0 0 0,0 1 0,1-1 0,-1 0-1,1 0 1,-1 0 0,1 0 0,-1-1 0,1 1 0,-1 0 0,1-1-1,0 1 1,0-1 0,0 1 0,0-1 0,0 1 0,0-1-1,0 0 1,0 1 0,1-1 0,-1 0 0,0-2 0,-2-21-7824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6.625"/>
    </inkml:context>
    <inkml:brush xml:id="br0">
      <inkml:brushProperty name="width" value="0.025" units="cm"/>
      <inkml:brushProperty name="height" value="0.025" units="cm"/>
    </inkml:brush>
  </inkml:definitions>
  <inkml:trace contextRef="#ctx0" brushRef="#br0">215 0 12940,'0'0'12188,"-8"3"-11286,-4 1-841,1 1-1,0 1 1,1 0 0,-1 0-1,1 1 1,0 1 0,1-1-1,0 2 1,0-1-1,0 1 1,2 1 0,-1-1-1,1 1 1,-10 18 0,9-13 39,0 1 0,0 0 0,2 1 1,0-1-1,1 1 0,0 1 1,1-1-1,2 0 0,-1 1 0,1 18 1,2-33-68,0 1 1,0-1 0,1 1 0,-1-1 0,1 1 0,0 0 0,0-1 0,0 0 0,0 1 0,0-1 0,1 0 0,-1 1 0,1-1 0,0 0-1,0 0 1,0 0 0,1-1 0,-1 1 0,1 0 0,-1-1 0,1 0 0,0 1 0,0-1 0,0 0 0,0-1 0,0 1 0,1 0-1,-1-1 1,0 0 0,1 0 0,-1 0 0,1 0 0,-1 0 0,1-1 0,-1 0 0,1 1 0,0-1 0,-1-1 0,6 0 0,3 1 162,0-2 1,0 0-1,0 0 0,0-1 1,0 0-1,-1-1 1,1-1-1,-1 0 1,0 0-1,17-12 1,-23 13-135,0-1 1,1 1 0,-1-1 0,-1 0 0,1-1 0,-1 1-1,0-1 1,0 0 0,0 0 0,3-8 0,-7 12-51,1 1 0,0-1 0,-1 0 0,1 0 0,-1 1 0,0-1 0,0 0 0,1 0 0,-1 0 0,0 0 0,-1 1 0,1-1 0,0 0 0,0 0 0,-1 0 0,1 1 0,-1-1-1,0 0 1,1 1 0,-1-1 0,0 0 0,0 1 0,0-1 0,0 1 0,0-1 0,0 1 0,-1 0 0,1 0 0,0-1 0,-1 1 0,1 0 0,-1 0 0,1 0 0,-1 0 0,0 0 0,1 1 0,-1-1 0,0 0 0,1 1 0,-1 0 0,0-1 0,-3 1 0,-5-3-236,0 1 0,0 1-1,0 0 1,-18 0 0,26 0 162,0 1-1,1 0 1,-1 0 0,0 0 0,1 0-1,-1 0 1,0 1 0,1-1-1,-1 0 1,1 1 0,-1-1 0,1 1-1,-1 0 1,1-1 0,-1 1-1,1 0 1,-1 0 0,1 0 0,0 0-1,-1 0 1,1 0 0,0 1-1,0-1 1,0 0 0,0 0 0,0 1-1,0-1 1,0 1 0,1-1-1,-1 1 1,0-1 0,1 1 0,-1-1-1,1 1 1,-1 2 0,2-3-191,-1 1-1,0-1 1,0 0 0,1 1 0,-1-1-1,1 0 1,-1 0 0,1 0 0,-1 1-1,1-1 1,0 0 0,0 0-1,-1 0 1,1 0 0,0 0 0,0 0-1,0-1 1,0 1 0,0 0 0,0 0-1,1-1 1,-1 1 0,0 0 0,0-1-1,2 1 1,36 8-5761,-10-8 548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5.039"/>
    </inkml:context>
    <inkml:brush xml:id="br0">
      <inkml:brushProperty name="width" value="0.025" units="cm"/>
      <inkml:brushProperty name="height" value="0.025" units="cm"/>
    </inkml:brush>
  </inkml:definitions>
  <inkml:trace contextRef="#ctx0" brushRef="#br0">202 63 13549,'0'0'12161,"-9"0"-11708,-1 0-431,4-1 126,0 1 0,0 0 1,-1 0-1,1 0 0,0 1 0,0 0 0,0 0 1,0 1-1,0 0 0,0 0 0,0 0 0,0 0 1,1 1-1,-1 0 0,1 1 0,-6 3 0,3 1-43,1 0 0,0 0 0,0 1 0,1 0 0,0 0 0,1 0 0,0 1-1,0 0 1,1 0 0,0 0 0,1 1 0,0-1 0,-2 18 0,4-27-104,1 0 1,0 0 0,0-1-1,-1 1 1,1 0 0,0 0-1,0 0 1,0 0 0,0-1-1,0 1 1,0 0 0,0 0-1,1 0 1,-1-1 0,0 1-1,0 0 1,1 0 0,-1 0-1,0-1 1,1 1 0,-1 0-1,1-1 1,-1 1 0,1 0-1,-1-1 1,1 1 0,-1 0-1,1-1 1,0 1 0,-1-1-1,1 1 1,0-1 0,0 1-1,1-1 4,1 0-1,-1 0 0,0 0 0,0-1 0,0 1 0,0 0 1,0-1-1,0 1 0,-1-1 0,1 0 0,0 0 0,0 0 1,2-1-1,6-5 38,1 0 0,-1 0 0,14-14-1,-5 2 17,-1-2-1,25-37 0,-36 48 1,-1-1 1,0 0 0,-1 0-1,0 0 1,0 0 0,-2-1-1,1 1 1,2-19 0,-33 139 683,23-67-739,3 69-1,0-110-2,1 0 0,0 0 0,0 0 0,0 0-1,0 1 1,1-1 0,-1 0 0,0 0 0,0 0 0,1 0 0,-1 0-1,0 0 1,1 0 0,-1-1 0,1 1 0,0 0 0,-1 0-1,1 0 1,0 0 0,-1 0 0,1-1 0,0 1 0,0 0 0,-1-1-1,1 1 1,0-1 0,0 1 0,0-1 0,0 1 0,2 0-1,0-1 16,-1 0 0,1 0 0,0 0 0,0 0-1,0 0 1,0-1 0,-1 0 0,1 1-1,0-1 1,-1 0 0,5-2 0,7-4-217,0 0 0,25-19 1,-12 3-6216,-17 12-315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5.412"/>
    </inkml:context>
    <inkml:brush xml:id="br0">
      <inkml:brushProperty name="width" value="0.025" units="cm"/>
      <inkml:brushProperty name="height" value="0.025" units="cm"/>
    </inkml:brush>
  </inkml:definitions>
  <inkml:trace contextRef="#ctx0" brushRef="#br0">88 0 15855,'0'0'9855,"-2"10"-8174,-34 128 586,24-104-1645,2 1-1,1 0 1,2 1 0,-5 61 0,12-95-624,0-1 0,1 0 0,-1 1 0,0-1 0,0 0 0,1 1 0,-1-1 0,0 0 0,1 0 0,0 1 0,-1-1 0,1 0 0,-1 0 0,1 0 0,0 0 0,0 0 0,0 0 0,0 0 0,0 0 0,0 0 0,0 0 0,0-1 0,0 1 0,0 0 0,0 0 0,3 0 0,0 0-23,1 1 0,0-1 1,-1 0-1,1 0 0,0-1 0,0 1 1,8-1-1,4-2-236,0 0-1,-1 0 1,27-9 0,-34 8-168,51-17-3613,-21 3-1748,-14 2-781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6.299"/>
    </inkml:context>
    <inkml:brush xml:id="br0">
      <inkml:brushProperty name="width" value="0.025" units="cm"/>
      <inkml:brushProperty name="height" value="0.025" units="cm"/>
    </inkml:brush>
  </inkml:definitions>
  <inkml:trace contextRef="#ctx0" brushRef="#br0">63 0 18802,'0'0'5045,"-2"12"-2889,-8 57 83,3 1-1,4 141 1,3-210-2236,0 1 0,0-1 0,0 0 1,0 1-1,0-1 0,1 0 0,-1 1 0,0-1 0,1 0 1,-1 0-1,1 1 0,0-1 0,-1 0 0,1 0 0,0 0 1,-1 0-1,1 0 0,1 1 0,-1-2-3,-1 1-1,1-1 1,-1 0 0,1 0 0,0 0-1,-1 0 1,1 0 0,-1-1 0,1 1-1,-1 0 1,1 0 0,-1 0 0,1 0-1,-1-1 1,1 1 0,-1 0-1,1 0 1,-1-1 0,0 1 0,1 0-1,-1-1 1,1 1 0,-1 0 0,0-1-1,1 1 1,-1-1 0,0 1 0,1-1-1,-1 1 1,0-1 0,0 1 0,1-1-1,-1 1 1,0-1 0,0 1-1,0-1 1,0 1 0,0-1 0,0 1-1,0-1 1,0 1 0,0-1 0,0 1-1,0-2 1,2-6 0,0 0 0,0 0 0,-1-1 0,0 1 0,-1 0 0,0-1 0,0 1 0,0-1 0,-1 1 0,-1 0 0,1 0 0,-1-1 0,-1 1 0,0 0 0,0 1 0,0-1 0,-1 0 0,0 1 0,-1 0 0,1 0 0,-1 0 0,-10-10 0,14 17 0,1-1 0,0 1 0,0 0 0,0-1 0,-1 1 0,1 0 0,0 0 0,0-1 0,-1 1 0,1 0 0,0 0 0,0-1 0,-1 1 0,1 0 0,0 0 0,-1 0 0,1 0 0,0 0 0,-1-1 0,1 1 0,0 0 0,-1 0 0,1 0 0,-1 0 0,1 0 0,0 0 0,-1 0 0,1 0 0,0 0 0,-1 0 0,1 1 0,0-1 0,-1 0 0,1 0 0,0 0 0,-1 0 0,1 0 0,0 1 0,-1-1 0,1 0 0,0 0 0,0 0 0,-1 1 0,-2 20 0,12 26 0,-7-42 0,1-1 0,-1-1 0,1 1 0,0 0 0,0-1 0,1 1 0,-1-1 0,1 0 0,-1 0 0,1 0 0,0-1 0,0 1 0,0-1 0,0 0 0,1 0 0,-1-1 0,1 1 0,-1-1 0,1 0 0,-1 0 0,1 0 0,0-1 0,-1 1 0,1-1 0,0-1 0,-1 1 0,1 0 0,0-1 0,-1 0 0,1 0 0,7-4 0,-3 3 0,-1-2 0,1 1 0,-1-1 0,0 0 0,-1-1 0,1 0 0,-1 0 0,0 0 0,0-1 0,-1 0 0,1-1 0,-1 1 0,-1-1 0,1 0 0,-1-1 0,4-8 0,2-19 0,-12 21 0,0 14 0,1-1 0,-1 1 0,0 0 0,1 0 0,-1 0 0,1 0 0,-1 1 0,1-1 0,-1 0 0,0 0 0,1 0 0,-1 0 0,1 0 0,-1 1 0,1-1 0,-1 0 0,1 1 0,-1-1 0,1 0 0,-1 1 0,1-1 0,0 0 0,-1 1 0,1-1 0,-1 1 0,1-1 0,-1 2 0,-8 10 0,0 0 0,1 1 0,1 0 0,0 0 0,0 1 0,1-1 0,1 2 0,-6 24 0,11-39 0,0 1 0,0 0 0,0-1 0,0 1 0,0-1 0,0 1 0,0 0 0,0-1 0,0 1 0,0 0 0,0-1 0,0 1 0,1-1 0,-1 1 0,0-1 0,0 1 0,1-1 0,-1 1 0,0 0 0,1-1 0,-1 1 0,0-1 0,1 0 0,-1 1 0,1-1 0,-1 1 0,1-1 0,-1 0 0,1 1 0,-1-1 0,1 0 0,-1 1 0,1-1 0,-1 0 0,1 0 0,0 0 0,-1 0 0,1 1 0,-1-1 0,1 0 0,0 0 0,-1 0 0,1 0 0,-1 0 0,1-1 0,0 1 0,-1 0 0,1 0 0,-1 0 0,1 0 0,-1-1 0,2 1 0,38-14 0,-33 12 0,22-10 0,44-10 0,-63 20 0,-1 0 0,1 1 0,0-1 0,0 2 0,1 0 0,-1 0 0,0 0 0,17 5 0,-20-4 0,3 0 0,-9-16 0,-1 12 0,1-28 0,0 19 0,0 1 0,-1-1 0,0 1 0,-1 0 0,-5-23 0,10 38 0,-1 1 0,1-1 0,0 0 0,0 0 0,1 0 0,-1-1 0,1 0 0,0 1 0,0-2 0,0 1 0,0-1 0,0 1 0,1-1 0,-1-1 0,1 1 0,-1-1 0,1 0 0,0 0 0,-1-1 0,1 1 0,0-1 0,0-1 0,10-1 0,-5 1 0,0 0 0,0-1 0,0 0 0,-1-1 0,1-1 0,-1 1 0,1-2 0,-1 1 0,-1-1 0,1-1 0,15-11 0,-22 15 0,0-1 0,0 1 0,0-1 0,-1 0 0,1 0 0,-1 0 0,1 0 0,-1 0 0,0-1 0,0 1 0,-1 0 0,1-1 0,-1 0 0,1 1 0,0-5 0,-3 7 0,1 1 0,0-1 0,-1 1 0,1-1 0,-1 1 0,1-1 0,-1 1 0,1 0 0,-1-1 0,1 1 0,-1 0 0,0-1 0,1 1 0,-1 0 0,1 0 0,-1-1 0,0 1 0,1 0 0,-1 0 0,0 0 0,1 0 0,-1 0 0,1 0 0,-1 0 0,0 0 0,1 0 0,-1 0 0,0 0 0,1 1 0,-1-1 0,0 0 0,1 0 0,-1 1 0,1-1 0,-1 0 0,1 1 0,-2 0 0,-25 10 0,18-5 0,0 0 0,0 0 0,0 1 0,1 0 0,-9 11 0,14-15 0,0 1 0,0 0 0,0 0 0,0 0 0,1 0 0,0 0 0,0 1 0,0-1 0,0 1 0,1-1 0,-1 1 0,1 0 0,0-1 0,0 7 0,2-9 0,-1-1 0,1 0 0,-1 1 0,1-1 0,-1 0 0,1 1 0,0-1 0,-1 0 0,1 0 0,0 1 0,0-1 0,0 0 0,0 0 0,0 0 0,0 0 0,0 0 0,1-1 0,-1 1 0,0 0 0,0 0 0,1-1 0,-1 1 0,1-1 0,-1 1 0,0-1 0,1 0 0,-1 1 0,1-1 0,-1 0 0,1 0 0,2 0 0,58 1 0,-45-2 0,-3 2-1270,18-2-6679</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6.641"/>
    </inkml:context>
    <inkml:brush xml:id="br0">
      <inkml:brushProperty name="width" value="0.025" units="cm"/>
      <inkml:brushProperty name="height" value="0.025" units="cm"/>
    </inkml:brush>
  </inkml:definitions>
  <inkml:trace contextRef="#ctx0" brushRef="#br0">0 56 15599,'0'0'7335,"61"9"-5606,-28-17-768,7-1-833,2-3-672,-3-3-3588,-2-5-8232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7.042"/>
    </inkml:context>
    <inkml:brush xml:id="br0">
      <inkml:brushProperty name="width" value="0.025" units="cm"/>
      <inkml:brushProperty name="height" value="0.025" units="cm"/>
    </inkml:brush>
  </inkml:definitions>
  <inkml:trace contextRef="#ctx0" brushRef="#br0">0 0 10890,'0'0'18482,"7"12"-17265,-7-11-1194,5 9 98,0-1 0,0 1 1,-1 0-1,-1 0 1,0 1-1,0-1 1,-1 1-1,1 14 1,-2-22-152,9 140 310,3-83-2981,-12-53 803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7.387"/>
    </inkml:context>
    <inkml:brush xml:id="br0">
      <inkml:brushProperty name="width" value="0.025" units="cm"/>
      <inkml:brushProperty name="height" value="0.025" units="cm"/>
    </inkml:brush>
  </inkml:definitions>
  <inkml:trace contextRef="#ctx0" brushRef="#br0">0 170 15759,'0'0'3059,"2"-12"101,-1 5-2587,-1 2-364,0 1 0,1 0-1,-1 0 1,1 0 0,0 0-1,0 0 1,1 0-1,-1 0 1,1 0 0,0 0-1,0 0 1,0 1 0,1-1-1,-1 1 1,1 0-1,0 0 1,-1 0 0,2 0-1,3-3 1,11-5 140,1 1 1,1 1-1,0 0 1,0 2-1,1 0 1,0 1-1,0 1 1,0 1-1,0 2 1,1-1-1,0 2 0,21 2 1,-40-1-347,0 0 1,0-1-1,0 1 1,0 1-1,0-1 0,0 0 1,0 1-1,0 0 1,-1-1-1,1 1 0,0 0 1,0 1-1,-1-1 1,1 0-1,-1 1 0,1-1 1,-1 1-1,1 0 1,-1 0-1,0 0 0,0 0 1,0 0-1,0 0 1,0 1-1,-1-1 1,1 1-1,-1-1 0,0 1 1,1 0-1,-1-1 1,0 1-1,0 0 0,-1 0 1,1 0-1,-1 0 1,1-1-1,-1 1 0,0 0 1,0 0-1,0 0 1,-1 0-1,1 0 0,-1 0 1,1 0-1,-1 0 1,-2 3-1,0 3 56,-1-1 0,0 1 0,-1-1-1,0-1 1,0 1 0,-1-1 0,0 0 0,0 0 0,0 0-1,-1-1 1,-14 10 0,3-3 100,-1 0-1,0-2 1,-37 17-1,38-22-1763,28-12-2343,26-12-5793,-17 10-77</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7.821"/>
    </inkml:context>
    <inkml:brush xml:id="br0">
      <inkml:brushProperty name="width" value="0.025" units="cm"/>
      <inkml:brushProperty name="height" value="0.025" units="cm"/>
    </inkml:brush>
  </inkml:definitions>
  <inkml:trace contextRef="#ctx0" brushRef="#br0">1 230 13741,'0'0'5899,"9"4"-3219,-4-2-2411,-1 0 23,0 1 1,0-2-1,0 1 1,0 0-1,1-1 1,-1 0-1,0 0 1,1 0-1,-1 0 1,0-1-1,1 0 1,-1 0-1,1 0 1,-1 0-1,1-1 1,-1 0-1,0 0 1,1 0-1,-1 0 1,7-4-1,4-4 190,-1 0 0,0-2 0,-1 0 0,19-19 0,-27 25-357,0-1 1,0 0-1,-1 0 0,1 0 0,-1-1 0,-1 0 0,1 1 0,-1-1 0,0 0 0,-1-1 0,0 1 0,3-14 0,-5 21-125,0-1 0,0 1 0,1-1 0,-1 1 0,0-1 0,0 1 0,0-1 0,0 1 0,0-1 0,0 1 0,0 0 0,0-1 0,0 1 0,-1-1 0,1 1 0,0-1 0,0 1 0,0-1 0,0 1 0,-1 0 0,1-1 0,0 1 0,0-1 0,-1 1 0,1 0 0,0-1 0,-1 1 0,1 0 0,0-1 0,-1 1 0,1 0 0,0 0 0,-1-1 0,1 1 0,-1 0 0,-17 7 0,-13 22 0,20-16 0,1 0 0,1 1 0,1 1 0,0-1 0,1 1 0,0 1 0,1-1 0,-6 29 0,12-44 0,0 0 0,0 1 0,0-1 0,0 0 0,0 0 0,0 1 0,0-1 0,0 0 0,0 1 0,0-1 0,0 0 0,0 1 0,0-1 0,0 0 0,1 0 0,-1 1 0,0-1 0,0 0 0,0 1 0,0-1 0,1 0 0,-1 0 0,0 0 0,0 1 0,0-1 0,1 0 0,-1 0 0,0 0 0,1 1 0,-1-1 0,0 0 0,0 0 0,1 0 0,-1 0 0,0 0 0,1 0 0,-1 0 0,1 0 0,16-1 0,17-12 0,-8 1 0,-12 4 0,0 1 0,0 0 0,0 1 0,1 1 0,0 0 0,0 1 0,1 1 0,-1 0 0,1 1 0,21 0 0,-23 12 0,-6-4 0,-5-15 0,-3-14 0,-2 0 0,0 1 0,-2-1 0,0 1 0,-12-33 0,15 51-565,1 4 286,-1-1 0,1 1 0,0 0-1,-1-1 1,1 1 0,0 0 0,0-1 0,-1 1 0,1-1 0,0 1 0,0 0-1,0-1 1,0 1 0,-1-1 0,1 1 0,0-1 0,0 1 0,0-1 0,0 1-1,0 0 1,0-1 0,0 1 0,0-1 0,0 1 0,0-1 0,1 1 0,-1-1 0,0 1-1,0 0 1,0-1 0,0 1 0,1-1 0,-1 1 0,0 0 0,0-1 0,1 1-1,-1 0 1,0-1 0,1 1 0,-1 0 0,0-1 0,1 1 0,-1 0 0,1 0-1,0-1 1,10 1-10627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8.198"/>
    </inkml:context>
    <inkml:brush xml:id="br0">
      <inkml:brushProperty name="width" value="0.025" units="cm"/>
      <inkml:brushProperty name="height" value="0.025" units="cm"/>
    </inkml:brush>
  </inkml:definitions>
  <inkml:trace contextRef="#ctx0" brushRef="#br0">98 1 17617,'0'0'11098,"-8"4"-9779,-1 1-1094,0 1 1,0 0 0,1 0-1,0 1 1,1 0 0,-1 1-1,1-1 1,1 1 0,0 1-1,-7 10 1,17-18-312,-1 1-1,0 0 1,0-1-1,1 0 0,-1 1 1,1-1-1,-1-1 1,1 1-1,-1 0 1,8-1-1,-2 2-194,8 1-136,-4-1 31,1 0 1,-1 1-1,0 1 1,0 0-1,-1 1 0,1 0 1,13 8-1,-25-12 413,0 0-1,0-1 1,0 1-1,0 0 1,0 0-1,0 0 1,0 0-1,0 0 1,-1 0-1,1 0 1,0 0 0,0 0-1,-1 0 1,1 0-1,-1 0 1,1 1-1,-1-1 1,0 0-1,1 0 1,-1 1 0,0-1-1,0 0 1,0 0-1,0 1 1,0-1-1,0 0 1,0 1-1,0 0 1,-1 1 116,-1 0 0,1-1 0,0 1 0,-1 0 0,0-1-1,0 1 1,1-1 0,-1 0 0,-1 0 0,1 0 0,-4 4 0,-4 1 274,1-1 0,-1 0-1,-1 0 1,1 0 0,-15 4 0,-35 1-1677,30-14-29,30 2 1236,-1 1 0,0 0 0,0-1 1,1 1-1,-1-1 0,0 1 1,1-1-1,-1 1 0,0-1 1,1 1-1,-1-1 0,1 1 0,-1-1 1,1 0-1,-1 1 0,1-1 1,-1 0-1,1 0 0,0 1 0,-1-1 1,1 0-1,0 0 0,0 0 1,0 1-1,0-1 0,0 0 1,-1-1-1,2 1-310,-1 0 0,0 1 0,0-1 0,0 0 0,0 0 0,1 1 0,-1-1 0,0 0 0,0 0 0,1 1 0,-1-1 0,1 0 0,-1 1 0,1-1 1,-1 0-1,1 1 0,-1-1 0,1 1 0,0-1 0,-1 1 0,1-1 0,0 1 0,-1-1 0,2 1 0,-2 0 340,17-11-7322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8.778"/>
    </inkml:context>
    <inkml:brush xml:id="br0">
      <inkml:brushProperty name="width" value="0.025" units="cm"/>
      <inkml:brushProperty name="height" value="0.025" units="cm"/>
    </inkml:brush>
  </inkml:definitions>
  <inkml:trace contextRef="#ctx0" brushRef="#br0">129 61 16784,'0'0'11173,"-9"4"-10692,1-1-278,0 1 1,0 1 0,1 0 0,0 0 0,0 0 0,0 1 0,0 0 0,1 0 0,0 0 0,0 1 0,1 0 0,-1 0 0,2 1 0,-1-1-1,1 1 1,0 0 0,1 0 0,0 1 0,-4 13 0,7-20-197,-1-1 0,1 0-1,0 1 1,-1-1 0,1 1 0,0-1 0,0 1-1,0-1 1,0 1 0,0-1 0,1 1 0,-1-1-1,0 1 1,1-1 0,-1 0 0,1 1 0,-1-1-1,1 1 1,0-1 0,-1 0 0,1 0 0,0 1-1,0-1 1,0 0 0,0 0 0,0 0 0,0 0-1,0 0 1,0 0 0,1 0 0,1 1 0,2-1-4,-1 0 0,1-1 1,-1 1-1,0-1 0,1 0 1,-1 0-1,1 0 0,-1-1 1,9-1-1,-2-1-3,0-1 0,-1 1 0,1-2 0,-1 0 0,0 0 0,0-1 0,-1 0 0,0 0 0,0-1 0,0-1 0,-1 1 0,13-16 0,-10 10 0,0 0 0,-1-1 0,-1 0 0,0-1 0,-1 0 0,0 0 0,10-31 0,-28 74 0,-8 35 0,18-63 0,1 0 0,-1 1 0,0-1 0,0 1 0,0-1 0,0 1 0,0-1 0,0 0 0,0 1 0,1-1 0,-1 0 0,0 1 0,0-1 0,1 0 0,-1 1 0,0-1 0,0 0 0,1 1 0,-1-1 0,0 0 0,1 0 0,-1 1 0,1-1 0,-1 0 0,0 0 0,1 0 0,-1 1 0,1-1 0,-1 0 0,0 0 0,1 0 0,-1 0 0,1 0 0,-1 0 0,0 0 0,1 0 0,-1 0 0,1 0 0,-1 0 0,1 0 0,-1 0 0,0 0 0,1-1 0,-1 1 0,1 0 0,-1 0 0,0 0 0,1-1 0,-1 1 0,0 0 0,1-1 0,18-7 0,30-25 0,26-17 0,-69 47 0,1 0 0,-1 0 0,1 0 0,0 0 0,0 1 0,0 0 0,0 1 0,1 0 0,8-1 0,-15 3 0,0 0 0,-1-1 0,1 1 0,0 0 0,-1 0 0,1 0 0,-1-1 0,1 1 0,-1 0 0,1 0 0,-1 0 0,0 0 0,0 0 0,1 0 0,-1 0 0,0 0 0,0 0 0,0 0 0,0 0 0,0 0 0,0 0 0,0 0 0,0 0 0,-1 0 0,1 0 0,-1 2 0,-5 31 0,-25 54 0,40-92 0,4-7 0,-6 3-781,-5 6 189,0 0 0,-1 1 0,1-1-1,0 0 1,-1 0 0,0 0 0,1 0 0,-1 0 0,0 0 0,0 0 0,0 0-1,0-1 1,0 1 0,-1 0 0,1-3 0,-1-4-7378</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19.366"/>
    </inkml:context>
    <inkml:brush xml:id="br0">
      <inkml:brushProperty name="width" value="0.025" units="cm"/>
      <inkml:brushProperty name="height" value="0.025" units="cm"/>
    </inkml:brush>
  </inkml:definitions>
  <inkml:trace contextRef="#ctx0" brushRef="#br0">0 105 19731,'0'0'12491,"11"6"-12021,35 18-395,-44-23-75,1 0 0,-1 0 0,1-1 0,0 1 0,-1-1 0,1 0 0,0 0 0,0 0 0,-1 0 0,1-1 0,0 1 0,-1-1 0,1 1 0,0-1 0,-1 0 0,1 0 0,-1 0 0,1 0 0,-1-1 0,0 1 0,1-1 0,-1 1 0,0-1 0,0 0 0,0 0 0,0 0 0,-1 0 0,4-3 0,-1 0 0,-1 0 0,0 0 0,1 0 0,-1 0 0,-1-1 0,1 1 0,-1-1 0,0 1 0,0-1 0,1-11 0,-3 15 0,0 0 0,1 0 0,-1 1 0,-1-1 0,1 0 0,0 0 0,0 0 0,-1 1 0,1-1 0,-1 0 0,1 1 0,-1-1 0,0 0 0,0 1 0,0-1 0,0 1 0,0-1 0,0 1 0,0 0 0,0-1 0,-3-1 0,3 2 0,0 1 0,-1 0 0,1-1 0,0 1 0,-1 0 0,1-1 0,0 1 0,-1 0 0,1 0 0,0 0 0,-1 0 0,1 1 0,0-1 0,-1 0 0,1 1 0,0-1 0,0 0 0,-1 1 0,1-1 0,0 1 0,0 0 0,0-1 0,-1 1 0,1 0 0,0 0 0,0 0 0,0 0 0,1 0 0,-1 0 0,0 0 0,-1 1 0,-5 7 0,0 0 0,1 0 0,0 0 0,0 1 0,1-1 0,0 2 0,1-1 0,0 0 0,0 1 0,2 0 0,-1-1 0,-1 22 0,4-32 0,0 1 0,0 0 0,0-1 0,0 1 0,0 0 0,0 0 0,0-1 0,0 1 0,1 0 0,-1-1 0,0 1 0,1 0 0,-1-1 0,0 1 0,1-1 0,-1 1 0,1 0 0,-1-1 0,1 1 0,-1-1 0,1 1 0,-1-1 0,1 0 0,0 1 0,-1-1 0,1 1 0,0-1 0,0 1 0,26 0 0,-20-3 0,1 1 0,-1-1 0,0 0 0,0-1 0,8-4 0,42-34 0,-46 31 0,0 1 0,1 1 0,0 0 0,0 1 0,15-6 0,-27 12 0,0 1 0,1 0 0,-1 0 0,1 0 0,-1 0 0,0-1 0,1 1 0,-1 0 0,1 0 0,-1 0 0,1 0 0,-1 0 0,1 0 0,-1 0 0,1 0 0,-1 0 0,0 0 0,1 1 0,-1-1 0,1 0 0,-1 0 0,1 0 0,-1 0 0,0 1 0,1-1 0,-1 0 0,0 0 0,1 1 0,-1-1 0,0 0 0,1 1 0,-1-1 0,1 1 0,3 19 0,-11 37 0,3-33 0,4-23 0,0-1 0,0 1 0,0-1 0,0 1 0,0-1 0,1 0 0,-1 1 0,0-1 0,0 1 0,0-1 0,1 1 0,-1-1 0,0 0 0,0 1 0,1-1 0,-1 1 0,0-1 0,1 0 0,-1 1 0,1-1 0,-1 0 0,0 0 0,1 1 0,-1-1 0,1 0 0,-1 0 0,1 0 0,-1 1 0,1-1 0,-1 0 0,0 0 0,1 0 0,-1 0 0,1 0 0,-1 0 0,1 0 0,-1 0 0,1 0 0,-1 0 0,1 0 0,-1 0 0,1-1 0,-1 1 0,1 0 0,-1 0 0,1 0 0,-1-1 0,0 1 0,1 0 0,-1 0 0,0-1 0,1 1 0,-1 0 0,1-1 0,29-18 0,-28 18 0,47-36 0,-19 14 0,59-35 0,-89 58 0,0-1 0,1 1 0,-1 0 0,0 0 0,1-1 0,-1 1 0,0 0 0,1 0 0,-1 0 0,1-1 0,-1 1 0,0 0 0,1 0 0,-1 0 0,1 0 0,-1 0 0,0 0 0,1 0 0,-1 0 0,1 0 0,-1 0 0,1 0 0,-1 0 0,0 0 0,1 0 0,-1 1 0,1-1 0,-1 0 0,0 0 0,1 0 0,-1 1 0,0-1 0,1 0 0,-1 0 0,0 1 0,1-1 0,0 1 0,0 20 0,-17 38 0,11-44 0,3-6-160,-4 15-2086,-5-2-3772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7.108"/>
    </inkml:context>
    <inkml:brush xml:id="br0">
      <inkml:brushProperty name="width" value="0.025" units="cm"/>
      <inkml:brushProperty name="height" value="0.025" units="cm"/>
    </inkml:brush>
  </inkml:definitions>
  <inkml:trace contextRef="#ctx0" brushRef="#br0">0 258 17777,'0'0'9561,"9"-2"-7810,8-3-1528,0 0 1,0-2-1,0 0 1,-1-1 0,0 0-1,0-2 1,-1 0-1,-1 0 1,18-16-1,-8 4 66,0-1-1,-1-1 1,-1-1-1,27-40 1,-60 85-289,0 0 0,2 1 0,0 0 0,1 1 0,1 0 0,1 1 0,2-1 0,0 1 0,-1 25 0,5-47-126,0 1 0,0 0 0,0-1 0,0 1 0,0-1 0,0 1 0,0-1 0,1 1 0,-1-1 0,1 1 0,-1-1 0,1 1 0,0-1 0,-1 0 0,1 1 0,0-1 0,0 0 0,0 0 0,0 0 0,0 1 0,0-1 0,1 0 0,-1 0 1,0 0-1,0-1 0,1 1 0,-1 0 0,0 0 0,1-1 0,-1 1 0,1-1 0,-1 1 0,1-1 0,-1 0 0,1 0 0,-1 1 0,3-1 0,0 0-498,0-1 0,0 1 0,-1-1 0,1 1 0,0-1 0,-1 0 0,1 0 0,0-1 0,-1 1 0,1-1 0,-1 0 0,0 0 0,0 0 0,0 0 0,3-3 0,19-21-12087</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0.252"/>
    </inkml:context>
    <inkml:brush xml:id="br0">
      <inkml:brushProperty name="width" value="0.025" units="cm"/>
      <inkml:brushProperty name="height" value="0.025" units="cm"/>
    </inkml:brush>
  </inkml:definitions>
  <inkml:trace contextRef="#ctx0" brushRef="#br0">120 239 17969,'0'-1'129,"0"1"0,0-1 1,-1 1-1,1-1 0,0 0 0,-1 1 0,1-1 1,-1 1-1,1-1 0,0 1 0,-1-1 0,1 1 1,-1-1-1,0 1 0,1 0 0,-1-1 0,1 1 1,-1 0-1,1-1 0,-1 1 0,0 0 0,1 0 1,-1-1-1,0 1 0,1 0 0,-1 0 0,0 0 1,1 0-1,-1 0 0,0 0 0,1 0 1,-1 0-1,0 0 0,1 1 0,-1-1 0,0 0 1,0 1-1,-29 8 1709,23-2-1767,1-1-1,0 1 1,0 0 0,1 0 0,0 1 0,0 0 0,0 0 0,1 0 0,1 0 0,-1 0-1,1 1 1,1 0 0,0 0 0,0 0 0,0 0 0,1 0 0,1 13 0,0-22-62,-1 1 0,1 0 0,0 0 0,0-1-1,1 1 1,-1 0 0,0 0 0,0-1 0,0 1 0,0 0 0,1-1 0,-1 1 0,0 0 0,0-1 0,1 1 0,-1 0 0,1-1 0,-1 1 0,1-1 0,-1 1 0,1 0 0,-1-1 0,1 1 0,-1-1 0,1 0 0,-1 1 0,1-1 0,0 1 0,-1-1 0,1 0 0,0 0 0,0 1 0,-1-1 0,1 0 0,0 0 0,-1 0 0,1 0 0,0 0 0,0 0 0,-1 0 0,1 0 0,0 0 0,0 0 0,-1 0 0,1 0 0,0 0 0,-1-1 0,1 1 0,0 0 0,-1-1 0,1 1 0,0 0 0,-1-1 0,1 1 0,0-1-1,-1 1 1,1-2 0,39-27 453,-18 6-342,-2-1 0,-1 0 0,-1-2 0,-1 0 0,21-47 1,-28 54 336,-1-2 1,0 0-1,-2 0 1,-1 0-1,0-1 1,4-38 0,-17 433 1410,7-372-1946,0 0 0,-1 1 1,1-1-1,0 0 0,0 1 0,0-1 1,1 0-1,-1 0 0,0 1 0,0-1 1,1 0-1,-1 1 0,0-1 0,1 0 1,0 0-1,-1 0 0,1 0 0,0 1 1,-1-1-1,1 0 0,0 0 0,0 0 1,0-1-1,0 1 0,0 0 0,0 0 1,0 0-1,0-1 0,0 1 0,0 0 1,0-1-1,1 1 0,-1-1 0,0 1 1,0-1-1,1 0 0,-1 0 0,0 1 1,1-1-1,-1 0 0,0 0 0,1 0 1,-1-1-1,0 1 0,0 0 0,1 0 1,-1-1-1,0 1 0,0 0 0,1-1 1,-1 0-1,0 1 0,2-2 0,2 0-588,0 0 0,0-1 0,0 0 0,0 0-1,0-1 1,0 1 0,-1-1 0,0 0 0,1 0 0,-2 0-1,6-7 1,6-19-7608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0.751"/>
    </inkml:context>
    <inkml:brush xml:id="br0">
      <inkml:brushProperty name="width" value="0.025" units="cm"/>
      <inkml:brushProperty name="height" value="0.025" units="cm"/>
    </inkml:brush>
  </inkml:definitions>
  <inkml:trace contextRef="#ctx0" brushRef="#br0">0 85 16367,'0'0'9764,"10"8"-7863,-4-3-1501,-5-3-316,1 0 1,0 1 0,0-1 0,0-1 0,0 1 0,1 0-1,-1 0 1,0-1 0,1 1 0,-1-1 0,1 0 0,0 0 0,-1 0-1,1 0 1,0 0 0,-1 0 0,1-1 0,0 0 0,0 1-1,0-1 1,0 0 0,-1 0 0,1-1 0,0 1 0,0 0 0,2-2-1,2-1 9,-2 0 0,1 0 0,0-1 0,-1 0 0,0 0 0,0 0 0,0-1 0,0 0 0,-1 0 0,1 0 0,-1 0 0,-1-1 0,1 0 0,-1 0-1,0 0 1,0 0 0,-1 0 0,0 0 0,0-1 0,0 1 0,1-9 0,-3 15-93,0 0 0,-1 0 0,1 1 0,0-1 0,0 0 0,0 0 0,0 0 0,0 0 0,0 0 0,0 0 0,0 0 0,0 0 0,0 0 0,0 0 0,0 0 0,-1 0 0,1 0 0,0 0 0,0 0 0,0 0 0,0 0 0,0 0 0,0 0 0,0 0 0,0 0 0,0 0 0,0 0 0,-1 0 0,1 0 0,0 0 0,0 0 0,0 0 0,0 0 0,0 0 0,0 0 0,0 0 0,0 0 0,0 0 0,-1 0 0,1 0 0,0 0 0,0 0 0,0 0 0,0 0 0,0 0 0,0 0 0,0-1 0,0 1 0,0 0 0,0 0 0,0 0 0,0 0 0,0 0 0,0 0 0,0 0 0,0 0 0,0 0 0,0 0 0,0-1 0,0 1 0,0 0 0,0 0 0,0 0 0,0 0 0,0 0 0,0 0 0,0 0 0,0 0 0,0-1 0,-9 11 0,-5 14 0,6-2 0,0 1 0,2 0 0,1 1 0,1 0 0,1 0 0,0 31 0,2-54 0,1 0 0,0 0 0,0-1 0,0 1 0,0 0 0,0 0 0,1 0 0,-1 0 0,0 0 0,0-1 0,1 1 0,-1 0 0,0 0 0,1-1 0,-1 1 0,0 0 0,1 0 0,-1-1 0,1 1 0,0 0 0,-1-1 0,1 1 0,-1-1 0,1 1 0,0-1 0,-1 1 0,1-1 0,0 1 0,0-1 0,0 0 0,-1 1 0,1-1 0,0 0 0,0 0 0,0 0 0,-1 1 0,1-1 0,0 0 0,0 0 0,0 0 0,0 0 0,0 0 0,-1-1 0,1 1 0,0 0 0,0 0 0,0-1 0,-1 1 0,1 0 0,0-1 0,0 1 0,-1 0 0,1-1 0,1-1 0,5-1 0,0 0 0,-1-1 0,1-1 0,10-9 0,20-26 0,-30 32 0,-1 0 0,1 0 0,1 0 0,-1 1 0,1 0 0,1 0 0,-1 1 0,1 0 0,0 0 0,17-7 0,-25 13 0,0 0 0,0 0 0,0 0 0,0 0 0,0 0 0,0 0 0,0 0 0,0 0 0,1 0 0,-1 1 0,0-1 0,0 0 0,0 1 0,0-1 0,0 1 0,0-1 0,0 1 0,-1-1 0,1 1 0,0 0 0,0-1 0,0 1 0,0 0 0,-1 0 0,1 0 0,0-1 0,-1 1 0,1 0 0,-1 0 0,1 0 0,-1 0 0,1 0 0,-1 2 0,13 46 0,-4-12 0,-8-37 0,0 1 0,-1 0 0,1 0 0,0 0 0,-1 0 0,1-1 0,0 1 0,0 0 0,0-1 0,-1 1 0,1-1 0,0 1 0,0-1 0,0 1 0,0-1 0,0 0 0,0 1 0,0-1 0,0 0 0,0 0 0,0 0 0,1 1 0,-1-1 0,0 0 0,0-1 0,0 1 0,0 0 0,0 0 0,0 0 0,0-1 0,0 1 0,0 0 0,0-1 0,0 1 0,0-1 0,0 1 0,-1-1 0,1 0 0,2-1 0,34-30 0,-35 30 0,33-36 0,-16 17 0,0 0 0,29-21 0,-47 41-6,0 0-1,0 0 1,0 1 0,0-1 0,0 0-1,0 1 1,0-1 0,0 1-1,0-1 1,0 1 0,0 0 0,1-1-1,-1 1 1,0 0 0,0 0-1,2 0 1,-2 0-10,-1 0 0,1 0 0,-1 1 1,1-1-1,-1 0 0,1 0 0,-1 1 0,0-1 0,1 1 0,-1-1 0,1 0 0,-1 1 1,0-1-1,1 1 0,-1-1 0,0 1 0,1-1 0,-1 1 0,0-1 0,0 1 0,1-1 0,-1 1 1,0 1-1,1 42-1937,-2-28 556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1.109"/>
    </inkml:context>
    <inkml:brush xml:id="br0">
      <inkml:brushProperty name="width" value="0.025" units="cm"/>
      <inkml:brushProperty name="height" value="0.025" units="cm"/>
    </inkml:brush>
  </inkml:definitions>
  <inkml:trace contextRef="#ctx0" brushRef="#br0">0 0 11243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2.539"/>
    </inkml:context>
    <inkml:brush xml:id="br0">
      <inkml:brushProperty name="width" value="0.025" units="cm"/>
      <inkml:brushProperty name="height" value="0.025" units="cm"/>
    </inkml:brush>
  </inkml:definitions>
  <inkml:trace contextRef="#ctx0" brushRef="#br0">102 91 14221,'0'0'14473,"4"12"-12706,-3-7-1560,1 1-81,0 0 0,0-1 0,-1 1 0,0 0 0,0 0 0,-1 0 0,0-1 0,0 1 0,0 0 0,0 0 1,-1 0-1,0 0 0,-1 0 0,-1 6 0,-22 45-22,-52 91 0,77-148-103,0 0 0,-1 0-1,1-1 1,0 1 0,0 0 0,0 0-1,0 0 1,0 0 0,0 0 0,0 0-1,-1 0 1,1 0 0,0 0 0,0 0-1,0-1 1,0 1 0,0 0 0,-1 0 0,1 0-1,0 0 1,0 0 0,0 0 0,0 0-1,0 0 1,-1 0 0,1 0 0,0 0-1,0 0 1,0 1 0,0-1 0,0 0 0,-1 0-1,1 0 1,0 0 0,0 0 0,0 0-1,0 0 1,0 0 0,0 0 0,0 0-1,-1 0 1,1 1 0,0-1 0,0 0-1,0 0 1,0 0 0,2-13-181,17-34-1637,2 1 1,2 1 0,48-70-1,-33 54 1993,-27 46 273,-6 15 583,-4 27 688,-2-11-1920,-2 20 888,-1 0 1,-14 50-1,10-52-146,1-1 0,2 1 0,-1 41 0,6-75-542,-1 1 0,1 0 0,0 0 0,0 0 0,0 0 0,0 0 0,0 0 0,0 0 0,1 0 0,-1 0 0,0 0 0,0 0 0,1 0 0,-1 0 0,0 0 0,1-1 0,-1 1 0,1 0 0,-1 0 0,1 0 0,0-1 0,-1 1 0,1 0 0,0-1 0,-1 1 0,1 0 0,0-1 0,0 1 0,0-1 0,-1 1 0,1-1 0,0 0 0,0 1 0,0-1 0,0 0 0,0 0 0,0 1 0,1-1 0,-1 0 0,0-1 0,0 1 0,0-1 0,1 1 0,-1-1 0,0 1 0,0-1 0,0 1 0,0-1 0,0 0 0,0 0 0,-1 1 0,1-1 0,0 0 0,0 0 0,0 0 0,-1 0 0,1 0 0,-1 0 0,1 0 0,0 0 0,-1 0 0,0-1 0,1 1 0,-1 0 0,0 0 0,0 0 0,1-1 0,-1 1 0,0-2 0,0-11 0,1 0 0,-2 0 0,0-1 0,-1 1 0,0 0 0,-1 0 0,0 1 0,-2-1 0,-9-24 0,52 36-577,-29 2 601,0 0 1,0 1-1,-1 0 0,1 0 0,0 1 0,0 0 0,-1 1 0,0 0 0,1 0 0,13 8 0,-18-9-11,-1 1 1,1 0-1,-1 0 1,1 0 0,-1 1-1,0-1 1,0 1-1,0-1 1,-1 1-1,1 0 1,-1 0 0,0 0-1,0 0 1,0 1-1,-1-1 1,0 1 0,1-1-1,-2 1 1,1-1-1,0 1 1,-1-1-1,0 7 1,1-27-14,1 0 0,7-29 0,3-25 0,-11 46 0,-2 17 0,1 0 0,0 1 0,1-1 0,0 0 0,0 0 0,2-8 0,-2 15 0,-1-1 0,0 1 0,1 0 0,-1-1 0,0 1 0,0 0 0,1 0 0,-1-1 0,1 1 0,-1 0 0,0 0 0,1 0 0,-1 0 0,0-1 0,1 1 0,-1 0 0,1 0 0,-1 0 0,0 0 0,1 0 0,-1 0 0,1 0 0,-1 0 0,0 0 0,1 0 0,-1 0 0,1 0 0,-1 0 0,0 1 0,1-1 0,-1 0 0,1 0 0,-1 0 0,0 0 0,1 1 0,-1-1 0,1 1 0,18 11 0,-10-6 0,-4-4 0,1 0 0,0-1 0,0 1 0,1-1 0,-1 0 0,0-1 0,0 1 0,0-1 0,1-1 0,-1 1 0,0-1 0,0 0 0,0 0 0,0-1 0,0 0 0,0 0 0,0 0 0,-1-1 0,1 0 0,-1 0 0,1 0 0,-1-1 0,0 0 0,7-6 0,-7 5 0,1 0 0,-1 0 0,0 0 0,-1 0 0,1-1 0,-1 0 0,0 0 0,-1 0 0,1 0 0,-1-1 0,-1 1 0,1-1 0,-1 0 0,0 0 0,0 0 0,-1 0 0,0 0 0,0 0 0,-1 0 0,0-1 0,-1-7 0,1 15 0,0 0 0,0-1 0,0 1 0,0 0 0,0 0 0,0-1 0,0 1 0,0 0 0,0 0 0,0-1 0,0 1 0,-1 0 0,1 0 0,0 0 0,0-1 0,0 1 0,0 0 0,0 0 0,0 0 0,-1-1 0,1 1 0,0 0 0,0 0 0,0 0 0,0 0 0,-1 0 0,1-1 0,0 1 0,0 0 0,-1 0 0,1 0 0,0 0 0,0 0 0,0 0 0,-1 0 0,1 0 0,0 0 0,0 0 0,-1 0 0,1 0 0,0 0 0,0 0 0,-1 0 0,-10 8 0,-5 14 0,7 1 0,1 2 0,1-1 0,0 1 0,2 0 0,1 0 0,2 1 0,-1 25 0,3-49 0,0 0 0,0-1 0,0 1 0,0-1 0,0 1 0,0 0 0,0-1 0,1 1 0,-1-1 0,1 1 0,-1-1 0,1 1 0,-1-1 0,1 1 0,0-1 0,0 0 0,0 1 0,0-1 0,0 0 0,0 0 0,1 2 0,0-3 0,-1 1 0,0-1 0,0 1 0,1-1 0,-1 0 0,0 1 0,1-1 0,-1 0 0,1 0 0,-1 0 0,0 0 0,1 0 0,-1-1 0,0 1 0,1 0 0,-1-1 0,0 1 0,0-1 0,2 0 0,4-2 0,-1-1 0,-1 1 0,1-1 0,0 0 0,-1 0 0,0-1 0,0 0 0,6-7 0,-5 5 0,0-1 0,0 0 0,-1 0 0,-1 0 0,1 0 0,-1-1 0,0 1 0,-1-1 0,0 0 0,-1 0 0,0 0 0,0-1 0,-1 1 0,0 0 0,0-10 0,-2 19 0,1 0 0,-1 0 0,0 0 0,1 0 0,-1 0 0,1 0 0,-1 0 0,1 0 0,-1 0 0,0 1 0,1-1 0,-1 0 0,1 0 0,-1 1 0,1-1 0,-1 0 0,1 1 0,-1-1 0,1 0 0,0 1 0,-1-1 0,1 1 0,-1-1 0,1 1 0,0-1 0,-1 1 0,1-1 0,0 1 0,-1 0 0,-1 5 0,0 0 0,0 1 0,1-1 0,-1 0 0,1 0 0,1 1 0,-1-1 0,1 1 0,1 11 0,-1-16 0,0 0 0,1 0 0,-1 0 0,0 0 0,1 0 0,-1 0 0,1 0 0,0 0 0,-1 0 0,1 0 0,0 0 0,0-1 0,0 1 0,0 0 0,1-1 0,-1 1 0,0-1 0,1 1 0,-1-1 0,1 0 0,-1 1 0,1-1 0,0 0 0,0 0 0,-1 0 0,1-1 0,0 1 0,0 0 0,0 0 0,0-1 0,0 0 0,0 1 0,3-1 0,1 0 0,-1-1 0,1-1 0,0 1 0,0-1 0,-1 0 0,1 0 0,-1 0 0,0-1 0,1 0 0,-1 0 0,-1 0 0,1-1 0,0 0 0,-1 0 0,0 0 0,5-5 0,-4 4 0,-1 0 0,0-1 0,0 1 0,0-1 0,-1 1 0,1-1 0,-1 0 0,-1-1 0,1 1 0,-1 0 0,0-1 0,-1 0 0,1 1 0,-1-8 0,-16 39 0,8-9 0,1 0 0,1 0 0,0 1 0,2-1 0,-1 1 0,2 0 0,0 21 0,1-37 0,1 0 0,0-1 0,0 1 0,0 0 0,0 0 0,0-1 0,1 1 0,-1 0 0,0 0 0,0-1 0,0 1 0,1 0 0,-1-1 0,0 1 0,1 0 0,-1-1 0,0 1 0,1-1 0,-1 1 0,1 0 0,-1-1 0,1 1 0,-1-1 0,1 1 0,-1-1 0,1 0 0,0 1 0,-1-1 0,1 0 0,0 1 0,25-4 0,-19 0 0,1-1 0,-1 0 0,0 0 0,11-9 0,-4 1 0,0-1 0,-1-1 0,-1 0 0,0-1 0,-1 0 0,-1 0 0,0-1 0,-1-1 0,-1 0 0,12-33 0,-28 136 0,8-81 1,-3 59 13,3-62-16,0 0 1,0 0 0,1 0-1,-1 0 1,1-1 0,-1 1 0,1 0-1,-1 0 1,1-1 0,0 1 0,0 0-1,2 2 1,-2-4-1,0 1 0,-1-1 0,1 1 0,0-1 0,0 1 0,-1-1 0,1 0 0,0 1 0,0-1 0,0 0 0,0 0 1,0 0-1,-1 0 0,1 0 0,0 0 0,0 0 0,0 0 0,0 0 0,0 0 0,-1 0 0,1-1 0,0 1 0,0 0 0,0 0 0,0-1 0,-1 1 0,1-1 0,1 0 0,1-1-411,0 0 0,0-1 0,-1 1 0,1-1 0,-1 1-1,1-1 1,-1 0 0,0 0 0,0 0 0,0 0 0,1-4 0,16-40-11542,-9 13-2272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2.929"/>
    </inkml:context>
    <inkml:brush xml:id="br0">
      <inkml:brushProperty name="width" value="0.025" units="cm"/>
      <inkml:brushProperty name="height" value="0.025" units="cm"/>
    </inkml:brush>
  </inkml:definitions>
  <inkml:trace contextRef="#ctx0" brushRef="#br0">88 0 6726,'0'1'12499,"0"15"-9975,-7 52-655,2-29 867,1 73 0,4-101-2500,1-1 0,0 0 0,0 0 0,1 0 0,1 0 0,0 0 0,0 0 0,1 0 0,0-1 0,1 0 0,0 1 0,6 7 0,-7-16-1371,-8-13-1414,-10-17-1641,6 20 3902,0 0 0,0 1 0,-16-12 1,15 14 634,1-1 1,0 0 0,1 0 0,-9-12 0,15 18-271,1 1 0,-1-1 0,1 0 0,-1 0 1,1 0-1,-1 0 0,1 0 0,0 0 0,0 1 1,-1-1-1,1 0 0,0 0 0,0 0 0,0 0 1,0 0-1,0 0 0,0 0 0,1 0 1,-1 0-1,0 0 0,0 0 0,1 0 0,-1 0 1,0 1-1,1-1 0,-1 0 0,1 0 0,-1 0 1,1 1-1,-1-1 0,1 0 0,0 0 0,-1 1 1,1-1-1,0 0 0,0 1 0,-1-1 1,1 1-1,0-1 0,0 1 0,0 0 0,0-1 1,-1 1-1,1 0 0,2-1 0,50-13 3999,-44 12-3808,86-22-604,-89 21-3256,-24-8-19193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3.253"/>
    </inkml:context>
    <inkml:brush xml:id="br0">
      <inkml:brushProperty name="width" value="0.025" units="cm"/>
      <inkml:brushProperty name="height" value="0.025" units="cm"/>
    </inkml:brush>
  </inkml:definitions>
  <inkml:trace contextRef="#ctx0" brushRef="#br0">1 2 17168,'0'0'9449,"59"-2"-26425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3.623"/>
    </inkml:context>
    <inkml:brush xml:id="br0">
      <inkml:brushProperty name="width" value="0.025" units="cm"/>
      <inkml:brushProperty name="height" value="0.025" units="cm"/>
    </inkml:brush>
  </inkml:definitions>
  <inkml:trace contextRef="#ctx0" brushRef="#br0">86 0 20019,'0'0'12107,"-8"1"-11551,2-1-541,0 1 0,1 0 0,-1 0 1,1 0-1,-1 1 0,-9 3 0,14-4-15,-1 0-1,0 0 0,0 0 0,1 0 1,-1 0-1,0 1 0,1-1 0,-1 0 0,1 1 1,0-1-1,-1 1 0,1 0 0,0-1 1,0 1-1,0 0 0,0 0 0,0 0 1,1 0-1,-1-1 0,0 1 0,1 0 1,-1 0-1,1 0 0,0 0 0,0 0 1,0 0-1,0 4 0,1-5-1,-1-1 1,1 1-1,0 0 1,0-1-1,0 1 0,-1 0 1,1-1-1,0 1 0,0-1 1,0 0-1,0 1 0,0-1 1,0 0-1,0 1 1,0-1-1,0 0 0,0 0 1,0 0-1,0 0 0,0 0 1,0 0-1,1 0 1,34 0-106,-25 0 32,-1 0 14,-1 1 0,1 1 0,0 0 0,-1 0 0,0 1 0,19 7 0,-27-9 75,1-1 0,0 1 0,-1 0 0,1 0 0,0 0 0,-1 0 0,1 0 0,-1 0 0,1 0 0,-1 0 0,0 1 0,0-1 0,1 1 0,-1-1 0,0 1 0,0-1 0,0 1 0,-1-1 0,1 1 0,0 0 0,0 0 0,-1-1 0,0 1 0,1 0 0,-1 0 0,0 0 0,1 0 0,-1-1 0,0 1 0,-1 0 0,1 0 0,0 0 0,0 0 0,-1-1 0,1 1 0,-1 0 0,0 0 0,1-1 0,-1 1 0,0 0 0,0-1 0,0 1 0,0-1 0,-2 3 0,-3 3 38,0-1-1,0 1 1,0-1 0,-1 0 0,0 0-1,-1-1 1,-13 8 0,13-9-284,1-1 0,-1 1 0,1-1 0,-16 3 0,-10-5-3528,21-5-4626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4.227"/>
    </inkml:context>
    <inkml:brush xml:id="br0">
      <inkml:brushProperty name="width" value="0.025" units="cm"/>
      <inkml:brushProperty name="height" value="0.025" units="cm"/>
    </inkml:brush>
  </inkml:definitions>
  <inkml:trace contextRef="#ctx0" brushRef="#br0">5 1 16464,'0'0'9566,"0"11"-8365,-1 18-496,-1-10-236,1 0 0,1 0-1,0 0 1,6 32-1,-5-50-437,-1 0-1,1 0 1,-1 0-1,1 0 1,-1 0-1,1 0 1,0 0-1,-1 0 1,1 0-1,0 0 1,0 0-1,0-1 1,0 1-1,0 0 1,0-1-1,0 1 1,0-1-1,0 1 1,0-1-1,0 1 1,0-1-1,0 0 1,0 0-1,0 1 0,0-1 1,0 0-1,1 0 1,-1 0-1,0 0 1,0 0-1,0 0 1,0-1-1,0 1 1,0 0-1,0-1 1,1 1-1,-1 0 1,0-1-1,0 1 1,0-1-1,0 0 1,-1 1-1,1-1 1,2-1-1,42-32 1086,-22 10-1116,0-2 0,22-32 0,-25 32 0,-20 25 0,0 1 0,0 0 0,0 0 0,0 0 0,1-1 0,-1 1 0,0 0 0,0 0 0,0 0 0,0 0 0,0-1 0,0 1 0,0 0 0,1 0 0,-1 0 0,0 0 0,0-1 0,0 1 0,0 0 0,1 0 0,-1 0 0,0 0 0,0 0 0,0 0 0,1 0 0,-1 0 0,0 0 0,0 0 0,0 0 0,1 0 0,-1-1 0,0 1 0,0 0 0,0 1 0,1-1 0,-1 0 0,0 0 0,0 0 0,0 0 0,1 0 0,-1 0 0,0 0 0,0 0 0,0 0 0,1 0 0,-1 0 0,0 1 0,0-1 0,0 0 0,0 0 0,1 0 0,-1 0 0,0 0 0,0 1 0,0-1 0,0 0 0,0 0 0,0 0 0,0 0 0,1 1 0,-1-1 0,0 0 0,3 23 0,-4 31 0,-3-16 0,2-26 0,1 0 0,0 0 0,1 1 0,1 13 0,-1-25 0,0-1 0,1 0 0,-1 1 0,0-1 0,1 0 0,-1 0 0,0 1 0,1-1 0,-1 0 0,0 0 0,1 0 0,-1 0 0,0 1 0,1-1 0,-1 0 0,0 0 0,1 0 0,-1 0 0,1 0 0,-1 0 0,0 0 0,1 0 0,-1 0 0,1 0 0,-1 0 0,0 0 0,1 0 0,-1 0 0,0-1 0,1 1 0,-1 0 0,0 0 0,1 0 0,-1 0 0,0-1 0,1 1 0,-1 0 0,0 0 0,1-1 0,-1 1 0,0 0 0,1-1 0,15-10 0,1-8 0,-1 0 0,24-35 0,-1 1 0,-39 52 0,0 0 0,1 0 0,-1 1 0,1-1 0,-1 0 0,1 0 0,-1 1 0,1-1 0,0 1 0,-1-1 0,1 0 0,0 1 0,-1-1 0,1 1 0,0 0 0,-1-1 0,1 1 0,0 0 0,0-1 0,0 1 0,0 0 0,-1 0 0,1-1 0,0 1 0,0 0 0,0 0 0,1 0 0,-1 1 0,-1 0 0,1 0 0,0 0 0,0 0 0,-1 0 0,1 0 0,-1 0 0,1 0 0,-1 0 0,1 0 0,-1 0 0,1 0 0,-1 0 0,0 0 0,0 0 0,0 1 0,1 0 0,-1 68 0,-1-56 0,1 27 0,22-63-347,16-27-5653,-1-1-3879,-24 33 5408,1-4-2730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4.666"/>
    </inkml:context>
    <inkml:brush xml:id="br0">
      <inkml:brushProperty name="width" value="0.025" units="cm"/>
      <inkml:brushProperty name="height" value="0.025" units="cm"/>
    </inkml:brush>
  </inkml:definitions>
  <inkml:trace contextRef="#ctx0" brushRef="#br0">89 96 7911,'0'0'23062,"-6"-2"-22416,4 2-616,1-1-1,-1 1 1,0 0-1,1-1 0,-1 1 1,0 0-1,1 0 1,-1 0-1,0 0 0,1 0 1,-1 0-1,0 1 1,1-1-1,-1 0 1,0 1-1,1 0 0,-1-1 1,1 1-1,-1 0 1,1 0-1,-1 0 0,1 0 1,-2 1-1,-1 2 26,0 1 1,0 0-1,1-1 0,-1 1 0,1 0 1,1 1-1,-4 6 0,4-7-55,0-1 0,0 1 0,1-1 0,-1 1 0,1 0 0,0 0 0,1 0 0,-1 0 0,1 0 0,0 7 0,0-11 0,1 0 0,-1 0 0,0 0 0,0 0 0,1 0 0,-1 0 0,0 0 0,1-1 0,-1 1 0,1 0 0,-1 0 0,1 0 0,0-1 0,-1 1 0,1 0 0,0 0 0,-1-1 0,1 1 0,0-1 0,0 1 0,1 0 0,0 0 0,0-1 0,0 0 0,0 1 0,0-1 0,1 0 0,-1 0 0,0 0 0,0-1 0,0 1 0,0 0 0,0-1 0,0 1 0,0-1 0,3-1 0,2-2 0,1 0 0,-1 0 0,0-1 0,0 0 0,0-1 0,6-6 0,-9 7 0,1 1 0,0 0 0,-1 0 0,1 0 0,1 0 0,-1 1 0,0 0 0,1 0 0,0 0 0,0 1 0,0 0 0,8-2 0,-13 4 0,0 0 0,0 1 0,0-1 0,0 1 0,0-1 0,0 1 0,0-1 0,0 1 0,-1-1 0,1 1 0,0 0 0,0 0 0,-1-1 0,1 1 0,-1 0 0,1 0 0,0 0 0,-1 0 0,1-1 0,-1 1 0,0 0 0,1 0 0,-1 0 0,0 0 0,0 0 0,1 0 0,-1 0 0,0 0 0,0 0 0,0 0 0,0 0 0,0 0 0,-1 1 0,1 48 0,-1-36 0,7-198 0,-3 183-436,0-1-1,-1 2 1,1-1-1,0 0 1,0 0 0,0 1-1,0 0 1,0-1 0,0 1-1,0 0 1,0 1-1,3-1 1,11 0-2630,-13-1 2121,0 0-1,0 0 1,0 0-1,0-1 1,0 0-1,0 0 1,0 0 0,-1 0-1,5-4 1,13-12-6102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5.379"/>
    </inkml:context>
    <inkml:brush xml:id="br0">
      <inkml:brushProperty name="width" value="0.025" units="cm"/>
      <inkml:brushProperty name="height" value="0.025" units="cm"/>
    </inkml:brush>
  </inkml:definitions>
  <inkml:trace contextRef="#ctx0" brushRef="#br0">59 81 9001,'0'0'7126,"0"-8"-4254,1-25-507,-4 28-107,-1 12-1285,-1 11-205,-14 90 2162,9-57-1943,2 0 1,-1 63 0,8-113-1006,1 0 0,0-1 0,0 1 0,0 0 0,0 0 0,0 0 1,0-1-1,0 1 0,0 0 0,0 0 0,0-1 0,0 1 0,0 0 0,0 0 0,1-1 0,-1 1 0,0 0 0,1 0 0,-1-1 0,0 1 0,1 0 0,-1-1 0,1 1 0,-1-1 0,1 1 0,-1 0 0,1-1 0,0 1 0,-1-1 0,1 0 0,0 1 1,-1-1-1,1 1 0,0-1 0,-1 0 0,1 0 0,0 1 0,0-1 0,-1 0 0,1 0 0,0 0 0,0 0 0,-1 0 0,1 0 0,0 0 0,0 0 0,0 0 0,-1 0 0,1 0 0,0-1 0,0 1 0,-1 0 0,1-1 0,0 1 0,-1 0 0,1-1 0,0 1 1,-1-1-1,1 1 0,0-1 0,0 0 0,4-2-450,0 0 0,-1-1 0,1 0 0,-1 0 1,1 0-1,5-8 0,-5 3-837,-1-1-1,0 0 1,0 0-1,-1 0 1,-1 0 0,2-12-1,0-4-74,-3 22 5246,-5 50-1173,2-35-2151,1 0 1,0 0-1,1 0 1,0 1-1,2 16 0,-2-27-509,0 0-1,1-1 0,-1 1 0,0 0 0,0 0 0,1 0 0,-1 0 0,0-1 0,1 1 0,-1 0 0,1 0 0,-1-1 0,1 1 1,-1 0-1,1-1 0,-1 1 0,1-1 0,0 1 0,-1 0 0,1-1 0,0 1 0,0-1 0,-1 0 0,1 1 0,0-1 0,0 0 1,0 1-1,-1-1 0,1 0 0,0 0 0,0 0 0,0 0 0,0 0 0,0 0 0,0 0 0,-1 0 0,1 0 0,0 0 0,0 0 1,0-1-1,0 1 0,-1 0 0,1 0 0,0-1 0,0 1 0,0-1 0,-1 1 0,1-1 0,0 1 0,-1-1 0,1 1 0,1-2 0,2-1 105,1-1-1,-1 0 0,0 1 0,0-1 0,0-1 0,5-7 1,11-28 483,-3 0 1,-1-2-1,-3 0 1,-1-1-1,9-57 1,-10 47-394,-10 50-227,-3 13 0,-8 35 0,-6 65 0,15-89 0,0 1 0,0 0 0,4 26 0,-3-43 0,1-1 0,0 1 0,0-1 0,0 1 0,0-1 0,1 1 0,0-1 0,0 0 0,0 1 0,0-1 0,0 0 0,1-1 0,0 1 0,0 0 0,0-1 0,5 5 0,-8-8-16,1 1 1,-1-1-1,0 0 0,0 1 1,1-1-1,-1 0 0,0 0 1,1 1-1,-1-1 0,1 0 1,-1 0-1,0 1 0,1-1 1,-1 0-1,1 0 0,-1 0 1,0 0-1,1 0 0,-1 1 1,1-1-1,-1 0 0,1 0 1,-1 0-1,1 0 0,-1 0 1,0-1-1,1 1 0,-1 0 1,1 0-1,-1 0 0,1 0 1,-1 0-1,0 0 0,1-1 1,-1 1-1,0 0 0,1-1 1,1-18-1313,-14-23-779,1 26 2104,-1 1 1,-18-20-1,19 24 514,1 0 0,1 0 0,-1-1 0,2 0 0,-10-18 0,18 30-489,0-1-1,0 1 1,0 0-1,0-1 0,0 1 1,0 0-1,0-1 1,0 1-1,0 0 1,0-1-1,0 1 0,0 0 1,0-1-1,0 1 1,0 0-1,0-1 0,0 1 1,0 0-1,0-1 1,0 1-1,0 0 1,1 0-1,-1-1 0,0 1 1,0 0-1,0-1 1,1 1-1,-1 0 0,0 0 1,0 0-1,1-1 1,-1 1-1,0 0 0,0 0 1,1 0-1,0-1 1,18-4 261,36 4-531,-38 1 82,22-3-2818,-12-2-2424,8-3-6261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7.493"/>
    </inkml:context>
    <inkml:brush xml:id="br0">
      <inkml:brushProperty name="width" value="0.025" units="cm"/>
      <inkml:brushProperty name="height" value="0.025" units="cm"/>
    </inkml:brush>
  </inkml:definitions>
  <inkml:trace contextRef="#ctx0" brushRef="#br0">146 0 12332,'-8'7'6064,"-11"7"-4196,0 2 0,2 0 1,-23 26-1,35-37-1618,1 0 1,0 0 0,0 1 0,1-1-1,-1 1 1,1 0 0,0 0-1,1 0 1,0 0 0,0 0-1,0 0 1,0 1 0,1-1-1,0 0 1,1 1 0,-1 0-1,1-1 1,0 1 0,3 11 0,-2-15-235,1 0 0,-1 0 0,1-1 0,0 1 0,0 0 0,0-1 1,1 1-1,-1-1 0,1 1 0,-1-1 0,1 0 0,0 0 0,0-1 1,0 1-1,0 0 0,0-1 0,0 0 0,0 1 0,0-1 0,1-1 1,-1 1-1,0 0 0,1-1 0,3 0 0,3 2 128,1-1-1,-1-1 1,1 0 0,0 0 0,-1-1-1,18-4 1,-20 2-128,-1 0 1,0-1-1,0 1 0,0-2 1,-1 1-1,1-1 1,-1 1-1,0-2 0,0 1 1,-1-1-1,0 0 0,0 0 1,0 0-1,0-1 1,-1 0-1,0 1 0,-1-2 1,0 1-1,0 0 1,0-1-1,-1 1 0,0-1 1,0 0-1,-1 0 0,0 1 1,-1-1-1,1 0 1,-2-10-1,0 15-11,-1-1 1,1 0-1,-1 0 0,0 1 0,0-1 1,0 1-1,-1 0 0,1 0 0,-1 0 1,0 0-1,0 0 0,0 0 1,0 1-1,0-1 0,0 1 0,-1 0 1,1 0-1,-1 0 0,-3-1 0,2 1-38,1 0 1,-1 0-1,1 0 0,-1 1 0,0-1 0,0 1 0,0 0 0,1 1 0,-1-1 0,0 1 0,0 0 0,0 0 0,0 1 0,0 0 0,-6 1 0,-4 11-3124,6 6-4085,4 6-3974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6.144"/>
    </inkml:context>
    <inkml:brush xml:id="br0">
      <inkml:brushProperty name="width" value="0.025" units="cm"/>
      <inkml:brushProperty name="height" value="0.025" units="cm"/>
    </inkml:brush>
  </inkml:definitions>
  <inkml:trace contextRef="#ctx0" brushRef="#br0">1 25 17649,'2'-14'3235,"-2"3"5605,3 29-8263,2 7 159,1 5-191,-1 5-417,3 2-96,0-5 32,-2-3-64,3-5-416,-2-6-994,4-7-1600,-4-9-2948,1-2-3651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6.799"/>
    </inkml:context>
    <inkml:brush xml:id="br0">
      <inkml:brushProperty name="width" value="0.025" units="cm"/>
      <inkml:brushProperty name="height" value="0.025" units="cm"/>
    </inkml:brush>
  </inkml:definitions>
  <inkml:trace contextRef="#ctx0" brushRef="#br0">118 462 20115,'0'0'5733,"-5"-8"-5257,-19-25-252,23 33-219,0-1 1,1 0 0,-1 1 0,0-1-1,0 1 1,0-1 0,1 1-1,-1-1 1,0 1 0,0-1 0,0 1-1,0 0 1,0 0 0,0-1-1,0 1 1,0 0 0,0 0 0,0 0-1,0 0 1,0 0 0,0 0-1,0 0 1,0 1 0,0-1 0,0 0-1,0 0 1,0 1 0,0-1-1,0 1 1,0-1 0,0 1 0,1-1-1,-1 1 1,0 0 0,0-1-1,1 1 1,-1 0 0,0-1 0,1 1-1,-1 0 1,-1 2 0,-22 36-13,23-36 35,-3 4 38,1-1 0,0 1-1,0 0 1,0 0 0,1 0 0,0 0-1,0 0 1,1 0 0,0 1-1,0-1 1,1 0 0,1 15 0,-1-21-60,1 0 1,-1 0-1,1-1 1,0 1 0,-1 0-1,1-1 1,0 1 0,0 0-1,-1-1 1,1 1-1,0-1 1,0 1 0,0-1-1,0 1 1,0-1 0,-1 0-1,1 1 1,0-1-1,0 0 1,0 0 0,0 0-1,0 0 1,0 0 0,0 0-1,0 0 1,0 0 0,0 0-1,0 0 1,0 0-1,0-1 1,0 1 0,0 0-1,0-1 1,1 0 0,32-14 230,-22 6-151,0 0 0,0-1 0,-1 0 0,0-1 0,-1 0 0,0-1 0,-1 0 0,0-1 0,-1 0 0,-1 0 0,0 0-1,6-17 1,-9 20 355,-1-1 0,0 1-1,-1-1 1,0 0-1,0 0 1,-1-13 0,-11 170-554,8-116 108,1-22 6,0 1 1,1-1-1,0 0 0,0 1 0,0-1 0,1 0 0,1 0 0,-1 1 0,6 13 0,-7-21 5,1 0 0,0-1 0,-1 1 0,1 0 0,0 0 1,0-1-1,-1 1 0,1 0 0,0-1 0,0 1 0,0-1 0,0 1 0,0-1 1,0 0-1,0 1 0,0-1 0,0 0 0,0 0 0,0 1 0,0-1 0,0 0 1,0 0-1,0 0 0,0 0 0,0 0 0,0-1 0,0 1 0,0 0 0,0 0 1,0-1-1,0 1 0,0-1 0,0 1 0,0-1 0,0 1 0,0-1 1,0 1-1,0-1 0,-1 0 0,1 1 0,0-1 0,1-1 0,32-37 269,-33 37-274,22-31-1,-1 0 0,-2-2 0,-1-1 0,-2 0 0,-2-1 0,-1-1 0,-1 0 0,-3-1 0,-1 0 0,-2 0 0,-1-1 0,0-50 0,-6 89 0,0 1 0,0-1 0,0 1 0,0-1 0,0 1 0,1-1 0,-1 1 0,0 0 0,0-1 0,0 1 0,-1-1 0,1 1 0,0-1 0,0 1 0,0-1 0,0 1 0,0-1 0,0 1 0,-1 0 0,1-1 0,0 1 0,0-1 0,-1 1 0,1 0 0,0-1 0,-1 1 0,1 0 0,0-1 0,-1 1 0,0-1 0,-8 11 0,-8 22 0,6-1 0,-53 156 0,57-161 0,1 1 0,1 0 0,1 0 0,2 1 0,0 27 0,2-53-9,0 1 0,1-1 0,-1 0 0,0 0 0,1 0 0,-1 0 0,1 0 0,0 0 1,0 0-1,0-1 0,0 1 0,0 0 0,0 0 0,0 0 0,0-1 0,1 1 0,-1-1 0,1 1 0,-1-1 0,1 0 0,-1 1 0,1-1 0,3 1 0,-1 0-54,1 0-1,0 0 0,0-1 1,0 0-1,0 0 0,0 0 1,0-1-1,0 1 0,8-2 1,3 0-354,-1-1 0,1 0 0,-1-1 0,0-1 0,23-9 1,-30 8-3525,-6 0-1498,-2-3-2392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7.239"/>
    </inkml:context>
    <inkml:brush xml:id="br0">
      <inkml:brushProperty name="width" value="0.025" units="cm"/>
      <inkml:brushProperty name="height" value="0.025" units="cm"/>
    </inkml:brush>
  </inkml:definitions>
  <inkml:trace contextRef="#ctx0" brushRef="#br0">126 104 14606,'0'0'3528,"0"-9"-340,1-3-2176,0 0 858,-1 0 0,0 0 1,-3-23-1,3 34-1826,0 0 0,0 1-1,-1-1 1,1 1 0,0-1 0,-1 0 0,1 1 0,-1-1-1,1 1 1,-1-1 0,1 1 0,-1-1 0,1 1-1,-1 0 1,1-1 0,-1 1 0,0-1 0,1 1 0,-1 0-1,0 0 1,1-1 0,-1 1 0,0 0 0,1 0 0,-1 0-1,0 0 1,1 0 0,-1 0 0,0 0 0,0 0 0,1 0-1,-1 0 1,0 0 0,1 0 0,-1 1 0,0-1 0,1 0-1,-1 1 1,1-1 0,-1 0 0,0 1 0,1-1 0,-2 1-1,-25 18 981,19-11-1024,1 0 0,-1 1 0,2 1 0,-1-1 0,1 1 0,1 0 0,0 0 0,0 1 0,1 0 0,1-1 0,-5 19 0,8-28 0,0 0 0,0-1 0,0 1 0,0 0 0,0-1 0,1 1 0,-1 0 0,0 0 0,0-1 0,0 1 0,1 0 0,-1-1 0,0 1 0,1 0 0,-1-1 0,0 1 0,1-1 0,-1 1 0,1-1 0,-1 1 0,1-1 0,-1 1 0,1-1 0,0 1 0,-1-1 0,1 0 0,-1 1 0,1-1 0,0 0 0,-1 1 0,2-1 0,30 3 0,29-15 0,-61 12 0,21-7-121,0 1 1,1 1-1,-1 1 0,35-2 1,-54 6 126,-1 0 1,0 0-1,0 1 1,0-1-1,1 0 0,-1 0 1,0 1-1,0-1 1,0 1-1,0-1 1,0 1-1,0-1 0,0 1 1,0 0-1,0 0 1,0-1-1,0 1 1,0 0-1,0 0 0,-1 0 1,1 0-1,0 0 1,-1 0-1,1 0 1,-1 0-1,1 0 1,-1 0-1,1 0 0,-1 1 1,0-1-1,1 0 1,-1 0-1,0 0 1,0 1-1,0-1 0,0 0 1,0 0-1,0 0 1,-1 1-1,1-1 1,0 0-1,0 0 0,-1 0 1,0 2-1,0 2 26,0 0-1,0 0 0,-1 0 1,0 0-1,0-1 1,0 1-1,-1 0 0,0-1 1,-3 5-1,-1-1-161,0-1 0,-1 0-1,1-1 1,-1 0 0,-1 0 0,1-1 0,-1 0-1,0-1 1,0 1 0,0-2 0,-1 1 0,1-1-1,-1-1 1,0 0 0,0 0 0,0-1 0,-18 0-1,10-5-6456,2-8-5366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8.842"/>
    </inkml:context>
    <inkml:brush xml:id="br0">
      <inkml:brushProperty name="width" value="0.025" units="cm"/>
      <inkml:brushProperty name="height" value="0.025" units="cm"/>
    </inkml:brush>
  </inkml:definitions>
  <inkml:trace contextRef="#ctx0" brushRef="#br0">1 471 5061,'0'0'13666,"8"-4"-11381,0-2-1722,0 0 1,-1 0-1,1 0 0,-1-1 1,-1 0-1,1 0 1,-1-1-1,0 0 1,-1 0-1,0 0 0,0-1 1,3-9-1,39-67 769,-19 38-557,-2-2 0,-2 0-1,17-54 1,-51 146-775,1 0 0,2 1 0,-1 62 0,5 162 0,3-177 0,1-76 0,1-1 0,0 0 0,1 0 0,8 25 0,-7-26 0,0 1 0,0 0 0,-2 0 0,3 26 0,-6-40 0,1 1 0,0 0 0,-1 0 0,1 0 0,0-1 0,-1 1 0,1 0 0,-1 0 0,1-1 0,-1 1 0,0 0 0,1-1 0,-1 1 0,0-1 0,1 1 0,-1-1 0,0 1 0,0-1 0,0 1 0,1-1 0,-1 0 0,0 1 0,0-1 0,0 0 0,0 0 0,0 0 0,1 0 0,-1 0 0,0 0 0,0 0 0,0 0 0,0 0 0,0 0 0,0 0 0,1 0 0,-1-1 0,0 1 0,0 0 0,-1-1 0,-1 0 0,-1 1 0,1-1 0,0 0 0,0 0 0,-1 0 0,1-1 0,0 1 0,0-1 0,-6-4 0,5 1 0,0-1 0,1 0 0,-1 0 0,1-1 0,0 1 0,0 0 0,1-1 0,0 0 0,0 0 0,1 0 0,0 0 0,0 0 0,0 0 0,1 0 0,1-7 0,-1-4 0,2 0 0,0 1 0,1-1 0,10-31 0,9-5-96,2 0 0,3 2 0,37-56 0,-26 46-107,41-93 0,-75 148 160,-1 0 1,-1 0-1,0-1 0,0 1 0,0 0 1,-1-1-1,1-9 0,-15 31-240,2 6 264,1 0-1,1 1 0,0 0 0,2 0 1,1 0-1,0 1 0,2 0 0,1 1 1,-2 36-1,5-58 22,0 0 1,0 0 0,0 0-1,0 0 1,0-1 0,0 1-1,1 0 1,-1 0 0,0 0-1,1 0 1,-1 0-1,0-1 1,1 1 0,-1 0-1,1 0 1,-1 0 0,1-1-1,-1 1 1,1 0 0,0-1-1,-1 1 1,1-1 0,0 1-1,0-1 1,-1 1-1,1-1 1,0 1 0,0-1-1,0 0 1,0 1 0,-1-1-1,1 0 1,0 0 0,0 1-1,0-1 1,0 0 0,0 0-1,0 0 1,0 0-1,0 0 1,-1-1 0,1 1-1,0 0 1,0 0 0,0-1-1,0 1 1,1-1 0,5-1 30,-1 0 0,0-1 0,0 1 0,0-1 0,9-7 0,11-12 109,0-1-1,-1-2 0,-2-1 0,0-1 0,-2 0 0,32-56 0,-48 105 34,-4 16-72,-8 110-82,7-148-21,1 1 0,-1-1 0,0 1 0,0-1 0,0 0 0,0 1 0,1-1 0,-1 0 0,0 1 0,0-1 0,1 0 0,-1 1 0,0-1 0,1 0 0,-1 0 0,0 1 0,1-1 0,-1 0 0,0 0 0,1 1 0,-1-1 0,0 0 0,1 0 0,-1 0 0,1 0 0,-1 0 0,0 0 0,1 0 0,-1 0 0,1 0 0,-1 0 0,1 0 0,-1 0 0,0 0 0,1 0 0,-1 0 0,1 0 0,-1 0 0,0 0 0,1-1 0,-1 1 0,0 0 0,1 0 0,-1 0 0,0-1 0,1 1 0,-1 0 0,0 0 0,1-1 0,-1 1 0,0 0 0,0-1 0,1 0 0,21-14 0,9-17 0,-1-2 0,37-55 0,-35 46 0,-32 43 0,0 0 0,0-1 0,0 1 0,1-1 0,-1 1 0,0 0 0,0-1 0,1 1 0,-1-1 0,0 1 0,0 0 0,1 0 0,-1-1 0,0 1 0,1 0 0,-1-1 0,1 1 0,-1 0 0,0 0 0,1 0 0,-1 0 0,1-1 0,-1 1 0,1 0 0,-1 0 0,0 0 0,1 0 0,-1 0 0,1 0 0,-1 0 0,1 0 0,0 0 0,4 14 0,-5 32 0,0-39 0,0 40 0,1-47 0,1 0 0,-1 0 0,0-1 0,0 1 0,0 0 0,1-1 0,-1 1 0,0-1 0,0 0 0,0 1 0,0-1 0,0 0 0,0 0 0,0 1 0,0-1 0,0 0 0,0 0 0,0-1 0,15-17 0,24-39 0,11-13 0,-50 72 0,-1 0 0,1 0 0,0 0 0,-1 0 0,1 0 0,-1 0 0,1 0 0,-1 0 0,1 0 0,-1 0 0,0 0 0,1 0 0,-1 0 0,0 0 0,0 1 0,0-1 0,0 0 0,0 0 0,0 0 0,0 0 0,-1 1 0,1 0 0,0 41 0,-13 46-2653,13-89 2505,0 0-1,0 0 1,0 0 0,0 0 0,0-1-1,1 1 1,-1 0 0,0 0 0,0 0-1,0 0 1,0 0 0,0 0 0,1 0-1,-1 0 1,0 0 0,0 0 0,0 0 0,1 0-1,-1 0 1,0 0 0,0 0 0,0 0-1,0 0 1,1 0 0,-1 0 0,0 0-1,0 0 1,0 0 0,0 0 0,1 0-1,-1 0 1,0 0 0,0 0 0,0 0 0,0 0-1,0 0 1,1 1 0,-1-1 0,0 0-1,0 0 1,0 0 0,0 0 0,0 0-1,0 0 1,1 1 0,-1-1 0,0 0-1,0 0 1,0 0 0,0 0 0,0 1-1,0-1 1,0 0 0,0 0 0,0 0 0,0 1-1,0-1 1,0 0 0,0 0 0,0 0-1,0 0 1,0 1 0,0-1 0,0 0-1,0 0 1,0 0 0,0 0 0,-1 1-1,13-11-9871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29.399"/>
    </inkml:context>
    <inkml:brush xml:id="br0">
      <inkml:brushProperty name="width" value="0.025" units="cm"/>
      <inkml:brushProperty name="height" value="0.025" units="cm"/>
    </inkml:brush>
  </inkml:definitions>
  <inkml:trace contextRef="#ctx0" brushRef="#br0">138 157 19122,'-3'-1'7738,"-3"6"-5596,-5 6-1991,3 2-103,1 1 1,0 1-1,1-1 0,1 1 1,0 0-1,1 0 0,1 1 1,0-1-1,1 1 0,1-1 1,0 1-1,1 0 0,1 0 0,1-1 1,0 1-1,0-1 0,2 1 1,9 26-1,-6-26-36,0 1 1,-1 0-1,-1 0 0,-1 1 0,-1-1 1,0 1-1,-1 0 0,-1 36 1,-2-41 158,-1 1-1,0-1 1,-1 1 0,-1-1 0,0 0 0,0 0 0,-2-1 0,1 0 0,-2 1 0,0-2 0,0 1 0,-12 14 0,18-25-158,0 1-1,0 0 1,0-1-1,-1 1 1,1-1 0,-1 1-1,1-1 1,-1 1 0,1-1-1,-1 0 1,0 0-1,1 0 1,-1 0 0,0 0-1,0 0 1,0-1 0,0 1-1,0-1 1,0 1-1,0-1 1,-2 1 0,2-2-10,1 0 0,0 0 0,0 0 0,-1 0 0,1 0 1,0 0-1,0 0 0,0-1 0,0 1 0,0 0 0,0-1 1,1 1-1,-1 0 0,0-1 0,1 1 0,-1-1 0,1 1 1,-1-1-1,1 1 0,0-1 0,0 0 0,-1 1 0,1-1 1,0 1-1,0-1 0,1-3 0,-1-21-3,1 0 0,1-1 0,2 1 0,0 0 0,2 1 0,1-1 0,1 1 0,15-33 0,12-15 0,62-94 0,-62 113 0,-3-1 0,-2-2 0,30-79 0,-54 107 0,-6 28 0,0 1 0,0 0 0,0 0 0,0 0 0,0-1 0,0 1 0,-1 0 0,1 0 0,0 0 0,0-1 0,0 1 0,0 0 0,0 0 0,0 0 0,0 0 0,0-1 0,-1 1 0,1 0 0,0 0 0,0 0 0,0 0 0,0 0 0,-1 0 0,1 0 0,0-1 0,0 1 0,0 0 0,0 0 0,-1 0 0,1 0 0,0 0 0,0 0 0,0 0 0,-1 0 0,1 0 0,0 0 0,0 0 0,0 0 0,-1 0 0,1 0 0,0 0 0,0 0 0,0 0 0,-1 0 0,1 0 0,0 0 0,0 1 0,0-1 0,0 0 0,-1 0 0,1 0 0,0 0 0,0 0 0,0 1 0,-4 2 0,0 1 0,0-1 0,0 1 0,1 0 0,0 0 0,0 1 0,-4 6 0,-4 8 0,1-1 0,0 1 0,2 1 0,0 0 0,1 0 0,2 0 0,0 1 0,1-1 0,0 1 0,0 33 0,5-52-36,-1 0-1,0 0 1,0 0 0,1 0 0,-1 0-1,1 0 1,0 0 0,0-1-1,-1 1 1,1 0 0,0-1 0,0 1-1,1 0 1,-1-1 0,0 1-1,0-1 1,1 0 0,-1 1 0,1-1-1,-1 0 1,1 0 0,0 0-1,-1 0 1,1 0 0,0 0 0,0-1-1,0 1 1,-1-1 0,1 1-1,0-1 1,3 1 0,0 0-296,0-1 0,0 0 0,-1 0 0,1 0 0,0 0 0,0-1 0,-1 1 0,1-1 0,0 0 0,-1-1 0,1 1 0,6-4 0,10-10-7708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0.713"/>
    </inkml:context>
    <inkml:brush xml:id="br0">
      <inkml:brushProperty name="width" value="0.025" units="cm"/>
      <inkml:brushProperty name="height" value="0.025" units="cm"/>
    </inkml:brush>
  </inkml:definitions>
  <inkml:trace contextRef="#ctx0" brushRef="#br0">0 1 19795,'0'0'5477,"15"76"-4228,-2-44-416,4-2-641,-2 4-160,3-2-32,0 4-320,-1-2-929,-5 2-1186,-10-4-1216,-2-5-1314,0-8-4099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1.054"/>
    </inkml:context>
    <inkml:brush xml:id="br0">
      <inkml:brushProperty name="width" value="0.025" units="cm"/>
      <inkml:brushProperty name="height" value="0.025" units="cm"/>
    </inkml:brush>
  </inkml:definitions>
  <inkml:trace contextRef="#ctx0" brushRef="#br0">39 342 13773,'-6'-16'2215,"5"14"-2195,-6-14 1040,1 0 0,1-1 0,-6-32 0,10 43-753,0 0 0,1-1 0,0 1 0,0 0 0,0 0 0,1-1 0,0 1 0,0 0 0,1 0 0,-1 0 0,1 0 0,1 0 0,-1 0 0,1 0 0,0 1 0,0-1 0,5-5 0,2 1-176,-1 0 0,2 0 0,-1 1 0,2 0 0,-1 1 0,1 1 0,0-1 1,0 2-1,1 0 0,0 0 0,0 1 0,1 1 0,-1 0 0,1 1 0,0 1 0,0 0 1,0 0-1,0 2 0,0-1 0,0 2 0,0 0 0,0 1 0,0 0 0,18 6 0,-26-6-83,-1 1 0,0-1 0,0 1-1,0 1 1,0-1 0,0 1-1,-1-1 1,1 1 0,-1 0-1,0 1 1,-1-1 0,1 1-1,-1 0 1,1 0 0,-2 0 0,1 0-1,0 0 1,-1 1 0,0-1-1,0 1 1,-1 0 0,0-1-1,0 1 1,0 0 0,0 0-1,-1 0 1,0 0 0,0-1-1,-1 1 1,0 0 0,0 0 0,0 0-1,-1-1 1,1 1 0,-1-1-1,-1 1 1,1-1 0,-1 0-1,0 0 1,0 0 0,0 0-1,-1 0 1,0-1 0,-6 7 0,-3 1 17,-1-1 0,0 0 0,-24 13 1,-26 22-386,83-48-8638,1-8 2055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1.553"/>
    </inkml:context>
    <inkml:brush xml:id="br0">
      <inkml:brushProperty name="width" value="0.025" units="cm"/>
      <inkml:brushProperty name="height" value="0.025" units="cm"/>
    </inkml:brush>
  </inkml:definitions>
  <inkml:trace contextRef="#ctx0" brushRef="#br0">3 182 15535,'0'0'7698,"-2"8"-5381,2-6-2166,0 27 1648,9-20-664,11-15 13,-12 0-999,0 0 0,0-1 0,-1 0 1,0-1-1,0 0 0,-1 0 0,0 0 1,0-1-1,-1 0 0,0 0 0,0 0 0,-1 0 1,-1-1-1,1 0 0,-2 0 0,1 0 0,-1 0 1,-1 0-1,1-15 0,-2 24-149,0 1 0,0 0 0,0-1 0,0 1 0,0-1 0,0 1 0,0 0 0,0-1 0,0 1 0,0-1 0,-1 1 0,1 0 0,0-1 0,0 1 0,0 0 0,0-1 0,-1 1 0,1 0 0,0-1 0,0 1 0,-1 0 0,1-1 0,0 1 0,-1 0 0,1 0 0,0 0 0,-1-1 0,1 1 0,0 0 0,-1 0 0,1 0 0,0-1 0,-1 1 0,1 0 0,-1 0 0,1 0 0,0 0 0,-1 0 0,1 0 0,0 0 0,-1 0 0,1 0 0,-1 0 0,1 0 0,0 0 0,-1 0 0,1 1 0,-1-1 0,1 0 0,0 0 0,-1 0 0,1 1 0,-20 13 0,15-5 0,-1 0 0,2 1 0,-1 0 0,1 0 0,1 0 0,0 0 0,0 0 0,1 1 0,1-1 0,-1 1 0,2 0 0,-1-1 0,3 21 0,-1-30 0,0 0 0,0 0 0,0 0 0,0-1 0,1 1 0,-1 0 0,0 0 0,0-1 0,1 1 0,-1-1 0,0 1 0,1-1 0,-1 1 0,0-1 0,1 0 0,-1 0 0,1 0 0,-1 1 0,1-1 0,-1-1 0,0 1 0,1 0 0,-1 0 0,3-1 0,37-6 0,-7-2 0,0 2 0,0 1 0,0 2 0,36-1 0,-69 5 0,-1 0 0,1-1 0,-1 1 0,1-1 0,-1 1 0,1-1 0,-1 1 0,1-1 0,-1 1 0,0-1 0,1 1 0,-1-1 0,0 1 0,1-1 0,-1 0 0,0 1 0,0-1 0,0 0 0,1 1 0,-1-1 0,0 0 0,0 1 0,0-1 0,0 0 0,0 1 0,0-1 0,-1 0 0,1 1 0,0-1 0,0 1 0,0-1 0,-1 0 0,1 1 0,0-1 0,0 1 0,-1-1 0,1 0 0,-1 0 0,-10-28 0,9 27 0,-3-12 0,-2 0 0,0 0 0,-1 1 0,0 0 0,-1 1 0,0 0 0,-16-16 0,35 38-2048,-9-8 1443,0-1 0,0 1 0,1-1 1,-1 1-1,1-1 0,-1 0 0,1 0 1,0 1-1,0-1 0,-1 0 0,1-1 0,0 1 1,0 0-1,3 0 0,20 3-5470,6-4-3123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1.926"/>
    </inkml:context>
    <inkml:brush xml:id="br0">
      <inkml:brushProperty name="width" value="0.025" units="cm"/>
      <inkml:brushProperty name="height" value="0.025" units="cm"/>
    </inkml:brush>
  </inkml:definitions>
  <inkml:trace contextRef="#ctx0" brushRef="#br0">180 1 13741,'0'0'10858,"-11"2"-9486,3-1-1228,1 2-1,-1-1 0,1 1 0,0 0 1,0 1-1,0-1 0,0 1 1,1 1-1,-9 6 0,11-7-126,0-1 0,0 1 0,1 0 0,0 0 0,-1 0 0,1 0 0,0 1 0,1-1 0,-1 1 0,1 0 0,0-1 0,0 1 0,1 0 0,-1 0 0,1 1 1,0-1-1,1 0 0,-1 6 0,1-10-43,1 0 0,-1 1 0,1-1 0,-1 0 0,1 0 0,-1 0 0,1 1 0,0-1 0,0 0 0,-1 0 0,1 0 0,0 0 0,0 0 0,0 0 1,0-1-1,0 1 0,1 0 0,-1 0 0,0-1 0,0 1 0,0-1 0,0 1 0,1-1 0,-1 1 0,0-1 0,1 0 0,-1 0 0,0 1 0,1-1 0,-1 0 1,2 0-1,54 0-1109,-43 0 772,4-1 130,26-1-163,-42 2 474,0 0-1,0 0 1,0 1-1,-1-1 1,1 0-1,0 0 1,0 1-1,0-1 1,0 1-1,-1 0 1,1 0-1,0-1 1,-1 1-1,1 0 1,-1 0-1,3 2 1,-4-2 107,0 0 0,0 0 0,1 0 0,-1 0 0,0 0 0,0 1 0,0-1 0,0 0 0,-1 0 0,1 0 0,0 0 0,0 0 0,-1 0 0,1 0 0,0 0 0,-1 0 0,1 0 0,-1 0 0,1 0 0,-1 0 0,0 0 0,1 0 0,-1 0 0,0 0 0,0 0 0,0-1 0,0 1 0,1 0 0,-3 0 0,-32 25 707,32-24-731,-10 7-195,-1 0 0,-1-1 0,0-1 0,0 0 0,0-1 0,0-1 0,-1 0 0,0-1 1,0-1-1,-18 2 0,34-5-236,-1-1 1,1 1 0,-1 0-1,1 0 1,0 0 0,-1-1 0,1 1-1,-1 0 1,1 0 0,0-1-1,-1 1 1,1 0 0,0-1 0,0 1-1,-1-1 1,1 1 0,0 0-1,0-1 1,-1 1 0,1-1 0,0 1-1,0 0 1,0-1 0,0 1 0,-1-1-1,1 1 1,0-1 0,0 1-1,0-1 1,0 1 0,0-1 0,0 1-1,0-1 1,1 1 0,-1 0-1,0-1 1,0 1 0,0-1 0,0 1-1,1-1 1,-1 1 0,0 0-1,0-1 1,1 1 0,-1-1 0,0 1-1,0 0 1,1-1 0,-1 1-1,0 0 1,1 0 0,0-1 0,-1 1 234,14-22-13845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2.802"/>
    </inkml:context>
    <inkml:brush xml:id="br0">
      <inkml:brushProperty name="width" value="0.025" units="cm"/>
      <inkml:brushProperty name="height" value="0.025" units="cm"/>
    </inkml:brush>
  </inkml:definitions>
  <inkml:trace contextRef="#ctx0" brushRef="#br0">147 116 14157,'0'0'3449,"0"-9"-347,1 5-2728,-1 0 0,0-1 1,0 1-1,0 0 0,-1 0 0,0-1 1,0 1-1,0 0 0,0 0 1,-2-5-1,1 8-252,1-1 0,0 0 1,0 1-1,-1 0 0,1-1 0,-1 1 1,1 0-1,-1 0 0,1 0 0,-1 0 0,0 0 1,0 0-1,1 0 0,-1 1 0,0-1 0,0 0 1,0 1-1,0 0 0,0-1 0,0 1 1,0 0-1,0 0 0,0 0 0,0 0 0,0 1 1,1-1-1,-1 0 0,0 1 0,0-1 1,-3 2-1,1 0-42,-1 1 0,1-1 0,0 1 0,-1 0 1,1 0-1,1 0 0,-1 0 0,0 1 0,1-1 0,-1 1 0,1 0 1,0 0-1,1 1 0,-1-1 0,1 0 0,0 1 0,-3 7 1,2-5-27,0 1 1,0-1 0,1 1-1,0 0 1,0 0 0,1 0 0,0-1-1,0 1 1,1 0 0,1 11-1,-1-18-51,0-1 0,1 1 0,-1-1-1,0 1 1,1-1 0,-1 1 0,1-1 0,-1 1-1,1-1 1,-1 0 0,1 1 0,-1-1 0,1 0-1,0 1 1,-1-1 0,1 0 0,-1 0 0,1 1-1,0-1 1,-1 0 0,1 0 0,-1 0-1,1 0 1,0 0 0,-1 0 0,1 0 0,0 0-1,-1 0 1,1 0 0,0-1 0,-1 1 0,1 0-1,-1 0 1,2-1 0,22-9 92,-5-3-55,-1-1 1,0-2 0,-1 1 0,27-35 0,30-26 37,-72 74-83,0 0-1,0 0 0,0 0 0,1 1 0,-1-1 0,1 1 0,0 0 1,-1-1-1,1 1 0,0 0 0,-1 1 0,5-2 0,-6 2 4,0 0-1,0 1 0,-1-1 1,1 0-1,0 0 0,0 1 0,0-1 1,0 0-1,0 1 0,0-1 1,-1 1-1,1-1 0,0 1 1,0-1-1,-1 1 0,1 0 0,0-1 1,-1 1-1,1 0 0,0 0 1,-1-1-1,1 1 0,-1 0 0,0 0 1,1 0-1,-1 0 0,0 0 1,1 0-1,-1 0 0,0-1 1,0 1-1,0 0 0,0 0 0,0 0 1,0 0-1,0 2 0,1 29 94,-1 0 0,-7 57 0,3-55 122,4-34-195,1 0 0,-1-1 0,0 1 0,0 0-1,0 0 1,1 0 0,-1 0 0,0 0 0,0 0 0,1 0 0,-1 0 0,0-1-1,0 1 1,1 0 0,-1 0 0,0 0 0,0 0 0,1 0 0,-1 0-1,0 0 1,0 0 0,1 0 0,-1 1 0,0-1 0,0 0 0,1 0 0,-1 0-1,0 0 1,0 0 0,0 0 0,1 0 0,-1 1 0,0-1 0,0 0 0,0 0-1,1 0 1,-1 0 0,0 1 0,0-1 0,0 0 0,0 0 0,0 0 0,1 1-1,-1-1 1,0 0 0,0 0 0,0 1 0,0-1 0,0 0 0,0 0-1,0 1 1,0-1 0,0 0 0,0 0 0,0 1 0,0-1 0,0 0 0,0 0-1,0 1 1,0-1 0,0 0 0,-1 1 0,18-19 151,-16 16-161,40-55 16,-31 41-25,1 1 1,0 0-1,1 0 1,1 1 0,27-23-1,-38 35 1,0 1 0,0 0 0,0-1 0,-1 1 0,2 0 0,-1 0 0,0 1 0,0-1 0,0 0 0,0 1 0,0-1 0,5 0 0,-6 1 0,0 1 0,0-1 0,0 0 0,0 0 0,0 1 0,0-1 0,-1 0 0,1 1 0,0-1 0,0 1 0,0-1 0,0 1 0,-1-1 0,1 1 0,0 0 0,-1-1 0,1 1 0,0 0 0,-1 0 0,1-1 0,0 3 0,2 4 0,-1 0 0,1 0 0,-2 1 0,1-1 0,-1 1 0,1 10 0,-2-13 0,0 1 0,1-1 0,0 0 0,0 0 0,0 0 0,0 0 0,1 0 0,0 0 0,3 6 0,-4-11 0,0 1 0,0 0 0,-1-1 0,1 1 0,0-1 0,0 0 0,0 1 0,0-1 0,0 0 0,0 1 0,0-1 0,0 0 0,1 0 0,-1 0 0,0 0 0,0 0 0,0 0 0,0 0 0,0 0 0,0-1 0,0 1 0,0 0 0,0-1 0,0 1 0,0 0 0,0-1 0,0 1 0,0-1 0,-1 0 0,1 1 0,0-1 0,0 0 0,0 1 0,-1-1 0,1 0 0,0 0 0,0-1 0,28-35 0,-27 34 0,7-12 0,-7 11 0,1-1 0,-1 1 0,1 0 0,0-1 0,0 1 0,0 1 0,0-1 0,1 0 0,-1 1 0,1 0 0,0 0 0,0 0 0,0 0 0,8-3 0,-12 6-59,1 0 1,0 0-1,-1 0 0,1 0 0,0 0 1,-1 0-1,1 0 0,-1 1 1,1-1-1,-1 0 0,1 0 1,0 1-1,-1-1 0,1 0 0,-1 1 1,1-1-1,-1 0 0,1 1 1,-1-1-1,0 1 0,1-1 0,-1 1 1,0-1-1,1 1 0,-1-1 1,0 1-1,1-1 0,-1 1 1,0 0-1,0-1 0,0 1 0,1-1 1,-1 1-1,0 0 0,0-1 1,0 1-1,0 0 0,1 30-6135,-1-26 3964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6.223"/>
    </inkml:context>
    <inkml:brush xml:id="br0">
      <inkml:brushProperty name="width" value="0.025" units="cm"/>
      <inkml:brushProperty name="height" value="0.025" units="cm"/>
    </inkml:brush>
  </inkml:definitions>
  <inkml:trace contextRef="#ctx0" brushRef="#br0">1 0 17777,'0'0'14349,"66"50"-13708,-32-32-641,4-2 0,4 3 0,-2 1 0,-1 0 0,-2 3-448,-7 0-2820,-3-4-3041,-3-1-4390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9.080"/>
    </inkml:context>
    <inkml:brush xml:id="br0">
      <inkml:brushProperty name="width" value="0.025" units="cm"/>
      <inkml:brushProperty name="height" value="0.025" units="cm"/>
    </inkml:brush>
  </inkml:definitions>
  <inkml:trace contextRef="#ctx0" brushRef="#br0">0 563 10090,'0'0'15481,"17"-15"-14456,299-241 1041,-127 127-1898,18-13-75,-185 122 22,-34 21-175,-38 26-2674,31-14 377,4-1-1255,-2-1-3888,8-5-3834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3.873"/>
    </inkml:context>
    <inkml:brush xml:id="br0">
      <inkml:brushProperty name="width" value="0.025" units="cm"/>
      <inkml:brushProperty name="height" value="0.025" units="cm"/>
    </inkml:brush>
  </inkml:definitions>
  <inkml:trace contextRef="#ctx0" brushRef="#br0">36 308 12332,'0'-2'7282,"4"-15"-6055,23-56 1770,8-27-1348,-33 90-1356,1 0 1,-2 0-1,1 0 0,-2-1 1,1 1-1,-1 0 1,-3-20-1,3 29-280,0 1 1,0-1-1,0 0 0,-1 1 0,1-1 0,0 0 0,0 1 0,0-1 0,-1 1 0,1-1 0,0 0 0,-1 1 0,1-1 0,-1 1 1,1-1-1,0 1 0,-1-1 0,1 1 0,-1 0 0,1-1 0,-1 1 0,0-1 0,1 1 0,-1 0 0,1-1 0,-1 1 0,0 0 1,1 0-1,-1 0 0,0 0 0,1-1 0,-1 1 0,0 0 0,1 0 0,-1 0 0,0 0 0,1 0 0,-1 0 0,1 1 1,-1-1-1,0 0 0,1 0 0,-2 1 0,0 0-14,0-1 0,0 1 0,0 0 1,0 1-1,0-1 0,0 0 0,0 1 0,0-1 1,0 1-1,1-1 0,-3 4 0,-4 7-10,2 0 0,-1 1-1,1 0 1,1 0 0,1 1-1,0-1 1,-3 16 0,2-2 128,1 1 0,0 45 1,4-73-113,0 1 1,0-1 0,0 1-1,0-1 1,0 0 0,0 1-1,0-1 1,0 0 0,0 1-1,0-1 1,0 1 0,0-1-1,0 0 1,0 1 0,1-1-1,-1 0 1,0 1 0,0-1-1,0 0 1,0 1 0,1-1-1,-1 0 1,0 1-1,0-1 1,1 0 0,-1 1-1,0-1 1,0 0 0,1 0-1,-1 1 1,0-1 0,1 0-1,-1 0 1,0 0 0,1 0-1,0 1 1,13-9 184,12-19 94,2-15-184,-1-1-1,23-51 1,-39 82-216,-5 22-138,-1 27-173,-4-34 418,0 27 25,-1-18 20,0-1-1,1 1 0,0-1 1,1 0-1,0 1 0,1-1 1,6 16-1,-8-26-8,-1-1 0,1 1-1,-1 0 1,1 0 0,0-1 0,-1 1 0,1-1 0,0 1 0,0 0-1,-1-1 1,1 1 0,0-1 0,0 0 0,0 1 0,0-1 0,0 0-1,0 1 1,0-1 0,-1 0 0,1 0 0,0 0 0,0 0 0,0 0 0,0 0-1,0 0 1,0 0 0,0 0 0,0 0 0,0-1 0,0 1 0,0 0-1,0-1 1,-1 1 0,1 0 0,0-1 0,0 1 0,0-1 0,0 0-1,-1 1 1,2-2 0,30-27 568,-31 28-588,54-64 318,25-26-260,-80 90-73,1 0 1,0 0 0,0 0 0,-1 0 0,1 0-1,0 0 1,0 1 0,0-1 0,0 0 0,0 1-1,0-1 1,0 1 0,0-1 0,1 1-1,-1 0 1,0-1 0,0 1 0,0 0 0,0 0-1,1 0 1,-1 0 0,2 0 0,-3 0 6,1 1 0,0-1 1,0 1-1,0 0 0,-1 0 0,1-1 0,0 1 1,-1 0-1,1 0 0,-1 0 0,1 0 0,-1-1 1,1 1-1,-1 0 0,1 0 0,-1 0 1,0 0-1,0 0 0,1 0 0,-1 2 0,1 11 104,0-1-1,-1 1 0,-2 16 1,1-12 198,2 2-91,-1-12-81,1 0 0,-2 0-1,1 0 1,-1 0 0,-3 14-1,15-39-7447,-1-7-2375</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4.571"/>
    </inkml:context>
    <inkml:brush xml:id="br0">
      <inkml:brushProperty name="width" value="0.025" units="cm"/>
      <inkml:brushProperty name="height" value="0.025" units="cm"/>
    </inkml:brush>
  </inkml:definitions>
  <inkml:trace contextRef="#ctx0" brushRef="#br0">0 69 17553,'0'0'9283,"2"13"-8365,-1-2-700,0 1-74,0-1 0,0 1 1,2 0-1,-1 0 0,1-1 1,1 1-1,0-1 0,8 14 0,-12-25-128,1 1 0,0 0-1,-1 0 1,1 0-1,0-1 1,0 1 0,0-1-1,0 1 1,0 0-1,0-1 1,0 1 0,0-1-1,0 0 1,0 1-1,0-1 1,0 0 0,0 0-1,0 0 1,0 1 0,0-1-1,0 0 1,1-1-1,-1 1 1,0 0 0,0 0-1,0 0 1,0-1-1,0 1 1,0 0 0,0-1-1,0 1 1,0-1-1,0 1 1,0-1 0,0 0-1,0 1 1,-1-1-1,1 0 1,0 1 0,0-1-1,-1 0 1,2-2 0,33-42 665,-31 39-630,90-134 376,-93 139-425,0 0 0,0 0 0,0 0 0,0 0-1,0-1 1,0 1 0,0 0 0,0 1 0,0-1-1,0 0 1,0 0 0,0 0 0,1 1-1,-1-1 1,0 1 0,1-1 0,-1 1 0,3-1-1,-3 1 3,-1 0 0,1 1-1,0-1 1,0 0 0,-1 1 0,1-1-1,0 0 1,-1 1 0,1-1-1,0 1 1,-1 0 0,1-1-1,-1 1 1,1-1 0,-1 1 0,1 0-1,-1-1 1,0 1 0,1 0-1,-1-1 1,0 1 0,1 0-1,-1 1 1,3 9 122,-1-1 0,0 1 1,0 20-1,-1-17 159,5 180 464,-6-183-745,3-8 7,3-10 1,4-13-126,12-24-2768,4-7-8142,-15 28 1575</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4.944"/>
    </inkml:context>
    <inkml:brush xml:id="br0">
      <inkml:brushProperty name="width" value="0.025" units="cm"/>
      <inkml:brushProperty name="height" value="0.025" units="cm"/>
    </inkml:brush>
  </inkml:definitions>
  <inkml:trace contextRef="#ctx0" brushRef="#br0">77 98 17104,'0'0'11926,"-8"-6"-11435,6 5-466,0-1-3,0 1 1,0-1 0,-1 1-1,1 0 1,0 0-1,0 0 1,-1 0 0,1 0-1,0 1 1,-1-1 0,-3 0-1,4 2-12,1-1-1,-1 1 1,1 0-1,0-1 0,-1 1 1,1 0-1,0 0 1,0 0-1,-1 0 1,1 0-1,0 0 1,0 0-1,0 0 1,0 1-1,0-1 0,1 0 1,-1 1-1,0-1 1,1 1-1,-1-1 1,0 0-1,1 1 1,0-1-1,-1 1 0,1-1 1,0 1-1,0 1 1,-4 14 205,1-1 0,1 1-1,0 27 1,2-43-210,0-1 1,0 1-1,0-1 0,0 1 0,1 0 0,-1-1 1,0 1-1,0-1 0,0 1 0,0-1 1,1 1-1,-1-1 0,0 1 0,1-1 0,-1 1 1,0-1-1,1 1 0,-1-1 0,1 0 0,-1 1 1,0-1-1,1 0 0,-1 1 0,1-1 0,-1 0 1,1 0-1,-1 1 0,1-1 0,-1 0 0,1 0 1,0 0-1,-1 0 0,1 1 0,-1-1 0,1 0 1,-1 0-1,1 0 0,0 0 0,-1-1 0,1 1 1,-1 0-1,1 0 0,-1 0 0,1 0 0,-1 0 1,1-1-1,-1 1 0,1 0 0,-1-1 0,1 1 1,-1 0-1,1-1 0,-1 1 0,1 0 0,0-2 1,29-20 183,-19 9-157,0-1 0,-1-1 0,-1 1 0,0-2 0,-1 1 0,-1-1 0,0-1 0,-2 1 0,1-1 0,3-22 0,-18 92-330,3-27-10,2 0 1,0 1-1,2-1 0,3 52 1,-1-76 56,1-1 1,-1 1 0,1-1 0,-1 1-1,1-1 1,0 0 0,-1 1 0,1-1 0,0 0-1,0 1 1,0-1 0,0 0 0,0 0-1,0 0 1,0 0 0,1 0 0,-1 0-1,0 0 1,1-1 0,-1 1 0,0 0-1,1-1 1,-1 1 0,1-1 0,-1 1 0,1-1-1,-1 0 1,1 0 0,-1 1 0,1-1-1,-1 0 1,1 0 0,-1-1 0,1 1-1,0 0 1,-1 0 0,1-1 0,-1 1-1,3-2 1,24-9-5328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5.365"/>
    </inkml:context>
    <inkml:brush xml:id="br0">
      <inkml:brushProperty name="width" value="0.025" units="cm"/>
      <inkml:brushProperty name="height" value="0.025" units="cm"/>
    </inkml:brush>
  </inkml:definitions>
  <inkml:trace contextRef="#ctx0" brushRef="#br0">33 256 14446,'0'0'2861,"-2"9"-448,-8 37-617,4-24-808,1 0 0,1 0 0,1 1 0,1-1 0,1 1 0,2 25 0,-1-47-967,0 0 0,1 0 0,-1 0 0,0 0 0,1 0 0,-1 0 0,0 0 0,1 0 0,0 0 0,-1 0 0,1 0 0,-1 0-1,1 0 1,0-1 0,0 1 0,-1 0 0,1-1 0,0 1 0,0 0 0,0-1 0,0 1 0,0-1 0,0 1 0,0-1 0,0 0 0,0 1 0,0-1 0,0 0 0,0 0-1,0 1 1,0-1 0,0 0 0,0 0 0,0 0 0,0-1 0,0 1 0,0 0 0,0 0 0,0 0 0,0-1 0,0 1 0,0-1 0,0 1 0,1-1 0,4-1 27,-1-1 0,0 1 1,0-1-1,0 0 0,0 0 1,-1-1-1,5-3 0,9-13 28,-1 0-1,-1-1 0,-1-1 0,0 0 0,-2-1 0,-1 0 0,-1-1 0,-1-1 0,-1 1 0,-1-2 0,-1 1 0,-1-1 0,-2 0 0,0 0 0,-2-1 0,-1-31 0,-1 56-73,0 0-1,0 0 0,0 0 0,0 0 1,-1 0-1,1 0 0,0 0 0,-1 0 1,0 0-1,1 0 0,-1 0 1,0 0-1,0 0 0,0 1 0,0-1 1,-1 0-1,1 1 0,0-1 0,-1 1 1,1-1-1,-1 1 0,1-1 0,-4-1 1,3 3-8,0 0 0,1-1 0,-1 1 0,1 0 0,-1 0 0,0 0 0,1 0 0,-1 0 0,0 1 0,1-1 0,-1 1 0,1-1 0,-1 1 0,1-1 0,-1 1 0,1 0 1,-1-1-1,1 1 0,0 0 0,-1 0 0,1 0 0,0 0 0,0 0 0,0 1 0,0-1 0,0 0 0,0 0 0,0 1 0,0-1 0,0 1 0,0 1 0,-18 27 270,1 0-1,2 2 0,1-1 1,1 2-1,-18 67 0,32-100-258,0 1-1,0-1 0,0 1 1,0-1-1,0 1 0,0-1 0,0 1 1,1-1-1,-1 1 0,0-1 1,0 1-1,0-1 0,0 1 1,1-1-1,-1 1 0,0-1 0,1 1 1,-1-1-1,0 1 0,1-1 1,-1 0-1,0 1 0,1-1 1,-1 0-1,1 1 0,-1-1 0,0 0 1,1 1-1,-1-1 0,1 0 1,-1 0-1,1 0 0,-1 1 1,1-1-1,-1 0 0,1 0 0,-1 0 1,1 0-1,0 0 0,-1 0 1,1 0-1,-1 0 0,1 0 1,-1 0-1,1 0 0,-1-1 0,1 1 1,-1 0-1,1 0 0,-1 0 1,1-1-1,-1 1 0,1 0 1,-1-1-1,1 1 0,30-14 33,-20 7-310,0 1 1,1 1-1,-1-1 1,1 2-1,0 0 1,20-4-1,-29 7 185,-1 1-1,1-1 1,0 1 0,0 0-1,-1 0 1,1 0 0,0 1-1,-1-1 1,1 0-1,0 1 1,0 0 0,-1 0-1,1 0 1,-1 0-1,1 0 1,-1 0 0,0 1-1,1-1 1,-1 1-1,0-1 1,0 1 0,0 0-1,0 0 1,0 0-1,0 0 1,-1 0 0,1 1-1,-1-1 1,1 0-1,-1 1 1,0-1 0,0 1-1,0-1 1,0 1-1,0 0 1,0 2 0,5 60-2288,-2-15-1871,9-6-5450,-5-34 126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6.035"/>
    </inkml:context>
    <inkml:brush xml:id="br0">
      <inkml:brushProperty name="width" value="0.025" units="cm"/>
      <inkml:brushProperty name="height" value="0.025" units="cm"/>
    </inkml:brush>
  </inkml:definitions>
  <inkml:trace contextRef="#ctx0" brushRef="#br0">70 83 18802,'0'0'8312,"-3"11"-7730,-63 234 3080,68-251-3320,6-19-172,-1-1-1,-1 0 1,-1 0 0,2-34-1,-7-15 29,0 76-193,-3 16 0,2 0 1,0-1-1,1 22 0,0-35-5,0 0 0,1 0 0,-1 1-1,1-1 1,0 0 0,0 0 0,0 0 0,0 0-1,0-1 1,1 1 0,-1 0 0,4 4-1,-3-6 1,-1 0 0,0 0 0,0 0 0,1-1 0,-1 1 0,0 0 0,1-1 0,-1 1 0,1-1 0,-1 0 0,1 1 0,-1-1-1,1 0 1,-1 0 0,1 0 0,-1 0 0,1 0 0,-1 0 0,1-1 0,-1 1 0,0 0 0,1-1 0,-1 1 0,1-1-1,-1 0 1,0 1 0,1-1 0,-1 0 0,2-1 0,3-2 0,1-1 0,-1 0 0,0-1 0,0 1 0,0-1 0,-1 0 0,0 0 0,5-8 0,35-62 0,-35 59 0,-3 2 0,12-16 0,-18 33 0,0-1 0,0 1 0,-1 0 0,1 0 0,-1 0 0,1 0 0,-1 0 0,0 0 0,1 0 0,-1 0 0,0 0 0,0 0 0,-1 3 0,1-4 0,-5 153 0,11-133 0,-6-21 0,1 0 0,-1 1 0,0-1 0,1 0 0,-1 1 0,1-1 0,-1 0 0,1 0 0,-1 0 0,1 1 0,-1-1 0,1 0 0,-1 0 0,1 0 0,-1 0 0,1 0 0,0 0 0,-1 0 0,1 0 0,-1 0 0,1 0 0,-1 0 0,1 0 0,0-1 0,2 0 0,-1 0 0,1-1 0,-1 1 0,1-1 0,-1 0 0,0 0 0,0 0 0,1 0 0,-1 0 0,-1 0 0,4-4 0,13-24 0,-1-1 0,-2-1 0,-1 0 0,16-57 0,-33 146 0,-3-26 0,2-1 0,-1 41 0,6-71-64,-1 1 0,0 0 0,0 0 0,0 0 1,1-1-1,-1 1 0,0 0 0,1 0 0,-1 0 0,0-1 0,1 1 0,-1 0 1,1-1-1,-1 1 0,1 0 0,0-1 0,-1 1 0,1-1 0,0 1 0,-1-1 1,1 1-1,0-1 0,0 0 0,-1 1 0,1-1 0,0 0 0,0 1 0,0-1 1,-1 0-1,1 0 0,0 0 0,0 0 0,0 0 0,0 0 0,-1 0 0,1 0 0,0 0 1,0 0-1,0 0 0,0-1 0,-1 1 0,1 0 0,1-1 0,37-14-5581,-17-4-1674,2-3-4356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6.742"/>
    </inkml:context>
    <inkml:brush xml:id="br0">
      <inkml:brushProperty name="width" value="0.025" units="cm"/>
      <inkml:brushProperty name="height" value="0.025" units="cm"/>
    </inkml:brush>
  </inkml:definitions>
  <inkml:trace contextRef="#ctx0" brushRef="#br0">123 362 13805,'0'0'15166,"-12"6"-14717,5-2-335,-1 0 0,1 1 0,0 0 0,0 0 1,0 1-1,1 0 0,0 0 0,0 0 0,0 1 0,1 0 0,0 0 1,0 0-1,1 1 0,0 0 0,0 0 0,1 0 0,0 0 0,0 0 0,1 1 1,-2 15-1,4-22-101,-1-1 0,1 1 0,0 0 0,0 0-1,0-1 1,0 1 0,0 0 0,0 0 0,1-1 0,-1 1 0,1 0 0,-1 0 0,1-1 0,-1 1 0,1-1 0,0 1 0,0-1 0,0 1 0,2 1-1,-2-2-10,0 0-1,0 0 0,0-1 0,1 1 0,-1-1 0,0 1 0,0-1 0,1 0 1,-1 1-1,0-1 0,1 0 0,-1 0 0,0 0 0,1 0 0,-1 0 1,1 0-1,-1 0 0,0 0 0,2-1 0,3-1-99,0 0 0,0-1 0,0 1 0,0-1 0,-1 0 0,1-1 0,-1 1 0,0-1 0,5-5-1,3-5-557,-1 0-1,0-1 0,-1 0 0,-1-1 1,-1-1-1,0 1 0,-1-1 0,0-1 0,-2 0 1,0 0-1,4-24 0,-4 8-888,-1 1 0,-2-1 0,-1 1 0,-2-1-1,-6-50 1,6 80 1893,-1 1 0,1-1 0,-1 0-1,0 0 1,-1 1 0,1-1 0,-1 1 0,1-1-1,-5-5 1,5 8-69,0-1 0,0 1 0,0 0-1,0 0 1,0 0 0,0 0 0,0 0 0,-1 1-1,1-1 1,0 0 0,-1 0 0,1 1-1,0-1 1,-1 1 0,1-1 0,-1 1 0,1 0-1,-1 0 1,1-1 0,-1 1 0,1 0 0,-1 0-1,1 0 1,0 1 0,-1-1 0,1 0 0,-1 0-1,-1 1 1,2 0-192,0 0 0,0 0-1,0-1 1,0 1 0,0 0-1,0 0 1,0 0 0,0 0 0,0 0-1,0 0 1,1 0 0,-1 1-1,0-1 1,1 0 0,-1 0 0,1 0-1,0 1 1,-1-1 0,1 2-1,-7 33 896,5-21-345,-20 79 423,13-64-589,2 1 0,0 0 0,2 1 0,2-1 0,0 59 0,3-89-471,0-1 0,1 1 0,-1-1 0,0 1 0,0 0 0,0-1 0,0 1 0,1-1 0,-1 1 0,0-1 0,0 1 0,1-1 0,-1 1 0,0-1 0,1 0 0,-1 1 0,1-1 0,-1 1 0,1-1 0,-1 0 0,0 1 0,1-1 0,-1 0 0,1 1 0,0-1 0,-1 0 0,1 0 0,-1 0 0,1 0 0,-1 1 0,1-1 0,-1 0 0,1 0 0,0 0 0,-1 0 0,1 0 0,-1 0 0,1 0 0,-1-1 0,1 1 0,0 0 0,-1 0 0,1 0 0,-1-1 0,1 1 0,-1 0 0,1 0 0,-1-1 0,1 0 0,26-17 0,-1-15 0,18-21 0,-41 52 0,-1-1 0,0 1 0,1 0 0,0 0 0,0 0 0,-1 0 0,1 0 0,0 1 0,1-1 0,-1 1 0,0 0 0,0 0 0,1 0 0,-1 0 0,5 0 0,-7 1 0,0 1 0,-1-1 0,1 0 0,0 1 0,-1-1 0,1 0 0,-1 1 0,1-1 0,-1 1 0,1-1 0,-1 1 0,1-1 0,-1 1 0,1 0 0,-1-1 0,0 1 0,1-1 0,-1 1 0,0 0 0,0-1 0,1 1 0,-1 0 0,0 0 0,0-1 0,0 1 0,0 0 0,0-1 0,0 1 0,0 1 0,0 30 0,0-24 0,0 3 0,-2 42 0,2-51 0,0 1 0,-1-1 0,1 1 0,-1-1 0,1 0 0,-1 1 0,0-1 0,0 0 0,0 1 0,0-1 0,-1 0 0,1 0 0,0 0 0,-1 0 0,1 0 0,-1 0 0,-2 1 0,4-3-8,0 1 0,0-1 0,-1 0 0,1 0 0,0 0 0,0 0 0,0 0 0,0 0 1,-1 0-1,1 0 0,0 0 0,0 0 0,0 0 0,-1 0 0,1 0 0,0 0 0,0 0 0,0 0 0,-1 0 0,1 0 0,0 0 0,0 0 0,0 0 0,-1 0 0,1 0 0,0 0 1,0 0-1,0 0 0,0 0 0,-1 0 0,1-1 0,0 1 0,0 0 0,0 0 0,0 0 0,0 0 0,-1 0 0,1-1 0,0 1 0,0 0 0,0 0 0,0 0 0,0 0 1,0-1-1,0 1 0,-2-15-892,2 13 729,0 0-1,1 0 1,-1-1 0,0 1 0,1 0-1,0 0 1,-1 0 0,1 0 0,0 0-1,0 0 1,0 0 0,3-3 0,14-8-5181,-6 4-1057,-2 0-3323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7.218"/>
    </inkml:context>
    <inkml:brush xml:id="br0">
      <inkml:brushProperty name="width" value="0.025" units="cm"/>
      <inkml:brushProperty name="height" value="0.025" units="cm"/>
    </inkml:brush>
  </inkml:definitions>
  <inkml:trace contextRef="#ctx0" brushRef="#br0">0 86 4869,'0'0'26270,"10"5"-25603,-6-2-542,36 17 428,-39-19-542,1-1 0,0 1 0,0-1 0,-1 1 0,1-1 0,0 0-1,0 0 1,0 1 0,-1-1 0,1-1 0,0 1 0,0 0 0,0 0 0,-1-1-1,1 1 1,0-1 0,-1 1 0,1-1 0,0 0 0,-1 0 0,1 1 0,-1-1-1,1 0 1,-1-1 0,3-1 0,0-3-11,-1 0 0,0 0 0,0 0 0,-1-1 0,1 1 0,-1-1 0,-1 1 0,2-10 0,-3 14 0,1 0 0,-1 0 0,0 0 0,0 0 0,0 0 0,0 0 0,-1 0 0,1 0 0,0 0 0,-1 0 0,1 0 0,-1 1 0,0-1 0,-1-2 0,2 3 0,-1 1 0,0-1 0,0 0 0,1 1 0,-1-1 0,0 1 0,0-1 0,0 1 0,0-1 0,0 1 0,0 0 0,0-1 0,0 1 0,0 0 0,0 0 0,0 0 0,0 0 0,0 0 0,0 0 0,0 0 0,0 0 0,0 0 0,0 0 0,0 1 0,0-1 0,0 0 0,0 1 0,0-1 0,-1 1 0,-1 1 0,0 0 0,0 0 0,0 0 0,0 0 0,0 1 0,1-1 0,-1 1 0,1-1 0,-1 1 0,1 0 0,0 0 0,0 0 0,1 0 0,-2 4 0,-22 53 0,20-45 0,2-10 0,2 0 0,-1 1 0,0 0 0,1-1 0,0 1 0,0 0 0,1-1 0,0 1 0,0 7 0,0-12 0,1 0 0,-1 0 0,1-1 0,0 1 0,-1 0 0,1-1 0,0 1 0,-1 0 0,1-1 0,0 1 0,0-1 0,0 0 0,-1 1 0,1-1 0,0 1 0,0-1 0,0 0 0,0 0 0,0 0 0,0 1 0,-1-1 0,1 0 0,0 0 0,0 0 0,0 0 0,0-1 0,0 1 0,0 0 0,0 0 0,0 0 0,0-1 0,-1 1 0,1 0 0,1-2 0,32-11 0,23-40 0,-49 44 0,0 0 0,1 0 0,1 1 0,-1 0 0,1 0 0,1 1 0,17-9 0,-27 15 0,0 1 0,-1 0 0,1-1 0,0 1 0,-1 0 0,1 0 0,-1 0 0,1 0 0,0 0 0,-1 0 0,1 0 0,0 0 0,0 0 0,-1 0 0,1 0 0,0 0 0,-1 0 0,1 0 0,-1 0 0,1 1 0,0-1 0,-1 0 0,1 1 0,-1-1 0,1 0 0,0 1 0,-1-1 0,1 1 0,-1-1 0,1 1 0,-1-1 0,0 1 0,1-1 0,-1 1 0,1-1 0,-1 1 0,0-1 0,0 1 0,1 0 0,-1-1 0,0 1 0,0 1 0,5 40 0,-5-38 0,-1-1 0,1 0 0,0 1 0,0-1 0,0 0 0,1 1 0,-1-1 0,1 0 0,0 0 0,0 1 0,0-1 0,0 0 0,1 0 0,-1 0 0,1 0 0,2 3 0,-2-6-24,0 1 0,0 0-1,0-1 1,1 1 0,-1-1 0,0 0 0,0 0-1,1 0 1,-1 0 0,0 0 0,0 0 0,1-1-1,-1 1 1,0-1 0,0 0 0,0 1 0,0-1-1,0 0 1,0 0 0,0 0 0,0-1 0,3-1-1,2-2-456,0 0 0,-1-1 0,1 1-1,9-12 1,-13 9-4590,-2-3-2910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7:37.594"/>
    </inkml:context>
    <inkml:brush xml:id="br0">
      <inkml:brushProperty name="width" value="0.025" units="cm"/>
      <inkml:brushProperty name="height" value="0.025" units="cm"/>
    </inkml:brush>
  </inkml:definitions>
  <inkml:trace contextRef="#ctx0" brushRef="#br0">0 108 13741,'0'0'8136,"52"-14"-6599,-11 1 1346,11-1-1922,10-3-897,-4-7-2627,-6-1-7398</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5.006"/>
    </inkml:context>
    <inkml:brush xml:id="br0">
      <inkml:brushProperty name="width" value="0.025" units="cm"/>
      <inkml:brushProperty name="height" value="0.025" units="cm"/>
    </inkml:brush>
  </inkml:definitions>
  <inkml:trace contextRef="#ctx0" brushRef="#br0">1 0 12620,'0'0'5061,"9"5"-4832,10 6-115,0 2 0,-1 0 0,0 0 0,-1 2 0,0 0 0,-1 1 0,-1 1 0,25 36 0,96 177 910,-67-106 145,370 543 2258,-38-62-2231,145 403-785,-515-939-301,237 553 1322,-189-415-1079,55 228 0,41 402 165,-171-816-179,-3-12-4007,-9-28-2063,-10-20-3184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5.676"/>
    </inkml:context>
    <inkml:brush xml:id="br0">
      <inkml:brushProperty name="width" value="0.025" units="cm"/>
      <inkml:brushProperty name="height" value="0.025" units="cm"/>
    </inkml:brush>
  </inkml:definitions>
  <inkml:trace contextRef="#ctx0" brushRef="#br0">28 515 10250,'0'0'3603,"-4"10"-1158,2-6-2030,-19 55 4428,21-58-3385,1-25 1718,8-21-1450,24-79-1,0 7-1145,-4-70-2,-19 105-409,-10 81-172,0 1 1,0 0 0,0 0-1,0-1 1,-1 1-1,1 0 1,0-1-1,0 1 1,0 0-1,0-1 1,1 1-1,-1 0 1,0-1-1,0 1 1,0 0-1,0 0 1,0-1-1,0 1 1,0 0-1,0 0 1,1-1-1,-1 1 1,0 0-1,0 0 1,0-1-1,1 1 1,-1 0-1,0 0 1,0 0-1,1-1 1,-1 1 0,0 0-1,0 0 1,1 0-1,-1 0 1,0 0-1,0-1 1,1 1-1,-1 0 1,0 0-1,1 0 1,-1 0-1,1 0 1,9 13-116,11 30 32,-20-39 111,12 24 32,0 0 1,2 0-1,1-2 1,0 0 0,3-1-1,21 24 1,-30-39-219,0 0 0,1 0 1,0-1-1,1 0 0,0-1 1,0 0-1,1-1 1,0 0-1,0-1 0,0-1 1,1 0-1,0-1 0,0 0 1,0-1-1,16 1 0,-10-3-2083,0 0-1,1-2 0,30-3 0,1-9-7070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9.593"/>
    </inkml:context>
    <inkml:brush xml:id="br0">
      <inkml:brushProperty name="width" value="0.025" units="cm"/>
      <inkml:brushProperty name="height" value="0.025" units="cm"/>
    </inkml:brush>
  </inkml:definitions>
  <inkml:trace contextRef="#ctx0" brushRef="#br0">188 0 11147,'0'0'15839,"-8"6"-15338,-2 3-402,0-1 0,1 2 0,0 0 0,0 0 0,1 0 0,0 1 0,1 0 0,0 1 0,1 0 0,0 0 0,1 0 0,1 1 0,0-1-1,-5 27 1,9-38-91,1 0-1,-1 0 0,1 1 1,-1-1-1,1 0 0,-1 0 1,1 0-1,0 0 0,-1 1 1,1-1-1,0 0 0,0 0 1,0-1-1,0 1 0,0 0 1,0 0-1,0 0 0,0-1 1,0 1-1,0 0 0,0-1 1,1 1-1,-1-1 0,0 1 1,0-1-1,1 0 0,-1 0 1,0 1-1,0-1 0,1 0 1,-1 0-1,0 0 0,1 0 1,1-1-1,64-1 236,-41 0-283,-24 2 36,-1 0 1,1 0-1,-1 0 1,1 0 0,-1 1-1,0-1 1,1 0-1,-1 1 1,1 0-1,-1-1 1,0 1 0,1 0-1,-1-1 1,0 1-1,0 0 1,0 0 0,1 0-1,-1 0 1,0 0-1,0 0 1,-1 1 0,1-1-1,0 0 1,0 0-1,0 1 1,-1-1 0,1 0-1,-1 1 1,1-1-1,-1 1 1,0-1 0,1 0-1,-1 1 1,0-1-1,0 1 1,0-1 0,0 1-1,0-1 1,0 1-1,-1-1 1,1 1 0,-1 1-1,0 3 17,0 0 0,0 0 0,-1 0 0,0 0 0,0-1 0,0 1 0,-1 0 0,0-1 0,-4 7 0,-4 2 328,0-1-1,-2 0 1,1-1-1,-24 17 1,30-25-235,0 0 0,0 0 0,0 0 0,-1-1 0,1 0 0,-1 0 0,0-1 0,0 0 0,0 0 0,0-1 0,0 0 0,-1 0 0,-11 0 1,18-1-199,0 0 1,0-1-1,0 1 1,0-1-1,0 1 1,1 0 0,-1-1-1,0 1 1,0-1-1,0 0 1,1 1 0,-1-1-1,0 0 1,1 1-1,-1-1 1,0 0-1,1 0 1,-1 1 0,1-1-1,-1 0 1,1 0-1,0 0 1,-1 0 0,1 0-1,0 0 1,0 0-1,0 0 1,-1 0 0,1 0-1,0-1 1,1-37-6421,-1 31 4177,3-18-4461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6.426"/>
    </inkml:context>
    <inkml:brush xml:id="br0">
      <inkml:brushProperty name="width" value="0.025" units="cm"/>
      <inkml:brushProperty name="height" value="0.025" units="cm"/>
    </inkml:brush>
  </inkml:definitions>
  <inkml:trace contextRef="#ctx0" brushRef="#br0">64 120 12460,'7'-12'2717,"7"-13"-1346,14-25 2080,-7 17 2895,-22 55-2723,2-5-3344,-10 30 170,-2 0-1,-31 86 1,23-77-412,5-16-62,3-10-526,2 0 1,-10 51 0,41-112-11403,1-17 4522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6.989"/>
    </inkml:context>
    <inkml:brush xml:id="br0">
      <inkml:brushProperty name="width" value="0.025" units="cm"/>
      <inkml:brushProperty name="height" value="0.025" units="cm"/>
    </inkml:brush>
  </inkml:definitions>
  <inkml:trace contextRef="#ctx0" brushRef="#br0">89 1 17713,'0'0'4756,"-2"12"-3015,1-10-1721,-35 191 2554,31-154-2122,1-1 1,2 1-1,5 52 1,-2-84-474,0-1 0,1 1 0,0-1 0,0 0 0,0 0 1,1 0-1,0 0 0,1 0 0,-1 0 0,1-1 0,0 1 1,0-1-1,8 8 0,7 8-968,-32-26-1063,-7-9 2208,12 7 12,1-1-1,1 0 1,-1 0-1,1-1 0,0 0 1,1 0-1,0 0 0,1-1 1,0 1-1,0-1 1,1 0-1,0 0 0,1-1 1,0 1-1,1 0 0,-1-18 1,3 24-91,0 1-1,1 0 1,-1-1 0,1 1 0,0 0-1,-1 0 1,1 0 0,0 0 0,1 1 0,-1-1-1,0 0 1,1 1 0,0 0 0,-1-1-1,1 1 1,0 0 0,0 1 0,0-1 0,1 0-1,-1 1 1,0 0 0,1 0 0,-1 0-1,6-1 1,7-3 4,0 2 0,0 0-1,33-2 1,-43 4-83,0 1 1,0 0-1,0 0 0,0 1 1,0 0-1,0 0 0,-1 0 1,1 1-1,0 0 1,10 4-1,-12-3 59,0 0 0,-1 0 0,1 1 0,-1-1 0,1 1 0,-1-1 0,0 1 0,0 0 1,-1 0-1,1 0 0,-1 1 0,0-1 0,0 1 0,1 5 0,1 4 289,8 21 368,-12-35-705,0 1-1,1-1 0,-1 1 1,1 0-1,0-1 0,-1 1 1,1-1-1,-1 1 1,1-1-1,0 1 0,-1-1 1,1 0-1,0 1 1,-1-1-1,1 0 0,0 1 1,0-1-1,-1 0 0,1 0 1,0 0-1,0 0 1,0 0-1,-1 0 0,1 0 1,0 0-1,0 0 1,0 0-1,-1 0 0,1 0 1,0-1-1,0 1 1,-1 0-1,1 0 0,0-1 1,-1 1-1,1-1 0,0 1 1,-1-1-1,1 1 1,0-1-1,10-9-8,0-1 0,-1 0 0,0 0 0,-1-1 0,-1-1 0,11-18 0,4-5 0,-10 14 0,-10 16 0,0 1 0,0-1 0,0 1 0,0 0 0,1 0 0,0 0 0,0 0 0,1 1 0,-1 0 0,1 0 0,0 0 0,9-6 0,-13 10 0,0 0 0,0 0 0,-1 0 0,1 1 0,0-1 0,0 0 0,0 0 0,-1 1 0,1-1 0,0 0 0,0 1 0,-1-1 0,1 1 0,0-1 0,0 1 0,-1-1 0,1 1 0,-1-1 0,1 1 0,-1 0 0,1-1 0,-1 1 0,1 0 0,-1 0 0,1-1 0,-1 1 0,0 0 0,1 0 0,-1 0 0,0-1 0,0 1 0,0 0 0,0 0 0,0 0 0,0 0 0,0 1 0,3 41 0,-2-36 0,-2 36 0,0-33 0,0 0 0,1 1 0,0-1 0,1 0 0,0 1 0,0-1 0,6 17 0,-7-26-31,0-1 1,0 1-1,1-1 1,-1 1-1,0-1 1,0 1-1,1 0 0,-1-1 1,1 1-1,-1-1 1,0 0-1,1 1 1,-1-1-1,1 1 0,-1-1 1,1 0-1,-1 1 1,1-1-1,-1 0 1,1 1-1,0-1 0,-1 0 1,1 0-1,-1 0 1,1 1-1,0-1 1,-1 0-1,1 0 0,-1 0 1,1 0-1,0 0 1,-1 0-1,1 0 1,0 0-1,-1-1 1,1 1-1,-1 0 0,1 0 1,0 0-1,-1-1 1,1 1-1,-1 0 1,1-1-1,-1 1 0,1 0 1,-1-1-1,1 1 1,-1-1-1,1 1 1,-1-1-1,0 1 0,1-1 1,19-29-5706,-13 6-4268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7.752"/>
    </inkml:context>
    <inkml:brush xml:id="br0">
      <inkml:brushProperty name="width" value="0.025" units="cm"/>
      <inkml:brushProperty name="height" value="0.025" units="cm"/>
    </inkml:brush>
  </inkml:definitions>
  <inkml:trace contextRef="#ctx0" brushRef="#br0">110 167 13453,'7'-11'3560,"-1"2"-3057,28-45 3792,-31 48-3411,0 0 0,0-1 0,-1 1 0,1-1 0,-1 0 0,-1 0 0,1 1 0,0-12 0,-2 17-843,0 0 0,0 0-1,0 1 1,-1-1 0,1 0 0,0 0 0,0 0 0,-1 0 0,1 0 0,0 0-1,-1 0 1,1 0 0,-1 1 0,1-1 0,-1 0 0,1 0 0,-1 1 0,1-1-1,-1 0 1,0 0 0,0 1 0,1-1 0,-1 1 0,0-1 0,0 1 0,0-1-1,1 1 1,-1 0 0,0-1 0,0 1 0,0 0 0,0 0 0,0-1 0,0 1-1,0 0 1,0 0 0,0 0 0,0 0 0,0 0 0,0 0 0,1 1 0,-1-1-1,0 0 1,0 0 0,0 1 0,0-1 0,0 0 0,0 1 0,0-1 0,-1 2-1,-4 0 91,0 1 0,0 0 0,0 0 0,0 0-1,0 1 1,-4 4 0,-5 6-131,1 0 0,-18 26 0,28-35 0,0 1 0,0-1 0,0 1 0,1 0 0,0 0 0,1 0 0,-1 0 0,1 1 0,0-1 0,1 1 0,-2 8 0,4-14 0,0 0 0,-1 0 0,1 0 0,0-1 0,0 1 0,-1 0 0,1-1 0,0 1 0,0-1 0,0 1 0,0-1 0,0 1 0,0-1 0,0 0 0,0 1 0,0-1 0,0 0 0,0 0 0,0 0 0,0 1 0,0-1 0,0 0 0,0-1 0,0 1 0,0 0 0,0 0 0,0 0 0,2-1 0,34-4 0,0-6 0,-29 8 0,0 0 0,0 0 0,1 1 0,-1 0 0,1 0 0,-1 1 0,1 0 0,0 1 0,0 0 0,-1 0 0,1 1 0,10 2 0,-18-3 0,1 2 0,0-1 0,0 0 0,-1 0 0,1 1 0,0-1 0,-1 0 0,0 1 0,1 0 0,-1-1 0,0 1 0,0 0 0,0 0 0,0-1 0,0 1 0,0 0 0,0 0 0,-1 0 0,1 0 0,-1 0 0,1 0 0,-1 0 0,0 1 0,0-1 0,0 0 0,0 0 0,0 0 0,0 0 0,-1 0 0,1 0 0,-2 4 0,0 1 0,0 0 0,0-1 0,0 1 0,-1 0 0,0 0 0,0-1 0,-1 0 0,-4 6 0,-2-1 0,1 0 0,-2-1 0,1 0 0,-21 14 0,25-20 0,-1 0 0,1 0 0,-1-1 0,0 0 0,1 0 0,-1 0 0,0-1 0,-1 0 0,1-1 0,-14 2 0,20-3-21,0 0 1,0 0-1,1 0 0,-1 0 0,0 0 1,0 0-1,0 0 0,0-1 1,0 1-1,0 0 0,0 0 1,0-1-1,0 1 0,0-1 0,0 1 1,1-1-1,-1 1 0,0-1 1,0 0-1,1 1 0,-1-1 0,0 0 1,1 1-1,-1-1 0,1 0 1,-1 0-1,1 0 0,-2-1 0,2-1-121,-1 1-1,1-1 0,-1 0 1,1 0-1,0 0 0,0 1 1,0-1-1,0 0 0,1 0 1,0-3-1,2-7-1020,1 1 0,0-1 0,9-17 0,13-22-5019,4-6-2627</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8.405"/>
    </inkml:context>
    <inkml:brush xml:id="br0">
      <inkml:brushProperty name="width" value="0.025" units="cm"/>
      <inkml:brushProperty name="height" value="0.025" units="cm"/>
    </inkml:brush>
  </inkml:definitions>
  <inkml:trace contextRef="#ctx0" brushRef="#br0">17 1 20467,'0'0'7132,"0"13"-4660,-8 130-1074,-1 136-100,10-268-1298,0 0 0,1 0 0,1-1 0,4 16 0,-6-23 0,0-1 0,1 1 0,-1 0 0,0-1 0,1 1 0,0-1 0,-1 0 0,1 1 0,4 3 0,-5-6 0,0 1 0,0 0 0,0-1 0,0 1 0,0-1 0,0 1 0,0-1 0,1 0 0,-1 1 0,0-1 0,0 0 0,0 0 0,0 0 0,1 0 0,-1 0 0,0 0 0,0 0 0,0 0 0,0 0 0,0-1 0,1 1 0,-1 0 0,0-1 0,2 0 0,-1-1 0,1 0 0,-1 0 0,0 0 0,0 0 0,0 0 0,0-1 0,0 1 0,-1-1 0,1 1 0,-1-1 0,0 0 0,1 0 0,-1 1 0,0-1 0,-1 0 0,1 0 0,0 0 0,-1-4 0,6-57 0,-9-15 0,2 74 0,1 0 0,-1 0 0,0 0 0,-1 0 0,1 0 0,-1 1 0,0-1 0,0 0 0,-1 1 0,1-1 0,-1 1 0,0 0 0,-4-4 0,6 11 0,0 1 0,1 0 0,-1-1 0,1 1 0,0 0 0,0 0 0,0 7 0,0-8 0,0 0 0,1 0 0,-1 1 0,1-1 0,0 0 0,-1 0 0,2 0 0,-1 0 0,0 0 0,0 0 0,1 0 0,0 0 0,-1 0 0,1-1 0,0 1 0,0-1 0,1 1 0,-1-1 0,0 0 0,1 0 0,-1 0 0,1 0 0,0 0 0,0-1 0,0 1 0,0-1 0,0 0 0,0 0 0,0 0 0,0 0 0,0 0 0,0-1 0,1 1 0,-1-1 0,6 0 0,-1-1 0,0 0 0,0-1 0,0 0 0,0 0 0,-1 0 0,1-1 0,0 0 0,-1-1 0,0 0 0,0 0 0,0-1 0,-1 1 0,10-9 0,-2-1 0,0-1 0,-1 0 0,16-24 0,-24 33 0,-1-2 0,1 1 0,-2-1 0,1 1 0,-1-1 0,0 0 0,0 0 0,-1 0 0,0-1 0,1-14 0,-5 51 0,-1-1 0,-7 31 0,-4 39 0,13-86 0,-1 2 0,2 0 0,0-1 0,0 1 0,1 0 0,2 13 0,-2-25 0,-1 1 0,1-1 0,-1 1 0,1 0 0,-1-1 0,1 0 0,0 1 0,0-1 0,-1 1 0,1-1 0,0 0 0,0 0 0,1 1 0,-1-1 0,0 0 0,0 0 0,0 0 0,1 0 0,1 1 0,0-2 0,-1 0 0,0 1 0,0-1 0,1 0 0,-1 0 0,0 0 0,0-1 0,1 1 0,-1 0 0,0-1 0,0 1 0,0-1 0,1 0 0,-1 0 0,0 0 0,0 0 0,0 0 0,2-2 0,5-4 0,-1 1 0,1-1 0,-2-1 0,1 0 0,-1 0 0,0 0 0,0-1 0,-1 0 0,-1 0 0,1 0 0,-1-1 0,5-16 0,-2 6 0,-2 0 0,0-1 0,-2 1 0,0-1 0,1-34 0,-3 41 0,-1 9 0,-1-1 0,1 1 0,-1 0 0,0 0 0,0-1 0,0 1 0,-1 0 0,0 0 0,-2-9 0,2 13 0,1 1 0,-1 0 0,1 0 0,-1-1 0,0 1 0,1 0 0,-1 0 0,1 0 0,-1 0 0,1 0 0,-1-1 0,0 1 0,1 0 0,-1 0 0,1 1 0,-1-1 0,1 0 0,-1 0 0,0 0 0,1 0 0,-1 0 0,1 1 0,-1-1 0,1 0 0,-1 0 0,1 1 0,-1-1 0,1 0 0,-1 1 0,1-1 0,0 0 0,-1 1 0,1-1 0,-1 1 0,1-1 0,0 1 0,-1-1 0,1 1 0,0-1 0,0 1 0,-1-1 0,1 1 0,0-1 0,0 1 0,0 0 0,-13 26 0,7-6 0,0 0 0,2 1 0,0-1 0,1 1 0,1-1 0,1 1 0,2 25 0,0-45-31,-1-1 0,0 1 0,1 0 0,-1-1-1,1 1 1,-1-1 0,1 1 0,0 0 0,0-1 0,0 1 0,0-1 0,0 0-1,0 1 1,0-1 0,0 0 0,0 0 0,1 0 0,-1 1 0,0-1 0,1-1 0,-1 1-1,1 0 1,-1 0 0,1 0 0,0-1 0,-1 1 0,1-1 0,0 1 0,-1-1 0,1 0-1,0 0 1,-1 0 0,1 0 0,0 0 0,0 0 0,-1 0 0,3-1 0,0 1-208,0-1 1,0 1 0,-1-1 0,1 0 0,0 0-1,-1 0 1,1-1 0,-1 1 0,1-1 0,-1 0 0,1 0-1,-1 0 1,0-1 0,0 1 0,0-1 0,3-3-1,7-21-7128,-5-4-3768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8.748"/>
    </inkml:context>
    <inkml:brush xml:id="br0">
      <inkml:brushProperty name="width" value="0.025" units="cm"/>
      <inkml:brushProperty name="height" value="0.025" units="cm"/>
    </inkml:brush>
  </inkml:definitions>
  <inkml:trace contextRef="#ctx0" brushRef="#br0">58 41 17136,'0'0'9417,"-52"-40"-5926,48 40-1825,3 0-609,2 0-1153,11 6-1249,-4-3-4229,3 0-8903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9.274"/>
    </inkml:context>
    <inkml:brush xml:id="br0">
      <inkml:brushProperty name="width" value="0.025" units="cm"/>
      <inkml:brushProperty name="height" value="0.025" units="cm"/>
    </inkml:brush>
  </inkml:definitions>
  <inkml:trace contextRef="#ctx0" brushRef="#br0">77 101 11691,'0'0'5563,"5"-9"-3209,-4 6-2169,18-33 3112,-18 34-2859,0-1 0,0 1-1,-1-1 1,1 1 0,0-1-1,-1 1 1,0-1 0,1 0-1,-1 1 1,0-1-1,0 0 1,-1 1 0,1-1-1,0 1 1,-1-1 0,0-2-1,0 4-417,1 1 0,0 0-1,-1-1 1,1 1 0,-1-1-1,1 1 1,0 0 0,-1-1-1,1 1 1,-1 0 0,1-1-1,-1 1 1,1 0 0,-1 0-1,1 0 1,-1-1 0,1 1 0,-1 0-1,1 0 1,-1 0 0,1 0-1,-1 0 1,0 0 0,1 0-1,-1 0 1,1 0 0,-1 0-1,1 0 1,-1 0 0,1 1-1,-1-1 1,1 0 0,-1 0 0,1 0-1,-1 1 1,1-1 0,-1 0-1,1 1 1,-1-1 0,1 0-1,0 1 1,-1-1 0,0 1-1,-16 18 455,14-11-479,-1 0 0,1 1 0,0-1 1,1 1-1,0 0 0,1 0 0,-1 0 0,2 0 0,-1 0 0,1 0 0,2 9 0,-2-17 5,0-1 0,0 1 0,0 0 0,1-1 0,-1 1 0,0-1 0,1 1 0,-1-1 0,0 1 0,1-1 0,-1 1 0,1-1 0,-1 1 0,1-1 0,-1 1 0,1-1 0,-1 0 0,1 1 0,-1-1 0,1 0 0,0 1 0,-1-1 0,1 0 0,-1 0 0,1 0 0,0 0 0,-1 1 0,1-1 0,0 0 0,-1 0 0,1 0 0,0 0 0,-1 0 0,1-1 0,0 1 0,-1 0 0,1 0 0,0 0 0,-1-1 0,1 1 0,-1 0 0,1 0 0,-1-1 0,1 1 0,-1-1 0,1 1 0,-1 0 0,1-1 0,0 0 0,28-20 54,33-58-86,-62 79 10,1 0 1,-1 0-1,1 0 0,-1 1 1,1-1-1,-1 0 0,0 1 1,1-1-1,-1 0 1,1 1-1,-1-1 0,0 1 1,1-1-1,-1 1 1,0-1-1,1 1 0,-1-1 1,0 1-1,0-1 1,0 1-1,0-1 0,1 1 1,-1-1-1,0 1 0,0-1 1,0 1-1,0-1 1,0 1-1,0-1 0,0 1 1,0 0-1,0-1 1,-1 1-1,1-1 0,0 1 1,0 0-1,0 32-116,0-30 131,9 225 751,-2 73 391,-7-300-1135,0 1 0,0 0 0,0 0 0,0 0 0,0 0 0,-1 0 0,1 0 0,-1 0 0,1 0 0,-1 0 0,0 0 0,0-1 0,0 1 0,0 0 0,0 0 0,0-1 0,0 1 0,0-1 0,-1 1 0,1-1 0,-1 0 0,1 1 0,-1-1 0,1 0 0,-1 0 0,0 0 0,1 0 0,-1 0 0,0-1 0,0 1 0,0 0 0,0-1 0,0 1 0,0-1 0,0 0 0,0 0 0,0 0 0,0 0 0,0 0 0,0 0 0,1 0 0,-1-1 0,0 1 0,0-1 0,0 1 0,-2-2 0,-3 0 0,1 0 0,-1 0 0,1-1 0,0 0 0,-1 0 0,1 0 0,0-1 0,1 0 0,-1 0 0,1-1 0,0 0 0,-6-6 0,6 4 2,0-1-1,1 0 1,0-1 0,0 1-1,0-1 1,1 0 0,1 1-1,-1-1 1,1 0 0,1-1-1,0 1 1,0 0-1,1 0 1,0-1 0,1 1-1,-1 0 1,2 0 0,0 0-1,0 0 1,6-16 0,-2 10-18,1 0 0,0 0 0,1 1 1,1 0-1,0 1 0,1-1 0,0 2 1,1 0-1,0 0 0,25-19 0,-8 10-631,23-18-5635,-18 7-3370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09.881"/>
    </inkml:context>
    <inkml:brush xml:id="br0">
      <inkml:brushProperty name="width" value="0.025" units="cm"/>
      <inkml:brushProperty name="height" value="0.025" units="cm"/>
    </inkml:brush>
  </inkml:definitions>
  <inkml:trace contextRef="#ctx0" brushRef="#br0">123 26 11979,'0'0'14601,"-9"-6"-12669,3 2-1746,5 2-128,0 1 1,0 0-1,-1 0 1,1-1-1,-1 1 1,1 0-1,-1 0 1,1 0-1,-1 1 1,1-1-1,-1 0 1,0 0-1,1 1 1,-1-1-1,0 1 1,0 0-1,0-1 1,1 1-1,-1 0 1,0 0-1,0 0 1,0 0-1,1 1 1,-1-1-1,0 0 1,0 1 0,0-1-1,1 1 1,-1 0-1,0-1 1,1 1-1,-1 0 1,1 0-1,-1 0 1,1 0-1,-1 1 1,1-1-1,0 0 1,0 0-1,-1 1 1,1-1-1,0 1 1,-1 2-1,-3 3-23,0 0 1,1 0-1,0 0 0,1 0 0,-1 1 1,1-1-1,1 1 0,-1 0 0,1 0 1,1 0-1,0 0 0,0 1 0,0-1 1,1 10-1,3-16-55,-1-1 0,1 0 0,-1 0 0,1-1-1,-1 1 1,1 0 0,0-1 0,-1 1 0,1-1 0,0 0 0,-1 0 0,1 0 0,5-1 0,-1 1-41,-2 0 49,-1 0-1,1 1 1,-1-1-1,1 1 1,-1 0-1,1 1 1,-1-1 0,1 1-1,-1 0 1,0 0-1,0 0 1,0 0-1,0 1 1,0 0-1,-1 0 1,1 0-1,-1 0 1,0 0 0,1 1-1,-2-1 1,1 1-1,3 5 1,-3-3 56,-1-1-1,0 0 1,-1 1 0,1 0-1,-1-1 1,0 1 0,0 0 0,-1 0-1,1-1 1,-1 1 0,-1 0 0,1 0-1,-1-1 1,0 1 0,0 0-1,-1-1 1,1 1 0,-4 5 0,4-7-1,-1-1 0,0 1 0,0-1 0,0 1 0,0-1 0,-1 0 0,1 0 0,-1 0 0,0 0 0,0 0 0,0-1 0,0 1-1,-1-1 1,1 0 0,-1 0 0,1 0 0,-1 0 0,0-1 0,0 1 0,-3 0 0,5-2-55,0 0 0,0 1-1,0-1 1,1 0 0,-1 0 0,0 0-1,0-1 1,1 1 0,-1 0-1,0-1 1,0 1 0,1-1-1,-1 1 1,1-1 0,-1 0-1,0 0 1,1 0 0,-3-2-1,2 1-58,0 0-1,1 0 1,-1 0-1,1 0 1,-1-1-1,1 1 1,0 0-1,0-1 1,0 1-1,0-1 1,0 0-1,0 1 1,1-1-1,0 0 1,-1-4 0,0 0-953,1 0 0,0 1 0,0-1 0,0 0 0,1 0 0,0 1 0,0-1 0,1 1 0,0-1 0,4-9 0,12-12-5468</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0.655"/>
    </inkml:context>
    <inkml:brush xml:id="br0">
      <inkml:brushProperty name="width" value="0.025" units="cm"/>
      <inkml:brushProperty name="height" value="0.025" units="cm"/>
    </inkml:brush>
  </inkml:definitions>
  <inkml:trace contextRef="#ctx0" brushRef="#br0">26 489 15663,'0'0'7009,"8"0"-3870,2 0-2516,-4 1-153,-1-1 1,1 0-1,-1 0 0,1-1 0,-1 0 1,0 0-1,7-2 0,-11 2-424,1 0-1,0 0 1,0 0-1,0 0 1,-1 0 0,1 0-1,-1-1 1,1 1-1,-1 0 1,1-1 0,-1 0-1,0 1 1,0-1-1,0 0 1,0 0 0,0 1-1,0-1 1,0 0-1,-1 0 1,1 0-1,-1 0 1,1 0 0,-1 0-1,0 0 1,1 0-1,-1-3 1,0 3-40,0 0 0,0 0 1,0 0-1,0 0 0,0 0 0,0-1 0,0 1 1,-1 0-1,1 0 0,-1 0 0,1 0 0,-1 0 1,0 0-1,0 0 0,0 0 0,0 0 0,0 1 1,0-1-1,-1 0 0,1 1 0,-1-1 0,1 1 1,-1-1-1,1 1 0,-1 0 0,0-1 0,0 1 0,0 0 1,1 0-1,-1 0 0,0 1 0,0-1 0,0 0 1,0 1-1,-1-1 0,1 1 0,0 0 0,0 0 1,0-1-1,0 2 0,0-1 0,0 0 0,-1 0 1,1 1-1,0-1 0,0 1 0,0-1 0,0 1 1,-3 2-1,1-1-17,1 1 0,-1 0 0,1 0 0,0 0 0,0 0 0,0 0 0,1 1 0,-1-1 0,1 1 0,0 0 0,0 0 0,0 0 0,0 0 0,1 0 0,-1 0 0,1 0 0,0 0 0,1 1 0,-1 3 0,-3 16-26,2 0-1,1 25 1,1-44 32,0 0 3,0 0 0,0 0 0,1 0 0,-1 0 1,1 0-1,0-1 0,1 1 0,-1 0 0,1 0 0,0-1 0,0 1 0,0-1 0,1 0 0,3 6 0,-4-8 8,1 0-1,-1 0 1,1 0 0,-1 0-1,1-1 1,0 1 0,-1-1-1,1 1 1,0-1 0,0 0-1,0 0 1,0-1 0,0 1-1,1-1 1,-1 1 0,0-1-1,0 0 1,0 0 0,0 0-1,0-1 1,0 1 0,1-1-1,-1 1 1,3-2-1,4-2 37,-1 0 0,0 0 0,0 0 0,0-1 0,-1 0 0,1-1 0,-1 0 0,-1 0 0,1-1 0,-1 0 0,0-1 0,-1 1 0,1-1 0,-2 0 0,7-12 0,-2 5 31,-2 0 0,0-1-1,-1 0 1,-1-1 0,-1 1 0,0-1 0,5-34 0,-16 216-73,6-164 0,0 1 0,0 0 0,0-1 0,0 1 0,0 0 0,0-1 0,0 1 0,1 0 0,-1-1 0,1 1 0,-1 0 0,1-1 0,0 1 0,0-1 0,-1 1 0,1-1 0,0 0 0,0 1 0,2 1 0,-2-3 0,0 1 0,0-1 0,0 1 0,0-1 0,0 0 0,1 1 0,-1-1 0,0 0 0,0 0 0,0 0 0,0 0 0,1 0 0,-1 0 0,0 0 0,0 0 0,0-1 0,0 1 0,1 0 0,-1-1 0,2 0 0,3-2 0,1-1 0,-1 1 0,0-1 0,0-1 0,0 1 0,-1-1 0,8-8 0,4-7 0,-1-1 0,0 0 0,-2-1 0,0-1 0,-1-1 0,-2 0 0,0 0 0,13-49 0,-14 27 0,-1 0 0,-2-1 0,-3 0 0,-1-54 0,-4 97 0,-1 9 0,-4 23 0,-5 42 0,8-48 0,-3 26 0,1-1 0,3 1 0,1 0 0,12 89 0,-9-127 0,1 0 0,0 0 0,1-1 0,10 19 0,-13-25 0,0-1 0,0 0 0,0 1 0,1-1 0,-1 0 0,1 0 0,0 0 0,-1 0 0,1-1 0,0 1 0,0 0 0,0-1 0,0 1 0,1-1 0,-1 0 0,0 1 0,1-1 0,-1 0 0,1 0 0,-1-1 0,1 1 0,-1-1 0,1 1 0,-1-1 0,4 0 0,-5-2 0,-1-1 0,1 0 0,-1 0 0,0 0 0,0 1 0,0-1 0,0 0 0,-1 0 0,1 0 0,-2-3 0,-5-8-186,-1 0 0,-1 1-1,0-1 1,-1 2 0,0-1 0,-1 1 0,-23-19-1,15 13 49,-18-14 46,28 26 177,1 0 0,0-1 0,0 0 0,0 0 0,1 0 0,0-1 0,1-1-1,-7-10 1,12 17-70,1 1-1,0 0 0,0 0 1,0 0-1,0 0 0,0 0 1,1 0-1,-1 0 0,0-1 1,0 1-1,1 0 0,-1 0 1,1 0-1,-1 0 0,1 0 1,-1 0-1,1 0 0,-1 0 1,1 1-1,0-1 0,0 0 0,-1 0 1,1 0-1,0 1 0,0-1 1,0 0-1,0 1 0,0-1 1,0 1-1,0-1 0,0 1 1,0 0-1,0-1 0,0 1 1,0 0-1,2-1 0,48-12 392,-43 12-386,21-2-2079,-23 4 986,-1-1 0,0 0 1,0-1-1,0 0 1,0 1-1,0-2 1,0 1-1,8-4 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1.024"/>
    </inkml:context>
    <inkml:brush xml:id="br0">
      <inkml:brushProperty name="width" value="0.025" units="cm"/>
      <inkml:brushProperty name="height" value="0.025" units="cm"/>
    </inkml:brush>
  </inkml:definitions>
  <inkml:trace contextRef="#ctx0" brushRef="#br0">0 56 19186,'0'0'4805,"46"-55"-17169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1.385"/>
    </inkml:context>
    <inkml:brush xml:id="br0">
      <inkml:brushProperty name="width" value="0.025" units="cm"/>
      <inkml:brushProperty name="height" value="0.025" units="cm"/>
    </inkml:brush>
  </inkml:definitions>
  <inkml:trace contextRef="#ctx0" brushRef="#br0">167 260 8936,'7'-9'1922,"7"-15"271,0-1 0,12-31 0,-22 47-1319,-1 0 1,0 0-1,0 0 0,-1 0 1,0-1-1,0 1 1,-1-1-1,0 1 1,-1-1-1,0 1 1,-3-19-1,3 27-801,0 0-1,-1 0 1,1 1-1,0-1 1,-1 0-1,1 0 0,-1 1 1,1-1-1,-1 0 1,1 0-1,-1 1 0,1-1 1,-1 1-1,0-1 1,1 1-1,-1-1 1,0 1-1,1-1 0,-1 1 1,0-1-1,0 1 1,1 0-1,-1-1 0,0 1 1,0 0-1,0 0 1,0 0-1,0 0 1,1-1-1,-1 1 0,0 0 1,0 1-1,0-1 1,0 0-1,1 0 0,-1 0 1,0 0-1,0 1 1,0-1-1,0 0 1,1 1-1,-1-1 0,0 1 1,0 0-1,-3 0-8,0 1 0,1 1 0,-1-1-1,1 0 1,0 1 0,0 0 0,-6 5-1,-16 30-33,2 0 0,1 2 0,-20 50 1,23-49-8,13-28-8,-27 67 82,30-73-81,1 0 0,0 0 0,1 1 0,0-1 0,0 1 0,0-1 1,1 1-1,1 14 0,0-19-24,0-1 1,-1 0 0,1 1-1,0-1 1,1 0 0,-1 0 0,0 0-1,1 0 1,-1 0 0,1 0-1,-1 0 1,1 0 0,0 0-1,0-1 1,0 1 0,0-1-1,0 1 1,0-1 0,0 0-1,1 0 1,-1 0 0,0 0-1,1 0 1,-1-1 0,1 1 0,3 0-1,7 1-316,1-1 0,0 0 0,21-1 0,-27 0 35,11-2-1043,0 0 0,0-1 0,0-1 0,0-1 0,0-1 0,-1 0 0,25-13 0,12-9-5741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9.937"/>
    </inkml:context>
    <inkml:brush xml:id="br0">
      <inkml:brushProperty name="width" value="0.025" units="cm"/>
      <inkml:brushProperty name="height" value="0.025" units="cm"/>
    </inkml:brush>
  </inkml:definitions>
  <inkml:trace contextRef="#ctx0" brushRef="#br0">0 73 15727,'0'0'12844,"66"-36"-12331,-29 30-417,3-3 0,1 0-64,1 1-224,-6 4-865,-6 4-1378,-10 0-1697,-7 0-2946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2.852"/>
    </inkml:context>
    <inkml:brush xml:id="br0">
      <inkml:brushProperty name="width" value="0.025" units="cm"/>
      <inkml:brushProperty name="height" value="0.025" units="cm"/>
    </inkml:brush>
  </inkml:definitions>
  <inkml:trace contextRef="#ctx0" brushRef="#br0">120 464 18802,'-8'3'2359,"-2"1"-1665,0 1-1,1 0 0,0 0 1,0 1-1,0 0 0,-12 11 0,18-15-628,1 0 0,-1 1 0,0-1 0,1 0 0,0 1 0,-1 0 0,1 0 0,0-1 0,1 1 0,-1 1 0,0-1 0,1 0 0,0 0 0,0 0 0,0 1 0,0-1 0,0 1 0,0-1 0,1 0 0,0 1 0,0-1 0,0 1 0,0-1 0,0 1 0,1-1 0,0 1 0,1 4 0,-1-7-36,0 1 0,0-1-1,0 0 1,0 1 0,0-1-1,0 0 1,1 0 0,-1 0 0,0 0-1,1 0 1,-1-1 0,1 1-1,-1 0 1,1 0 0,0-1-1,-1 1 1,1-1 0,-1 0-1,1 1 1,0-1 0,-1 0 0,1 0-1,0 0 1,-1 0 0,1 0-1,0-1 1,-1 1 0,1 0-1,0-1 1,2 0 0,0 0 177,0-1 0,0 1 0,0-1 0,0 1 0,0-1 0,0 0-1,0-1 1,-1 1 0,1-1 0,6-5 0,-5 2-96,-1 0-1,1 0 1,-1 0-1,0-1 1,-1 1-1,1-1 0,-1 0 1,0 0-1,-1 0 1,0 0-1,0-1 1,-1 1-1,0-1 0,0 1 1,0-14-1,-2 20-108,1 1 0,-1-1 0,1 1 0,-1-1 0,1 1 0,-1-1 0,1 1 0,-1-1-1,0 1 1,1-1 0,-1 1 0,0 0 0,1-1 0,-1 1 0,0 0 0,0-1 0,1 1 0,-1 0-1,0 0 1,1 0 0,-1 0 0,0 0 0,0 0 0,0 0 0,1 0 0,-1 0 0,0 0 0,0 0-1,1 1 1,-1-1 0,0 0 0,1 0 0,-1 1 0,0-1 0,1 0 0,-2 2 0,-25 13-8,27-15 7,0 0 0,0 0 0,0 0 0,0 0 0,0 0 0,1 0 0,-1 0 0,0 0 0,0 0 0,0 0 0,0 0 0,0 0 0,0 0 0,0 0 0,0 0 0,0 0 0,0 0 0,0 0 0,0 0 0,0 0 0,0 0 0,1 1 0,-1-1 0,0 0 0,0 0 0,0 0 0,0 0 0,0 0 0,0 0 0,0 0 0,0 0 0,0 0 0,0 0 0,0 0 0,0 0 0,0 0 0,0 1 0,0-1 0,0 0 0,14-9 0,19-15 0,-21 14 0,0 1 0,0 1 0,1 0 0,0 1 0,1 0 0,17-6 0,-28 12 0,0 0 0,0 0 0,-1 0 0,1 1 0,0-1 0,0 1 0,0-1 0,0 1 0,0 0 0,0 0 0,0 1 0,-1-1 0,1 0 0,0 1 0,0 0 0,0 0 0,0 0 0,-1 0 0,1 0 0,0 0 0,-1 1 0,1-1 0,-1 1 0,0 0 0,1-1 0,-1 1 0,0 0 0,0 1 0,0-1 0,0 0 0,-1 0 0,1 1 0,-1-1 0,1 1 0,-1 0 0,0-1 0,0 1 0,1 4 0,3 12 0,-2-1 0,0 0 0,-1 1 0,-1 0 0,-3 33 0,1-11 0,1-50 0,-4-102 0,3 97 0,-1 1 0,0 0 0,-1 0 0,0 0 0,-1 0 0,0 0 0,-7-12 0,11 25 0,0 0 0,-1 0 0,1 0 0,0-1 0,0 1 0,0 0 0,0 0 0,0 0 0,0 0 0,0 0 0,0-1 0,0 1 0,0 0 0,0 0 0,0 0 0,0 0 0,-1 0 0,1 0 0,0 0 0,0-1 0,0 1 0,0 0 0,0 0 0,0 0 0,-1 0 0,1 0 0,0 0 0,0 0 0,0 0 0,0 0 0,0 0 0,-1 0 0,1 0 0,0 0 0,0 0 0,0 0 0,0 0 0,0 0 0,-1 0 0,1 0 0,0 0 0,0 0 0,0 0 0,0 0 0,0 0 0,-1 0 0,1 0 0,0 0 0,0 0 0,0 1 0,0-1 0,0 0 0,0 0 0,0 0 0,-1 0 0,1 0 0,0 0 0,0 0 0,0 1 0,0-1 0,0 0 0,-2 14 0,2-14 0,0 1 0,0-1 0,0 1 0,0 0 0,0-1 0,0 1 0,0-1 0,0 1 0,1 0 0,-1-1 0,0 1 0,0-1 0,1 1 0,-1-1 0,0 1 0,1-1 0,-1 1 0,0-1 0,1 1 0,-1-1 0,1 1 0,-1-1 0,1 1 0,-1-1 0,1 0 0,-1 1 0,1-1 0,-1 0 0,1 0 0,0 1 0,-1-1 0,1 0 0,-1 0 0,1 0 0,0 0 0,-1 0 0,1 0 0,-1 0 0,1 0 0,0 0 0,-1 0 0,1 0 0,-1 0 0,1 0 0,0 0 0,-1-1 0,1 1 0,-1 0 0,1 0 0,-1-1 0,1 1 0,-1 0 0,1-1 0,0 0 0,8-5-812,-1 0 0,0 0 0,-1-1 0,0 0 0,0-1 1,0 0-1,8-13 0,-11 15 110,0 0 1,0 0 0,0 0 0,1 1 0,0-1 0,0 1-1,1 0 1,-1 0 0,1 1 0,0 0 0,0 0-1,0 0 1,1 1 0,-1 0 0,1 0 0,0 1-1,10-3 1,10 4-2755,1 0 2865,-4-6 5791,-19 0 2669,-10 0-3826,4 7-3959,0 0-1,0-1 1,1 1 0,-1-1-1,0 1 1,0 0 0,0 0-1,0-1 1,0 1 0,0 0-1,0 0 1,0 0-1,0 0 1,0 0 0,0 0-1,0 0 1,0 1 0,0-1-1,1 0 1,-1 0-1,-2 2 1,-1 1 24,1 0-1,-1 1 1,1 0-1,-1 0 1,1 0-1,0 0 1,1 0 0,-1 1-1,1-1 1,0 1-1,0 0 1,-2 7 0,0 2 311,0-1 0,1 1 0,-1 19 0,4-32-408,0-1-1,-1 1 1,1 0 0,0-1-1,0 1 1,0 0 0,0 0 0,0-1-1,0 1 1,0 0 0,0 0-1,1-1 1,-1 1 0,0 0 0,0-1-1,0 1 1,1 0 0,-1-1-1,0 1 1,1 0 0,-1-1-1,1 1 1,-1-1 0,1 1 0,-1-1-1,1 1 1,-1-1 0,1 1-1,-1-1 1,1 1 0,0-1 0,1 1-1,0-1 19,-1 0-1,1 0 1,0 0 0,0 0-1,0-1 1,0 1-1,0 0 1,0-1-1,-1 0 1,1 1-1,0-1 1,2-1 0,48-33 383,1-13-412,-38 33 0,2 0 0,0 1 0,37-23 0,-54 36 0,1 0 0,0 1 0,0-1 0,0 1 0,0-1 0,0 1 0,0-1 0,0 1 0,0 0 0,0 0 0,0-1 0,0 1 0,1 0 0,-1 0 0,0 0 0,0 0 0,0 0 0,0 0 0,0 0 0,0 1 0,0-1 0,0 0 0,0 1 0,0-1 0,0 0 0,0 1 0,0-1 0,0 1 0,0 0 0,0-1 0,0 1 0,0 0 0,-1-1 0,1 1 0,0 0 0,0 0 0,-1 0 0,1 0 0,-1 0 0,1 0 0,-1 0 0,1 0 0,-1 0 0,1 0 0,-1 0 0,0 0 0,0 0 0,1 2 0,1 9 0,-1 1 0,0-1 0,-1 24 0,2 3 0,-2-39 0,0 1 0,0-1 0,0 1 0,0-1 0,0 1 0,1-1 0,-1 1 0,0-1 0,0 1 0,1-1 0,-1 0 0,0 1 0,0-1 0,1 1 0,-1-1 0,1 0 0,-1 1 0,0-1 0,1 0 0,-1 1 0,1-1 0,-1 0 0,1 0 0,-1 0 0,0 1 0,1-1 0,-1 0 0,1 0 0,-1 0 0,1 0 0,-1 0 0,1 0 0,0 0 0,-1 0 0,1 0 0,-1 0 0,1 0 0,-1 0 0,1 0 0,-1 0 0,0-1 0,1 1 0,-1 0 0,1 0 0,-1 0 0,1-1 0,-1 1 0,1 0 0,-1-1 0,1 0 0,20-17 0,9-21 0,-20 25 0,-1 1 0,2 0 0,-1 1 0,2 0 0,0 1 0,0 0 0,24-16 0,-36 27 0,1-1 0,-1 1 0,1 0 0,-1 0 0,0 0 0,1 0 0,-1-1 0,1 1 0,-1 0 0,1 0 0,-1 0 0,0 0 0,1 0 0,-1 0 0,1 0 0,-1 0 0,1 0 0,-1 0 0,0 0 0,1 0 0,-1 0 0,1 1 0,-1-1 0,0 0 0,1 0 0,-1 0 0,1 1 0,-1-1 0,0 0 0,1 0 0,-1 1 0,0-1 0,1 0 0,-1 1 0,0-1 0,0 0 0,1 1 0,-1 0 0,5 23 0,-10 27 0,5-50 0,-13 59-43,27-64-3090,45-44-7877,24-39 1075,-69 72 8208,15-18-1771,0-5 5093,-8-3 4296,-12-1 3504,-9 41-9293,0 1 0,0 0 0,0 0 0,0 0 0,0 0 0,0 0 0,0 0-1,0-1 1,-1 1 0,1 0 0,0 0 0,0 0 0,0 0 0,0 0 0,0 0 0,0-1 0,0 1 0,0 0 0,0 0 0,0 0 0,0 0 0,0 0 0,-1 0 0,1 0 0,0 0 0,0 0-1,0-1 1,0 1 0,0 0 0,0 0 0,0 0 0,-1 0 0,1 0 0,0 0 0,0 0 0,0 0 0,0 0 0,0 0 0,0 0 0,-1 0 0,1 0 0,0 0 0,0 0 0,0 0 0,0 0-1,0 0 1,-1 0 0,1 0 0,0 0 0,0 0 0,0 0 0,0 1 0,0-1 0,0 0 0,0 0 0,-1 0 0,1 0 0,0 0 0,-12 10 1703,-9 12-1068,12-12-411,2 0 0,-1 1-1,1-1 1,1 2 0,0-1-1,0 1 1,1 0-1,1 0 1,0 0 0,0 0-1,-3 25 1,7-36-326,0 0 0,0 0 0,0 0 0,0 0 0,0 0 0,0 0 0,1 0 0,-1 0 0,0 0 0,0-1 0,1 1 0,-1 0 0,0 0 0,1 0 0,-1 0 0,1-1 0,-1 1 0,1 0 0,-1 0 0,1-1 0,0 1 0,-1 0 0,1-1 0,0 1 0,0-1 0,-1 1 0,3 0 0,-1-1 0,0 1 0,0-1 0,0 0 0,0 0 0,0 0 0,0 0 0,0 0 0,0 0 0,0 0 0,0-1 0,0 1 0,2-2 0,3 0 0,0-1 0,0 0 0,-1 0 0,1-1 0,-1 0 0,8-6 0,-1-3 0,-1 0 0,0-1 0,-1-1 0,0 0 0,-2 0 0,0-1 0,0 0 0,-2-1 0,0 0 0,9-32 0,-17 52 0,-5 15 0,1 1 0,1 0 0,1 0 0,0 0 0,1 0 0,1 1 0,2 19 0,0-37-49,-1 0 0,1 0 0,0 0 1,0-1-1,0 1 0,0 0 0,0-1 0,0 1 0,0-1 0,1 1 1,-1-1-1,0 1 0,1-1 0,0 0 0,-1 0 0,1 0 0,-1 0 1,1 0-1,0 0 0,0 0 0,0 0 0,-1-1 0,1 1 0,0-1 1,0 0-1,0 1 0,3-1 0,1 1-567,-1-1-1,0 0 1,0 0-1,1 0 1,-1-1-1,0 0 1,0 0-1,0 0 1,10-4 0,18-15-11487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4.309"/>
    </inkml:context>
    <inkml:brush xml:id="br0">
      <inkml:brushProperty name="width" value="0.025" units="cm"/>
      <inkml:brushProperty name="height" value="0.025" units="cm"/>
    </inkml:brush>
  </inkml:definitions>
  <inkml:trace contextRef="#ctx0" brushRef="#br0">1 0 2434,'0'0'24274,"4"10"-22971,39 105 731,49 217 1,-51-170-1348,-40-158-687,0 0 0,0-1 0,1 1 0,-1 0 0,1 0 0,0-1 0,0 1 0,1-1 0,4 7 0,-7-10 0,1 0 0,-1 0 0,0 1 0,0-1 0,1 0 0,-1 0 0,0 1 0,1-1 0,-1 0 0,0 0 0,1 0 0,-1 0 0,1 1 0,-1-1 0,0 0 0,1 0 0,-1 0 0,0 0 0,1 0 0,-1 0 0,1 0 0,-1 0 0,0 0 0,1 0 0,-1 0 0,0-1 0,1 1 0,-1 0 0,1 0 0,-1 0 0,0 0 0,1 0 0,-1-1 0,1 1 0,8-25 0,-6-13 0,-1-53 0,-3 65 0,2 1 0,0-1 0,1 1 0,2 0 0,8-34 0,-11 56 0,0-1 0,0 1 0,0 0 0,1 0 0,-1 0 0,1 0 0,-1 0 0,1 0 0,0 0 0,0 0 0,1 1 0,-1-1 0,0 1 0,1 0 0,0-1 0,-1 1 0,1 0 0,0 1 0,0-1 0,0 0 0,0 1 0,0 0 0,1 0 0,-1 0 0,0 0 0,1 0 0,-1 0 0,0 1 0,1 0 0,-1 0 0,1 0 0,-1 0 0,0 0 0,1 1 0,4 1 0,-2-1 0,1 1 0,-1 0 0,-1 1 0,1 0 0,0 0 0,-1 0 0,1 0 0,-1 1 0,0 0 0,0 0 0,0 1 0,-1-1 0,0 1 0,0 0 0,0 0 0,0 0 0,-1 1 0,4 6 0,-3 0 0,0 1 0,0 0 0,-1 0 0,-1 0 0,1 15 0,2 11 0,1-107 0,-6 48 0,-1 0 0,-1 0 0,-4-21 0,5 35 0,-1 0 0,1 0 0,-1 1 0,0-1 0,0 1 0,-1-1 0,0 1 0,0 0 0,0 0 0,0 0 0,-1 1 0,0-1 0,0 1 0,0 0 0,-7-6 0,11 10 1,-1 0 0,1 0 1,0 0-1,0 0 0,-1 0 0,1 0 1,0 0-1,0 0 0,-1 0 0,1 0 1,0-1-1,-1 1 0,1 1 0,0-1 1,0 0-1,-1 0 0,1 0 0,0 0 1,0 0-1,-1 0 0,1 0 0,0 0 1,0 0-1,-1 0 0,1 1 0,0-1 1,0 0-1,-1 0 0,1 0 0,0 0 1,0 1-1,0-1 0,-1 0 0,1 0 1,0 1-1,0-1 0,0 0 0,0 0 1,0 1-1,0-1 0,-1 0 0,1 0 1,0 1-1,0-1 0,0 0 0,0 0 1,0 1-1,0-1 0,0 0 0,0 1 1,0-1-1,0 0 0,0 0 0,0 1 1,0-1-1,1 0 0,-1 0 0,0 1 1,0-1-1,0 1 0,4 19-894,-2-18 176,0 1 0,0-1-1,0 0 1,1 0 0,-1 0-1,1 0 1,-1-1 0,1 1-1,0 0 1,-1-1 0,1 0 0,0 0-1,0 0 1,0 0 0,0 0-1,0-1 1,0 1 0,4-1-1,21 1-6072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4.653"/>
    </inkml:context>
    <inkml:brush xml:id="br0">
      <inkml:brushProperty name="width" value="0.025" units="cm"/>
      <inkml:brushProperty name="height" value="0.025" units="cm"/>
    </inkml:brush>
  </inkml:definitions>
  <inkml:trace contextRef="#ctx0" brushRef="#br0">32 86 3491,'0'0'27,"8"-7"3149,26-25 1906,-33 31-4735,0 0 0,0 0-1,0 0 1,0 1 0,0-1-1,0 0 1,0 0-1,-1 0 1,1-1 0,0 1-1,-1 0 1,1 0-1,-1 0 1,1 0 0,-1-1-1,0 1 1,0 0-1,1 0 1,-1-1 0,0 1-1,0 0 1,0 0 0,0-1-1,0 1 1,0 0-1,-1 0 1,1-1 0,0 1-1,-1 0 1,1 0-1,-1-2 1,0 2-197,0 1 0,0-1 0,1 1 0,-1-1 0,0 1 0,0-1 0,0 1 0,0-1 0,0 1 0,0 0 0,1-1 0,-1 1 0,0 0 0,0 0 0,0 0 0,0 0 0,0 0 0,0 0 0,0 0 0,0 0 0,0 0 0,0 0 0,0 1 0,0-1 0,0 0 0,0 1 0,0-1 0,0 0 0,1 1 0,-1-1 0,0 1 0,0-1 0,0 2 0,-4 2-66,1 1 1,0-1-1,0 1 0,1 0 1,-1 0-1,1 1 0,0-1 1,1 0-1,-1 1 0,1 0 1,0 0-1,1 0 1,-1-1-1,0 8 0,-1 10 329,0 0 0,1 31-1,2-53-390,0 0-1,-1 1 0,1-1 1,0 0-1,0 0 0,0 0 0,0 1 1,0-1-1,1 0 0,-1 0 1,0 0-1,1 1 0,-1-1 0,0 0 1,1 0-1,0 0 0,-1 0 1,1 0-1,-1 0 0,1 0 0,0 0 1,0 0-1,0 0 0,0 0 1,-1-1-1,1 1 0,0 0 0,0 0 1,0-1-1,1 1 0,-1-1 1,0 1-1,0-1 0,0 0 1,0 1-1,0-1 0,1 0 0,-1 0 1,0 1-1,0-1 0,0 0 1,1 0-1,0-1 0,2 1 50,-1-1-1,1 0 0,0 0 1,-1-1-1,1 1 1,-1-1-1,0 0 1,1 0-1,-1 0 1,0 0-1,0 0 0,5-6 1,0 0-45,-1-1 0,0-1 0,0 1 0,-1-1 0,0-1 0,0 1 0,-1-1 0,-1 0 0,0 0 1,-1 0-1,0 0 0,0-1 0,-1 1 0,-1-1 0,0 0 0,-1-21 0,-11 57-26,8-4-3,1-1 1,0 35-1,2-49-31,0 0 1,1 0-1,-1 0 1,1 0-1,0 0 1,0 0-1,1 0 1,-1 0-1,1 0 1,0 0-1,1-1 1,-1 1-1,1-1 1,0 1-1,5 5 0,-6-8-264,0-1 0,0 0 0,0 1 0,0-1 0,0 0 0,1 0 0,-1 0 0,0-1 0,1 1 0,-1 0 0,0-1-1,4 1 1,17-5-5494,-5-11-235</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5.278"/>
    </inkml:context>
    <inkml:brush xml:id="br0">
      <inkml:brushProperty name="width" value="0.025" units="cm"/>
      <inkml:brushProperty name="height" value="0.025" units="cm"/>
    </inkml:brush>
  </inkml:definitions>
  <inkml:trace contextRef="#ctx0" brushRef="#br0">18 1 22742,'0'0'6737,"-2"8"-4789,-4 16-1815,2 0 0,1 0 0,1 0 0,1 1 0,1-1 0,4 33 0,29 158 273,-30-198-403,1 4-3,7 38 0,-10-56 0,0 0 0,0 0 0,0 0 0,0 1 0,0-1 0,1 0 0,0-1 0,-1 1 0,1 0 0,0 0 0,0-1 0,1 1 0,3 2 0,-5-4 0,1 0 0,-1 0 0,1-1 0,0 1 0,-1-1 0,1 0 0,0 1 0,0-1 0,-1 0 0,1 0 0,0 0 0,0 0 0,-1 0 0,1-1 0,0 1 0,-1 0 0,1-1 0,0 1 0,-1-1 0,1 0 0,-1 1 0,1-1 0,-1 0 0,1 0 0,-1 0 0,1 0 0,-1 0 0,0-1 0,0 1 0,1 0 0,0-2 0,35-49 0,-33 47 0,11-24 0,17-41 0,-8 15 0,-24 56 0,0-1 0,0 0 0,0 0 0,0 0 0,0 0 0,0 0 0,1 1 0,-1-1 0,0 0 0,0 0 0,0 0 0,0 0 0,1 0 0,-1 0 0,0 0 0,0 0 0,0 0 0,0 0 0,1 1 0,-1-1 0,0 0 0,0 0 0,0 0 0,1 0 0,-1 0 0,0 0 0,0 0 0,0-1 0,0 1 0,1 0 0,-1 0 0,0 0 0,0 0 0,0 0 0,0 0 0,1 0 0,-1 0 0,0 0 0,0 0 0,0 0 0,0-1 0,0 1 0,1 0 0,-1 0 0,0 0 0,0 0 0,0 0 0,0-1 0,0 1 0,0 0 0,0 0 0,0 0 0,0 0 0,0-1 0,0 1 0,1 0 0,-1 0 0,0 0 0,0-1 0,0 1 0,0 0 0,-1 0 0,4 26 0,-7 36 0,-10-12 0,9-33 0,1-1 0,-5 29 0,9-44 0,0-1 0,0 1 0,1-1 0,-1 1 0,0-1 0,0 1 0,0-1 0,1 1 0,-1-1 0,0 1 0,0-1 0,1 0 0,-1 1 0,1-1 0,-1 0 0,0 1 0,1-1 0,-1 0 0,1 1 0,-1-1 0,0 0 0,1 0 0,-1 1 0,1-1 0,-1 0 0,1 0 0,-1 0 0,1 0 0,-1 0 0,1 0 0,-1 0 0,1 0 0,-1 0 0,1 0 0,-1 0 0,1 0 0,-1 0 0,1 0 0,-1 0 0,1 0 0,-1 0 0,1-1 0,-1 1 0,1 0 0,-1 0 0,1-1 0,-1 1 0,28-11 0,3-5-43,0-1 1,-1-1-1,-1-2 0,-1-1 0,41-39 1,-60 45-3175,-10 4-6015,-3 4 28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5.631"/>
    </inkml:context>
    <inkml:brush xml:id="br0">
      <inkml:brushProperty name="width" value="0.025" units="cm"/>
      <inkml:brushProperty name="height" value="0.025" units="cm"/>
    </inkml:brush>
  </inkml:definitions>
  <inkml:trace contextRef="#ctx0" brushRef="#br0">0 198 17392,'0'0'12236,"85"-58"-10570,-34 35-673,6-4-513,3 3-480,-7 3 0,-7 3-1473,-11 4-3716,-11 1-4933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6.583"/>
    </inkml:context>
    <inkml:brush xml:id="br0">
      <inkml:brushProperty name="width" value="0.025" units="cm"/>
      <inkml:brushProperty name="height" value="0.025" units="cm"/>
    </inkml:brush>
  </inkml:definitions>
  <inkml:trace contextRef="#ctx0" brushRef="#br0">0 769 12204,'0'0'15460,"17"-5"-14105,429-163 940,6-39-2209,-347 157 32,601-289-839,-759 361-5856,15-11-251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6.988"/>
    </inkml:context>
    <inkml:brush xml:id="br0">
      <inkml:brushProperty name="width" value="0.025" units="cm"/>
      <inkml:brushProperty name="height" value="0.025" units="cm"/>
    </inkml:brush>
  </inkml:definitions>
  <inkml:trace contextRef="#ctx0" brushRef="#br0">0 426 16976,'0'0'7591,"59"-47"-5989,-14 13 159,10-6-479,9-3-770,5-5-416,3-1-64,0 2-32,-3 3-1121,-7 5-2562,-9 5-3300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8.619"/>
    </inkml:context>
    <inkml:brush xml:id="br0">
      <inkml:brushProperty name="width" value="0.025" units="cm"/>
      <inkml:brushProperty name="height" value="0.025" units="cm"/>
    </inkml:brush>
  </inkml:definitions>
  <inkml:trace contextRef="#ctx0" brushRef="#br0">116 468 10025,'0'0'2776,"3"-10"-197,-1 4-2519,1-2 1036,-1-1 1,0 0-1,0 0 0,1-18 0,-3 26-964,0 0 0,0-1 0,0 1 0,0 0 0,0-1-1,0 1 1,0 0 0,-1 0 0,1-1 0,0 1 0,-1 0 0,1-1-1,-1 1 1,1 0 0,-1 0 0,0 0 0,0 0 0,1 0 0,-1 0 0,0 0-1,0 0 1,0 0 0,0 0 0,0 0 0,0 0 0,0 1 0,0-1-1,-1 0 1,1 1 0,0-1 0,0 1 0,-1-1 0,1 1 0,0 0 0,0-1-1,-1 1 1,1 0 0,0 0 0,-1 0 0,1 0 0,0 0 0,-1 0-1,1 1 1,0-1 0,-1 0 0,-1 1 0,-1 1-109,0-1 1,0 1-1,0 0 1,0 0-1,0 1 1,0-1-1,1 1 1,-1-1-1,1 1 1,0 1-1,-1-1 1,2 0-1,-1 1 1,0-1-1,1 1 1,-1 0-1,1 0 1,0 0-1,-1 4 1,-2 3 2,1 0 0,0-1 0,1 1-1,0 0 1,1 0 0,-2 16 0,4-26-25,0 1-1,0-1 0,-1 1 1,1-1-1,0 0 0,0 1 0,0-1 1,1 1-1,-1-1 0,0 0 1,0 1-1,1-1 0,-1 0 1,1 1-1,-1-1 0,1 0 1,0 0-1,-1 1 0,1-1 0,0 0 1,0 0-1,0 0 0,0 0 1,0 0-1,0 0 0,0 0 1,1 1-1,0-2 1,1 0 1,-1 1 0,0-1-1,0 0 1,0 0-1,0 0 1,1 0-1,-1 0 1,0-1-1,0 1 1,0-1-1,0 1 1,0-1 0,0 0-1,3-1 1,7-4 16,-1-1-1,0 1 1,0-2 0,17-15 0,-4-1-12,0-1 0,-2-2 0,-1 0 0,-1-1 0,29-55 0,-37 61 410,-2-1-1,0 0 0,-2-1 1,-1 0-1,-1 0 0,0-1 1,-2 0-1,1-42 0,-9 47 54,4 20-458,-1 0-1,1 0 1,0 0-1,-1-1 1,1 1-1,0 0 1,0 0-1,-1 0 1,1 0-1,0 0 0,-1 0 1,1 0-1,0-1 1,-1 1-1,1 0 1,0 0-1,-1 0 1,1 0-1,0 1 1,-1-1-1,1 0 0,0 0 1,-1 0-1,1 0 1,0 0-1,-1 0 1,1 0-1,0 1 1,-1-1-1,1 0 1,0 0-1,-1 1 0,-1 1 16,0 0 0,0 0 0,0 0 0,0 0 0,0 1 0,0-1 0,1 1 0,-1 0 0,1-1 0,-3 6 0,-11 48-26,2 1 0,2 0 0,3 0 0,2 1 0,3 91 0,3-146 0,0-1 0,-1 0 0,1 0 0,1 0 0,-1 0 0,0 0 0,0 0 0,1 1 0,-1-1 0,1 0 0,0 0 0,-1 0 0,1 0 0,0 0 0,0-1 0,0 1 0,1 0 0,-1 0 0,0-1 0,1 1 0,-1-1 0,1 1 0,-1-1 0,1 1 0,0-1 0,0 0 0,0 0 0,2 1 0,-1-1 0,0-1 0,1 1 0,-1-1 0,1 0 0,-1 0 0,0-1 0,1 1 0,-1-1 0,0 1 0,1-1 0,-1 0 0,0 0 0,0-1 0,1 1 0,-1 0 0,0-1 0,4-3 0,11-8 0,-2-1 0,0 0 0,-1-1 0,0 0 0,-1-1 0,-1-1 0,0 0 0,-2-1 0,0-1 0,0 1 0,-2-2 0,-1 1 0,0-1 0,-1 0 0,-2-1 0,0 0 0,3-21 0,-10 35 0,-3 15 0,-12 34 0,9-21 0,0 0 0,-14 22 0,18-34 0,0-1 0,1 1 0,0 0 0,1-1 0,-1 1 0,2 1 0,-1-1 0,1 0 0,1 0 0,0 0 0,0 1 0,1-1 0,2 13 0,-3-21 1,0 1 0,0 0 1,0 0-1,0-1 0,0 1 0,1 0 1,-1-1-1,0 1 0,1 0 0,0-1 0,-1 1 1,1-1-1,0 1 0,0-1 0,0 1 1,0-1-1,0 1 0,0-1 0,0 0 0,1 0 1,-1 0-1,0 0 0,1 0 0,-1 0 1,0 0-1,1 0 0,0 0 0,-1 0 0,1-1 1,-1 1-1,1-1 0,0 1 0,-1-1 1,1 0-1,0 0 0,0 1 0,-1-1 0,1 0 1,0-1-1,-1 1 0,1 0 0,0 0 1,0-1-1,-1 1 0,1-1 0,-1 1 0,3-2 1,4-1-92,-1 0 1,1-1-1,-1 0 0,0 0 1,0-1-1,0 0 1,-1 0-1,9-9 1,7-11-6881,36-57 1,-33 42-1439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8.993"/>
    </inkml:context>
    <inkml:brush xml:id="br0">
      <inkml:brushProperty name="width" value="0.025" units="cm"/>
      <inkml:brushProperty name="height" value="0.025" units="cm"/>
    </inkml:brush>
  </inkml:definitions>
  <inkml:trace contextRef="#ctx0" brushRef="#br0">143 0 12204,'0'0'13564,"-9"3"-11871,4-2-1528,0 1 0,-1 0 1,1 0-1,0 1 0,1 0 1,-1 0-1,0 0 0,1 0 0,0 1 1,-1-1-1,-3 6 0,-1 2 236,1-1 0,0 2 0,0-1 0,-7 17-1,14-27-364,-2 6 108,-1 0 1,1 0-1,0 0 0,0 0 1,1 0-1,0 0 0,-2 14 1,4-21-143,1 1 1,-1-1-1,0 1 0,0-1 1,1 0-1,-1 1 1,0-1-1,0 1 1,1-1-1,-1 0 0,0 1 1,1-1-1,-1 0 1,1 1-1,-1-1 0,0 0 1,1 0-1,-1 0 1,1 1-1,-1-1 0,1 0 1,-1 0-1,1 0 1,-1 0-1,0 0 0,1 0 1,-1 0-1,1 0 1,-1 0-1,1 0 0,-1 0 1,1 0-1,-1 0 1,1 0-1,-1 0 0,1 0 1,-1-1-1,1 1 1,0 0-1,21-7 30,28-29-32,-44 31 0,0-1 0,0 1 0,0 1 0,0-1 0,1 1 0,0 0 0,0 1 0,0 0 0,0 0 0,0 0 0,0 1 0,1 0 0,10-1 0,-17 3 0,0 0 0,0 0 0,0 0 0,0 0 0,0 0 0,0 1 0,0-1 0,0 0 0,0 1 0,0-1 0,0 1 0,0-1 0,0 1 0,0-1 0,-1 1 0,1-1 0,0 1 0,0 0 0,-1 0 0,1-1 0,0 1 0,-1 0 0,1 0 0,-1 0 0,1 0 0,0 1 0,0 1 0,0 1 0,0-1 0,0 1 0,-1-1 0,1 1 0,-1-1 0,0 1 0,0 4 0,-1 2 0,-1-1 0,1 1 0,-1 0 0,-1-1 0,-4 13 0,1-9 0,0 0 0,0 0 0,-1-1 0,-1 0 0,0 0 0,-1-1 0,0 0 0,0-1 0,-1 0 0,-1 0 0,0-1 0,-13 9 0,2-12-1541,8-5-3111,-2-1-6323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9.629"/>
    </inkml:context>
    <inkml:brush xml:id="br0">
      <inkml:brushProperty name="width" value="0.025" units="cm"/>
      <inkml:brushProperty name="height" value="0.025" units="cm"/>
    </inkml:brush>
  </inkml:definitions>
  <inkml:trace contextRef="#ctx0" brushRef="#br0">0 295 15855,'0'0'11082,"11"-5"-9544,166-102 114,105-54-1569,-274 157-822,21-9 736,-20 11-3144,-3 2-3353,-11-2 292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0.310"/>
    </inkml:context>
    <inkml:brush xml:id="br0">
      <inkml:brushProperty name="width" value="0.025" units="cm"/>
      <inkml:brushProperty name="height" value="0.025" units="cm"/>
    </inkml:brush>
  </inkml:definitions>
  <inkml:trace contextRef="#ctx0" brushRef="#br0">42 52 16720,'0'0'12913,"9"-7"-11946,-5 4-876,40-28 455,-41 30-527,-1-1-1,1 1 1,0 0-1,0 0 0,0 0 1,0 0-1,1 0 1,-1 1-1,0-1 0,0 1 1,0 0-1,0 0 1,1 0-1,-1 0 1,0 0-1,0 1 0,0 0 1,5 1-1,-6-1-15,-1 1 0,1 0 0,0-1 0,-1 1 0,1 0 0,-1 0 0,1 0-1,-1 0 1,0 0 0,0 0 0,0 0 0,0 0 0,0 1 0,-1-1 0,1 0 0,0 1 0,-1-1 0,0 0-1,0 1 1,0-1 0,0 0 0,0 1 0,0-1 0,0 0 0,-1 1 0,1-1 0,-2 5 0,0 3 25,-1 0 0,0 0 0,0-1 1,-1 1-1,-6 11 0,-6 3 15,-1-1 1,-2-1-1,-22 23 0,-9 9-2,49-53-45,0 1 1,0-1 0,0 0-1,0 1 1,0-1-1,0 0 1,0 1 0,1-1-1,-1 1 1,0-1 0,1 1-1,-1 0 1,0 2 0,2-4-3,-1 1 1,0-1-1,0 1 1,0-1-1,0 1 1,0-1-1,1 1 1,-1-1-1,0 1 1,0-1-1,1 1 1,-1-1-1,0 0 1,1 1-1,-1-1 0,0 0 1,1 1-1,-1-1 1,1 0-1,-1 1 1,0-1-1,1 0 1,-1 0-1,1 1 1,-1-1-1,1 0 1,0 0-1,6 1-111,-1 0-1,1 0 0,0-1 0,-1 0 1,10-1-1,2 0-362,-9 1-572,0-1 0,-1 0 0,1 0 0,-1-1 0,1 0 0,11-5 0,24-15-7845,-18 6-61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19.955"/>
    </inkml:context>
    <inkml:brush xml:id="br0">
      <inkml:brushProperty name="width" value="0.025" units="cm"/>
      <inkml:brushProperty name="height" value="0.025" units="cm"/>
    </inkml:brush>
  </inkml:definitions>
  <inkml:trace contextRef="#ctx0" brushRef="#br0">508 1 18578,'0'0'5909,"-10"3"-5023,-9 5-645,1 1-1,1 1 0,-1 0 0,1 1 0,1 1 1,-20 19-1,-6 4 567,-124 107 1450,144-120-2077,1 1-1,1 0 0,1 1 1,-32 54-1,49-75-162,0 0-1,0 0 1,1 1-1,-1-1 1,1 1 0,0-1-1,-1 1 1,2-1 0,-1 1-1,0-1 1,1 1-1,0 0 1,-1-1 0,2 1-1,-1 0 1,1 6-1,1-7-1,-1-1-1,1 0 0,-1 0 1,1-1-1,0 1 0,-1 0 1,1-1-1,0 1 0,0-1 1,0 1-1,0-1 0,1 0 1,-1 0-1,0 0 0,1 0 1,-1 0-1,0 0 0,1-1 1,-1 1-1,1-1 0,-1 0 1,1 0-1,-1 0 0,5 0 1,43 0 307,0-2 1,-1-2 0,74-15 0,143-49-1871,-220 51-2882,-3-6-4251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0.642"/>
    </inkml:context>
    <inkml:brush xml:id="br0">
      <inkml:brushProperty name="width" value="0.025" units="cm"/>
      <inkml:brushProperty name="height" value="0.025" units="cm"/>
    </inkml:brush>
  </inkml:definitions>
  <inkml:trace contextRef="#ctx0" brushRef="#br0">4 0 15631,'0'0'2338,"-3"50"-993,3-14 737,0 7-1057,10 3-640,7 0-65,2-1-192,1-5-96,-2-4-1025,-2-9-2050,-9-8-3683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0.972"/>
    </inkml:context>
    <inkml:brush xml:id="br0">
      <inkml:brushProperty name="width" value="0.025" units="cm"/>
      <inkml:brushProperty name="height" value="0.025" units="cm"/>
    </inkml:brush>
  </inkml:definitions>
  <inkml:trace contextRef="#ctx0" brushRef="#br0">10 237 15727,'-2'-11'1826,"1"4"-1682,-1 1 221,1-1 0,-1 0 0,1 0 0,1 0 0,-1 0 1,1 0-1,1 0 0,-1 0 0,1 0 0,0 0 0,1 0 1,-1 0-1,2 1 0,4-14 0,0 11-189,1 1-1,-1 0 1,1 0 0,1 0 0,0 1 0,0 0-1,0 1 1,0 0 0,1 1 0,0-1-1,1 2 1,-1 0 0,1 0 0,0 1-1,-1 0 1,1 0 0,1 2 0,-1-1 0,0 1-1,0 1 1,12 1 0,-10-1-170,1 0 1,-1 2-1,0-1 1,0 2-1,0 0 0,0 0 1,-1 1-1,1 1 1,-1 0-1,0 0 0,0 2 1,-1-1-1,0 1 1,0 1-1,0 0 1,-1 1-1,16 17 0,-22-20 48,0 0 0,0 1-1,-1-1 1,0 1 0,0 0-1,0 0 1,-1 0 0,0 0-1,-1 1 1,1-1 0,-1 0-1,-1 1 1,1-1 0,-1 1-1,-1-1 1,1 0 0,-1 1 0,-1-1-1,1 0 1,-4 9 0,-1 1 356,0-1 0,-1 0 0,-1-1 1,0 1-1,-1-1 0,-1-1 1,-16 20-1,10-16-150,-1-1 0,-29 25 1,39-36-219,-1-1 0,1 0 0,-1 0 0,0-1 0,0 0 0,0 0 0,-1-1 0,1 0 0,-18 3 0,25-5-80,0-1 1,0 0-1,0 0 0,0 1 1,0-1-1,0 0 1,0 0-1,0 0 0,0-1 1,0 1-1,0 0 0,-1 0 1,1 0-1,0-1 1,0 1-1,0-1 0,1 1 1,-1-1-1,0 1 0,0-1 1,0 1-1,0-1 0,0 0 1,1 1-1,-1-1 1,0 0-1,0-1 0,0 0-138,1 1-1,-1-1 0,1 0 0,0 0 1,-1 1-1,1-1 0,0 0 0,0 0 1,0 0-1,1 1 0,-1-1 0,0 0 1,1 0-1,0-2 0,3-6-1230,0 0 0,1 0 0,0 0-1,8-10 1,15-20-6237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1.658"/>
    </inkml:context>
    <inkml:brush xml:id="br0">
      <inkml:brushProperty name="width" value="0.025" units="cm"/>
      <inkml:brushProperty name="height" value="0.025" units="cm"/>
    </inkml:brush>
  </inkml:definitions>
  <inkml:trace contextRef="#ctx0" brushRef="#br0">1 168 21172,'0'0'6230,"12"8"-5605,-5-3-490,-4-2-107,-1-1 0,1 1-1,0-1 1,-1 0 0,1 0 0,0-1 0,0 1 0,0 0 0,1-1 0,-1 0 0,0 0 0,0 0-1,1 0 1,-1 0 0,1-1 0,-1 1 0,0-1 0,1 0 0,-1 0 0,1-1 0,-1 1 0,1 0-1,-1-1 1,6-2 0,-1-2 1,0 0 0,-1 0-1,1-1 1,-1 0 0,-1-1 0,1 0-1,-1 0 1,0 0 0,8-15 0,-11 19 38,-1-1 0,0 0 0,0 0 0,0 0 0,0 0 0,-1 0 0,0-1 1,1 1-1,-2 0 0,1-1 0,0 1 0,-1-1 0,0 1 0,0 0 0,0-1 1,-1 1-1,1-1 0,-1 1 0,0 0 0,0-1 0,-1 1 0,-2-7 0,3 9-45,0 1-1,1 0 0,-1 0 0,0-1 1,0 1-1,0 0 0,0 0 0,0 0 0,0 0 1,0 0-1,0 0 0,0 0 0,0 0 1,-1 1-1,1-1 0,0 0 0,0 1 1,-1-1-1,1 1 0,-1-1 0,1 1 0,0 0 1,-1 0-1,1-1 0,-1 1 0,1 0 1,-1 0-1,1 0 0,0 0 0,-1 1 0,1-1 1,-1 0-1,-1 1 0,1 0-27,0 0 0,0 1 0,0-1 0,0 0 0,0 1 0,0 0 0,0-1 1,1 1-1,-1 0 0,0 0 0,1 0 0,-1 0 0,1 0 0,0 0 0,0 0 0,0 0 0,0 1 0,-1 3 0,-2 11-12,1 1 0,0 0 0,2-1 0,0 1 0,0 0 0,2 0 0,4 24 0,-5-41 21,0 1-1,0 0 1,0-1 0,1 1 0,-1-1 0,1 1 0,-1-1-1,1 1 1,0-1 0,-1 1 0,1-1 0,0 1-1,0-1 1,0 0 0,0 0 0,0 1 0,0-1 0,0 0-1,1 0 1,-1 0 0,0 0 0,1 0 0,-1-1-1,1 1 1,-1 0 0,0-1 0,1 1 0,0 0 0,-1-1-1,1 0 1,-1 1 0,1-1 0,0 0 0,-1 0-1,1 0 1,-1 0 0,1 0 0,0 0 0,-1-1 0,1 1-1,-1-1 1,1 1 0,-1-1 0,4-1 0,2-1 21,1-1 1,-1 0 0,0 0 0,0-1 0,0 0 0,-1 0 0,8-8-1,9-12 96,-2-2-1,25-38 0,-25 34 25,-21 30-144,1 0-1,-1 0 1,1 0-1,-1 0 1,1 1-1,-1-1 0,1 0 1,0 0-1,-1 1 1,1-1-1,0 0 1,0 1-1,0-1 1,-1 0-1,1 1 0,0-1 1,0 1-1,0 0 1,0-1-1,0 1 1,0 0-1,0-1 1,0 1-1,2 0 1,-2 1 1,-1-1 1,1 1 0,0-1 0,0 1 0,0 0 0,0-1 0,-1 1 0,1 0 0,0 0 0,0 0 0,-1 0 0,1 0 0,-1 0-1,1 0 1,-1 0 0,1 0 0,-1 0 0,0 0 0,1 1 0,11 69 133,-10-51-92,-1-14-46,8 25 54,-9-30-42,0-1 1,1 1 0,-1-1 0,0 1-1,1-1 1,-1 1 0,1-1-1,-1 0 1,1 1 0,-1-1 0,0 0-1,1 1 1,-1-1 0,1 0 0,0 1-1,-1-1 1,1 0 0,-1 0-1,1 0 1,-1 0 0,1 1 0,-1-1-1,1 0 1,0 0 0,-1 0-1,1 0 1,-1 0 0,1 0 0,0-1-1,-1 1 1,1 0 0,-1 0 0,1 0-1,-1 0 1,1-1 0,-1 1-1,1 0 1,-1-1 0,1 1 0,-1 0-1,1-1 1,-1 1 0,1-1 0,-1 1-1,0 0 1,1-1 0,-1 1-1,0-1 1,1 0 0,11-12 5,-1-1 0,0 1 0,12-23 0,-14 21-18,0 1 0,1 0 0,22-23 0,-32 36 3,1 1 0,-1-1 0,0 0 0,1 1 0,0-1 0,-1 0 0,1 1 0,-1-1 0,1 1 0,0-1 0,-1 1 0,1-1 0,0 1 0,-1-1 0,1 1 0,0 0 0,0-1 0,-1 1 0,1 0 0,0 0 0,0-1 0,0 1 0,-1 0 0,1 0 0,0 0 0,0 0 0,0 0 0,0 0 0,-1 1 0,1-1 0,0 0 0,0 0 0,0 0 0,-1 1 0,1-1 0,0 0 0,0 1 0,-1-1 0,1 1 0,0-1 0,-1 1 0,1-1 0,0 1 0,-1-1 0,1 1 0,-1 0 0,1-1 0,-1 1 0,1 0 0,-1 0 0,0-1 0,1 1 0,-1 0 0,0 0 0,0-1 0,1 3 0,2 8 0,-1 0 0,0 0 0,1 19 0,1 1 0,-4-31 0,0 1 0,0-1 0,0 0 0,0 0 0,0 1 0,0-1 0,0 0 0,0 0 0,0 1 0,0-1 0,0 0 0,0 0 0,0 1 0,1-1 0,-1 0 0,0 0 0,0 1 0,0-1 0,1 0 0,-1 0 0,0 0 0,0 0 0,0 1 0,1-1 0,-1 0 0,0 0 0,0 0 0,1 0 0,-1 0 0,0 0 0,0 1 0,1-1 0,-1 0 0,0 0 0,0 0 0,1 0 0,-1 0 0,1 0 0,6-11 0,4-20 0,-10 29 0,1-9 0,-1 8 0,-1-1 0,1 0 0,0 0 0,0 1 0,0-1 0,0 0 0,1 1 0,-1-1 0,1 1 0,0 0 0,2-4 0,-2 42-315,0-3-2839,2 0-4636,-1-20 1080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2.997"/>
    </inkml:context>
    <inkml:brush xml:id="br0">
      <inkml:brushProperty name="width" value="0.025" units="cm"/>
      <inkml:brushProperty name="height" value="0.025" units="cm"/>
    </inkml:brush>
  </inkml:definitions>
  <inkml:trace contextRef="#ctx0" brushRef="#br0">259 524 7911,'2'-8'2141,"0"-2"-24,1 0 0,-2 0 0,1 0 0,-1-10 1,-1 18-1854,0 0 0,0 1 1,0-1-1,0 1 0,0-1 1,-1 0-1,1 1 0,0-1 1,-1 1-1,1-1 0,-1 1 1,0-1-1,1 1 0,-1 0 1,0-1-1,0 1 1,0 0-1,0-1 0,0 1 1,0 0-1,0 0 0,-1 0 1,1 0-1,0 0 0,-1 0 1,1 0-1,0 1 0,-1-1 1,1 0-1,-1 1 0,1-1 1,-3 0-1,-2 0-204,0 1 1,0-1-1,0 1 0,-1 0 1,1 0-1,0 1 0,0 0 0,0 0 1,0 0-1,0 1 0,0 0 1,0 0-1,1 1 0,-1-1 0,-8 7 1,5-3 63,0 1 1,1 0 0,0 0 0,1 1-1,-1 0 1,1 0 0,1 1 0,-9 14-1,6-7-4,1 1 0,0 0 0,1 0 0,1 1 0,1 0 0,0 0 0,1 0-1,1 0 1,1 1 0,0 25 0,2-43-120,0 1 0,0 0 0,0 0 0,0-1 0,1 1 0,-1 0 0,0-1 0,1 1 0,-1 0 0,1-1 0,0 1 0,0-1 0,-1 1 0,1-1 0,0 1 0,0-1 0,0 1 0,0-1 0,1 0 0,0 2 0,0-3 0,-1 1 0,0-1 0,1 1 0,-1-1 0,1 0 0,-1 1 0,0-1 0,1 0 0,-1 0 0,1 0 0,-1 0 0,0 0 0,1 0 0,-1-1 0,1 1 0,-1 0 0,0-1 0,1 1 0,0-2 0,5-1 0,-1 0 0,0-1 0,-1 0 0,1 0 0,-1 0 0,1-1 0,-1 1 0,7-10 0,10-17 0,-2-1 0,-1 0 0,-2-1 0,0-1 0,-3-1 0,-1 0 0,12-52 0,-14 36 0,-2 0 0,-3 0 0,-2-1 0,-4-95 0,0 142 0,0 2 0,0 0 0,0-1 0,0 1 0,0 0 0,-1 0 0,1 0 0,-1-1 0,0 1 0,0 0 0,0 0 0,0 0 0,-1 0 0,1 0 0,-4-4 0,4 7 0,1 0 0,-1 1 0,1-1 0,-1 1 0,1-1 0,-1 1 0,1-1 0,-1 1 0,1-1 0,0 1 0,-1-1 0,1 1 0,0 0 0,-1-1 0,1 1 0,0-1 0,0 1 0,0 0 0,0-1 0,0 1 0,-1 0 0,1-1 0,0 1 0,0 0 0,0-1 0,1 1 0,-1 0 0,0 0 0,-1 27 0,1-27 0,37 525 0,-36-517 0,0 11 0,1 0 0,1 0 0,1 0 0,1 0 0,1-1 0,9 20 0,-15-39 0,0-1 0,0 1 0,0-1 0,0 1 0,0-1 0,0 1 0,0-1 0,0 1 0,1-1 0,-1 1 0,0 0 0,0-1 0,1 1 0,-1-1 0,0 1 0,1 0 0,-1-1 0,0 1 0,1-1 0,-1 1 0,0 0 0,1 0 0,-1-1 0,1 1 0,-1 0 0,1 0 0,-1 0 0,1-1 0,-1 1 0,0 0 0,1 0 0,-1 0 0,1 0 0,-1 0 0,1 0 0,-1 0 0,1 0 0,-1 0 0,1 0 0,-1 0 0,1 0 0,-1 0 0,1 1 0,-1-1 0,1 0 0,-1 0 0,1 0 0,-1 1 0,0-1 0,1 0 0,-1 1 0,1-1 0,-1 0 0,0 1 0,1-1 0,-1 0 0,0 1 0,1-1 0,-1 1 0,0-1 0,0 0 0,0 1 0,1-1 0,-1 1 0,0-1 0,0 2 0,10-42 0,-5-1-2252,-3 13-5399,-2-13-11369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3.790"/>
    </inkml:context>
    <inkml:brush xml:id="br0">
      <inkml:brushProperty name="width" value="0.025" units="cm"/>
      <inkml:brushProperty name="height" value="0.025" units="cm"/>
    </inkml:brush>
  </inkml:definitions>
  <inkml:trace contextRef="#ctx0" brushRef="#br0">82 83 13164,'0'0'4004,"1"-10"-555,1-31 5,-2 40-3208,0-1 0,0 1 1,0 0-1,0 0 0,0 0 1,0 0-1,0 0 0,0 0 0,0-1 1,-1 1-1,1 0 0,0 0 1,-1 0-1,1 0 0,-1 0 0,1 0 1,-2-2-1,1 3-166,1 0 0,-1 0 0,1-1 0,-1 1 0,1 0 0,-1 0 1,1 0-1,-1 0 0,1 0 0,-1 0 0,1 0 0,-1 0 0,1 0 0,-1 0 0,1 0 0,-1 0 0,1 0 0,-1 0 1,1 1-1,-1-1 0,1 0 0,-1 0 0,1 1 0,0-1 0,-1 1 0,-24 23 692,18-10-772,1 0 0,0 0 0,1 1 0,0 0 0,1 0 0,1 0 0,1 0 0,0 1 0,1-1 0,1 27 0,0-41 0,0-1 1,0 1-1,-1-1 1,1 1-1,0-1 1,0 1-1,0-1 1,1 1-1,-1-1 1,0 1-1,0-1 1,0 1-1,0-1 1,0 0 0,0 1-1,1-1 1,-1 1-1,0-1 1,0 0-1,1 1 1,-1-1-1,0 1 1,1-1-1,-1 0 1,0 1-1,1-1 1,-1 0-1,0 0 1,1 1-1,-1-1 1,1 0-1,-1 0 1,1 0-1,0 1 1,14-10 113,12-24 272,-15 12-244,-1 1 1,8-23 0,-16 36-110,0 0 0,-1 0-1,0 0 1,-1-1 0,1 1 0,-1 0 0,-1-1 0,1 1 0,-1-1 0,-2-10 0,2 17-32,0 1 1,0-1 0,-1 1 0,1-1 0,0 1 0,0-1-1,-1 1 1,1-1 0,0 1 0,-1-1 0,1 1 0,-1 0-1,1-1 1,-1 1 0,1 0 0,-1-1 0,1 1 0,-1 0-1,1-1 1,-1 1 0,1 0 0,-1 0 0,1 0 0,-1 0-1,1 0 1,-1-1 0,0 1 0,1 0 0,-1 0 0,1 0-1,-1 1 1,1-1 0,-1 0 0,0 0 0,1 0 0,-1 0-1,1 0 1,-1 1 0,1-1 0,-1 0 0,1 0 0,-2 1-1,-20 14 22,16-7-23,1 0 0,0 1 0,0 0 0,1 0 0,0 0 0,1 0 0,0 1 0,0-1 0,1 1 0,0 0 0,0 10 0,2-20-16,0 1-1,-1-1 1,1 1-1,0-1 1,0 1-1,0 0 1,0-1 0,0 1-1,0-1 1,0 1-1,0-1 1,0 1 0,1-1-1,-1 1 1,0-1-1,0 1 1,0-1-1,1 1 1,-1-1 0,0 0-1,0 1 1,1-1-1,-1 1 1,0-1 0,1 1-1,-1-1 1,0 0-1,1 1 1,-1-1-1,1 0 1,-1 0 0,1 1-1,-1-1 1,1 0-1,-1 0 1,1 0 0,-1 1-1,1-1 1,-1 0-1,1 0 1,-1 0-1,1 0 1,-1 0 0,1 0-1,-1 0 1,1 0-1,-1 0 1,1 0 0,-1 0-1,1-1 1,-1 1-1,1 0 1,-1 0-1,1 0 1,-1-1 0,1 1-1,-1 0 1,0 0-1,1-1 1,-1 1 0,1 0-1,-1-1 1,30-20-1827,21-38-3555,-22 14-2065,-8 8-3320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4.478"/>
    </inkml:context>
    <inkml:brush xml:id="br0">
      <inkml:brushProperty name="width" value="0.025" units="cm"/>
      <inkml:brushProperty name="height" value="0.025" units="cm"/>
    </inkml:brush>
  </inkml:definitions>
  <inkml:trace contextRef="#ctx0" brushRef="#br0">61 148 14286,'0'0'12897,"-9"-5"-12352,-27-13-279,36 18-264,0 0-1,-1 0 1,1 0-1,0-1 0,-1 1 1,1 0-1,0 0 0,-1 0 1,1 0-1,0 0 0,-1 0 1,1 0-1,-1 0 0,1 0 1,0 0-1,-1 0 0,1 0 1,0 0-1,-1 0 0,1 0 1,0 0-1,-1 0 0,1 1 1,0-1-1,-1 0 0,1 0 1,0 0-1,-1 1 0,1-1 1,0 0-1,0 0 0,-1 0 1,1 1-1,0-1 1,0 0-1,0 1 0,-1-1 1,1 0-1,0 1 0,0-1 1,0 0-1,0 1 0,-1-1 1,1 0-1,0 1 0,0-1 1,0 1-1,-1 18 21,1-17 9,-1 32 660,1-1 1,7 58-1,-4-76-617,0-1-1,1 1 0,0-1 0,1 0 0,1-1 1,0 1-1,1-1 0,14 20 0,-14-22-64,0 0-1,0 0 1,-1 1 0,-1 0-1,0 1 1,0-1 0,-2 1-1,1-1 1,2 24 0,-6-31 42,1 1 0,-1-1 0,0 1 0,0-1 0,-1 1 0,0-1 0,0 1 0,0-1 0,0 1 0,-1-1 1,0 0-1,0 0 0,0 0 0,-1 0 0,0 0 0,0 0 0,0-1 0,0 1 0,-1-1 0,0 0 0,0 0 1,0 0-1,0-1 0,-1 1 0,-7 4 0,11-8-46,0 1 0,0-1 1,0 1-1,0-1 0,1 1 1,-1-1-1,0 0 0,0 1 0,0-1 1,0 0-1,0 0 0,0 0 1,0 0-1,0 0 0,0 0 0,0 0 1,0 0-1,0 0 0,0 0 1,0 0-1,0-1 0,0 1 0,0 0 1,0-1-1,0 1 0,1-1 1,-1 1-1,0-1 0,0 1 0,0-1 1,1 0-1,-1 1 0,0-1 0,1 0 1,-1 0-1,0 1 0,1-1 1,-1 0-1,1 0 0,-1 0 0,1 0 1,0 0-1,-1 0 0,1 0 1,0 0-1,0 1 0,0-1 0,-1 0 1,1 0-1,0-2 0,-3-62 221,3 54-214,0-33-11,3 0 1,1 0-1,13-58 0,-12 82-3,0 1-1,1 0 0,1 0 1,1 1-1,1 0 0,0 0 1,2 1-1,0 0 0,24-28 1,-29 38-18,1 0 0,0 1 0,1 1 0,0-1 0,-1 1 0,2 0 0,9-4 0,-17 8 19,1 0 1,-1 1-1,0-1 0,1 0 0,-1 1 1,1-1-1,-1 1 0,1 0 0,0-1 0,-1 1 1,1 0-1,-1 0 0,1 0 0,-1 0 1,1 0-1,0 1 0,-1-1 0,1 0 0,-1 1 1,1-1-1,-1 1 0,1-1 0,-1 1 1,0 0-1,1 0 0,-1 0 0,0-1 0,1 1 1,-1 0-1,0 1 0,0-1 0,0 0 1,0 0-1,0 0 0,0 1 0,0-1 0,-1 0 1,1 1-1,0-1 0,-1 1 0,1-1 1,-1 1-1,1-1 0,-1 1 0,0-1 0,0 1 1,1-1-1,-1 3 0,1 86 220,1-137-219,0 20 0,-3-45 0,1 67 0,0-1 0,-1 0 0,0 1 0,-1-1 0,1 1 0,-1-1 0,0 1 0,0 0 0,0 0 0,-1 0 0,0 0 0,0 0 0,-6-7 0,8 14 7,-7 27 37,8-28-51,0-1 0,0 1 0,0 0 0,0 0 0,0 0 0,0 0 0,0 0 0,0 0 1,1 0-1,-1 0 0,0 0 0,1 0 0,-1-1 0,1 1 0,-1 0 0,1 0 0,-1 0 0,1-1 0,-1 1 0,1 0 0,0-1 0,-1 1 0,1 0 0,0-1 0,0 1 0,-1-1 0,1 1 0,0-1 0,0 1 0,0-1 0,0 0 0,0 0 0,-1 1 0,1-1 0,0 0 0,0 0 0,2 0 0,3 1-825,1-1 0,-1 0-1,1-1 1,0 0-1,-1 0 1,1 0-1,-1-1 1,0 1-1,0-2 1,11-4 0,55-37-9441,-71 43 10175,37-27-4824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4.821"/>
    </inkml:context>
    <inkml:brush xml:id="br0">
      <inkml:brushProperty name="width" value="0.025" units="cm"/>
      <inkml:brushProperty name="height" value="0.025" units="cm"/>
    </inkml:brush>
  </inkml:definitions>
  <inkml:trace contextRef="#ctx0" brushRef="#br0">88 93 6534,'0'0'16485,"-9"5"-14200,4-2-2053,-1 0 0,1 0 0,0 1 0,0 0 0,0 0 0,1 1 1,-1-1-1,1 1 0,0 0 0,1 0 0,-1 0 0,1 0 0,0 1 0,0-1 0,1 1 0,-1 0 1,1 0-1,1 0 0,-1 0 0,0 10 0,1-11-110,0 0 0,1-1 0,-1 1 0,1 0-1,1 0 1,-1-1 0,2 10 0,-2-13-112,1 0-1,-1-1 1,0 1-1,0-1 1,1 1-1,-1-1 1,0 1-1,1-1 1,-1 1-1,1-1 1,-1 1-1,0-1 1,1 1-1,-1-1 1,1 0-1,-1 1 1,1-1-1,-1 0 1,1 1-1,-1-1 1,1 0-1,0 0 1,-1 0-1,1 0 1,0 1 0,1-1 1,-1-1 0,1 1 0,0 0 0,0-1 0,-1 1 0,1-1 0,-1 1 0,1-1 0,-1 0 0,1 0 0,-1 1 0,1-1 0,1-2 0,6-4 48,-1-1 0,0-1 0,0 1 1,-1-1-1,0 0 0,-1 0 0,0-1 0,0 0 0,-1 0 0,6-18 0,-4 7 54,0 1-1,-1-1 0,-1-1 1,3-35-1,-16 288-240,5-212 126,2-14-3,1 0 0,-1 0 0,1 0-1,0 0 1,0 0 0,0 0 0,0 1 0,3 6 0,-3-11-28,1-1 0,-1 1 1,0-1-1,1 0 0,-1 1 0,1-1 1,-1 0-1,1 0 0,-1 1 1,1-1-1,-1 0 0,1 0 0,-1 0 1,1 0-1,-1 0 0,1 1 0,-1-1 1,1 0-1,0 0 0,-1 0 0,1 0 1,-1-1-1,1 1 0,-1 0 1,1 0-1,-1 0 0,1 0 0,-1 0 1,1-1-1,-1 1 0,1 0 0,-1-1 1,1 1-1,-1 0 0,1-1 1,-1 1-1,0 0 0,1-1 0,0 0 1,16-14-1921,-11 8 420,-2 1 0,1-1 0,-1 0 0,0 0 0,5-15 0,4-16-6779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5.911"/>
    </inkml:context>
    <inkml:brush xml:id="br0">
      <inkml:brushProperty name="width" value="0.025" units="cm"/>
      <inkml:brushProperty name="height" value="0.025" units="cm"/>
    </inkml:brush>
  </inkml:definitions>
  <inkml:trace contextRef="#ctx0" brushRef="#br0">33 414 15503,'0'0'12593,"-3"9"-12278,-5 23 440,2 1 0,1 0 1,2 0-1,1 48 0,0-14-175,-1-30-580,2 0 0,2 0 0,1 0 0,2 0 0,1 0 0,15 52 0,-15-76 0,-1 1 0,-1 1 0,0-1 0,1 26 0,-4-40 0,0 0 0,0 0 0,-1 0 0,1 0 0,0 0 0,0 0 0,0-1 0,0 1 0,0 0 0,0 0 0,0 0 0,-1 0 0,1 0 0,0 0 0,0 0 0,0 0 0,0 0 0,0 0 0,0 0 0,-1 0 0,1 0 0,0 0 0,0 0 0,0 0 0,0 0 0,0 0 0,0 0 0,-1 0 0,1 0 0,0 1 0,0-1 0,0 0 0,0 0 0,0 0 0,0 0 0,0 0 0,-1 0 0,1 0 0,0 0 0,0 0 0,0 0 0,0 1 0,-6-17 0,1-36 0,1-1 0,5-71 0,1 39 0,-2 65 0,-1-62 0,4 1 0,16-106 0,-18 182 0,0-1 0,1 1 0,-1 0 0,1 0 0,0 0 0,0 0 0,0 0 0,1 0 0,0 0 0,0 1 0,0-1 0,4-4 0,-4 7 0,0 0 0,0 0 0,0 0 0,0 0 0,0 1 0,0-1 0,1 1 0,-1 0 0,0 0 0,1 0 0,-1 0 0,1 1 0,-1-1 0,1 1 0,-1 0 0,1 0 0,-1 0 0,1 0 0,4 2 0,-6-2 0,1 1 0,-1-1 0,1 1 0,-1 0 0,0 0 0,1 0 0,-1 0 0,0 0 0,0 1 0,0-1 0,0 1 0,0-1 0,0 1 0,0 0 0,0-1 0,-1 1 0,1 0 0,-1 0 0,1 0 0,-1 1 0,0-1 0,0 0 0,0 0 0,0 1 0,0-1 0,-1 1 0,1-1 0,-1 1 0,1-1 0,-1 1 0,0-1 0,0 1 0,0-1 0,0 1 0,0-1 0,-1 3 0,0 5 0,-1-1 0,0 0 0,0-1 0,0 1 0,-1 0 0,0-1 0,-1 1 0,-9 14 0,3-8 0,-1-1 0,0 0 0,-1 0 0,-1-1 0,0 0 0,-1-2 0,-17 13 0,30-24-12,1 0 0,0 1 0,0-1 0,0 0 0,0 0-1,0 1 1,-1-1 0,1 0 0,0 0 0,0 0 0,0 1 0,-1-1 0,1 0 0,0 0 0,0 0 0,-1 0-1,1 1 1,0-1 0,0 0 0,-1 0 0,1 0 0,0 0 0,-1 0 0,1 0 0,0 0 0,0 0-1,-1 0 1,1 0 0,0 0 0,-1 0 0,1 0 0,0 0 0,0 0 0,-1 0 0,1 0 0,0 0 0,0-1-1,-1 1 1,1 0 0,0 0 0,0 0 0,-1 0 0,1 0 0,0-1 0,0 1 0,-1 0 0,1 0 0,0-1-1,6-16-1472,17-20-2411,-6 12 188,-2 0 0,0-1 0,-2-1 0,-1 0-1,12-40 1,1-26 984,-19 61 5875,1 1-1,2 1 1,1 0-1,1 0 0,2 1 1,23-39-1,-36 67-2962,1 0-1,-1 0 0,0 0 0,1 1 1,-1-1-1,1 0 0,0 1 1,-1-1-1,1 0 0,0 1 0,-1-1 1,1 1-1,0-1 0,0 1 1,-1-1-1,1 1 0,0 0 0,0-1 1,0 1-1,1-1 0,5 14 1318,-7 38-1203,0-39 290,-3 37 68,-1 1 1,-15 62 0,1-5-81,16-95-580,1-1 0,0 1 0,1-1 0,1 1 0,1 12 0,-2-22 0,1-1 0,-1 0 0,0 0 0,0 1 0,1-1 0,-1 0 0,1 0 0,-1 0 0,1 0 0,0 0 0,-1 0 0,1 0 0,0 0 0,0 0 0,-1 0 0,1 0 0,0 0 0,0 0 0,0-1 0,0 1 0,0 0 0,2 0 0,-1-1 0,0 0 0,0 0 0,0 0 0,0 0 0,0-1 0,0 1 0,0-1 0,0 0 0,0 1 0,0-1 0,0 0 0,-1 0 0,1 0 0,0 0 0,-1-1 0,1 1 0,0 0 0,-1-1 0,2-1 0,5-4 0,-2-1 0,1 0 0,-1 0 0,0 0 0,0-1 0,-1 0 0,0 0 0,-1 0 0,0 0 0,-1-1 0,5-20 0,-2 4 0,-2 0 0,-2-1 0,0-36 0,-2 70 0,-1 15 0,1 0 0,1-1 0,1 1 0,7 30 0,-9-51 0,0 0 0,1 0 0,-1 0 0,0 0 0,1 0 0,-1 0 0,1 0 0,-1 0 0,1 0 0,0 0 0,-1 0 0,1 0 0,0-1 0,0 1 0,-1 0 0,1-1 0,0 1 0,0 0 0,0-1 0,0 1 0,0-1 0,0 1 0,0-1 0,0 0 0,0 1 0,0-1 0,0 0 0,0 0 0,0 0 0,0 0 0,0 0 0,0 0 0,0 0 0,0 0 0,0 0 0,0 0 0,0-1 0,1 1 0,-1 0 0,0-1 0,0 1 0,-1-1 0,1 1 0,0-1 0,0 1 0,0-1 0,0 0 0,0 1 0,-1-1 0,1 0 0,0 0 0,0 1 0,-1-1 0,1-1 0,6-5 0,0 0 0,-1 0 0,0-1 0,7-13 0,48-109 0,-26 47 0,-34 131 0,0-20 0,-3 140 0,6-149 7,8-18-1,-11-3-10,1 1-1,0 0 0,0 0 0,-1-1 1,1 1-1,-1-1 0,1 0 0,-1 1 0,0-1 1,0 0-1,0 0 0,1 0 0,0-3 1,4-23-1806,-4-15-6320,-2 32 5583,0-29-7783</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6.240"/>
    </inkml:context>
    <inkml:brush xml:id="br0">
      <inkml:brushProperty name="width" value="0.025" units="cm"/>
      <inkml:brushProperty name="height" value="0.025" units="cm"/>
    </inkml:brush>
  </inkml:definitions>
  <inkml:trace contextRef="#ctx0" brushRef="#br0">14 0 17489,'-7'0'4003,"1"0"1923,6 2-5830,5 5-96,8-2-1473,0 1-3172,-2-3-4483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0.636"/>
    </inkml:context>
    <inkml:brush xml:id="br0">
      <inkml:brushProperty name="width" value="0.025" units="cm"/>
      <inkml:brushProperty name="height" value="0.025" units="cm"/>
    </inkml:brush>
  </inkml:definitions>
  <inkml:trace contextRef="#ctx0" brushRef="#br0">104 92 15150,'0'0'10586,"-10"4"-10191,4-1-309,0 0 1,0 0-1,0 1 0,1 0 0,-1 0 0,1 0 0,0 1 0,1 0 0,-1 0 0,1 0 0,0 0 0,0 1 0,0 0 1,1-1-1,0 2 0,0-1 0,0 0 0,1 0 0,0 1 0,0-1 0,1 1 0,-1 0 0,1 6 0,0-11-5,1 0 0,0 0-1,0 0 1,-1-1-1,1 1 1,0 0 0,1 0-1,-1 0 1,0 0 0,0 0-1,1 0 1,-1 0 0,1-1-1,0 1 1,0 0-1,-1 0 1,1-1 0,0 1-1,0 0 1,1-1 0,-1 1-1,0-1 1,0 0-1,1 1 1,-1-1 0,4 2-1,-2-2 10,-1 0 0,1 0-1,0-1 1,0 1-1,1-1 1,-1 0 0,0 0-1,0 0 1,0 0 0,0-1-1,0 1 1,0-1-1,0 0 1,0 0 0,-1 0-1,1 0 1,4-2 0,1-2-49,0 0 1,0 0 0,0 0-1,0-1 1,-1-1 0,0 1-1,-1-1 1,1 0 0,-1 0-1,0-1 1,-1 0 0,8-14-1,-7 11-14,-1-1-1,0 0 1,-1 0-1,0 0 0,0 0 1,-2-1-1,1 1 1,0-26-1,-3 36-30,1 1 0,-1-1-1,0 1 1,0 0 0,-1-1 0,1 1 0,0-1-1,0 1 1,-1-1 0,1 1 0,-1 0 0,1-1-1,-1 1 1,1 0 0,-1 0 0,0-1-1,0 1 1,0 0 0,0 0 0,0 0 0,0 0-1,0 0 1,0 0 0,0 0 0,0 0 0,0 0-1,-1 1 1,1-1 0,0 0 0,0 1 0,-1-1-1,1 1 1,-1 0 0,1-1 0,0 1 0,-1 0-1,1 0 1,-1 0 0,1 0 0,-1 0 0,1 0-1,0 0 1,-1 0 0,1 1 0,-2-1-1,-1 1-78,0 0-1,0 0 0,0 1 1,0-1-1,1 1 1,-1 0-1,1 0 0,-1 0 1,1 0-1,0 1 0,0-1 1,0 1-1,0 0 0,0 0 1,-4 5-1,-2 11-3486,5-6-3350,1-4-3639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6.597"/>
    </inkml:context>
    <inkml:brush xml:id="br0">
      <inkml:brushProperty name="width" value="0.025" units="cm"/>
      <inkml:brushProperty name="height" value="0.025" units="cm"/>
    </inkml:brush>
  </inkml:definitions>
  <inkml:trace contextRef="#ctx0" brushRef="#br0">61 1 15439,'0'0'7751,"-1"8"-5167,-3 7-1759,-1-1 0,-1 0 0,0 0 1,-13 22-1,0 2-595,19-38-267,0 1 0,-1-1 1,1 0-1,0 0 0,0 1 0,0-1 1,0 0-1,0 0 0,0 1 0,0-1 1,1 0-1,-1 1 0,0-1 0,0 0 1,0 0-1,0 0 0,0 1 0,0-1 1,0 0-1,0 0 0,1 1 0,-1-1 1,0 0-1,0 0 0,0 0 0,1 1 1,-1-1-1,0 0 0,0 0 0,0 0 1,1 0-1,-1 0 0,0 0 1,0 1-1,1-1 0,-1 0 0,0 0 1,0 0-1,1 0 0,-1 0 0,0 0 1,22 3-630,31-2 568,-42-1 51,0-1 190,0 1-1,0 1 1,0 0 0,-1 1 0,1 0 0,16 5 0,-26-6-65,1 0 1,0 0-1,0 0 0,-1 0 1,1 0-1,0 0 0,-1 0 0,1 0 1,-1 1-1,1-1 0,-1 1 1,0-1-1,0 1 0,0-1 1,1 1-1,-2 0 0,3 3 1,-3-3 22,1 1 1,-1 0 0,0 0 0,0-1 0,0 1 0,0 0 0,0 0 0,-1-1 0,1 1 0,-1 0 0,0 0 0,0-1 0,0 1-1,0-1 1,0 1 0,-3 3 0,-2 3-52,0-1 0,0 0 0,-1 0 0,0 0 0,0-1 0,-1 0 0,0 0 0,0-1 0,0 0-1,-1 0 1,0-1 0,0 0 0,-1-1 0,1 0 0,-1-1 0,-12 4 0,22-7-78,-1 0 0,1 0 0,-1 0 0,1 0 0,-1 0 0,1 0-1,0 0 1,-1 0 0,1 0 0,-1 0 0,1 0 0,-1 0 0,1-1 0,-1 1 0,1 0 0,0 0 0,-1 0 0,1-1-1,-1 1 1,1 0 0,0 0 0,-1-1 0,1 1 0,0 0 0,-1-1 0,1 1 0,0 0 0,0-1 0,-1 1 0,1-1 0,0 1-1,0 0 1,0-1 0,-1 1 0,1-1 0,0 1 0,0-1 0,4-23-2572,17-21-3598,0 15 555,4-1-1430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6.940"/>
    </inkml:context>
    <inkml:brush xml:id="br0">
      <inkml:brushProperty name="width" value="0.025" units="cm"/>
      <inkml:brushProperty name="height" value="0.025" units="cm"/>
    </inkml:brush>
  </inkml:definitions>
  <inkml:trace contextRef="#ctx0" brushRef="#br0">59 409 10474,'0'0'15310,"-5"9"-14258,-4 6-662,1 1-1,1 1 1,0-1-1,-5 22 1,10-28-229,-1-1 1,1 1 0,1-1-1,0 1 1,0 0 0,1 0-1,0 0 1,0 0 0,1-1 0,4 15-1,-5-22-152,1-1-1,-1 1 1,1-1 0,-1 1-1,1-1 1,0 0-1,0 1 1,0-1-1,0 0 1,0 0 0,0 0-1,0 1 1,0-1-1,0 0 1,0 0-1,1-1 1,-1 1 0,0 0-1,1 0 1,-1-1-1,1 1 1,-1-1 0,1 1-1,-1-1 1,1 1-1,-1-1 1,1 0-1,-1 0 1,1 0 0,-1 0-1,1 0 1,0 0-1,-1 0 1,1 0-1,-1-1 1,1 1 0,-1-1-1,1 1 1,2-2-1,1 0 6,1-1 0,-1 0 0,0 1-1,0-2 1,0 1 0,0-1 0,-1 1-1,1-1 1,4-6 0,2-5 10,-1-1 1,0 0 0,-1 0 0,0-1-1,-2-1 1,0 1 0,-1-1 0,-1 0-1,6-36 1,-6 10 109,-1 1 1,-3-1-1,-4-51 0,3 78-121,-2 0 0,0 1 0,-1 0 0,0 0 0,-2 0-1,0 0 1,0 0 0,-2 1 0,-10-19 0,17 33-20,-1 0 0,0 0 0,1 0 0,-1 0 0,1 0 0,-1 0 0,0 0 0,0 1 0,1-1 0,-1 0 0,0 0 0,0 1 0,0-1 0,0 1 0,0-1 0,0 1 0,0-1 0,0 1 0,0-1 1,0 1-1,0 0 0,0 0 0,0-1 0,0 1 0,0 0 0,0 0 0,-2 1 0,1-1-2,0 1 1,1 0-1,-1 0 1,1 0-1,0 0 1,-1 0-1,1 1 1,0-1-1,0 0 1,-1 1-1,1-1 1,0 1-1,0-1 1,1 1-1,-2 1 1,-2 5-10,1 1 0,0-1 0,0 1 0,1-1 1,-2 16-1,3-20 22,1 0 1,0 0-1,0 0 0,1 0 1,-1 0-1,1 0 0,0 0 1,0 0-1,0 0 0,0-1 1,1 1-1,0 0 1,0-1-1,4 7 0,0-3 26,1 1 1,0-1-1,1 0 0,11 8 0,8 7-27,-21-16 23,0-1 0,-1 1 0,0 0 0,0 0-1,-1 0 1,0 1 0,0-1 0,0 1 0,-1 0 0,0 0 0,0 1 0,0-1 0,-1 1 0,-1-1 0,1 1 0,-1-1 0,0 1 0,-1 0 0,0 12 0,-3 2 59,0-1 0,-2 1 0,0-1 1,-1 1-1,-15 30 0,29-68-2233,15-30-9552,-10 21 4216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7.455"/>
    </inkml:context>
    <inkml:brush xml:id="br0">
      <inkml:brushProperty name="width" value="0.025" units="cm"/>
      <inkml:brushProperty name="height" value="0.025" units="cm"/>
    </inkml:brush>
  </inkml:definitions>
  <inkml:trace contextRef="#ctx0" brushRef="#br0">35 168 16047,'0'0'15754,"10"-10"-15685,30-33 1,-38 39-43,0 0 0,0 0 0,0 0 0,0-1 0,-1 1 0,0 0 0,1-1 0,-2 1 1,1-1-1,0 1 0,-1-1 0,0 1 0,0-1 0,0 1 0,-2-9 0,2 11-6,-1 0 0,1-1 0,-1 1 0,0 0 0,0 0 0,0-1 0,0 1 0,0 0 0,0 0-1,0 0 1,-1 0 0,-2-2 0,3 3-16,1 1-1,-1-1 1,0 0-1,0 1 1,0-1-1,0 1 1,0-1-1,0 1 1,0 0-1,0-1 1,0 1-1,-1 0 1,1 0-1,0 0 1,0 0-1,0 0 1,0 0-1,0 0 1,0 0-1,0 0 1,0 0-1,0 1 1,0-1-1,-1 0 1,1 1-1,-1 0 1,0 1-5,-1-1 0,1 1 0,0 0 0,0 1 0,0-1 0,0 0 0,0 1 0,0-1 0,0 1 0,1-1 0,-1 1 0,1 0 0,0 0 0,0-1 0,-1 7 0,-12 50 0,13-50 0,0-3 0,-2 7 0,0 1 0,1-1 0,1 1 0,0 0 0,1-1 0,1 1 0,2 18 0,-2-31 0,0 1 0,-1-1 0,1 1 0,0-1 0,0 1 0,0-1 0,0 0 0,1 1 0,-1-1 0,0 0 0,1 0 0,-1 0 0,0 0 0,1 0 0,-1 0 0,1 0 0,0-1 0,-1 1 0,1 0 0,-1-1 0,1 1 0,0-1 0,0 0 0,-1 0 0,1 1 0,0-1 0,0 0 0,-1 0 0,1-1 0,0 1 0,0 0 0,-1-1 0,1 1 0,3-2 0,2 0 0,-1 0 0,1 0 0,-1-1 0,1 1 0,-1-2 0,0 1 0,9-7 0,4-7 0,-1-1 0,0-2 0,23-32 0,-1 0 0,-40 52 0,0-1 0,1 1 0,-1 0 0,0-1 0,0 1 0,0 0 0,0-1 0,0 1 0,1 0 0,-1 0 0,0-1 0,0 1 0,1 0 0,-1 0 0,0-1 0,0 1 0,1 0 0,-1 0 0,0 0 0,1 0 0,-1-1 0,0 1 0,0 0 0,1 0 0,-1 0 0,0 0 0,1 0 0,-1 0 0,0 0 0,1 0 0,-1 0 0,0 0 0,1 0 0,-1 0 0,0 0 0,1 0 0,-1 0 0,0 0 0,1 0 0,-1 1 0,0-1 0,1 0 0,-1 0 0,0 0 0,0 1 0,1-1 0,4 22 0,-6 43 0,0-52 0,1-13 0,-1 1 0,1 0 0,0-1 0,0 1 0,0 0 0,0 0 0,0-1 0,0 1 0,0 0 0,0 0 0,0-1 0,0 1 0,0 0 0,0-1 0,1 1 0,-1 0 0,0-1 0,0 1 0,1 0 0,-1-1 0,1 1 0,-1 0 0,0-1 0,1 1 0,-1-1 0,1 1 0,-1-1 0,1 1 0,0-1 0,-1 1 0,2-1 0,-1 0 0,0 0 0,1 0 0,-1-1 0,0 1 0,1-1 0,-1 1 0,0-1 0,0 1 0,0-1 0,0 0 0,1 0 0,-1 1 0,0-1 0,0 0 0,1-1 0,35-44 0,-22 17 0,-10 19 0,0 1 0,0-1 0,1 1 0,0 0 0,12-13 0,-18 22 0,0 0 0,0 0 0,1-1 0,-1 1 0,0 0 0,1 0 0,-1 0 0,0 0 0,1 0 0,-1 0 0,0-1 0,0 1 0,1 0 0,-1 0 0,0 0 0,1 0 0,-1 0 0,0 0 0,1 0 0,-1 0 0,0 1 0,1-1 0,-1 0 0,0 0 0,1 0 0,-1 0 0,0 0 0,1 0 0,-1 1 0,0-1 0,0 0 0,1 0 0,-1 0 0,0 1 0,0-1 0,1 0 0,-1 0 0,0 1 0,0-1 0,0 0 0,1 1 0,-1-1 0,0 0 0,0 0 0,0 1 0,0-1 0,0 0 0,0 1 0,0-1 0,0 0 0,0 1 0,0-1 0,0 0 0,0 1 0,0-1 0,0 0 0,0 1 0,0-1 0,0 0 0,0 1 0,0-1 0,-1 1 0,2 31 0,-2-24 0,2 14-418,0-13-821,-1 0 0,0 0 0,-1 0 0,1 0-1,-4 13 1,-3-8-9870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8.047"/>
    </inkml:context>
    <inkml:brush xml:id="br0">
      <inkml:brushProperty name="width" value="0.025" units="cm"/>
      <inkml:brushProperty name="height" value="0.025" units="cm"/>
    </inkml:brush>
  </inkml:definitions>
  <inkml:trace contextRef="#ctx0" brushRef="#br0">0 0 20756,'0'0'3811,"0"52"-1569,0-14-896,0 3-546,3 2-255,4-2-385,1-8-128,2-3-32,0-8 32,-1-6-64,0-7-641,0-5-1216,-3-4-1795,-6-18-15086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8.374"/>
    </inkml:context>
    <inkml:brush xml:id="br0">
      <inkml:brushProperty name="width" value="0.025" units="cm"/>
      <inkml:brushProperty name="height" value="0.025" units="cm"/>
    </inkml:brush>
  </inkml:definitions>
  <inkml:trace contextRef="#ctx0" brushRef="#br0">0 233 16912,'0'0'6566,"37"-63"-3427,-12 42-1601,11-2-802,9 1-159,4-2-417,3 1-160,-4 2-32,-6 4-1409,-14 5-1282,-10 6 33,-12 6 415,-20 13-4579,-8 7-1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8.732"/>
    </inkml:context>
    <inkml:brush xml:id="br0">
      <inkml:brushProperty name="width" value="0.025" units="cm"/>
      <inkml:brushProperty name="height" value="0.025" units="cm"/>
    </inkml:brush>
  </inkml:definitions>
  <inkml:trace contextRef="#ctx0" brushRef="#br0">1 190 5477,'0'0'15887,"59"26"-14189,-15-52 31,3-3-640,1-6-512,-1 0-289,-4 3-128,-10 5-95,-7 5-130,-9 13-1600,-14 9-866,-13 16-6405</inkml:trace>
  <inkml:trace contextRef="#ctx0" brushRef="#br0" timeOffset="1">45 429 14286,'0'0'8968,"73"21"-6918,-36-42-320,5-3-898,-3-3-511,-2 1-289,-1 1-64,-5 3-1314,-8 1-1632,-4 3-1443,-6 0-2978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9.076"/>
    </inkml:context>
    <inkml:brush xml:id="br0">
      <inkml:brushProperty name="width" value="0.025" units="cm"/>
      <inkml:brushProperty name="height" value="0.025" units="cm"/>
    </inkml:brush>
  </inkml:definitions>
  <inkml:trace contextRef="#ctx0" brushRef="#br0">149 27 17168,'-10'-4'2109,"6"2"-1950,-6-2 590,1 1 0,-1 0 1,1 0-1,-1 1 0,-17-3 0,25 5-674,0 0 0,0 0 1,0 0-1,0 0 0,-1 0 0,1 1 0,0-1 0,0 1 0,0-1 0,0 1 0,0 0 0,0 0 0,0-1 0,0 2 0,0-1 0,0 0 0,0 0 0,1 0 0,-1 1 0,1-1 0,-1 1 0,1 0 0,-1-1 0,1 1 0,0 0 0,0 0 0,0 0 1,0 0-1,0 0 0,0 0 0,0 0 0,1 0 0,-1 0 0,1 0 0,-1 0 0,1 4 0,-2 21 285,1-1 0,1 1 0,1 0 0,2-1 0,1 0 0,0 0 0,2 0 0,15 39 0,-4-19 6,3-1 0,2-1-1,45 70 1,-22-59-325,-36-46-27,0 0 1,-1 0-1,0 1 1,-1 0-1,0 1 1,-1 0-1,0 0 0,5 12 1,-11-23-8,-1 0 1,1 0 0,0 0-1,0 0 1,0 0-1,-1-1 1,1 1-1,0 0 1,0 0 0,0 0-1,-1 0 1,1 0-1,0 0 1,0 0-1,-1 0 1,1 0-1,0 0 1,0 0 0,-1 0-1,1 0 1,0 0-1,0 0 1,0 0-1,-1 0 1,1 0 0,0 0-1,0 1 1,-1-1-1,1 0 1,0 0-1,0 0 1,0 0 0,-1 0-1,1 1 1,0-1-1,0 0 1,0 0-1,0 0 1,0 0-1,-1 1 1,1-1 0,0 0-1,0 0 1,0 1-1,0-1 1,0 0-1,0 0 1,0 0 0,0 1-1,0-1 1,0 0-1,0 0 1,0 1-1,0-1 1,0 0-1,0 0 1,0 1 0,0-1-1,0 0 1,0 0-1,0 0 1,0 1-1,0-1 1,1 0 0,-18-12 253,-18-26-196,1 0 0,2-3 0,2 0 0,-39-73 0,68 112-76,-4-6-27,1 1-1,0-1 1,1 0 0,-5-15-1,7 21 32,1 1 0,0-1 0,-1 1-1,1-1 1,0 0 0,0 1 0,0-1 0,0 1-1,0-1 1,1 1 0,-1-1 0,0 1-1,1-1 1,-1 1 0,1-1 0,-1 1 0,1-1-1,0 1 1,0 0 0,-1-1 0,1 1-1,0 0 1,0 0 0,0-1 0,1 1 0,-1 0-1,0 0 1,0 0 0,0 0 0,1 1-1,-1-1 1,1 0 0,1 0 0,58-21-924,14-6-3060,-69 25 2846,1-1 1,0 0 0,-1 0 0,0-1 0,0 0 0,0 0-1,-1-1 1,9-10 0,6-16-5758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29.604"/>
    </inkml:context>
    <inkml:brush xml:id="br0">
      <inkml:brushProperty name="width" value="0.025" units="cm"/>
      <inkml:brushProperty name="height" value="0.025" units="cm"/>
    </inkml:brush>
  </inkml:definitions>
  <inkml:trace contextRef="#ctx0" brushRef="#br0">15 1 11627,'0'0'7250,"-2"9"-5927,-3 23-539,1 0 0,2 0-1,1 1 1,1-1-1,6 38 1,35 170 4118,-36-220-4475,0 0-1,15 37 1,-19-53-410,0-1 1,1 0-1,-1 0 0,1 0 1,-1 0-1,1 0 1,0 0-1,0 0 1,0 0-1,1-1 1,-1 1-1,0-1 1,1 1-1,0-1 1,0 0-1,0 0 1,-1 0-1,2-1 0,-1 1 1,0-1-1,0 0 1,0 0-1,1 0 1,-1 0-1,1 0 1,3 0-1,-5-2-7,-1 0-1,1 0 1,-1 0-1,1 0 1,-1 0-1,0 0 1,0 0-1,0-1 1,0 1-1,0 0 1,0-1-1,0 1 1,0-1-1,0 1 1,0-1-1,-1 1 1,1-1-1,-1 0 1,1 1-1,-1-1 1,0 0-1,1 1 1,-1-1-1,0 0 1,0 1-1,0-1 1,-1-3-1,-2-52 99,-3 31-87,-1 1 1,-1 0-1,-22-47 1,-4-11-252,34 82 215,0 1 0,1-1 0,-1 1-1,0-1 1,0 1 0,1 0 0,-1-1 0,0 1 0,1-1 0,-1 1 0,1 0 0,-1-1 0,0 1 0,1 0 0,-1-1-1,1 1 1,-1 0 0,1 0 0,-1 0 0,1-1 0,-1 1 0,1 0 0,-1 0 0,1 0 0,-1 0 0,1 0 0,-1 0 0,1 0-1,-1 0 1,1 0 0,-1 0 0,1 0 0,-1 0 0,1 0 0,0 1 0,33 0 17,-14-1-48,-14-1 35,-1 0 1,1 0 0,-1-1 0,1 0 0,-1 0 0,0-1 0,0 1 0,0-1 0,0 0 0,0-1 0,-1 1 0,1-1 0,-1 0 0,0 0 0,0 0 0,0 0 0,-1-1 0,0 0 0,6-9 0,-5 7 28,0 0 1,-1 0-1,0 0 0,0-1 1,-1 1-1,0-1 0,0 1 1,-1-1-1,1 0 0,-2 0 1,1 0-1,-1 0 1,0 0-1,-2-8 0,2 15-11,0 0-1,0 0 0,-1 0 1,1 0-1,0 0 1,0 0-1,0 1 0,-1-1 1,1 0-1,0 0 1,-1 0-1,1 1 0,-1-1 1,1 0-1,-1 1 1,1-1-1,-1 0 0,0 1 1,1-1-1,-1 0 1,0 1-1,1-1 0,-1 1 1,0 0-1,0-1 1,0 1-1,1-1 0,-1 1 1,0 0-1,0 0 0,0-1 1,0 1-1,1 0 1,-1 0-1,0 0 0,0 0 1,0 0-1,0 0 1,0 0-1,0 1 0,1-1 1,-1 0-1,0 0 1,0 1-1,0-1 0,0 0 1,-1 2-1,0-1-10,-1 1 0,1-1 0,-1 1 0,1 0 0,0 0 0,-1 0 0,1 0 0,0 0 0,1 0 0,-1 1 0,0-1 0,1 1 0,-3 3 0,0 6 73,1 1-1,0 0 1,0 1 0,1-1-1,1 0 1,1 1 0,-1-1-1,3 16 1,-1-24-26,0 1 0,0 0 0,0-1 0,1 1 0,0 0 0,0-1 0,1 0 0,-1 0 0,5 7 0,-5-9-32,0 0 0,0-1 0,1 0 0,-1 0 0,0 0-1,1 0 1,0 0 0,-1 0 0,1 0 0,0-1 0,0 1 0,0-1 0,0 0-1,0 0 1,0 0 0,0 0 0,6 0 0,-3-1-268,0 1-1,0-2 1,0 1-1,0 0 1,0-1-1,0 0 1,-1-1 0,1 1-1,0-1 1,-1 0-1,1-1 1,-1 1-1,0-1 1,0 0 0,0 0-1,0-1 1,6-5-1,-2 1-913,-1-1-1,1-1 0,-2 0 0,1 0 0,-1 0 1,-1-1-1,8-16 0,3-14-10316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0.192"/>
    </inkml:context>
    <inkml:brush xml:id="br0">
      <inkml:brushProperty name="width" value="0.025" units="cm"/>
      <inkml:brushProperty name="height" value="0.025" units="cm"/>
    </inkml:brush>
  </inkml:definitions>
  <inkml:trace contextRef="#ctx0" brushRef="#br0">17 0 19699,'-2'11'2872,"-4"25"-1701,2 0 1,1 1 0,2-1 0,4 45 0,-2-60-739,2 1 1,1-1 0,0 0 0,1 0-1,2 0 1,0-1 0,1 0 0,1 0-1,11 18 1,-19-37-434,-1 1 0,1-1 0,0 0 0,-1 0 0,1 0 0,0 0 0,0 0 0,0 0 0,0 0 0,0 0 0,0 0 0,0 0 0,0 0 0,0-1 0,0 1 0,0 0 0,1-1 0,-1 1 0,0-1 0,0 1 0,1-1 0,-1 0 0,3 1 0,-3-2 0,0 1 0,0-1 0,0 0 0,1 1 0,-1-1 0,0 0 0,0 0 0,0 1 0,0-1 0,0 0 0,0 0 0,-1 0 0,1 0 0,0 0 0,0-1 0,-1 1 0,1 0 0,0-3 0,4-7 0,-1-1 0,-1 0 0,4-20 0,0-13-264,-1 0 1,-3-1-1,-1 0 0,-5-47 0,-1 84-857,-3 21 475,-1 19-90,5-14-635,0 0-1,2 0 1,0 0 0,1 0 0,1 0-1,1 0 1,5 25 0,-3-27 1290,0 0-1,1 0 1,1 0 0,15 25 0,-11-30-210,-5-20 110,-3-25 60,-2 33 121,-1-8 61,0 1 0,-1 0 1,0 0-1,0 0 0,-1 0 0,-1 0 0,-3-8 1,4 11 377,0 1 1,0-1-1,-1 1 1,1-1-1,-1 1 1,-7-7-1,7 11-1236,3 9-5502,1-5 5019,0 7-5665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0.535"/>
    </inkml:context>
    <inkml:brush xml:id="br0">
      <inkml:brushProperty name="width" value="0.025" units="cm"/>
      <inkml:brushProperty name="height" value="0.025" units="cm"/>
    </inkml:brush>
  </inkml:definitions>
  <inkml:trace contextRef="#ctx0" brushRef="#br0">1 211 10602,'0'0'14515,"1"6"-12743,8 11-476,-8-17-1245,-1 0 1,0 0-1,1 0 0,-1 1 1,1-1-1,-1 0 0,0 0 1,1 0-1,-1 0 0,1 0 1,-1-1-1,0 1 0,1 0 1,-1 0-1,1 0 0,-1 0 1,0 0-1,1 0 0,-1-1 1,0 1-1,1 0 0,-1 0 1,0 0-1,1-1 0,-1 1 1,0 0-1,0-1 0,1 1 1,-1-1-1,27-44 2350,1-34-1921,-23 61-440,1 1 0,1-1 1,14-26-1,-13 37-2572,7 5-6297,-10 3 6038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1.473"/>
    </inkml:context>
    <inkml:brush xml:id="br0">
      <inkml:brushProperty name="width" value="0.025" units="cm"/>
      <inkml:brushProperty name="height" value="0.025" units="cm"/>
    </inkml:brush>
  </inkml:definitions>
  <inkml:trace contextRef="#ctx0" brushRef="#br0">27 1 15471,'0'0'2994,"11"4"-2342,5 4-295,0 1 1,-1 0 0,0 1-1,0 1 1,-1 0-1,-1 1 1,0 0-1,22 29 1,-25-30-244,0 2 0,-2-1 0,0 1 0,0 0 0,-1 1 0,-1 0 0,0 0 0,-1 0 0,0 1 0,-1 0-1,3 27 1,-7-19 16,0-1 0,-2 1 0,-1-1 1,-1 1-1,-1-1 0,0 0 0,-16 38 0,-79 142 11,75-156-298,-19 31-2129,11-31-2939,1-6-6674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0.876"/>
    </inkml:context>
    <inkml:brush xml:id="br0">
      <inkml:brushProperty name="width" value="0.025" units="cm"/>
      <inkml:brushProperty name="height" value="0.025" units="cm"/>
    </inkml:brush>
  </inkml:definitions>
  <inkml:trace contextRef="#ctx0" brushRef="#br0">1 0 13132,'0'0'17457,"53"21"-16336,-32-17-448,-1 2-289,-4 1-384,-1-1 0,-1 2 0,-4 0 0,-1 3-1153,-1-1-1281,-3-3-1987,-4-2-2305</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1.232"/>
    </inkml:context>
    <inkml:brush xml:id="br0">
      <inkml:brushProperty name="width" value="0.025" units="cm"/>
      <inkml:brushProperty name="height" value="0.025" units="cm"/>
    </inkml:brush>
  </inkml:definitions>
  <inkml:trace contextRef="#ctx0" brushRef="#br0">1 0 18738,'0'0'6160,"0"10"-4387,1 20-1257,2-1-1,1 1 1,1-1 0,2 0 0,1 0 0,12 30 0,82 173-3893,-96-222 1325,0 0-3209,-5-6-590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1.574"/>
    </inkml:context>
    <inkml:brush xml:id="br0">
      <inkml:brushProperty name="width" value="0.025" units="cm"/>
      <inkml:brushProperty name="height" value="0.025" units="cm"/>
    </inkml:brush>
  </inkml:definitions>
  <inkml:trace contextRef="#ctx0" brushRef="#br0">0 251 14286,'0'0'17008,"9"-8"-16832,-3 2-277,1 1 0,0-1 0,0 1 0,0 1 0,0-1 0,1 1 0,0 0 0,0 1 0,0 0 0,9-2 0,-5 2-1684,-1 0-1,1-1 1,-1 0 0,0-1-1,0 0 1,0-1-1,-1 0 1,1 0-1,10-11 1,-15 12 1591,-2 0 0,1 0 1,0 0-1,-1-1 0,0 1 1,-1-1-1,5-8 0,3-18 4469,-8-5 4587,-3 37-8723,0-1-1,0 1 1,0-1 0,0 0-1,0 1 1,0-1 0,0 1-1,-1-1 1,1 1-1,0-1 1,0 0 0,-1 1-1,1-1 1,0 1 0,-1-1-1,1 1 1,0 0 0,-1-1-1,1 1 1,-1-1-1,1 1 1,-1 0 0,1-1-1,-1 1 1,1 0 0,-1-1-1,1 1 1,-1 0 0,1 0-1,-1 0 1,0-1-1,1 1 1,-1 0 0,1 0-1,-1 0 1,1 0 0,-1 0-1,0 0 1,1 0 0,-1 0-1,1 1 1,-1-1-1,0 0 1,1 0 0,-1 0-1,0 1 1,-27 13 552,24-10-658,1 1 1,-1-1-1,1 1 1,0-1 0,0 1-1,0 0 1,1 0-1,0 0 1,0 0-1,0 1 1,0-1-1,1 0 1,0 1-1,0-1 1,0 1-1,1 0 1,0 7-1,1-12-37,-1 1 0,1-1 1,0 1-1,0 0 0,0-1 0,0 0 0,0 1 0,0-1 0,0 1 0,0-1 1,0 0-1,1 0 0,-1 0 0,0 0 0,1 0 0,-1 0 0,1 0 0,0 0 0,-1 0 1,1-1-1,-1 1 0,1-1 0,0 1 0,0-1 0,-1 0 0,1 0 0,0 1 1,1-2-1,60 4-561,-52-3 361,160-5-201,-170 5 434,0 1-1,-1-1 1,1 1 0,-1-1 0,1 1 0,-1-1 0,1 1 0,-1-1 0,1 1 0,-1-1 0,1 1 0,-1 0 0,0-1-1,1 1 1,-1 0 0,0-1 0,1 1 0,-1 0 0,0-1 0,0 1 0,0 0 0,0 0 0,0-1 0,0 1 0,0 0-1,0-1 1,0 1 0,0 0 0,0 0 0,0-1 0,-1 1 0,1 0 0,0-1 0,0 1 0,-1 0 0,1-1 0,-1 1-1,1 0 1,-13 31 995,3-17-1024,-1 1 0,0-2 0,-17 18 0,22-26 0,0 0 0,-1 0 0,0-1 0,0 0 0,0 0 0,0 0 0,-1-1 0,0 0 0,-10 3 0,18-6-60,-1-1 0,0 0-1,1 1 1,-1-1 0,1 0 0,-1 0 0,0 0-1,1 0 1,-1 1 0,0-1 0,1 0 0,-1 0-1,0 0 1,1 0 0,-1 0 0,1-1 0,-1 1 0,0 0-1,1 0 1,-1 0 0,0-1 0,1 1 0,-1 0-1,1 0 1,-1-1 0,1 1 0,-1-1 0,1 1-1,-1 0 1,1-1 0,-1 1 0,1-1 0,-1 1-1,1-1 1,0 1 0,-1-1 0,1 0 0,0 1-1,-1-1 1,1 1 0,0-2 0,1-29-6029,0 24 4542,6-29-7699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1.931"/>
    </inkml:context>
    <inkml:brush xml:id="br0">
      <inkml:brushProperty name="width" value="0.025" units="cm"/>
      <inkml:brushProperty name="height" value="0.025" units="cm"/>
    </inkml:brush>
  </inkml:definitions>
  <inkml:trace contextRef="#ctx0" brushRef="#br0">0 1 16688,'0'0'16079,"9"80"-16079,-2-43 0,4 1 0,-2 2 0,2-3 0,3-1 0,-3 0 0,0-5-865,-1-4-3395,-2-6-3587,-4-5-11500</inkml:trace>
  <inkml:trace contextRef="#ctx0" brushRef="#br0" timeOffset="1">134 596 22197,'0'0'10570,"36"20"-14382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2.254"/>
    </inkml:context>
    <inkml:brush xml:id="br0">
      <inkml:brushProperty name="width" value="0.025" units="cm"/>
      <inkml:brushProperty name="height" value="0.025" units="cm"/>
    </inkml:brush>
  </inkml:definitions>
  <inkml:trace contextRef="#ctx0" brushRef="#br0">0 1 22613,'0'0'9129,"3"63"-8905,12-22-160,1 6 0,0 3-64,-1 1-672,-2-4-1378,1 0-1409,1-5-834,-5-6-1920,-1-4-6568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08:32.644"/>
    </inkml:context>
    <inkml:brush xml:id="br0">
      <inkml:brushProperty name="width" value="0.025" units="cm"/>
      <inkml:brushProperty name="height" value="0.025" units="cm"/>
    </inkml:brush>
  </inkml:definitions>
  <inkml:trace contextRef="#ctx0" brushRef="#br0">0 9 20692,'0'0'12075,"34"-9"-17072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08.075"/>
    </inkml:context>
    <inkml:brush xml:id="br0">
      <inkml:brushProperty name="width" value="0.025" units="cm"/>
      <inkml:brushProperty name="height" value="0.025" units="cm"/>
    </inkml:brush>
  </inkml:definitions>
  <inkml:trace contextRef="#ctx0" brushRef="#br0">0 175 4164,'2'-28'5895,"9"-54"1,-2 26 2599,-9 55-7027,3 44-167,-4 79-1,-1-10-1237,2-110-17,0 0 1,0 0 0,0 0-1,1 0 1,-1 0-1,1 1 1,-1-1 0,1 0-1,-1 0 1,1 0-1,0 0 1,0 0 0,0-1-1,0 1 1,1 0 0,1 2-1,-2-3 27,0 0 0,0-1 0,0 1 0,1 0-1,-1-1 1,0 1 0,0-1 0,0 0 0,1 1 0,-1-1-1,0 0 1,1 1 0,-1-1 0,0 0 0,1 0 0,-1 0-1,0 0 1,1-1 0,1 1 0,2-2 69,-1 1 0,1-1 0,-1 0 0,1 0 0,-1-1 0,0 1 0,0-1 0,0 0-1,-1 0 1,1 0 0,-1-1 0,6-6 0,0-3-136,0-1 0,-2 0-1,0-1 1,0 0 0,-1 0-1,-1 0 1,-1 0 0,0-1-1,-1 0 1,0 0 0,-2 0-1,0 0 1,0 0 0,-2-1-1,-2-16 1,3 32-4,0 0 0,0 0 0,0 0 0,0 0 0,0 0 0,0 0 0,0 0 0,0 0 0,-1 0 0,1 0 0,0 1 0,-1-1-1,1 0 1,-1 0 0,1 0 0,-1 0 0,1 0 0,-1 1 0,0-1 0,1 0 0,-1 1 0,0-1 0,0 0 0,0 1 0,1-1 0,-1 1 0,0-1 0,0 1 0,0-1 0,0 1 0,0 0 0,0 0 0,-1-1 0,1 1-13,0 1 0,0-1 0,0 1 1,0-1-1,0 1 0,0-1 0,0 1 1,0-1-1,0 1 0,1 0 0,-1 0 1,0-1-1,1 1 0,-1 0 0,0 0 1,1 0-1,-1 0 0,1 0 0,-1 0 0,1 0 1,-1 0-1,1 0 0,0 0 0,0 0 1,-1 0-1,1 0 0,0 0 0,0 0 1,0 0-1,1 2 0,1 20-3729,-1-22 3267,-1 0 1,1 0-1,0 0 0,-1-1 0,1 1 1,0 0-1,0 0 0,0 0 0,0 0 1,0-1-1,0 1 0,0-1 0,0 1 1,0 0-1,0-1 0,0 0 1,0 1-1,0-1 0,1 0 0,-1 1 1,0-1-1,0 0 0,0 0 0,0 0 1,3 0-1,13 0-7508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08.861"/>
    </inkml:context>
    <inkml:brush xml:id="br0">
      <inkml:brushProperty name="width" value="0.025" units="cm"/>
      <inkml:brushProperty name="height" value="0.025" units="cm"/>
    </inkml:brush>
  </inkml:definitions>
  <inkml:trace contextRef="#ctx0" brushRef="#br0">149 133 18578,'0'0'9454,"-8"-8"-8637,-27-25-460,34 32-353,0 0-1,0 0 1,0 0-1,0 1 1,0-1-1,0 0 1,0 1-1,0-1 1,0 1-1,0-1 1,-1 1-1,1 0 1,0 0-1,0-1 1,0 1-1,0 0 1,-1 0-1,1 0 1,0 0-1,0 0 1,-1 0-1,1 0 1,0 1-1,0-1 1,0 0-1,0 1 1,0-1-1,-1 1 1,1-1-1,0 1 0,0 0 1,0-1-1,0 1 1,0 0-1,0 0 1,1-1-1,-1 1 1,0 0-1,0 1 1,-3 4-10,0 0 0,0-1 0,1 2 0,0-1 0,-3 8 0,3-4 78,-3 2 192,0 1-1,1 0 1,1 1-1,0-1 0,1 1 1,0 0-1,1 0 0,0 16 1,2-30-255,0 1 0,0-1 0,0 1 0,0-1 0,0 1-1,0-1 1,0 1 0,0-1 0,1 0 0,-1 1 0,0-1 0,0 1 0,0-1 0,1 0 0,-1 1 0,0-1 0,1 0 0,-1 1 0,0-1 0,1 0 0,-1 1 0,0-1 0,1 0 0,-1 0 0,1 1 0,-1-1 0,0 0 0,1 0 0,-1 0 0,1 0-1,-1 0 1,1 1 0,-1-1 0,1 0 0,23-4 265,18-15 100,-22 6-341,34-31 0,-41 31-36,1 1 1,0 1-1,0 1 1,29-16-1,-42 26 3,-1-1 0,1 1 0,0 0 0,0-1 0,0 1 0,0 0 0,0-1 0,0 1 0,0 0 0,0 0 0,0 0 0,0 0 0,0 0 0,0 0 0,0 0 0,0 0 0,-1 0 0,1 1 0,0-1 0,0 0 0,0 1 0,0-1 0,0 0 0,0 1 0,0-1 0,-1 1 0,2 0 0,-1 1 0,1 0 0,-1-1 0,0 1 0,0 0 0,0 0 0,0 0 0,0 0 0,0 0 0,-1 0 0,1 0 0,0 5 0,1 9 0,-1-1 0,-2 31 0,0-28 0,1-17 0,-1 0 0,1 1 0,0-1 0,0 0 0,0 1 0,0-1 0,0 0 0,0 0 0,0 1 0,1-1 0,-1 0 0,0 1 0,1-1 0,-1 0 0,1 0 0,0 0 0,-1 1 0,1-1 0,0 0 0,-1 0 0,1 0 0,2 1 0,-2-2 0,1 0 0,-1-1 0,0 1 0,0-1 0,1 0 0,-1 1 0,0-1 0,0 0 0,0 0 0,0 0 0,0 0 0,0 0 0,0 0 0,0 0 0,0 0 0,0 0 0,0 0 0,-1 0 0,1-1 0,0 1 0,-1 0 0,1-3 0,7-13 0,-1 0 0,-1-1 0,0 0 0,-1 0 0,3-30 0,9-33 0,-15 79 0,0-1 0,0 0 0,0 1 0,0-1 0,1 1 0,-1 0 0,1 0 0,-1 0 0,1 0 0,0 0 0,-1 0 0,1 1 0,0 0 0,0-1 0,0 1 0,0 0 0,5-1 0,57-12 0,-63 14 0,0 0 0,0-1 0,0 1 0,-1 0 0,1 1 0,0-1 0,0 0 0,0 0 0,0 1 0,0-1 0,-1 1 0,1 0 0,0-1 0,0 1 0,-1 0 0,1 0 0,0 0 0,-1 0 0,1 1 0,-1-1 0,0 0 0,1 1 0,-1-1 0,0 0 0,0 1 0,0 0 0,0-1 0,0 1 0,0 0 0,0-1 0,0 1 0,-1 0 0,1 0 0,-1 0 0,1-1 0,-1 1 0,0 0 0,0 0 0,0 0 0,0 4 0,0 9 0,-1 1 0,-1 0 0,0-1 0,-4 17 0,2-14 0,31-54 0,-11 8 0,-3 6 0,0 0 0,23-27 0,-36 48 0,1 1 0,-1-1 0,1 0 0,-1 0 0,1 0 0,0 0 0,0 1 0,-1-1 0,1 0 0,0 1 0,0-1 0,0 0 0,0 1 0,0-1 0,0 1 0,0 0 0,-1-1 0,1 1 0,1 0 0,-1-1 0,0 1 0,0 0 0,0 0 0,0 0 0,0 0 0,1 0 0,-1 1 0,0 0 0,0 0 0,0 0 0,0 0 0,0 0 0,0 0 0,-1 0 0,1 0 0,0 0 0,-1 1 0,1-1 0,-1 0 0,1 0 0,-1 1 0,0-1 0,1 0 0,-1 3 0,3 70 0,-4-64 0,1 48 0,0-58-41,0 1 0,1-1 0,-1 1 1,0-1-1,0 0 0,0 1 0,0-1 0,1 0 0,-1 1 1,0-1-1,0 0 0,1 1 0,-1-1 0,0 0 0,0 1 0,1-1 1,-1 0-1,0 0 0,1 0 0,-1 1 0,0-1 0,1 0 1,-1 0-1,0 0 0,1 0 0,-1 1 0,1-1 0,-1 0 1,0 0-1,1 0 0,-1 0 0,1 0 0,-1 0 0,0 0 0,1 0 1,-1 0-1,1-1 0,-1 1 0,0 0 0,1 0 0,-1 0 1,0 0-1,1 0 0,-1-1 0,1 1 0,-1 0 0,1-1 0,18-9-4730,-3-10-2361,1-6-3315</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09.854"/>
    </inkml:context>
    <inkml:brush xml:id="br0">
      <inkml:brushProperty name="width" value="0.025" units="cm"/>
      <inkml:brushProperty name="height" value="0.025" units="cm"/>
    </inkml:brush>
  </inkml:definitions>
  <inkml:trace contextRef="#ctx0" brushRef="#br0">1 381 19058,'0'0'13218,"9"4"-12892,-5-2-314,0 0 1,1 0 0,-1-1 0,1 0 0,-1 0 0,1 0 0,0 0 0,-1-1 0,1 1 0,5-2 0,-8 1-12,0-1 0,1 1 0,-1-1-1,0 0 1,0 0 0,0 0 0,0 0-1,0 0 1,0 0 0,0 0 0,0-1-1,-1 1 1,1-1 0,0 1 0,-1-1-1,1 0 1,-1 0 0,0 1 0,0-1-1,1 0 1,-1 0 0,0 0 0,-1-1-1,1 1 1,0 0 0,-1 0 0,1 0-1,-1 0 1,1-4 0,-1 4-1,1 0 0,-1-1 0,1 1 0,-1-1 0,0 0 0,0 1 0,0-1 0,0 1 0,-1-1 0,1 1 0,-2-5 0,2 6 0,0 1 0,-1-1 0,1 1 0,0-1 0,-1 1 0,1-1 0,-1 1 0,1-1 0,-1 1 0,1 0 0,0-1 0,-1 1 0,1 0 0,-1-1 0,0 1 0,1 0 0,-1 0 0,1-1 0,-1 1 0,1 0 0,-1 0 0,1 0 0,-1 0 0,0 0 0,1 0 0,-1 0 0,1 0 0,-1 0 0,0 0 0,0 0 0,-3 2 0,1-1 0,-1 1 0,1 0 0,0 0 0,-1 0 0,1 0 0,0 0 0,0 1 0,1 0 0,-1-1 0,0 1 0,1 0 0,-4 6 0,0-1 0,1 0 0,0 1 0,1-1 0,0 1 0,0 0 0,1 0 0,0 0 0,0 0 0,1 0 0,1 1 0,-1-1 0,2 1 0,-1 14 0,1-23 0,1 1 0,-1 0 0,0-1 0,1 1 0,-1-1 0,1 1 0,-1-1 0,1 1 0,0-1 0,0 1 0,-1-1 0,1 0 0,0 1 0,0-1 0,1 0 0,-1 0 0,0 1 0,0-1 0,0 0 0,1-1 0,-1 1 0,3 1 0,0 0 0,-1-1 0,1 0 0,0 0 0,0 0 0,0 0 0,0-1 0,0 0 0,0 0 0,5 0 0,1-1 0,0-1 0,0 1 0,0-2 0,-1 1 0,1-1 0,16-9 0,-12 4 0,-1-1 0,0-1 0,0 0 0,-1-1 0,0 0 0,-1-1 0,-1 0 0,0 0 0,0-1 0,-1-1 0,-1 0 0,0 0 0,-1-1 0,7-19 0,-6 7 0,0 0 0,-2 0 0,-1 0 0,-1-1 0,-1 0 0,-1 0 0,-4-40 0,3 67 0,-1 0 0,0-1 0,0 1 0,0 0 0,0-1 0,0 1 0,0 0 0,0-1 0,-1 1 0,1 0 0,0-1 0,-1 1 0,1 0 0,-1-1 0,1 1 0,-1 0 0,0 0 0,0 0 0,1 0 0,-1 0 0,0 0 0,0 0 0,0 0 0,0 0 0,0 0 0,0 0 0,0 0 0,0 1 0,-1-1 0,1 0 0,0 1 0,0-1 0,-1 1 0,1 0 0,0-1 0,-3 1 0,2 0 0,-1 1 0,1 0 0,-1-1 0,1 1 0,0 0 0,0 0 0,-1 1 0,1-1 0,0 0 0,0 1 0,0-1 0,0 1 0,1 0 0,-1 0 0,0-1 0,1 1 0,-1 0 0,1 1 0,-2 2 0,-8 15 0,0 0 0,2 1 0,0 0 0,2 1 0,0 0 0,1 0 0,2 0 0,0 1 0,1-1 0,0 38 0,3-57 0,1-1 0,-1 0 0,0 0 0,0 0 0,1 0 0,-1 1 0,1-1 0,0 0 0,0 0 0,-1 0 0,1 0 0,1 0 0,-1-1 0,0 1 0,0 0 0,1 0 0,-1-1 0,1 1 0,-1-1 0,1 1 0,0-1 0,-1 0 0,1 0 0,0 1 0,0-1 0,0 0 0,0-1 0,0 1 0,0 0 0,0-1 0,0 1 0,1-1 0,-1 1 0,0-1 0,0 0 0,0 0 0,0 0 0,1 0 0,-1-1 0,4 0 0,2 0 0,-1-1 0,0 0 0,1 0 0,-1 0 0,0-1 0,0 0 0,0-1 0,-1 1 0,1-1 0,10-9 0,-9 5 0,-1 0 0,0-1 0,-1 0 0,9-14 0,21-27 0,-33 85 0,-4-30 0,1 0 0,0 0 0,0 0 0,1 0 0,0 1 0,0-1 0,0 0 0,3 6 0,-4-10 0,1 1 0,0-1 0,1 0 0,-1 0 0,0 0 0,0 0 0,0-1 0,1 1 0,-1 0 0,0 0 0,1-1 0,-1 1 0,1-1 0,-1 1 0,1-1 0,-1 1 0,1-1 0,-1 0 0,1 0 0,-1 0 0,1 0 0,-1 0 0,1 0 0,-1 0 0,1-1 0,-1 1 0,1 0 0,-1-1 0,0 1 0,1-1 0,-1 0 0,1 1 0,1-3 0,4 0 0,-1-1 0,1 0 0,-1 0 0,-1-1 0,1 1 0,0-1 0,8-11 0,-10 11 0,0 1 0,0-1 0,0 1 0,1 0 0,0 0 0,0 0 0,0 1 0,0 0 0,0 0 0,1 0 0,9-3 0,-15 6 0,1 0 0,0 1 0,-1-1 0,1 0 0,-1 1 0,1-1 0,0 0 0,-1 1 0,1-1 0,-1 1 0,1-1 0,-1 0 0,1 1 0,-1 0 0,0-1 0,1 1 0,-1-1 0,1 1 0,-1-1 0,0 1 0,0 0 0,1-1 0,-1 1 0,0 0 0,0-1 0,0 1 0,0 0 0,0-1 0,0 1 0,0 0 0,0-1 0,0 1 0,0 0 0,0 0 0,0 34 0,0-29 0,0-3 0,-1-1 0,1 0 0,1 0 0,-1 1 0,0-1 0,0 0 0,1 0 0,-1 1 0,1-1 0,0 0 0,-1 0 0,1 0 0,0 0 0,1 0 0,-1 0 0,0 0 0,0 0 0,1-1 0,-1 1 0,1 0 0,2 1 0,-3-2 0,1-1 0,0 1 0,0-1 0,-1 0 0,1 0 0,0 0 0,0 0 0,0 0 0,-1 0 0,1 0 0,0 0 0,0-1 0,-1 1 0,1-1 0,0 1 0,-1-1 0,1 0 0,0 1 0,-1-1 0,1 0 0,-1 0 0,1 0 0,-1 0 0,0-1 0,1 1 0,-1 0 0,0 0 0,1-2 0,47-59 0,-42 51 0,0 0 0,1 1 0,1 0 0,-1 0 0,2 1 0,10-9 0,-20 18 0,0 0 0,1 0 0,-1-1 0,0 1 0,1 0 0,-1 0 0,0 0 0,1-1 0,-1 1 0,0 0 0,1 0 0,-1 0 0,1 0 0,-1 0 0,0 0 0,1 0 0,-1 0 0,1 0 0,-1 0 0,0 0 0,1 0 0,-1 0 0,0 0 0,1 0 0,-1 0 0,1 0 0,-1 0 0,0 0 0,1 1 0,-1-1 0,0 0 0,1 0 0,-1 0 0,1 1 0,4 15 0,-4 30 0,-2-38 0,1 31-843,0-14-2697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0.605"/>
    </inkml:context>
    <inkml:brush xml:id="br0">
      <inkml:brushProperty name="width" value="0.025" units="cm"/>
      <inkml:brushProperty name="height" value="0.025" units="cm"/>
    </inkml:brush>
  </inkml:definitions>
  <inkml:trace contextRef="#ctx0" brushRef="#br0">0 164 12620,'9'-8'10916,"33"-25"-2607,95-67-7451,-131 96-847,0 1 1,1 0-1,-1 0 1,0 0-1,1 1 1,8-2-1,-14 4-11,0 0-1,1-1 1,-1 1 0,0 0-1,0 0 1,0 0-1,1 1 1,-1-1 0,0 0-1,0 0 1,0 1 0,0-1-1,0 0 1,1 1 0,-1-1-1,0 1 1,0 0-1,0-1 1,0 1 0,0 0-1,-1-1 1,1 1 0,0 0-1,0 0 1,0 0 0,-1 0-1,1 0 1,0 0-1,-1 0 1,1 0 0,-1 0-1,1 0 1,-1 0 0,0 1-1,1-1 1,-1 0 0,0 0-1,0 0 1,0 0-1,0 1 1,0-1 0,0 0-1,0 2 1,0 26 0,-2-1 0,-4 30 0,-3 40 0,9-97 0,0-1 1,0 0-1,0 0 0,0 0 1,0 1-1,0-1 0,0 0 1,0 0-1,0 0 0,0 1 1,0-1-1,0 0 1,0 0-1,0 1 0,0-1 1,0 0-1,0 0 0,0 0 1,0 1-1,0-1 0,0 0 1,0 0-1,1 0 0,-1 1 1,0-1-1,0 0 0,0 0 1,0 0-1,0 0 0,1 0 1,-1 1-1,0-1 0,0 0 1,0 0-1,0 0 1,1 0-1,-1 0 0,0 0 1,0 0-1,0 0 0,1 1 1,-1-1-1,0 0 0,0 0 1,0 0-1,1 0 0,-1 0 1,0 0-1,0 0 0,1 0 1,-1-1-1,13-9 18,9-18-198,-3-7-2942,-4-1-6456,-8 13-768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2.083"/>
    </inkml:context>
    <inkml:brush xml:id="br0">
      <inkml:brushProperty name="width" value="0.025" units="cm"/>
      <inkml:brushProperty name="height" value="0.025" units="cm"/>
    </inkml:brush>
  </inkml:definitions>
  <inkml:trace contextRef="#ctx0" brushRef="#br0">237 113 9513,'4'-10'1618,"1"0"-901,20-44 2341,-16 15 4804,-21 53-5988,-23 38-1801,2 2 0,2 1 0,3 2 0,2 0 0,-26 88 0,35-90-51,-18 101 0,30-124-73,2 0 1,1 0-1,1 0 1,7 57 0,-4-80-257,-1-1 0,1 1 0,1-1 0,-1 1 0,1-1 1,1 0-1,0 0 0,0 0 0,0 0 0,1-1 1,0 0-1,1 0 0,-1 0 0,2 0 0,-1-1 0,0 0 1,1-1-1,11 8 0,29 11-4770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1.088"/>
    </inkml:context>
    <inkml:brush xml:id="br0">
      <inkml:brushProperty name="width" value="0.025" units="cm"/>
      <inkml:brushProperty name="height" value="0.025" units="cm"/>
    </inkml:brush>
  </inkml:definitions>
  <inkml:trace contextRef="#ctx0" brushRef="#br0">1 1 18481,'0'0'7586,"1"9"-5915,3 21-683,-3 58 0,3 27 1080,-3-103-1945,0 0 1,2 0-1,-1 0 0,2 0 0,-1-1 0,2 1 0,5 10 0,-9-20-123,0 0 0,0 0 0,0 0 0,0 0 0,0 0 0,0 0 0,1-1 0,-1 1 0,1 0 0,-1-1 0,1 1 0,0-1 0,0 0 0,-1 1 0,1-1 0,0 0 0,0 0 0,0 0 0,0-1 0,0 1 0,0 0 0,1-1 0,-1 1 0,0-1 0,0 0 0,0 0 0,1 0 0,-1 0 0,0 0 0,0 0 0,0 0 0,0-1 0,1 1 0,-1-1 0,0 0 0,0 0 0,0 1 0,0-1 0,3-3 0,3-1 0,-1 0 0,0 0 0,-1-1 0,1 0 0,-1 0 0,0-1 0,-1 0 0,9-12 0,-5 5 0,-2-1 0,1 1 0,-2-1 0,0-1 0,-1 1 0,0-1 0,-1 0 0,3-30 0,-22 91 0,13-33 0,-10 69 0,11-75 0,1 0 0,0 1 0,0-1 0,1 0 0,-1 0 0,1 1 0,1-1 0,-1 0 0,1 0 0,2 6 0,-2-10 0,-1 0 0,0 0 0,1 0 0,-1-1 0,1 1 0,-1-1 0,1 1 0,0-1 0,-1 0 0,1 0 0,0 1 0,0-1 0,0 0 0,0-1 0,0 1 0,0 0 0,0-1 0,1 1 0,-1-1 0,0 1 0,0-1 0,0 0 0,1 0 0,-1 0 0,0 0 0,0-1 0,0 1 0,0-1 0,1 1 0,-1-1 0,0 1 0,0-1 0,0 0 0,0 0 0,2-2 0,3 0 0,0-1 0,0 0 0,0 0 0,0-1 0,-1 0 0,0 0 0,0-1 0,7-7 0,-8 7-163,-1 1-1,-1-1 1,1 0 0,-1 0-1,0 0 1,0 0 0,-1-1-1,0 1 1,0-1 0,0 0-1,-1 1 1,1-15 0,-2 16-177,0-1 1,-1 1-1,0-1 1,0 0 0,0 1-1,-1 0 1,0-1-1,0 1 1,0 0 0,0 0-1,-1 0 1,0 0-1,0 0 1,0 1 0,-8-9-1,-12-10-8575,0-2-6326</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1.418"/>
    </inkml:context>
    <inkml:brush xml:id="br0">
      <inkml:brushProperty name="width" value="0.025" units="cm"/>
      <inkml:brushProperty name="height" value="0.025" units="cm"/>
    </inkml:brush>
  </inkml:definitions>
  <inkml:trace contextRef="#ctx0" brushRef="#br0">4 0 15599,'0'0'13933,"-4"18"-16784,13-5-2178,-2 1-3907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1.775"/>
    </inkml:context>
    <inkml:brush xml:id="br0">
      <inkml:brushProperty name="width" value="0.025" units="cm"/>
      <inkml:brushProperty name="height" value="0.025" units="cm"/>
    </inkml:brush>
  </inkml:definitions>
  <inkml:trace contextRef="#ctx0" brushRef="#br0">98 384 21717,'0'0'6043,"-10"9"-3913,9-8-2108,-7 5 180,1 0 0,0 1 0,0 0 0,1 0 0,-1 1 0,2-1 0,-1 1 0,1 1 0,0-1 0,1 1 0,0 0 0,0 0 0,-4 18 0,7-20-198,0-1 1,0 1-1,1 0 0,0 0 0,0 0 0,1 0 0,1 8 1,-1-13-6,0 0 1,0 0 0,0-1 0,0 1 0,0 0-1,0-1 1,0 1 0,1-1 0,-1 1-1,0-1 1,1 0 0,-1 0 0,1 1-1,0-1 1,-1 0 0,1 0 0,0-1 0,0 1-1,-1 0 1,1 0 0,0-1 0,0 1-1,0-1 1,0 0 0,0 0 0,0 1-1,0-1 1,4-1 0,1 1 0,0-1 0,0 0 0,0-1 0,0 0 0,0 0 0,0 0 0,0-1 0,-1 0 0,1 0 0,-1 0 0,0-1 0,0 0 0,0-1 0,0 1 0,-1-1 0,1 0 0,-2 0 0,1-1 0,0 0 0,5-9 0,1-1 0,-1-1 0,-1 0 0,0 0 0,-1-1 0,-1 0 0,8-33 0,-9 22 0,-1 0 0,-2-1 0,0 0 0,-3-33 0,0 51 0,-1 0 0,0 0 0,-1 0 0,0 0 0,-1 0 0,0 1 0,-1-1 0,-1 1 0,1 0 0,-2 0 0,1 0 0,-14-17 0,17 26 0,0-1 0,0 1 0,0 0 0,0 0 0,0 0 0,0 0 0,-1 0 0,1 1 0,-1-1 0,1 1 0,-1-1 0,1 1 0,-1 0 0,0 0 0,0 0 0,0 1 0,0-1 0,0 0 0,1 1 0,-1 0 0,0 0 0,-5 0 0,3 2 0,1-1 0,-1 1 0,1-1 0,0 1 0,0 0 0,0 1 0,0-1 0,0 1 0,0 0 0,0 0 0,1 0 0,0 0 0,-4 5 0,-2 3 0,0 1 0,1 0 0,0 0 0,1 1 0,1 0 0,0 0 0,0 0 0,-4 21 0,9-32 0,0 1 0,1-1 0,-1 1 0,1 0 0,-1-1 0,1 1 0,0-1 0,0 1 0,0 0 0,1-1 0,-1 1 0,0-1 0,1 1 0,0-1 0,0 1 0,-1-1 0,1 1 0,1-1 0,-1 0 0,0 1 0,1-1 0,2 3 0,0-2 0,0 0 0,1 0 0,0-1 0,-1 0 0,1 1 0,0-2 0,0 1 0,0-1 0,0 1 0,8 0 0,0 0 0,7 1 0,1 2 0,-1 0 0,0 0 0,36 18 0,-51-20 0,0-1 0,0 1 0,0 1 0,-1-1 0,1 1 0,-1 0 0,0 0 0,0 0 0,-1 0 0,1 1 0,-1 0 0,0-1 0,0 1 0,-1 0 0,1 1 0,-1-1 0,0 0 0,-1 1 0,1-1 0,-1 1 0,0-1 0,0 1 0,-1 6 0,0 63-2868,-2-63 1341,1-1 1,-2 0-1,1 1 1,-8 16-1,-2 3-9977</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3.036"/>
    </inkml:context>
    <inkml:brush xml:id="br0">
      <inkml:brushProperty name="width" value="0.025" units="cm"/>
      <inkml:brushProperty name="height" value="0.025" units="cm"/>
    </inkml:brush>
  </inkml:definitions>
  <inkml:trace contextRef="#ctx0" brushRef="#br0">139 405 17136,'0'0'2525,"-10"-5"337,3 2-2517,0-1 176,-1 1 0,1 0 1,-1 0-1,0 1 0,1 0 0,-11-1 1,16 3-453,0 0 1,0 0 0,0 0-1,0 0 1,0 0 0,0 0-1,0 1 1,0-1 0,0 1-1,0 0 1,0-1 0,0 1 0,0 0-1,0 0 1,1 0 0,-1 1-1,0-1 1,1 0 0,-1 0-1,1 1 1,-1-1 0,1 1-1,0 0 1,-1-1 0,1 1-1,0 0 1,0 0 0,0 0 0,0-1-1,1 1 1,-1 0 0,0 0-1,0 3 1,-1 4-1,1-1-1,0 1 1,0 0 0,0 0 0,1 0-1,1-1 1,-1 1 0,1 0-1,1 0 1,0-1 0,0 1 0,4 8-1,-6-14-42,2-1 0,-1 1 0,0-1 0,0 1 0,1-1 0,-1 0 0,1 1-1,0-1 1,0 0 0,0 0 0,0 0 0,0 0 0,0-1 0,0 1 0,1-1 0,-1 1-1,1-1 1,-1 0 0,1 0 0,-1 0 0,1 0 0,0 0 0,-1 0 0,1-1 0,0 1-1,0-1 1,-1 0 0,1 0 0,0 0 0,0 0 0,0-1 0,-1 1 0,1-1-1,0 1 1,-1-1 0,1 0 0,0 0 0,-1 0 0,1-1 0,-1 1 0,4-3 0,5-4 42,0 1 1,-1-2-1,0 1 1,-1-1-1,0-1 1,0 1-1,-1-2 1,0 1 0,-1-1-1,0 0 1,-1-1-1,0 1 1,-1-1-1,0-1 1,-1 1-1,-1-1 1,0 1 0,2-15-1,-5 26-49,0-1 0,1 0 0,-1 1-1,0-1 1,0 0 0,-1 1 0,1-1 0,0 0-1,0 1 1,-1-1 0,1 0 0,-1 1 0,-1-3-1,2 3-12,-1 1 0,1-1-1,0 1 1,-1 0 0,1-1-1,-1 1 1,1 0 0,-1-1-1,1 1 1,-1 0 0,1 0-1,-1-1 1,1 1 0,-1 0-1,1 0 1,-1 0 0,1 0-1,-1 0 1,1 0 0,-1 0-1,1 0 1,-1 0 0,1 0-1,-1 0 1,1 0 0,-1 0-1,0 0 1,-1 1-7,0 0 1,0 0-1,0 1 1,0-1-1,0 0 0,0 1 1,0-1-1,0 1 1,1-1-1,-1 1 0,1 0 1,-1 0-1,1 0 1,0 0-1,0 0 0,0 0 1,-1 3-1,-3 12 19,2-1 0,0 1 1,1 0-1,0 0 0,1 0 0,3 26 0,-1-13 26,-1-24-42,0 0 0,1-1-1,0 1 1,0 0 0,0 0 0,1-1 0,0 1 0,0-1-1,0 0 1,5 8 0,-6-11-2,0-1 0,0 1 0,0-1 0,1 0-1,-1 1 1,0-1 0,1 0 0,-1 0 0,1 0 0,-1 0 0,1 0 0,-1 0 0,1 0 0,0-1-1,-1 1 1,1-1 0,0 1 0,0-1 0,-1 1 0,1-1 0,0 0 0,0 0 0,0 0 0,0 0-1,-1 0 1,1 0 0,0-1 0,0 1 0,-1-1 0,1 1 0,0-1 0,0 0 0,-1 1 0,1-1-1,-1 0 1,1 0 0,-1 0 0,3-2 0,4-4 0,1 0 0,-1-1 0,-1 0 0,0 0 0,0 0 0,0-1 0,-1 0 0,0 0 0,-1-1 0,0 0 0,-1 0 0,4-11 0,-1 2 0,-1-1 0,-1-1 0,-1 1 0,0 0 0,0-32 0,-5 21 0,-1 43 0,-2 49 0,3-47 0,0-4 0,1 1 0,0 0 0,1-1 0,2 14 0,-3-23 0,0 0 0,0 0 0,0 0 0,1 0 0,-1 0 0,0 0 0,1 0 0,-1 0 0,0-1 0,1 1 0,-1 0 0,1 0 0,0 0 0,-1 0 0,1-1 0,0 1 0,-1 0 0,1 0 0,0-1 0,0 1 0,0-1 0,-1 1 0,1-1 0,0 1 0,0-1 0,0 1 0,0-1 0,0 0 0,0 0 0,0 1 0,0-1 0,0 0 0,0 0 0,0 0 0,0 0 0,0 0 0,0 0 0,0 0 0,0-1 0,0 1 0,0 0 0,0 0 0,0-1 0,0 1 0,0-1 0,0 1 0,-1-1 0,1 1 0,0-1 0,0 1 0,0-1 0,-1 0 0,2-1 0,5-4 0,0 0 0,-1-1 0,0 0 0,0 0 0,-1 0 0,1-1 0,-2 0 0,1 0 0,-1 0 0,-1 0 0,6-17 0,-4 10 0,0-1 0,-1 0 0,-1 0 0,2-23 0,-6 69 0,1 45 0,0-71 0,0 1 0,1 0 0,0-1 0,0 1 0,0-1 0,0 0 0,1 1 0,0-1 0,0 0 0,0 0 0,0 0 0,5 6 0,-6-9 0,1 0 0,-1 0 0,0 0 0,1 0 0,-1 0 0,1 0 0,-1 0 0,1-1 0,-1 1 0,1 0 0,-1-1 0,1 0 0,0 1 0,-1-1 0,1 0 0,0 0 0,-1 0 0,1 0 0,0 0 0,0 0 0,-1 0 0,1-1 0,-1 1 0,1-1 0,0 1 0,-1-1 0,1 1 0,-1-1 0,1 0 0,-1 0 0,1 0 0,-1 0 0,0 0 0,1 0 0,-1 0 0,0 0 0,0-1 0,0 1 0,1-2 0,6-6 0,0 0 0,-1-1 0,0 0 0,5-11 0,-3 2 0,0 0 0,-2 0 0,0-1 0,-1 0 0,-1 0 0,-1-1 0,-1 1 0,0-1 0,-2 0 0,-1 0 0,0 0 0,-1 1 0,-7-36 0,7 54 0,1 0 0,0 0 0,-1-1 0,1 1 0,-1-1 0,0 1 0,1 0 0,-1-1 0,0 1 0,0 0 0,-1 0 0,1 0 0,0 0 0,-1 0 0,1 0 0,-1 0 0,0 0 0,0 0 0,-2-1 0,4 4 0,-1 0 0,0 0 0,1 0 0,-1 0 0,1 1 0,-1-1 0,1 0 0,0 0 0,-1 0 0,1 0 0,0 1 0,0-1 0,0 0 0,0 0 0,0 1 0,0 1 0,0 0 0,-3 49 0,0-6 0,1 0 0,6 47 0,-3-79 0,1 1 0,1-1 0,1 1 0,0-1 0,0 0 0,2 0 0,0-1 0,0 0 0,1 0 0,14 19 0,38 37 0,-34-41 0,37 51 0,-56-70 0,-1-1 0,0 1 0,-1-1 0,0 1 0,0 1 0,-1-1 0,0 0 0,-1 1 0,0 0 0,0-1 0,0 14 0,-2-23 0,0 1 0,0-1 0,0 1 0,0-1 0,0 0 0,0 1 0,0-1 0,0 1 0,0-1 0,0 1 0,0-1 0,0 1 0,0-1 0,-1 0 0,1 1 0,0-1 0,0 1 0,0-1 0,-1 0 0,1 1 0,0-1 0,0 0 0,-1 1 0,1-1 0,0 0 0,-1 1 0,1-1 0,-1 0 0,1 0 0,0 1 0,-1-1 0,1 0 0,-1 0 0,0 1 0,-16-7 0,-15-21 0,8-2 0,2-1 0,0-1 0,2 0 0,2-2 0,-17-39 0,33 68 0,0-1 0,0 1 0,1-1 0,-1 1 0,1-1 0,0 0 0,0 1 0,1-1 0,-1 0 0,1 0 0,0 1 0,0-1 0,1 0 0,-1 0 0,3-6 0,-1 8 0,0-1 0,0 1 0,0 0 0,0 0 0,1 0 0,0 0 0,-1 0 0,1 1 0,0-1 0,0 1 0,1 0 0,-1 0 0,0 0 0,1 0 0,-1 0 0,1 1 0,0 0 0,6-2 0,38-11-1831,9-3-5477,-22 5-4405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3.736"/>
    </inkml:context>
    <inkml:brush xml:id="br0">
      <inkml:brushProperty name="width" value="0.025" units="cm"/>
      <inkml:brushProperty name="height" value="0.025" units="cm"/>
    </inkml:brush>
  </inkml:definitions>
  <inkml:trace contextRef="#ctx0" brushRef="#br0">124 245 12236,'-8'0'8904,"3"0"-8625,1-1 0,-1 1-1,0 1 1,1-1 0,-1 1 0,1-1 0,-1 1-1,1 1 1,0-1 0,-1 1 0,1-1 0,0 1-1,0 0 1,0 1 0,0-1 0,1 1 0,-1 0-1,0-1 1,1 2 0,0-1 0,0 0 0,0 1-1,0-1 1,1 1 0,-1 0 0,1 0 0,0 0-1,0 0 1,0 0 0,-2 7 0,4-8-257,-1-1 1,1 0 0,-1 0-1,1 0 1,0 0-1,0 0 1,0 0-1,0 1 1,0-1 0,0 0-1,0 0 1,1 0-1,-1 0 1,1 0-1,0 0 1,0 0-1,-1 0 1,1 0 0,2 3-1,-1-4-15,-1 0 0,0 0 0,0-1 0,1 1 0,-1-1 0,0 1 0,1-1 0,-1 1 0,0-1 0,1 0-1,-1 1 1,0-1 0,1 0 0,-1 0 0,1 0 0,-1 0 0,1 0 0,-1-1 0,0 1 0,1 0 0,-1-1 0,2 0 0,4-1 4,0-1 1,-1 0-1,1-1 1,-1 0-1,1 0 0,-1 0 1,0 0-1,-1-1 1,1 0-1,5-7 1,-2-1 130,-1-1-1,0 0 1,-1-1 0,0 0 0,-1 0 0,-1-1 0,7-27 0,-7 17 229,-1 0-1,2-38 1,-12 316-371,6-250 0,0 0 0,0 0 0,0 1 0,0-1 0,0 0 0,0 0 0,1 0 0,0 0 0,-1 1 0,1-1 0,0 0 0,0 0 0,0 0 0,0 0 0,0-1 0,0 1 0,3 3 0,-3-4 0,1-1 0,-1 1 0,0 0 0,0-1 0,1 1 0,-1-1 0,0 1 0,1-1 0,-1 0 0,1 0 0,-1 1 0,0-1 0,1 0 0,-1 0 0,1 0 0,-1-1 0,1 1 0,-1 0 0,0 0 0,3-2 0,2 0 0,0-1 0,-1 1 0,1-2 0,0 1 0,-1 0 0,0-1 0,0 0 0,0-1 0,0 1 0,5-7 0,2-7 0,0 0 0,-1-1 0,-1 0 0,14-37 0,13-25 0,-35 93 0,0-1 0,-1 1 0,0 19 0,-1-23 0,0 1 0,0-1 0,1 0 0,0 1 0,0-1 0,1 0 0,0 0 0,4 10 0,-5-17 0,-1 1 0,1-1 0,0 1 0,1-1 0,-1 1 0,0-1 0,0 0 0,1 1 0,-1-1 0,1 0 0,-1 0 0,1 0 0,-1 0 0,1 0 0,-1 0 0,1-1 0,2 2 0,-1-2 0,1 1 0,-1-1 0,1 0 0,-1 0 0,1 0 0,-1 0 0,1 0 0,-1-1 0,1 0 0,-1 0 0,0 0 0,4-1 0,2-2 0,0 0 0,0-1 0,-1 0 0,0 0 0,0-1 0,0 0 0,-1 0 0,0-1 0,0 0 0,-1 0 0,0-1 0,0 0 0,0 0 0,-1 0 0,-1-1 0,1 1 0,-1-1 0,-1 0 0,1 0 0,-2-1 0,1 1 0,-1-1 0,-1 1 0,0-1 0,0 0 0,-1 1 0,-1-17 0,1 25 0,-1-1 0,1 0 0,-1 0 0,1 0 0,-1 1 0,0-1 0,0 0 0,0 1 0,0-1 0,0 1 0,0-1 0,0 1 0,0 0 0,-1-1 0,1 1 0,0 0 0,-1 0 0,1 0 0,-1 0 0,1 0 0,-1 0 0,0 0 0,-2 0 0,3 0 0,0 1 0,0 0 0,0 0 0,-1 0 0,1 0 0,0 0 0,0 0 0,0 0 0,-1 0 0,1 0 0,0 1 0,0-1 0,0 0 0,0 1 0,0-1 0,0 1 0,0 0 0,0-1 0,0 1 0,0 0 0,0-1 0,0 1 0,0 0 0,0 0 0,0 0 0,1 0 0,-1 0 0,0 0 0,1 0 0,-1 0 0,1 0 0,-1 0 0,1 0 0,-1 0 0,1 2 0,-2 2 0,0 0 0,1-1 0,0 1 0,0 0 0,0 0 0,1 0 0,0 0 0,0 0 0,0 0 0,0 0 0,1-1 0,0 1 0,0 0 0,0 0 0,0 0 0,4 7 0,-3-9 0,0 0 0,1 0 0,-1 0 0,1 0 0,-1-1 0,1 1 0,0-1 0,0 1 0,0-1 0,0 0 0,0 0 0,1 0 0,-1-1 0,1 1 0,-1-1 0,1 0 0,-1 0 0,1 0 0,0 0 0,0-1 0,-1 0 0,5 1 0,-1-1-65,3 1-890,0-1 0,0 0 0,1 0 0,15-3 0,-24 3 621,0-1 0,-1 1 0,1-1 0,0 1-1,0-1 1,-1 0 0,1 0 0,0 0 0,-1 1 0,1-2 0,-1 1 0,1 0 0,-1 0 0,1 0 0,-1-1 0,0 1 0,0-1 0,1 1 0,-1-1 0,0 1 0,-1-1 0,1 0 0,0 1 0,0-1 0,-1 0 0,1 0 0,-1 1 0,1-1 0,-1 0 0,0 0 0,0-2 0,1-17-16904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4.127"/>
    </inkml:context>
    <inkml:brush xml:id="br0">
      <inkml:brushProperty name="width" value="0.025" units="cm"/>
      <inkml:brushProperty name="height" value="0.025" units="cm"/>
    </inkml:brush>
  </inkml:definitions>
  <inkml:trace contextRef="#ctx0" brushRef="#br0">0 0 22133,'0'0'9801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7.160"/>
    </inkml:context>
    <inkml:brush xml:id="br0">
      <inkml:brushProperty name="width" value="0.025" units="cm"/>
      <inkml:brushProperty name="height" value="0.025" units="cm"/>
    </inkml:brush>
  </inkml:definitions>
  <inkml:trace contextRef="#ctx0" brushRef="#br0">178 90 12268,'0'-5'618,"0"0"1,1 1-1,0-1 1,0 0-1,0 1 1,0-1-1,0 1 1,1 0-1,0-1 1,0 1-1,5-8 1,6-12 2481,-16 20 1865,-8 6-3428,-11 6-1062,3 4-310,-1 1 0,2 1 0,-22 19 1,31-24-140,-1 0 1,1 1 0,1 0 0,0 0 0,0 1 0,1 0-1,-7 15 1,14-26-26,-1 1-1,1 0 0,0 0 0,-1 0 1,1 0-1,0 0 0,-1-1 1,1 1-1,0 0 0,0 0 0,0 0 1,0 0-1,0 0 0,0 0 1,0 0-1,0 0 0,0 0 0,0 0 1,1 0-1,-1-1 0,0 1 1,1 0-1,-1 0 0,1 0 1,-1 0-1,0-1 0,1 1 0,0 0 1,-1 0-1,1-1 0,0 1 1,-1 0-1,1-1 0,0 1 0,-1-1 1,1 1-1,0-1 0,0 1 1,0-1-1,0 0 0,-1 1 0,1-1 1,0 0-1,0 1 0,0-1 1,0 0-1,0 0 0,0 0 0,0 0 1,0 0-1,0 0 0,0 0 1,1-1-1,60-7-13,-54 7 0,23-6-156,-12 2-120,1 1 1,1 1-1,-1 1 0,33 1 0,-50 1 281,-1 0-1,1 1 1,0 0-1,-1 0 0,1-1 1,-1 1-1,0 1 0,1-1 1,-1 0-1,0 1 0,0-1 1,0 1-1,0 0 0,0-1 1,0 1-1,0 0 0,0 0 1,-1 0-1,1 1 1,-1-1-1,0 0 0,1 0 1,-1 1-1,0-1 0,-1 1 1,1-1-1,0 1 0,-1-1 1,1 1-1,-1 0 0,0-1 1,0 1-1,0 3 0,0 3 156,0-1-1,0 0 0,-1 1 1,0-1-1,-1 0 0,1 0 1,-2 0-1,1 0 0,-7 14 1,3-12-40,-1-1 0,1 1 1,-1-1-1,-1 0 1,0-1-1,0 0 1,-1 0-1,0 0 0,0-1 1,0-1-1,-1 0 1,0 0-1,-1 0 1,1-2-1,-1 1 1,0-1-1,0-1 0,0 0 1,-1-1-1,1 0 1,-1 0-1,1-1 1,-16-1-1,25 0-151,0 0 1,0 0-1,1-1 0,-1 1 1,0 0-1,0-1 0,1 1 1,-1-1-1,0 0 0,1 1 1,-1-1-1,1 0 0,-1 0 1,1 0-1,-1 0 0,1 0 1,0 0-1,-1-1 0,1 1 1,0 0-1,0-1 0,0 1 1,0-1-1,0 1 0,0-1 1,0 1-1,1-1 0,-1 0 1,1 1-1,-1-1 0,1 0 1,0 0-1,-1 1 0,1-1 1,0-3-1,0 1-170,0 1 0,1-1 0,-1 0 0,1 1 0,0-1 0,0 0 0,0 1 0,0-1 0,1 1 0,-1 0 0,1-1 0,0 1 0,0 0 0,0 0 0,1 0 0,3-4 0,20-15-4906,1 1-1782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7.569"/>
    </inkml:context>
    <inkml:brush xml:id="br0">
      <inkml:brushProperty name="width" value="0.025" units="cm"/>
      <inkml:brushProperty name="height" value="0.025" units="cm"/>
    </inkml:brush>
  </inkml:definitions>
  <inkml:trace contextRef="#ctx0" brushRef="#br0">14 0 16752,'0'0'10308,"-2"11"-9309,0 1-790,-1 3 70,0 0 1,1 0-1,1 0 1,1 25-1,1-39-247,-1 0-1,1 0 0,0 0 0,0-1 1,0 1-1,0 0 0,0 0 0,0-1 1,0 1-1,0-1 0,0 1 0,0-1 1,0 1-1,0-1 0,0 0 0,0 0 1,0 1-1,0-1 0,0 0 0,1 0 1,-1 0-1,0 0 0,0 0 0,2-1 1,31-2 510,-30 1-577,1 0-1,-1 0 1,1 0-1,-1-1 1,0 1-1,0-1 0,0 0 1,0 0-1,-1 0 1,1-1-1,-1 1 1,0-1-1,0 0 0,0 0 1,4-8-1,3-14-4413,-7-4-5630,-3 23 4661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8.118"/>
    </inkml:context>
    <inkml:brush xml:id="br0">
      <inkml:brushProperty name="width" value="0.025" units="cm"/>
      <inkml:brushProperty name="height" value="0.025" units="cm"/>
    </inkml:brush>
  </inkml:definitions>
  <inkml:trace contextRef="#ctx0" brushRef="#br0">4 0 19923,'0'0'7329,"-2"12"-5690,0 104 591,3-100-2000,0 0 1,1 0 0,1 0-1,1 0 1,0 0-1,7 17 1,-11-32-230,1 0 0,-1 0-1,1 1 1,-1-1 0,1 0 0,0 0 0,-1 1-1,1-1 1,0 0 0,0 0 0,0 0 0,0 0 0,0 0-1,0 0 1,0-1 0,0 1 0,0 0 0,1 0-1,-1-1 1,0 1 0,0-1 0,1 1 0,-1-1 0,0 1-1,1-1 1,-1 0 0,1 0 0,-1 0 0,0 0-1,1 0 1,-1 0 0,0 0 0,1 0 0,-1 0-1,1-1 1,-1 1 0,0 0 0,0-1 0,1 0 0,-1 1-1,0-1 1,0 0 0,1 1 0,-1-1 0,0 0-1,0 0 1,0 0 0,2-2 0,6-5-3,0-2 1,-1 1-1,1-1 1,6-12-1,-10 16 2,5-10 0,-9 13 0,1 0 0,0 0 0,-1-1 0,2 1 0,-1 0 0,0 1 0,0-1 0,1 0 0,0 1 0,-1-1 0,1 1 0,0 0 0,5-3 0,-7 6 0,0 1 0,0-1 0,1 1 0,-1-1 0,0 1 0,-1 0 0,1-1 0,0 1 0,0 0 0,-1 0 0,1-1 0,-1 1 0,1 0 0,-1 0 0,0 0 0,0 0 0,0 3 0,0-2 0,3 56 0,-4-47 0,1-1 0,0 0 0,1 0 0,0 1 0,6 21 0,-7-33-59,1 1-1,-1-1 1,0 1 0,0-1-1,0 1 1,1-1 0,-1 1-1,0-1 1,1 1 0,-1-1-1,0 0 1,1 1 0,-1-1-1,0 1 1,1-1 0,-1 0-1,1 1 1,-1-1 0,1 0-1,-1 1 1,1-1 0,-1 0-1,1 0 1,-1 0 0,1 0-1,-1 1 1,1-1 0,-1 0-1,1 0 1,-1 0 0,1 0-1,-1 0 1,1 0 0,0 0-1,-1 0 1,1 0 0,-1-1-1,1 1 1,-1 0 0,1 0-1,-1 0 1,1-1 0,-1 1-1,1 0 1,-1 0 0,1-1-1,-1 1 1,0 0 0,1-1-1,-1 1 1,1-1 0,-1 1-1,0-1 1,0 1 0,1-1-1,-1 1 1,0 0 0,0-1-1,1 0 1,-1 0 0,19-29-7853,-11 9-2017</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8.704"/>
    </inkml:context>
    <inkml:brush xml:id="br0">
      <inkml:brushProperty name="width" value="0.025" units="cm"/>
      <inkml:brushProperty name="height" value="0.025" units="cm"/>
    </inkml:brush>
  </inkml:definitions>
  <inkml:trace contextRef="#ctx0" brushRef="#br0">20 166 21685,'0'0'8082,"-5"12"-7687,2-2-317,0 1 0,0-1 0,1 1 0,0 0 0,1 0 0,1 0 0,0 12 0,0-20-45,0 0 0,0-1 0,0 1 0,0-1 1,1 1-1,-1-1 0,1 1 0,0-1 0,0 0 0,0 1 0,0-1 0,0 0 1,0 0-1,1 1 0,-1-1 0,1 0 0,-1 0 0,1-1 0,0 1 1,0 0-1,0 0 0,0-1 0,0 1 0,0-1 0,0 0 0,0 0 1,1 0-1,-1 0 0,0 0 0,1 0 0,-1 0 0,1-1 0,-1 1 0,1-1 1,-1 0-1,1 0 0,0 0 0,-1 0 0,1 0 0,-1-1 0,1 1 1,-1-1-1,5-1 0,-1 0-18,-1 0-1,0 0 1,0-1 0,0 0 0,-1 0-1,1 0 1,-1 0 0,1-1 0,-1 0-1,0 0 1,0 0 0,-1 0 0,1 0-1,-1-1 1,0 0 0,0 0-1,-1 0 1,1 0 0,-1 0 0,2-6-1,2-5 22,-1 1 0,-1-1-1,0 0 1,-1 0-1,1-28 1,-5 1-36,-1 28 0,-2 29 0,0 11 0,1 0 0,2 0 0,2 38 0,-1-56 0,1-1 0,-1 1 0,1-1 0,1 1 0,-1-1 0,1 1 0,0-1 0,1 0 0,0 0 0,0 0 0,0 0 0,0 0 0,1-1 0,0 0 0,0 1 0,1-1 0,-1-1 0,10 8 0,-12-10 0,1 0 0,0 0 0,0 0 0,0-1 0,0 1 0,0-1 0,0 0 0,0 0 0,1 0 0,-1 0 0,0 0 0,1-1 0,-1 0 0,1 1 0,-1-1 0,0 0 0,1-1 0,-1 1 0,0-1 0,1 1 0,-1-1 0,0 0 0,0 0 0,1-1 0,-1 1 0,0-1 0,0 1 0,0-1 0,-1 0 0,1 0 0,0 0 0,-1 0 0,1-1 0,-1 1 0,0-1 0,0 1 0,0-1 0,0 0 0,0 0 0,-1 0 0,3-4 0,2-5 0,-1-1 0,0 0 0,0 0 0,-1 0 0,-1 0 0,0-1 0,-1 0 0,1-23 0,-3 29 0,-1 1 0,0 0 0,0 0 0,-1 0 0,0 0 0,0 0 0,0 0 0,-1 0 0,0 0 0,-4-6 0,5 11 0,1 0 0,0 0 0,0 0 0,-1 1 0,1-1 0,-1 0 0,1 1 0,-1-1 0,0 1 0,1-1 0,-1 1 0,0 0 0,0 0 0,0 0 0,0 0 0,0 0 0,0 0 0,-1 1 0,1-1 0,0 1 0,0-1 0,0 1 0,-1 0 0,1 0 0,0 0 0,0 0 0,-1 0 0,1 0 0,0 1 0,0-1 0,0 1 0,0 0 0,-1-1 0,1 1 0,0 0 0,0 0 0,-3 3 0,5-4 0,-1 0 0,0 0 0,0 1 0,1-1 0,-1 0 0,0 1 0,1-1 0,-1 1 0,0-1 0,1 1 0,-1-1 0,1 1 0,-1-1 0,1 1 0,-1 0 0,1-1 0,-1 1 0,1 0 0,-1-1 0,1 1 0,0 0 0,0 0 0,-1 1 0,2-2 0,0 0 0,0 0 0,0 0 0,0 0 0,0 0 0,0 0 0,0-1 0,0 1 0,0 0 0,0 0 0,-1-1 0,1 1 0,0-1 0,0 1 0,0 0 0,0-1 0,-1 0 0,1 1 0,0-1 0,0 0 0,0-1 0,45-28-3268,-33 23 766,-1 1 0,1 0 0,25-7-1,-20 9-6257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4.607"/>
    </inkml:context>
    <inkml:brush xml:id="br0">
      <inkml:brushProperty name="width" value="0.025" units="cm"/>
      <inkml:brushProperty name="height" value="0.025" units="cm"/>
    </inkml:brush>
  </inkml:definitions>
  <inkml:trace contextRef="#ctx0" brushRef="#br0">0 0 22069,'0'0'7655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9.076"/>
    </inkml:context>
    <inkml:brush xml:id="br0">
      <inkml:brushProperty name="width" value="0.025" units="cm"/>
      <inkml:brushProperty name="height" value="0.025" units="cm"/>
    </inkml:brush>
  </inkml:definitions>
  <inkml:trace contextRef="#ctx0" brushRef="#br0">138 29 10474,'0'0'11120,"-9"-3"-6321,4 2-4285,0-1 1,-1 1-1,0 0 1,1 0-1,-1 0 1,0 1-1,1 0 1,-10 1-1,12 0-447,0-1-1,1 1 0,-1 1 1,0-1-1,1 0 1,-1 1-1,0-1 0,1 1 1,0 0-1,-1 0 1,1 0-1,0 0 0,0 0 1,0 0-1,0 1 1,1-1-1,-1 1 0,1-1 1,-1 1-1,1 0 1,-2 4-1,-1 4-29,0 1 0,1 0 0,0 0 0,-2 21 1,4-28-31,1-1 1,0 0 0,0 0 0,1 1-1,-1-1 1,1 0 0,0 0 0,1 4-1,-1-6-5,-1-1-1,1 0 0,0 1 0,-1-1 0,1 0 1,0 1-1,0-1 0,0 0 0,0 0 0,0 0 1,0 0-1,0 0 0,1 0 0,-1 0 0,0 0 1,0-1-1,1 1 0,-1 0 0,0-1 0,1 1 1,-1-1-1,3 1 0,1 0-1,0-1 0,0 0 0,0 0 0,1 0 0,-1-1 0,0 1 0,0-1 0,0 0 0,0-1 0,0 1 0,0-1 0,0 0 0,0 0 0,-1-1 0,1 1 0,-1-1 0,0 0 0,1 0 0,-1-1 0,-1 1 0,1-1 0,0 0 0,-1 0 0,0 0 0,0 0 0,0-1 0,2-5 0,4-6 0,-1 0 0,0-1 0,-2 0 0,0-1 0,0 1 0,3-25 0,-18 85 25,4-24-65,1 0 0,1 0-1,1 0 1,0 28 0,2-46-110,1 1 1,-1-1-1,0 0 1,0 0-1,0 0 1,1 0-1,-1 0 1,1 0-1,-1 0 1,1 0-1,-1 0 1,1 0-1,0 0 1,-1 0-1,1 0 1,0 0-1,0 0 1,-1-1-1,3 2 1,-2-1-326,1 0 0,-1-1 0,1 1 0,0 0 1,-1-1-1,1 0 0,0 1 0,-1-1 0,1 0 0,0 0 0,-1 0 1,1 0-1,0 0 0,-1 0 0,1-1 0,0 1 0,-1 0 1,1-1-1,0 1 0,-1-1 0,2 0 0,18-15-6379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9.483"/>
    </inkml:context>
    <inkml:brush xml:id="br0">
      <inkml:brushProperty name="width" value="0.025" units="cm"/>
      <inkml:brushProperty name="height" value="0.025" units="cm"/>
    </inkml:brush>
  </inkml:definitions>
  <inkml:trace contextRef="#ctx0" brushRef="#br0">49 263 16111,'0'0'9033,"-7"12"-7159,0 3-1315,0 1 0,0 0 0,2 0 1,0 1-1,-4 24 0,8-38-458,1 1 0,0-1 0,-1 1 0,1 0 0,0-1-1,1 1 1,-1 0 0,1-1 0,-1 1 0,1 0 0,0-1 0,1 1-1,-1-1 1,0 0 0,4 6 0,-3-7-98,0 0 1,1-1-1,-1 1 1,0 0-1,1-1 1,-1 0-1,1 1 1,0-1-1,-1 0 0,1-1 1,0 1-1,0 0 1,-1-1-1,1 1 1,0-1-1,0 0 0,0 0 1,0 0-1,0 0 1,-1-1-1,1 1 1,0-1-1,0 0 1,3-1-1,-1 1-13,0-2-1,1 1 1,-1 0-1,0-1 1,-1 0 0,1 0-1,0-1 1,-1 1-1,0-1 1,0 0 0,0 0-1,0 0 1,-1-1-1,1 1 1,-1-1 0,0 0-1,-1 0 1,1 0-1,3-11 1,0 0 23,-1-1 1,0 1-1,-1-1 0,-1 0 1,1-23-1,-1 5 200,-5-50 1,2 74-170,-2 0 0,0-1 0,0 1 0,-1 0-1,0 0 1,-1 0 0,0 1 0,-8-14 0,11 22-44,0 0 0,0 0 0,0 0 0,0 0 0,0 1 0,-1-1 0,1 0 0,0 1 0,-1-1 0,0 1 0,1 0 0,-1-1 0,0 1 0,1 0 0,-1 0 0,0 0 0,0 0 0,0 0 0,0 1 0,0-1 0,0 0 0,0 1 0,0 0 0,-4-1 0,3 2 0,0 0 0,0-1 0,0 1 0,0 1 0,1-1 0,-1 0 0,0 1 0,1-1 0,-1 1 0,1 0 0,-1 0 0,1 0 0,0 0 0,0 0 0,-2 4 0,-3 2 0,1 1 0,0 0 0,0 0 0,1 0 0,0 1 0,1 0 0,0 0 0,-4 20 0,7-29-1,1 0 0,1 1-1,-1-1 1,0 0 0,0 0 0,0 1-1,1-1 1,-1 0 0,0 1 0,1-1-1,-1 0 1,1 0 0,0 0 0,-1 0-1,1 0 1,0 1 0,0-1 0,0 0-1,0-1 1,0 1 0,0 0 0,0 0-1,0 0 1,0 0 0,0-1 0,0 1-1,0-1 1,0 1 0,1-1 0,1 1-1,54 13-132,-16-5-72,-37-8 163,1 1 0,-1 0 0,0 0 1,-1 1-1,1-1 0,0 1 0,-1-1 0,1 1 1,-1 0-1,0 1 0,0-1 0,0 1 0,-1-1 0,1 1 1,-1 0-1,0 0 0,0 0 0,0 0 0,0 0 0,1 6 1,0 4 46,-1 1 1,0 0 0,-1 0 0,-2 25 0,1-12-449,0-29 196,0 1 0,0 0 0,0 0 0,1 0 0,-1 0 0,0-1 0,0 1 0,0 0 0,0 0 0,1 0 0,-1 0 0,0 0-1,0 0 1,0-1 0,0 1 0,1 0 0,-1 0 0,0 0 0,0 0 0,1 0 0,-1 0 0,0 0 0,0 0 0,0 0 0,1 0 0,-1 0-1,0 0 1,0 0 0,0 0 0,1 0 0,-1 0 0,0 1 0,0-1 0,0 0 0,1 0 0,-1 0 0,0 0 0,0 0 0,0 0 0,1 1 0,-1-1-1,0 0 1,0 0 0,0 0 0,0 0 0,0 1 0,0-1 0,1 0 0,6-19-7744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19.826"/>
    </inkml:context>
    <inkml:brush xml:id="br0">
      <inkml:brushProperty name="width" value="0.025" units="cm"/>
      <inkml:brushProperty name="height" value="0.025" units="cm"/>
    </inkml:brush>
  </inkml:definitions>
  <inkml:trace contextRef="#ctx0" brushRef="#br0">0 99 10602,'0'0'17820,"9"0"-15514,13 1-1851,-10 0-262,-1-1 0,1 0 0,0-1 0,0 0 0,21-5 0,-30 5-179,-1 0 0,1 0 1,0 0-1,0 0 0,-1-1 0,1 1 0,-1-1 1,1 0-1,-1 0 0,0 0 0,0 0 0,0 0 1,0 0-1,0-1 0,0 1 0,-1-1 0,1 1 1,-1-1-1,1 0 0,-1 1 0,0-1 0,0 0 1,0 0-1,-1 0 0,1 0 0,-1 0 0,1 0 1,-1 0-1,0-5 0,-1 7-14,1 0 0,0 0 0,-1-1 0,1 1 0,0 0 0,-1 1 0,1-1 0,-1 0 0,0 0 0,1 0 0,-1 0 0,0 0 0,1 0 0,-1 1 0,0-1 0,0 0 0,0 1 0,0-1 0,0 0 0,0 1 0,0-1 0,0 1 0,0 0 0,0-1 0,0 1 0,0 0 0,0 0 0,0-1 0,0 1 0,0 0 0,0 0 0,0 0 0,-1 0 0,1 1 0,0-1 0,0 0 0,-2 1 0,-1-1 0,-1 1 0,1 0 0,-1-1 0,1 2 0,-1-1 0,1 1 0,0-1 0,-7 5 0,5-2 0,0 1 0,1 1 0,0-1 0,0 1 0,0 0 0,1 0 0,0 0 0,0 0 0,0 1 0,1 0 0,0 0 0,1 0 0,-1 0 0,-1 10 0,3-13 0,0-1 0,1 0 0,-1 0 0,1 0 0,0 0 0,0 1 0,0-1 0,0 0 0,1 0 0,-1 0 0,1 0 0,0 0 0,0 0 0,0 0 0,0 0 0,0 0 0,1 0 0,-1 0 0,1 0 0,0-1 0,0 1 0,0-1 0,0 1 0,0-1 0,1 0 0,-1 0 0,1 0 0,-1 0 0,1 0 0,0-1 0,-1 1 0,1-1 0,0 0 0,0 0 0,4 1 0,4 1-217,0-1 0,0 0 0,0-1 0,0 0-1,0-1 1,18-1 0,-20-1-521,-1 1 0,1-1 1,-1 0-1,1-1 0,9-3 0,23-16-9522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0.961"/>
    </inkml:context>
    <inkml:brush xml:id="br0">
      <inkml:brushProperty name="width" value="0.025" units="cm"/>
      <inkml:brushProperty name="height" value="0.025" units="cm"/>
    </inkml:brush>
  </inkml:definitions>
  <inkml:trace contextRef="#ctx0" brushRef="#br0">46 88 14510,'0'0'12614,"-7"13"-11866,0-1-557,1 0 1,1 0-1,0 1 0,1 0 1,-3 13-1,6-23-141,0 0 1,0-1-1,0 1 0,1 0 0,0 0 0,-1 0 1,1 0-1,0 0 0,0 0 0,1 0 0,-1-1 1,1 1-1,-1 0 0,1 0 0,0 0 0,0-1 0,0 1 1,0 0-1,1-1 0,-1 1 0,1-1 0,-1 1 1,1-1-1,0 0 0,0 0 0,0 0 0,0 0 1,1 0-1,-1 0 0,0 0 0,1-1 0,-1 1 0,1-1 1,-1 0-1,1 0 0,5 2 0,-5-3-29,0 1 0,0-1 0,0 1 0,0-1 0,0 0 0,0 0 0,0 0-1,0-1 1,0 1 0,0-1 0,0 0 0,0 1 0,0-1 0,0-1 0,-1 1 0,1 0 0,4-3 0,-2 0 50,0 0 0,0 0 0,0-1 0,-1 0 0,0 1 1,0-1-1,0 0 0,3-7 0,0-2 54,0 1 0,-1-1-1,-1 0 1,0-1 0,-1 1-1,4-24 1,-8 38-125,4-42 0,-4 41 0,0-1 0,0 1 0,0-1 0,0 0 0,0 1 0,0-1 0,0 1 0,0-1 0,0 0 0,-1 1 0,1-1 0,-1 1 0,1-1 0,-1 1 0,0-1 0,1 1 0,-1 0 0,0-1 0,-2-1 0,2 3 0,0 0 0,0 0 0,1 0 0,-1 0 0,0 0 0,0 0 0,0 1 0,0-1 0,1 0 0,-1 1 0,0-1 0,0 0 0,1 1 0,-1-1 0,0 1 0,1-1 0,-1 1 0,0 0 0,1-1 0,-1 1 0,1 0 0,-1-1 0,1 1 0,-1 0 0,1 0 0,0-1 0,-1 1 0,1 0 0,0 0 0,0 0 0,-1-1 0,1 1 0,0 0 0,0 0 0,0 0 0,0 0 0,0-1 0,0 2 0,-3 38 0,3-40 0,0 8 0,0 1 0,0 0 0,1 0 0,0-1 0,1 1 0,0-1 0,0 1 0,1-1 0,0 0 0,5 9 0,-6-15 0,-1 1 0,1 0 0,1 0 0,-1-1 0,0 1 0,1-1 0,-1 0 0,1 0 0,-1 0 0,1 0 0,0 0 0,0 0 0,0-1 0,0 1 0,0-1 0,1 0 0,-1 0 0,0 0 0,0 0 0,1-1 0,-1 0 0,1 1 0,-1-1 0,0 0 0,1 0 0,-1-1 0,0 1 0,1-1 0,3-1 0,-2 1 0,0-1 0,0-1 0,0 1 0,0-1 0,0 1 0,0-2 0,-1 1 0,1 0 0,-1-1 0,0 0 0,0 0 0,0 0 0,-1 0 0,1-1 0,-1 1 0,0-1 0,-1 0 0,1 0 0,-1 0 0,4-10 0,-1-1 0,-1 1 0,0 0 0,-1-1 0,0 0 0,-1 0 0,-1-16 0,-1 31 0,0 1 0,0-1 0,0 1 0,0 0 0,0-1 0,-1 1 0,1-1 0,0 1 0,0-1 0,-1 1 0,1 0 0,0-1 0,0 1 0,-1 0 0,1-1 0,0 1 0,-1 0 0,1-1 0,-1 1 0,1 0 0,0 0 0,-1-1 0,1 1 0,-1 0 0,1 0 0,-1 0 0,1 0 0,-1 0 0,1 0 0,0-1 0,-1 1 0,1 0 0,-1 0 0,1 0 0,-1 1 0,1-1 0,-1 0 0,1 0 0,-1 0 0,1 0 0,-1 0 0,1 0 0,0 1 0,-1-1 0,1 0 0,-1 0 0,0 1 0,0 0 0,0-1 0,0 0 0,0 1 0,0 0 0,0-1 0,0 1 0,0 0 0,0-1 0,1 1 0,-1 0 0,0 0 0,0 0 0,0 0 0,1-1 0,-1 1 0,1 0 0,-1 0 0,1 1 0,-1-1 0,1 0 0,-1 0 0,1 0 0,-1 2 0,1-4-186,1 1-1,-1-1 1,0 1-1,0-1 1,0 1-1,0-1 1,0 1-1,0-1 1,1 1 0,-1-1-1,0 1 1,0-1-1,1 1 1,-1-1-1,0 1 1,1 0 0,-1-1-1,0 1 1,1-1-1,-1 1 1,1 0-1,-1-1 1,0 1-1,1 0 1,-1 0 0,1-1-1,-1 1 1,1 0-1,-1 0 1,1 0-1,-1 0 1,1-1-1,0 1 1,-1 0 0,1 0-1,-1 0 1,1 0-1,-1 0 1,1 1-1,-1-1 1,1 0 0,-1 0-1,1 0 1,-1 0-1,1 0 1,-1 1-1,1-1 1,-1 0-1,1 0 1,-1 1 0,1-1-1,0 1 1,3 6-4555,-1-1-1329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1.705"/>
    </inkml:context>
    <inkml:brush xml:id="br0">
      <inkml:brushProperty name="width" value="0.025" units="cm"/>
      <inkml:brushProperty name="height" value="0.025" units="cm"/>
    </inkml:brush>
  </inkml:definitions>
  <inkml:trace contextRef="#ctx0" brushRef="#br0">7 285 9833,'0'0'22272,"-1"-4"-21706,-3-9-484,3 25-48,1 47-44,1-33 0,-1-24 10,0 0 0,1 0 0,-1 0 0,0 0 0,1 0 0,0 0 0,-1 0 0,1 0 0,0-1 0,0 1 0,0 0 0,0-1 0,0 1 0,0-1 0,1 1 0,-1-1 0,1 1 0,-1-1 0,1 0 0,-1 0 0,1 0 0,0 0 0,-1 0 0,1 0 0,0 0 0,0 0 0,0-1 0,-1 1 0,1-1 0,0 1 0,0-1 0,0 0 0,0 0 0,0 0 0,0 0 0,0 0 0,0 0 0,0 0 0,0-1 0,0 1 0,0-1 0,0 1 0,-1-1 0,1 0 0,0 0 0,0 0 0,-1 0 0,1 0 0,0 0 0,1-2 0,30-53 0,-29 47 0,1 0 0,-1 0 0,1 0 0,1 1 0,0 0 0,0 0 0,0 1 0,1-1 0,0 2 0,12-10 0,-18 15 0,0 0 0,1 0 0,-1 0 0,1 1 0,-1-1 0,1 0 0,-1 1 0,1-1 0,-1 1 0,1-1 0,0 1 0,-1 0 0,1 0 0,0 0 0,-1 0 0,1 0 0,0 0 0,-1 0 0,1 0 0,0 1 0,-1-1 0,1 1 0,-1-1 0,1 1 0,-1-1 0,3 2 0,-2 0 0,0 0 0,0 1 0,-1-1 0,1 0 0,0 1 0,-1-1 0,0 1 0,1-1 0,-1 1 0,0 0 0,0-1 0,0 1 0,0 5 0,1 5 0,0 0 0,-2 0 0,1 0 0,-2 1 0,-2 19 0,9-224 0,-6 163 0,46 31 0,-44-3-238,1 0 0,-1 0 0,0 0 0,0 0 0,0-1 0,0 1 0,1-1 0,-1 1 0,0-1 0,0 0 0,0 0 0,0 0 0,-1 0 0,1 0 0,0-1 0,0 1 0,-1 0 0,1-1 0,0 1 0,-1-1 0,0 0 0,1 1 0,-1-1 1,0 0-1,0 0 0,0 0 0,0 0 0,0 0 0,0 0 0,0-3 0,1-5-2056,0-1-1,0 0 1,-1 0 0,-1-21 0,0 22 1262,0-28-5865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2.051"/>
    </inkml:context>
    <inkml:brush xml:id="br0">
      <inkml:brushProperty name="width" value="0.025" units="cm"/>
      <inkml:brushProperty name="height" value="0.025" units="cm"/>
    </inkml:brush>
  </inkml:definitions>
  <inkml:trace contextRef="#ctx0" brushRef="#br0">1 1 12204,'0'0'17536,"2"10"-16281,16 104 480,33 159-2878,-44-248 2658,3 11-7726,-5-18-3808,-17-54 7187,-20-56 8601,-11-30 3666,43 121-9300,-1-1 1,0 0-1,1 0 1,-1 1-1,1-1 1,0 0-1,-1 0 1,1 0 0,0 0-1,0 1 1,0-1-1,0 0 1,1 0-1,-1 0 1,0 0-1,1 1 1,-1-1-1,3-3 1,8-3-1225,8 3-4003,-13 3 2911,9-2-5613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2.708"/>
    </inkml:context>
    <inkml:brush xml:id="br0">
      <inkml:brushProperty name="width" value="0.025" units="cm"/>
      <inkml:brushProperty name="height" value="0.025" units="cm"/>
    </inkml:brush>
  </inkml:definitions>
  <inkml:trace contextRef="#ctx0" brushRef="#br0">95 1 14350,'0'0'13458,"-10"2"-10848,8-1-2326,-50 17 1243,50-18-1510,1 1 1,-1 0-1,0 0 0,0-1 1,1 1-1,-1 0 0,1 1 1,-1-1-1,1 0 0,0 0 1,-1 1-1,1-1 1,0 0-1,0 1 0,0 0 1,0-1-1,0 1 0,0-1 1,0 1-1,1 0 0,-1 0 1,0 0-1,1-1 1,0 1-1,-1 0 0,1 0 1,0 0-1,0 0 0,0 0 1,1 3-1,0-4-29,0 1 0,0-1-1,1 0 1,-1 0 0,1 0-1,-1 0 1,1 0 0,-1 0 0,1-1-1,-1 1 1,1 0 0,0-1 0,-1 1-1,1-1 1,0 0 0,0 1 0,-1-1-1,1 0 1,0 0 0,0 0 0,3-1-1,40-4-528,-20 0 782,-35 28 324,8-19-560,2-17-5,8 31 0,9 10 0,-12-20 0,0 0 0,-1 0 0,0 0 0,0 1 0,2 8 0,-5-14 0,0-1 0,-1 1 0,0 0 0,1-1 0,-1 1 0,0 0 0,-1-1 0,1 1 0,0 0 0,-1-1 0,1 1 0,-1-1 0,0 1 0,0-1 0,0 1 0,0-1 0,0 1 0,-1-1 0,1 0 0,-1 0 0,1 0 0,-3 2 0,-1 2 0,0-1 0,0 1 0,-1-1 0,1-1 0,-1 1 0,0-1 0,0 0 0,-1 0 0,1-1 0,-1 0 0,0 0 0,0 0 0,0-1 0,0 0 0,0-1 0,-10 2 0,16-3 0,1 0 0,-1 0 0,1 0 0,-1 0 0,1 0 0,-1 0 0,0 0 0,1-1 0,-1 1 0,1 0 0,-1 0 0,1 0 0,0 0 0,-1-1 0,1 1 0,-1 0 0,1 0 0,-1-1 0,1 1 0,0 0 0,-1-1 0,1 1 0,-1-1 0,1 1 0,0 0 0,0-1 0,-1 1 0,1-1 0,0 1 0,0-1 0,-1 1 0,1-1 0,3-20 0,-1 16 0,0 0 0,0 1 0,1 0 0,-1-1 0,1 1 0,6-7 0,29-19-5425,-3 4-2149,-16 10 682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3.285"/>
    </inkml:context>
    <inkml:brush xml:id="br0">
      <inkml:brushProperty name="width" value="0.025" units="cm"/>
      <inkml:brushProperty name="height" value="0.025" units="cm"/>
    </inkml:brush>
  </inkml:definitions>
  <inkml:trace contextRef="#ctx0" brushRef="#br0">124 406 13901,'0'0'13650,"-8"1"-12587,3 0-1003,1-1 0,0 1 1,0 0-1,0 0 0,-1 1 1,1-1-1,1 1 0,-1 0 1,0 0-1,0 0 0,1 1 1,-1-1-1,1 1 0,0 0 1,0 0-1,0 0 0,0 0 1,0 1-1,-2 4 0,0-1 137,0 1-1,0-1 1,1 1-1,0 1 0,1-1 1,-1 0-1,2 1 1,-1 0-1,1 0 1,1-1-1,0 1 1,0 0-1,0 0 1,2 10-1,-1-17-196,1-1 0,-1 1 0,1-1 0,-1 1 0,1-1 0,0 1 0,-1-1 0,1 0 0,0 1 0,0-1 0,0 0 0,0 0 0,0 0 0,1 0 0,-1 0 0,0 0 0,0 0 0,1 0 0,-1 0 0,1-1 0,-1 1 0,0 0 0,1-1 0,-1 1 0,1-1 0,-1 0 0,1 1 0,0-1 0,-1 0 0,1 0 0,-1 0 0,1 0 0,-1 0 0,3-1 0,0 1 0,0 0 0,1-1 0,-1 0 0,0 0 0,0 0 0,0 0 0,0 0 0,0-1 0,0 0 0,0 1 0,-1-2 0,4-1 0,2-5 0,-1-1 1,0 0-1,0 0 1,-1 0-1,-1-1 0,0 0 1,0 0-1,-1-1 0,-1 1 1,0-1-1,0 0 1,-1-1-1,3-23 0,-2-6-9,-2 0 1,-6-77-1,-9 12-119,11 95 123,-1 1-1,0-1 1,-1 1-1,0-1 1,0 1 0,-13-20-1,17 30 5,-1 0 0,1 1-1,-1-1 1,1 0 0,-1 1-1,1-1 1,-1 0 0,0 1 0,1-1-1,-1 0 1,0 1 0,0-1-1,1 1 1,-1 0 0,0-1 0,0 1-1,0 0 1,1-1 0,-1 1-1,0 0 1,0 0 0,0-1 0,0 1-1,0 0 1,0 0 0,0 0-1,1 0 1,-1 1 0,0-1 0,0 0-1,0 0 1,0 0 0,0 1-1,1-1 1,-1 0 0,0 1 0,0-1-1,0 1 1,1-1 0,-1 1-1,0-1 1,1 1 0,-1-1 0,0 1-1,1 0 1,-1-1 0,1 1-1,-1 0 1,1 0 0,-1-1 0,1 1-1,0 0 1,-1 1 0,-23 48-72,23-46 71,-9 22 49,1-1 1,1 1-1,2 1 0,0-1 0,2 1 1,-1 38-1,4-63-47,1-1 0,0 0 0,0 0 0,0 0 0,0 0 0,1 1 0,-1-1 0,0 0 0,0 0 0,1 0 0,-1 0 0,0 0 0,1 1 0,-1-1 0,1 0 0,0 0 0,-1 0 0,1 0 0,0-1 0,0 1 0,-1 0 0,1 0 0,0 0 0,0 0 0,0-1 0,0 1 0,0-1 0,0 1 0,0 0 0,0-1 0,0 0 0,1 1 0,-1-1 0,0 0 0,0 1 0,0-1 0,0 0 0,1 0 0,-1 0 0,0 0 0,1 0 0,8-1 0,-1-1 0,0 0 0,0 0 0,15-6 0,14-2 0,-37 11 0,0-1 0,0 1 0,0-1 0,0 1 0,1 0 0,-1 0 0,0-1 0,0 1 0,-1 0 0,1 0 0,0 0 0,0 0 0,0 0 0,-1 1 0,1-1 0,0 0 0,-1 0 0,1 0 0,-1 0 0,1 1 0,-1-1 0,0 0 0,0 1 0,1-1 0,-1 0 0,0 1 0,0 1 0,3 47 0,-3-42 0,-1 18 27,0-21-57,1 1 1,-1-1-1,1 1 0,0 0 1,0-1-1,1 1 1,0-1-1,0 1 1,0-1-1,0 1 1,1-1-1,0 0 1,0 0-1,4 6 1,-5-10-381,0 0 0,0-1 0,0 1 0,0-1 0,0 0 0,0 1 0,0-1 0,1 0 0,-1 0 0,0 1 0,0-1 0,0 0 0,0 0 0,1 0 0,-1-1 1,0 1-1,0 0 0,0 0 0,0-1 0,0 1 0,1 0 0,-1-1 0,1 0 0,11-11-6535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4.352"/>
    </inkml:context>
    <inkml:brush xml:id="br0">
      <inkml:brushProperty name="width" value="0.025" units="cm"/>
      <inkml:brushProperty name="height" value="0.025" units="cm"/>
    </inkml:brush>
  </inkml:definitions>
  <inkml:trace contextRef="#ctx0" brushRef="#br0">76 407 7687,'0'0'20275,"-9"3"-18043,5-3-2149,1 1 0,0 0 0,0 0 0,0 0 0,0 1 0,0-1 0,0 1 0,0-1 0,0 1 0,0 0 0,0 0 0,1 0 0,-1 1 0,1-1 0,0 0 0,0 1 0,0 0 0,0-1 0,0 1 0,0 0 0,1 0 0,-1 0 0,1 0 0,0 1 0,0-1 0,0 0 0,1 0 0,-1 1 0,1-1 0,-1 6 0,1-8-83,-1 6 0,1 0 0,-1-1 0,2 1 0,-1 0 0,2 12 0,-1-18 0,-1 0 0,0 0 0,1 0 0,-1 0 0,1 0 0,-1 0 0,1 0 0,0 0 0,-1 0 0,1 0 0,0 0 0,0 0 0,-1 0 0,1-1 0,0 1 0,0 0 0,0-1 0,0 1 0,0 0 0,0-1 0,0 1 0,0-1 0,1 0 0,-1 1 0,0-1 0,0 0 0,0 0 0,0 1 0,1-1 0,-1 0 0,0 0 0,0 0 0,0-1 0,0 1 0,1 0 0,-1 0 0,0-1 0,0 1 0,0 0 0,2-2 0,0 1 0,0-1 0,0 1 0,-1-1 0,1 0 0,0 0 0,0-1 0,-1 1 0,1 0 0,-1-1 0,0 0 0,0 1 0,0-1 0,0 0 0,0 0 0,-1 0 0,0 0 0,1 0 0,1-6 0,0-2 0,0 1 0,0-1 0,-1 0 0,1-15 0,-6-15 0,-4 31 0,6 10 0,0 1 0,0-1 0,0 1 0,0-1 0,0 1 0,1 0 0,-1-1 0,0 1 0,0 0 0,1-1 0,-1 1 0,0 0 0,1 0 0,-1 0 0,1 0 0,-1 0 0,1 0 0,-1 1 0,-2 4 0,1 1 0,-1 0 0,1 0 0,1 0 0,-1 0 0,1 0 0,1 0 0,-1 0 0,1 0 0,1 14 0,-1-21 0,1 1 0,-1 0 0,0-1 0,0 1 0,1-1 0,-1 1 0,0-1 0,1 0 0,-1 1 0,0-1 0,1 1 0,-1-1 0,1 0 0,-1 1 0,1-1 0,-1 0 0,0 1 0,1-1 0,-1 0 0,1 0 0,0 1 0,-1-1 0,1 0 0,-1 0 0,1 0 0,-1 0 0,1 0 0,-1 0 0,1 0 0,0 0 0,-1 0 0,1 0 0,-1 0 0,1 0 0,-1 0 0,1 0 0,-1 0 0,1-1 0,-1 1 0,1 0 0,0 0 0,-1-1 0,0 1 0,1 0 0,-1-1 0,1 1 0,-1-1 0,1 1 0,-1 0 0,0-1 0,1 0 0,23-21 0,-13-3 0,-2 0 0,-1 0 0,-1 0 0,-1-1 0,-1 0 0,-1-1 0,-1 1 0,-2 0 0,-3-45 0,-1 55 0,-4 18 0,-7 25 0,10-10 0,0 1 0,1 0 0,1 0 0,1 0 0,1 27 0,0-36 0,1 1 0,0 0 0,1-1 0,0 1 0,1-1 0,0 1 0,0-1 0,1 0 0,0 0 0,1-1 0,10 15 0,-15-22 0,0-1 0,1 1 0,-1 0 0,0-1 0,1 1 0,-1-1 0,1 1 0,-1-1 0,1 1 0,-1-1 0,1 1 0,-1-1 0,1 1 0,0-1 0,-1 0 0,1 1 0,0-1 0,-1 0 0,1 0 0,0 1 0,-1-1 0,1 0 0,0 0 0,-1 0 0,1 0 0,0 0 0,0 0 0,-1 0 0,1 0 0,0 0 0,-1 0 0,2-1 0,0 0 0,-1 0 0,0 0 0,0 0 0,0-1 0,0 1 0,0-1 0,0 1 0,0 0 0,0-1 0,-1 0 0,1 1 0,0-1 0,0-1 0,8-54 0,-6 16 0,-3-1 0,-1 1 0,-3 0 0,-1 0 0,-1 0 0,-24-74 0,30 115 0,0 0 0,0 0 0,0 0 0,0 0 0,0 0 0,0 0 0,0 1 0,0-1 0,0 0 0,0 0 0,0 0 0,0 0 0,0 0 0,0 0 0,0 0 0,0 0 0,0 0 0,0 0 0,-1 1 0,1-1 0,0 0 0,0 0 0,0 0 0,0 0 0,0 0 0,0 0 0,0 0 0,0 0 0,0 0 0,0 0 0,-1 0 0,1 0 0,0 0 0,0 0 0,0 0 0,0 0 0,0 0 0,0 0 0,0 0 0,0 0 0,-1 0 0,1 0 0,0 0 0,0 0 0,-2 21 0,0 28 0,2-5 0,7 54 0,-5-83 0,1 0 0,0 0 0,1 0 0,1-1 0,0 1 0,1-1 0,10 17 0,-15-30 0,-1 1 0,1-1 0,-1 0 0,1 0 0,0 0 0,-1 0 0,1 0 0,0 0 0,0 0 0,0 0 0,0 0 0,0 0 0,0-1 0,0 1 0,0 0 0,0 0 0,0-1 0,0 1 0,0-1 0,3 1 0,-4-1 0,1-1 0,0 1 0,-1 0 0,1-1 0,-1 1 0,1-1 0,0 1 0,-1-1 0,1 0 0,-1 1 0,0-1 0,1 0 0,-1 1 0,1-1 0,-1 0 0,0 1 0,0-1 0,1 0 0,-1 0 0,0 1 0,0-1 0,0 0 0,0-1 0,1-6 0,0 0 0,-1 0 0,0 1 0,0-1 0,-2-12 0,-13-28 0,11 37 0,0 0 0,1 0 0,0-1 0,1 1 0,-1-20 0,4 29 0,1 0 0,-1 1 0,1-1 0,0 0 0,0 1 0,-1 0 0,1-1 0,0 1 0,0 0 0,0 0 0,0 0 0,1 0 0,-1 0 0,4 0 0,16-11 0,-19 9 0,-1-1 0,1 0 0,-1 0 0,0 0 0,0-1 0,0 1 0,-1 0 0,0-1 0,1 1 0,-2-1 0,1 1 0,0-1 0,-1 1 0,0-7 0,1 9 0,-1-1 0,0 0 0,0 0 0,0 0 0,0 0 0,-1 0 0,1 0 0,-1 1 0,0-1 0,1 0 0,-1 0 0,0 1 0,-1-1 0,1 0 0,0 1 0,-1-1 0,0 1 0,1 0 0,-1 0 0,0-1 0,0 1 0,0 0 0,-3-2 0,4 4 0,0 0 0,0-1 0,0 1 0,0 0 0,0 0 0,0 0 0,0 0 0,0 0 0,0 0 0,0 0 0,0 0 0,0 0 0,0 1 0,0-1 0,1 0 0,-1 1 0,0-1 0,0 0 0,0 1 0,0-1 0,0 1 0,1 0 0,-1-1 0,0 1 0,0-1 0,1 1 0,-1 0 0,1 0 0,-1-1 0,0 1 0,1 0 0,-1 0 0,1 0 0,0 0 0,-1 0 0,1 0 0,-1 0 0,-11 43 0,10-36 0,-2 11 0,1 0 0,0 0 0,2 0 0,0 0 0,1 0 0,3 26 0,-2-43-137,0 1 0,0-1 0,-1 0 0,1 0 0,1 0 0,-1 0 0,0 0 0,0 0 0,1-1 0,-1 1 0,1 0 0,-1 0 0,1-1 0,0 0 0,2 2 0,-2-1-257,0-1 1,0 1-1,0-1 1,0 0-1,0 0 1,0 0-1,1 0 1,-1 0-1,0-1 1,1 1-1,-1 0 1,1-1-1,-1 0 1,0 0-1,1 0 1,-1 0-1,1 0 1,-1 0-1,1-1 1,-1 1-1,0-1 1,5-1-1,5-9-10336</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4.707"/>
    </inkml:context>
    <inkml:brush xml:id="br0">
      <inkml:brushProperty name="width" value="0.025" units="cm"/>
      <inkml:brushProperty name="height" value="0.025" units="cm"/>
    </inkml:brush>
  </inkml:definitions>
  <inkml:trace contextRef="#ctx0" brushRef="#br0">11 0 13421,'-4'13'6950,"-2"-3"-2626,6-2-96,0-2-1441,0-2-1730,1 0-1057,6-1 0,-2-1 0,1 2-1249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5.257"/>
    </inkml:context>
    <inkml:brush xml:id="br0">
      <inkml:brushProperty name="width" value="0.025" units="cm"/>
      <inkml:brushProperty name="height" value="0.025" units="cm"/>
    </inkml:brush>
  </inkml:definitions>
  <inkml:trace contextRef="#ctx0" brushRef="#br0">0 362 14734,'0'0'8403,"12"-10"-6962,100-92-122,123-144-1,-229 242-1496,-7 14 67,-7 15 112,-25 46 260,-17 44 693,44-101-1042,2 1 0,0 0 1,0 0-1,2 0 0,-2 29 0,12-45-8015,0-10-807</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5.190"/>
    </inkml:context>
    <inkml:brush xml:id="br0">
      <inkml:brushProperty name="width" value="0.025" units="cm"/>
      <inkml:brushProperty name="height" value="0.025" units="cm"/>
    </inkml:brush>
  </inkml:definitions>
  <inkml:trace contextRef="#ctx0" brushRef="#br0">0 0 17873,'0'0'1986,"0"49"-193,0-17 866,3 5-1057,9-1-610,2-1-191,1-6-352,-2-7-289,2-5-64,-2-7-32,-3-4 0,-4-6-705,-3 0-1473,-3-6-832,0-11-2115,-7-3-6790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5.518"/>
    </inkml:context>
    <inkml:brush xml:id="br0">
      <inkml:brushProperty name="width" value="0.025" units="cm"/>
      <inkml:brushProperty name="height" value="0.025" units="cm"/>
    </inkml:brush>
  </inkml:definitions>
  <inkml:trace contextRef="#ctx0" brushRef="#br0">1 126 16624,'0'0'11691,"61"-32"-9641,-35 23-609,2-3-480,1-1-961,1-1 0,2 0 0,-4 1-865,-6 3-1249,-7 2-1697,-9 7-610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5.893"/>
    </inkml:context>
    <inkml:brush xml:id="br0">
      <inkml:brushProperty name="width" value="0.025" units="cm"/>
      <inkml:brushProperty name="height" value="0.025" units="cm"/>
    </inkml:brush>
  </inkml:definitions>
  <inkml:trace contextRef="#ctx0" brushRef="#br0">0 141 16111,'0'0'12684,"52"-36"-11723,-19 12-384,6-1-513,-1 2-96,-5 5-2050,-7 8-2915,-10 5-2370</inkml:trace>
  <inkml:trace contextRef="#ctx0" brushRef="#br0" timeOffset="1">42 288 12908,'0'0'9033,"-23"51"-6343,23-46-1248,10-5-962,7-3-256,4-14-64,6-4-384,-1-5-1537,0-3-1122,-2-2-1441,-4 0-2691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6.234"/>
    </inkml:context>
    <inkml:brush xml:id="br0">
      <inkml:brushProperty name="width" value="0.025" units="cm"/>
      <inkml:brushProperty name="height" value="0.025" units="cm"/>
    </inkml:brush>
  </inkml:definitions>
  <inkml:trace contextRef="#ctx0" brushRef="#br0">1 185 13132,'0'0'11067,"8"1"-10261,-5-1-760,0 0 0,0-1 0,0 1 0,1 0 0,-1-1 0,0 0 0,0 0 0,0 0 0,0 0 0,-1 0 0,1 0 0,0-1-1,3-1 1,0-2 3,0-1-1,0 1 1,-1-1-1,1 0 1,5-9-1,13-22 95,-19 27 198,1 0 0,0 1 0,1 0 0,0 0 0,0 0 0,11-9 1,-17 18-309,-1-1 1,1 1-1,0 0 1,-1-1-1,1 1 1,0 0-1,-1 0 1,1 0-1,0-1 1,-1 1-1,1 0 1,0 0-1,-1 0 1,1 0-1,0 0 1,-1 0-1,1 1 1,0-1-1,-1 0 1,1 0-1,0 0 1,-1 1-1,1-1 1,0 0-1,-1 0 1,1 1-1,-1-1 1,1 1-1,-1-1 1,1 0-1,-1 1 1,1-1-1,-1 1 1,1 0-1,-1-1 1,1 1-1,-1-1 1,0 1-1,0 0 1,1-1-1,-1 1 1,0-1-1,0 1 1,1 0-1,-1-1 1,0 1-1,0 0 1,0 1-1,9 41 510,-9-37-427,1-4-44,-1 1-1,0-1 1,1 1-1,-1-1 0,1 0 1,0 1-1,-1-1 0,1 0 1,1 1-1,-1-1 0,0 0 1,0 0-1,1 0 0,2 3 1,9-6 569,2-18-356,-2-4-321,-9 14-68,1-1 1,0 1 0,0 1 0,1-1 0,1 1 0,7-8 0,-14 16 53,1-1 0,-1 1 0,1-1 0,-1 1 0,1-1 0,-1 1 0,0 0 0,1-1 0,0 1 0,-1 0 0,1-1 0,-1 1 0,1 0 0,-1 0 0,1-1 0,0 1 0,-1 0 1,1 0-1,-1 0 0,1 0 0,0 0 0,-1 0 0,1 0 0,0 0 0,-1 0 0,1 0 0,-1 0 0,1 1 0,0-1 0,-1 0 0,1 0 0,-1 1 0,1-1 0,-1 0 0,1 1 0,-1-1 0,1 0 0,-1 1 0,1-1 0,-1 1 0,1-1 0,-1 1 0,0-1 0,1 1 0,-1-1 0,0 1 0,1-1 0,-1 1 0,0-1 0,0 1 1,1 0-1,-1-1 0,0 2 0,8 42-1169,-6-28-571,5-2-1432,-7-14 3017,0 1 0,0-1-1,0 0 1,0 0 0,0 0-1,1 0 1,-1 1 0,0-1-1,0 0 1,0 0 0,1 0-1,-1 0 1,0 0 0,0 0-1,1 1 1,-1-1 0,0 0-1,0 0 1,1 0 0,-1 0-1,0 0 1,0 0 0,1 0 0,-1 0-1,0 0 1,0 0 0,1 0-1,-1 0 1,0 0 0,0-1-1,0 1 1,1 0 0,-1 0-1,0 0 1,0 0 0,1 0-1,-1 0 1,0-1 0,0 1-1,7-9-7390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6.608"/>
    </inkml:context>
    <inkml:brush xml:id="br0">
      <inkml:brushProperty name="width" value="0.025" units="cm"/>
      <inkml:brushProperty name="height" value="0.025" units="cm"/>
    </inkml:brush>
  </inkml:definitions>
  <inkml:trace contextRef="#ctx0" brushRef="#br0">37 0 6598,'0'0'8878,"0"10"-6390,1 32-1939,2 1 0,1-1 0,3 0 1,1 0-1,2-1 0,2 0 0,2-1 1,19 40-1,-24-67-491,-8-21 74,-9-25 164,-2 14 794,-2 0-1,0 1 1,-22-25 0,-21-30 2297,55 72-3348,-1 0-1,0 1 1,1-1 0,-1 0 0,0 0 0,1 0 0,-1 0 0,1 0-1,-1 0 1,1 0 0,-1 0 0,1 0 0,0 0 0,0 0-1,0 0 1,-1 0 0,1 0 0,0 0 0,0 0 0,0 0-1,0 0 1,1 0 0,-1 0 0,0-1 0,0 1 0,1 0-1,-1 0 1,0 0 0,1 0 0,-1 1 0,1-1 0,0 0 0,-1 0-1,1 0 1,-1 0 0,1 0 0,0 1 0,0-1 0,0 0-1,-1 1 1,1-1 0,0 0 0,0 1 0,0-1 0,0 1-1,0 0 1,0-1 0,0 1 0,0 0 0,0-1 0,0 1 0,0 0-1,0 0 1,2 0 0,35-3-596,0 6-3956,-15-2-3460,-12-1-1497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7.187"/>
    </inkml:context>
    <inkml:brush xml:id="br0">
      <inkml:brushProperty name="width" value="0.025" units="cm"/>
      <inkml:brushProperty name="height" value="0.025" units="cm"/>
    </inkml:brush>
  </inkml:definitions>
  <inkml:trace contextRef="#ctx0" brushRef="#br0">1 225 14029,'0'0'9455,"8"0"-7742,26 1-437,-33 0-1189,0 0 0,0-1 0,0 1-1,0 0 1,0 0 0,0 0 0,0 0 0,0 0 0,0 0 0,-1 0-1,1 0 1,0 0 0,-1 0 0,1 0 0,-1 0 0,1 0 0,-1 1-1,1-1 1,-1 0 0,0 0 0,0 1 0,0-1 0,1 0 0,-1 1-1,0-1 1,-1 0 0,1 0 0,0 1 0,0-1 0,0 0 0,-1 2-1,0 3 226,-5 151 2822,5-156-3133,1 0 1,0 0 0,0-1-1,-1 1 1,1 0 0,0 0-1,0 0 1,0 0 0,0 0-1,0 0 1,0 0 0,1 0-1,-1 0 1,0 0 0,0-1-1,1 1 1,-1 0 0,0 0-1,1 0 1,-1 0 0,1-1-1,-1 1 1,1 0 0,0 0-1,-1-1 1,1 1 0,-1-1-1,1 1 1,0 0 0,0-1-1,-1 1 1,1-1 0,0 1-1,0-1 1,0 0 0,0 1-1,0-1 1,-1 0 0,1 0-1,0 0 1,0 1 0,0-1-1,0 0 1,0 0 0,0 0-1,0-1 1,0 1 0,0 0-1,0 0 1,-1 0 0,2-1-1,2-1-2,0 1-1,0-1 1,-1 0-1,1 0 0,-1-1 1,1 1-1,-1-1 1,0 0-1,0 0 1,3-4-1,3-5 2,-2-1 0,0 0 0,0 0 0,-2 0 0,1 0 0,-2-1 0,1 0 0,-2 0 0,0 0 0,-1-1 0,0 1 0,-1-1 0,-1 1 0,0-1 0,-4-25 0,4 40 0,0-1 0,0 1 0,0 0 0,0-1 0,0 1 0,0-1 0,0 1 0,0 0 0,0-1 0,0 1 0,0 0 0,0-1 0,-1 1 0,1 0 0,0-1 0,0 1 0,0 0 0,0-1 0,-1 1 0,1 0 0,0-1 0,0 1 0,-1 0 0,1 0 0,0-1 0,-1 1 0,1 0 0,0 0 0,0-1 0,-1 1 0,1 0 0,0 0 0,-1 0 0,1 0 0,-1 0 0,1 0 0,0-1 0,-1 1 0,0 0 0,-8 14 0,-2 25 0,10-30 0,-1 8 0,1-1 0,0 1 0,4 29 0,-3-43 0,1 0 0,0 0 0,-1 1 0,1-1 0,0 0 0,1 0 0,-1 0 0,0-1 0,1 1 0,0 0 0,3 3 0,-4-4 0,0-1 0,1 0 0,-1 0 0,1 0 0,-1 0 0,1-1 0,-1 1 0,1 0 0,-1-1 0,1 1 0,0-1 0,-1 1 0,1-1 0,0 0 0,-1 0 0,1 1 0,0-1 0,0-1 0,-1 1 0,1 0 0,0 0 0,2-1 0,0-1 0,-1 1 0,0-1 0,0 0 0,0 0 0,0 0 0,-1 0 0,1-1 0,0 1 0,-1-1 0,0 1 0,1-1 0,-1 0 0,0 0 0,-1 0 0,1 0 0,0 0 0,-1-1 0,0 1 0,0 0 0,0-1 0,1-5 0,2-7 0,-1 0 0,0 0 0,0-21 0,-2 23 0,-1 0 0,-1 1 0,-3-19 0,4 30 0,0 1 0,0-1 0,0 0 0,0 0 0,-1 0 0,1 0 0,-1 0 0,1 0 0,-1 1 0,0-1 0,0 0 0,0 0 0,0 1 0,0-1 0,0 0 0,0 1 0,0 0 0,-1-1 0,1 1 0,-1 0 0,1-1 0,-1 1 0,1 0 0,-1 0 0,0 0 0,1 0 0,-1 1 0,0-1 0,0 0 0,0 1 0,0-1 0,1 1 0,-5-1 0,5 6 0,0-1 0,1 0 0,-1 1 0,1-1 0,0 1 0,0-1 0,0 1 0,1-1 0,1 7 0,-1-9 0,-1 0 0,1 0 0,0 0 0,0 0 0,0-1 0,0 1 0,0 0 0,0 0 0,0-1 0,1 1 0,-1-1 0,1 1 0,-1-1 0,1 0 0,-1 1 0,1-1 0,0 0 0,0 0 0,-1 0 0,1 0 0,0 0 0,0-1 0,0 1 0,0-1 0,0 1 0,0-1 0,0 0 0,0 1 0,0-1 0,0 0 0,0 0 0,0-1 0,0 1 0,0 0 0,0-1 0,0 1 0,0-1 0,0 0 0,2 0 0,1-2 0,1 1 0,-1-1 0,0 0 0,-1 0 0,1-1 0,-1 1 0,1-1 0,-1 0 0,0 0 0,0 0 0,-1-1 0,6-8 0,-4 3 0,-2 0 0,1 0 0,-2 0 0,1 0 0,-1 0 0,-1 0 0,1-1 0,-2 1 0,0-1 0,-1-14 0,-2 20 0,-3 13 0,-3 12 0,6-5 0,0 0 0,1 1 0,1-1 0,0 1 0,2-1 0,-1 1 0,4 17 0,-4-32-38,1 1 0,-1-1 0,0 1 0,1-1 0,-1 1 0,1-1 0,0 0 0,-1 1 0,1-1-1,0 0 1,0 0 0,0 1 0,0-1 0,0 0 0,0 0 0,0 0 0,0 0 0,1 0 0,-1 0 0,0-1 0,0 1 0,1 0 0,-1 0 0,1-1 0,-1 1 0,1-1 0,-1 0 0,0 1-1,1-1 1,-1 0 0,1 0 0,0 0 0,-1 0 0,1 0 0,-1 0 0,1 0 0,-1-1 0,3 0 0,-2 1-168,1-1-1,0 0 1,-1 0-1,1-1 1,-1 1-1,1 0 1,-1-1 0,1 0-1,-1 1 1,0-1-1,0 0 1,0 0 0,0 0-1,0 0 1,-1-1-1,1 1 1,-1 0-1,1-1 1,-1 1 0,1-4-1,2-12-7069,-3-2-4132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7.560"/>
    </inkml:context>
    <inkml:brush xml:id="br0">
      <inkml:brushProperty name="width" value="0.025" units="cm"/>
      <inkml:brushProperty name="height" value="0.025" units="cm"/>
    </inkml:brush>
  </inkml:definitions>
  <inkml:trace contextRef="#ctx0" brushRef="#br0">6 1 21012,'0'0'8296,"-5"63"-7752,16-47-384,4-1-128,0-1-1089,-2-1-2050,0-4-1601,-5 0-3300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7.887"/>
    </inkml:context>
    <inkml:brush xml:id="br0">
      <inkml:brushProperty name="width" value="0.025" units="cm"/>
      <inkml:brushProperty name="height" value="0.025" units="cm"/>
    </inkml:brush>
  </inkml:definitions>
  <inkml:trace contextRef="#ctx0" brushRef="#br0">132 343 10154,'0'0'16789,"-8"7"-16656,4-3-28,0 0 1,0 0-1,0 0 0,1 0 0,0 0 0,0 1 0,0 0 0,0-1 1,1 1-1,0 0 0,0 0 0,0 1 0,1-1 0,-1 0 0,1 0 1,0 1-1,1-1 0,0 1 0,-1-1 0,2 1 0,-1-1 0,2 11 1,-1-14-76,-1-1 1,0 1-1,1-1 1,-1 1 0,1 0-1,-1-1 1,1 1-1,0-1 1,0 0-1,-1 1 1,1-1 0,0 1-1,0-1 1,0 0-1,1 0 1,-1 0 0,0 0-1,0 0 1,1 0-1,-1 0 1,0 0 0,1 0-1,-1 0 1,1-1-1,-1 1 1,1-1-1,-1 1 1,1-1 0,0 0-1,-1 1 1,1-1-1,0 0 1,-1 0 0,1 0-1,-1 0 1,1 0-1,0-1 1,-1 1 0,1 0-1,2-2 1,1 1-10,0-1 0,0 0 1,-1 0-1,1 0 1,-1-1-1,1 0 0,-1 0 1,0 0-1,0 0 1,0 0-1,-1-1 0,4-4 1,1-5-29,0 0 0,-1 0 0,-1-1 0,0 0 0,-1 0 0,-1 0 0,0-1 0,-1 0 0,0 1 0,-1-1 0,0-26 0,-2 20 17,-1 1 0,0 0 0,-2-1 0,0 1 0,-1 0 0,-1 1-1,-1-1 1,-9-20 0,12 35-2,1 0-1,-1 0 1,1 1-1,-1-1 1,-1 1 0,1 0-1,-1 0 1,1 0-1,-1 0 1,0 0 0,-1 1-1,1 0 1,-1 0-1,-7-4 1,9 6-6,0 0 0,0 0 0,0 0 0,0 1 0,1-1 0,-1 1 0,0 0 0,0 0 0,0 0 0,0 1 0,0-1 0,0 1 0,0-1 0,0 1 0,0 0 0,0 0 0,1 0 0,-1 0 1,0 1-1,1-1 0,-1 1 0,1 0 0,-1 0 0,1-1 0,0 2 0,0-1 0,-3 3 0,-6 7 57,1 1 1,0 0-1,-13 24 0,21-33 10,-1 0 0,1 1 0,0 0 0,0-1 0,0 1 0,1 0 0,-1 0 0,1 0-1,1 0 1,-1 0 0,1 0 0,-1 0 0,1 0 0,1 0 0,1 9 0,-1-12-63,0 0 0,0 0 0,1-1 1,-1 1-1,1 0 0,0-1 0,-1 1 1,1-1-1,0 0 0,0 0 0,0 1 1,0-1-1,0 0 0,0-1 0,0 1 0,0 0 1,1-1-1,-1 1 0,0-1 0,0 1 1,4-1-1,56 3-292,-52-3 66,4 0-55,1 0 0,-1 1-1,0 1 1,0 0 0,23 7 0,-33-7 292,0-1 0,-1 1 0,1 0 0,-1 0 0,1 0 1,-1 0-1,0 1 0,0-1 0,0 1 0,0 0 0,0 0 1,0 0-1,-1 0 0,0 0 0,1 0 0,-1 1 1,0-1-1,-1 1 0,1 0 0,-1 0 0,0-1 0,1 1 1,-2 0-1,2 7 0,0 26 667,-3-30-641,1 0 0,0-1 0,1 1 0,0 0 1,0-1-1,0 1 0,0-1 0,1 1 0,3 6 1,-4-12-100,-1-1-1,0 0 1,0 1 0,0-1 0,0 0 0,1 0 0,-1 1 0,0-1 0,0 0 0,0 0 0,1 0-1,-1 1 1,0-1 0,0 0 0,1 0 0,-1 0 0,0 0 0,0 0 0,1 1 0,-1-1-1,0 0 1,1 0 0,-1 0 0,0 0 0,1 0 0,-1 0 0,0 0 0,1 0 0,-1 0 0,0 0-1,0 0 1,1 0 0,-1 0 0,0 0 0,1-1 0,-1 1 0,0 0 0,0 0 0,1 0 0,-1 0-1,0 0 1,0-1 0,1 1 0,-1 0 0,0 0 0,0-1 0,1 1 0,-1 0 0,0 0-1,0-1 1,0 1 0,0 0 0,1-1 0,8-14-5440,-1-4-1711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28.591"/>
    </inkml:context>
    <inkml:brush xml:id="br0">
      <inkml:brushProperty name="width" value="0.025" units="cm"/>
      <inkml:brushProperty name="height" value="0.025" units="cm"/>
    </inkml:brush>
  </inkml:definitions>
  <inkml:trace contextRef="#ctx0" brushRef="#br0">17 0 20692,'0'0'5658,"-3"9"-3608,-1 9-1616,0 0-1,1 0 0,1 1 0,1-1 1,2 31-1,-1-36-237,2 1 1,0 0-1,0-1 0,1 1 1,1-1-1,0 0 0,1 0 1,12 24-1,-15-34-196,0 0 0,-1-1 0,1 1 0,0-1 0,0 1 0,1-1 0,-1 0 0,0 0 0,1 0 0,-1 0 0,1 0 0,0 0 0,0-1 0,4 3 0,-5-4 0,0 1 0,0-1 0,0 0 0,0 0 0,1 0 0,-1 0 0,0 0 0,0 0 0,0 0 0,0-1 0,0 1 0,0-1 0,0 1 0,0-1 0,0 0 0,4-2 0,0-1 0,0-1 0,-1 0 0,1 0 0,-1 0 0,0-1 0,0 0 0,0 0 0,-1 0 0,0-1 0,5-10 0,22-64 0,-31 86 0,1 0 0,-1-1 0,1 1 0,0 0 0,0 0 0,1-1 0,-1 1 0,1-1 0,0 1 0,0-1 0,0 0 0,1 0 0,0 0 0,4 5 0,-4-8 0,1 0 0,0 0 0,0 0 0,0-1 0,0 1 0,0-1 0,0 0 0,0 0 0,0 0 0,0-1 0,0 0 0,-1 1 0,1-1 0,0 0 0,0-1 0,-1 1 0,1-1 0,0 0 0,4-3 0,9-5 0,-1-1 0,23-19 0,-34 26 0,36-35-182,-30 28 33,0 0-1,24-17 1,-35 28 131,1 1 1,-1-1-1,1 1 1,-1-1-1,1 1 0,-1-1 1,0 1-1,1 0 1,-1-1-1,0 1 0,1 0 1,-1-1-1,0 1 0,0 0 1,1 0-1,-1-1 1,0 1-1,0 0 0,0 0 1,0-1-1,0 1 1,0 0-1,0-1 0,-1 1 1,1 1-1,0 26 145,0-26-123,-1 9 65,0 1-1,1 0 0,0-1 1,1 1-1,0 0 0,1-1 1,0 1-1,1-1 0,0 0 1,1 0-1,0 0 0,1 0 1,6 10-1,12 15-163,-6-12-200,20 41 0,-34-58 276,0 1 0,0-1 1,0 1-1,-1 0 0,0 0 0,-1 0 1,0 0-1,0 0 0,0 0 0,-2 11 1,1-18 29,0-1 0,0 1 0,0-1 1,0 1-1,0-1 0,0 0 1,0 1-1,0-1 0,0 1 1,-1-1-1,1 1 0,0-1 0,0 0 1,0 1-1,-1-1 0,1 0 1,0 1-1,0-1 0,-1 0 1,1 1-1,0-1 0,-1 0 0,1 1 1,0-1-1,-1 0 0,1 0 1,-1 1-1,1-1 0,0 0 1,-1 0-1,1 0 0,-1 0 0,1 0 1,-1 0-1,1 0 0,0 1 1,-1-1-1,1 0 0,-1 0 1,1-1-1,-1 1 0,1 0 1,0 0-1,-1 0 0,1 0 0,-1 0 1,1 0-1,-1-1 0,-16-14 327,7-5-338,1-1 0,2-1 0,0 0 0,1 0 0,1 0 0,2-1 0,0 1 0,1-1 0,1 0 0,2-23 0,0 40-141,0 1 1,1 0-1,-1 0 0,1 0 1,0 0-1,1 0 1,-1 0-1,1 1 0,0-1 1,0 1-1,6-7 0,46-38-4800,-11 11-1205,-18 9-10451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0.151"/>
    </inkml:context>
    <inkml:brush xml:id="br0">
      <inkml:brushProperty name="width" value="0.025" units="cm"/>
      <inkml:brushProperty name="height" value="0.025" units="cm"/>
    </inkml:brush>
  </inkml:definitions>
  <inkml:trace contextRef="#ctx0" brushRef="#br0">1 331 18129,'11'-9'9994,"31"-21"-8223,-26 19-1950,0 1 1,1 0-1,36-14 1,-52 23 177,-1 1 0,1 0 0,0 0 0,0 0 1,-1 0-1,1 0 0,0 0 0,0 0 1,0 0-1,-1 0 0,1 1 0,0-1 0,-1 0 1,1 0-1,0 1 0,0-1 0,-1 0 1,1 1-1,0-1 0,-1 1 0,1-1 0,-1 1 1,1-1-1,-1 1 0,1-1 0,-1 1 1,1-1-1,-1 1 0,1 0 0,-1-1 0,0 1 1,1 0-1,-1-1 0,0 1 0,1 0 1,-1 0-1,0-1 0,0 1 0,0 0 0,0 0 1,0-1-1,0 1 0,0 0 0,0 0 1,0 0-1,0-1 0,0 1 0,-1 0 0,1 0 1,-8 46 83,7-43-63,-15 52 99,10-39-111,0-1-1,2 2 1,0-1 0,0 0 0,2 1 0,0 0 0,1-1 0,1 1-1,2 19 1,-2-36-3,1-1 0,-1 1 0,0-1-1,0 1 1,0 0 0,0-1 0,1 1 0,-1-1-1,0 1 1,0-1 0,1 1 0,-1 0 0,0-1-1,1 0 1,-1 1 0,1-1 0,-1 1 0,1-1-1,-1 1 1,1-1 0,-1 0 0,1 1-1,-1-1 1,1 0 0,-1 0 0,1 1 0,-1-1-1,1 0 1,0 0 0,0 0 0,20-7 282,14-23 436,-19 8-507,-1 0 1,-2-1 0,0 0 0,-1-1-1,-1-1 1,-1 0 0,-2 0 0,0-1-1,5-39 1,-14 96-217,0 0 0,2 0 0,6 34 0,-7-63 0,0 0 0,0 0 0,0 0 0,0 0 0,1 0 0,-1 0 0,1-1 0,-1 1 0,1 0 0,0 0 0,0 0 0,0-1 0,0 1 0,0-1 0,0 1 0,0-1 0,0 1 0,0-1 0,1 1 0,-1-1 0,1 0 0,-1 0 0,1 0 0,-1 0 0,1 0 0,0 0 0,2 1 0,-2-3 0,0 1 0,0 0 0,0-1 0,1 1 0,-1-1 0,0 0 0,0 0 0,0 1 0,0-1 0,0-1 0,0 1 0,-1 0 0,1 0 0,0-1 0,0 1 0,-1-1 0,1 1 0,-1-1 0,0 0 0,1 0 0,-1 0 0,0 1 0,1-4 0,7-9 0,-1 0 0,-1-1 0,0 0 0,-1 0 0,0 0 0,-2-1 0,0 0 0,0 0 0,-2-1 0,0 1 0,0-18 0,-2 37 0,5 70 0,-5-68 0,1 0 0,0 0 0,0 0 0,1 0 0,-1 0 0,1 0 0,0 0 0,1-1 0,-1 1 0,1-1 0,0 0 0,0 1 0,5 4 0,-2-7-17,0 1-1,0-1 1,1 0 0,-1-1 0,1 0-1,-1 0 1,1 0 0,-1-1 0,1 0-1,0 0 1,-1 0 0,10-3 0,10 2-143,-3 2-183,-17 0 328,1 0 0,-1-1-1,0 0 1,0 0 0,1 0 0,-1-1-1,10-2 1,-15 2 43,0-1 0,0 1 0,0-1-1,-1 1 1,1-1 0,0 0 0,-1 1 0,1-1-1,-1 0 1,1 1 0,-1-1 0,0 0 0,1 0-1,-1 0 1,0 1 0,-1-1 0,1-3 0,-3-33 320,-1 23-348,0 1 0,-1-1 0,-1 1 0,0 0 0,-1 1 0,0 0 0,-1 0 0,0 0 0,-1 1 0,-11-12 0,20 24 0,0 0 0,0 1 0,0-1 0,0 0 0,0 0 0,-1 0 0,1 1 0,0-1 0,0 0 0,0 0 0,0 0 0,0 0 0,0 0 0,0 1 0,0-1 0,-1 0 0,1 0 0,0 0 0,0 0 0,0 0 0,0 0 0,0 0 0,-1 0 0,1 1 0,0-1 0,0 0 0,0 0 0,0 0 0,-1 0 0,1 0 0,0 0 0,0 0 0,0 0 0,-1 0 0,1 0 0,0 0 0,0 0 0,0 0 0,0 0 0,-1 0 0,1 0 0,0-1 0,0 1 0,0 0 0,0 0 0,-1 0 0,1 0 0,0 0 0,0 0 0,0 0 0,0 0 0,0-1 0,-1 1 0,1 0 0,0 0 0,0 0 0,5 14 0,-1-11 0,0 1 0,0-1 0,1 0 0,-1 0 0,1-1 0,0 1 0,-1-1 0,1 0 0,0 0 0,0 0 0,1-1 0,-1 0 0,0 0 0,0 0 0,0-1 0,1 1 0,-1-1 0,0-1 0,1 1 0,-1-1 0,9-2 0,-8 2 0,0 0 0,0-1 0,0 0 0,-1 0 0,1-1 0,-1 1 0,1-1 0,-1-1 0,0 1 0,0-1 0,0 1 0,-1-1 0,1-1 0,-1 1 0,0-1 0,0 1 0,-1-1 0,6-8 0,-7 5 0,1 1 0,-1 0 0,-1 0 0,1-1 0,-1 1 0,-1-1 0,1 0 0,-1-8 0,-3 13 0,-3 11 0,-4 15 0,6 4 0,1-1 0,1 1 0,1 0 0,4 42 0,-3-67 0,1 0 0,-1 0 0,0 1 0,1-1 0,0 0 0,-1 0 0,1 0 0,0 0 0,0 1 0,0-1 0,0 0 0,0-1 0,1 1 0,1 2 0,-2-3 0,0 0 0,0-1 0,0 1 0,0-1 0,0 1 0,0 0 0,0-1 0,0 0 0,0 1 0,0-1 0,1 0 0,-1 1 0,0-1 0,0 0 0,0 0 0,0 0 0,1 0 0,-1 0 0,2-1 0,1 0 0,-1 0 0,1-1 0,-1 1 0,1-1 0,-1 0 0,0 0 0,1 0 0,-1 0 0,0-1 0,-1 1 0,1-1 0,0 0 0,-1 0 0,4-5 0,6-14 0,-2-1 0,-1 0 0,0 0 0,-2-1 0,-1 1 0,-1-2 0,0 1 0,1-42 0,-8 125 0,0-27 0,2 0 0,6 51 0,-6-81-99,0-1 0,0 1 0,1-1 1,-1 1-1,0-1 0,1 1 0,-1-1 0,0 1 0,1-1 1,0 1-1,-1-1 0,1 0 0,0 1 0,0-1 0,0 0 1,0 0-1,0 1 0,0-1 0,0 0 0,0 0 0,0 0 1,0 0-1,1 0 0,-1-1 0,0 1 0,1 0 0,-1-1 1,0 1-1,1-1 0,-1 1 0,1-1 0,-1 1 0,3-1 0,-1 0-292,-1-1 0,1 0-1,-1 1 1,0-1-1,1 0 1,-1 0-1,0-1 1,1 1 0,-1 0-1,0-1 1,0 1-1,0-1 1,0 0-1,-1 0 1,1 1-1,0-1 1,-1 0 0,1 0-1,1-4 1,12-20-10105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6.097"/>
    </inkml:context>
    <inkml:brush xml:id="br0">
      <inkml:brushProperty name="width" value="0.025" units="cm"/>
      <inkml:brushProperty name="height" value="0.025" units="cm"/>
    </inkml:brush>
  </inkml:definitions>
  <inkml:trace contextRef="#ctx0" brushRef="#br0">180 65 11371,'0'0'6523,"2"-9"-3795,7-28-518,-9 37-2118,1-1 0,-1 1 0,0-1 0,0 0 0,0 1 0,0-1 0,0 1 0,1-1 0,-1 1 0,0-1 0,0 1 0,0-1 0,-1 1 0,1-1 0,0 0-1,0 1 1,0-1 0,0 1 0,0-1 0,-1 1 0,1-1 0,0 1 0,0-1 0,-1 1 0,1-1 0,0 1 0,-1 0 0,1-1 0,-1 1 0,1-1 0,0 1 0,-1 0 0,1-1 0,-1 1 0,1 0-1,-1 0 1,1-1 0,-1 1 0,1 0 0,-1 0 0,1 0 0,-1 0 0,1 0 0,-1 0 0,0-1 0,1 1 0,-1 0 0,1 1 0,-1-1 0,0 0 0,-26 8 637,15 1-605,0 1 0,0 0 0,1 1 0,0 0 0,1 0 0,0 1 0,1 1 0,0 0 0,1 0 0,1 0 0,0 1 0,0 0 0,2 1 0,0-1 0,0 1 0,-3 21 0,8-33-99,-1 0 0,1 0 0,-1 0 0,1 0 0,0 0-1,0 0 1,1 0 0,-1 0 0,0 0 0,1 0 0,0 0 0,0 0-1,0 0 1,0 0 0,0 0 0,0-1 0,1 1 0,-1-1-1,4 5 1,-2-5-5,1 0 0,-1 0 0,0-1-1,1 1 1,-1-1 0,1 0 0,-1 0-1,1 0 1,0 0 0,-1 0 0,1-1-1,0 0 1,-1 0 0,1 0 0,0 0-1,4-1 1,1-1 10,0 0 0,1-1 0,-1 0 0,0 0 0,-1-1 0,1 0 0,-1 0 0,1-1 0,-1 0 0,-1 0 0,1-1 0,-1 0-1,0-1 1,8-9 0,-10 11-15,-1 1-1,1-1 1,-1 0-1,0-1 1,-1 1-1,1-1 1,-1 0 0,0 0-1,-1 0 1,1 0-1,-1 0 1,-1-1-1,1 1 1,-1 0-1,0-1 1,0 0-1,-1 1 1,0-1-1,0 1 1,0-1-1,-3-10 1,1 13-25,0 1 0,0 0 0,0 0 0,-1 0 0,1 0 0,-1 0 0,0 0 1,0 1-1,0-1 0,0 1 0,0 0 0,-1 0 0,1 0 0,-1 0 0,1 1 0,-1-1 0,0 1 0,1 0 1,-6-1-1,5 1-257,1 1 0,-1-1 0,1 1 0,-1-1 0,1 1 0,-1 0 1,1 0-1,-1 1 0,1-1 0,-1 1 0,1-1 0,0 1 0,-5 2 1,7-2-169,0 0 0,-1-1 0,1 1 0,0 0 0,0 0 0,1 0 0,-1 0 0,0 1 0,0-1 0,0 0 0,1 0 0,-1 0 0,1 1 0,-1-1 0,1 0 1,-1 1-1,1-1 0,-1 2 0,1 11-5779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0.689"/>
    </inkml:context>
    <inkml:brush xml:id="br0">
      <inkml:brushProperty name="width" value="0.025" units="cm"/>
      <inkml:brushProperty name="height" value="0.025" units="cm"/>
    </inkml:brush>
  </inkml:definitions>
  <inkml:trace contextRef="#ctx0" brushRef="#br0">62 277 20371,'-2'0'114,"0"1"1,0-1-1,0 0 0,0 1 0,0-1 0,0 1 1,0-1-1,1 1 0,-1 0 0,0 0 0,0 0 0,1 0 1,-1 0-1,1 0 0,-1 0 0,1 0 0,-1 1 1,1-1-1,0 1 0,0-1 0,-2 3 0,0 1 312,0 1-1,1-1 0,-1 1 1,1-1-1,0 1 0,1 0 1,-2 7-1,1 2 289,0 0-1,1 1 1,1 0-1,1-1 1,1 17 0,-1-31-711,-1 1 1,0-1-1,0 0 0,1 1 1,-1-1-1,1 1 1,-1-1-1,1 0 1,-1 0-1,1 1 1,0-1-1,0 0 1,0 0-1,-1 0 1,1 0-1,0 0 1,0 0-1,1 0 1,-1 0-1,0 0 0,0 0 1,0 0-1,1-1 1,-1 1-1,0-1 1,1 1-1,-1-1 1,0 1-1,1-1 1,-1 0-1,1 0 1,-1 1-1,0-1 1,1 0-1,-1 0 1,1-1-1,-1 1 0,1 0 1,1-1-1,2 0 16,-1 0-1,1-1 1,0 1-1,-1-1 1,1 0-1,-1-1 0,0 1 1,0-1-1,0 0 1,6-5-1,0-3 7,1-1 0,-2 0-1,1 0 1,-2-1 0,0-1-1,0 1 1,-2-1 0,1 0-1,-2-1 1,6-21 0,-5 8 216,0-1 1,-3 0-1,0 0 1,-2-48-1,-2 69-208,0 0 0,0 0 0,-1 1 0,0-1 0,0 1 0,-1-1 0,0 1 1,-6-10-1,8 15-32,1 1 1,-1-1 0,0 1-1,0-1 1,0 1 0,0 0-1,0 0 1,0-1 0,0 1-1,0 0 1,0 0 0,0 0-1,-1 0 1,1 0 0,0 1-1,-1-1 1,1 0 0,-1 1-1,1-1 1,-1 0-1,1 1 1,-1 0 0,1-1-1,-1 1 1,0 0 0,1 0-1,-1 0 1,1 0 0,-1 0-1,0 0 1,1 1 0,-1-1-1,1 0 1,-1 1 0,1-1-1,-1 1 1,1 0 0,-1-1-1,1 1 1,0 0 0,-1 0-1,1 0 1,0 0 0,0 0-1,-1 0 1,1 0 0,0 1-1,-1 1 1,-9 10-2,0 0 0,1 2 0,0-1 0,1 1 0,1 0 0,1 1 0,0 0 0,1 0 0,0 1 0,1-1 0,1 1 0,-2 20 0,6-35-15,0 0 0,0 1 1,1-1-1,-1 0 0,0 0 0,1 1 0,-1-1 1,1 0-1,0 0 0,-1 0 0,1 0 0,0 0 1,0 0-1,1 0 0,-1 0 0,0-1 0,1 1 1,-1 0-1,1-1 0,-1 1 0,1-1 0,0 1 1,-1-1-1,1 0 0,0 0 0,0 0 0,0 0 1,3 1-1,9 3-191,-1-1-1,1 0 1,26 2 0,-31-5 138,1 0 1,-1 1-1,0 0 1,0 0 0,0 1-1,0 0 1,8 5-1,-14-5 107,0 0 1,0 0-1,0 0 0,0 0 0,-1 1 0,1-1 0,2 9 0,-3-9 37,0 0 0,0 1 0,0-1 0,0 0 0,1 0 0,-1 0 0,1 0-1,3 3 1,-4-5-71,-1 0-1,1-1 1,-1 1-1,1-1 0,-1 1 1,1-1-1,-1 0 1,1 1-1,-1-1 0,1 0 1,0 0-1,-1 0 1,1 0-1,-1-1 0,1 1 1,-1 0-1,1-1 0,-1 1 1,1-1-1,-1 1 1,1-1-1,-1 0 0,1 0 1,-1 1-1,3-3 1,-1 0-319,1 1 1,-1-1-1,1 0 1,-1 0 0,0 0-1,0-1 1,-1 1-1,1-1 1,-1 0-1,1 1 1,1-7 0,-3 8-368,0-1 1,0 1-1,0-1 1,-1 1-1,1-1 1,-1 1 0,1-1-1,-1 1 1,0-1-1,0 0 1,-1 1-1,1-1 1,-1-3-1,-8-13-7417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1.036"/>
    </inkml:context>
    <inkml:brush xml:id="br0">
      <inkml:brushProperty name="width" value="0.025" units="cm"/>
      <inkml:brushProperty name="height" value="0.025" units="cm"/>
    </inkml:brush>
  </inkml:definitions>
  <inkml:trace contextRef="#ctx0" brushRef="#br0">49 92 4644,'0'0'14542,"-49"6"-11371,49-10-1217,23-9-1474,11-3-383,2-3-546,2-3-4452,3-1-12331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1.753"/>
    </inkml:context>
    <inkml:brush xml:id="br0">
      <inkml:brushProperty name="width" value="0.025" units="cm"/>
      <inkml:brushProperty name="height" value="0.025" units="cm"/>
    </inkml:brush>
  </inkml:definitions>
  <inkml:trace contextRef="#ctx0" brushRef="#br0">0 219 7335,'0'0'15935,"1"-11"-13602,1 2-2076,0 0 1,1 1-1,-1-1 1,2 0-1,-1 1 0,1 0 1,1 0-1,-1 0 1,1 1-1,1-1 1,-1 1-1,1 0 0,1 1 1,-1-1-1,1 1 1,0 1-1,11-8 1,-14 10-215,0 0 0,1 0 0,-1 0 0,1 1 0,-1 0 0,1-1 0,0 2 1,0-1-1,0 0 0,0 1 0,0 0 0,8 0 0,-12 1-44,0 0 0,-1 1 0,1-1-1,-1 1 1,1-1 0,0 1 0,-1-1 0,1 1 0,-1 0 0,1-1-1,-1 1 1,1 0 0,-1-1 0,0 1 0,1 0 0,-1 0-1,0-1 1,0 1 0,1 0 0,-1 0 0,0-1 0,0 1-1,0 0 1,0 0 0,0 0 0,0-1 0,0 1 0,0 0-1,-1 1 1,-1 27 111,-1-17-71,-1 1 1,0-1 0,-1 0-1,0-1 1,-1 1-1,-7 10 1,7-13-14,1 1-1,0-1 1,0 1-1,1 1 1,0-1-1,1 1 1,0-1-1,-2 16 1,5-25-24,0-1-1,0 0 0,0 0 1,0 1-1,0-1 1,0 0-1,0 1 1,0-1-1,0 0 1,0 0-1,0 1 1,1-1-1,-1 0 1,0 1-1,0-1 1,0 0-1,0 0 1,1 0-1,-1 1 1,0-1-1,0 0 1,1 0-1,-1 0 1,0 1-1,0-1 1,1 0-1,-1 0 0,0 0 1,0 0-1,1 0 1,-1 0-1,0 0 1,1 0-1,-1 0 1,0 1-1,1-1 1,-1 0-1,0-1 1,0 1-1,1 0 1,-1 0-1,0 0 1,1 0-1,-1 0 1,0 0-1,1 0 1,-1 0-1,0 0 1,0-1-1,1 1 1,-1 0-1,0 0 0,0 0 1,0-1-1,1 1 1,-1 0-1,0 0 1,0 0-1,0-1 1,1 1-1,-1 0 1,0 0-1,0-1 1,18-15 165,-7 4-138,0-1 0,-1-1 0,-1 1 0,0-2 0,-1 1 0,0-1 0,-1 0 1,-1-1-1,-1 1 0,6-24 0,-12 54-29,0 0 0,2 0 0,-1 0 0,2 1 0,6 24 0,-8-39 8,0 0-1,0 0 1,0 0 0,0 0 0,1 0 0,-1 0-1,0 0 1,1 0 0,-1 0 0,0-1 0,1 1-1,-1 0 1,1 0 0,0 0 0,-1 0 0,1-1-1,0 1 1,-1 0 0,1-1 0,0 1-1,0 0 1,0-1 0,-1 1 0,1-1 0,2 1-1,-2-1 8,0 0 0,0 0 0,0-1 0,0 1 0,0 0 0,0-1 0,1 1 0,-1-1 0,0 1 0,0-1 0,0 1-1,0-1 1,0 0 0,-1 1 0,1-1 0,0 0 0,1-2 0,4-3 52,-1-1 0,-1 0 0,1 0 0,6-13 0,-6 6-67,0-1 0,-1 0 0,0 0 0,-1 0 0,0 0 0,-2 0 0,0-1 0,0 1 0,-3-23 0,0 104-141,1 13-440,1-74 487,0 0 0,1-1 0,0 1 0,0 0 0,0 0 0,1 0 0,0-1 1,0 1-1,0 0 0,0-1 0,1 0 0,3 5 0,-6-8-179,1-1 0,-1 1-1,0-1 1,1 0 0,-1 1 0,1-1 0,-1 0 0,1 1-1,-1-1 1,1 0 0,-1 0 0,1 1 0,-1-1 0,1 0 0,-1 0-1,1 0 1,-1 0 0,1 0 0,0 0 0,-1 0 0,1 0 0,-1 0-1,1 0 1,-1 0 0,1 0 0,-1 0 0,1 0 0,-1-1 0,2 1-1,5-8-6724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2.436"/>
    </inkml:context>
    <inkml:brush xml:id="br0">
      <inkml:brushProperty name="width" value="0.025" units="cm"/>
      <inkml:brushProperty name="height" value="0.025" units="cm"/>
    </inkml:brush>
  </inkml:definitions>
  <inkml:trace contextRef="#ctx0" brushRef="#br0">2 0 16271,'0'0'3700,"-1"9"-1954,0 17-869,2 0 1,1 0-1,1 0 1,1 0 0,1 0-1,1-1 1,1 0-1,13 29 1,101 198 1711,-104-219-2581,-14-26 20,-2-4-20,0-1 0,0 1 0,0-1 0,0 0 0,1 0 0,-1 0-1,1 0 1,-1 0 0,1 0 0,0 0 0,0 0 0,0 0 0,0-1 0,0 1 0,3 1 0,-3-6 28,-1-1 0,0 1 0,-1-1 1,1 1-1,-1-1 0,1 1 0,-1-1 1,0 0-1,0 1 0,-1-6 0,1 8-34,-2-14-2,-1 1 0,0-1 0,0 0 0,-2 1 0,1 0 0,-2 0 0,0 0 0,-10-15 0,-5-6 0,-45-57 0,50 76-104,16 16 100,-1 0-1,1 0 1,0 0 0,0 0-1,0 0 1,0-1 0,0 1-1,0 0 1,-1 0 0,1 0 0,0 0-1,0 0 1,0 0 0,0 0-1,-1 0 1,1 0 0,0 0-1,0 0 1,0 0 0,0 0 0,0 0-1,-1 0 1,1 0 0,0 0-1,0 0 1,0 0 0,0 0-1,0 1 1,-1-1 0,1 0 0,0 0-1,0 0 1,0 0 0,0 0-1,0 0 1,0 0 0,0 0-1,-1 1 1,1-1 0,0 0 0,0 0-1,0 0 1,0 0 0,0 0-1,0 0 1,0 1 0,0-1-1,0 0 1,0 0 0,0 0 0,0 0-1,0 1 1,0-1 0,0 2-25,1 1 1,-1 0 0,1-1-1,0 1 1,-1-1 0,1 1-1,1-1 1,-1 0 0,0 0-1,0 1 1,1-1 0,2 2-1,-1 1 20,1-1-1,0 0 1,0 0-1,0-1 1,1 1-1,-1-1 1,1 0-1,0 0 1,0 0-1,0-1 0,0 0 1,1 0-1,-1 0 1,10 1-1,-12-2 29,0-1 0,0 0 0,0 0-1,0 0 1,0 0 0,0 0-1,0 0 1,0-1 0,0 0 0,-1 1-1,1-1 1,0 0 0,0-1 0,-1 1-1,1 0 1,0-1 0,-1 1 0,1-1-1,-1 0 1,0 0 0,0 0 0,0 0-1,0 0 1,0-1 0,0 1-1,0-1 1,-1 1 0,3-6 0,1-4 8,-1 1 1,-1-1 0,0 0-1,0 0 1,-1 0 0,-1-1-1,0 1 1,-1 0 0,0-1-1,-3-15 1,4 27-28,-1 1 0,0 0 0,0-1 0,0 1 0,0-1 0,0 1 0,0 0 0,-1-1 0,1 1 0,0-1 0,0 1 0,0 0 0,0-1 0,0 1 0,0 0 0,-1-1 0,1 1 0,0 0 0,0-1 0,0 1 0,-1 0 0,1 0 0,0-1 0,-1 1 0,1 0 0,0 0 0,-1-1 0,1 1 0,0 0 0,-1 0 0,1 0 0,0 0 0,-1-1 0,1 1 0,0 0 0,-1 0 0,1 0 0,-1 0 0,1 0 0,0 0 0,-1 0 0,0 0 0,1 1 0,-1-1 0,1 1 0,-1-1 0,0 0 0,1 1 0,0-1 0,-1 1 0,1-1 0,-1 1 0,1-1 0,0 1 0,-1 0 0,1-1 0,0 1 0,-1-1 0,1 1 0,0 0 0,0-1 0,0 1 0,0 0 0,0-1 0,0 2 0,-2 12 0,0 46 0,2-57 0,0 0 0,0-1 0,1 1 0,-1 0 0,0 0 0,1 0 0,0 0 0,0 0 0,0-1 0,0 1 0,0 0 0,0-1 0,1 1 0,-1-1 0,3 4 0,-3-6 0,0 1 0,0-1 0,-1 0 0,1 1 0,0-1 0,0 0 0,0 0 0,-1 0 0,1 0 0,0 0 0,0 0 0,0 0 0,-1 0 0,1 0 0,0 0 0,0 0 0,0 0 0,-1 0 0,1-1 0,0 1 0,0 0 0,-1-1 0,1 1 0,0 0 0,-1-1 0,1 1 0,0-1 0,-1 1 0,1-1 0,-1 0 0,1 1 0,0-1 0,-1 1 0,0-1 0,1 0 0,-1 0 0,1 1 0,-1-1 0,0 0 0,1 0 0,-1 1 0,0-1 0,0-1 0,15-38 0,-15 38 0,3-13 0,0 1 0,-1-1 0,0-15 0,3-26 0,11 93 0,-12-23-84,19 54-1439,-22-66 1407,0 1 0,0-1 0,0 0 0,0 0 0,0 0 0,0 0 0,1 0 0,-1 0 0,1 0 0,-1-1 0,1 1 1,0 0-1,0-1 0,-1 0 0,1 1 0,0-1 0,0 0 0,1 0 0,-1 0 0,0 0 0,0 0 0,0 0 0,1-1 0,2 1 0,6-4-4565,-1-11-1539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3.323"/>
    </inkml:context>
    <inkml:brush xml:id="br0">
      <inkml:brushProperty name="width" value="0.025" units="cm"/>
      <inkml:brushProperty name="height" value="0.025" units="cm"/>
    </inkml:brush>
  </inkml:definitions>
  <inkml:trace contextRef="#ctx0" brushRef="#br0">1 1 15086,'0'0'4420,"0"8"-2759,0 29 608,1-1 0,2 0 1,16 70-1,21 39-371,-39-142-1873,-1-1-1,1 1 0,0 0 1,1-1-1,-1 1 0,0-1 0,1 1 1,-1-1-1,1 0 0,0 0 1,0 1-1,0-1 0,0 0 0,4 2 1,-5-3-18,0-1 0,0 0 0,1 0 1,-1 0-1,0 0 0,0 0 0,0 0 1,1 0-1,-1 0 0,0 0 0,0 0 1,0-1-1,1 1 0,-1-1 0,0 1 0,0-1 1,0 1-1,0-1 0,0 1 0,0-1 1,0 0-1,0 0 0,0 0 0,0 1 1,0-1-1,-1 0 0,1 0 0,0 0 0,-1 0 1,1 0-1,0 0 0,-1-1 0,1 1 1,-1 0-1,1-2 0,11-23-7,-1-1 0,16-54 0,-24 69 0,-3 12 0,0 0-1,0 0 1,1 0 0,-1 0-1,0 0 1,0 0 0,0 0-1,0 0 1,0 1-1,0-1 1,0 0 0,1 0-1,-1 0 1,0 0 0,0 0-1,0 0 1,0 0 0,0 0-1,1 0 1,-1 0 0,0 0-1,0 0 1,0 0 0,0 0-1,0 0 1,0 0-1,1 0 1,-1 0 0,0 0-1,0-1 1,0 1 0,0 0-1,0 0 1,0 0 0,0 0-1,1 0 1,-1 0 0,0 0-1,0 0 1,0 0 0,0 0-1,0-1 1,0 1-1,0 0 1,0 0 0,0 0-1,0 0 1,0 0 0,1 0-1,-1-1 1,0 1 0,0 0-1,0 0 1,0 0 0,0 0-1,0 0 1,0-1-1,0 1 1,0 0 0,0 0-1,0 0 1,-1 0 0,1 0-1,0 0 1,0-1 0,0 1-1,0 0 1,4 16-52,1 21-16,-4-9 67,-2-22 7,1-1-1,0 1 0,0 0 1,0 0-1,1-1 1,0 1-1,0 0 0,1-1 1,-1 1-1,6 9 1,-7-14-5,1-1 0,-1 1 0,1-1 0,-1 0 1,1 1-1,-1-1 0,1 0 0,-1 0 0,1 1 1,0-1-1,-1 0 0,1 0 0,0 0 0,-1 0 0,1 0 1,-1 0-1,1 0 0,0 0 0,-1 0 0,1 0 1,0 0-1,-1 0 0,1 0 0,-1-1 0,1 1 1,0 0-1,-1 0 0,1-1 0,-1 1 0,1 0 1,-1-1-1,1 1 0,-1-1 0,1 1 0,-1-1 1,1 1-1,-1 0 0,0-1 0,1 0 0,-1 1 1,0-1-1,1 1 0,-1-1 0,0 0 0,19-30 30,-17 27-30,39-76-1,-41 113 0,0-32 0,0 1 0,0-1 0,0 1 0,0-1 0,0 1 0,0-1 0,1 1 0,-1-1 0,0 1 0,1-1 0,-1 1 0,1-1 0,0 0 0,-1 1 0,1-1 0,0 0 0,0 1 0,0-1 0,1 1 0,-1-3 0,1 0 0,-1 0 0,0 0 0,1 0 0,-1 0 0,0-1 0,0 1 0,0 0 0,0-1 0,0 1 0,0-1 0,0 1 0,-1-1 0,1 1 0,-1-1 0,1 0 0,0-1 0,10-33 0,-11 35 0,7-76 0,-6 54 0,0 20 0,0 9 0,-1-5 0,1 0 0,-1-1 0,0 1 0,0 0 0,1 0 0,-1 0 0,1 0 0,-1 0 0,1 0 0,-1-1 0,1 1 0,-1 0 0,1 0 0,0-1 0,0 1 0,-1 0 0,1-1 0,0 1 0,0-1 0,0 1 0,-1-1 0,1 1 0,0-1 0,0 0 0,0 1 0,0-1 0,0 0 0,0 0 0,0 1 0,0-1 0,0 0 0,0 0 0,0 0 0,0 0 0,0-1 0,0 1 0,0 0 0,0 0 0,0-1 0,1 0 0,1 0 0,0 1 0,0-2 0,-1 1 0,1 0 0,0 0 0,-1-1 0,1 0 0,-1 1 0,0-1 0,1 0 0,-1 0 0,3-4 0,28-64 0,-28 132 0,-4-55 0,0 0 0,0-1 0,1 1 0,0 0 0,0 0 0,0-1 0,5 9 0,-6-14 0,0 0 0,-1 0 0,1 0 0,0 0 0,0 1 0,0-1 0,0-1 0,0 1 0,1 0 0,-1 0 0,0 0 0,0 0 0,1-1 0,-1 1 0,0-1 0,1 1 0,-1-1 0,0 1 0,1-1 0,-1 0 0,0 0 0,1 0 0,-1 0 0,1 0 0,-1 0 0,1 0 0,-1 0 0,0 0 0,1-1 0,-1 1 0,1 0 0,-1-1 0,0 1 0,1-1 0,-1 0 0,0 1 0,0-1 0,0 0 0,1 0 0,-1 0 0,0 0 0,0 0 0,1-2 0,10-6 0,0-1 0,-1 0 0,0-1 0,-1 0 0,0-1 0,11-16 0,-20 16-2253,-17 4-6027,16 8 8168,-20-5-8685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0:33.696"/>
    </inkml:context>
    <inkml:brush xml:id="br0">
      <inkml:brushProperty name="width" value="0.025" units="cm"/>
      <inkml:brushProperty name="height" value="0.025" units="cm"/>
    </inkml:brush>
  </inkml:definitions>
  <inkml:trace contextRef="#ctx0" brushRef="#br0">1 91 19635,'0'0'5188,"56"-2"-2529,-11-11-1570,8-1-737,3-2-576,-4-5-4164,-7-3-6534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43.611"/>
    </inkml:context>
    <inkml:brush xml:id="br0">
      <inkml:brushProperty name="width" value="0.025" units="cm"/>
      <inkml:brushProperty name="height" value="0.025" units="cm"/>
    </inkml:brush>
  </inkml:definitions>
  <inkml:trace contextRef="#ctx0" brushRef="#br0">14 149 5862,'0'0'5637,"-14"-21"-5253,29 7 33,3-5-257,3 0-32,4-2-929,-1-5-896,0-2-2660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44.080"/>
    </inkml:context>
    <inkml:brush xml:id="br0">
      <inkml:brushProperty name="width" value="0.025" units="cm"/>
      <inkml:brushProperty name="height" value="0.025" units="cm"/>
    </inkml:brush>
  </inkml:definitions>
  <inkml:trace contextRef="#ctx0" brushRef="#br0">733 61 9705,'-9'-9'1447,"3"4"-1168,1 0 0,-1 0 0,0 1 1,0-1-1,0 1 0,-1 1 0,1-1 0,-1 1 0,0 1 1,0-1-1,0 1 0,0 0 0,-1 1 0,1-1 0,0 1 1,-14 1-1,5 0 220,1 1 0,-1 1 0,1 0 0,-1 2 0,1-1 0,0 2 0,0 0 0,1 1 0,-21 11 1,15-6-273,0 2 0,1 1 0,1 0 0,0 1 0,-29 32 0,20-14-129,2 1 1,0 1-1,3 1 0,1 1 1,1 0-1,-23 68 0,20-34 202,3 1 0,4 1 0,-9 84 0,14-36-201,5 140 1,9-216-90,1 0 1,2 0 0,2-1-1,2 0 1,1 0 0,3-1-1,35 74 1,-31-81-12,1-1 1,2-1-1,2 0 1,1-2-1,1-1 1,2-1-1,1-1 1,1-1-1,33 23 1,-48-41-75,0 0 0,0-1 0,1-1 1,0 0-1,1-1 0,-1 0 0,2-2 1,-1 0-1,0-1 0,18 3 0,-26-6 51,1-1 0,-1 0 0,1 0 0,-1-1 0,0 0 0,1 0 0,-1-1 0,0 0 0,0 0 0,0-1 0,0 0 0,0-1 0,-1 0 0,1 0 0,-1 0 0,0-1 0,-1 0 0,1 0 0,-1-1 0,0 0 0,10-12 0,2-7 256,-1-1-1,-1 0 1,-1-2-1,-1 1 0,19-58 1,31-157 1774,-31 81-991,14-201 0,-39 244-846,-6 1-1,-19-176 1,11 247-258,-1 1 0,-17-52 0,20 83 50,0 1-1,-1-1 1,-1 1 0,0 0-1,-1 1 1,0 0 0,-1 0 0,0 0-1,-1 1 1,-20-20 0,26 29-43,0-1 0,0 1 0,0 0 0,-1-1 0,1 2 1,0-1-1,-1 0 0,1 1 0,-1-1 0,0 1 0,1 0 0,-1 0 0,0 1 1,0-1-1,0 1 0,0 0 0,1 0 0,-1 0 0,0 0 0,0 1 0,0-1 1,0 1-1,1 0 0,-1 0 0,0 1 0,1-1 0,-1 1 0,1 0 1,0-1-1,-1 2 0,1-1 0,0 0 0,0 1 0,-5 5 0,-7 7-1662,1 2 0,1 0-1,0 1 1,-19 36-1,21-35-809,-16 26-7311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48.443"/>
    </inkml:context>
    <inkml:brush xml:id="br0">
      <inkml:brushProperty name="width" value="0.025" units="cm"/>
      <inkml:brushProperty name="height" value="0.025" units="cm"/>
    </inkml:brush>
  </inkml:definitions>
  <inkml:trace contextRef="#ctx0" brushRef="#br0">535 68 7175,'0'0'4121,"-8"-8"-1671,2 2-2141,-1 0-1,1 1 1,-1 0-1,-1 0 1,1 0-1,-1 1 1,1 0-1,-1 0 1,0 1-1,-1 0 1,1 1-1,0-1 1,-14-1-1,14 4-244,0-1 1,0 1-1,0 1 0,0-1 1,0 1-1,0 1 0,0-1 0,0 1 1,0 1-1,1-1 0,-1 1 1,1 1-1,0-1 0,0 1 0,-8 6 1,4-1 82,1 1 0,0 0 0,0 1 0,1 0 0,0 0 0,1 1 0,-13 24 0,-9 24-37,2 2 0,3 1 0,3 1 0,3 1 0,-20 115 0,27-91 274,3 0-1,5 0 0,12 167 1,1-185-382,3 0 0,3-1 0,3-1 0,3-1 0,3 0 0,2-2 0,4-1-1,3-1 1,2-2 0,52 69 0,-74-113-37,2-1-1,0 0 1,0-2 0,2 1-1,0-2 1,36 24-1,-46-34 45,0 0-1,0 0 1,0-1 0,1 0-1,-1 0 1,1-1-1,-1 0 1,1 0-1,0-1 1,0 0-1,-1-1 1,1 1 0,0-1-1,0-1 1,0 0-1,0 0 1,0 0-1,-1-1 1,1 0-1,-1-1 1,1 1-1,-1-2 1,8-3 0,-3-1 35,0-1 0,0-1 0,-1 0 0,0 0 0,-1-1 1,0-1-1,-1 1 0,0-2 0,-1 1 0,9-18 1,4-12 214,-2-1 1,14-46 0,-9 9-20,-4-1 0,-3 0 0,-4-2 1,-4 0-1,-3 0 0,-3 0 0,-5 0 1,-21-151-1,14 181-197,-3 0 0,-2 1 0,-3 1 0,-1 0 0,-3 1 0,-35-61 0,43 88-26,-1 1 0,-1 0 0,-1 1 0,-1 1 0,-1 0 0,0 1 0,-1 2 0,-2 0 0,1 0-1,-2 2 1,0 1 0,-1 1 0,0 0 0,-48-17 0,57 26-610,1 1 0,-1 0 0,-18-1 0,28 4 86,-1-1 0,0 1 0,1 0 0,-1 1 0,0-1 0,1 1 0,-1 0 0,1 0 0,-1 0 0,1 1 0,-1 0 0,-7 4 0,4 0-11061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49.238"/>
    </inkml:context>
    <inkml:brush xml:id="br0">
      <inkml:brushProperty name="width" value="0.025" units="cm"/>
      <inkml:brushProperty name="height" value="0.025" units="cm"/>
    </inkml:brush>
  </inkml:definitions>
  <inkml:trace contextRef="#ctx0" brushRef="#br0">0 757 15951,'0'0'6748,"4"-9"-5520,63-114 1486,86-119 1,-75 123-2331,-46 70-343,-8 14-104,-1-2-1,21-46 1,-44 81-116,10-28-1768,-10 29 1647,0 0 1,0 0-1,0 0 0,0 0 1,0 0-1,-1 0 0,1 1 1,0-1-1,0 0 0,0 0 1,-1 0-1,1 0 0,-1 0 1,1 1-1,0-1 0,-1 0 1,1 0-1,-1 1 0,0-1 1,0 0-1,-16-9-6042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6.801"/>
    </inkml:context>
    <inkml:brush xml:id="br0">
      <inkml:brushProperty name="width" value="0.025" units="cm"/>
      <inkml:brushProperty name="height" value="0.025" units="cm"/>
    </inkml:brush>
  </inkml:definitions>
  <inkml:trace contextRef="#ctx0" brushRef="#br0">40 59 20243,'0'0'12086,"12"-8"-11696,41-28-342,-49 34-48,0 0 0,0 0 0,0 0 0,0 1 0,0 0 0,0-1 0,0 2 0,1-1 0,-1 0 0,0 1 0,1 0 0,-1 0 0,1 0 0,-1 0 0,0 1 0,1-1 0,-1 1 0,0 0 0,0 1 0,0-1 0,0 1 0,0 0 0,4 2 0,-6-3 0,-1 0 0,1 0 0,-1 1 0,1-1 0,-1 0 0,0 1 0,0-1 0,0 1 0,0 0 0,0-1 0,0 1 0,0 0 0,0-1 0,0 1 0,-1 0 0,1 0 0,-1 0 0,1 0 0,-1 2 0,0-1 0,0 0 0,-1-1 0,1 1 0,-1-1 0,0 1 0,1 0 0,-1-1 0,0 0 0,-1 1 0,1-1 0,0 1 0,-1-1 0,1 0 0,-1 0 0,0 0 0,0 0 0,-2 2 0,-11 9 0,0-2 0,0 0 0,-1 0 0,-30 13 0,105-25 0,-56 1 0,14-2 0,-1 1 0,0 0 0,28 4 0,-41-3 0,0 1 0,1 0 0,-1-1 0,0 1 0,0 0 0,0 1 0,0-1 0,0 1 0,-1-1 0,1 1 0,3 2 0,-5-3 0,0 1 0,0-1 0,0 0 0,0 1 0,0-1 0,0 1 0,0-1 0,-1 1 0,1-1 0,0 1 0,-1 0 0,0-1 0,1 1 0,-1 0 0,0-1 0,0 1 0,0 0 0,0-1 0,0 1 0,0 0 0,0-1 0,-1 4 0,-1-1 0,0 0 0,0 0 0,0 0 0,0 0 0,0 0 0,-1-1 0,0 1 0,1-1 0,-1 1 0,-1-1 0,1 0 0,0 0 0,-1-1 0,0 1 0,1-1 0,-1 1 0,-6 1 0,-9 6 0,-2-2 0,-21 7 0,41-14 0,-16 4 0,1 0 0,-1-2 0,1 1 0,-1-2 0,0 0 0,-24-2 0,40 0-30,0 0 0,0 0 1,1 0-1,-1 0 0,0 0 0,0 0 1,0-1-1,0 1 0,0 0 0,1-1 0,-1 1 1,0-1-1,0 1 0,1-1 0,-1 1 1,0-1-1,0 1 0,1-1 0,-1 0 0,1 1 1,-1-1-1,1 0 0,-1 1 0,1-1 0,-1 0 1,1 0-1,0 0 0,-1 0 0,1 1 1,0-1-1,-1 0 0,1 0 0,0 0 0,0-1 1,0-1-533,0 0 1,0 0-1,0 0 1,1-1-1,-1 1 1,1 0-1,0 0 1,0 0 0,1-3-1,11-17-11070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6.487"/>
    </inkml:context>
    <inkml:brush xml:id="br0">
      <inkml:brushProperty name="width" value="0.025" units="cm"/>
      <inkml:brushProperty name="height" value="0.025" units="cm"/>
    </inkml:brush>
  </inkml:definitions>
  <inkml:trace contextRef="#ctx0" brushRef="#br0">213 0 18161,'0'0'8691,"-12"3"-7618,3 0-973,0 0 1,0 1-1,0 0 0,1 0 1,-1 1-1,1 0 0,0 0 0,1 1 1,-1 0-1,1 0 0,0 1 1,1 0-1,-7 8 0,0 3 128,0 0 0,1 1 0,-14 28 0,23-39-162,0 0-1,0 0 1,0 1-1,1-1 0,0 1 1,0-1-1,1 1 1,1-1-1,-1 1 1,1 0-1,2 16 1,-1-23-52,0 0 1,0 0-1,0 0 1,0 0 0,1 0-1,-1 0 1,0 0-1,1 0 1,-1-1-1,1 1 1,0-1 0,0 1-1,-1-1 1,1 1-1,0-1 1,0 0-1,0 0 1,0 0 0,1 0-1,-1 0 1,0-1-1,0 1 1,0-1-1,1 1 1,-1-1 0,0 0-1,1 0 1,-1 0-1,0 0 1,4-1-1,1 1 14,-1 0 0,0-1 0,0 1 0,0-2 0,0 1-1,0-1 1,0 0 0,0 0 0,0 0 0,9-6 0,-10 4 15,-1 0 0,1-1 0,-1 1-1,0-1 1,0 1 0,-1-1 0,1-1 0,-1 1 0,0 0 0,0-1 0,3-11 0,-5 16-33,-1-1 1,0 0-1,1 1 0,-1-1 1,0 0-1,0 0 1,0 1-1,0-1 0,0 0 1,0 0-1,0 1 0,0-1 1,-1 0-1,1 1 1,-1-1-1,0 0 0,1 1 1,-1-1-1,0 1 1,0-1-1,0 1 0,0-1 1,0 1-1,0 0 0,0-1 1,0 1-1,-1 0 1,1 0-1,0 0 0,-1 0 1,1 0-1,-1 0 0,0 0 1,1 1-1,-1-1 1,1 0-1,-1 1 0,0-1 1,1 1-1,-1 0 1,0 0-1,0 0 0,1-1 1,-4 2-1,1-2-337,-1 1 1,1-1-1,0 1 0,-1 0 0,1 1 1,0-1-1,-1 1 0,1 0 1,-8 2-1,11-2 97,-1 0 0,1 0-1,-1 0 1,1 0 0,-1 0 0,1 0 0,0 0 0,0 1 0,0-1-1,-1 0 1,1 1 0,0-1 0,1 1 0,-1-1 0,0 1 0,0 0-1,1-1 1,-1 1 0,1 0 0,-1-1 0,1 1 0,0 0 0,0 0-1,0-1 1,-1 1 0,2 2 0,-1 7-6112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49.564"/>
    </inkml:context>
    <inkml:brush xml:id="br0">
      <inkml:brushProperty name="width" value="0.025" units="cm"/>
      <inkml:brushProperty name="height" value="0.025" units="cm"/>
    </inkml:brush>
  </inkml:definitions>
  <inkml:trace contextRef="#ctx0" brushRef="#br0">1 300 15855,'0'0'6038,"4"-8"-4106,6-9-1495,0 1 0,1 0 0,1 0 0,24-23 0,70-61 335,-76 73-782,-15 13 24,-10 8-14,0 1 1,0 0 0,1 1 0,-1-1-1,1 1 1,0 0 0,0 1 0,1-1 0,8-3-1,-14 7-5,0 0-1,0 0 0,0 0 1,0 0-1,0 0 0,0 0 1,-1 0-1,1 1 0,0-1 1,0 0-1,0 0 0,0 1 1,-1-1-1,1 1 0,0-1 1,0 0-1,-1 1 0,1-1 1,0 1-1,-1 0 0,1-1 1,0 1-1,-1 0 0,1-1 1,-1 1-1,1 0 0,-1-1 1,0 1-1,1 0 0,-1 0 1,0 0-1,1-1 0,-1 1 1,0 0-1,0 0 0,0 1 1,7 38-11,-7-31 33,9 187 1559,-9-141-1124,2 0 0,2 1 1,19 89-1,-4-94-527,-18-48-149,1-1 0,-1-1 0,0 1 0,1 0 0,-1 0 0,1 0 0,-1-1 0,1 1 0,0-1 0,-1 1 0,1-1 0,0 0 0,0 1 0,0-1 0,0 0 1,0 0-1,1-1 0,-1 1 0,0 0 0,4 0 0,12-2-6390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0.814"/>
    </inkml:context>
    <inkml:brush xml:id="br0">
      <inkml:brushProperty name="width" value="0.025" units="cm"/>
      <inkml:brushProperty name="height" value="0.025" units="cm"/>
    </inkml:brush>
  </inkml:definitions>
  <inkml:trace contextRef="#ctx0" brushRef="#br0">18 0 18097,'0'0'6246,"11"57"-4388,-8-16-129,-3 8-672,0 3-672,0-1-289,0-3-32,0-4 0,0-10-64,0-8 32,0-12-641,-1-7-1376,-5-7-1795,-3-8-576,-7-15-6342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1.167"/>
    </inkml:context>
    <inkml:brush xml:id="br0">
      <inkml:brushProperty name="width" value="0.025" units="cm"/>
      <inkml:brushProperty name="height" value="0.025" units="cm"/>
    </inkml:brush>
  </inkml:definitions>
  <inkml:trace contextRef="#ctx0" brushRef="#br0">1 98 17136,'0'0'8937,"60"-3"-7464,-16 3 0,13-6-351,2-2-418,4-5-319,-3-1-257,-4 0-64,-13-1-32,-10 4-641,-12 2-1024,-10 5-1699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1.777"/>
    </inkml:context>
    <inkml:brush xml:id="br0">
      <inkml:brushProperty name="width" value="0.025" units="cm"/>
      <inkml:brushProperty name="height" value="0.025" units="cm"/>
    </inkml:brush>
  </inkml:definitions>
  <inkml:trace contextRef="#ctx0" brushRef="#br0">1 68 17104,'0'0'11595,"74"-29"-11146,-42 17-353,5 0-96,-1 5 0,-1 4-673,1 2-2018,-8 1-1793,-4-3-3331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2.262"/>
    </inkml:context>
    <inkml:brush xml:id="br0">
      <inkml:brushProperty name="width" value="0.025" units="cm"/>
      <inkml:brushProperty name="height" value="0.025" units="cm"/>
    </inkml:brush>
  </inkml:definitions>
  <inkml:trace contextRef="#ctx0" brushRef="#br0">0 2 17649,'0'0'6203,"2"9"-6011,-1 2-28,1 1 68,-1 0 0,2 1 1,0-1-1,0 0 1,1-1-1,0 1 1,1-1-1,1 0 0,8 14 1,-13-24-186,0 1 0,1-1 1,-1 0-1,0-1 0,0 1 0,1 0 1,-1 0-1,1 0 0,-1-1 0,1 1 1,-1-1-1,1 1 0,0-1 0,-1 0 1,1 0-1,-1 1 0,1-1 1,0 0-1,-1 0 0,1-1 0,-1 1 1,1 0-1,0 0 0,-1-1 0,1 1 1,-1-1-1,1 0 0,-1 1 0,1-1 1,-1 0-1,0 0 0,1 0 1,-1 0-1,0 0 0,0 0 0,1 0 1,0-2-1,7-6 113,-1 0 0,0-1 0,13-19 0,-14 18-146,0 1 2,-6 7-13,1 1 1,-1-1 0,1 1-1,0-1 1,0 1-1,0 0 1,0-1 0,0 1-1,1 0 1,-1 0-1,4-1 1,-6 3-7,0 0 0,1 0 0,-1 0 0,0 0 0,1 0 0,-1 0 0,0 0 0,1 0 0,-1 0 0,0 0 1,1 1-1,-1-1 0,0 0 0,0 0 0,1 0 0,-1 1 0,0-1 0,0 0 0,0 0 0,1 1 0,-1-1 0,0 0 0,0 0 0,0 1 0,0-1 0,1 0 1,-1 1-1,0-1 0,0 0 0,0 1 0,0-1 0,0 0 0,0 1 0,0-1 0,0 0 0,0 1 0,0-1 0,0 0 0,0 0 0,0 1 0,0 18 151,0-15-100,0 14 147,-1-8-128,1 0 0,0 0 1,1 0-1,0 0 1,0 0-1,3 9 1,-4-18-60,1-1 0,-1 1 1,0 0-1,0 0 0,1-1 1,-1 1-1,1 0 0,-1-1 0,0 1 1,1-1-1,-1 1 0,1-1 1,-1 1-1,1-1 0,0 1 0,-1-1 1,1 1-1,-1-1 0,1 1 1,0-1-1,-1 0 0,1 0 0,0 1 1,-1-1-1,1 0 0,0 0 1,0 0-1,-1 0 0,2 0 0,20-10 614,13-28 360,-8-2-765,-20 28-201,0 1-1,0 1 1,1-1-1,0 1 1,1 1-1,18-17 1,-26 25-23,0 0-1,-1 1 1,1-1 0,0 1-1,-1-1 1,1 1 0,0-1-1,0 1 1,-1-1 0,1 1-1,0 0 1,0-1 0,0 1-1,0 0 1,-1 0 0,1 0-1,0 0 1,0 0 0,0 0-1,0 0 1,0 0 0,0 0-1,0 0 1,-1 0 0,1 0-1,0 0 1,0 1 0,0-1-1,0 0 1,-1 1 0,1-1-1,0 1 1,0-1 0,-1 1-1,1-1 1,0 1 0,-1-1-1,1 1 1,-1 0 0,1-1-1,0 1 1,-1 0 0,1 0-1,-1-1 1,0 1 0,1 0 0,-1 0-1,0 0 1,1 0 0,-1-1-1,0 1 1,0 0 0,0 0-1,0 2 1,2 7-94,-1 1-1,-1-1 1,-1 19-1,1-15-338,0-10-152,-1 19-1141,-2-15-1710,-6-8-3687,2-7-2837</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2.620"/>
    </inkml:context>
    <inkml:brush xml:id="br0">
      <inkml:brushProperty name="width" value="0.025" units="cm"/>
      <inkml:brushProperty name="height" value="0.025" units="cm"/>
    </inkml:brush>
  </inkml:definitions>
  <inkml:trace contextRef="#ctx0" brushRef="#br0">1 1 19923,'0'0'3555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3.133"/>
    </inkml:context>
    <inkml:brush xml:id="br0">
      <inkml:brushProperty name="width" value="0.025" units="cm"/>
      <inkml:brushProperty name="height" value="0.025" units="cm"/>
    </inkml:brush>
  </inkml:definitions>
  <inkml:trace contextRef="#ctx0" brushRef="#br0">51 65 9865,'0'0'19576,"-8"6"-19373,5-3-195,-1 0 1,1 0-1,-1 1 0,1-1 1,0 1-1,0 0 0,1 0 1,-1 0-1,1 0 0,0 0 1,0 0-1,0 1 0,1-1 1,0 1-1,-1-1 0,1 1 1,1 0-1,-1 0 0,1-1 1,0 1-1,0 0 0,0 0 1,1-1-1,0 6 0,-1-9-4,0 0 0,0 0-1,0 0 1,0 0 0,0 0-1,0 0 1,1 0 0,-1 0 0,0 0-1,0 0 1,1 0 0,-1 0-1,0-1 1,1 1 0,-1 0-1,1 0 1,0 0 0,-1 0 0,1-1-1,-1 1 1,1 0 0,0 0-1,0-1 1,-1 1 0,1-1-1,0 1 1,0-1 0,0 1 0,0-1-1,0 1 1,0-1 0,-1 0-1,1 1 1,0-1 0,0 0-1,0 0 1,0 0 0,0 0 0,0 0-1,0 0 1,0 0 0,0 0-1,0 0 1,0 0 0,0-1-1,0 1 1,0 0 0,0-1 0,1 0-1,3-1 38,0 0 0,-1-1 1,1 1-1,-1-1 0,0 0 0,0 0 0,0-1 0,4-4 0,7-11 8,-1-2 0,-1 0 0,-1 0 0,-1-1-1,-1 0 1,8-26 0,-19 55 38,-1 1 1,2-1-1,-1 1 0,1 0 1,1-1-1,0 11 0,1 14 284,-5-2-47,2-22-235,0 0 0,0 0 0,1 1 0,0-1 0,0 0 0,1 0 0,2 12 0,-3-20-89,1 1 0,-1-1 0,0 1 0,1-1 0,-1 1 0,1-1 0,-1 1 0,1-1 0,0 0 0,-1 1 0,1-1 0,-1 0 0,1 1 0,0-1 0,-1 0 0,1 0 0,-1 1 0,1-1 0,0 0 0,-1 0 0,1 0 0,0 0 0,-1 0 0,1 0 0,0 0 0,-1 0 0,1 0 0,0 0 0,-1-1 0,1 1 0,0 0 0,-1 0 0,1-1 0,0 1 0,-1 0 0,1-1 0,-1 1 0,1 0 0,-1-1 0,1 1 0,-1-1 0,1 1 0,-1-1 0,1 1 0,-1-1 0,0 1 0,1-2 0,22-24 0,-18 18-410,0-1 0,0 0 0,-1 0 0,0 0 0,0 0 0,-1-1 0,-1 0 0,1 0 0,0-13 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3.525"/>
    </inkml:context>
    <inkml:brush xml:id="br0">
      <inkml:brushProperty name="width" value="0.025" units="cm"/>
      <inkml:brushProperty name="height" value="0.025" units="cm"/>
    </inkml:brush>
  </inkml:definitions>
  <inkml:trace contextRef="#ctx0" brushRef="#br0">0 32 17008,'0'0'11398,"8"-5"-10117,26-17-294,-33 21-948,-1 1 0,1-1 0,0 1 0,0 0 0,-1-1 0,1 1 0,0 0 0,0-1 0,0 1 0,0 0 0,0 0 0,0 0 0,-1 0 0,1 0 0,0 0 0,0 0 0,0 0 0,0 0 0,0 0 0,0 1 0,-1-1 0,1 0 0,0 1 0,0-1 0,0 0 0,0 1 0,-1-1 0,1 1-1,0-1 1,-1 1 0,1-1 0,0 1 0,-1 0 0,1-1 0,-1 1 0,1 0 0,-1 0 0,1-1 0,-1 1 0,1 0 0,-1 0 0,0 0 0,1 0 0,-1-1 0,0 1 0,0 0 0,0 0 0,0 0 0,0 1 0,-19-12 121,5 2-304,9 23-8830,-1-7 2381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3.913"/>
    </inkml:context>
    <inkml:brush xml:id="br0">
      <inkml:brushProperty name="width" value="0.025" units="cm"/>
      <inkml:brushProperty name="height" value="0.025" units="cm"/>
    </inkml:brush>
  </inkml:definitions>
  <inkml:trace contextRef="#ctx0" brushRef="#br0">24 20 15695,'-9'9'9731,"4"2"-4603,3 30-4108,3-18 66,-9 112-979,8-134-107,0-1 0,-1 1 0,1 0 0,0 0 0,0-1 0,0 1 0,0 0 0,0-1 0,1 1 0,-1 0 0,0-1 0,0 1 0,0 0 0,1-1 0,-1 1 0,0 0 0,1-1 0,-1 1 0,0-1 0,1 1 0,-1-1 0,1 1 0,-1-1 0,1 1 0,-1-1 0,1 1 0,-1-1 0,1 1 0,0-1 0,0 1 0,20-7 0,18-27 0,-18 6 0,34-58 0,10-14 0,-65 98 0,0 1 0,0 0 0,0-1 0,1 1 0,-1-1 0,0 1 0,0 0 0,0-1 0,1 1 0,-1 0 0,0 0 0,1-1 0,-1 1 0,0 0 0,0 0 0,1-1 0,-1 1 0,1 0 0,-1 0 0,0 0 0,1-1 0,-1 1 0,0 0 0,1 0 0,-1 0 0,1 0 0,-1 0 0,0 0 0,1 0 0,-1 0 0,1 0 0,-1 0 0,0 0 0,1 0 0,-1 0 0,1 0 0,-1 0 0,0 1 0,1-1 0,5 19 0,-5 38 0,-1-48 0,-14 95 0,18-100-3010,9-11-7806,-5-4-694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4.259"/>
    </inkml:context>
    <inkml:brush xml:id="br0">
      <inkml:brushProperty name="width" value="0.025" units="cm"/>
      <inkml:brushProperty name="height" value="0.025" units="cm"/>
    </inkml:brush>
  </inkml:definitions>
  <inkml:trace contextRef="#ctx0" brushRef="#br0">0 56 6150,'0'0'11435,"4"-8"-6369,-1 4-4623,0 0-1,-1 0 1,1 0 0,0 1 0,1-1 0,-1 1 0,1-1 0,0 1-1,-1 0 1,7-3 0,-8 5-314,-1 0 1,1 0-1,0 1 0,0-1 1,0 1-1,0-1 0,0 1 0,0 0 1,0-1-1,0 1 0,0 0 0,0 0 1,0 0-1,0 1 0,0-1 0,0 0 1,0 1-1,-1-1 0,1 1 0,0 0 1,0 0-1,0 0 0,-1 0 0,1 0 1,0 0-1,-1 0 0,1 0 1,-1 0-1,1 1 0,-1-1 0,0 1 1,1-1-1,-1 1 0,1 2 0,2 1-103,-2-1 1,1 1-1,0 0 0,-1 0 0,0 0 0,0 0 0,0 1 1,-1-1-1,0 0 0,0 1 0,0-1 0,-1 1 0,0-1 1,0 1-1,-1 9 0,-2 4 38,-1-1-1,-1 1 1,-9 21 0,-4 15-17,19-55-47,-1 1 0,0-1 0,0 1 0,0-1 0,0 0 0,1 1 0,-1-1 0,0 0 0,0 0 0,1 1 0,-1-1 0,0 0 0,1 1 0,-1-1 0,0 0 0,1 0 0,-1 0 0,0 1 0,1-1 0,-1 0 0,1 0 0,-1 0 0,0 0 0,1 0 0,-1 0 0,1 0 0,-1 0 0,0 0 0,1 0 0,-1 0 0,1 0 0,-1 0 0,0 0 0,1 0 0,-1 0 0,1 0 0,-1 0 0,1-1 0,16-2 0,0-3-136,1-1 0,-1 0 1,0-1-1,-1-1 0,0-1 0,0 0 0,-1-1 0,15-14 1,-22 8-5376,-6 6-1630,-2-2-7492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6.844"/>
    </inkml:context>
    <inkml:brush xml:id="br0">
      <inkml:brushProperty name="width" value="0.025" units="cm"/>
      <inkml:brushProperty name="height" value="0.025" units="cm"/>
    </inkml:brush>
  </inkml:definitions>
  <inkml:trace contextRef="#ctx0" brushRef="#br0">85 1 23318,'0'0'2338,"-35"49"833,18-19-1121,1-1-1025,5-1-416,6-2-353,5-3-256,0-5-416,2-5-1410,9-8-2018,-4-5-2690,4 0-6919</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4.615"/>
    </inkml:context>
    <inkml:brush xml:id="br0">
      <inkml:brushProperty name="width" value="0.025" units="cm"/>
      <inkml:brushProperty name="height" value="0.025" units="cm"/>
    </inkml:brush>
  </inkml:definitions>
  <inkml:trace contextRef="#ctx0" brushRef="#br0">1 54 17809,'0'0'10666,"74"8"-10538,-45-17-544,-4-4-2467,-2-6-2178,-3-2-3747</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4.986"/>
    </inkml:context>
    <inkml:brush xml:id="br0">
      <inkml:brushProperty name="width" value="0.025" units="cm"/>
      <inkml:brushProperty name="height" value="0.025" units="cm"/>
    </inkml:brush>
  </inkml:definitions>
  <inkml:trace contextRef="#ctx0" brushRef="#br0">0 0 6406,'0'0'18674,"0"9"-17308,0 355 4955,0-359-6321,1 0 0,-1 0 0,1 0 0,0-1 0,0 1 0,1 0 0,2 8 0,-3-12 0,-1-1 0,0 1 0,1 0 0,-1-1 0,1 1 0,-1 0 0,1-1 0,-1 1 0,1-1 0,0 1 0,-1 0 0,1-1 0,-1 0 0,1 1 0,0-1 0,0 1 0,-1-1 0,1 0 0,0 1 0,0-1 0,1 0 0,-1 0 0,0 0 0,1 0 0,-1-1 0,0 1 0,0-1 0,0 1 0,1-1 0,-1 1 0,0-1 0,0 0 0,0 0 0,0 1 0,0-1 0,0 0 0,0 0 0,0 0 0,0 0 0,1-2 0,5-8 0,-1 0 0,1-1 0,-2 0 0,1 0 0,-2 0 0,0-1 0,0 0 0,-1 1 0,2-25 0,-2 19 0,1 0 0,0 0 0,1 1 0,9-23 0,-14 40 0,1-1 0,-1 0 0,0 0 0,1 1 0,-1-1 0,1 0 0,-1 1 0,1-1 0,-1 0 0,1 1 0,-1-1 0,1 1 0,-1-1 0,1 1 0,0-1 0,-1 1 0,1-1 0,0 1 0,0 0 0,-1-1 0,1 1 0,0 0 0,0 0 0,-1-1 0,1 1 0,0 0 0,0 0 0,0 0 0,-1 0 0,1 0 0,0 0 0,0 0 0,0 0 0,-1 1 0,1-1 0,0 0 0,0 0 0,0 1 0,-1-1 0,1 0 0,0 1 0,-1-1 0,1 1 0,0-1 0,0 2 0,2-1 0,-1 1 0,0 0 0,0 0 0,0 1 0,0-1 0,0 0 0,-1 1 0,1-1 0,-1 1 0,1-1 0,0 5 0,2 21 0,-2 0 0,-1-1 0,-1 1 0,-7 50 0,9-101-2114,12-25-9995,-10 36 10098,-2 4-4849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5.690"/>
    </inkml:context>
    <inkml:brush xml:id="br0">
      <inkml:brushProperty name="width" value="0.025" units="cm"/>
      <inkml:brushProperty name="height" value="0.025" units="cm"/>
    </inkml:brush>
  </inkml:definitions>
  <inkml:trace contextRef="#ctx0" brushRef="#br0">4 319 7143,'-3'0'11660,"3"-7"-3958,6-19-1212,16-42-8456,-16 50 3688,17-59-1703,16-44-22,-39 121-27,0 0 1,0 0-1,0 0 0,1 0 1,-1 0-1,0 0 1,0 0-1,0 1 0,0-1 1,0 0-1,0 0 0,0 0 1,0 0-1,0 0 0,0 0 1,1 0-1,-1 0 1,0 0-1,0 0 0,0 0 1,0 0-1,0 0 0,0 0 1,0 0-1,0 0 0,1 0 1,-1 0-1,0 0 1,0 0-1,0 0 0,0 0 1,0 0-1,0 0 0,0 0 1,1 0-1,-1 0 0,0 0 1,0 0-1,0 0 0,0 0 1,0 0-1,0 0 1,0 0-1,0 0 0,0-1 1,1 1-1,-1 0 0,0 0 1,0 0-1,0 0 0,0 0 1,0 0-1,0 0 1,0 0-1,0 0 0,0-1 1,0 1-1,0 0 0,0 0 1,0 0-1,0 0 0,0 0 1,0 0-1,0-1 1,3 16-4500,0 18-4834,-3-26 2792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6.047"/>
    </inkml:context>
    <inkml:brush xml:id="br0">
      <inkml:brushProperty name="width" value="0.025" units="cm"/>
      <inkml:brushProperty name="height" value="0.025" units="cm"/>
    </inkml:brush>
  </inkml:definitions>
  <inkml:trace contextRef="#ctx0" brushRef="#br0">0 1 8360,'0'0'20451,"1"3"-19399,34 98 1284,-17-53-1768,-17-45-677,1 0 1,-1 0-1,1 0 1,-1 0-1,1 0 1,0-1-1,0 1 0,0 0 1,1-1-1,-1 0 1,0 1-1,1-1 1,0 0-1,-1 0 0,1 0 1,0-1-1,0 1 1,0-1-1,5 2 1,-6-2 0,-1-1-1,0 0 1,1 0 0,-1 0 0,1 0 0,-1 0 0,0 0 0,1 0 0,-1 0 0,0 0 0,1-1 0,-1 1-1,0-1 1,1 1 0,-1-1 0,0 1 0,0-1 0,0 0 0,2-1 0,-1 1-41,0-1-1,-1 0 1,0 0 0,1 0 0,-1 0-1,0 0 1,0 0 0,0 0 0,0-1-1,0 1 1,0 0 0,-1 0 0,1-1-1,-1 1 1,1-3 0,-1-15-5649,0-1-2407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6.733"/>
    </inkml:context>
    <inkml:brush xml:id="br0">
      <inkml:brushProperty name="width" value="0.025" units="cm"/>
      <inkml:brushProperty name="height" value="0.025" units="cm"/>
    </inkml:brush>
  </inkml:definitions>
  <inkml:trace contextRef="#ctx0" brushRef="#br0">0 98 15983,'0'0'15012,"1"-5"-14761,-1-1-272,1-7 409,-1 27 88,2 6-379,0 0 0,1 0 0,1-1-1,1 1 1,1-1 0,16 35 0,-22-54-97,0 0 0,0 0 0,0 0 0,0 0 0,0 0 0,0 0 0,0 0 0,0 0 0,0-1 0,0 1 0,0 0 0,0 0 0,0 0 0,0 0 0,0 0 0,0 0 0,0 0 0,0 0 0,0 0 0,0 0 0,1 0 0,-1 0 0,0-1 0,0 1 0,0 0 0,0 0 0,0 0 0,0 0 0,0 0 0,0 0 0,1 0 0,-1 0 0,0 0 0,0 0 0,0 0 0,0 0 0,0 0 0,0 0 0,0 0 0,0 0 0,1 0 0,-1 0 0,0 0 0,0 0 0,0 0 0,0 0 0,0 1 0,0-1 0,0 0 0,0 0 0,0 0 0,0 0 0,1 0 0,-1 0 0,0 0 0,0 0 0,0 0 0,3-18 0,0-24 0,-4 33 0,0 0 0,0 0 0,-1 1 0,-4-14 0,-4-23 0,16 48 0,-1-1 0,0 1 0,1-1 0,0 0 0,-1 0 0,9 2 0,-7-4 0,0 0 0,0-1 0,-1 0 0,1 0 0,0 0 0,-1-1 0,1 1 0,-1-2 0,1 1 0,-1-1 0,0 0 0,0 0 0,7-6 0,-8 7 0,-1-1 0,0-1 0,0 1 0,0-1 0,-1 1 0,1-1 0,-1 0 0,0 0 0,0-1 0,0 1 0,0-1 0,-1 1 0,0-1 0,0 0 0,0 0 0,0 0 0,-1 0 0,1-6 0,-8 69 0,-4 98 0,10-156-21,0 1 0,-1-1 1,1 0-1,0 1 0,0-1 0,0 1 1,0-1-1,0 0 0,0 1 0,0-1 1,0 1-1,0-1 0,0 0 0,0 1 1,0-1-1,0 1 0,0-1 0,0 0 0,0 1 1,0-1-1,0 1 0,1-1 0,-1 0 1,0 1-1,0-1 0,0 0 0,1 1 1,-1-1-1,0 0 0,1 1 0,-1-1 1,0 0-1,0 0 0,1 1 0,-1-1 0,0 0 1,1 0-1,-1 0 0,1 0 0,-1 1 1,0-1-1,1 0 0,-1 0 0,1 0 1,-1 0-1,0 0 0,1 0 0,-1 0 1,1 0-1,-1 0 0,0 0 0,1 0 0,-1 0 1,1 0-1,-1 0 0,0-1 0,1 1 1,0 0-1,0-1-207,0 0 0,0 0 1,0 0-1,1 0 0,-1 0 1,0 0-1,0 0 0,0-1 0,-1 1 1,1 0-1,0 0 0,0-1 1,-1 1-1,1-1 0,0-1 0,2-20-6631,-1-5-4283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7.062"/>
    </inkml:context>
    <inkml:brush xml:id="br0">
      <inkml:brushProperty name="width" value="0.025" units="cm"/>
      <inkml:brushProperty name="height" value="0.025" units="cm"/>
    </inkml:brush>
  </inkml:definitions>
  <inkml:trace contextRef="#ctx0" brushRef="#br0">0 1 21236,'0'0'11531,"58"41"-17873,-44-40-448,1-1-2884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57.434"/>
    </inkml:context>
    <inkml:brush xml:id="br0">
      <inkml:brushProperty name="width" value="0.025" units="cm"/>
      <inkml:brushProperty name="height" value="0.025" units="cm"/>
    </inkml:brush>
  </inkml:definitions>
  <inkml:trace contextRef="#ctx0" brushRef="#br0">47 1 13869,'0'0'14718,"-2"8"-12438,-25 74-380,27-81-1924,-1 0 1,1 1-1,0-1 0,0 0 1,0 0-1,0 0 0,0 0 1,0 0-1,0 0 0,0 0 1,0 0-1,0 0 1,1 0-1,-1 0 0,0 0 1,1 0-1,-1 0 0,1 0 1,-1 0-1,1 0 0,-1 0 1,1 0-1,0-1 0,-1 1 1,1 0-1,0 0 0,0-1 1,-1 1-1,1 0 0,0-1 1,0 1-1,0-1 0,0 1 1,0-1-1,0 0 0,0 1 1,0-1-1,0 0 1,0 1-1,0-1 0,0 0 1,0 0-1,0 0 0,0 0 1,2 0-1,63 0-1598,-49 0 1380,-14-1 263,0 1-1,-1 0 1,1 0 0,0 0-1,0 1 1,0-1 0,-1 1-1,1-1 1,0 1 0,-1 0 0,1 0-1,-1 0 1,1 0 0,4 4-1,-6-4 63,0 1-1,0 0 0,-1-1 1,1 1-1,0 0 1,-1 0-1,1-1 0,-1 1 1,0 0-1,1 0 1,-1 0-1,0 0 0,0 0 1,0 0-1,-1-1 1,1 1-1,0 0 0,-1 0 1,1 0-1,-1 0 1,0-1-1,1 1 0,-1 0 1,-2 2-1,-4 10-29,0-1 0,-2 0 0,0 0 0,0 0 0,-1-1 0,-1-1-1,0 1 1,0-2 0,-1 0 0,-19 13 0,8-15-655,23-8 462,-1 0 0,0 0 0,1 0 0,-1 0 0,0-1 0,1 1 0,-1 0 0,0 0 0,1 0 0,-1-1 0,0 1 1,1 0-1,-1-1 0,1 1 0,-1 0 0,1-1 0,-1 1 0,1-1 0,-1 1 0,1-1 0,-1 1 0,1-1 0,-1 0 0,-6-17-9544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07.464"/>
    </inkml:context>
    <inkml:brush xml:id="br0">
      <inkml:brushProperty name="width" value="0.025" units="cm"/>
      <inkml:brushProperty name="height" value="0.025" units="cm"/>
    </inkml:brush>
  </inkml:definitions>
  <inkml:trace contextRef="#ctx0" brushRef="#br0">1 222 3876,'0'0'17243,"9"-2"-15370,-2 0-1644,0 0-1,-1-1 1,1 0-1,0 0 0,-1-1 1,0 0-1,0 0 0,0 0 1,-1-1-1,1 1 0,-1-1 1,0-1-1,0 1 1,-1-1-1,0 0 0,0 0 1,6-11-1,-5 9 41,0 0 0,-1-1 0,0 0-1,0 1 1,-1-1 0,0-1 0,0 1 0,-1 0 0,-1-1 0,2-13-1,-3 23-214,0-1-1,0 0 1,0 0-1,0 1 1,0-1-1,0 0 1,0 0-1,0 1 1,0-1-1,-1 0 1,1 1-1,0-1 1,-1 0-1,1 1 1,0-1-1,-1 0 1,1 1-1,0-1 1,-1 0-1,1 1 0,-1-1 1,1 1-1,-1-1 1,0 1-1,1-1 1,-1 1-1,1 0 1,-1-1-1,-1 1 1,-23 2 550,19 1-570,0-1-1,0 1 1,1 1 0,-1-1 0,1 1 0,-7 5-1,4 0-26,1 0-1,0 1 0,0-1 1,1 1-1,0 1 0,1-1 0,0 1 1,1 0-1,0 0 0,1 1 1,0-1-1,1 1 0,0-1 0,1 1 1,0 0-1,1 15 0,0-26-7,0 0 1,0 0-1,0 0 0,1 0 0,-1 0 1,0 0-1,0 0 0,1 0 0,-1 0 0,1-1 1,-1 1-1,0 0 0,1 0 0,0 0 0,-1 0 1,1-1-1,-1 1 0,1 0 0,0-1 1,0 1-1,-1 0 0,1-1 0,0 1 0,0-1 1,1 1-1,30 5 33,-20-6-1,-1-1 1,1-1 0,19-5 0,8-3-68,35-11-1748,-28-1-4238,-18 1-854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1:05.725"/>
    </inkml:context>
    <inkml:brush xml:id="br0">
      <inkml:brushProperty name="width" value="0.025" units="cm"/>
      <inkml:brushProperty name="height" value="0.025" units="cm"/>
    </inkml:brush>
  </inkml:definitions>
  <inkml:trace contextRef="#ctx0" brushRef="#br0">0 379 9321,'11'-4'843,"35"-10"-131,1 2 0,84-11-1,114 1-256,-102 11-461,907-77 3267,525-3-2876,-858 75-449,122-6 331,679-12 1617,154 19-1851,-1091 11-20,384-14 641,-937 17-635,196-3-1,-218 5-514,1 0-1,-1 0 0,0 1 1,0 0-1,0 0 0,0 1 1,11 5-1,-3-1-1749,7 2-2777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1:14.300"/>
    </inkml:context>
    <inkml:brush xml:id="br0">
      <inkml:brushProperty name="width" value="0.025" units="cm"/>
      <inkml:brushProperty name="height" value="0.025" units="cm"/>
    </inkml:brush>
  </inkml:definitions>
  <inkml:trace contextRef="#ctx0" brushRef="#br0">1 361 5477,'0'0'8034,"0"-8"-7457,0 5-546,0 0 0,0 0 0,0 0 0,1 0-1,-1 0 1,1 1 0,0-1 0,-1 0 0,1 0 0,0 1 0,1-1 0,2-4 0,-2 4 49,1 1 0,0-1 0,0 1-1,0-1 1,0 1 0,1 0 0,-1 0 0,1 0 0,-1 1 0,1-1 0,-1 1 0,6-1 0,28-6 466,0 1 0,1 2 0,0 2 0,58 1 0,-5 1-35,487-34-20,394-13-411,-763 47-186,430-16 712,-500 6-269,0-7 0,210-53 0,-328 66-304,-6 1 276,0 0 0,0 0-1,-1-1 1,0-1-1,0-1 1,19-11 0,-34 15 180,-7 2-898,-13 0-3361,18 1 2180,-7 0-4389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7.187"/>
    </inkml:context>
    <inkml:brush xml:id="br0">
      <inkml:brushProperty name="width" value="0.025" units="cm"/>
      <inkml:brushProperty name="height" value="0.025" units="cm"/>
    </inkml:brush>
  </inkml:definitions>
  <inkml:trace contextRef="#ctx0" brushRef="#br0">72 1 17553,'0'0'10538,"3"58"-8360,-11-26-289,-5 6-1280,-1 0-609,0 1 0,3-2 0,3-2 0,3-6 0,3-4 0,2-5-1602,0-7-896,0-8-2050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1:26.887"/>
    </inkml:context>
    <inkml:brush xml:id="br0">
      <inkml:brushProperty name="width" value="0.025" units="cm"/>
      <inkml:brushProperty name="height" value="0.025" units="cm"/>
    </inkml:brush>
  </inkml:definitions>
  <inkml:trace contextRef="#ctx0" brushRef="#br0">42 30 5830,'0'0'8205,"-9"0"-6999,-24 0 54,105 18 1927,307 16-1718,3-30-1245,-255-5-81,491-38-23,-392 17-100,312 9 1,-317 38-24,-134-13 20,93 2 1,-28-19 188,-134 3-416,1-1 0,-1-1 0,0 0-1,0-1 1,0-1 0,17-9-1,-35 15-27,0 0-1,0-1 0,0 1 0,0-1 0,0 1 1,0 0-1,0-1 0,0 1 0,0 0 1,-1-1-1,1 1 0,0 0 0,0-1 0,0 1 1,-1 0-1,1-1 0,0 1 0,0 0 1,-1-1-1,1 1 0,0 0 0,-1 0 1,1 0-1,0-1 0,-1 1 0,1 0 0,0 0 1,-1 0-1,1 0 0,0-1 0,-1 1 1,0 0-706,-11-8-7688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1:42.464"/>
    </inkml:context>
    <inkml:brush xml:id="br0">
      <inkml:brushProperty name="width" value="0.025" units="cm"/>
      <inkml:brushProperty name="height" value="0.025" units="cm"/>
    </inkml:brush>
  </inkml:definitions>
  <inkml:trace contextRef="#ctx0" brushRef="#br0">5 145 4708,'-5'-4'7717,"11"-5"-5919,14-7-1805,13 4 409,1 1 1,1 2-1,-1 1 0,64-5 0,150 3 908,-157 9-889,385-18 636,172-2 865,-343 14-1655,143 3-112,-267 21-134,-61-3 38,-98-11-625,-19-2-3301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2:11.165"/>
    </inkml:context>
    <inkml:brush xml:id="br0">
      <inkml:brushProperty name="width" value="0.025" units="cm"/>
      <inkml:brushProperty name="height" value="0.025" units="cm"/>
    </inkml:brush>
  </inkml:definitions>
  <inkml:trace contextRef="#ctx0" brushRef="#br0">56 293 10954,'0'0'1399,"-9"-1"-497,-26-6 38,35 7-915,0 1 0,-1-1 0,1 0 0,-1 0 0,1 0 1,-1 0-1,1 0 0,0 0 0,-1 0 0,1 0 0,-1 0 0,1-1 0,0 1 1,-1 0-1,1 0 0,-1 0 0,1 0 0,0-1 0,-1 1 0,1 0 0,0 0 1,-1 0-1,1-1 0,0 1 0,0 0 0,-1-1 0,1 1 0,0 0 0,0-1 1,-1 1-1,1 0 0,0-1 0,0 1 0,0 0 0,-1-1 0,1 1 1,0-1-1,0 1 0,0 0 0,0-1 0,0 1 0,0-1 0,0 1 0,0-1 1,0 1-1,0 0 0,0-1 0,0 1 0,0-1 0,1 1 0,-1 0 0,0-1 1,0 1-1,0 0 0,1-1 0,-1 1 0,0 0 0,0-1 0,1 1 0,-1 0 1,0-1-1,1 1 0,18-12 650,3 7-330,0 0 1,0 2 0,1 1-1,26 0 1,94 6 647,-126-3-927,199 14 220,286 8-140,-164-31 430,-1-16 1,438-86 0,-758 107-558,76-19 304,-85 20-274,-1 0-1,0-1 1,0 0-1,0 0 1,0-1-1,0 0 1,-1 0-1,0-1 1,10-8-1,-15 11-185,0 1 0,-1-1 0,1 1 1,0 0-1,-1-1 0,1 1 0,-1-1 0,0 1 0,0-1 0,1 0 0,-1 1 1,0-1-1,0 1 0,-1-1 0,1 1 0,0-1 0,0 1 0,-1-1 0,1 1 1,-1-1-1,1 1 0,-1-1 0,0 1 0,1-1 0,-1 1 0,0 0 1,0 0-1,0-1 0,0 1 0,0 0 0,0 0 0,0 0 0,-1 0 0,1 0 1,-2-1-1,-21-20-6563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2:21.724"/>
    </inkml:context>
    <inkml:brush xml:id="br0">
      <inkml:brushProperty name="width" value="0.025" units="cm"/>
      <inkml:brushProperty name="height" value="0.025" units="cm"/>
    </inkml:brush>
  </inkml:definitions>
  <inkml:trace contextRef="#ctx0" brushRef="#br0">0 26 8072,'0'0'6710,"12"-4"-6198,19-3-45,0 1 0,-1 2-1,2 1 1,38 2-1,598 13 1189,149 39-251,-523-28-1206,-92-8-137,562 28 75,300-13 115,316-19 869,-1202-12-1060,1487-71 292,-314 56 1230,-767 22-1546,-330-7-29,683 21 2,334 23 51,-864-38-51,1212-51 71,-1610 45-79,48-2 10,0-4-1,0-1 1,-1-3-1,57-19 1,-113 29-26,2 1-1,-1 0 0,1-1 0,-1 1 0,1-1 1,-1 1-1,0-1 0,1 1 0,-1-1 0,0 0 0,0 0 1,1 0-1,-1 1 0,0-1 0,0 0 0,0-1 1,0 1-1,0 0 0,0 0 0,-1 0 0,1-1 0,0 1 1,1-3-1,5 4-12487</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2:28.585"/>
    </inkml:context>
    <inkml:brush xml:id="br0">
      <inkml:brushProperty name="width" value="0.025" units="cm"/>
      <inkml:brushProperty name="height" value="0.025" units="cm"/>
    </inkml:brush>
  </inkml:definitions>
  <inkml:trace contextRef="#ctx0" brushRef="#br0">1 62 7079,'115'-1'6481,"15"-1"-3699,381 0-2698,-499 3-84,872 19-375,-2-39 606,-560-3 284,544-15 1169,-725 45-1537,-123-6-359,0 1 0,0 1 0,0 0-1,0 2 1,26 11 0,-57-19-5975,-12-8-1394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2:29.929"/>
    </inkml:context>
    <inkml:brush xml:id="br0">
      <inkml:brushProperty name="width" value="0.025" units="cm"/>
      <inkml:brushProperty name="height" value="0.025" units="cm"/>
    </inkml:brush>
  </inkml:definitions>
  <inkml:trace contextRef="#ctx0" brushRef="#br0">1 115 9545,'0'0'3230,"12"-7"-3017,20-9 170,1 2-1,1 1 1,0 1 0,0 2-1,39-5 1,12 2 218,0 4 0,0 3-1,141 10 1,258 51-29,-300-30-542,732 38 542,-736-64 425,277 5-164,-3 39-523,238 51-126,-496-80-132,305-14 0,-454-2-444,21-1-1259,-24-7-4254,-19-2-6699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3:09.442"/>
    </inkml:context>
    <inkml:brush xml:id="br0">
      <inkml:brushProperty name="width" value="0.025" units="cm"/>
      <inkml:brushProperty name="height" value="0.025" units="cm"/>
    </inkml:brush>
  </inkml:definitions>
  <inkml:trace contextRef="#ctx0" brushRef="#br0">0 1 5733,'5'4'615,"1"0"-1,-1-1 0,1 1 0,-1-1 0,1 0 0,0 0 0,0-1 0,0 0 1,1 0-1,-1 0 0,0-1 0,1 0 0,10 1 0,13-1 147,51-4 1,-51 0 77,137-8 642,156-6-565,693 79 1619,-1010-61-2529,1024 54 1167,3-49-833,-784-6-161,212 6 242,531-17-196,-21-22 1911,-965 33-2152,65 1-225,0-3 1,1-3 0,69-15 0,-125 13-2248,-13-3-2695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34.659"/>
    </inkml:context>
    <inkml:brush xml:id="br0">
      <inkml:brushProperty name="width" value="0.025" units="cm"/>
      <inkml:brushProperty name="height" value="0.025" units="cm"/>
    </inkml:brush>
  </inkml:definitions>
  <inkml:trace contextRef="#ctx0" brushRef="#br0">84 1 6694,'0'0'21690,"-7"13"-21295,-5 9-155,2 0-1,0 0 0,2 1 1,1 0-1,-8 42 0,14-63-225,-4 25 200,1 0 0,2 1 0,0 0 0,2 0 0,5 48-1,-5-74-203,0 0-1,1 0 1,-1 0-1,1 0 1,-1 0-1,1 0 1,0 0-1,0 0 1,0 0-1,0 0 1,0 0-1,0 0 1,1 0-1,-1-1 0,0 1 1,1-1-1,0 1 1,-1-1-1,1 1 1,0-1-1,0 0 1,-1 0-1,1 0 1,0 0-1,0 0 1,0 0-1,0-1 0,0 1 1,0-1-1,1 1 1,-1-1-1,0 0 1,0 0-1,0 0 1,0 0-1,1 0 1,-1 0-1,0-1 1,0 1-1,3-2 1,3 0 47,-1-1 1,1 0 0,-1-1 0,0 1 0,0-2-1,0 1 1,-1-1 0,1 0 0,8-9 0,4-6-22,-1-2 0,0 0 0,-2-2 0,-1 1 0,17-36 0,-23 41-28,-1-1 0,-1-1 0,-1 1 0,0-1 0,-2 0 0,0-1 0,-1 1 0,0-23 0,-3 43-8,0 0 0,0 0 0,0-1 0,0 1 0,0 0 0,0 0 0,1 0 0,-1-1 0,0 1 0,0 0 0,0 0 0,0 0 0,0 0 0,0-1 0,0 1 0,0 0 0,0 0 0,0 0 0,0-1 0,0 1 0,0 0 0,-1 0 0,1 0 0,0 0 0,0-1 0,0 1 0,0 0 0,0 0 0,0 0 0,0 0 0,0-1 0,-1 1 0,1 0 0,0 0 0,0 0 0,0 0 0,0 0 0,0 0 0,-1-1 0,1 1 0,0 0 0,0 0 0,0 0 0,-1 0 0,1 0 0,0 0 0,0 0 0,0 0 0,0 0 0,-1 0 0,1 0 0,0 0 0,0 0 0,-1 0 0,-9 11 0,-7 20 0,-34 101 0,47-118 0,0 0 0,1 0 0,1 0 0,0 1 0,1-1 0,0 1 0,3 25 0,-2-39 0,0 0 0,1 0 0,-1 1 0,0-1 0,1 0 0,-1 0 0,1 0 0,-1 0 0,1 0 0,-1 0 0,1 0 0,0 0 0,0 0 0,-1 0 0,1-1 0,0 1 0,0 0 0,0 0 0,0-1 0,0 1 0,0-1 0,0 1 0,0-1 0,0 1 0,1 0 0,2 0 0,-1-1 0,1 1 0,-1-1 0,1 0 0,-1 0 0,1 0 0,-1 0 0,6-1 0,1-1 0,0-1 0,0 0 0,0 0 0,-1-1 0,10-5 0,13-13 0,-26 17 0,0 1 0,0-1 0,1 1 0,-1 0 0,1 0 0,0 1 0,0 0 0,0 0 0,1 0 0,12-2 0,-19 6 0,-1-1 0,1 1 0,0-1 0,0 1 0,-1-1 0,1 1 0,-1-1 0,1 1 0,0-1 0,-1 1 0,1 0 0,-1-1 0,0 1 0,1 0 0,-1 0 0,0-1 0,1 1 0,-1 0 0,0 0 0,0 0 0,1-1 0,-1 1 0,0 0 0,0 0 0,0 0 0,0 0 0,0-1 0,0 2 0,0 33 0,-1-26 0,1-7 0,0 1 0,0-1 0,0 1 0,0-1 0,0 0 0,1 1 0,-1-1 0,1 1 0,-1-1 0,1 1 0,0-1 0,0 0 0,0 0 0,1 1 0,-1-1 0,0 0 0,3 3 0,-3-5 0,1 1 0,0-1 0,-1 1 0,1-1 0,0 1 0,-1-1 0,1 0 0,0 0 0,-1 1 0,1-1 0,0 0 0,-1-1 0,1 1 0,0 0 0,0-1 0,-1 1 0,1 0 0,-1-1 0,1 0 0,0 1 0,-1-1 0,1 0 0,-1 0 0,0 0 0,1 0 0,1-2 0,52-42 0,-47 37 0,1-1 0,0 2 0,1-1 0,0 1 0,0 1 0,1-1 0,20-8 0,-30 15 0,0 0 0,0 0 0,0-1 0,0 1 0,0 0 0,1 0 0,-1 0 0,0 0 0,0 0 0,0 0 0,0 0 0,0 0 0,0 1 0,1-1 0,-1 0 0,0 1 0,0-1 0,0 1 0,0-1 0,0 1 0,0-1 0,0 1 0,-1 0 0,1 0 0,0-1 0,0 1 0,0 0 0,-1 0 0,1 0 0,0 0 0,-1 0 0,1 0 0,-1 0 0,1 0 0,-1 0 0,1 0 0,-1 0 0,0 0 0,0 0 0,1 0 0,-1 0 0,0 1 0,0 0 0,1 9 0,0 1 0,-1-1 0,-2 19 0,1-10 0,6 16-2755,4-28-445,8-20-999,-2-9-7396</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35.889"/>
    </inkml:context>
    <inkml:brush xml:id="br0">
      <inkml:brushProperty name="width" value="0.025" units="cm"/>
      <inkml:brushProperty name="height" value="0.025" units="cm"/>
    </inkml:brush>
  </inkml:definitions>
  <inkml:trace contextRef="#ctx0" brushRef="#br0">15 0 15214,'0'0'12476,"4"14"-11376,4 23-631,-1 0-1,-2 0 1,0 43 0,-6 133-28,-1-87-8,4-108-169,3-27 150,3-30 136,-6 16-550,-1 10 0,0 0 0,0-1 0,-1 1 0,-1 0 0,0 0 0,-1 0 0,0-1 0,-1 2 0,-6-18 0,9 29 0,0 1 0,-1-1 0,1 1 0,0-1 0,0 0 0,-1 1 0,1-1 0,0 1 0,-1-1 0,1 1 0,0-1 0,-1 1 0,1-1 0,-1 1 0,1 0 0,0-1 0,-1 1 0,0-1 0,1 1 0,-1 0 0,1 0 0,-1-1 0,1 1 0,-1 0 0,1 0 0,-1 0 0,0-1 0,1 1 0,-1 0 0,1 0 0,-2 0 0,-9 16 0,2 32 0,8-47 0,0 8 0,-1 1 0,1 0 0,0 0 0,0 1 0,1-1 0,0 0 0,1 0 0,2 13 0,-2-22 0,-1 0 0,1 0 0,0 0 0,-1 0 0,1 0 0,0 0 0,0-1 0,0 1 0,0 0 0,0-1 0,0 1 0,0-1 0,0 1 0,0-1 0,0 1 0,0-1 0,0 0 0,0 0 0,0 1 0,0-1 0,1 0 0,-1 0 0,0 0 0,0 0 0,0 0 0,0 0 0,0-1 0,0 1 0,1 0 0,0-1 0,2 0 0,0 0 0,0 0 0,0-1 0,0 1 0,0-1 0,-1 0 0,6-3 0,4-7 0,-1 0 0,0-1 0,-1 0 0,-1 0 0,0-2 0,12-22 0,18-26 0,-36 110 0,-4 38 0,2-84 0,0 1 0,0-1 0,0 0 0,1 1 0,-1-1 0,0 0 0,1-1 0,-1 1 0,1 0 0,-1-1 0,1 1 0,-1-1 0,1 0 0,0 0 0,-1 0 0,4 0 0,11 2 0,-14-1 0,0 0 0,-1 1 0,0-1 0,1 1 0,-1-1 0,0 1 0,0 0 0,0 0 0,0 0 0,0 0 0,0 0 0,-1 0 0,1 1 0,-1-1 0,2 3 0,-2-4 0,-1 0 0,1 0 0,-1-1 0,0 1 0,1 0 0,-1 0 0,0 0 0,1 0 0,-1 0 0,0 0 0,0 0 0,0 0 0,0 0 0,0 0 0,0 0 0,0 0 0,0 0 0,-1 0 0,1 0 0,0 0 0,-1 0 0,1 0 0,0 0 0,-1 0 0,1 0 0,-1-1 0,1 1 0,-1 0 0,0 0 0,1 0 0,-1-1 0,0 1 0,0 0 0,1-1 0,-1 1 0,0-1 0,0 1 0,0-1 0,0 1 0,0-1 0,1 0 0,-1 1 0,-2-1 0,3 0 0,-1 0 0,1 1 0,-1-1 0,1 0 0,0 0 0,-1 0 0,1-1 0,-1 1 0,1 0 0,0 0 0,-1 0 0,1 0 0,0 0 0,-1 0 0,1 0 0,0-1 0,-1 1 0,1 0 0,0 0 0,-1-1 0,1 1 0,0 0 0,-1 0 0,1-1 0,0 1 0,0 0 0,-1-1 0,1 1 0,0 0 0,0-1 0,0 1 0,0 0 0,-1-1 0,1 1 0,0 0 0,0-1 0,0 1 0,0-1 0,-2-26 0,10-26 0,-3 40-213,-1 0-705,-3 24-892,-7 3-11440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36.899"/>
    </inkml:context>
    <inkml:brush xml:id="br0">
      <inkml:brushProperty name="width" value="0.025" units="cm"/>
      <inkml:brushProperty name="height" value="0.025" units="cm"/>
    </inkml:brush>
  </inkml:definitions>
  <inkml:trace contextRef="#ctx0" brushRef="#br0">9 96 14253,'0'0'14409,"-3"9"-13443,3-8-925,-5 28 662,12-19-153,15-15 131,-14 0-608,1-1 0,-1 0-1,0 0 1,0-1 0,-1 0 0,0 0-1,0-1 1,0 1 0,-1-2 0,-1 1-1,1-1 1,-1 0 0,-1 0 0,1 0-1,4-18 1,-9 27-73,0 0 0,0 0 0,0 0 0,0 1 0,0-1 0,0 0 0,0 0 0,0 0 0,0 0 0,0 0 0,-1 1 0,1-1 0,0 0 0,0 0 0,0 0 0,0 0 0,0 0 0,0 0 0,-1 0 0,1 1 0,0-1 0,0 0 0,0 0 0,0 0 0,0 0 0,-1 0 0,1 0 0,0 0 0,0 0 0,0 0 0,0 0 0,-1 0 0,1 0 0,0 0 0,0 0 0,0 0 0,0 0 0,-1 0 0,1 0 0,0 0 0,0 0 0,0 0 0,0-1 0,0 1 0,-1 0 0,1 0 0,0 0 0,0 0 0,0 0 0,0 0 0,0 0 0,0 0 0,0-1 0,-1 1 0,1 0 0,0 0 0,0 0 0,0 0 0,0 0 0,0-1 0,0 1 0,0 0 0,0 0 0,0 0 0,-10 10 0,2 6 0,0 1 0,1 0 0,-6 19 0,11-28 0,-1 0 0,1 0 0,1 1 0,-1-1 0,2 1 0,-1-1 0,1 1 0,1 14 0,0-22 0,0 0 0,0 0 0,-1-1 0,1 1 0,0 0 0,0-1 0,0 1 0,0-1 0,0 1 0,0-1 0,0 0 0,0 1 0,0-1 0,0 0 0,0 0 0,0 1 0,0-1 0,0 0 0,0 0 0,0 0 0,0 0 0,0-1 0,0 1 0,2 0 0,26-5 0,43-22 0,-61 21 0,0 1 0,1 0 0,0 1 0,0 0 0,0 1 0,0 1 0,21-3 0,-32 5 0,0 0 0,0 0 0,1 0 0,-1 1 0,0-1 0,0 0 0,0 1 0,0-1 0,0 0 0,1 1 0,-1-1 0,0 1 0,0 0 0,0-1 0,0 1 0,0 0 0,-1-1 0,1 1 0,0 0 0,0 0 0,0 0 0,-1 0 0,1 0 0,0 0 0,-1 0 0,1 0 0,-1 0 0,1 2 0,5 39 0,-3-15 0,2-21 0,1-15 0,2-14 0,-5 4 0,-1 0 0,0 0 0,-1 0 0,-1 0 0,-3-23 0,71 7 0,-63 33 0,-1 0 0,1-1 0,0 2 0,0-1 0,-1 0 0,1 1 0,0 0 0,0 0 0,1 1 0,-1-1 0,0 1 0,6 1 0,-9-1 0,0 1 0,0 0 0,0 0 0,0-1 0,0 2 0,0-1 0,0 0 0,0 0 0,0 1 0,-1-1 0,1 0 0,-1 1 0,1 0 0,-1-1 0,1 1 0,-1 0 0,0 0 0,0 0 0,0 0 0,0 0 0,0 0 0,0 0 0,0 0 0,-1 0 0,1 1 0,-1-1 0,0 0 0,0 0 0,0 3 0,2 105 0,-2-109 0,0-1 0,0 0 0,0 0 0,0 1 0,0-1 0,0 0 0,0 1 0,0-1 0,0 0 0,0 0 0,0 1 0,0-1 0,0 0 0,0 0 0,0 1 0,1-1 0,-1 0 0,0 0 0,0 1 0,0-1 0,0 0 0,0 0 0,1 0 0,-1 1 0,0-1 0,0 0 0,0 0 0,1 0 0,-1 0 0,0 0 0,0 1 0,1-1 0,-1 0 0,0 0 0,0 0 0,1 0 0,-1 0 0,0 0 0,0 0 0,1 0 0,-1 0 0,0 0 0,0 0 0,1 0 0,-1 0 0,0 0 0,1 0 0,-1 0 0,0 0 0,0 0 0,1 0 0,-1 0 0,0-1 0,0 1 0,1 0 0,10-8 0,-10 8 0,23-20 0,28-23 0,-48 41 0,0-1 0,1 1 0,-1-1 0,0 1 0,1 1 0,-1-1 0,1 1 0,0-1 0,0 1 0,-1 1 0,7-1 0,-10 1 0,0 0 0,0 1 0,0-1 0,0 1 0,0 0 0,0-1 0,0 1 0,0 0 0,0 0 0,0-1 0,0 1 0,0 0 0,0 0 0,0 0 0,-1 0 0,1 0 0,0 0 0,-1 1 0,1-1 0,-1 0 0,1 0 0,-1 0 0,0 0 0,0 1 0,1-1 0,-1 0 0,0 0 0,0 1 0,0-1 0,0 0 0,0 2 0,-1 53 0,0-41 0,1-4-2480,0-8-950,0-9-1753,0-11-10373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7.517"/>
    </inkml:context>
    <inkml:brush xml:id="br0">
      <inkml:brushProperty name="width" value="0.025" units="cm"/>
      <inkml:brushProperty name="height" value="0.025" units="cm"/>
    </inkml:brush>
  </inkml:definitions>
  <inkml:trace contextRef="#ctx0" brushRef="#br0">0 49 13741,'0'0'11125,"11"-6"-8317,-10 5-2783,62-30 2402,-58 29-2253,0 0-1,0 0 1,0 1-1,0 0 1,0 0 0,0 0-1,1 1 1,-1 0-1,0 0 1,0 0-1,1 1 1,-1-1 0,0 1-1,8 3 1,-11-4-173,-1 1 1,1 0 0,-1-1-1,1 1 1,-1 0 0,0 0 0,1 0-1,-1 0 1,0 1 0,0-1-1,1 0 1,-1 0 0,0 1-1,0-1 1,-1 1 0,1-1 0,0 1-1,0-1 1,-1 1 0,1-1-1,0 4 1,0-1-1,-1 0 0,0 0 0,0-1 0,0 1 0,-1 0 0,1 0 0,-1-1-1,0 1 1,-2 5 0,-2 4-3,0-1 1,-1 0-1,-1-1 0,-12 18 0,-91 111 2,109-139 0,0 0 0,0 0 0,1 0 0,-1 0 0,0 0 0,1 0 0,-1 0 0,1 1 0,-1-1 0,1 0 0,0 0 0,-1 1 0,1-1 0,0 0 0,0 1 0,0-1 0,0 0 0,0 1 0,1 1 0,-1-2 0,1 0 0,-1 0 0,1 0 0,0 0 0,-1-1 0,1 1 0,0 0 0,0-1 0,-1 1 0,1 0 0,0-1 0,0 1 0,0-1 0,0 0 0,0 1 0,0-1 0,0 0 0,0 1 0,2-1 0,6 1 0,1 0 0,0-1 0,-1 0 0,14-2 0,-13 1 0,81-11-3866,-1-8-6271,-47 8-5680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38.067"/>
    </inkml:context>
    <inkml:brush xml:id="br0">
      <inkml:brushProperty name="width" value="0.025" units="cm"/>
      <inkml:brushProperty name="height" value="0.025" units="cm"/>
    </inkml:brush>
  </inkml:definitions>
  <inkml:trace contextRef="#ctx0" brushRef="#br0">0 371 14157,'2'0'9651,"13"7"-7744,-8-5-1688,-1 1 0,1-1-1,0-1 1,0 1 0,0-1 0,0-1 0,0 1-1,1-1 1,-1-1 0,0 1 0,0-1 0,0 0-1,0-1 1,0 1 0,-1-1 0,1-1 0,10-4-1,-10 4-34,0 0-1,-1-1 0,0 1 0,1-1 0,-1-1 0,0 1 0,-1-1 1,1 0-1,-1 0 0,0-1 0,-1 1 0,1-1 0,-1 0 1,0-1-1,0 1 0,5-13 0,-9 17-183,1 1 0,-1 0 0,1 0 0,-1-1 0,0 1 0,0-1 0,1 1 0,-1 0 0,0-1 0,0 1 0,0-1 0,0 1 0,-1 0 0,1-1 0,0 1 0,-1 0 0,1-1 0,0 1 0,-2-3 0,1 4 0,0-1 0,1 1 0,-1-1 0,0 1 0,0-1 0,1 1 0,-1-1 0,0 1 0,0 0 0,0-1 0,0 1 0,0 0 0,0 0 0,1 0 0,-1 0 0,0 0 0,0 0 0,0 0 0,0 0 0,0 0 0,0 0 0,-1 1 0,-2 0 0,0 0 0,-1 0 0,1 1 0,0 0 0,0 0 0,0 0 0,0 0 0,1 1 0,-1 0 0,-6 5 0,1 3 0,1 0 0,0 0 0,0 1 0,1 0 0,0 0 0,1 1 0,1 0 0,0 0 0,1 0 0,0 1 0,1 0 0,0-1 0,-1 26 0,4-38 0,0 0 0,0 0 0,0 0 0,0 0 0,0 0 0,1 0 0,-1 0 0,0 0 0,1 0 0,-1-1 0,0 1 0,1 0 0,-1 0 0,1 0 0,-1 0 0,1 0 0,-1-1 0,1 1 0,0 0 0,0 0 0,-1-1 0,1 1 0,0-1 0,0 1 0,0 0 0,-1-1 0,1 0 0,0 1 0,0-1 0,0 1 0,0-1 0,0 0 0,0 0 0,0 0 0,0 1 0,0-1 0,0 0 0,0 0 0,0 0 0,0-1 0,0 1 0,0 0 0,0 0 0,1-1 0,4 0 0,0-1 0,-1 1 0,1-1 0,-1 0 0,0-1 0,0 1 0,6-5 0,10-8 0,-1-1 0,-1-1 0,0 0 0,-1-2 0,-2 0 0,1-1 0,-2 0 0,-1-1 0,-1-1 0,0-1 0,-2 1 0,-1-2 0,0 0 0,-2 0 0,-1 0 0,-1-1 0,-1 0 0,4-51 0,-9 75 0,0 1 0,1-1 0,-1 1 0,0-1 0,0 1 0,0-1 0,0 0 0,0 1 0,0-1 0,0 1 0,0-1 0,0 1 0,0-1 0,0 0 0,0 1 0,0-1 0,-1 1 0,1-1 0,0 1 0,0-1 0,0 1 0,-1-1 0,1 1 0,0-1 0,-1 1 0,1-1 0,-1 1 0,1-1 0,0 1 0,-1 0 0,1-1 0,-1 1 0,1 0 0,-1-1 0,1 1 0,-1 0 0,1 0 0,-1 0 0,1-1 0,-1 1 0,0 0 0,1 0 0,-1 0 0,1 0 0,-1 0 0,1 0 0,-1 0 0,0 0 0,1 0 0,-1 0 0,1 0 0,-1 1 0,1-1 0,-1 0 0,1 0 0,-1 0 0,1 1 0,-1-1 0,1 0 0,-1 1 0,1-1 0,-1 0 0,0 2 0,-30 27 0,14-5 0,-55 81 0,64-92 0,1 0 0,1 1 0,0-1 0,0 1 0,2 1 0,-5 18 0,9-32 0,-1 0 0,1 1 0,0-1 0,0 1 0,-1-1 0,1 1 0,0-1 0,0 1 0,1-1 0,-1 1 0,0-1 0,0 1 0,1-1 0,-1 0 0,1 1 0,-1-1 0,1 0 0,0 1 0,-1-1 0,1 0 0,0 0 0,0 1 0,0-1 0,0 0 0,0 0 0,0 0 0,0 0 0,2 1 0,0-1 0,0 0 0,1 0 0,-1 0 0,0 0 0,1 0 0,-1-1 0,1 0 0,-1 0 0,1 0 0,-1 0 0,7-1 0,11-3 0,-1-1 0,1 0 0,20-10 0,-37 14 0,5-2 0,1-2 0,1 1 0,0 1 0,0 0 0,22-2 0,-31 4 0,0 1 0,0 0 0,0 0 0,0 0 0,0 0 0,0 1 0,-1-1 0,1 0 0,0 1 0,0 0 0,0-1 0,0 1 0,0 0 0,-1 0 0,1 0 0,0 0 0,-1 0 0,1 0 0,-1 0 0,1 1 0,-1-1 0,1 1 0,-1-1 0,0 1 0,0-1 0,0 1 0,0 0 0,0 0 0,0-1 0,0 1 0,-1 0 0,1 0 0,-1 0 0,1 4 0,2 42 0,-4-41 0,1 0 0,0 0 0,0 0 0,1 0 0,0 0 0,0 0 0,1-1 0,-1 1 0,5 10 0,-5-16 0,0 0 0,0 0 0,0 0 0,1 0 0,-1 0 0,0 0 0,0-1 0,0 1 0,1 0 0,-1 0 0,0-1 0,1 1 0,-1-1 0,1 1 0,-1-1 0,1 0 0,-1 0 0,1 0 0,-1 1 0,1-1 0,-1 0 0,1-1 0,-1 1 0,1 0 0,-1 0 0,0-1 0,1 1 0,-1-1 0,1 1 0,-1-1 0,0 0 0,1 1 0,-1-1 0,1-1 0,44-28 0,-20 7 0,-18 15 0,0 1 0,0 0 0,1 1 0,0-1 0,0 2 0,0-1 0,20-7 0,-28 13 0,0 0 0,-1 0 0,1 0 0,0 0 0,0 1 0,-1-1 0,1 0 0,0 1 0,-1-1 0,1 0 0,0 1 0,-1-1 0,1 1 0,-1-1 0,1 1 0,-1-1 0,1 1 0,-1 0 0,1-1 0,-1 1 0,0-1 0,1 1 0,-1 0 0,0 0 0,1-1 0,-1 1 0,0 0 0,0-1 0,0 1 0,0 0 0,1 0 0,-1-1 0,0 1 0,0 0 0,-1 0 0,1-1 0,0 1 0,0 1 0,0 42 0,-1-34 0,1 7 0,-1-12 0,1 0 0,0-1 0,0 1 0,0 0 0,1 0 0,-1-1 0,3 8 0,-2-11 0,-1 0 0,1 0 0,0 0 0,-1 0 0,1 0 0,0-1 0,0 1 0,0 0 0,0 0 0,0-1 0,0 1 0,0 0 0,0-1 0,0 1 0,0-1 0,0 0 0,0 1 0,0-1 0,0 0 0,1 1 0,-1-1 0,0 0 0,0 0 0,0 0 0,1 0 0,-1 0 0,0 0 0,0-1 0,0 1 0,0 0 0,0 0 0,1-1 0,-1 1 0,0-1 0,1 0 0,14-6 0,-1 0 0,0-1 0,0 0 0,26-20 0,29-17 0,-65 42 0,46-19 0,-48 21 0,0-1 0,0 2 0,1-1 0,-1 0 0,0 1 0,0-1 0,0 1 0,1 0 0,-1 0 0,0 0 0,1 0 0,-1 1 0,0-1 0,4 2 0,-6-1 0,0 0 0,0 1 0,0-1 0,0 0 0,0 1 0,0-1 0,0 0 0,0 1 0,0-1 0,0 1 0,-1 0 0,1-1 0,-1 1 0,1-1 0,-1 1 0,0 0 0,1 0 0,-1-1 0,0 1 0,-1 2 0,0 43 0,1-38 0,0-6-6,0-2-212,0 1 0,0 0 0,0-1 0,0 1 0,-1 0 1,1-1-1,0 1 0,-1 0 0,1-1 0,-1 1 0,1 0 0,-1-1 0,0 1 0,0-1 0,1 1 0,-1-1 0,-2 2 0,-2-2-7000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38.794"/>
    </inkml:context>
    <inkml:brush xml:id="br0">
      <inkml:brushProperty name="width" value="0.025" units="cm"/>
      <inkml:brushProperty name="height" value="0.025" units="cm"/>
    </inkml:brush>
  </inkml:definitions>
  <inkml:trace contextRef="#ctx0" brushRef="#br0">140 73 10570,'5'-6'3249,"-1"2"-1940,0 0 0,0-1 0,0 1 0,-1-1 0,1 0 0,-1 0 0,-1 0 0,1-1 1,-1 1-1,2-7 0,-4 12-1180,-1-1-1,0 0 1,0 1 0,1-1 0,-1 1 0,0-1-1,0 1 1,1-1 0,-1 1 0,0 0 0,0-1-1,0 1 1,0 0 0,0 0 0,0 0 0,1 0-1,-1-1 1,0 1 0,0 1 0,0-1 0,0 0 0,0 0-1,0 0 1,0 0 0,0 0 0,0 1 0,-30 5-127,23-3 18,1 1-1,-1 0 0,1 0 0,-12 11 1,17-14-38,1 0 1,-1 1 0,0-1-1,1 1 1,-1-1 0,1 1-1,-1 0 1,1 0-1,0-1 1,0 1 0,0 0-1,0 0 1,0 0 0,0 0-1,0 0 1,1 0 0,-1 0-1,1 1 1,0-1-1,-1 0 1,1 0 0,0 0-1,1 4 1,2-4-51,1 0-1,0 0 1,-1-1-1,1 1 1,0-1-1,0 0 1,0 0-1,0 0 1,0-1-1,0 1 1,0-1-1,9 0 1,1 1-56,-13-1 114,17 2-258,0 1 1,-1 1-1,26 9 1,-39-12 241,-1 0 0,0 0 0,0 0 0,0 1 0,0 0 1,0-1-1,0 1 0,0 0 0,0 0 0,-1 0 0,1 1 1,-1-1-1,0 1 0,0-1 0,1 1 0,-2 0 0,1 0 1,0 0-1,-1 0 0,1 0 0,-1 0 0,0 0 0,0 1 1,0-1-1,0 0 0,0 5 0,-2-5 130,0 0 0,0 0 0,0-1 0,0 1 0,0-1 0,-1 1 0,1-1 0,-1 1 0,0-1-1,0 0 1,0 0 0,0 0 0,0 0 0,0 0 0,0 0 0,-1-1 0,1 1 0,-1-1 0,1 1 0,-1-1 0,0 0 0,1 0 0,-1 0 0,0-1 0,-4 2-1,-11 2 296,1 1-1,-32 2 0,28-5-354,0 0 0,-1-2-1,1 0 1,-23-4 0,44 4-98,-1 0 0,0 0 0,0 0 0,1 0 0,-1 0 0,0-1-1,0 1 1,1 0 0,-1 0 0,0-1 0,1 1 0,-1-1 0,0 1 0,1-1 0,-1 1 0,1-1 0,-1 1 0,0-1 0,1 1 0,-1-1-1,1 0 1,0 1 0,-1-1 0,1 0 0,0 1 0,-1-1 0,1 0 0,0 1 0,0-1 0,-1 0 0,1 0 0,0 1 0,0-1 0,0 0 0,0 0-1,0 0 1,0 1 0,0-1 0,0 0 0,1 0 0,-1 1 0,0-1 0,0 0 0,1 0 0,-1 1 0,1-2 0,22-29-3961,9 3-469,8-7-1676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0.005"/>
    </inkml:context>
    <inkml:brush xml:id="br0">
      <inkml:brushProperty name="width" value="0.025" units="cm"/>
      <inkml:brushProperty name="height" value="0.025" units="cm"/>
    </inkml:brush>
  </inkml:definitions>
  <inkml:trace contextRef="#ctx0" brushRef="#br0">89 76 18449,'0'0'6252,"-2"14"-3743,-7 41-1187,-20 66 0,16-74-594,1 0 1,3 0-1,-6 83 0,15-130-728,1 0 0,-1 0 0,0 0 0,0 0 0,0 0 0,0 0 0,0-1 0,0 1 0,0 0 0,0 0 0,0 0 0,1 0 0,-1 0 0,0 0 0,0 0 0,0 0 0,0 0 0,0 0 0,0 0 0,0 0 0,1 0 0,-1 0 0,0 0 0,0 0 0,0 0 0,0 0 0,0 0 0,0 0 0,0 1 0,0-1 0,1 0 0,-1 0 0,0 0 0,0 0 0,0 0 0,0 0 0,0 0 0,0 0 0,0 0 0,0 0 0,0 0 0,0 1 0,0-1 0,0 0 0,0 0 0,0 0 0,1 0 0,-1 0 0,0 0 0,0 0 0,0 0 0,0 1 0,0-1 0,0 0 0,0 0 0,0 0 0,0 0 0,0 0 0,0 0 0,-1 0 0,1 0 0,0 1 0,0-1 0,0 0 0,0 0 0,0 0 0,0 0 0,0 0 0,8-11 0,5-16 0,-7-1 0,5-51 0,-3 13 0,-7 77 0,0-1 0,0 1 0,1-1 0,0 0 0,0 1 0,1-1 0,1-1 0,8 19 0,-9-25 0,0 0 0,0-1 0,-1 1 0,2-1 0,-1 1 0,0-1 0,0 0 0,1 0 0,-1 0 0,1-1 0,-1 1 0,1-1 0,0 0 0,0 0 0,0 0 0,-1-1 0,1 1 0,0-1 0,0 0 0,0 0 0,0 0 0,0-1 0,4 0 0,4-1 0,-1 0 0,1-1 0,-1 0 0,0 0 0,0-2 0,15-6 0,-10 1 0,0 0 0,-1-1 0,28-24 0,-36 28 0,0 0 0,0-1 0,-1 1 0,1-2 0,-2 1 0,1 0 0,-1-1 0,7-18 0,-11 10 0,-11 20 0,-15 21 0,11-3 0,0 0 0,1 1 0,-18 43 0,26-54 0,1 1 0,0 0 0,0 0 0,2 0 0,0 1 0,0-1 0,1 1 0,0-1 0,2 23 0,0-34 0,-1 1 0,0-1 0,0 1 0,1-1 0,-1 0 0,1 1 0,-1-1 0,1 1 0,0-1 0,0 0 0,-1 0 0,1 1 0,0-1 0,0 0 0,0 0 0,0 0 0,0 0 0,1 0 0,-1 0 0,0 0 0,0 0 0,1-1 0,1 2 0,1-1 0,-1 0 0,0 0 0,1-1 0,-1 0 0,1 1 0,-1-1 0,0 0 0,1 0 0,-1-1 0,5 0 0,1-1 0,1 0 0,-1-1 0,0-1 0,0 1 0,0-1 0,15-10 0,4-7 0,-2-1 0,0-2 0,-2 0 0,0-2 0,-2 0 0,20-32 0,-14 15 0,-2-1 0,-2-2 0,26-69 0,-44 94 0,-14 26 0,-20 35 0,24-33 0,-18 26 0,-56 94 0,70-112 0,0 1 0,1 0 0,1 1 0,1-1 0,0 1 0,-3 23 0,8-38 0,-1 0 0,1 1 0,0-1 0,0 1 0,0-1 0,0 1 0,0-1 0,1 0 0,-1 1 0,0-1 0,1 1 0,0-1 0,0 0 0,0 0 0,0 1 0,0-1 0,0 0 0,3 3 0,-3-3 0,1-1 0,0 0 0,0 0 0,-1 0 0,1 0 0,0 0 0,0 0 0,0 0 0,0-1 0,0 1 0,0-1 0,0 1 0,0-1 0,0 0 0,0 0 0,0 0 0,3 0 0,4-1 0,0-1 0,0 0 0,-1 0 0,1-1 0,-1 0 0,1-1 0,-1 0 0,13-8 0,0-3 0,-1-1 0,0-1 0,-1-1 0,-1 0 0,0-2 0,-2 0 0,20-31 0,-5 1 0,-3-1 0,26-66 0,-49 105 0,0-1 0,0 1 0,3-19 0,-9 31 0,1 0 0,0 1 0,0-1 0,-1 0 0,1 1 0,0-1 0,-1 0 0,1 1 0,0-1 0,-1 0 0,1 0 0,0 0 0,-1 1 0,1-1 0,-1 0 0,1 0 0,-1 0 0,1 0 0,0 0 0,-1 0 0,1 1 0,-1-1 0,1 0 0,-1 0 0,1-1 0,0 1 0,-1 0 0,1 0 0,-1 0 0,1 0 0,0 0 0,-1 0 0,1 0 0,-1-1 0,1 1 0,0 0 0,-1 0 0,1-1 0,0 1 0,-1 0 0,1-1 0,0 1 0,-1 0 0,1 0 0,0-1 0,0 1 0,-1-1 0,1 1 0,0 0 0,0-1 0,0 1 0,0-1 0,-1 1 0,1 0 0,0-1 0,0 1 0,0-1 0,0 1 0,0-1 0,0 1 0,0 0 0,0-1 0,0 1 0,0-1 0,1 1 0,-1-1 0,0 1 0,-10 10 0,0 0 0,1 1 0,1 0 0,0 1 0,-12 22 0,3-5 0,-7 9 0,-30 67 0,48-90 0,0 0 0,1 0 0,0 1 0,2-1 0,0 1 0,0 0 0,1 0 0,1 17 0,1-30 0,1 0 0,-1 0 0,1 0 0,0 0 0,-1 0 0,1-1 0,0 1 0,1 0 0,-1-1 0,0 1 0,1-1 0,0 1 0,-1-1 0,1 0 0,0 1 0,0-1 0,0 0 0,1 0 0,-1 0 0,0-1 0,1 1 0,-1-1 0,1 1 0,-1-1 0,1 0 0,0 0 0,0 0 0,0 0 0,-1 0 0,1-1 0,0 1 0,0-1 0,0 0 0,5 0 0,0 0 0,0 0 0,0 0 0,0-1 0,0 0 0,0-1 0,0 0 0,-1 0 0,1 0 0,-1-1 0,1 0 0,-1-1 0,8-5 0,0-2 0,-2-1 0,0 0 0,0-1 0,-1-1 0,0 0 0,-2-1 0,0 0 0,0 0 0,-1-1 0,-1-1 0,-1 1 0,0-1 0,-1 0 0,5-27 0,-11 44 0,1-1 0,-1 1 0,0 0 0,0-1 0,0 1 0,0-1 0,0 1 0,0 0 0,0-1 0,0 1 0,0-1 0,0 1 0,0 0 0,0-1 0,0 1 0,0 0 0,0-1 0,0 1 0,0-1 0,0 1 0,-1 0 0,1-1 0,0 1 0,0 0 0,0-1 0,-1 1 0,1 0 0,0 0 0,0-1 0,-1 1 0,1 0 0,0 0 0,-1-1 0,-12 6 0,-11 19 0,5 0 0,1 2 0,-16 30 0,29-45 0,-1 0 0,2 0 0,-1 0 0,2 1 0,-1 0 0,2 0 0,-1 0 0,0 17 0,3-27 0,0-1 0,0 0 0,0 1 0,1-1 0,-1 1 0,0-1 0,1 0 0,-1 1 0,1-1 0,-1 0 0,1 1 0,0-1 0,-1 0 0,1 0 0,0 1 0,0-1 0,0 0 0,0 0 0,0 0 0,0 0 0,0 0 0,0 0 0,1-1 0,-1 1 0,0 0 0,0-1 0,1 1 0,-1 0 0,0-1 0,1 0 0,-1 1 0,1-1 0,-1 0 0,0 0 0,1 0 0,-1 0 0,1 0 0,-1 0 0,1 0 0,-1 0 0,0 0 0,3-1 0,3 0 0,0 0 0,0-1 0,0 0 0,0 0 0,0 0 0,0-1 0,8-5 0,70-53 0,-63 43 0,0 1 0,43-23 0,-65 40 0,1-1 0,0 1 0,-1 0 0,1 0 0,0-1 0,-1 1 0,1 0 0,0 0 0,0 0 0,-1 0 0,1 0 0,0 0 0,-1 0 0,1 0 0,0 0 0,-1 0 0,1 0 0,0 0 0,0 0 0,-1 1 0,1-1 0,0 0 0,-1 0 0,1 1 0,-1-1 0,1 0 0,0 1 0,-1-1 0,1 1 0,-1-1 0,1 1 0,-1-1 0,1 1 0,-1-1 0,0 1 0,1 0 0,-1-1 0,0 1 0,1 0 0,-1-1 0,0 1 0,0 0 0,1-1 0,-1 1 0,0 0 0,0-1 0,0 1 0,0 0 0,0-1 0,0 1 0,0 0 0,0 0 0,-1 0 0,-1 61 0,0-20 0,3-41 0,0 0 0,0 0 0,0 0 0,0 0 0,0 0 0,0 0 0,0-1 0,0 1 0,1 0 0,-1-1 0,0 1 0,0-1 0,1 1 0,-1-1 0,0 0 0,0 1 0,1-1 0,-1 0 0,0 0 0,1 0 0,-1 0 0,0 0 0,1 0 0,-1 0 0,0-1 0,1 1 0,-1 0 0,0-1 0,1 1 0,0-1 0,42-13 0,-37 11 65,-4 1-180,0 0 1,0 1-1,0-1 1,1 1-1,-1 0 0,1 0 1,-1 1-1,5-1 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1.282"/>
    </inkml:context>
    <inkml:brush xml:id="br0">
      <inkml:brushProperty name="width" value="0.025" units="cm"/>
      <inkml:brushProperty name="height" value="0.025" units="cm"/>
    </inkml:brush>
  </inkml:definitions>
  <inkml:trace contextRef="#ctx0" brushRef="#br0">51 0 19538,'0'0'8681,"-3"15"-7838,-33 158 1453,31-139-1969,1 0 0,1 0 0,5 59 0,-2-92-326,0 0 1,0 0 0,0 0 0,0 0 0,1 1-1,-1-1 1,0 0 0,1 0 0,-1 0-1,1 0 1,0 0 0,-1 0 0,1-1 0,0 1-1,-1 0 1,1 0 0,0 0 0,0-1 0,0 1-1,0 0 1,-1-1 0,1 1 0,0 0 0,0-1-1,0 1 1,0-1 0,1 0 0,-1 1-1,0-1 1,0 0 0,0 0 0,0 0 0,0 0-1,0 0 1,0 0 0,1 0 0,-1 0 0,0 0-1,0 0 1,0 0 0,0-1 0,0 1 0,2-1-1,4-2 3,0 1 0,-1-1 0,0 0-1,1 0 1,10-8 0,46-44-4,-50 41 0,1 2 0,0 0 0,1 0 0,23-13 0,-38 25 0,1 0 0,-1-1-1,0 1 1,1 0 0,-1 0 0,1 0 0,-1-1 0,0 1-1,1 0 1,-1 0 0,1 0 0,-1 0 0,0 0 0,1 0-1,-1 0 1,1 0 0,-1 0 0,1 0 0,-1 0-1,0 0 1,1 0 0,-1 0 0,1 0 0,-1 0 0,1 0-1,-1 1 1,0-1 0,1 0 0,-1 0 0,0 1 0,1-1-1,-1 0 1,0 0 0,1 1 0,-1-1 0,0 0-1,1 1 1,-1-1 0,0 1 0,3 22-13,-12 29 17,-9-1 15,12-38-20,1 0 1,1 0-1,0 0 1,-3 23-1,7-36-7,0 0 1,0 0-1,0 1 1,0-1-1,0 0 0,0 0 1,0 0-1,0 1 1,0-1-1,0 0 1,0 0-1,0 0 0,0 1 1,0-1-1,0 0 1,0 0-1,0 0 0,0 1 1,0-1-1,1 0 1,-1 0-1,0 0 0,0 0 1,0 1-1,0-1 1,0 0-1,0 0 1,1 0-1,-1 0 0,0 0 1,0 1-1,0-1 1,1 0-1,-1 0 0,0 0 1,0 0-1,0 0 1,1 0-1,-1 0 0,0 0 1,0 0-1,0 0 1,1 0-1,-1 0 1,0 0-1,0 0 0,0 0 1,1 0-1,-1 0 1,15-7-1015,13-14-2253,2-8-1818,4-6-2242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2.436"/>
    </inkml:context>
    <inkml:brush xml:id="br0">
      <inkml:brushProperty name="width" value="0.025" units="cm"/>
      <inkml:brushProperty name="height" value="0.025" units="cm"/>
    </inkml:brush>
  </inkml:definitions>
  <inkml:trace contextRef="#ctx0" brushRef="#br0">146 346 3075,'-9'9'14654,"-7"7"-11888,-58 61 4249,68-71-6613,1 1 1,0-1-1,1 1 0,0 0 0,0 0 0,0 0 1,1 1-1,0-1 0,0 1 0,-3 15 0,6-22-397,0-1-1,1 1 1,-1-1-1,0 1 1,0-1-1,1 1 1,-1-1-1,0 1 1,0-1-1,1 1 1,-1-1-1,1 1 1,-1-1-1,0 0 1,1 1-1,-1-1 1,1 0-1,-1 1 1,1-1-1,-1 0 1,1 0-1,-1 1 1,1-1-1,-1 0 1,1 0-1,0 0 1,-1 0-1,1 0 1,-1 0-1,1 0 1,-1 0-1,1 0 1,0 0-1,-1 0 1,1 0-1,-1 0 1,1 0-1,-1-1 1,1 1-1,-1 0 1,1-1-1,26-6 133,-17 1-109,-1 1 1,0-1-1,0-1 1,-1 0-1,1 0 1,-2 0 0,1-1-1,7-10 1,48-76 205,-47 69-218,-23 65-267,-6-5 296,8-22-11,0 1 0,1-1 1,0 1-1,1-1 1,-2 29-1,5-41-34,0-1 0,0 1 0,0 0 0,0-1 0,0 1 0,1 0 0,-1 0 0,0-1 0,0 1 0,1 0 0,-1-1 0,1 1 0,-1-1 0,0 1 0,1 0 0,-1-1 0,1 1 0,-1-1 0,1 1 0,0-1 0,-1 1 0,1-1 0,-1 0 0,1 1 0,0-1 0,-1 0 0,1 1 0,0-1 0,-1 0 0,1 0 0,0 0 0,0 0 0,-1 1 0,1-1 0,0 0 0,0 0 0,-1 0 0,1-1 0,0 1 0,0 0 0,-1 0 0,1 0 0,0 0 0,-1-1 0,1 1 0,0 0 0,-1-1 0,2 0 0,35-18 0,-20 6 0,-2-1 0,0-1 0,-1 0 0,0-1 0,-1-1 0,-1 0 0,0-1 0,-2 0 0,17-37 0,-55 113 0,21-48 0,1 1 0,0 0 0,1 0 0,1 0 0,0 1 0,0-1 0,1 1 0,0 0 0,-1 17 0,4-28 0,0-1 0,0 0 0,0 1 0,0-1 0,0 0 0,0 0 0,0 1 0,0-1 0,0 0 0,1 1 0,-1-1 0,0 0 0,0 0 0,0 1 0,0-1 0,0 0 0,0 0 0,1 1 0,-1-1 0,0 0 0,0 0 0,0 1 0,1-1 0,-1 0 0,0 0 0,0 0 0,1 0 0,-1 1 0,0-1 0,1 0 0,-1 0 0,0 0 0,0 0 0,1 0 0,-1 0 0,0 0 0,1 0 0,-1 0 0,17-4 0,11-14 0,-8-2-19,-2-1 1,-1 0-1,0-1 0,-2-1 1,23-45-1,-48 119-398,8-32 460,2-18-38,-1 0 0,1 0 1,0 0-1,0 0 0,0 0 0,0 1 0,0-1 0,0 0 0,0 0 0,0 0 0,0 0 1,0 1-1,1-1 0,-1 0 0,0 0 0,1 0 0,-1 0 0,1 0 0,-1 0 1,2 2-1,-1-3 2,0 1 1,-1-1-1,1 0 0,0 0 1,0 1-1,-1-1 1,1 0-1,0 0 1,0 0-1,0 0 0,0 0 1,-1 0-1,1 0 1,0 0-1,0 0 1,0 0-1,-1 0 0,1 0 1,0-1-1,0 1 1,1-1-1,3-2 24,0 1 0,1-1-1,-1-1 1,0 1 0,-1-1-1,8-7 1,13-17-31,-1-1 0,-1 0 0,34-63 0,-46 73 0,-1-1 0,-1-1 0,-1 1 0,-1-2 0,0 1 0,-2-1 0,5-39 0,-10 60 0,0 1 0,0 0 0,1 0 0,-1-1 0,0 1 0,0 0 0,0 0 0,0-1 0,0 1 0,0 0 0,0 0 0,0-1 0,1 1 0,-1 0 0,0 0 0,0-1 0,0 1 0,0 0 0,0-1 0,0 1 0,-1 0 0,1 0 0,0-1 0,0 1 0,0 0 0,0 0 0,0-1 0,0 1 0,0 0 0,0 0 0,-1-1 0,1 1 0,0 0 0,0 0 0,0 0 0,-1-1 0,1 1 0,0 0 0,0 0 0,0 0 0,-1 0 0,1-1 0,0 1 0,0 0 0,-1 0 0,1 0 0,0 0 0,0 0 0,-1 0 0,1 0 0,0 0 0,-1 0 0,-12 15 0,-12 29 0,5 0 0,3 2 0,1 0 0,-13 69 0,-11 145 0,10-54 0,28-189 0,2-12 0,-1 1 0,1-1 0,-1 1 0,0-1 0,0 0 0,-1 0 0,1 0 0,-1 1 0,0-1 0,-1-1 0,1 1 0,-1 0 0,-4 5 0,6-11 0,1 0 0,-1 0 0,0-1 0,1 1 0,-1 0 0,1 0 0,-1-1 0,1 1 0,0 0 0,0-1 0,-1 1 0,1 0 0,0-1 0,0 1 0,0 0 0,0-1 0,1-1 0,-1 2 0,1-39 0,2 0 0,1 1 0,15-60 0,-13 74 0,2 0 0,0 0 0,2 1 0,1 1 0,0 0 0,24-35 0,-31 53 0,0 1 0,0-1 0,1 0 0,-1 1 0,1 0 0,0 0 0,0 1 0,1-1 0,-1 1 0,1 0 0,0 1 0,-1-1 0,1 1 0,0 0 0,0 0 0,1 1 0,-1 0 0,0 0 0,8 0 0,-12 0 0,0 1 0,-1-1 0,1 0 0,0 0 0,-1-1 0,1 1 0,0 0 0,-1 0 0,0-1 0,1 1 0,-1-1 0,0 0 0,1 1 0,-1-1 0,0 0 0,0 1 0,-1-1 0,1 0 0,0 0 0,-1 0 0,1 0 0,-1 0 0,1 0 0,-1-4 0,0 4 0,1 0 0,-1 0 0,1 0 0,-1 0 0,1 0 0,-1 0 0,1 0 0,0 1 0,0-1 0,0 0 0,0 0 0,0 1 0,1-1 0,-1 1 0,0-1 0,1 1 0,2-3 0,-3 7 0,0 0 0,0 1 0,0-1 0,0 0 0,-1 0 0,1 1 0,-1-1 0,0 0 0,0 1 0,0 3 0,-1 21 0,2 36 0,-1-64 0,1 1 0,-1 0 0,0-1 0,0 1 0,0-1 0,0 1 0,1 0 0,-1-1 0,0 1 0,1-1 0,-1 1 0,0-1 0,1 1 0,-1-1 0,1 1 0,-1-1 0,0 1 0,1-1 0,-1 0 0,1 1 0,0-1 0,-1 0 0,1 1 0,-1-1 0,1 0 0,-1 0 0,1 0 0,0 1 0,-1-1 0,1 0 0,0 0 0,-1 0 0,1 0 0,-1 0 0,1 0 0,0 0 0,-1 0 0,1 0 0,0-1 0,-1 1 0,1 0 0,-1 0 0,1 0 0,-1-1 0,1 1 0,0 0 0,-1-1 0,1 1 0,-1-1 0,1 0 0,24-20 0,-8-17-1798,-15 27 352,0 0 0,-1-1 0,0 1 0,-1 0 0,0-1-1,-3-17 1,-3-2-5499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2.791"/>
    </inkml:context>
    <inkml:brush xml:id="br0">
      <inkml:brushProperty name="width" value="0.025" units="cm"/>
      <inkml:brushProperty name="height" value="0.025" units="cm"/>
    </inkml:brush>
  </inkml:definitions>
  <inkml:trace contextRef="#ctx0" brushRef="#br0">30 6 14990,'0'-3'4036,"-3"1"384,1 2-1409,-1 0-673,-1 0-448,1 0-481,-3 4-736,1 5-673,2 1 0,3 0 0,0 3-545,0 1-2145,0-1-2691,6 1-2435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3.163"/>
    </inkml:context>
    <inkml:brush xml:id="br0">
      <inkml:brushProperty name="width" value="0.025" units="cm"/>
      <inkml:brushProperty name="height" value="0.025" units="cm"/>
    </inkml:brush>
  </inkml:definitions>
  <inkml:trace contextRef="#ctx0" brushRef="#br0">139 1 12107,'0'0'17014,"-10"2"-15124,5-2-1832,0 1 1,0 0-1,1 0 1,-1 0-1,1 1 1,-1 0-1,1-1 1,0 2 0,0-1-1,-1 0 1,2 1-1,-1 0 1,0 0-1,0 0 1,1 0-1,0 1 1,0-1-1,0 1 1,0 0 0,0 0-1,1 0 1,-1 0-1,1 0 1,0 1-1,1-1 1,-1 1-1,1-1 1,0 1-1,-1 4 1,1-1-59,1 0 0,0-1 0,0 1 0,1-1 0,-1 1 0,2 0 0,-1-1 0,1 0 0,0 1 0,1-1 0,4 9 0,3 4 0,2-1 0,19 26 0,-20-32 0,-2 0 0,0 0 0,-1 1 0,0 0 0,-1 0 0,0 1 0,5 18 0,-9-18 0,-1 0 0,0 0 0,-1 0 0,-1 0 0,0 1 0,-1-1 0,-4 24 0,4-34 0,0 0 0,0 0 0,0-1 0,0 1 0,-1 0 0,0-1 0,0 1 0,0-1 0,-1 0 0,1 0 0,-1 1 0,0-2 0,0 1 0,0 0 0,-1-1 0,1 1 0,-1-1 0,0 0 0,0 0 0,0-1 0,0 1 0,0-1 0,-1 0 0,1 0 0,-1 0 0,1-1 0,-7 2 0,9-3 0,0 1 0,0-1 0,0 0 0,0 0 0,0 0 0,0-1 0,0 1 0,0 0 0,0-1 0,0 0 0,0 1 0,0-1 0,0 0 0,0 0 0,0 0 0,1 0 0,-1 0 0,0 0 0,1-1 0,-1 1 0,-1-2 0,0-1 0,-1-1 0,2 1 0,-1 0 0,0-1 0,1 0 0,0 1 0,0-1 0,-1-7 0,-2-7 0,1-1 0,2 0 0,-2-27 0,3 32 0,1 1 0,0 0 0,1 0 0,1 0 0,0 0 0,1 0 0,0 0 0,1 0 0,1 1 0,0-1 0,1 1 0,0 1 0,1-1 0,0 1 0,1 0 0,1 1 0,-1 0 0,2 0 0,19-17 0,-5 6-640,34-35-4590,-54 53 4601,0-1 0,-1 0 1,0 1-1,0-1 0,0-1 0,-1 1 0,1 0 1,-1-1-1,-1 1 0,1-1 0,1-7 1,-2-17-9563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3.510"/>
    </inkml:context>
    <inkml:brush xml:id="br0">
      <inkml:brushProperty name="width" value="0.025" units="cm"/>
      <inkml:brushProperty name="height" value="0.025" units="cm"/>
    </inkml:brush>
  </inkml:definitions>
  <inkml:trace contextRef="#ctx0" brushRef="#br0">0 11 19314,'0'0'5285,"67"-3"-3203,-24 3-929,7 0-800,7 0-578,-2-1-4227,-3-5-9417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5.118"/>
    </inkml:context>
    <inkml:brush xml:id="br0">
      <inkml:brushProperty name="width" value="0.025" units="cm"/>
      <inkml:brushProperty name="height" value="0.025" units="cm"/>
    </inkml:brush>
  </inkml:definitions>
  <inkml:trace contextRef="#ctx0" brushRef="#br0">12 0 17168,'-5'6'7048,"2"7"-4318,3 18-2209,0-24 487,-2 20-15,1-19-837,0 1-1,1-1 0,0 0 1,1 1-1,0-1 0,2 10 1,-3-17-148,1 1 0,0 0 1,-1 0-1,1-1 0,0 1 0,0 0 1,0-1-1,1 1 0,-1-1 1,0 0-1,0 1 0,1-1 0,-1 0 1,1 0-1,-1 0 0,1 0 1,0 0-1,-1 0 0,1 0 0,0 0 1,0-1-1,-1 1 0,1-1 1,0 1-1,0-1 0,0 0 0,0 0 1,-1 0-1,1 0 0,0 0 1,0 0-1,2-1 0,4 1 50,-1-2-1,1 1 0,-1-1 1,1 0-1,-1 0 1,0-1-1,0 0 1,0 0-1,0-1 0,10-7 1,4-5 166,34-35 0,-38 34-178,1 1 0,23-16-1,-41 31-41,0 1-1,1 0 0,-1-1 1,1 1-1,-1 0 0,1-1 0,-1 1 1,1 0-1,-1 0 0,1-1 1,0 1-1,-1 0 0,1 0 1,-1 0-1,1 0 0,-1 0 0,1 0 1,0 0-1,-1 0 0,1 0 1,-1 0-1,1 0 0,-1 0 1,1 0-1,0 0 0,-1 1 0,1-1 1,-1 0-1,1 0 0,0 1 1,6 18 26,-9 31 129,1-46-98,-7 44 145,-1 18-44,9-66-162,-1 0 0,1 0 0,0 1 0,0-1 0,0 0 0,0 1 0,0-1 0,0 0 0,1 1 0,-1-1 0,0 0 0,0 0 0,0 1 0,0-1 0,0 0 0,0 0 0,0 1 0,1-1 0,-1 0 0,0 0 0,0 1 0,0-1 0,1 0 0,-1 0 0,0 0 0,0 1 0,0-1 0,1 0 0,-1 0 0,0 0 0,0 0 0,1 0 0,-1 0 0,0 1 0,1-1 0,-1 0 0,0 0 0,0 0 0,1 0 0,-1 0 0,1 0 0,15-7 0,13-14 0,2-10 0,32-29 0,-58 56 0,0 0 0,0 1 0,0-1 0,0 1 0,1 0 0,0 1 0,-1-1 0,1 1 0,0 0 0,12-2 0,-17 4 0,0 0 0,1 0 0,-1 0 0,0 1 0,1-1 0,-1 0 0,0 1 0,0-1 0,1 1 0,-1-1 0,0 1 0,0-1 0,0 1 0,0 0 0,0 0 0,0-1 0,0 1 0,0 0 0,0 0 0,0 0 0,0 0 0,-1 0 0,1 0 0,0 0 0,-1 1 0,1-1 0,-1 0 0,1 0 0,-1 0 0,1 1 0,-1-1 0,0 0 0,0 0 0,1 1 0,-1 1 0,1 58 0,-2-44 0,-6 53 0,7-70 0,0 0 0,0 0 0,0 1 0,0-1 0,0 0 0,0 0 0,0 0 0,0 1 0,0-1 0,0 0 0,0 0 0,0 0 0,0 1 0,0-1 0,0 0 0,0 0 0,0 0 0,0 1 0,0-1 0,0 0 0,0 0 0,1 0 0,-1 1 0,0-1 0,0 0 0,0 0 0,0 0 0,0 0 0,1 0 0,-1 1 0,0-1 0,0 0 0,0 0 0,0 0 0,1 0 0,-1 0 0,0 0 0,0 0 0,0 0 0,1 0 0,-1 0 0,0 0 0,0 0 0,1 0 0,-1 0 0,0 0 0,0 0 0,0 0 0,1 0 0,14-7 0,12-14 0,19-25 0,-28 26 0,2 1 0,0 0 0,1 2 0,0 0 0,26-14 0,-46 31-6,-1-1 1,1 1-1,-1 0 1,1-1-1,-1 1 1,1-1-1,-1 1 1,1 0-1,0-1 1,-1 1-1,1 0 1,0 0-1,-1 0 1,1-1-1,0 1 1,-1 0-1,1 0 1,0 0-1,0 0 1,-1 0-1,1 0 1,0 0-1,-1 0 1,1 1-1,0-1 1,-1 0-1,1 0 1,0 1-1,-1-1 1,1 0-1,-1 1 1,1-1-1,1 1 0,-2 1-34,0-1 0,1 1 0,-1-1-1,0 1 1,0 0 0,0-1 0,0 1-1,-1-1 1,1 1 0,0-1-1,-1 1 1,1-1 0,-2 4 0,-23 47-2225,24-51 2041,-17 21-5261,1-15-5019,6-7-1561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5.444"/>
    </inkml:context>
    <inkml:brush xml:id="br0">
      <inkml:brushProperty name="width" value="0.025" units="cm"/>
      <inkml:brushProperty name="height" value="0.025" units="cm"/>
    </inkml:brush>
  </inkml:definitions>
  <inkml:trace contextRef="#ctx0" brushRef="#br0">27 61 24343,'0'0'5477,"-26"-52"-5637,28 46-961,4 3-1666,-2 3-3042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7.861"/>
    </inkml:context>
    <inkml:brush xml:id="br0">
      <inkml:brushProperty name="width" value="0.025" units="cm"/>
      <inkml:brushProperty name="height" value="0.025" units="cm"/>
    </inkml:brush>
  </inkml:definitions>
  <inkml:trace contextRef="#ctx0" brushRef="#br0">65 0 14253,'0'0'18514,"66"13"-18514,-35-9 0,-3 0 0,3-3 0,-6 0 0,-6 2 0,-6-1-1666</inkml:trace>
  <inkml:trace contextRef="#ctx0" brushRef="#br0" timeOffset="1">1 154 11723,'0'0'19218,"60"9"-17744,-24-13-1122,1-5-352,-2 3 0,1 0 0,-7 4 0,-11 2-2306,-5-2-5029,-3-1-7303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6.484"/>
    </inkml:context>
    <inkml:brush xml:id="br0">
      <inkml:brushProperty name="width" value="0.025" units="cm"/>
      <inkml:brushProperty name="height" value="0.025" units="cm"/>
    </inkml:brush>
  </inkml:definitions>
  <inkml:trace contextRef="#ctx0" brushRef="#br0">24 205 5958,'5'-11'5722,"0"0"-4140,11-30 554,4 17 4508,-20 40-3260,0-7-2833,-4 27 999,-1 0 1,-21 69 0,17-76-1299,2 0 0,0 1 1,2-1-1,2 1 0,-1 32 0,4-61-256,0-1-1,0 1 0,0 0 1,0-1-1,0 1 0,1 0 0,-1-1 1,0 1-1,0 0 0,1-1 0,-1 1 1,0-1-1,0 1 0,1 0 1,-1-1-1,1 1 0,-1-1 0,1 1 1,-1-1-1,1 1 0,-1-1 1,1 0-1,-1 1 0,1-1 0,-1 0 1,1 1-1,0-1 0,-1 0 1,1 1-1,-1-1 0,1 0 0,0 0 1,-1 0-1,1 0 0,0 0 0,-1 0 1,1 0-1,0 0 0,-1 0 1,1 0-1,0 0 0,-1 0 0,1 0 1,0-1-1,-1 1 0,1 0 1,1-1-1,31-16-377,-16 2-232,0 0 1,-1 0-1,-1-2 0,0 0 1,-1-1-1,14-24 1,3-10-1262,26-60 0,-28 42 1966,23-83-1,-62 220 1373,-52 132-91,38-130-190,3 1-1,-15 86 1,36-156-1155,0 1 1,-1-1 0,1 1-1,0 0 1,0 0 0,-1-1-1,1 1 1,0 0 0,0-1-1,0 1 1,0 0 0,0 0-1,0-1 1,0 1 0,0 0-1,0-1 1,0 1 0,1 0-1,-1-1 1,0 1 0,0 0-1,1-1 1,-1 1 0,0 0-1,1-1 1,-1 1-1,1-1 1,-1 1 0,1-1-1,0 2 1,0-3-4,0 1 0,-1-1 0,1 0 0,0 1 0,-1-1 0,1 0 0,0 1 0,-1-1 0,1 0 0,-1 0 0,0 0 0,1 1 0,-1-1 0,0 0 0,1 0 0,-1 0 0,0 0 0,0 0 0,0 0 0,0 0 0,1 0 0,-2-1 0,2-11-62,0 1-1,-1-1 1,-1 1-1,0-1 1,-1 1-1,-1-1 1,1 1 0,-2 0-1,0 0 1,0 0-1,-1 1 1,-1-1-1,0 1 1,-9-13 0,15 24 38,0-1 1,0 0 0,-1 0 0,1 1 0,-1-1 0,1 0 0,0 0 0,-1 1 0,0-1 0,1 0-1,-1 1 1,1-1 0,-1 1 0,0-1 0,1 1 0,-1-1 0,0 1 0,0-1 0,1 1 0,-1 0-1,0-1 1,0 1 0,0 0 0,1 0 0,-1-1 0,0 1 0,0 0 0,-1 0 0,1 1 5,0 0 0,0 0 1,1 0-1,-1 0 1,1 0-1,-1 0 1,1 0-1,-1 0 0,1 0 1,-1 0-1,1 0 1,0 0-1,0 0 0,-1 1 1,1-1-1,0 0 1,0 2-1,0 2 13,0-1 1,0 1-1,0-1 0,1 1 1,-1 0-1,1-1 0,0 1 1,1-1-1,-1 0 1,1 1-1,2 4 0,0-5-7,0-1-1,0 0 1,0 0-1,0-1 1,0 1-1,0-1 1,1 0-1,0 0 1,-1 0-1,1-1 1,0 0-1,-1 1 1,1-2-1,0 1 1,0 0-1,0-1 1,0 0-1,0 0 1,0-1-1,0 1 1,7-3-1,-3 1 11,0 0 1,0-1-1,0 0 0,0 0 0,-1-1 0,1 0 0,-1-1 0,0 1 0,0-2 1,9-7-1,-12 9 23,-1 0 0,0-1 0,0 1 0,0-1 0,-1 0 0,0 0 0,1 0 0,-2 0 0,1-1 0,-1 1 0,1-1 0,-1 1 0,-1-1 0,1 0 0,0-12 0,-2 18-42,0 0 0,0 0 0,0-1 0,0 1-1,0 0 1,0 0 0,0-1 0,0 1 0,0 0-1,-1 0 1,1 0 0,0-1 0,0 1 0,0 0-1,0 0 1,0 0 0,-1 0 0,1-1-1,0 1 1,0 0 0,0 0 0,-1 0 0,1 0-1,0 0 1,0 0 0,-1 0 0,1-1 0,0 1-1,0 0 1,0 0 0,-1 0 0,1 0 0,0 0-1,0 0 1,-1 0 0,1 0 0,0 0 0,0 0-1,-1 0 1,1 1 0,0-1 0,0 0 0,0 0-1,-1 0 1,1 0 0,0 0 0,0 0 0,0 0-1,-1 1 1,1-1 0,0 0 0,0 0 0,0 0-1,-1 0 1,1 1 0,0-1 0,0 0-1,0 0 1,-14 11-7,7-3 14,0 1 0,1-1 0,0 1 1,0 1-1,1-1 0,0 1 0,0 0 1,1 0-1,1 0 0,0 0 0,0 1 1,-2 21-1,5-31-10,0-1 0,1 1 0,-1 0 0,0 0 0,1 0 0,-1 0 0,1-1 0,-1 1 0,1 0 0,-1-1 0,1 1 0,0 0 0,-1-1 0,1 1 0,0-1 0,0 1 0,-1-1 0,1 1 0,0-1 0,0 1 0,0-1 0,0 0 0,-1 1 0,1-1 0,0 0 0,0 0 0,0 0 0,0 0 0,0 0 0,0 0 0,1 0 0,41 0 0,-30 0 0,29-2 0,45 1 0,-82 1 0,0 1 0,0-1 0,1 1 0,-1 0 0,0 1 0,0-1 0,-1 1 0,1 0 0,0 0 0,-1 1 0,1 0 0,-1-1 0,5 5 0,-8-6 0,0 1 0,0-1 0,0 0 0,0 1 0,0-1 0,-1 1 0,1-1 0,0 1 0,-1-1 0,1 1 0,-1-1 0,0 1 0,1-1 0,-1 1 0,0 0 0,0-1 0,0 1 0,-1 2 0,-3 2 0,-2-19 0,-5-38 0,2 0 0,2 0 0,1-53 0,6 103-37,0 0 0,0 0 0,0 0 0,1 0 0,-1 0 0,0 0 0,1 0 0,-1 0 0,1 0 0,-1 0 0,1 0 0,-1 0 0,1 1 0,0-1 0,-1 0 0,1 0 0,0 1 0,0-1 0,-1 1-1,1-1 1,0 0 0,0 1 0,0 0 0,0-1 0,0 1 0,0-1 0,0 1 0,0 0 0,0 0 0,0 0 0,0-1 0,0 1 0,0 0 0,0 0 0,0 0 0,0 1 0,0-1 0,0 0 0,0 0 0,1 1 0,58 13-3486,-34-7 1058,8-5-3850,-1-1-2958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6.842"/>
    </inkml:context>
    <inkml:brush xml:id="br0">
      <inkml:brushProperty name="width" value="0.025" units="cm"/>
      <inkml:brushProperty name="height" value="0.025" units="cm"/>
    </inkml:brush>
  </inkml:definitions>
  <inkml:trace contextRef="#ctx0" brushRef="#br0">152 0 17104,'0'0'6075,"-10"14"-3838,-2 5-1557,0-1 0,2 2 0,0 0 0,1 0 0,1 0 0,0 1 0,-6 36 0,13-49-389,-1 0-119,1 0 0,0 0 1,1 0-1,-1 0 0,2 9 0,-1-16-160,1 0-1,-1 1 1,0-1 0,1 1 0,-1-1 0,1 0 0,-1 1 0,1-1 0,-1 0 0,1 0 0,0 1 0,0-1 0,0 0 0,0 0 0,0 0 0,0 0 0,0 0-1,0 0 1,0 0 0,0-1 0,0 1 0,1 0 0,-1-1 0,0 1 0,1 0 0,-1-1 0,0 0 0,1 1 0,-1-1 0,0 0 0,1 0 0,-1 1 0,3-2-1,8 1 32,0-1-1,0-1 0,22-5 0,-24 4-174,-1 1-1,1 0 1,0 1 0,-1 0-1,1 0 1,15 2-1,-23-1 127,-1 1 1,1 0-1,0 0 0,0-1 0,-1 1 0,1 0 0,0 0 0,-1 0 0,1 1 0,-1-1 0,1 0 0,-1 1 0,0-1 0,1 0 0,-1 1 0,0 0 0,0-1 0,0 1 0,0 0 0,0-1 0,-1 1 0,1 0 0,0 0 0,-1 0 1,0 0-1,1-1 0,-1 1 0,0 0 0,0 0 0,0 0 0,0 0 0,0 0 0,0 0 0,-1 0 0,0 2 0,0 3 101,0 0 0,0-1 0,0 1 0,-1-1 1,0 0-1,-1 0 0,1 1 0,-1-1 0,-5 7 0,2-6-86,-1 1 1,0-1-1,0 0 0,0-1 0,-1 0 0,0 0 1,0-1-1,-1 0 0,0 0 0,1-1 1,-2 0-1,1-1 0,0 0 0,-1 0 0,1-1 1,-1 0-1,0-1 0,0 0 0,1 0 1,-1-1-1,-11-1 0,19 0-140,-1 1 1,1-1-1,0 1 1,0-1-1,-1 0 1,1 0-1,0 0 1,0 0-1,0 0 1,0 0-1,0-1 0,0 1 1,1-1-1,-1 1 1,0-1-1,1 0 1,-1 0-1,1 0 1,-1 1-1,1-1 1,0-1-1,0 1 0,0 0 1,0 0-1,0 0 1,1 0-1,-1-1 1,1 1-1,-1 0 1,1-1-1,0 1 1,0 0-1,0-1 0,0 1 1,0 0-1,0-1 1,1 1-1,-1 0 1,1 0-1,0-1 1,0 1-1,0 0 0,0 0 1,0 0-1,0 0 1,0 0-1,1 0 1,-1 0-1,1 0 1,-1 1-1,1-1 1,0 0-1,-1 1 0,4-3 1,19-9-6298,2-3-2033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7.744"/>
    </inkml:context>
    <inkml:brush xml:id="br0">
      <inkml:brushProperty name="width" value="0.025" units="cm"/>
      <inkml:brushProperty name="height" value="0.025" units="cm"/>
    </inkml:brush>
  </inkml:definitions>
  <inkml:trace contextRef="#ctx0" brushRef="#br0">205 87 13164,'9'-7'1912,"-4"4"-1397,37-26 1591,-40 28-1620,1-1 0,-1 0 1,0 0-1,0 0 0,0 0 0,0 0 0,0 0 0,-1 0 0,1-1 0,0 1 0,-1-1 0,0 1 0,0-1 0,0 0 0,0 1 0,1-4 1,-3 5-285,0 0 1,0 1 0,1-1 0,-1 1 0,0-1 0,0 1-1,0-1 1,0 1 0,0-1 0,0 1 0,0 0 0,-1-1-1,1 1 1,0 0 0,0 0 0,0 0 0,0 0 0,0 0-1,0 0 1,0 0 0,-2 1 0,-28 1 684,17 1-797,0 0 0,0 1 0,0 1 0,0 0 0,1 1 0,0 1 0,0 0 0,1 1 0,0 0 0,0 0 1,1 2-1,0-1 0,1 1 0,0 1 0,-17 22 0,27-32-95,-1-1 0,1 1-1,-1-1 1,1 0 0,0 1 0,0-1-1,-1 1 1,1-1 0,0 1 0,0-1 0,-1 0-1,1 1 1,0-1 0,0 1 0,0-1 0,0 1-1,0-1 1,0 1 0,0-1 0,0 1 0,0-1-1,0 1 1,0-1 0,0 1 0,0-1-1,0 1 1,0-1 0,1 1 0,-1-1 0,0 1-1,0-1 1,1 1 0,-1-1 0,0 1 0,0-1-1,1 0 1,-1 1 0,1 0 0,24 1-78,42-17 76,-58 12 1,18-4-100,-1 1 0,1 1 0,1 1 0,-1 2 0,0 0 0,32 4 0,-58-2 92,1 0 0,-1 0 0,1 0 0,0 0 0,-1 0-1,1 1 1,-1-1 0,1 0 0,-1 1 0,1 0 0,-1-1 0,1 1 0,-1 0 0,0 0 0,1 0-1,-1 0 1,0 0 0,0 0 0,0 0 0,0 0 0,0 0 0,0 0 0,0 1 0,0-1 0,0 0-1,0 1 1,-1-1 0,1 1 0,-1-1 0,1 1 0,-1-1 0,1 1 0,-1-1 0,0 1 0,0 0 0,0-1-1,0 1 1,0-1 0,0 3 0,-1-1 37,0 1-1,0-1 1,0 0-1,0 0 1,0 1-1,-1-1 1,0 0-1,1 0 1,-1 0-1,-1 0 1,1-1-1,0 1 1,0 0-1,-1-1 1,0 0-1,-4 4 0,-25 11 133,0-1 0,-1-1 0,-1-2 0,0-1 0,-1-2-1,0-1 1,-40 4 0,73-13-197,0 1 1,0-1-1,0 0 1,0 0-1,0 0 1,0 0-1,0 0 1,0 0-1,0 0 1,0-1-1,1 1 1,-1-1-1,0 1 1,-3-2-1,5 1-8,-1 1 0,1-1-1,0 1 1,-1-1-1,1 1 1,0-1-1,0 1 1,-1-1 0,1 1-1,0-1 1,0 1-1,0-1 1,0 0-1,0 1 1,0-1-1,0 1 1,0-1 0,0 1-1,0-1 1,0 0-1,0 1 1,0-1-1,1 1 1,-1-1 0,0 1-1,0-1 1,1 1-1,-1-1 1,0 1-1,1-1 1,4-7-775,1 1 0,0 0 1,0 1-1,12-11 0,66-56-9825,-31 25 1313</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8.076"/>
    </inkml:context>
    <inkml:brush xml:id="br0">
      <inkml:brushProperty name="width" value="0.025" units="cm"/>
      <inkml:brushProperty name="height" value="0.025" units="cm"/>
    </inkml:brush>
  </inkml:definitions>
  <inkml:trace contextRef="#ctx0" brushRef="#br0">62 0 19378,'0'0'4735,"-3"13"-2818,-13 40-812,3 0 0,2 2 0,3-1 0,2 1 0,1 94 0,6-140-1055,0-1 0,1 1 0,0-1 0,5 15 0,-6-21-226,-1 0-1,1 0 1,0 0 0,0 0 0,0-1 0,0 1 0,0 0 0,0-1 0,0 1 0,1 0-1,-1-1 1,0 0 0,1 1 0,-1-1 0,1 0 0,0 0 0,-1 0 0,1 0 0,0 0-1,0 0 1,0 0 0,0 0 0,0-1 0,0 1 0,2 0 0,-3-1-25,-1 0 1,1 0 0,-1 0 0,0 0-1,1 0 1,-1 0 0,0-1-1,1 1 1,-1 0 0,0 0-1,1 0 1,-1 0 0,0 0 0,1 0-1,-1-1 1,0 1 0,1 0-1,-1 0 1,0-1 0,0 1-1,1 0 1,-1 0 0,0-1-1,0 1 1,0 0 0,1-1 0,-1 1-1,0 0 1,0 0 0,0-1-1,0 1 1,0 0 0,0-1-1,1 1 1,-1-1 0,0 1-1,0 0 1,0-1 0,0 1 0,0 0-1,0-1 1,0 1 0,-1 0-1,1-1 1,0 1 0,0-18-6681</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48.448"/>
    </inkml:context>
    <inkml:brush xml:id="br0">
      <inkml:brushProperty name="width" value="0.025" units="cm"/>
      <inkml:brushProperty name="height" value="0.025" units="cm"/>
    </inkml:brush>
  </inkml:definitions>
  <inkml:trace contextRef="#ctx0" brushRef="#br0">33 94 10634,'0'0'8520,"-32"-58"-4868,33 47-994,21 1-1505,12 4 353,7 2-225,10 0-769,6 4-416,-2 0-96,-3 0-1889,-7 0-3268,-7 0-6310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51.744"/>
    </inkml:context>
    <inkml:brush xml:id="br0">
      <inkml:brushProperty name="width" value="0.025" units="cm"/>
      <inkml:brushProperty name="height" value="0.025" units="cm"/>
    </inkml:brush>
  </inkml:definitions>
  <inkml:trace contextRef="#ctx0" brushRef="#br0">218 140 8072,'1'-2'556,"-1"1"1,1-1 0,-1 1 0,0-1 0,0 1-1,1-1 1,-1 1 0,0-1 0,0 0 0,-1 1-1,1-1 1,0 1 0,0-1 0,-1 1 0,1-1-1,-1 1 1,1 0 0,-1-1 0,0 1 0,0-1-1,1 1 1,-1 0 0,0 0 0,0 0 0,-2-2-1,2 2-255,-1 0 0,-1 0 0,1 0-1,0 1 1,0-1 0,0 1 0,0-1-1,0 1 1,0 0 0,-1 0 0,1 0-1,0 0 1,0 0 0,0 0 0,-4 1 0,-2 1-172,0 0 1,0 1 0,0-1 0,0 2-1,1-1 1,-1 1 0,1 0 0,-11 8-1,9-5 0,1 1 0,0-1 0,1 1 0,0 1-1,0-1 1,1 1 0,0 0 0,0 1 0,1-1 0,0 1-1,1 0 1,0 0 0,1 1 0,-3 11 0,6-21-126,0 0 1,0 0-1,0-1 1,0 1-1,0 0 1,0 0-1,0 0 1,0-1-1,1 1 1,-1 0-1,0 0 1,0-1-1,1 1 1,-1 0-1,0-1 1,1 1-1,-1 0 1,1-1-1,-1 1 1,1-1-1,-1 1 1,1-1-1,-1 1 1,1-1-1,0 1 1,-1-1-1,1 1 1,0-1-1,-1 0 1,1 1-1,0-1 1,0 0-1,-1 0 1,1 1-1,0-1 1,0 0-1,-1 0 1,1 0-1,0 0 1,0 0-1,-1 0 0,1 0 1,0 0-1,0-1 1,-1 1-1,1 0 1,0 0-1,1-1 1,38-15 204,-27 8-173,-1-1 0,0-1 1,-1 1-1,0-2 0,0 1 0,-1-2 0,-1 1 1,0-1-1,0-1 0,-1 1 0,-1-1 1,0-1-1,-1 0 0,9-26 0,-17 39 32,-5 10 18,-7 16 20,6-6-104,1 0 1,1 0-1,0 1 1,2-1-1,0 1 1,-1 40-1,5-59-1,0 0 0,0 0 0,0 0 0,0 0 0,0-1 0,1 1 0,-1 0 0,0 0 0,1 0 0,-1 0 0,0 0 0,1 0 0,-1-1 0,1 1 0,0 0 0,-1 0 0,1-1 0,0 1 0,-1 0 0,1-1 0,0 1 0,0-1 0,-1 1 0,1-1 0,0 1 0,0-1 0,0 0 0,0 1 0,0-1 0,0 0 0,0 0 0,-1 0 0,1 1 0,0-1 0,0 0 0,0 0 0,0 0 0,0-1 0,0 1-1,0 0 1,0 0 0,0 0 0,0-1 0,1 0 0,3 0 31,0-1 0,0 1-1,1-1 1,-1-1 0,-1 1-1,9-6 1,0-2 40,-1 0 0,0-1 1,0 0-1,-2-1 0,1-1 1,9-15-1,49-96 348,-77 146-419,0-1 0,1 1 0,1 1 0,-5 37 0,11-59 0,-1 0 0,1 1 0,0-1 0,-1 0 0,1 1 0,0-1 0,0 1 0,0-1 0,0 0 0,0 1 0,1-1 0,-1 1 0,0-1 0,1 0 0,-1 1 0,1-1 0,-1 0 0,1 1 0,-1-1 0,1 0 0,0 0 0,1 2 0,-1-3 0,0 0 0,0 0 0,0 0 0,0 0 0,0 0 0,0 0 0,0 0 0,0 0 0,0 0 0,0 0 0,0-1 0,0 1 0,0 0 0,0-1 0,0 1 0,0-1 0,0 1 0,-1-1 0,1 1 0,0-1 0,1-1 0,47-47 0,-32 27 0,0-1 0,21-40 0,-43 101 0,0-20 0,0-6 0,1 1 0,1 0 0,0 0 0,1 0 0,1 0 0,0 0 0,1 24 0,0-36 0,0 0 0,1-1 0,-1 1 0,0-1 0,0 1 0,1-1 0,-1 1 0,1-1 0,-1 1 0,0-1 0,1 0 0,-1 1 0,1-1 0,-1 1 0,1-1 0,-1 0 0,1 1 0,-1-1 0,1 0 0,-1 0 0,1 0 0,0 1 0,-1-1 0,1 0 0,-1 0 0,1 0 0,0 0 0,-1 0 0,1 0 0,-1 0 0,1 0 0,0 0 0,-1 0 0,1 0 0,-1-1 0,1 1 0,-1 0 0,1 0 0,-1-1 0,1 1 0,0 0 0,0-1 0,24-13 0,-11 3-895,-1 0 0,20-23 0,-14 12-1666,-1-2 1,-1 0 0,-1-1 0,22-47-1,-19 29-3092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52.103"/>
    </inkml:context>
    <inkml:brush xml:id="br0">
      <inkml:brushProperty name="width" value="0.025" units="cm"/>
      <inkml:brushProperty name="height" value="0.025" units="cm"/>
    </inkml:brush>
  </inkml:definitions>
  <inkml:trace contextRef="#ctx0" brushRef="#br0">156 0 13485,'0'0'13805,"-7"9"-12764,-6 13-746,0 0 0,2 1 1,0 0-1,2 0 0,1 1 1,0 1-1,-6 39 0,-21 195 1754,33-235-2024,-1 14-25,3-23 0,-1 0 0,0 0 0,-2-1 0,0 1 0,-7 22 0,7-109-3481,19-23-9971,-12 63 6939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52.446"/>
    </inkml:context>
    <inkml:brush xml:id="br0">
      <inkml:brushProperty name="width" value="0.025" units="cm"/>
      <inkml:brushProperty name="height" value="0.025" units="cm"/>
    </inkml:brush>
  </inkml:definitions>
  <inkml:trace contextRef="#ctx0" brushRef="#br0">3 63 5285,'0'0'22293,"0"-5"-20414,-1 4-1795,1 0-1,0 0 0,-1 0 1,1 0-1,0 1 0,0-1 1,0 0-1,-1 0 0,1 0 1,0 0-1,0 0 0,1 0 1,-1 1-1,0-1 1,0 0-1,0 0 0,0 0 1,1 0-1,-1 0 0,0 1 1,1-1-1,-1 0 0,1 0 1,-1 1-1,1-1 0,-1 0 1,1 0-1,0 1 0,0-2 1,35-1-73,-30 3-371,35-2-3963,-31 1 2036,-1 0-1,1-1 1,-1 0 0,15-6 0,3-4-6164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53.070"/>
    </inkml:context>
    <inkml:brush xml:id="br0">
      <inkml:brushProperty name="width" value="0.025" units="cm"/>
      <inkml:brushProperty name="height" value="0.025" units="cm"/>
    </inkml:brush>
  </inkml:definitions>
  <inkml:trace contextRef="#ctx0" brushRef="#br0">161 0 4228,'0'0'14045,"-10"4"-9144,-3 2-4116,1 0 0,0 1 0,0 1 0,0-1 1,-18 18-1,25-21-646,0 1 0,0-1 0,0 1 0,1 0 0,-1 1 0,1-1-1,1 1 1,-1 0 0,1 0 0,0 0 0,0 0 0,1 0 0,-1 1 0,1-1 0,1 1 0,-2 8 0,3-14-126,0-1-1,1 1 1,-1-1-1,0 1 0,0-1 1,1 1-1,-1-1 1,0 0-1,1 1 0,-1-1 1,0 1-1,1-1 1,-1 0-1,1 1 1,-1-1-1,1 0 0,-1 0 1,1 1-1,-1-1 1,1 0-1,-1 0 0,1 0 1,-1 0-1,1 1 1,-1-1-1,1 0 1,-1 0-1,1 0 0,-1 0 1,1 0-1,-1 0 1,1-1-1,-1 1 1,1 0-1,-1 0 0,1 0 1,-1 0-1,1 0 1,-1-1-1,1 1 0,0-1 1,23-8 271,-12 3-554,-1 1-1,1 0 1,0 1-1,1 0 1,-1 1 0,1 0-1,-1 1 1,19-1-1,-30 4 228,1-1-1,-1 0 0,1 0 1,-1 0-1,0 1 1,1-1-1,-1 0 1,0 1-1,1 0 1,-1-1-1,0 1 1,0 0-1,1-1 1,-1 1-1,0 0 1,0 0-1,0 0 0,0 0 1,0 0-1,0 0 1,-1 0-1,1 1 1,1 1-1,0 0 18,-1 1-1,1 0 1,-1 0 0,0 0-1,0 0 1,-1 1-1,1-1 1,-1 5 0,1 4 101,-2 0 0,0 0 0,-1 0 0,-5 20 0,-2-5 455,-2-1 1,0 0 0,-2 0 0,-1-2 0,-1 0 0,-1 0 0,-1-2 0,-32 34-1,34-42-273,15-15-257,0 0 1,0 1-1,-1-1 0,1 0 1,0 0-1,0 0 1,-1 0-1,1 0 1,0 0-1,0 1 1,-1-1-1,1 0 0,0 0 1,-1 0-1,1 0 1,0 0-1,0 0 1,-1 0-1,1 0 1,0 0-1,0 0 0,-1 0 1,1 0-1,0-1 1,-1 1-1,1 0 1,0 0-1,0 0 1,-1 0-1,1 0 0,0 0 1,0-1-1,0 1 1,-1 0-1,1 0 1,0 0-1,0-1 1,0 1-1,-1 0 0,1 0 1,0 0-1,0-1 1,0 1-1,0 0 1,0-1-1,0 1 1,0 0-1,-1 0 0,1-1 1,0 1-1,0 0 1,0 0-1,0-1 1,0 1-1,0 0 1,0-1-1,0 1 0,1 0 1,-1-1-1,0-12-5,2-7-42,2 1 0,0 0 1,1 0-1,1 0 0,10-21 0,49-90-350,-50 102 360,-6 10-76,1 0 0,1 1 0,0 0 0,1 1 0,1 0 0,24-22 1,-37 37 107,0 1 0,0 0 1,0 0-1,0 0 1,0-1-1,1 1 0,-1 0 1,0 0-1,0 0 1,0-1-1,0 1 0,0 0 1,1 0-1,-1 0 1,0 0-1,0-1 0,0 1 1,1 0-1,-1 0 1,0 0-1,0 0 1,0 0-1,1 0 0,-1 0 1,0 0-1,0 0 1,1 0-1,-1 0 0,0 0 1,0 0-1,0 0 1,1 0-1,-1 0 0,0 0 1,0 0-1,1 0 1,-1 0-1,0 0 0,0 0 1,1 0-1,-1 0 1,0 0-1,0 1 0,0-1 1,0 0-1,1 0 1,-1 0-1,0 0 0,0 1 1,0-1-1,0 0 1,1 0-1,-1 0 1,0 1-1,0-1 0,0 0 1,0 1-1,-1 20-40,-11 24 74,11-44-28,0 0 0,1 1 0,-1-1 0,1 0-1,-1 0 1,1 0 0,0 1 0,-1-1 0,1 0 0,0 1 0,0-1 0,0 0 0,0 0 0,0 1 0,0-1 0,0 0 0,0 1 0,1-1 0,-1 0 0,0 0 0,2 2 0,-2-3 8,1 0-1,0 0 1,0 0 0,0 0 0,0 0 0,0 0-1,0 0 1,0 0 0,0-1 0,0 1-1,-1 0 1,1-1 0,0 1 0,0-1-1,0 1 1,-1 0 0,1-1 0,0 0 0,0 1-1,-1-1 1,2 0 0,42-43 524,-28 25-186,-2-2 0,20-35 0,-37 65-347,0 0 0,1 1 0,0-1 0,0 1 0,1 0 0,0-1 0,1 1 0,1 14 0,-1-23 0,1 0 0,0 0 0,-1 0 0,1 0 0,0-1 0,0 1 0,0 0 0,0 0 0,0-1 0,0 1 0,0-1 0,0 1 0,0-1 0,0 1 0,0-1 0,0 1 0,0-1 0,0 0 0,0 0 0,0 1 0,0-1 0,0 0 0,1 0 0,-1 0 0,0 0 0,0 0 0,0-1 0,0 1 0,0 0 0,0 0 0,1-1 0,-1 1 0,0-1 0,1 0 0,38-17 0,-13-3 0,-23 17 0,1-1 0,0 1 0,0 0 0,0 0 0,0 1 0,1 0 0,-1 0 0,1 0 0,0 0 0,0 1 0,0 0 0,9-2 0,-15 4 0,1 1 0,0-1 0,-1 0 0,1 0 0,-1 1 0,1-1 0,-1 0 0,1 0 0,-1 1 0,1-1 0,-1 1 0,1-1 0,-1 0 0,1 1 0,-1-1 0,1 1 0,-1-1 0,0 1 0,1-1 0,-1 1 0,0 0 0,0-1 0,1 1 0,-1-1 0,0 1 0,0 0 0,0-1 0,0 1 0,0-1 0,0 1 0,0 0 0,0-1 0,0 2 0,0 34 0,1-4 0,0-31 0,0 0 0,0-1 0,-1 1 0,1 0 0,0-1 0,0 1 0,0-1 0,0 1 0,0-1 0,0 1 0,0-1 0,0 0 0,0 1 0,0-1 0,0 0 0,0 0 0,1 0 0,-1 0 0,0 0 0,0 0 0,0 0 0,0 0 0,0-1 0,0 1 0,1-1 0,29-8 0,53-36-7457,-22 11-1106,-32 20-1233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53.431"/>
    </inkml:context>
    <inkml:brush xml:id="br0">
      <inkml:brushProperty name="width" value="0.025" units="cm"/>
      <inkml:brushProperty name="height" value="0.025" units="cm"/>
    </inkml:brush>
  </inkml:definitions>
  <inkml:trace contextRef="#ctx0" brushRef="#br0">32 219 14894,'0'0'15166,"-6"10"-15176,0-2 2,4-5 7,0 0-1,0 0 1,0 0 0,0 0 0,1 1-1,-1-1 1,1 0 0,0 1 0,0-1-1,0 1 1,0-1 0,0 1 0,1 0-1,0 3 1,0-6 2,0-1 1,0 1-1,0 0 0,0 0 0,0-1 1,0 1-1,0 0 0,0-1 0,1 1 1,-1 0-1,0 0 0,1-1 1,-1 1-1,0 0 0,1-1 0,-1 1 1,1-1-1,-1 1 0,1-1 0,-1 1 1,1-1-1,0 1 0,-1-1 0,1 1 1,-1-1-1,1 0 0,0 1 1,0-1-1,0 1 0,29-1 85,-23-1-65,0-1 1,0 0-1,0-1 0,0 1 0,0-1 0,7-5 0,13-11 288,-1-1 0,-1-2 0,-1 0 0,-2-1 0,0-2 0,-1 0 0,22-36 0,-40 57-309,-1-1 0,1 1 0,-1-1 0,0 0 0,0 0 0,-1 0 0,0 0 0,0 0 0,0 0 0,0-10 0,0 15 0,-1 0 0,0-1 0,0 1 0,0 0 0,0-1 0,0 1 0,0 0 0,0 0 0,0-1 0,0 1 0,0 0 0,-1 0 0,1-1 0,0 1 0,0 0 0,0 0 0,0 0 0,0-1 0,0 1 0,0 0 0,-1 0 0,1-1 0,0 1 0,0 0 0,0 0 0,-1 0 0,1 0 0,0-1 0,0 1 0,0 0 0,-1 0 0,1 0 0,0 0 0,0 0 0,-1 0 0,1 0 0,0 0 0,0 0 0,-1-1 0,1 1 0,0 0 0,0 0 0,-1 0 0,1 1 0,-16 6 0,-10 15 0,19-12 0,0 0 0,0 0 0,1 1 0,0 0 0,1 0 0,0 1 0,1-1 0,0 1 0,1 0 0,0 0 0,1 0 0,0 1 0,1-1 0,1 0 0,0 17 0,1-26-115,0 1 1,0-1-1,0 0 0,0 0 0,0 0 1,0 0-1,1 0 0,0 0 1,-1 0-1,1-1 0,0 1 1,0-1-1,1 1 0,-1-1 0,0 0 1,1 0-1,-1 0 0,5 3 1,-2-3-666,-1 1 0,1-1 0,0 0 1,0 0-1,0 0 0,0-1 0,1 1 0,-1-1 1,0 0-1,9-1 0,1 0-15465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8.450"/>
    </inkml:context>
    <inkml:brush xml:id="br0">
      <inkml:brushProperty name="width" value="0.025" units="cm"/>
      <inkml:brushProperty name="height" value="0.025" units="cm"/>
    </inkml:brush>
  </inkml:definitions>
  <inkml:trace contextRef="#ctx0" brushRef="#br0">1 313 19987,'0'0'5274,"8"-5"-2797,39-24-1758,-2-2-1,0-2 0,-3-2 1,-1-2-1,-1-1 1,51-66-1,-107 127-718,0 2 0,2 0 0,0 1 0,2 0 0,1 1 0,-8 30 0,17-49-25,0-2-164,0 0 0,0 0 0,0 0 0,1 1 0,0-1 0,0 0 0,1 1 1,0-1-1,0 0 0,2 12 0,-2-18-5,1 1 0,-1-1 0,0 1 0,1-1 0,-1 1 0,1-1 0,-1 1 0,1-1 0,-1 1 0,1-1 0,-1 0 0,1 1 0,0-1 0,-1 0 0,1 1 0,-1-1 0,1 0 0,0 0 0,-1 0 0,1 1 0,0-1 0,-1 0 0,1 0 0,0 0 0,-1 0 0,1 0 0,0 0 0,-1 0 0,1-1 0,0 1 1,-1 0-1,1 0 0,0 0 0,-1-1 0,2 1 0,19-14-7862,-10-3 182</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4:59.872"/>
    </inkml:context>
    <inkml:brush xml:id="br0">
      <inkml:brushProperty name="width" value="0.025" units="cm"/>
      <inkml:brushProperty name="height" value="0.025" units="cm"/>
    </inkml:brush>
  </inkml:definitions>
  <inkml:trace contextRef="#ctx0" brushRef="#br0">188 244 13100,'-2'-28'9066,"-6"4"-4762,7 23-4243,0 0 1,0 0-1,0 0 0,0 0 1,0 0-1,-1 0 1,1 0-1,0 0 0,0 0 1,-1 1-1,1-1 1,-1 0-1,1 1 0,-1-1 1,1 1-1,-1 0 1,1-1-1,-1 1 1,1 0-1,-1 0 0,1 0 1,-1 0-1,1 0 1,-1 0-1,1 1 0,-1-1 1,1 0-1,-1 1 1,1-1-1,-1 1 0,1 0 1,0-1-1,-1 1 1,-1 1-1,-7 5 28,-1 0-1,1 1 1,0 1 0,1-1-1,0 1 1,0 1-1,1 0 1,1 0 0,-1 0-1,1 1 1,1 0-1,0 1 1,1-1 0,-5 17-1,9-27-78,1-1 1,0 1-1,-1 0 0,1 0 0,0-1 0,0 1 0,0 0 0,0 0 0,0 0 0,0 0 0,0-1 1,0 1-1,0 0 0,0 0 0,0 0 0,0-1 0,1 1 0,-1 0 0,0 0 0,0-1 0,1 1 1,-1 0-1,1 0 0,-1-1 0,1 1 0,-1 0 0,1-1 0,-1 1 0,2 0 0,-1-1-2,0 1 0,1-1-1,-1 0 1,1 0 0,-1 0-1,1 0 1,-1 0 0,0 0 0,1 0-1,-1 0 1,1 0 0,-1-1-1,0 1 1,3-1 0,46-25 145,-12 0-67,-1-1 1,55-53 0,-75 63 6,0-1-1,-2 0 0,0-1 1,-1 0-1,-1-2 1,20-41-1,-25 36 702,-9 18-411,-7 17-220,-10 19-163,1 0 0,1 1 0,2 1 0,1 0 0,2 1 0,1 1 0,1-1 0,-9 66 0,17-96 0,1 0 0,0 1 0,-1-1 0,1 1 0,0-1 0,0 1 0,0-1 0,0 1 0,0 0 0,0-1 0,0 1 0,1-1 0,-1 1 0,0-1 0,1 0 0,0 1 0,-1-1 0,1 1 0,0-1 0,-1 0 0,1 1 0,0-1 0,0 0 0,0 0 0,0 0 0,0 0 0,0 0 0,1 0 0,-1 0 0,0 0 0,0 0 0,1-1 0,-1 1 0,1 0 0,-1-1 0,0 1 0,1-1 0,-1 0 0,1 1 0,-1-1 0,1 0 0,-1 0 0,1 0 0,-1 0 0,1 0 0,-1 0 0,1 0 0,2-1 0,4-1 0,0-1 0,0 1 0,-1-1 0,1-1 0,-1 1 0,0-1 0,14-10 0,-8 4 0,0-1 0,0-1 0,-1 0 0,0 0 0,-1-1 0,-1-1 0,0 0 0,-1 0 0,0-1 0,-1 0 0,-1-1 0,0 1 0,4-19 0,-10 33 0,-1 0 0,1 0 0,-1 1 0,0-1 0,0 0 0,0 0 0,1 0 0,-1 0 0,0 0 0,0 0 0,0 0 0,-1 0 0,1 0 0,0 0 0,0 0 0,0 0 0,-1 0 0,1 0 0,0 0 0,-1 0 0,1 0 0,-2-1 0,2 2 0,-1 0 0,0 0 0,1 0 0,-1 0 0,0 0 0,0 0 0,1 0 0,-1 0 0,0 0 0,0 0 0,1 1 0,-1-1 0,0 0 0,1 0 0,-1 1 0,0-1 0,1 0 0,-1 1 0,1-1 0,-1 1 0,-1 0 0,-32 33 0,33-33 0,-69 94 0,63-84 0,1 0 0,0 0 0,0 1 0,1 0 0,1 0 0,0 0 0,-3 14 0,7-26 0,0 1 0,0-1 0,0 1 0,0-1 0,0 1 0,0-1 0,0 1 0,0-1 0,0 1 0,0-1 0,0 1 0,0-1 0,0 1 0,1-1 0,-1 1 0,0-1 0,0 0 0,0 1 0,1-1 0,-1 1 0,0-1 0,1 0 0,-1 1 0,0-1 0,1 0 0,-1 1 0,0-1 0,1 0 0,-1 1 0,1-1 0,-1 0 0,0 0 0,2 1 0,20-1 0,22-12 0,26-24-3439,-46 20-995,0 0 0,22-23 0,-10 6-11592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0.230"/>
    </inkml:context>
    <inkml:brush xml:id="br0">
      <inkml:brushProperty name="width" value="0.025" units="cm"/>
      <inkml:brushProperty name="height" value="0.025" units="cm"/>
    </inkml:brush>
  </inkml:definitions>
  <inkml:trace contextRef="#ctx0" brushRef="#br0">145 1 19987,'0'0'2674,"-9"4"-186,-4 3-1542,-1 0-112,0 1 1,0 0-1,1 0 1,0 2-1,-17 14 0,70-17-697,-37-7-119,13 1 121,-2 0-222,-1 0-1,1 0 1,0 2-1,-1-1 0,16 7 1,-27-9 98,0 1 0,0 0 1,0 0-1,0 0 0,0 0 1,0 0-1,-1 0 1,1 0-1,0 1 0,-1-1 1,1 1-1,-1-1 0,1 1 1,-1 0-1,0-1 1,0 1-1,0 0 0,0 0 1,0 0-1,0 0 0,0 0 1,0 0-1,-1 0 1,1 0-1,-1 0 0,0 0 1,0 0-1,1 0 0,-1 1 1,0-1-1,-1 0 1,1 0-1,0 0 0,-1 0 1,1 0-1,-1 0 0,0 0 1,1 0-1,-1 0 0,0 0 1,-2 3-1,-1 1 46,0 0 0,0 0 0,0 0-1,-1-1 1,0 0 0,0 1 0,0-2-1,-1 1 1,0-1 0,1 0 0,-2 0-1,-10 5 1,8-4-12,-1-1 0,1 0-1,-1-1 1,0 0-1,0 0 1,0-1 0,-1-1-1,-12 1 1,22-2-80,0 0 0,0 0 0,0 0 0,0 0 0,0 0 0,0 0 0,0 0 0,0 0 0,0-1 0,0 1 0,0 0 0,0-1 0,0 1 0,0-1 0,0 1 0,0-1 0,0 1 0,0-1 0,1 0 0,-1 0 0,0 1 0,0-1 0,1 0 0,-1 0-1,0 0 1,1 0 0,-1 0 0,0-1 0,-2-32-4047,4 30 3307,-1-11-8246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0.664"/>
    </inkml:context>
    <inkml:brush xml:id="br0">
      <inkml:brushProperty name="width" value="0.025" units="cm"/>
      <inkml:brushProperty name="height" value="0.025" units="cm"/>
    </inkml:brush>
  </inkml:definitions>
  <inkml:trace contextRef="#ctx0" brushRef="#br0">66 0 21300,'0'0'6791,"-25"79"-5895,11-38-127,3 4 64,2-4-609,2 0-128,7-11-64,0-7 0,0-9-160,10-10-1121,5-4-737,-1-9-576,-7-12-1090,-1-6-2786,-6-7-5701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1.051"/>
    </inkml:context>
    <inkml:brush xml:id="br0">
      <inkml:brushProperty name="width" value="0.025" units="cm"/>
      <inkml:brushProperty name="height" value="0.025" units="cm"/>
    </inkml:brush>
  </inkml:definitions>
  <inkml:trace contextRef="#ctx0" brushRef="#br0">1 66 8968,'0'0'18898,"74"-41"-17456,-38 35-642,7 1-351,-1 1-193,-2-1-160,-3 2-96,-9 1-352,-9 2-929,-12 0-833,-14 10-6182,-17 1 833</inkml:trace>
  <inkml:trace contextRef="#ctx0" brushRef="#br0" timeOffset="1">22 138 7815,'0'0'18482,"55"32"-16240,-11-45-961,4-1-640,0-1-513,-3 3-128,-9 2-1057,-11 6-2434,-14 4-1410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1.430"/>
    </inkml:context>
    <inkml:brush xml:id="br0">
      <inkml:brushProperty name="width" value="0.025" units="cm"/>
      <inkml:brushProperty name="height" value="0.025" units="cm"/>
    </inkml:brush>
  </inkml:definitions>
  <inkml:trace contextRef="#ctx0" brushRef="#br0">1 157 13805,'0'0'11403,"10"3"-9743,-6-1-1533,0 0-1,1-1 1,-1 1 0,1-1-1,0 0 1,-1-1 0,1 1-1,0-1 1,-1 0-1,1 0 1,0 0 0,-1-1-1,1 0 1,0 0 0,-1 0-1,1 0 1,6-4 0,93-48 61,-27 14-3606,-77 38 3364,1 1 0,-1-1 0,1 1 0,-1-1 0,1 1 0,0 0 0,-1-1 0,1 1 0,0 0 0,-1 0 0,1-1 0,-1 1 1,1 0-1,0 0 0,0 0 0,-1 0 0,1 0 0,0 0 0,-1 0 0,1 0 0,0 0 0,-1 0 0,1 0 0,0 0 0,-1 0 0,1 1 0,0-1 0,-1 0 0,1 1 0,1 0 0,-2 18 337,0-18-227,0-1 0,-1 1 0,1 0 0,0 0 0,-1 0 0,1 0 0,0-1 0,0 1 0,0 0 0,0 0 0,0 0 0,0 0 0,0 0 0,0 0 0,0 0 0,0 0 0,0-1 0,0 1 0,1 0 0,-1 0 1,0 0-1,1 0 0,-1-1 0,1 1 0,-1 0 0,1 0 0,-1-1 0,1 1 0,-1 0 0,1-1 0,0 1 0,-1 0 0,1-1 0,0 1 0,0-1 0,-1 1 0,1-1 0,0 0 0,0 1 0,0-1 0,0 0 0,1 1 0,10-3 267,1 0 0,-1-1 0,0 0-1,0-1 1,0 0 0,-1-1 0,0 0-1,21-14 1,17-6-67,-39 21-168,37-13-85,-46 17 4,0 0-1,0 0 1,0 0-1,0 0 1,0 0-1,0 0 1,0 0-1,0 0 1,0 0-1,0 1 1,0-1-1,-1 0 1,1 1-1,0-1 1,0 0-1,0 1 1,0-1-1,-1 1 1,1 0-1,0-1 1,-1 1-1,1-1 1,0 1-1,-1 0 1,1 0-1,-1-1 1,1 1-1,-1 0 1,1 0-1,-1 0 1,1-1-1,-1 1 1,0 0 0,0 0-1,1 0 1,-1 0-1,0 0 1,0 0-1,0 0 1,0 0-1,0 0 1,0 0-1,0 0 1,-1 0-1,-5 75 2279,6-76-2285,1 0 0,-1 0 0,0 1 0,1-1 0,-1 0 0,0 0 0,1 0 0,-1 0 0,0 1 0,1-1 0,-1 0 0,1 0 0,-1 0 0,0 0 0,1 0 0,-1 0 0,1 0 0,-1 0 0,1 0 0,-1 0 0,0-1 0,1 1 0,-1 0 0,0 0 0,1 0 0,-1 0 0,1 0 0,-1-1 0,0 1 0,1 0 0,-1 0 0,0-1 0,0 1 0,1 0 0,-1-1 0,16-9-448,33-26-4834,-28 23 575,-1 1 1,2 1-1,42-16 0,-23 14 1718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1.956"/>
    </inkml:context>
    <inkml:brush xml:id="br0">
      <inkml:brushProperty name="width" value="0.025" units="cm"/>
      <inkml:brushProperty name="height" value="0.025" units="cm"/>
    </inkml:brush>
  </inkml:definitions>
  <inkml:trace contextRef="#ctx0" brushRef="#br0">139 121 2851,'0'0'23921,"-11"4"-22207,1-1-1429,-54 25 1189,60-26-1427,0 0-1,0 0 1,0 1 0,0 0 0,0 0-1,1 0 1,-1 0 0,1 1-1,0-1 1,0 1 0,0 0-1,0 0 1,-3 7 0,6-11-50,-1 0 1,1 1-1,0-1 1,0 0-1,0 1 1,0-1-1,0 0 1,0 1-1,0-1 1,0 0 0,0 1-1,0-1 1,0 1-1,0-1 1,0 0-1,0 1 1,0-1-1,0 0 1,0 1-1,1-1 1,-1 0-1,0 0 1,0 1 0,0-1-1,0 0 1,1 1-1,-1-1 1,0 0-1,0 0 1,1 1-1,-1-1 1,0 0-1,0 0 1,1 0 0,-1 1-1,0-1 1,1 0-1,18 2-3,20-8-60,-30 1 49,1 0 0,0-1-1,-1 0 1,0 0 0,0-1-1,-1 0 1,0 0 0,0-1 0,9-13-1,-1 1 51,-1 0 0,24-45-1,-26 35 331,-25 40 613,-26 46-238,31-46-735,1 0-1,1 1 1,0 0 0,0 1-1,1-1 1,1 1 0,0-1-1,0 1 1,1 0 0,1 0-1,-1 24 1,3-34-3,0 0 0,0-1 0,-1 1 0,1-1 0,0 1 0,0-1 0,1 1 0,-1-1 0,0 0 0,0 1 0,1-1 0,-1 0 0,1 0 0,-1 0 0,1 0 0,-1 0 0,1-1 0,-1 1 0,1 0 0,0-1 0,0 1 0,-1-1 0,1 1 0,0-1 0,0 0 0,0 0 0,-1 0 0,1 0 0,0 0 0,0 0 0,-1 0 0,4-1 0,3 0 0,1 0 0,-1 0 0,1-1 0,-1 0 0,16-5 0,-8-1 0,1-1 0,-2-1 0,1 0 0,-2-1 0,1 0 0,-1-1 0,-1-1 0,0 0 0,-1-1 0,16-24 0,-27 37 0,0 0 0,0 0 0,-1 0 0,1 0 0,0-1 0,-1 1 0,1 0 0,-1 0 0,0 0 0,1-1 0,-1 1 0,0 0 0,1-1 0,-1 1 0,0 0 0,0-1 0,0 0 0,-1 1 0,1 1 0,0 0 0,-1-1 0,1 1 0,-1 0 0,1 0 0,-1-1 0,1 1 0,0 0 0,-1 0 0,1 0 0,-1-1 0,1 1 0,-1 0 0,1 0 0,-1 0 0,1 0 0,-1 0 0,1 0 0,-1 0 0,1 0 0,-1 0 0,1 0 0,-1 1 0,1-1 0,-1 0 0,1 0 0,-1 1 0,-5 1 0,0 0 0,1 1 0,-1-1 0,1 1 0,-9 7 0,7-4 0,-59 53 0,62-54 0,0 0 0,0-1 0,0 1 0,0 1 0,1-1 0,0 1 0,0-1 0,0 1 0,1 0 0,-1 0 0,-1 9 0,4-15 0,0 1 0,0 0 0,1 0 0,-1-1 0,0 1 0,0 0 0,0 0 0,1 0 0,-1-1 0,0 1 0,1 0 0,-1-1 0,1 1 0,-1 0 0,0-1 0,1 1 0,0 0 0,-1-1 0,1 1 0,-1-1 0,1 1 0,0-1 0,-1 0 0,1 1 0,0-1 0,-1 1 0,1-1 0,0 0 0,0 0 0,0 1 0,-1-1 0,1 0 0,0 0 0,0 0 0,1 0 0,37 1 0,-31-1 0,63-7-2440,-57 4 1173,0 0 1,0-1-1,0-1 0,-1-1 0,0 0 0,0 0 1,0-1-1,-1-1 0,18-14 0,-6 1-7103</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2.297"/>
    </inkml:context>
    <inkml:brush xml:id="br0">
      <inkml:brushProperty name="width" value="0.025" units="cm"/>
      <inkml:brushProperty name="height" value="0.025" units="cm"/>
    </inkml:brush>
  </inkml:definitions>
  <inkml:trace contextRef="#ctx0" brushRef="#br0">191 1 17713,'0'0'3881,"-12"0"-235,-64 11 482,71-10-3918,0 0 1,0 0 0,0 1 0,0 0 0,0-1-1,1 2 1,-1-1 0,1 0 0,-1 1 0,1 0-1,0 0 1,0 0 0,0 1 0,0-1 0,-5 8-1,9-10-209,0-1 0,0 1-1,0-1 1,0 1 0,0-1-1,0 1 1,0-1 0,0 1-1,0-1 1,0 1 0,0-1 0,0 0-1,1 1 1,-1-1 0,0 1-1,0-1 1,1 1 0,-1-1-1,0 0 1,1 1 0,-1-1-1,0 1 1,1-1 0,-1 0-1,0 0 1,1 1 0,-1-1 0,1 0-1,-1 0 1,1 1 0,-1-1-1,0 0 1,1 0 0,-1 0-1,1 0 1,-1 0 0,1 0-1,-1 1 1,1-1 0,-1 0-1,1 0 1,-1-1 0,1 1-1,-1 0 1,1 0 0,-1 0 0,1 0-1,35 0-5,-30 0 4,32-1-123,-25 0 26,0 0 0,0 1 0,0 0 0,0 2 0,0-1 0,0 1 0,16 6 0,-28-8 102,-1 0-1,1 0 1,0 0-1,-1 0 0,1 1 1,0-1-1,-1 0 1,1 1-1,-1-1 0,1 0 1,-1 1-1,1-1 1,0 1-1,-1-1 0,0 1 1,1-1-1,-1 1 1,1-1-1,-1 1 0,0-1 1,1 1-1,-1 0 1,0-1-1,1 1 0,-1 0 1,0-1-1,0 1 1,0 0-1,0-1 0,1 2 1,-15 16 293,-32 10 204,45-27-497,-17 9-59,0-1 1,0-1-1,0-1 0,-1 0 0,0-2 1,-1 0-1,-29 4 0,39-11-3249,6-6-4901</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3.203"/>
    </inkml:context>
    <inkml:brush xml:id="br0">
      <inkml:brushProperty name="width" value="0.025" units="cm"/>
      <inkml:brushProperty name="height" value="0.025" units="cm"/>
    </inkml:brush>
  </inkml:definitions>
  <inkml:trace contextRef="#ctx0" brushRef="#br0">173 226 16335,'1'-8'3529,"0"2"-3222,-1 2 417,1-1-1,-1 0 0,1 1 1,-2-1-1,1 0 0,0 0 1,-1 1-1,-2-8 0,2 10-555,1 1 0,-1-1 0,-1 1 0,1-1 1,0 1-1,0 0 0,0-1 0,-1 1 0,1 0 0,-1 0 0,1 0 0,-1 0 0,1 0 0,-1 0 0,0 0 0,1 1 0,-1-1 1,0 1-1,1-1 0,-1 1 0,0 0 0,0-1 0,0 1 0,1 0 0,-1 0 0,0 0 0,0 1 0,0-1 0,1 0 0,-4 1 1,0 1-132,0-1 1,-1 1 0,1 0-1,0 0 1,0 0 0,1 1-1,-1 0 1,0 0-1,1 0 1,-1 0 0,1 1-1,0-1 1,1 1 0,-1 0-1,0 1 1,1-1 0,-4 8-1,1-4-15,1 1 0,0 0 0,1 0 0,0 1 0,1 0 0,-1-1 0,2 1 0,-3 15 0,5-23-22,-1-1 0,1 0 0,0 1 0,0-1 0,0 1 0,0-1 0,0 1 0,1-1 0,-1 0 0,0 1 0,1-1 0,-1 1 0,1-1 0,-1 0 0,1 0 0,-1 1 0,1-1 0,0 0 0,0 0 0,0 0 0,0 0 0,0 1 0,0-2 0,0 1 0,0 0 0,0 0 0,2 1 0,1 0 0,-1-1 0,1 0 0,-1 0 0,1-1 0,0 1 0,-1-1 0,1 0 0,0 0 0,-1 0 0,8-1 0,3-2 0,1 0 0,-1-1 0,0 0 0,24-11 0,-4-3 0,0-1 0,-2-1 0,55-45 0,-76 56 0,-1-1 0,1 0 0,-2 0 0,1-1 0,-1 0 0,-1-1 0,0 0 0,-1 0 0,0-1 0,-1 0 0,0 0 0,-1 0 0,5-22 0,-12 26 0,-8 14 0,-7 15 0,1 3 0,1 2 0,-18 37 0,28-52 0,1 0 0,1 0 0,0 0 0,0 1 0,1-1 0,0 1 0,1 0 0,0-1 0,1 21 0,0-29 0,0 0 0,1 0 0,-1 0 0,1-1 0,-1 1 0,1 0 0,0 0 0,-1-1 0,1 1 0,0 0 0,0-1 0,0 1 0,0-1 0,1 1 0,-1-1 0,0 0 0,1 1 0,-1-1 0,1 0 0,-1 0 0,1 0 0,2 2 0,1-2 0,-1 1 0,0-1 0,1 0 0,-1 0 0,0-1 0,1 1 0,-1-1 0,1 0 0,6-1 0,0 0 0,0-1 0,0 0 0,0-1 0,0 0 0,0-1 0,-1 0 0,13-7 0,-10 3 0,-1-1 0,21-19 0,-31 27 0,1-1 0,-1 0 0,0 0 0,0 0 0,0 0 0,-1 0 0,1-1 0,0 1 0,-1 0 0,0-1 0,1 1 0,-1-1 0,0 0 0,0 1 0,0-1 0,-1 0 0,1 0 0,-1 1 0,0-1 0,1 0 0,-1 0 0,0 0 0,-1-3 0,0 5 0,1 0 0,-1 1 0,0-1 0,1 1 0,-1-1 0,0 1 0,0-1 0,1 1 0,-1 0 0,0-1 0,0 1 0,0 0 0,1-1 0,-1 1 0,0 0 0,0 0 0,0 0 0,0 0 0,0 0 0,0 0 0,1 0 0,-1 0 0,0 0 0,0 1 0,0-1 0,0 0 0,0 0 0,1 1 0,-1-1 0,0 1 0,0-1 0,0 0 0,1 1 0,-1 0 0,0-1 0,0 2 0,-29 20 0,-10 28 0,38-47 0,1-1 0,-1 1 0,0 0 0,1 0 0,0 0 0,0 0 0,0 0 0,0 0 0,0 0 0,1 0 0,-1 0 0,1 0 0,0 0 0,0 1 0,0-1 0,0 0 0,0 0 0,2 4 0,-1-6 0,0 1 0,1-1 0,-1 1 0,0-1 0,1 0 0,0 0 0,-1 0 0,1 0 0,0 0 0,0 0 0,-1 0 0,1 0 0,0-1 0,0 1 0,0-1 0,0 1 0,0-1 0,0 0 0,0 1 0,0-1 0,3-1 0,53 0 0,-48 0 0,14-2 0,0 0 0,0-1 0,-1-2 0,0 0 0,40-17 0,-63 23 0,1 0 0,0-1 0,0 1 0,-1 0 0,1-1 0,-1 1 0,1 0 0,0-1 0,-1 1 0,1-1 0,-1 1 0,1-1 0,-1 1 0,1-1 0,-1 1 0,0-1 0,1 0 0,-1 1 0,0-1 0,1 0 0,-1 1 0,0-1 0,0 0 0,1 1 0,-1-1 0,0 0 0,0 1 0,0-1 0,0 0 0,0 0 0,0 1 0,0-1 0,0 0 0,0 1 0,-1-1 0,1 0 0,0 1 0,0-1 0,0 0 0,-1 1 0,1-1 0,0 0 0,-1 1 0,1-1 0,-1 0 0,-29-29 0,15 17 0,10 8 0,0-1 0,0 1 0,1-1 0,0 0 0,0 0 0,0-1 0,1 1 0,0-1 0,0 0 0,0 0 0,1 0 0,0 0 0,-2-15 0,4 22 0,0-1 0,1 1 0,-1-1 0,0 1 0,0-1 0,0 1 0,0-1 0,1 1 0,-1-1 0,0 1 0,1-1 0,-1 1 0,0-1 0,1 1 0,-1 0 0,0-1 0,1 1 0,-1 0 0,1-1 0,-1 1 0,1 0 0,-1-1 0,1 1 0,-1 0 0,1 0 0,-1 0 0,1-1 0,-1 1 0,1 0 0,-1 0 0,1 0 0,-1 0 0,1 0 0,24 0 0,-16 1 0,108 10-1665,8 0-4635,-38-10-4921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3.776"/>
    </inkml:context>
    <inkml:brush xml:id="br0">
      <inkml:brushProperty name="width" value="0.025" units="cm"/>
      <inkml:brushProperty name="height" value="0.025" units="cm"/>
    </inkml:brush>
  </inkml:definitions>
  <inkml:trace contextRef="#ctx0" brushRef="#br0">262 66 8968,'0'0'9684,"1"-9"-5050,1-30-833,-2 38-3669,-1 0 0,1 0 1,0 0-1,-1 1 0,1-1 0,-1 0 0,1 0 0,-1 0 1,1 0-1,-1 1 0,0-1 0,1 0 0,-1 0 1,0 1-1,0-1 0,1 1 0,-1-1 0,0 1 0,0-1 1,0 1-1,0-1 0,0 1 0,0 0 0,0-1 1,0 1-1,0 0 0,0 0 0,0 0 0,1 0 1,-1 0-1,0 0 0,0 0 0,-2 0 0,-30 4 819,22 0-924,0 1 1,0-1-1,1 2 0,-1 0 1,1 0-1,0 0 0,1 1 0,-10 10 1,0 0-32,1 1 1,-28 37-1,44-52 4,-1 0 0,1 0 0,0 0 0,0 1 0,0-1 0,0 1 0,1-1 0,-2 7 0,8 1 0,17-7 0,29-5-27,-14 0-80,59 6-1,-85-4 91,-1 1 0,1 0 0,-1 1 0,1 0 1,-1 1-1,0 0 0,0 0 0,0 1 0,17 13 0,-25-17 23,1 1 0,-1-1 1,1 1-1,-1 0 0,0 0 0,0 0 1,0 1-1,0-1 0,0 0 0,-1 1 1,1-1-1,0 1 0,-1 0 0,0-1 1,0 1-1,0 0 0,0 0 0,0 0 1,-1 0-1,1 0 0,-1 0 0,0 0 1,1 0-1,-2-1 0,1 1 0,0 0 0,0 0 1,-1 0-1,0 0 0,-1 5 0,-1-3 11,0 1 0,-1 0 0,1-1-1,-1 0 1,0 0 0,-1 0 0,1 0-1,-1-1 1,0 0 0,0 0 0,-1 0-1,-10 6 1,5-3-17,-1-1 0,-1 0 0,1 0 0,-1-1 0,0-1 0,0 0 0,-1-1 0,1 0 0,-1-1 0,0 0 0,1-2 0,-19 0 0,30 0-65,1 0-1,-1-1 1,1 1 0,0 0 0,-1-1-1,1 0 1,-1 1 0,1-1 0,0 0-1,-1 1 1,1-1 0,0 0 0,0 0-1,0 0 1,0 0 0,0 0 0,0-1-1,0 1 1,0 0 0,0 0 0,0-1-1,1 1 1,-1 0 0,0-1 0,1 1-1,-1-1 1,1 1 0,0-1 0,-1 1-1,1-1 1,0 1 0,0-1 0,0 1-1,0-1 1,0 1 0,1-2 0,-1-1-212,1 1 1,-1-1-1,1 1 1,0 0-1,1 0 1,-1 0-1,0-1 1,1 1-1,0 0 1,-1 1-1,1-1 1,0 0-1,1 0 1,-1 1-1,4-3 1,0 0-926,2 0 1,-1 1 0,0 0 0,1 1 0,0 0 0,0 0 0,9-2-1,29-5-4867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4.826"/>
    </inkml:context>
    <inkml:brush xml:id="br0">
      <inkml:brushProperty name="width" value="0.025" units="cm"/>
      <inkml:brushProperty name="height" value="0.025" units="cm"/>
    </inkml:brush>
  </inkml:definitions>
  <inkml:trace contextRef="#ctx0" brushRef="#br0">88 417 19987,'0'0'5226,"-9"5"-3656,3-2-1390,0 1 1,0 0-1,1 0 1,-1 0-1,1 1 1,0-1 0,0 1-1,1 0 1,-1 1-1,1-1 1,1 1-1,-1 0 1,1 0 0,0 0-1,0 0 1,-2 8-1,5-14-173,0 1-1,-1 0 1,1-1 0,0 1-1,0 0 1,0-1-1,0 1 1,0-1 0,0 1-1,0 0 1,1-1 0,-1 1-1,0 0 1,0-1-1,0 1 1,1-1 0,-1 1-1,0-1 1,1 1-1,-1 0 1,0-1 0,1 1-1,-1-1 1,1 1-1,-1-1 1,0 0 0,1 1-1,0-1 1,-1 1-1,1-1 1,23 2 157,25-16 129,-29 4-212,-1 0 0,-1-1-1,0-1 1,-1-1-1,0-1 1,0 0 0,-2-1-1,0-1 1,-1 0 0,0-1-1,12-20 1,-18 23-19,1 0 0,-2 0 0,0 0 0,-1-1 0,0 0 0,-1 0 0,-1-1 0,0 1 0,-1-1 0,-1 0 0,-1 0 0,0 0 0,-1 0-1,0 0 1,-5-26 0,5 40-64,0 0 0,0 0 0,-1 0 0,1 0-1,-1 0 1,1 1 0,-1-1 0,0 0 0,1 0-1,-1 0 1,0 1 0,0-1 0,0 0 0,0 1-1,-1-1 1,1 1 0,0-1 0,-1 1 0,1 0-1,-1-1 1,1 1 0,-1 0 0,0 0-1,1 0 1,-1 0 0,0 1 0,0-1 0,0 0-1,0 1 1,0-1 0,1 1 0,-1 0 0,0-1-1,0 1 1,0 0 0,0 0 0,0 0 0,0 1-1,0-1 1,0 0 0,-3 2 0,-2 0-11,0 1 1,1 0-1,-1 0 0,1 1 1,0-1-1,0 2 0,0-1 1,0 1-1,-9 9 1,2 0 51,1 0 0,0 1 1,0 0-1,2 1 1,0 0-1,0 1 0,2 0 1,0 1-1,1-1 1,1 2-1,1-1 1,-4 20-1,9-37-39,0 1 0,0 0 0,0 0 0,0 0 0,0 0 0,0 0 0,0 0 0,1 0 0,-1 0 0,1 0 0,0 0 0,-1 0 0,1-1 0,0 1 0,0 0 0,0 0 0,0-1 0,0 1 0,1-1 0,-1 1 0,0-1 0,1 1 0,-1-1 0,3 2 0,1-1 0,-1 0 0,1 0 0,-1 0 0,1 0 0,0-1 0,0 0 0,0 0 0,0 0 0,8 0 0,4-1 0,1-1 0,-1 0 0,0-1 0,32-9 0,-13-2 0,-29 10 0,0 0 0,1 0 0,-1 0 0,0 1 0,1 0 0,-1 1 0,1 0 0,0 0 0,12 0 0,-19 2 0,-1-1 0,1 1 0,0 0 0,0 0 0,-1-1 0,1 1 0,-1 0 0,1 0 0,-1 0 0,1 0 0,-1 0 0,1 0 0,-1 0 0,0 0 0,1 0 0,-1 0 0,0 0 0,0 0 0,0 0 0,0 0 0,0 0 0,0 0 0,0 0 0,0 0 0,0 0 0,-1 2 0,-4 29 0,-17 31 0,17-50 0,0 0 0,1 0 0,0 0 0,1 1 0,0-1 0,0 22 0,2-34 0,1 0 0,0 1 0,0-1 0,0 0 0,0 0 0,1 1 0,-1-1 0,0 0 0,0 1 0,1-1 0,-1 0 0,1 0 0,-1 1 0,1-1 0,-1 0 0,1 0 0,0 0 0,0 0 0,0 0 0,-1 0 0,1 0 0,0 0 0,0 0 0,0-1 0,0 1 0,2 1 0,-1-2 0,0 1 0,1-1 0,-1 1 0,0-1 0,0 0 0,1 0 0,-1 0 0,0 0 0,1 0 0,-1-1 0,0 1 0,0-1 0,4-1 0,2-1 0,0 0 0,0-1 0,-1 0 0,1 0 0,-1 0 0,0-1 0,8-8 0,-2-1 0,0-1 0,-2 0 0,1-1 0,-2 0 0,0 0 0,-1-1 0,-1-1 0,-1 1 0,0-1 0,-1-1 0,-1 1 0,-1-1 0,4-32 0,-25 69 0,11-6 0,0-1 0,1 1 0,1-1 0,0 1 0,0 1 0,1-1 0,1 0 0,0 1 0,-1 22 0,3-33 0,0-1 0,1 0 0,-1 0 0,0 1 0,1-1 0,-1 0 0,1 0 0,-1 0 0,1 0 0,-1 1 0,1-1 0,0 0 0,0 0 0,0 0 0,-1 0 0,1-1 0,0 1 0,0 0 0,0 0 0,0 0 0,0-1 0,0 1 0,1-1 0,-1 1 0,0-1 0,0 1 0,0-1 0,1 1 0,-1-1 0,0 0 0,0 0 0,1 0 0,-1 0 0,0 0 0,0 0 0,1 0 0,-1 0 0,0 0 0,0-1 0,1 1 0,1-1 0,4 0 0,-1-1 0,1 1 0,-1-1 0,1 0 0,-1-1 0,0 0 0,7-4 0,5-7 0,0-1 0,0-1 0,-2-1 0,0-1 0,23-33 0,-10 14 0,-29 37 0,0 0 0,0 0 0,0 0 0,0 0 0,0 0 0,0 0 0,0 0 0,0 1 0,0-1 0,0 0 0,0 0 0,0 0 0,0 0 0,0 0 0,0 0 0,0 0 0,0 0 0,0 1 0,0-1 0,0 0 0,0 0 0,0 0 0,1 0 0,-1 0 0,0 0 0,0 0 0,0 0 0,0 0 0,0 0 0,0 0 0,0 0 0,0 1 0,0-1 0,1 0 0,-1 0 0,0 0 0,0 0 0,0 0 0,0 0 0,0 0 0,0 0 0,0 0 0,1 0 0,-1 0 0,0 0 0,0 0 0,0 0 0,0 0 0,0 0 0,0 0 0,0-1 0,0 1 0,1 0 0,-1 0 0,0 0 0,0 0 0,0 0 0,0 0 0,0 0 0,-1 10 0,-25 56 0,20-55 0,1 1 0,0-1 0,1 1 0,0 0 0,1 0 0,0 0 0,-2 25 0,5-37 0,0 1 0,0 0 0,0 0 0,0 0 0,0 0 0,0 0 0,1 0 0,-1 0 0,0 0 0,1 0 0,-1 0 0,0 0 0,1 0 0,-1 0 0,1 0 0,-1-1 0,1 1 0,0 0 0,-1 0 0,1-1 0,0 1 0,-1 0 0,1-1 0,0 1 0,0-1 0,1 2 0,1-2 0,-1 1 0,0 0 0,0-1 0,1 0 0,-1 0 0,0 0 0,1 0 0,-1 0 0,0 0 0,1 0 0,2-1 0,2-1 0,1-1 0,-1 1 0,0-1 0,0 0 0,0 0 0,9-7 0,1-5 0,0 0 0,-1-1 0,-1 0 0,0-2 0,-2 0 0,0 0 0,-1-1 0,16-34 0,-13 22 0,-2-1 0,-2 0 0,-1-1 0,12-68 0,-21 97 0,-1 0 0,1 0 0,-1 0 0,0 0 0,0 0 0,-1 0 0,-1-8 0,2 12 0,0 0 0,0-1 0,0 1 0,0 0 0,0-1 0,0 1 0,-1 0 0,1 0 0,0-1 0,0 1 0,0 0 0,-1 0 0,1-1 0,0 1 0,0 0 0,-1 0 0,1-1 0,0 1 0,0 0 0,-1 0 0,1 0 0,0 0 0,-1 0 0,1 0 0,0-1 0,-1 1 0,1 0 0,0 0 0,-1 0 0,1 0 0,0 0 0,-1 0 0,0 0 0,-17 15 0,-1 6 0,1 2 0,1 0 0,-15 27 0,24-37 0,1 1 0,1 0 0,0 0 0,1 1 0,1-1 0,0 1 0,-3 24 0,2 123 0,5-160 0,0 0 0,0-1 0,0 1 0,1 0 0,-1 0 0,1 0 0,-1 0 0,1 0 0,-1 0 0,1 0 0,0-1 0,0 1 0,0 0 0,0-1 0,0 1 0,0 0 0,1-1 0,-1 0 0,0 1 0,1-1 0,-1 0 0,1 1 0,0-1 0,-1 0 0,1 0 0,0-1 0,0 1 0,-1 0 0,1 0 0,0-1 0,0 1 0,0-1 0,0 0 0,0 1 0,0-1 0,0 0 0,0 0 0,0 0 0,0 0 0,0-1 0,0 1 0,3-2 0,1 1 0,1 0 0,-1-1 0,0 0 0,0-1 0,0 1 0,0-1 0,0 0 0,0 0 0,-1-1 0,0 0 0,1 0 0,3-5 0,10-19-1994,-10-4-3763,-8 13-2795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8.775"/>
    </inkml:context>
    <inkml:brush xml:id="br0">
      <inkml:brushProperty name="width" value="0.025" units="cm"/>
      <inkml:brushProperty name="height" value="0.025" units="cm"/>
    </inkml:brush>
  </inkml:definitions>
  <inkml:trace contextRef="#ctx0" brushRef="#br0">1 26 16432,'10'-3'3000,"12"-3"-1136,1 0 0,0 2 0,0 1 0,1 1 0,31 0 0,-54 2-1835,1 0 0,-1 1-1,1-1 1,-1 0 0,1 0 0,-1 1 0,0-1 0,1 1 0,-1-1 0,0 1 0,1-1 0,-1 1 0,0 0 0,0 0 0,1 0 0,-1-1 0,0 1-1,0 0 1,0 0 0,0 1 0,0-1 0,0 0 0,-1 0 0,1 0 0,0 1 0,-1-1 0,1 0 0,0 1 0,-1-1 0,0 0 0,1 1 0,-1-1-1,0 1 1,0-1 0,0 1 0,0-1 0,0 1 0,0-1 0,0 0 0,0 1 0,0-1 0,-1 1 0,1-1 0,-1 1 0,1-1 0,-2 2 0,0 6 102,-1 0 1,-1-1 0,0 1 0,0-1 0,-11 16 0,-51 53-132,46-56 0,1 1 0,-25 36 0,43-57 0,1 0 0,-1 0 0,0 1 0,0-1 0,0 1 0,1-1 0,-1 1 0,1-1 0,-1 1 0,1-1 0,0 1 0,0 0 0,-1-1 0,1 1 0,0-1 0,1 4 0,-1-4 0,0-1 0,1 1 0,-1 0 0,1 0 0,-1 0 0,1-1 0,0 1 0,-1 0 0,1-1 0,0 1 0,-1 0 0,1-1 0,0 1 0,0-1 0,-1 1 0,1-1 0,0 1 0,0-1 0,0 0 0,0 1 0,1-1 0,6 2 0,0-1 0,0 0 0,1-1 0,-1 0 0,11-1 0,-1 0 0,60-5-2566,-63 3 441,-1 0 0,1-1 0,17-8 0,2-4-12722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5.182"/>
    </inkml:context>
    <inkml:brush xml:id="br0">
      <inkml:brushProperty name="width" value="0.025" units="cm"/>
      <inkml:brushProperty name="height" value="0.025" units="cm"/>
    </inkml:brush>
  </inkml:definitions>
  <inkml:trace contextRef="#ctx0" brushRef="#br0">0 79 21588,'1'-4'251,"0"1"0,0-1 0,1 1 0,-1-1 0,1 1 0,0-1 0,0 1 0,0 0 0,0 0-1,1 0 1,-1 0 0,1 1 0,0-1 0,0 0 0,0 1 0,0 0 0,0 0 0,0 0 0,1 0 0,-1 0-1,1 1 1,-1 0 0,1-1 0,-1 1 0,1 0 0,7 0 0,9-3 850,1 1 0,0 1 0,29 0 0,-47 2-1101,0 0 0,0 0 0,-1 0 0,1 0 0,0 1 0,0-1 0,0 1 0,0 0 0,0 0 0,-1 0 0,1 0 0,0 0 0,-1 0 0,1 1 0,-1-1 0,1 1 0,-1 0 0,0 0 0,1 0 0,-1 0 0,0 0 0,-1 0 0,1 1 0,0-1 0,0 0 0,-1 1 0,2 4 0,-2-3 0,0 1 0,0-1 0,0 1 0,-1-1 0,0 0 0,0 1 0,0-1 0,0 1 0,-1-1 0,0 1 0,0-1 0,0 0 0,0 0 0,-1 1 0,0-1 0,1 0 0,-2 0 0,-2 4 0,-8 10 0,-1 1 0,-18 17 0,21-25 0,1 0 0,0 1 0,1 0 0,0 1 0,0 0 0,-11 26 0,20-38 0,-1-1 0,1 1 0,0 0 0,0 0 0,-1 0 0,1 0 0,0 0 0,0 0 0,0-1 0,0 1 0,0 0 0,0 0 0,0 0 0,0 0 0,0 0 0,0 0 0,1 0 0,-1 0 0,0-1 0,1 1 0,-1 0 0,0 0 0,1 0 0,-1-1 0,1 1 0,-1 0 0,1 0 0,0-1 0,0 2 0,1-1 0,0 0 0,0 0 0,0 0 0,0 0 0,0-1 0,1 1 0,-1-1 0,0 1 0,0-1 0,1 0 0,2 1 0,8-2 0,-1 1 0,1-2 0,17-3 0,-14 0 15,-1 0 1,0-1-1,0 0 1,21-12-1,-29 14-50,1-1 0,-1 1 0,0-1 0,-1 0-1,1-1 1,-1 0 0,0 0 0,-1 0 0,1-1 0,5-8-1,-8-2-3280,-3 16 2893,0 0 1,0 0-1,-1 0 0,1 1 1,-1-1-1,1 0 1,-1 0-1,1 0 1,-1 1-1,1-1 1,-1 0-1,0 1 0,1-1 1,-1 0-1,0 1 1,0-1-1,1 1 1,-1-1-1,0 1 1,0 0-1,0-1 0,0 1 1,-1-1-1,-23-6-8711</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5.511"/>
    </inkml:context>
    <inkml:brush xml:id="br0">
      <inkml:brushProperty name="width" value="0.025" units="cm"/>
      <inkml:brushProperty name="height" value="0.025" units="cm"/>
    </inkml:brush>
  </inkml:definitions>
  <inkml:trace contextRef="#ctx0" brushRef="#br0">1 29 15663,'0'0'16367,"69"17"-15630,-25-17-737,2 0 0,-5-1 0,-3-4 0,-5-4-609,-6 0-3010,-4-1-3300,-5-2-4515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6.132"/>
    </inkml:context>
    <inkml:brush xml:id="br0">
      <inkml:brushProperty name="width" value="0.025" units="cm"/>
      <inkml:brushProperty name="height" value="0.025" units="cm"/>
    </inkml:brush>
  </inkml:definitions>
  <inkml:trace contextRef="#ctx0" brushRef="#br0">1 460 18962,'0'0'12940,"12"0"-12182,-2 0-748,1 0 0,-1-1-1,1-1 1,-1 0 0,1 0-1,-1-1 1,0-1 0,0 1 0,0-2-1,11-6 1,-8 3-10,-1 0 0,0-1 0,0 0 0,13-15 0,-22 21 0,0 0 0,-1 0 0,0 0 0,1 0 0,-1 0 0,0 0 0,0 0 0,-1-1 0,1 1 0,-1-1 0,0 1 0,0-1 0,0 0 0,0 1 0,0-1 0,-1 0 0,0 0 0,0 1 0,0-1 0,0 0 0,0 0 0,-2-5 0,2 8 0,-1 0 0,1 1 0,-1-1 0,1 0 0,0 1 0,-1-1 0,1 1 0,-1-1 0,0 1 0,1-1 0,-1 1 0,1-1 0,-1 1 0,0-1 0,1 1 0,-1 0 0,0-1 0,0 1 0,1 0 0,-1 0 0,0-1 0,0 1 0,1 0 0,-1 0 0,0 0 0,0 0 0,0 0 0,1 0 0,-1 0 0,0 0 0,0 0 0,1 1 0,-1-1 0,0 0 0,0 0 0,1 1 0,-1-1 0,0 1 0,1-1 0,-1 0 0,0 1 0,1-1 0,-1 1 0,0 0 0,-29 24 0,20-13 0,1 1 0,0 0 0,1 1 0,0 0 0,1 0 0,1 1 0,0 0 0,1 0 0,1 0 0,0 1 0,1-1 0,-2 27 0,5-40 0,0 1 0,0-1 0,0 0 0,0 0 0,1 0 0,-1 0 0,1 0 0,-1 0 0,1 0 0,0 0 0,0 0 0,0 0 0,0 0 0,0 0 0,0 0 0,0-1 0,1 1 0,-1 0 0,1-1 0,-1 1 0,1-1 0,2 2 0,-1-1 0,1-1 0,-1 1 0,1-1 0,0 0 0,-1 0 0,1 0 0,0 0 0,0 0 0,0-1 0,0 0 0,6 0 0,0-1 0,0 0 0,0-1 0,0 0 0,0 0 0,0-1 0,0 0 0,0-1 0,16-9 0,-12 3-112,-1-1 1,0 0-1,-1 0 1,-1-2-1,1 1 1,-2-1-1,0-1 1,0 0-1,-2 0 1,0-1-1,7-16 1,8-27-870,27-101-1,-26 76 712,-22 74 483,0 1 0,-1-1 0,-1 0 1,0-17-1,0 15 530,-15 24 378,-1 12-1058,0 2 0,2 0 0,1 0-1,1 1 1,-9 33 0,16-41-34,0 0 0,1 0 1,0 0-1,2 0 1,1 1-1,0-1 0,1 1 1,5 31-1,-2-41-29,0 0 0,1-1 0,0 1 0,6 11 0,-8-19 0,-1 1 0,1-1 0,0 1 0,0-1 0,1 0 0,-1 0 0,0 0 0,1 0 0,0 0 0,0-1 0,0 1 0,0-1 0,0 0 0,0 0 0,6 3 0,-8-6 0,0 1 0,0 0 0,0 0 0,-1-1 0,1 1 0,0-1 0,0 1 0,-1-1 0,1 1 0,0-1 0,0 1 0,-1-1 0,1 0 0,-1 1 0,1-1 0,0 0 0,-1 0 0,1 1 0,-1-1 0,0 0 0,1 0 0,-1 0 0,0 0 0,1 1 0,-1-1 0,0 0 0,0 0 0,0 0 0,0 0 0,0 0 0,0 0 0,0 0 0,0 0 0,0 1 0,-1-2 0,2-44 0,-1 39 0,0 4-113,0 1 0,0-1 1,0 1-1,0-1 0,0 1 0,-1-1 0,1 1 0,-1-1 1,1 1-1,-1-1 0,0 1 0,0 0 0,0-1 1,0 1-1,-1 0 0,-1-3 0,1 4-144,-1-1-1,1 1 1,-1-1-1,0 1 1,1 0-1,-1 0 1,0 0-1,0 1 1,1-1-1,-1 1 1,0-1-1,0 1 1,0 0-1,0 0 1,-3 1-1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6.721"/>
    </inkml:context>
    <inkml:brush xml:id="br0">
      <inkml:brushProperty name="width" value="0.025" units="cm"/>
      <inkml:brushProperty name="height" value="0.025" units="cm"/>
    </inkml:brush>
  </inkml:definitions>
  <inkml:trace contextRef="#ctx0" brushRef="#br0">102 0 16271,'0'0'12674,"6"15"-11676,-2 0-786,1 0 0,-2 0 0,0 0 0,-1 0 0,0 0 0,-1 1 1,-1-1-1,0 0 0,-2 1 0,-2 16 0,-21 75 13,7-33-159,2 0 1,4 1-1,-3 104 1,12-251-740,-23-137 1,25 206 701,-1-6 191,1-1-1,-1 1 0,2-1 0,-1 1 1,2-11-1,0 19-219,0 0 0,-1 0 0,1 0 0,0 0 0,0 0 0,0 0 0,0 1 0,0-1 0,0 0 0,0 1 0,0-1 0,0 0 0,0 1 0,0-1 0,0 1 0,1 0 0,-1-1 0,0 1 0,0 0 0,0 0 0,1 0 0,-1 0 0,0 0 0,0 0 0,0 0 0,2 0 0,38 2 0,-38-1 0,68 10 79,-48-6-221,0-1 0,35 1 0,-57-5-117,0 0-1,0 0 1,-1 0 0,1 0-1,0 0 1,-1 0-1,1-1 1,0 1 0,-1 0-1,1 0 1,0-1 0,-1 1-1,1 0 1,0-1 0,-1 1-1,1 0 1,-1-1-1,1 1 1,-1-1 0,1 1-1,-1-1 1,1 1 0,-1-1-1,0 0 1,1 1-1,-1-1 1,0 1 0,1-1-1,-1 0 1,0 1 0,0-1-1,1 0 1,-1 1 0,0-1-1,0 0 1,0 0-1,0 1 1,0-1 0,0 0-1,0 1 1,0-1 0,0 0-1,-1 1 1,1-1-1,0 0 1,0 1 0,-1-2-1,1 0-91,-2-22-7833</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7.061"/>
    </inkml:context>
    <inkml:brush xml:id="br0">
      <inkml:brushProperty name="width" value="0.025" units="cm"/>
      <inkml:brushProperty name="height" value="0.025" units="cm"/>
    </inkml:brush>
  </inkml:definitions>
  <inkml:trace contextRef="#ctx0" brushRef="#br0">1 0 19538,'0'0'13005</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8.630"/>
    </inkml:context>
    <inkml:brush xml:id="br0">
      <inkml:brushProperty name="width" value="0.025" units="cm"/>
      <inkml:brushProperty name="height" value="0.025" units="cm"/>
    </inkml:brush>
  </inkml:definitions>
  <inkml:trace contextRef="#ctx0" brushRef="#br0">227 67 15182,'0'0'2990,"-1"-9"69,0 5-2708,1 1 1,-1-1-1,0 1 1,0-1-1,0 0 1,-1 1-1,1 0 1,-1-1-1,0 1 1,-4-6-1,5 8-229,-1-1 0,0 1-1,0 0 1,0-1 0,0 1-1,0 0 1,0 0 0,0 0-1,0 1 1,-1-1 0,1 0-1,0 1 1,0 0-1,-1-1 1,1 1 0,0 0-1,0 0 1,-1 0 0,1 0-1,0 1 1,-1-1 0,1 1-1,0-1 1,-4 3 0,-2 0-98,0 0 0,1 1 0,-1 0 0,1 1 0,0 0 0,1 0 0,-1 0 0,1 1 0,0 0 0,0 0 0,1 1 0,0-1 0,-6 10 0,4-4 0,-1-1 0,2 2 0,0-1 0,0 1 0,1 0 0,1 0 0,-4 19 0,6-25 62,1 0-1,1 0 1,-1 0 0,1 0-1,0 0 1,2 8-1,-2-13-65,1-1 0,-1 1 0,1 0 0,-1 0 0,1-1-1,0 1 1,0 0 0,0-1 0,0 1 0,0-1 0,0 1-1,0-1 1,0 0 0,0 1 0,1-1 0,-1 0 0,1 0-1,-1 0 1,1 0 0,-1 0 0,1 0 0,0 0 0,-1 0-1,1-1 1,0 1 0,0-1 0,-1 1 0,3-1 0,4 1 56,1-1-1,-1 0 1,0 0 0,0 0 0,0-1 0,0-1 0,0 1 0,-1-1 0,1-1 0,0 1 0,-1-1 0,0-1 0,1 1 0,-1-1 0,0-1 0,-1 1 0,1-1-1,-1 0 1,11-12 0,-11 11 2,0-1 1,0 0-1,-1-1 0,1 1 0,-2-1 0,1 0 0,-1-1 1,0 1-1,-1-1 0,0 1 0,0-1 0,-1 0 0,0 0 0,-1 0 1,0 0-1,0 0 0,-1-14 0,-1 19-78,0 1 0,0 0 0,0 0 0,0 0 0,0-1 0,-1 1 0,1 0 0,-1 1 0,0-1 0,0 0 0,0 0 0,0 1 0,0-1 0,-1 1 0,1 0 0,-1 0 0,0-1 0,1 2 0,-1-1 0,0 0 0,0 1 0,0-1 0,0 1 0,-1 0 0,1 0 0,0 0 0,0 0 0,-1 1 0,1-1 0,-1 1 0,1 0 0,0 0 0,-6 1 0,9-1 0,-1 0 0,1 0 0,-1 0 0,1 0 0,0 0 0,-1 0 0,1 1 0,-1-1 0,1 0 0,0 0 0,-1 0 0,1 1 0,0-1 0,-1 0 0,1 0 0,0 1 0,-1-1 0,1 0 0,0 1 0,0-1 0,0 0 0,-1 1 0,1-1 0,0 0 0,0 1 0,0-1 0,0 1 0,-1-1 0,1 0 0,0 1 0,0-1 0,0 1 0,0-1 0,0 0 0,0 1 0,0-1 0,0 1 0,0-1 0,0 1 0,1-1 0,-1 0 0,0 1 0,0-1 0,0 0 0,0 1 0,1-1 0,-1 1 0,0-1 0,0 0 0,1 0 0,-1 1 0,0-1 0,0 0 0,1 1 0,-1-1 0,1 0 0,19 18 0,-7-14-783,-1-1 0,1 0-1,0-1 1,-1-1 0,1 0 0,16-1-1,13 0-6417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09.654"/>
    </inkml:context>
    <inkml:brush xml:id="br0">
      <inkml:brushProperty name="width" value="0.025" units="cm"/>
      <inkml:brushProperty name="height" value="0.025" units="cm"/>
    </inkml:brush>
  </inkml:definitions>
  <inkml:trace contextRef="#ctx0" brushRef="#br0">157 145 9961,'0'0'14494,"-8"-3"-12364,5 2-2026,1 0 0,-1 0 0,0 0 0,0 1 0,0-1 0,1 1 0,-1-1 0,0 1 0,0 0 0,0 0 0,0 0 0,0 1 0,-4 0 0,3 1 26,1 0 0,-1 0 0,0 0 0,0 0 0,1 1 0,-1-1 0,1 1 0,0 0 0,0 0 0,0 0 0,-4 5 0,-2 5 166,-1-1 1,2 1-1,-8 15 0,13-23-236,1 0 1,-1 0-1,1 0 1,1 0-1,-1 1 0,1-1 1,0 0-1,0 1 1,1-1-1,-1 1 0,1-1 1,1 7-1,0-11-55,-1 1 0,1-1 0,0 0 0,-1 0 0,1 0 0,0 0 0,0 0 0,0 0 0,0 0 0,0 0 0,0 0 0,1 0 0,-1-1 0,0 1 0,0 0 0,0-1 0,1 1 0,-1-1 0,0 1 0,1-1 0,-1 0 0,0 0 0,1 1 0,-1-1 0,1 0 0,-1 0 0,0 0 0,1-1 0,-1 1 0,0 0 0,1 0 0,-1-1 0,0 1 0,1-1 0,1 0 0,5-1 21,-1 0 0,1 0 0,-1-1 0,1 0 1,7-5-1,1-4 24,1 0 1,-2-2-1,0 0 1,0 0-1,-2-2 1,0 1-1,0-2 1,-2 0 0,0 0-1,-1-1 1,0 0-1,-2-1 1,0 0-1,-1 0 1,-1-1-1,4-27 1,-10 47-51,0 0 0,0 0 0,0 0 0,0 1 0,0-1 0,0 0 0,0 0 0,0 0 0,0 1 0,0-1 0,0 0 0,0 0 0,0 0 0,-1 0 0,1 0 0,0 1 0,0-1 0,0 0 0,0 0 0,0 0 0,-1 0 0,1 0 0,0 0 0,0 0 0,0 0 0,0 1 0,-1-1 0,1 0 0,0 0 0,0 0 0,0 0 0,0 0 0,-1 0 0,1 0 0,0 0 0,0 0 0,0 0 0,-1 0 0,1 0 0,0 0 0,0 0 0,0-1 0,0 1 0,-1 0 0,1 0 0,0 0 0,0 0 0,0 0 0,0 0 0,-1 0 0,1 0 0,0-1 0,0 1 0,0 0 0,0 0 0,0 0 0,0 0 0,0 0 0,-1-1 0,1 1 0,0 0 0,0 0 0,0 0 0,0 0 0,0-1 0,0 1 0,-10 13 0,1 1 0,0 0 0,1 1 0,1-1 0,-7 18 0,-26 83 0,37-105 0,-1 2 0,0 0 0,1 0 0,0 0 0,1 1 0,0-1 0,1 1 0,1-1 0,1 16 0,-1-27 0,0 0 0,1 0 0,-1 1 0,0-1 0,1 0 0,-1 0 0,1 0 0,-1 1 0,1-1 0,0 0 0,-1 0 0,1 0 0,0 0 0,0 0 0,0 0 0,0 0 0,-1-1 0,1 1 0,1 0 0,-1 0 0,0-1 0,0 1 0,0-1 0,0 1 0,2 0 0,1 0 0,0-1 0,0 1 0,0-1 0,-1 0 0,1 0 0,0 0 0,0 0 0,7-2 0,-2 0 0,1-1 0,-1 1 0,0-2 0,0 1 0,0-2 0,12-6 0,-12 4 0,-1 1 0,0-2 0,0 1 0,0-1 0,0 0 0,-2-1 0,1 0 0,-1 0 0,0 0 0,-1-1 0,0 0 0,0 0 0,-1 0 0,0-1 0,-1 1 0,-1-1 0,1 0 0,-2 1 0,1-13 0,-2 23 0,1 0 0,-1 0 0,0-1 0,0 1 0,0 0 0,0 0 0,0-1 0,0 1 0,0 0 0,0 0 0,0-1 0,0 1 0,-1 0 0,1 0 0,0-1 0,0 1 0,0 0 0,0 0 0,0-1 0,0 1 0,0 0 0,-1 0 0,1 0 0,0-1 0,0 1 0,0 0 0,-1 0 0,1 0 0,0 0 0,0-1 0,0 1 0,-1 0 0,1 0 0,0 0 0,0 0 0,-1 0 0,1 0 0,0 0 0,0 0 0,-1 0 0,1 0 0,0 0 0,0 0 0,-1 0 0,1 0 0,-16 8 0,-10 16 0,19-15 0,-1 0 0,2 0 0,-1 1 0,1-1 0,1 1 0,-1 1 0,2-1 0,0 1 0,0 0 0,-3 16 0,7-26 0,0 0 0,0 0 0,0 0 0,1 0 0,-1 0 0,0 0 0,1 0 0,-1 0 0,1-1 0,-1 1 0,1 0 0,-1 0 0,1-1 0,-1 1 0,1 0 0,0-1 0,-1 1 0,1 0 0,0-1 0,0 1 0,0-1 0,-1 1 0,1-1 0,0 0 0,0 1 0,0-1 0,0 0 0,0 1 0,0-1 0,0 0 0,0 0 0,0 0 0,1 0 0,41 1 0,-32-1 0,197 0 0,-207 0 0,-1 0 0,0 0 0,1-1 0,-1 1 0,1 0 0,-1-1 0,0 1 0,1 0 0,-1-1 0,0 1 0,1 0 0,-1-1 0,0 1 0,0-1 0,1 1 0,-1-1 0,0 1 0,0-1 0,0 1 0,0-1 0,0 1 0,0 0 0,1-1 0,-1 1 0,0-1 0,0 1 0,0-1 0,-1 1 0,1-1 0,0 1 0,0-1 0,0 1 0,0-1 0,0 1 0,-1-1 0,1 1 0,0-1 0,-6-20 0,6 20 0,-11-37 0,1-1 0,-6-61 0,16 100 1,0-1-1,0 1 1,0 0-1,0-1 1,0 1-1,0 0 1,0-1-1,0 1 1,0 0-1,0-1 1,0 1-1,1 0 1,-1 0-1,0-1 1,0 1-1,0 0 1,1 0-1,-1-1 1,0 1-1,0 0 1,1 0-1,-1-1 1,0 1-1,0 0 1,1 0-1,-1 0 1,0 0-1,1 0 1,-1 0-1,0-1 1,1 1-1,-1 0 1,0 0-1,1 0 1,-1 0-1,0 0 1,1 0-1,-1 0 1,0 0-1,0 0 1,1 0-1,-1 0 1,0 1-1,1-1 1,-1 0-1,0 0 1,1 0-1,-1 0 1,1 1-1,14 5-104,-15-6 82,51 20-6651,-14-13-1992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0.525"/>
    </inkml:context>
    <inkml:brush xml:id="br0">
      <inkml:brushProperty name="width" value="0.025" units="cm"/>
      <inkml:brushProperty name="height" value="0.025" units="cm"/>
    </inkml:brush>
  </inkml:definitions>
  <inkml:trace contextRef="#ctx0" brushRef="#br0">1 187 11627,'8'-51'8884,"14"5"-3311,-19 40-5288,1 1 0,1 0 1,-1-1-1,1 2 0,0-1 0,0 1 0,0-1 1,1 1-1,-1 1 0,1-1 0,0 1 0,0 0 1,0 0-1,1 1 0,-1 0 0,1 0 0,-1 0 0,1 1 1,-1 0-1,12 0 0,-16 1-278,-1 0 0,1 0-1,-1 0 1,0 1 0,1-1 0,-1 0-1,0 1 1,1-1 0,-1 1 0,0-1 0,1 1-1,-1-1 1,0 1 0,0 0 0,0 0-1,0 0 1,0 0 0,0 0 0,0 0-1,0 0 1,0 0 0,0 0 0,0 0 0,1 3-1,-1 0 5,1 0-1,-1 1 0,0-1 1,0 1-1,0-1 1,0 1-1,-1 8 0,0 5 27,-1 0 0,-1-1 0,-5 21 0,5-30-26,-1 6 3,0-1 1,1 0 0,-1 17 0,3-29-14,0-1 0,0 1 0,0-1 0,0 1 0,0-1 0,1 0 0,-1 1 0,0-1 0,0 1 0,0-1-1,0 0 1,1 1 0,-1-1 0,0 1 0,0-1 0,0 0 0,1 1 0,-1-1 0,0 0 0,1 1 0,-1-1 0,0 0 0,1 0 0,-1 1 0,0-1 0,1 0 0,-1 0 0,1 0 0,-1 0 0,0 1 0,1-1 0,-1 0 0,1 0 0,-1 0 0,1 0 0,22-3 76,20-16 35,-24 6-112,0 0 0,-1-1 0,0-1 0,24-26 0,-36 34 0,0 0 0,-1 0 0,1 0 0,-1-1 0,-1 0 0,1 0 0,-1 0 0,-1-1 0,0 1 0,0-1 0,0 0 0,-1 0 0,0 0 0,0-13 0,-2 22 0,0 0 0,0-1 0,0 1 0,0 0 0,0-1 0,0 1 0,0 0 0,0-1 0,0 1 0,-1 0 0,1-1 0,0 1 0,0 0 0,0-1 0,0 1 0,-1 0 0,1 0 0,0-1 0,0 1 0,-1 0 0,1 0 0,0-1 0,0 1 0,-1 0 0,1 0 0,0 0 0,-1-1 0,1 1 0,0 0 0,-1 0 0,1 0 0,0 0 0,-1 0 0,1 0 0,0 0 0,-1 0 0,1 0 0,0 0 0,-1 0 0,1 0 0,0 0 0,-1 0 0,1 0 0,0 0 0,-1 0 0,1 0 0,0 0 0,-1 1 0,1-1 0,0 0 0,-1 0 0,1 0 0,0 1 0,-1-1 0,1 0 0,0 0 0,0 1 0,0-1 0,-1 0 0,1 1 0,-19 15 0,15-10 13,1 0 0,-1 1 0,1-1 0,0 0 0,1 1 0,-3 11 0,4-17-25,1 1 0,-1-1 0,1 0 0,0 1 0,-1-1 0,1 1 0,0-1 0,0 1 0,0-1 0,0 1 0,1-1 0,-1 1 1,0-1-1,1 0 0,-1 1 0,0-1 0,1 0 0,0 1 0,-1-1 0,1 0 0,0 1 0,0-1 0,-1 0 0,1 0 0,0 0 0,0 0 0,0 0 0,1 0 0,-1 0 1,0 0-1,0 0 0,0-1 0,1 1 0,-1 0 0,0-1 0,1 1 0,2 0 0,8 1-1267,0 0 0,0-1-1,1-1 1,-1 0 0,0 0 0,0-1 0,18-4-1,17-8-5964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0.915"/>
    </inkml:context>
    <inkml:brush xml:id="br0">
      <inkml:brushProperty name="width" value="0.025" units="cm"/>
      <inkml:brushProperty name="height" value="0.025" units="cm"/>
    </inkml:brush>
  </inkml:definitions>
  <inkml:trace contextRef="#ctx0" brushRef="#br0">172 0 17457,'0'0'4057,"-12"5"-545,-6 2-2346,1 1 0,0 1 0,-16 11-1,26-16-928,1 1 0,-1-1 0,1 1-1,0 1 1,1-1 0,-1 1 0,1 0-1,0 0 1,0 1 0,1-1 0,0 1-1,-4 8 1,8-15-237,0 1 0,0-1 0,0 0 0,0 1 0,0-1 0,0 1 0,0-1 0,0 1 0,0-1 0,0 1 0,0-1 0,0 0 0,0 1 0,0-1 0,0 1 0,0-1 0,0 1 0,0-1 0,1 0 0,-1 1 0,0-1 0,0 1 0,0-1 0,1 0 0,-1 1 0,0-1 0,1 0 0,-1 1 0,0-1 0,1 0 0,-1 0 0,0 1 0,1-1 0,-1 0 0,1 0 0,-1 0 0,0 1 0,1-1 0,-1 0 0,1 0 0,-1 0 0,1 0 0,-1 0 0,0 0 0,1 0 0,-1 0 0,1 0 0,-1 0 0,1 0 0,-1 0 0,1 0 0,-1 0 0,0 0 0,1-1 0,-1 1 0,1 0 0,-1 0 0,0 0 0,1-1 0,29-9 0,33-25 0,-51 27 0,0 0 0,1 1 0,0 0 0,0 1 0,1 1 0,-1 0 0,27-6 0,-39 11 0,0 0 0,1 0 0,-1 0 0,0 0 0,0 0 0,0 0 0,0 0 0,0 0 0,0 0 0,1 1 0,-1-1 0,0 0 0,0 1 0,0-1 0,0 1 0,0-1 0,0 1 0,0-1 0,0 1 0,0 0 0,-1 0 0,1-1 0,0 1 0,0 0 0,-1 0 0,2 2 0,-1-1 0,0 1 0,0-1 0,0 1 0,0 0 0,-1-1 0,1 1 0,-1 0 0,0 0 0,0-1 0,0 6 0,-2 4 0,0 0 0,0-1 0,-1 1 0,-6 15 0,8-26 0,0 0 0,1 1 0,-1-1 0,0 0 0,1 1 0,-1-1 0,1 1 0,0-1 0,0 1 0,-1-1 0,1 1 0,0-1 0,0 1 0,0-1 0,1 0 0,-1 3 0,1-3 0,-1-1 0,1 0 0,-1 0 0,1 1 0,-1-1 0,1 0 0,-1 0 0,1 0 0,0 0 0,-1 0 0,1 0 0,-1 0 0,1 0 0,-1 0 0,1 0 0,0 0 0,-1 0 0,1 0 0,-1 0 0,1 0 0,-1-1 0,1 1 0,-1 0 0,1 0 0,-1-1 0,1 1 0,-1 0 0,1-1 0,49-36 0,-41 29 0,9-6 0,41-30 0,-55 42 0,0-1 0,-1 1 0,1 0 0,0 0 0,0 1 0,0-1 0,1 1 0,-1 0 0,0 0 0,0 0 0,1 1 0,-1 0 0,6-1 0,-9 2 0,0-1 0,-1 1 0,1 0 0,-1-1 0,1 1 0,-1-1 0,1 1 0,-1 0 0,1-1 0,-1 1 0,0 0 0,1 0 0,-1-1 0,0 1 0,1 0 0,-1 0 0,0-1 0,0 1 0,0 0 0,0 0 0,0 0 0,0-1 0,0 1 0,0 1 0,-1 27 0,1-21 0,0 14-1375,-1 2-3400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1.989"/>
    </inkml:context>
    <inkml:brush xml:id="br0">
      <inkml:brushProperty name="width" value="0.025" units="cm"/>
      <inkml:brushProperty name="height" value="0.025" units="cm"/>
    </inkml:brush>
  </inkml:definitions>
  <inkml:trace contextRef="#ctx0" brushRef="#br0">246 4 16111,'0'0'13586,"-1"13"-11728,1-6-1771,-1 0-1,0 0 1,0 0-1,-1 0 1,0 0 0,0 0-1,-1 0 1,0-1-1,0 1 1,0-1-1,-1 0 1,0 0-1,-9 11 1,-14 13-87,-1-1 0,-2-1 0,-1-2 0,-46 31 0,77-57 0,0 0 0,0 1 0,0-1 0,0 0 0,0 0 0,0 0 0,0 1 0,-1-1 0,1 0 0,0 0 0,0 0 0,0 0 0,0 1 0,0-1 0,0 0 0,-1 0 0,1 0 0,0 0 0,0 0 0,0 0 0,0 1 0,-1-1 0,1 0 0,0 0 0,0 0 0,0 0 0,-1 0 0,1 0 0,0 0 0,0 0 0,0 0 0,-1 0 0,1 0 0,0 0 0,0 0 0,0 0 0,-1 0 0,1 0 0,0 0 0,0 0 0,0 0 0,-1 0 0,1 0 0,0-1 0,0 1 0,0 0 0,0 0 0,-1 0 0,1 0 0,0 0 0,0 0 0,0-1 0,0 1 0,0 0 0,-1 0 0,1 0 0,0 0 0,0-1 0,0 1 0,0 0 0,0 0 0,0 0 0,0-1 0,0 1 0,0 0 0,0 0 0,0-1 0,3-7 0,23-27-1187,1 2-1,2 1 1,1 1-1,55-44 1,-58 52 889,-12 8 162,-12 11 158,0 1 0,0 0 0,0 0 0,0-1 0,0 2 0,1-1 0,0 0 0,-1 1-1,1 0 1,0 0 0,0 0 0,8-3 0,-13 23 1057,-8 6-732,-1-1 1,-1 0-1,-25 39 1,0-1 739,22-36-619,-18 36 865,30-57-1267,0 1 0,1 0 1,-1-1-1,1 1 0,0 0 1,0 0-1,1 0 0,-1 0 0,1 0 1,0 7-1,1-11-66,-1-1 0,0 1 0,0-1 0,1 1 0,-1-1 0,0 1 0,1-1 0,-1 0 0,1 1 0,-1-1 0,0 0 0,1 1 0,-1-1 0,1 0 0,-1 1 0,1-1 0,-1 0 0,1 0 0,-1 0 0,1 1 0,0-1 0,-1 0 0,1 0 0,-1 0 0,1 0 0,-1 0 0,1 0 0,-1 0 0,1 0 0,0 0 0,-1 0 0,1 0 0,-1-1 0,1 1 0,-1 0 0,1 0 0,-1 0 0,1-1 0,-1 1 0,1 0 0,-1-1 0,1 1 0,-1 0 0,0-1 0,1 0 0,22-16 0,-18 10 0,0-2 0,-1 1 0,0 0 0,0-1 0,-1 0 0,0 0 0,-1 0 0,0 0 0,0 0 0,-1 0 0,-1-1 0,1 1 0,-1 0 0,-1 0 0,1-1 0,-4-11 0,4 20 0,0 0 0,0 1 0,0-1 0,-1 0 0,1 1 0,0-1 0,0 0 0,0 1 0,-1-1 0,1 0 0,0 1 0,-1-1 0,1 1 0,-1-1 0,1 1 0,-1-1 0,1 1 0,-1-1 0,1 1 0,-1-1 0,1 1 0,-1-1 0,1 1 0,-1 0 0,0 0 0,1-1 0,-1 1 0,0 0 0,1 0 0,-1 0 0,0-1 0,1 1 0,-1 0 0,0 0 0,0 0 0,1 0 0,-1 0 0,0 0 0,1 1 0,-1-1 0,0 0 0,1 0 0,-1 0 0,0 1 0,1-1 0,-1 0 0,1 1 0,-1-1 0,0 0 0,1 1 0,-1-1 0,0 2 0,-1 0 0,-1 0 0,1 0 0,0 1 0,0 0 0,0-1 0,1 1 0,-1 0 0,1 0 0,-3 5 0,3-6 0,1-1 0,-1 0 0,1 0 0,-1 1 0,1-1 0,0 0 0,-1 0 0,1 1 0,0-1 0,0 0 0,0 1 0,0-1 0,0 0 0,0 1 0,0-1 0,1 0 0,-1 1 0,0-1 0,1 0 0,-1 0 0,1 1 0,-1-1 0,1 0 0,0 0 0,0 0 0,-1 0 0,1 0 0,0 0 0,0 0 0,0 0 0,0 0 0,0 0 0,0 0 0,0 0 0,0-1 0,2 2 0,3-1 0,-1 0 0,0 0 0,0-1 0,0 0 0,0 1 0,1-2 0,-1 1 0,9-2 0,-2-2 0,0 1 0,0-2 0,-1 0 0,1 0 0,-1-1 0,0 0 0,-1-1 0,1 0 0,-1-1 0,-1 0 0,1-1 0,-2 0 0,1 0 0,-1-1 0,0 0 0,11-20 0,-25 42 0,-31 72 0,34-75 0,0 0 0,0 0 0,1 0 0,0 0 0,1 0 0,0 0 0,0 18 0,1-27 0,0 1 0,0-1 0,0 1 0,0-1 0,0 1 0,1-1 0,-1 1 0,0-1 0,0 1 0,0-1 0,1 0 0,-1 1 0,0-1 0,1 1 0,-1-1 0,0 0 0,1 1 0,-1-1 0,0 0 0,1 1 0,-1-1 0,0 0 0,1 0 0,-1 0 0,1 1 0,-1-1 0,1 0 0,-1 0 0,1 0 0,-1 0 0,1 0 0,0 1 0,21-5 0,18-17 0,-22 6 0,1 0 0,-2-2 0,0 0 0,-1-1 0,-1 0 0,19-32 0,-49 100 0,7-34 0,3-9 0,1 1 0,0-1 0,0 1 0,1 0 0,0 0 0,1 0 0,0 0 0,0 0 0,-1 11 0,3-19-80,0 0 0,0 1 0,0-1 1,1 1-1,-1-1 0,0 0 0,0 1 0,0-1 0,1 1 0,-1-1 0,0 0 1,0 1-1,1-1 0,-1 0 0,0 0 0,1 1 0,-1-1 0,0 0 1,1 0-1,-1 1 0,1-1 0,-1 0 0,0 0 0,1 0 0,-1 0 1,1 0-1,-1 0 0,0 0 0,1 1 0,-1-1 0,1 0 0,-1 0 0,1 0 1,-1-1-1,0 1 0,1 0 0,0 0 0,18-4-6846,6-11-2011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9.330"/>
    </inkml:context>
    <inkml:brush xml:id="br0">
      <inkml:brushProperty name="width" value="0.025" units="cm"/>
      <inkml:brushProperty name="height" value="0.025" units="cm"/>
    </inkml:brush>
  </inkml:definitions>
  <inkml:trace contextRef="#ctx0" brushRef="#br0">33 41 7431,'0'0'14964,"4"-8"-12130,10-25-517,-36 113 2904,-2 15-5221,22-85 0,1 0 0,0 0 0,1-1 0,0 1 0,0 0 0,1 0 0,1-1 0,1 11 0,-2-18-53,0 0 0,0 0 0,0 0 0,0 0 0,0-1 0,0 1 0,0 0 0,1-1 0,-1 1 1,0 0-1,1-1 0,0 0 0,-1 1 0,1-1 0,0 0 0,0 0 0,-1 0 0,1 0 0,4 1 0,-1 0-286,1-1 0,-1 1 0,1-1 0,-1-1 0,1 1 0,-1-1 0,10-1-1,-6 1-419,0-2-1,0 1 0,0-1 0,0 0 0,0-1 0,-1 0 0,1 0 0,-1-1 0,11-6 0,-3-5-8048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2.332"/>
    </inkml:context>
    <inkml:brush xml:id="br0">
      <inkml:brushProperty name="width" value="0.025" units="cm"/>
      <inkml:brushProperty name="height" value="0.025" units="cm"/>
    </inkml:brush>
  </inkml:definitions>
  <inkml:trace contextRef="#ctx0" brushRef="#br0">141 0 21204,'0'0'3054,"-12"6"-423,8-4-2455,-58 35 1826,58-34-1870,0 0 1,0 0-1,1 0 1,-1 1-1,1-1 1,0 1-1,0 0 1,0 0-1,0 0 1,1 0-1,0 0 1,-1 1-1,2-1 1,-1 1-1,-1 6 1,4-11-119,0 1 1,0 0-1,0-1 0,0 1 0,0-1 1,0 1-1,0-1 0,1 1 1,-1-1-1,0 0 0,0 1 1,0-1-1,1 0 0,-1 0 1,0 0-1,0 0 0,1 0 1,-1-1-1,0 1 0,0 0 1,2-1-1,32-3 61,-28 2-128,0 1 1,0 0 0,0 0 0,0 1 0,0 0 0,0 0 0,14 2 0,-19-1 39,-1 0 0,1-1-1,0 1 1,-1 0 0,1 0 0,-1 0 0,1 0-1,-1 0 1,1 0 0,-1 0 0,0 0 0,0 1-1,1-1 1,-1 0 0,0 1 0,0-1 0,0 1 0,-1-1-1,1 1 1,0 0 0,0-1 0,-1 1 0,1 0-1,-1-1 1,0 1 0,1 0 0,-1 0 0,0 0-1,0-1 1,0 1 0,0 0 0,0 0 0,-1 0-1,1-1 1,-1 4 0,-1-1 97,0 0 0,1 0-1,-1-1 1,-1 1 0,1 0 0,0-1 0,-1 1 0,0-1-1,0 0 1,0 0 0,0 0 0,-1 0 0,1 0-1,-1-1 1,1 0 0,-1 0 0,0 0 0,0 0-1,0 0 1,-4 1 0,-44 10-1788,48-13 662,1 0-1,-1 0 1,0 0 0,0 0-1,1 0 1,-1-1 0,0 0-1,1 0 1,-8-2 0,-2-7-11589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2.967"/>
    </inkml:context>
    <inkml:brush xml:id="br0">
      <inkml:brushProperty name="width" value="0.025" units="cm"/>
      <inkml:brushProperty name="height" value="0.025" units="cm"/>
    </inkml:brush>
  </inkml:definitions>
  <inkml:trace contextRef="#ctx0" brushRef="#br0">114 1 9737,'0'0'16955,"0"10"-15455,-1 7-1182,-1 1-1,-2 0 1,1-1-1,-2 0 1,0 0-1,-1 0 1,-1-1-1,0 1 1,-13 17-1,5-3 354,-20 56-1,34-86-667,1 0-1,-1 1 0,1-1 1,-1 0-1,1 0 0,0 1 0,-1-1 1,1 0-1,0 1 0,0-1 1,0 0-1,0 0 0,0 1 1,0-1-1,1 0 0,-1 1 0,0-1 1,1 0-1,-1 0 0,1 1 1,-1-1-1,1 0 0,1 2 1,-1-3-3,0 1 1,0 0 0,0-1 0,1 1 0,-1-1 0,0 0 0,0 1 0,1-1 0,-1 0 0,0 0 0,1 0 0,-1 0 0,0 0 0,1 0 0,-1 0-1,0 0 1,1-1 0,1 0 0,11-3-4,-1-1 0,0-1 0,18-10 0,-22 11 1,3-1 2,61-28 0,-67 32 0,0 0 0,0 0 0,1 1 0,-1 0 0,0 0 0,1 0 0,-1 1 0,0 0 0,1 0 0,7 2 0,-13-2 0,0 0 0,0 0 0,0 1 0,0-1 0,-1 0 0,1 1 0,0-1 0,0 0 0,-1 1 0,1-1 0,0 1 0,-1-1 0,1 1 0,0 0 0,-1-1 0,1 1 0,-1 0 0,1-1 0,-1 1 0,1 0 0,-1 0 0,0-1 0,1 1 0,-1 0 0,0 0 0,1 1 0,-4 28 0,1-23 0,-1 0 0,0 0 0,0 0 0,0-1 0,-8 11 0,4-9 0,0-1 0,-1 0 0,1-1 0,-2 0 0,1 0 0,-1-1 0,1 0 0,-1 0 0,-1-1 0,1 0 0,-1-1 0,1 0 0,-1 0 0,0-1 0,0 0 0,0-1 0,0 0 0,0-1 0,-19-1 0,26 0-7,1 1 1,-1-1-1,0 0 0,1 0 1,-1 0-1,1 0 1,-1-1-1,1 1 0,0-1 1,-1 1-1,1-1 0,0 0 1,0 0-1,0 0 1,1 0-1,-1 0 0,0 0 1,1 0-1,-1-1 0,1 1 1,0-1-1,0 1 0,0-1 1,0 1-1,0-1 1,0 1-1,1-1 0,-1 0 1,1 0-1,0 1 0,0-1 1,0-4-1,0 6-244,1 0 0,-1 0 0,1 0 0,-1 0 0,1-1 0,0 1 1,-1 0-1,1 0 0,0 0 0,0 1 0,-1-1 0,1 0 0,0 0 0,0 0 0,0 1 0,0-1 0,0 0 0,0 1 0,0-1 0,1 1 0,-1-1 0,0 1 0,0 0 1,0-1-1,0 1 0,1 0 0,-1 0 0,0 0 0,3 0 0,48-3-7939,-34 3 3975,18-3-5069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3.296"/>
    </inkml:context>
    <inkml:brush xml:id="br0">
      <inkml:brushProperty name="width" value="0.025" units="cm"/>
      <inkml:brushProperty name="height" value="0.025" units="cm"/>
    </inkml:brush>
  </inkml:definitions>
  <inkml:trace contextRef="#ctx0" brushRef="#br0">83 1 14990,'0'0'16976,"-37"76"-16175,20-44-801,5-3 0,2-4 0,4-5 0,6-7 0,0-9-480,7-4-1154,10-2-416,2-14-1345,1-8-1666,1-4-2338</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3.651"/>
    </inkml:context>
    <inkml:brush xml:id="br0">
      <inkml:brushProperty name="width" value="0.025" units="cm"/>
      <inkml:brushProperty name="height" value="0.025" units="cm"/>
    </inkml:brush>
  </inkml:definitions>
  <inkml:trace contextRef="#ctx0" brushRef="#br0">128 0 17008,'0'0'12049,"1"15"-10207,-1-13-1772,1 11 148,-1 1 1,-1-1 0,0 0 0,-1 0 0,0 0-1,-1 0 1,-5 16 0,-29 59-171,-18 49-38,50-121-11,0-1-1,2 1 1,0 0-1,1 0 1,0 1-1,2 27 1,0-42 1,0 1 0,0-1 0,1 0 0,-1 0 0,1 0 0,-1 1 0,1-1 0,0 0 0,0 0 0,0 0 0,2 3 0,-3-4 0,1-1 0,0 1 0,-1-1 0,1 1 0,-1-1 0,1 1 0,0-1 0,-1 1 0,1-1 0,0 1 0,0-1 0,-1 0 0,1 0 0,0 1 0,0-1 0,0 0 0,-1 0 0,1 0 0,0 0 0,0 0 0,0 0 0,0 0 0,2-1 0,-1 0 0,0 1 0,0-1 0,1-1 0,-1 1 0,0 0 0,0 0 0,0-1 0,0 1 0,0-1 0,-1 0 0,1 0 0,0 1 0,-1-1 0,1 0 0,-1 0 0,0 0 0,2-4 0,-2 5 0,-1 1 0,0-1 0,1 1 0,-1-1 0,1 1 0,-1-1 0,0 0 0,0 1 0,1-1 0,-1 1 0,0-1 0,0 0 0,0 1 0,1-1 0,-1 1 0,0-1 0,0 0 0,0 1 0,0-1 0,0 0 0,0 1 0,-1-1 0,1 0 0,0 1 0,0-1 0,0 1 0,0-1 0,-1 0 0,1 1 0,-1-2 0,0 2 0,0 0 0,0 1 0,0-1 0,0 0 0,0 0 0,1 0 0,-1 1 0,0-1 0,0 0 0,0 1 0,0-1 0,0 0 0,1 1 0,-1 0 0,0-1 0,0 1 0,1-1 0,-1 1 0,0 0 0,0 1 0,11-13-4306,6-9-9501,-7 4 498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4.554"/>
    </inkml:context>
    <inkml:brush xml:id="br0">
      <inkml:brushProperty name="width" value="0.025" units="cm"/>
      <inkml:brushProperty name="height" value="0.025" units="cm"/>
    </inkml:brush>
  </inkml:definitions>
  <inkml:trace contextRef="#ctx0" brushRef="#br0">127 261 14798,'0'0'5178,"3"-10"-2706,1-5-1534,3-11 94,-6-3 2801,-1 28-3748,0 0-1,0 1 1,-1-1 0,1 0 0,-1 1-1,1-1 1,0 0 0,-1 1 0,1-1-1,-1 1 1,1-1 0,-1 1 0,0-1 0,1 1-1,-1 0 1,0-1 0,1 1 0,-1-1-1,0 1 1,1 0 0,-1 0 0,0-1 0,1 1-1,-1 0 1,0 0 0,0 0 0,1 0-1,-1 0 1,0 0 0,0 0 0,1 0 0,-1 0-1,0 0 1,0 1 0,1-1 0,-1 0-1,0 0 1,1 1 0,-1-1 0,-1 1-1,-31 13 364,23-6-378,0 2 0,1-1-1,0 1 1,-14 20 0,21-26-58,-1-1 0,1 1 0,0-1 1,0 1-1,0 0 0,0 0 0,1 0 0,0 0 1,0 0-1,0 0 0,0 0 0,0 0 1,1 0-1,0 1 0,0-1 0,0 0 0,0 0 1,1 1-1,0 3 0,0-7-12,0 0 0,0-1 0,-1 1 0,1 0 0,0-1 0,0 1 0,0-1 0,0 1 0,0-1 0,0 1 0,0-1 0,0 0 0,0 1 0,0-1 0,0 0 0,0 0 0,0 0 0,0 0 0,0 0 0,1 0 0,-1 0 0,0 0 0,0 0 0,0-1 0,0 1 0,0 0 0,1-1 0,30-9 0,-18 2 0,0-1 0,0 0 0,-1-1 0,0-1 0,-1 0 0,0 0 0,0-1 0,16-23 0,-15 16 0,0-1 0,-1 0 0,-1-1 0,0 0 0,10-34 0,-19 49 0,0 1 0,0 0 0,-1 0 0,1 0 0,-1 0 0,-1 0 0,1 0 0,-1 0 0,0-10 0,-15 28 0,0 5 0,2 2 0,1-1 0,0 1 0,1 1 0,1 0 0,1 1 0,1 0 0,1 0 0,1 0 0,-5 40 0,11-60 0,0 0 0,0 0 0,0 0 0,0 0 0,0 0 0,1 0 0,-1 0 0,1 0 0,-1 0 0,1 0 0,0-1 0,-1 1 0,1 0 0,0 0 0,0-1 0,1 1 0,-1 0 0,0-1 0,0 0 0,1 1 0,-1-1 0,1 0 0,-1 1 0,1-1 0,0 0 0,-1 0 0,1 0 0,0 0 0,0-1 0,0 1 0,0 0 0,-1-1 0,1 0 0,0 1 0,0-1 0,0 0 0,0 0 0,3 0 0,1 0 0,1 0 0,-1 0 0,1-1 0,-1 0 0,1 0 0,-1-1 0,0 0 0,0 0 0,1 0 0,10-7 0,-2 0 0,-1-1 0,0-1 0,0 0 0,-1-1 0,0-1 0,-1 0 0,-1 0 0,0-1 0,9-15 0,-21 32 0,0 1 0,0 0 0,0 0 0,0-1 0,1 1 0,-1 0 0,1 0 0,0 7 0,0-10 0,0 0 0,0 1 0,0-1 0,0 0 0,0 0 0,1 0 0,-1 1 0,0-1 0,1 0 0,-1 0 0,0 0 0,1 0 0,-1 0 0,1 1 0,0-1 0,-1 0 0,1 0 0,0 0 0,0-1 0,0 1 0,-1 0 0,1 0 0,0 0 0,0-1 0,0 1 0,0 0 0,0-1 0,1 1 0,-1-1 0,1 1 0,3-1 0,0 0 0,0 0 0,1-1 0,-1 1 0,0-1 0,0 0 0,0-1 0,-1 1 0,1-1 0,0 0 0,-1-1 0,1 1 0,-1-1 0,1 1 0,-1-1 0,5-5 0,-3 3 0,0 0 0,1 1 0,-1 0 0,1 1 0,0-1 0,9-2 0,-15 6 0,-1 0 0,0 0 0,1 0 0,-1 0 0,0 0 0,1 0 0,-1 0 0,0 0 0,1 0 0,-1 0 0,0 1 0,1-1 0,-1 0 0,0 0 0,0 0 0,1 0 0,-1 1 0,0-1 0,0 0 0,1 0 0,-1 1 0,0-1 0,0 0 0,0 0 0,1 1 0,-1-1 0,0 0 0,0 1 0,0-1 0,0 0 0,0 1 0,0-1 0,0 0 0,0 0 0,0 1 0,1-1 0,-1 0 0,0 1 0,-1-1 0,1 0 0,0 1 0,0-1 0,0 0 0,0 1 0,0-1 0,0 0 0,0 1 0,-1-1 0,-2 17 0,3-17 0,-12 38 0,1 1 0,3 1 0,1-1 0,-4 70 0,11-95 0,1 6 0,-1-1 0,-1 1 0,-1-1 0,-8 33 0,9-48 0,1-1 0,-1 0 0,0 0 0,-1 0 0,1 0 0,0 0 0,-1 0 0,0 0 0,0 0 0,0 0 0,0-1 0,0 1 0,0-1 0,-1 0 0,1 1 0,-1-1 0,1 0 0,-1 0 0,0-1 0,0 1 0,0-1 0,0 1 0,0-1 0,0 0 0,0 0 0,-1 0 0,1-1 0,0 1 0,-1-1 0,1 1 0,0-1 0,-1 0 0,1-1 0,-6 0 0,6 0 0,-1 0 0,1-1 0,0 0 0,0 1 0,0-1 0,0 0 0,0 0 0,0-1 0,0 1 0,1 0 0,-1-1 0,1 0 0,0 0 0,0 1 0,0-1 0,0 0 0,0-1 0,1 1 0,-1 0 0,1 0 0,0-1 0,0 1 0,0-1 0,1 1 0,-1-6 0,-2-2 0,2 0 0,0 0 0,0-1 0,1 1 0,0 0 0,1 0 0,2-13 0,0 16-291,0-1 0,1 1 0,0 0-1,0 0 1,1 1 0,0-1 0,0 1 0,0 0 0,1 0-1,0 1 1,1 0 0,12-10 0,13-8-3575,56-31-1,-33 23 208,-13 5-4866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4.900"/>
    </inkml:context>
    <inkml:brush xml:id="br0">
      <inkml:brushProperty name="width" value="0.025" units="cm"/>
      <inkml:brushProperty name="height" value="0.025" units="cm"/>
    </inkml:brush>
  </inkml:definitions>
  <inkml:trace contextRef="#ctx0" brushRef="#br0">139 1 18001,'0'0'12300,"-10"-1"-10592,2 1-1573,-1 0 0,0 1 0,0 0 0,-13 3 0,20-4-132,0 1 0,-1-1 0,1 1 0,0 0 0,0-1 0,-1 1 0,1 0 0,0 0 0,0 1 0,0-1 0,0 0 0,0 1 0,0-1 0,1 1 0,-1 0 0,0 0-1,1-1 1,-1 1 0,1 0 0,0 0 0,0 0 0,0 0 0,0 1 0,0-1 0,0 0 0,0 0 0,0 3 0,1-4-3,1-1 0,-1 1 0,0-1 0,0 1 0,1-1 0,-1 1 0,1-1 0,-1 1 0,0-1 0,1 1 0,-1-1 0,1 0 0,-1 1 0,1-1 0,-1 0 0,1 1 0,-1-1 0,1 0 0,-1 0 0,1 0 0,0 1 0,-1-1 0,1 0 0,-1 0 0,1 0 0,0 0 0,-1 0 0,2 0 0,27 2 0,-13 0 0,-10-1-2,-1 1-1,1 0 1,-1 0-1,1 1 1,-1-1 0,0 1-1,0 1 1,0-1 0,0 1-1,-1-1 1,1 1-1,-1 1 1,5 6 0,-7-10 2,0 1 0,-1 0 0,0 1 0,1-1 1,-1 0-1,0 0 0,0 0 0,0 1 0,0-1 1,-1 1-1,1-1 0,-1 0 0,1 1 0,-1-1 0,0 1 1,0-1-1,0 1 0,0-1 0,-1 1 0,1-1 1,-1 1-1,1-1 0,-1 1 0,0-1 0,0 0 1,0 1-1,0-1 0,0 0 0,0 0 0,-1 0 1,1 0-1,-1 0 0,0 0 0,-1 1 0,-7 6 7,1-1 0,-1 0-1,0 0 1,-17 8 0,23-14-8,-1 1 1,0-1-1,0 0 1,0 0-1,0 0 1,-1-1-1,1 0 1,0 0-1,-1 0 1,1 0-1,-1-1 1,-8-1-1,12 1-66,1-1 1,0 0-1,0 0 0,0 0 1,1 0-1,-1 0 0,0 0 1,0 0-1,0 0 0,1-1 1,-1 1-1,1 0 0,-1 0 1,1-1-1,-1 1 0,1 0 1,0-1-1,-1 1 0,1 0 0,0-1 1,0 1-1,0 0 0,0-1 1,1-1-1,2-37-4443,9 19-2627,3 0-3604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5.605"/>
    </inkml:context>
    <inkml:brush xml:id="br0">
      <inkml:brushProperty name="width" value="0.025" units="cm"/>
      <inkml:brushProperty name="height" value="0.025" units="cm"/>
    </inkml:brush>
  </inkml:definitions>
  <inkml:trace contextRef="#ctx0" brushRef="#br0">0 78 18674,'0'0'2317,"5"-9"875,-4 5-2956,1 0 0,0 0 0,0 0 0,1 0-1,-1 0 1,1 0 0,-1 1 0,1-1 0,0 1 0,1 0 0,-1 0 0,0 0 0,1 1 0,0-1 0,0 1 0,-1-1-1,1 1 1,1 1 0,-1-1 0,0 0 0,0 1 0,1 0 0,-1 0 0,0 0 0,7 0 0,-6 1-199,0 0 1,0 0 0,0 1 0,0-1-1,0 1 1,0 0 0,-1 0-1,1 1 1,0-1 0,0 1 0,-1 0-1,1 1 1,-1-1 0,8 6-1,-10-6-35,0 0 0,0 0 0,-1 1 0,1-1 0,-1 0-1,1 1 1,-1-1 0,0 1 0,0-1 0,0 1 0,0 0 0,0 0-1,0-1 1,-1 1 0,0 0 0,1 0 0,-1-1 0,0 1-1,0 0 1,-1 0 0,1 0 0,-1-1 0,1 1 0,-1 0 0,0 0-1,0-1 1,0 1 0,-3 4 0,0 0 15,0 1 0,-1-1 1,0-1-1,-1 1 0,1-1 1,-1 0-1,0 0 0,-11 7 0,9-7 118,1 1-1,-1 0 0,1 0 0,1 0 1,-11 16-1,16-23-112,1 1-1,-1-1 1,1 1 0,0-1 0,-1 1 0,1 0 0,0-1-1,-1 1 1,1 0 0,0-1 0,0 1 0,0 0-1,0-1 1,0 1 0,0 0 0,0 0 0,0-1-1,0 1 1,0 0 0,0-1 0,0 1 0,0 0-1,0-1 1,1 1 0,-1 0 0,0-1 0,1 1 0,-1 0-1,0-1 1,1 1 0,-1-1 0,1 1 0,0 0-1,26 8 165,39-9-321,-63 0 149,6-1-598,1-1 1,0 0 0,-1 0-1,0-1 1,0 0-1,12-6 1,-13 5-1471,0 0 0,0-1 1,0 0-1,-1-1 0,1 1 0,8-11 1,-2-4-8699</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6.096"/>
    </inkml:context>
    <inkml:brush xml:id="br0">
      <inkml:brushProperty name="width" value="0.025" units="cm"/>
      <inkml:brushProperty name="height" value="0.025" units="cm"/>
    </inkml:brush>
  </inkml:definitions>
  <inkml:trace contextRef="#ctx0" brushRef="#br0">5 96 2915,'0'0'20109,"-1"8"-18678,1-4-1378,-1-2 28,1-1 0,-1 0-1,1 0 1,0 1 0,-1-1 0,1 0-1,0 1 1,0-1 0,0 1-1,0-1 1,0 0 0,0 1 0,0-1-1,1 0 1,-1 1 0,0-1 0,1 0-1,-1 0 1,1 1 0,-1-1-1,1 0 1,0 0 0,-1 0 0,1 1-1,0-1 1,0 0 0,0 0-1,0 0 1,0-1 0,0 1 0,0 0-1,0 0 1,0 0 0,1-1 0,-1 1-1,0-1 1,0 1 0,1-1-1,-1 1 1,0-1 0,0 0 0,1 1-1,-1-1 1,1 0 0,-1 0-1,0 0 1,1 0 0,-1 0 0,2-1-1,4 1 95,0-1-1,-1 0 1,1-1 0,0 0-1,0 0 1,-1 0-1,1-1 1,-1 0-1,0 0 1,0 0-1,0-1 1,0 0-1,7-6 1,-9 7-101,-1 0 0,0 0 0,0 0 0,0 0 1,0 0-1,-1 0 0,0-1 0,1 1 0,-1-1 0,0 0 0,0 0 0,-1 1 1,1-1-1,-1 0 0,0-1 0,0 1 0,-1 0 0,1 0 0,-1 0 0,1 0 1,-1-1-1,-1 1 0,0-7 0,0 10-74,1 0 0,-1 0 0,1 0 0,-1 0 0,1 0 0,-1 1 0,0-1 0,1 0 0,-1 0 0,0 0 0,0 1 0,0-1 0,1 1 0,-1-1 0,0 0 0,0 1 0,0 0 0,0-1 0,0 1 0,0-1 0,0 1 0,0 0 0,0 0 0,-1 0 0,1 0 0,0 0 0,0 0 0,0 0 0,0 0 0,0 0 0,0 0 0,0 0 0,0 1 0,0-1 0,0 0 0,0 1 0,0-1 0,0 1 0,0-1 0,-2 2 0,-1 0 0,-1 0 0,0 1 0,1-1 0,-1 1 0,1 0 0,0 0 0,-5 5 0,1 2 0,0 0 0,1 0 0,0 1 0,0 0 0,2 0 0,-1 0 0,1 1 0,1-1 0,0 1 0,1 0 0,0 1 0,0-1 0,0 16 0,3-27 0,0 0 0,0 0 0,0 0 0,0 1 0,0-1 0,1 0 0,-1 0 0,0 0 0,0 0 0,1 0 0,-1 0 0,1 0 0,-1 0 0,1 0 0,0 0 0,-1 0 0,1 0 0,0 0 0,-1 0 0,1 0 0,0-1 0,0 1 0,0 0 0,0-1 0,0 1 0,0 0 0,0-1 0,0 1 0,2 0 0,0-1 0,1 1 0,-1 0 0,1-1 0,0 0 0,0 0 0,-1 0 0,1 0 0,0-1 0,5-1 0,3-1 0,0 0 0,0-2 0,0 1 0,20-12 0,-16 5 0,-1 1 0,-1-2 0,16-15 0,-25 22 0,0 0 0,0-1 0,-1 1 0,0-1 0,0 0 0,0 0 0,0-1 0,-1 1 0,0-1 0,-1 1 0,3-9 0,-25 55-148,8-19 104,12-19 45,-7 10 20,1 0 0,0 1 0,1-1 1,1 1-1,0 1 0,1-1 0,0 0 1,0 16-1,2-28-24,1-1 0,0 1 0,0-1 0,0 0 0,0 1 0,0-1 0,0 1 0,1-1 0,-1 1 0,0-1 0,0 0 0,0 1 1,0-1-1,0 1 0,1-1 0,-1 0 0,0 1 0,0-1 0,1 1 0,-1-1 0,0 0 0,0 1 0,1-1 0,-1 0 0,0 0 0,1 1 0,-1-1 0,1 0 0,-1 0 0,0 0 0,1 1 0,-1-1 0,1 0 0,-1 0 0,0 0 0,1 0 1,0 0-1,20-6-340,17-19-1065,-25 13-953,-1 0 0,-1-1 0,0 0 0,-1-1-1,0 0 1,10-21 0,-4-6-6057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6.794"/>
    </inkml:context>
    <inkml:brush xml:id="br0">
      <inkml:brushProperty name="width" value="0.025" units="cm"/>
      <inkml:brushProperty name="height" value="0.025" units="cm"/>
    </inkml:brush>
  </inkml:definitions>
  <inkml:trace contextRef="#ctx0" brushRef="#br0">39 1 10954,'0'0'14788,"-1"11"-13470,-16 136 1531,8-92-1420,-3 82 0,12-29-1429,0-108-9,0 0 1,0 0-1,0 0 1,0 0-1,1 0 1,-1 0-1,0 0 1,0 0-1,0 0 1,0 0-1,0 0 0,0 0 1,0 0-1,0 0 1,0 0-1,0 0 1,0 0-1,0 0 1,1 0-1,-1 0 1,0 0-1,0 0 0,0 0 1,0 0-1,0 0 1,0 0-1,0 0 1,0 0-1,0 0 1,0 0-1,0 0 1,0 0-1,1 0 0,-1 0 1,0 0-1,0 0 1,0 0-1,0 1 1,0-1-1,0 0 1,0 0-1,0 0 0,0 0 1,0 0-1,0 0 1,0 0-1,0 0 1,0 0-1,0 0 1,0 0-1,0 0 1,0 1-1,0-1 0,0 0 1,0 0-1,0 0 1,0 0-1,0 0 1,0 0-1,6-10-1218,5-13-1507,-5 4 1611,0 0 0,-2 0 0,0-1 0,2-37-1,-6 56 1552,2 30 1253,-1-26-1567,0 0 0,0-1 0,-1 1 0,2-1 0,-1 1 1,0-1-1,0 0 0,1 1 0,-1-1 0,1 0 0,0 0 0,0 0 0,0 0 0,0 0 0,0 0 0,0-1 0,0 1 0,0-1 0,1 1 1,-1-1-1,1 0 0,-1 0 0,1 0 0,-1 0 0,1-1 0,0 1 0,-1-1 0,1 1 0,0-1 0,0 0 0,-1 0 0,1 0 0,0 0 1,-1-1-1,6 0 0,-3 0 101,0-1 0,0 1 0,1-1 1,-2 0-1,1 0 0,0 0 0,0-1 1,-1 0-1,1 0 0,-1 0 0,0 0 1,0-1-1,0 1 0,0-1 0,-1 0 1,1 0-1,4-8 0,3-10-215,-17 36 0,-14 33 0,19-46 0,-1 5 0,0 0 0,0 0 0,0 1 0,1-1 0,0 0 0,0 1 0,0-1 0,1 1 0,0-1 0,1 12 0,0-17 0,0 0 0,0 0 0,0 0 0,0 0 0,0 0 0,0-1 0,0 1 0,0 0 0,0-1 0,1 1 0,-1-1 0,0 1 0,0-1 0,0 0 0,1 1 0,-1-1 0,0 0 0,1 0 0,-1 0 0,0 0 0,0 0 0,1 0 0,-1 0 0,0-1 0,0 1 0,1 0 0,-1-1 0,0 1 0,0-1 0,1 1 0,1-2 0,38-17 0,8-14 0,26-14 0,-74 47 0,-1 0 0,0 0 0,0-1 0,1 1 0,-1 0 0,0 0 0,1 0 0,-1 0 0,0 0 0,0 0 0,1 0 0,-1 0 0,0 0 0,1 0 0,-1 0 0,0 0 0,0 0 0,1 0 0,-1 0 0,0 0 0,1 0 0,-1 0 0,0 0 0,0 1 0,1-1 0,-1 0 0,0 0 0,0 0 0,0 0 0,1 1 0,-1-1 0,0 0 0,0 0 0,0 0 0,1 1 0,-1-1 0,0 0 0,0 0 0,0 1 0,0-1 0,0 0 0,1 0 0,-1 1 0,0-1 0,0 0 0,0 1 0,0-1 0,0 0 0,0 0 0,0 1 0,0-1 0,0 0 0,0 1 0,0-1 0,0 0 0,-1 0 0,1 1 0,0-1 0,0 0 0,0 0 0,0 1 0,0-1 0,0 0 0,-1 0 0,1 1 0,0-1 0,-3 13 0,-1-1 0,0 0 0,-11 21 0,10-26 0,1 1 0,1-1 0,-1 1 0,1 0 0,1 0 0,0 0 0,0 0 0,0 0 0,1 0 0,0 1 0,1-1 0,0 13 0,1-21 0,-1 1 0,1 0 0,0-1 0,-1 1 0,1-1 0,0 1 0,0 0 0,-1-1 0,1 0 0,0 1 0,0-1 0,0 1 0,0-1 0,0 0 0,-1 0 0,1 0 0,0 1 0,0-1 0,0 0 0,0 0 0,0 0 0,0 0 0,0-1 0,1 1 0,23-3 0,-15 0 0,0-1 0,0 0 0,-1 0 0,0-1 0,0 0 0,14-11 0,31-16 0,-75 72 0,18-36-41,-51 60-8369,37-49-628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8.313"/>
    </inkml:context>
    <inkml:brush xml:id="br0">
      <inkml:brushProperty name="width" value="0.025" units="cm"/>
      <inkml:brushProperty name="height" value="0.025" units="cm"/>
    </inkml:brush>
  </inkml:definitions>
  <inkml:trace contextRef="#ctx0" brushRef="#br0">9 157 9513,'0'0'5814,"-2"9"-3546,1-5-1921,0 1 0,0-1 0,0 1-1,1-1 1,0 1 0,0 0 0,0-1-1,1 9 1,0-11-155,0 0 0,0 0 0,0 0 0,0 0 0,0 0 0,0 0 0,0 0 0,1 0 1,-1 0-1,1-1 0,-1 1 0,1-1 0,0 1 0,0-1 0,-1 1 0,1-1 0,0 0 0,0 0 0,0 0 0,1 0 0,-1 0 0,0 0 0,0-1 0,5 1 0,2 1 115,0-1-1,0-1 0,0 1 0,1-1 0,-1-1 0,0 0 0,0 0 0,0-1 0,0 0 0,0-1 0,0 0 0,-1 0 0,1-1 0,-1 0 0,11-7 0,-8 5-250,-1-1 0,0-1 1,0 0-1,0 0 0,-1-1 0,0 0 0,-1 0 1,0-1-1,-1-1 0,11-18 0,-16 26-41,0 0 0,-1 0 0,0 0 0,1-1 1,-1 1-1,0 0 0,0-1 0,-1 1 0,1-1 0,-1 1 0,0-1 0,0 0 0,0 1 1,0-1-1,-1 1 0,1-1 0,-2-3 0,1 5 1,0-1 0,0 1 0,-1 0 0,1 0 1,-1 0-1,0-1 0,1 2 0,-1-1 0,0 0 0,0 0 0,0 0 0,-1 1 0,1-1 1,0 1-1,0 0 0,-1 0 0,-4-2 0,-1 1-12,1 0 0,0 1 0,-1 0 1,0 0-1,1 1 0,-1 0 0,0 0 0,1 0 1,-1 1-1,1 1 0,-1-1 0,1 1 0,0 0 0,-13 6 1,9-2-13,0 1 1,0 1 0,1 0-1,0 0 1,0 1 0,1 0-1,0 0 1,0 1 0,1 1-1,1-1 1,-1 1 0,2 0-1,0 1 1,0 0 0,1 0-1,0 0 1,1 0 0,1 1-1,0 0 1,1 0-1,0-1 1,1 1 0,0 16-1,1-27 8,1 1 0,0-1 0,-1 0-1,1 0 1,0 0 0,0 0 0,0 0-1,1 0 1,-1 0 0,0-1 0,1 1-1,-1 0 1,1-1 0,0 1 0,-1-1-1,1 1 1,0-1 0,0 0 0,0 0-1,0 0 1,0 0 0,0 0 0,0 0-1,0-1 1,1 1 0,-1-1 0,0 1 0,0-1-1,1 0 1,-1 0 0,0 0 0,0 0-1,1 0 1,1-1 0,7 1 19,0-1 1,-1-1-1,1 0 1,-1 0-1,1-1 1,9-3 0,3-6 8,-1 0 1,-1-2 0,0 0-1,-1-1 1,0-1 0,-1-1-1,29-33 1,-48 49-31,0 1-1,0 0 0,0-1 1,0 1-1,0 0 1,0-1-1,0 1 1,0 0-1,0 0 1,1-1-1,-1 1 0,0 0 1,0 0-1,0-1 1,1 1-1,-1 0 1,0 0-1,0 0 1,1-1-1,-1 1 1,0 0-1,0 0 0,1 0 1,-1 0-1,0-1 1,0 1-1,1 0 1,-1 0-1,0 0 1,1 0-1,-1 0 0,0 0 1,1 0-1,-1 0 1,0 0-1,1 0 1,-1 0-1,0 0 1,1 0-1,-1 0 0,0 0 1,0 1-1,1-1 1,-1 0-1,1 0 1,-2 7-84,0 9 62,-1 0-1,0 0 1,-9 28-1,6-28 82,1 1-1,1-1 1,-3 32-1,6-47-47,0 0-1,0 0 0,0 0 0,0 0 0,0 0 0,1 0 1,-1 0-1,0 0 0,0 0 0,1 0 0,-1 0 0,0 0 1,1 0-1,-1 0 0,1 0 0,-1 0 0,1-1 1,0 1-1,-1 0 0,1 0 0,0-1 0,-1 1 0,1 0 1,0-1-1,0 1 0,0 0 0,1 0 0,0-1 20,0 1 0,0-1 1,1 0-1,-1 1 0,0-1 0,0 0 0,1 0 0,-1-1 0,0 1 0,0 0 0,5-2 0,4-1 82,0-2-1,-1 1 1,21-12-1,44-32-109,50-28 0,-95 65 0,-29 11 0,0 0 0,-1 0 0,1 1 0,0-1 0,-1 0 0,1 0 0,-1 0 0,1 1 0,-1-1 0,1 0 0,0 0 0,-1 1 0,1-1 0,-1 0 0,1 1 0,-1-1 0,1 1 0,-1-1 0,0 1 0,1-1 0,-1 1 0,0-1 0,1 1 0,-1-1 0,0 1 0,1-1 0,-1 1 0,0 0 0,0-1 0,0 1 0,0 0 0,0-1 0,0 1 0,1-1 0,-1 1 0,0 0 0,-1-1 0,1 1 0,0 0 0,0 0 0,-6 114 0,6-114 0,0 0 0,0-1 0,0 1 0,0-1 0,0 1 0,0-1 0,0 1 0,0-1 0,0 1 0,0 0 0,1-1 0,-1 1 0,0-1 0,0 1 0,1-1 0,-1 1 0,0-1 0,1 0 0,-1 1 0,1-1 0,-1 1 0,0-1 0,1 0 0,-1 1 0,1-1 0,-1 0 0,1 0 0,-1 1 0,1-1 0,-1 0 0,1 0 0,-1 0 0,1 1 0,0-1 0,-1 0 0,1 0 0,-1 0 0,1 0 0,-1 0 0,1 0 0,0 0 0,-1 0 0,1-1 0,-1 1 0,1 0 0,-1 0 0,1 0 0,-1-1 0,2 1 0,29-14 0,39-38 0,-51 35 0,1 2 0,38-22 0,-57 36 0,-1 1 0,1-1 0,-1 1 0,1-1 0,0 1 0,-1 0 0,1-1 0,-1 1 0,1 0 0,0 0 0,-1-1 0,1 1 0,0 0 0,-1 0 0,1 0 0,0 0 0,-1 0 0,1 0 0,0 0 0,-1 0 0,1 0 0,0 0 0,-1 0 0,1 0 0,0 0 0,-1 1 0,1-1 0,0 0 0,-1 1 0,1-1 0,-1 0 0,1 1 0,0-1 0,-1 0 0,1 1 0,-1-1 0,0 1 0,1-1 0,-1 1 0,1 0 0,-1-1 0,0 1 0,1-1 0,-1 1 0,0 0 0,1-1 0,-1 1 0,0-1 0,0 1 0,0 0 0,0-1 0,0 1 0,0 0 0,0 0 0,0-1 0,0 1 0,0 0 0,0-1 0,0 1 0,0 0 0,0-1 0,-1 1 0,1 0 0,0-1 0,-1 1 0,-13 47 0,7-34-318,-17 30-3085,23-42 3049,0 0 0,-1 0 0,1 0 0,-1 0-1,1 0 1,-1-1 0,0 1 0,1-1-1,-1 1 1,0-1 0,0 0 0,0 1-1,0-1 1,0 0 0,0 0 0,-5 1-1,1-2-9376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9.674"/>
    </inkml:context>
    <inkml:brush xml:id="br0">
      <inkml:brushProperty name="width" value="0.025" units="cm"/>
      <inkml:brushProperty name="height" value="0.025" units="cm"/>
    </inkml:brush>
  </inkml:definitions>
  <inkml:trace contextRef="#ctx0" brushRef="#br0">53 1 19314,'0'0'11243,"-46"64"-9642,42-45-992,2-1-609,2-2 0,3-3 0,9-2-1057,3-1-2178,0-6-2178,0-1-1442,-2-3-6533</inkml:trace>
  <inkml:trace contextRef="#ctx0" brushRef="#br0" timeOffset="1">137 139 16592,'0'0'8648,"-27"67"-7623,14-41-32,0-1-32,4 0-641,5-4-288,3-2-64,1-5-1890,0-5-1281,7-7-2210,2-2-3940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8.685"/>
    </inkml:context>
    <inkml:brush xml:id="br0">
      <inkml:brushProperty name="width" value="0.025" units="cm"/>
      <inkml:brushProperty name="height" value="0.025" units="cm"/>
    </inkml:brush>
  </inkml:definitions>
  <inkml:trace contextRef="#ctx0" brushRef="#br0">1 0 25464,'0'0'5926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9.340"/>
    </inkml:context>
    <inkml:brush xml:id="br0">
      <inkml:brushProperty name="width" value="0.025" units="cm"/>
      <inkml:brushProperty name="height" value="0.025" units="cm"/>
    </inkml:brush>
  </inkml:definitions>
  <inkml:trace contextRef="#ctx0" brushRef="#br0">0 23 17296,'0'0'7848,"64"16"-6823,-2-16-609,10 0-320,7-8-64,-3 2-64,-6-1-1377,-12 1-1474,-13 2-1217,-18-4-2274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19.682"/>
    </inkml:context>
    <inkml:brush xml:id="br0">
      <inkml:brushProperty name="width" value="0.025" units="cm"/>
      <inkml:brushProperty name="height" value="0.025" units="cm"/>
    </inkml:brush>
  </inkml:definitions>
  <inkml:trace contextRef="#ctx0" brushRef="#br0">149 0 3651,'0'0'13277,"9"7"-11328,31 17 90,-11-7 996,35 25 0,-62-41-2989,-1 1 1,1-1 0,0 1 0,-1-1 0,1 1 0,-1 0 0,0-1 0,1 1 0,-1 0 0,0 0-1,0 0 1,0 0 0,-1 0 0,1 0 0,0 0 0,-1 0 0,1 0 0,-1 0 0,0 1 0,1-1 0,-1 0-1,0 0 1,-1 0 0,1 0 0,0 1 0,0-1 0,-1 0 0,0 0 0,1 0 0,-1 0 0,0 0-1,0 0 1,0 0 0,0 0 0,0 0 0,0-1 0,-1 1 0,-1 2 0,-6 7 345,-1-1 1,-1 0-1,0 0 1,-19 13-1,18-14-164,-38 27 192,26-20-466,1 1 0,0 1 0,2 1 0,0 1 0,-22 27 0,34-30-3007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0.817"/>
    </inkml:context>
    <inkml:brush xml:id="br0">
      <inkml:brushProperty name="width" value="0.025" units="cm"/>
      <inkml:brushProperty name="height" value="0.025" units="cm"/>
    </inkml:brush>
  </inkml:definitions>
  <inkml:trace contextRef="#ctx0" brushRef="#br0">2 152 17040,'0'0'2936,"1"8"-1083,2 47 1514,-5 64 1,0-24-2694,1-94-671,1 0 0,0 0 0,0-1 0,0 1 0,0 0-1,0 0 1,0 0 0,0 0 0,0 0 0,0 0 0,1 0 0,-1-1-1,0 1 1,0 0 0,1 0 0,-1 0 0,1-1 0,-1 1 0,0 0 0,1 0-1,0-1 1,-1 1 0,1 0 0,-1-1 0,1 1 0,0-1 0,-1 1-1,1-1 1,0 1 0,1 0 0,-1-1-4,1 0-1,-1 0 1,1-1-1,-1 1 1,1 0-1,0-1 1,-1 1-1,1-1 1,-1 1-1,0-1 1,1 0 0,-1 0-1,1 1 1,-1-1-1,2-1 1,6-6-176,-1 1 1,1-1-1,11-15 1,-2-1 36,-1-1 0,-1 0 0,-1-1 0,-2-1 0,0 0 0,-2-1-1,-1 0 1,-1-1 0,-2 0 0,-1 0 0,-1-1 0,2-40 0,-26 122 861,-6 55 373,6 0 1,-8 118-1,28-251-956,-2 1 0,-2-1 0,0 1 0,-1-1 0,-13-38 0,15 57-139,1 5-1,1 0-1,-1 0 1,0 0 0,0 0-1,0 0 1,0 0 0,0 0-1,0 0 1,0 0 0,-1 0-1,1 1 1,-1-1 0,1 0-1,-1 1 1,0-1 0,1 1-1,-4-2 1,5 8-40,0 0 0,0 0 0,0 0 0,1 0 0,0 0 0,1 6 0,0-5 42,0 0-1,1-1 0,0 1 0,0-1 1,0 0-1,0 0 0,1 0 0,0 0 1,0-1-1,0 1 0,1-1 0,-1 0 1,1 0-1,0-1 0,0 0 0,0 1 1,1-2-1,-1 1 0,1-1 0,0 1 1,-1-1-1,1-1 0,0 1 0,0-1 1,0 0-1,0-1 0,1 0 1,-1 1-1,0-2 0,11-1 0,-3 1-15,-1-1 1,0-1-1,1 0 0,-1-1 0,0-1 0,-1 0 0,1 0 0,-1-1 0,0-1 0,0 0 0,-1 0 1,21-19-1,-31 25 16,-1 1 1,1-1 0,0 0-1,0 0 1,0 0 0,0 1-1,-1-1 1,1 0-1,0 0 1,-1 0 0,1 0-1,-1 0 1,1 0 0,-1 0-1,0-1 1,1 1 0,-1 0-1,0-2 1,0 2-3,0 1 1,-1 0 0,1-1-1,0 1 1,-1-1-1,1 1 1,-1 0 0,1-1-1,0 1 1,-1 0-1,1 0 1,-1-1 0,1 1-1,-1 0 1,1 0-1,-1 0 1,1-1 0,-1 1-1,1 0 1,-1 0-1,1 0 1,-1 0 0,0 0-1,1 0 1,-1 0-1,0 1 1,-4-1-5,1 0 0,-1 1 0,0 0-1,1 0 1,-1 1 0,1-1 0,-9 5 0,0 2 16,5-4 84,0 0 0,0 1-1,1 0 1,-1 0 0,1 1-1,0 0 1,1 0 0,-1 0 0,1 1-1,-7 11 1,51-15 264,-30-3-351,17-1 3,0 2 0,0 1 1,36 6-1,-54-6-12,1 0 0,-1 1 1,0-1-1,0 1 0,0 1 1,0-1-1,0 1 0,-1 0 1,0 1-1,0-1 0,0 1 1,0 1-1,-1-1 0,0 1 1,8 11-1,-5-7 117,-8-17 63,-1-10-92,2-43-86,0 26 0,0 1 0,-3 0 0,-6-41 0,60 97-924,-3-13-3847,2-9-4321,-19-5-432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1.176"/>
    </inkml:context>
    <inkml:brush xml:id="br0">
      <inkml:brushProperty name="width" value="0.025" units="cm"/>
      <inkml:brushProperty name="height" value="0.025" units="cm"/>
    </inkml:brush>
  </inkml:definitions>
  <inkml:trace contextRef="#ctx0" brushRef="#br0">103 0 10442,'0'0'15791,"-10"12"-14622,-1 2-795,1 0-1,0 1 1,0 0 0,2 1-1,0-1 1,-12 34 0,16-37-2,1 0 0,0 0-1,1 0 1,1 1 0,-1 18 0,2-30-366,0 0 0,0 0 0,0 0 0,0 0-1,0-1 1,1 1 0,-1 0 0,0 0 0,0-1 0,1 1-1,-1 0 1,1 0 0,-1-1 0,0 1 0,1 0 0,-1-1-1,1 1 1,0-1 0,-1 1 0,1 0 0,0-1 0,-1 1-1,1-1 1,0 0 0,-1 1 0,2 0 0,27 2 163,26-15 22,-46 9-197,0 0 0,0 1-1,0 0 1,0 1 0,13-1 0,-21 2 4,1 0 0,0 0 0,-1 0 0,1 0 0,0 0 0,-1 1 1,1-1-1,-1 1 0,1-1 0,-1 1 0,1-1 0,-1 1 0,1 0 0,-1 0 1,0 0-1,1 0 0,-1 0 0,0 0 0,0 0 0,0 0 0,0 1 0,0-1 1,0 0-1,0 1 0,0-1 0,0 0 0,-1 1 0,1-1 0,0 1 0,-1-1 1,1 1-1,-1 0 0,0-1 0,0 1 0,1-1 0,-1 4 0,0-1 4,0 0-1,0 0 1,0 0-1,0 0 1,0 0-1,-1 0 1,0-1-1,0 1 1,0 0-1,0 0 1,0 0-1,-1-1 1,0 1-1,0 0 1,0-1-1,0 0 1,0 1-1,-1-1 1,1 0-1,-1 0 1,0-1-1,0 1 1,0 0-1,-4 1 1,1 0 3,-1-1 0,1 0-1,-1-1 1,1 0 0,-1 0 0,0 0 0,0-1 0,0 0 0,0 0 0,0-1 0,0 0 0,0 0 0,-7-2 0,12 2-185,0 0 0,0 0 0,0 0 0,0-1-1,0 1 1,0-1 0,0 0 0,0 1 0,0-1 0,1 0 0,-1 0 0,0 0-1,0 0 1,1 0 0,-1-1 0,1 1 0,-1 0 0,1-1 0,0 1 0,-1-1-1,1 0 1,0 1 0,0-1 0,0 0 0,0 0 0,1 1 0,-2-5 0,2 4-47,0 1 0,0-1 0,0 1 1,0-1-1,0 0 0,1 1 0,-1-1 0,1 1 1,-1-1-1,1 0 0,-1 1 0,1-1 1,0 1-1,0 0 0,0-1 0,0 1 1,0 0-1,0 0 0,0-1 0,0 1 1,1 0-1,-1 0 0,0 0 0,1 0 0,-1 0 1,0 1-1,1-1 0,-1 0 0,1 1 1,0-1-1,-1 1 0,1-1 0,2 1 1,23-5-6207,5 1-3016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1.518"/>
    </inkml:context>
    <inkml:brush xml:id="br0">
      <inkml:brushProperty name="width" value="0.025" units="cm"/>
      <inkml:brushProperty name="height" value="0.025" units="cm"/>
    </inkml:brush>
  </inkml:definitions>
  <inkml:trace contextRef="#ctx0" brushRef="#br0">129 77 5381,'0'0'17745,"4"-10"-13901,14-32-1533,-18 41-2270,0 1 0,1-1 0,-1 0 0,0 1 0,0-1 0,1 0-1,-1 1 1,0-1 0,0 0 0,0 1 0,0-1 0,0 0 0,0 0 0,0 1 0,0-1 0,0 0 0,-1 1-1,1-1 1,0 0 0,0 1 0,-1-1 0,1 0 0,0 1 0,-1-1 0,1 0 0,0 1 0,-1-1 0,1 1-1,-1-1 1,1 1 0,-1-1 0,1 1 0,-1-1 0,1 1 0,-1 0 0,0-1 0,1 1 0,-1 0 0,0-1-1,1 1 1,-1 0 0,0 0 0,1 0 0,-1 0 0,0-1 0,0 1 0,1 0 0,-1 0 0,0 0 0,-33 4 251,27 0-249,-1 0-1,1 0 0,0 0 1,1 1-1,-1 0 1,1 0-1,0 1 0,0-1 1,0 1-1,1 1 1,0-1-1,0 1 0,1 0 1,-1 0-1,2 0 1,-5 10-1,9-16-37,-1 0 1,1-1 0,0 1-1,-1 0 1,1-1-1,0 1 1,0 0-1,-1-1 1,1 1 0,0-1-1,0 1 1,0-1-1,0 0 1,0 1-1,-1-1 1,1 0 0,0 1-1,0-1 1,0 0-1,0 0 1,0 0-1,0 0 1,0 0-1,0 0 1,0 0 0,2-1-1,36 0 56,-35 1-48,53-5-178,-39 3 66,0 0 0,0 1 1,0 1-1,0 0 0,25 5 0,-41-5 92,0 0 0,0 1-1,0-1 1,-1 1 0,1 0 0,0-1 0,0 1-1,-1 0 1,1 0 0,-1 0 0,1 0 0,-1 1-1,1-1 1,-1 0 0,3 3 0,-4-3 3,1 0 1,-1 0 0,0 0-1,1 0 1,-1 0 0,0 0-1,1 0 1,-1 0 0,0 0 0,0 1-1,0-1 1,0 0 0,0 0-1,0 0 1,0 0 0,-1 0-1,1 0 1,0 0 0,-1 2-1,-1 1 37,0-1-1,0 0 1,0 1-1,-1-1 1,1 0-1,-1 0 1,0-1-1,1 1 1,-1-1-1,0 1 0,-1-1 1,-6 4-1,-1 0-86,0 0 0,-1-1 0,1-1 0,-1 0 0,-1 0 0,1-1 0,0-1 1,-20 2-1,31-4-244,1 0 0,-1 0 1,0 0-1,0 0 1,1 0-1,-1-1 1,0 1-1,0 0 1,1 0-1,-1-1 1,0 1-1,1 0 1,-1-1-1,0 1 1,1-1-1,-1 1 0,1-1 1,-1 1-1,0-1 1,1 1-1,-1-1 1,1 0-1,0 1 1,-1-1-1,1 0 1,0 1-1,-1-1 1,1 0-1,0 1 1,-1-1-1,1 0 0,0 0 1,0 1-1,0-1 1,0 0-1,0 0 1,0 1-1,0-1 1,0 0-1,0 0 1,0 1-1,1-1 1,-1 0-1,0 0 1,0 1-1,1-1 0,-1 0 1,1 0-1,7-24-12327</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1.876"/>
    </inkml:context>
    <inkml:brush xml:id="br0">
      <inkml:brushProperty name="width" value="0.025" units="cm"/>
      <inkml:brushProperty name="height" value="0.025" units="cm"/>
    </inkml:brush>
  </inkml:definitions>
  <inkml:trace contextRef="#ctx0" brushRef="#br0">181 1 14446,'0'0'13879,"-6"11"-13403,-3 9-232,1-1 1,2 1 0,0 1 0,1-1 0,1 1 0,1 0 0,-1 29 0,3 69 906,0 19-3023,1-137 1711,0-1 0,0 0 1,0 1-1,0-1 0,0 0 0,0 1 1,0-1-1,0 0 0,0 1 0,0-1 0,0 0 1,0 0-1,0 1 0,-1-1 0,1 0 0,0 1 1,0-1-1,0 0 0,0 1 0,-1-1 0,1 0 1,0 0-1,0 0 0,-1 1 0,1-1 0,0 0 1,0 0-1,-1 0 0,1 1 0,0-1 0,-1 0 1,1 0-1,0 0 0,-1 0 0,1 0 0,-1 0 1,-13-5-3499,-11-16 1053,11 5 3325,0-1 0,-17-27 1,28 39-181,0 0-1,0-1 1,1 1 0,-1 0-1,1-1 1,1 0 0,-1 1 0,1-1-1,0 0 1,0 0 0,0 0 0,1 0-1,0 1 1,1-10 0,1 12-362,-1 0 0,1 0 0,-1 0 0,1 0 0,0 0 0,0 1 0,0-1 0,1 0 0,-1 1 0,1 0 0,-1-1 0,1 1 0,0 0 0,0 1 0,0-1 0,0 0 0,0 1 0,6-3 0,64-19 442,-69 21-587,41-7-472,67-6-1,-61 9-2561,0-1-3450,8-4-7988</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2.546"/>
    </inkml:context>
    <inkml:brush xml:id="br0">
      <inkml:brushProperty name="width" value="0.025" units="cm"/>
      <inkml:brushProperty name="height" value="0.025" units="cm"/>
    </inkml:brush>
  </inkml:definitions>
  <inkml:trace contextRef="#ctx0" brushRef="#br0">105 1 16015,'0'0'12465,"-2"13"-11477,-9 38-202,-2 3-470,2 0 1,-3 72-1,14-125-313,0-1 1,0 1-1,0 0 1,0 0-1,1 0 1,-1 0-1,0 0 0,1 0 1,-1-1-1,0 1 1,1 0-1,-1 0 1,1-1-1,0 1 1,-1 0-1,1-1 1,-1 1-1,1 0 0,0-1 1,0 1-1,-1-1 1,1 1-1,0-1 1,0 1-1,0-1 1,-1 0-1,1 1 0,0-1 1,0 0-1,0 0 1,0 0-1,0 0 1,0 1-1,0-1 1,0 0-1,-1-1 1,1 1-1,0 0 0,0 0 1,0 0-1,0 0 1,0-1-1,0 1 1,-1 0-1,3-2 1,54-19 127,-38 13-160,-12 5-37,0 1 0,0 0 0,0 1 0,0-1 0,0 1 0,0 1 0,1 0 0,-1 0 0,0 0 0,0 1 0,0 0 0,13 3 0,-17-3 42,0 1 1,0-1-1,0 1 0,0 0 1,-1 0-1,1 0 1,0 0-1,-1 0 1,1 1-1,-1-1 0,0 1 1,0-1-1,0 1 1,0 0-1,0 0 0,-1 0 1,1 0-1,-1 0 1,0 1-1,0-1 0,0 0 1,0 0-1,-1 1 1,1-1-1,-1 1 0,0-1 1,0 0-1,0 5 1,0-5 46,-1 1 1,1 0 0,0-1-1,-1 1 1,0 0-1,0-1 1,0 1 0,0-1-1,0 0 1,-1 1 0,1-1-1,-1 0 1,0 0 0,0 0-1,0 0 1,-1 0-1,1 0 1,-6 4 0,3-3 65,0-1-1,0 0 1,-1 0 0,1 0 0,-1 0 0,0-1 0,1 0 0,-1 0 0,0-1-1,-10 2 1,6-2 6,0 0-1,1-1 1,-1 1 0,1-2-1,-1 0 1,0 0-1,1-1 1,0 0 0,-1 0-1,1-1 1,0 0-1,0-1 1,0 0-1,-13-8 1,15 6-342,1 0-1,0 0 1,0 0 0,0-1-1,-7-10 1,11 14 96,0 0-1,1 0 1,-1 0-1,1 0 1,-1 0 0,1 0-1,0 0 1,0-1 0,0 1-1,1-1 1,-1 1 0,1 0-1,0-1 1,0 1 0,0-1-1,1-5 1,-1 8-58,1 0 1,-1 1-1,1-1 1,-1 0-1,1 1 1,0-1-1,-1 0 1,1 1 0,0-1-1,-1 1 1,1-1-1,0 1 1,0 0-1,-1-1 1,1 1-1,0 0 1,0-1-1,0 1 1,-1 0-1,1 0 1,0 0-1,0 0 1,0 0-1,1 0 1,26 0-2769,-21 0 2005,61 10-5514,-28-2 1879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2.902"/>
    </inkml:context>
    <inkml:brush xml:id="br0">
      <inkml:brushProperty name="width" value="0.025" units="cm"/>
      <inkml:brushProperty name="height" value="0.025" units="cm"/>
    </inkml:brush>
  </inkml:definitions>
  <inkml:trace contextRef="#ctx0" brushRef="#br0">0 204 13036,'0'0'11515,"10"-2"-9241,2-2-1754,1 0-1,-1 0 1,1-2-1,-2 1 1,1-1-1,-1-1 0,1 0 1,-2-1-1,20-17 1,-25 21-474,0-1 1,0 0 0,-1 0-1,0-1 1,0 1 0,0-1 0,-1 0-1,1 0 1,-1 0 0,-1 0-1,1-1 1,-1 1 0,0-1 0,-1 0-1,2-12 1,-3 18-47,0 1 0,0-1 0,0 0 0,0 0 0,0 1 0,0-1 0,0 0 0,-1 0 0,1 1 0,0-1 0,0 0 0,-1 1 0,1-1 0,0 0 0,-1 1 0,1-1 0,0 0 0,-1 1 0,1-1 0,-1 1 0,1-1 0,-1 0 0,0 1 0,1 0 0,-1-1 0,1 1 0,-1-1 0,0 1 0,1 0 0,-1-1 0,-1 1 0,-26 3 0,21-1 0,1 1 0,0 0 0,0 0 0,0 0 0,0 1 0,-9 8 0,4 0 0,1 1 0,0 0 0,2 0 0,-1 1 0,1 0 0,1 1 0,1 0 0,0 0 0,1 0 0,1 1 0,0-1 0,1 1 0,0 0 0,1 16 0,1-30 4,1 0 1,0 0-1,1 0 0,-1 0 0,0 0 1,0 0-1,1 0 0,-1 0 1,1 0-1,0 0 0,0-1 0,-1 1 1,1 0-1,0 0 0,1-1 0,-1 1 1,0-1-1,0 1 0,1-1 1,-1 1-1,0-1 0,1 0 0,2 2 1,-1-2 4,1 1 0,0 0 1,0-1-1,0 0 0,0 0 1,0 0-1,0 0 1,0-1-1,0 0 0,7 0 1,1 0-139,0-2 1,0 1-1,0-2 1,0 1-1,0-2 1,-1 0-1,12-5 1,23-18-5579,0-6-7206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3.678"/>
    </inkml:context>
    <inkml:brush xml:id="br0">
      <inkml:brushProperty name="width" value="0.025" units="cm"/>
      <inkml:brushProperty name="height" value="0.025" units="cm"/>
    </inkml:brush>
  </inkml:definitions>
  <inkml:trace contextRef="#ctx0" brushRef="#br0">80 1 8808,'0'0'18690,"1"13"-17740,-1 31-439,-3 1-1,-1-1 1,-2 0-1,-19 65 1,12-55-70,2 0 1,3 1-1,-2 56 1,10-110-563,0 0 0,0 0 0,0 0-1,0-1 1,0 1 0,0 0 0,0 0 0,0 0 0,0 0 0,0 0-1,1-1 1,-1 1 0,0 0 0,1 0 0,-1 0 0,0-1-1,1 1 1,-1 0 0,1 0 0,-1-1 0,1 1 0,0 0 0,-1-1-1,1 1 1,0-1 0,-1 1 0,1-1 0,0 1 0,0-1 0,-1 1-1,1-1 1,0 0 0,0 1 0,0-1 0,-1 0 0,1 0 0,0 0-1,0 0 1,2 0 0,-1 0-431,0 0 0,0-1 0,1 1 0,-1-1 0,0 0 0,0 1 0,0-1-1,0 0 1,0 0 0,0-1 0,0 1 0,0 0 0,0-1 0,2-2 0,12-15-7205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0.017"/>
    </inkml:context>
    <inkml:brush xml:id="br0">
      <inkml:brushProperty name="width" value="0.025" units="cm"/>
      <inkml:brushProperty name="height" value="0.025" units="cm"/>
    </inkml:brush>
  </inkml:definitions>
  <inkml:trace contextRef="#ctx0" brushRef="#br0">116 0 20115,'0'0'9855,"-2"12"-8387,-12 32-889,-30 67 0,4-13-408,38-91-171,-11 41 0,13-47 0,0 0 0,0 0 0,0 0 0,0 0 0,0 0 0,0 0 0,0 0 0,0 0 0,1 0 0,-1 0 0,0 0 0,1 0 0,-1 0 0,1 0 0,-1-1 0,1 1 0,-1 0 0,1 0 0,-1 0 0,1 0 0,0-1 0,-1 1 0,1 0 0,0-1 0,0 1 0,0-1 0,0 1 0,-1-1 0,1 1 0,0-1 0,0 1 0,0-1 0,0 0 0,0 0 0,0 1 0,0-1 0,0 0 0,0 0 0,0 0 0,0 0 0,2 0 0,6-1-498,1 1 0,-1-1 0,1-1 0,-1 0 0,0 0-1,0-1 1,0 0 0,16-8 0,-18 7-320,1 0-1,-1-1 1,0 1-1,-1-1 1,1-1 0,-1 0-1,0 0 1,0 0-1,-1 0 1,0-1-1,0 0 1,0 0 0,-1 0-1,0-1 1,0 1-1,3-14 1,0-4-12208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4.037"/>
    </inkml:context>
    <inkml:brush xml:id="br0">
      <inkml:brushProperty name="width" value="0.025" units="cm"/>
      <inkml:brushProperty name="height" value="0.025" units="cm"/>
    </inkml:brush>
  </inkml:definitions>
  <inkml:trace contextRef="#ctx0" brushRef="#br0">47 118 18642,'0'0'6667,"11"2"-5476,-4-1-955,4 0 27,1 1 0,-1-1 0,1-1 0,-1 0 0,19-3 0,-28 3-229,1-1-1,0 1 1,-1-1 0,1 0 0,0 0-1,-1 0 1,0 0 0,1 0 0,-1-1 0,1 1-1,-1-1 1,0 1 0,0-1 0,0 0 0,0 0-1,0 0 1,0 0 0,-1 0 0,1 0 0,-1-1-1,1 1 1,-1-1 0,0 1 0,0-1-1,0 1 1,0-1 0,-1 1 0,1-1 0,-1 0-1,1 1 1,-1-1 0,0 0 0,0-3 0,0 4 58,0 0 0,-1-1 0,1 1 0,-1-1 0,0 1 0,0 0 1,1 0-1,-2-1 0,1 1 0,0 0 0,0 0 0,-1 0 0,1 0 1,-1 0-1,1 0 0,-1 1 0,0-1 0,0 0 0,1 1 0,-1-1 1,-1 1-1,1 0 0,0 0 0,0 0 0,0 0 0,-1 0 0,1 0 1,0 0-1,-1 1 0,1-1 0,-4 1 0,2-1-81,0 0 0,-1 1 1,1 0-1,-1 0 0,1 0 0,0 0 0,-1 1 0,1-1 1,-1 1-1,1 0 0,0 1 0,0-1 0,0 1 0,0-1 1,0 1-1,0 1 0,-4 2 0,0 4-2,0 0 0,1 1 1,0 0-1,1 0 0,0 0 0,1 1 0,0 0 0,1 0 0,0 1 0,0-1 0,1 1 0,1 0 1,0 0-1,1-1 0,0 1 0,1 23 0,0-34-9,1 0 0,-1 0 1,1 0-1,-1 0 0,1 1 0,-1-1 0,1 0 1,0 0-1,-1 0 0,1 0 0,0 0 0,0 0 1,0 0-1,0 0 0,0-1 0,0 1 1,0 0-1,0-1 0,0 1 0,0 0 0,0-1 1,0 1-1,0-1 0,1 0 0,-1 1 0,0-1 1,0 0-1,1 0 0,-1 0 0,0 1 0,3-2 1,45-1-28,-45 2 20,11-3-670,1 0 0,-1-1 0,0 0 0,17-8 0,56-31-11536,-46 19 548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4.410"/>
    </inkml:context>
    <inkml:brush xml:id="br0">
      <inkml:brushProperty name="width" value="0.025" units="cm"/>
      <inkml:brushProperty name="height" value="0.025" units="cm"/>
    </inkml:brush>
  </inkml:definitions>
  <inkml:trace contextRef="#ctx0" brushRef="#br0">67 54 13933,'0'0'10608,"-5"-4"-10251,4 4-314,-13-16 382,13 8 327,17 4 2934,-37-4-2154,8-4-671,-4 11-11318,14 1 8074,-4 0-7013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5.596"/>
    </inkml:context>
    <inkml:brush xml:id="br0">
      <inkml:brushProperty name="width" value="0.025" units="cm"/>
      <inkml:brushProperty name="height" value="0.025" units="cm"/>
    </inkml:brush>
  </inkml:definitions>
  <inkml:trace contextRef="#ctx0" brushRef="#br0">108 1 17457,'-17'8'6250,"2"14"-3319,-7 33-1648,14-33-206,1-7-759,0-2-49,2 0 1,-1 1 0,1-1-1,1 1 1,1 0-1,0 0 1,0 0-1,1 17 1,2-31-256,0 1 0,0-1 0,0 1 0,0-1 0,0 1 0,0-1 0,0 1 0,1-1 0,-1 1 0,0-1 0,0 1 0,1-1 0,-1 0 0,0 1 0,1-1 0,-1 1 0,0-1 0,1 0 0,-1 1 0,1-1 0,-1 0-1,1 1 1,-1-1 0,0 0 0,1 0 0,-1 0 0,1 1 0,-1-1 0,1 0 0,-1 0 0,1 0 0,0 0 0,24-2 241,19-15 17,-24 5-243,-14 7-29,1 1 1,0-1-1,0 1 1,1 0 0,-1 1-1,1 0 1,-1 0-1,1 1 1,0 0 0,0 0-1,0 1 1,0 0-1,11 0 1,-17 2-1,0 0 0,0 0 0,0 0 0,0 1 0,0-1 0,0 0 0,0 1 0,-1 0 0,1-1 0,0 1 0,-1 0 0,0 0 0,1 0 0,-1 0 0,0 0 0,0 0 0,0 0 0,0 0 0,0 1 0,-1-1 0,1 0 0,-1 0 0,1 1 0,-1-1 0,0 0 0,0 4 0,1 69 0,-2-68 0,1-3 0,0-1 0,-1 1 0,1 0 0,-1-1 0,0 1 0,0 0 0,0-1 0,-1 1 0,1-1 0,-1 1 0,0-1 0,0 0 0,0 0 0,0 0 0,-1 0 0,1 0 0,-1 0 0,-4 3 0,2-3 0,0 0 0,0 0 0,0-1 0,0 1 0,0-1 0,-1 0 0,1-1 0,-1 1 0,1-1 0,-1 0 0,-9 0 0,8-1 0,-1 0 0,1 0 0,-1 0 0,0-1 0,1 0 0,-1-1 0,1 0 0,0 0 0,-1 0 0,1-1 0,0 0 0,0-1 0,1 1 0,-1-1 0,1-1 0,0 1 0,0-1 0,-9-9 0,14 14-25,1-1 1,0 1-1,0 0 0,0-1 1,0 1-1,-1 0 0,1-1 1,0 1-1,0 0 0,0-1 1,0 1-1,0 0 0,0-1 1,0 1-1,0 0 0,0-1 0,0 1 1,0 0-1,0-1 0,0 1 1,0 0-1,1-1 0,-1 1 1,0 0-1,0-1 0,0 1 1,0 0-1,0 0 0,1-1 1,-1 1-1,0 0 0,0-1 1,1 1-1,-1 0 0,0 0 1,0 0-1,1-1 0,-1 1 1,0 0-1,1 0 0,-1 0 1,0 0-1,1 0 0,-1-1 1,0 1-1,1 0 0,-1 0 1,0 0-1,1 0 0,-1 0 0,0 0 1,1 0-1,-1 0 0,0 0 1,1 0-1,-1 0 0,0 1 1,1-1-1,29 0-3115,-25 0 2045,56-2-10836,-25-7-1228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6.313"/>
    </inkml:context>
    <inkml:brush xml:id="br0">
      <inkml:brushProperty name="width" value="0.025" units="cm"/>
      <inkml:brushProperty name="height" value="0.025" units="cm"/>
    </inkml:brush>
  </inkml:definitions>
  <inkml:trace contextRef="#ctx0" brushRef="#br0">75 8 20916,'0'0'10351,"-10"12"-9833,-32 40-97,40-49-399,-1 1-1,1-1 0,0 1 0,0 0 1,0 0-1,0-1 0,1 1 1,-1 0-1,1 0 0,0 1 0,0-1 1,1 0-1,-1 0 0,1 0 0,0 8 1,0-6-5,0-5-14,1 0-1,-1 0 1,0-1 0,0 1-1,1 0 1,-1 0-1,1-1 1,-1 1 0,0 0-1,1 0 1,0-1-1,-1 1 1,1-1 0,-1 1-1,1-1 1,0 1-1,-1-1 1,1 1 0,0-1-1,0 1 1,-1-1-1,1 0 1,0 1 0,0-1-1,-1 0 1,1 0-1,0 0 1,0 1 0,0-1-1,0 0 1,-1 0 0,1 0-1,0 0 1,0-1-1,0 1 1,0 0 0,-1 0-1,1 0 1,0-1-1,0 1 1,0-1 0,40-13 90,-24 2-93,0-1 0,0-1 0,-2-1 0,19-20 0,22-22 0,-55 57 0,-1 0 0,0 0 0,0 0 0,0 0 0,1 0 0,-1 0 0,0 0 0,0 0 0,0 0 0,1 0 0,-1 0 0,0 0 0,0 0 0,0 0 0,1 0 0,-1 0 0,0 0 0,0 0 0,0 0 0,0 0 0,1 0 0,-1 0 0,0 1 0,0-1 0,0 0 0,0 0 0,1 0 0,-1 0 0,0 0 0,0 1 0,0-1 0,0 0 0,0 0 0,0 0 0,0 0 0,0 1 0,1-1 0,-1 0 0,0 0 0,0 0 0,0 0 0,0 1 0,0-1 0,0 0 0,0 0 0,0 0 0,0 1 0,0-1 0,0 0 0,0 0 0,0 0 0,0 1 0,-1-1 0,1 0 0,0 0 0,0 0 0,0 1 0,0-1 0,0 0 0,0 0 0,-2 14 0,-8 17 0,8-25 0,-1 0 0,1 1 0,0-1 0,0 1 0,1-1 0,0 1 0,0 0 0,1 0 0,0 11 0,1-18 0,-1 1 0,1 0 0,-1 0 0,1-1 0,-1 1 0,1-1 0,-1 1 0,1 0 0,0-1 0,-1 1 0,1-1 0,0 0 0,-1 1 0,1-1 0,0 1 0,0-1 0,-1 0 0,1 0 0,0 1 0,0-1 0,0 0 0,0 0 0,-1 0 0,1 0 0,0 0 0,0 0 0,0 0 0,1-1 0,25-1 0,-15-2-74,0 0 0,0-1 0,0 0-1,-1 0 1,18-12 0,-21 11-4,1 1-1,0 0 1,-1 0 0,2 1 0,-1 0-1,0 1 1,1 0 0,-1 0-1,21-2 1,-29 6 68,-1-1 0,1 1 0,-1-1 0,1 1 0,-1-1 0,1 1 0,-1-1 0,1 1 0,-1 0-1,1-1 1,-1 1 0,0 0 0,1-1 0,-1 1 0,0 0 0,0 0 0,0-1 0,1 1 0,-1 0 0,0 0 0,0-1 0,0 1 0,0 0 0,0 0-1,0-1 1,-1 1 0,1 0 0,0 0 0,0-1 0,-1 2 0,-5 28 39,-4 3 172,-11 68 0,19-90-109,1 1-1,0-1 1,1 1 0,1-1-1,0 1 1,0 0 0,1-1-1,1 0 1,7 22 0,-8-27-91,9 17 20,-2 2 0,0-1 1,-2 1-1,7 40 0,-13-60-19,0 1 1,-1-1 0,1 0 0,-1 0-1,0 0 1,-1 0 0,1 1 0,-1-1-1,0 0 1,0 0 0,-1 0 0,0 0-1,0 0 1,0-1 0,0 1 0,0 0-1,-1-1 1,0 0 0,0 0 0,0 1-1,-1-2 1,0 1 0,1 0 0,-1-1-1,0 0 1,-1 0 0,1 0 0,0 0-1,-1-1 1,-5 3 0,7-3-3,1-1 0,-1 0 0,0 1 0,0-1 0,0 0 0,0-1 0,1 1 0,-1 0 0,-1-1 0,1 0 0,0 1 0,0-1 0,0 0 0,0-1 0,0 1 0,0-1 0,0 1 0,0-1 0,0 0 0,1 0 0,-1 0 0,0 0 0,0-1 0,1 1 0,-1-1 0,0 1 0,1-1 0,0 0 0,-1 0 0,1 0 0,0-1 0,0 1 0,0 0 0,0-1 0,-1-3 0,0 0 0,1 0 0,0 0 0,0 1 0,1-2 0,0 1 0,0 0 0,1 0 0,-1 0 0,1 0 0,1 0 0,-1-1 0,1 1 0,0 0 0,0 0 0,1 0 0,0 0 0,3-7 0,3-5 12,1 1 0,1-1 0,0 2-1,1-1 1,19-20 0,74-66-36,-7 7-397,-78 72-2675,-1-1-5285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28.068"/>
    </inkml:context>
    <inkml:brush xml:id="br0">
      <inkml:brushProperty name="width" value="0.025" units="cm"/>
      <inkml:brushProperty name="height" value="0.025" units="cm"/>
    </inkml:brush>
  </inkml:definitions>
  <inkml:trace contextRef="#ctx0" brushRef="#br0">1 73 13453,'13'-8'2749,"4"-2"-2435,0 1-1,0 1 1,1 1 0,1 0-1,-1 1 1,1 1-1,37-6 1,-42 10-168,-1 1 1,1 0-1,-1 0 0,1 1 0,-1 1 1,25 6-1,-34-6-140,0-1-1,-1 1 1,1-1 0,-1 1 0,1 0-1,-1 0 1,0 1 0,0-1 0,0 1-1,0-1 1,0 1 0,0 0 0,-1 0-1,0 1 1,1-1 0,-1 0 0,0 1 0,-1-1-1,1 1 1,-1 0 0,1-1 0,-1 1-1,0 0 1,0 0 0,-1 0 0,1 0-1,-1 7 1,0-1 23,-1 0 1,-1 1-1,1-1 0,-2 0 1,1 0-1,-1 0 0,-1-1 0,0 1 1,0-1-1,-1 1 0,0-1 0,0-1 1,-10 12-1,-13 14 252,-59 57-1,45-49 52,42-42-329,-11 11 263,0 1-1,1-1 1,1 2 0,-14 23-1,21-34-250,1 0 0,0 0-1,0 0 1,0 1 0,0-1-1,0 0 1,0 1 0,1-1 0,-1 1-1,1-1 1,0 1 0,0-1-1,-1 1 1,2-1 0,-1 1-1,0-1 1,0 1 0,1-1-1,0 1 1,-1-1 0,1 0 0,0 1-1,0-1 1,0 0 0,0 0-1,1 1 1,-1-1 0,1 0-1,-1 0 1,1 0 0,0-1-1,0 1 1,-1 0 0,1-1-1,0 1 1,1-1 0,3 3 0,61 27 163,-51-25-496,-1 1 0,0 0 0,0 1 0,18 13 0,-28-17 226,-1 1 0,1-1-1,-1 1 1,0-1 0,0 1-1,0 1 1,-1-1 0,1 0 0,-1 1-1,-1 0 1,1-1 0,-1 1-1,0 0 1,0 0 0,1 11-1,1 21 92,-2 1 0,-2 43 0,-1-45 6,1 0 0,9 59 0,-7-84-12,1 0-1,0-1 1,1 1-1,0-1 1,1 0-1,0 0 1,0 0-1,1-1 1,1 0 0,0 0-1,0-1 1,11 11-1,9 5-319,-21-21 241,-1 0 1,0 0 0,0 1-1,0 0 1,-1 0 0,1 0-1,-1 0 1,-1 0 0,1 1-1,-1 0 1,0 0 0,0 0-1,0 0 1,-1 0 0,0 1-1,0-1 1,-1 1 0,1-1-1,-1 10 1,-3 14 602,-2-1-1,-1-1 1,-2 1-1,0-1 1,-2 0 0,-16 34-1,10-21 630,11-32-671,-1 0 0,1-1 1,-1 0-1,0 0 0,-1 0 0,0-1 0,0 0 1,-1 0-1,0 0 0,0-1 0,-12 9 1,10-9-333,0 0-1,-1-1 1,0 0 0,0 0 0,0-1 0,0 0 0,0-1 0,-1 0 0,-18 2 0,29-5-203,-1 0 1,1 0-1,0 0 1,-1 0-1,1 0 0,-1 0 1,1 0-1,-1 0 1,1 0-1,-1 0 0,1 0 1,-1 0-1,1 0 0,-1 0 1,1-1-1,0 1 1,-1 0-1,1 0 0,-1 0 1,1-1-1,0 1 1,-1 0-1,1-1 0,0 1 1,-1 0-1,1-1 0,0 1 1,-1-1-1,1 1 1,0 0-1,0-1 0,-1 1 1,1-1-1,0 0 0,0-17-5084,1 12 3641,3-23-7887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35.874"/>
    </inkml:context>
    <inkml:brush xml:id="br0">
      <inkml:brushProperty name="width" value="0.025" units="cm"/>
      <inkml:brushProperty name="height" value="0.025" units="cm"/>
    </inkml:brush>
  </inkml:definitions>
  <inkml:trace contextRef="#ctx0" brushRef="#br0">1 104 20211,'0'0'5568,"11"-3"-4415,116-34-239,-85 22-579,0 2 0,0 3 0,1 0 0,83-5 0,-121 15-684,1 1 1,-1 0-1,1 0 0,-1 0 0,0 0 0,0 1 0,0 0 0,0 0 1,0 1-1,0-1 0,-1 1 0,1 0 0,-1 0 0,1 1 0,-1-1 0,0 1 1,-1 0-1,1 0 0,4 6 0,0-3-4119,0-5-1565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36.219"/>
    </inkml:context>
    <inkml:brush xml:id="br0">
      <inkml:brushProperty name="width" value="0.025" units="cm"/>
      <inkml:brushProperty name="height" value="0.025" units="cm"/>
    </inkml:brush>
  </inkml:definitions>
  <inkml:trace contextRef="#ctx0" brushRef="#br0">0 26 19442,'0'0'7533,"14"-5"-7261,-3 1-158,0 0 0,1 1 0,-1 0 0,1 1 0,0 0-1,0 1 1,0 0 0,0 1 0,0 0 0,0 1 0,21 4 0,-18-1-86,-1 0-1,0 2 1,1-1 0,24 15 0,-34-17-29,-1 0 0,0 0 0,0 0 1,0 0-1,0 1 0,0-1 0,-1 1 0,1 0 0,-1 0 0,0 1 0,-1-1 1,1 1-1,-1-1 0,0 1 0,0 0 0,0-1 0,0 1 0,0 8 1,-1 0 31,0 0 1,-1 1 0,-1-1 0,0 0 0,-1 0 0,-1 1 0,0-1-1,0-1 1,-1 1 0,-1 0 0,-11 21 0,-8 7-947,-53 74 0,73-111 756,-32 41-3407,11-20-3038,0-4-8370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5.337"/>
    </inkml:context>
    <inkml:brush xml:id="br0">
      <inkml:brushProperty name="width" value="0.025" units="cm"/>
      <inkml:brushProperty name="height" value="0.025" units="cm"/>
    </inkml:brush>
  </inkml:definitions>
  <inkml:trace contextRef="#ctx0" brushRef="#br0">7 0 13004,'0'0'6865,"-1"13"-5108,-3 167 2179,3 110-2238,1-278-1631,0-11-100,0 0 0,0 0-1,0 1 1,0-1 0,0 0-1,0 0 1,0 0 0,1 0-1,-1 0 1,0 1 0,1-1 0,-1 0-1,1 0 1,-1 0 0,1 0-1,-1 0 1,2 1 0,-1-2-89,-1 0 1,1-1 0,-1 1 0,1-1-1,-1 1 1,1 0 0,-1-1-1,0 1 1,1-1 0,-1 1 0,1-1-1,-1 1 1,0-1 0,0 1-1,1-1 1,-1 1 0,0-1 0,0 0-1,1 1 1,-1-1 0,0 1 0,0-1-1,0 0 1,0 1 0,0-1-1,0 0 1,0 1 0,0-1 0,0 1-1,0-1 1,-1 0 0,1 0 0,0-29-3937,0-9-2214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5.667"/>
    </inkml:context>
    <inkml:brush xml:id="br0">
      <inkml:brushProperty name="width" value="0.025" units="cm"/>
      <inkml:brushProperty name="height" value="0.025" units="cm"/>
    </inkml:brush>
  </inkml:definitions>
  <inkml:trace contextRef="#ctx0" brushRef="#br0">1 148 16367,'0'0'11019,"53"-47"-10122,-17 32-64,6-4-65,-2-1-383,2 1-257,-4 4-96,-2 6-320,-11 6-1826,-9 3-2723,-9 0-4164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6.147"/>
    </inkml:context>
    <inkml:brush xml:id="br0">
      <inkml:brushProperty name="width" value="0.025" units="cm"/>
      <inkml:brushProperty name="height" value="0.025" units="cm"/>
    </inkml:brush>
  </inkml:definitions>
  <inkml:trace contextRef="#ctx0" brushRef="#br0">0 66 10762,'0'0'17649,"54"-9"-16848,-36 4-481,-3 0-160,3 0-96,0-3-512,-2 0-2371,-1-3-2690,-3-4-3332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7.327"/>
    </inkml:context>
    <inkml:brush xml:id="br0">
      <inkml:brushProperty name="width" value="0.025" units="cm"/>
      <inkml:brushProperty name="height" value="0.025" units="cm"/>
    </inkml:brush>
  </inkml:definitions>
  <inkml:trace contextRef="#ctx0" brushRef="#br0">17 1 18385,'0'0'12684,"-10"61"-11915,8-24-96,-1 0-417,1 0-256,2-6 0,0-4 0,0-6-769,7-6-704,-1-2-449,-1-5-1153,0-6-833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0.375"/>
    </inkml:context>
    <inkml:brush xml:id="br0">
      <inkml:brushProperty name="width" value="0.025" units="cm"/>
      <inkml:brushProperty name="height" value="0.025" units="cm"/>
    </inkml:brush>
  </inkml:definitions>
  <inkml:trace contextRef="#ctx0" brushRef="#br0">56 0 15246,'0'0'4485,"-22"54"-321,9-24-1122,4 1-1312,0-2-769,6-2-288,3-7-481,6-4-192,12-7-1121,4-9-224,5 0-2851,-2-4-1922,1-15-9225</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6.960"/>
    </inkml:context>
    <inkml:brush xml:id="br0">
      <inkml:brushProperty name="width" value="0.025" units="cm"/>
      <inkml:brushProperty name="height" value="0.025" units="cm"/>
    </inkml:brush>
  </inkml:definitions>
  <inkml:trace contextRef="#ctx0" brushRef="#br0">14 4 12844,'0'0'14627,"-3"10"-14088,-3 40-60,2 0 0,3 88 0,2-145-79,0-1 0,0 1 0,0 0 0,1 0 0,3-10 1,4-16-320,-5-1 198,-2 0 1,-1-36-1,-3 59-279,-1 19 0,-2 21 0,5-23 0,0 4 0,0 0 0,1 0 0,-1 0 0,2 0 0,0 0 0,3 12 0,-4-20 0,0 0 0,0 0 0,0 0 0,0 0 0,0 0 0,1 0 0,-1-1 0,0 1 0,1 0 0,0-1 0,-1 1 0,1-1 0,0 0 0,0 1 0,-1-1 0,1 0 0,0 0 0,0 0 0,0 0 0,1-1 0,-1 1 0,0-1 0,0 1 0,0-1 0,0 0 0,1 1 0,-1-1 0,0 0 0,0-1 0,0 1 0,1 0 0,-1-1 0,0 1 0,0-1 0,4-1 0,1-1 0,0 0 0,-1-1 0,0 0 0,1 0 0,-1-1 0,-1 1 0,1-1 0,-1-1 0,1 1 0,-2-1 0,1 0 0,0 0 0,-1 0 0,0 0 0,2-8 0,1 2 0,0 0 0,-2-1 0,1 0 0,5-21 0,-19 115 0,4-40 0,1 75 0,2-115 0,1 0 0,0 1 0,0-1 0,0 0 0,0 0 0,0 1 0,0-1 0,0 0 0,0 0 0,1 0 0,-1 1 0,0-1 0,1 0 0,-1 0 0,1 0 0,-1 0 0,1 0 0,0 0 0,-1 0 0,1 0 0,0 0 0,0 0 0,-1 0 0,1 0 0,0 0 0,0-1 0,0 1 0,0 0 0,0-1 0,0 1 0,1-1 0,-1 1 0,0-1 0,0 1 0,0-1 0,0 0 0,1 0 0,-1 1 0,0-1 0,0 0 0,0 0 0,1 0 0,-1 0 0,0-1 0,0 1 0,2 0 0,1-2 0,0 1 0,0-1 0,-1 0 0,1 0 0,0 0 0,-1-1 0,0 1 0,1-1 0,-1 0 0,0 0 0,0 0 0,3-4 0,5-11 0,0-1 0,-1 0 0,-1 0 0,-1-1 0,-1 0 0,-1 0 0,0-1 0,4-37 0,-15 133-38,2-54-181,1 1 1,2 0-1,2 32 0,-2-52 11,0-1 1,0 0-1,1 0 1,-1 0-1,0 1 0,1-1 1,-1 0-1,1 0 0,0 0 1,-1 0-1,1 0 0,0 0 1,0 0-1,-1 0 1,1 0-1,0 0 0,0-1 1,0 1-1,2 1 0,-2-2-256,0 1 0,0-1 1,0 1-1,0-1 0,0 0 0,0 0 0,1 1 0,-1-1 0,0 0 0,0 0 0,0 0 0,1 0 0,-1 0 0,0-1 0,0 1 0,0 0 0,0 0 0,1-1 0,-1 1 0,1-1 0,17-14-10896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7.410"/>
    </inkml:context>
    <inkml:brush xml:id="br0">
      <inkml:brushProperty name="width" value="0.025" units="cm"/>
      <inkml:brushProperty name="height" value="0.025" units="cm"/>
    </inkml:brush>
  </inkml:definitions>
  <inkml:trace contextRef="#ctx0" brushRef="#br0">24 0 17745,'0'0'4308,"-3"12"-2915,-5 27-418,2 1-1,2-1 1,2 1-1,1 0 1,2-1-1,2 1 1,2 0 0,18 75-1,-23-115-972,0 1 0,0-1 0,0 0 0,0 1 0,0-1 0,0 0 0,1 0-1,-1 1 1,0-1 0,0 0 0,0 1 0,0-1 0,0 0 0,0 0 0,1 1 0,-1-1 0,0 0-1,0 0 1,0 1 0,1-1 0,-1 0 0,0 0 0,0 0 0,0 0 0,1 1 0,-1-1 0,0 0 0,1 0-1,-1 0 1,0 0 0,0 0 0,1 0 0,-1 0 0,0 1 0,1-1 0,9-9 149,8-23 148,-15 26-268,10-17-31,-7 11 0,0 0 0,1 0 0,1 1 0,0 0 0,0 0 0,14-12 0,-22 22 0,1 1 0,-1-1 0,1 1 0,-1 0 0,1-1 0,-1 1 0,1-1 0,-1 1 0,1 0 0,-1-1 0,1 1 0,0 0 0,-1 0 0,1 0 0,-1-1 0,1 1 0,0 0 0,-1 0 0,1 0 0,0 0 0,-1 0 0,1 0 0,-1 0 0,1 0 0,0 1 0,-1-1 0,1 0 0,0 0 0,-1 0 0,1 1 0,-1-1 0,1 0 0,-1 1 0,2-1 0,8 25 0,-7 41 0,-3-59 0,0 58-5114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7.749"/>
    </inkml:context>
    <inkml:brush xml:id="br0">
      <inkml:brushProperty name="width" value="0.025" units="cm"/>
      <inkml:brushProperty name="height" value="0.025" units="cm"/>
    </inkml:brush>
  </inkml:definitions>
  <inkml:trace contextRef="#ctx0" brushRef="#br0">1 64 17713,'0'0'8424,"14"-51"-8232,13 42-96,5 6-96,1 3-1153,0 0-2499,-3 0-3362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8.122"/>
    </inkml:context>
    <inkml:brush xml:id="br0">
      <inkml:brushProperty name="width" value="0.025" units="cm"/>
      <inkml:brushProperty name="height" value="0.025" units="cm"/>
    </inkml:brush>
  </inkml:definitions>
  <inkml:trace contextRef="#ctx0" brushRef="#br0">73 1 20019,'0'0'5376,"-4"10"-3364,-5 14-1726,2 0 0,0 1 0,2 0 0,1 1 0,1-1 0,0 1 0,3-1-1,2 36 1,-1-56-293,1 0 0,0-1 0,0 1 0,0-1 0,0 0 1,1 1-1,0-1 0,0 0 0,0 0 0,0-1 0,0 1 0,1-1 0,0 0 0,0 0 0,0 0 0,0 0 0,5 2 0,-3-1-5,-1-1 1,0 1 0,0 0-1,0 0 1,0 1-1,0-1 1,-1 1 0,0 0-1,0 0 1,5 10-1,-1 7 12,-2 0-1,0 1 1,-1-1-1,-1 1 1,-1 1-1,-1-1 0,-2 0 1,-2 36-1,2-56 56,0 0 1,-1-1-1,1 1 0,-1 0 1,1-1-1,-1 1 0,0 0 1,0-1-1,0 1 0,0-1 1,0 1-1,-1-1 0,1 1 1,-1-1-1,0 0 0,1 0 1,-1 0-1,0 0 0,0 0 1,0 0-1,-1-1 0,1 1 1,0-1-1,-1 1 0,1-1 1,-1 0-1,1 0 0,-1 0 1,0 0-1,1-1 0,-1 1 1,0-1-1,1 1 0,-1-1 0,0 0 1,0 0-1,1 0 0,-1 0 1,0-1-1,0 1 0,1-1 1,-1 0-1,0 1 0,1-1 1,-1-1-1,1 1 0,-1 0 1,1 0-1,0-1 0,-1 0 1,1 1-1,0-1 0,0 0 1,-2-3-1,-4-4-285,2 0-1,-1-1 1,1 0-1,1 0 1,0 0-1,0-1 1,1 0-1,0 0 1,-3-16-1,3 6-597,1 0 1,1 0-1,1 1 0,1-30 1,0 46 96,1-1 1,-1 0 0,1 1 0,0-1 0,0 1 0,0-1 0,1 1 0,0-1-1,0 1 1,0 0 0,0 0 0,6-8 0,14-14-6237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8.479"/>
    </inkml:context>
    <inkml:brush xml:id="br0">
      <inkml:brushProperty name="width" value="0.025" units="cm"/>
      <inkml:brushProperty name="height" value="0.025" units="cm"/>
    </inkml:brush>
  </inkml:definitions>
  <inkml:trace contextRef="#ctx0" brushRef="#br0">112 103 10186,'0'0'17034,"-11"-5"-15832,7 3-1140,1 0-20,0 0 0,0 0 1,-1 1-1,1 0 0,0 0 1,-1 0-1,1 0 0,-1 0 1,-6 0-1,8 1-34,0 1 0,0-1 1,0 1-1,0 0 0,0 0 0,0 0 0,1-1 1,-1 2-1,0-1 0,1 0 0,-1 0 1,0 0-1,1 1 0,-1-1 0,1 1 1,0-1-1,0 1 0,-1 0 0,1 0 0,0-1 1,0 1-1,1 0 0,-1 0 0,0 0 1,0 2-1,-2 2 30,0 0 1,1 1 0,-1-1-1,1 0 1,1 1-1,-1 0 1,1-1 0,0 1-1,1 0 1,-1-1-1,1 1 1,2 10 0,-1-16-29,-1 0 1,1 0-1,0 0 0,0-1 1,0 1-1,0 0 1,0 0-1,0-1 1,0 1-1,0-1 0,0 1 1,0-1-1,0 1 1,0-1-1,1 1 0,-1-1 1,0 0-1,0 0 1,0 0-1,0 0 1,1 0-1,-1 0 0,0 0 1,0 0-1,0 0 1,1 0-1,-1-1 1,0 1-1,0-1 0,0 1 1,0 0-1,0-1 1,0 0-1,2 0 1,39-23 280,-32 16-287,-1-1 0,1-1 0,-2 0 0,1 0 0,-1 0 0,-1-1 0,0 0 0,0-1 0,-1 0 0,-1 0 0,0 0 0,0 0 0,-1-1 0,-1 0 0,3-17 0,-10 50-140,0 1 0,-9 25 0,8-30-125,1 0 0,0 1 0,1-1 0,0 0-1,0 20 1,3-35 77,0 0 0,0 0 0,0 1 0,1-1 0,-1 0 0,0 0 1,0 0-1,1 0 0,-1 0 0,0 0 0,1 0 0,-1 0 0,1 0 0,-1 0 0,1-1 0,-1 1 0,1 0 0,0 0 0,0 0 0,-1-1 0,1 1 0,0 0 0,0-1 0,0 1 0,0 0 1,0-1-1,-1 1 0,1-1 0,0 0 0,0 1 0,0-1 0,1 0 0,-1 0 0,0 1 0,0-1 0,1 0 0,1 0-399,0 0-1,0-1 1,-1 1 0,1-1-1,0 1 1,-1-1 0,1 0-1,0 0 1,-1 0 0,1 0-1,-1 0 1,0-1 0,1 1-1,1-3 1,21-22-7328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8.947"/>
    </inkml:context>
    <inkml:brush xml:id="br0">
      <inkml:brushProperty name="width" value="0.025" units="cm"/>
      <inkml:brushProperty name="height" value="0.025" units="cm"/>
    </inkml:brush>
  </inkml:definitions>
  <inkml:trace contextRef="#ctx0" brushRef="#br0">85 0 12107,'0'0'2125,"-5"12"-267,-44 107 2294,42-99-2818,1 1 0,0-1-1,2 1 1,-4 41 0,8-59-1269,1 1 1,-1-1 0,1 0-1,-1 0 1,1 1 0,0-1-1,0 0 1,1 0 0,-1 0-1,1 0 1,-1 0 0,1 0-1,0 0 1,0-1 0,0 1-1,1-1 1,-1 1 0,0-1-1,1 0 1,0 0 0,-1 0-1,1 0 1,0-1 0,0 1-1,0-1 1,0 1 0,0-1-1,1 0 1,2 0 0,9 3-22,0-1 1,1 0 0,-1-2 0,29 1 0,-43-2-52,-1 0 1,1 0 0,0 0-1,0 0 1,-1 0-1,1 0 1,0 0 0,0 0-1,0 1 1,-1-1-1,1 0 1,0 1-1,-1-1 1,1 0 0,0 1-1,-1-1 1,1 1-1,0-1 1,-1 1 0,1-1-1,-1 1 1,1-1-1,-1 1 1,1 0 0,-1-1-1,1 1 1,-1 0-1,1 0 1,2 24 142,-4-23-43,1 0 1,0 0-1,0 0 0,0 0 1,1-1-1,-1 1 0,0 0 1,1 0-1,-1 0 1,1 0-1,-1 0 0,1-1 1,0 1-1,1 2 0,-1-4-62,-1 0 0,1 0 0,0 0 0,-1 0-1,1 0 1,0 0 0,-1 0 0,1 0 0,0 0-1,-1-1 1,1 1 0,0 0 0,-1 0 0,1-1-1,-1 1 1,1 0 0,0-1 0,-1 1 0,1 0-1,-1-1 1,1 1 0,-1-1 0,0 1 0,1-1-1,-1 1 1,1-1 0,-1 1 0,0-1 0,1 0-1,-1 1 1,0-1 0,0 1 0,1-1 0,-1 0-1,0 1 1,0-1 0,0 0 0,0 1 0,0-2-1,11-26 1050,-7 0-1080,0 0 0,-1-43 0,-3 73-81,0-1 0,0 0 1,0 1-1,0-1 0,1 1 0,-1-1 1,0 0-1,1 1 0,-1-1 0,1 0 0,0 0 1,-1 1-1,1-1 0,0 0 0,0 0 1,0 0-1,0 0 0,0 0 0,0 0 0,0 0 1,0 0-1,0-1 0,0 1 0,0 0 0,3 0 1,0 1-542,1 0-1,-1-1 1,1 0 0,-1 0 0,1 0 0,0-1 0,9 1 0,-2-2-1152,0 0 1,0 0-1,0-1 1,-1-1-1,22-6 1,0-7-6069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49.306"/>
    </inkml:context>
    <inkml:brush xml:id="br0">
      <inkml:brushProperty name="width" value="0.025" units="cm"/>
      <inkml:brushProperty name="height" value="0.025" units="cm"/>
    </inkml:brush>
  </inkml:definitions>
  <inkml:trace contextRef="#ctx0" brushRef="#br0">122 0 10570,'0'0'5765,"-10"0"-2417,2 1-2756,0-1 0,0 1 0,0 0 0,0 1 0,1 0 0,-9 3 0,13-4-442,1 0 0,-1 0 1,0 0-1,0 1 0,1-1 1,-1 1-1,1 0 0,-1-1 1,1 1-1,-1 1 0,1-1 1,0 0-1,0 0 0,0 1 1,1-1-1,-1 1 0,1 0 1,-1-1-1,1 1 0,0 0 1,0 0-1,-1 5 0,2-7-147,0-1-1,0 1 0,0-1 1,0 1-1,0-1 0,1 1 1,-1 0-1,0-1 0,0 1 1,1-1-1,-1 0 0,0 1 0,1-1 1,-1 1-1,1-1 0,-1 1 1,1-1-1,-1 0 0,1 1 1,-1-1-1,1 0 0,-1 0 0,1 1 1,-1-1-1,1 0 0,-1 0 1,1 0-1,-1 1 0,1-1 1,-1 0-1,1 0 0,0 0 0,-1 0 1,1 0-1,0-1 0,29 2 91,-23-2-82,45-1-224,-29 1-82,-1 0 0,1 2 0,23 3 0,-45-4 356,0 1 1,0-1-1,0 1 0,1-1 0,-1 1 1,0-1-1,0 1 0,0-1 0,0 1 1,0 0-1,-1 0 0,1 0 1,0 0-1,0-1 0,0 1 0,-1 0 1,1 0-1,0 0 0,-1 0 1,1 1-1,-1-1 0,1 0 0,-1 0 1,0 0-1,1 0 0,-1 0 0,0 1 1,0-1-1,0 0 0,0 0 1,0 1-1,0-1 0,0 0 0,0 0 1,-1 0-1,1 0 0,0 1 0,-1-1 1,1 0-1,-1 0 0,1 0 1,-1 0-1,-1 2 0,0 4 380,-1-1 0,-1 1-1,1-1 1,-1 0 0,0 0 0,-6 6-1,2-4-264,0 0-1,-1-1 1,-18 12-1,23-16-159,-1-1 0,1 1 0,0-1 0,-1 0 0,1-1-1,-1 1 1,1-1 0,-1 0 0,1 0 0,-1 0-1,0-1 1,-5 0 0,9 0-147,1-1-1,-1 1 1,0 0 0,1-1-1,-1 0 1,0 1 0,1-1-1,-1 1 1,1-1 0,-1 0-1,1 1 1,-1-1 0,1 0-1,-1 1 1,1-1 0,0 0-1,-1 0 1,1 0-1,0 1 1,0-1 0,0 0-1,0 0 1,0 0 0,-1 1-1,1-1 1,1 0 0,-1 0-1,0 0 1,0 0 0,0 1-1,0-1 1,1-1 0,-1-4-2299,0-10-7141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50.147"/>
    </inkml:context>
    <inkml:brush xml:id="br0">
      <inkml:brushProperty name="width" value="0.025" units="cm"/>
      <inkml:brushProperty name="height" value="0.025" units="cm"/>
    </inkml:brush>
  </inkml:definitions>
  <inkml:trace contextRef="#ctx0" brushRef="#br0">39 0 12684,'0'0'15262,"-2"12"-14712,-11 54-171,3 1 0,3 0 0,1 79 0,6-145-373,0 1-1,1-1 0,-1 0 0,0 0 1,1 0-1,-1 0 0,0 0 0,1 0 1,-1 0-1,1 0 0,0 0 0,-1 0 1,1 0-1,0 0 0,0 0 0,-1 0 1,1 0-1,0-1 0,0 1 0,0 0 1,0-1-1,0 1 0,0 0 0,0-1 1,0 1-1,0-1 0,0 0 1,1 1-1,-1-1 0,0 0 0,0 0 1,0 0-1,0 0 0,1 0 0,-1 0 1,0 0-1,0 0 0,0 0 0,0 0 1,0-1-1,3 0 0,55-18 252,-48 14-233,-8 4-21,0 0 0,-1 0 0,1 0 1,0 0-1,0 0 0,0 1 0,-1-1 0,1 1 0,0 0 0,0 0 0,0 0 0,0 0 0,0 0 0,0 1 0,0-1 1,-1 1-1,1 0 0,0 0 0,0 0 0,-1 0 0,4 2 0,-4-1 35,0 0-1,0 1 0,0 0 1,0-1-1,0 1 1,-1 0-1,1 0 1,-1 0-1,0 0 1,0 0-1,0 0 0,0 1 1,0-1-1,-1 0 1,1 0-1,-1 1 1,0-1-1,0 5 1,0-1 26,0-1 1,-1 1 0,1-1-1,-1 1 1,-1 0 0,1-1-1,-1 1 1,0-1 0,0 0-1,-1 0 1,0 0 0,-5 8-1,5-10-30,0 0-1,0-1 0,0 1 1,-1-1-1,0 0 0,0 0 0,1 0 1,-1-1-1,-1 1 0,1-1 1,0 0-1,-1 0 0,1 0 1,-1-1-1,1 0 0,-1 0 0,0 0 1,-5 0-1,6 0-79,1-1 1,0 1-1,-1-1 1,1 0-1,0 0 1,-1 0-1,1-1 0,-1 1 1,1-1-1,0 0 1,0 0-1,-1 0 1,1 0-1,0-1 0,0 1 1,0-1-1,0 0 1,1 0-1,-6-4 0,6 3-117,-1-1 0,1 1-1,0-1 1,0 1 0,1-1-1,-1 0 1,1 0 0,0 1-1,0-1 1,0 0-1,0 0 1,1 0 0,-1 0-1,1-1 1,0 1 0,1-5-1,-1 5-581,1 1-1,-1 0 1,1-1-1,0 1 1,0-1 0,0 1-1,0 0 1,0 0-1,1 0 1,-1 0-1,1 0 1,0 0 0,0 0-1,0 0 1,1 1-1,-1-1 1,0 1-1,1-1 1,0 1 0,-1 0-1,7-3 1,18-9-7898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50.816"/>
    </inkml:context>
    <inkml:brush xml:id="br0">
      <inkml:brushProperty name="width" value="0.025" units="cm"/>
      <inkml:brushProperty name="height" value="0.025" units="cm"/>
    </inkml:brush>
  </inkml:definitions>
  <inkml:trace contextRef="#ctx0" brushRef="#br0">0 486 14286,'0'0'13474,"10"-7"-13165,3-3-291,-1-1 0,0 0-1,14-16 1,-22 23 153,-1 0 1,1 0-1,-1 0 0,-1-1 1,1 1-1,0-1 1,-1 0-1,0 0 0,0 0 1,-1 0-1,0 0 1,1-1-1,-2 1 0,1 0 1,0 0-1,-2-11 0,1 16-146,0 0 0,0-1-1,0 1 1,0 0 0,0-1 0,0 1-1,0 0 1,0-1 0,-1 1-1,1 0 1,0 0 0,0-1-1,0 1 1,-1 0 0,1-1-1,0 1 1,0 0 0,-1 0 0,1 0-1,0-1 1,0 1 0,-1 0-1,1 0 1,0 0 0,-1 0-1,1 0 1,0-1 0,-1 1 0,1 0-1,0 0 1,-1 0 0,1 0-1,0 0 1,-1 0 0,1 0-1,0 0 1,-1 0 0,1 0-1,0 0 1,-1 0 0,1 1 0,0-1-1,-1 0 1,1 0 0,0 0-1,0 0 1,-1 1 0,1-1-1,0 0 1,-1 0 0,1 0 0,0 1-1,0-1 1,-1 0 0,1 0-1,0 1 1,0-1 0,0 0-1,0 1 1,-1-1 0,1 0-1,0 1 1,0-1 0,0 0 0,0 1-1,-15 20-25,9-3 13,2-1 0,1 1 0,0 0 0,1 0 1,1 0-1,1 24 0,0-40-12,0-1 0,0 0 0,0 1 0,0-1 0,0 0 0,1 1 0,-1-1 0,0 0 0,1 1 0,-1-1 0,1 0 0,-1 0 0,1 1 0,0-1 0,-1 0 0,1 0 0,0 0 0,0 0 0,0 0 0,0 0 0,0 0 0,0 0 0,0-1 0,0 1 0,0 0 0,0 0 0,0-1 0,1 1 0,-1-1 0,0 1 0,0-1 0,1 0 0,-1 1 0,0-1 0,1 0 0,-1 0 0,0 0 0,1 0 0,-1 0 0,0 0 0,1 0 0,1-1 0,2 0 0,0 0 0,0 0 0,0-1 0,0 1 0,0-1 0,-1-1 0,1 1 0,0 0 0,-1-1 0,5-4 0,10-9 0,-2-1 0,0-2 0,-1 1 0,-1-2 0,-1 0 0,0 0 0,-2-2 0,0 1 0,-2-1 0,0-1 0,-2 0 0,0-1 0,-1 1 0,-2-1 0,0-1 0,-2 1 0,-1 0 0,0-1 0,-4-36 0,2 59 0,0 0 0,0 1 0,0-1 0,0 0 0,0 0 0,-1 0 0,1 1 0,-1-1 0,1 0 0,-1 1 0,0-1 0,1 1 0,-1-1 0,0 0 0,0 1 0,0 0 0,-3-3 0,4 3 0,-1 1 0,0 0 0,0 0 0,0-1 0,0 1 0,0 0 0,1 0 0,-1 0 0,0 0 0,0 0 0,0 0 0,0 0 0,0 0 0,0 0 0,1 1 0,-1-1 0,0 0 0,0 0 0,0 1 0,1-1 0,-1 1 0,0-1 0,0 1 0,-1 0 0,-3 4 0,-1-1 0,1 1 0,0 1 0,0-1 0,1 1 0,-8 11 0,-16 31 0,-34 77 0,54-105 0,1 0 0,0 1 0,2-1 0,0 1 0,1 0 0,2 1 0,-1 22 0,3-42 0,0 0 0,0 1 0,0-1 0,1 0 0,-1 0 0,1 0 0,-1 1 0,1-1 0,0 0 0,0 0 0,0 0 0,0 0 0,0 0 0,0-1 0,1 1 0,-1 0 0,1 0 0,-1-1 0,1 1 0,0-1 0,-1 0 0,5 3 0,-1-2 0,0 0 0,0 0 0,0 0 0,0 0 0,0-1 0,0 0 0,1 0 0,-1-1 0,8 0 0,1 0 0,0-1 0,0 0 0,-1-1 0,1-1 0,-1 0 0,1-1 0,12-6 0,-13 4 0,-1 0 0,0-2 0,-1 1 0,0-1 0,0-1 0,18-19 0,-24 23 0,0 0 0,-1-1 0,0 0 0,0 0 0,0 0 0,-1 0 0,0-1 0,0 0 0,-1 1 0,0-1 0,0 0 0,0 0 0,-1 0 0,1-13 0,-2 19 0,0 0 0,0 0 0,0 1 0,-1-1 0,1 0 0,0 1 0,0-1 0,-1 0 0,1 1 0,0-1 0,-1 0 0,1 1 0,-1-1 0,1 1 0,-1-1 0,1 0 0,-1 1 0,1-1 0,-1 1 0,0 0 0,1-1 0,-1 1 0,0 0 0,1-1 0,-1 1 0,0 0 0,1-1 0,-1 1 0,0 0 0,0 0 0,1 0 0,-1 0 0,0 0 0,1 0 0,-1 0 0,0 0 0,0 0 0,1 0 0,-1 0 0,0 1 0,0-1 0,-3 1 0,1-1 0,-1 1 0,1 0 0,-1 0 0,1 0 0,0 1 0,-1-1 0,-3 3 0,-2 4 0,0 1 0,0 0 0,1 0 0,0 0 0,0 1 0,1 0 0,0 1 0,1-1 0,1 1 0,-1 1 0,2-1 0,0 1 0,0-1 0,1 1 0,-4 24 0,7-34 1,0 0 0,0-1 1,0 1-1,0-1 0,1 1 0,-1-1 1,0 1-1,1-1 0,-1 1 0,1-1 1,-1 1-1,1-1 0,0 1 0,-1-1 1,1 0-1,0 1 0,0-1 0,0 0 1,0 0-1,0 0 0,0 0 0,3 2 1,-2-2 0,1 1 1,0-1 0,0 0-1,0 0 1,0 0-1,0 0 1,0-1 0,0 1-1,0-1 1,6 1-1,1-2-43,1 0 0,-1 0 0,0-1 0,1 0 0,-1-1 0,11-4 0,54-30-6616,-41 15-1030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51.282"/>
    </inkml:context>
    <inkml:brush xml:id="br0">
      <inkml:brushProperty name="width" value="0.025" units="cm"/>
      <inkml:brushProperty name="height" value="0.025" units="cm"/>
    </inkml:brush>
  </inkml:definitions>
  <inkml:trace contextRef="#ctx0" brushRef="#br0">92 0 21012,'0'0'4612,"-8"11"-3133,-1 3-1117,0 0 0,1 0 1,0 1-1,1 1 0,1-1 0,-7 27 1,8-22-63,0-1 104,0 1 0,2-1 0,-2 30 0,5-48-396,0-1 0,0 1-1,0 0 1,0-1 0,0 1-1,0-1 1,0 1 0,0 0-1,1-1 1,-1 1 0,0-1 0,0 1-1,1-1 1,-1 1 0,0-1-1,1 1 1,-1-1 0,0 1-1,1-1 1,-1 1 0,1-1-1,-1 0 1,1 1 0,-1-1 0,1 0-1,-1 1 1,1-1 0,-1 0-1,1 0 1,-1 1 0,1-1-1,1 0 1,25-2 397,26-18 148,-52 20-553,7-3-16,65-26-638,-69 28 603,0-1 0,1 1 0,-1 0 0,0 0 0,1 1-1,-1 0 1,1-1 0,-1 1 0,1 1 0,-1-1 0,0 1 0,1-1 0,-1 1 0,8 3 0,-10-2 33,-1-1 0,1 1 1,0 0-1,-1-1 0,1 1 0,-1 0 1,0 0-1,0 0 0,0 0 0,0 0 1,0 1-1,0-1 0,0 0 0,0 0 1,-1 1-1,0-1 0,1 0 0,-1 1 1,0 3-1,-1 51 279,1-48-188,-2 4 16,0 0 0,-1 0 1,-1 0-1,0-1 1,0 1-1,-1-1 1,-1 0-1,-8 14 0,11-21-43,-1 0-1,1 0 0,-1 0 1,0 0-1,-1-1 0,1 0 1,-1 0-1,0 0 0,-5 3 1,7-5-36,0-1 1,1 1-1,-1-1 1,0 0-1,0 0 1,0 0-1,0-1 1,0 1-1,0-1 1,0 0-1,-1 0 1,1 0-1,0 0 1,0 0-1,0 0 1,0-1-1,0 0 1,-5-1-1,3-1-10,0 0 0,1-1 0,-1 1 0,1-1 0,0 0 0,0 0 0,0 0 0,1 0 0,0-1 0,-1 1 0,2-1 0,-1 0 0,0 0 0,-2-9 0,-23-32 0,25 44-91,9 5-1425,1-1 0,0 0 0,-1 0 0,1 0 0,0-1 0,0 0 0,0-1-1,0 0 1,0 0 0,0 0 0,10-2 0,13-9-8803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0.731"/>
    </inkml:context>
    <inkml:brush xml:id="br0">
      <inkml:brushProperty name="width" value="0.025" units="cm"/>
      <inkml:brushProperty name="height" value="0.025" units="cm"/>
    </inkml:brush>
  </inkml:definitions>
  <inkml:trace contextRef="#ctx0" brushRef="#br0">154 1 15054,'0'0'5792,"-10"1"-2199,1 2-3046,-1 0 0,1 0 1,-1 1-1,1 0 0,0 1 0,1 0 0,-1 0 1,-10 9-1,15-11-385,0 0 0,0 0 0,0 1 0,1 0 0,-1-1 0,1 1 0,0 1 0,0-1 0,0 0 0,1 1 0,-1-1 0,1 1 1,0 0-1,0 0 0,1 0 0,0 0 0,0 0 0,0 0 0,0 0 0,1 8 0,0-12-162,0 1 0,1-1 0,0 1 0,-1 0 0,1-1 0,0 0 0,0 1 0,-1-1 0,1 0 0,0 1 0,0-1 0,1 0 0,-1 0 0,0 0 0,0 0 0,1 0 0,-1 0 0,0 0 0,1 0 0,-1 0 0,1-1 0,-1 1 0,1-1 0,-1 1 0,1-1 0,0 1 0,-1-1 0,1 0 0,-1 0 0,1 0 0,0 0 0,-1 0 0,1 0 0,-1 0 0,4-1 0,0 0 0,1 1 0,0-1 0,-1 0 0,1-1 0,-1 1 0,0-1 0,1 0 0,-1 0 0,7-5 0,0-3-100,0-1 0,0-1 0,-1 0 0,-1-1 0,0 0-1,-1 0 1,14-25 0,-27 79-941,0-20 1227,1 0 0,1 1-1,1-1 1,3 38 0,0-47-118,0 0 1,1 0 0,0 0 0,1-1 0,0 1 0,0-1 0,2 0 0,-1 0 0,14 18 0,-8-14-45,-4-7-4,-1 0 1,0 1 0,-1-1-1,0 1 1,5 11 0,-9-18-19,-1-1-1,1 0 1,-1 1 0,0-1 0,1 1 0,-1-1 0,0 1-1,0-1 1,0 1 0,0-1 0,0 1 0,0-1-1,0 1 1,-1-1 0,1 1 0,-1-1 0,1 1-1,-1-1 1,1 0 0,-1 1 0,0-1 0,0 0 0,1 1-1,-1-1 1,0 0 0,0 0 0,0 0 0,0 0-1,-1 0 1,1 0 0,0 0 0,0 0 0,-1-1-1,1 1 1,0 0 0,-1-1 0,1 1 0,0-1 0,-1 1-1,1-1 1,-4 1 0,-11 3-117,0-1 1,0-1-1,0 0 1,-1-1-1,1-1 1,-1-1-1,1 0 0,0-1 1,0 0-1,-1-2 1,1 0-1,-26-10 1,27 6-6693</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5:52.342"/>
    </inkml:context>
    <inkml:brush xml:id="br0">
      <inkml:brushProperty name="width" value="0.025" units="cm"/>
      <inkml:brushProperty name="height" value="0.025" units="cm"/>
    </inkml:brush>
  </inkml:definitions>
  <inkml:trace contextRef="#ctx0" brushRef="#br0">10 81 10826,'0'0'12524,"-1"11"-11237,0-4-1154,-3 17 1134,2 1 0,0 24 0,3-48-1231,-1 0-1,1 0 1,-1 0 0,1 0-1,0-1 1,0 1-1,-1 0 1,1-1 0,0 1-1,0 0 1,0-1 0,0 1-1,-1-1 1,1 1 0,0-1-1,0 0 1,0 1 0,0-1-1,0 0 1,0 0-1,0 1 1,0-1 0,0 0-1,0 0 1,0 0 0,1 0-1,-1-1 1,0 1 0,0 0-1,2-1 1,36-6 637,-24 2-599,-1-2 0,0 0 0,13-9 1,-15 9-156,-1 1 0,1 0 0,0 0 1,24-7-1,-35 13 74,-1 0 0,1 0 0,0 0 0,-1 0 0,1 0 0,-1 0 0,1 0 0,-1 1 0,1-1 0,-1 0 0,0 0 0,1 1 0,-1-1 0,1 0 0,-1 0 0,1 1 0,-1-1 0,0 1 0,1-1 0,-1 0 0,0 1 0,1-1 0,-1 1 0,0-1 0,0 1 0,1-1 0,-1 1 0,0-1 0,0 1 0,0-1 0,0 1 0,1-1 0,-1 1 0,0-1 0,0 1 0,0-1 0,0 1 0,0-1 0,-1 2 0,1 30 29,0-22 28,-1-6-45,1 0-1,0-1 1,0 1 0,1-1 0,-1 1 0,1-1-1,-1 1 1,1-1 0,0 1 0,1-1 0,-1 0 0,0 0-1,1 1 1,0-1 0,0 0 0,0 0 0,0-1 0,3 4-1,-2-4 14,-1-1-1,1 0 1,-1 0-1,1 0 1,-1 0-1,1-1 1,0 1-1,0-1 1,-1 1-1,1-1 1,0 0-1,-1 0 1,1-1-1,0 1 0,0 0 1,-1-1-1,1 0 1,0 1-1,-1-1 1,1 0-1,-1 0 1,1-1-1,-1 1 1,5-3-1,12-8 60,-1 0 0,19-17 0,-28 20-156,1 1 0,-1 0-1,2 1 1,-1 0 0,1 0-1,0 1 1,1 1 0,-1 0 0,1 0-1,0 1 1,16-3 0,-27 7 67,0 0-1,0 0 1,1 0 0,-1 0 0,0 1 0,0-1 0,0 0 0,1 1 0,-1-1 0,0 1 0,0-1 0,0 1 0,0-1 0,0 1 0,0 0 0,0 0 0,0 0 0,0-1 0,0 1 0,0 0 0,0 0 0,-1 0 0,1 0 0,0 0-1,-1 0 1,1 1 0,-1-1 0,2 2 0,-2-1 38,1-1-1,0 1 1,-1-1-1,1 1 1,0-1-1,0 0 0,0 1 1,0-1-1,0 0 1,1 0-1,-1 1 1,0-1-1,1 0 1,-1 0-1,0 0 1,1-1-1,-1 1 0,1 0 1,0 0-1,-1-1 1,1 1-1,0-1 1,1 1-1,9 0 36,-1 2 0,0 0 0,1 0 0,-1 1 0,-1 0-1,1 1 1,-1 0 0,1 0 0,-2 1 0,1 1 0,-1 0 0,1 0-1,-2 1 1,1 0 0,-1 0 0,-1 1 0,1 0 0,-2 0 0,1 1 0,-1 0-1,-1 0 1,9 21 0,-6-11 44,-1 1 1,-1 0-1,0 0 0,-2 0 1,0 1-1,-2-1 0,0 1 1,-1 0-1,-2 0 0,0-1 1,-6 34-1,4-44-105,0 0 0,-1 0 0,0-1 0,0 0 0,-1 1 0,-1-1 0,0-1 0,0 1 0,0-1 0,-13 12 0,16-17 0,-1 0 0,1-1 0,-1 1 0,0-1 0,-1 0 0,1 0 0,-1 0 0,1-1 0,-1 0 0,0 0 0,1 0 0,-1 0 0,0-1 0,0 1 0,-1-1 0,1-1 0,0 1 0,0-1 0,0 0 0,-1 0 0,1 0 0,0-1 0,0 0 0,-9-2 0,10 1 0,0 0 0,0-1 0,0 1 0,0-1 0,0 0 0,1-1 0,-1 1 0,1 0 0,0-1 0,0 0 0,0 0 0,0 0 0,1 0 0,0 0 0,-1 0 0,2-1 0,-1 1 0,0-1 0,1 1 0,0-1 0,-1-6 0,-2-12 0,1 1 0,1-1 0,1-23 0,1 30 0,1 0 0,1 1 0,0-1 0,1 1 0,0-1 0,1 1 0,1 0 0,1 0 0,0 1 0,1 0 0,0 0 0,11-15 0,-4 11 0,1 0 0,1 1 0,0 0 0,1 2 0,1 0 0,0 0 0,35-19 0,108-52-667,4-2-7485,-87 39-12625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6:07.823"/>
    </inkml:context>
    <inkml:brush xml:id="br0">
      <inkml:brushProperty name="width" value="0.025" units="cm"/>
      <inkml:brushProperty name="height" value="0.025" units="cm"/>
    </inkml:brush>
  </inkml:definitions>
  <inkml:trace contextRef="#ctx0" brushRef="#br0">9 85 5573,'0'0'9476,"-9"6"-8024,17-3-1241,-1-1 0,1 0 1,0 0-1,0 0 0,0-1 0,16 1 1,86 1 505,142-12 0,-12-1-625,63 25-2,0-1-25,853 2 1206,-423-12-948,139 3-187,622 1 549,-832-11-489,-310 2-184,934 11 88,-1055-6-68,1-10 0,242-38 0,-309 20-443,91-14-1585,-85 9-3194,-66 7-1910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6:44.310"/>
    </inkml:context>
    <inkml:brush xml:id="br0">
      <inkml:brushProperty name="width" value="0.025" units="cm"/>
      <inkml:brushProperty name="height" value="0.025" units="cm"/>
    </inkml:brush>
  </inkml:definitions>
  <inkml:trace contextRef="#ctx0" brushRef="#br0">59 2 897,'-55'-2'7377,"51"6"-6028,10 5-565,9 5 73,1-5-820,0 0-1,1-2 1,0 0-1,0-1 1,0 0-1,1-2 1,34 5-1,9-4 113,64-2 0,10 0 1823,582 27 340,440-68 415,-476 9-2539,6 42 169,-475-10-303,-31-2-12,-181-1-34,0 1 0,0-1 0,0 0 0,0 0 0,0 0 0,0 0-1,0 0 1,-1 0 0,1 0 0,0 0 0,0 0 0,0 1-1,0-1 1,0 0 0,0 0 0,0 0 0,0 0 0,0 0 0,0 0-1,0 0 1,0 0 0,0 1 0,0-1 0,0 0 0,1 0 0,-26 5 99,-35 2-40,-588 19-245,-741 1-407,1189-35 591,-207-4 28,272 14-19,-135 20-1,186-10 38,-55 7 141,-160 2 0,332-37-86,23 5-99,0 2 1,75-3-1,119 9 20,-121 3-22,646-21-6,118 0 0,-37 21 53,-797 0 5,0-3-1,0-3 0,85-18 1,-128 18 119,-16 1 251,-28 0-62,-257 17-2424,163-3-1260,1-3-2265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4.310"/>
    </inkml:context>
    <inkml:brush xml:id="br0">
      <inkml:brushProperty name="width" value="0.025" units="cm"/>
      <inkml:brushProperty name="height" value="0.025" units="cm"/>
    </inkml:brush>
  </inkml:definitions>
  <inkml:trace contextRef="#ctx0" brushRef="#br0">0 0 14926,'0'0'14248,"10"4"-13132,13 3-764,1-2 0,-1 0 0,1-1 0,36 1 0,113-5-426,-91-1-459,-31 3-1049,17-1-3289,-26-5-3933,-25-1-2930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4.650"/>
    </inkml:context>
    <inkml:brush xml:id="br0">
      <inkml:brushProperty name="width" value="0.025" units="cm"/>
      <inkml:brushProperty name="height" value="0.025" units="cm"/>
    </inkml:brush>
  </inkml:definitions>
  <inkml:trace contextRef="#ctx0" brushRef="#br0">0 10 18674,'0'0'6678,"9"-2"-5658,7-1-767,1 1 1,-1 0-1,1 1 0,0 1 1,0 1-1,-1 0 1,32 8-1,-37-8-252,-1 2 1,0 0-1,0 0 0,0 1 0,0 0 0,0 0 0,-1 1 0,0 0 0,0 1 1,0 0-1,-1 1 0,0 0 0,0 0 0,10 13 0,-16-18 19,-1 1-1,1 0 1,0-1-1,-1 1 1,0 0-1,0 0 1,0 0-1,0 0 1,0 0-1,0 0 1,-1 0-1,0 1 1,1-1-1,-1 0 1,-1 0-1,1 0 1,0 0-1,-1 4 1,-1-2 108,0 0 0,0 0 0,0 0 0,-1 0 0,1-1 0,-1 1 0,0-1 0,-1 1 0,-6 6 0,-7 5 353,-1-1 1,-1-1-1,-39 22 0,48-29-544,-41 26 465,8-5-1647,16-11-4884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5.572"/>
    </inkml:context>
    <inkml:brush xml:id="br0">
      <inkml:brushProperty name="width" value="0.025" units="cm"/>
      <inkml:brushProperty name="height" value="0.025" units="cm"/>
    </inkml:brush>
  </inkml:definitions>
  <inkml:trace contextRef="#ctx0" brushRef="#br0">235 1 11659,'0'0'10314,"0"12"-9428,-6 51 1042,-3-1 0,-19 67 0,11-51-867,-9 85 0,25-95 380,-15-103-880,2-2-1598,-2 1 1,-1 0-1,-2 1 0,-26-37 0,45 72 1052,0-1 1,0 1-1,-1-1 0,1 1 0,0-1 0,0 1 0,-1-1 0,1 1 0,0-1 0,0 1 0,-1-1 0,1 1 0,-1 0 0,1-1 0,0 1 0,-1 0 0,1-1 0,-1 1 0,1 0 1,-1 0-1,1-1 0,-1 1 0,1 0 0,-1 0 0,1 0 0,-1 0 0,1 0 0,-1 0 0,1-1 0,-1 1 0,1 0 0,-1 1 0,0-1 0,1 0 0,-1 0 0,1 0 1,-1 0-1,1 0 0,-1 0 0,1 1 0,-1-1 0,1 0 0,-1 1 0,0 0 31,1 0 0,0-1 1,0 1-1,0 0 0,0 0 0,0 0 1,0 0-1,0 0 0,0-1 0,0 1 1,0 0-1,0 0 0,0 0 0,0 0 1,1 0-1,-1-1 0,0 1 0,1 0 1,-1 0-1,1-1 0,-1 1 0,1 0 1,-1-1-1,1 1 0,-1 0 0,2 0 1,3 4 70,1-1 1,-1-1 0,1 1 0,0-1 0,0 0 0,0 0 0,0-1 0,1 0 0,-1 0-1,1 0 1,-1-1 0,13 1 0,13 1 110,45-3 0,-42-1-316,-25 1-474,0 0 0,0-1 0,0 0 0,11-3 0,15-13-6904,-15 1-3179</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6.708"/>
    </inkml:context>
    <inkml:brush xml:id="br0">
      <inkml:brushProperty name="width" value="0.025" units="cm"/>
      <inkml:brushProperty name="height" value="0.025" units="cm"/>
    </inkml:brush>
  </inkml:definitions>
  <inkml:trace contextRef="#ctx0" brushRef="#br0">11 134 9513,'0'0'19907,"12"1"-19128,-6 0-741,0-1-1,0 1 0,0-1 1,1-1-1,-1 1 0,0-1 1,0 0-1,0-1 1,-1 0-1,1 1 0,0-2 1,-1 1-1,1-1 0,-1 0 1,0 0-1,1 0 0,-1-1 1,-1 1-1,1-1 1,-1-1-1,1 1 0,-1 0 1,-1-1-1,1 0 0,0 0 1,-1 0-1,0-1 1,4-9-1,-6 13-29,0-1-1,-1 1 1,1 0 0,-1 0-1,1 0 1,-1 0 0,0 0 0,0 0-1,0-1 1,0 1 0,0 0-1,0 0 1,0 0 0,-2-3 0,2 4-7,0 0 1,-1 0 0,1 1-1,-1-1 1,1 0-1,-1 1 1,0-1 0,1 0-1,-1 1 1,1-1 0,-1 1-1,0-1 1,0 1 0,1-1-1,-1 1 1,0 0 0,0-1-1,0 1 1,1 0 0,-1 0-1,0 0 1,0-1 0,0 1-1,-1 0 1,-2 1-9,0-1 1,0 1-1,1-1 1,-1 1-1,0 1 1,1-1-1,-1 0 1,0 1-1,1 0 0,0 0 1,-1 0-1,1 0 1,0 0-1,-3 4 1,-6 5 12,1 0 1,0 1-1,1 1 1,-14 23-1,19-28 82,1 0-1,0 0 1,0 0-1,1 1 1,0-1-1,1 1 1,0 0-1,0 0 1,-1 16-1,3-24-81,0 0-1,0-1 1,0 1-1,0 0 1,0 0-1,1-1 1,-1 1 0,0 0-1,0-1 1,1 1-1,-1-1 1,0 1-1,1 0 1,-1-1-1,0 1 1,1-1 0,-1 1-1,1-1 1,-1 1-1,1-1 1,0 1-1,-1-1 1,1 0-1,-1 1 1,1-1-1,0 0 1,-1 0 0,1 1-1,0-1 1,29 2 162,30-15 15,-16-4-183,57-30 0,-12 4 0,-58 34 0,-30 9 0,0 0 0,-1 0 0,1 0 0,0 0 0,-1 0 0,1 1 0,0-1 0,-1 0 0,1 0 0,-1 1 0,1-1 0,0 0 0,-1 0 0,1 1 0,-1-1 0,1 1 0,-1-1 0,1 1 0,-1-1 0,0 1 0,1-1 0,-1 1 0,1-1 0,-1 1 0,0-1 0,1 1 0,-1-1 0,0 1 0,0 0 0,0-1 0,1 1 0,-1 0 0,0-1 0,0 1 0,0-1 0,0 1 0,0 0 0,0-1 0,0 1 0,-1 1 0,-12 118 0,13-119 0,0-1 0,0 1 0,0 0 0,0-1 0,0 1 0,0-1 0,0 1 0,1 0 0,-1-1 0,0 1 0,0 0 0,0-1 0,1 1 0,-1-1 0,0 1 0,0-1 0,1 1 0,-1-1 0,1 1 0,-1-1 0,0 1 0,1-1 0,-1 1 0,1-1 0,-1 0 0,1 1 0,-1-1 0,1 0 0,0 1 0,0-1 0,22-1 0,25-19 0,-10-2 0,53-25 0,-82 43 0,1 0 0,0 1 0,0 0 0,1 0 0,-1 1 0,0 0 0,13 0 0,-22 3-46,1 0-1,-1 0 1,0 1 0,0-1 0,0 0-1,0 0 1,-1 0 0,1 1 0,0-1-1,0 0 1,-1 1 0,1-1 0,-1 0-1,1 1 1,-1-1 0,0 1 0,1-1-1,-1 1 1,0-1 0,0 1 0,0-1-1,0 1 1,0-1 0,0 1 0,-1-1-1,1 1 1,-1-1 0,0 2 0,1 0-271,0-1 1,0 1 0,0 0 0,-1-1-1,1 1 1,-1-1 0,0 0-1,1 1 1,-1-1 0,0 0-1,-1 1 1,1-1 0,0 0 0,-1 0-1,1 0 1,-1 0 0,0 0-1,-3 3 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7.424"/>
    </inkml:context>
    <inkml:brush xml:id="br0">
      <inkml:brushProperty name="width" value="0.025" units="cm"/>
      <inkml:brushProperty name="height" value="0.025" units="cm"/>
    </inkml:brush>
  </inkml:definitions>
  <inkml:trace contextRef="#ctx0" brushRef="#br0">152 304 7783,'0'0'7810,"5"-11"-4943,-1 0-1995,0 0-1,0 0 1,-1-1 0,-1 1-1,2-15 1,-4 24-651,0 0 0,0 0 0,0 0 0,0-1 0,0 1 0,0 0 0,-1 0 0,1 0 0,-1 0 0,1 0 0,-1 0 0,0 0 0,0 0-1,0 0 1,0 0 0,0 0 0,-3-2 0,2 2-117,0 1 0,1 0-1,-1 1 1,-1-1-1,1 0 1,0 0-1,0 1 1,0 0 0,0-1-1,0 1 1,0 0-1,-1 0 1,1 0 0,0 0-1,0 0 1,0 1-1,0-1 1,0 1-1,-1-1 1,1 1 0,0 0-1,-3 1 1,-1 1-47,-1 1 1,1 0-1,0 0 0,0 0 1,1 1-1,-1 0 1,1 0-1,0 0 1,0 1-1,1 0 0,-7 11 1,4-8-35,1 2 1,1-1 0,0 1-1,0 0 1,1 0-1,-4 18 1,7-28-25,1 0 0,0-1 0,-1 1 0,1 0 0,0 0 0,0 0 0,0 0 0,0-1 1,0 1-1,0 0 0,0 0 0,0 0 0,0 0 0,0 0 0,1-1 0,-1 1 0,0 0 0,1 0 0,-1 0 0,0-1 0,1 1 0,-1 0 0,1 0 0,-1-1 1,1 1-1,-1 0 0,1-1 0,0 1 0,-1-1 0,1 1 0,0-1 0,-1 1 0,1-1 0,0 1 0,0-1 0,2 1 15,0-1-1,0 0 0,0 0 0,0 0 0,0 0 0,-1 0 1,1-1-1,0 0 0,0 1 0,5-3 0,7-3 84,1-1-1,26-16 0,-10 2-203,-1-2 0,-1-1-1,43-43 1,-59 53 89,-1-1 0,0-1 0,-1 0-1,-1-1 1,-1 0 0,0 0 0,-2-1 0,12-32 0,-29 75 275,-2-1 0,-25 45-1,27-54-127,0 0-1,0 1 1,2 0-1,0 0 1,0 1-1,2 0 1,0 0-1,1 1 1,-2 24-1,6-41-196,0 0 1,0 0-1,1 0 0,-1 0 1,0 0-1,1 0 0,-1 0 1,1 0-1,0-1 0,-1 1 1,1 0-1,0 0 0,-1 0 1,1-1-1,0 1 1,0 0-1,-1-1 0,1 1 1,0 0-1,0-1 0,0 1 1,0-1-1,0 0 0,0 1 1,0-1-1,0 0 0,0 1 1,0-1-1,0 0 0,0 0 1,0 0-1,1 0 0,-1 0 1,0 0-1,1-1 0,42-6-5658,-19-6-2063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7.831"/>
    </inkml:context>
    <inkml:brush xml:id="br0">
      <inkml:brushProperty name="width" value="0.025" units="cm"/>
      <inkml:brushProperty name="height" value="0.025" units="cm"/>
    </inkml:brush>
  </inkml:definitions>
  <inkml:trace contextRef="#ctx0" brushRef="#br0">0 149 18578,'0'0'8680,"10"-1"-6892,4-3-1390,0-1 1,0 0-1,0-1 0,-1 0 0,22-14 1,-28 16-333,-1 0 0,1 0 1,-1-1-1,0 0 0,0 0 1,-1-1-1,0 0 0,0 1 1,0-2-1,-1 1 0,1 0 1,-1-1-1,-1 0 0,4-10 1,-7 17-62,0-1 1,0 1-1,0 0 0,0 0 1,0-1-1,0 1 1,0 0-1,0-1 0,0 1 1,0 0-1,0-1 1,0 1-1,0 0 1,-1 0-1,1-1 0,0 1 1,0 0-1,0 0 1,-1-1-1,1 1 0,0 0 1,0 0-1,-1-1 1,1 1-1,0 0 1,0 0-1,-1 0 0,1 0 1,0 0-1,-1-1 1,1 1-1,0 0 0,-1 0 1,1 0-1,0 0 1,0 0-1,-1 0 1,1 0-1,0 0 0,-1 0 1,1 0-1,0 0 1,-1 0-1,1 0 0,0 1 1,-1-1-1,1 0 1,0 0-1,0 0 1,-1 0-1,1 0 0,0 1 1,0-1-1,-1 0 1,1 0-1,0 0 1,0 1-1,-1-1 0,1 0 1,0 0-1,0 1 1,0-1-6,-10 10 0,0 0 0,1 1 0,1 0 0,0 0 0,0 0 0,1 1 0,1 1 0,0-1 0,0 1 0,2 0 0,-5 16 0,8-28 0,1 0 0,-1 1 0,1-1 0,-1 0 0,1 0 0,0 0 0,0 0 0,-1 0 0,1 1 0,0-1 0,0 0 0,0 0 0,0 0 0,0 0 0,0 1 0,1-1 0,-1 0 0,0 0 0,1 0 0,-1 0 0,1 0 0,-1 0 0,1 0 0,-1 0 0,1 0 0,0 0 0,-1 0 0,1 0 0,0 0 0,0 0 0,0 0 0,0-1 0,0 1 0,0 0 0,2 1 0,1-2 0,1 1 0,-1 0 0,1-1 0,-1 0 0,1 0 0,0 0 0,-1-1 0,9-1 0,9-3-103,-1-1 0,1-1 0,27-14 1,-32 13-1,0 1 1,1 0 0,0 1 0,0 1-1,38-5 1,-55 10 93,0 0 0,0 0-1,0 0 1,0 0 0,1 0 0,-1 0-1,0 1 1,0-1 0,0 0 0,0 1-1,0-1 1,0 0 0,1 1 0,-1 0 0,0-1-1,0 1 1,-1 0 0,1-1 0,0 1-1,0 0 1,0 0 0,0 0 0,-1 0-1,1-1 1,0 1 0,-1 0 0,1 0-1,-1 1 1,2 1 0,4 38 212,-2-10-182,-4-30-117,1-1 1,0 1-1,0 0 1,0 0-1,-1 0 0,1-1 1,0 1-1,0 0 1,0-1-1,0 1 1,0-1-1,0 1 1,0-1-1,0 0 1,1 1-1,-1-1 1,0 0-1,0 0 1,0 0-1,0 0 0,0 1 1,0-2-1,1 1 1,-1 0-1,0 0 1,0 0-1,1-1 1,32-9-6476,-14-4 282,1-4-4420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8.189"/>
    </inkml:context>
    <inkml:brush xml:id="br0">
      <inkml:brushProperty name="width" value="0.025" units="cm"/>
      <inkml:brushProperty name="height" value="0.025" units="cm"/>
    </inkml:brush>
  </inkml:definitions>
  <inkml:trace contextRef="#ctx0" brushRef="#br0">5 1 17969,'0'0'8056,"9"0"-6209,6 0-1263,-5-1-314,-1 1-1,1 0 1,0 1 0,-1 0-1,14 3 1,-20-3-238,-1-1-1,1 1 0,-1 0 1,0 0-1,0 0 0,1 1 1,-1-1-1,0 0 0,0 1 1,0-1-1,0 1 0,0 0 1,-1 0-1,1 0 0,0 0 1,-1 0-1,0 0 0,1 0 1,-1 0-1,0 1 0,0-1 1,0 0-1,0 1 1,-1-1-1,1 1 0,-1-1 1,1 5-1,-1 1 30,0-1 1,-1 1-1,1-1 0,-2 0 1,1 1-1,-1-1 0,0 0 1,-1 0-1,1 0 0,-1 0 1,-1-1-1,1 1 0,-1-1 1,-8 10-1,-7 7 225,0-1 1,-31 26-1,33-32-250,17-12-36,12-6 0,12-6 0,95-37-2329,65-6-5373,-177 48-81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3.536"/>
    </inkml:context>
    <inkml:brush xml:id="br0">
      <inkml:brushProperty name="width" value="0.025" units="cm"/>
      <inkml:brushProperty name="height" value="0.025" units="cm"/>
    </inkml:brush>
  </inkml:definitions>
  <inkml:trace contextRef="#ctx0" brushRef="#br0">26 59 8296,'0'0'8242,"9"-7"-5177,-8 6-2994,9-7 962,0 0 0,0 1 0,17-8 1,-24 13-799,0 0 1,0 1 0,0-1-1,1 1 1,-1 0 0,1 0 0,-1 0-1,0 1 1,1-1 0,-1 1 0,1 0-1,-1 0 1,1 0 0,0 0 0,-1 1-1,0-1 1,1 1 0,-1 0 0,1 0-1,-1 0 1,4 2 0,-5-2-217,-1 0 0,0 0 1,0 0-1,0 0 0,1 1 1,-1-1-1,0 0 0,0 0 1,-1 1-1,1-1 0,0 0 1,0 1-1,-1-1 0,1 1 1,-1-1-1,1 1 0,-1-1 1,1 1-1,-1-1 0,0 1 1,0 0-1,0-1 0,0 1 1,0-1-1,0 1 0,0-1 1,-1 1-1,1 0 0,-1-1 1,1 1-1,-1-1 0,1 1 1,-1-1-1,0 0 0,0 1 1,1-1-1,-1 0 0,0 1 1,-2 0-1,-2 6 28,-2 0 0,1-1 0,-1 0 1,-12 11-1,5-4 6,14-7-6,25-5-9,3-1-102,-25-1 48,1 1 0,-1-1 0,1 1 0,-1 0 0,1 0 0,-1 0 0,1 1 0,-1-1-1,0 1 1,0 0 0,0 0 0,0 0 0,0 0 0,0 1 0,-1-1 0,1 1 0,-1-1-1,1 1 1,-1 0 0,0 0 0,3 6 0,-4-7 11,-1 1 0,1-1 1,-1 1-1,1 0 0,-1-1 0,0 1 1,0 0-1,0-1 0,-1 1 0,1-1 1,-1 1-1,1 0 0,-1-1 0,0 1 1,0-1-1,0 0 0,0 1 0,0-1 1,0 0-1,-1 0 0,1 1 0,-1-1 1,0 0-1,0 0 0,0-1 0,1 1 1,-2 0-1,1-1 0,0 1 0,-3 1 1,-6 4 167,-1-1 1,1 0-1,-1-1 0,0 0 1,0-1-1,0 0 1,-1-1-1,0-1 1,1 0-1,-1 0 0,0-1 1,-15-1-1,27 0-225,-1 0 0,1 0 0,0 0-1,-1 0 1,1 0 0,0-1 0,0 1-1,-1 0 1,1-1 0,0 1-1,0-1 1,-1 1 0,1-1 0,0 1-1,0-1 1,0 0 0,0 0 0,0 0-1,0 1 1,0-1 0,0 0 0,0 0-1,0 0 1,1-1 0,-1 1 0,0 0-1,1 0 1,-2-2 0,1-1-1371,0-1-1,1 1 1,-1 0 0,1 0 0,0-1 0,0 1-1,1-8 1,2-7-6137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8.517"/>
    </inkml:context>
    <inkml:brush xml:id="br0">
      <inkml:brushProperty name="width" value="0.025" units="cm"/>
      <inkml:brushProperty name="height" value="0.025" units="cm"/>
    </inkml:brush>
  </inkml:definitions>
  <inkml:trace contextRef="#ctx0" brushRef="#br0">85 135 6086,'0'0'10121,"-58"-3"-7526,40-5 1056,10-2-416,8 2-929,3-2-1184,20 0-418,10 1-480,6-1-192,9 2-32,3-1-288,1 1-1922,-6 0-2883,-7-2-3907</inkml:trace>
  <inkml:trace contextRef="#ctx0" brushRef="#br0" timeOffset="1">462 1 19122,'0'0'7303,"-53"64"-4196,40-37-1025,5-2-929,-1-3-1153,9-4 0,0-7 0,15-4 0,5-7 0,2 0-929,-1-10-2786,-5-10-4421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9.201"/>
    </inkml:context>
    <inkml:brush xml:id="br0">
      <inkml:brushProperty name="width" value="0.025" units="cm"/>
      <inkml:brushProperty name="height" value="0.025" units="cm"/>
    </inkml:brush>
  </inkml:definitions>
  <inkml:trace contextRef="#ctx0" brushRef="#br0">0 181 13036,'0'0'17105,"14"1"-16625,-10-1-451,3 1 2,0-1 0,0 0-1,-1 0 1,1 0 0,0-1 0,0 0 0,-1 0-1,1-1 1,0 0 0,-1 0 0,0 0 0,1-1-1,-1 0 1,6-4 0,7-6-3,-1-1 0,17-17 0,-31 27-24,0 1 0,-1-1 0,1 0 0,-1-1 0,0 1 0,0-1 0,0 1 0,-1-1 0,0 0 0,0 0 0,0 0 0,0 0 0,-1 0 0,2-10 0,-3 14-1,0 0-1,0 0 1,0 1-1,0-1 1,0 0 0,-1 0-1,1 0 1,0 0-1,0 1 1,-1-1-1,1 0 1,0 0 0,-1 0-1,1 1 1,-1-1-1,1 0 1,-1 1-1,1-1 1,-1 0-1,0 1 1,1-1 0,-1 1-1,0-1 1,1 1-1,-1-1 1,0 1-1,0-1 1,1 1 0,-2-1-1,-31 0-29,25 2 35,0 0 0,1 1 0,0 0 0,-1 0 1,1 1-1,-11 6 0,6 0 69,0 1 0,1 0 0,0 1-1,1 0 1,0 1 0,-12 20 0,17-27-27,2 1 0,-1 0 0,1 0 0,0 1 0,0-1 0,0 1 0,1-1 0,0 1 0,0 0 0,1 0 0,0 0 0,0 0 0,1 0 0,0 0 0,0 0 0,2 10 0,-1-15-49,0 0 0,1-1 0,-1 1 0,0 0 0,1-1 0,0 1 0,-1-1 0,1 1 0,0-1 0,0 0 0,-1 1 0,1-1 0,0 0 0,0 0 0,1-1 0,-1 1 0,0 0 0,0-1 0,0 1 0,0-1 0,1 0 0,-1 0 0,0 1 0,5-2 0,61-2-85,-65 3 63,11-2-444,-1 0-1,0-1 1,21-8 0,34-22-6563,-29 6-419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9.607"/>
    </inkml:context>
    <inkml:brush xml:id="br0">
      <inkml:brushProperty name="width" value="0.025" units="cm"/>
      <inkml:brushProperty name="height" value="0.025" units="cm"/>
    </inkml:brush>
  </inkml:definitions>
  <inkml:trace contextRef="#ctx0" brushRef="#br0">111 11 17809,'-6'11'3438,"-15"24"569,-25 59 1,39-76-3538,0-1-1,2 1 0,0 0 1,0 1-1,2-1 1,-2 31-1,5-47-469,0 1 0,0-1 0,0 1-1,0-1 1,1 1 0,-1-1 0,1 1 0,-1-1-1,1 1 1,0-1 0,0 0 0,0 1 0,0-1-1,1 0 1,-1 0 0,0 0 0,1 0 0,0 0-1,-1 0 1,1 0 0,0 0 0,0-1 0,0 1 0,0-1-1,0 1 1,1-1 0,-1 0 0,0 0 0,0 0-1,1 0 1,-1 0 0,1-1 0,-1 1 0,1-1-1,-1 0 1,1 1 0,-1-1 0,1 0 0,-1 0-1,6-2 1,0 2-50,0-1 0,-1-1 1,1 0-1,0 0 0,-1 0 0,1-1 0,-1 0 0,0-1 0,0 0 0,0 0 0,0 0 0,7-7 1,1-4-380,0-1 0,-2-1 0,0 0 0,-1 0 0,17-34 0,38-103-744,-51 113 1300,-40 100 1446,9-27-1127,2-1 0,1 2 0,1-1 0,2 2 0,-9 63 0,18-95-434,0 0 0,1 0 0,-1 0 0,0 0 0,0 0 0,1 0 0,0 0 0,-1-1 0,1 1 0,0 0 0,0 0 0,0-1 0,0 1 0,0 0-1,0-1 1,0 1 0,0-1 0,1 1 0,-1-1 0,1 0 0,-1 1 0,1-1 0,0 0 0,-1 0 0,1 0 0,0 0 0,0-1 0,-1 1 0,1 0 0,0-1-1,0 1 1,0-1 0,0 0 0,0 0 0,0 1 0,0-1 0,0 0 0,0-1 0,3 1 0,2-1-376,1 1 0,-1-1 1,1 0-1,-1-1 0,1 1 0,-1-2 0,0 1 1,0-1-1,11-6 0,-9 1-4547,-5 0-2851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39.949"/>
    </inkml:context>
    <inkml:brush xml:id="br0">
      <inkml:brushProperty name="width" value="0.025" units="cm"/>
      <inkml:brushProperty name="height" value="0.025" units="cm"/>
    </inkml:brush>
  </inkml:definitions>
  <inkml:trace contextRef="#ctx0" brushRef="#br0">70 50 17424,'0'0'10410,"-53"-43"-6982,41 37-2275,8 6-1057,8 0-3267,8 3-4741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0.525"/>
    </inkml:context>
    <inkml:brush xml:id="br0">
      <inkml:brushProperty name="width" value="0.025" units="cm"/>
      <inkml:brushProperty name="height" value="0.025" units="cm"/>
    </inkml:brush>
  </inkml:definitions>
  <inkml:trace contextRef="#ctx0" brushRef="#br0">0 101 10634,'3'-9'3395,"-1"2"-2798,16-48 3359,-17 53-3420,1-1 1,-1 0 0,1 1 0,-1-1 0,1 1 0,0-1 0,0 1 0,0 0-1,0 0 1,4-4 0,-5 6-457,-1 1-1,1-1 0,-1 0 1,0 0-1,1 1 0,-1-1 1,1 0-1,-1 1 1,0-1-1,1 0 0,-1 1 1,1-1-1,-1 1 0,0-1 1,0 1-1,1-1 1,-1 0-1,0 1 0,0-1 1,1 1-1,-1-1 0,0 1 1,0 0-1,0-1 1,0 1-1,0-1 0,0 1 1,0-1-1,0 1 0,0-1 1,0 1-1,0-1 1,0 1-1,-1 0 0,2 28 634,-1-27-462,-16 241 2640,10-183-2472,4-44-272,1-11-57,0 0 1,0-1-1,0 1 1,1 0-1,0 0 1,0 0-1,1 0 1,-1 0-1,3 8 1,-2-13-82,1 0-1,-1 0 1,1 0 0,0 0 0,-1 0 0,1 0-1,-1 0 1,1 0 0,-1-1 0,1 1 0,-1-1 0,1 1-1,-1-1 1,0 1 0,1-1 0,-1 0 0,0 0-1,1 1 1,1-3 0,22-17-9,0-1 0,-1-1 0,-1-1 0,-2-1 0,36-50 0,-30 38 0,-2 5-77,-2-1 1,34-62-1,-54 84-1852,-2 5-2195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0.869"/>
    </inkml:context>
    <inkml:brush xml:id="br0">
      <inkml:brushProperty name="width" value="0.025" units="cm"/>
      <inkml:brushProperty name="height" value="0.025" units="cm"/>
    </inkml:brush>
  </inkml:definitions>
  <inkml:trace contextRef="#ctx0" brushRef="#br0">7 1 18129,'0'0'6118,"-7"52"-3107,7-44-1474,18-3-544,7-3-576,9-2-257,6 0-256,4 0-1538,0 0-2210,-4-7-2530,-4 0-8552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1.259"/>
    </inkml:context>
    <inkml:brush xml:id="br0">
      <inkml:brushProperty name="width" value="0.025" units="cm"/>
      <inkml:brushProperty name="height" value="0.025" units="cm"/>
    </inkml:brush>
  </inkml:definitions>
  <inkml:trace contextRef="#ctx0" brushRef="#br0">179 0 19635,'-12'2'2792,"0"1"-2011,0 0 1,0 0-1,0 1 1,1 1-1,-1 0 1,-16 11 0,23-14-598,0 1 0,0 0 0,1 1 0,0-1 1,-1 1-1,1 0 0,0 0 0,1 1 1,-1-1-1,1 1 0,0-1 0,0 1 0,0 0 1,1 0-1,-1 1 0,1-1 0,1 0 0,-1 1 1,-1 8-1,3-13-176,1 0 0,-1 0 0,0 1 0,1-1 0,-1 0 0,1 0 0,-1 0 0,1 0 0,0 0 0,0 0 1,-1 0-1,1 0 0,0 0 0,0 0 0,0 0 0,0 0 0,0-1 0,0 1 0,0 0 0,0-1 0,0 1 0,0 0 0,0-1 0,1 0 0,-1 1 0,0-1 0,0 0 0,0 1 1,1-1-1,-1 0 0,0 0 0,0 0 0,1 0 0,-1 0 0,2-1 0,52-3 145,-28-2-175,-1-2-1,0 0 1,0-2 0,30-16 0,30-12-1351,-84 38 1353,0-1 0,0 0 0,1 0 0,-1 1 0,0-1 0,0 1 0,1 0 0,-1 0 0,0 0 0,0 0 0,1 0 0,2 1 0,-4-1 22,0 0 1,0 1 0,0-1 0,-1 1-1,1-1 1,0 1 0,0-1 0,0 1 0,-1-1-1,1 1 1,0 0 0,0 0 0,-1-1-1,1 1 1,-1 0 0,1 0 0,-1 0 0,1 0-1,0 1 1,0 5 119,0-1 1,0 1-1,0-1 0,-1 1 0,0 0 1,-2 12-1,1 9 497,1-27-588,0 1 0,0-1 0,0 1 0,0-1 0,0 1-1,0-1 1,0 1 0,1-1 0,-1 1 0,0-1 0,1 0-1,-1 1 1,1-1 0,0 1 0,0-1 0,-1 0 0,1 0-1,2 3 1,-2-3-12,1-1-1,0 1 1,-1-1-1,1 0 1,-1 1-1,1-1 1,-1 0-1,1 0 1,0 0-1,-1 0 1,1 0-1,-1 0 1,1-1-1,0 1 1,-1 0-1,1-1 1,-1 1-1,1-1 1,1-1-1,72-36-288,-65 32 198,0 0 0,0 0 0,0 1 0,1 0 0,0 0 0,0 2 0,0-1 0,0 1 0,1 1 0,21-2 0,-31 4 68,-1 1-1,0-1 1,0 1 0,0-1 0,0 1 0,0-1 0,0 1 0,0 0 0,0-1 0,-1 1 0,1 0 0,0 0 0,0 0-1,-1 0 1,1 0 0,0 0 0,-1 0 0,1 0 0,-1 0 0,1 0 0,-1 0 0,0 0 0,1 0 0,-1 0 0,0 1-1,0-1 1,0 0 0,0 0 0,0 0 0,0 0 0,0 1 0,0-1 0,0 0 0,0 0 0,-1 0 0,1 0-1,-1 2 1,-12 44 272,5-19-650,8-28 287,0 0-1,0 1 1,0-1-1,1 0 0,-1 0 1,0 1-1,0-1 0,0 0 1,0 1-1,0-1 1,0 0-1,0 0 0,0 1 1,1-1-1,-1 0 0,0 0 1,0 1-1,0-1 1,0 0-1,1 0 0,-1 1 1,0-1-1,0 0 1,1 0-1,-1 0 0,0 0 1,0 0-1,1 1 0,-1-1 1,0 0-1,1 0 1,-1 0-1,0 0 0,0 0 1,1 0-1,-1 0 0,0 0 1,1 0-1,-1 0 1,1 0-1,2-1-622,1 0 0,-1-1 0,1 0 1,-1 1-1,1-1 0,-1 0 0,0-1 0,0 1 0,0 0 0,3-5 1,43-45-10542,-24 24 6070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1.601"/>
    </inkml:context>
    <inkml:brush xml:id="br0">
      <inkml:brushProperty name="width" value="0.025" units="cm"/>
      <inkml:brushProperty name="height" value="0.025" units="cm"/>
    </inkml:brush>
  </inkml:definitions>
  <inkml:trace contextRef="#ctx0" brushRef="#br0">55 0 9289,'0'0'13501,"-3"11"-10603,-3 14-930,-2-1 0,-17 38 1,23-59-1783,-9 27 602,11-30-784,0 1 0,0-1 1,0 1-1,0 0 0,0-1 0,0 1 0,0-1 0,0 1 0,0-1 0,0 1 0,1-1 0,-1 1 0,0-1 0,0 1 0,0-1 1,1 1-1,-1-1 0,0 1 0,1-1 0,-1 1 0,0-1 0,1 0 0,-1 1 0,0-1 0,1 1 0,-1-1 0,1 0 0,-1 0 1,1 1-1,-1-1 0,1 0 0,-1 0 0,1 1 0,-1-1 0,1 0 0,-1 0 0,1 0 0,-1 0 0,1 0 0,0 0 0,-1 0 0,1 0 1,-1 0-1,1 0 0,-1 0 0,1 0 0,-1 0 0,1-1 0,16-2-4,0-2 0,-1 0 0,0-1 0,0 0 0,0-2 0,-1 1 0,20-15 0,18-8 0,-42 24 0,1 0 0,0 1 0,0 0 0,1 0 0,-1 1 0,1 1 0,0 0 0,18-1 0,-31 4 0,1 0 0,-1 0 0,0 0 0,1 0 0,-1 0 0,1 0 0,-1 0 0,1 0 0,-1 0 0,0 1 0,1-1 0,-1 0 0,1 0 0,-1 0 0,0 0 0,1 1 0,-1-1 0,1 0 0,-1 1 0,0-1 0,0 0 0,1 1 0,-1-1 0,0 0 0,1 1 0,-1-1 0,0 0 0,0 1 0,0-1 0,1 1 0,-1-1 0,0 0 0,0 2 0,-3 18 0,-14 18 0,16-36 0,-9 18-2861,4-19-4015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2.440"/>
    </inkml:context>
    <inkml:brush xml:id="br0">
      <inkml:brushProperty name="width" value="0.025" units="cm"/>
      <inkml:brushProperty name="height" value="0.025" units="cm"/>
    </inkml:brush>
  </inkml:definitions>
  <inkml:trace contextRef="#ctx0" brushRef="#br0">134 86 12236,'2'-9'4569,"-1"3"-4440,0 1 666,0 0 0,0 0 1,0 0-1,0 0 0,-1 0 1,0-9-1,-1 13-672,1 0-1,0 0 1,-1 0 0,1 0 0,0 0 0,-1 0-1,1 0 1,-1 1 0,0-1 0,1 0 0,-1 0-1,0 0 1,1 0 0,-1 1 0,0-1-1,0 0 1,0 1 0,0-1 0,1 1 0,-1-1-1,0 1 1,0-1 0,0 1 0,0-1 0,0 1-1,0 0 1,-1 0 0,1 0 0,0-1 0,0 1-1,0 0 1,0 0 0,0 1 0,0-1 0,0 0-1,0 0 1,0 0 0,0 1 0,0-1 0,0 0-1,0 1 1,0-1 0,0 1 0,-1 0 0,-3 2-32,-1-1 0,1 1 0,0 0 0,0 1 0,0-1 0,1 1 1,-1 0-1,1 0 0,0 0 0,0 1 0,0 0 0,1-1 1,-1 1-1,-2 7 0,1-3-8,0 0-1,1 1 1,0-1 0,0 1-1,1 0 1,0 0-1,-1 15 1,3-23-69,1 0 1,0 0-1,0-1 0,0 1 0,0 0 0,0 0 1,0 0-1,0 0 0,1 0 0,-1 0 1,1 0-1,-1 0 0,1-1 0,0 1 0,-1 0 1,1 0-1,0-1 0,0 1 0,1-1 1,-1 1-1,0-1 0,0 1 0,3 1 0,-1-1 1,0-1 0,-1 0 0,1 0 0,0 0 0,-1-1 0,1 1-1,0-1 1,0 0 0,0 1 0,0-1 0,-1 0 0,1-1 0,0 1 0,4-1-1,5-2 24,1 0 0,0-1-1,-1-1 1,0 0 0,22-13-1,-9 2-7,-2 0 0,31-28 0,-47 38-32,0-1 0,0 0 0,-1 0 0,0 0-1,0-1 1,-1 0 0,0 0 0,0 0 0,-1-1 0,0 0-1,3-11 1,-33 105 443,-4 14 473,28-90-858,0 1 0,1-1 0,0 1 0,1-1 0,0 1-1,0-1 1,1 1 0,2 11 0,-2-19-56,0-1 0,-1 1 0,1-1 0,0 0 0,0 1 0,0-1 0,0 0 0,0 1 0,0-1 0,0 0 0,0 0 0,0 0 0,1 0 0,-1 0 0,0 0 0,1 0 0,-1 0 0,1-1 0,-1 1 0,1-1 0,-1 1 0,1-1 0,0 1 0,-1-1 0,1 0 0,-1 0 0,1 0 0,0 0 0,-1 0 0,1 0 0,3-1 0,2 1 0,-1-1 0,1-1 0,0 1 0,0-1 0,0 0 0,8-4 0,-4-1 0,1 0 0,-1 0 0,0-1 0,-1 0 0,1-1 0,-2 0 0,1-1 0,15-21 0,-19 23 0,0-1 0,-1 0 0,0 0 0,0 0 0,-1-1 0,0 1 0,-1-1 0,0 0 0,0 0 0,-1-1 0,-1 1 0,1-11 0,-2 21 0,0 0 0,0 0 0,0 0 0,0 0 0,0 0 0,0 0 0,0 0 0,0 0 0,0 0 0,0 0 0,-1 0 0,1 0 0,0 0 0,0 0 0,0 0 0,0 0 0,0 0 0,0 0 0,0 0 0,0 0 0,0 0 0,-1 0 0,1 0 0,0 0 0,0 0 0,0 0 0,0 0 0,0 0 0,0 0 0,0 0 0,0 0 0,0 0 0,0 0 0,0 0 0,-1 0 0,1 0 0,0 0 0,0 0 0,0-1 0,0 1 0,0 0 0,0 0 0,0 0 0,0 0 0,0 0 0,0 0 0,0 0 0,0 0 0,0 0 0,0 0 0,0-1 0,0 1 0,0 0 0,0 0 0,0 0 0,0 0 0,0 0 0,0 0 0,0 0 0,0 0 0,0 0 0,0-1 0,0 1 0,0 0 0,0 0 0,0 0 0,-7 10 0,-6 16 0,7-13 0,2 1 0,0 0 0,-4 28 0,8-40 0,-1 0 0,1 1 0,-1-1 0,1 0 0,0 0 0,0 0 0,0 1 0,0-1 0,1 0 0,-1 0 0,1 0 0,-1 0 0,1 1 0,0-1 0,0 0 0,-1 0 0,2 0 0,-1 0 0,0-1 0,0 1 0,0 0 0,1 0 0,-1-1 0,1 1 0,0-1 0,-1 1 0,1-1 0,0 0 0,0 0 0,0 0 0,0 1 0,0-2 0,0 1 0,0 0 0,3 0 0,5 0 0,0 0 0,0-1 0,0 0 0,1-1 0,-1 0 0,0 0 0,0-1 0,0-1 0,0 0 0,-1 0 0,1-1 0,16-9 0,-14 7 0,0-2 0,0 0 0,0 0 0,-1-1 0,0 0 0,-1-1 0,0 0 0,15-20 0,-23 26 0,1 0 0,-1-1 0,0 1 0,0 0 0,-1-1 0,1 1 0,-1-1 0,0 0 0,0 1 0,-1-1 0,1 0 0,-1 0 0,0 1 0,-1-7 0,1 10 0,0 0 0,0-1 0,-1 1 0,1 0 0,0 0 0,-1 0 0,1 0 0,-1 0 0,1 0 0,-1 0 0,0 0 0,1 0 0,-1 0 0,0 0 0,0 0 0,0 0 0,1 1 0,-1-1 0,0 0 0,0 1 0,0-1 0,0 1 0,-2-1 0,1 0 0,0 1 0,0 0 0,-1 0 0,1 0 0,0 0 0,0 0 0,-1 1 0,1-1 0,0 1 0,0-1 0,0 1 0,0 0 0,-1 0 0,1 0 0,0 0 0,-3 3 0,-1 0 0,1 0 0,0 0 0,0 1 0,0 0 0,1 0 0,-1 1 0,1-1 0,1 1 0,-1 0 0,1 0 0,0 0 0,0 0 0,0 1 0,1-1 0,0 1 0,1 0 0,-1-1 0,1 1 0,1 0 0,-1 0 0,1 0 0,0 0 0,2 13 0,-1-19-100,0 1 0,0-1 0,0 0 0,0 0 0,0 1 0,0-1 0,0 0 0,0 0 0,0 0 0,1 0 0,-1 0 0,0 0-1,1 0 1,-1-1 0,1 1 0,-1 0 0,1-1 0,-1 1 0,1-1 0,-1 0 0,1 1 0,0-1 0,2 0 0,-2 0-356,1 1-1,0-1 1,0 0 0,0-1-1,0 1 1,0 0 0,0-1-1,0 1 1,-1-1 0,1 0-1,0 0 1,4-3 0,11-14-7835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2.768"/>
    </inkml:context>
    <inkml:brush xml:id="br0">
      <inkml:brushProperty name="width" value="0.025" units="cm"/>
      <inkml:brushProperty name="height" value="0.025" units="cm"/>
    </inkml:brush>
  </inkml:definitions>
  <inkml:trace contextRef="#ctx0" brushRef="#br0">1 1 17745,'0'0'9769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3.949"/>
    </inkml:context>
    <inkml:brush xml:id="br0">
      <inkml:brushProperty name="width" value="0.025" units="cm"/>
      <inkml:brushProperty name="height" value="0.025" units="cm"/>
    </inkml:brush>
  </inkml:definitions>
  <inkml:trace contextRef="#ctx0" brushRef="#br0">262 1 9801,'-12'0'1362,"2"1"-927,-1-1 1,0 2 0,0-1 0,1 2-1,-1-1 1,1 2 0,0-1 0,0 1-1,0 1 1,1 0 0,-1 0 0,1 1-1,0 0 1,0 0 0,-12 13-1,12-8-253,0 0 0,1 1 0,1-1 0,0 1 0,1 1 0,0-1 0,1 1 0,0 0 0,1 1-1,0-1 1,-2 24 0,5-29-60,0 0 0,1 0 0,0 0 0,0 1 1,1-1-1,0 0 0,1 0 0,0 0 0,0 0 0,0 0 0,1 0 0,0-1 0,1 1 0,0-1 0,0 0 0,0 0 0,1-1 0,0 1 0,1-1 0,9 9 0,-2-5 153,0-1 0,1 0-1,0-1 1,0-1 0,1 0 0,0-1-1,0 0 1,1-2 0,-1 0 0,1 0-1,0-1 1,0-1 0,0-1-1,0-1 1,0 0 0,0-1 0,30-5-1,-27 3-46,0-1 0,-1 0-1,1-2 1,-1 0 0,0-1-1,-1-1 1,1-1 0,-1 0-1,-1-1 1,0-1 0,-1-1-1,0 0 1,0-1 0,19-23-1,-29 31-176,-1-1 0,0 1 1,0-1-1,-1 0 0,0 0 0,0 0 0,0 0 0,-1-1 0,0 1 0,0-1 0,-1 1 0,1-1 0,-2 0 1,1 1-1,-1-1 0,0 0 0,0 0 0,0 1 0,-3-12 0,0 10-46,0 0 0,0 0 0,-1 0 0,0 1-1,0-1 1,-1 1 0,0 0 0,0 1 0,0-1 0,-1 1 0,0 0-1,0 0 1,-1 1 0,0 0 0,-8-6 0,1 3-214,0 0 0,0 1 0,-1 0 0,0 1 0,0 1 0,0 1-1,-1 0 1,-19-2 0,-36 1-9739,59 5 1289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3.141"/>
    </inkml:context>
    <inkml:brush xml:id="br0">
      <inkml:brushProperty name="width" value="0.025" units="cm"/>
      <inkml:brushProperty name="height" value="0.025" units="cm"/>
    </inkml:brush>
  </inkml:definitions>
  <inkml:trace contextRef="#ctx0" brushRef="#br0">140 1 5733,'0'0'24440,"-10"51"-23095,-1-14-416,-5 9-609,-5 4-320,1 5 0,-1 4 0,3-1 0,4-1 0,10-11 0,-1-15-4036,5-16-6598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3.718"/>
    </inkml:context>
    <inkml:brush xml:id="br0">
      <inkml:brushProperty name="width" value="0.025" units="cm"/>
      <inkml:brushProperty name="height" value="0.025" units="cm"/>
    </inkml:brush>
  </inkml:definitions>
  <inkml:trace contextRef="#ctx0" brushRef="#br0">65 116 6470,'0'0'2333,"7"-10"-609,2-2-944,24-36 2692,-14 12 2158,-17 26-1192,-7 10-899,-8 14-1582,-5 24-1438,3 0 0,1 0 0,-16 73 0,8-27-171,11-27-348,8-45 0,2-50 0,1 18-1601,-2-46-15071,1 53 2883</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4.090"/>
    </inkml:context>
    <inkml:brush xml:id="br0">
      <inkml:brushProperty name="width" value="0.025" units="cm"/>
      <inkml:brushProperty name="height" value="0.025" units="cm"/>
    </inkml:brush>
  </inkml:definitions>
  <inkml:trace contextRef="#ctx0" brushRef="#br0">1 169 15599,'0'0'2439,"0"-10"279,-1 4-2346,1 0 0,0-1 0,1 1 0,-1 0 0,1 0 0,0 0-1,1 0 1,-1 0 0,1 0 0,0 0 0,1 0 0,0 0 0,0 1 0,0 0 0,0-1 0,1 1 0,0 0 0,0 1 0,0-1 0,0 1 0,1 0 0,0 0 0,0 0 0,9-5 0,-4 5-274,-1 1 0,1 0 0,0 0 0,0 1 0,14-1 0,-21 2-97,0 1 0,0-1-1,0 1 1,0 0 0,0 0 0,0 0 0,0 0 0,0 1 0,0-1 0,0 1 0,0 0 0,-1 0 0,1 0-1,0 0 1,0 0 0,-1 1 0,1-1 0,-1 1 0,1-1 0,-1 1 0,0 0 0,4 4 0,-6-6 23,1 1 1,-1-1-1,1 1 0,-1-1 1,1 1-1,-1 0 1,0-1-1,1 1 1,-1 0-1,0 0 0,0-1 1,0 1-1,1 0 1,-1 0-1,0-1 1,0 1-1,0 0 1,0 0-1,0-1 0,0 1 1,0 0-1,-1 0 1,1-1-1,0 1 1,0 0-1,0-1 0,-1 1 1,1 0-1,0 0 1,-1-1-1,1 1 1,-1-1-1,1 1 0,-1 0 1,1-1-1,-1 1 1,1-1-1,-1 1 1,0-1-1,1 0 1,-1 1-1,0-1 0,1 1 1,-1-1-1,0 0 1,1 0-1,-3 1 1,-39 3 925,38-4-1039,3 0-392,1 11-7562,0-6 1512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4.726"/>
    </inkml:context>
    <inkml:brush xml:id="br0">
      <inkml:brushProperty name="width" value="0.025" units="cm"/>
      <inkml:brushProperty name="height" value="0.025" units="cm"/>
    </inkml:brush>
  </inkml:definitions>
  <inkml:trace contextRef="#ctx0" brushRef="#br0">90 1 4484,'0'0'21167,"0"10"-19117,-4 31-1103,-1 0 0,-16 64 0,-34 89 1255,50-177-2179,38-85-23,-14 33 0,-2 0 0,21-64 0,-30 81 0,-3 34 0,-5-12 0,1-1 0,-1 1 0,1-1 0,0 0 0,1 1 0,-1-1 0,0 0 0,3 4 0,0-4 0,0-1 0,0 1 0,0-1 0,0 0 0,0 0 0,0 0 0,1-1 0,-1 0 0,0 0 0,1 0 0,-1 0 0,1-1 0,0 1 0,-1-1 0,1 0 0,-1-1 0,1 1 0,5-2 0,4 0 0,1-1 0,-2 0 0,1-1 0,21-9 0,-22 6 0,0 0 0,0-1 0,20-16 0,-29 22 0,-1-1 0,1 0 0,-1 0 0,0 0 0,0 0 0,0-1 0,-1 1 0,1-1 0,-1 1 0,0-1 0,0 0 0,0 0 0,0 0 0,-1 0 0,0 0 0,1 0 0,-1-5 0,-1 9 0,0-1 0,0 1 0,0 0 0,0 0 0,0-1 0,0 1 0,0 0 0,0-1 0,0 1 0,0 0 0,0 0 0,0-1 0,0 1 0,0 0 0,-1 0 0,1 0 0,0-1 0,0 1 0,0 0 0,0 0 0,-1-1 0,1 1 0,0 0 0,0 0 0,-1 0 0,1 0 0,0 0 0,0-1 0,0 1 0,-1 0 0,1 0 0,0 0 0,0 0 0,-1 0 0,1 0 0,0 0 0,-1 0 0,1 0 0,-1 0 0,-14 4 0,-11 12 0,14-5 0,0 1 0,1 0 0,0 1 0,1 0 0,0 0 0,2 1 0,-1 0 0,2 1 0,0 0 0,0 0 0,2 1 0,0 0 0,-5 26 0,9-40-8,1 0 0,0 0 0,0 0 0,0-1 0,0 1 0,1 0 0,-1 0 0,0 0 0,1-1 0,-1 1 0,1 0 0,0 0 0,0-1 0,-1 1 0,1 0 0,0-1 0,0 1 0,0-1 0,1 1 0,-1-1 0,0 0 0,3 3 0,0-2-58,0 0 0,-1 0 0,1 0 0,0-1 0,0 0-1,-1 0 1,1 0 0,0 0 0,0 0 0,6 0-1,4-1-625,0 0 0,1-1-1,-1 0 1,0-1-1,19-5 1,16-12-7214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5.380"/>
    </inkml:context>
    <inkml:brush xml:id="br0">
      <inkml:brushProperty name="width" value="0.025" units="cm"/>
      <inkml:brushProperty name="height" value="0.025" units="cm"/>
    </inkml:brush>
  </inkml:definitions>
  <inkml:trace contextRef="#ctx0" brushRef="#br0">200 158 21909,'-12'4'3139,"-13"7"-1570,0 1 1,-29 19-1,47-28-1381,1 1 1,0 1-1,-1-1 0,2 1 0,-1 0 0,0 0 0,1 1 1,0 0-1,1 0 0,-1 0 0,1 0 0,0 1 0,1 0 1,-1-1-1,-2 10 0,6-15-188,0-1 0,0 1 0,0-1 0,0 1 0,0 0 0,0-1 0,0 1 0,0-1 0,0 1 0,0-1 0,0 1 0,0-1 0,0 1 0,1-1 0,-1 1 0,0-1 0,0 1 0,1-1 0,-1 1 0,0-1 0,1 1 0,-1-1 0,1 0 0,-1 1 0,0-1 0,1 1 0,-1-1 0,1 0 0,-1 0 0,1 1 0,0-1 0,24 4 0,26-10 0,-36 0-24,0 0 1,-1 0-1,0-1 0,-1-1 0,1 0 1,-1-1-1,-1 0 0,0-1 1,0-1-1,-1 0 0,-1 0 0,11-15 1,-10 12-6,0-2 1,0 1-1,-2-1 1,0-1 0,-1 0-1,-1 0 1,0-1-1,-1 0 1,6-32-1,-62 130 622,37-56-593,-9 15 0,-16 41 0,33-69 0,1-1 0,1 1 0,0 0 0,0 0 0,1 0 0,1 1 0,-1-1 0,2 0 0,0 16 0,1-26 0,-1 1 0,0-1 0,0 0 0,1 1 0,-1-1 0,1 1 0,-1-1 0,1 0 0,0 1 0,-1-1 0,1 0 0,0 0 0,0 0 0,0 1 0,0-1 0,0 0 0,0 0 0,0 0 0,0-1 0,1 1 0,-1 0 0,0 0 0,0-1 0,2 2 0,1-1 0,0 0 0,0 0 0,0-1 0,0 1 0,0-1 0,0 0 0,0 0 0,0 0 0,4-1 0,3-1 0,1-1 0,-1 0 0,0 0 0,0-1 0,18-8 0,-8-2 0,0 0 0,0-2 0,-1 0 0,-1-1 0,-1-1 0,0-1 0,-2 0 0,19-29 0,-84 125 0,44-69 0,1 1 0,0-1 0,0 1 0,1 1 0,0-1 0,0 0 0,-1 16 0,4-24 0,0 0 0,0 1 0,0-1 0,0 0 0,0 0 0,0 1 0,1-1 0,-1 0 0,0 0 0,1 0 0,-1 1 0,1-1 0,0 0 0,-1 0 0,1 0 0,0 0 0,-1 0 0,1 0 0,0 0 0,0 0 0,0-1 0,0 1 0,0 0 0,0 0 0,0-1 0,0 1 0,0-1 0,1 1 0,-1-1 0,0 1 0,0-1 0,0 0 0,1 1 0,-1-1 0,0 0 0,0 0 0,1 0 0,-1 0 0,0 0 0,0 0 0,1 0 0,-1-1 0,0 1 0,0 0 0,2-1 0,5-1 0,-1 1 0,1-1 0,-1-1 0,0 1 0,0-1 0,9-5 0,2-4 0,-1-2 0,-1 1 0,0-2 0,-1 0 0,-1-1 0,0 0 0,-1-1 0,-1 0 0,13-25 0,-51 104 0,20-50 0,1-1 0,0 1 0,1 0 0,0 0 0,1 0 0,0 0 0,-2 26 0,5-37-32,1 1 0,-1-1-1,0 0 1,1 1 0,-1-1 0,1 1-1,0-1 1,-1 0 0,1 1 0,0-1-1,0 0 1,0 0 0,0 0 0,0 1-1,0-1 1,0 0 0,0 0 0,1-1-1,-1 1 1,0 0 0,0 0 0,1-1-1,-1 1 1,1 0 0,-1-1 0,1 0-1,-1 1 1,0-1 0,1 0 0,-1 1-1,1-1 1,0 0 0,-1 0 0,1 0-1,-1-1 1,3 1 0,2-1-672,0 1 0,-1-1 0,1 0 0,0 0 1,-1 0-1,1-1 0,-1 0 0,1 0 0,6-4 0,18-19-14446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6.129"/>
    </inkml:context>
    <inkml:brush xml:id="br0">
      <inkml:brushProperty name="width" value="0.025" units="cm"/>
      <inkml:brushProperty name="height" value="0.025" units="cm"/>
    </inkml:brush>
  </inkml:definitions>
  <inkml:trace contextRef="#ctx0" brushRef="#br0">1 15 13485,'0'0'11808,"11"-2"-10099,26-3-368,0 1 1,60 1 0,-97 3-1327,1 0 1,-1 0-1,1 0 0,-1 0 1,1 0-1,-1 0 1,1 0-1,-1 0 1,1 0-1,-1 0 0,1 0 1,-1 0-1,0 1 1,1-1-1,-1 0 0,1 0 1,-1 1-1,1-1 1,-1 0-1,0 1 1,1-1-1,-1 0 0,0 1 1,1-1-1,-1 0 1,0 1-1,0-1 1,1 1-1,-1-1 0,0 0 1,0 1-1,0-1 1,1 1-1,-1-1 1,0 1-1,-7 19 557,-21 13 9,4-12-556,10-9-20,1 0 0,-19 21-1,29-29-4,0 0-1,0-1 1,1 1 0,0 0-1,0 0 1,0 0-1,0 1 1,0-1-1,1 0 1,0 1-1,0-1 1,0 1-1,0-1 1,1 1-1,0 5 1,0-9 0,1 1 0,0 0 0,0-1 0,-1 1 0,1-1 0,0 1 0,0-1 0,1 0 0,-1 1 0,0-1 0,0 0 0,0 0 0,1 0 0,-1 0 0,1 0 0,-1 0 0,1 0 0,-1-1 0,1 1 0,-1 0 0,1-1 0,0 1 0,-1-1 0,1 0 0,0 1 0,0-1 0,-1 0 0,3 0 0,61 2 0,-53-2 0,27 1-300,-19 0-305,0-1 0,0 0 0,21-4 0,-36 3 439,1-1 0,-1 1 0,1-1 0,-1 0 0,0 0 0,0 0 0,1-1 0,-2 0 0,1 0 0,0 0 0,-1 0 0,1-1 0,-1 0 0,0 0 0,5-6 0,6-11-3038,-1-1-1,16-32 1,-10 10-4810,-17 37 4912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6.490"/>
    </inkml:context>
    <inkml:brush xml:id="br0">
      <inkml:brushProperty name="width" value="0.025" units="cm"/>
      <inkml:brushProperty name="height" value="0.025" units="cm"/>
    </inkml:brush>
  </inkml:definitions>
  <inkml:trace contextRef="#ctx0" brushRef="#br0">98 0 10762,'0'0'19026,"-43"59"-17905,31-34-320,-2 4-160,1-4-225,6 1-416,1-4 0,3-5 0,3-8-1057,3-7-1121,10-2-1217,2-9-1858,1-11-4260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6.927"/>
    </inkml:context>
    <inkml:brush xml:id="br0">
      <inkml:brushProperty name="width" value="0.025" units="cm"/>
      <inkml:brushProperty name="height" value="0.025" units="cm"/>
    </inkml:brush>
  </inkml:definitions>
  <inkml:trace contextRef="#ctx0" brushRef="#br0">1 111 12684,'0'0'19416,"11"0"-19043,5-1-350,1 0 0,-1-1-1,0-1 1,0-1-1,0 0 1,0-1-1,-1-1 1,0 0 0,0-1-1,0-1 1,-1 0-1,16-12 1,-29 19-23,1 0 0,-1 0 0,0 1 0,0-1 0,0 0 0,0 0 0,0 0 0,0 0 0,0-1 0,-1 1 0,1 0 0,0 0 0,0 0 0,-1-1 0,1 1 0,-1 0 0,1-1 0,-1 1 0,1-2 0,-2 2 0,1 0 0,0 1 0,-1-1 0,1 1 0,0-1 0,-1 0 0,1 1 0,-1-1 0,1 1 0,-1-1 0,1 1 0,-1-1 0,1 1 0,-1 0 0,1-1 0,-1 1 0,0 0 0,1-1 0,-1 1 0,0 0 0,1 0 0,-1 0 0,0-1 0,1 1 0,-1 0 0,-1 0 0,-2 0 0,1-1 0,-1 1 0,0 0 0,0 0 0,0 1 0,1-1 0,-1 1 0,0 0 0,0 0 0,1 0 0,-1 0 0,1 1 0,-6 2 0,-3 5 0,1 2 0,0-1 0,0 1 0,-11 16 0,17-21 0,0 1 0,0 0 0,1 0 0,0 0 0,0 0 0,1 0 0,0 1 0,0 0 0,-3 13 0,7-20 0,-1-1 0,0 1 0,1-1 0,-1 1 0,1 0 0,-1-1 0,1 1 0,-1-1 0,1 0 0,-1 1 0,1-1 0,-1 1 0,1-1 0,0 0 0,-1 1 0,1-1 0,0 0 0,-1 0 0,1 1 0,0-1 0,-1 0 0,1 0 0,0 0 0,0 0 0,-1 0 0,1 0 0,0 0 0,-1 0 0,1 0 0,0 0 0,-1 0 0,2-1 0,28-3 0,-11-2-123,-1 0 0,0-2 0,21-11-1,-27 12 30,0 0-1,1 2 0,0-1 0,0 1 1,0 1-1,0 1 0,1-1 0,18 0 1,-31 4 92,0 0 0,-1 1 0,1-1 0,0 1 1,-1-1-1,1 1 0,-1-1 0,1 1 0,-1 0 1,1-1-1,-1 1 0,1 0 0,-1-1 0,0 1 0,1 0 1,-1-1-1,0 1 0,0 0 0,1 0 0,-1-1 1,0 1-1,0 0 0,0 0 0,0-1 0,0 1 0,0 0 1,0 0-1,0 0 0,0-1 0,-1 1 0,1 0 1,0 0-1,0-1 0,-1 1 0,1 0 0,0-1 0,-1 2 1,-10 31 160,-1-3 3,9-19-64,-1-1 1,0 1-1,-1-1 0,0 0 0,0-1 0,-9 11 0,13-19 94,3-17 22,4 4-371,0 0-1,1 1 1,1 0-1,0 1 1,0-1-1,12-10 1,24-33-876,-19 44-9975,-13 3 3940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7.735"/>
    </inkml:context>
    <inkml:brush xml:id="br0">
      <inkml:brushProperty name="width" value="0.025" units="cm"/>
      <inkml:brushProperty name="height" value="0.025" units="cm"/>
    </inkml:brush>
  </inkml:definitions>
  <inkml:trace contextRef="#ctx0" brushRef="#br0">120 74 7111,'9'-9'5835,"0"0"-4270,27-28 2283,-6 18 2408,-30 19-6149,1 0 0,-1 0 0,1 0 0,-1 0 0,0 0 0,1 0 0,-1 0 0,1 0 0,-1 0 0,0 0 0,1 1 0,-1-1 0,1 0 0,-1 0 0,0 0 0,1 1 0,-1-1 0,0 0 0,1 0 0,-1 1 0,0-1 0,1 0-1,-1 0 1,0 1 0,0-1 0,1 0 0,-1 1 0,0-1 0,0 1 0,0-1 0,1 0 0,-1 1 0,0-1 0,0 1 0,0-1 0,0 0 0,0 1 0,0-1 0,0 1 0,0-1 0,0 0 0,0 1 0,0 0 0,0 24 664,0-20-328,-1 25-147,-2 1 1,-1 0 0,-1-1 0,-15 48 0,-51 115 450,71-197-745,1 0-1,-1 0 1,0 0 0,0 0 0,0 0-1,0 1 1,-1-1 0,1 0-1,-1 0 1,0 0 0,0 1 0,-1-1-1,-1-3 1,-23-48-122,-7 5-502,31 47 615,-1-1 0,0 1 0,0 0 1,0 0-1,0 0 0,0 0 0,0 0 0,-1 1 0,0 0 0,1-1 0,-6-1 0,45 24 749,-11-14-765,1-1 0,-1-2-1,1 0 1,0-2 0,0-1-1,0-1 1,38-6-1,-41 1-1144,-14-1-1791,-12-1-4562,-17-3-3134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8.094"/>
    </inkml:context>
    <inkml:brush xml:id="br0">
      <inkml:brushProperty name="width" value="0.025" units="cm"/>
      <inkml:brushProperty name="height" value="0.025" units="cm"/>
    </inkml:brush>
  </inkml:definitions>
  <inkml:trace contextRef="#ctx0" brushRef="#br0">1 1 18161,'0'0'5573,"52"0"-5508,-18 1-2404,-5-1-7622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5.236"/>
    </inkml:context>
    <inkml:brush xml:id="br0">
      <inkml:brushProperty name="width" value="0.025" units="cm"/>
      <inkml:brushProperty name="height" value="0.025" units="cm"/>
    </inkml:brush>
  </inkml:definitions>
  <inkml:trace contextRef="#ctx0" brushRef="#br0">150 1 17649,'0'0'10975,"11"2"-9656,13 1-822,-11-2-350,1 1 0,-1 0 0,0 1 0,18 6-1,-28-8-147,0 0 1,0 0-1,-1 0 0,1 1 0,0-1 0,-1 1 0,1 0 0,-1 0 0,0 0 0,1 0 0,-1 0 0,0 0 0,0 1 0,-1-1 1,1 1-1,0-1 0,-1 1 0,1 0 0,-1-1 0,0 1 0,0 0 0,0 0 0,0 0 0,-1 0 0,1 0 0,-1 4 0,0 1 17,-1-1-1,0 1 1,0-1-1,-1 0 0,0 1 1,-1-1-1,1 0 0,-1 0 1,0-1-1,-1 1 0,0 0 1,0-1-1,0 0 0,-1 0 1,0 0-1,-7 6 1,-6 5 42,-1-1 1,0 0 0,-34 20 0,109-40-689,-45 2 460,0 1 0,0 0 0,0 0 0,1 1 0,-1 1 0,0 0 0,14 2 0,-22-2 148,-1 0 1,1 0 0,-1 0-1,1 0 1,-1 0 0,1 1-1,-1-1 1,1 1-1,-1 0 1,0-1 0,0 1-1,0 0 1,0 0-1,0 0 1,-1 1 0,1-1-1,-1 0 1,1 1 0,-1-1-1,0 1 1,0-1-1,0 1 1,0 0 0,0-1-1,0 1 1,-1 0-1,0 0 1,1-1 0,-1 1-1,0 0 1,0 0-1,-1 0 1,0 4 0,0 0 113,-1-1 0,0 1 0,-1-1 0,1 0 0,-1 0-1,0 0 1,-1 0 0,1-1 0,-1 1 0,0-1 0,-1 0 0,1 0 0,-1-1 0,0 1 0,0-1 0,-1 0 0,1 0 0,-1-1 0,0 1 0,-7 2 0,-3 2 180,-1 0 1,0-2-1,0 1 1,0-2-1,-1-1 1,-23 4-1,35-7-644,0-1 1,0 1-1,-1-1 1,1 0-1,0-1 0,0 1 1,0-1-1,0 0 0,0-1 1,-11-3-1,14 3-24,0 0-1,0 0 1,0 0 0,1 0-1,-1-1 1,1 1 0,-1-1-1,1 0 1,0 1-1,0-1 1,0 0 0,0 0-1,0 0 1,1-1 0,-1 1-1,1 0 1,0 0-1,0-1 1,0 1 0,0-5-1,-3-29-9196</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9.054"/>
    </inkml:context>
    <inkml:brush xml:id="br0">
      <inkml:brushProperty name="width" value="0.025" units="cm"/>
      <inkml:brushProperty name="height" value="0.025" units="cm"/>
    </inkml:brush>
  </inkml:definitions>
  <inkml:trace contextRef="#ctx0" brushRef="#br0">66 75 13132,'0'0'14868,"-5"9"-14687,-4 7-70,0 0 0,1 0 0,1 1 0,1 0 0,0 1 0,1-1 0,1 1 0,-3 29 0,7-46-97,1-1 1,-1 1 0,0-1 0,0 0-1,0 1 1,0-1 0,0 1 0,0-1-1,1 0 1,-1 1 0,0-1 0,0 0-1,0 1 1,1-1 0,-1 0 0,0 1-1,1-1 1,-1 0 0,0 0 0,1 1-1,-1-1 1,0 0 0,1 0 0,-1 1-1,0-1 1,1 0 0,-1 0 0,1 0-1,-1 0 1,0 0 0,1 0 0,-1 0-1,1 0 1,-1 0 0,0 0 0,1 0-1,-1 0 1,1 0 0,-1 0 0,0 0-1,1 0 1,-1 0 0,1 0 0,-1-1-1,0 1 1,1 0 0,-1 0 0,1-1-1,21-10 630,4-9-498,0-1-1,-2-1 1,-1-1-1,0-1 1,-2-2-1,-1 0 1,19-32-1,-39 58-144,0 0-1,0 0 1,0-1-1,0 1 1,0 0 0,0 0-1,0 0 1,0 0-1,0-1 1,0 1 0,0 0-1,0 0 1,0 0-1,0-1 1,0 1-1,0 0 1,0 0 0,1 0-1,-1 0 1,0-1-1,0 1 1,0 0 0,0 0-1,0 0 1,0 0-1,1 0 1,-1 0 0,0-1-1,0 1 1,0 0-1,0 0 1,1 0 0,-1 0-1,0 0 1,0 0-1,0 0 1,0 0-1,1 0 1,-1 0 0,0 0-1,0 0 1,0 0-1,1 0 1,-1 0 0,0 0-1,0 0 1,0 0-1,0 0 1,1 0 0,-1 0-1,0 0 1,0 0-1,0 0 1,0 0 0,1 1-1,-1-1 1,0 0-1,0 0 1,0 0 0,0 0-1,0 0 1,1 0-1,-1 1 1,0-1 0,1 21 31,-9 47 63,6-47-21,-1-3-25,1-6 42,1 0-1,0-1 0,1 1 1,1 18-1,-1-29-81,1 1 0,-1 0 1,0 0-1,1 0 0,-1 0 1,1 0-1,0 0 0,-1-1 1,1 1-1,0 0 0,0-1 0,0 1 1,1 0-1,-1-1 0,0 1 1,0-1-1,1 0 0,-1 1 1,1-1-1,-1 0 0,1 0 0,0 0 1,-1 0-1,1 0 0,0 0 1,0-1-1,-1 1 0,1-1 1,0 1-1,0-1 0,0 0 0,0 1 1,2-1-1,3 0-9,-1-1 0,1 1 0,-1-1 0,1-1 0,-1 1 0,1-1 0,-1 0 0,0 0 0,0-1 0,0 0 0,0 0 0,-1 0 0,1-1 0,-1 0 0,0 0 0,0 0 0,9-10 0,-9 8 0,0 0 0,0 0 0,-1-1 0,0 1 0,0-1 0,0 0 0,-1-1 0,0 1 0,-1 0 0,1-1 0,-1 0 0,-1 1 0,1-1 0,-1-13 0,-1 19 0,0 1 0,0 0 0,0-1 0,-1 1 0,1 0 0,0 0 0,-1-1 0,1 1 0,-1 0 0,1 0 0,-1 0 0,0 0 0,0-1 0,1 1 0,-1 0 0,0 0 0,0 0 0,0 1 0,0-1 0,0 0 0,0 0 0,0 0 0,0 1 0,-1-1 0,1 1 0,0-1 0,0 1 0,-1-1 0,1 1 0,0 0 0,0-1 0,-1 1 0,1 0 0,0 0 0,-1 0 0,1 0 0,0 0 0,-1 0 0,1 1 0,0-1 0,-1 0 0,1 1 0,0-1 0,0 1 0,0-1 0,-1 1 0,1-1 0,0 1 0,0 0 0,0 0 0,0 0 0,0 0 0,0-1 0,0 1 0,0 0 0,1 1 0,-1-1 0,0 0 0,0 0 0,1 0 0,-2 2 0,1 0 0,-1 0 0,1-1 0,0 1 0,0 0 0,0 0 0,0 0 0,0 0 0,0 0 0,1 0 0,0 0 0,-1 0 0,1 1 0,0-1 0,1 0 0,-1 3 0,1-4 0,0-1 0,0 1 0,-1-1 0,1 1 0,0-1 0,0 0 0,0 0 0,0 1 0,1-1 0,-1 0 0,0 0 0,0 0 0,1 0 0,-1 0 0,1 0 0,-1-1 0,1 1 0,-1 0 0,1-1 0,-1 1 0,1-1 0,-1 0 0,1 1 0,0-1 0,-1 0 0,1 0 0,-1 0 0,1 0 0,2-1 0,11 1 0,0-1 0,0-1 0,0-1 0,0 0 0,-1-1 0,1 0 0,-1-2 0,0 1 0,-1-2 0,1 0 0,-1 0 0,0-1 0,-1-1 0,18-15 0,-28 22 0,0 0 0,0 0 0,0 0 0,0 0 0,0 0 0,0 0 0,-1 0 0,1-1 0,-1 1 0,0-1 0,0 1 0,0-1 0,0 1 0,0-1 0,0 0 0,-1 1 0,1-1 0,-1 0 0,1 0 0,-1 1 0,0-1 0,-1 0 0,1-3 0,-1 5 0,0-1 0,0 0 0,0 1 0,0-1 0,0 1 0,0-1 0,-1 1 0,1 0 0,0-1 0,-1 1 0,1 0 0,-1 0 0,1 0 0,-1 0 0,0 0 0,1 0 0,-1 1 0,0-1 0,0 0 0,0 1 0,1 0 0,-1-1 0,0 1 0,0 0 0,0 0 0,0 0 0,0 0 0,1 0 0,-1 0 0,0 1 0,0-1 0,0 0 0,-2 2 0,-3 0 0,1 1 0,0 0 0,-1 0 0,1 0 0,0 1 0,1 0 0,-1 0 0,1 0 0,0 1 0,0 0 0,0 0 0,0 0 0,-4 7 0,4-5 0,0-1 0,1 1 0,-1 0 0,1 0 0,1 1 0,0-1 0,0 1 0,0-1 0,1 1 0,-3 15 0,5-22 0,0-1 0,0 1 0,0 0 0,1-1 0,-1 1 0,0-1 0,0 1 0,1 0 0,-1-1 0,0 1 0,1-1 0,-1 1 0,1-1 0,-1 1 0,0-1 0,1 1 0,-1-1 0,1 0 0,-1 1 0,1-1 0,0 0 0,-1 1 0,1-1 0,-1 0 0,1 0 0,0 1 0,-1-1 0,1 0 0,0 0 0,-1 0 0,1 0 0,-1 0 0,2 0 0,29 0 0,-21 0 0,31-3 0,46-8 0,-53 6 0,1 1 0,49 0 0,-81 4 0,-1 0 0,0 0 0,1 0 0,-1 0 0,1 1 0,-1-1 0,1 1 0,-1-1 0,0 1 0,1 0 0,-1 0 0,0 0 0,0 0 0,0 0 0,0 1 0,0-1 0,0 0 0,0 1 0,0 0 0,0 0 0,-1-1 0,1 1 0,-1 0 0,1 0 0,-1 0 0,0 0 0,0 1 0,0-1 0,0 0 0,0 0 0,0 1 0,0-1 0,-1 1 0,0-1 0,1 0 0,-1 1 0,0-1 0,0 1 0,0-1 0,-1 4 0,0-23 0,-1 1 0,-1-1 0,0 1 0,-10-25 0,7 22 0,1 0 0,-5-36 0,10 55-11,0-1 0,0 1 0,0 0 1,0-1-1,0 1 0,0 0 0,0-1 0,0 1 0,0 0 0,0-1 0,0 1 1,0 0-1,1-1 0,-1 1 0,0 0 0,0 0 0,0-1 0,0 1 0,1 0 1,-1-1-1,0 1 0,0 0 0,1 0 0,-1 0 0,0-1 0,0 1 0,1 0 1,-1 0-1,0 0 0,0-1 0,1 1 0,-1 0 0,0 0 0,1 0 0,-1 0 1,0 0-1,1 0 0,0 0 0,18 3-1092,22 16-2123,-37-17 2625,70 26-9153,-31-15 2889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49.724"/>
    </inkml:context>
    <inkml:brush xml:id="br0">
      <inkml:brushProperty name="width" value="0.025" units="cm"/>
      <inkml:brushProperty name="height" value="0.025" units="cm"/>
    </inkml:brush>
  </inkml:definitions>
  <inkml:trace contextRef="#ctx0" brushRef="#br0">151 255 5669,'0'0'14008,"1"-10"-11312,0 4-2435,-1 4-175,1 1 0,-1-1-1,1 1 1,-1-1 0,1 1-1,-1-1 1,0 0 0,0 1-1,0-1 1,0 0 0,0 1-1,0-1 1,0 0 0,-1 1-1,1-1 1,-1 1-1,1-1 1,-1 0 0,1 1-1,-1-1 1,0 1 0,0 0-1,0-1 1,0 1 0,0 0-1,0-1 1,0 1 0,0 0-1,0 0 1,-1 0 0,1 0-1,0 0 1,-1 0-1,1 0 1,-1 0 0,1 1-1,-1-1 1,1 1 0,-1-1-1,1 1 1,-1-1 0,0 1-1,1 0 1,-1 0 0,0 0-1,-1 0 1,-2 0-1,0 1 0,0 0-1,0 0 1,0 0 0,0 0 0,0 1 0,1 0 0,-1 0 0,1 0 0,-1 0-1,1 1 1,0 0 0,0 0 0,0 0 0,0 0 0,0 1 0,-4 5-1,5-6 1,0 0 0,1 0-1,-1 0 1,1 1 0,0-1-1,0 1 1,0-1 0,0 1-1,0 0 1,1 0 0,0 0-1,0 0 1,0 0 0,0 0-1,1 0 1,-1 0 0,1 0-1,0 0 1,0 0-1,1 0 1,1 8 0,-2-11-70,1 1 0,0-1 0,1 0 1,-1 0-1,0 0 0,0 0 0,0 0 1,1 0-1,-1 0 0,0 0 0,1 0 1,-1-1-1,1 1 0,-1-1 0,1 1 1,-1-1-1,1 1 0,-1-1 0,1 0 1,0 0-1,-1 0 0,1 0 0,3 0 1,39-5 98,-30 1-88,0 0 0,0-1 0,-1-1 0,0-1 1,0 1-1,0-2 0,-1 0 0,-1-1 0,1 0 0,-1 0 0,-1-1 0,1-1 0,14-20 0,-8 8 111,-1 0 0,-1-2 0,-2 0 0,0 0 0,-2-1 0,9-29 0,-28 76-23,-1 0-1,-17 25 0,-23 51 274,45-87-366,1 0-1,0 0 1,0 0 0,1 1-1,0-1 1,0 1 0,2-1-1,-1 13 1,2-21-21,-1 1 0,1-1 0,0 0 0,0 1 0,0-1 0,0 0 0,0 1 0,0-1 0,1 0 0,-1 0 0,1 0 0,-1 0 0,1-1 0,0 1 0,0 0 0,0-1 0,0 1 0,0-1 0,0 1 0,0-1 0,0 0 0,1 0 0,-1 0 0,0 0 0,1-1 0,-1 1 0,1-1 0,-1 1 0,1-1 0,-1 0 0,1 0 0,2 0 0,7 1 0,-1-1 0,1 0 0,0-1 0,-1-1 0,0 0 0,12-3 0,-11 1 0,0-1 0,-1 0 0,0 0 0,0-1 0,0-1 0,0 0 0,-1-1 0,15-14 0,-20 17 0,0 0 0,0 0 0,0-1 0,0 1 0,-1-1 0,0-1 0,0 1 0,-1 0 0,0-1 0,0 0 0,0 0 0,-1 0 0,0 0 0,0 0 0,1-14 0,-3 20 0,0 1 0,0-1 0,0 0 0,0 0 0,0 1 0,0-1 0,0 0 0,0 1 0,0-1 0,-1 0 0,1 1 0,0-1 0,0 1 0,0-1 0,-1 0 0,1 1 0,0-1 0,-1 1 0,1-1 0,-1 0 0,1 1 0,-1 0 0,1-1 0,-1 1 0,1-1 0,-1 1 0,1-1 0,-1 1 0,1 0 0,-1-1 0,0 1 0,1 0 0,-2-1 0,-23 7 0,-22 26 0,43-28 0,-1 0 0,1 0 0,0 0 0,0 1 0,0 0 0,1-1 0,-1 1 0,1 0 0,0 1 0,1-1 0,-1 1 0,1-1 0,0 1 0,0 0 0,-1 9 0,4-14 0,-1 0 0,0-1 0,0 1 0,1 0 0,-1-1 0,0 1 0,1-1 0,-1 1 0,0 0 0,1-1 0,-1 1 0,1-1 0,-1 1 0,1-1 0,0 0 0,-1 1 0,1-1 0,-1 1 0,1-1 0,0 0 0,-1 0 0,1 1 0,0-1 0,-1 0 0,1 0 0,0 0 0,-1 0 0,1 0 0,0 1 0,1-2 0,27 1 0,-21 0 0,11-2 0,1-1 0,-1-1 0,0 0 0,0-2 0,19-7 0,-20 6 0,0 1 0,0 0 0,0 2 0,1 0 0,32-2 0,-50 6 0,0 0 0,0 0 0,0 0 0,0 1 0,0-1 0,0 0 0,0 0 0,0 1 0,-1-1 0,1 0 0,0 1 0,0-1 0,0 1 0,0-1 0,0 1 0,-1-1 0,1 1 0,0 0 0,0-1 0,-1 1 0,1 0 0,-1 0 0,1-1 0,0 1 0,-1 0 0,1 0 0,-1 0 0,0 0 0,1 0 0,-1 0 0,0 0 0,0 0 0,1 0 0,-1 0 0,0 0 0,0-1 0,0 1 0,0 0 0,0 0 0,0 0 0,-1 1 0,-11 51 0,6-30 0,6-22 0,0 0 0,1-1 0,-1 1 0,0 0 0,0-1 0,1 1 0,-1-1 0,1 1 0,-1-1 0,0 1 0,1 0 0,-1-1 0,1 0 0,-1 1 0,1-1 0,0 1 0,-1-1 0,1 0 0,-1 1 0,1-1 0,0 0 0,-1 1 0,1-1 0,0 0 0,-1 0 0,1 0 0,0 0 0,-1 0 0,1 0 0,0 0 0,-1 0 0,1 0 0,0 0 0,-1 0 0,2 0 0,29-3 0,21-12 31,-39 11-167,0 0 0,0 1 0,0 0 0,0 1 0,17-1 0,-29 3-3,-1 0 0,0 0 0,0 0 0,1 0 0,-1-1 0,0 1-1,1 0 1,-1 0 0,0 0 0,0 0 0,1 0 0,-1 0 0,0 0 0,0 0-1,1 0 1,-1 1 0,0-1 0,1 0 0,-1 0 0,0 0 0,0 0 0,1 0-1,-1 0 1,0 0 0,0 1 0,0-1 0,1 0 0,-1 0 0,0 0 0,0 1-1,0-1 1,1 0 0,-1 0 0,0 0 0,0 1 0,0-1 0,0 0 0,0 0-1,0 1 1,1-1 0,-1 0 0,0 0 0,0 1 0,0-1 0,0 0 0,0 1-1,0-1 1,0 0 0,0 6-6384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0.723"/>
    </inkml:context>
    <inkml:brush xml:id="br0">
      <inkml:brushProperty name="width" value="0.025" units="cm"/>
      <inkml:brushProperty name="height" value="0.025" units="cm"/>
    </inkml:brush>
  </inkml:definitions>
  <inkml:trace contextRef="#ctx0" brushRef="#br0">15 106 13933,'0'0'9737,"-4"-8"-7158,2 6-2442,1 1 1,0-1 0,0 0-1,0 0 1,0 0 0,1 0-1,-1 0 1,0 0 0,1 0-1,-1 0 1,1 0-1,0-1 1,0 1 0,0 0-1,0-3 1,1 3-8,0 0 1,1 1-1,-1-1 0,1 0 0,-1 0 1,1 1-1,0-1 0,-1 1 0,1-1 1,0 1-1,0 0 0,0 0 1,0 0-1,0 0 0,0 0 0,1 0 1,-1 0-1,0 1 0,0-1 1,4 0-1,14-4 221,1 1 1,31-3-1,-45 6-310,0 0-1,-1 1 1,1 0-1,0 1 0,-1-1 1,1 1-1,-1 0 1,1 1-1,-1 0 1,1 0-1,-1 0 1,7 4-1,-10-4-40,-1 1 0,1-1 0,-1 1 0,0-1 0,0 1 0,0 0 0,-1 0 0,1 0 0,-1 0 0,1 0 0,-1 0 0,0 0 0,0 0 0,0 0 0,-1 1 0,1-1 0,-1 0 0,1 1 0,-1-1 0,0 1 0,-1-1 0,1 0 0,-1 1 0,0 2 0,-3 13 0,0-1 0,-2 1 0,-7 16 0,8-21 0,4-11 0,-7 25 0,8-27 0,0-1 0,0 1 0,0-1 0,0 1 0,0-1 0,0 1 0,0-1 0,1 1 0,-1-1 0,0 1 0,0-1 0,0 1 0,0-1 0,1 0 0,-1 1 0,0-1 0,0 1 0,1-1 0,-1 0 0,0 1 0,1-1 0,-1 1 0,0-1 0,1 0 0,-1 0 0,0 1 0,1-1 0,-1 0 0,1 0 0,-1 1 0,1-1 0,-1 0 0,1 0 0,-1 0 0,1 0 0,-1 0 0,1 0 0,-1 0 0,1 1 0,-1-2 0,1 1 0,-1 0 0,1 0 0,-1 0 0,1 0 0,-1 0 0,0 0 0,1 0 0,-1-1 0,1 1 0,10-4 0,0 0 0,-1 0 0,1-1 0,-1-1 0,0 1 0,-1-2 0,1 1 0,8-10 0,0 1 0,-2-1 0,0 0 0,16-22 0,-29 34 0,0 0 0,-1 0 0,1-1 0,-1 1 0,0 0 0,0-1 0,0 1 0,-1-1 0,0 0 0,0 0 0,0 1 0,0-1 0,-1 0 0,1 0 0,-1 0 0,-1-7 0,0 11 0,1 1 0,0-1 0,0 0 0,-1 0 0,1 1 0,0-1 0,-1 0 0,1 1 0,-1-1 0,1 1 0,-1-1 0,1 0 0,-1 1 0,1-1 0,-1 1 0,0-1 0,1 1 0,-1 0 0,0-1 0,1 1 0,-1 0 0,0-1 0,0 1 0,1 0 0,-1 0 0,0-1 0,0 1 0,0 0 0,1 0 0,-1 0 0,0 0 0,0 0 0,1 0 0,-1 1 0,0-1 0,0 0 0,1 0 0,-1 0 0,0 1 0,-1 0 0,-1-1 0,1 1 0,0 0 0,-1 0 0,1 1 0,-1-1 0,1 0 0,0 1 0,0-1 0,0 1 0,0 0 0,-3 2 0,3-1-26,0 0 0,1 0 1,-1 0-1,0 0 0,1 0 0,0 1 0,-1-1 0,1 0 1,1 1-1,-1-1 0,0 0 0,1 1 0,0-1 0,-1 1 1,2-1-1,-1 6 0,1-7-20,0 0 0,0 0 1,-1 0-1,1 0 0,0-1 0,1 1 0,-1 0 1,0 0-1,1-1 0,-1 1 0,0-1 0,1 0 1,0 1-1,-1-1 0,1 0 0,0 0 0,0 0 1,-1 0-1,1 0 0,0 0 0,0 0 1,0-1-1,0 1 0,0-1 0,0 1 0,1-1 1,-1 0-1,2 0 0,15 1-1886,-1 0 0,0-2 1,0 0-1,0 0 0,31-9 0,-38 8 851,-1-1 0,0-1-1,0 0 1,0 0 0,0-1-1,-1 0 1,0-1-1,0 0 1,0 0 0,-1-1-1,9-9 1,-3-3 1695,-13 18-187,-1 0 0,1 0 0,-1 0 0,1 0 0,-1 0 1,1-1-1,-1 1 0,0 0 0,0 0 0,0 0 0,0 0 0,1-1 0,-2 1 0,1 0 0,0 0 0,0 0 0,-1-3 0,1 3 15,-1 0 0,1 1 0,-1-1 0,0 0 0,1 0 0,-1 0 0,0 0-1,0 1 1,1-1 0,-1 0 0,0 1 0,0-1 0,0 1 0,0-1 0,0 1 0,0-1 0,0 1-1,-2-1 1,-19-2 1433,15 4-1520,0 0 0,1 0 0,-1 1 0,0-1 0,1 1 0,-1 1 1,1-1-1,0 1 0,0 0 0,0 1 0,0-1 0,1 1 0,-1 0 0,-5 6 0,-17 10 1798,94-67-1870,-66 47-324,0-1 0,0 1-1,0 0 1,1 0 0,-1 0 0,0-1 0,0 1 0,1 0-1,-1 0 1,0 0 0,1-1 0,-1 1 0,0 0-1,0 0 1,1 0 0,-1 0 0,0 0 0,1 0-1,-1 0 1,0 0 0,1 0 0,-1 0 0,0 0 0,1 0-1,-1 0 1,0 0 0,1 0 0,-1 0 0,0 0-1,1 0 1,-1 0 0,0 1 0,0-1 0,1 0 0,-1 0-1,0 0 1,0 0 0,1 1 0,-1-1 0,0 0-1,0 0 1,1 1 0,-1-1 0,0 0 0,0 0 0,0 1-1,0-1 1,1 0 0,-1 1 0,0-1 0,0 0-1,0 0 1,0 1 0,0-1 0,0 0 0,0 1-1,0-1 1,0 0 0,0 1 0,0-1 0,0 0 0,0 1-1,0-1 1,-8 20-2603,4-17 2042,-22 19 903,17-17-4334,-1-4-5016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2"/>
    </inkml:context>
    <inkml:brush xml:id="br0">
      <inkml:brushProperty name="width" value="0.025" units="cm"/>
      <inkml:brushProperty name="height" value="0.025" units="cm"/>
    </inkml:brush>
  </inkml:definitions>
  <inkml:trace contextRef="#ctx0" brushRef="#br0">31 49 8456,'0'0'23948,"-2"13"-23628,-5 26-277,-1 0-43,-5 77 0,13-114 0,-1 0 0,2 0 0,-1 0 0,0 0 0,0 0 0,0 0 0,1 0 0,-1-1 0,1 1 0,0 0 0,0 0 0,-1 0 0,1-1 0,0 1 0,0 0 0,0-1 0,1 1 0,-1-1 0,0 1 0,1-1 0,-1 0 0,1 0 0,-1 1 0,3 0 0,0 0 0,0-1 0,0 0 0,-1 0 0,1 0 0,0 0 0,0-1 0,0 1 0,0-1 0,0 0 0,0 0 0,6-2 0,2 0 0,0 0 0,0-1 0,0-1 0,-1 0 0,0 0 0,1-1 0,12-8 0,-10 3 0,0-1 0,-1 0 0,0-1 0,-1 0 0,18-23 0,-26 30 0,0 0 0,-1 0 0,1-1 0,-1 1 0,0-1 0,-1 0 0,1 0 0,-1 0 0,0 0 0,-1 0 0,0 0 0,0 0 0,0-1 0,0 1 0,-1 0 0,0-1 0,-1 1 0,-1-10 0,1 13 0,0 1 0,0 0 0,0 0 0,0 0 0,-1 0 0,1 1 0,-1-1 0,1 0 0,-1 1 0,0-1 0,1 1 0,-1-1 0,0 1 0,0 0 0,0 0 0,0 0 0,-1 0 0,1 0 0,-3-1 0,4 2 0,0-1 0,1 1 0,-1 0 0,0 0 0,0-1 0,0 1 0,0 0 0,0 0 0,0 0 0,0 0 0,0 0 0,0 0 0,1 0 0,-1 0 0,0 1 0,0-1 0,0 0 0,0 0 0,0 1 0,0-1 0,1 1 0,-1-1 0,0 1 0,0-1 0,0 1 0,1-1 0,-1 1 0,0 0 0,1-1 0,-1 1 0,1 0 0,-1-1 0,1 1 0,-1 0 0,1 0 0,-1 0 0,1 0 0,0-1 0,-1 1 0,1 0 0,0 0 0,0 0 0,0 0 0,0 0 0,0 0 0,0 0 0,0 1 0,0 1 0,0-1 0,1 1 0,-1-1 0,1 0 0,0 1 0,0-1 0,-1 0 0,1 0 0,1 0 0,-1 1 0,0-1 0,1 0 0,-1-1 0,1 1 0,-1 0 0,1 0 0,0-1 0,0 1 0,-1-1 0,1 1 0,1-1 0,-1 0 0,0 0 0,0 0 0,0 0 0,1 0 0,-1 0 0,0 0 0,1-1 0,-1 1 0,0-1 0,5 0 0,12 2 0,1 0 0,0-2 0,23-2 0,-11 1 0,-20 1 0,0 0 0,1-1 0,-1-1 0,0 1 0,21-8 0,-30 9 0,0-1 0,0-1 0,0 1 0,-1 0 0,1-1 0,0 1 0,-1-1 0,1 0 0,-1 0 0,0 0 0,0 0 0,0 0 0,0-1 0,0 1 0,0-1 0,0 1 0,-1-1 0,1 0 0,-1 1 0,0-1 0,0 0 0,0 0 0,0 0 0,0 0 0,-1 0 0,1 0 0,-1 0 0,0-4 0,0 6 0,0 0 0,0 1 0,0-1 0,0 0 0,0 1 0,0-1 0,-1 0 0,1 1 0,0-1 0,0 1 0,-1-1 0,1 0 0,0 1 0,-1-1 0,1 1 0,-1-1 0,1 1 0,-1 0 0,1-1 0,-1 1 0,1-1 0,-1 1 0,1 0 0,-1-1 0,1 1 0,-1 0 0,0-1 0,1 1 0,-1 0 0,0 0 0,1 0 0,-1 0 0,1 0 0,-1 0 0,0 0 0,1 0 0,-1 0 0,0 0 0,1 0 0,-1 0 0,0 0 0,1 0 0,-1 1 0,1-1 0,-1 0 0,0 0 0,1 1 0,-1-1 0,0 1 0,-30 17 0,22-9 0,1 0 0,1 0 0,0 1 0,0 0 0,1 0 0,1 0 0,-1 1 0,2 0 0,-1 0 0,2 1 0,-1-1 0,1 1 0,-1 18 0,4-29 0,0 0 0,0 0 0,0 0 0,0 0 0,1 0 0,-1 0 0,0 0 0,1 0 0,-1 0 0,1 0 0,-1 0 0,1 0 0,-1 0 0,1-1 0,-1 1 0,1 0 0,0 0 0,0-1 0,-1 1 0,1 0 0,0-1 0,0 1 0,0-1 0,0 1 0,0-1 0,1 1 0,36 4 0,-25-6 0,1-1 0,-1 0 0,21-6 0,-6-2 0,46-26 0,-5 3 0,-69 33 0,1-1 0,-1 1 0,0 0 0,1-1 0,-1 1 0,1-1 0,-1 1 0,1 0 0,0 0 0,-1-1 0,1 1 0,-1 0 0,1 0 0,-1 0 0,1-1 0,0 1 0,-1 0 0,1 0 0,-1 0 0,1 0 0,0 0 0,-1 0 0,1 0 0,-1 1 0,1-1 0,0 0 0,-1 0 0,1 0 0,-1 1 0,1-1 0,-1 0 0,1 0 0,-1 1 0,1-1 0,-1 0 0,1 1 0,-1-1 0,1 1 0,-1-1 0,0 1 0,1-1 0,-1 1 0,0-1 0,1 1 0,-1-1 0,0 1 0,0-1 0,1 1 0,-1 0 0,-6 34 0,3-11 0,5-24 0,1 0 0,-1 0 0,1 0 0,-1 0 0,1 0 0,-1 0 0,1-1 0,-1 1 0,1-1 0,-1 0 0,1 1 0,-1-1 0,0 0 0,3-2 0,61-38 0,-58 34 0,0 1 0,1 0 0,-1 0 0,1 1 0,1 0 0,-1 1 0,1 0 0,0 0 0,0 1 0,0 0 0,0 1 0,11-1 0,-21 3 0,1 0 0,-1 0 0,1 0 0,-1 0 0,1 0 0,-1 0 0,1 0 0,-1 1 0,1-1 0,-1 0 0,1 0 0,-1 0 0,1 1 0,-1-1 0,0 0 0,1 1 0,-1-1 0,1 0 0,-1 1 0,0-1 0,1 0 0,-1 1 0,0-1 0,0 1 0,1-1 0,-1 1 0,0-1 0,0 1 0,1-1 0,-1 0 0,0 1 0,0-1 0,0 2 0,-2 23 0,-14 20 0,16-45-7,-1 1 0,1-1 0,-1 1-1,1-1 1,-1 1 0,1-1 0,-1 1 0,1-1 0,0 1-1,-1 0 1,1-1 0,0 1 0,0-1 0,0 1 0,-1 0-1,1-1 1,0 1 0,0 0 0,0-1 0,0 1 0,0 0 0,0 0-1,0-1 1,0 1 0,1 0 0,-1-1 0,0 1 0,0-1-1,0 1 1,1 0 0,-1-1 0,1 2 0,19-15-654,26-33-1645,-22 14-2216,21-25-5789,-42 53 10228,0 1 0,0 1 0,1-1 0,-1 0 0,1 1 0,0 0 0,7-4 0,-5 10 9055,-3 9-4918,-3 17-1635,0-25-1107,-1 59 631,1-63-1943,0-1 0,0 1 0,1-1 0,-1 0 0,0 1 0,0-1 0,0 1 0,0-1 0,0 1 0,1-1 0,-1 0 0,0 1 0,0-1 0,1 0 0,-1 1 0,0-1 0,1 0 0,-1 1 0,0-1 0,1 0 0,-1 0 0,0 1 0,1-1 0,-1 0 0,1 0 0,-1 0 0,1 1 0,-1-1 0,0 0 0,1 0 0,-1 0 0,1 0 0,-1 0 0,1 0 0,24-2 0,20-12 0,-14-1 0,-16 7 0,0 0 0,1 2 0,-1 0 0,1 0 0,1 1 0,-1 1 0,31-3 0,-47 7 0,0 0 0,1 0 0,-1 0 0,1 0 0,-1 0 0,0 0 0,1 0 0,-1 0 0,1 1 0,-1-1 0,0 0 0,1 0 0,-1 0 0,0 1 0,1-1 0,-1 0 0,0 1 0,0-1 0,1 0 0,-1 0 0,0 1 0,0-1 0,1 0 0,-1 1 0,0-1 0,0 1 0,0-1 0,1 0 0,-1 1 0,0-1 0,0 1 0,0-1 0,0 1 0,-2 21 0,-11 16 0,9-31 36,3-6-65,0 1 0,0-1-1,-1 1 1,1 0 0,1 0-1,-1-1 1,0 1 0,0 0 0,1 0-1,-1 0 1,1 0 0,-1 0-1,1 0 1,0 0 0,0 0-1,0 0 1,0 4 0,3-8-3681,8-6-5510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2.951"/>
    </inkml:context>
    <inkml:brush xml:id="br0">
      <inkml:brushProperty name="width" value="0.025" units="cm"/>
      <inkml:brushProperty name="height" value="0.025" units="cm"/>
    </inkml:brush>
  </inkml:definitions>
  <inkml:trace contextRef="#ctx0" brushRef="#br0">142 212 16560,'3'-5'784,"-1"0"1,0 0-1,1 0 0,-2-1 1,1 1-1,-1-1 1,1 1-1,-2-1 1,1 0-1,-1 1 0,0-8 1,0 11-538,0 1 0,0-1 0,-1 1 0,1-1 0,0 1 1,-1-1-1,0 1 0,1-1 0,-1 1 0,0 0 0,0-1 0,0 1 0,1 0 1,-1 0-1,-1-1 0,1 1 0,0 0 0,0 0 0,0 0 0,-1 0 0,-1-1 0,0 1-176,1 0-1,-1 1 1,1-1 0,-1 1-1,0-1 1,1 1-1,-1 0 1,1 0-1,-1 0 1,-4 1-1,1 0-48,0 2-1,0-1 1,0 1-1,0-1 1,1 2-1,-1-1 1,1 1 0,0-1-1,0 1 1,0 1-1,1-1 1,-1 1-1,1 0 1,0 0-1,0 0 1,1 0-1,0 1 1,0-1 0,0 1-1,0 0 1,1 0-1,0 0 1,0 0-1,1 0 1,0 1-1,-1 8 1,3-14-22,-1 0 0,1 0 0,-1-1 0,1 1 0,0 0 0,0 0 0,-1-1 0,1 1 0,0 0 0,0-1 0,0 1 0,0-1 0,-1 1 0,1-1 0,0 0 0,0 1 0,0-1 0,0 0 0,0 1 0,0-1 0,0 0 0,0 0 0,0 0 0,0 0 0,1 0 0,-1 0 0,0 0 0,1-1 0,33-3 0,-17-1 0,-1 0 0,0-2 0,0 0 0,-1-1 0,0 0 0,0-2 0,16-12 0,9-9 0,46-46 0,-24 12 0,-58 65 0,-6 7 0,1-5 0,-5 25 0,-16 50 0,15-60 0,0 1 0,1 0 0,2 0 0,-1 1 0,2-1 0,0 1 0,2 18 0,0-35 0,0 0 0,0-1 0,1 1 0,-1-1 0,0 1 0,1 0 0,-1-1 0,1 1 0,0-1 0,-1 1 0,1-1 0,0 0 0,0 1 0,0-1 0,0 0 0,0 1 0,0-1 0,0 0 0,1 0 0,-1 0 0,0 0 0,1 0 0,-1 0 0,3 0 0,0 1 0,0-1 0,-1 0 0,1-1 0,0 1 0,0-1 0,0 0 0,0 0 0,0 0 0,0 0 0,4-2 0,4 0 0,-1 0 0,0-2 0,0 1 0,0-2 0,0 1 0,13-9 0,-15 7 0,-1 1 0,0-2 0,-1 1 0,1-1 0,-1 0 0,-1-1 0,11-15 0,-14 19 0,0-1 0,-1 1 0,0-1 0,0 0 0,0 0 0,0 0 0,-1 0 0,0 0 0,0 0 0,0-1 0,-1 1 0,0 0 0,0-1 0,0 1 0,0 0 0,-3-8 0,3 12 0,0 0 0,0 0 0,0 1 0,0-1 0,-1 0 0,1 0 0,0 0 0,-1 0 0,1 1 0,-1-1 0,1 0 0,-1 0 0,1 1 0,-1-1 0,0 0 0,1 1 0,-1-1 0,0 1 0,1-1 0,-1 1 0,0-1 0,0 1 0,1-1 0,-1 1 0,0 0 0,0-1 0,-1 1 0,0 0 0,0 0 0,0 0 0,-1 0 0,1 1 0,0-1 0,0 1 0,0-1 0,1 1 0,-1 0 0,0-1 0,-3 3 0,-1 1 0,0-1 0,1 1 0,-1 0 0,1 1 0,0-1 0,-6 8 0,7-6 0,0 0 0,0 0 0,1 1 0,-1-1 0,1 1 0,1-1 0,0 1 0,0 0 0,0 0 0,0 0 0,1 0 0,1 0 0,-1 1 0,1-1 0,0 0 0,1 8 0,0-13 0,0 0 0,0 0 0,0 0 0,0 0 0,0 0 0,1 0 0,-1 0 0,0-1 0,1 1 0,-1-1 0,1 1 0,0-1 0,-1 1 0,1-1 0,0 0 0,0 0 0,0 0 0,0 0 0,0 0 0,0 0 0,0-1 0,0 1 0,0 0 0,0-1 0,5 1 0,62 1 0,-52-2 0,-9 0 0,1 1 0,0-2 0,-1 0 0,1 0 0,-1 0 0,1-1 0,14-5 0,-20 5 0,0 0 0,0 0 0,1 0 0,-1-1 0,0 1 0,-1-1 0,1 0 0,0 0 0,-1 0 0,0 0 0,0 0 0,0 0 0,0-1 0,0 1 0,0-1 0,-1 1 0,0-1 0,0 0 0,1-6 0,1-8 0,-1-2 0,0 1 0,-2 0 0,0 0 0,-1 0 0,-7-32 0,4 20 0,4 30 1,0 1 1,0-1-1,0 1 1,0 0-1,0-1 1,0 1-1,0-1 1,1 1-1,-1 0 0,0-1 1,0 1-1,0-1 1,1 1-1,-1 0 1,0-1-1,0 1 1,1 0-1,-1-1 1,0 1-1,1 0 0,-1-1 1,0 1-1,1 0 1,-1 0-1,0 0 1,1-1-1,-1 1 1,1 0-1,-1 0 0,0 0 1,1 0-1,-1 0 1,1 0-1,0-1 1,24 0 48,25 9-557,-28-3-471,53 9-8571,-22-8-4630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4.348"/>
    </inkml:context>
    <inkml:brush xml:id="br0">
      <inkml:brushProperty name="width" value="0.025" units="cm"/>
      <inkml:brushProperty name="height" value="0.025" units="cm"/>
    </inkml:brush>
  </inkml:definitions>
  <inkml:trace contextRef="#ctx0" brushRef="#br0">310 85 13261,'0'-37'7650,"-12"10"-3328,10 25-4143,0 0 1,0 0 0,-1 1-1,1-1 1,-1 0 0,1 1-1,-1 0 1,0-1-1,1 1 1,-1 0 0,0 0-1,0 1 1,0-1 0,0 1-1,0-1 1,0 1 0,0 0-1,0 0 1,1 0 0,-1 0-1,-3 1 1,-3 1-92,0 0 0,0 1 0,1-1 0,-1 2 0,1-1 0,0 1 0,0 0 0,0 1-1,0 0 1,-8 7 0,-71 66 1460,77-69-1116,9-8-423,0 0 1,0 0-1,0 0 1,0 0-1,0 0 1,0 1-1,0-1 1,0 0-1,1 1 0,-1-1 1,0 0-1,1 1 1,-1-1-1,1 1 1,0-1-1,-1 1 1,1-1-1,0 1 1,0-1-1,0 1 1,0-1-1,0 1 1,0-1-1,0 1 1,1-1-1,-1 1 1,1-1-1,-1 1 1,1-1-1,-1 1 0,1-1 1,0 0-1,1 3 1,3 3-40,1-1 1,0 1-1,0-1 1,0 0-1,9 5 1,6 6-186,-10-6 173,-1 0 1,0 0-1,0 0 0,-1 2 0,-1-1 0,0 1 0,0 0 0,-2 0 0,1 1 0,4 17 1,-9-22 73,0 0 1,0-1 0,-1 1-1,0 0 1,-1 0 0,0 0-1,-1 0 1,1-1 0,-2 1-1,1 0 1,-1 0 0,0-1-1,-1 1 1,0-1 0,-1 0-1,0 0 1,0 0 0,-8 11-1,8-12 12,-1-1 0,0 0-1,0 0 1,0-1-1,0 1 1,-1-1 0,0 0-1,-7 4 1,12-9-41,-1 1 1,1 0-1,-1 0 1,1-1 0,-1 1-1,1-1 1,-1 1-1,0-1 1,1 0-1,-1 1 1,1-1-1,-1 0 1,0 0-1,1 0 1,-1 0-1,0-1 1,1 1 0,-1 0-1,1-1 1,-1 1-1,0-1 1,1 1-1,-1-1 1,1 0-1,0 0 1,-1 0-1,1 0 1,-1 0-1,1 0 1,0 0 0,0 0-1,0 0 1,0 0-1,0-1 1,0 1-1,0 0 1,0-1-1,0 1 1,1-1-1,-1 1 1,0-1-1,1-1 1,-11-18-4,-4-11 0,-14-40 0,34 93 0,-5-18 0,0-1 0,1 1 0,-1-1 0,0 1 0,1-1 0,0 1 0,-1-1 0,1 0 0,0 1 0,0-1 0,0 0 0,1 1 0,-1-1 0,1 0 0,-1 0 0,1 0 0,-1 0 0,1 0 0,0-1 0,0 1 0,0-1 0,0 1 0,0-1 0,1 1 0,-1-1 0,4 1 0,-2-1 0,0-1 0,0 1 0,0-1 0,0 0 0,0 0 0,0-1 0,0 1 0,0-1 0,0 0 0,0 0 0,0 0 0,0-1 0,0 1 0,-1-1 0,1 0 0,-1 0 0,1-1 0,3-2 0,10-8 0,0-1 0,18-20 0,-13 12 0,5-1-10,-18 16 3,0 0 0,-1 0 0,1-1-1,-1 0 1,-1 0 0,0-1 0,0 0 0,-1 0-1,0-1 1,0 0 0,5-13 0,-11 22 8,0 1 1,0 0-1,1-1 0,-1 1 1,0 0-1,0 0 1,0-1-1,0 1 0,0 0 1,0-1-1,0 1 0,0 0 1,0-1-1,0 1 1,0 0-1,0-1 0,0 1 1,0 0-1,0-1 0,0 1 1,0 0-1,0-1 1,0 1-1,0 0 0,0 0 1,-1-1-1,1 1 1,0 0-1,0-1 0,0 1 1,-1 0-1,1 0 0,0-1 1,0 1-1,0 0 1,-1 0-1,1 0 0,0-1 1,-1 1-1,1 0 0,-15 6-49,-12 17-35,22-18 93,1 0 0,0 0 0,0 1 0,0 0 0,1 0 0,0 0 1,0 0-1,0 0 0,1 0 0,0 1 0,0 0 0,1-1 0,-1 1 0,2 0 0,-1-1 0,1 11 0,1-15-10,-1-1 0,1 1 0,0 0 0,0-1 0,0 0 0,0 1 0,0-1 0,0 0 0,0 1 0,1-1 0,-1 0 0,0 0 0,1 0 0,-1 0 0,1 0 0,-1 0 0,1-1 0,-1 1 0,1 0 0,0-1 0,-1 1 0,1-1 0,0 0 0,-1 1 0,3-1 0,48 3 0,-48-3 0,3 0 0,0-1 0,0-1 0,1 1 0,-1-1 0,-1 0 0,1-1 0,0 0 0,-1 0 0,1 0 0,-1-1 0,0 0 0,0 0 0,0-1 0,-1 0 0,1 1 0,-1-2 0,0 1 0,4-8 0,-2 5 0,-1 0 0,-1 0 0,0-1 0,0 0 0,0 0 0,-1 0 0,-1 0 0,1-1 0,-2 0 0,1 1 0,-1-1 0,1-17 0,-3 26 0,0 1 0,0 0 0,0 0 0,0-1 0,0 1 0,0 0 0,0 0 0,0-1 0,0 1 0,0 0 0,0-1 0,0 1 0,0 0 0,0 0 0,0-1 0,0 1 0,0 0 0,0 0 0,0-1 0,-1 1 0,1 0 0,0 0 0,0-1 0,0 1 0,0 0 0,-1 0 0,1 0 0,0-1 0,0 1 0,0 0 0,-1 0 0,1 0 0,0 0 0,0-1 0,-1 1 0,1 0 0,0 0 0,0 0 0,-1 0 0,1 0 0,0 0 0,0 0 0,-1 0 0,1 0 0,0 0 0,0 0 0,-1 0 0,1 0 0,0 0 0,-1 0 0,1 0 0,0 0 0,0 0 0,-1 0 0,-11 13 0,8 1 0,1 1 0,0-1 0,1 1 0,0-1 0,1 18 0,1-26 0,0 0 0,0 0 0,0 0 0,1 0 0,0 0 0,0 0 0,0 0 0,1 0 0,0 0 0,0-1 0,1 1 0,-1-1 0,1 1 0,7 9 0,-7-13-75,-1 0 0,1-1 0,0 1 0,0 0 1,0-1-1,0 0 0,0 0 0,0 0 0,0 0 0,0 0 0,0 0 0,1-1 0,-1 0 0,0 1 1,0-1-1,1 0 0,-1-1 0,0 1 0,5-2 0,-4 1-329,0 1 1,0-2-1,0 1 0,-1 0 0,1-1 0,-1 0 1,1 0-1,-1 0 0,5-3 0,6-8-8570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4.812"/>
    </inkml:context>
    <inkml:brush xml:id="br0">
      <inkml:brushProperty name="width" value="0.025" units="cm"/>
      <inkml:brushProperty name="height" value="0.025" units="cm"/>
    </inkml:brush>
  </inkml:definitions>
  <inkml:trace contextRef="#ctx0" brushRef="#br0">108 310 12204,'0'0'6753,"0"-9"-2573,-1-27-860,1 35-3255,0 0 1,0 1-1,0-1 0,0 0 1,-1 1-1,1-1 0,0 1 0,0-1 1,0 0-1,0 1 0,-1-1 1,1 1-1,0-1 0,0 1 1,-1-1-1,1 1 0,-1-1 0,1 1 1,0-1-1,-1 1 0,1-1 1,-1 1-1,1 0 0,-1-1 1,1 1-1,-1 0 0,1-1 0,-1 1 1,1 0-1,-1 0 0,0 0 1,1-1-1,-1 1 0,1 0 1,-1 0-1,0 0 0,1 0 0,-1 0 1,1 0-1,-1 0 0,0 0 1,1 0-1,-1 0 0,1 1 1,-1-1-1,0 0 0,1 0 0,-1 1 1,1-1-1,-1 0 0,1 0 1,-1 1-1,1-1 0,-1 1 1,1-1-1,-1 0 0,1 1 0,0-1 1,-1 1-1,1 0 0,-26 25 260,18-15-181,1 2-1,1-1 1,0 1 0,0 0 0,2 1-1,-1-1 1,2 1 0,0 0-1,0 0 1,1 0 0,1 17-1,0-29-137,1-1 0,1 0-1,-1 1 1,0-1-1,0 1 1,0-1-1,1 0 1,-1 1-1,1-1 1,-1 0 0,1 1-1,-1-1 1,1 0-1,0 0 1,0 1-1,0-1 1,-1 0-1,1 0 1,0 0 0,0 0-1,1 0 1,-1 0-1,2 1 1,-1-1 1,1 0 0,0 0 0,0-1 0,-1 1 0,1 0 1,0-1-1,0 0 0,0 1 0,0-1 0,-1-1 0,5 1 0,2-1 1,-1-1-1,1 0 0,-1-1 1,1 1-1,-1-1 0,0-1 1,9-4-1,5-8-7,1 0 0,-2-1 0,0-2 0,-1 0 0,-1-1 0,-1-1 0,24-34 0,-31 38 0,0 0 0,-1 0 0,-1-1 0,-1-1 0,-1 1 0,0-1 0,-1 0 0,-1-1 0,-1 1 0,3-40 0,-7 57 0,0 1 0,1-1 0,-1 1 0,0-1 0,0 1 0,0-1 0,0 1 0,0 0 0,0-1 0,-1 1 0,1-1 0,0 1 0,-1-1 0,1 1 0,-1 0 0,1-1 0,-1 1 0,0 0 0,0-1 0,0 1 0,1 0 0,-1 0 0,0 0 0,0 0 0,-1 0 0,1 0 0,0 0 0,0 0 0,0 0 0,-1 1 0,1-1 0,0 0 0,-1 1 0,1-1 0,0 1 0,-1-1 0,1 1 0,-1 0 0,1 0 0,-1-1 0,1 1 0,-1 0 0,1 0 0,-1 1 0,1-1 0,-1 0 0,-1 1 0,-3 0 0,0 1 0,0 0 0,1 1 0,-1 0 0,0-1 0,1 2 0,0-1 0,-1 1 0,1 0 0,-4 4 0,-3 3 0,1 1 0,1-1 0,0 2 0,1-1 0,0 1 0,1 1 0,1 0 0,0 0 0,0 0 0,2 1 0,-5 15 0,10-28 0,0-1 0,0 0 0,0 0 0,0 0 0,0 1 0,0-1 0,0 0 0,0 0 0,0 1 0,1-1 0,-1 0 0,0 0 0,1 0 0,-1 1 0,1-1 0,-1 0 0,1 0 0,0 0 0,0 0 0,-1 0 0,1 0 0,0 0 0,0 0 0,0-1 0,0 1 0,0 0 0,0 0 0,0-1 0,0 1 0,0-1 0,0 1 0,0-1 0,1 1 0,-1-1 0,0 0 0,2 1 0,57 3 0,-30-3 0,-25 0 0,1-1 0,-1 1 0,0 0 0,1 0 0,-1 1 0,0 0 0,0-1 0,0 2 0,0-1 0,-1 1 0,1-1 0,0 1 0,-1 0 0,0 1 0,0-1 0,0 1 0,0 0 0,0 0 0,-1 0 0,0 0 0,0 1 0,0 0 0,0-1 0,-1 1 0,0 0 0,0 0 0,0 0 0,0 0 0,-1 1 0,0-1 0,0 0 0,-1 1 0,1-1 0,-1 10 0,0 2-689,-1 0 1,0 1-1,-1-1 0,-9 33 1,7-39-6407</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5.152"/>
    </inkml:context>
    <inkml:brush xml:id="br0">
      <inkml:brushProperty name="width" value="0.025" units="cm"/>
      <inkml:brushProperty name="height" value="0.025" units="cm"/>
    </inkml:brush>
  </inkml:definitions>
  <inkml:trace contextRef="#ctx0" brushRef="#br0">0 1 4100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5.526"/>
    </inkml:context>
    <inkml:brush xml:id="br0">
      <inkml:brushProperty name="width" value="0.025" units="cm"/>
      <inkml:brushProperty name="height" value="0.025" units="cm"/>
    </inkml:brush>
  </inkml:definitions>
  <inkml:trace contextRef="#ctx0" brushRef="#br0">1 1 14510,'0'0'2781,"2"12"-219,21 66 1612,-11-43-2084,-2 2-1,11 72 0,-19-73-1780,-1 0 0,-2 0 0,-2 0 0,-1 0 0,-2 0 0,-1-1 0,-21 61 0,36-156-309,28-81 0,-21 77 0,2 0 0,36-85 0,-51 144 0,1 0 0,-1 1 0,1 0 0,0-1 0,0 1 0,0 1 0,1-1 0,0 0 0,-1 1 0,1-1 0,0 1 0,1 0 0,-1 1 0,0-1 0,1 1 0,8-4 0,-10 6 0,0-1 0,-1 0 0,1 1 0,0 0 0,0-1 0,-1 1 0,1 0 0,0 0 0,0 1 0,-1-1 0,1 1 0,0-1 0,0 1 0,-1 0 0,1 0 0,-1 0 0,1 0 0,-1 1 0,1-1 0,-1 1 0,0-1 0,0 1 0,1 0 0,-1 0 0,0 0 0,-1 0 0,1 0 0,0 0 0,-1 0 0,1 1 0,2 4 0,-3-4 0,0-1 0,0 1 0,-1-1 0,1 1 0,0-1 0,-1 1 0,1 0 0,-1-1 0,0 1 0,0 0 0,0 0 0,0-1 0,-1 1 0,1 0 0,-1-1 0,0 1 0,1-1 0,-1 1 0,0-1 0,-1 1 0,1-1 0,0 1 0,-1-1 0,1 0 0,-1 0 0,0 0 0,1 0 0,-1 0 0,0 0 0,0 0 0,-4 2 0,-6 6 0,-2-1 0,1 0 0,-28 13 0,36-20 0,-60 26-39,61-26-12,0-1 0,0 0 0,0 1 0,0-1-1,0-1 1,0 1 0,-1-1 0,1 0 0,0 0 0,0 0 0,0 0-1,0-1 1,0 1 0,-5-3 0,8 3-118,0-1-1,0 0 1,0 0 0,0 0-1,1 1 1,-1-1 0,0 0 0,1 0-1,-1 0 1,1 0 0,-1 0-1,1 0 1,-1-1 0,1 1 0,0 0-1,0 0 1,0 0 0,-1 0-1,1 0 1,0 0 0,0-1 0,0 1-1,1 0 1,-1 0 0,0 0-1,0 0 1,1 0 0,-1 0 0,0-1-1,1 0 1,16-33-4705,11 2-2098,6 0-3923</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5.854"/>
    </inkml:context>
    <inkml:brush xml:id="br0">
      <inkml:brushProperty name="width" value="0.025" units="cm"/>
      <inkml:brushProperty name="height" value="0.025" units="cm"/>
    </inkml:brush>
  </inkml:definitions>
  <inkml:trace contextRef="#ctx0" brushRef="#br0">46 1 11979,'0'0'12861,"0"13"-9803,-5 31-1442,-3-1 0,-13 48 0,18-81-1612,0 0 0,1 1 0,0 0 1,0 14-1,5-24-4,4-10 0,4-13 0,-7 8 5,-1-1-1,-1 0 1,0-1 0,0 1-1,-2 0 1,-1-19 0,0 13-64,1 1 0,4-28 0,-3 47-4,-1 1 0,0 0 0,0 0 0,0 0 0,1-1 0,-1 1 0,0 0 0,0 0 0,0 0 0,1 0 0,-1 0 0,0 0 0,0 0 0,0-1 0,1 1 0,-1 0 0,0 0 0,0 0 0,1 0 0,-1 0 0,0 0 0,0 0 0,1 0 0,-1 0 0,0 0 0,0 0 0,1 0 0,-1 1 0,0-1 0,0 0 0,1 0 0,-1 0-1,0 0 1,0 0 0,0 0 0,1 0 0,-1 1 0,0-1 0,0 0 0,0 0 0,1 0 0,-1 1 0,0-1 0,0 0 0,0 0 0,0 0 0,0 1 0,0-1 0,1 0 0,-1 0 0,0 1 0,0-1 0,0 0 0,0 0 0,0 1 0,0-1 0,0 0 0,15 21-2123,-11-15 932,1 0 198,0-1 0,1 0-1,-1 0 1,1 0 0,0-1 0,0 0-1,1 0 1,-1 0 0,1-1 0,0 0 0,0-1-1,0 1 1,9 1 0,19 2-4720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5.657"/>
    </inkml:context>
    <inkml:brush xml:id="br0">
      <inkml:brushProperty name="width" value="0.025" units="cm"/>
      <inkml:brushProperty name="height" value="0.025" units="cm"/>
    </inkml:brush>
  </inkml:definitions>
  <inkml:trace contextRef="#ctx0" brushRef="#br0">417 6 9801,'-15'-1'4992,"-1"-1"-4395,-77 0 1029,85 2-1518,0 1 0,0 0 0,0 0 0,0 1 0,0 0 0,1 1 0,-1-1 0,1 1 0,0 1 0,-12 7 0,5 0 97,2 1 1,-1 0-1,2 1 0,0 0 0,0 1 1,1 0-1,1 1 0,0 0 1,1 1-1,-6 17 0,-2 9 221,2 1-1,-15 75 0,23-89-387,2 0 1,1 0-1,1 1 1,1-1-1,2 0 1,1 1-1,1-1 1,11 43-1,-10-58-33,0-1 1,1 0-1,0 0 1,1 0-1,0-1 0,1 0 1,1 0-1,0-1 0,1 0 1,-1 0-1,2-1 1,0 0-1,0-1 0,1 0 1,0 0-1,0-1 0,1-1 1,0 0-1,1 0 1,12 4-1,-5-5 178,0 0 1,1-1-1,-1-2 1,1 0-1,0-1 1,0-1-1,-1 0 1,1-2-1,0-1 1,0 0-1,0-2 1,-1 0-1,0-1 1,0-1-1,0-1 1,-1-1-1,0-1 1,18-11-1,-8 4 270,-1-2 1,-1-1-1,-1-1 0,0-1 0,-2-1 1,-1-1-1,0-2 0,-2 0 0,-1-1 1,30-50-1,-42 59-360,0 1 1,0-1-1,-2 0 0,0 0 0,-1-1 1,-1 0-1,0 1 0,-1-2 0,-2 1 1,1 0-1,-2 0 0,-1-1 0,-3-26 1,1 31-137,0 0 1,-1 1 0,-1-1-1,0 1 1,-1 0 0,0 0 0,-1 1-1,0-1 1,-1 2 0,-1-1-1,0 1 1,0 0 0,-1 1 0,0 0-1,-1 1 1,0 0 0,-21-13 0,16 13-449,-1 0 1,0 1 0,0 1 0,-1 1 0,0 0-1,-32-5 1,21 7-1387,-1 1 1,0 2-1,-46 3 0,6 6-3440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6.183"/>
    </inkml:context>
    <inkml:brush xml:id="br0">
      <inkml:brushProperty name="width" value="0.025" units="cm"/>
      <inkml:brushProperty name="height" value="0.025" units="cm"/>
    </inkml:brush>
  </inkml:definitions>
  <inkml:trace contextRef="#ctx0" brushRef="#br0">124 154 3331,'0'0'14483,"3"-9"-11008,0 3-3116,-2 4-61,0 0 0,0 0 0,0 0 0,0-1 0,0 1 0,-1 0 0,1-1 0,-1 1 0,1-1 1,-1-2-1,-1 4-175,1 0 1,0 0 0,-1 0 0,0 0 0,1 0 0,-1 0 0,0 1-1,1-1 1,-1 0 0,0 0 0,0 1 0,0-1 0,1 0 0,-1 1 0,0-1-1,0 1 1,0-1 0,0 1 0,0-1 0,0 1 0,0 0 0,0 0-1,-1-1 1,1 1 0,0 0 0,0 0 0,0 0 0,0 0 0,0 0 0,0 0-1,0 1 1,-2-1 0,-2 1-29,0 0-1,0-1 1,0 2 0,0-1 0,1 1-1,-1-1 1,0 2 0,1-1-1,-1 0 1,1 1 0,-1 0-1,1 0 1,0 0 0,0 0-1,1 1 1,-1-1 0,1 1-1,0 0 1,0 0 0,0 0-1,0 1 1,1-1 0,-1 1-1,1-1 1,0 1 0,1 0-1,-1 0 1,1 0 0,0 0-1,0 0 1,1 0 0,-1 0-1,1 7 1,0-11-90,0 0 0,0-1-1,0 1 1,0 0 0,0-1 0,1 1-1,-1-1 1,0 1 0,0 0-1,0-1 1,1 1 0,-1-1 0,0 1-1,1 0 1,-1-1 0,0 1-1,1-1 1,-1 1 0,1-1 0,-1 1-1,0-1 1,1 0 0,0 1 0,-1-1-1,1 0 1,-1 1 0,1-1-1,-1 0 1,1 1 0,1-1 0,24-1 171,-20-1-146,1 1 0,-1-2 1,0 1-1,0-1 0,0 0 0,6-4 0,-5 1-23,1-1 0,-1-1 0,0 1-1,-1-1 1,1 0 0,-2-1 0,10-17 0,-12 21-24,-1 0 0,1-1-1,-2 1 1,1-1 0,0 1 0,-1-1 0,0 1 0,-1-1 0,1 0 0,-1 0 0,0 1 0,0-1-1,-1 0 1,0 1 0,-2-10 0,1 12-278,0 0-1,0 0 1,0 1 0,0-1-1,-1 0 1,1 1-1,-1 0 1,0 0 0,-3-3-1,-13-2-4594,18 7 4534,1 0 0,-1 0 1,1 0-1,-1 0 0,1 0 0,-1 0 0,1 0 0,-1 0 1,0 0-1,1 0 0,-1 1 0,1-1 0,-1 0 1,1 0-1,0 1 0,-1-1 0,1 0 0,-1 1 0,1-1 1,-1 0-1,1 1 0,0-1 0,-1 1 0,1-1 0,0 1 1,0-1-1,-1 1 0,1-1 0,0 1 0,-2 13-8836</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6.540"/>
    </inkml:context>
    <inkml:brush xml:id="br0">
      <inkml:brushProperty name="width" value="0.025" units="cm"/>
      <inkml:brushProperty name="height" value="0.025" units="cm"/>
    </inkml:brush>
  </inkml:definitions>
  <inkml:trace contextRef="#ctx0" brushRef="#br0">1 79 9705,'8'-4'3315,"13"-8"-1982,0 2 0,1 0 0,0 1 0,0 2 0,1 0 0,0 1 0,0 1 0,1 2 0,36-2 0,-59 5-1199,1 0-1,0 0 0,0 0 1,0 0-1,-1 0 0,1 1 1,0-1-1,0 0 0,-1 1 0,1 0 1,0-1-1,-1 1 0,1 0 1,2 2-1,-3-2-52,0-1-1,-1 1 1,1 0 0,-1 0-1,1-1 1,-1 1-1,1 0 1,-1 0 0,1 0-1,-1 0 1,0 0 0,0 0-1,0 0 1,1-1-1,-1 1 1,0 0 0,0 0-1,0 0 1,0 0 0,-1 2-1,0 1 97,0-1-1,0 1 0,-1 0 0,1 0 1,-1-1-1,0 1 0,0-1 0,-1 0 1,1 0-1,0 0 0,-6 5 0,-60 50 292,43-39-397,-37 38-1,61-56-70,0 0 0,-1 0 0,1 1 0,0-1 0,0 0 0,0 1 0,0-1 0,0 1 0,0-1 0,0 1 0,1 0 0,-1-1 0,0 1 0,1 0 0,0-1 0,-1 1 0,1 0 0,0 0 0,0 1 0,0-2 0,1 0 0,-1 0 0,1 0 0,-1 0 0,1 0 0,0 0 0,-1 0 0,1-1 0,0 1 0,0 0 0,0-1 0,-1 1 0,1 0 0,0-1 0,0 1 0,0-1 0,0 1 0,0-1 0,0 0 0,0 1 0,0-1 0,2 0 0,10 2 0,0-1 0,0-1 0,0 0 0,13-1 0,-13 0 0,-1 0-441,1-1 1,-1 0-1,1-1 0,-1 0 1,0-1-1,0 0 0,0-1 1,-1 0-1,0-1 0,20-13 1,-24 11-3958,-6 2-2463</inkml:trace>
  <inkml:trace contextRef="#ctx0" brushRef="#br0" timeOffset="1">132 167 15310,'0'0'14831,"60"-15"-14735,-24 15-64,2 0-257,3 0-1536,-2-3-2147,-5-1-2018,-2-1-2530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6.866"/>
    </inkml:context>
    <inkml:brush xml:id="br0">
      <inkml:brushProperty name="width" value="0.025" units="cm"/>
      <inkml:brushProperty name="height" value="0.025" units="cm"/>
    </inkml:brush>
  </inkml:definitions>
  <inkml:trace contextRef="#ctx0" brushRef="#br0">1 155 17649,'0'0'14296,"11"4"-13709,-5-2-575,0 0 0,0-1-1,0 1 1,0-1 0,0 0 0,1-1-1,-1 0 1,0 0 0,0 0 0,1 0-1,-1-1 1,0 0 0,0-1 0,0 1-1,0-1 1,0 0 0,-1-1 0,1 1-1,8-6 1,-2 0-12,-1 1 0,0-2 0,-1 1 0,12-13 0,-19 17 0,1 1 0,-1-1 0,0 0 0,0 0 0,-1 0 0,1 0 0,-1-1 0,0 1 0,0-1 0,-1 0 0,1 1 0,-1-1 0,0 0 0,1-9 0,-2 13 0,0 1 0,0-1 0,0 0 0,-1 0 0,1 1 0,0-1 0,0 0 0,0 1 0,-1-1 0,1 0 0,0 1 0,-1-1 0,1 1 0,0-1 0,-1 0 0,1 1 0,-1-1 0,1 1 0,-1-1 0,1 1 0,-1 0 0,1-1 0,-1 1 0,0-1 0,1 1 0,-1 0 0,-1-1 0,-25-1 0,20 2 0,0 1 0,0 0 0,1 1 0,-1 0 0,-11 5 0,7-1 0,0 1 0,1 1 0,0 0 0,0 1 0,1 0 0,0 0 0,-11 16 0,14-18 0,0 1 0,1 0 0,0 1 0,1-1 0,0 1 0,0 0 0,1 0 0,0 0 0,0 0 0,-2 16 0,5-24-21,0 0 0,0 0 0,0 1 0,0-1 0,0 0 1,1 0-1,-1 0 0,0 1 0,1-1 0,-1 0 0,0 0 0,1 0 0,-1 0 0,1 0 0,0 0 0,-1 0 1,1 0-1,0 0 0,0 0 0,0 0 0,0 0 0,-1 0 0,1-1 0,0 1 0,0 0 0,2 0 0,1 1-150,-1-1-1,1 0 0,0 1 1,0-2-1,0 1 0,0 0 0,0-1 1,6 0-1,3 0-857,0-1 0,0 0 0,0-1 0,18-6 0,10-8-6888,0-6-5034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7.207"/>
    </inkml:context>
    <inkml:brush xml:id="br0">
      <inkml:brushProperty name="width" value="0.025" units="cm"/>
      <inkml:brushProperty name="height" value="0.025" units="cm"/>
    </inkml:brush>
  </inkml:definitions>
  <inkml:trace contextRef="#ctx0" brushRef="#br0">165 1 18097,'0'0'10394,"-9"0"-8969,3 1-1315,-1 0-1,0 0 1,0 1-1,1 0 0,-1 0 1,1 0-1,-1 1 1,1 0-1,0 0 1,0 0-1,1 1 1,-1 0-1,1 0 0,-1 1 1,1-1-1,0 1 1,1 0-1,-1 1 1,-3 6-1,8-11-155,-1 0-1,1 0 1,0 0 0,-1 0-1,1 0 1,0 0 0,0 0-1,0 0 1,0 0 0,0 0-1,0 0 1,0 0 0,1-1-1,-1 1 1,0 0 0,1 0-1,-1 0 1,0 0 0,1 0 0,-1 0-1,1 0 1,-1 0 0,1-1-1,0 1 1,-1 0 0,1 0-1,0-1 1,-1 1 0,1 0-1,0-1 1,0 1 0,0-1-1,-1 1 1,1-1 0,0 1-1,0-1 1,0 0 0,0 1-1,0-1 1,0 0 0,0 0-1,2 0 1,51 8-2253,-45-7 1673,27-1-1019,-29 0 1583,0-1 1,0 1-1,0 0 0,0 1 0,0 0 0,0 0 0,0 0 1,0 1-1,8 3 0,-15-5 103,1 0 0,-1 0 0,0 0 0,1 1 0,-1-1 1,0 0-1,1 0 0,-1 1 0,0-1 0,0 0 0,1 1 0,-1-1 0,0 0 1,0 1-1,0-1 0,1 0 0,-1 1 0,0-1 0,0 0 0,0 1 0,0-1 0,0 1 1,0-1-1,0 0 0,0 1 0,0-1 0,0 1 0,0-1 0,0 0 0,0 1 1,0-1-1,0 1 0,0-1 0,0 0 0,-1 1 0,1-1 0,0 1 0,-15 13 2483,-25 6 1202,38-19-3696,-6 3-30,-10 5 0,-1-1 0,0-1 0,0 0 0,-1-1 0,1-1 0,-37 3 0,56-8-38,0 0 0,0 0 0,0 0-1,0 0 1,0 0 0,0 0 0,-1 0 0,1 0 0,0 0 0,0 0 0,0 0-1,0 0 1,0 0 0,0 0 0,-1 0 0,1 0 0,0 0 0,0 0-1,0 0 1,0 0 0,0 0 0,0-1 0,0 1 0,0 0 0,0 0 0,0 0-1,-1 0 1,1 0 0,0 0 0,0 0 0,0 0 0,0-1 0,0 1 0,0 0-1,0 0 1,0 0 0,0 0 0,0 0 0,0 0 0,0-1 0,0 1-1,0 0 1,0 0 0,0 0 0,0 0 0,0 0 0,0 0 0,0 0 0,0-1-1,0 1 1,0 0 0,1 0 0,-1 0 0,0 0 0,0 0 0,0 0-1,0 0 1,0 0 0,0-1 0,0 1 0,0 0 0,0 0 0,1 0 0,-1 0-1,0 0 1,0 0 0,0 0 0,0 0 0,9-9-5587,-7 8 4331,16-15-5684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7.551"/>
    </inkml:context>
    <inkml:brush xml:id="br0">
      <inkml:brushProperty name="width" value="0.025" units="cm"/>
      <inkml:brushProperty name="height" value="0.025" units="cm"/>
    </inkml:brush>
  </inkml:definitions>
  <inkml:trace contextRef="#ctx0" brushRef="#br0">152 6 15535,'0'0'15791,"-8"-2"-15023,5 1-745,1 0-1,-1 1 1,1-1-1,-1 1 1,0 0-1,0 0 1,1 0-1,-1 0 0,0 0 1,1 0-1,-1 1 1,1-1-1,-1 1 1,0 0-1,1 0 1,-1 0-1,1 0 0,-5 3 1,3 0-7,0-1 0,-1 1 0,1 1 0,1-1 0,-1 1 0,1-1 0,-1 1 0,1 0 1,-4 10-1,5-12-7,1-1 1,0 1 0,0-1 0,0 1 0,0-1-1,1 1 1,-1-1 0,1 1 0,-1 0 0,1-1 0,0 1-1,0 0 1,1 5 0,-1-7-28,1 0-1,-1 1 1,1-1-1,0 0 1,0 1-1,-1-1 1,1 0 0,0 0-1,0 0 1,0 1-1,0-1 1,0 0-1,0 0 1,1-1 0,-1 1-1,0 0 1,0 0-1,3 1 1,5 0-305,0 1-1,0-1 1,1 0 0,-1-1-1,0 0 1,14-1 0,2 2-933,-12-1 303,0 0 0,1 2 1,22 6-1,-34-9 977,-1 1 0,1 0-1,-1-1 1,1 1 0,-1 0 0,1 0 0,-1 0-1,1 0 1,-1 0 0,0 0 0,1 0 0,-1 0-1,0 1 1,0-1 0,0 0 0,0 1 0,1 1-1,-2-2 166,0 1-1,0-1 1,0 0-1,0 1 1,0-1-1,0 1 1,-1-1-1,1 0 1,0 1-1,-1-1 1,1 0-1,-1 1 1,1-1-1,-1 0 1,0 1-1,0-1 0,1 0 1,-1 0-1,0 0 1,0 0-1,0 0 1,0 0-1,0 0 1,-3 1-1,-10 10 471,0-1-1,-1 0 0,-24 12 0,27-16-709,-1 0 0,0-2 0,-1 1 0,0-2 0,1 0-1,-2 0 1,1-1 0,-24 1 0,25-6-2517,6-11-4286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8.625"/>
    </inkml:context>
    <inkml:brush xml:id="br0">
      <inkml:brushProperty name="width" value="0.025" units="cm"/>
      <inkml:brushProperty name="height" value="0.025" units="cm"/>
    </inkml:brush>
  </inkml:definitions>
  <inkml:trace contextRef="#ctx0" brushRef="#br0">47 208 11339,'0'0'8968,"-8"-3"-5952,-25-11-699,33 13-2266,-1 1 0,1-1 0,-1 0 0,1 1 0,-1-1-1,1 0 1,0 1 0,-1-1 0,1 0 0,0 1 0,-1-1 0,1 0-1,0 0 1,0 0 0,0 1 0,-1-1 0,1 0 0,0 0 0,0 0 0,0 1-1,1-1 1,-1 0 0,0 0 0,0 0 0,0 1 0,0-1 0,1 0-1,-1 0 1,0 1 0,1-1 0,-1 0 0,1 1 0,-1-1 0,1 0-1,-1 1 1,1-1 0,-1 1 0,1-1 0,0 1 0,-1-1 0,1 1 0,0-1-1,0 0 1,30-23 577,-30 24-595,16-11 198,0 2-1,33-15 1,-44 22-202,1-1 0,-1 1 0,1 0 0,0 1 1,0 0-1,-1 0 0,1 0 0,0 1 0,0 0 0,0 0 0,11 2 0,-17-1-28,0-1-1,0 1 1,0 0 0,0-1 0,1 1-1,-1 0 1,0 0 0,-1 0-1,1 0 1,0 0 0,0 0 0,0 0-1,0 0 1,-1 0 0,1 0-1,0 0 1,-1 0 0,1 0 0,-1 1-1,0-1 1,1 0 0,-1 0-1,0 1 1,0-1 0,0 0 0,1 0-1,-1 1 1,-1 1 0,-5 40 37,-3-20-13,0 0 1,-16 26 0,15-33-14,1 1 0,1 0 0,1 1 0,1 0 0,-6 25 0,11-41-11,1-1 1,-1 1-1,1-1 0,0 1 0,0 0 0,0-1 1,0 1-1,0-1 0,0 1 0,0 0 1,0-1-1,1 1 0,-1-1 0,1 1 0,-1-1 1,1 1-1,0-1 0,-1 1 0,1-1 1,0 1-1,0-1 0,0 0 0,0 0 0,0 1 1,0-1-1,0 0 0,2 1 0,0-1 5,-1 0-1,1 0 1,0 0 0,0 0-1,0-1 1,0 1-1,0-1 1,0 0-1,0 0 1,0 0 0,0 0-1,0-1 1,4 0-1,6-2 19,1-1 0,-1 0 0,0-1 0,-1 0 0,16-9 0,-14 5 16,0-1 0,-1 0 0,0-1-1,0-1 1,-1 0 0,-1 0 0,11-15-1,-17 20 46,0 0-1,-1 0 0,0 0 0,0-1 0,0 0 1,-1 1-1,0-1 0,-1 0 0,1-1 1,-2 1-1,1 0 0,-1-1 0,-1 1 1,1-1-1,-2-14 0,1 23-82,0 0 0,-1 0 0,1 0 0,0 0 0,0 1 0,0-1 0,0 0 1,0 0-1,-1 0 0,1 0 0,0 0 0,0 0 0,0 0 0,0 0 0,-1 0 0,1 1 0,0-1 0,0 0 0,0 0 0,0 0 0,-1 0 1,1 0-1,0 0 0,0 0 0,0 0 0,-1 0 0,1 0 0,0 0 0,0-1 0,0 1 0,-1 0 0,1 0 0,0 0 0,0 0 0,0 0 1,0 0-1,0 0 0,-1 0 0,1 0 0,0-1 0,0 1 0,0 0 0,0 0 0,0 0 0,-1 0 0,1 0 0,0-1 0,0 1 0,0 0 1,0 0-1,0 0 0,0 0 0,0-1 0,0 1 0,0 0 0,0 0 0,0 0 0,0-1 0,-6 18-49,6-14 49,0 0-1,0 0 1,1 0 0,-1 0 0,1 0-1,-1 0 1,1 0 0,0 0 0,0 0-1,1 0 1,-1-1 0,0 1 0,1 0 0,0-1-1,0 1 1,-1-1 0,2 0 0,-1 1-1,0-1 1,4 3 0,-2-2 3,1-1 1,0 1-1,0-1 1,0 0-1,0 0 1,0 0-1,1-1 1,-1 0-1,0 0 1,1 0-1,5 0 1,-2-1 6,1 0 0,-1 0 0,0-1 0,1 0 0,-1-1 0,0 0 0,0 0 0,0-1 0,0 0 0,-1-1 0,1 0 0,-1 0 0,0-1 0,8-5 0,-13 6 1,1 1 1,0-1-1,-1 0 1,0-1 0,0 1-1,0-1 1,0 1-1,-1-1 1,0 0 0,0 0-1,0 0 1,0 0-1,1-9 1,-3 12-13,0 0 1,1 0-1,-1 0 1,0 0-1,-1 0 1,1 0-1,0 0 1,-1 0-1,1 0 0,-1 0 1,1 0-1,-1 0 1,0 0-1,0 0 1,0 0-1,0 1 1,0-1-1,-1 0 1,1 1-1,0-1 0,-1 1 1,1-1-1,-1 1 1,1 0-1,-1 0 1,0-1-1,0 1 1,1 0-1,-1 1 1,0-1-1,0 0 0,0 0 1,0 1-1,0 0 1,0-1-1,0 1 1,-3 0-1,-2-1-4,0 1 0,0 0 1,0 1-1,0-1 0,0 1 0,0 1 0,0 0 0,0 0 0,0 0 0,1 0 0,-1 1 0,1 0 1,-1 1-1,1 0 0,0 0 0,1 0 0,-1 0 0,1 1 0,0 0 0,0 0 0,0 0 0,1 1 1,-1 0-1,1 0 0,1 0 0,-1 0 0,1 0 0,0 1 0,1-1 0,-1 1 0,1 0 0,1 0 1,-1 0-1,0 10 0,2-15 7,1 0 0,-1 0 0,0 0 0,1 0 0,-1 0 0,1 0 0,0 0 0,0-1 0,-1 1 0,1 0 1,0 0-1,0-1 0,1 1 0,-1-1 0,0 1 0,1-1 0,-1 1 0,1-1 0,-1 0 0,1 0 0,-1 1 0,1-1 0,0 0 0,0-1 1,-1 1-1,1 0 0,0 0 0,0-1 0,0 1 0,0-1 0,0 0 0,0 1 0,0-1 0,2 0 0,14 2 43,1-1 0,33-2 1,-28 0-33,11 0-102,-1 3-1,1 0 1,0 3 0,-1 1 0,52 15 0,-85-21 94,0 0 1,-1 0 0,1 0 0,0 0 0,0 0-1,0 0 1,0 0 0,0 0 0,0 0-1,0-1 1,-1 1 0,1 0 0,0-1 0,0 1-1,0 0 1,0-1 0,-1 1 0,1-1-1,0 0 1,-1 1 0,1-1 0,0 1 0,-1-1-1,1 0 1,-1 0 0,1 1 0,-1-1 0,1 0-1,-1 0 1,1 1 0,-1-1 0,0 0-1,0 0 1,1 0 0,-1 0 0,0 0 0,0 0-1,0 0 1,0 1 0,0-1 0,0 0-1,0 0 1,0-1 0,0-54 397,-1 45-373,-1-10-32,-1 0 0,-1 1 0,-1 0 0,-10-29 0,-7-27 0,22 75-24,0 1-1,0 0 1,0-1-1,0 1 1,0 0-1,0 0 1,0-1 0,0 1-1,0 0 1,1 0-1,-1-1 1,0 1-1,0 0 1,0 0 0,0 0-1,1-1 1,-1 1-1,0 0 1,0 0-1,0 0 1,1 0 0,-1-1-1,0 1 1,0 0-1,1 0 1,-1 0-1,0 0 1,0 0 0,1 0-1,-1 0 1,0 0-1,1 0 1,-1 0-1,0 0 1,0 0 0,1 0-1,-1 0 1,0 0-1,0 0 1,1 0-1,-1 0 1,0 0 0,1 0-1,-1 0 1,0 0-1,0 1 1,0-1 0,1 0-1,-1 0 1,0 0-1,0 0 1,1 1-1,-1-1 1,0 0 0,0 0-1,0 0 1,0 1-1,0-1 1,1 0-1,-1 1-313,4 1-122,13 7-3211,0-1 0,0 0-1,20 5 1,4-4-8143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9.010"/>
    </inkml:context>
    <inkml:brush xml:id="br0">
      <inkml:brushProperty name="width" value="0.025" units="cm"/>
      <inkml:brushProperty name="height" value="0.025" units="cm"/>
    </inkml:brush>
  </inkml:definitions>
  <inkml:trace contextRef="#ctx0" brushRef="#br0">180 0 9417,'0'0'15663,"-9"8"-13843,4-5-1653,0 1-44,0-1-1,1 1 0,-1 1 0,1-1 1,0 1-1,0 0 0,0 0 0,1 0 1,-1 0-1,1 1 0,0-1 0,-2 7 0,-3 11 123,3-10-55,-1 1 0,2 0 0,0 0 0,0 0 1,2 0-1,0 1 0,0-1 0,1 1 0,2 22 0,-1-37-182,1 1 0,-1 0 0,1 0-1,-1-1 1,1 1 0,0 0 0,-1-1-1,1 1 1,0-1 0,-1 1-1,1-1 1,0 1 0,0-1 0,0 1-1,-1-1 1,1 0 0,0 1 0,0-1-1,0 0 1,0 0 0,0 0-1,-1 0 1,1 0 0,0 0 0,1 0-1,30 0 53,-22 0-150,23-2-721,-24 0 462,-1 1 0,0 1 0,1-1 1,-1 2-1,1-1 0,-1 1 0,0 0 1,1 0-1,-1 1 0,0 1 0,10 3 1,-17-5 386,0-1 1,0 1-1,0 0 1,0 0 0,0-1-1,0 1 1,0 0 0,0 0-1,-1 0 1,1 0 0,0 0-1,-1 0 1,1 0-1,0 0 1,-1 0 0,0 1-1,1-1 1,-1 0 0,0 0-1,1 0 1,-1 0-1,0 1 1,0-1 0,0 0-1,0 0 1,0 2 0,-1-1 155,0 1 1,0-1 0,0 0-1,0 0 1,-1 1 0,1-1-1,0 0 1,-1 0 0,0 0-1,1-1 1,-5 4 0,-3 3 487,0-2 0,0 1 1,-1-1-1,-14 6 0,9-5-682,-1-1 0,1 0 0,-1-1 0,0-1 0,-1-1 0,1 0 0,0-1 0,-1 0 0,-20-2 0,36 0-57,-1 0 0,1 0 0,0 0 0,-1 0 0,1 0 0,0-1 0,-1 1 0,1 0 0,0-1 0,0 1 0,-1-1 0,1 1 0,0-1 0,0 0 0,0 1 0,0-1 0,0 0 0,0 0 0,0 0 1,0 0-1,0 0 0,0 0 0,0 0 0,0 0 0,1 0 0,-1 0 0,0-1 0,1 1 0,-1 0 0,1 0 0,0-1 0,-1 1 0,1 0 0,0-1 0,0 1 0,0 0 0,-1-1 0,2 1 0,-1 0 0,0-1 0,0-1 0,1-1-326,0 1 0,0-1 0,1 0 0,-1 0 0,1 1 0,-1-1 0,1 1 0,0 0 0,1-1 0,-1 1 0,1 0 0,4-5 0,22-13-6103,5 2-2974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7:59.340"/>
    </inkml:context>
    <inkml:brush xml:id="br0">
      <inkml:brushProperty name="width" value="0.025" units="cm"/>
      <inkml:brushProperty name="height" value="0.025" units="cm"/>
    </inkml:brush>
  </inkml:definitions>
  <inkml:trace contextRef="#ctx0" brushRef="#br0">0 157 17905,'0'0'11755,"9"3"-10372,-8-3-1361,4 2 59,-1 0-1,1-1 1,0 0 0,0 0 0,0 0 0,-1 0 0,1-1 0,0 0 0,0 0 0,0 0-1,0 0 1,0-1 0,0 0 0,0 0 0,-1 0 0,1-1 0,0 1 0,7-5 0,5-4-50,-1-1 1,-1 0 0,21-19-1,-33 27-29,1-1 0,0 1 0,-1-1 0,0 0 0,0 1 1,0-2-1,0 1 0,0 0 0,-1 0 0,0-1 0,0 0 0,0 1 0,-1-1 0,1 0 0,-1 0 0,0 0 0,-1 1 0,1-7 0,-1 10-2,0 1 0,-1-1 0,1 1 0,-1-1 0,1 1 0,-1 0 0,1-1 0,-1 1 0,1 0 0,-1-1 0,1 1 0,-1 0 0,1 0 0,-1-1 0,1 1 0,-1 0 0,0 0 0,1 0 0,-1 0 0,1 0 0,-1 0 0,0 0 0,1 0 0,-1 0 0,1 0 0,-1 0 0,0 0 0,1 0 0,-1 0 0,1 1 0,-1-1 0,1 0 0,-1 1 0,-22 7 0,12 2 0,-1 0 0,1 1 0,1 0 0,0 1 0,1 1 0,0-1 0,0 1 0,2 1 0,0-1 0,0 1 0,1 1 0,1-1 0,0 1 0,1 0 0,-3 20 0,7-30 5,-1 0 0,1 0 0,-1 0 0,2 0 1,-1-1-1,0 1 0,1 0 0,0 0 0,0-1 0,0 1 0,4 7 0,-3-9-19,-1-1-1,1 0 1,0 0-1,1 0 0,-1 0 1,0 0-1,0 0 0,1 0 1,-1-1-1,1 0 1,-1 1-1,1-1 0,0 0 1,0 0-1,-1 0 1,1 0-1,0-1 0,0 1 1,0-1-1,5 0 0,36 0-2301,-1-8-4603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0.043"/>
    </inkml:context>
    <inkml:brush xml:id="br0">
      <inkml:brushProperty name="width" value="0.025" units="cm"/>
      <inkml:brushProperty name="height" value="0.025" units="cm"/>
    </inkml:brush>
  </inkml:definitions>
  <inkml:trace contextRef="#ctx0" brushRef="#br0">303 14 13261,'0'0'12454,"-11"-4"-11226,2 2-1038,1-1 0,-1 2 0,0 0-1,0 0 1,0 0 0,0 1 0,0 0 0,0 1 0,1 0 0,-1 0 0,0 1 0,0 0-1,-11 5 1,17-6-157,-64 29 447,63-28-471,1 0 0,-1 0 0,1 0 0,0 1 0,-1-1 0,1 1 0,1 0 0,-1 0 0,0 0 0,1 0 0,-1 0 0,1 0 0,0 1 0,0-1 0,-2 8 0,3-10-11,1 0-1,0-1 1,0 1 0,0 0 0,0 0-1,0 0 1,1 0 0,-1-1 0,0 1-1,0 0 1,0 0 0,1 0 0,-1-1-1,0 1 1,1 0 0,-1 0 0,1-1-1,-1 1 1,1 0 0,-1-1 0,1 1-1,-1-1 1,1 1 0,0 0 0,-1-1-1,1 1 1,0-1 0,-1 0 0,1 1-1,0-1 1,0 0 0,0 1 0,-1-1-1,1 0 1,0 0 0,0 0 0,0 0-1,-1 1 1,3-1 0,40 1-47,-35-1 1,30-1-193,-25 0 185,0 0 0,0 1-1,0 0 1,0 1 0,0 0 0,0 1 0,0 1-1,-1 0 1,1 1 0,16 7 0,-27-11 79,-1 1 0,1 0 0,0 0 1,-1 0-1,1 0 0,0 0 0,-1 0 1,1 0-1,-1 1 0,1-1 0,-1 1 1,0-1-1,0 1 0,0-1 0,0 1 1,0 0-1,0-1 0,0 1 0,0 0 0,-1 0 1,1 0-1,-1 0 0,1 0 0,-1 0 1,0 0-1,1-1 0,-1 1 0,0 0 1,0 0-1,-1 0 0,1 0 0,0 0 1,-1 0-1,1 0 0,-1 0 0,0 0 1,1-1-1,-1 1 0,0 0 0,0 0 1,0-1-1,0 1 0,-1-1 0,1 1 1,0-1-1,-1 1 0,-2 1 0,-3 4 271,-1 0 0,-1 0-1,1-1 1,-1 0-1,0-1 1,0 0 0,-16 6-1,-2-1-280,0-2 0,-1-2 0,0 0 0,-1-2 0,1-1 0,-31 0 0,59-3-24,0 0 1,-1 0-1,1 0 0,0 0 1,0 1-1,0-1 0,0 0 1,-1 0-1,1 0 0,0 0 1,0 0-1,0 0 0,-1 0 1,1 0-1,0 0 0,0 0 1,0 0-1,0 0 0,-1 0 1,1 0-1,0 0 0,0 0 1,0 0-1,-1 0 0,1-1 1,0 1-1,0 0 0,0 0 1,0 0-1,0 0 0,-1 0 1,1 0-1,0 0 0,0-1 1,0 1-1,0 0 0,0 0 1,0 0-1,-1 0 0,1 0 1,0-1-1,0 1 0,0 0 1,0 0-1,0 0 0,0 0 1,0-1-1,0 1 0,0 0 1,0 0-1,0 0 0,0-1 1,10-7-1456,20-7-2792,54-14-7422,-30 12 1398</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0.386"/>
    </inkml:context>
    <inkml:brush xml:id="br0">
      <inkml:brushProperty name="width" value="0.025" units="cm"/>
      <inkml:brushProperty name="height" value="0.025" units="cm"/>
    </inkml:brush>
  </inkml:definitions>
  <inkml:trace contextRef="#ctx0" brushRef="#br0">246 69 609,'0'0'17766,"-2"-9"-11147,2 9-6618,-1-3 206,1 0 1,-1 1-1,1-1 1,-1 0-1,0 1 1,0-1-1,0 0 1,-1 1-1,1-1 1,0 1-1,-1 0 1,0 0-1,1-1 1,-1 1-1,0 0 1,0 0-1,0 1 1,-1-1-1,1 0 1,0 1-1,-1-1 1,1 1-1,-1 0 1,1 0-1,-1 0 1,0 0-1,1 0 1,-1 0-1,0 1 1,-4-1-1,-1 0-190,0 1 0,-1 0 1,1 0-1,-1 1 0,1 0 0,0 1 0,-1 0 0,1 0 1,0 0-1,0 1 0,1 0 0,-1 1 0,0 0 1,1 0-1,0 1 0,0-1 0,0 2 0,1-1 0,0 1 1,0 0-1,0 0 0,-5 8 0,11-14-23,-1 1 0,0 0-1,1 0 1,-1 0 0,1 0-1,-1 0 1,1 0 0,0 0-1,0 0 1,-1 0 0,1 0 0,0 0-1,0 0 1,0 0 0,0 0-1,0 0 1,0 0 0,0 0-1,0 0 1,0 0 0,1 0-1,-1 0 1,0 0 0,1 0 0,-1 0-1,1 0 1,-1 0 0,1 0-1,-1 0 1,1-1 0,0 1-1,-1 0 1,1 0 0,0-1 0,-1 1-1,1 0 1,0-1 0,0 1-1,0-1 1,0 1 0,0-1-1,2 1 1,49 17-401,-39-15 247,4 1 4,3 1 4,-1 1 0,1 0 0,-1 1 0,25 14 1,-41-19 158,0-1 0,0 0 0,-1 1 0,1 0 0,-1 0 0,1 0 1,-1 0-1,0 0 0,1 0 0,-1 0 0,0 1 0,-1-1 0,1 1 0,0 0 1,-1-1-1,1 1 0,-1 0 0,0 0 0,0 0 0,0 0 0,0 0 1,-1 0-1,1 0 0,-1 0 0,0 0 0,0 0 0,0 0 0,0 1 1,0-1-1,-1 0 0,1 0 0,-1 0 0,0 0 0,0 0 0,0 0 1,-3 5-1,0-2 94,-1 0 1,0 0-1,-1 0 0,1 0 1,-1-1-1,0 0 1,0 0-1,-1 0 1,1-1-1,-1 0 0,0 0 1,0-1-1,-1 0 1,1 0-1,-1-1 1,1 0-1,-1 0 0,0-1 1,0 1-1,0-2 1,1 1-1,-1-1 1,-9-1-1,15 0-209,0 1 0,0-1-1,1 1 1,-1-1 0,0 1 0,1-1 0,-1 0 0,0 0-1,1 0 1,-1 0 0,1 0 0,-1 0 0,1 0 0,0 0-1,-1-1 1,1 1 0,0 0 0,0-1 0,0 1 0,0-1-1,0 0 1,0 1 0,1-1 0,-1 0 0,0 1-1,1-1 1,-1 0 0,1 0 0,0 1 0,0-1 0,-1 0-1,1 0 1,0 0 0,1 1 0,-1-1 0,0-2 0,1-2-542,-1 0 0,1 0 0,0 1 0,1-1 0,-1 0 0,1 1 0,0-1 0,1 1 0,-1-1 0,5-5 0,13-14-6231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8.221"/>
    </inkml:context>
    <inkml:brush xml:id="br0">
      <inkml:brushProperty name="width" value="0.025" units="cm"/>
      <inkml:brushProperty name="height" value="0.025" units="cm"/>
    </inkml:brush>
  </inkml:definitions>
  <inkml:trace contextRef="#ctx0" brushRef="#br0">18 1 5701,'15'1'15704,"-9"5"-9909,-9 24-4652,2-28-1011,-12 51 226,7-34-221,1 1 1,1 0 0,1 1 0,-1 22-1,5-41-100,-1-1-1,0 1 1,0-1 0,1 1-1,-1-1 1,1 1-1,-1-1 1,1 0 0,0 1-1,-1-1 1,1 0-1,0 1 1,0-1 0,0 0-1,0 0 1,0 0-1,0 0 1,0 0-1,0 0 1,0 0 0,1 0-1,-1-1 1,0 1-1,1 0 1,-1-1 0,1 1-1,-1-1 1,0 1-1,1-1 1,-1 0 0,1 1-1,2-1 1,59 1 165,-45-2-186,-12 1-310,0 0 1,0-1-1,0 0 0,-1 0 1,1 0-1,10-4 1,5-10-3764,-20 14 3479,0-1 0,0 1 0,0 0 0,0-1 0,-1 1-1,1-1 1,0 0 0,-1 1 0,1-1 0,-1 1 0,0-1-1,1 0 1,-1-1 0,0-15-7643</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1.243"/>
    </inkml:context>
    <inkml:brush xml:id="br0">
      <inkml:brushProperty name="width" value="0.025" units="cm"/>
      <inkml:brushProperty name="height" value="0.025" units="cm"/>
    </inkml:brush>
  </inkml:definitions>
  <inkml:trace contextRef="#ctx0" brushRef="#br0">57 397 18033,'0'0'6315,"9"-4"-3581,9-5-1599,-1-1 1,30-21 0,-42 28-1002,0-1 0,-1 0 0,1 1 0,-1-2 0,0 1 0,0 0 0,-1-1 0,1 0 0,-1 0 0,0 0 0,0 0 0,-1 0 0,1-1 0,-1 1 0,0-1 0,1-8 0,-3 13-134,0 0 0,0 0 0,0 0 0,0 0 0,0 0 0,0 0 0,0 0 0,0 0 0,0 0 0,-1 0 0,1 0 0,0-1 0,-1 1 0,1 1 0,-1-1 0,1 0 0,-1 0 0,0 0 0,1 0 0,-1 0 0,0 0 0,1 1 0,-1-1 0,0 0 0,0 1 0,0-1 0,0 0 0,-2 0 0,0 0 0,0 0 0,0 0 0,0 1 0,0-1 0,0 1 0,-1 0 0,1 0 0,0 0 0,0 0 0,-4 1 0,-2 1 0,0-1 0,0 2 0,1-1 0,-1 1 0,0 1 0,-13 7 0,13-4 0,0 0 0,0 1 0,0 0 0,-12 16 0,19-21 0,0-1 0,0 0 0,0 1 0,0 0 0,0-1 0,1 1 0,-1 0 0,1 0 0,0 0 0,0 0 0,0 0 0,0 0 0,1 0 0,-1 0 0,1 0 0,0 0 0,0 1 0,0-1 0,0 0 0,0 0 0,1 0 0,1 6 0,0-7 0,0-1 0,1 1 0,-1-1 0,0 0 0,1 0 0,-1 0 0,1 0 0,-1 0 0,1-1 0,-1 1 0,1-1 0,0 1 0,-1-1 0,1 0 0,0 0 0,-1 0 0,1-1 0,5 0 0,2 1 0,53-2-108,-35 0-91,1 1 0,55 7 0,-83-6 180,1 0-1,-1 1 0,0-1 1,1 0-1,-1 1 0,1-1 1,-1 1-1,0 0 0,0-1 0,1 1 1,-1 0-1,0 0 0,0 0 1,0 0-1,0 0 0,0 0 1,0 0-1,0 0 0,0 0 1,0 0-1,0 1 0,-1-1 1,1 0-1,-1 1 0,1-1 1,-1 0-1,1 1 0,-1-1 0,0 1 1,1 2-1,-1 1 21,0-1 0,-1 1-1,1 0 1,-1 0 0,0 0 0,0-1 0,-4 10-1,-6 10 274,34-63-82,-19 31-151,2 1 1,-1-1 0,1 1 0,0 0 0,0 0 0,1 1 0,0-1 0,0 2 0,0-1 0,1 1 0,0 0 0,0 1 0,16-7 0,-2 0-87,-1-1 1,0 0 0,-1-2-1,0 0 1,-1-1 0,0-1-1,27-31 1,-37 36 23,0 0 1,0-1-1,-1 0 1,-1-1-1,0 1 1,-1-1 0,0-1-1,-1 1 1,0-1-1,-1 0 1,-1 0-1,0 0 1,-1 0-1,0-19 1,-2 33 18,0 0 0,0 0 0,1 0 0,-1 0 1,0-1-1,0 1 0,0 0 0,0 0 0,0 0 0,0 0 0,0-1 1,0 1-1,0 0 0,0 0 0,0 0 0,0 0 0,0 0 0,0-1 1,0 1-1,0 0 0,0 0 0,0 0 0,-1 0 0,1-1 1,0 1-1,0 0 0,0 0 0,0 0 0,0 0 0,0 0 0,0 0 1,0-1-1,-1 1 0,1 0 0,0 0 0,0 0 0,0 0 0,0 0 1,0 0-1,-1 0 0,1 0 0,0 0 0,0 0 0,0 0 0,0 0 1,-1 0-1,1 0 0,0 0 0,0 0 0,0 0 0,0 0 1,0 0-1,-1 0 0,1 0 0,0 0 0,0 0 0,0 0 0,-11 10-89,-7 17 18,7-3 89,1 1 1,2 0-1,0 0 1,1 1-1,2-1 1,1 2-1,1-1 1,1 0-1,1 34 1,1-57-43,0 1 1,1-1-1,-1 0 0,0 0 0,1 0 1,0 0-1,-1-1 0,1 1 1,0 0-1,1 0 0,-1 0 0,0-1 1,1 1-1,0-1 0,0 1 0,-1-1 1,1 1-1,1-1 0,-1 0 1,0 0-1,0 0 0,1 0 0,-1-1 1,1 1-1,0-1 0,-1 1 1,1-1-1,0 0 0,0 0 0,0 0 1,0 0-1,3 0 0,-6-3-492,0 0 0,0 0 0,0 0-1,0 0 1,0 0 0,0 0 0,-1 0-1,1 0 1,-1 0 0,1 1 0,-1-1-1,-1-2 1,-45-59-4385,-9 3 4325,-22-29 4111,68 77-2555,7 8-466,0 1 0,-1-1 1,1-1-1,1 1 1,-1 0-1,1-1 0,0 1 1,0-1-1,-3-7 0,5 11-439,1 1-1,-1-1 0,0 1 1,0-1-1,0 1 0,0 0 1,1-1-1,-1 1 0,0-1 0,0 1 1,1 0-1,-1-1 0,0 1 1,1 0-1,-1-1 0,0 1 1,1 0-1,-1 0 0,0-1 0,1 1 1,-1 0-1,1 0 0,-1 0 1,1-1-1,-1 1 0,0 0 1,1 0-1,-1 0 0,1 0 0,-1 0 1,1 0-1,-1 0 0,1 0 1,-1 0-1,1 0 0,23 1 361,-19 0-233,98 15 708,-75-9-1979,59 4 0,-37-11-5292,2 0-7495</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2.613"/>
    </inkml:context>
    <inkml:brush xml:id="br0">
      <inkml:brushProperty name="width" value="0.025" units="cm"/>
      <inkml:brushProperty name="height" value="0.025" units="cm"/>
    </inkml:brush>
  </inkml:definitions>
  <inkml:trace contextRef="#ctx0" brushRef="#br0">52 118 13421,'-1'1'7974,"-3"4"-3697,-18 31-1832,17-20-2207,0 0 0,1 0 0,0 1 0,2 0 0,0 0 0,0 26 0,2-41-231,0-1-1,0 1 1,0 0 0,0 0-1,0 0 1,1 0 0,-1 0-1,1 0 1,-1-1 0,1 1-1,0 0 1,0 0 0,-1-1-1,1 1 1,0 0 0,1-1 0,-1 1-1,0-1 1,0 1 0,1-1-1,-1 0 1,3 2 0,-1-1 2,-1-1 0,1 0 0,0 0 0,0 0 0,0-1 1,0 1-1,0 0 0,0-1 0,0 0 0,0 0 0,0 0 1,6-1-1,1-1 17,0 0 1,0 0 0,0-1-1,-1 0 1,1-1-1,-1 0 1,15-10 0,-14 8 81,-1 0 1,0 0 0,-1-1-1,0 0 1,0-1-1,0 0 1,-1 0 0,0-1-1,-1 0 1,0 0 0,0 0-1,-1-1 1,0 0-1,-1 0 1,0 0 0,0 0-1,-1-1 1,-1 0-1,0 1 1,0-1 0,-1 0-1,0-18 1,-10 82-109,1-15 0,8-35 0,-2 13 0,0 0 0,2 0 0,-1 1 0,2-1 0,3 19 0,-4-33 0,1 1 0,-1-1 0,1 1 0,0-1 0,-1 1 0,1-1 0,0 0 0,1 1 0,-1-1 0,0 0 0,1 0 0,-1 0 0,1 0 0,-1 0 0,1 0 0,0-1 0,0 1 0,0 0 0,0-1 0,0 1 0,0-1 0,1 0 0,-1 0 0,0 0 0,1 0 0,-1 0 0,1 0 0,-1-1 0,1 1 0,-1-1 0,1 0 0,-1 0 0,1 0 0,-1 0 0,1 0 0,-1 0 0,1-1 0,-1 1 0,1-1 0,-1 0 0,5-1 0,-2 0 0,0-1 0,0 1 0,0-1 0,-1 0 0,1 0 0,-1-1 0,1 1 0,-1-1 0,0 0 0,0 0 0,-1 0 0,1-1 0,4-8 0,0 0 0,0-1 0,-1 0 0,9-26 0,-12 21 0,0 1 0,-1 0 0,0-1 0,-2 1 0,0-22 0,-6 24 0,-4 25 0,-8 27 0,15-29 0,1-1 0,-1 1 0,1 0 0,0-1 0,1 1 0,0 0 0,0-1 0,0 1 0,1 0 0,0-1 0,0 1 0,4 10 0,-3-14 0,-1-1 0,1 1 0,0-1 0,-1 0 0,1 0 0,0 1 0,0-2 0,0 1 0,1 0 0,-1 0 0,0 0 0,1-1 0,-1 0 0,1 1 0,-1-1 0,1 0 0,0 0 0,-1 0 0,1-1 0,0 1 0,0-1 0,0 1 0,0-1 0,-1 0 0,1 0 0,0 0 0,0-1 0,0 1 0,0-1 0,-1 1 0,1-1 0,3-1 0,-1 1 0,-1-1 0,1 0 0,-1 0 0,1 0 0,-1-1 0,0 1 0,0-1 0,0 0 0,0 0 0,0-1 0,-1 1 0,0-1 0,1 0 0,-1 0 0,-1 0 0,1 0 0,0 0 0,-1-1 0,0 1 0,0-1 0,0 1 0,1-7 0,1-4 0,0-1 0,-1 1 0,-1 0 0,-1-1 0,0-27 0,-1 42 0,1 1 0,-1-1 0,0 1 0,0 0 0,0-1 0,0 1 0,0 0 0,0-1 0,0 1 0,0 0 0,0-1 0,-1 1 0,1-1 0,0 1 0,0 0 0,0-1 0,0 1 0,0 0 0,-1-1 0,1 1 0,0 0 0,0 0 0,-1-1 0,1 1 0,0 0 0,0-1 0,-1 1 0,1 0 0,0 0 0,-1 0 0,1-1 0,0 1 0,-1 0 0,1 0 0,-1 0 0,-11 7 0,-9 18 0,13-8 0,0 0 0,-10 35 0,16-45 0,0 0 0,1 0 0,-1 1 0,2-1 0,-1 0 0,1 0 0,0 1 0,1-1 0,-1 0 0,4 13 0,-3-19 0,0 1 0,0 0 0,1-1 0,-1 1 0,0-1 0,1 1 0,-1-1 0,1 0 0,-1 1 0,1-1 0,0 0 0,0 0 0,-1 0 0,1 0 0,0-1 0,0 1 0,0 0 0,0-1 0,0 1 0,0-1 0,0 0 0,0 0 0,0 0 0,0 0 0,0 0 0,0 0 0,0 0 0,0-1 0,2 0 0,7 0 0,0-1 0,-1 0 0,1-1 0,10-4 0,-11 2 0,-6 3 0,-1 1 0,1-1 0,-1 1 0,1-1 0,-1 1 0,1 0 0,0 1 0,-1-1 0,1 1 0,0-1 0,4 1 0,-6 6 0,-1-1 0,0 0 0,0 1 0,-1-1 0,1 1 0,-1-1 0,-1 1 0,0 8 0,38-205 0,-34 175 0,9-31 0,-12 46 0,1-1 0,0 1 0,0 0 0,0-1 0,0 1 0,0 0 0,0-1 0,0 1 0,1 0 0,-1 0 0,0 0 0,1 0 0,-1 0 0,1 0 0,-1 1 0,1-1 0,-1 0 0,1 1 0,-1-1 0,1 1 0,0-1 0,-1 1 0,1 0 0,0 0 0,2 0 0,23 0-3346,-1 0-6029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2.939"/>
    </inkml:context>
    <inkml:brush xml:id="br0">
      <inkml:brushProperty name="width" value="0.025" units="cm"/>
      <inkml:brushProperty name="height" value="0.025" units="cm"/>
    </inkml:brush>
  </inkml:definitions>
  <inkml:trace contextRef="#ctx0" brushRef="#br0">0 0 13869,'0'0'9481,"56"22"-14478,-30-5-7302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3.296"/>
    </inkml:context>
    <inkml:brush xml:id="br0">
      <inkml:brushProperty name="width" value="0.025" units="cm"/>
      <inkml:brushProperty name="height" value="0.025" units="cm"/>
    </inkml:brush>
  </inkml:definitions>
  <inkml:trace contextRef="#ctx0" brushRef="#br0">204 302 18930,'0'0'3048,"-12"-2"251,-2-1-2561,1 1-1,-1 1 0,0 0 1,0 1-1,-25 2 0,35-1-650,1-1 1,-1 1-1,0 0 0,0 0 0,0 0 1,1 0-1,-1 1 0,0 0 0,1-1 1,-1 1-1,1 0 0,0 1 0,0-1 1,0 1-1,0-1 0,0 1 0,0 0 1,1 0-1,-1 0 0,1 0 0,0 1 1,0-1-1,0 1 0,1-1 0,-1 1 1,1-1-1,0 1 0,0 0 0,-1 5 1,2-8-85,0 0 1,0 0 0,0 0-1,1 0 1,-1 0 0,0 0-1,0 0 1,1-1 0,-1 1-1,1 0 1,-1 0 0,1 0-1,-1 0 1,1-1 0,0 1-1,-1 0 1,1-1 0,0 1-1,-1 0 1,1-1 0,0 1-1,0-1 1,0 1 0,0-1-1,-1 0 1,1 1 0,0-1-1,0 0 1,0 1 0,0-1-1,0 0 1,0 0 0,0 0-1,0 0 1,0 0 0,0 0-1,0 0 1,0 0 0,1-1-1,44-4 128,-32 0-126,0-1 0,0 0 1,-1-1-1,0 0 0,0-1 0,-1-1 0,0 0 0,0 0 0,-1-1 0,14-16 1,-6 5-8,-2-1 0,0-1 1,-1 0-1,20-41 0,-29 51 18,-1-1-1,-1 1 0,0-1 1,-1 0-1,-1-1 0,0 1 1,1-17-1,-4 31-15,0 0 0,0 0 0,0 0 0,-1 1 0,1-1 0,0 0 0,0 0 0,0 0 0,-1 0 0,1 0 0,0 0 0,0 0 0,0 1 0,-1-1 0,1 0 0,0 0 0,0 0 0,0 0 0,-1 0 0,1 0 0,0 0 0,0 0 0,-1 0 0,1 0 0,0 0 0,0-1 0,0 1 0,-1 0 0,1 0 0,0 0 0,0 0 0,0 0 0,-1 0 0,1 0 0,0 0 0,0-1 0,0 1 0,0 0 0,-1 0 0,1 0 0,0 0 0,0-1 0,0 1 0,0 0 0,0 0 0,0 0 0,0-1 0,-1 1 0,1 0 0,0 0 0,0 0 0,0-1 0,0 1 0,0 0 0,0 0 0,0-1 0,0 1 0,-12 18 0,1 3 7,1 0 0,1 1 0,1 0-1,1 0 1,1 1 0,1 0 0,-4 33 0,8-48-18,1 0 1,-1 0-1,2 0 1,-1 0-1,1 0 1,0 0-1,0-1 1,1 1-1,0 0 0,0-1 1,1 1-1,0-1 1,1 0-1,-1 0 1,1 0-1,1 0 1,-1-1-1,1 0 1,0 0-1,1 0 1,-1 0-1,1-1 1,0 0-1,0 0 1,12 6-1,16 1-2437,-9-10-3757,7-2-6992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09.748"/>
    </inkml:context>
    <inkml:brush xml:id="br0">
      <inkml:brushProperty name="width" value="0.025" units="cm"/>
      <inkml:brushProperty name="height" value="0.025" units="cm"/>
    </inkml:brush>
  </inkml:definitions>
  <inkml:trace contextRef="#ctx0" brushRef="#br0">87 959 6054,'0'0'3742,"-9"2"-3491,-33 7 90,41-8-259,0-1 0,0 0-1,0 0 1,-1 0 0,1 0-1,0 0 1,0 0 0,-1 0-1,1 0 1,0 0 0,0-1-1,0 1 1,-1-1-1,1 1 1,0 0 0,0-1-1,0 0 1,0 1 0,0-1-1,0 0 1,0 0 0,0 1-1,0-1 1,0 0-1,0 0 1,1 0 0,-1 0-1,0 0 1,1 0 0,-1 0-1,1 0 1,-1 0 0,1-1-1,-1 1 1,1 0-1,0 0 1,-1 0 0,1-1-1,0-1 1,0-50 410,1 50-417,2-16 75,2 0-1,0 0 1,1 1-1,0 0 0,2 0 1,0 0-1,1 1 1,12-17-1,11-13 895,56-63 0,-65 84-985,1 1 1,2 2-1,0 0 1,1 2-1,1 0 0,2 3 1,-1 0-1,2 2 1,0 1-1,1 1 0,1 2 1,-1 1-1,2 2 0,0 1 1,38-4-1,-68 11-70,161-16 238,-144 16-39,0 2 0,1 0 1,-1 1-1,-1 1 0,38 10 1,245 64 2433,-60-18-819,-174-42-1777,1-2 1,111 7-1,142-11 86,-285-10-105,159 6 106,98-1-8,-265-8 12,-1-3 0,1 0-1,-1-2 1,0-1 0,-1-1-1,0-1 1,0-2 0,-1-1-1,-1-1 1,35-24-1,0-6 298,-2-2 0,104-106 1,-36 24-816,-133 136-5767,-21 30-2515,18-22 4305</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10.477"/>
    </inkml:context>
    <inkml:brush xml:id="br0">
      <inkml:brushProperty name="width" value="0.025" units="cm"/>
      <inkml:brushProperty name="height" value="0.025" units="cm"/>
    </inkml:brush>
  </inkml:definitions>
  <inkml:trace contextRef="#ctx0" brushRef="#br0">0 1 7559,'0'0'12615,"2"8"-12338,7 23-187,1 0 0,2 0-1,0-1 1,2-1-1,2 0 1,0-2 0,2 1-1,1-2 1,1 0-1,1-2 1,2 0 0,0-1-1,49 36 1,-57-50-56,0-1 0,2 0 0,-1-1 1,1-1-1,-1-1 0,2 0 0,-1-1 0,0-1 1,21 2-1,28-2 312,75-4 1,-49-1-218,119 8-22,-123 0-6,1-5 1,0-3-1,132-20 0,-28-17-71,497-83 111,-556 106-122,473-36 213,-593 52-213,0 0-1,0 1 1,0 1 0,0 0-1,0 1 1,-1 1 0,1 0-1,15 7 1,-20-7 36,-1 1 1,0 0-1,0 1 0,0 0 0,-1 0 0,0 0 1,0 1-1,0 0 0,-1 0 0,0 1 1,-1 0-1,10 16 0,8 20 167,-1 1 1,28 83-1,-48-121-227,0 1-1,0-1 0,-1 1 1,0-1-1,-1 1 0,0-1 1,0 1-1,0 0 0,-1-1 1,-3 14-1,2-17-481,1 0-1,-1 0 1,1 0-1,-1-1 1,0 1-1,-1 0 1,1-1-1,-1 0 1,1 1 0,-1-1-1,0 0 1,0 0-1,-4 2 1,-22 11-13083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6.680"/>
    </inkml:context>
    <inkml:brush xml:id="br0">
      <inkml:brushProperty name="width" value="0.025" units="cm"/>
      <inkml:brushProperty name="height" value="0.025" units="cm"/>
    </inkml:brush>
  </inkml:definitions>
  <inkml:trace contextRef="#ctx0" brushRef="#br0">264 149 11115,'1'-12'2583,"1"0"-1784,0-6 1145,0 0 1,-1 0 0,-1-1-1,-2-19 1,2 37-1846,0 1 0,0-1 0,0 1 0,0-1 0,0 1 0,0-1 0,0 1 0,0-1 0,0 1 0,0-1 0,-1 1 0,1-1 0,0 1 0,0-1 0,0 1-1,-1-1 1,1 1 0,0 0 0,0-1 0,-1 1 0,1-1 0,0 1 0,-1 0 0,1-1 0,-1 1 0,1 0 0,0 0 0,-1-1 0,1 1 0,-1 0 0,1 0 0,-1-1 0,1 1 0,-1 0 0,-12 13 1174,-7 27-906,8 8 80,1 0 1,3 0-1,-3 63 0,13 149 1207,11-107-1654,-13-153 0,0 0 0,0 0 0,-1 0 0,1-1 0,0 1 0,0 0 0,0 0 0,0 0 0,0 0 0,-1 0 0,1 0 0,0 0 0,0 0 0,0 0 0,-1 0 0,1 0 0,0 0 0,0-1 0,0 1 0,0 0 0,-1 0 0,1 0 0,0 1 0,0-1 0,0 0 0,-1 0 0,1 0 0,0 0 0,0 0 0,0 0 0,0 0 0,-1 0 0,1 0 0,0 0 0,0 0 0,0 0 0,0 1 0,0-1 0,-1 0 0,1 0 0,0 0 0,0 0 0,0 0 0,0 1 0,0-1 0,0 0 0,0 0 0,0 0 0,0 0 0,-1 1 0,1-2 0,-27-38 0,3-2 0,1 0 0,-18-46 0,12 24 0,-20-38 0,55 110 0,1 1 0,-1-2 0,1 1 0,1-1 0,-1 0 0,1 0 0,1-1 0,0 0 0,-1-1 0,2 0 0,-1 0 0,1-1 0,0 0 0,0-1 0,0 0 0,1-1 0,11 3 0,-13-4 0,-1 1 0,2-1 0,-1-1 0,0 0 0,0 0 0,0-1 0,1 0 0,-1 0 0,0-1 0,0-1 0,0 1 0,0-1 0,0-1 0,0 0 0,0 0 0,-1-1 0,1 0 0,-1 0 0,0-1 0,0 0 0,12-10 0,-8 0 0,0-1 0,-1 0 0,0-1 0,-1 0 0,-1 0 0,7-21 0,-6 18 0,-9 30 0,-5 11 0,-27 28 0,25-41 0,0 0 0,1 0 0,0 0 0,0 1 0,1-1 0,0 1 0,0 1 0,1-1 0,1 0 0,-1 1 0,1-1 0,0 11 0,2-19 0,0-1 0,0 1 0,0-1 0,0 1 0,0 0 0,0-1 0,0 1 0,1-1 0,-1 1 0,0-1 0,0 1 0,0 0 0,1-1 0,-1 1 0,0-1 0,1 1 0,-1-1 0,0 0 0,1 1 0,-1-1 0,1 1 0,-1-1 0,1 0 0,-1 1 0,1-1 0,-1 0 0,1 1 0,-1-1 0,1 0 0,-1 0 0,2 1 0,24-3 0,21-17 0,-31 10 0,-1-2 0,0 1 0,0-2 0,-1 0 0,0-1 0,21-26 0,-71 89-10682,30-40 4292</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7.005"/>
    </inkml:context>
    <inkml:brush xml:id="br0">
      <inkml:brushProperty name="width" value="0.025" units="cm"/>
      <inkml:brushProperty name="height" value="0.025" units="cm"/>
    </inkml:brush>
  </inkml:definitions>
  <inkml:trace contextRef="#ctx0" brushRef="#br0">1 1 9353,'0'0'801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7.378"/>
    </inkml:context>
    <inkml:brush xml:id="br0">
      <inkml:brushProperty name="width" value="0.025" units="cm"/>
      <inkml:brushProperty name="height" value="0.025" units="cm"/>
    </inkml:brush>
  </inkml:definitions>
  <inkml:trace contextRef="#ctx0" brushRef="#br0">143 14 13965,'0'0'15167,"0"-1"-15046,0 1 0,0-1 0,0 1 0,0-1 0,0 1 1,0-1-1,0 1 0,0-1 0,0 1 0,0-1 1,-1 1-1,1-1 0,0 1 0,0-1 0,0 1 0,-1-1 1,1 1-1,0-1 0,0 1 0,-1 0 0,1-1 1,-1 1-1,1-1 0,0 1 0,-1 0 0,1-1 0,-1 1 1,1 0-1,-1-1 0,-5 4-121,1 0 0,-1 0 0,1 1 0,0 0 0,1 0 0,-1 0 0,1 0 0,0 1 0,0-1 0,0 1 0,0 0 0,1 1 0,0-1 0,0 0 0,0 1 0,1 0 0,0-1 0,-3 11 0,5-15 0,1 0 0,-1 0 0,1 0 0,-1 0 0,1 0 0,0 0 0,-1 0 0,1 0 0,0 0 0,0-1 0,-1 1 0,1 0 0,0-1 0,0 1 0,0 0 0,0-1 0,0 1 0,0-1 0,0 1 0,0-1 0,0 0 0,0 1 0,0-1 0,0 0 0,0 0 0,0 0 0,0 0 0,0 0 0,1 0 0,-1 0 0,1 0 0,49 0 0,-38-1 0,2 1-24,-8-1-23,-1 1 0,0 0 0,1 1 1,-1-1-1,11 3 0,-15-2 38,-1-1 1,1 1-1,-1 0 1,0-1-1,1 1 1,-1 0-1,0 0 1,1 0-1,-1 0 1,0 0-1,0 0 1,0 0-1,0 0 1,0 0-1,0 1 1,0-1-1,-1 0 1,1 1-1,0-1 1,-1 0-1,1 1 1,-1-1-1,1 1 1,-1-1-1,0 1 1,1-1-1,-1 1 0,0 0 1,0 1-1,0 1 18,-1 0-1,1 0 1,-1 0-1,1 0 1,-1 0-1,-1 0 0,1 0 1,0 0-1,-1 0 1,0 0-1,0-1 0,0 1 1,0-1-1,-1 1 1,1-1-1,-1 0 0,0 0 1,0 0-1,0 0 1,0-1-1,0 1 0,-1-1 1,1 0-1,-1 0 1,0 0-1,1 0 0,-1-1 1,0 1-1,-6 0 1,-3 2 25,0-1 0,0-1 0,0 0 1,-1-1-1,1 0 0,-1-1 0,1 0 1,-14-3-1,25 3-161,0 0 0,0-1-1,0 1 1,0-1 0,1 1 0,-1-1 0,0 0 0,0 0-1,1 0 1,-1 0 0,0 0 0,-1-2 0,2 2-138,0 0 0,0-1 0,0 1 0,1 0 0,-1-1 0,0 1-1,1 0 1,-1-1 0,1 1 0,0-1 0,0 1 0,-1-1 0,1 1 0,0-1 0,0 1 0,0-1 0,0 1 0,1-1 0,-1 1 0,0-1 0,1 1 0,-1-1 0,1 1 0,-1-1 0,1 1 0,-1 0 0,1-1 0,0 1 0,0 0 0,0 0 0,0 0 0,0-1 0,0 1 0,0 0-1,2-1 1,21-20-6413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7.802"/>
    </inkml:context>
    <inkml:brush xml:id="br0">
      <inkml:brushProperty name="width" value="0.025" units="cm"/>
      <inkml:brushProperty name="height" value="0.025" units="cm"/>
    </inkml:brush>
  </inkml:definitions>
  <inkml:trace contextRef="#ctx0" brushRef="#br0">35 1 19506,'0'0'11553,"2"13"-10272,2 9-1210,-2 1 0,0-1 0,-2 0 1,0 1-1,-5 29 0,-10 14-71,8-37 0,1 1 0,1-1 0,-1 37 0,6-65 0,0-1 0,0 0 0,0 0 0,0 0 0,0 1 0,1-1 0,-1 0 0,0 0 0,0 0 0,0 0 0,0 0 0,0 1 0,1-1 0,-1 0 0,0 0 0,0 0 0,0 0 0,1 0 0,-1 0 0,0 0 0,0 0 0,0 1 0,1-1 0,-1 0 0,0 0 0,0 0 0,0 0 0,1 0 0,-1 0 0,0 0 0,0 0 0,0 0 0,1 0 0,-1-1 0,0 1 0,0 0 0,0 0 0,1 0 0,-1 0 0,0 0 0,0 0 0,0 0 0,0 0 0,1-1 0,-1 1 0,0 0 0,0 0 0,0 0 0,0 0 0,0 0 0,1-1 0,-1 1 0,0 0 0,5-6 0,0 0 0,0 0 0,0 0 0,-1-1 0,0 0 0,0 1 0,-1-1 0,1-1 0,1-7 0,21-71 0,-20 70 0,-2 31 0,1 8 0,-4-20 0,0 0 0,0 1 0,1-1 0,-1 0 0,1-1 0,-1 1 0,1 0 0,0 0 0,0-1 0,1 1 0,-1-1 0,0 0 0,1 1 0,0-1 0,-1 0 0,1-1 0,0 1 0,0 0 0,0-1 0,0 0 0,4 2 0,-2-2 0,0 0 0,0-1 0,0 0 0,0 0 0,0 0 0,0 0 0,0-1 0,0 1 0,0-1 0,0-1 0,0 1 0,-1-1 0,7-2 0,-5 2 0,0-1 0,-1 0 0,1 0 0,0-1 0,-1 1 0,0-1 0,0 0 0,0-1 0,0 1 0,-1-1 0,0 0 0,0 0 0,0 0 0,0-1 0,-1 1 0,0-1 0,0 0 0,-1 0 0,1 0 0,-1 0 0,-1 0 0,3-10 0,-5 15 0,1 0 0,0 1 0,0-1 0,-1 1 0,1-1 0,0 1 0,-1-1 0,1 1 0,-1-1 0,1 1 0,-1-1 0,1 1 0,0 0 0,-1-1 0,0 1 0,1 0 0,-1-1 0,1 1 0,-1 0 0,1 0 0,-1-1 0,0 1 0,1 0 0,-1 0 0,1 0 0,-1 0 0,0 0 0,1 0 0,-1 0 0,1 0 0,-1 0 0,0 0 0,1 0 0,-1 1 0,1-1 0,-1 0 0,0 0 0,1 0 0,-1 1 0,1-1 0,-1 0 0,1 1 0,-1-1 0,0 1 0,-28 15 0,22-9 0,0 0 0,0 1 0,1 0 0,1 0 0,-1 0 0,1 1 0,1 0 0,-1 0 0,1 0 0,1 1 0,0-1 0,0 1 0,1 0 0,-2 18 0,5-26 0,-1 0 0,0 0 0,0 0 0,1 0 0,-1-1 0,1 1 0,0 0 0,-1 0 0,1 0 0,0-1 0,0 1 0,0 0 0,0-1 0,0 1 0,1-1 0,-1 0 0,0 1 0,1-1 0,-1 0 0,1 0 0,-1 0 0,1 0 0,0 0 0,-1 0 0,1 0 0,0 0 0,0-1 0,0 1 0,-1-1 0,1 1 0,0-1 0,0 0 0,0 1 0,0-1 0,3-1 0,10 2 0,0-1 0,0 0 0,20-4 0,-32 4 0,56-15-894,-21 0-3470,7-8-7835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8.594"/>
    </inkml:context>
    <inkml:brush xml:id="br0">
      <inkml:brushProperty name="width" value="0.025" units="cm"/>
      <inkml:brushProperty name="height" value="0.025" units="cm"/>
    </inkml:brush>
  </inkml:definitions>
  <inkml:trace contextRef="#ctx0" brushRef="#br0">27 0 15951,'0'0'4004,"-18"55"-1858,13-32-865,2-2-224,2-1-705,1 0-287,0-5-322,1-5-1408,12-6-738,0-4-1536,0 0-1795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8.473"/>
    </inkml:context>
    <inkml:brush xml:id="br0">
      <inkml:brushProperty name="width" value="0.025" units="cm"/>
      <inkml:brushProperty name="height" value="0.025" units="cm"/>
    </inkml:brush>
  </inkml:definitions>
  <inkml:trace contextRef="#ctx0" brushRef="#br0">28 1 10410,'0'0'18994,"-4"73"-18418,-2-29-63,1 6-353,1 3-64,1-4-64,0-3 0,0-7 64,3-10-96,0-8-320,0-12-1634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8.877"/>
    </inkml:context>
    <inkml:brush xml:id="br0">
      <inkml:brushProperty name="width" value="0.025" units="cm"/>
      <inkml:brushProperty name="height" value="0.025" units="cm"/>
    </inkml:brush>
  </inkml:definitions>
  <inkml:trace contextRef="#ctx0" brushRef="#br0">0 68 18866,'0'0'5760,"8"-9"-3507,-2 1-1844,-3 5-279,-1-1-1,1 1 0,0-1 1,0 1-1,0 0 1,0 0-1,0 0 0,1 1 1,-1-1-1,1 1 1,0 0-1,0 0 0,0 0 1,0 0-1,0 1 1,0 0-1,7-2 0,17 0 373,-1 1 0,33 2 0,-52 1-482,-1-1 1,0 1 0,1 0-1,-1 0 1,0 1-1,0 0 1,0 0 0,0 1-1,-1 0 1,1 0-1,-1 1 1,1 0-1,8 7 1,-13-9-4,0 0 0,0 0 0,0 1-1,-1 0 1,1-1 0,0 1 0,-1 0 0,0-1 0,0 1-1,0 0 1,0 0 0,0 0 0,-1 0 0,1 0 0,-1 0-1,0 0 1,0 0 0,0 1 0,0-1 0,0 0 0,-1 0-1,1 0 1,-1 0 0,0 0 0,0 0 0,0-1 0,0 1-1,-1 0 1,-2 4 0,-6 9 169,0 0 0,-1-1 1,-25 26-1,12-14-80,-20 37-106,42-59 0,-1 0 0,1 0 0,0 0 0,0 0 0,1 0 0,0 0 0,0 1 0,0-1 0,0 0 0,1 1 0,0-1 0,0 7 0,1-11 0,-1 1 0,1-1 0,0 1 0,-1-1 0,1 0 0,0 1 0,0-1 0,0 0 0,0 1 0,0-1 0,0 0 0,0 0 0,1 0 0,-1 0 0,0 0 0,1 0 0,-1 0 0,1-1 0,-1 1 0,0 0 0,1-1 0,0 1 0,-1-1 0,1 0 0,2 1 0,46 4 0,-48-5 0,23 0-195,147-1-8306,-145-3 157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29.267"/>
    </inkml:context>
    <inkml:brush xml:id="br0">
      <inkml:brushProperty name="width" value="0.025" units="cm"/>
      <inkml:brushProperty name="height" value="0.025" units="cm"/>
    </inkml:brush>
  </inkml:definitions>
  <inkml:trace contextRef="#ctx0" brushRef="#br0">159 6 20595,'0'0'6834,"-8"-2"-4320,5 1-2453,-1 0-1,1 1 1,0-1 0,0 1 0,-1 0-1,1 0 1,0 0 0,-1 0 0,1 1-1,0-1 1,0 1 0,0 0 0,-1 0-1,1 0 1,0 0 0,0 0 0,0 1-1,1 0 1,-1-1 0,0 1 0,0 0-1,1 0 1,-1 0 0,1 1 0,0-1-1,0 1 1,0-1 0,-2 4 0,-4 3 35,1 1 1,0 0-1,1 1 1,0-1 0,0 1-1,1 0 1,1 0-1,0 1 1,0 0-1,-2 20 1,5-31-97,1-1 0,0 1 0,0-1 0,0 1 0,0 0 0,0-1 0,0 1 0,0 0 0,0-1 0,0 1 0,0 0 0,0-1 0,0 1 0,0-1 0,0 1 0,1 0 0,-1-1 0,0 1 0,0-1 0,1 1 0,-1-1 0,1 1 0,-1-1 0,0 1 0,1-1 0,-1 1 0,1-1 0,-1 1 0,1-1 0,-1 0 0,1 1 0,-1-1 0,1 0 0,0 1 0,23-7 0,20-26 0,-29 14 0,0 0 0,-1 0 0,-1-1 0,-1-1 0,17-38 0,-47 116 0,12-43 0,0 0 0,1 1 0,1 0 0,1 0 0,0 0 0,1 1 0,0-1 0,2 20 0,0-36 0,0 1 0,0 0 0,0-1 0,1 1 0,-1-1 0,0 1 0,0-1 0,0 1 0,1-1 0,-1 1 0,0-1 0,1 1 0,-1-1 0,0 1 0,1-1 0,-1 0 0,1 1 0,-1-1 0,0 1 0,1-1 0,-1 0 0,1 1 0,-1-1 0,1 0 0,-1 0 0,1 0 0,0 1 0,-1-1 0,1 0 0,0 0 0,23-3 0,20-17 0,0-13-2420,-35 26 908,0-2 1,-1 1 0,0-1-1,0 0 1,6-11 0,-3-1-8461</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0.046"/>
    </inkml:context>
    <inkml:brush xml:id="br0">
      <inkml:brushProperty name="width" value="0.025" units="cm"/>
      <inkml:brushProperty name="height" value="0.025" units="cm"/>
    </inkml:brush>
  </inkml:definitions>
  <inkml:trace contextRef="#ctx0" brushRef="#br0">43 1 12268,'0'0'17526,"-1"11"-16395,-16 105-172,7-64-517,-4 95-1,14-146-441,-1 1 0,1-1 0,0 0 0,0 1 0,0-1 0,0 0 0,0 1 0,1-1 0,-1 0 0,0 0 0,1 1 0,-1-1 0,1 0 0,-1 0 0,1 0 0,-1 1 0,1-1 0,0 0 0,0 0 0,-1 0 0,1 0 0,0 0 0,0 0 0,0 0 0,0-1 0,2 2 0,-2-1 0,1-1 0,0 0 0,0 0 0,0 0 0,0 0 0,0 0 0,-1 0 0,1-1 0,0 1 0,0 0 0,0-1 0,-1 0 0,1 1 0,0-1 0,-1 0 0,3-1 0,6-4 0,0-1 0,0 0 0,0-1 0,11-11 0,-4-3 0,-14 18 0,0 0 0,0 0 0,0 0 0,1 0 0,-1 1 0,1-1 0,6-3 0,-9 14 0,0-1 0,0 1 0,0 0 0,-1 0 0,0 9 0,0-15 0,0 107 0,0-107 0,0 0 0,0-1 0,0 1 0,0 0 0,0 0 0,1-1 0,-1 1 0,0 0 0,0 0 0,0 0 0,1-1 0,-1 1 0,0 0 0,1-1 0,-1 1 0,1 0 0,-1-1 0,1 1 0,-1 0 0,1-1 0,-1 1 0,1-1 0,0 1 0,-1-1 0,1 1 0,0-1 0,-1 0 0,1 1 0,0-1 0,-1 0 0,1 1 0,1-1 0,0 0 0,0 0 0,1 0 0,-1-1 0,0 1 0,0-1 0,1 1 0,-1-1 0,0 0 0,0 1 0,0-1 0,3-2 0,45-35 0,-34 20 0,-12 12 0,0 2 0,0-1 0,0 0 0,0 1 0,1 0 0,0 0 0,0 0 0,0 1 0,0-1 0,7-2 0,-11 12 0,0-1 0,0 1 0,0 0 0,-1 0 0,0 0 0,0 6 0,-1-8 0,1 25 0,0-29 0,0 0 0,0 1 0,0-1 0,0 0 0,0 1 0,0-1 0,0 0 0,0 0 0,1 1 0,-1-1 0,0 0 0,0 0 0,0 1 0,0-1 0,1 0 0,-1 0 0,0 0 0,0 1 0,1-1 0,-1 0 0,0 0 0,0 0 0,1 0 0,-1 0 0,0 1 0,0-1 0,1 0 0,-1 0 0,0 0 0,0 0 0,1 0 0,-1 0 0,0 0 0,1 0 0,-1 0 0,0 0 0,0 0 0,1 0 0,-1 0 0,0 0 0,1 0 0,-1-1 0,0 1 0,0 0 0,1 0 0,-1 0 0,0 0 0,0 0 0,1-1 0,-1 1 0,0 0 0,1-1 0,12-6 0,30-30 0,-36 30 0,0 0 0,0 1 0,0-1 0,1 2 0,0-1 0,0 1 0,0 0 0,1 0 0,0 1 0,-1 1 0,16-5 0,-23 8 0,-1 1 0,1-1 0,0 1 0,0-1 0,0 1 0,0-1 0,-1 1 0,1-1 0,0 1 0,0 0 0,-1 0 0,1-1 0,-1 1 0,1 0 0,-1 0 0,1 0 0,-1-1 0,1 1 0,-1 0 0,0 0 0,1 0 0,-1 0 0,0 0 0,0 0 0,0 0 0,0 0 0,0 0 0,0 0 0,0 0 0,0 0 0,0 0 0,0 1 0,-1 43 0,1-37 0,0-7 0,-1-1 0,1 1 0,0-1 0,0 1 0,0-1 0,0 1 0,0-1 0,0 1 0,0-1 0,0 0 0,1 1 0,-1-1 0,0 1 0,0-1 0,0 1 0,0-1 0,1 1 0,-1-1 0,0 0 0,0 1 0,1-1 0,-1 1 0,0-1 0,1 0 0,-1 1 0,0-1 0,1 0 0,-1 0 0,1 1 0,-1-1 0,0 0 0,1 0 0,-1 0 0,1 1 0,0-1 0,19-6 0,31-28 0,-38 24 0,-3 3 0,38-22 0,-46 27 0,1 1 0,0 0 0,0-1 0,0 1 0,0 0 0,0 1 0,0-1 0,0 1 0,0-1 0,1 1 0,-1 0 0,0 0 0,0 0 0,5 1 0,-6 3 0,-1-1 0,0 1 0,0-1 0,-1 1 0,1-1 0,-1 1 0,1 0 0,-1-1 0,0 1 0,-1-1 0,1 1 0,0 0 0,-2 3 0,-10 22-601,-1-18-2679</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0.947"/>
    </inkml:context>
    <inkml:brush xml:id="br0">
      <inkml:brushProperty name="width" value="0.025" units="cm"/>
      <inkml:brushProperty name="height" value="0.025" units="cm"/>
    </inkml:brush>
  </inkml:definitions>
  <inkml:trace contextRef="#ctx0" brushRef="#br0">56 141 12812,'0'1'398,"0"0"-1,0-1 0,0 1 1,0-1-1,0 1 1,0 0-1,0-1 0,0 1 1,0-1-1,1 1 1,-1-1-1,0 1 1,1 0-1,-1-1 0,0 1 1,1-1-1,-1 1 1,0-1-1,1 0 0,-1 1 1,1-1-1,-1 1 1,1-1-1,-1 0 1,1 1-1,-1-1 0,1 0 1,-1 0-1,1 1 1,-1-1-1,2 0 0,24-1 3528,-20-1-3675,0 0 0,0 0-1,0 0 1,0-1 0,0 0 0,7-5 0,-9 5-172,0-1 0,0 0 0,0 0 1,0 0-1,0 0 0,-1-1 0,0 1 1,0-1-1,0 0 0,-1 0 0,1 0 0,-1 0 1,0-1-1,-1 1 0,1 0 0,-1-1 0,0 1 1,-1-1-1,1-9 0,-1 13-78,0 1 0,-1 0 0,1 0 0,0-1 0,-1 1 0,1 0 0,-1 0 0,0-1 0,1 1 0,-1 0 0,0 0 0,1 0 0,-1 0 0,0 0 0,0 0 0,0 0 0,0 0 0,0 0 0,0 1 0,0-1 0,0 0 0,-1 1 0,1-1 0,0 0 0,0 1 0,-1 0 0,1-1 0,0 1 0,0 0 0,-1 0 0,1-1 0,0 1 0,-1 0 0,1 0 0,0 0 0,-1 1 0,1-1 0,0 0 0,-2 1 0,-2-1 0,0 1 0,0 0 0,1 1 0,-1-1 0,0 1 0,1-1 0,-1 1 0,1 1 0,-8 4 0,3 1 0,0 1 0,0 0 0,1 1 0,0 0 0,1 0 0,0 0 0,1 1 0,0 0 0,1 0 0,0 1 0,0 0 0,1 0 0,1 0 0,0 0 0,-1 19 0,3-29 0,1-1 0,0 0 0,0 1 0,0-1 0,1 0 0,-1 1 0,0-1 0,0 0 0,1 1 0,-1-1 0,1 0 0,-1 1 0,1-1 0,0 0 0,-1 0 0,1 0 0,0 0 0,0 0 0,0 0 0,0 0 0,0 0 0,0 0 0,0 0 0,0 0 0,0 0 0,0-1 0,0 1 0,1-1 0,-1 1 0,0-1 0,1 1 0,-1-1 0,0 1 0,1-1 0,-1 0 0,0 0 0,1 0 0,-1 0 0,0 0 0,1 0 0,-1 0 0,0 0 0,1-1 0,-1 1 0,3-1 0,5-1 0,1 0 0,-1-1 0,0 0 0,0 0 0,11-7 0,59-38 0,-50 29 0,41-20 0,-69 39 0,-1-1 0,1 1 0,0-1 0,0 1 0,-1 0 0,1-1 0,0 1 0,0 0 0,0-1 0,-1 1 0,1 0 0,0 0 0,0 0 0,0 0 0,0 0 0,0 0 0,-1 0 0,1 0 0,0 0 0,0 0 0,0 0 0,0 1 0,0-1 0,-1 0 0,1 0 0,0 1 0,0-1 0,-1 1 0,1-1 0,0 1 0,0-1 0,-1 1 0,1-1 0,-1 1 0,1 0 0,0-1 0,-1 1 0,1 0 0,-1-1 0,0 1 0,1 0 0,-1 0 0,1 0 0,-1-1 0,0 1 0,0 0 0,1 0 0,-1 1 0,0 53 0,-1-28 0,1-26 0,0 0 0,1 0 0,-1-1 0,1 1 0,-1 0 0,1-1 0,-1 1 0,1 0 0,-1-1 0,1 1 0,0-1 0,-1 1 0,1-1 0,0 1 0,-1-1 0,1 1 0,0-1 0,0 0 0,-1 1 0,1-1 0,0 0 0,0 0 0,0 0 0,0 0 0,-1 1 0,1-1 0,0 0 0,0 0 0,0-1 0,0 1 0,-1 0 0,1 0 0,0 0 0,0 0 0,0-1 0,-1 1 0,1 0 0,1-1 0,34-13 0,8-25 0,-38 33 0,-1 0 0,1 1 0,0 0 0,0 0 0,0 0 0,1 1 0,-1 0 0,1 0 0,13-5 0,-19 9 0,0 0 0,-1 0 0,1 1 0,0-1 0,-1 1 0,1-1 0,-1 0 0,1 1 0,0-1 0,-1 1 0,1-1 0,-1 1 0,1-1 0,-1 1 0,1 0 0,-1-1 0,0 1 0,1 0 0,-1-1 0,0 1 0,1 0 0,-1-1 0,0 1 0,0 0 0,0 0 0,1-1 0,-1 1 0,0 0 0,0 0 0,0-1 0,0 1 0,-1 0 0,1 1 0,0 37 0,0-32 0,-1 17-2142,0-1-4642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1.621"/>
    </inkml:context>
    <inkml:brush xml:id="br0">
      <inkml:brushProperty name="width" value="0.025" units="cm"/>
      <inkml:brushProperty name="height" value="0.025" units="cm"/>
    </inkml:brush>
  </inkml:definitions>
  <inkml:trace contextRef="#ctx0" brushRef="#br0">63 0 21460,'0'0'9663,"0"13"-8985,-18 168 288,18-180-966,0-1 0,0 1 0,0 0 0,0 0 0,0-1 0,0 1 0,0 0 0,0 0 0,1-1 0,-1 1 0,0 0 0,1-1 0,-1 1 0,0 0 0,1-1 0,-1 1 0,1-1 0,-1 1 0,1-1 0,-1 1 0,1-1 0,-1 1 0,1-1 0,0 1 0,-1-1 0,1 0 0,0 1 0,-1-1 0,1 0 0,0 1 0,-1-1 0,1 0 0,0 0 0,0 0 0,-1 0 0,1 0 0,0 0 0,0 0 0,-1 0 0,1 0 0,0 0 0,0 0 0,-1 0 0,1 0 0,0-1 0,-1 1 0,1 0 0,1-1 0,46-15 0,-34 11 0,-6 2 0,1 0 0,0 1 0,0 0 0,0 1 0,15-1 0,-22 2 0,0 0 0,-1 0 0,1 0 0,0 0 0,0 0 0,0 1 0,-1-1 0,1 0 0,0 1 0,-1 0 0,1-1 0,0 1 0,-1 0 0,1 0 0,-1 0 0,1 0 0,-1 0 0,1 0 0,-1 0 0,0 0 0,1 1 0,-1-1 0,0 0 0,0 1 0,0-1 0,0 1 0,0 0 0,-1-1 0,1 1 0,0 0 0,-1-1 0,1 1 0,-1 0 0,1 3 0,-1 0 0,0 1 0,-1 0 0,0 0 0,0 0 0,0 0 0,-1 0 0,0-1 0,0 1 0,0-1 0,0 1 0,-1-1 0,0 0 0,0 0 0,-1 0 0,0-1 0,1 1 0,-1-1 0,-1 0 0,1 0 0,-1 0 0,1 0 0,-11 5 0,8-4 0,0-1 0,-1 0 0,0 0 0,1 0 0,-1-1 0,0 0 0,-1-1 0,1 0 0,0 0 0,-1-1 0,1 0 0,-1 0 0,0-1 0,1 0 0,-16-2 0,22 1-103,1 1 0,-1 0-1,1-1 1,-1 1 0,1-1 0,0 0 0,-1 1-1,1-1 1,0 0 0,-1 0 0,1 0-1,0 0 1,0 0 0,0 0 0,0 0 0,0 0-1,0 0 1,0 0 0,0-1 0,0 1 0,1 0-1,-1-1 1,0 1 0,1 0 0,-1-1 0,1 1-1,-1-1 1,1 1 0,0-1 0,0 1-1,0-1 1,0 1 0,0-1 0,0 1 0,0-1-1,0 1 1,1-1 0,-1 1 0,0-1 0,1 1-1,-1-1 1,1 1 0,0-1 0,-1 1 0,1 0-1,0 0 1,0-1 0,0 1 0,0 0 0,0 0-1,0 0 1,0 0 0,1 0 0,-1 0-1,0 0 1,0 0 0,1 1 0,-1-1 0,0 0-1,1 1 1,-1-1 0,4 0 0,15-2-5204,2-1-1654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1.976"/>
    </inkml:context>
    <inkml:brush xml:id="br0">
      <inkml:brushProperty name="width" value="0.025" units="cm"/>
      <inkml:brushProperty name="height" value="0.025" units="cm"/>
    </inkml:brush>
  </inkml:definitions>
  <inkml:trace contextRef="#ctx0" brushRef="#br0">49 121 21588,'0'0'8702,"9"-3"-8136,-9 3-561,12-5 77,-1 0 1,1 0-1,17-12 0,-27 16-33,0-1 0,1 1 0,-1-1 0,0 1 0,0-1 0,0 0 0,0 0 1,0 0-1,-1 0 0,1 0 0,0 0 0,-1 0 0,0 0 0,1-1 0,-1 1 0,0-1 0,0 1 0,0-1 0,-1 1 0,1-1 0,-1 1 0,1-1 0,-1 0 0,0 1 0,0-1 0,0 0 0,0 1 0,-1-5 0,0 6-43,0-1 0,0 1 0,0 0 0,0 0 0,0 0 0,0 0 1,0 0-1,0 0 0,0 0 0,0 0 0,0 1 0,-1-1 0,1 0 0,0 1 0,-1-1 0,1 0 0,-1 1 0,1 0 0,0-1 0,-1 1 0,1 0 0,-1 0 0,1 0 0,-1 0 0,1 0 0,-1 0 0,1 0 0,0 1 1,-1-1-1,1 0 0,-2 1 0,-2 0-10,1 0 0,0 0 0,0 1 0,0-1 0,0 1 0,0 0 1,0 0-1,0 0 0,-4 4 0,0 3 4,0 0 0,1 0 0,1 1 0,0 0 0,-10 20 0,14-25 0,-1 1 0,1 0 0,0 0 0,0 0 0,0 0 0,1 0 0,0 1 0,0-1 0,1 0 0,0 0 0,0 1 0,1 8 0,0-14 0,0 0 0,0 0 0,0 0 0,0 0 0,1 0 0,-1-1 0,0 1 0,0 0 0,0-1 0,1 1 0,-1-1 0,0 1 0,1-1 0,-1 1 0,0-1 0,1 0 0,-1 0 0,0 0 0,1 0 0,-1 0 0,1 0 0,-1 0 0,0 0 0,3-1 0,36-5 0,8-13-2374,-3-6-3788,-16 6-2278</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2.678"/>
    </inkml:context>
    <inkml:brush xml:id="br0">
      <inkml:brushProperty name="width" value="0.025" units="cm"/>
      <inkml:brushProperty name="height" value="0.025" units="cm"/>
    </inkml:brush>
  </inkml:definitions>
  <inkml:trace contextRef="#ctx0" brushRef="#br0">191 158 20884,'0'0'9662,"-9"-6"-8936,4 3-618,3 1-91,0 0-1,1 1 0,-1 0 0,0-1 0,0 1 0,0 0 0,0 0 1,0 0-1,0 0 0,0 0 0,0 0 0,0 1 0,-1-1 1,1 1-1,0 0 0,0-1 0,0 1 0,-1 0 0,1 0 0,0 1 1,-1-1-1,1 0 0,0 1 0,0-1 0,0 1 0,0 0 1,-1 0-1,-2 1 0,-5 7 45,0 0 0,0 0 0,1 1 1,0 1-1,1-1 0,0 1 0,1 1 1,0-1-1,1 1 0,0 1 0,1-1 0,0 1 1,1 0-1,-4 18 0,8-30-61,0 0 0,0 0 0,0 0 0,0 0 0,0 0 0,0 0 0,0 0 0,0 0 0,0 0 0,0 0 0,1 0 0,-1 0 0,0 0 0,1 0 0,-1 0 0,0 0 0,1 0 0,0 0 0,-1 0 0,1 0 0,-1 0 0,1 0 0,0-1 0,0 1 0,0 0 0,-1-1 0,1 1 0,0 0 0,0-1 0,1 1 0,1 0 0,0 0 0,0-1 0,0 1 0,0-1 0,0 0 0,0 0 0,0 0 0,0-1 0,0 1 0,0 0 0,3-2 0,5-1 0,0-1 0,0 0 0,0-1 0,20-11 0,-15 4 0,-1 0 0,-1-1 0,0 0 0,0-1 0,-2-1 0,1 0 0,-2-1 0,0 0 0,-1 0 0,-1-1 0,0-1 0,-2 0 0,0 0 0,0 0 0,-2-1 0,0 0 0,3-32 0,-39 104 0,15-24 0,-31 61 0,44-82 0,0 0 0,0 0 0,1 0 0,0 0 0,0 0 0,0 0 0,1 0 0,1 1 0,0 9 0,1-17 0,-1 0 0,1 1 0,0-1 0,0 0 0,0 0 0,0 0 0,1 0 0,-1 0 0,0-1 0,0 1 0,0 0 0,1 0 0,-1-1 0,0 1 0,1-1 0,-1 1 0,1-1 0,-1 0 0,1 1 0,-1-1 0,0 0 0,1 0 0,-1 0 0,1 0 0,-1 0 0,1 0 0,2-1 0,43-6 0,-41 4 0,0 0 0,1 0 0,-2-1 0,1 0 0,0 0 0,-1 0 0,1-1 0,-1 0 0,0 0 0,-1 0 0,6-8 0,-14 69 0,3-55 0,1 0 0,0 1 0,-1-1 0,1 0 0,0 0 0,0 1 0,0-1 0,0 0 0,0 1 0,0-1 0,1 0 0,-1 0 0,0 1 0,0-1 0,1 0 0,-1 0 0,1 1 0,-1-1 0,1 0 0,0 0 0,0 0 0,-1 0 0,1 0 0,0 0 0,0 0 0,1 1 0,0-1 0,0-1 0,-1 0 0,1 1 0,0-1 0,0 0 0,0 0 0,0 1 0,0-2 0,0 1 0,-1 0 0,1 0 0,0 0 0,0-1 0,0 1 0,3-2 0,10-5 0,0 0 0,0-1 0,17-12 0,-25 16 0,17-14 0,-20 14 0,0 0 0,1 0 0,0 1 0,-1 0 0,1 0 0,1 0 0,-1 0 0,0 1 0,1 0 0,-1 0 0,10-1 0,-14 8 0,0 0 0,0 0 0,0 1 0,-1-1 0,0 0 0,1 1 0,-3 8 0,2-9 0,0 0 0,0 0 0,1 0 0,-1 0 0,1 0 0,0 0 0,0 0 0,3 7 0,-4-12 0,1 1 0,-1 0 0,1 0 0,-1 0 0,1 0 0,0-1 0,0 1 0,-1 0 0,1-1 0,0 1 0,0 0 0,0-1 0,0 1 0,-1-1 0,1 1 0,0-1 0,0 0 0,0 1 0,0-1 0,0 0 0,0 0 0,0 0 0,0 0 0,0 1 0,0-2 0,0 1 0,0 0 0,1 0 0,-1 0 0,0 0 0,0-1 0,-1 1 0,1 0 0,0-1 0,0 1 0,0-1 0,0 1 0,0-1 0,0 1 0,0-1 0,-1 0 0,1 1 0,0-1 0,0-1 0,4-1-110,0-1 1,0 0-1,-1-1 1,0 1-1,1-1 1,-2 0-1,1 0 1,-1 0-1,1-1 1,3-9-1,-5 10-355,0 0-1,0-1 1,0 1 0,-1 0 0,0-1-1,0 0 1,0-6 0,-1-12-8413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3.023"/>
    </inkml:context>
    <inkml:brush xml:id="br0">
      <inkml:brushProperty name="width" value="0.025" units="cm"/>
      <inkml:brushProperty name="height" value="0.025" units="cm"/>
    </inkml:brush>
  </inkml:definitions>
  <inkml:trace contextRef="#ctx0" brushRef="#br0">1 18 20371,'0'0'12396,"55"-17"-20756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3.677"/>
    </inkml:context>
    <inkml:brush xml:id="br0">
      <inkml:brushProperty name="width" value="0.025" units="cm"/>
      <inkml:brushProperty name="height" value="0.025" units="cm"/>
    </inkml:brush>
  </inkml:definitions>
  <inkml:trace contextRef="#ctx0" brushRef="#br0">218 117 3171,'0'0'12647,"5"-10"-8777,-2 4-3473,14-34 3453,-14 34-2540,-1-1 0,0 0 0,-1 0 0,0 0 0,1-12 0,-2 19-1291,0-1-1,-1 1 1,1-1-1,0 1 1,-1-1-1,1 1 1,0 0-1,-1-1 1,1 1-1,0-1 1,-1 1-1,1 0 1,-1-1-1,1 1 1,-1 0-1,1 0 0,-1-1 1,1 1-1,-1 0 1,1 0-1,-1 0 1,1 0-1,-1 0 1,1-1-1,-1 1 1,1 0-1,-1 0 1,1 0-1,-1 0 1,0 1-1,1-1 1,-1 0-1,1 0 1,-1 0-1,1 0 0,-1 0 1,0 1-1,-24 8 252,18-3-277,0-1 0,1 1 0,0 1 0,0 0-1,0-1 1,1 2 0,0-1 0,0 1 0,1-1 0,0 1 0,0 0 0,1 1-1,0-1 1,0 1 0,1-1 0,0 1 0,0 10 0,2-18 7,-1 0 1,1-1-1,0 1 0,0 0 1,0 0-1,0 0 0,0 0 1,1-1-1,-1 1 0,0 0 1,0 0-1,0-1 0,1 1 1,-1 0-1,0 0 0,1-1 1,-1 1-1,1 0 0,-1-1 1,1 1-1,-1 0 0,1-1 1,-1 1-1,1-1 0,0 1 1,-1-1-1,1 1 1,0-1-1,-1 0 0,1 1 1,1-1-1,0 1 4,0-1-1,0 0 1,1 0 0,-1 0 0,0 0-1,0 0 1,0-1 0,1 1 0,-1-1-1,0 1 1,3-2 0,3-2 10,1 0 1,-1 0-1,0-1 1,13-9-1,-21 13-15,0 1 0,0 0 0,1-1 0,-1 1 0,0 0 0,1-1 0,-1 1-1,0 0 1,1 0 0,-1-1 0,0 1 0,1 0 0,-1 0 0,1 0 0,-1 0 0,0 0 0,1-1 0,-1 1 0,1 0 0,-1 0 0,0 0 0,1 0 0,-1 0-1,1 0 1,-1 0 0,1 0 0,-1 0 0,0 1 0,1-1 0,-1 0 0,1 0 0,-1 0 0,0 0 0,1 0 0,-1 1 0,1-1 0,-1 0 0,0 0 0,1 1-1,-1-1 1,1 1 0,6 24-101,-5 45-88,-2-58 180,0 24 21,1 1 53,-2 1-1,-8 58 1,6-84-53,1-1 0,-2 1 0,1-1 0,-1 1 0,-1-1 1,0 0-1,-1-1 0,0 1 0,-1-1 0,0-1 1,0 1-1,-12 11 0,17-19-11,0 0 0,0 0 0,0 0 0,0 0 0,0 0 0,-1-1 0,1 1 0,0-1 0,-1 1 0,0-1 0,1 0 0,-1 0 0,0 0 0,1-1 0,-1 1 0,0 0 0,0-1 0,0 0 0,1 0 0,-1 0 0,0 0 0,0 0 0,-3-1 0,2 0 0,1-1 0,-1 0 0,1 0 0,-1 0 0,1-1 0,0 1 0,-1-1 0,1 1 0,0-1 0,1 0 0,-1 0 0,1-1 0,-1 1 0,-2-5 0,-2-6 0,-1 0 0,2-1 0,0 0 0,0 0 0,2-1 0,0 1 0,-2-18 0,4 24 0,1 0 0,1 0 0,0 0 0,0 1 0,0-1 0,1 0 0,0 0 0,4-14 0,-3 19 0,0 0 0,1 0 0,-1 0 0,1 0 0,-1 0 0,1 1 0,0-1 0,1 1 0,-1 0 0,0 0 0,1 0 0,0 0 0,0 1 0,0-1 0,0 1 0,0 0 0,0 0 0,6-1 0,59-20-5521,-1 1-4760,-40 9-854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8.925"/>
    </inkml:context>
    <inkml:brush xml:id="br0">
      <inkml:brushProperty name="width" value="0.025" units="cm"/>
      <inkml:brushProperty name="height" value="0.025" units="cm"/>
    </inkml:brush>
  </inkml:definitions>
  <inkml:trace contextRef="#ctx0" brushRef="#br0">334 5 1826,'-9'-1'6715,"8"0"-6591,-5 0 267,0 1 0,0-1-1,1 1 1,-1 0 0,0 0 0,0 0 0,0 1 0,0 0 0,0 0 0,1 1 0,-1-1 0,0 1 0,1 0 0,0 1 0,-1-1 0,-5 5-1,-10 13 51,0 0 0,2 2-1,0 0 1,1 1 0,2 1-1,0 0 1,2 1-1,1 1 1,0 0 0,2 1-1,1 1 1,-11 52 0,18-68-402,1 0 1,0-1 0,1 1 0,0 0 0,1 0-1,0 0 1,3 13 0,-2-22 11,-1 1 0,1-1 0,1 1 0,-1-1 0,0 1 0,1-1 0,0 0 0,-1 0 0,1 0 0,1 0 0,-1 0 0,0 0 0,1-1 0,-1 1 0,1-1 0,0 1-1,0-1 1,0 0 0,0 0 0,0 0 0,0-1 0,1 1 0,-1-1 0,0 0 0,1 0 0,-1 0 0,5 1 0,7 0 320,0-1-1,0 0 1,0-1-1,0 0 0,0-2 1,0 0-1,0 0 1,0-1-1,-1-1 1,1 0-1,-1-1 1,0-1-1,26-14 1,-19 7-42,0 0 0,-1-1 0,0-1 1,-1-1-1,0-1 0,-2 0 1,28-36-1,-40 46-269,0 0 1,0 0-1,-1-1 0,1 0 0,-2 0 1,1 0-1,-1-1 0,0 1 0,-1-1 1,0 0-1,0 1 0,-1-1 1,0 0-1,-1 0 0,0-11 0,-1 14-165,-1 1-1,1-1 0,-1 1 0,0 0 0,0 0 0,0 0 1,-1 0-1,1 0 0,-1 0 0,-1 0 0,1 1 0,0 0 0,-1 0 1,0 0-1,0 0 0,0 0 0,-1 1 0,1 0 0,-1 0 1,0 0-1,0 0 0,0 1 0,0 0 0,-11-3 0,2 1-1252,0 1-1,-1 0 1,1 1-1,-1 1 0,-19 1 1,7 0-4424</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34.583"/>
    </inkml:context>
    <inkml:brush xml:id="br0">
      <inkml:brushProperty name="width" value="0.025" units="cm"/>
      <inkml:brushProperty name="height" value="0.025" units="cm"/>
    </inkml:brush>
  </inkml:definitions>
  <inkml:trace contextRef="#ctx0" brushRef="#br0">17 6 16976,'0'0'12567,"-1"9"-12402,-14 130 711,15-139-870,0 1 0,0-1 0,0 1 0,0-1 0,1 1 0,-1-1 1,0 1-1,0-1 0,1 1 0,-1-1 0,0 1 0,1-1 1,-1 0-1,0 1 0,1-1 0,-1 0 0,0 1 0,1-1 0,-1 0 1,1 1-1,-1-1 0,1 0 0,-1 0 0,1 1 0,-1-1 0,1 0 1,-1 0-1,1 0 0,-1 0 0,1 0 0,-1 0 0,1 0 0,0 0 1,-1 0-1,1 0 0,-1 0 0,1 0 0,-1 0 0,1 0 0,-1 0 1,1 0-1,-1-1 0,1 1 0,-1 0 0,1 0 0,-1-1 0,1 1 1,-1 0-1,0-1 0,1 0 0,27-15 257,20-25-149,-35 28-116,1 1 1,1 0 0,-1 1-1,22-11 1,-36 21-7,0 1 0,1 0 0,-1-1 0,0 1 0,1 0-1,-1 0 1,1 0 0,-1-1 0,1 1 0,-1 0 0,0 0 0,1 0 0,-1 0 0,1 0 0,-1 0 0,1 0 0,-1 0-1,1 0 1,-1 0 0,1 0 0,-1 0 0,1 0 0,-1 0 0,0 0 0,1 1 0,-1-1 0,1 0 0,-1 0 0,1 0-1,-1 1 1,0-1 0,1 0 0,-1 1 0,0-1 0,1 0 0,-1 1 0,0-1 0,1 0 0,-1 1 0,0-1 0,0 0-1,1 2 1,3 26-74,1 8 134,-5-35-51,1 0 0,-1 0 1,1 0-1,-1 0 0,0 0 0,1 0 0,0 0 0,-1-1 0,1 1 0,-1 0 0,1 0 0,0-1 0,0 1 0,-1 0 0,1-1 0,0 1 0,0 0 0,0-1 0,0 0 0,0 1 0,0-1 1,0 1-1,0-1 0,0 0 0,0 0 0,0 1 0,0-1 0,2 0 0,0 0 25,1-1 1,0 1-1,0-1 0,-1 0 1,1 0-1,0 0 0,-1 0 1,1-1-1,-1 1 0,0-1 1,1 0-1,-1 0 0,0 0 1,4-4-1,37-43 108,-3 5-759,-41 43 600,0 1-1,0 0 1,0 0 0,0 0 0,0 0 0,1 0-1,-1 0 1,0-1 0,0 1 0,0 0 0,0 0 0,1 0-1,-1 0 1,0 0 0,0 0 0,0 0 0,0 0-1,1 0 1,-1 0 0,0 0 0,0 0 0,0 0-1,1 0 1,-1 0 0,0 0 0,0 0 0,0 0-1,0 0 1,1 1 0,-1-1 0,0 0 0,0 0 0,0 0-1,0 0 1,1 0 0,-1 0 0,0 0 0,0 1-1,0-1 1,0 0 0,0 0 0,0 0 0,0 0-1,1 0 1,-1 1 0,0-1 0,0 0 0,0 0-1,0 0 1,0 1 0,0-1 0,0 0 0,0 0 0,0 0-1,0 0 1,0 1 0,0-1 0,0 0 0,0 0-1,0 0 1,0 1 0,0-1 0,0 0 0,-1 25-263,-10 25 458,7-40-65,1-1-1,0 1 1,0-1-1,1 1 1,0 0 0,1 0-1,0 0 1,0 0-1,1 0 1,1 1-1,-1-1 1,2 0 0,-1 0-1,1-1 1,1 1-1,7 17 1,-8-22-94,1 0 1,0 0 0,-1 0-1,0 0 1,0 0 0,-1 0-1,1 1 1,-1-1-1,0 1 1,-1-1 0,1 1-1,-1-1 1,0 1-1,0-1 1,-1 0 0,0 1-1,0-1 1,0 1-1,0-1 1,-1 0 0,0 0-1,0 0 1,-1 0 0,1 0-1,-1 0 1,0 0-1,0-1 1,-1 0 0,1 1-1,-1-1 1,0-1-1,0 1 1,0 0 0,-1-1-1,1 0 1,-1 0-1,0 0 1,1-1 0,-9 3-1,11-4-1,1 0 0,-1 0 0,1-1 0,-1 1 0,1-1 0,-1 1 0,0-1 1,1 0-1,-1 1 0,0-1 0,1 0 0,-1 0 0,0 0 0,1-1 0,-1 1 0,1 0 0,-1-1 0,0 1 0,1 0 0,-1-1 0,1 0 0,-1 1 0,1-1 0,-3-2 0,2 1 20,1 1 1,0-1 0,0 0-1,0 0 1,0 0-1,0-1 1,0 1-1,0 0 1,1 0-1,-1 0 1,1-1-1,-1 1 1,1 0 0,0 0-1,0-4 1,1-4 55,0 0 1,0 0-1,1 1 0,0-1 1,0 0-1,1 1 1,6-13-1,10-8-86,0 1 0,2 1 0,42-44 0,-39 46 0,0-1 0,-2-1 0,28-47 0,-52 82 0,-5 9 0,0 1 0,2 1 0,0-1 0,-4 28 0,9-44 0,0-1 0,0 0 0,0 1 0,0-1 0,0 0 0,0 1 0,0-1 0,0 1 0,0-1 0,1 0 0,-1 0 0,0 1 0,0-1 0,0 0 0,0 1 0,1-1 0,-1 0 0,0 1 0,0-1 0,0 0 0,1 0 0,-1 1 0,0-1 0,1 0 0,-1 0 0,0 0 0,0 0 0,1 1 0,-1-1 0,0 0 0,1 0 0,-1 0 0,0 0 0,1 0 0,-1 0 0,0 0 0,1 0 0,0 0 0,18-4 0,15-15 0,27-29 0,29-20 0,-89 68 0,-1 0 0,0 0 0,0 0 0,0 0 0,0-1 0,1 1 0,-1 0 0,0 0 0,0 0 0,0 0 0,1 0 0,-1 0 0,0 0 0,0 0 0,0 0 0,1 0 0,-1 0 0,0 0 0,0 0 0,0 0 0,1 0 0,-1 0 0,0 0 0,0 0 0,0 0 0,1 1 0,-1-1 0,0 0 0,0 0 0,0 0 0,0 0 0,1 0 0,-1 0 0,0 1 0,0-1 0,0 0 0,0 0 0,0 0 0,0 0 0,1 1 0,-1-1 0,0 0 0,0 0 0,0 0 0,0 1 0,0-1 0,2 17 0,-4 18 0,-9 19 0,7-38 0,1-1 0,0 1 0,0 21 0,3-36 8,1 0 0,-1 0 0,1 0-1,-1 0 1,1-1 0,-1 1 0,1 0 0,-1 0 0,1 0-1,0-1 1,0 1 0,-1 0 0,1-1 0,0 1 0,0 0-1,0-1 1,0 1 0,0-1 0,-1 0 0,1 1 0,0-1-1,0 0 1,0 1 0,0-1 0,0 0 0,0 0 0,0 0-1,0 0 1,0 0 0,0 0 0,0 0 0,0 0 0,0-1-1,0 1 1,0 0 0,0 0 0,0-1 0,2 0 0,1 0-199,1 0 0,0 0 0,-1 0 0,1-1 0,-1 0 0,0 0 0,8-4 0,6-12-5922</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8:47.274"/>
    </inkml:context>
    <inkml:brush xml:id="br0">
      <inkml:brushProperty name="width" value="0.025" units="cm"/>
      <inkml:brushProperty name="height" value="0.025" units="cm"/>
    </inkml:brush>
  </inkml:definitions>
  <inkml:trace contextRef="#ctx0" brushRef="#br0">48 55 7399,'0'0'630,"-5"10"-363,0 0-217,-1 0 535,1 0-1,0 1 0,0-1 0,1 1 1,1 0-1,0 1 0,-3 20 0,53-29 988,-42-3-1478,-1 1-12,0 0 0,-1 0 0,1 1 0,-1 0 0,0-1 0,1 1 0,-1 0 0,0 1 1,0-1-1,0 1 0,-1-1 0,1 1 0,0 0 0,-1 0 0,0 0 0,3 3 0,19 20 269,-14-19-289,1-1 0,0 0 0,0 0 0,0-1 0,1-1 0,-1 0 0,1 0 0,0-1 0,0-1 0,15 2 0,18-1 51,67-4 0,-42-1-61,20-3-3,152-26-1,-150 15-32,142-5 0,-164 20-17,613 9 28,-86-3-11,-173-21-5,-413 16-11,244-5-18,-194 0 15,0-2 0,70-18 0,-95 16 5,300-69 20,-231 59-15,131-8 0,7 21-7,115-10 0,-351 15 0,302-25 39,-259 25-26,0 3-1,-1 1 0,1 3 1,58 14-1,52 17 258,315 33-1,-424-66-273,136 12 38,335-16 0,-206-15 0,-250 16-13,-1 4 0,119 22-1,-106-9 13,1-3 0,1-4 0,0-3 0,0-4 0,100-7 0,212-25-22,443-60 5,-793 80 363,0 1 0,62-1 0,-103 8-389,-1 0 1,0 1-1,1-1 0,-1 0 1,0 0-1,1 0 1,-1 0-1,0 0 1,1 1-1,-1-1 1,0 0-1,1 0 0,-1 0 1,0 1-1,0-1 1,1 0-1,-1 1 1,0-1-1,0 0 1,0 1-1,1-1 0,-1 0 1,0 1-1,0-1 1,0 0-1,0 1 1,0-1-1,1 0 1,-1 1-1,0-1 0,0 0 1,0 1-1,0-1 1,0 1-1,0-1 1,0 0-1,-1 1 1,1-1-1,0 0 1,0 1-1,0-1 0,0 1 1,0-1-1,-1 0 1,1 1-1,-10 16-5044,-11-7-7213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9:44.616"/>
    </inkml:context>
    <inkml:brush xml:id="br0">
      <inkml:brushProperty name="width" value="0.025" units="cm"/>
      <inkml:brushProperty name="height" value="0.025" units="cm"/>
    </inkml:brush>
  </inkml:definitions>
  <inkml:trace contextRef="#ctx0" brushRef="#br0">1 56 3587,'3'2'8093,"5"1"-4069,43 10-3003,-15-8-789,1-1 0,0-3 0,56-3 0,-10-1 703,-61 3-886,738 23 473,-68-14 78,-651-10-591,1531-22 434,-170 2-257,-313 1-14,-222-4-42,-318 5-100,142 27 26,-448-1-48,163-5 2293,-406-6-6043,0-11-1773</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9:18.666"/>
    </inkml:context>
    <inkml:brush xml:id="br0">
      <inkml:brushProperty name="width" value="0.025" units="cm"/>
      <inkml:brushProperty name="height" value="0.025" units="cm"/>
    </inkml:brush>
  </inkml:definitions>
  <inkml:trace contextRef="#ctx0" brushRef="#br0">0 74 6470,'5'-3'5251,"19"-9"-3071,1 3-1076,11-5 533,71-15 0,-95 26-1558,1 2-1,0 0 0,-1 0 1,1 1-1,0 0 1,-1 1-1,1 1 1,-1 0-1,23 7 0,2 2 111,1-2-1,1-1 0,-1-2 1,45 1-1,162-7 308,-113-2-423,535 17 941,289-15-901,-293-8-33,1398 6 267,-1708-2-313,1143 8 6,-757 7 937,-752-14-7612,-4-10-1901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9:20.033"/>
    </inkml:context>
    <inkml:brush xml:id="br0">
      <inkml:brushProperty name="width" value="0.025" units="cm"/>
      <inkml:brushProperty name="height" value="0.025" units="cm"/>
    </inkml:brush>
  </inkml:definitions>
  <inkml:trace contextRef="#ctx0" brushRef="#br0">41 34 6374,'-29'6'5462,"28"-6"-5434,1 0 0,-1 0 0,1 0 0,-1 1 0,1-1 1,-1 0-1,1 0 0,-1 0 0,1 1 0,-1-1 0,1 0 0,-1 1 0,1-1 0,0 0 1,-1 1-1,1-1 0,0 0 0,-1 1 0,1-1 0,0 1 0,-1-1 0,1 1 0,0-1 1,0 1-1,-1-1 0,1 1 0,0-1 0,0 1 0,0-1 0,0 1 0,0-1 0,0 1 0,0-1 1,0 1-1,0 0 0,0-1 0,0 1 0,0-1 0,0 1 0,0-1 0,0 1 0,0-1 1,1 1-1,-1-1 0,0 1 0,0-1 0,1 1 0,-1-1 0,0 0 0,1 1 0,-1-1 1,1 1-1,-1-1 0,0 0 0,1 1 0,3 0 104,-1 1 0,0-1 0,1 0 0,-1 0 0,1 0 0,-1-1 0,1 1 0,-1-1 0,1 0 0,-1 0 0,1 0 0,3-1 0,6 1 218,729-34 1209,-509 23-1205,-1 10 0,257 33 0,688-1 579,-553-29-499,-282 12-15,110 0-230,830-82 137,-1153 47-221,-72 10-104,-1 3-1,64-1 1,-117 9-38,0 0 0,-1 1-1,1-1 1,0 1 0,0-1 0,-1 1 0,1 0 0,0 0 0,-1 0 0,1 0 0,-1 1 0,1-1 0,2 3-1,14 7-2069,-11-10-2051,-3-4-4629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19:51.306"/>
    </inkml:context>
    <inkml:brush xml:id="br0">
      <inkml:brushProperty name="width" value="0.025" units="cm"/>
      <inkml:brushProperty name="height" value="0.025" units="cm"/>
    </inkml:brush>
  </inkml:definitions>
  <inkml:trace contextRef="#ctx0" brushRef="#br0">4851 350 5605,'0'0'9241,"-3"-9"-9188,-3-2 35,0 0-1,-1 1 0,-1-1 1,1 2-1,-1-1 1,-1 1-1,0 0 0,0 1 1,-1 0-1,-14-10 0,-6 0-69,0 1 1,-1 2-1,0 1 0,-2 1 0,-62-16 0,-177-22 1143,260 49-1080,-647-56 3,-5 49 147,57 35-214,60-1-2,-487 5 444,909-29-371,-59 4-68,154-3 68,0 2-1,-1 1 1,-53 17 0,73-17-62,1-1 0,-1 2 0,1 0 0,0 0 0,0 0 0,1 2 0,0-1 0,0 1 0,1 0 0,0 1 0,0 0 0,-10 16 0,4-3-4,2-1 0,0 2 0,2 0 0,-15 44 1,23-58-27,-1 0 0,1-1 0,1 1 0,-1 0 1,2 0-1,-1 0 0,1 0 0,0 0 0,1 0 1,0 0-1,1 0 0,-1 0 0,7 14 0,-2-9 28,1 0-1,1 0 0,0-1 1,1 0-1,1 0 0,0-1 1,12 11-1,47 49 28,100 81 0,-128-122-45,0-2 0,1-2 1,2-2-1,71 31 0,1-13 21,2-5-1,198 37 0,254 1 77,-313-57-78,1-13-1,-1-10 1,1-12-1,269-51 1,-225 11-2,-2-14 0,297-110 0,-515 152 32,239-94-97,-273 101 243,-1-3-1,-1-1 0,-2-3 0,61-49 0,-90 64-43,-1 0-1,0-1 0,-1 0 0,-1-1 1,0-1-1,-1 0 0,18-33 0,-26 42-122,-1 1 0,1-1 0,-1 1 0,0-1 0,0 0 0,-1 0-1,0 0 1,0 0 0,-1 0 0,1 0 0,-2 0 0,1 0-1,-1 0 1,0 0 0,0 1 0,-1-1 0,0 0 0,0 0 0,-1 1-1,0-1 1,0 1 0,0 0 0,-1 0 0,0 0 0,-4-5-1,-3-1-39,-1 1-1,0 1 0,0 0 0,-1 0 0,-1 2 0,1-1 0,-1 2 1,-1 0-1,1 0 0,-1 2 0,0-1 0,-1 2 0,-21-4 0,-21-1-875,-1 2-1,-70 2 1,-20 4-3144,-4 1-4131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4.910"/>
    </inkml:context>
    <inkml:brush xml:id="br0">
      <inkml:brushProperty name="width" value="0.025" units="cm"/>
      <inkml:brushProperty name="height" value="0.025" units="cm"/>
    </inkml:brush>
  </inkml:definitions>
  <inkml:trace contextRef="#ctx0" brushRef="#br0">124 166 3395,'11'-9'2488,"-2"1"-2610,74-61 3786,12-2 7629,-95 70-11074,1 0 0,-1 1-1,1-1 1,0 0-1,-1 1 1,1-1 0,0 1-1,-1-1 1,1 1-1,0 0 1,0-1 0,0 1-1,-1 0 1,1-1 0,0 1-1,0 0 1,0 0-1,0 0 1,-1 0 0,1 0-1,0 0 1,0 0-1,0 0 1,0 0 0,0 0-1,-1 0 1,1 0 0,1 1-1,-1 0-78,-1 1 0,1-1-1,-1 0 1,0 0 0,0 1-1,0-1 1,0 0 0,0 0 0,0 1-1,0-1 1,0 0 0,-1 0-1,1 1 1,0-1 0,-1 0-1,0 2 1,-26 54 1358,-127 153-296,13-19-568,119-152-1574,34-51-3945,5-4 3994,178-252-17360,-136 181 18250,2 1 9178,-61 86-9093,0 0 1,0 0-1,0 0 0,0-1 0,0 1 0,0 0 1,0 0-1,0 0 0,0-1 0,0 1 1,0 0-1,0 0 0,0 0 0,0-1 0,1 1 1,-1 0-1,0 0 0,0 0 0,0-1 1,0 1-1,0 0 0,0 0 0,1 0 0,-1 0 1,0 0-1,0 0 0,0-1 0,1 1 1,-1 0-1,0 0 0,0 0 0,0 0 0,1 0 1,-1 0-1,0 0 0,0 0 0,0 0 1,1 0-1,-1 0 0,0 0 0,0 0 0,0 0 1,1 0-1,-1 0 0,0 0 0,0 0 1,0 0-1,1 0 0,-1 0 0,0 0 0,0 0 1,0 1-1,1-1 0,-1 0 0,0 0 1,0 0-1,0 0 0,0 0 0,0 1 1,1-1-1,-1 20 1229,-10 28-664,-12 12 290,-24 80 2038,42-124-2792,1 0 0,1 0 0,0 0 0,1 0 0,1 1-1,3 30 1,-3-22-7263,-15-37-2891,1-3 9811,-22-19-2394,-19-19 3278,22 16 6796,32 28-750,13 4-3786,28 2-2269,-21 2 333,109-19-795,-44-1-6868,-47 7 101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5.253"/>
    </inkml:context>
    <inkml:brush xml:id="br0">
      <inkml:brushProperty name="width" value="0.025" units="cm"/>
      <inkml:brushProperty name="height" value="0.025" units="cm"/>
    </inkml:brush>
  </inkml:definitions>
  <inkml:trace contextRef="#ctx0" brushRef="#br0">65 1 16656,'0'0'11456,"-6"11"-10810,-1 0-683,-1 1 317,1 1 1,0-1-1,1 1 1,1 0-1,0 0 1,1 1-1,0 0 1,-2 14 0,6-28-329,4-5-2284,0-4-5752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6.016"/>
    </inkml:context>
    <inkml:brush xml:id="br0">
      <inkml:brushProperty name="width" value="0.025" units="cm"/>
      <inkml:brushProperty name="height" value="0.025" units="cm"/>
    </inkml:brush>
  </inkml:definitions>
  <inkml:trace contextRef="#ctx0" brushRef="#br0">65 1 17328,'0'0'10223,"0"4"-10127,-30 198 4576,28-183-4633,1-4 17,-1 1 1,0-1-1,-1 1 0,-1-1 0,0 0 0,-10 23 0,12-94-88,2 42-13,0 1 0,1-1 0,1 1 0,0 0 0,1-1 0,5-13 0,35 30 408,-30-2-851,23-2-3725,-35 1 4007,-1 0 1,1 0-1,0 0 1,0 0-1,0 0 0,0-1 1,0 1-1,0 0 1,-1-1-1,1 1 0,0-1 1,0 1-1,-1-1 1,1 1-1,0-1 0,0 1 1,-1-1-1,1 0 1,-1 1-1,1-1 0,0 0 1,-1 1-1,0-1 1,1 0-1,-1 0 1,1 0-1,-1 1 0,0-1 1,0 0-1,1 0 1,-1-1-1,0-7-9974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6.577"/>
    </inkml:context>
    <inkml:brush xml:id="br0">
      <inkml:brushProperty name="width" value="0.025" units="cm"/>
      <inkml:brushProperty name="height" value="0.025" units="cm"/>
    </inkml:brush>
  </inkml:definitions>
  <inkml:trace contextRef="#ctx0" brushRef="#br0">152 1 16047,'0'0'9273,"-1"14"-7800,-8 39 245,-3-1-1,-29 81 0,41-132-1702,-3 6 98,1-1 0,-1 1 0,2 0 0,-1 0 0,1 0 0,-1 13 0,3-19-112,-1 0-1,1-1 1,-1 1 0,1-1 0,-1 1-1,1-1 1,-1 0 0,1 1-1,-1-1 1,1 0 0,0 1 0,-1-1-1,1 0 1,0 0 0,-1 1-1,1-1 1,0 0 0,0 0 0,-1 0-1,1 0 1,0 0 0,-1 0-1,1 0 1,0 0 0,0 0 0,-1 0-1,2-1 1,21-2-5,20-18-274,-39 18 232,0 0-1,0 0 0,0 1 0,1-1 1,-1 1-1,1 0 0,-1 1 1,1-1-1,0 1 0,0 0 1,0 0-1,-1 0 0,1 1 0,0-1 1,9 2-1,-14 0 40,1-1-1,0 1 1,0 0 0,-1 0-1,1 0 1,0 0 0,-1 0-1,1 0 1,-1 0-1,0 0 1,1 0 0,-1 0-1,0 0 1,1 0 0,-1 0-1,0 0 1,0 1 0,0-1-1,0 0 1,0 0 0,0 0-1,0 0 1,-1 0-1,1 0 1,0 0 0,-1 2-1,-9 30 202,6-27-153,-1 1 0,0-1 0,0 1 0,0-2 0,-1 1 0,0 0 0,0-1 0,-1 0 0,0-1 1,0 1-1,0-1 0,0-1 0,-9 4 0,3-2 24,0-1 0,-1 0 0,0-1 0,0 0 0,0-1 0,-24 0 0,37-2-103,0 0 0,-1 0 1,1 0-1,0 0 0,0 0 0,0 0 0,0 0 0,-1 0 1,1-1-1,0 1 0,0 0 0,0-1 0,0 1 0,0-1 1,0 1-1,0-1 0,0 0 0,-2-1 0,3 2-37,0-1-1,-1 0 1,1 1-1,0-1 1,0 1-1,0-1 1,0 0-1,0 1 1,-1-1-1,1 0 1,0 1-1,1-1 1,-1 0-1,0 1 1,0-1-1,0 1 1,0-1-1,0 0 1,1 1-1,-1-1 1,0 1-1,1-1 1,-1 0-1,1 0 1,1-2-493,0 0 1,1 0 0,0 0-1,-1 0 1,1 1 0,0-1-1,0 1 1,1-1 0,4-2-1,22-7-7210,4-3-4447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0.208"/>
    </inkml:context>
    <inkml:brush xml:id="br0">
      <inkml:brushProperty name="width" value="0.025" units="cm"/>
      <inkml:brushProperty name="height" value="0.025" units="cm"/>
    </inkml:brush>
  </inkml:definitions>
  <inkml:trace contextRef="#ctx0" brushRef="#br0">106 1 13485,'0'0'12876,"-2"10"-10954,-3 12-1483,-1 0 0,-1-1 0,-1 0-1,-13 25 1,12-29-210,1 1 0,0-1 0,1 1 0,1 0 0,1 1 0,1-1 0,0 1 0,1 0 0,0 23 0,4-41-229,-1 0 0,1 0 0,0-1 0,-1 1 0,1 0 0,0 0 0,0 0 0,-1 0 0,1-1 0,0 1 0,0 0 0,0-1 0,0 1 0,0 0 0,0-1 0,0 1 0,0-1 0,0 0 0,0 1 0,0-1 0,0 0 0,0 0 0,1 0 0,-1 0 0,0 0 0,0 0 0,0 0 0,0 0 0,0 0 0,0 0 0,0 0 0,2-1 0,41-7 0,14-19-2461,-43 17 263,-1 0 0,0 0 0,22-21 0,-13 4-6600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7.392"/>
    </inkml:context>
    <inkml:brush xml:id="br0">
      <inkml:brushProperty name="width" value="0.025" units="cm"/>
      <inkml:brushProperty name="height" value="0.025" units="cm"/>
    </inkml:brush>
  </inkml:definitions>
  <inkml:trace contextRef="#ctx0" brushRef="#br0">54 297 20147,'0'0'10698,"9"-5"-10666,-5 4 57,51-28-233,-53 28 192,0 0 0,0 0 0,0 0 0,0 0 0,-1 0 0,1-1 1,0 1-1,-1 0 0,0-1 0,1 1 0,-1-1 0,0 0 0,1 0 0,-1 1 1,0-1-1,0 0 0,0 0 0,-1 0 0,1 0 0,0 0 0,-1 0 0,0 0 0,1 0 1,-1 0-1,0 0 0,0 0 0,0-1 0,0-1 0,-1 3-32,0 0 0,1 0 0,-1 1 0,0-1 0,0 1 0,0-1 0,0 0 0,0 1 0,0 0 0,0-1 0,0 1 0,0 0 0,0-1 0,0 1 0,0 0 0,0 0 0,0 0 0,0 0 0,0 0-1,0 0 1,0 0 0,0 0 0,0 0 0,0 1 0,0-1 0,0 0 0,-1 1 0,-29 11 87,23-7-103,1 1 0,0 0 0,0 0 0,1 1 0,-1 0 0,2 0 0,-1 0 0,1 1 0,0 0 0,0 0 0,1 0 0,0 1 0,1-1 0,0 1 0,0 0 0,1 0 0,0 0 0,0 0 0,0 13 0,2-21 0,0 0 0,1 0 0,-1 0 0,0 0 0,0 1 0,1-1 0,-1 0 0,0 0 0,1 0 0,0 0 0,-1 0 0,1 0 0,-1 0 0,1 0 0,0 0 0,0 0 0,-1-1 0,1 1 0,0 0 0,0 0 0,0-1 0,0 1 0,0 0 0,2 0 0,0 0 0,0 0 0,1 0 0,-1 0 0,1 0 0,0 0 0,-1-1 0,1 0 0,4 0 0,2 0 0,0-1 0,0 0 0,0-1 0,1 0 0,10-5 0,-10 3 0,-1 0 0,0-2 0,-1 1 0,1-1 0,-1 0 0,0-1 0,-1 0 0,1-1 0,-1 0 0,-1 0 0,0 0 0,0-1 0,0 0 0,-1-1 0,8-16 0,-36 66-31,18-36 24,1 1 1,-1-1-1,1 1 1,1 0-1,-1 0 1,1 0-1,0 0 1,0 0 0,0 1-1,1-1 1,0 1-1,0-1 1,0 1-1,0 9 1,2-14 7,0 0-1,0 0 1,0 0 0,0 0 0,0-1 0,0 1-1,0 0 1,0 0 0,0-1 0,0 1 0,0-1-1,0 1 1,0-1 0,1 1 0,-1-1 0,0 0-1,0 0 1,0 0 0,1 1 0,-1-1 0,0 0-1,0 0 1,1-1 0,-1 1 0,0 0 0,0 0-1,1-1 1,1 0 0,39-8 67,-28 2-152,0-1-1,-1 0 1,0-1 0,0 0 0,-1-1 0,0-1 0,0 0 0,-2 0 0,1-1 0,9-14 0,7-14 36,43-83 1,-25 12 100,-90 208 71,31-69-63,0 0 1,2 1 0,2 0 0,-14 56 0,19-47 18,0 67 0,5-105 0,-2-40 251,-2 12-331,-2 1 0,0 0 0,-14-33 0,-11-48 0,32 108 0,-1-1 0,1 0 0,-1 1 0,1-1 0,0 1 0,-1-1 0,1 1 0,0-1 0,-1 1 0,1 0 0,0-1 0,-1 1 0,1 0 0,0 0 0,0-1 0,-1 1 0,1 0 0,0 0 0,0 0 0,0 0 0,-1 0 0,1 0 0,0 0 0,0 0 0,1 0 0,30 0 0,-25 1 0,1-2-643,0 2 1,0-1-1,-1 1 1,1 0-1,0 0 1,0 1-1,-1 0 1,1 1-1,-1 0 1,14 7-1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7.752"/>
    </inkml:context>
    <inkml:brush xml:id="br0">
      <inkml:brushProperty name="width" value="0.025" units="cm"/>
      <inkml:brushProperty name="height" value="0.025" units="cm"/>
    </inkml:brush>
  </inkml:definitions>
  <inkml:trace contextRef="#ctx0" brushRef="#br0">1 1 15375,'0'0'13933,"57"19"-22870,-42-15-4291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8.091"/>
    </inkml:context>
    <inkml:brush xml:id="br0">
      <inkml:brushProperty name="width" value="0.025" units="cm"/>
      <inkml:brushProperty name="height" value="0.025" units="cm"/>
    </inkml:brush>
  </inkml:definitions>
  <inkml:trace contextRef="#ctx0" brushRef="#br0">181 20 11563,'0'0'19896,"-8"-4"-19789,4 1-106,0 1-1,-1 0 1,1 0 0,0 1-1,0 0 1,-1-1 0,1 1-1,-1 0 1,1 1 0,-1-1 0,1 1-1,-1 0 1,1 0 0,-1 1-1,0-1 1,1 1 0,0 0-1,-1 0 1,1 1 0,-1-1 0,1 1-1,-7 4 1,-11 8-31,22-14 28,0 1 1,-1-1-1,1 0 0,0 0 0,0 1 1,0-1-1,0 0 0,0 0 0,0 1 0,0-1 1,0 0-1,0 0 0,0 1 0,0-1 1,0 0-1,0 0 0,0 1 0,0-1 0,0 0 1,0 0-1,0 1 0,0-1 0,0 0 1,0 0-1,0 1 0,1-1 0,-1 0 0,0 0 1,0 0-1,0 1 0,0-1 0,1 0 1,-1 0-1,0 0 0,0 1 0,0-1 0,1 0 1,-1 0-1,0 0 0,0 0 0,1 0 1,-1 0-1,46 10-218,-26-7 124,-12-2-22,0 1 0,0 0 0,0 0 0,-1 1-1,1 0 1,-1 1 0,0 0 0,10 6 0,-15-8 111,0-1 0,0 1 0,-1-1 0,1 1-1,-1-1 1,1 1 0,-1 0 0,0 0 0,1 0 0,-1 0 0,0-1 0,0 2 0,0-1 0,-1 0 0,1 0-1,0 0 1,-1 0 0,1 0 0,-1 1 0,0-1 0,0 0 0,0 0 0,0 1 0,0-1 0,0 0-1,-1 0 1,1 0 0,-1 1 0,0-1 0,1 0 0,-1 0 0,0 0 0,0 0 0,0 0 0,-3 3 0,-2 4 155,-1-1 0,-1 0 0,1-1 1,-1 0-1,-1 0 0,1 0 1,-1-1-1,0 0 0,0-1 0,-1 0 1,0-1-1,0 1 0,0-2 1,0 0-1,-1 0 0,1-1 0,-16 2 1,8-7-1884,12-9-2451,5-11-5716</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8.651"/>
    </inkml:context>
    <inkml:brush xml:id="br0">
      <inkml:brushProperty name="width" value="0.025" units="cm"/>
      <inkml:brushProperty name="height" value="0.025" units="cm"/>
    </inkml:brush>
  </inkml:definitions>
  <inkml:trace contextRef="#ctx0" brushRef="#br0">44 0 17809,'0'0'12337,"1"11"-11632,-3 19-161,-1-1 0,-12 58 0,7-51-458,2 0 0,-3 54-1,9-88-173,-1-1 1,1 1-1,0-1 0,0 1 0,0-1 0,0 1 0,0-1 0,0 1 0,1-1 0,-1 1 1,0-1-1,1 1 0,-1-1 0,1 1 0,0-1 0,-1 0 0,1 1 0,0-1 1,0 0-1,0 1 0,0-1 0,0 0 0,0 0 0,0 0 0,0 0 0,0 0 0,1 0 1,-1 0-1,0-1 0,1 1 0,-1 0 0,1-1 0,-1 1 0,0-1 0,1 1 0,-1-1 1,1 0-1,0 0 0,-1 1 0,1-1 0,-1 0 0,1 0 0,-1-1 0,1 1 1,-1 0-1,1 0 0,1-1 0,4-1-1024,0-1 0,0 1 0,0-1 0,-1 0 1,1-1-1,-1 1 0,0-1 0,0-1 0,5-4 0,19-22-8444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8.994"/>
    </inkml:context>
    <inkml:brush xml:id="br0">
      <inkml:brushProperty name="width" value="0.025" units="cm"/>
      <inkml:brushProperty name="height" value="0.025" units="cm"/>
    </inkml:brush>
  </inkml:definitions>
  <inkml:trace contextRef="#ctx0" brushRef="#br0">122 1 16432,'0'0'3913,"-10"7"-988,-3 3-1982,1 1 0,0 1 0,0 0 0,-17 24 0,25-31-813,0 0 0,1 0 0,0 1 0,-1-1 0,2 1 0,-1 0 0,1-1 0,0 1 0,0 0 0,1 1 0,-1-1 0,1 0 0,1 0 0,-1 1 0,1-1 0,0 0 0,1 1 0,1 8 0,-1-14-117,-1 1 0,1-1-1,0 1 1,0-1-1,1 1 1,-1-1-1,0 0 1,0 1-1,1-1 1,-1 0 0,1 0-1,-1 0 1,1 0-1,-1 0 1,1-1-1,-1 1 1,1 0-1,0-1 1,0 1 0,-1-1-1,1 1 1,0-1-1,0 0 1,-1 0-1,1 0 1,0 0-1,0 0 1,0 0 0,-1 0-1,4-2 1,1 2 85,0-1 0,-1 0-1,1-1 1,0 0 0,-1 0 0,1 0 0,-1 0 0,6-4 0,-4 1-4,0-1 1,0 0-1,-1-1 1,0 0-1,0 0 0,10-15 1,-14 20-81,-1 0 0,1-1 0,-1 1 0,0-1 0,1 1 0,-1-1 0,0 1 0,0-1 0,-1 0 1,1 0-1,-1 1 0,1-1 0,-1 0 0,0 0 0,0 0 0,0 0 0,0 1 0,-1-1 0,1 0 0,-1 0 0,0 1 1,1-1-1,-1 0 0,-1 1 0,1-1 0,-2-3 0,1 4-21,1 1-1,0-1 1,-1 1-1,1-1 1,-1 1-1,1 0 1,-1 0 0,0 0-1,1 0 1,-1 0-1,0 0 1,0 1-1,0-1 1,1 0 0,-1 1-1,0 0 1,0-1-1,0 1 1,0 0-1,0 0 1,0 0 0,0 0-1,0 0 1,0 0-1,0 1 1,0-1-1,0 1 1,0-1-1,1 1 1,-1 0 0,0 0-1,0 0 1,1 0-1,-1 0 1,0 0-1,-1 2 1,0-1-39,0 0 1,0 1-1,1-1 0,-1 1 1,0 0-1,1 0 0,0 0 1,0 0-1,0 0 1,0 1-1,0-1 0,1 1 1,-1-1-1,1 1 0,0-1 1,0 1-1,0 0 0,0 3 1,2-5-157,-1-1 1,1 1 0,-1-1 0,1 1 0,0-1 0,-1 1 0,1-1-1,0 0 1,0 1 0,0-1 0,0 0 0,0 0 0,0 0 0,0 0-1,1 0 1,-1 0 0,0 0 0,1 0 0,-1-1 0,1 1 0,-1 0-1,0-1 1,1 1 0,-1-1 0,1 1 0,0-1 0,-1 0 0,1 0-1,-1 0 1,1 0 0,-1 0 0,4 0 0,55-2-8338,-26-5 707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9.573"/>
    </inkml:context>
    <inkml:brush xml:id="br0">
      <inkml:brushProperty name="width" value="0.025" units="cm"/>
      <inkml:brushProperty name="height" value="0.025" units="cm"/>
    </inkml:brush>
  </inkml:definitions>
  <inkml:trace contextRef="#ctx0" brushRef="#br0">179 48 18706,'0'0'6267,"-5"-8"-3683,4 5-2529,-1 1 0,1-1 0,-1 1 1,1-1-1,-1 1 0,0 0 0,0 0 0,0 0 1,0 0-1,0 0 0,0 0 0,-1 1 0,1-1 1,0 0-1,-1 1 0,0 0 0,1 0 1,-1 0-1,0 0 0,1 0 0,-1 0 0,0 1 1,0 0-1,0-1 0,1 1 0,-1 0 0,0 0 1,0 0-1,0 1 0,0-1 0,1 1 0,-1 0 1,0-1-1,0 1 0,1 0 0,-1 1 0,-4 2 1,-2 0-62,0 2 0,1-1 0,0 2 0,0-1 0,0 1 0,1 0 0,0 0 0,-6 10 0,13-17-4,1 1-1,-1-1 0,0 1 1,1-1-1,-1 1 0,1-1 1,0 1-1,-1-1 0,1 1 1,-1-1-1,1 0 1,0 1-1,-1-1 0,1 0 1,0 0-1,-1 0 0,1 1 1,0-1-1,0 0 0,-1 0 1,1 0-1,0 0 0,-1 0 1,1 0-1,0 0 0,0 0 1,-1 0-1,2-1 0,31 2 60,-30-1-66,31-2-168,36 2-449,-65 0 594,0 1-1,0-1 1,0 1-1,0 0 0,0 1 1,0-1-1,0 1 0,-1 0 1,1 0-1,5 4 1,-9-5 42,0-1 1,0 1 0,0 0 0,0-1 0,-1 1 0,1 0 0,0 0 0,-1-1 0,1 1 0,-1 0 0,1 0 0,-1 0-1,1 0 1,-1 0 0,1 0 0,-1 0 0,0 0 0,0 0 0,1 0 0,-1 0 0,0 0 0,0 0 0,0 0-1,0 0 1,-1 2 0,1-1 89,-1 1 0,0-1 0,0 1 0,0-1 0,-1 0 0,1 1 0,0-1 0,-1 0 0,-3 4 0,-43 33 2073,24-25-1946,-1-2 0,0 0-1,-51 14 1,92-26-1448,0-2-1,-1 1 0,1-2 0,-1 0 1,27-9-1,33-21-8288,-27 7-1612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09.947"/>
    </inkml:context>
    <inkml:brush xml:id="br0">
      <inkml:brushProperty name="width" value="0.025" units="cm"/>
      <inkml:brushProperty name="height" value="0.025" units="cm"/>
    </inkml:brush>
  </inkml:definitions>
  <inkml:trace contextRef="#ctx0" brushRef="#br0">79 138 16335,'0'0'10987,"-45"78"-10282,33-44-289,0 1-224,5-5-96,5-4 0,2-9-961,0-8-1505,8-9-64,7-5-961,1-16-2627,2-7-7335</inkml:trace>
  <inkml:trace contextRef="#ctx0" brushRef="#br0" timeOffset="1">109 1 15118,'0'0'6534,"-10"60"-7302,10-37-2659,0 0-2403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0.273"/>
    </inkml:context>
    <inkml:brush xml:id="br0">
      <inkml:brushProperty name="width" value="0.025" units="cm"/>
      <inkml:brushProperty name="height" value="0.025" units="cm"/>
    </inkml:brush>
  </inkml:definitions>
  <inkml:trace contextRef="#ctx0" brushRef="#br0">248 1 5701,'0'0'16347,"-3"9"-15360,-9 34-341,1 0 0,2 0 0,2 1 0,2 0 0,1 48 0,4-72-591,0 1 0,-2-1 0,-1 0 0,0 0 0,-2 0-1,-9 28 1,12-43 95,1-1-1,-1 1 1,0-1-1,0 0 1,0 0-1,-1 0 1,0 0-1,1 0 1,-1 0-1,-1-1 1,1 1-1,0-1 0,-1 0 1,0 0-1,0 0 1,0-1-1,0 1 1,0-1-1,0 0 1,-1 0-1,1-1 1,-1 1-1,1-1 1,-1 0-1,0 0 1,1 0-1,-1-1 0,0 0 1,1 0-1,-1 0 1,0 0-1,0-1 1,-7-1-1,10 1-137,0 0 1,0 0-1,0 0 0,0-1 0,0 1 0,0-1 0,0 1 0,0-1 0,0 0 0,1 1 1,-1-1-1,1 0 0,-1 0 0,1 0 0,0 0 0,0 0 0,0-1 0,0 1 0,0 0 1,0 0-1,0-1 0,1 1 0,-1-1 0,1 1 0,0 0 0,0-5 0,-1-6 4,1 0 0,0-1-1,3-19 1,-1 24-106,0-1 0,1 1 0,0 0 0,0-1 0,1 2 0,0-1 0,1 0 0,0 1 0,1 0 0,-1 0 0,1 0 0,1 1 0,-1 0 0,1 0 0,1 0 0,8-5 0,16-11-1490,1 3-1,63-30 0,-33 18-1329,-11 3-9144</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0.880"/>
    </inkml:context>
    <inkml:brush xml:id="br0">
      <inkml:brushProperty name="width" value="0.025" units="cm"/>
      <inkml:brushProperty name="height" value="0.025" units="cm"/>
    </inkml:brush>
  </inkml:definitions>
  <inkml:trace contextRef="#ctx0" brushRef="#br0">14 0 18257,'0'0'9727,"3"11"-8553,0 10-764,0-1 1,-1 1-1,-2-1 0,0 1 0,-3 26 0,-3-12-157,0 5 195,-3 64-1,9-103-447,0 0 0,0 0 0,0-1 0,0 1 0,0 0 0,0 0 0,0 0 0,0 0 0,0-1 0,0 1 0,1 0 0,-1 0 0,0 0 0,1-1 0,-1 1 0,1 0 0,-1-1 0,0 1 0,1 0 0,0-1 0,-1 1 0,1 0 0,-1-1 0,1 1 0,0-1 0,-1 1 0,1-1 0,0 0 0,1 1 0,0 0 0,0-1 0,0 0 0,0 0 0,0 0 0,0 0 0,0 0 0,0-1 0,0 1 0,0-1 0,0 1 0,0-1 0,2 0 0,4-3 0,1-1 0,0 1 0,-1-1 0,12-10 0,9-11 0,0-2 0,-2-1 0,-1-1 0,-2-1 0,-1-1 0,-1-1 0,18-38 0,-32 50-1266,-8 21 1214,0 0 1,0 0-1,0 0 0,0 0 0,-1-1 0,1 1 0,0 0 0,0 0 0,0 0 0,0 0 0,0 0 0,0 0 0,0 0 0,0 0 0,0-1 0,0 1 0,0 0 0,0 0 0,-1 0 0,1 0 1,0 0-1,0 0 0,0 0 0,0 0 0,0 0 0,0 0 0,-1 0 0,1 0 0,0 0 0,0 0 0,0 0 0,0 0 0,0 0 0,0 0 0,-1 0 0,1 0 0,0 0 0,0 0 0,0 0 1,0 0-1,0 0 0,0 0 0,0 0 0,-1 0 0,1 0 0,0 0 0,0 0 0,0 0 0,0 0 0,0 0 0,0 0 0,0 1 0,0-1 0,-1 0 0,1 0 0,0 0 0,0 0 0,0 0 1,0 0-1,0 0 0,0 1 0,-28 26-8800,17-16 5150,-8 7-6003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1.223"/>
    </inkml:context>
    <inkml:brush xml:id="br0">
      <inkml:brushProperty name="width" value="0.025" units="cm"/>
      <inkml:brushProperty name="height" value="0.025" units="cm"/>
    </inkml:brush>
  </inkml:definitions>
  <inkml:trace contextRef="#ctx0" brushRef="#br0">9 1 4965,'0'0'11531,"-8"63"-8360,8-48-609,0-2-928,4-4-770,11-5-639,5-4-674,8 0-2049,1-4-2403,1-12-4964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7.674"/>
    </inkml:context>
    <inkml:brush xml:id="br0">
      <inkml:brushProperty name="width" value="0.025" units="cm"/>
      <inkml:brushProperty name="height" value="0.025" units="cm"/>
    </inkml:brush>
  </inkml:definitions>
  <inkml:trace contextRef="#ctx0" brushRef="#br0">0 39 18802,'0'0'9481,"59"-4"-7912,-14-3 289,9-1-801,5-1-1057,1 2 0,-4 4 0,-7 3-320,-8 0-2755,-8 0-3139,-9 0-4901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0.580"/>
    </inkml:context>
    <inkml:brush xml:id="br0">
      <inkml:brushProperty name="width" value="0.025" units="cm"/>
      <inkml:brushProperty name="height" value="0.025" units="cm"/>
    </inkml:brush>
  </inkml:definitions>
  <inkml:trace contextRef="#ctx0" brushRef="#br0">99 0 18193,'0'0'3235,"-36"52"-288,19-21-128,-1 2-545,4 1-673,4-4-480,6-5-736,4-6-353,1-7-160,16-6-1698,4-6-1345,0-5-1858,-2-13-2562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1.861"/>
    </inkml:context>
    <inkml:brush xml:id="br0">
      <inkml:brushProperty name="width" value="0.025" units="cm"/>
      <inkml:brushProperty name="height" value="0.025" units="cm"/>
    </inkml:brush>
  </inkml:definitions>
  <inkml:trace contextRef="#ctx0" brushRef="#br0">25 371 16720,'0'0'6774,"-4"10"-5701,-13 30-331,17-40-707,-1 1 0,1 0 0,-1-1 0,1 1 0,0-1 0,0 1 0,-1-1 0,1 1-1,0 0 1,0-1 0,0 1 0,0 0 0,-1-1 0,1 1 0,0-1 0,0 1 0,0 0 0,1-1-1,-1 1 1,0 0 0,0-1 0,0 1 0,0 0 0,1-1 0,-1 1 0,0-1 0,0 1 0,1-1 0,-1 1-1,1 0 1,-1-1 0,0 1 0,1-1 0,-1 0 0,1 1 0,-1-1 0,1 1 0,-1-1 0,1 0-1,-1 1 1,1-1 0,0 0 0,-1 0 0,1 1 0,-1-1 0,1 0 0,0 0 0,-1 0 0,1 0 0,0 0-1,-1 0 1,1 0 0,0 0 0,-1 0 0,1 0 0,-1 0 0,1 0 0,0-1 0,33-9 1375,-29 7-1295,0-1-1,0 0 1,0 0-1,0 0 0,-1-1 1,0 0-1,0 1 1,0-1-1,-1-1 0,0 1 1,0-1-1,0 1 1,0-1-1,-1 0 1,0 0-1,0 0 0,-1 0 1,0 0-1,0 0 1,0 0-1,-1-1 1,0-9-1,0 15-122,0 1 1,0 0-1,0 0 1,0-1-1,-1 1 1,1 0-1,0 0 1,0-1-1,0 1 1,0 0-1,-1 0 0,1 0 1,0 0-1,0-1 1,0 1-1,-1 0 1,1 0-1,0 0 1,0 0-1,-1 0 0,1 0 1,0-1-1,0 1 1,-1 0-1,1 0 1,0 0-1,0 0 1,-1 0-1,1 0 0,0 0 1,0 0-1,-1 0 1,1 0-1,0 0 1,0 1-1,-1-1 1,1 0-1,0 0 0,0 0 1,-1 0-1,1 0 1,0 0-1,0 1 1,-1-1-1,1 0 1,0 0-1,0 0 0,0 0 1,-1 1-1,-11 8-180,5 0 198,1 0 1,1 0-1,-1 1 0,1-1 0,1 1 1,0 1-1,0-1 0,1 0 0,1 1 0,-1 0 1,0 16-1,3-26 0,0 0 0,1-1 0,-1 1 0,0 0 0,1 0 0,-1 0 0,1 0 0,-1 0 0,1 0 0,-1-1 0,1 1 0,0 0 0,-1-1-1,1 1 1,0 0 0,0-1 0,-1 1 0,1-1 0,0 1 0,0-1 0,0 1 0,0-1 0,0 0 0,0 1 0,0-1 0,0 0 0,-1 0 0,1 1 0,0-1 0,0 0 0,0 0 0,0 0 0,0 0 0,0-1 0,0 1 0,1 0 0,40-7 203,-24 1-216,-1-2 0,-1 0-1,0-1 1,0 0 0,0-2 0,-1 0 0,21-20 0,-10 10-442,-26 21 417,0 0 0,1 0 0,-1 0-1,0 0 1,0 0 0,1 0 0,-1 0 0,0 0 0,0 0 0,1 0-1,-1 0 1,0 0 0,0 0 0,1 0 0,-1 0 0,0 1 0,0-1-1,0 0 1,1 0 0,-1 0 0,0 0 0,0 1 0,0-1-1,1 0 1,-1 0 0,0 0 0,0 1 0,0-1 0,0 0 0,0 0-1,0 0 1,1 1 0,-1-1 0,0 0 0,0 0 0,0 1 0,0-1-1,0 0 1,0 0 0,0 1 0,0-1 0,0 0 0,0 0-1,0 1 1,0-1 0,0 0 0,0 0 0,-1 1 0,1-1 0,0 0-1,0 0 1,0 1 0,0-1 0,-1 0 0,0 19-180,-8 20 163,6-30 96,0 0-1,1 0 0,1 0 0,-1 0 0,1 13 0,1-21-19,1-1 0,-1 1 1,0 0-1,1-1 0,-1 1 0,0-1 0,1 1 0,-1-1 1,1 1-1,-1-1 0,1 1 0,-1-1 0,1 0 0,-1 1 1,1-1-1,-1 0 0,1 1 0,0-1 0,-1 0 1,1 0-1,-1 0 0,1 1 0,0-1 0,-1 0 0,1 0 1,0 0-1,-1 0 0,1 0 0,0 0 0,-1 0 0,1 0 1,1-1-1,23-3 579,-13-1-516,0 0 0,-1-1 0,1 0 0,-1-1 0,-1-1 0,0 0 0,0 0 0,0 0 0,10-14 0,-6 6-62,0-1 0,-1 0 0,-1-1 0,18-36 0,-16 21 12,-1-1 1,-2 0-1,-1-1 1,-2 0-1,7-69 0,-18 121-135,-2 1 0,0-1 0,-1-1-1,-9 19 1,-6 19 94,11-27 24,-25 88 322,32-104-316,1 1-1,0 0 0,1 0 1,0 0-1,1 0 0,0 0 1,4 20-1,-3-30-35,0 1 0,0 0-1,0-1 1,1 1 0,-1-1 0,1 1-1,0-1 1,-1 0 0,1 1 0,0-1-1,1 0 1,-1 0 0,0-1 0,0 1-1,1 0 1,-1-1 0,1 1 0,0-1-1,-1 0 1,1 0 0,0 0 0,0 0-1,-1-1 1,1 1 0,0-1 0,0 1 0,3-1-1,-5 0-48,-1 0 1,0-1-1,1 1 0,-1 0 0,0 0 0,0-1 0,1 1 1,-1 0-1,0 0 0,0-1 0,1 1 0,-1 0 1,0-1-1,0 1 0,0 0 0,0-1 0,1 1 0,-1 0 1,0-1-1,0 1 0,0 0 0,0-1 0,0 1 0,0-1 1,0 1-1,0 0 0,0-1 0,0 1 0,0 0 0,0-1 1,0 1-1,0 0 0,-1-1 0,1 1 0,0 0 0,0-1 1,0 1-1,0 0 0,-1-1 0,1 1 0,0 0 1,0-1-1,-1 1 0,1 0 0,0 0 0,-1-1 0,-11-17-1366,-17-12-1277,-51-40-1,3 2 3368,76 68-602,1 0 0,-1 0 0,1 0 0,-1-1 0,1 1 1,-1 0-1,1 0 0,-1-1 0,1 1 0,0-1 0,-1 1 0,1 0 0,0-1 0,-1 1 1,1-1-1,0 1 0,-1-1 0,1 1 0,0-1 0,0 1 0,-1-1 0,1 1 1,0-1-1,0 1 0,0-1 0,0 1 0,0-1 0,0 1 0,0-1 0,0 1 1,0-1-1,0 1 0,0-1 0,0 1 0,0-1 0,0 0 0,1 1 0,-1-1 1,0 1-1,0-1 0,1 1 0,-1 0 0,0-1 0,0 1 0,1-1 0,-1 1 0,1-1 1,-1 1-1,0 0 0,1-1 0,-1 1 0,1 0 0,-1 0 0,1-1 0,-1 1 1,1 0-1,-1 0 0,1-1 0,-1 1 0,1 0 0,-1 0 0,1 0 0,-1 0 1,1 0-1,-1 0 0,1 0 0,0 0 0,-1 0 0,1 0 0,55 0 293,-38 1 243,26-1-261,48-1 50,-35-9-3158,-43 2-699,-11-2-3523,-3-4-6938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2.281"/>
    </inkml:context>
    <inkml:brush xml:id="br0">
      <inkml:brushProperty name="width" value="0.025" units="cm"/>
      <inkml:brushProperty name="height" value="0.025" units="cm"/>
    </inkml:brush>
  </inkml:definitions>
  <inkml:trace contextRef="#ctx0" brushRef="#br0">1 0 12332,'0'0'9256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2.624"/>
    </inkml:context>
    <inkml:brush xml:id="br0">
      <inkml:brushProperty name="width" value="0.025" units="cm"/>
      <inkml:brushProperty name="height" value="0.025" units="cm"/>
    </inkml:brush>
  </inkml:definitions>
  <inkml:trace contextRef="#ctx0" brushRef="#br0">123 0 15471,'0'0'13212,"-11"8"-13142,5-3-67,0 0 1,0 0-1,0 0 1,1 0-1,0 1 1,0 0-1,1 0 1,-1 0 0,1 1-1,0 0 1,1 0-1,0 0 1,0 0-1,0 0 1,1 0-1,0 1 1,-1 13 0,2-19-15,1 0 1,-1 0 0,1 0 0,0 0-1,0 0 1,0-1 0,0 1 0,0 0 0,1 0-1,-1 0 1,0 0 0,1 0 0,0-1-1,-1 1 1,1 0 0,0 0 0,0-1-1,0 1 1,0 0 0,0-1 0,0 1-1,0-1 1,2 2 0,1-2-12,0 1-1,-1-1 1,1 0 0,0 0-1,0 0 1,0 0 0,0-1-1,0 0 1,0 0 0,5 0-1,23-2 48,-23 1-119,-1 0-1,1 0 1,0 1-1,0 0 1,0 1-1,0 0 1,-1 0-1,1 1 1,0 0 0,15 6-1,-23-7 97,0-1-1,0 1 1,1 0 0,-1 0-1,0 0 1,0 1-1,0-1 1,0 0-1,-1 0 1,1 0 0,0 1-1,0-1 1,-1 0-1,1 1 1,-1-1 0,1 1-1,-1-1 1,0 1-1,1-1 1,-1 0 0,0 1-1,0-1 1,0 1-1,0-1 1,0 1 0,0-1-1,-1 1 1,1-1-1,0 1 1,-1-1-1,1 1 1,-1-1 0,0 0-1,1 1 1,-1-1-1,0 0 1,0 0 0,0 1-1,0-1 1,0 0-1,0 0 1,0 0 0,-1 1-1,-5 5 405,0-1-1,0-1 1,0 1 0,-1-1-1,-12 7 1,8-6-175,1 0 1,-1-1-1,0-1 0,0 0 1,-1-1-1,1 0 0,-1 0 1,1-2-1,-1 0 0,0 0 0,-25-2 1,37 0-383,0 1 0,0-1 0,0 1 0,0-1 0,1 0 0,-1 1 1,0-1-1,0 0 0,1 1 0,-1-1 0,1 0 0,-1 0 0,0 0 0,1 0 0,0 1 1,-1-1-1,1 0 0,-1 0 0,1 0 0,0 0 0,0 0 0,0 0 0,-1 0 0,1 0 0,0 0 1,0 0-1,0 0 0,1 0 0,-1 0 0,0 0 0,0 0 0,0 0 0,1 0 0,-1 0 1,0 0-1,1 0 0,-1 0 0,1 0 0,-1 1 0,2-2 0,21-39-7190,7 5 385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3.182"/>
    </inkml:context>
    <inkml:brush xml:id="br0">
      <inkml:brushProperty name="width" value="0.025" units="cm"/>
      <inkml:brushProperty name="height" value="0.025" units="cm"/>
    </inkml:brush>
  </inkml:definitions>
  <inkml:trace contextRef="#ctx0" brushRef="#br0">115 0 10570,'0'0'11221,"-3"10"-9032,-34 95 1125,-16 52-1552,47-136-1698,1 1-1,1-1 0,1 1 0,1 0 1,1 29-1,1-51-49,0 0 0,0 1 0,0-1 1,0 0-1,0 0 0,1 1 0,-1-1 0,0 0 1,0 0-1,0 0 0,0 1 0,0-1 0,1 0 0,-1 0 1,0 0-1,0 0 0,0 1 0,1-1 0,-1 0 1,0 0-1,0 0 0,1 0 0,-1 0 0,0 0 0,0 0 1,1 0-1,-1 0 0,0 1 0,0-1 0,1 0 1,-1 0-1,0 0 0,0 0 0,1-1 0,-1 1 1,0 0-1,0 0 0,1 0 0,-1 0 0,0 0 0,0 0 1,1 0-1,-1 0 0,0 0 0,0-1 0,0 1 1,1 0-1,-1 0 0,0 0 0,0 0 0,0-1 0,0 1 1,1 0-1,-1 0 0,0-1 0,12-10 841,-1-10-750,-2-1-1,0 0 0,-2-1 1,-1 0-1,6-38 0,-11 57-388,-1 15 265,0-2 7,0 1 0,0 0 0,1 0 0,0-1 0,4 12 0,-5-18 13,1-1 1,0 1-1,0-1 1,1 1-1,-1-1 1,0 0-1,1 0 1,0 1-1,-1-1 1,1 0-1,0 0 1,0-1-1,0 1 1,0 0-1,0-1 1,1 1-1,-1-1 1,0 0 0,1 0-1,-1 0 1,1 0-1,-1 0 1,1 0-1,3 0 1,1 0 40,1 0 0,-1 0 0,1-1 0,0 0 0,-1 0 1,1-1-1,0 0 0,-1-1 0,1 1 0,-1-1 0,0-1 1,0 1-1,0-1 0,0-1 0,0 1 0,11-9 0,-9 6 15,-1-1-1,0 0 1,-1-1-1,0 1 0,0-1 1,0-1-1,-1 1 0,0-1 1,-1 0-1,0 0 1,6-17-1,-17 42-56,-15 43 0,20-54 0,-1 0 0,1 0 0,1-1 0,-1 1 0,1 0 0,0 0 0,0 0 0,0 0 0,1 0 0,1 8 0,-1-12 0,0 0 0,0 0 0,0 0 0,0 0 0,0-1 0,0 1 0,0 0 0,0 0 0,0-1 0,0 1 0,0 0 0,1-1 0,-1 1 0,0-1 0,0 0 0,1 1 0,-1-1 0,0 0 0,1 0 0,-1 0 0,0 0 0,1 0 0,-1 0 0,0 0 0,1 0 0,-1-1 0,0 1 0,2-1 0,39-12 0,-30 6 0,-1-1 0,-1 0 0,1-1 0,-1 0 0,0-1 0,-1 0 0,0 0 0,-1-1 0,0 0 0,-1 0 0,0-1 0,6-13 0,-48 136 0,34-108 0,-2 4-104,0-1 0,1 1 0,1 0-1,-1 0 1,1 0 0,0-1 0,0 1 0,1 0 0,0 0 0,0 0 0,3 12 0,-3-18-82,1-1 0,-1 1 0,0-1 0,1 1 0,-1-1-1,1 1 1,-1-1 0,1 0 0,-1 1 0,1-1 0,-1 0 0,1 1 0,-1-1 0,1 0 0,0 0 0,-1 1 0,1-1 0,-1 0 0,1 0 0,0 0 0,-1 0 0,1 0 0,0 0 0,-1 0-1,1 0 1,-1 0 0,1 0 0,0-1 0,-1 1 0,1 0 0,1-1 0,16-10-8525,-3-9-6508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3.507"/>
    </inkml:context>
    <inkml:brush xml:id="br0">
      <inkml:brushProperty name="width" value="0.025" units="cm"/>
      <inkml:brushProperty name="height" value="0.025" units="cm"/>
    </inkml:brush>
  </inkml:definitions>
  <inkml:trace contextRef="#ctx0" brushRef="#br0">8 1 15599,'0'0'2274,"-7"54"-2274,17-28-1281,6 0-2403,4-3-4772</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4.379"/>
    </inkml:context>
    <inkml:brush xml:id="br0">
      <inkml:brushProperty name="width" value="0.025" units="cm"/>
      <inkml:brushProperty name="height" value="0.025" units="cm"/>
    </inkml:brush>
  </inkml:definitions>
  <inkml:trace contextRef="#ctx0" brushRef="#br0">171 282 8264,'0'0'15497,"-9"12"-14771,-3 3-496,1 1-1,1 0 1,0 0-1,2 1 1,0 0-1,0 1 1,2-1 0,-6 28-1,9-25-152,2 1 0,0 0 0,2 0 0,0 0-1,1 0 1,1 0 0,1-1 0,1 1 0,10 25 0,-10-32-109,-1 0 0,-1 1 0,0-1 0,-1 0 0,0 29 0,-2-41 101,0 1 0,0 0 0,0 0-1,0 0 1,0 0 0,-1 0 0,0-1-1,1 1 1,-1 0 0,0-1 0,0 1 0,-1 0-1,1-1 1,0 1 0,-1-1 0,0 0 0,1 1-1,-1-1 1,0 0 0,0 0 0,0 0 0,-1 0-1,1-1 1,0 1 0,-1 0 0,1-1 0,-1 0-1,1 1 1,-1-1 0,0 0 0,1-1 0,-1 1-1,0 0 1,0-1 0,-5 1 0,6-1 19,0 1 0,0-1 1,0 0-1,0 0 1,0 0-1,0 0 1,0-1-1,0 1 0,0-1 1,0 1-1,0-1 1,0 1-1,0-1 0,0 0 1,0 0-1,0 0 1,1 0-1,-1 0 0,0-1 1,1 1-1,-1 0 1,1-1-1,0 1 1,-1-1-1,1 0 0,0 1 1,-1-3-1,0-1-76,0 0 0,1 0 0,0 0-1,0 0 1,1-1 0,0 1 0,-1 0-1,2 0 1,-1 0 0,1-6 0,1 2-31,0-1 0,0 1 0,1 0 1,0 0-1,1 0 0,0 0 0,0 1 0,8-11 0,50-65-387,-30 44 224,-13 16 110,-2 0 1,-1-1 0,-1 0-1,-2-1 1,0-1-1,-1 0 1,7-29 0,-18 50-8,-4 6 0,-7 13-23,-10 22 548,40-42 35,-7-9-399,-2-1 0,0 0 0,-1-1 0,-1 0 0,-1-1 0,12-38 0,0 3-80,-10 31-1,1-2 1,-2-1-1,0 1 0,9-48 0,-20 72-98,-5 8 47,-5 11 31,-12 29 153,3 2-1,-19 63 1,34-89-84,0 0 0,1 0 0,2 0 0,0 1 0,2 0 0,0-1 0,5 37 0,-4-56-196,1 0-1,1 0 1,-1 0 0,0 0-1,1-1 1,0 1 0,3 5 0,2-6-891,-7-23 78,-7-16-2980,-16-48 0,-1 0 2313,20 67 2840,1 0-1,1 0 1,0-19 0,3 35-1008,-1 0 1,1 1-1,-1-1 1,1 0 0,-1 1-1,1-1 1,0 0 0,0 1-1,-1-1 1,1 1 0,0-1-1,0 1 1,-1 0-1,1-1 1,0 1 0,0 0-1,0-1 1,0 1 0,-1 0-1,1 0 1,0 0-1,0 0 1,0 0 0,0 0-1,0 0 1,1 0 0,36 1 405,-28-1-104,33 1-237,17 0-1136,-20-4-6612,-17-3-5149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5.109"/>
    </inkml:context>
    <inkml:brush xml:id="br0">
      <inkml:brushProperty name="width" value="0.025" units="cm"/>
      <inkml:brushProperty name="height" value="0.025" units="cm"/>
    </inkml:brush>
  </inkml:definitions>
  <inkml:trace contextRef="#ctx0" brushRef="#br0">6 1 15535,'2'2'9932,"-2"13"-4922,-3 35-3836,-1 9-992,4-58-176,0 0 0,0 0 0,-1 1 1,1-1-1,0 0 0,0 0 0,1 1 1,-1-1-1,0 0 0,0 0 0,1 1 1,-1-1-1,0 0 0,1 0 0,0 0 1,-1 1-1,1-1 0,-1 0 0,1 0 0,0 0 1,0 0-1,0 0 0,0 0 0,0-1 1,0 1-1,0 0 0,0 0 0,0-1 1,0 1-1,0 0 0,0-1 0,0 1 1,2-1-1,0 1 37,1-2 1,-1 1 0,0 0-1,1-1 1,-1 1 0,0-1-1,1 0 1,-1 0 0,0 0-1,0-1 1,0 1 0,4-3-1,13-9 7,-1 0 1,24-21-1,17-13-46,-60 47-4,1-1 0,-1 1 0,1 0 0,-1-1 0,1 1 0,0-1 0,-1 1 0,1 0 0,-1 0 0,1-1 0,-1 1 0,1 0 0,0 0 0,-1 0 0,1 0 0,0 0 0,-1 0 0,1 0 0,-1 0 0,1 0 0,0 0 0,-1 0 0,1 0 0,0 0 0,-1 1 0,1-1 0,-1 0 0,1 0 0,-1 1 0,2-1 0,6 22 0,-9 42 0,0-49 0,-5 63 0,6-77 0,0 0 0,0-1 0,0 1 0,0-1 0,1 1 0,-1 0 0,0-1 0,0 1 0,0-1 0,1 1 0,-1 0 0,0-1 0,1 1 0,-1-1 0,0 1 0,1-1 0,-1 1 0,1-1 0,-1 0 0,1 1 0,-1-1 0,1 1 0,-1-1 0,1 0 0,-1 1 0,1-1 0,-1 0 0,1 0 0,0 0 0,-1 1 0,1-1 0,-1 0 0,1 0 0,0 0 0,-1 0 0,1 0 0,-1 0 0,1 0 0,0 0 0,-1 0 0,1 0 0,0-1 0,-1 1 0,1 0 0,-1 0 0,1 0 0,-1-1 0,1 1 0,0 0 0,-1-1 0,1 0 0,32-17 0,40-47 0,-59 51 0,0 0 0,1 0 0,1 2 0,0 0 0,19-10 0,-35 21 0,1 1 0,-1 0 0,1-1 0,0 1 0,-1 0 0,1-1 0,-1 1 0,1 0 0,0 0 0,-1-1 0,1 1 0,0 0 0,-1 0 0,1 0 0,0 0 0,-1 0 0,1 0 0,0 0 0,-1 0 0,1 0 0,0 1 0,-1-1 0,1 0 0,0 0 0,-1 0 0,1 1 0,-1-1 0,1 0 0,0 1 0,-1-1 0,1 0 0,-1 1 0,1-1 0,-1 1 0,1-1 0,-1 1 0,0-1 0,1 1 0,0 0 0,0 2 0,-1 0 0,1 0 0,0 0 0,-1 1 0,1-1 0,-1 0 0,0 0 0,0 0 0,-1 5 0,0 3 0,-1 0 0,0-1 0,-1 1 0,-7 19 0,9-29-7,0 2-376,0-1 0,0 1 0,0-1 0,0 0 0,-1 1 0,1-1 0,-1 0 1,1 0-1,-1 0 0,0 0 0,0 0 0,0 0 0,0-1 0,0 1 0,-1 0 0,1-1 0,0 0 0,-1 0 0,-4 2 0,2-3-6525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5.480"/>
    </inkml:context>
    <inkml:brush xml:id="br0">
      <inkml:brushProperty name="width" value="0.025" units="cm"/>
      <inkml:brushProperty name="height" value="0.025" units="cm"/>
    </inkml:brush>
  </inkml:definitions>
  <inkml:trace contextRef="#ctx0" brushRef="#br0">1 1 22677,'0'0'6407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6.192"/>
    </inkml:context>
    <inkml:brush xml:id="br0">
      <inkml:brushProperty name="width" value="0.025" units="cm"/>
      <inkml:brushProperty name="height" value="0.025" units="cm"/>
    </inkml:brush>
  </inkml:definitions>
  <inkml:trace contextRef="#ctx0" brushRef="#br0">54 137 14350,'0'0'11087,"0"8"-9934,1-4-1060,-2-2-41,1-1 0,0 1 0,0-1 0,0 1 0,0-1 0,0 1 0,0-1 1,1 1-1,-1-1 0,0 1 0,1-1 0,-1 0 0,1 1 0,0-1 0,-1 1 0,1-1 1,0 0-1,0 0 0,0 1 0,0-1 0,0 0 0,0 0 0,0 0 0,0 0 0,0 0 1,0 0-1,1-1 0,-1 1 0,0 0 0,1-1 0,-1 1 0,0 0 0,1-1 0,-1 0 1,1 1-1,-1-1 0,1 0 0,-1 0 0,1 0 0,-1 0 0,1 0 0,1 0 0,3-1 69,0 0-1,-1 0 0,1-1 0,-1 0 0,0 0 0,1 0 1,-1 0-1,0-1 0,0 0 0,-1 0 0,1 0 0,0-1 1,-1 1-1,0-1 0,0 0 0,0-1 0,4-5 0,-4 6-71,-1-1 0,1 0 0,-1 0 0,0 0 0,-1 0 0,1 0 0,-1-1 0,0 1 0,0-1 0,0 0 0,-1 1 0,0-1 0,0 0-1,-1 0 1,1 0 0,-2-10 0,1 14-47,-1 1 0,0-1 0,1 0 0,-1 0 0,0 1 0,0-1 0,0 0 0,0 1 0,0-1 0,0 1 0,-1-1 0,1 1 0,0 0 0,-1 0 0,1 0 0,-1-1-1,0 1 1,1 0 0,-1 1 0,0-1 0,1 0 0,-1 0 0,0 1 0,0-1 0,0 1 0,1 0 0,-1-1 0,0 1 0,0 0 0,0 0 0,0 0 0,0 0 0,0 1 0,1-1 0,-1 0 0,0 1 0,-2 0 0,-2 0-26,0 1 1,-1 0-1,1 0 1,0 0-1,0 0 1,1 1-1,-1 0 1,0 1-1,-9 6 1,5 1 14,1 0 0,0 0 0,0 1 0,1 0 0,0 0 0,-8 21 0,11-24 5,2 0 0,-1 0 0,2 1 0,-1-1 0,1 1 0,0-1 0,1 1 0,0 0 0,1 0 0,1 15 0,0-23 5,-1 0 0,1-1 0,0 1 0,-1-1-1,1 1 1,0-1 0,0 0 0,0 1 0,0-1 0,0 0 0,0 0-1,1 1 1,-1-1 0,0 0 0,1 0 0,-1 0 0,1-1-1,-1 1 1,1 0 0,-1 0 0,1-1 0,-1 1 0,1-1-1,0 1 1,-1-1 0,1 0 0,0 0 0,-1 0 0,1 0 0,0 0-1,-1 0 1,3-1 0,5 1 34,0-1 1,-1 0-1,1 0 1,0-1-1,8-3 1,-3-1-10,-1 0 1,1 0 0,-1-2-1,-1 1 1,1-2 0,-1 0-1,-1 0 1,12-12 0,-1-2 31,-1-1 1,30-45 0,-59 121-588,-6-11 536,8-28 97,2 0 0,0 0 0,0 0 0,1 0-1,-2 26 1,5-38-100,0-1 0,0 1 0,0-1 0,0 1 0,0-1 0,0 1 0,0-1 0,1 1 0,-1-1 0,0 0 0,0 1 0,0-1 1,1 1-1,-1-1 0,0 1 0,1-1 0,-1 0 0,0 1 0,1-1 0,-1 0 0,0 1 0,1-1 0,-1 0 0,0 0 0,1 1 0,-1-1 0,1 0 0,-1 0 0,1 0 0,-1 1 0,1-1 0,0 0 0,21-1 110,21-15-3,-13-1-111,44-35 0,-15 9 0,-42 34 0,-17 8 0,1 1 0,-1 0 0,0 0 0,1 0 0,-1 0 0,1 0 0,-1 0 0,0 0 0,1 1 0,-1-1 0,1 0 0,-1 0 0,0 0 0,1 0 0,-1 0 0,0 1 0,1-1 0,-1 0 0,0 0 0,1 0 0,-1 1 0,0-1 0,1 0 0,-1 1 0,0-1 0,0 0 0,1 1 0,-1-1 0,0 0 0,0 1 0,0-1 0,1 0 0,-1 1 0,0-1 0,0 1 0,0-1 0,0 0 0,0 1 0,0-1 0,0 1 0,0-1 0,0 0 0,0 1 0,0-1 0,0 1 0,0-1 0,0 0 0,0 1 0,-1-1 0,1 1 0,0-1 0,-18 95 0,18-94 0,1-1 0,-1 1 0,0-1 0,1 1 0,-1-1 0,1 1 0,-1-1 0,1 1 0,-1-1 0,1 0 0,-1 1 0,1-1 0,0 0 0,-1 1 0,1-1 0,-1 0 0,1 0 0,0 0 0,-1 1 0,1-1 0,0 0 0,-1 0 0,1 0 0,0 0 0,-1 0 0,1 0 0,0 0 0,-1-1 0,1 1 0,-1 0 0,1 0 0,0 0 0,-1-1 0,1 1 0,-1 0 0,1 0 0,0-1 0,-1 1 0,1-1 0,-1 1 0,1-1 0,29-13 0,9-14 0,-29 20 0,1-1 0,1 2 0,-1-1 0,1 2 0,0-1 0,1 2 0,-1 0 0,1 0 0,14-3 0,-26 8 0,0 0 0,-1 0 0,1 0 0,0 0 0,-1 0 0,1 0 0,0 1 0,0-1 0,-1 0 0,1 0 0,0 0 0,-1 1 0,1-1 0,-1 0 0,1 1 0,0-1 0,-1 1 0,1-1 0,-1 1 0,1-1 0,-1 1 0,1-1 0,-1 1 0,1-1 0,-1 1 0,0-1 0,1 1 0,-1 0 0,0-1 0,1 1 0,-1 1 0,2 31 0,-4-25 0,1 1 0,-1 0 0,0-1 0,-1 1 0,-4 9 0,3-12 1,3-2-126,-1 0 1,-1 0-1,1 0 0,0-1 1,-1 1-1,0 0 0,0-1 1,0 0-1,0 0 1,-1 0-1,-5 4 0,9-7-70,-1 0 0,1 0 0,0 0 0,-1 0 0,1 0 0,0 0 0,0 0 0,-1 0 0,1 0 0,0 0 0,-1 0 0,1 0 0,0 0 0,0 0 0,-1 0 0,1 0 0,0-1 0,0 1 0,-1 0 0,1 0 0,0 0 0,0 0 0,-1-1 0,1 1 0,0 0 0,0 0 0,0-1 0,0 1 0,-1 0 0,1 0 0,0-1 0,0 1 0,0 0 0,0 0 0,0-1 0,0 1 0,0 0 0,0 0 0,0-1 0,0 1 0,0 0 0,0-1 0,0 1 0,0 0 0,0 0 0,0-1 0,0 1 0,0 0 0,0-1 0,0 1 0,0-17-9601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6.566"/>
    </inkml:context>
    <inkml:brush xml:id="br0">
      <inkml:brushProperty name="width" value="0.025" units="cm"/>
      <inkml:brushProperty name="height" value="0.025" units="cm"/>
    </inkml:brush>
  </inkml:definitions>
  <inkml:trace contextRef="#ctx0" brushRef="#br0">0 0 14061,'0'0'7559,"54"36"-9256,-36-17-3332,2 1-6182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0.919"/>
    </inkml:context>
    <inkml:brush xml:id="br0">
      <inkml:brushProperty name="width" value="0.025" units="cm"/>
      <inkml:brushProperty name="height" value="0.025" units="cm"/>
    </inkml:brush>
  </inkml:definitions>
  <inkml:trace contextRef="#ctx0" brushRef="#br0">245 0 11563,'-28'26'1072,"1"1"0,2 2 0,1 0 0,1 1 0,2 2 0,-23 42 0,35-56-851,1 0 1,1 0 0,0 1-1,2 0 1,0 0 0,1 0-1,1 1 1,1-1 0,0 1 0,2 0-1,0-1 1,1 1 0,7 36-1,-5-46-219,0-1-1,0 1 0,0-1 0,1 0 1,1 0-1,-1-1 0,1 1 1,1-1-1,0 0 0,0 0 0,0-1 1,14 12-1,-9-10 77,1 0 0,1-1 0,-1 0-1,1-1 1,1-1 0,-1 0 0,27 8 0,-10-7 167,0-1 0,0-1 0,0-2 0,0-1 0,1-1 0,0-2 0,51-8 0,-54 4 60,-1-2 0,0-1 1,-1-2-1,0 0 0,0-2 0,-1 0 0,-1-2 0,0-1 1,35-28-1,-40 28-43,0-2 0,-1 0 0,-1-1 1,0-1-1,-2-1 0,0 0 0,-1-1 1,-1 0-1,-1-1 0,17-45 0,-25 57-215,-1 1-1,-1-1 1,0 0-1,0 0 1,-1-1-1,-1 1 1,1 0-1,-1 0 1,-1-1-1,0 1 0,-3-12 1,2 16-71,0 1 1,0 0-1,0 0 1,0 0-1,-1 0 1,0 1-1,0-1 1,0 1-1,-1 0 0,1-1 1,-1 1-1,0 1 1,0-1-1,0 1 1,-1-1-1,1 1 1,-1 1-1,0-1 1,0 1-1,0-1 0,0 1 1,-6-1-1,-5-1-547,1 1 0,-1 0 0,1 1-1,-1 1 1,0 0 0,-18 2 0,11 1-1731,1 1-1,0 1 1,-37 12 0,-3 5-7558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6.936"/>
    </inkml:context>
    <inkml:brush xml:id="br0">
      <inkml:brushProperty name="width" value="0.025" units="cm"/>
      <inkml:brushProperty name="height" value="0.025" units="cm"/>
    </inkml:brush>
  </inkml:definitions>
  <inkml:trace contextRef="#ctx0" brushRef="#br0">102 187 12268,'0'0'8440,"10"1"-5333,-6 0-2724,1 0 0,0-1 0,0 0 0,0 0 0,0-1 0,-1 1 1,1-1-1,0 0 0,0 0 0,-1 0 0,8-4 0,-10 4-245,1-1 1,-1 0-1,1 0 0,-1 0 0,0 0 0,1 0 0,-1 0 0,0-1 0,0 1 0,-1-1 0,1 1 0,-1-1 0,1 0 0,-1 0 0,0 1 0,0-1 1,0 0-1,0 0 0,0 0 0,-1 0 0,1 0 0,-1-1 0,0-3 0,0 5-129,0 0 0,0 0 0,0 0 0,0 0-1,0 0 1,0 1 0,-1-1 0,1 0 0,-1 0 0,1 0 0,-1 0 0,0 1-1,0-1 1,0 0 0,0 1 0,0-1 0,0 0 0,0 1 0,0-1 0,-1 1 0,1 0-1,0-1 1,-1 1 0,0 0 0,1 0 0,-1 0 0,1 0 0,-1 0 0,0 1-1,0-1 1,0 0 0,1 1 0,-1-1 0,0 1 0,0 0 0,0-1 0,0 1-1,0 0 1,0 0 0,0 0 0,0 1 0,1-1 0,-1 0 0,-3 2 0,-3-1-37,0 0 0,1 1 1,-1 0-1,1 1 0,-1-1 1,1 2-1,0-1 0,0 1 0,-12 8 1,11-5 27,0 1 0,0 1 1,0-1-1,-9 16 0,15-21 12,0 1 1,0-1-1,0 1 0,0 0 0,0-1 1,1 1-1,-1 0 0,1 0 0,0 0 1,1 0-1,-1 0 0,1 0 1,-1 1-1,1-1 0,1 7 0,0-9-1,0-1-1,0 0 1,0 0-1,0 1 0,0-1 1,0 0-1,0 0 1,0 0-1,0 0 1,1 0-1,-1-1 0,0 1 1,1 0-1,-1-1 1,0 1-1,1-1 0,-1 1 1,1-1-1,-1 1 1,1-1-1,-1 0 1,1 0-1,-1 0 0,3 0 1,49 0 264,-38-1-202,82-8 61,-67 5-300,52-1 0,-80 5 165,-1 0-1,0 0 0,0 0 0,0 0 1,0 1-1,1-1 0,-1 0 0,0 1 0,0-1 1,0 1-1,0 0 0,0-1 0,0 1 1,0 0-1,0-1 0,0 1 0,-1 0 1,1 0-1,0 0 0,0 0 0,-1 0 0,1 0 1,0 0-1,-1 0 0,1 0 0,-1 0 1,1 0-1,-1 0 0,0 0 0,0 1 1,1-1-1,-1 0 0,0 0 0,0 0 1,0 1-1,0-1 0,0 0 0,0 0 0,-1 0 1,1 0-1,-1 2 0,3 16 156,-2-19-153,0 0 0,0 0 0,0 0 0,0 1 0,0-1 0,0 0 1,0 0-1,0 0 0,0 0 0,0 1 0,0-1 0,0 0 0,0 0 0,0 0 0,0 1 0,0-1 0,0 0 0,1 0 0,-1 0 0,0 0 0,0 0 0,0 1 0,0-1 0,0 0 0,0 0 0,1 0 0,-1 0 0,0 0 0,0 0 0,0 0 0,0 0 0,1 0 0,-1 1 0,0-1 0,0 0 0,0 0 0,0 0 0,1 0 0,-1 0 0,0 0 0,0 0 0,0 0 0,1 0 0,-1 0 0,0 0 0,0 0 0,0 0 0,1-1 0,7-8 76,3-14 26,-6 4-103,-1 0 0,-1 0 0,1-35 0,-3 37 0,0 1 0,1-1 0,1 0 0,1 1 0,6-21 0,-9 35-56,0 1 0,0-1 1,0 1-1,0 0 0,0-1 0,0 1 1,0 0-1,0 0 0,1 0 0,-1 0 1,0 0-1,1 0 0,-1 0 0,1 0 0,-1 1 1,1-1-1,0 1 0,-1-1 0,1 1 1,-1-1-1,1 1 0,3 0 0,42 0-3602,-28 1 1264,21 0-5485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8.337"/>
    </inkml:context>
    <inkml:brush xml:id="br0">
      <inkml:brushProperty name="width" value="0.025" units="cm"/>
      <inkml:brushProperty name="height" value="0.025" units="cm"/>
    </inkml:brush>
  </inkml:definitions>
  <inkml:trace contextRef="#ctx0" brushRef="#br0">115 3 11979,'0'0'6364,"-8"2"-3813,1 0-2423,1 1-1,0 0 1,0-1-1,0 2 1,1-1-1,-1 1 1,1 0-1,-1 0 1,1 0-1,1 1 0,-1 0 1,1 0-1,-1 0 1,2 1-1,-1-1 1,0 1-1,1 0 1,0 0-1,1 0 0,-1 0 1,1 0-1,0 1 1,-1 11-1,2-16-117,1-1 1,0 1-1,-1-1 0,1 1 0,0-1 0,0 0 0,0 1 0,0-1 1,0 1-1,1-1 0,-1 0 0,0 1 0,1-1 0,-1 1 0,1-1 1,-1 0-1,1 0 0,0 1 0,-1-1 0,1 0 0,0 0 1,0 0-1,0 0 0,0 0 0,0 0 0,0 0 0,1 1 0,1-1 44,-1-1-1,0 1 1,0-1-1,1 0 1,-1 1-1,0-1 1,1 0-1,-1-1 1,0 1-1,0 0 1,1-1-1,-1 1 1,0-1-1,0 1 1,3-2-1,6-3 280,0 0 1,0-1-1,0 0 0,-1-1 0,12-9 0,-7 1-74,0 0 0,-1-1 0,0-1 0,-1 0 0,12-23 0,-25 40-255,0 1-1,-1-1 1,1 0 0,0 0 0,0 0-1,1 0 1,-1 0 0,0 0-1,0 0 1,0 0 0,0 0 0,0 0-1,0 0 1,0 0 0,0 0 0,0 1-1,0-1 1,0 0 0,0 0 0,0 0-1,0 0 1,0 0 0,0 0 0,0 0-1,0 0 1,0 0 0,0 0 0,0 0-1,0 0 1,0 0 0,1 0 0,-1 0-1,0 0 1,0 0 0,0 0 0,0 0-1,0 0 1,0 0 0,0 0 0,0 0-1,0 0 1,0 0 0,0 0 0,0 0-1,1 0 1,-1 0 0,0 0 0,0 0-1,0 0 1,0 0 0,0 0 0,0 0-1,0 0 1,0 0 0,0 0 0,0 0-1,0 14-82,-3 18-98,-6 14 207,3 0 1,-1 90-1,7-133-38,0 0 1,0 0 0,0-1-1,1 1 1,-1 0-1,1 0 1,0 0 0,0 0-1,0 0 1,0-1 0,0 1-1,1 0 1,-1-1-1,3 3 1,-3-3 37,1-1 1,-1 0-1,0 0 0,1 0 0,-1 0 1,1 0-1,0 0 0,-1 0 1,1 0-1,0-1 0,-1 1 0,1-1 1,0 1-1,0-1 0,-1 0 0,1 1 1,3-1-1,0-1 116,1 0 1,-1 0-1,1 0 0,-1 0 0,0-1 1,1 0-1,-1 0 0,0 0 1,0-1-1,-1 0 0,1 0 1,-1 0-1,7-6 0,-1 1-57,-1 0-1,0-1 0,-1 0 1,0-1-1,0 1 0,-1-2 1,0 1-1,0-1 1,-2 0-1,1 0 0,-1-1 1,-1 1-1,0-1 0,-1 0 1,0 0-1,-1-1 1,1-12-1,-2 24-88,-1 1 0,0-1 0,0 0 0,0 1 0,0-1 0,0 0 0,0 1 0,0-1 0,-1 0 0,1 1 0,0-1 0,0 0 0,0 1 0,-1-1 0,1 1 0,0-1 0,-1 0 0,1 1 0,0-1 0,-1 1 0,1-1 0,-1 1 0,1-1 0,-1 1 0,1-1 0,-1 1 0,1 0 0,-1-1 0,1 1 0,-1 0 0,0-1 0,1 1 0,-1 0 0,0 0 0,1 0 0,-1-1 0,0 1 0,1 0 0,-1 0 0,0 0 0,1 0 0,-1 0 0,0 0 0,1 0 0,-1 0 0,0 1 0,0-1 0,-2 1 0,1 0 0,0 0 0,-1 0 0,1 0 0,0 0 0,0 0 0,0 0 0,0 1 0,0-1 0,0 1 0,-3 3 0,2-1 0,0 0 0,0 0 0,1 0 0,0 1 0,0-1 0,0 0 0,0 1 0,0 0 0,1-1 0,0 1 0,0 0 0,0 8 0,1-12 0,1-1 0,-1 1 0,1 0 0,-1-1 0,1 1 0,-1-1 0,1 1 0,0 0 0,-1-1 0,1 0 0,0 1 0,-1-1 0,1 1 0,0-1 0,-1 0 0,1 1 0,0-1 0,0 0 0,0 0 0,-1 0 0,1 0 0,0 1 0,0-1 0,0 0 0,-1 0 0,1-1 0,0 1 0,0 0 0,0 0 0,-1 0 0,1 0 0,1-1 0,30-6 0,-26 4 0,1-1 0,-1 1 0,0-1 0,0 0 0,0-1 0,0 1 0,-1-1 0,0 0 0,0-1 0,0 1 0,-1-1 0,1 0 0,-1 0 0,-1 0 0,1-1 0,3-10 0,-9 31 0,1 0 0,1 1 0,1 15 0,-1-29 0,1 0 0,-1 0 0,1-1 0,-1 1 0,1 0 0,-1-1 0,1 1 0,0-1 0,-1 1 0,1-1 0,0 1 0,-1-1 0,1 1 0,0-1 0,0 1 0,0-1 0,-1 0 0,1 0 0,0 1 0,0-1 0,0 0 0,0 0 0,-1 0 0,1 0 0,0 0 0,2 0 0,27-1 0,-25 1 0,88-17 0,-93 17 0,1 1 0,0-1 0,-1 0 0,1 0 0,-1 1 0,1-1 0,-1 0 0,1 1 0,-1-1 0,1 0 0,-1 1 0,0-1 0,1 1 0,-1-1 0,0 1 0,1-1 0,-1 1 0,0-1 0,1 1 0,-1-1 0,0 1 0,0 0 0,0-1 0,0 1 0,1-1 0,-1 1 0,0 0 0,0-1 0,0 1 0,0-1 0,0 1 0,0 0 0,-1-1 0,1 1 0,0 0 0,-5 30 0,4-21 0,5-15 0,3-7-834,1 1 0,0 0 0,1 1 0,0-1 0,1 2 0,0 0 0,0 0 0,15-9 0,29-27-4878,-24 15-2947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8.709"/>
    </inkml:context>
    <inkml:brush xml:id="br0">
      <inkml:brushProperty name="width" value="0.025" units="cm"/>
      <inkml:brushProperty name="height" value="0.025" units="cm"/>
    </inkml:brush>
  </inkml:definitions>
  <inkml:trace contextRef="#ctx0" brushRef="#br0">159 1 21749,'0'0'2268,"-7"10"-122,-3 6-1500,1-1-1,0 2 0,2-1 1,-1 1-1,2 0 0,1 1 0,-7 31 1,7 3-395,3 82 0,3-77-4581,-2-65 3480,1 0 1,-2 0-1,1 1 0,-1-1 1,-4-10-1,-31-65 3346,37 82-2483,-8-14 984,5 11-506,0-1 0,0 1 0,1-1-1,0 0 1,0 0 0,0 1-1,1-1 1,0 0 0,0 0 0,-1-7-1,6 10-445,0 1-1,0 0 1,0 0 0,0 1-1,0-1 1,0 1-1,0 0 1,0 0-1,0 0 1,5 1 0,-1-1-29,33 5-727,-20-2-3715,0-2-9089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9.082"/>
    </inkml:context>
    <inkml:brush xml:id="br0">
      <inkml:brushProperty name="width" value="0.025" units="cm"/>
      <inkml:brushProperty name="height" value="0.025" units="cm"/>
    </inkml:brush>
  </inkml:definitions>
  <inkml:trace contextRef="#ctx0" brushRef="#br0">0 16 10442,'0'0'12652,"70"-15"-22421,-39 15-3556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9.424"/>
    </inkml:context>
    <inkml:brush xml:id="br0">
      <inkml:brushProperty name="width" value="0.025" units="cm"/>
      <inkml:brushProperty name="height" value="0.025" units="cm"/>
    </inkml:brush>
  </inkml:definitions>
  <inkml:trace contextRef="#ctx0" brushRef="#br0">102 1 18866,'0'0'5669,"-66"56"-4356,65-55-1240,-2 1 153,-1 1-1,1 0 0,0 0 0,0 0 1,0 0-1,1 0 0,-1 1 0,1 0 1,0-1-1,0 1 0,-2 4 0,4-7-217,1 0 0,-1-1 0,1 1 0,-1 0 0,1-1 0,0 1 0,-1-1 0,1 1 0,-1-1 0,1 1 0,0-1 0,0 1 0,-1-1 0,1 0 0,0 1 0,0-1 0,-1 0-1,1 0 1,0 0 0,0 1 0,0-1 0,0 0 0,-1 0 0,1 0 0,0 0 0,0 0 0,0-1 0,0 1 0,1 0 0,30-2-252,22-9-1845,-37 7 1186,0 1 0,0 0 0,20 0 0,-36 3 925,1 0 1,-1 0 0,1 0-1,-1 0 1,0 0 0,1 0 0,-1 1-1,0-1 1,0 0 0,1 1-1,-1-1 1,0 1 0,0 0-1,1-1 1,-1 1 0,0 0 0,0 0-1,0-1 1,0 1 0,0 0-1,0 0 1,0 0 0,-1 0-1,1 1 1,0-1 0,0 0-1,-1 0 1,1 0 0,-1 1 0,1-1-1,-1 0 1,1 0 0,-1 1-1,0-1 1,0 0 0,0 1-1,1-1 1,-1 0 0,-1 1 0,1-1-1,0 0 1,0 1 0,0-1-1,-1 3 1,0 0 280,0 1 0,-1-1 0,1 0 0,-1 0 0,0 0 0,0 0 0,0 0-1,0 0 1,-1 0 0,1 0 0,-1-1 0,-6 6 0,3-4-129,0-1-1,0 0 1,0 0-1,0 0 1,-1-1-1,0 0 1,1-1-1,-1 1 1,0-1-1,0-1 1,0 1-1,-1-1 1,1 0-1,0-1 1,0 0-1,-1 0 1,-9-1-1,16 0-286,0 1-1,1 0 1,-1 0-1,0-1 1,0 1-1,1 0 1,-1-1 0,0 1-1,1 0 1,-1-1-1,0 1 1,1-1-1,-1 0 1,1 1 0,-1-1-1,0 1 1,1-1-1,0 0 1,-1 1 0,1-1-1,-1 0 1,1 0-1,-1-1 1,-1-19-7193,2 21 7303,0-17-8827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19.782"/>
    </inkml:context>
    <inkml:brush xml:id="br0">
      <inkml:brushProperty name="width" value="0.025" units="cm"/>
      <inkml:brushProperty name="height" value="0.025" units="cm"/>
    </inkml:brush>
  </inkml:definitions>
  <inkml:trace contextRef="#ctx0" brushRef="#br0">70 305 18481,'0'0'7661,"-9"10"-6999,5-6-655,-36 42 470,38-43-449,0 0 0,0 0-1,0 0 1,1 0 0,-1 0 0,1 0 0,0 0 0,0 0 0,0 0-1,1 1 1,-1-1 0,1 0 0,0 1 0,-1-1 0,1 0 0,1 1-1,-1-1 1,1 0 0,0 6 0,1-8-18,-1 1 0,0-1 0,0 1 0,1-1 0,-1 0 0,1 1 0,-1-1 0,1 0 0,-1 0 0,1 0-1,0 0 1,-1-1 0,1 1 0,0 0 0,0-1 0,0 1 0,0-1 0,-1 1 0,1-1 0,0 0 0,0 0 0,0 0 0,0 0 0,0 0 0,0-1 0,0 1 0,3-1 0,1 0 37,1 0 0,-1-1 0,0 0 1,0 0-1,0 0 0,0-1 0,6-2 1,-1-4-34,0 0 0,0-1 0,-1 0 1,-1-1-1,1 0 0,-2 0 0,0-1 1,0 0-1,-1 0 0,0-1 1,-1 0-1,-1 0 0,5-15 0,-4 5 90,0 0-1,-1-1 1,-2 1-1,0-1 0,-1 0 1,-3-46-1,1 67-81,-1 1 0,1-1 0,0 1 0,-1-1-1,1 1 1,-1-1 0,1 1 0,-1 0 0,0-1 0,0 1 0,0 0-1,-1 0 1,1-1 0,-1 1 0,1 0 0,-2-2 0,1 4-8,1-1 1,0 0-1,0 1 1,0-1 0,-1 0-1,1 1 1,0 0-1,-1-1 1,1 1-1,0 0 1,-1 0 0,1-1-1,0 1 1,-1 0-1,1 0 1,0 1-1,-1-1 1,1 0 0,-1 0-1,1 1 1,-2 0-1,-3 1-11,1 1-1,-1 0 1,0 0 0,1 1-1,0-1 1,0 1-1,0 1 1,0-1 0,1 1-1,-6 7 1,6-7-41,-47 66 573,46-64-335,1 1 1,0-1 0,0 1 0,1 0 0,0 1 0,0-1-1,-2 17 1,5-25-193,0 1-1,0 0 1,0 0 0,0 0-1,0 0 1,0 0 0,0 0-1,1 0 1,-1-1 0,0 1-1,1 0 1,-1 0-1,0 0 1,1-1 0,-1 1-1,1 0 1,-1 0 0,1-1-1,0 1 1,-1 0 0,1-1-1,-1 1 1,1-1-1,0 1 1,0-1 0,-1 1-1,1-1 1,0 1 0,0-1-1,0 0 1,0 1 0,-1-1-1,1 0 1,0 0 0,1 1-1,39 0 190,-28-2-167,33-2-2,-36 2-228,1-1 0,0 1 0,0 1 0,0 0 0,-1 1 0,1 0 0,0 0 0,17 5 0,-26-4 207,1 1 0,-1-1 0,0 1 0,0-1 1,0 1-1,0-1 0,0 1 0,-1 0 0,1 0 1,-1 0-1,0 0 0,0 0 0,0 0 0,0 0 1,0 1-1,-1-1 0,1 0 0,-1 0 0,0 1 0,0-1 1,0 0-1,-1 4 0,-7 47-2387,-2-30-4769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1.355"/>
    </inkml:context>
    <inkml:brush xml:id="br0">
      <inkml:brushProperty name="width" value="0.025" units="cm"/>
      <inkml:brushProperty name="height" value="0.025" units="cm"/>
    </inkml:brush>
  </inkml:definitions>
  <inkml:trace contextRef="#ctx0" brushRef="#br0">148 359 14958,'0'0'5899,"3"-10"-2877,7-32-972,-10 41-1992,0 0 1,0-1 0,-1 1 0,1 0 0,0-1-1,0 1 1,-1 0 0,1 0 0,-1-1 0,1 1 0,-1 0-1,1 0 1,-1 0 0,0-1 0,0 1 0,1 0 0,-1 0-1,0 0 1,0 0 0,0 0 0,0 1 0,0-1-1,0 0 1,-1 0 0,1 1 0,0-1 0,0 1 0,0-1-1,-1 1 1,1-1 0,0 1 0,-1 0 0,1-1-1,0 1 1,-1 0 0,1 0 0,0 0 0,-1 0 0,0 1-1,-5-2 181,0 1 0,0 0-1,0 1 1,0-1 0,-12 4-1,14-2-240,1 1 0,0-1 0,-1 1 0,1-1 0,0 1 0,0 0 0,1 1-1,-1-1 1,0 1 0,1-1 0,0 1 0,0 0 0,0 1 0,1-1-1,-1 0 1,1 1 0,0-1 0,0 1 0,1 0 0,-1-1 0,1 1-1,0 0 1,0 0 0,0 10 0,2-15 4,-1 1 0,0 0 0,1-1 0,-1 1 1,1 0-1,-1-1 0,0 1 0,1-1 0,0 1 0,-1-1 0,1 1 0,-1-1 0,1 1 0,-1-1 1,1 0-1,0 1 0,-1-1 0,1 0 0,0 1 0,0-1 0,-1 0 0,1 0 0,0 0 0,-1 0 1,1 1-1,0-1 0,0 0 0,-1 0 0,1-1 0,0 1 0,0 0 0,-1 0 0,1 0 0,0 0 0,0-1 1,-1 1-1,1 0 0,0-1 0,-1 1 0,1 0 0,0-2 0,33-14 166,-23 7-127,-1-1 0,0-1 0,0 0 0,-1 0 0,0-1 0,-1 0 0,0-1 0,11-25 0,-29 64-381,1 0 0,2 1 0,0 0 0,2 0 0,-2 29 0,7-55 349,0 0 0,0-1 0,0 1 0,0 0 0,0 0 0,0-1 0,1 1 0,-1 0 0,0 0 0,0 0 0,0-1 1,1 1-1,-1 0 0,0-1 0,1 1 0,-1 0 0,0-1 0,1 1 0,-1 0 0,1-1 0,-1 1 0,1-1 0,0 1 0,-1-1 0,1 1 0,0-1 0,-1 1 0,1-1 0,0 0 0,0 1 0,26-4 498,-18-1-368,-1 0 1,0 0-1,0-1 1,10-7-1,7-9-58,-1-1 0,-2-1 0,0-2 0,-1 0 0,23-37 0,-16 16-266,-2-1 0,29-73 0,-54 119-231,-37 30-225,22-7 741,1 1 1,0 0-1,2 0 0,0 2 0,2-1 0,-11 45 1,14-48-18,-10 34 370,3 1-1,2 0 1,2 0 0,-1 75-1,11-138-422,0 1 0,0-1 0,1 1 0,0-1 1,0 1-1,0 0 0,1 0 0,0-1 0,5-7 0,40-56-19,-33 50 46,5-8-52,114-167 28,-109 154-10,-2 0 0,33-88-1,-110 273-593,-40 122 875,89-236-213,5-28 32,7-16 400,-2 0-531,-1 0-1,0 0 1,-1-1 0,0 0-1,-1 1 1,-1-1-1,0 0 1,-1 0 0,-1 0-1,0 0 1,-1 1 0,-1-1-1,-8-25 1,11 40-193,0 2 172,1-1 1,-1 1-1,0 0 1,1-1 0,-1 1-1,1-1 1,-1 1-1,1 0 1,0-1-1,0 0 1,-1 1-1,1-1 1,0 1-1,0-1 1,1 0-1,-1 0 1,0 1-1,0-1 1,0 0-1,1 0 1,-1 0-1,1-1 1,-1 1-1,2 1 1,2 0 17,0 0 0,0 0 0,0-1-1,0 0 1,0 0 0,1 0 0,-1 0 0,0-1 0,0 0 0,1 0 0,-1 0 0,0 0 0,0-1-1,1 0 1,5-2 0,-2 0 0,0-1 0,0 0 0,-1-1-1,1 1 1,-1-2 0,0 1 0,13-12 0,-4 0 24,-1 0 1,0 0 0,-2-2 0,0 0-1,-1 0 1,11-24 0,-19 35 18,-1 0 0,-1 0 0,1 0 0,-1-1 0,-1 1 0,0-1 0,0 1 0,1-14 0,-3 22-36,0 0-1,0 0 0,-1-1 0,1 1 1,0 0-1,0 0 0,-1 0 0,1 0 1,0-1-1,-1 1 0,1 0 0,0 0 1,0 0-1,-1 0 0,1 0 0,0 0 1,-1 0-1,1 0 0,0 0 0,-1 0 1,1 0-1,0 0 0,-1 0 0,1 0 1,0 0-1,0 1 0,-1-1 0,1 0 1,0 0-1,0 0 0,-1 0 0,1 0 1,0 1-1,0-1 0,-1 0 0,1 0 1,0 0-1,0 1 0,0-1 0,-1 0 1,1 0-1,0 1 0,0-1 0,0 0 1,0 1-1,-14 11-81,-3 9 210,0 2 0,1 0-1,2 0 1,0 2 0,2 0 0,0 0-1,2 1 1,1 0 0,1 1 0,-6 38-1,13-63-122,1 0 0,-1-1 0,1 1 0,0-1 0,0 1 0,0 0 0,0-1 0,0 1 0,0 0 0,1-1 0,-1 1 0,0-1 0,1 1 0,-1-1 0,1 1 0,0-1 0,-1 1 0,1-1 0,0 1 1,0-1-1,0 0 0,0 1 0,0-1 0,0 0 0,1 0 0,-1 0 0,0 0 0,0 0 0,1 0 0,-1 0 0,1 0 0,1 0 0,2 0-2,0 0 0,1 0 0,-1-1 1,1 0-1,-1 0 0,0 0 0,1 0 1,8-3-1,-5 1 1,0-1 0,0 0 0,0-1 0,-1 1 0,1-2 0,-1 1 0,0-1 0,0 0 0,-1-1 0,12-11 0,-4 3 0,-1-1 0,0 0 0,21-33 0,-31 46 0,-5 13 0,-4 14 0,-3-5 0,0 3 0,0 0 0,1 1 0,1-1 0,-2 29 0,8-52-1,0 0 0,0 1 1,-1-1-1,1 0 0,0 1 0,0-1 0,0 0 0,0 1 1,0-1-1,0 0 0,1 1 0,-1-1 0,0 1 1,0-1-1,0 0 0,0 1 0,0-1 0,0 0 0,1 0 1,-1 1-1,0-1 0,0 0 0,0 1 0,1-1 1,-1 0-1,0 0 0,0 1 0,1-1 0,-1 0 0,0 0 1,1 0-1,-1 1 0,0-1 0,1 0 0,-1 0 1,0 0-1,1 0 0,-1 0 0,1 0 0,18-5-212,15-18-1441,-25 14-1377,-1 0 0,-1 0 0,13-19 0,1-8-9690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1.695"/>
    </inkml:context>
    <inkml:brush xml:id="br0">
      <inkml:brushProperty name="width" value="0.025" units="cm"/>
      <inkml:brushProperty name="height" value="0.025" units="cm"/>
    </inkml:brush>
  </inkml:definitions>
  <inkml:trace contextRef="#ctx0" brushRef="#br0">18 4 17328,'0'-3'4260,"-7"3"-736,1 0-1699,3 0-1536,1 0-161,2 8-192,0 1-1153,2 4-2851,11-3-3203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2.237"/>
    </inkml:context>
    <inkml:brush xml:id="br0">
      <inkml:brushProperty name="width" value="0.025" units="cm"/>
      <inkml:brushProperty name="height" value="0.025" units="cm"/>
    </inkml:brush>
  </inkml:definitions>
  <inkml:trace contextRef="#ctx0" brushRef="#br0">156 185 20756,'0'0'2962,"-8"2"-458,-1 0-2249,1 1-1,-1 0 1,1 0 0,0 1 0,0 0-1,0 1 1,0-1 0,1 2-1,0-1 1,0 1 0,0 0-1,1 0 1,0 1 0,0 0-1,1 0 1,-10 15 0,13-19-192,0 0 1,1 0 0,-1 1 0,0-1 0,1 0 0,0 1 0,0-1 0,0 1 0,0-1 0,0 1-1,1-1 1,-1 1 0,1-1 0,0 1 0,0 0 0,1-1 0,0 5 0,0-6-29,1-1 1,-1 1 0,1 0 0,-1 0-1,1-1 1,0 1 0,0-1-1,-1 0 1,1 1 0,0-1-1,0 0 1,1 0 0,-1 0-1,0 0 1,0-1 0,0 1 0,1-1-1,-1 1 1,0-1 0,1 0-1,-1 0 1,0 0 0,0 0-1,1 0 1,-1 0 0,5-2 0,5 1-27,1-2 0,-1 0 0,1-1 0,-1 0 0,0 0 0,0-1 0,-1-1 0,0 0 0,0-1 0,0 0 0,0-1 0,-1 0 0,13-13 0,-2 0-14,-1 0 0,-1-1 0,-1-2 0,27-45 0,-39 60 5,-1 0 0,0 0 0,-1 0 0,0 0 0,0-1 0,-1 0 0,0 0 0,-1 0 0,0 0 0,0-13 0,-1 23 0,-1-1 0,0 1 0,0-1 0,-1 1 0,1-1 0,0 1 0,0 0 0,0-1 0,0 1 0,0-1 0,0 1 0,-1-1 0,1 1 0,0-1 0,0 1 0,-1-1 0,1 1 0,0 0 0,-1-1 0,1 1 0,0 0 0,-1-1 0,1 1 0,-1 0 0,1 0 0,0-1 0,-1 1 0,1 0 0,-1 0 0,1-1 0,-1 1 0,0 0 0,-20 3 0,-17 18 0,24-9 0,1 1 0,0 0 0,1 1 0,0 1 0,-17 28 0,24-35 0,1 0 0,-1 1 0,2-1 0,-1 1 0,1 0 0,0 1 0,1-1 0,0 0 0,1 1 0,0-1 0,0 1 0,1-1 0,1 11 0,-1-18 0,1 1 0,-1-1 0,1 1 0,0-1 0,0 0 0,0 1 0,0-1 0,0 0 0,1 0 0,-1 0 0,1 0 0,-1 0 0,1 0 0,0 0 0,-1 0 0,1-1 0,0 1 0,5 2 0,-2-2 0,0 1 0,0-1 0,0 0 0,1 0 0,-1-1 0,1 1 0,-1-1 0,9 0 0,-6 0 0,0-1 0,0 0 0,0 0 0,0-1 0,0 0 0,0 0 0,0-1 0,0 0 0,0 0 0,0-1 0,-1 0 0,9-5 0,-12 5 0,0-1 0,0 1 0,0-1 0,0 0 0,-1 0 0,0-1 0,0 1 0,0-1 0,0 1 0,-1-1 0,1 0 0,-1 0 0,0 0 0,-1 0 0,0 0 0,1-1 0,-1 1 0,-1 0 0,1-1 0,-1 1 0,0-1 0,-2-9 0,2 14 0,0 0 0,-1 0 0,0 0 0,1 0 0,-1 0 0,1 1 0,-1-1 0,0 0 0,0 0 0,1 1 0,-1-1 0,0 0 0,0 1 0,0-1 0,0 1 0,0-1 0,0 1 0,0-1 0,0 1 0,0 0 0,0-1 0,0 1 0,0 0 0,0 0 0,0 0 0,0 0 0,0 0 0,0 0 0,0 0 0,0 0 0,0 0 0,0 0 0,0 1 0,0-1 0,0 0 0,0 1 0,0-1 0,0 1 0,0-1 0,-2 2 0,-1 0 0,0 0 0,-1 0 0,1 0 0,0 1 0,0 0 0,0 0 0,0 0 0,-3 4 0,4-3 0,0 0 0,0 1 0,0-1 0,1 1 0,-1-1 0,1 1 0,0 0 0,1 0 0,-1 0 0,1 0 0,0 0 0,0 0 0,1 1 0,0-1 0,0 6 0,0-10 0,1 0 0,-1 0 0,1 0 0,-1 0 0,1 0 0,0 0 0,-1-1 0,1 1 0,0 0 0,0 0 0,0-1 0,0 1 0,0 0 0,-1-1 0,1 1 0,0-1 0,0 1 0,0-1 0,1 1 0,-1-1 0,0 0 0,0 0 0,0 1 0,0-1 0,0 0 0,0 0 0,0 0 0,2 0 0,36-2 0,-36 2 0,6-2 0,1 0 0,0-1 0,0 0 0,16-7 0,-20 6 0,1 1 0,0 0 0,0 1 0,0 0 0,0 0 0,0 0 0,0 1 0,1 0 0,-1 0 0,9 1 0,-15 1 0,0 0 0,0 0 0,0-1 0,-1 1 0,1 0 0,0 0 0,-1 0 0,1 0 0,0 0 0,-1 0 0,1 0 0,-1 0 0,0 1 0,1-1 0,-1 0 0,0 0 0,0 0 0,0 0 0,1 0 0,-1 1 0,0-1 0,-1 0 0,1 2 0,-1 36 0,1-32 0,0-7 0,0 1 0,-1 0 0,1-1 0,0 1 0,0 0 0,0-1 0,0 1 0,1 0 0,-1-1 0,0 1 0,0 0 0,0-1 0,0 1 0,1 0 0,-1-1 0,0 1 0,0-1 0,1 1 0,-1 0 0,1-1 0,-1 1 0,0-1 0,1 1 0,-1-1 0,1 1 0,-1-1 0,1 0 0,0 1 0,-1-1 0,1 0 0,-1 1 0,1-1 0,0 0 0,-1 0 0,1 1 0,0-1 0,-1 0 0,1 0 0,0 0 0,-1 0 0,1 0 0,0 0 0,-1 0 0,1 0 0,0 0 0,-1 0 0,1 0 0,0-1 0,-1 1 0,1 0 0,-1 0 0,1-1 0,0 1 0,-1 0 0,1-1 0,-1 1 0,2-1 0,40-26 0,-35 22 0,2-2 0,1 0 0,0 0 0,0 0 0,1 1 0,0 0 0,0 1 0,1 0 0,-1 1 0,22-5 0,-32 9-57,0 0 0,0 0-1,0 1 1,0-1 0,0 0 0,-1 1-1,1-1 1,0 0 0,0 1 0,0 0-1,0-1 1,-1 1 0,1-1 0,0 1 0,0 0-1,-1-1 1,1 1 0,-1 0 0,1 0-1,0 0 1,-1-1 0,0 1 0,1 0-1,-1 0 1,1 0 0,-1 0 0,0 0-1,0 0 1,0 0 0,1 0 0,-1 0 0,0 0-1,0 0 1,0 0 0,0 0 0,-1 0-1,1 0 1,0 0 0,0 0 0,-1-1-1,1 1 1,-1 1 0,1 2-438,-1-1 0,1 0 1,-1 0-1,0 0 0,0 0 0,0 0 0,0 0 0,-1 0 1,1 0-1,-1 0 0,0-1 0,-3 5 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2.953"/>
    </inkml:context>
    <inkml:brush xml:id="br0">
      <inkml:brushProperty name="width" value="0.025" units="cm"/>
      <inkml:brushProperty name="height" value="0.025" units="cm"/>
    </inkml:brush>
  </inkml:definitions>
  <inkml:trace contextRef="#ctx0" brushRef="#br0">292 29 18161,'0'-1'181,"0"0"0,0 0 0,0 0 0,0 0 1,0 0-1,0 0 0,0 0 0,-1 0 0,1 0 0,0 0 0,-1 0 0,1 0 0,0 0 0,-1 0 0,1 0 0,-1 0 0,0 0 0,1 0 0,-1 1 0,1-1 1,-1 0-1,0 0 0,0 1 0,0-1 0,1 0 0,-1 1 0,0-1 0,0 1 0,0-1 0,0 1 0,0-1 0,0 1 0,0 0 0,0-1 0,0 1 1,0 0-1,0 0 0,0 0 0,0 0 0,0 0 0,-1 0 0,1 0 0,0 0 0,0 0 0,0 1 0,0-1 0,0 0 0,0 1 0,0-1 0,-1 1 0,-4 2 35,-1-1 0,0 1 0,1 0 0,-1 1 0,1 0 0,-8 6 0,-14 13-161,1 1-1,1 1 1,2 1-1,-38 52 1,62-78-56,0 0 0,0 0 0,-1 1 0,1-1 0,0 0 0,0 1 0,0-1 0,0 0 0,0 1 0,0-1 0,0 0 0,0 1 0,0-1 0,0 0 0,0 1 0,0-1 0,0 0 0,0 1 0,0-1 0,0 0 0,0 1 0,0-1 0,0 0 0,0 1 0,1-1 0,-1 0 0,0 1 0,0-1 0,0 0 0,1 0 0,-1 1 0,0-1 0,0 0 0,1 0 0,-1 1 1,0-1-1,1 0 0,-1 0 0,0 0 0,0 0 0,1 1 0,-1-1 0,0 0 0,1 0 0,-1 0 0,0 0 0,1 0 0,-1 0 0,0 0 0,1 0 0,-1 0 0,1 0 0,-1 0 0,0 0 0,1 0 0,-1 0 0,0 0 0,1-1 0,-1 1 0,0 0 0,0 0 0,1 0 0,-1 0 0,0-1 0,1 1 0,-1 0 0,0 0 0,1-1 0,-1 1-1,80-25 22,3-1-545,-76 24 471,0 1-1,0 0 0,0 0 1,0 1-1,1 0 0,-1 0 1,0 1-1,0 0 0,12 3 1,-17-3 65,0 0 1,0-1 0,-1 1 0,1 0 0,0 0 0,0 0 0,-1 0 0,1 0-1,-1 0 1,1 1 0,-1-1 0,0 0 0,1 1 0,-1-1 0,0 1 0,0-1 0,0 1-1,0 0 1,0 0 0,0-1 0,-1 1 0,1 0 0,-1 0 0,1 0 0,-1 0-1,1 0 1,-1 0 0,0-1 0,0 1 0,0 0 0,0 0 0,0 0 0,-1 0 0,1 0-1,-1 0 1,1 0 0,-1 0 0,0 1 0,-1 2 126,0-1 0,1 1-1,-1-1 1,-1 0 0,1 0 0,-1 0 0,1 0-1,-1 0 1,0-1 0,-1 1 0,1-1 0,-1 0-1,1 0 1,-9 5 0,-10 0 104,-1 0 0,0-2 0,0-1 0,0-1 0,-1-1 0,1-1 0,-1-1 0,-40-3 0,63 2-252,1 1 0,-1-1 0,0 0 1,0 0-1,1 0 0,-1 0 0,0 0 0,0 0 0,0 0 0,1 0 1,-1 0-1,0 0 0,0 0 0,1 0 0,-1-1 0,0 1 0,0 0 1,1 0-1,-1-1 0,0 1 0,1-1 0,-1 1 0,0 0 0,1-1 1,-1 1-1,1-1 0,-1 0 0,1 1 0,-1-1 0,1 1 0,-1-1 1,1 0-1,-1 1 0,1-1 0,0 0 0,0 0 0,-1 1 1,1-3-1,0 2-43,1 0 0,0 0 0,0 0 0,0 0 0,0 0 0,0 0 0,0 0 0,0 0 0,0 0 0,0 0 1,0 0-1,0 1 0,0-1 0,1 0 0,-1 1 0,0-1 0,0 1 0,1-1 0,-1 1 0,1 0 0,-1 0 0,2-1 0,28-2-3014,-1 0 0,47 4-1,-18-1-1748,-9 0-608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3.517"/>
    </inkml:context>
    <inkml:brush xml:id="br0">
      <inkml:brushProperty name="width" value="0.025" units="cm"/>
      <inkml:brushProperty name="height" value="0.025" units="cm"/>
    </inkml:brush>
  </inkml:definitions>
  <inkml:trace contextRef="#ctx0" brushRef="#br0">0 47 14189,'0'0'6086,"53"-11"-5317,-6 2 192,14-1-257,11 3-351,5 1-161,3 3-160,-3 3 0,-6 0-32,-7 0-961,-8 0-1954,-6 0-4131</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3.432"/>
    </inkml:context>
    <inkml:brush xml:id="br0">
      <inkml:brushProperty name="width" value="0.025" units="cm"/>
      <inkml:brushProperty name="height" value="0.025" units="cm"/>
    </inkml:brush>
  </inkml:definitions>
  <inkml:trace contextRef="#ctx0" brushRef="#br0">233 188 12716,'0'0'9508,"-11"-4"-6647,7 2-2762,-1 0 0,1 0 0,0 1 0,-1-1 0,1 1 0,-1 0 0,1 1 0,-1-1 0,0 1 0,1-1 0,-1 1 0,0 1 0,0-1 0,1 1 0,-1 0 0,1 0-1,-1 0 1,1 0 0,-1 1 0,1 0 0,0 0 0,0 0 0,0 0 0,0 1 0,-4 3 0,-1 1-35,-1 1-1,2 1 0,-1 0 1,1 0-1,1 0 0,0 1 1,0 0-1,1 1 0,0-1 1,0 1-1,2 1 0,-1-1 1,1 0-1,-2 13 0,6-22-55,0-1-1,0 0 0,0 0 1,0 0-1,0 0 1,0 0-1,1 0 0,-1 1 1,0-1-1,1 0 0,-1 0 1,1 0-1,-1 0 0,1 0 1,-1 0-1,1 0 1,0 0-1,0-1 0,-1 1 1,1 0-1,0 0 0,0-1 1,0 1-1,0 0 0,0-1 1,0 1-1,0-1 1,0 1-1,0-1 0,0 1 1,0-1-1,0 0 0,0 1 1,0-1-1,1 0 0,-1 0 1,0 0-1,0 0 0,0 0 1,1 0-1,6 0 117,0-1 0,0 1 0,0-1 1,0 0-1,7-3 0,1-1 25,0-1 0,-1-1-1,0 0 1,0-1 0,-1-1 0,0 0 0,0-1 0,-1 0 0,13-14 0,-10 8-103,0-1 1,-1 0-1,-1-1 1,0-1 0,-2 0-1,13-25 1,-21 36-32,1-1 0,-1-1 0,0 1 0,-1-1 0,0 1 0,-1-1 0,0 0 0,0 0 0,-1 0 0,0-15 0,-2 24-24,1 0-1,-1 0 0,1 1 0,-1-1 1,0 0-1,1 0 0,-1 0 1,0 1-1,1-1 0,-1 0 0,0 1 1,0-1-1,0 1 0,1-1 1,-1 1-1,0-1 0,0 1 0,0-1 1,0 1-1,0 0 0,0 0 1,0-1-1,0 1 0,0 0 0,0 0 1,0 0-1,0 0 0,0 0 1,0 0-1,0 1 0,0-1 1,0 0-1,0 0 0,0 1 0,0-1 1,-1 1-1,-37 13-154,14 0 380,1 1 1,1 1-1,0 1 0,1 1 0,-22 23 0,44-41-211,0 1 0,0-1 0,0 0 0,0 1 0,1-1 0,-1 0 0,0 1 0,0-1 0,0 0 0,0 1 0,0-1 0,1 0 0,-1 1 0,0-1 0,0 0 0,1 0 0,-1 1 0,0-1 0,0 0 0,1 0 0,-1 1 0,0-1 0,1 0 0,-1 0 0,0 0 0,1 0 0,-1 1 0,0-1 0,1 0 0,-1 0 0,0 0 0,1 0 0,-1 0 0,1 0 0,-1 0 0,0 0 0,1 0 0,-1 0 0,0 0 0,1 0 0,-1 0 0,0 0 0,1-1 0,-1 1 0,0 0 0,1 0-1,27 0 75,-25 0-55,31 0 78,-17-1-224,0 1 0,1 0 0,-1 1 0,1 1 0,20 6 0,-34-7 81,1 0 1,-1 1 0,1 0 0,-1 0 0,0 0 0,0 1 0,0 0-1,0-1 1,-1 1 0,1 0 0,-1 1 0,0-1 0,0 1 0,0-1-1,0 1 1,0 0 0,-1 0 0,0 0 0,0 0 0,0 1 0,0-1 0,-1 1-1,1-1 1,0 8 0,0-1-11,-1 0-1,0 0 1,-1 0-1,0 0 1,-1 0-1,0 0 1,-1 0 0,0 0-1,0 0 1,-7 17-1,10-37-11030,6-12-5179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4.301"/>
    </inkml:context>
    <inkml:brush xml:id="br0">
      <inkml:brushProperty name="width" value="0.025" units="cm"/>
      <inkml:brushProperty name="height" value="0.025" units="cm"/>
    </inkml:brush>
  </inkml:definitions>
  <inkml:trace contextRef="#ctx0" brushRef="#br0">101 10 14606,'0'0'12529,"-9"1"-11739,5 0-765,0 0 0,0 0 0,0 0 0,1 1 0,-1-1 0,0 1-1,1 0 1,-1 0 0,1 1 0,0-1 0,-1 1 0,1-1 0,1 1 0,-1 0 0,0 0 0,1 0 0,-1 1 0,1-1-1,0 1 1,0-1 0,0 1 0,0-1 0,1 1 0,0 0 0,0 0 0,-2 7 0,0 1-13,-1 1 0,2 0 0,-3 23 0,4-34-9,1 0 0,0 0-1,0 0 1,-1 0 0,1 1 0,1-1-1,-1 0 1,0 0 0,0 0 0,1 0-1,-1 0 1,1 0 0,0-1 0,-1 1-1,1 0 1,0 0 0,0 0-1,0 0 1,0-1 0,1 1 0,-1-1-1,0 1 1,1-1 0,-1 1 0,1-1-1,-1 0 1,1 1 0,0-1 0,0 0-1,-1 0 1,1-1 0,3 2 0,4-1 141,-1-1 1,0 0 0,1 0 0,-1-1 0,0 0 0,0 0 0,1-1-1,-1 0 1,0-1 0,-1 0 0,1 0 0,0 0 0,-1-1 0,0 0 0,0-1-1,0 0 1,11-10 0,-7 6-50,-1 0-1,-1-1 0,1 0 1,-1-1-1,-1 0 1,0 0-1,-1-1 0,0 0 1,-1-1-1,6-14 1,-22 60-215,3 1 0,0-1 1,2 1-1,-1 40 1,6-72 125,0-1 0,0 0 0,1 1 0,-1-1 0,0 1 1,1-1-1,-1 0 0,1 1 0,-1-1 0,1 0 0,-1 0 0,1 1 1,0-1-1,0 0 0,-1 0 0,1 0 0,0 0 0,0 0 0,0 0 1,0 0-1,1 0 0,-1 0 0,0-1 0,2 2 0,0-1 25,0 0 0,0 0-1,0-1 1,0 1 0,0-1-1,0 1 1,0-1 0,0 0-1,0 0 1,6-2 0,0 1 39,-1-1 0,1-1 0,0 1 1,-1-1-1,1-1 0,14-8 0,-12 5-70,-1-1 0,-1 0 0,1 0 0,-1-1 0,-1 0 0,0-1 0,0 0 0,-1 0 0,7-13 0,-12 20 0,0-1 0,0 1 0,-1-1 0,1 0 0,-1 1 0,0-1 0,0 0 0,0 0 0,-1 0 0,1 0 0,-1 0 0,0 0 0,0 0 0,-1 0 0,1 0 0,-1 0 0,1 1 0,-1-1 0,-1 0 0,1 0 0,0 0 0,-1 1 0,0-1 0,0 1 0,0-1 0,0 1 0,-1 0 0,1 0 0,-1 0 0,0 0 0,-5-4 0,5 4 0,-1 0 0,0 1 0,1-1 0,-1 1 0,0 0 0,0 0 0,0 0 0,-1 1 0,1-1 0,0 1 0,-1 0 0,1 0 0,-1 1 0,-6-1 0,11 1 0,-1 0 0,1 0 0,0 1 0,-1-1 0,1 0 0,0 0 0,-1 0 0,1 0 0,0 0 0,-1 1 0,1-1 0,0 0 0,-1 0 0,1 0 0,0 1 0,0-1 0,0 0 0,-1 1 0,1-1 0,0 0 0,0 0 0,0 1 0,-1-1 0,1 0 0,0 1 0,0-1 0,0 0 0,0 1 0,0-1 0,0 0 0,0 1 0,0-1 0,0 1 0,0-1 0,0 0 0,0 1 0,0-1 0,0 0 0,0 1 0,0 0 0,9 15 0,-4-13-498,1 0-1,-1 0 1,1 0-1,0-1 1,-1 0-1,1 0 1,0 0-1,0-1 1,10 1-1,58 2-8472,-67-4 8198,27 0-8168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4.657"/>
    </inkml:context>
    <inkml:brush xml:id="br0">
      <inkml:brushProperty name="width" value="0.025" units="cm"/>
      <inkml:brushProperty name="height" value="0.025" units="cm"/>
    </inkml:brush>
  </inkml:definitions>
  <inkml:trace contextRef="#ctx0" brushRef="#br0">215 12 16111,'0'0'4522,"-10"-3"-892,5 1-3439,0 1-1,0-1 1,0 1 0,0 0-1,-1 0 1,1 1 0,0 0-1,-1 0 1,1 0 0,0 0 0,0 1-1,-1 0 1,1 0 0,0 0-1,0 1 1,0-1 0,0 1-1,0 0 1,1 1 0,-1-1-1,0 1 1,1 0 0,0 0-1,-6 6 1,-2 4 43,2-1 0,-19 28 0,26-35-178,0 0-1,0 0 1,1 0 0,-1 0 0,1 1 0,0-1 0,1 1 0,-1-1 0,1 1-1,0 0 1,0 11 0,2-16-31,-1 0-1,1 0 0,-1 0 1,1 0-1,0-1 1,-1 1-1,1 0 0,0 0 1,0-1-1,-1 1 1,1 0-1,0-1 1,0 1-1,0-1 0,0 1 1,0-1-1,0 1 1,0-1-1,0 0 1,0 1-1,0-1 0,0 0 1,0 0-1,0 0 1,0 0-1,0 0 1,0 0-1,1 0 0,-1 0 1,0 0-1,0 0 1,0-1-1,0 1 1,1-1-1,40-10 936,-28 1-926,0 0-1,-1-1 1,0-1 0,0 0-1,-2-1 1,1 0 0,-2 0-1,0-1 1,12-21-1,-30 53-312,-20 52-1460,26-66 1295,1 1 0,0 0-1,0-1 1,0 1 0,0 0 0,1-1-1,0 1 1,0 0 0,0-1-1,1 1 1,-1 0 0,4 8-1,-3-11-69,1-1-1,0 1 1,-1-1-1,1 0 0,0 1 1,0-1-1,0 0 1,0 0-1,0 0 0,0 0 1,0-1-1,0 1 1,0-1-1,1 1 0,-1-1 1,0 0-1,0 1 1,1-1-1,-1 0 0,0-1 1,0 1-1,0 0 1,4-1-1,1 0-1479,21 0-6884</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5.106"/>
    </inkml:context>
    <inkml:brush xml:id="br0">
      <inkml:brushProperty name="width" value="0.025" units="cm"/>
      <inkml:brushProperty name="height" value="0.025" units="cm"/>
    </inkml:brush>
  </inkml:definitions>
  <inkml:trace contextRef="#ctx0" brushRef="#br0">54 295 10186,'0'0'4911,"2"-9"-1180,8-27-698,-12 33-88,-4 9-2266,-7 9-631,6-3 222,1 0-1,0 1 0,1-1 0,0 1 0,1 0 0,1 0 0,0 1 0,0-1 0,0 20 0,3-32-246,0 1-1,1-1 1,-1 1-1,0-1 1,1 0 0,-1 1-1,1-1 1,-1 0-1,1 1 1,0-1-1,0 0 1,-1 1 0,1-1-1,0 0 1,0 0-1,0 0 1,0 0 0,1 0-1,-1 0 1,0 0-1,0 0 1,0-1-1,1 1 1,-1 0 0,0-1-1,1 1 1,-1-1-1,1 1 1,-1-1 0,0 0-1,1 0 1,-1 1-1,1-1 1,-1 0 0,1 0-1,-1-1 1,1 1-1,-1 0 1,1 0-1,-1-1 1,2 0 0,5 0 155,0 0 1,0-1 0,-1 0-1,1-1 1,0 1 0,10-7-1,-3 0-95,-1-2 0,0 1 0,0-2 0,-1 0 0,-1 0 0,0-1 0,-1-1 0,0 0 0,-1 0 0,-1-1 0,10-19 0,-12 20-56,-1 0 0,-1-1 0,1 1 0,-2-1-1,0-1 1,-1 1 0,-1 0 0,0-1 0,-1 0 0,-1 1 0,0-1 0,-5-28 0,5 42-37,0 1 0,-1 0 0,1-1 0,-1 1 0,1-1 0,-1 1 0,1 0 0,-1-1 0,0 1 0,0 0 0,0 0 0,0 0 0,0 0 0,0-1 0,0 1 0,0 0 0,0 1 0,0-1 0,0 0 0,-1 0 0,1 0 0,0 1 0,-1-1 0,1 1 0,0-1 0,-1 1 1,1-1-1,-1 1 0,1 0 0,-1 0 0,1 0 0,-1 0 0,1 0 0,-1 0 0,1 0 0,0 0 0,-1 1 0,1-1 0,-1 0 0,1 1 0,0-1 0,-1 1 0,1 0 0,-2 0 0,-6 3-32,-1 1 1,1 0-1,1 0 1,-17 12-1,8-4 30,-47 41 19,59-50-13,1 0 0,0 1 0,0-1 0,0 1 1,1 0-1,-1 0 0,1 1 0,1-1 0,-1 1 1,-3 8-1,6-13 7,0 0 0,0 0 1,0 0-1,1 0 0,-1 0 1,0 0-1,0 0 0,0-1 1,1 1-1,-1 0 0,0 0 1,1 0-1,-1-1 0,1 1 1,-1 0-1,1 0 0,-1-1 1,1 1-1,0 0 0,-1-1 1,1 1-1,0-1 0,-1 1 1,1-1-1,0 1 0,0-1 1,0 1-1,-1-1 0,1 0 0,0 1 1,0-1-1,0 0 0,0 0 1,0 0-1,-1 0 0,1 0 1,0 0-1,1 0 0,50 2-40,-29-1-315,-18-1 233,1 1 0,-1 0 0,-1 0 0,1 1-1,0-1 1,0 1 0,0 0 0,-1 0 0,1 1 0,-1-1 0,0 1 0,1 0-1,-2 0 1,1 0 0,0 1 0,0 0 0,-1-1 0,0 1 0,0 0 0,0 1-1,0-1 1,-1 0 0,1 1 0,-1 0 0,2 5 0,-2-1 170,0 0-1,0 1 1,-1-1 0,0 0 0,-1 1 0,0-1 0,-1 0-1,1 1 1,-2-1 0,1 0 0,-1 1 0,-7 16 0,-9 27 554,18-51-592,0-5-426,0 0 1,0 0-1,0 0 1,1-1 0,0 1-1,-1 0 1,1 0-1,0 0 1,1 0-1,0-3 1,0 2-755,8-25-5467,1-6-4516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5.479"/>
    </inkml:context>
    <inkml:brush xml:id="br0">
      <inkml:brushProperty name="width" value="0.025" units="cm"/>
      <inkml:brushProperty name="height" value="0.025" units="cm"/>
    </inkml:brush>
  </inkml:definitions>
  <inkml:trace contextRef="#ctx0" brushRef="#br0">1 62 9513,'0'0'3742,"9"6"-149,0-1-2616,0-1 0,0 1 0,0-2 0,1 1 0,0-1-1,0-1 1,0 1 0,11 0 0,-17-3-692,0 1 0,1-1 0,-1 0 1,0 0-1,1-1 0,-1 1 0,1-1 0,-1 0 0,0 0 0,0 0 0,1 0 0,-1-1 0,0 0 0,0 0 0,-1 0 0,1 0 0,0-1 1,-1 1-1,1-1 0,-1 0 0,0 0 0,0 0 0,0-1 0,4-5 0,-6 7-285,0 1 0,0-1 0,0 1 0,0-1 0,0 0 0,0 0 0,-1 1 0,1-1 0,-1 0 0,1 0 0,-1 0 0,0 0 0,1 0 0,-1 1 0,0-1 0,0 0 0,-1 0 0,0-4 0,1 5 0,-1 0 0,1 0 0,-1 0 0,0 0 0,0 0 0,1 0 0,-1 0 0,0 1 0,0-1 0,0 0 0,0 0 0,0 1 0,0-1 0,0 0 0,0 1 0,-1-1 0,1 1 0,0 0 0,0-1 0,0 1 0,-2-1 0,-1 1 0,1 0 0,-1 0 0,1 0 0,-1 0 0,1 0 0,-1 0 0,1 1 0,0 0 0,-1 0 0,1 0 0,0 0 0,-1 0 0,1 1 0,0-1 0,0 1 0,0 0 0,0 0 0,1 0 0,-4 3 0,4-3 0,-1 1 0,0 0 0,1 0 0,0 1 0,0-1 0,0 0 0,0 1 0,1-1 0,-1 1 0,1-1 0,0 1 0,0 0 0,0 0 0,0-1 0,1 1 0,-1 0 0,1 0 0,0 0 0,0 0 0,1 4 0,0-6 0,0 1 0,0 0 0,1 0 0,-1-1 0,0 1 0,1-1 0,0 1 0,-1-1 0,1 0 0,0 0 0,0 0 0,1 0 0,-1 0 0,0 0 0,1 0 0,-1-1 0,1 1 0,-1-1 0,1 0 0,0 0 0,-1 0 0,1 0 0,0 0 0,0-1 0,0 1 0,3 0 0,76 2-6230,-78-5 294,-3-5-3486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5.809"/>
    </inkml:context>
    <inkml:brush xml:id="br0">
      <inkml:brushProperty name="width" value="0.025" units="cm"/>
      <inkml:brushProperty name="height" value="0.025" units="cm"/>
    </inkml:brush>
  </inkml:definitions>
  <inkml:trace contextRef="#ctx0" brushRef="#br0">0 22 13933,'0'0'7912,"69"-12"-7784,-27 8-160,5 2-3620,-4-1-9800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6.664"/>
    </inkml:context>
    <inkml:brush xml:id="br0">
      <inkml:brushProperty name="width" value="0.025" units="cm"/>
      <inkml:brushProperty name="height" value="0.025" units="cm"/>
    </inkml:brush>
  </inkml:definitions>
  <inkml:trace contextRef="#ctx0" brushRef="#br0">72 103 16784,'0'0'4527,"9"2"-4549,-6-1 14,-1 0-1,1-1 0,0 1 0,-1-1 1,1 1-1,0-1 0,0 0 0,-1 0 1,1-1-1,0 1 0,0 0 0,-1-1 1,1 0-1,0 1 0,-1-1 0,5-2 1,-3 0 16,-1 0 0,1 0-1,-1-1 1,1 1 0,-1-1 0,0 0 0,-1 0 0,1 0 0,-1 0 0,0 0 0,4-8 0,-4 7 97,0 0 0,0 0-1,0 0 1,0 0 0,-1 0 0,0-1-1,1-7 1,-2 13-73,-3 3 4133,-16 16-1988,5 1-1708,0 2 0,1 0 0,1 1 0,1 0 0,-11 32 0,-31 125-16,30-50 65,25-146-495,-1 0-1,2 0 1,0 0-1,1 1 1,1-1-1,0 1 1,13-25-1,60-97-58,-67 118 29,1 1 0,1 1-1,1 0 1,0 1 0,29-24 0,-35 34-44,0 0 0,1 0 1,0 1-1,0 0 0,1 0 1,-1 1-1,1 0 0,0 1 1,0 0-1,0 1 1,0 0-1,1 1 0,18-1 1,-29 2 36,1 0 1,-1 0 0,1 0-1,-1 0 1,1 0 0,0 0 0,-1 0-1,1 0 1,-1 0 0,1 1-1,-1-1 1,1 0 0,-1 0 0,1 1-1,-1-1 1,1 0 0,-1 1-1,0-1 1,1 0 0,-1 1-1,1-1 1,-1 1 0,0-1 0,1 1-1,-1-1 1,0 1 0,0-1-1,1 1 1,-1-1 0,0 1 0,0-1-1,0 1 1,0-1 0,1 1-1,-1-1 1,0 1 0,0-1 0,0 1-1,0 0 1,0-1 0,-1 1-1,1-1 1,0 1 0,0-1 0,0 1-1,0-1 1,0 1 0,-1-1-1,1 1 1,0-1 0,-1 1-1,1-1 1,0 1 0,-1-1 0,1 0-1,-1 1 1,-21 29 2,-31 13 474,-2-2-1,-114 65 1,151-100-690,14-11-2260,4 3 2031,1 0 1,1-1-1,-1 1 1,0 0-1,1 0 1,-1 0-1,1-1 1,-1 2-1,1-1 1,3-3-1,109-88-11022,-77 65 8110,14-12-3486</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7.146"/>
    </inkml:context>
    <inkml:brush xml:id="br0">
      <inkml:brushProperty name="width" value="0.025" units="cm"/>
      <inkml:brushProperty name="height" value="0.025" units="cm"/>
    </inkml:brush>
  </inkml:definitions>
  <inkml:trace contextRef="#ctx0" brushRef="#br0">114 0 12396,'0'0'9363,"-3"9"-8439,-11 32 456,-30 62 0,-2 3 125,45-104-1458,0 0 1,0 1-1,1-1 0,-1 0 1,0 0-1,1 1 0,-1-1 1,1 0-1,0 1 0,0-1 1,0 0-1,0 1 0,0-1 1,1 3-1,-1-4-24,1-1 0,-1 1 1,1-1-1,-1 0 0,1 1 0,-1-1 0,1 0 1,-1 1-1,1-1 0,-1 0 0,1 1 0,-1-1 1,1 0-1,-1 0 0,1 0 0,0 0 0,-1 0 1,1 1-1,-1-1 0,1 0 0,0 0 0,-1 0 1,1-1-1,0 1 0,-1 0 0,1 0 0,-1 0 1,1 0-1,-1-1 0,1 1 0,0 0 0,0-1 1,7-3 112,1-1 1,-1 0 0,0 0-1,0-1 1,7-6 0,61-65 133,-40 38-209,-36 39-63,0 0 1,0 0-1,0-1 1,0 1 0,0 0-1,0 0 1,0 0-1,0-1 1,0 1 0,1 0-1,-1 0 1,0 0-1,0 0 1,0-1 0,0 1-1,1 0 1,-1 0-1,0 0 1,0 0-1,0 0 1,1-1 0,-1 1-1,0 0 1,0 0-1,0 0 1,1 0 0,-1 0-1,0 0 1,0 0-1,1 0 1,-1 0 0,0 0-1,0 0 1,0 0-1,1 0 1,-1 0-1,0 0 1,0 0 0,1 0-1,-1 0 1,0 0-1,0 1 1,0-1 0,1 0-1,-1 0 1,0 0-1,0 0 1,1 1 0,-1 14-143,-9 21 20,-8 8 325,9-27 313,1 0 1,1 0-1,-7 34 0,18-52-376,-1-1 0,0 0-1,0 0 1,0-1 0,0 1-1,0-1 1,0 0-1,5-5 1,14-16-838,-2 0-1,33-48 1,-46 60-327,-20 44-3591,-5 16 4896,1-18-283,10-21 258,1 0 1,0 1-1,1 0 1,-1 0-1,2 0 1,0 0-1,-3 15 1,9-26-371,-1 0 1,1 0-1,-1 0 1,1 0-1,-1 0 0,0-1 1,1 1-1,-1-1 1,0 0-1,0 1 1,3-4-1,10-14-3219,-2-3-2051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7.488"/>
    </inkml:context>
    <inkml:brush xml:id="br0">
      <inkml:brushProperty name="width" value="0.025" units="cm"/>
      <inkml:brushProperty name="height" value="0.025" units="cm"/>
    </inkml:brush>
  </inkml:definitions>
  <inkml:trace contextRef="#ctx0" brushRef="#br0">49 26 14478,'0'0'4964,"-49"-25"-22292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8.020"/>
    </inkml:context>
    <inkml:brush xml:id="br0">
      <inkml:brushProperty name="width" value="0.025" units="cm"/>
      <inkml:brushProperty name="height" value="0.025" units="cm"/>
    </inkml:brush>
  </inkml:definitions>
  <inkml:trace contextRef="#ctx0" brushRef="#br0">95 37 6470,'0'0'17798,"4"-5"-16351,8-8-898,-12 8-65,-24 16 309,11-2-529,0 0 0,1 1 1,-12 11-1,21-19-226,1 1 0,0 0 0,-1-1 0,2 1 0,-1 0 0,0 0 0,0 0 0,1 0-1,0 0 1,-1 1 0,1-1 0,0 0 0,1 1 0,-1-1 0,1 0 0,-1 1 0,1-1 0,0 1 0,1 4 0,0-6-6,0 0-1,0 0 0,0 0 1,0 0-1,0 0 1,1 0-1,-1 0 1,1-1-1,-1 1 0,1 0 1,0-1-1,0 1 1,0-1-1,0 0 1,0 0-1,0 0 0,0 0 1,0 0-1,0 0 1,0 0-1,0-1 1,1 1-1,-1-1 0,0 1 1,1-1-1,-1 0 1,0 0-1,5-1 1,8 1 74,0-1 0,1 0 0,-1-1 0,0-1 0,-1-1 0,1 0 0,0-1 1,15-7-1,-22 8-79,0 1 0,0-2 0,0 1 0,-1-1 0,0 0 0,0-1 0,0 0 0,0 0 0,-1 0 0,0-1 0,-1 0 0,1 0 0,-1 0 1,-1-1-1,7-11 0,-10 17-15,-1 1 0,1-1 0,0 1 0,-1-1 1,1 1-1,-1-1 0,0 0 0,1 1 0,-1-1 1,0 1-1,0-1 0,0 0 0,0 1 0,0-1 1,0 1-1,-1-1 0,1 0 0,-1-1 0,0 3-17,1-1-1,-1 1 0,1-1 0,-1 1 0,0-1 0,1 1 1,-1 0-1,0 0 0,1-1 0,-1 1 0,0 0 0,1 0 1,-1 0-1,0 0 0,0-1 0,1 1 0,-1 0 0,0 0 1,1 1-1,-1-1 0,0 0 0,0 0 0,1 0 0,-1 0 1,0 1-1,0-1 0,-5 3-14,1-1 0,-1 1 0,1 0-1,0 0 1,0 0 0,0 0 0,1 1 0,-6 6 0,4-5 107,1 0 0,0 1 0,0 0 0,1 0 0,-1 0-1,1 0 1,1 1 0,-1-1 0,1 1 0,1 0 0,-1 0 0,1 0 0,-2 10 0,5-16-86,-1 0 0,1 0 0,0-1 0,0 1 0,0 0 0,-1-1 0,1 1 0,0-1 0,0 0 1,0 1-1,0-1 0,0 1 0,0-1 0,0 0 0,0 0 0,0 0 0,0 0 0,0 0 0,0 0 0,0 0 0,0 0 0,0 0 0,2 0 0,28-3-127,-22 2-610,0-2 1,-1 1-1,1-2 1,14-6-1,31-22-9557,-27 14 1111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4.249"/>
    </inkml:context>
    <inkml:brush xml:id="br0">
      <inkml:brushProperty name="width" value="0.025" units="cm"/>
      <inkml:brushProperty name="height" value="0.025" units="cm"/>
    </inkml:brush>
  </inkml:definitions>
  <inkml:trace contextRef="#ctx0" brushRef="#br0">1 40 13164,'0'0'1410,"61"0"-1090,-9 0-224,15-4-64,14-11-2434,6-6-4613</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8.361"/>
    </inkml:context>
    <inkml:brush xml:id="br0">
      <inkml:brushProperty name="width" value="0.025" units="cm"/>
      <inkml:brushProperty name="height" value="0.025" units="cm"/>
    </inkml:brush>
  </inkml:definitions>
  <inkml:trace contextRef="#ctx0" brushRef="#br0">196 0 13229,'0'0'11611,"-12"0"-9930,3 1-1552,1-1-1,-1 1 1,1 0-1,0 1 1,0-1-1,0 2 1,0-1-1,0 1 1,0 1-1,1-1 1,-1 1-1,-12 9 1,15-9-94,-34 29 215,37-32-228,0 1-1,0 0 1,0 0 0,1 0-1,-1 1 1,0-1-1,1 0 1,0 1-1,-1-1 1,1 1-1,0-1 1,0 1-1,0-1 1,0 4 0,35-4 613,15-3-430,-27-1-743,1 2 0,43 5 0,-64-5 533,0 0 0,0 0 1,-1 1-1,1-1 1,0 1-1,0-1 0,0 1 1,-1 0-1,1 0 1,0-1-1,-1 1 1,1 0-1,-1 1 0,1-1 1,-1 0-1,0 0 1,1 1-1,-1-1 1,0 1-1,0-1 0,0 1 1,0-1-1,0 1 1,0 0-1,0-1 0,-1 1 1,1 0-1,-1 0 1,1-1-1,-1 1 1,0 0-1,1 0 0,-1 0 1,0 0-1,0 0 1,0-1-1,-1 1 1,1 0-1,-1 2 0,0 2 166,-1-1-1,1 0 0,-1 0 1,-1 0-1,1 0 0,-1 0 0,1-1 1,-1 1-1,-1-1 0,1 1 0,0-1 1,-6 5-1,-2-1 39,0 0-1,0 0 1,-15 6-1,24-12-217,-1 0 0,0-1-1,0 1 1,0-1 0,-1 0-1,1 0 1,0 0 0,0 0-1,-1-1 1,1 1 0,0-1-1,-1 0 1,1 0 0,0 0-1,-1-1 1,1 1 0,0-1-1,-5-1 1,7 0-482,-1 0-1,1 0 1,0 0 0,1-1 0,-1 1-1,0 0 1,1-1 0,-1 1 0,1 0-1,0-1 1,0 1 0,-1-1-1,2 1 1,-1 0 0,0-1 0,0 1-1,1 0 1,0-1 0,1-3 0,10-19-5895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28.717"/>
    </inkml:context>
    <inkml:brush xml:id="br0">
      <inkml:brushProperty name="width" value="0.025" units="cm"/>
      <inkml:brushProperty name="height" value="0.025" units="cm"/>
    </inkml:brush>
  </inkml:definitions>
  <inkml:trace contextRef="#ctx0" brushRef="#br0">77 122 8296,'0'0'6566,"11"-2"-2947,-4 0-3119,10-1 698,0-1-1,0 0 1,18-9 0,-31 12-962,-1-1 1,1 1-1,0-1 1,-1 0-1,0 0 1,1 0-1,-1 0 1,0 0-1,0-1 1,0 0-1,-1 1 1,1-1-1,-1 0 1,1 0-1,-1 0 1,0-1-1,0 1 1,0-1 0,-1 1-1,1-1 1,-1 1-1,2-8 1,-3 10-152,0 0 0,0 0 0,0 0 0,0 0 0,0 0 0,0 0 0,0 1 1,-1-1-1,1 0 0,0 0 0,-1 0 0,1 0 0,0 1 0,-1-1 0,1 0 0,-1 0 1,1 0-1,-1 1 0,1-1 0,-1 0 0,0 1 0,1-1 0,-1 1 0,0-1 0,1 1 0,-1-1 1,0 1-1,0-1 0,-1 0 0,-33-2 657,26 4-726,0 1 1,-1-1 0,1 2-1,0-1 1,-11 6 0,10-2-6,-1 0 0,1 1 0,1 0 0,-1 1 0,1 0 0,1 1 0,-10 11 0,13-14-6,0 0 1,1 0 0,0 1-1,0 0 1,0 0-1,1 0 1,0 1-1,1-1 1,-1 1-1,1-1 1,1 1-1,-2 8 1,3-14-6,0 0 0,1 0 0,-1 1 0,0-1 0,1 0 0,-1 0 0,1 0 0,-1 1 0,1-1 0,0 0 0,0 0 0,0 0 0,0 0 0,1 0 0,-1-1 0,0 1 0,1 0 0,-1-1 0,1 1 0,0-1 0,0 1 0,-1-1 0,1 0 0,0 1 0,0-1 0,0 0 0,0 0 0,0-1 0,0 1 0,1 0 0,-1-1 0,4 1 0,8 2 0,1-1 0,-1-1 0,30-1 0,-30 0 0,28-3-1080,-16-7-2575,2-7-5415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0.229"/>
    </inkml:context>
    <inkml:brush xml:id="br0">
      <inkml:brushProperty name="width" value="0.025" units="cm"/>
      <inkml:brushProperty name="height" value="0.025" units="cm"/>
    </inkml:brush>
  </inkml:definitions>
  <inkml:trace contextRef="#ctx0" brushRef="#br0">98 0 16367,'0'0'4698,"-9"4"-2808,4-2-1771,0 1-1,1-1 1,-1 1 0,1 0 0,0 0-1,-1 1 1,1-1 0,1 1-1,-1 0 1,1 0 0,-1 0 0,1 0-1,0 1 1,0-1 0,1 1-1,0 0 1,0 0 0,0 0 0,0 0-1,-1 7 1,-2 8-44,1 0 0,-2 25 1,6-40-72,-1 0 1,1 0-1,0 0 1,0 0 0,0 0-1,1 0 1,-1 0-1,1 0 1,1 0 0,-1-1-1,1 1 1,-1 0-1,1-1 1,1 1-1,2 4 1,-4-8 8,1 1 0,0-1 1,0 1-1,-1-1 0,1 0 0,0 0 0,0 0 0,0 0 1,0 0-1,1 0 0,-1-1 0,0 1 0,0-1 0,0 1 1,0-1-1,1 0 0,-1 0 0,0 0 0,0 0 0,1 0 1,-1 0-1,0-1 0,0 1 0,0-1 0,1 0 0,-1 1 1,0-1-1,0 0 0,0 0 0,0 0 0,0-1 1,-1 1-1,1 0 0,0-1 0,0 1 0,2-4 0,5-4 394,0 0-1,0-1 1,-1 0-1,13-22 1,28-72 2059,-47 157-3032,-4-19 599,1-24-44,0-1 1,0 1-1,1 0 0,1-1 0,-1 1 1,2 0-1,-1-1 0,1 1 0,4 9 0,-5-18 12,0 0-1,0 0 1,0 1-1,0-1 0,0 0 1,1 0-1,-1 0 1,0-1-1,1 1 0,-1 0 1,1 0-1,-1-1 1,1 1-1,-1-1 0,1 1 1,-1-1-1,1 0 1,-1 1-1,1-1 0,0 0 1,-1 0-1,1 0 0,-1 0 1,1-1-1,0 1 1,-1 0-1,1-1 0,-1 1 1,1-1-1,-1 1 1,1-1-1,-1 0 0,0 1 1,1-1-1,0-1 1,53-33 243,-52 33-241,38-34 78,-34 28-83,1 0 0,0 0 1,1 1-1,-1 0 0,1 1 1,1 0-1,-1 1 0,1-1 1,14-4-1,-22 10-13,-1 0-1,1 0 0,-1 0 1,0 0-1,1 0 1,-1 0-1,1 1 1,-1-1-1,0 0 0,1 1 1,-1-1-1,0 1 1,0-1-1,1 1 1,-1 0-1,0 0 0,0-1 1,0 1-1,0 0 1,0 0-1,0 0 1,0 0-1,0 0 1,0 1-1,0-1 0,-1 0 1,1 0-1,0 0 1,-1 1-1,1-1 1,-1 0-1,1 1 0,-1-1 1,0 1-1,0-1 1,1 0-1,-1 1 1,0 1-1,3 65-148,-3-56 118,0-8 127,0 2-486,0 1 0,0-1-1,0 1 1,1-1 0,0 1 0,3 9-1,-3-15 293,-1-1 0,0 1 0,1 0 0,-1-1-1,0 1 1,1 0 0,-1-1 0,1 1 0,-1-1 0,1 1-1,-1-1 1,1 1 0,0-1 0,-1 1 0,1-1 0,-1 0-1,1 1 1,0-1 0,-1 0 0,1 1 0,0-1 0,0 0-1,-1 0 1,1 0 0,1 0 0,0 0-115,0 0 0,1-1 1,-1 0-1,0 1 0,0-1 1,0 0-1,0 0 0,0 0 0,0 0 1,0-1-1,0 1 0,3-3 0,52-55-9669,-25 22-828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0.559"/>
    </inkml:context>
    <inkml:brush xml:id="br0">
      <inkml:brushProperty name="width" value="0.025" units="cm"/>
      <inkml:brushProperty name="height" value="0.025" units="cm"/>
    </inkml:brush>
  </inkml:definitions>
  <inkml:trace contextRef="#ctx0" brushRef="#br0">113 128 14542,'0'0'3475,"-9"14"-1046,-54 95-125,56-96-1917,1 0 0,0 1-1,1 0 1,1 0-1,0 0 1,1 0 0,-3 28-1,7-42-380,-1 1-1,0-1 1,0 1-1,0 0 1,0-1-1,1 1 1,-1-1-1,0 1 1,1-1-1,-1 1 1,0-1-1,1 1 1,-1-1-1,0 1 1,1-1-1,-1 1 1,1-1-1,-1 0 1,1 1-1,-1-1 1,1 0-1,-1 1 1,1-1-1,0 0 1,-1 0-1,1 1 1,-1-1-1,1 0 1,0 0-1,-1 0 1,1 0-1,-1 0 1,1 0-1,0 0 1,-1 0-1,1 0 1,-1 0-1,1 0 1,0-1-1,-1 1 1,1 0-1,-1 0 1,2-1-1,28-10 308,-15 2-228,0-2 0,-1 0 0,0 0 0,-1-2 0,0 1 0,-1-2 0,11-14 0,2-7 79,38-69 1,-45 67 499,12-41 0,-22 54 565,-10 30-1219,-12 25-24,2 0 1,1 2-1,1-1 1,2 1-1,1 0 0,-3 53 1,10-81-146,-1-3-60,1-1 1,0 1-1,0 0 0,0-1 0,0 1 1,0 0-1,0-1 0,0 1 1,0-1-1,1 1 0,-1 0 0,1-1 1,-1 1-1,1-1 0,-1 1 1,1-1-1,0 1 0,0-1 0,0 0 1,0 1-1,0-1 0,0 0 1,0 0-1,0 0 0,3 2 0,18 1-6614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1.146"/>
    </inkml:context>
    <inkml:brush xml:id="br0">
      <inkml:brushProperty name="width" value="0.025" units="cm"/>
      <inkml:brushProperty name="height" value="0.025" units="cm"/>
    </inkml:brush>
  </inkml:definitions>
  <inkml:trace contextRef="#ctx0" brushRef="#br0">67 1 12812,'0'0'11857,"0"12"-10902,-49 682 6044,52-744-6930,-6-72 0,2 89-63,-16-159-6,51 220-144,-26-20-433,0-1-1,1-1 1,0 0-1,0 0 1,1-1 0,-1 0-1,16 5 1,-15-7-946,-1-1-1,1 1 1,0-2 0,19 2-1,6-3-4513</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1.476"/>
    </inkml:context>
    <inkml:brush xml:id="br0">
      <inkml:brushProperty name="width" value="0.025" units="cm"/>
      <inkml:brushProperty name="height" value="0.025" units="cm"/>
    </inkml:brush>
  </inkml:definitions>
  <inkml:trace contextRef="#ctx0" brushRef="#br0">132 53 12011,'0'0'8649,"-11"0"-6119,6 0-2375,0 0 0,1 0 0,-1 1 0,0-1 0,0 1 0,0 0 0,0 1 0,1-1 0,-1 1 0,0 0 0,1 0 0,0 0 0,-1 1 0,1-1 0,0 1 0,0 0 0,0 1 0,1-1 0,-1 0 0,1 1 0,0 0 0,0 0 0,0 0 0,0 0 0,1 0 0,0 1 0,0-1 0,0 1 0,-2 7 0,3-11-113,1 1-1,-1 0 1,0-1 0,1 1 0,0 0 0,-1-1 0,1 1-1,0 0 1,0 0 0,0-1 0,0 1 0,0 0 0,0 0 0,0-1-1,1 1 1,-1 0 0,1 0 0,-1-1 0,1 1 0,1 2 0,-1-4-1,0 1 0,0 0 1,0-1-1,0 0 1,0 1-1,0-1 1,0 1-1,0-1 0,0 0 1,0 0-1,0 0 1,0 1-1,1-1 1,-1 0-1,0-1 0,0 1 1,0 0-1,0 0 1,0 0-1,0-1 1,0 1-1,2-1 0,6-3 157,-1 1-1,0-1 1,0-1-1,0 0 1,-1 0-1,10-8 0,-6 3-111,0-1-1,-1 0 1,0 0-1,0-1 0,-1 0 1,-1 0-1,0-1 1,-1 0-1,8-21 1,-22 114-668,2-54 428,1 0 1,1 1-1,2 42 1,1-68-34,0 1 0,0-1 0,0 1-1,0-1 1,1 0 0,-1 1 0,0-1 0,1 1 0,-1-1 0,1 0 0,0 1 0,-1-1 0,1 0 0,0 0 0,0 1 0,0-1 0,0 0 0,0 0-1,0 0 1,0 0 0,2 1 0,-2-1-295,0-1-1,0 0 0,1 1 1,-1-1-1,0 0 0,1 1 1,-1-1-1,0 0 0,1 0 0,-1 0 1,0 0-1,1 0 0,-1-1 1,0 1-1,0 0 0,2-1 1,18-9-12432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2.003"/>
    </inkml:context>
    <inkml:brush xml:id="br0">
      <inkml:brushProperty name="width" value="0.025" units="cm"/>
      <inkml:brushProperty name="height" value="0.025" units="cm"/>
    </inkml:brush>
  </inkml:definitions>
  <inkml:trace contextRef="#ctx0" brushRef="#br0">64 1 18161,'0'0'7757,"-1"10"-6924,-6 32 901,-14 53 0,11-58-1353,1 1 0,2 0-1,-1 43 1,7-79-374,1 1 0,0-1 0,0 1 0,0-1 0,0 1 0,1-1 0,-1 0 1,1 1-1,-1-1 0,1 0 0,0 1 0,0-1 0,0 0 0,0 0 0,1 0 0,-1 0 0,0 0 0,1 0 0,-1 0 0,1 0 0,0 0 0,3 2 0,-2-3-5,0 1 0,0-1 0,0 0 0,0 0-1,0-1 1,1 1 0,-1-1 0,0 1-1,0-1 1,1 0 0,-1 0 0,0-1 0,0 1-1,7-2 1,0-1-556,1 0-1,-1-1 1,0 0 0,0 0-1,0-1 1,0-1 0,-1 0-1,0 0 1,10-9 0,-7 3-2537,-2 0 0,1 0 0,14-25 0,-2-5-8819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2.393"/>
    </inkml:context>
    <inkml:brush xml:id="br0">
      <inkml:brushProperty name="width" value="0.025" units="cm"/>
      <inkml:brushProperty name="height" value="0.025" units="cm"/>
    </inkml:brush>
  </inkml:definitions>
  <inkml:trace contextRef="#ctx0" brushRef="#br0">50 1 11307,'0'0'16234,"0"3"-15225,-1 19-93,-2 0 0,-11 41 0,-2 17-72,13-56-756,-3 20 47,2 1-1,1-1 0,6 67 0,-3-111-134,0 0 0,0-1 0,0 1 0,0 0 0,1-1 0,-1 1 0,0 0 0,0 0 0,1-1 0,-1 1 0,0 0 0,0 0 0,1-1 0,-1 1 0,0 0 0,1 0 0,-1 0 0,0 0 0,1 0 0,-1-1 0,0 1 0,1 0 0,-1 0 0,0 0 0,1 0 0,-1 0 0,0 0 0,1 0 0,-1 0 0,0 0 0,1 0 0,-1 0 0,0 0 0,1 1 0,-1-1 0,0 0 0,1 0 0,-1 0 0,0 0 0,1 0 0,-1 1 0,0-1 0,0 0 0,1 0 0,-1 1 0,0-1 0,0 0 0,1 0 0,-1 1 0,0-1 0,0 0 0,0 1 0,0-1 0,1 0 0,-1 1 0,0-1 0,0 0 0,0 1 0,0-1 0,0 0 0,0 1 0,0-1 0,0 0 0,0 1 0,14-26 0,-5-33-8307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4.167"/>
    </inkml:context>
    <inkml:brush xml:id="br0">
      <inkml:brushProperty name="width" value="0.025" units="cm"/>
      <inkml:brushProperty name="height" value="0.025" units="cm"/>
    </inkml:brush>
  </inkml:definitions>
  <inkml:trace contextRef="#ctx0" brushRef="#br0">120 1 13389,'-2'-1'7624,"-9"11"-5458,5 11-1586,1 1-1,1 0 0,1-1 1,0 2-1,3 42 1,-1-19 321,-3 66 2707,3-114-3523,0 1-1,0-1 0,0 0 0,0 1 0,0-1 0,-1 1 0,1-1 0,-1 1 0,1 0 0,-1-1 0,1 1 0,-1 0 0,0 0 1,0 0-1,0 0 0,-2 0 0,-20-15-964,20 9 984,0 0-1,0 0 1,1 0 0,0-1-1,0 1 1,1-1-1,0 0 1,0 1-1,-1-10 1,8 15-143,0 2 1,0-1-1,0 0 1,-1 1-1,1 0 1,8 1-1,-11-1 21,25 0-16,-10 1 26,0 0 1,0-2-1,-1 0 0,1-1 0,0 0 0,0-1 0,-1-1 0,1-1 0,15-7 1,-18 3-1350,-10 2-1558,-7 0-4120,-12-1-3984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4.510"/>
    </inkml:context>
    <inkml:brush xml:id="br0">
      <inkml:brushProperty name="width" value="0.025" units="cm"/>
      <inkml:brushProperty name="height" value="0.025" units="cm"/>
    </inkml:brush>
  </inkml:definitions>
  <inkml:trace contextRef="#ctx0" brushRef="#br0">1 82 16528,'0'0'10506,"74"-42"-10282,-36 30-192,1 3-1345,-2 0-3332,-2 0-4804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5.650"/>
    </inkml:context>
    <inkml:brush xml:id="br0">
      <inkml:brushProperty name="width" value="0.025" units="cm"/>
      <inkml:brushProperty name="height" value="0.025" units="cm"/>
    </inkml:brush>
  </inkml:definitions>
  <inkml:trace contextRef="#ctx0" brushRef="#br0">1 84 13837,'0'0'5189,"59"-20"-4837,-17 14 385,9 1 128,9-2-257,5 4-351,5-1-161,0 2-32,-1-3-64,-5 0-32,-4 1-705,-7-6-1345,-8-3-3043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5.416"/>
    </inkml:context>
    <inkml:brush xml:id="br0">
      <inkml:brushProperty name="width" value="0.025" units="cm"/>
      <inkml:brushProperty name="height" value="0.025" units="cm"/>
    </inkml:brush>
  </inkml:definitions>
  <inkml:trace contextRef="#ctx0" brushRef="#br0">8 1 15439,'0'0'9037,"-1"9"-8882,-4 42 862,4 65 0,1-115-995,0 0 0,-1 1 0,2-1-1,-1 0 1,0 0 0,0 1 0,0-1 0,1 0 0,-1 0-1,0 1 1,1-1 0,-1 0 0,1 0 0,0 0-1,-1 0 1,1 0 0,0 0 0,0 0 0,-1 0 0,1 0-1,0 0 1,0 0 0,0-1 0,0 1 0,2 1-1,-1-2 62,0 1-1,0-1 0,1 1 1,-1-1-1,0 0 0,0 0 0,0 0 1,0-1-1,0 1 0,1 0 0,-1-1 1,0 1-1,3-2 0,6-3 261,0 0 0,-1-1-1,0 0 1,13-9 0,7-12 21,-24 20-328,-1 1 1,2 1-1,-1-1 0,0 1 0,1 0 0,0 1 0,0 0 1,0 0-1,14-5 0,-20 9-46,0 0 0,-1 0 0,1 1 0,0-1 1,0 0-1,0 0 0,0 1 0,-1-1 0,1 1 0,0-1 0,0 1 1,-1-1-1,1 1 0,0-1 0,-1 1 0,1 0 0,0-1 1,-1 1-1,1 0 0,-1-1 0,1 1 0,-1 0 0,0 0 0,1 0 1,-1-1-1,0 1 0,0 0 0,1 0 0,-1 0 0,0 0 1,0 0-1,0-1 0,0 1 0,0 1 0,3 40 177,-2-32-112,-1-4-41,0 0 0,1 0 0,0 0 1,0 0-1,1-1 0,3 10 0,-5-14 12,1 0 0,0 0 0,-1 0 0,1 0-1,0 0 1,0 0 0,0 0 0,0-1 0,0 1 0,0 0 0,0 0 0,0-1 0,0 1 0,0 0 0,0-1 0,0 1-1,0-1 1,1 1 0,-1-1 0,0 0 0,0 0 0,0 0 0,1 1 0,-1-1 0,0 0 0,1 0 0,-1-1 0,0 1-1,0 0 1,0 0 0,1 0 0,-1-1 0,0 1 0,0-1 0,0 1 0,1-1 0,1-1 0,7-3 78,0-2-1,-1 1 1,1-1 0,-1 0 0,0-1 0,13-15 0,-13 13-53,1 0 0,0 1 0,1 0 0,17-11 0,-27 19-51,0 0 0,0 1 0,0-1 0,0 1 0,0-1 0,0 1 0,0-1 0,0 1 0,1 0 0,-1 0 0,0-1 0,0 1 0,0 0 0,0 0 0,0 0 0,0 0 0,1 0 0,-1 0 0,0 0 0,0 1 0,0-1 0,0 0 0,0 1 0,0-1 0,0 1 0,0-1 0,0 1 0,0-1 0,0 1 0,0 0 0,0-1 0,0 1 0,0 0 0,-1 0 0,1 0 0,0-1 0,-1 1 0,1 0 0,0 0 0,-1 0 0,1 0 0,-1 0 0,0 0 0,1 1 0,-1-1 0,0 0 0,1 0 0,-1 0 0,0 0 0,0 0 0,0 3 0,1 9 0,0 1 0,0 0 0,-3 21 0,1-17 0,1-9 0,3 38 0,-3-47 0,0 0 0,0 1 0,0-1 0,0 1 0,0-1 0,0 0 0,0 1 0,1-1 0,-1 1 0,0-1 0,0 0 0,0 1 0,1-1 0,-1 0 0,0 1 0,0-1 0,1 0 0,-1 0 0,0 1 0,0-1 0,1 0 0,-1 0 0,0 1 0,1-1 0,-1 0 0,1 0 0,-1 0 0,0 0 0,1 0 0,-1 1 0,0-1 0,1 0 0,16-17 0,2-17-1639,-15 26 528,-1 0 0,0 0-1,-1 0 1,0 0 0,2-9-1,-3-8-6692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5.743"/>
    </inkml:context>
    <inkml:brush xml:id="br0">
      <inkml:brushProperty name="width" value="0.025" units="cm"/>
      <inkml:brushProperty name="height" value="0.025" units="cm"/>
    </inkml:brush>
  </inkml:definitions>
  <inkml:trace contextRef="#ctx0" brushRef="#br0">0 0 18289,'0'0'10730,"54"27"-23157,-41-16 191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6.117"/>
    </inkml:context>
    <inkml:brush xml:id="br0">
      <inkml:brushProperty name="width" value="0.025" units="cm"/>
      <inkml:brushProperty name="height" value="0.025" units="cm"/>
    </inkml:brush>
  </inkml:definitions>
  <inkml:trace contextRef="#ctx0" brushRef="#br0">72 1 20019,'0'0'9577,"-9"57"-9193,3-23-191,2 5-129,-1-3-64,3 0 0,1-5-385,1-7-544,0-4-576,-2-5-449,-3-8-160,-3-5-1633,-5-2-1314,-3-5-6406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6.458"/>
    </inkml:context>
    <inkml:brush xml:id="br0">
      <inkml:brushProperty name="width" value="0.025" units="cm"/>
      <inkml:brushProperty name="height" value="0.025" units="cm"/>
    </inkml:brush>
  </inkml:definitions>
  <inkml:trace contextRef="#ctx0" brushRef="#br0">0 130 13453,'0'-8'3245,"0"3"-2875,0 1 0,0 0 0,0-1-1,1 1 1,0 0 0,0 0 0,0 0-1,0-1 1,0 1 0,1 0 0,0 0-1,-1 1 1,2-1 0,-1 0-1,0 1 1,1-1 0,-1 1 0,1 0-1,0 0 1,0 0 0,1 0 0,-1 0-1,1 1 1,-1-1 0,1 1 0,7-3-1,0 0-43,0 1 0,1 1 1,-1 0-1,1 0 0,0 1 0,0 1 0,20 0 0,-25 1-260,0 0-1,-1 0 1,1 1-1,0 0 1,0 0 0,0 1-1,0-1 1,-1 2-1,1-1 1,-1 1 0,0 0-1,0 0 1,0 1-1,8 5 1,-13-8-49,1 1 1,0-1-1,-1 1 0,0-1 0,1 1 1,-1 0-1,0-1 0,0 1 1,0 0-1,0 0 0,0 0 0,0 0 1,-1 0-1,1 0 0,-1 0 0,1 0 1,-1 0-1,0 0 0,0 0 1,0 0-1,0 4 0,-1-2 43,0-1-1,0 0 0,0 0 1,-1 0-1,1 0 0,-1 0 1,0 0-1,0 0 0,0 0 1,0-1-1,-1 1 0,-2 2 1,-10 7 201,1-1 0,-2-1 1,1-1-1,-18 9 0,23-13-226,11-2-34,11-1 1,33 0-2,10 1-19,-49-1-1,1-1 0,-1 1-1,0 0 1,0 1 0,0 0 0,0 0-1,0 0 1,-1 0 0,1 1 0,-1 0-1,0 0 1,0 0 0,6 8 0,-9-10 21,0 0 0,0 1 0,-1-1 1,0 0-1,1 1 0,-1-1 0,0 1 1,0-1-1,0 1 0,0-1 0,-1 1 0,1 0 1,-1-1-1,1 1 0,-1 0 0,0 0 1,0-1-1,0 1 0,-1 0 0,1 0 1,0-1-1,-1 1 0,0 0 0,0-1 0,0 1 1,0-1-1,0 1 0,0-1 0,-1 1 1,1-1-1,-1 0 0,0 0 0,1 0 1,-4 3-1,-6 5 21,0 0 0,0 0 0,-1-1 0,0-1 0,-1 0 0,1-1 0,-17 7 0,21-11-17,1 0 1,-1 0-1,0 0 0,0-1 1,0-1-1,0 1 0,0-1 1,0 0-1,-1-1 0,1 0 1,0-1-1,0 1 0,0-1 1,-13-4-1,19 4-232,-1 0 0,1 0 0,0-1 0,-1 1 0,1-1 0,0 1 0,0-1 0,0 0 0,0 0 0,0 0 0,0 0 0,1 0 0,-1 0 0,1 0 0,-1-1 0,1 1-1,-2-5 1,2 5 37,1 1 0,-1 0-1,1-1 1,0 1-1,0 0 1,-1-1-1,1 1 1,0-1 0,0 1-1,0-1 1,1 1-1,-1 0 1,0-1-1,0 1 1,1-1 0,-1 1-1,1 0 1,-1 0-1,1-1 1,0 1-1,-1 0 1,1 0 0,0-1-1,0 1 1,0 0-1,0 0 1,0 0-1,0 0 1,0 0 0,0 1-1,1-1 1,-1 0-1,0 0 1,2 0-1,17-8-6086,1 0-3215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6.832"/>
    </inkml:context>
    <inkml:brush xml:id="br0">
      <inkml:brushProperty name="width" value="0.025" units="cm"/>
      <inkml:brushProperty name="height" value="0.025" units="cm"/>
    </inkml:brush>
  </inkml:definitions>
  <inkml:trace contextRef="#ctx0" brushRef="#br0">75 27 16912,'0'0'13543,"-10"4"-13446,6-2-86,0 0 1,0 0 0,0 0 0,1 0 0,-1 1-1,1 0 1,-1 0 0,1-1 0,0 2 0,0-1 0,0 0-1,0 1 1,1-1 0,-1 1 0,1 0 0,0 0 0,0 0-1,0 0 1,1 0 0,-1 0 0,1 0 0,0 1-1,0-1 1,1 1 0,-1-1 0,1 0 0,1 7 0,-2-10 1,2 0 1,-1 1 0,0-1 0,0 0-1,0 0 1,0 1 0,1-1 0,-1 0-1,1 0 1,-1 0 0,1 0 0,-1 1-1,1-1 1,0 0 0,-1 0 0,1 0-1,0 0 1,0 0 0,0-1 0,0 1-1,0 0 1,0 0 0,0-1 0,1 2 0,1-1 50,0 0 0,1 1 0,-1-2 0,0 1 1,0 0-1,1-1 0,-1 1 0,0-1 1,5 0-1,0 0 48,1-1 0,-1 0 1,0-1-1,1 1 0,-1-2 0,0 1 1,9-5-1,-11 4-112,0 0 0,0 0 0,0-1 0,-1 1 0,1-2 0,-1 1 0,0 0 0,0-1 0,0 0 0,-1 0 0,0-1 0,0 1 0,0-1 0,0 0 0,-1 0 0,0 0 0,0 0 0,-1-1 0,0 1 0,0-1 0,0 1 0,0-9 0,-2 13-10,0 1 1,-1 0-1,1 0 1,0 0-1,0 0 0,-1 0 1,1 0-1,-1 0 1,1 0-1,-1 0 1,0 0-1,1 0 0,-1 0 1,0 0-1,1 0 1,-1 1-1,0-1 0,0 0 1,0 0-1,0 1 1,0-1-1,0 1 1,0-1-1,0 1 0,0-1 1,0 1-1,0 0 1,0-1-1,0 1 0,0 0 1,0 0-1,0 0 1,-1 0-1,1 0 1,0 0-1,0 0 0,0 0 1,0 0-1,0 0 1,0 1-1,0-1 0,-1 1 1,0 0-1,-2-1-86,1 1-1,-1 0 1,1 0-1,-1 1 1,1-1-1,-1 1 1,1-1-1,0 1 1,0 0-1,0 0 1,0 1-1,-5 4 1,7-7-144,1 1 1,-1 0 0,0-1-1,0 1 1,1 0 0,-1 0-1,0 0 1,1 0 0,-1 0-1,1 0 1,-1 0-1,1 0 1,0 0 0,-1 0-1,1 0 1,0 0 0,0 0-1,0 0 1,0 0 0,0 0-1,0 0 1,0 0 0,0 0-1,0 0 1,0 0-1,0 1 1,1-1 0,-1 0-1,0 0 1,1 0 0,-1-1-1,1 1 1,-1 0 0,1 0-1,0 0 1,-1 0-1,1 0 1,0 0 0,0-1-1,-1 1 1,1 0 0,0-1-1,0 1 1,1 0 0,3 1-1132,0-1 1,0 1 0,0-1 0,0 0 0,0 0 0,0-1-1,10 0 1,17 0-3215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7.175"/>
    </inkml:context>
    <inkml:brush xml:id="br0">
      <inkml:brushProperty name="width" value="0.025" units="cm"/>
      <inkml:brushProperty name="height" value="0.025" units="cm"/>
    </inkml:brush>
  </inkml:definitions>
  <inkml:trace contextRef="#ctx0" brushRef="#br0">178 30 5862,'0'0'17728,"-11"-4"-15795,6 2-1798,1 0-1,0 1 1,-1 0 0,1 0 0,-1 0 0,1 0-1,-1 0 1,0 1 0,1 0 0,-1 0 0,0 1-1,1-1 1,-1 1 0,1 0 0,-1 0 0,1 0-1,-1 1 1,1-1 0,0 1 0,0 0 0,0 1-1,0-1 1,-6 5 0,4-1 77,1-1 1,0 1-1,0 0 0,1 0 0,-1 1 1,1-1-1,1 1 0,-1 0 1,1 0-1,-3 12 0,5-17-184,0 0-1,1 0 0,-1 0 0,1 0 0,-1 0 0,1 0 0,0 0 0,0 0 0,0 0 1,0 0-1,0 0 0,1 0 0,-1 0 0,0 0 0,1 0 0,-1 0 0,1-1 1,0 1-1,0 0 0,0 0 0,0 0 0,0-1 0,0 1 0,0 0 0,1-1 0,-1 1 1,0-1-1,1 0 0,-1 1 0,1-1 0,0 0 0,-1 0 0,1 0 0,0 0 0,0 0 1,0 0-1,0 0 0,0-1 0,-1 1 0,1-1 0,0 0 0,0 1 0,3-1 1,0 1-16,1-1 1,-1 1-1,0-1 1,0 0 0,1 0-1,-1-1 1,0 1 0,1-1-1,-1-1 1,0 1 0,0-1-1,0 0 1,0 0 0,-1 0-1,1 0 1,0-1-1,-1 0 1,0 0 0,1 0-1,-1-1 1,-1 1 0,1-1-1,0 0 1,-1 0 0,0 0-1,0-1 1,0 1 0,0-1-1,-1 0 1,0 1 0,0-1-1,0 0 1,0 0-1,-1 0 1,0-1 0,0 1-1,0-9 1,-1 12-13,0-1 0,-1 0 0,0 0 0,1 0 0,-1 0 0,0 1 0,0-1 0,-1 0 0,1 1 0,0-1 0,-1 1 0,0 0 0,1-1 0,-1 1 0,0 0 0,0 0 0,0 0 0,-1 0 0,1 0 0,0 1 0,-1-1 0,1 1 0,-1-1 0,1 1 0,-1 0 0,0 0 0,-4-1 0,-2-1 0,0 1 0,1 0 0,-1 1 0,0 0 0,0 0 0,1 1 0,-18 1 0,25-1-68,0 0 1,1 0-1,-1 0 1,0 1-1,0-1 1,0 0-1,0 0 1,1 1-1,-1-1 1,0 0-1,0 1 1,1-1-1,-1 1 1,0-1-1,1 1 0,-1-1 1,1 1-1,-1-1 1,0 1-1,1 0 1,-1-1-1,1 1 1,-1 0-1,1-1 1,0 1-1,-1 0 1,1 0-1,0-1 0,0 1 1,-1 0-1,1 0 1,0 0-1,0 0 1,0-1-1,0 1 1,0 0-1,0 0 1,0 0-1,0 0 1,0-1-1,1 1 1,-1 0-1,0 0 0,0 0 1,1-1-1,-1 1 1,0 0-1,1-1 1,-1 1-1,1 0 1,-1-1-1,1 1 1,-1 0-1,1-1 1,0 1-1,-1-1 1,1 1-1,0-1 0,-1 1 1,1-1-1,0 1 1,1-1-1,5 3-1505,1 0 0,0-1-1,0-1 1,0 1 0,0-1 0,15 0-1,4-1-5964</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37.776"/>
    </inkml:context>
    <inkml:brush xml:id="br0">
      <inkml:brushProperty name="width" value="0.025" units="cm"/>
      <inkml:brushProperty name="height" value="0.025" units="cm"/>
    </inkml:brush>
  </inkml:definitions>
  <inkml:trace contextRef="#ctx0" brushRef="#br0">1 90 15631,'0'0'1708,"2"-9"-261,-2 7-1125,12-41 584,1 19 1440,-13 23-1981,1 0-1,0 0 1,0 0-1,0 0 1,0 1-1,0-1 1,0 0-1,1 0 1,-1 1-1,0-1 1,0 0-1,0 1 1,1-1-1,-1 1 1,2-1-1,-2 33 2764,-10 40-2286,6-59-721,1 1 0,0-1 0,1 1 0,1 19 0,0-33-121,0 1 0,0 0 0,0 0 0,0 0 0,0-1 0,1 1 0,-1 0 0,0-1 0,1 1 0,-1 0 0,0 0 0,1-1 0,-1 1 0,1-1 0,-1 1 0,1 0 0,-1-1 0,1 1 0,-1-1 0,1 1 0,0-1 0,-1 1 0,1-1 0,0 0 0,-1 1 0,1-1 0,1 1 0,26-2 0,23-18 0,5-22 0,-42 29 0,1 1 0,28-16 0,-42 27 0,-1-1 0,0 1 0,1 0 0,-1 0 0,0 0 0,1 0 0,-1 0 0,1 0 0,-1 0 0,0 0 0,1 0 0,-1 0 0,0 0 0,1 0 0,-1 0 0,0 0 0,1 1 0,-1-1 0,0 0 0,1 0 0,-1 0 0,0 0 0,1 1 0,-1-1 0,0 0 0,1 0 0,-1 1 0,0-1 0,0 0 0,1 0 0,-1 1 0,0-1 0,0 0 0,0 1 0,0-1 0,1 0 0,-1 1 0,0-1 0,0 0 0,0 1 0,0-1 0,0 0 0,0 1 0,0-1 0,0 1 0,0-1 0,0 0 0,0 1 0,0-1 0,0 0 0,0 1 0,0-1 0,-1 1 0,0 34 0,0-3 0,3-31 0,-1 0 0,0 0 0,1-1 0,-1 1 0,1 0 0,-1-1 0,1 1 0,-1-1 0,1 0 0,-1 0 0,1 1 0,-1-1 0,1 0 0,0 0 0,-1 0 0,1-1 0,-1 1 0,1 0 0,2-1 0,32-9 0,-14 1 0,-1-1 0,0 1 0,1 2 0,0 0 0,0 1 0,1 1 0,43-3 0,-64 8 0,-1 0 0,0 0 0,0 0 0,0 0 0,1 1 0,-1-1 0,0 0 0,0 1 0,0-1 0,0 1 0,0-1 0,1 1 0,-1 0 0,0 0 0,0-1 0,-1 1 0,1 0 0,0 0 0,0 0 0,0 0 0,-1 0 0,1 0 0,0 0 0,-1 0 0,1 0 0,-1 0 0,1 0 0,-1 1 0,1-1 0,-1 0 0,0 0 0,0 1 0,0-1 0,0 0 0,0 2 0,-3 58 0,-1-23 0,23-34-1692,4-6-4869,-13-5-5717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0:48.773"/>
    </inkml:context>
    <inkml:brush xml:id="br0">
      <inkml:brushProperty name="width" value="0.025" units="cm"/>
      <inkml:brushProperty name="height" value="0.025" units="cm"/>
    </inkml:brush>
  </inkml:definitions>
  <inkml:trace contextRef="#ctx0" brushRef="#br0">0 28 5605,'0'0'12791,"10"-2"-12113,51-5-27,1 2 1,112 6-1,-58 2 166,-63-4-673,0 3 0,0 2 0,65 14 0,-67-10-56,0-3 1,1-2-1,-1-2 0,89-11 0,37 1-64,75 5 1287,122 2-1037,288 69-210,752 28 0,-1372-94-63,278-2 43,-233-4-21,144-26 0,-52-7-22,165-30-16,-249 54 8,159-3 1,370 17 76,-439-14-70,-112 15-537,15-1-2963,-1-2-3279,-14-4-1661</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1:05.532"/>
    </inkml:context>
    <inkml:brush xml:id="br0">
      <inkml:brushProperty name="width" value="0.025" units="cm"/>
      <inkml:brushProperty name="height" value="0.025" units="cm"/>
    </inkml:brush>
  </inkml:definitions>
  <inkml:trace contextRef="#ctx0" brushRef="#br0">1 100 5221,'0'0'11440,"10"1"-10586,261 20 3296,14 1-2977,436-64 665,-386 12-746,516-31 1588,-35 50-1209,-510 13-1383,-246 1-79,0 3 0,67 15 1,22 2 5,-104-21 17,0-2 0,1-1 0,-1-3 0,49-10 0,-5 1-5,-82 13-3145,-15-1-2978,-1-3-674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1:15.963"/>
    </inkml:context>
    <inkml:brush xml:id="br0">
      <inkml:brushProperty name="width" value="0.025" units="cm"/>
      <inkml:brushProperty name="height" value="0.025" units="cm"/>
    </inkml:brush>
  </inkml:definitions>
  <inkml:trace contextRef="#ctx0" brushRef="#br0">1 122 8456,'0'0'6871,"12"1"-6060,159-8 1624,-11-1-1502,650 27-36,-326-35-747,242 6 1238,101-8 712,-707 11-1542,18 0-133,-50 5-344,0-4 0,133-27 0,-91 10-810,-44 18-4847,-82 5 809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6.475"/>
    </inkml:context>
    <inkml:brush xml:id="br0">
      <inkml:brushProperty name="width" value="0.025" units="cm"/>
      <inkml:brushProperty name="height" value="0.025" units="cm"/>
    </inkml:brush>
  </inkml:definitions>
  <inkml:trace contextRef="#ctx0" brushRef="#br0">1 127 15951,'0'0'7527,"96"-3"-6021,-16-13-706,20-2-671,11-1-65,9-2-993,-7-3-3171,-9-2-3716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1:17.327"/>
    </inkml:context>
    <inkml:brush xml:id="br0">
      <inkml:brushProperty name="width" value="0.025" units="cm"/>
      <inkml:brushProperty name="height" value="0.025" units="cm"/>
    </inkml:brush>
  </inkml:definitions>
  <inkml:trace contextRef="#ctx0" brushRef="#br0">0 0 8808,'0'0'8056,"8"11"-7100,-3-8-790,1 0 1,-1 0 0,1-1 0,0 0 0,0 0-1,0 0 1,0 0 0,0-1 0,7 0-1,59 4 380,-67-5-517,386-1 1283,57 2-879,-157 24-376,32 1 249,-223-24 87,718-4 1510,78-6-932,-781 14-601,46 0 247,-137-7-560,0 0 0,0-2 0,0-1-1,38-12 1,-50 13-147,-10 3-76,1-1 0,-1 0 0,1 0 0,-1 1 0,1-1 0,-1-1 0,0 1 0,0 0 0,1 0 0,2-3 0,-5 3-390,1 0 0,0 0 0,0 0 1,-1 0-1,1 0 0,-1-1 0,1 1 0,-1 0 0,0 0 0,1 0 1,-1-1-1,0 1 0,0 0 0,0 0 0,1-1 0,-2-1 1,1-16-14372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1:41.195"/>
    </inkml:context>
    <inkml:brush xml:id="br0">
      <inkml:brushProperty name="width" value="0.025" units="cm"/>
      <inkml:brushProperty name="height" value="0.025" units="cm"/>
    </inkml:brush>
  </inkml:definitions>
  <inkml:trace contextRef="#ctx0" brushRef="#br0">1 180 2338,'2'-23'6501,"7"11"-3595,-6 11-2820,0 0 1,0 0-1,-1 0 1,1 0-1,0 1 1,1-1-1,-1 1 1,0 0-1,5 0 1,3 0-13,255-20 3216,48-2-1284,93 33-1295,228-6-280,-87-39 99,433-19 702,-739 39-1009,-106 3 207,192 11 0,-202 15-396,-69-7-2459,73 2 1,-79-11-805,6-1-1790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08.941"/>
    </inkml:context>
    <inkml:brush xml:id="br0">
      <inkml:brushProperty name="width" value="0.025" units="cm"/>
      <inkml:brushProperty name="height" value="0.025" units="cm"/>
    </inkml:brush>
  </inkml:definitions>
  <inkml:trace contextRef="#ctx0" brushRef="#br0">0 210 1634,'0'0'10020,"9"-6"-9871,-4 2-37,1 0 0,-1 0 0,1 1 1,0 0-1,0 0 0,0 0 0,0 1 0,1 0 0,-1 0 0,0 1 0,1 0 0,0 0 1,9 0-1,271-1 4622,366 6-1573,-297 25-2418,83 1 100,-123-26 130,102 0-740,7-43-38,-250 18-43,94-5 453,370-55-185,-488 54-377,1 6-1,244-3 1,-235 25 27,275 37-1,-335-27-32,0-5 0,123-8 0,-67 0-4,-93 3-21,-1 2-1,102 19 1,-125-13-21,0 2-1,0 1 1,-2 2 0,1 2-1,38 22 1,-6-2 67,-67-29-1668,-7-2-4846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40.593"/>
    </inkml:context>
    <inkml:brush xml:id="br0">
      <inkml:brushProperty name="width" value="0.025" units="cm"/>
      <inkml:brushProperty name="height" value="0.025" units="cm"/>
    </inkml:brush>
  </inkml:definitions>
  <inkml:trace contextRef="#ctx0" brushRef="#br0">383 748 4324,'0'0'118,"10"0"106,256 3 5544,12-6-3708,-167 1-2132,171-16 1903,29 0-843,-150 18-872,311-6 547,-441 4-598,0-2 0,0-2-1,0 0 1,-1-2-1,0-1 1,-1-2 0,0-1-1,-1-1 1,36-22-1,23-9 322,-63 34-266,-1-1 0,-1-1 0,0-1 0,-1 0-1,35-30 1,-53 40-38,0 0-1,1 0 0,-2-1 0,1 1 0,0-1 0,-1 0 1,0 1-1,0-1 0,0 0 0,0 0 0,-1 0 0,1-1 1,-1 1-1,0 0 0,0-1 0,-1 1 0,1 0 0,-1-1 0,0-4 1,-1 3-25,0 0 1,-1 0-1,0 0 1,0 0-1,-1 0 1,1 0-1,-1 0 0,0 1 1,-1-1-1,1 1 1,-9-9-1,-6-4 17,-1 0 0,-1 1-1,-1 1 1,0 1-1,-28-15 1,4 7-68,0 1 0,-1 3 0,-1 2 0,-1 2 0,-95-18 0,-252-8-69,-690 34-353,1082 7 416,-61 1-2,-226 10-33,224-6 26,0 4 0,-86 22 0,137-27 25,0 1-1,1 0 1,-1 1 0,1 1-1,0 0 1,1 1 0,0 1-1,0 0 1,1 0 0,0 1 0,-12 14-1,20-19-153,-1 1-1,1-1 1,0 1-1,0 0 1,1 0-1,0 1 1,0-1 0,0 1-1,1-1 1,0 1-1,0 0 1,1 0-1,0 0 1,0 0-1,1 0 1,0 0-1,0 0 1,0 0 0,1 0-1,0 0 1,0-1-1,1 1 1,0 0-1,0 0 1,1-1-1,5 12 1,24 27-4314,11-5-3529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29.416"/>
    </inkml:context>
    <inkml:brush xml:id="br0">
      <inkml:brushProperty name="width" value="0.025" units="cm"/>
      <inkml:brushProperty name="height" value="0.025" units="cm"/>
    </inkml:brush>
  </inkml:definitions>
  <inkml:trace contextRef="#ctx0" brushRef="#br0">1 0 1922,'0'0'-1025</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31.144"/>
    </inkml:context>
    <inkml:brush xml:id="br0">
      <inkml:brushProperty name="width" value="0.025" units="cm"/>
      <inkml:brushProperty name="height" value="0.025" units="cm"/>
    </inkml:brush>
  </inkml:definitions>
  <inkml:trace contextRef="#ctx0" brushRef="#br0">284 901 1602,'-8'2'1857,"-1"0"-1157,-37 4 815,45-6-1323,-1 0 0,1 0-1,0 0 1,-1 0 0,1 0-1,-1 0 1,1-1 0,0 1-1,-1 0 1,1-1 0,0 1-1,-1-1 1,1 0 0,0 1-1,0-1 1,0 0 0,-1 0-1,1 0 1,0 0 0,0 0-1,0 0 1,0 0 0,1 0-1,-1 0 1,0 0 0,0 0-1,1-1 1,-1 1-1,0-3 1,0 4 27,1-1 0,-1 0 0,1 1 0,0-1 0,0 0 0,-1 0 0,1 1 0,0-1 0,0 0 0,0 0 0,0 0-1,0 1 1,0-1 0,0 0 0,0 0 0,0 0 0,0 1 0,0-1 0,1 0 0,-1 0 0,0 1 0,1-1 0,-1 0 0,0 0 0,1 1 0,-1-1 0,1 0 0,-1 1 0,1-2-1,24 3 2203,-13 1-2463,71 6 1502,150-6 0,-85-4-1209,333 13 371,162 1-416,307-26 2345,137 51-1921,-911-26-603,683-17 336,-734-5 10,242-56 1,-244 41-299,18 5-49,-77 13 12,69-18 1,-115 22-33,0-2 0,-1 0 1,1-1-1,-1 0 1,-1-2-1,1 0 1,-1-1-1,19-15 0,-30 20-1,0 1-1,0-1 0,-1 0 0,1 0 0,-1 0 0,0-1 1,0 0-1,-1 1 0,0-1 0,4-10 0,-6 14-13,-1-1-1,1 0 0,0 0 1,-1 0-1,0 1 0,0-1 1,0 0-1,0 0 0,0 0 1,-1 1-1,1-1 1,-1 0-1,0 0 0,1 1 1,-1-1-1,-1 0 0,1 1 1,0-1-1,-1 1 0,1 0 1,-1-1-1,1 1 0,-1 0 1,0 0-1,0 0 0,0 0 1,-4-2-1,-22-17-44,-2 0 0,-1 3 0,0 0 0,-2 2 0,-52-19 0,-181-44-440,216 66 453,-806-157-1123,198 90 889,-699 8 0,326 94 94,729-16 218,151-5 8,-242 30 1,351-23-35,0 2 1,1 3-1,0 0 1,2 3-1,-1 1 1,2 2-1,-49 33 1,46-25 4,1 3 1,2 1 0,1 2-1,2 1 1,1 2-1,-33 45 1,59-68 27,-1-1-1,2 1 1,-1 0 0,2 1 0,0 0 0,1 0-1,0 0 1,1 0 0,0 1 0,2 0-1,-1 0 1,2-1 0,0 1 0,1 16-1,-1 8 7,0-20-16,1 1 0,1-1 0,5 38-1,-5-52-27,1 0-1,-1 0 1,1 0-1,0 0 1,0 0-1,1 0 0,0 0 1,-1-1-1,1 1 1,1-1-1,-1 0 1,1 0-1,-1 0 0,1-1 1,1 1-1,-1-1 1,0 0-1,1 0 1,4 3-1,8 1-39,0 0 0,0-2 0,0 0 0,1 0 0,0-2-1,31 3 1,55-6-6459,-55-6-553</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49.609"/>
    </inkml:context>
    <inkml:brush xml:id="br0">
      <inkml:brushProperty name="width" value="0.025" units="cm"/>
      <inkml:brushProperty name="height" value="0.025" units="cm"/>
    </inkml:brush>
  </inkml:definitions>
  <inkml:trace contextRef="#ctx0" brushRef="#br0">95 1010 8392,'87'29'967,"0"-4"-1,105 17 1,184 9 865,-212-31-185,680 40 660,4-55-1437,-509-6-913,923-40 502,-929 25 187,398 7-449,-81 3-156,-4-49 52,-453 19 144,-158 27-71,0-1 0,0-1 1,43-23-1,-71 30-138,0-1-1,-1-1 0,1 1 1,-1-1-1,-1 0 1,1-1-1,-1 0 0,0 1 1,-1-1-1,1-1 1,-1 1-1,-1-1 0,5-11 1,16-30 255,-21 45-276,0-1 0,-1 0 0,1 0-1,-1 0 1,0 0 0,-1 0-1,1-1 1,-1 1 0,0-1-1,-1 1 1,1 0 0,-1-1-1,0 1 1,0-1 0,-1 1 0,1-1-1,-1 1 1,0-1 0,-1 1-1,0 0 1,1 0 0,-2 0-1,1 0 1,0 0 0,-1 0 0,0 0-1,0 1 1,-1-1 0,1 1-1,-8-7 1,-11-9 4,0 1 1,-2 1-1,0 1 1,-42-23-1,37 23-9,-31-17-5,-2 3-1,-1 3 0,-1 3 0,-74-19 0,-275-50 0,283 68 38,-694-96 22,-8 53-114,167 17-992,-222 8 320,-2 50 825,492-7-91,-387 21 211,735-15-105,-1 2 0,1 2 0,0 2 1,1 3-1,0 1 0,-90 44 0,118-49-116,1 1 0,1 1 1,-1 1-1,2 0 0,0 1 1,1 1-1,0 1 0,1 1 0,1 0 1,0 0-1,2 1 0,0 1 0,1 0 1,1 1-1,0 0 0,2 0 0,0 1 1,-4 23-1,6-16 20,1 1 0,2 0 0,1 0 0,1 0 1,2 0-1,1 1 0,1-1 0,1-1 0,2 1 0,0-1 0,3 0 0,0 0 0,1-1 1,18 33-1,-13-32 21,2-1 1,0-1-1,2-1 1,1 0 0,0-2-1,2 0 1,1-1-1,1-1 1,0-1 0,2-2-1,0 0 1,1-2-1,31 14 1,-16-12-547,1-2-1,1-1 1,70 13 0,58-7-4240,2-15-4324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51.132"/>
    </inkml:context>
    <inkml:brush xml:id="br0">
      <inkml:brushProperty name="width" value="0.025" units="cm"/>
      <inkml:brushProperty name="height" value="0.025" units="cm"/>
    </inkml:brush>
  </inkml:definitions>
  <inkml:trace contextRef="#ctx0" brushRef="#br0">31 48 14574,'0'0'8365,"-2"12"-7249,0 1-845,-8 32 758,3 1 1,2 0-1,1 58 0,4-103-977,-1 0 0,1 1 0,1-1-1,-1 0 1,0 0 0,0 1 0,0-1 0,1 0 0,-1 0 0,0 0-1,1 1 1,-1-1 0,1 0 0,0 0 0,-1 0 0,1 0 0,0 0 0,0 0-1,-1 0 1,1 0 0,0 0 0,0-1 0,0 1 0,0 0 0,0 0 0,0-1-1,1 1 1,-1-1 0,0 1 0,0-1 0,0 1 0,0-1 0,1 0-1,-1 0 1,0 0 0,0 1 0,1-1 0,-1 0 0,0 0 0,0-1 0,1 1-1,-1 0 1,0 0 0,0-1 0,1 1 0,-1 0 0,0-1 0,0 1 0,1-2-1,5 0 152,0-2 0,0 1 0,-1-1 0,1 0 0,-1 0 0,0 0 0,6-7 0,27-27-181,-2-3-1,-2-1 0,-1-1 1,39-69-1,-72 112-82,-1-1 0,0 1 0,1-1 0,-1 1 0,0-1 0,1 0-1,-1 1 1,0-1 0,0 0 0,0 1 0,1-1 0,-1 1 0,0-1 0,0 0 0,0 1 0,0-1 0,0 0 0,0 1 0,0-1-1,-1 0 1,1 1 0,0-1 0,0 0 0,0 1 0,-1-1 0,1 0 0,0 1 0,-1-1 0,1 1 0,0-1 0,-1 1-1,0-1 1,-24-8-4876,-46 11-7052,58-1 9497,-27 3-7239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51.475"/>
    </inkml:context>
    <inkml:brush xml:id="br0">
      <inkml:brushProperty name="width" value="0.025" units="cm"/>
      <inkml:brushProperty name="height" value="0.025" units="cm"/>
    </inkml:brush>
  </inkml:definitions>
  <inkml:trace contextRef="#ctx0" brushRef="#br0">0 13 9449,'0'0'12075,"51"12"-10665,-11-15-321,8-6-641,1 3-352,-1 2-64,-2 2-865,-13 2-1985,-8 0-4453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51.833"/>
    </inkml:context>
    <inkml:brush xml:id="br0">
      <inkml:brushProperty name="width" value="0.025" units="cm"/>
      <inkml:brushProperty name="height" value="0.025" units="cm"/>
    </inkml:brush>
  </inkml:definitions>
  <inkml:trace contextRef="#ctx0" brushRef="#br0">86 195 16335,'0'0'1581,"-10"3"335,-32 8-368,40-11-1455,1 0 0,-1 1 0,1-1 0,-1 1 0,0 0 0,1-1 0,-1 1-1,1 0 1,-1 0 0,1 0 0,0 0 0,-1 0 0,1 0 0,0 0 0,0 0 0,-1 1 0,1-1-1,0 0 1,0 1 0,1-1 0,-1 1 0,0-1 0,0 1 0,1-1 0,-1 1 0,1 0 0,-1-1-1,1 1 1,0 0 0,0-1 0,0 1 0,-1 0 0,2-1 0,-1 1 0,0 0 0,0 0 0,0-1-1,1 3 1,0-2-42,0 1-1,0-1 1,0 0-1,0 0 1,1 1-1,-1-1 0,0 0 1,1 0-1,0 0 1,-1 0-1,1 0 1,0-1-1,0 1 0,0-1 1,0 1-1,0-1 1,1 1-1,-1-1 1,0 0-1,1 0 1,-1 0-1,4 0 0,4 0 123,1 0 1,0-1-1,-1 0 0,1-1 0,-1 0 0,1-1 0,-1 0 0,1 0 0,-1-1 0,0-1 0,0 0 0,0 0 0,9-6 0,-13 7-87,-1-1 0,0 0 0,1 0 0,-1 0 0,-1 0 0,1-1 0,-1 0 0,1 0-1,-1 0 1,-1 0 0,1-1 0,-1 1 0,0-1 0,0 0 0,-1 0 0,1 0 0,-1 0 0,-1-1 0,1 1 0,-1 0-1,0-1 1,0-8 0,-1 12-60,-1 0-1,1 0 1,-1 0-1,0 0 1,1 0-1,-1 1 0,0-1 1,-1 0-1,1 1 1,0-1-1,-1 1 1,0-1-1,1 1 1,-1 0-1,0 0 0,0 0 1,0 0-1,-5-4 1,-14-16-451,21 21 280,-1 1 1,1-1-1,0 1 0,0 0 1,0-1-1,0 1 0,-1-1 1,1 1-1,0-1 0,0 1 1,0-1-1,0 1 0,0-1 1,0 1-1,0-1 0,0 1 1,0-1-1,0 1 0,1-1 1,-1 1-1,0 0 0,0-1 1,0 1-1,0-1 0,1 1 1,-1-1-1,0 1 0,1 0 1,-1-1-1,0 1 0,0 0 1,1-1-1,-1 1 0,1 0 1,-1-1-1,0 1 0,1 0 1,19-11-3906,-16 9 2744,24-13-4999,6-5-3699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9.428"/>
    </inkml:context>
    <inkml:brush xml:id="br0">
      <inkml:brushProperty name="width" value="0.025" units="cm"/>
      <inkml:brushProperty name="height" value="0.025" units="cm"/>
    </inkml:brush>
  </inkml:definitions>
  <inkml:trace contextRef="#ctx0" brushRef="#br0">17 217 13933,'-2'1'451,"1"1"0,-1 0-1,1-1 1,0 1 0,0 0 0,-1-1-1,1 1 1,0 0 0,1 0 0,-1 0-1,0 0 1,0 0 0,1 0 0,-1 0-1,1 4 1,0-5-305,1-1-1,0 0 1,0 1 0,0-1 0,0 0-1,0 0 1,-1 0 0,1 0-1,0 1 1,0-2 0,0 1 0,0 0-1,0 0 1,0 0 0,-1 0-1,1 0 1,0-1 0,0 1 0,0 0-1,-1-1 1,1 1 0,0-1-1,0 1 1,1-1 0,67-41 1229,94-91-1054,-84 64-193,-79 69-123,0 0 0,0-1 0,0 1 0,0 0 1,1 0-1,-1 0 0,0 0 0,0-1 0,0 1 0,0 0 0,0 0 1,0 0-1,0 0 0,1 0 0,-1-1 0,0 1 0,0 0 0,0 0 1,0 0-1,0 0 0,1 0 0,-1 0 0,0 0 0,0 0 0,0 0 0,0 0 1,1-1-1,-1 1 0,0 0 0,0 0 0,0 0 0,1 0 0,-1 0 1,0 0-1,0 0 0,0 0 0,1 1 0,-1-1 0,0 0 0,0 0 1,0 0-1,0 0 0,1 0 0,-1 0 0,0 0 0,0 0 0,0 0 1,0 0-1,0 1 0,1-1 0,-1 0 0,0 0 0,0 0 0,0 0 1,0 1-1,-3 14 433,-11 19 336,2-12-567,-38 79 28,46-91-231,0 0 0,1 1-1,0-1 1,1 1 0,0 0-1,1-1 1,0 1-1,0 11 1,1-21-50,1-1 0,-1 1-1,0-1 1,1 1 0,-1-1-1,1 0 1,-1 1 0,0-1 0,1 0-1,-1 1 1,1-1 0,-1 0 0,1 0-1,-1 1 1,1-1 0,-1 0 0,1 0-1,-1 0 1,1 0 0,-1 0-1,1 0 1,-1 0 0,1 0 0,-1 0-1,1 0 1,-1 0 0,1 0 0,-1 0-1,1 0 1,-1 0 0,1 0 0,-1-1-1,1 1 1,-1 0 0,2-1-1,19-7-2435,1-11-2354,4-7-2435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52.176"/>
    </inkml:context>
    <inkml:brush xml:id="br0">
      <inkml:brushProperty name="width" value="0.025" units="cm"/>
      <inkml:brushProperty name="height" value="0.025" units="cm"/>
    </inkml:brush>
  </inkml:definitions>
  <inkml:trace contextRef="#ctx0" brushRef="#br0">64 67 14862,'0'0'10725,"-9"9"-9236,5-5-1300,-1 0-32,1 0 0,0 0-1,0 1 1,0-1 0,0 1-1,1 0 1,-1 0 0,1 0-1,1 0 1,-1 1 0,1-1 0,0 1-1,0-1 1,0 1 0,0 7-1,1-9-112,1 0 0,1 0 0,-1 0-1,0 0 1,1 0 0,0 0 0,0-1 0,0 1 0,0 0-1,0-1 1,1 1 0,0-1 0,0 1 0,0-1 0,0 0-1,0 0 1,1 0 0,-1 0 0,1 0 0,0 0-1,3 2 1,-1-2 32,0 1 0,1-1-1,-1 0 1,1-1 0,-1 1 0,1-1-1,0 0 1,0-1 0,0 1 0,0-1-1,0 0 1,12-1 0,-14 0-48,0-1 1,0 0 0,0 0-1,0 0 1,-1 0 0,1-1 0,-1 1-1,1-1 1,-1 0 0,1 0-1,-1 0 1,0-1 0,0 1 0,0-1-1,0 0 1,-1 0 0,5-5-1,40-63 462,-36 52-450,-5 10-56,0-1 1,0-1-1,-1 1 1,0-1-1,-1 0 1,0 0-1,-1 0 1,0-1-1,-1 1 1,1-18-1,-3 28-127,0 1 0,0 0 0,0-1 0,-1 1 0,1-1 0,0 1 0,0-1 0,-1 1 0,1 0 0,0-1 1,-1 1-1,1 0 0,0-1 0,-1 1 0,1 0 0,-1-1 0,1 1 0,0 0 0,-1 0 0,1-1 0,-1 1 0,1 0 0,-1 0 0,1 0 0,-1 0 0,1 0 0,-1 0 0,1 0 0,-1 0 0,1 0 0,-1 0 0,-22 0-5504,14 0 2384,-15-1-5534</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2:52.549"/>
    </inkml:context>
    <inkml:brush xml:id="br0">
      <inkml:brushProperty name="width" value="0.025" units="cm"/>
      <inkml:brushProperty name="height" value="0.025" units="cm"/>
    </inkml:brush>
  </inkml:definitions>
  <inkml:trace contextRef="#ctx0" brushRef="#br0">1 30 15278,'0'0'12973,"73"-2"-11948,-27-7-609,1-1-352,-3 2-32,-8 7-352,-8 1-2050,-12 0-2371</inkml:trace>
  <inkml:trace contextRef="#ctx0" brushRef="#br0" timeOffset="1">57 432 12268,'0'0'10506,"-4"8"-8846,-12 28-283,15-35-1313,1 0-1,0 0 1,0 0-1,0 0 1,0 0 0,0 0-1,0 0 1,0 0-1,0 0 1,0 1 0,0-1-1,1 0 1,-1 0-1,0 0 1,1-1-1,-1 1 1,1 0 0,-1 0-1,1 0 1,-1 0-1,1 0 1,0 0 0,-1-1-1,1 1 1,0 0-1,0 0 1,-1-1-1,1 1 1,0-1 0,0 1-1,0-1 1,1 1-1,29 12 734,-30-13-692,7 2 74,-1 0-1,1 0 1,0-1-1,0-1 1,-1 1-1,1-1 1,0-1-1,0 1 1,-1-1-1,1 0 1,8-3-1,-14 3-131,1 0-1,-1 0 1,0 0-1,0 0 1,1 0-1,-1 0 1,0 0-1,0-1 1,0 0-1,-1 1 1,1-1-1,0 0 1,0 1-1,-1-1 1,1 0-1,-1 0 1,0-1-1,0 1 1,0 0-1,0 0 1,0-1-1,0 1 1,0 0-1,-1-1 1,1 1-1,-1 0 1,1-1-1,-1 1 1,0-1-1,0 1 1,-1-1-1,1 1 1,0-1 0,-1 1-1,1 0 1,-1-1-1,0 1 1,-1-4-1,0 3-46,0 0 0,1 1 0,-1-1 0,-1 1 0,1 0 0,0-1 0,0 1 0,-1 0 0,1 0 0,-1 0 0,0 1 0,1-1 0,-1 1 0,0-1 0,0 1 0,0 0 0,0 0 0,0 0 0,0 1 0,-6-2 0,2 1 0,0 0 0,0 0 0,0 1 0,0-1 0,0 2 0,0-1 0,0 1 0,-11 2 0,18-3-66,-1 0 1,0 0-1,1 0 0,-1 0 1,1 0-1,-1 0 0,1 0 1,-1 1-1,0-1 1,1 0-1,-1 0 0,1 1 1,-1-1-1,1 0 0,-1 0 1,1 1-1,-1-1 0,1 1 1,0-1-1,-1 0 0,1 1 1,-1-1-1,1 1 1,0-1-1,0 1 0,-1-1 1,1 1-1,0-1 0,0 1 1,-1 0-1,1-1 0,0 1 1,0-1-1,0 1 0,0-1 1,0 1-1,0 0 1,0-1-1,0 1 0,0-1 1,0 1-1,0 0 0,0-1 1,1 1-1,-1-1 0,0 1 1,1 0-1,0 0-392,0 1 1,0-1-1,0 0 1,1 0-1,-1 0 1,0 0-1,1-1 1,-1 1-1,1 0 1,-1 0-1,1-1 0,-1 1 1,1-1-1,0 0 1,-1 1-1,1-1 1,2 0-1,32 1-11986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3:27.812"/>
    </inkml:context>
    <inkml:brush xml:id="br0">
      <inkml:brushProperty name="width" value="0.025" units="cm"/>
      <inkml:brushProperty name="height" value="0.025" units="cm"/>
    </inkml:brush>
  </inkml:definitions>
  <inkml:trace contextRef="#ctx0" brushRef="#br0">333 993 5125,'0'0'6240,"10"0"-6170,-2 1-46,1-1 0,0 2 1,-1-1-1,1 2 0,-1-1 0,1 1 0,-1 0 1,0 0-1,0 1 0,0 0 0,-1 1 1,12 9-1,-10-8 84,1 1 0,0-2-1,0 1 1,0-1 0,1-1 0,0 0 0,-1 0 0,1-1 0,1 0-1,20 2 1,9-3 1100,71-3-1,-38-1-212,190 17 172,-42-1-1090,221-12 259,316 17 161,-32 30-224,-393-29-119,533-7 983,-534-16-1004,585 7 1202,-567-33-1248,0 0-9,-145 14-29,-2 0-1,-106 19-23,-74-1-17,0-1 0,1-1 0,-1-2 0,0 0 1,1-2-1,-1 0 0,31-9 0,209-89 66,-220 80-57,-1-2-1,-2-2 0,71-53 0,-105 72 37,10-7-68,-1-1 0,0-1 1,-1 0-1,19-24 1,-32 36 71,1-1 1,-1 1 0,1-1 0,-1 0 0,0 1 0,-1-1 0,1 0 0,-1 0 0,1 0 0,-1 0 0,-1 0 0,1-1 0,0 1 0,-1 0 0,0 0 0,0 0 0,0-1 0,-1 1 0,1 0 0,-1 0 0,0 0 0,0 0 0,-1-1 0,1 2-1,-1-1 1,0 0 0,0 0 0,-4-6 0,-31-42 275,8 12-242,-44-49 0,62 77-89,-1 1 1,0 0 0,-1 1 0,0 0-1,-1 1 1,0 0 0,0 1 0,-17-6-1,-31-6 11,-1 3 0,-130-19-1,89 19-17,-72-9-1,-215-4 0,-181 26-5,32 2 7,395-3 4,-1439-71 32,997 44-44,-213-21-8,-88-7-12,803 60 31,0 5 0,0 2 0,1 5 0,-110 29-1,124-22-4,-189 57-38,203-57 34,2 3 0,-80 44 0,112-52 1,0 1-1,1 1 0,0 1 1,1 1-1,2 0 0,0 1 1,-28 39-1,37-46 3,2-1-1,-1 1 1,2 1-1,-1-1 1,2 1 0,0 1-1,0-1 1,1 1 0,1-1-1,0 1 1,1 0-1,1 0 1,0 0 0,0 0-1,2 0 1,2 18 0,-1-25 1,0-1 0,0 1 0,1-1 0,0 0 1,1 0-1,-1 0 0,1 0 0,0 0 0,0-1 1,1 0-1,0 0 0,0 0 0,0-1 0,0 1 1,1-1-1,0 0 0,-1-1 0,1 0 0,1 0 0,-1 0 1,0 0-1,1-1 0,6 1 0,13 4-206,0-1 0,1-1-1,-1-1 1,44-1-1,-21-3-1385,1-2 0,78-14 1,5-13-4228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4:51.123"/>
    </inkml:context>
    <inkml:brush xml:id="br0">
      <inkml:brushProperty name="width" value="0.025" units="cm"/>
      <inkml:brushProperty name="height" value="0.025" units="cm"/>
    </inkml:brush>
  </inkml:definitions>
  <inkml:trace contextRef="#ctx0" brushRef="#br0">1 149 8616,'0'0'-464,"11"3"816,62 11 248,0-4 0,89 2 0,165-11 1313,-157-3-2017,1667-64 1774,-301 3 1913,-591 51-2523,684-14-962,258 8 847,-1866 17-3369,-18 1-1873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4:51.984"/>
    </inkml:context>
    <inkml:brush xml:id="br0">
      <inkml:brushProperty name="width" value="0.025" units="cm"/>
      <inkml:brushProperty name="height" value="0.025" units="cm"/>
    </inkml:brush>
  </inkml:definitions>
  <inkml:trace contextRef="#ctx0" brushRef="#br0">1 206 5381,'0'0'4863,"14"2"-3758,65 7-785,1-3-1,110-7 0,178-28 111,-170 11 291,723-23 544,2 38 815,117-2-786,-103-65-394,-787 55-930,-62 4-1254,-34-1-3032,-8-6-6392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19.150"/>
    </inkml:context>
    <inkml:brush xml:id="br0">
      <inkml:brushProperty name="width" value="0.025" units="cm"/>
      <inkml:brushProperty name="height" value="0.025" units="cm"/>
    </inkml:brush>
  </inkml:definitions>
  <inkml:trace contextRef="#ctx0" brushRef="#br0">1 251 6983,'0'0'3966,"8"2"-3267,40 10 2271,52 5 1,56-5-602,162-14-2470,-148-1 685,-7-6 582,249-46 0,-57 4-76,221 4-780,235-28 239,-615 51-383,212 1-1,-407 23-106,-8 2-476,-13-2-2911,6-1-1778,-6-4-8400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49.864"/>
    </inkml:context>
    <inkml:brush xml:id="br0">
      <inkml:brushProperty name="width" value="0.025" units="cm"/>
      <inkml:brushProperty name="height" value="0.025" units="cm"/>
    </inkml:brush>
  </inkml:definitions>
  <inkml:trace contextRef="#ctx0" brushRef="#br0">1 311 10474,'0'0'8739,"14"1"-6999,12 0-1074,0-2-1,0-1 1,0-1-1,0-1 1,43-13-1,373-97 114,55-15-2337,-484 125 990,-8 4 29,-1-2-1,1 1 1,-1 0-1,0-1 1,1 0-1,-1 0 1,0 0-1,0 0 1,0-1-1,4-3 1,-2-9-5723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0.236"/>
    </inkml:context>
    <inkml:brush xml:id="br0">
      <inkml:brushProperty name="width" value="0.025" units="cm"/>
      <inkml:brushProperty name="height" value="0.025" units="cm"/>
    </inkml:brush>
  </inkml:definitions>
  <inkml:trace contextRef="#ctx0" brushRef="#br0">782 0 14862,'0'0'6246,"-5"14"-5718,-4 5-370,-1-1-1,-1 0 1,-1 0-1,0-1 1,-2-1-1,0 0 1,0 0-1,-2-2 1,-22 18-1,-374 252 1146,259-186 400,144-92-1590,2-2-46,1-1 0,0 1 1,1 1-1,-1-1 0,1 1 0,0 0 1,-7 9-1,12-14-67,0 0 0,0 0 0,0 0-1,-1 1 1,1-1 0,0 0 0,0 0 0,0 1-1,0-1 1,0 0 0,0 0 0,0 1 0,0-1-1,0 0 1,0 0 0,0 1 0,0-1 0,0 0 0,0 0-1,0 1 1,0-1 0,1 0 0,-1 0 0,0 0-1,0 1 1,0-1 0,0 0 0,0 0 0,1 0-1,-1 1 1,0-1 0,0 0 0,0 0 0,0 0 0,1 0-1,-1 1 1,0-1 0,0 0 0,1 0 0,-1 0-1,0 0 1,0 0 0,0 0 0,1 0 0,-1 0-1,0 0 1,0 0 0,1 0 0,-1 0 0,0 0 0,0 0-1,1 0 1,-1 0 0,22 1-91,-17-1 75,69-4 122,106-19 0,-28 2-553,136-4-3702,-125 12-2352,-33 1-5746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1.182"/>
    </inkml:context>
    <inkml:brush xml:id="br0">
      <inkml:brushProperty name="width" value="0.025" units="cm"/>
      <inkml:brushProperty name="height" value="0.025" units="cm"/>
    </inkml:brush>
  </inkml:definitions>
  <inkml:trace contextRef="#ctx0" brushRef="#br0">49 0 18225,'0'0'4933,"-8"11"-4362,5-7-529,-1 1-10,0 0-1,0 1 1,0-1-1,1 1 0,0 0 1,0 0-1,0 0 1,1 0-1,0 0 1,0 1-1,1-1 0,0 1 1,0-1-1,0 1 1,1-1-1,0 10 1,1-14 3,0-1 1,-1 0 0,1 0-1,0 0 1,-1 0 0,1 0-1,0 0 1,0 0 0,0 0-1,0 0 1,0 0 0,0-1-1,0 1 1,0 0-1,0-1 1,0 1 0,0-1-1,0 1 1,1-1 0,-1 1-1,0-1 1,0 0 0,1 1-1,-1-1 1,0 0 0,0 0-1,1 0 1,-1 0 0,0 0-1,1-1 1,-1 1 0,0 0-1,0 0 1,1-1 0,-1 1-1,0-1 1,2 0 0,4-1 313,1-1 0,-1 0 1,1 0-1,12-7 0,10-13 288,33-21-188,-60 42-361,0 0 0,1 0 0,-1 1 0,0-1 1,1 1-1,-1 0 0,1 0 0,-1 0 0,1 1 0,0-1 0,-1 1 0,1 0 1,-1 0-1,1 0 0,0 1 0,5 0 0,-7 0-50,0 1 1,-1-1-1,1 0 1,-1 0-1,1 1 0,-1-1 1,1 1-1,-1-1 0,0 1 1,0 0-1,0-1 1,0 1-1,0 0 0,0 0 1,0 0-1,-1-1 0,1 1 1,0 0-1,-1 3 1,8 46 500,-6-38-394,-2-8-88,1 3-13,0-1 0,0 1 0,1-1 1,0 1-1,0-1 0,6 13 0,-7-19-26,0 1 1,0-1-1,0 1 0,0-1 1,1 0-1,-1 0 1,0 0-1,1 1 0,-1-1 1,1-1-1,-1 1 1,1 0-1,-1 0 0,1 0 1,0-1-1,-1 1 1,1-1-1,0 0 0,-1 1 1,1-1-1,0 0 1,0 0-1,-1 0 0,1 0 1,0 0-1,0 0 1,-1-1-1,1 1 0,0 0 1,-1-1-1,1 0 0,0 1 1,-1-1-1,1 0 1,-1 0-1,3-1 0,10-7 19,0 0-1,-1-1 1,0 0 0,-1-1-1,0-1 1,17-21-1,34-31-14,-63 64-32,1-1 1,0 0-1,-1 0 1,1 1-1,0-1 1,-1 0-1,1 1 1,0-1-1,0 1 1,0-1-1,0 1 1,0-1-1,-1 1 1,1 0-1,0 0 1,0-1-1,0 1 1,0 0-1,0 0 1,0 0-1,0 0 1,0 0-1,0 0 1,0 0-1,0 0 0,0 0 1,0 1-1,0-1 1,0 0-1,0 0 1,1 2-1,0-1-48,-1 1-1,0 0 1,0 0-1,0 0 1,0 0-1,0-1 1,0 1-1,-1 1 1,1-1-1,-1 0 1,1 0-1,-1 0 1,1 4-1,-1 8-594,0 0 0,0 0-1,-5 22 1,5-35 539,0-1 0,0 0 1,1 0-1,-1 0 0,0 0 0,0 0 0,0 0 1,0 1-1,0-1 0,0 0 0,0 0 0,0 0 0,0 0 1,0 0-1,0 1 0,0-1 0,0 0 0,-1 0 0,1 0 1,0 0-1,0 0 0,0 0 0,0 0 0,0 1 0,0-1 1,0 0-1,0 0 0,0 0 0,0 0 0,0 0 1,-1 0-1,1 0 0,0 0 0,0 0 0,0 1 0,0-1 1,0 0-1,0 0 0,0 0 0,-1 0 0,1 0 0,0 0 1,0 0-1,0 0 0,0 0 0,0 0 0,-1 0 0,1 0 1,0 0-1,0 0 0,0 0 0,0 0 0,0 0 0,0 0 1,-1 0-1,1 0 0,0 0 0,0-1 0,0 1 1,0 0-1,0 0 0,0 0 0,0 0 0,-1 0 0,-4-9-5256,0-11-1506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1.509"/>
    </inkml:context>
    <inkml:brush xml:id="br0">
      <inkml:brushProperty name="width" value="0.025" units="cm"/>
      <inkml:brushProperty name="height" value="0.025" units="cm"/>
    </inkml:brush>
  </inkml:definitions>
  <inkml:trace contextRef="#ctx0" brushRef="#br0">0 0 12236,'0'0'5829,"53"27"-5701,-31-11-448,2-2-4132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9.756"/>
    </inkml:context>
    <inkml:brush xml:id="br0">
      <inkml:brushProperty name="width" value="0.025" units="cm"/>
      <inkml:brushProperty name="height" value="0.025" units="cm"/>
    </inkml:brush>
  </inkml:definitions>
  <inkml:trace contextRef="#ctx0" brushRef="#br0">94 1 17392,'0'0'5408,"-5"8"-3913,-2 4-830,-48 85 2464,50-88-2883,1 1 0,0-1 1,1 1-1,0 0 0,1 0 1,0 1-1,0-1 0,1 0 0,0 14 1,2-23-242,0 1 1,0-1-1,0 1 1,0-1 0,0 1-1,1-1 1,-1 0 0,0 0-1,1 1 1,-1-1-1,1 0 1,-1 0 0,1-1-1,-1 1 1,1 0-1,-1 0 1,1-1 0,0 1-1,0-1 1,-1 1 0,1-1-1,0 0 1,0 0-1,-1 0 1,1 0 0,0 0-1,0 0 1,0 0 0,1-1-1,6 1-819,-1 0 1,0-1-1,0 0 0,0 0 1,12-4-1,3-8-4247,-3-3-2135</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1.865"/>
    </inkml:context>
    <inkml:brush xml:id="br0">
      <inkml:brushProperty name="width" value="0.025" units="cm"/>
      <inkml:brushProperty name="height" value="0.025" units="cm"/>
    </inkml:brush>
  </inkml:definitions>
  <inkml:trace contextRef="#ctx0" brushRef="#br0">103 1 19859,'0'0'3160,"-8"1"102,2 0-2875,1 1 0,-1-1 0,1 1 0,-1 0 0,1 0 0,0 1 0,-9 5 0,11-7-327,1 1 0,0 0 0,-1 0 0,1 0 0,0 0 0,0 0 0,0 0 0,1 0 0,-1 1 0,0-1 0,1 1-1,0-1 1,-1 1 0,1 0 0,0-1 0,1 1 0,-1 0 0,0 0 0,1 0 0,-1-1 0,1 4 0,1-5-109,-1 0 1,1 0 0,0 0-1,-1 0 1,1-1-1,0 1 1,0 0 0,0-1-1,-1 1 1,1-1-1,0 1 1,0-1 0,0 1-1,0-1 1,0 0-1,0 1 1,0-1 0,0 0-1,0 0 1,0 0-1,0 0 1,1 0 0,-1 0-1,0 0 1,2 0-1,39-1-39,-33 1 15,-2 0 57,0 0 0,0 0 1,0 1-1,-1 0 0,1 0 1,0 1-1,-1 0 1,1 0-1,-1 1 0,10 4 1,-14-6 53,0 1 1,0 0 0,0 0 0,0-1 0,0 1-1,-1 0 1,1 0 0,0 1 0,-1-1 0,0 0-1,1 0 1,-1 1 0,0-1 0,0 1-1,0-1 1,-1 1 0,1-1 0,-1 1 0,1 0-1,-1-1 1,0 1 0,0 0 0,0-1 0,0 1-1,-1 0 1,1-1 0,-1 1 0,1-1-1,-1 1 1,-2 4 0,1-2 52,-1 1-1,0-1 1,0 0 0,0 0-1,-1 0 1,0 0 0,0-1-1,0 1 1,0-1 0,-1 0-1,0-1 1,1 1 0,-1-1-1,-1 0 1,-6 4 0,3-3 21,0 0 0,0 0 0,0 0 1,-1-1-1,1-1 0,-1 0 0,0 0 1,-14 1-1,23-3-178,0 0 1,0 0-1,1 0 1,-1 0-1,0 0 1,0 0-1,0 0 1,0-1-1,1 1 1,-1 0-1,0 0 1,0-1-1,1 1 1,-1 0-1,0-1 1,0 1-1,1-1 1,-1 1-1,0-1 1,1 1-1,-1-1 1,1 1-1,-2-2 1,0-17-5655,2-3-4348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2.254"/>
    </inkml:context>
    <inkml:brush xml:id="br0">
      <inkml:brushProperty name="width" value="0.025" units="cm"/>
      <inkml:brushProperty name="height" value="0.025" units="cm"/>
    </inkml:brush>
  </inkml:definitions>
  <inkml:trace contextRef="#ctx0" brushRef="#br0">19 0 15182,'0'0'6951,"-4"13"-5974,0 8-485,0 0 1,1 0 0,1 0-1,1 1 1,1-1-1,1 1 1,0-1 0,2 0-1,1 0 1,11 39-1,-14-58-452,-1 0 0,1 0 0,0 0 0,-1 0 0,1 0 0,0 0 0,0-1-1,1 1 1,-1 0 0,0-1 0,0 1 0,1-1 0,-1 1 0,1-1 0,0 1 0,-1-1 0,1 0-1,0 0 1,0 0 0,-1 0 0,1 0 0,0 0 0,0-1 0,0 1 0,0-1 0,0 1-1,0-1 1,0 0 0,0 0 0,0 1 0,1-1 0,2-1 0,5-2 86,0 0 0,0 0 1,-1-1-1,1-1 0,15-9 1,-20 10-117,1 0 0,-1 1 0,1 0 0,-1 0 0,1 1 0,0-1 0,0 1 0,0 0 0,0 1 0,0 0 0,1 0 1,-1 0-1,9 0 0,-14 2-8,1 0 0,-1-1 0,0 1 0,1 0 0,-1 0 0,0 0 0,0 0 0,0 0 0,0 1 0,0-1 1,0 0-1,0 0 0,0 1 0,0-1 0,0 0 0,-1 1 0,1-1 0,-1 1 0,1-1 0,-1 1 0,0-1 0,1 1 0,-1-1 1,0 3-1,2 42 337,-2-37-212,0-4-93,-1 1 0,1-1 0,-1 0 0,0 0 1,0 0-1,-1-1 0,1 1 0,-1 0 1,0 0-1,-1-1 0,1 1 0,-1-1 0,0 0 1,0 0-1,0 0 0,0 0 0,-1 0 0,0-1 1,1 1-1,-1-1 0,-1 0 0,1 0 1,0-1-1,-1 1 0,1-1 0,-1 0 0,0 0 1,0-1-1,1 1 0,-1-1 0,0 0 0,-1-1 1,1 1-1,0-1 0,0 0 0,0 0 0,0 0 1,0-1-1,0 0 0,0 0 0,0 0 1,0 0-1,-6-3 0,8 2-143,0 0 1,1 0-1,-1 0 0,0 0 1,1-1-1,-1 1 0,1-1 0,0 1 1,0-1-1,0 0 0,0 0 1,0 0-1,1 0 0,-1 0 1,1 0-1,0-1 0,-1-4 0,1 6-72,1-1 0,-1 1-1,1-1 1,0 1-1,-1-1 1,1 1 0,1-1-1,-1 1 1,0-1-1,1 1 1,-1-1 0,1 1-1,-1-1 1,1 1 0,0 0-1,0 0 1,1-1-1,-1 1 1,0 0 0,1 0-1,-1 0 1,1 0-1,-1 0 1,4-3 0,17-9-6071,2 1-2433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2.581"/>
    </inkml:context>
    <inkml:brush xml:id="br0">
      <inkml:brushProperty name="width" value="0.025" units="cm"/>
      <inkml:brushProperty name="height" value="0.025" units="cm"/>
    </inkml:brush>
  </inkml:definitions>
  <inkml:trace contextRef="#ctx0" brushRef="#br0">0 209 17745,'0'0'6000,"12"0"-3576,-2 0-2185,0 0 0,0-1 1,0-1-1,0 0 0,0 0 0,-1-1 1,1 0-1,-1 0 0,0-1 0,12-7 1,-6 2-154,-1-1 0,0 0 0,22-22 0,-31 27-59,0 0-1,-1 0 1,0-1-1,0 1 1,0-1-1,-1 0 0,0 0 1,0 0-1,0 0 1,-1 0-1,0-1 1,3-11-1,-5 17 28,0 0-1,0 0 0,1 0 0,-1 0 1,0 0-1,0 0 0,0 0 1,0 0-1,-1 0 0,1 0 1,0 0-1,0 0 0,-1 0 0,1 0 1,0 0-1,-1 0 0,1 0 1,-1 0-1,1 1 0,-1-1 0,1 0 1,-1 0-1,0 0 0,1 1 1,-1-1-1,0 0 0,0 1 1,1-1-1,-1 1 0,0-1 0,0 1 1,0-1-1,0 1 0,0 0 1,0-1-1,0 1 0,0 0 1,1 0-1,-1 0 0,0-1 0,0 1 1,0 0-1,-2 1 0,0-1 1,0 0 0,0 0 0,0 1 0,1 0 0,-1 0 1,0-1-1,0 2 0,0-1 0,0 0 0,1 0 0,-1 1 0,1 0 0,-5 3 0,-2 4-41,1 1-1,0 0 1,1 1 0,0-1 0,1 1-1,0 1 1,1-1 0,0 1-1,0 0 1,-2 15 0,1-4-6,1 2 0,1-1 1,2 0-1,0 33 0,1-54-44,2-1 0,-1 1 0,0-1 0,0 1 0,1-1 0,-1 1 0,1-1 1,0 1-1,0-1 0,0 0 0,0 1 0,0-1 0,1 0 0,-1 0 0,0 0 0,1 0 0,0 0 0,-1 0 0,1 0 0,0-1 0,4 4 1,-1-3-154,-1 0 0,1 0 0,0 0 0,-1 0 1,1-1-1,0 0 0,0 0 0,0 0 0,0-1 1,9 1-1,-1-2-548,1 0 0,-1-1 0,0 0 0,0-1 1,1 0-1,-2-1 0,25-11 0,1-9-7355,-6-1-5920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2.924"/>
    </inkml:context>
    <inkml:brush xml:id="br0">
      <inkml:brushProperty name="width" value="0.025" units="cm"/>
      <inkml:brushProperty name="height" value="0.025" units="cm"/>
    </inkml:brush>
  </inkml:definitions>
  <inkml:trace contextRef="#ctx0" brushRef="#br0">183 1 18706,'0'0'3592,"-12"0"391,-1 1-3120,-1 1 0,1 1-1,0 0 1,-19 6 0,25-6-686,-1 0 0,1 0 0,0 1 0,-1 0 0,2 0 0,-1 1 1,0-1-1,1 2 0,0-1 0,-8 10 0,14-15-179,-1 0 0,1 0 0,0 0 0,0 0 0,0 1 1,0-1-1,-1 0 0,1 0 0,0 0 0,0 1 0,0-1 0,0 0 0,0 0 1,-1 0-1,1 1 0,0-1 0,0 0 0,0 0 0,0 1 0,0-1 1,0 0-1,0 1 0,0-1 0,0 0 0,0 0 0,0 1 0,0-1 0,0 0 1,0 0-1,0 1 0,1-1 0,-1 0 0,0 0 0,0 0 0,0 1 0,0-1 1,0 0-1,1 0 0,-1 1 0,0-1 0,0 0 0,1 0 0,13 3-8,19-6 63,22-9 12,-38 6-301,1 2 0,0 0 0,0 1-1,1 1 1,-1 1 0,1 0 0,-1 2 0,34 4 0,-50-5 221,0 1 1,1-1-1,-1 1 0,0 0 1,0 0-1,0 0 1,0 0-1,0 0 0,0 0 1,0 1-1,0-1 1,0 1-1,-1-1 0,1 1 1,-1 0-1,1-1 0,-1 1 1,1 0-1,-1 0 1,0 0-1,2 4 0,-2-3 54,-1 1 0,1-1-1,-1 1 1,0 0 0,0-1-1,0 1 1,0-1-1,0 1 1,-1-1 0,0 1-1,0-1 1,-2 6 0,-1 3 247,-1-1 0,-1 1 0,0-2 0,-1 1 0,0-1 0,-15 18 0,5-11-228,0-1 0,-26 19 0,35-30-62,1 0 1,-1 0-1,0 0 1,0-1-1,-1-1 1,1 1-1,-1-1 1,0-1-1,-9 2 1,17-4-2,0 1 1,0-1-1,0 0 0,-1 0 1,1 0-1,0 0 1,0 0-1,0 0 0,0-1 1,0 1-1,0 0 0,-1 0 1,1-1-1,0 1 0,0-1 1,0 1-1,0-1 0,0 1 1,0-1-1,0 0 1,1 1-1,-1-1 0,0 0 1,0 0-1,0 0 0,1 0 1,-1 0-1,0 0 0,1 0 1,-1 0-1,1 0 0,-1 0 1,1 0-1,0 0 1,-1 0-1,1 0 0,0 0 1,0 0-1,0 0 0,0-1 1,0 1-1,0 0 0,0-2 1,0-5-535,1 0 0,1 0 0,-1 0 0,6-16 0,6-11-6523</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3.979"/>
    </inkml:context>
    <inkml:brush xml:id="br0">
      <inkml:brushProperty name="width" value="0.025" units="cm"/>
      <inkml:brushProperty name="height" value="0.025" units="cm"/>
    </inkml:brush>
  </inkml:definitions>
  <inkml:trace contextRef="#ctx0" brushRef="#br0">153 53 14189,'0'0'11318,"-9"-8"-9290,-31-25-378,38 32-1578,0-1 0,0 1 0,0 0-1,0 0 1,1 0 0,-2 0 0,1 0 0,0 1 0,0-1 0,0 1-1,0-1 1,0 1 0,0 0 0,-1 0 0,1 0 0,0 0 0,0 0-1,0 0 1,0 1 0,-1-1 0,1 1 0,0-1 0,0 1 0,0 0-1,0 0 1,0 0 0,0 0 0,0 0 0,1 0 0,-1 1 0,0-1-1,1 1 1,-1-1 0,1 1 0,-1-1 0,1 1 0,0 0 0,-1 0-1,-1 3 1,0 2-40,-1 0 0,1 0 0,0 0-1,0 1 1,0-1 0,1 1 0,1 0-1,-2 14 1,7 6 17,-4-28-46,1 1 0,-1-1 1,0 1-1,0-1 0,1 0 0,-1 1 1,0-1-1,1 1 0,-1-1 0,0 0 0,1 0 1,-1 1-1,1-1 0,-1 0 0,1 0 1,-1 1-1,1-1 0,-1 0 0,0 0 0,1 0 1,-1 0-1,1 0 0,-1 0 0,1 0 1,-1 0-1,1 0 0,-1 0 0,1 0 0,0 0 1,2-1 6,0-1 1,0 1-1,0-1 1,0 0 0,-1 0-1,1 0 1,0 0-1,-1-1 1,0 1-1,1-1 1,-1 1 0,3-5-1,-3 3 7,-4 5 20,-4 12 16,6-13-106,13-22 138,-7 13-85,0 1 0,1 1 0,0-1 0,0 1 0,0 0 0,1 1 0,0 0 0,9-6 0,-13 10 0,0-1 0,1 1 0,-1 0 0,1 0 0,-1 1 0,1-1 0,-1 1 0,1 0 0,0 0 0,0 1 0,0-1 0,-1 1 0,1 0 0,0 0 0,0 1 0,0-1 0,-1 1 0,1 0 0,5 2 0,-8-1 0,0 0 0,0-1 0,0 1 0,0 0 0,0 0 0,0 0 0,0 1 0,-1-1 0,1 0 0,-1 1 0,0-1 0,1 1 0,-1-1 0,0 1 0,-1-1 0,1 1 0,0 0 0,-1-1 0,1 1 0,-1 0 0,0 0 0,0 0 0,0-1 0,-1 5 0,4 20 0,-3-27 0,0 0 0,1 1 0,-1-1 0,0 0 0,1 0 0,-1 0 0,0 0 0,1 1 0,-1-1 0,0 0 0,1 0 0,-1 0 0,1 0 0,-1 0 0,0 0 0,1 0 0,-1 0 0,1 0 0,-1 0 0,0 0 0,1 0 0,-1 0 0,0 0 0,1 0 0,-1 0 0,1-1 0,-1 1 0,0 0 0,1 0 0,-1 0 0,0-1 0,1 1 0,-1 0 0,0 0 0,0-1 0,1 1 0,-1 0 0,0-1 0,0 1 0,1 0 0,-1-1 0,0 1 0,0 0 0,0-1 0,19-18 0,-16 16 0,6-6 0,44-40 0,-50 46 0,1 0 0,0 1 0,0-1 0,1 1 0,-1 0 0,0 0 0,1 1 0,-1-1 0,1 1 0,-1 0 0,1 0 0,7 0 0,-10 1 0,-1 0 0,0 1 0,1-1 0,-1 1 0,0-1 0,1 1 0,-1 0 0,0-1 0,0 1 0,0 0 0,0 0 0,0 0 0,0 0 0,0 0 0,0 0 0,0 0 0,0 0 0,0 0 0,0 1 0,-1-1 0,1 0 0,-1 0 0,1 1 0,0 1 0,9 35 0,-1-38-2343,11-11-5269,-19 11 6356,12-7-6532,4-1-5692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4.884"/>
    </inkml:context>
    <inkml:brush xml:id="br0">
      <inkml:brushProperty name="width" value="0.025" units="cm"/>
      <inkml:brushProperty name="height" value="0.025" units="cm"/>
    </inkml:brush>
  </inkml:definitions>
  <inkml:trace contextRef="#ctx0" brushRef="#br0">39 284 11563,'0'0'9155,"1"-9"-6496,3-26-1106,-7 30-278,-2 12-865,-5 9-269,5-2-34,0-1 0,1 0-1,1 1 1,0 0 0,1 0 0,-1 21-1,3-34-96,0-1 1,0 0-1,-1 1 0,1-1 0,0 0 0,0 1 0,1-1 0,-1 0 1,0 0-1,0 1 0,0-1 0,0 0 0,0 1 0,0-1 0,0 0 0,0 0 1,0 1-1,1-1 0,-1 0 0,0 0 0,0 1 0,0-1 0,1 0 0,-1 0 1,0 0-1,0 1 0,1-1 0,-1 0 0,0 0 0,0 0 0,1 0 0,-1 0 1,0 1-1,0-1 0,1 0 0,-1 0 0,0 0 0,1 0 0,-1 0 0,0 0 1,0 0-1,1 0 0,-1 0 0,1 0 0,17-8 390,14-18 303,-20 11-506,1 0 1,-2-1-1,0-1 0,-1 1 0,-1-2 1,9-22-1,-4 2 476,-3 0 0,9-47 1,-40 167-760,12-56 134,1 2 0,1-1 0,1 1 0,2-1 0,-1 53 1,5-78-47,0 0 0,0 0 1,-1 0-1,1 0 0,0 1 1,1-2-1,-1 1 1,0 0-1,1 0 0,-1 0 1,1-1-1,-1 1 1,1 0-1,0-1 0,-1 0 1,1 1-1,0-1 1,0 0-1,0 0 0,0 0 1,0 0-1,1 0 0,-1-1 1,0 1-1,0-1 1,0 1-1,1-1 0,-1 0 1,0 0-1,1 0 1,-1 0-1,4-1 0,6 1 3,0-1-1,0 0 1,0 0-1,22-7 1,-22 4-5,1-1 0,-1 0 0,0-1 0,0 0 0,-1-1 0,0 0 0,0-1 0,0 0 0,13-14 0,-18 16 0,0 0 0,-1-1 0,0 1 0,0-1 0,-1-1 0,0 1 0,0-1 0,0 1 0,-1-1 0,0 0 0,-1 0 0,0 0 0,0-1 0,-1 1 0,1-16 0,-2 23 0,1 0 0,-1 0 0,0 0 0,0 1 0,0-1 0,0 0 0,0 0 0,0 0 0,-1 0 0,1 0 0,0 0 0,0 0 0,-1 0 0,1 0 0,-1 0 0,1 0 0,-1 0 0,1 1 0,-1-1 0,1 0 0,-1 0 0,0 1 0,1-1 0,-1 0 0,0 1 0,0-1 0,1 1 0,-2-2 0,0 2 0,1 0 0,-1 0 0,0 0 0,1 0 0,-1 0 0,1 1 0,-1-1 0,1 0 0,-1 1 0,0-1 0,1 1 0,0-1 0,-1 1 0,1 0 0,-2 1 0,-5 3 0,1 0 0,0 0 0,0 1 0,0 0 0,-5 7 0,9-9 0,-28 38 0,29-40 0,1-1 0,0 1 0,0 0 0,0 0 0,0 0 0,0 0 0,0 0 0,1 0 0,-1 0 0,1 1 0,-1-1 0,1 0 0,0 0 0,0 0 0,0 1 0,0-1 0,0 0 0,0 0 0,1 4 0,1-5 0,0 0 0,0 0 0,0 0 0,-1 0 0,1 0 0,0-1 0,0 1 0,0-1 0,0 1 0,0-1 0,0 0 0,0 0 0,0 0 0,1 0 0,-1 0 0,3-1 0,36-3 0,22-9 0,-39 8 0,0 1 0,1 0 0,27 1 0,-52 2 0,1 0 0,0 1 0,0-1 0,-1 0 0,1 0 0,0 1 0,-1-1 0,1 0 0,-1 0 0,1 0 0,-1 0 0,1 0 0,-1 0 0,0 0 0,0 0 0,1 0 0,-1 0 0,0 0 0,0 0 0,0 0 0,0 0 0,0 0 0,0 0 0,0 0 0,-1-1 0,0-34 0,1 34 0,-1-8 0,-1 0 0,0 1 0,-1-1 0,-4-11 0,1 6 0,9 15 0,0 0 0,0 0 0,0 0 0,0 0 0,0 1 0,0-1 0,-1 1 0,1 0 0,0 0 0,3 1 0,-6-2 0,15 5 0,1-1 0,0 0 0,0-2 0,0 0 0,0 0 0,0-2 0,0 0 0,16-2 0,-25 1 0,0 0 0,-1-1 0,1 1 0,-1-1 0,0-1 0,1 1 0,-1-1 0,0 0 0,10-7 0,-13 8 0,0-1 0,-1 0 0,1 0 0,0 0 0,-1 0 0,1 0 0,-1 0 0,0 0 0,0-1 0,-1 0 0,1 1 0,-1-1 0,1 0 0,-1 1 0,0-1 0,-1 0 0,2-7 0,-2 10 0,0-1 0,0 1 0,0-1 0,0 1 0,0-1 0,0 1 0,0-1 0,0 1 0,-1-1 0,1 1 0,0-1 0,-1 1 0,0 0 0,1-1 0,-1 1 0,0 0 0,1-1 0,-1 1 0,0 0 0,0 0 0,0 0 0,0 0 0,0 0 0,0 0 0,-1 0 0,1 0 0,0 0 0,0 0 0,-1 1 0,1-1 0,0 0 0,-1 1 0,1-1 0,-1 1 0,1 0 0,-1-1 0,1 1 0,-1 0 0,1 0 0,-1 0 0,1 0 0,-1 0 0,1 0 0,-3 1 0,0 0 0,0-1 0,0 1 0,0 0 0,0 0 0,0 0 0,0 1 0,0 0 0,0-1 0,1 1 0,-1 0 0,1 1 0,-1-1 0,1 1 0,0 0 0,-4 3 0,2 0 0,1 0 0,1 0 0,-1 1 0,1-1 0,0 1 0,0-1 0,1 1 0,0 0 0,0 0 0,1 0 0,0 0 0,0 0 0,0 0 0,2 12 0,-1-16 0,1 1 0,-1-1 0,1 1 0,0-1 0,1 0 0,-1 1 0,0-1 0,1 0 0,0 0 0,0 0 0,0 0 0,0 0 0,0 0 0,0-1 0,1 1 0,-1-1 0,1 0 0,0 1 0,0-1 0,0 0 0,0-1 0,0 1 0,0 0 0,0-1 0,1 0 0,-1 0 0,0 0 0,1 0 0,-1 0 0,6-1 0,4 2-454,-1 0-1,1-1 1,0-1-1,0 0 1,-1-1-1,1 0 1,14-4 0,13-11-7346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5.573"/>
    </inkml:context>
    <inkml:brush xml:id="br0">
      <inkml:brushProperty name="width" value="0.025" units="cm"/>
      <inkml:brushProperty name="height" value="0.025" units="cm"/>
    </inkml:brush>
  </inkml:definitions>
  <inkml:trace contextRef="#ctx0" brushRef="#br0">0 9 16464,'0'0'3935,"0"7"-2281,0 5-978,0 0 1,1-1-1,0 1 1,1 0-1,0 0 1,1-1-1,1 1 1,-1-1 0,2 0-1,9 18 1,-14-28-633,1 1 0,0-1 0,0 0 0,0 0 1,1 1-1,-1-1 0,0 0 0,0 0 0,1 0 1,-1 0-1,0-1 0,1 1 0,-1 0 0,1 0 0,-1-1 1,1 1-1,-1-1 0,1 1 0,0-1 0,-1 0 1,1 0-1,2 0 0,-1 0 29,0-1 0,0 1 0,0-1 1,0 0-1,0 0 0,0 0 0,0-1 0,0 1 0,-1-1 0,1 0 1,2-1-1,6-7 234,0 0 1,-1 0 0,17-21-1,-25 28-255,13-17 29,27-32-44,-40 49-39,0 1 1,0-1 0,1 1-1,-1 0 1,1 0 0,0 0-1,-1 1 1,1-1 0,0 0-1,0 1 1,0 0-1,0 0 1,0 0 0,0 0-1,5-1 1,-6 3 1,-1-1 0,0 1 0,1-1 0,-1 1 0,0-1 0,0 1 0,1 0 0,-1 0 0,0 0 0,0 0 0,0 0 0,0 0 0,0 0 0,0 0 0,0 0 0,0 0 0,0 0 0,-1 0 0,1 1 0,-1-1 0,1 0 0,0 1 0,-1-1 0,1 2 0,11 42 0,-10-34 0,-1-11 0,0 9 0,2 1 0,0-1 0,0-1 0,0 1 0,1 0 0,5 8 0,-8-15 0,1-1 0,-1 0 0,0 1 0,0-1 0,0 0 0,1 0 0,-1 0 0,1 0 0,-1 0 0,1 0 0,-1 0 0,1 0 0,0-1 0,-1 1 0,1 0 0,0-1 0,-1 0 0,1 1 0,0-1 0,0 0 0,-1 0 0,1 0 0,0 0 0,0 0 0,-1 0 0,1-1 0,0 1 0,0-1 0,-1 1 0,1-1 0,0 0 0,-1 1 0,1-1 0,-1 0 0,1 0 0,-1 0 0,1 0 0,-1 0 0,2-3 0,52-44 0,-46 38 0,1 1 0,0 0 0,1 0 0,0 1 0,0 1 0,16-9 0,-26 16-106,0-1 1,-1 1-1,1 0 1,0-1-1,0 1 1,-1 0-1,1 0 1,0 0-1,0-1 1,0 1-1,-1 0 1,1 0-1,0 0 1,0 0-1,0 1 1,-1-1-1,1 0 1,0 0-1,0 0 1,-1 1-1,1-1 1,0 0-1,0 1 1,-1-1-1,1 0 1,0 1-1,-1-1 1,1 1-1,-1-1 1,1 1-1,0 0 0,0 0-210,-1 0-1,0 0 0,0 0 0,1-1 1,-1 1-1,0 0 0,0 0 0,0 0 0,0 0 1,0 0-1,0 0 0,0 0 0,0-1 1,0 1-1,0 0 0,0 0 0,0 0 1,-1 0-1,1 0 0,0-1 0,-1 1 0,1 0 1,-1 0-1,1 0 0,-1-1 0,1 1 1,-2 1-1,-9 5-13253</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5.914"/>
    </inkml:context>
    <inkml:brush xml:id="br0">
      <inkml:brushProperty name="width" value="0.025" units="cm"/>
      <inkml:brushProperty name="height" value="0.025" units="cm"/>
    </inkml:brush>
  </inkml:definitions>
  <inkml:trace contextRef="#ctx0" brushRef="#br0">1 40 21236,'0'0'6566,"55"-39"-17968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6.601"/>
    </inkml:context>
    <inkml:brush xml:id="br0">
      <inkml:brushProperty name="width" value="0.025" units="cm"/>
      <inkml:brushProperty name="height" value="0.025" units="cm"/>
    </inkml:brush>
  </inkml:definitions>
  <inkml:trace contextRef="#ctx0" brushRef="#br0">85 243 16944,'0'0'10485,"-8"-2"-9599,6 1-843,0 1 1,0 0-1,-1-1 1,1 1-1,0 0 1,-1 0-1,1 1 1,0-1-1,0 0 1,-1 1-1,1-1 1,0 1-1,0 0 1,0-1-1,0 1 0,0 0 1,0 1-1,0-1 1,0 0-1,0 0 1,0 1-1,-2 1 1,2 1 3,-1 0 0,0 0 0,1 0 0,0 0 0,0 1 0,0-1 0,0 1 1,1-1-1,0 1 0,0 0 0,0-1 0,0 9 0,0-5-37,0 0 1,1 0-1,0 0 0,0 0 1,1 0-1,0-1 0,0 1 1,1 0-1,4 11 0,-5-16-9,1 0 0,-1-1 0,1 0 0,-1 1 0,1-1 0,0 0 0,0 0 0,0 0 0,0 0 0,1 0 0,-1 0 0,0-1 0,1 1 0,-1-1 0,1 1 0,0-1 0,-1 0 0,1 0 0,0 0 0,0-1 0,0 1 0,-1-1 0,1 1 0,0-1 0,0 0 0,0 0 0,0 0 0,0-1 0,3 0 0,1 0 68,1-1-1,-1 0 0,1-1 0,-1 0 0,0 0 0,0-1 0,0 1 0,0-2 0,0 1 0,-1-1 0,0 0 0,0 0 1,0 0-1,7-11 0,7-7 189,-2-2 1,22-36-1,-27 37-174,0-1-1,-2-1 0,-1 0 1,0 0-1,-2-1 0,6-42 1,-23 138-193,2-22 160,-1 74-1,8-118-48,0 0 0,0 0-1,0 0 1,0 0 0,1 0 0,-1 0 0,1 0-1,0 0 1,0 0 0,0 0 0,0-1 0,1 1 0,-1 0-1,1-1 1,0 1 0,-1-1 0,1 1 0,0-1-1,1 0 1,1 2 0,0-2 2,-1 0 0,1 0-1,0 0 1,0-1 0,-1 1-1,1-1 1,0 0 0,0-1 0,0 1-1,0 0 1,0-1 0,1 0 0,4 0-1,4-2 18,1 0 0,-1-1 0,1 0-1,-1 0 1,0-2 0,0 0 0,23-12 0,-25 10-7,0 0 0,0 0 0,-1-1 0,0 0 0,10-11 0,-17 16-10,0-1 1,0 0-1,0 0 0,0 0 0,-1 0 1,1 0-1,-1-1 0,0 1 0,-1-1 0,1 0 1,-1 1-1,0-1 0,0 0 0,0 0 1,-1 0-1,1-7 0,-1 11-3,0-1 0,-1 1 0,1 0 0,0 0 0,0 0 0,0-1 0,-1 1 0,1 0 0,-1 0 0,1 0 0,-1 0 0,1 0 0,-1 0 0,0 0 0,0 0 0,1 0 0,-1 0 0,0 0 0,0 1 0,0-1 0,0 0 0,0 0 0,0 1 0,0-1 0,0 1 0,0-1 0,0 1 0,0-1 0,0 1 0,0 0 0,-1-1 0,1 1 0,0 0 0,0 0 0,0 0 0,-1 0 0,1 0 0,0 0 0,0 0 0,0 1 0,0-1 0,-1 0 0,1 0 0,0 1 0,0-1 0,0 1 0,-2 0 0,-1 1 0,-1 0 0,0 0 0,1 0 0,0 0 0,-1 1 0,1-1 0,0 1 0,0 0 0,0 1 0,-3 4 0,3-4 0,1 1 0,0 1 0,0-1 0,1 0 0,0 1 0,0-1 0,0 1 0,0 0 0,1-1 0,0 1 0,0 0 0,1 0 0,0 0 0,0 0 0,1 7 0,-1-12 0,1 1 0,0-1 0,0 0 0,0 1 0,0-1 0,0 0 0,0 0 0,0 0 0,0 0 0,1 0 0,-1 0 0,0 0 0,1 0 0,-1-1 0,0 1 0,1 0 0,-1-1 0,1 1 0,-1-1 0,1 0 0,0 1 0,-1-1 0,1 0 0,-1 0 0,4 0 0,49-1 0,-43 1 0,24-4 0,-1-1 0,0-2 0,0-1 0,55-22 0,-88 30 0,-1 0 0,1 0 0,0 0 0,-1-1 0,1 1 0,-1 0 0,1-1 0,-1 1 0,1-1 0,0 1 0,-1 0 0,0-1 0,1 1 0,-1-1 0,1 0 0,-1 1 0,1-1 0,-1 1 0,0-1 0,0 1 0,1-1 0,-1 0 0,0 1 0,0-1 0,0 0 0,1 1 0,-1-1 0,0 0 0,0 1 0,0-1 0,0 0 0,0 1 0,0-1 0,-1 0 0,1 1 0,0-1 0,0 0 0,0 1 0,-1-1 0,1 1 0,0-1 0,-1 0 0,1 1 0,0-1 0,-1 0 0,-27-33 0,11 15 0,10 10 0,1 0 0,0 0 0,1-1 0,0 0 0,0 0 0,1 0 0,0 0 0,1-1 0,0 0 0,-2-20 0,5 30 1,0-1-1,1 1 1,-1-1 0,1 1-1,-1 0 1,1 0 0,0-1-1,-1 1 1,1 0 0,0 0-1,0 0 1,0 0 0,0 0-1,0 0 1,0 0 0,0 0-1,0 0 1,0 0-1,0 0 1,1 1 0,-1-1-1,0 0 1,1 1 0,-1-1-1,0 1 1,1 0 0,-1-1-1,0 1 1,1 0 0,-1 0-1,3 0 1,61-1-950,-38 1-408,32-5-7061,4-6-9482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6.143"/>
    </inkml:context>
    <inkml:brush xml:id="br0">
      <inkml:brushProperty name="width" value="0.025" units="cm"/>
      <inkml:brushProperty name="height" value="0.025" units="cm"/>
    </inkml:brush>
  </inkml:definitions>
  <inkml:trace contextRef="#ctx0" brushRef="#br0">18 51 12684,'-9'-29'8649,"3"23"-4530,4 20-3317,2-6-779,0 0 0,0 0 0,1-1 0,0 1 0,1-1 0,0 1 0,0-1 0,5 12 0,-6-17-103,0 0-1,0 0 0,1 0 0,-1 0 0,1-1 0,-1 1 0,1 0 1,0-1-1,0 1 0,-1-1 0,1 1 0,0-1 0,1 0 0,-1 0 1,0 0-1,0 0 0,0 0 0,1-1 0,-1 1 0,0-1 0,0 1 1,1-1-1,-1 0 0,1 0 0,-1 0 0,0 0 0,1 0 0,-1-1 1,0 1-1,1-1 0,-1 1 0,4-2 0,-2 0-239,1-1 0,-1 1 0,1-1 0,-1 1 0,0-1 0,0-1 0,-1 1 0,1 0 0,-1-1-1,1 0 1,-1 0 0,0 0 0,-1 0 0,1 0 0,-1 0 0,3-6 0,11-31-869,-9 11 5508,-10 59-2229,1-10-1520,1 0 0,1 1-1,2 18 1,-2-35-604,0 0 1,0 0-1,1 0 0,-1 0 1,1 0-1,0 0 0,0 0 0,0-1 1,0 1-1,0 0 0,1-1 1,-1 1-1,1-1 0,0 1 0,-1-1 1,1 0-1,0 1 0,1-1 1,-1 0-1,0-1 0,0 1 1,1 0-1,-1-1 0,1 1 0,0-1 1,3 2-1,8-3-3687,-2-5-4110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0.115"/>
    </inkml:context>
    <inkml:brush xml:id="br0">
      <inkml:brushProperty name="width" value="0.025" units="cm"/>
      <inkml:brushProperty name="height" value="0.025" units="cm"/>
    </inkml:brush>
  </inkml:definitions>
  <inkml:trace contextRef="#ctx0" brushRef="#br0">67 1 14350,'0'0'6854,"-45"64"-4804,33-37-320,6-4-385,3-1-512,3 0-577,3-7-192,13-3-929,6-6-1697,1-6-1890,1 0-4004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6.931"/>
    </inkml:context>
    <inkml:brush xml:id="br0">
      <inkml:brushProperty name="width" value="0.025" units="cm"/>
      <inkml:brushProperty name="height" value="0.025" units="cm"/>
    </inkml:brush>
  </inkml:definitions>
  <inkml:trace contextRef="#ctx0" brushRef="#br0">1 1 4484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7.303"/>
    </inkml:context>
    <inkml:brush xml:id="br0">
      <inkml:brushProperty name="width" value="0.025" units="cm"/>
      <inkml:brushProperty name="height" value="0.025" units="cm"/>
    </inkml:brush>
  </inkml:definitions>
  <inkml:trace contextRef="#ctx0" brushRef="#br0">210 223 17521,'0'0'5477,"-7"66"-4292,7-29-256,7 6 544,6 0-512,-1-2-673,0-1-160,3-8-96,0-4-64,-1-9-1729,-1-9-577,-4-9 95,-7-1-255,-2-15-929,-8-10-2595</inkml:trace>
  <inkml:trace contextRef="#ctx0" brushRef="#br0" timeOffset="1">19 214 12364,'0'0'6769,"-4"-9"-4842,-10-30-197,14 38-1625,-1 0 1,1-1-1,0 1 1,0 0 0,1 0-1,-1-1 1,0 1 0,0 0-1,1-1 1,-1 1 0,0 0-1,1 0 1,-1-1-1,1 1 1,0 0 0,-1 0-1,1 0 1,0 0 0,0 0-1,0 0 1,0 0 0,0 0-1,0 0 1,0 0-1,1 0 1,31-18 1071,-24 15-696,37-21 1055,73-26 0,-97 43-1978,0 1 0,1 0 1,0 2-1,0 1 0,41-2 0,-60 6-331,6 1-1850,-7 5-2164,-2 6-2666</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7.647"/>
    </inkml:context>
    <inkml:brush xml:id="br0">
      <inkml:brushProperty name="width" value="0.025" units="cm"/>
      <inkml:brushProperty name="height" value="0.025" units="cm"/>
    </inkml:brush>
  </inkml:definitions>
  <inkml:trace contextRef="#ctx0" brushRef="#br0">1 104 16720,'0'0'4740,"71"-35"-2658,-26 17-993,8 0 513,3 4-1,2 2-1120,-1 7-385,-10 4-384,-9 1-2723,-13 0-3652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8.088"/>
    </inkml:context>
    <inkml:brush xml:id="br0">
      <inkml:brushProperty name="width" value="0.025" units="cm"/>
      <inkml:brushProperty name="height" value="0.025" units="cm"/>
    </inkml:brush>
  </inkml:definitions>
  <inkml:trace contextRef="#ctx0" brushRef="#br0">1 58 16239,'0'0'10496,"2"10"-9712,2 10-308,-2-8-320,1 0 0,0-1 0,0 1 0,1-1 0,1 1 0,5 10-1,-8-20-132,-1 1-1,1-1 0,0 0 0,0 1 1,0-1-1,0 0 0,0 0 0,0 0 1,1 0-1,-1-1 0,1 1 0,-1-1 0,1 1 1,0-1-1,-1 0 0,1 0 0,0 0 1,0 0-1,0-1 0,0 1 0,0-1 1,0 0-1,0 0 0,0 0 0,0 0 1,0 0-1,0-1 0,-1 1 0,1-1 1,0 0-1,0 0 0,3-1 0,3-2 127,0 1-1,-1-2 0,1 1 1,-1-1-1,0-1 1,0 1-1,11-12 0,48-56 628,-17 17-251,-49 55-520,0 0-1,0 0 1,0 0 0,0 0-1,0 0 1,0 1 0,0-1-1,0 0 1,0 1 0,0-1-1,0 0 1,0 1-1,1-1 1,-1 1 0,0 0-1,0-1 1,1 1 0,1 0-1,-2 0 2,0 0-1,0 1 1,-1-1-1,1 1 0,0-1 1,0 0-1,-1 1 1,1 0-1,0-1 0,-1 1 1,1-1-1,-1 1 1,1 0-1,-1-1 0,1 1 1,-1 0-1,1-1 1,-1 1-1,0 0 0,1 0 1,-1 1-1,3 8 38,-1 0 0,0 0-1,-1 0 1,0 11 0,1 4-5,-2-23-38,0 0 0,1 0 0,-1 1 0,0-1 0,1 0 0,-1 0 0,1 0 0,0 0 0,0 0 0,0 1 0,0-2 0,0 1 0,0 0 0,0 0 0,1 0 0,-1 0 0,1-1 0,-1 1 0,1-1 0,0 1 0,-1-1 0,1 0 0,0 1 0,0-1 0,0 0 0,2 1 0,-1-2 0,0-1 0,0 1 0,0 0 0,0-1 0,0 0 0,0 0 0,-1 1 0,1-2 0,0 1 0,-1 0 0,1 0 0,-1-1 0,1 0 0,-1 1 0,0-1 0,1 0 0,-1 0 0,0 0 0,3-5 0,13-12 12,-4 5-306,0-2 0,-1 0 0,20-29 0,-30 27-8546,-3 8 1035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8.432"/>
    </inkml:context>
    <inkml:brush xml:id="br0">
      <inkml:brushProperty name="width" value="0.025" units="cm"/>
      <inkml:brushProperty name="height" value="0.025" units="cm"/>
    </inkml:brush>
  </inkml:definitions>
  <inkml:trace contextRef="#ctx0" brushRef="#br0">0 12 19186,'0'0'6214,"56"-11"-17649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8.992"/>
    </inkml:context>
    <inkml:brush xml:id="br0">
      <inkml:brushProperty name="width" value="0.025" units="cm"/>
      <inkml:brushProperty name="height" value="0.025" units="cm"/>
    </inkml:brush>
  </inkml:definitions>
  <inkml:trace contextRef="#ctx0" brushRef="#br0">200 68 12043,'0'0'6791,"-7"-8"-3209,4 3-3179,-1 1-1,0 0 1,0 0 0,0 0 0,0 0 0,-1 1-1,0 0 1,1 0 0,-1 0 0,-6-2-1,8 4-327,0 0 0,0 0 0,0 0 0,0 1 0,0-1 0,0 1 0,0 0 0,0 0 0,0 0 0,0 0 0,0 0 0,0 1 0,0-1 0,0 1 0,0 0 0,0 0 0,1 0 0,-1 0 0,0 1 0,0-1-1,1 1 1,-1 0 0,1 0 0,0-1 0,-3 4 0,-1 1-13,0 0 0,0 1 0,1-1 0,0 1 0,0 1-1,1-1 1,-1 1 0,2-1 0,-1 1 0,1 0 0,0 1 0,1-1-1,0 0 1,0 1 0,1-1 0,0 17 0,1-23-60,-1-1-1,1 0 1,0 0-1,0 1 1,1-1 0,-1 0-1,0 1 1,0-1 0,1 0-1,-1 0 1,0 1 0,1-1-1,0 0 1,-1 0-1,1 0 1,0 0 0,-1 0-1,1 0 1,0 0 0,0 0-1,0 0 1,0 0 0,0 0-1,0 0 1,0 0-1,0-1 1,0 1 0,0-1-1,0 1 1,1 0 0,-1-1-1,0 0 1,0 1 0,1-1-1,-1 0 1,0 0-1,1 0 1,-1 0 0,0 0-1,0 0 1,1 0 0,1 0-1,2-1 20,0 0-1,-1 0 0,1 0 0,0-1 1,-1 0-1,1 0 0,-1 0 1,1 0-1,-1-1 0,5-3 1,10-11 183,-2-1 0,28-35 0,-14 16 38,-31 37-246,0 1 1,0-1 0,0 1-1,0-1 1,-1 0 0,1 1-1,0-1 1,1 1 0,-1-1-1,0 1 1,0-1 0,0 0-1,0 1 1,0-1 0,0 1-1,0-1 1,1 0 0,-1 1-1,0-1 1,0 0 0,0 1-1,1-1 1,-1 0 0,0 1-1,1-1 1,-1 0 0,0 0-1,1 1 1,-1-1 0,0 0-1,1 0 1,-1 1 0,0-1 0,1 0-1,-1 0 1,1 0 0,-1 0-1,0 0 1,1 0 0,-1 0-1,1 0 1,-1 0 0,1 0-1,-1 0 1,0 0 0,1 0-1,-1 0 1,1 0 0,-1 0-1,0 0 1,1 0 0,-1-1-1,1 1 1,-1 0 0,0 0-1,1 0 1,-1-1 0,0 1-1,1 0 1,-1 0 0,0-1-1,0 1 1,1 0 0,-1-1-1,0 1 1,0 0 0,1-1-1,0 46 0,-1-31 53,0-9-39,0 0-1,1 1 1,-1-1-1,1 0 1,0 0 0,4 10-1,-4-14 7,-1 0-1,1 0 1,0 0-1,-1 0 1,1 0-1,0 0 1,0 0-1,0-1 1,0 1-1,0 0 1,0 0-1,0-1 1,0 1-1,0 0 1,0-1-1,0 1 1,0-1-1,0 0 1,0 1 0,1-1-1,-1 0 1,0 0-1,0 0 1,1 1-1,-1-1 1,0-1-1,0 1 1,0 0-1,1 0 1,-1 0-1,0-1 1,0 1-1,0 0 1,0-1-1,0 1 1,1-1-1,0 0 1,9-6 98,-1 0 0,1 0 0,-1-1-1,-1 0 1,0-1 0,0 0 0,0 0 0,12-19 0,25-24 158,-46 51-272,1 0 0,-1 0 0,1 1 0,-1-1 0,1 1 0,-1-1 0,1 0 0,0 1 0,-1-1 0,1 1 0,0-1 0,-1 1 0,1 0 0,0-1 0,0 1 0,-1-1 0,1 1 0,0 0 0,0 0 0,0 0 0,-1 0 0,1-1 0,0 1 0,0 0 0,0 0 0,0 0 0,-1 1 0,1-1 0,0 0 0,0 0 0,0 0 0,-1 0 0,1 1 0,0-1 0,0 0 0,0 1 0,-1-1 0,1 1 0,0-1 0,-1 1 0,1-1 0,-1 1 0,1 0 0,0-1 0,-1 1 0,1-1 0,-1 1 0,1 0 0,-1 0 0,0-1 0,1 1 0,-1 0 0,0 0 0,0-1 0,1 1 0,-1 1 0,3 10 0,0-1 0,-1 1 0,1 18 0,2 3 0,-5-32 0,0 0 1,1 0-1,-1 1 0,0-1 1,1 0-1,-1 0 0,1 0 1,0 0-1,-1 0 0,1 0 1,0 0-1,-1 0 0,1 0 1,0-1-1,0 1 0,0 0 1,0 0-1,0-1 0,0 1 1,0-1-1,0 1 0,0-1 1,0 1-1,0-1 0,1 1 1,-1-1-1,1 0 0,1 0 1,-1 0 0,0-1-1,0 1 1,0-1 0,0 0-1,1 0 1,-1 0 0,0 0-1,-1 0 1,1 0 0,0 0-1,0-1 1,2-1 0,6-7-25,-1 1 1,0-1 0,11-17-1,-8 9-346,12-15-3146,-1 0-5901,-12 18 1335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9.349"/>
    </inkml:context>
    <inkml:brush xml:id="br0">
      <inkml:brushProperty name="width" value="0.025" units="cm"/>
      <inkml:brushProperty name="height" value="0.025" units="cm"/>
    </inkml:brush>
  </inkml:definitions>
  <inkml:trace contextRef="#ctx0" brushRef="#br0">0 38 12043,'0'0'9412,"9"-6"-6529,-3 2-2440,1 0-1,0 0 1,0 0 0,1 1 0,-1 0 0,1 1 0,-1 0 0,12-2-1,-16 3-383,-1 1 0,0 0 0,1-1 0,-1 1 0,1 0 0,-1 0 0,0 1 0,1-1 0,-1 0 0,1 1 0,-1 0-1,0-1 1,0 1 0,1 0 0,-1 0 0,0 0 0,0 0 0,0 1 0,0-1 0,0 0 0,0 1 0,0 0 0,-1-1-1,1 1 1,-1 0 0,1 0 0,-1 0 0,1 0 0,-1 0 0,0 0 0,0 0 0,0 1 0,0-1 0,-1 0 0,1 0-1,0 1 1,0 4 0,-1 1 60,0 1-1,0 0 1,0-1-1,-1 1 1,0 0-1,-1-1 1,0 1-1,0-1 1,-1 0-1,0 0 1,0 0-1,-1 0 1,0 0-1,0-1 1,-10 12-1,-11 26 191,24-44-309,1-1 0,0 1 0,-1-1 0,1 1 0,0-1 0,0 1 0,0-1 0,-1 1 0,1-1 0,0 1 0,0-1 0,0 1 0,0 0 0,0-1 0,0 1 0,0-1 0,0 1 0,0-1 0,0 1 0,1-1 0,-1 1 0,0-1 0,0 1 0,0 0 0,1-1 0,-1 0 0,0 1 0,0-1 0,1 1 0,-1-1 0,1 1 0,-1-1 0,0 0 0,1 1 0,-1-1 0,1 1 0,-1-1 0,1 0 0,-1 0 0,1 1 0,-1-1 0,1 0 0,-1 0 0,1 0 0,-1 0 0,1 1 0,-1-1 0,1 0 0,-1 0 0,1 0 0,0 0 0,-1 0 0,1 0 0,-1-1 0,1 1 0,-1 0 0,1 0 0,-1 0 0,1 0 0,0-1 0,40-7 0,-39 7 0,37-10-2045,71-30 1,-98 33-2263,-8 1-1566,-4 2-2023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5:59.692"/>
    </inkml:context>
    <inkml:brush xml:id="br0">
      <inkml:brushProperty name="width" value="0.025" units="cm"/>
      <inkml:brushProperty name="height" value="0.025" units="cm"/>
    </inkml:brush>
  </inkml:definitions>
  <inkml:trace contextRef="#ctx0" brushRef="#br0">1 65 10890,'0'0'17745,"63"-27"-17168,-26 20-481,0 1-288,-1-6-2499,-7-1-4484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0.051"/>
    </inkml:context>
    <inkml:brush xml:id="br0">
      <inkml:brushProperty name="width" value="0.025" units="cm"/>
      <inkml:brushProperty name="height" value="0.025" units="cm"/>
    </inkml:brush>
  </inkml:definitions>
  <inkml:trace contextRef="#ctx0" brushRef="#br0">0 90 12300,'2'-10'3512,"-1"7"-3088,11-55 3804,-7 39 3270,-5 452-3280,0-426-4181,0 1 1,1-1-1,0 1 0,0-1 1,0 0-1,1 1 0,0-1 1,1 0-1,4 10 0,-6-16-29,0 1 0,0-1 0,0 1 0,0-1 0,0 0 0,1 1 0,-1-1 0,0 0 0,1 0 0,-1 0 0,0 0 0,1 0 0,0 0 0,-1 0 0,1-1 0,-1 1 0,1-1 0,2 1 0,-1 0-4,0-2 0,-1 1 0,1 0 0,0 0 0,0-1-1,-1 1 1,1-1 0,0 0 0,-1 0 0,1 0 0,0 0 0,-1-1-1,0 1 1,1-1 0,2-2 0,7-5-4,-1-1 0,0 0 0,-1-1 0,0 0 0,0-1 0,-2 0 0,11-18 0,45-97 0,-54 106 0,-1 0 0,0-1 0,-2-1 0,-1 1 0,-1-1 0,0 0 0,0-32 0,-29 108-4851,14-35 2388,-9 17-2592,-4 2-1538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0.597"/>
    </inkml:context>
    <inkml:brush xml:id="br0">
      <inkml:brushProperty name="width" value="0.025" units="cm"/>
      <inkml:brushProperty name="height" value="0.025" units="cm"/>
    </inkml:brush>
  </inkml:definitions>
  <inkml:trace contextRef="#ctx0" brushRef="#br0">0 422 15855,'0'0'4153,"11"-9"-555,52-42 103,54-42 553,-115 92-4256,0-1 1,0 1 0,1-1 0,-1 1 0,0 0 0,1 0-1,-1 0 1,1 0 0,-1 0 0,1 0 0,-1 1 0,1-1-1,-1 1 1,1 0 0,0 0 0,3 0 0,-4 1-2,-1-1 0,1 1 0,-1 0 0,0 0 0,1 0 0,-1 0 0,0 0 0,0 0-1,0 0 1,0 1 0,0-1 0,0 0 0,0 1 0,0-1 0,0 1 0,-1-1 0,1 1 0,-1-1 0,1 1 0,-1-1 0,1 1 0,-1-1 0,0 1 0,0 0 0,0-1 0,0 3 0,0-2 17,5 30 169,0-28-47,2-19 65,0-21-8,-2 0 1,-1-1-1,-1-60 1,-1 106-194,-1 1 0,2-1 0,-1 0 0,1 0 0,6 13 0,-7-17 0,1 1 0,-1-2 0,1 1 0,-1 0 0,1 0 0,1-1 0,-1 0 0,1 1 0,-1-2 0,1 1 0,0 0 0,1-1 0,4 4 0,-5-5 0,0-1 0,0 1 0,0-1 0,1 0 0,-1 0 0,0 0 0,1-1 0,-1 0 0,1 0 0,-1 0 0,0 0 0,1-1 0,-1 1 0,1-1 0,-1 0 0,6-3 0,-3 1 0,0 0 0,0-1 0,-1 0 0,0 0 0,0-1 0,0 1 0,0-2 0,9-10 0,-2 0 0,-1-1 0,-1 0 0,-1-1 0,0 0 0,-1-1 0,7-21 0,-7 3 0,-7 26 0,-6 25 0,-11 43 0,6-25 0,1 0 0,2 1 0,-5 65 0,11-99-9,0 1 1,0 0-1,0-1 1,0 1-1,1 0 1,-1 0-1,0-1 0,0 1 1,0 0-1,1 0 1,-1 0-1,0-1 1,0 1-1,0 0 0,1 0 1,-1 0-1,0-1 1,1 1-1,-1 0 1,0 0-1,0 0 1,1 0-1,-1 0 0,0 0 1,1 0-1,-1 0 1,0 0-1,0 0 1,1 0-1,-1 0 0,0 0 1,1 0-1,-1 0 1,0 0-1,1 0 1,-1 0-1,0 0 0,0 0 1,1 1-1,-1-1 1,0 0-1,0 0 1,1 0-1,-1 0 0,0 1 1,0-1-1,1 0 1,-1 0-1,0 1 1,0-1-1,0 0 0,0 0 1,1 1-1,-1-1 1,0 0-1,0 0 1,0 1-1,0-1 0,0 0 1,0 1-1,0-1 1,0 0-1,0 0 1,0 1-1,0-1 1,0 0-1,0 1 0,0-1 1,16-20-2033,-13 10 23,0 0-1,0 0 0,-1 0 1,0 0-1,-1-1 1,0 1-1,-1-14 1,0-20-8093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0.457"/>
    </inkml:context>
    <inkml:brush xml:id="br0">
      <inkml:brushProperty name="width" value="0.025" units="cm"/>
      <inkml:brushProperty name="height" value="0.025" units="cm"/>
    </inkml:brush>
  </inkml:definitions>
  <inkml:trace contextRef="#ctx0" brushRef="#br0">66 22 12204,'0'0'6608,"10"-4"-4835,-5 2-1738,2-1 408,1 0 0,-1 1 0,1-1 0,0 2 0,15-3 0,-21 4-363,0 0-1,0 0 0,-1 0 1,1 1-1,0-1 0,0 0 0,-1 1 1,1-1-1,0 1 0,-1-1 1,1 1-1,-1 0 0,1 0 1,-1-1-1,1 1 0,-1 0 1,1 1-1,-1-1 0,0 0 1,1 0-1,-1 0 0,0 1 1,0-1-1,0 1 0,0-1 1,0 1-1,-1-1 0,1 1 0,0 0 1,-1-1-1,1 1 0,-1 0 1,1-1-1,-1 1 0,0 0 1,0 0-1,0-1 0,0 3 1,0 3 208,0 0 0,-1 0 0,0 0 0,0 0 0,-1 0 0,0 0 1,0 0-1,0 0 0,-1-1 0,0 1 0,-1-1 0,-7 12 0,-8 7 696,-37 39 1,8-9-411,41-47-534,5-6-37,0 0 0,0 0 1,0 0-1,1 0 0,-1 0 1,0 0-1,1 0 1,0 0-1,-1 1 0,1-1 1,0 0-1,0 1 0,0-1 1,1 1-1,-1 0 1,1-1-1,-1 1 0,1 0 1,0 3-1,5-4-301,0-1-1,0 0 1,1 0-1,-1 0 1,1-1-1,-1 1 1,0-1 0,1-1-1,9-1 1,-10 2-247,2-1-747,0 0 1,0-1-1,0 1 0,0-1 0,-1-1 0,9-3 0,16-9-6635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0.953"/>
    </inkml:context>
    <inkml:brush xml:id="br0">
      <inkml:brushProperty name="width" value="0.025" units="cm"/>
      <inkml:brushProperty name="height" value="0.025" units="cm"/>
    </inkml:brush>
  </inkml:definitions>
  <inkml:trace contextRef="#ctx0" brushRef="#br0">0 1 13261,'0'0'12876,"58"15"-19314,-35-6 896,1 0-5380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1.279"/>
    </inkml:context>
    <inkml:brush xml:id="br0">
      <inkml:brushProperty name="width" value="0.025" units="cm"/>
      <inkml:brushProperty name="height" value="0.025" units="cm"/>
    </inkml:brush>
  </inkml:definitions>
  <inkml:trace contextRef="#ctx0" brushRef="#br0">31 0 12236,'0'0'17477,"-4"7"-16975,1-2-444,0-2-32,0 1 1,1 0-1,-1 0 0,1-1 1,0 2-1,1-1 0,-1 0 1,0 0-1,1 0 0,0 1 1,-1 6-1,5-10-112,1 1-1,-1-1 1,0 0-1,0-1 1,1 1-1,-1 0 1,1-1 0,-1 0-1,0 0 1,1 0-1,-1 0 1,5-1-1,-1 0-129,25 1-435,-16-1 470,0 0 1,0 1-1,0 1 0,-1 1 0,20 4 1,-32-5 237,0 0 1,0 0-1,0 0 1,0 1-1,0-1 1,0 1-1,0-1 1,0 1-1,-1 0 1,1 0-1,-1 0 1,1 1-1,-1-1 1,0 1 0,0-1-1,0 1 1,0 0-1,0 0 1,-1-1-1,1 1 1,-1 0-1,0 1 1,0-1-1,0 0 1,0 0-1,0 0 1,-1 1-1,0-1 1,1 0 0,-1 6-1,-1-3 45,0 1-1,0-1 1,0 0-1,-1 0 1,0 0-1,0 0 1,0 0 0,-1 0-1,0 0 1,0-1-1,0 1 1,-1-1-1,0 0 1,0 0-1,0 0 1,-1-1 0,1 0-1,-1 1 1,-6 3-1,4-4-5,1 1 0,-1-1 0,0 0 0,0 0 0,-1-1 0,1 0 0,-1 0 0,0-1 0,0 0-1,1 0 1,-1-1 0,0 0 0,0 0 0,-15-2 0,21 1-160,1 0 0,0 0 0,-1-1 0,1 1 0,0-1 0,-1 1 0,1-1 0,0 0 0,0 1 0,-1-1 0,1 0 0,0 0 0,0 0 0,0 0 0,0 0 0,0 0 0,0 0 0,0 0 0,1 0 0,-1 0 0,0-1 0,1 1 0,-1 0 0,1-1 0,-1 1 0,1 0 0,-1-1 0,1 1 0,0-2 0,0-43-7630,4 23-6811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1.933"/>
    </inkml:context>
    <inkml:brush xml:id="br0">
      <inkml:brushProperty name="width" value="0.025" units="cm"/>
      <inkml:brushProperty name="height" value="0.025" units="cm"/>
    </inkml:brush>
  </inkml:definitions>
  <inkml:trace contextRef="#ctx0" brushRef="#br0">3 186 15503,'0'0'2610,"9"1"-1564,0-1-965,-3 2 269,0-2 0,1 1 0,-1-1 1,1 0-1,-1 0 0,0-1 0,1 1 0,-1-2 0,0 1 1,1-1-1,-1 0 0,0 0 0,0 0 0,-1-1 1,1 0-1,0 0 0,-1 0 0,0-1 0,6-4 0,-5 1-51,1 0 0,-1-1 0,-1 1 0,1-1 0,-2-1 0,1 1 0,-1 0 0,0-1 0,0 0 0,-1 0 0,0 0 0,-1 0 0,0-1 0,0-11 0,-1 20-266,-1 1-1,0-1 1,0 0 0,0 1 0,-1-1-1,1 1 1,0-1 0,0 0 0,0 1-1,0-1 1,0 1 0,-1-1 0,1 0-1,0 1 1,-1-1 0,1 1 0,0-1 0,-1 1-1,1-1 1,-1 1 0,1 0 0,0-1-1,-1 1 1,1-1 0,-1 1 0,1 0-1,-1 0 1,0-1 0,1 1 0,-2-1-1,-22 3 350,18 0-368,0 1 0,1-1 0,-1 1 0,0 0 0,1 0 0,-6 5-1,-3 4-4,0 2 0,2 0 0,-1 1 0,2 0 0,0 1 0,-12 22-1,18-28-5,0 0-1,1 0 0,0 0 0,1 1 1,0-1-1,0 1 0,1 0 0,1-1 0,0 1 1,0 0-1,1 0 0,2 18 0,-1-27 2,-1 1-1,1-1 0,0 0 1,0 1-1,1-1 0,-1 0 1,0 0-1,1 0 1,0 0-1,-1 0 0,1 0 1,0 0-1,0 0 0,0-1 1,0 1-1,0-1 1,0 1-1,0-1 0,1 0 1,-1 0-1,0 0 0,1 0 1,-1 0-1,1-1 1,-1 1-1,1-1 0,-1 0 1,1 1-1,0-1 0,-1 0 1,6-1-1,5 0 28,1 0 0,-1 0-1,0-2 1,23-6 0,-14 2-1295,0-2 1,35-19 0,-11 1-5934</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6.996"/>
    </inkml:context>
    <inkml:brush xml:id="br0">
      <inkml:brushProperty name="width" value="0.025" units="cm"/>
      <inkml:brushProperty name="height" value="0.025" units="cm"/>
    </inkml:brush>
  </inkml:definitions>
  <inkml:trace contextRef="#ctx0" brushRef="#br0">160 109 14862,'0'0'2221,"2"-11"64,-2 10-2219,2-9 679,0 0-1,-1 0 1,-1 0-1,0-18 1,-1 26-630,1 1-1,0 0 1,0-1 0,0 1 0,-1-1-1,1 1 1,-1 0 0,1-1 0,-1 1-1,0 0 1,1-1 0,-1 1 0,0 0-1,0 0 1,0 0 0,0 0 0,0 0-1,0 0 1,-2-2 0,1 3-53,0-1 0,0 1-1,0 0 1,0 0 0,1 0 0,-1 0 0,0 0 0,0 0 0,0 0-1,0 1 1,0-1 0,1 1 0,-1-1 0,0 1 0,0 0-1,1 0 1,-1-1 0,0 1 0,1 0 0,-3 3 0,-3 1 20,1 1 0,0-1 0,1 1 1,-1 0-1,1 1 0,0 0 0,1-1 0,0 1 1,0 1-1,0-1 0,1 1 0,-3 8 0,-5 19 209,-9 44-1,15-55-234,1-1 0,0 1-1,2 0 1,1 0 0,1 0-1,4 26 1,-4-47-60,0-1 1,1 0 0,-1 0-1,1 0 1,0 0-1,0 0 1,0 0-1,0 0 1,0 0-1,0 0 1,0 0-1,0 0 1,1-1-1,-1 1 1,1 0-1,0-1 1,-1 1 0,1-1-1,0 0 1,0 0-1,3 2 1,0-1-34,-1-1-1,1 0 1,-1 0 0,1 0 0,-1 0 0,1-1 0,0 0 0,-1 0 0,1 0-1,4-1 1,10-2-331,-1-2-1,1 0 0,34-14 1,21-15-2621,-27 10-2003,-22 10-758</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7.802"/>
    </inkml:context>
    <inkml:brush xml:id="br0">
      <inkml:brushProperty name="width" value="0.025" units="cm"/>
      <inkml:brushProperty name="height" value="0.025" units="cm"/>
    </inkml:brush>
  </inkml:definitions>
  <inkml:trace contextRef="#ctx0" brushRef="#br0">121 156 15983,'0'0'4511,"1"-10"-2087,4-29-876,-4 37-1459,-1 1 1,0 0-1,0-1 0,-1 1 1,1 0-1,0-1 0,0 1 1,-1 0-1,1 0 0,0-1 1,-1 1-1,1 0 0,-1 0 1,0 0-1,1-1 1,-1 1-1,0 0 0,0 0 1,0 0-1,0 0 0,0 0 1,0 0-1,0 1 0,0-1 1,0 0-1,0 0 1,0 1-1,-1-1 0,1 1 1,0-1-1,0 1 0,-1 0 1,1-1-1,0 1 0,-1 0 1,1 0-1,0 0 1,-1 0-1,1 0 0,0 0 1,-1 0-1,0 1 0,-2-1-45,1 0-1,0 0 1,0 1-1,0 0 1,0-1-1,0 1 0,0 0 1,0 1-1,0-1 1,0 0-1,0 1 1,1 0-1,-1-1 1,1 1-1,-4 3 0,0 6-15,0 0 0,1 0 0,1 0 0,0 1 0,0-1-1,1 1 1,0 0 0,1 0 0,1 0 0,0 0 0,0 1-1,2-1 1,1 18 0,-2-29-25,0 0-1,0 0 0,1 0 1,-1 0-1,0 0 1,0 0-1,1 0 1,-1-1-1,1 1 0,-1 0 1,1 0-1,-1 0 1,1 0-1,-1 0 1,1-1-1,0 1 1,-1 0-1,1-1 0,0 1 1,0 0-1,-1-1 1,1 1-1,0-1 1,0 1-1,0-1 0,0 0 1,0 1-1,0-1 1,0 0-1,0 1 1,0-1-1,0 0 0,0 0 1,0 0-1,0 0 1,0 0-1,0 0 1,0 0-1,0-1 0,0 1 1,0 0-1,0 0 1,-1-1-1,1 1 1,0-1-1,0 1 1,0-1-1,1 0 0,2-1 62,0 0-1,1-1 0,-1 0 0,0 0 1,-1 0-1,1 0 0,0-1 1,3-4-1,0-4 49,-1 1 0,0-1 0,-1 0 0,0 0 0,-1-1 0,0 1 1,-1-1-1,0 0 0,-1 0 0,-1 0 0,0 0 0,-1-16 0,41 38-480,57-11 448,-96 2-83,0 1 1,0 0-1,0-1 1,0 1-1,0 0 1,0 1-1,0-1 1,0 0-1,0 0 1,-1 1-1,1-1 1,0 1-1,-1 0 1,0-1-1,1 1 1,-1 0-1,0 0 1,0 0 0,0 0-1,0 0 1,0 0-1,0 0 1,0 0-1,-1 0 1,1 0-1,-1 0 1,0 0-1,0 4 1,3 10 109,-2 0 0,-1 29 1,0-32 37,0-13-131,1 0-1,-1 1 1,0-1-1,0 1 1,0-1-1,0 1 1,0-1 0,0 0-1,0 1 1,0-1-1,0 1 1,0-1-1,0 1 1,0-1 0,0 0-1,0 1 1,0-1-1,0 1 1,0-1-1,-1 0 1,1 1 0,0-1-1,0 1 1,0-1-1,-1 0 1,1 1 0,0-1-1,-1 0 1,1 1-1,0-1 1,-1 0-1,1 1 1,0-1 0,-1 0-1,1 0 1,0 0-1,-1 1 1,1-1-1,-1 0 1,1 0 0,-1 0-1,1 0 1,0 0-1,-1 0 1,0 0 0,0 0 9,0-1 1,1 1-1,-1-1 1,0 1 0,0-1-1,1 0 1,-1 0 0,0 1-1,1-1 1,-1 0 0,1 0-1,-1 1 1,1-1-1,-1 0 1,1 0 0,0 0-1,-1 0 1,1 0 0,0 0-1,0-1 1,-3-23-24,2 0 0,1 0 0,1 0 0,1 0 0,9-44 0,-9 57 0,39 16 0,-10-3-1638,-24 0 433,1 0 1,0-1-1,0 0 0,0 0 0,0-1 0,-1 0 1,1 0-1,0 0 0,-1-1 0,1-1 1,11-4-1,-2-5-6242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8.696"/>
    </inkml:context>
    <inkml:brush xml:id="br0">
      <inkml:brushProperty name="width" value="0.025" units="cm"/>
      <inkml:brushProperty name="height" value="0.025" units="cm"/>
    </inkml:brush>
  </inkml:definitions>
  <inkml:trace contextRef="#ctx0" brushRef="#br0">124 150 13933,'0'0'6748,"-10"0"-4319,4-1-2166,3 1-158,0 0 0,0-1 0,-1 1 0,1 0 0,0 1 0,-1-1-1,1 0 1,0 1 0,0 0 0,0 0 0,0 0 0,-1 0 0,1 0 0,1 1 0,-1-1 0,0 1 0,0 0 0,0 0 0,1 0-1,-1 0 1,1 0 0,0 1 0,-3 2 0,-1 7 73,1 0 0,0 0 0,1 1-1,0-1 1,1 1 0,0 0 0,1 0 0,0 0-1,1 0 1,1 0 0,0 1 0,3 14 0,-3-27-162,0 0 0,1 0 0,-1 0-1,1 0 1,-1 0 0,1 0 0,-1 0 0,1 0 0,-1 0 0,1-1 0,0 1 0,0 0 0,-1 0 0,1-1 0,0 1 0,0 0 0,0-1 0,0 1 0,0-1 0,0 0 0,0 1 0,-1-1 0,2 1 0,-1-1 0,0 0-1,0 0 1,0 0 0,0 0 0,0 0 0,0 0 0,0 0 0,0 0 0,0 0 0,0 0 0,0 0 0,0-1 0,0 1 0,0 0 0,0-1 0,0 1 0,1-1 0,3-1 94,0-1 0,0 1 0,0-1 0,0 1 1,0-1-1,6-6 0,9-12 314,-1-1 0,27-40-1,12-15-82,-58 76-326,0 1 0,1-1 0,-1 1 0,0-1 0,0 1-1,1 0 1,-1-1 0,0 1 0,1-1 0,-1 1 0,1 0 0,-1-1 0,0 1-1,1 0 1,-1 0 0,1-1 0,-1 1 0,1 0 0,-1 0 0,1 0 0,-1-1-1,1 1 1,-1 0 0,1 0 0,-1 0 0,1 0 0,-1 0 0,1 0 0,0 0-1,-1 0 1,1 0 0,-1 0 0,1 0 0,-1 1 0,1-1 0,-1 0 0,1 1-1,8 20 304,-6 40-75,-3-56-221,0-4-20,0 0 0,-1-1 0,1 1 0,0 0 0,0 0 0,0 0 0,0 0 0,1-1 0,-1 1 1,0 0-1,0 0 0,0 0 0,1-1 0,-1 1 0,0 0 0,1 0 0,-1-1 0,1 1 0,-1 0 0,0-1 0,1 1 0,0 0 0,-1-1 0,2 2 0,-1-2 3,-1 0 0,1 0 0,0 0 1,0 0-1,0-1 0,0 1 0,0 0 0,-1 0 0,1 0 0,0-1 0,0 1 0,0-1 0,-1 1 0,1 0 0,0-1 0,-1 1 0,1-1 0,0 1 0,0-2 0,37-40 187,-30 32-173,37-35-12,-41 43-10,-1 0 1,0-1 0,1 1-1,-1 0 1,1 1-1,0-1 1,0 0 0,-1 1-1,1 0 1,0 0-1,0 0 1,0 1 0,7-1-1,-9 2-8,-1-1 0,0 0 0,0 1 0,1 0 0,-1-1 0,0 1 0,0 0 0,0 0 0,0-1 0,0 1-1,0 0 1,0 0 0,0 0 0,-1 0 0,1 0 0,0 1 0,-1-1 0,1 0 0,0 0 0,-1 0 0,1 1 0,-1-1-1,0 0 1,1 0 0,-1 1 0,0-1 0,0 0 0,0 3 0,3 46-377,-3-40 19,2 7 892,2 3-4884,-4-19 4242,0-1 0,0 0 1,0 0-1,1 1 0,-1-1 0,0 0 1,0 0-1,0 0 0,0 0 0,0 1 0,0-1 1,0 0-1,1 0 0,-1 0 0,0 0 0,0 1 1,0-1-1,0 0 0,1 0 0,-1 0 1,0 0-1,0 0 0,0 0 0,1 0 0,-1 0 1,0 0-1,0 0 0,0 1 0,1-1 0,-1 0 1,0 0-1,0 0 0,0 0 0,1 0 0,-1 0 1,0-1-1,0 1 0,0 0 0,1 0 1,-1 0-1,0 0 0,0 0 0,1 0 0,11-19-3527,-11 16 3199,32-71-8233,-9 25 7338,-2 9 4813,1 1 5534,-20 121-5070,-4-82-3922,1 0 1,0 0-1,0 0 1,0 0-1,0 1 1,0-1-1,0 0 1,0 0-1,0 0 1,0 0-1,0 0 1,0 1-1,0-1 1,0 0-1,0 0 1,0 0 0,0 0-1,0 0 1,0 1-1,0-1 1,0 0-1,0 0 1,0 0-1,0 0 1,0 0-1,0 1 1,0-1-1,0 0 1,0 0-1,0 0 1,0 0-1,1 0 1,-1 0-1,0 1 1,0-1-1,0 0 1,0 0-1,0 0 1,0 0-1,1 0 1,-1 0-1,0 0 1,0 0-1,0 0 1,0 0-1,0 0 1,1 0-1,-1 1 1,0-1-1,0 0 1,0 0-1,0 0 1,0 0-1,1 0 1,-1 0-1,0-1 1,0 1-1,0 0 1,0 0-1,0 0 1,1 0-1,-1 0 1,0 0-1,0 0 1,0 0-1,0 0 1,0 0-1,1 0 1,14-13 115,12-19-421,-23 26 478,-1 0 0,-1 0 1,1 0-1,-1 0 1,0-1-1,0 1 0,-1-1 1,0 1-1,0-1 1,0 0-1,-1-11 0,-1 18-162,1-1 0,0 1-1,0 0 1,0 0-1,0-1 1,0 1-1,0 0 1,0 0 0,0-1-1,-1 1 1,1 0-1,0 0 1,0 0-1,0-1 1,0 1 0,-1 0-1,1 0 1,0 0-1,0 0 1,-1-1 0,1 1-1,0 0 1,0 0-1,-1 0 1,1 0-1,0 0 1,0 0 0,-1 0-1,1 0 1,0 0-1,0 0 1,-1 0-1,1 0 1,0 0 0,-1 0-1,1 0 1,0 0-1,0 0 1,-1 0-1,1 0 1,0 0 0,0 0-1,-1 0 1,1 1-1,0-1 1,0 0 0,0 0-1,-1 0 1,1 0-1,0 1 1,0-1-1,0 0 1,-1 0 0,1 0-1,0 1 1,0-1-1,0 0 1,0 0-1,0 1 1,-1-1 0,1 1-1,-14 12-11,8-2 290,-1 0 0,2 0 1,-1 0-1,2 1 1,-1 0-1,1 0 0,1 0 1,0 0-1,1 1 0,-1 18 1,4-30-301,-1 0 0,0-1 0,0 1 0,1-1 0,-1 1 1,1 0-1,-1-1 0,1 1 0,-1-1 0,1 1 0,-1-1 1,1 1-1,-1-1 0,1 1 0,0-1 0,-1 0 0,1 1 1,0-1-1,-1 0 0,1 1 0,0-1 0,-1 0 0,1 0 1,0 0-1,-1 0 0,1 0 0,0 0 0,0 0 0,-1 0 1,1 0-1,0 0 0,0 0 0,-1 0 0,1 0 0,0-1 1,-1 1-1,1 0 0,0 0 0,0-2 0,31-10-19,-26 9 17,0-1 0,-1 0 0,0 0 0,1 0 0,-2-1 0,1 0 0,0 0 0,-1 0 0,0 0 0,0-1 0,-1 1 0,0-1 0,1 0 0,-2 0 0,1 0 0,3-13 0,-8 26-388,0 2-987,1 1-1,0-1 1,0 1-1,1 11 0,2-14-4907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9.336"/>
    </inkml:context>
    <inkml:brush xml:id="br0">
      <inkml:brushProperty name="width" value="0.025" units="cm"/>
      <inkml:brushProperty name="height" value="0.025" units="cm"/>
    </inkml:brush>
  </inkml:definitions>
  <inkml:trace contextRef="#ctx0" brushRef="#br0">14 82 12780,'-1'-4'1950,"-8"-19"3954,6 19-2853,3 13 89,28 194 704,-27-156-3331,-1-28-228,0-1 0,1 1 0,1-1 0,7 28 0,-9-45-282,0 0 0,0 0 0,1 0 0,-1 0 0,0-1 0,1 1 1,-1 0-1,0 0 0,1 0 0,-1-1 0,1 1 0,-1 0 0,1-1 0,0 1 0,-1 0 1,1-1-1,0 1 0,-1-1 0,1 1 0,0-1 0,0 1 0,-1-1 0,1 1 0,0-1 0,0 0 1,0 1-1,0-1 0,-1 0 0,1 0 0,0 0 0,0 0 0,0 0 0,0 0 0,0 0 1,0 0-1,0 0 0,-1 0 0,1 0 0,0 0 0,0-1 0,0 1 0,0 0 0,0-1 0,-1 1 1,1-1-1,0 1 0,0-1 0,0 0 0,34-32 5,-8-2-8,-2-2 0,-2 0 0,-1-2 0,-2-1 0,-2 0 0,-1-1 0,17-65 0,-33 101 4,4-20-201,-7 21-369,-6 14-570,-3 6-2388,-10 14-6282,1 1-3060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9.850"/>
    </inkml:context>
    <inkml:brush xml:id="br0">
      <inkml:brushProperty name="width" value="0.025" units="cm"/>
      <inkml:brushProperty name="height" value="0.025" units="cm"/>
    </inkml:brush>
  </inkml:definitions>
  <inkml:trace contextRef="#ctx0" brushRef="#br0">0 341 16752,'0'0'6251,"9"-4"-2952,5-3-2801,0-1 0,0-1 0,-1 0 1,0-1-1,-1 0 0,14-15 0,-15 14-200,0 0-1,0 1 1,2 0 0,-1 1 0,1 0 0,0 1 0,1 0-1,-1 1 1,21-6 0,-33 12-298,0 1 0,0 0 0,1 0 0,-1-1 0,0 1 0,0 0 0,1 0 0,-1 0 0,0 0 0,0 1 0,1-1 0,-1 0 0,0 0 0,0 1 0,0-1 0,1 1 0,-1-1 0,0 1 0,0 0 0,0-1 0,0 1 0,0 0 0,1 1 0,0 0 0,0 1 0,-1-1 0,1 0 0,-1 1 0,0-1 0,0 1 0,0 0 0,0-1 0,0 1 0,0 4 0,1 9 0,0 0 0,-2 0 0,-1 19 0,1-17 0,-1-14 0,0-3 0,1 0 0,0 1 0,-1-1 0,1 0 0,0 0 0,0 0 0,0 0 0,0 0 0,0 0 0,0 0 0,0 0 0,0 0 0,1 0 0,-1 1 0,0-1 0,1 0 0,-1 0 0,0 0 0,2 1 0,12-48 0,-7-7 0,-1-76 0,-6 140 0,-1 2 0,1 1 0,1-1 0,0 0 0,3 15 0,-4-26 0,1-1 0,-1 1 0,1-1 0,-1 1 0,1-1 0,-1 1 0,1-1 0,0 1 0,0-1 0,0 0 0,0 0 0,0 1 0,0-1 0,0 0 0,0 0 0,0 0 0,1 0 0,1 1 0,-2-2 0,1 0 0,-1 1 0,1-1 0,0 0 0,-1 0 0,1 0 0,0 0 0,-1-1 0,1 1 0,-1 0 0,1-1 0,0 1 0,-1-1 0,1 1 0,-1-1 0,0 0 0,1 0 0,-1 0 0,1 1 0,-1-1 0,2-3 0,6-4 0,-1 0 0,0-1 0,-1 0 0,0-1 0,-1 0 0,0 0 0,0 0 0,-1-1 0,0 1 0,-1-1 0,4-17 0,23-46 0,-28 126 0,-3 160-310,9-264-12005,-6 16 2903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0.179"/>
    </inkml:context>
    <inkml:brush xml:id="br0">
      <inkml:brushProperty name="width" value="0.025" units="cm"/>
      <inkml:brushProperty name="height" value="0.025" units="cm"/>
    </inkml:brush>
  </inkml:definitions>
  <inkml:trace contextRef="#ctx0" brushRef="#br0">1 1 17777,'0'0'6118,"8"59"-6182,15-46-1570,1-3-1473,0-3-2883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0.507"/>
    </inkml:context>
    <inkml:brush xml:id="br0">
      <inkml:brushProperty name="width" value="0.025" units="cm"/>
      <inkml:brushProperty name="height" value="0.025" units="cm"/>
    </inkml:brush>
  </inkml:definitions>
  <inkml:trace contextRef="#ctx0" brushRef="#br0">96 0 7207,'0'0'22101,"-10"11"-21567,0 1-393,0-1 0,1 1 1,1 0-1,-1 1 1,2 0-1,0 0 1,0 1-1,2 0 1,-8 26-1,13-39-140,0-1 1,0 0-1,0 1 0,0-1 0,0 0 0,0 1 1,0-1-1,0 1 0,0-1 0,0 0 0,0 1 0,0-1 1,0 0-1,0 1 0,1-1 0,-1 0 0,0 1 1,0-1-1,0 0 0,1 0 0,-1 1 0,0-1 0,0 0 1,1 0-1,-1 1 0,0-1 0,1 0 0,-1 0 1,0 0-1,1 1 0,-1-1 0,0 0 0,1 0 0,-1 0 1,0 0-1,1 0 0,-1 0 0,0 0 0,1 0 1,0 0-1,22-3 86,22-12-79,-34 10-228,1 1 0,0 0 0,-1 0 0,1 1 0,1 1 0,-1 0 0,0 1 0,17-1 0,-27 3 235,-1-1 0,1 1 0,-1 0 0,1-1 0,-1 1 0,0 0 0,1 0 0,-1 0 0,0 0 0,0 0 0,0 0 0,1 0 0,-1 0 0,0 0 0,0 1 0,-1-1 0,1 0 0,0 1 0,0-1 0,-1 0-1,1 1 1,-1-1 0,1 1 0,-1-1 0,1 1 0,-1 0 0,0-1 0,0 1 0,0-1 0,0 1 0,0-1 0,0 1 0,0 0 0,-1 2 0,0 4 287,1 0-1,-2 1 0,1-1 1,-1 0-1,-4 13 1,1-10-179,-1 0 0,0-1 0,-1 0 1,1 0-1,-17 17 0,20-23-108,0-1 1,-1 1-1,1-1 0,-1 0 0,0 0 1,0-1-1,0 1 0,-1-1 1,1 0-1,0 0 0,-1 0 0,0 0 1,1-1-1,-1 0 0,0 0 0,0 0 1,-5 0-1,9-2-165,0 1-1,-1-1 1,1 1 0,0-1 0,0 0-1,-1 0 1,1 1 0,0-1 0,0 0-1,0 0 1,0 0 0,0 0-1,0 0 1,0-1 0,1 1 0,-1 0-1,0 0 1,0 0 0,1-1 0,-1 1-1,1 0 1,-1-1 0,1 1-1,0-1 1,0 1 0,-1 0 0,1-1-1,0 1 1,1-3 0,1-46-8058,5 34-216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6:43.994"/>
    </inkml:context>
    <inkml:brush xml:id="br0">
      <inkml:brushProperty name="width" value="0.025" units="cm"/>
      <inkml:brushProperty name="height" value="0.025" units="cm"/>
    </inkml:brush>
  </inkml:definitions>
  <inkml:trace contextRef="#ctx0" brushRef="#br0">44 111 7239,'0'0'6769,"-7"1"-5792,-22 3 181,29-4-1106,-1 0-1,1 0 0,0 1 1,-1-1-1,1 0 0,-1 0 1,1 0-1,0 1 1,-1-1-1,1 0 0,0 0 1,-1 1-1,1-1 0,0 0 1,0 0-1,-1 1 0,1-1 1,0 1-1,0-1 0,-1 0 1,1 1-1,0-1 1,0 0-1,0 1 0,0-1 1,0 1-1,-1-1 0,1 0 1,0 1-1,0-1 0,0 1 1,0-1-1,0 1 1,0-1-1,0 0 0,1 1 1,-1-1-1,0 1 0,0-1 1,0 0-1,0 1 0,0-1 1,1 0-1,-1 1 0,0-1 1,0 1-1,1-1 1,-1 0-1,0 0 0,0 1 1,1-1-1,-1 0 0,1 1 1,16 15 1098,-10-14-948,0 1 0,0-1 0,0 0 0,0-1 0,1 0 0,-1 0 0,1 0 0,10-2 0,63-5 706,-74 5-842,98-13 141,166-13 130,-97 15-316,208-42-1,-287 38-18,-2 2 9,115-3 0,-163 17 0,0 1-1,0 3 1,0 1-1,75 19 1,12 14 93,303 71 283,-296-89-358,0-6 1,0-6-1,1-6 0,-1-6 1,264-43-1,-299 30 441,-2-4 0,189-65 0,-275 78 97,-27 10 1010,7-1-1511,-1 1 0,0 0 1,1 0-1,-1 0 0,1 0 1,0 1-1,-5 3 0,-4 6-1734,1-8-2189,-1-3-4733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8.003"/>
    </inkml:context>
    <inkml:brush xml:id="br0">
      <inkml:brushProperty name="width" value="0.025" units="cm"/>
      <inkml:brushProperty name="height" value="0.025" units="cm"/>
    </inkml:brush>
  </inkml:definitions>
  <inkml:trace contextRef="#ctx0" brushRef="#br0">62 0 22261,'0'0'1986,"-10"50"1313,0-16-1601,0 4-1058,-3 2-127,5-1-353,5-3-64,2-5-897,1-3-1697,0-6-865,0-7-1602,-6-7-2946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0.815"/>
    </inkml:context>
    <inkml:brush xml:id="br0">
      <inkml:brushProperty name="width" value="0.025" units="cm"/>
      <inkml:brushProperty name="height" value="0.025" units="cm"/>
    </inkml:brush>
  </inkml:definitions>
  <inkml:trace contextRef="#ctx0" brushRef="#br0">42 0 18001,'0'0'5926,"-10"51"-2948,2-32-896,-1 3-800,2-2-418,3-4-639,1-2-161,3-2-64,0-6-481,0-2-928,8-4-1666,4 0-2050,0-11-3683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0.847"/>
    </inkml:context>
    <inkml:brush xml:id="br0">
      <inkml:brushProperty name="width" value="0.025" units="cm"/>
      <inkml:brushProperty name="height" value="0.025" units="cm"/>
    </inkml:brush>
  </inkml:definitions>
  <inkml:trace contextRef="#ctx0" brushRef="#br0">1 182 13741,'0'0'10960,"8"7"-9316,-4-3-1516,0-1 1,1 0-1,-1 0 0,0 0 1,1 0-1,0-1 0,0 0 1,0 0-1,-1 0 0,2 0 1,-1-1-1,0 0 1,0 0-1,0 0 0,1-1 1,-1 0-1,0 0 0,0 0 1,1-1-1,-1 1 0,0-1 1,9-3-1,0-1 85,0 0 0,1-1 0,-2-1 1,1-1-1,-1 0 0,0 0 0,-1-1 0,0-1 0,0 0 0,-1-1 0,0 0 1,14-19-1,-24 28-191,1 0 0,-1-1 1,1 1-1,-1 0 1,0 0-1,0-1 1,0 1-1,0-1 0,0 1 1,0 0-1,-1-1 1,0 0-1,1 1 0,-1-1 1,0 1-1,0-1 1,0 0-1,0 1 0,-1-1 1,1 1-1,-1-1 1,1 1-1,-3-5 1,1 5-16,1 0 0,-1 0 1,0 0-1,0 0 0,-1 0 1,1 1-1,0-1 0,-1 1 1,1-1-1,-1 1 0,1 0 1,-1 0-1,1 0 0,-1 0 1,0 1-1,0-1 0,1 1 1,-1-1-1,0 1 0,0 0 1,-3 0-1,-1 1-7,-1 0 0,1 0 0,0 0 0,0 1 0,0 0 0,0 0 0,0 0 0,0 1 0,1 0 0,-1 1 0,1 0 0,0 0 0,0 0 0,0 0 0,1 1 0,-1 0 0,1 0 0,0 1 0,-6 8 0,4-4 0,1-1 0,0 1 0,0 1 0,1-1 0,0 1 0,1 0 0,0 0 0,1 0 0,0 1 0,0-1 0,0 20 0,3-29-4,0 1 1,0-1-1,0 0 1,0 0-1,0 0 1,1 0-1,-1 0 1,1 0-1,0 0 1,-1 0-1,1 0 1,0 0-1,0 0 1,1 0-1,-1 0 1,0 0-1,0-1 1,1 1-1,-1-1 0,3 3 1,0-2-45,0 1-1,0-1 1,0 0 0,1 0 0,-1 0-1,0 0 1,1-1 0,-1 0 0,6 1-1,8 0-888,1-1-1,-1 0 0,35-4 0,-16-4-7534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1.364"/>
    </inkml:context>
    <inkml:brush xml:id="br0">
      <inkml:brushProperty name="width" value="0.025" units="cm"/>
      <inkml:brushProperty name="height" value="0.025" units="cm"/>
    </inkml:brush>
  </inkml:definitions>
  <inkml:trace contextRef="#ctx0" brushRef="#br0">67 1 13453,'0'0'12267,"-5"8"-11055,-4 9-718,1 0-1,0 1 1,1 0-1,2 0 1,-1 1 0,2 0-1,-2 19 1,1 5 115,2 0 0,2 56 0,2-91-603,-1 0 1,1 0-1,1 0 0,-1 0 0,1 0 0,1-1 0,0 1 0,0-1 0,0 1 0,1-1 1,6 10-1,-7-13-7,1 1 0,0-1 0,1 0 0,-1 0 0,1 0 1,-1 0-1,1-1 0,0 0 0,0 0 0,1 0 0,-1 0 0,1-1 0,-1 0 1,1 0-1,0-1 0,6 2 0,3-1-450,0-1 1,1 0-1,-1-1 1,20-2-1,-22 1-928,1-2-1,0 0 1,-1 0-1,25-11 1,22-15-10387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2.539"/>
    </inkml:context>
    <inkml:brush xml:id="br0">
      <inkml:brushProperty name="width" value="0.025" units="cm"/>
      <inkml:brushProperty name="height" value="0.025" units="cm"/>
    </inkml:brush>
  </inkml:definitions>
  <inkml:trace contextRef="#ctx0" brushRef="#br0">119 1 17072,'0'0'10463,"-9"12"-9859,-6 12-389,2 1 1,0 1-1,2 0 1,1 1-1,1 0 1,1 1-1,-6 38 1,13-59-172,-5 35 414,-3 64-1,8-96-415,1 0-1,1 0 0,0 0 0,0 0 0,1 0 0,0 0 1,1-1-1,0 1 0,0-1 0,1 0 0,0 1 1,8 10-1,-8-15-79,1 0 0,-1-1 0,1 0 0,1 0 0,-1 0 0,0 0 0,1-1 0,0 0 0,-1-1 0,1 1 0,0-1 0,1 0 0,-1 0 0,0-1 0,1 0 0,-1 0 0,13 0 0,-4 0-804,0-2 0,0 0 0,0 0 0,0-1 0,-1-1 1,26-8-1,24-17-5586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3.098"/>
    </inkml:context>
    <inkml:brush xml:id="br0">
      <inkml:brushProperty name="width" value="0.025" units="cm"/>
      <inkml:brushProperty name="height" value="0.025" units="cm"/>
    </inkml:brush>
  </inkml:definitions>
  <inkml:trace contextRef="#ctx0" brushRef="#br0">163 100 8872,'3'-9'4031,"-1"2"-3084,11-37 3270,-13 10 3506,-1 34-7572,1-1 0,-1 1 0,0-1 1,1 1-1,-1-1 0,1 1 0,-1 0 1,0-1-1,1 1 0,-1 0 0,0-1 1,0 1-1,1 0 0,-1 0 0,0 0 0,0 0 1,1 0-1,-1 0 0,0 0 0,0 0 1,1 0-1,-1 0 0,0 0 0,0 0 1,1 0-1,-1 0 0,0 1 0,1-1 1,-2 1-1,-22 7 474,14 0-538,1-1 0,-1 1 0,2 1 0,-1-1 0,1 2-1,0-1 1,1 1 0,0 0 0,1 0 0,0 1 0,-6 14 0,6-9-83,0 0-1,0 0 1,2 1 0,0 0 0,0 0-1,2 0 1,-1 22 0,3-36-9,0-1 0,1 1 0,-1 0 0,0-1 1,1 1-1,-1-1 0,1 1 0,0-1 0,0 0 0,0 1 0,0-1 1,0 0-1,1 0 0,-1 1 0,1-1 0,-1 0 0,1 0 0,0-1 0,0 1 1,0 0-1,0-1 0,0 1 0,0-1 0,0 1 0,0-1 0,1 0 1,-1 0-1,1 0 0,-1 0 0,1-1 0,-1 1 0,1-1 0,-1 1 0,1-1 1,-1 0-1,1 0 0,-1 0 0,1 0 0,2-1 0,9 0-119,-1 0 0,1-1 0,-1-1 0,1 0 1,-1-1-1,16-6 0,88-45-3353,-42 12-4753,-44 24 121</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3.565"/>
    </inkml:context>
    <inkml:brush xml:id="br0">
      <inkml:brushProperty name="width" value="0.025" units="cm"/>
      <inkml:brushProperty name="height" value="0.025" units="cm"/>
    </inkml:brush>
  </inkml:definitions>
  <inkml:trace contextRef="#ctx0" brushRef="#br0">117 63 17681,'0'0'6203,"-9"-3"-3166,7 1-2891,-1 1-1,0 0 0,1 0 1,-1 1-1,0-1 0,0 1 0,0-1 1,0 1-1,0 0 0,0 0 1,0 0-1,-4 1 0,5 0-78,-1 0 1,1 0-1,-1 1 0,1-1 0,0 1 0,-1-1 1,1 1-1,0 0 0,0 0 0,0 0 0,1 0 1,-1 0-1,0 0 0,1 1 0,-1-1 1,1 1-1,0-1 0,-1 4 0,-4 7-21,1 0 0,1 0 0,0 0 1,1 0-1,0 1 0,1-1 0,1 1 0,0 0 0,1 0 0,3 25 0,-3-38-39,0 0-1,0 0 0,1 0 0,-1 0 1,1 0-1,-1 1 0,1-1 0,-1 0 1,1 0-1,0 0 0,-1 0 0,1 0 1,0-1-1,0 1 0,0 0 1,-1 0-1,1 0 0,0-1 0,0 1 1,0 0-1,0-1 0,1 1 0,-1-1 1,0 1-1,0-1 0,0 0 0,0 1 1,0-1-1,1 0 0,-1 0 1,0 0-1,0 0 0,0 0 0,1 0 1,-1 0-1,0 0 0,0-1 0,2 1 1,1-1 73,0 0 0,-1 0 0,1-1 0,0 1 1,-1-1-1,1 0 0,0 0 0,-1 0 0,0 0 1,5-5-1,5-6 22,-2-1 0,0 0 0,-1 0 0,0-1 1,-1-1-1,10-22 0,-2-5 64,15-55-1,-29 134-165,-4 31 0,-3-32-97,1-18-203,1 1 1,0 0-1,1 0 1,2-1-1,-1 1 0,5 22 1,-4-39 91,-1 0 0,0 0 0,0 0 0,1-1 0,-1 1 0,1 0 0,-1 0 0,1-1 0,-1 1 0,1 0 0,0-1-1,-1 1 1,1 0 0,0-1 0,-1 1 0,1-1 0,0 1 0,-1-1 0,1 0 0,0 1 0,0-1 0,0 0 0,1 1 0,-1-1-423,1 0-1,-1 0 1,1 0-1,-1 0 1,0 0-1,1 0 1,-1 0-1,1 0 1,-1-1-1,0 1 0,1-1 1,-1 1-1,0-1 1,0 1-1,2-2 1,16-15-13115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3.906"/>
    </inkml:context>
    <inkml:brush xml:id="br0">
      <inkml:brushProperty name="width" value="0.025" units="cm"/>
      <inkml:brushProperty name="height" value="0.025" units="cm"/>
    </inkml:brush>
  </inkml:definitions>
  <inkml:trace contextRef="#ctx0" brushRef="#br0">21 1 19955,'0'0'6566,"-18"49"-4260,16-33-1505,2-6-353,0 0-319,3-8-738,4-2-2626,2-14-4004</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4.467"/>
    </inkml:context>
    <inkml:brush xml:id="br0">
      <inkml:brushProperty name="width" value="0.025" units="cm"/>
      <inkml:brushProperty name="height" value="0.025" units="cm"/>
    </inkml:brush>
  </inkml:definitions>
  <inkml:trace contextRef="#ctx0" brushRef="#br0">1 420 9065,'0'0'10906,"3"-10"-9038,54-148 4025,28-93-2657,-83 250-3035,-1 7-83,1 21-35,-1 37 118,-13 127 426,-1 21-58,13-211-580,0-1 0,0 0 0,0 1 0,0-1 0,0 1 0,0-1 0,0 1 0,0-1-1,0 0 1,0 1 0,0-1 0,0 1 0,0-1 0,0 1 0,0-1 0,0 0 0,1 1 0,-1-1 0,0 0 0,0 1 0,0-1 0,1 0 0,-1 1 0,0-1-1,1 0 1,-1 1 0,0-1 0,1 0 0,-1 0 0,0 1 0,1-1 0,-1 0 0,0 0 0,1 0 0,-1 1 0,1-1 0,-1 0 0,0 0 0,1 0 0,-1 0-1,1 0 1,-1 0 0,1 0 0,-1 0 0,0 0 0,1 0 0,-1 0 0,1 0 0,-1 0 0,0 0 0,1-1 0,-1 1 0,1 0 0,-1 0 0,0 0 0,1-1-1,-1 1 1,1-1 0,21-17-2235,14-44-9867,-18 22-1734</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4.811"/>
    </inkml:context>
    <inkml:brush xml:id="br0">
      <inkml:brushProperty name="width" value="0.025" units="cm"/>
      <inkml:brushProperty name="height" value="0.025" units="cm"/>
    </inkml:brush>
  </inkml:definitions>
  <inkml:trace contextRef="#ctx0" brushRef="#br0">42 1 4164,'0'0'16976,"-16"67"-14734,5-31-32,2 1-448,4-3-1218,5-7-319,0-8-193,13-11-673,5-8-2178,4-8-800,4-22-1442,-2-11-5221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5.183"/>
    </inkml:context>
    <inkml:brush xml:id="br0">
      <inkml:brushProperty name="width" value="0.025" units="cm"/>
      <inkml:brushProperty name="height" value="0.025" units="cm"/>
    </inkml:brush>
  </inkml:definitions>
  <inkml:trace contextRef="#ctx0" brushRef="#br0">40 100 15118,'0'0'8275,"-2"11"-7437,-9 26-515,5-21 155,1 1-1,1 0 1,0 0 0,-1 17 0,6-33-473,-1 0 1,0-1 0,1 1-1,-1-1 1,0 1-1,1-1 1,-1 0-1,1 1 1,-1-1 0,1 1-1,-1-1 1,1 0-1,-1 1 1,1-1-1,0 0 1,-1 0 0,1 1-1,-1-1 1,1 0-1,0 0 1,-1 0 0,1 0-1,-1 0 1,1 0-1,0 0 1,-1 0-1,1 0 1,0 0 0,-1 0-1,1 0 1,-1 0-1,1-1 1,0 1-1,-1 0 1,1 0 0,0-1-1,33-9 203,-26 7-216,-6 3-3,1-1 0,0 0 0,-1 1 1,1-1-1,0 1 0,0 0 1,-1 0-1,1 0 0,0 0 1,0 0-1,-1 1 0,1-1 1,0 1-1,-1 0 0,1 0 1,0 0-1,-1 0 0,1 0 1,-1 1-1,0-1 0,1 1 0,-1-1 1,2 3-1,0 0 4,-1 0-1,-1 0 1,1 0-1,0 1 1,-1-1-1,0 1 1,0-1-1,-1 1 1,1 0-1,-1 0 1,0 0-1,1 5 1,-1 4 59,0 0 1,0 1-1,-2-1 0,1 0 1,-2 0-1,0 0 0,-1 0 1,-7 21-1,6-24 121,-1-2 1,-1 1-1,0 0 1,0-1-1,-1 0 0,-14 14 1,19-21-218,0 0 0,0 0 0,0-1 0,0 1 0,0-1 1,-1 1-1,1-1 0,0 0 0,-1 0 0,1 0 0,-1 0 0,1 0 1,-1-1-1,-4 2 0,5-3-184,1 1-1,-1 0 1,0-1 0,0 1-1,1-1 1,-1 0 0,0 1-1,1-1 1,-1 0 0,1 0 0,-1 0-1,1 0 1,0 0 0,-1-1-1,1 1 1,0 0 0,0-1 0,-1 1-1,1 0 1,0-1 0,1 1-1,-1-1 1,0 0 0,-1-2-1,-12-33-6967</inkml:trace>
  <inkml:trace contextRef="#ctx0" brushRef="#br0" timeOffset="1">49 14 21941,'0'0'7271,"64"0"-6567,-37 0-544,-2 0-63,-1 0-162,-1 0-2561,-6-2-3780,-3-9-12332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5.997"/>
    </inkml:context>
    <inkml:brush xml:id="br0">
      <inkml:brushProperty name="width" value="0.025" units="cm"/>
      <inkml:brushProperty name="height" value="0.025" units="cm"/>
    </inkml:brush>
  </inkml:definitions>
  <inkml:trace contextRef="#ctx0" brushRef="#br0">12 247 6854,'0'0'8755,"0"-9"-5407,1 1-3550,-1-15 4584,-3 43-1206,-6 279-398,9-229-1899,14-98 952,-2-31-1670,-2 1 0,-3-1 0,-3 0 0,-2 0 0,-7-77 0,2 119-179,0 32-21,1 32-27,2-36 62,0 0-1,2 0 1,-1 1-1,7 20 0,-8-30 6,0 0-1,1-1 0,-1 1 0,1 0 0,-1 0 0,1-1 1,0 1-1,0 0 0,-1-1 0,1 1 0,0-1 0,1 1 1,-1-1-1,0 0 0,0 1 0,1-1 0,-1 0 0,0 0 1,1 0-1,-1 0 0,1 0 0,0 0 0,-1 0 0,1-1 1,0 1-1,-1-1 0,1 1 0,0-1 0,0 1 0,-1-1 1,1 0-1,0 0 0,0 0 0,0 0 0,-1 0 0,1 0 1,0-1-1,0 1 0,-1-1 0,5 0 0,-2-2 7,1 0 0,-1 0-1,0 0 1,0 0 0,0-1 0,0 0 0,0 0-1,-1 0 1,0 0 0,0 0 0,0 0-1,2-6 1,30-61 43,-31 62-49,50-146-1,-52 149 0,1 10 0,-1 21 0,-1 42 0,-2 42 0,3 134 0,-1-237 0,-1 0 0,1 1 0,0-1 0,0 0 0,1 0 0,0 0 0,0 0 0,0 0 0,1 0 0,0 0 0,0-1 0,6 8 0,-7-11 0,0 0 0,-1-1 0,1 1 0,1-1 0,-1 1 0,0-1 0,0 0 0,0 0 0,1 0 0,-1 0 0,1 0 0,-1 0 0,1 0 0,-1-1 0,1 0 0,-1 1 0,1-1 0,-1 0 0,1 0 0,-1 0 0,1-1 0,0 1 0,-1-1 0,1 1 0,-1-1 0,0 0 0,1 0 0,-1 0 0,0 0 0,1 0 0,-1-1 0,0 1 0,4-4 0,3-2 0,1-1 0,-1 0 0,-1 0 0,0-1 0,0 0 0,-1-1 0,0 0 0,0 0 0,-1 0 0,-1-1 0,6-14 0,1-5 0,-2-1 0,0 0 0,4-32 0,-8 0 0,-27 140 0,12-23 0,2 0 0,1 63 0,6-117-16,0 1 0,-1-1 0,1 1 0,0-1 0,0 1 0,0-1-1,0 0 1,0 1 0,0-1 0,0 1 0,0-1 0,0 0 0,0 1 0,0-1 0,1 1 0,-1-1 0,0 1-1,0-1 1,0 0 0,0 1 0,1-1 0,-1 0 0,0 1 0,0-1 0,1 0 0,-1 1 0,0-1 0,0 0 0,1 1-1,-1-1 1,0 0 0,1 0 0,-1 0 0,1 1 0,-1-1 0,0 0 0,1 0 0,-1 0 0,1 0 0,-1 0 0,0 1-1,1-1 1,-1 0 0,1 0 0,-1 0 0,1 0 0,-1 0 0,0-1 0,1 1 0,-1 0 0,1 0 0,-1 0 0,0 0-1,1 0 1,-1 0 0,1-1 0,-1 1 0,1 0 0,18-20-2799,-9-5-1877,-3-8-2162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1.158"/>
    </inkml:context>
    <inkml:brush xml:id="br0">
      <inkml:brushProperty name="width" value="0.025" units="cm"/>
      <inkml:brushProperty name="height" value="0.025" units="cm"/>
    </inkml:brush>
  </inkml:definitions>
  <inkml:trace contextRef="#ctx0" brushRef="#br0">3 43 18321,'0'0'4794,"8"-7"-2616,-5 5-2116,38-23 2339,-38 23-2201,0 1 0,1 0 0,-1 0 0,0 0 0,1 0 1,-1 0-1,1 1 0,-1-1 0,1 1 0,-1 0 0,1 0 0,-1 0 0,1 1 0,-1-1 0,7 3 0,-9-3-182,0 1-1,0 0 1,1 0-1,-1 0 1,0 0-1,0 0 0,0 0 1,0 0-1,0 0 1,0 0-1,0 0 1,0 1-1,-1-1 1,1 0-1,0 1 0,-1-1 1,1 0-1,-1 1 1,1-1-1,-1 1 1,0-1-1,1 1 1,-1-1-1,0 1 1,0-1-1,0 1 0,0-1 1,-1 1-1,1-1 1,0 1-1,-1-1 1,1 0-1,-1 1 1,1-1-1,-1 1 0,1-1 1,-1 0-1,-1 2 1,-29 49 476,4-18-292,-20 28 99,44-57-289,0 0 0,0 0 0,1 1 0,0-1 0,0 0 0,0 1 0,0 0 0,1-1 0,0 1 0,0 9 0,1-14-10,0 1 0,1-1 0,-1 0 0,0 0 0,1 0 0,0 1 0,-1-1 0,1 0-1,0 0 1,-1 0 0,1 0 0,0 0 0,0 0 0,0 0 0,0 0 0,0-1 0,0 1 0,0 0 0,0 0 0,0-1 0,0 1 0,1-1 0,-1 1 0,0-1 0,0 1-1,1-1 1,-1 0 0,0 0 0,0 0 0,1 0 0,-1 1 0,2-2 0,49 1-212,-45 0 94,0-1-510,0 0-1,1 0 0,-1-1 1,0 0-1,12-5 0,-7 1-1360,1 0-1,-1-1 0,0-1 1,10-9-1,8-8-4199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6.369"/>
    </inkml:context>
    <inkml:brush xml:id="br0">
      <inkml:brushProperty name="width" value="0.025" units="cm"/>
      <inkml:brushProperty name="height" value="0.025" units="cm"/>
    </inkml:brush>
  </inkml:definitions>
  <inkml:trace contextRef="#ctx0" brushRef="#br0">1 0 14029,'0'0'15055</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6.712"/>
    </inkml:context>
    <inkml:brush xml:id="br0">
      <inkml:brushProperty name="width" value="0.025" units="cm"/>
      <inkml:brushProperty name="height" value="0.025" units="cm"/>
    </inkml:brush>
  </inkml:definitions>
  <inkml:trace contextRef="#ctx0" brushRef="#br0">62 89 16656,'3'-8'4244,"10"-34"292,-12 15-1029,-1 26-3412,0 0 0,0 1 0,-1-1 0,1 1 0,0-1-1,0 0 1,-1 1 0,1-1 0,0 1 0,-1-1 0,1 1 0,-1 0 0,1-1 0,-1 1 0,1-1 0,-1 1 0,1 0 0,-1-1-1,1 1 1,-1 0 0,1-1 0,-1 1 0,1 0 0,-1 0 0,0 0 0,1 0 0,-1-1 0,1 1 0,-1 0 0,0 0 0,1 0-1,-1 0 1,0 0 0,0 1 0,-1 0-81,-1 0-1,1 0 1,0 0 0,0 0-1,0 0 1,-1 1-1,1-1 1,1 1-1,-1 0 1,0 0 0,0-1-1,1 1 1,-1 0-1,1 1 1,-1-1 0,1 0-1,0 0 1,0 0-1,0 1 1,0-1 0,0 1-1,0 2 1,-15 64 16,14-60-31,0 1 14,0 1 1,1-1-1,1 1 0,-1-1 1,3 17-1,-2-26-10,0 1 0,0 0 0,1-1 0,-1 1 0,1-1 0,-1 1 0,1-1 0,0 1 0,0-1 1,0 1-1,-1-1 0,1 0 0,0 1 0,1-1 0,-1 0 0,0 0 0,3 2 0,-3-2-2,1-1 0,0 1 1,0-1-1,0 1 0,0-1 0,-1 0 1,1 0-1,0 0 0,0 0 0,0 0 1,0 0-1,0 0 0,0-1 0,0 1 1,-1-1-1,1 1 0,0-1 1,0 0-1,2-1 0,0-1-1,-1 1 0,1-1 0,-1 0 0,1-1 0,-1 1 0,0 0 0,0-1 0,0 0 0,-1 0 0,0 0 0,1 0 0,-1 0 0,0 0 0,-1 0 0,1-1 0,-1 1 0,0-1 0,1-5 0,-1 4 0,0 0 0,0 0 0,0-1 0,-1 1 0,0 0 0,0-1 0,0 1 0,-1 0 0,0 0 0,0 0 0,-1-1 0,0 1 0,-3-7 0,5 12-122,-1-1 0,0 1 0,0 0 0,0 0 0,0 0 0,0 0 0,0 0 0,0 0 0,0 0 0,-1 0 0,1 0 0,0 0 0,0 1 0,-1-1 0,1 0 0,0 1-1,-1-1 1,1 1 0,-1 0 0,1-1 0,-1 1 0,-1 0 0,2 0-167,0 0 0,0 0 0,0 1 0,0-1-1,0 0 1,0 1 0,0-1 0,0 0 0,0 1 0,0-1-1,0 1 1,0 0 0,0-1 0,0 1 0,0 0 0,1-1-1,-1 1 1,0 0 0,0 0 0,1 0 0,-1 0-1,1-1 1,-1 1 0,1 0 0,-1 0 0,1 0 0,-1 0-1,1 0 1,0 1 0,-1 0 0,1 11-15262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9.277"/>
    </inkml:context>
    <inkml:brush xml:id="br0">
      <inkml:brushProperty name="width" value="0.025" units="cm"/>
      <inkml:brushProperty name="height" value="0.025" units="cm"/>
    </inkml:brush>
  </inkml:definitions>
  <inkml:trace contextRef="#ctx0" brushRef="#br0">15 27 16015,'0'0'155,"0"0"0,0-1 0,0 1 0,0 0 0,0 0 0,0 0 0,-1 0 0,1-1 0,0 1 0,0 0 0,0 0 0,-1 0 0,1 0 0,0 0 0,0 0 0,0-1 1,-1 1-1,1 0 0,0 0 0,0 0 0,0 0 0,-1 0 0,1 0 0,0 0 0,0 0 0,-1 0 0,1 0 0,0 0 0,0 0 0,0 0 0,-1 0 0,1 0 0,0 0 0,0 1 0,-1-1 0,1 0 0,0 0 0,0 0 0,0 0 0,-1 0 0,1 0 0,0 1 0,0-1 0,0 0 0,0 0 0,0 0 0,-1 1 0,-3 16 2276,2 28-2513,2-39 739,0 17-227,3 56 257,-3-74-679,1 0 0,0 1 0,0-1 0,1 0 0,0 0 0,0 0 0,0 0 0,0 0-1,1 0 1,-1-1 0,7 8 0,-8-11-7,0 0 0,-1 0-1,1 0 1,0 0 0,0 0-1,0 0 1,0-1 0,0 1-1,0 0 1,0-1 0,1 1 0,-1-1-1,0 1 1,0-1 0,0 0-1,0 1 1,1-1 0,-1 0 0,0 0-1,0 0 1,1 0 0,-1 0-1,0 0 1,0 0 0,2-1-1,0 0 45,-1 0 0,0 0-1,1 0 1,-1-1 0,0 1-1,0-1 1,0 1 0,0-1-1,0 0 1,0 0 0,2-3-1,3-5 390,0 0 0,0-1 0,8-20 0,34-104 2278,-48 134-2710,-1 0 0,0 0 0,0 1 0,0-1 0,1 0 0,-1 0 0,0 1 0,1-1 0,-1 0 0,0 0 0,1 1 0,-1-1 0,1 0 0,-1 1 0,1-1 0,0 1 0,-1-1 0,1 1 0,0-1-1,-1 1 1,2-1 0,6 11-81,2 29-103,-10-37 181,5 29 20,-3-12 5,1-1 0,9 29 0,-12-46-23,0-1 0,0 1-1,0-1 1,0 1 0,0-1 0,1 1-1,-1 0 1,0-1 0,0 1 0,1-1-1,-1 1 1,0-1 0,1 1-1,-1-1 1,0 1 0,1-1 0,-1 0-1,1 1 1,-1-1 0,1 0 0,-1 1-1,1-1 1,-1 0 0,1 1 0,-1-1-1,1 0 1,0 0 0,-1 0-1,1 0 1,-1 1 0,2-1 0,13-13 63,11-35 60,-23 41-117,13-27-7,-8 16 0,0 0 0,1 1 0,1 0 0,13-17 0,-22 33 0,-1 0 0,1 0 0,0 0 0,-1 0 0,1 1 0,0-1 0,-1 0 0,1 0 0,0 1 0,0-1 0,0 0 0,-1 1 0,1-1 0,0 1 0,0-1 0,0 1 0,0-1 0,0 1 0,0 0 0,0 0 0,0-1 0,0 1 0,0 0 0,1 0 0,-1 0 0,0 0 0,0 0 0,0 0 0,1 1 0,-1 0 0,1 0 0,-1 0 0,0 0 0,0 1 0,0-1 0,0 0 0,0 1 0,0-1 0,0 1 0,0-1 0,0 1 0,-1 0 0,1-1 0,-1 1 0,1 2 0,7 67 0,-8-18-4024,1-34 652,-1-36 566,0-19-2345,0-9-2141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9.635"/>
    </inkml:context>
    <inkml:brush xml:id="br0">
      <inkml:brushProperty name="width" value="0.025" units="cm"/>
      <inkml:brushProperty name="height" value="0.025" units="cm"/>
    </inkml:brush>
  </inkml:definitions>
  <inkml:trace contextRef="#ctx0" brushRef="#br0">1 0 12107,'0'0'8168,"38"62"-9769,-20-48-2531,3-4-6887</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09.963"/>
    </inkml:context>
    <inkml:brush xml:id="br0">
      <inkml:brushProperty name="width" value="0.025" units="cm"/>
      <inkml:brushProperty name="height" value="0.025" units="cm"/>
    </inkml:brush>
  </inkml:definitions>
  <inkml:trace contextRef="#ctx0" brushRef="#br0">0 36 21941,'0'0'2893,"1"13"-1649,22 360 2311,-22-366-3508,0 0-1,0 0 1,1 0 0,0 0-1,0 0 1,0 0-1,1-1 1,6 12-1,-8-17-20,-1 0-1,1 0 0,0 0 0,0 0 1,0 0-1,0-1 0,0 1 1,0 0-1,0 0 0,0-1 0,0 1 1,0 0-1,0-1 0,0 1 1,0-1-1,1 0 0,-1 1 0,0-1 1,0 0-1,0 0 0,3 1 0,-2-2 50,0 0-1,1 1 0,-1-1 0,0 0 0,1 0 1,-1 0-1,0 0 0,0-1 0,0 1 0,0 0 0,0-1 1,0 0-1,0 1 0,-1-1 0,3-3 0,15-19 42,0 0 0,-2-2 0,-1 0-1,-2 0 1,22-53 0,39-149 160,-71 214-275,7-18-1765,-8 26-184,-6 20-479,-6 9-3851,-3 4-2061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0.475"/>
    </inkml:context>
    <inkml:brush xml:id="br0">
      <inkml:brushProperty name="width" value="0.025" units="cm"/>
      <inkml:brushProperty name="height" value="0.025" units="cm"/>
    </inkml:brush>
  </inkml:definitions>
  <inkml:trace contextRef="#ctx0" brushRef="#br0">1 202 15182,'0'9'3641,"0"-2"-2954,0 0 0,0-1-1,1 1 1,0-1 0,0 1 0,1-1-1,2 8 1,-3-12-539,0 0-1,0 1 1,0-1-1,1 0 1,0 0-1,-1 0 1,1 0-1,0 0 1,0 0-1,0 0 1,0-1-1,0 1 1,0-1-1,0 1 1,1-1-1,-1 0 1,0 0-1,1 0 1,-1 0 0,1 0-1,-1-1 1,1 1-1,-1-1 1,6 1-1,-3-1-182,0 0 0,0 0 0,0 0 0,0-1 1,-1 1-1,1-1 0,0 0 0,0 0 0,-1-1 0,1 0 0,-1 0 0,1 0 0,-1 0 0,0 0 0,0-1 0,5-4 0,-3 2-200,-1-1-1,0 1 1,0-1-1,0 0 1,-1-1-1,0 1 1,0-1-1,-1 0 1,5-11-1,-2 1 49,-1-1 0,-1 0 0,-1 0-1,0 0 1,-1-1 0,-1 1 0,-3-35-1,-2 43 918,-1 15-186,-3 14-200,5-2-153,-2 1 187,2 0 0,0 0-1,1 0 1,1 0-1,1 0 1,1 19-1,-1-36-345,1-1 0,-1 1 0,0 0-1,0 0 1,1 0 0,-1-1-1,1 1 1,-1 0 0,0-1 0,1 1-1,-1 0 1,1-1 0,0 1-1,-1-1 1,1 1 0,0 0-1,-1-1 1,1 0 0,0 1 0,-1-1-1,1 1 1,0-1 0,0 0-1,-1 1 1,1-1 0,0 0 0,0 0-1,0 0 1,0 0 0,-1 0-1,1 0 1,0 0 0,0 0-1,0 0 1,-1 0 0,1 0 0,0 0-1,0-1 1,0 1 0,-1 0-1,1-1 1,0 1 0,0 0-1,-1-1 1,1 1 0,0-1 0,-1 1-1,1-1 1,0 0 0,35-27 1239,-28 19-1219,0 0 0,-1-1 0,-1-1 0,0 1 0,0-1 0,-1 0 1,0 0-1,-1 0 0,0-1 0,-1 1 0,0-1 0,2-23 1,-20 74-208,11-19 139,1 1 0,1 0 0,1 28 0,1-48 25,0 0 0,0 0 0,0 0 0,0 0 0,0 0 0,1 0 0,-1 0 0,0 0 1,0 0-1,1 0 0,-1 0 0,1 0 0,-1 0 0,1 0 0,-1 0 0,1 0 0,-1 0 0,1 0 1,0-1-1,-1 1 0,1 0 0,0 0 0,0-1 0,0 1 0,-1-1 0,1 1 0,0-1 0,0 1 1,0-1-1,0 1 0,0-1 0,0 0 0,0 0 0,0 1 0,0-1 0,0 0 0,0 0 0,0 0 1,0 0-1,0 0 0,0 0 0,1 0 0,-1-1 0,0 1 0,0 0 0,0 0 0,0-1 0,-1 1 1,3-2-1,4 0 64,-1-1 0,0 1 0,1-1 0,-1-1 0,-1 1 0,9-7 0,-3-1-31,19-16 5,-29 26-49,1 0 0,-1 0 0,0 0 0,1 0 0,-1 0 0,1 0 0,-1 1 0,1-1 0,-1 0 0,1 1 0,0 0 0,-1-1 0,1 1 0,0 0 0,-1 0 0,1-1 0,2 2 0,-3 0 0,0 0-1,0 0 0,0 0 1,0 0-1,0 0 1,0 0-1,-1 0 0,1 0 1,0 1-1,-1-1 1,1 0-1,-1 0 0,1 1 1,-1-1-1,0 0 1,0 1-1,1 2 0,3 33 65,-3-26-45,5 5 49,-1-34 67,0-32 58,-5 25-191,-2 0 0,0 1 0,-6-30 0,8 53-204,1 0-1,-1 0 1,1 0-1,-1 1 1,1-1 0,0 0-1,-1 1 1,1-1-1,0 0 1,0 1-1,0-1 1,0 1 0,-1-1-1,1 1 1,0-1-1,0 1 1,0 0 0,0-1-1,0 1 1,0 0-1,0 0 1,0 0 0,0 0-1,0 0 1,0 0-1,0 0 1,2 0-1,30-2-8987,-32 2 8984</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0.942"/>
    </inkml:context>
    <inkml:brush xml:id="br0">
      <inkml:brushProperty name="width" value="0.025" units="cm"/>
      <inkml:brushProperty name="height" value="0.025" units="cm"/>
    </inkml:brush>
  </inkml:definitions>
  <inkml:trace contextRef="#ctx0" brushRef="#br0">1 38 13357,'0'0'18540,"9"-6"-17819,29-18-572,-37 23-149,0 0 0,0 0 0,1 0 0,-1 1 0,1-1 0,-1 0 0,1 1 0,-1-1 0,1 1 0,-1 0 0,1-1 0,-1 1 0,1 0 0,-1 0 0,1 0 0,0 0 0,-1 0 0,1 0 0,-1 1 0,3 0 0,-3-1 0,0 1 0,0 0 0,0 0 0,0 0 0,-1 0 0,1-1 0,0 1 0,0 0 0,-1 0 0,1 1 0,0-1 0,-1 0 0,1 0 0,-1 0 0,1 0 0,-1 0 0,0 1 0,0-1 0,1 2 0,-1 4 0,1 0 0,-1 0 0,-1 0 0,1 0 0,-1 0 0,-3 9 0,-1-1 0,-1-1 0,0 0 0,-1 0 0,0-1 0,-11 15 0,-19 34 0,37-61 0,0-1 0,-1 0 0,1 1 0,0-1 0,0 0 0,0 0 0,-1 1 0,1-1 0,0 0 0,0 1 0,0-1 0,0 1 0,0-1 0,0 0 0,0 1 0,0-1 0,0 0 0,0 1 0,0-1 0,0 0 0,0 1 0,0-1 0,0 0 0,0 1 0,0-1 0,0 1 0,0-1 0,0 0 0,1 1 0,-1-1 0,0 0 0,0 0 0,0 1 0,1-1 0,-1 0 0,0 1 0,0-1 0,1 0 0,-1 1 0,19-3 0,24-15 0,-41 16 0,41-20 0,-23 11 0,1 0 0,0 1 0,0 1 0,39-9 0,-54 17-5442,-15 3-2900,-3-2 1755</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1.316"/>
    </inkml:context>
    <inkml:brush xml:id="br0">
      <inkml:brushProperty name="width" value="0.025" units="cm"/>
      <inkml:brushProperty name="height" value="0.025" units="cm"/>
    </inkml:brush>
  </inkml:definitions>
  <inkml:trace contextRef="#ctx0" brushRef="#br0">1 42 13645,'0'0'7879,"53"-42"-21395,-50 43 12010,-3 4 2755,-3-2-1569,-1-2-6214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1.642"/>
    </inkml:context>
    <inkml:brush xml:id="br0">
      <inkml:brushProperty name="width" value="0.025" units="cm"/>
      <inkml:brushProperty name="height" value="0.025" units="cm"/>
    </inkml:brush>
  </inkml:definitions>
  <inkml:trace contextRef="#ctx0" brushRef="#br0">0 122 12300,'0'0'18641,"83"-25"-17584,-46 6-416,2 1-513,-1 2-128,-2 4 0,-9 3-1121,-3-2-2563,-9-1-5092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2.448"/>
    </inkml:context>
    <inkml:brush xml:id="br0">
      <inkml:brushProperty name="width" value="0.025" units="cm"/>
      <inkml:brushProperty name="height" value="0.025" units="cm"/>
    </inkml:brush>
  </inkml:definitions>
  <inkml:trace contextRef="#ctx0" brushRef="#br0">119 250 11211,'0'0'8813,"1"-9"-6576,0-2-1633,2-30 1933,-1 10 2153,-2 31-4631,-1-1-1,1 1 0,0-1 0,0 1 0,0 0 0,0-1 0,0 1 0,0-1 0,-1 1 0,1-1 0,0 1 0,0 0 0,0-1 0,-1 1 0,1 0 0,0-1 0,-1 1 0,1 0 0,0-1 1,-1 1-1,1 0 0,0 0 0,-1-1 0,1 1 0,-1 0 0,1 0 0,0 0 0,-1-1 0,1 1 0,-1 0 0,1 0 0,-1 0 0,-22 1 419,-18 14-547,37-11 61,-1 0 0,1 0 1,0 1-1,0 0 0,0 0 1,1 0-1,-1 0 1,1 1-1,0-1 0,1 1 1,0 0-1,0 0 0,0 0 1,0 0-1,1 0 0,0 0 1,0 0-1,1 1 0,0-1 1,1 10-1,-1-15 8,0 0 0,0 1 0,0-1 0,0 0 0,1 1 0,-1-1 0,1 0 0,-1 1 0,1-1 0,-1 0 0,1 0 0,0 0 0,-1 1 0,1-1 0,0 0 0,0 0 0,0 0 0,0 0 0,0 0 0,0-1 0,0 1 0,0 0 0,0 0 0,1-1 0,-1 1 0,0-1 0,0 1 0,1-1 0,-1 1 0,0-1 0,1 0 0,-1 1 0,0-1 0,1 0 0,-1 0 0,1 0 0,-1 0 0,0-1 0,1 1 0,-1 0 0,0 0 0,1-1 0,-1 1 0,0-1 0,3 0 0,3-2 9,0 1 1,-1-1-1,1 0 1,-1-1-1,1 0 1,-1 0-1,8-7 1,10-13 40,29-38 0,-10 9-19,-42 52-32,-1 1 1,1-1 0,-1 0 0,0 1-1,1-1 1,-1 1 0,1-1 0,0 1-1,-1-1 1,1 1 0,-1-1-1,1 1 1,0-1 0,-1 1 0,1 0-1,0-1 1,0 1 0,-1 0 0,1 0-1,0 0 1,0-1 0,-1 1 0,1 0-1,0 0 1,0 0 0,1 0 0,-2 1-4,1 0 1,0-1-1,-1 1 1,1 0 0,0 0-1,-1 0 1,1-1 0,-1 1-1,0 0 1,1 0-1,-1 0 1,1 0 0,-1 0-1,0 0 1,0 0-1,0 0 1,1 2 0,-2 60-147,1-47 142,0 64 121,20-108 433,-14 13-545,0-1 0,-2 0 0,0 0 0,-1 0 0,0 0 0,-1-1 0,-1 1 0,-1-1 0,0 1 0,-5-30 0,5 47 3,0 1-6,0-1 1,-1 0-1,1 0 1,1 1-1,-1-1 0,0 0 1,0 0-1,0 1 1,1-1-1,-1 0 0,1 0 1,-1 0-1,1 1 0,-1-1 1,1 0-1,0 0 1,-1 0-1,1 0 0,0 0 1,0 0-1,0 0 1,0 0-1,0-1 0,0 1 1,0 0-1,0 0 1,0-1-1,0 1 0,0-1 1,0 1-1,1-1 0,-1 0 1,0 1-1,0-1 1,1 0-1,-1 0 0,0 1 1,0-1-1,3-1 1,-1 2-303,0-1 1,0-1 0,0 1 0,0 0 0,0-1 0,0 1 0,-1-1 0,1 0 0,0 0 0,0 0 0,0-1-1,-1 1 1,1 0 0,-1-1 0,1 0 0,-1 0 0,0 0 0,4-3 0,-2 0-1207,0 0-1,-1 0 1,0 0 0,0-1 0,0 1 0,-1-1 0,0 1-1,2-10 1,3-14-9854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1.487"/>
    </inkml:context>
    <inkml:brush xml:id="br0">
      <inkml:brushProperty name="width" value="0.025" units="cm"/>
      <inkml:brushProperty name="height" value="0.025" units="cm"/>
    </inkml:brush>
  </inkml:definitions>
  <inkml:trace contextRef="#ctx0" brushRef="#br0">41 1 14382,'0'0'7756,"-3"11"-5225,-4 14-1216,-2 5 381,2 1-1,1 0 1,-3 37 0,9-67-1767,1 0 1,-1 0-1,0 0 0,0 0 0,1 0 1,-1 0-1,1-1 0,-1 1 0,1 0 1,-1 0-1,1-1 0,-1 1 0,1 0 1,0-1-1,-1 1 0,1 0 1,0-1-1,0 1 0,-1-1 0,1 0 1,0 1-1,0-1 0,0 1 0,0-1 1,0 0-1,-1 0 0,1 1 0,0-1 1,0 0-1,0 0 0,0 0 1,0 0-1,0 0 0,0 0 0,0-1 1,0 1-1,-1 0 0,1 0 0,0-1 1,0 1-1,0 0 0,1-1 0,3-1-622,0 1-1,-1 0 1,1-1-1,0 0 1,-1 0 0,1 0-1,3-4 1,18-25-11458,-15 15 3039</inkml:trace>
  <inkml:trace contextRef="#ctx0" brushRef="#br0" timeOffset="1">122 121 13196,'0'0'8521,"-18"53"-5863,8-30-352,2 2-192,0 1-448,5-1-705,2-2-609,1-5-224,0-3-128,0-3-384,6-6-1986,3-6-2979,1 0-5958</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2.807"/>
    </inkml:context>
    <inkml:brush xml:id="br0">
      <inkml:brushProperty name="width" value="0.025" units="cm"/>
      <inkml:brushProperty name="height" value="0.025" units="cm"/>
    </inkml:brush>
  </inkml:definitions>
  <inkml:trace contextRef="#ctx0" brushRef="#br0">8 1 14414,'0'0'7612,"0"8"-5968,-8 244 6380,8-251-8019,0-1 0,0 0 1,0 1-1,0-1 0,0 1 0,1-1 0,-1 0 1,0 1-1,0-1 0,0 0 0,0 1 1,1-1-1,-1 0 0,0 1 0,0-1 0,1 0 1,-1 0-1,0 1 0,1-1 0,-1 0 0,0 0 1,1 1-1,-1-1 0,0 0 0,1 0 1,-1 0-1,0 0 0,1 0 0,-1 1 0,0-1 1,1 0-1,-1 0 0,1 0 0,-1 0 1,0 0-1,1 0 0,-1 0 0,1 0 0,-1-1 1,0 1-1,1 0 0,-1 0 0,0 0 0,1 0 1,-1 0-1,1-1 0,-1 1 0,0 0 1,0 0-1,1 0 0,-1-1 0,0 1 0,1 0 1,-1-1-1,0 1 0,0 0 0,1-1 0,19-14 237,-18 12-265,1 1-1,-1-1 0,1 1 1,0 0-1,0-1 0,0 1 1,0 0-1,0 1 0,1-1 0,-1 1 1,1-1-1,-1 1 0,1 0 1,-1 0-1,1 1 0,0-1 1,3 0-1,-4 2-29,-1-1-1,1 1 1,-1-1 0,0 1 0,1 0 0,-1 0-1,0 0 1,1 0 0,-1 0 0,0 1 0,0-1-1,0 0 1,0 1 0,0 0 0,0-1 0,-1 1 0,1 0-1,-1 0 1,1 0 0,-1 0 0,0 0 0,1 1-1,-1-1 1,0 0 0,1 3 0,1 6 166,1 0 0,-1 0 0,-1 0-1,0 0 1,0 0 0,-1 0 0,-1 0 0,0 1 0,-2 17 0,2-26-86,0 0 0,-1-1-1,1 1 1,-1 0 0,0-1 0,1 1 0,-1 0 0,0-1 0,-1 1 0,1-1-1,0 0 1,-1 1 0,0-1 0,1 0 0,-1 0 0,0 0 0,0 0 0,0 0-1,0 0 1,0-1 0,0 1 0,-1-1 0,1 1 0,-1-1 0,1 0-1,-1 0 1,1 0 0,-1 0 0,0-1 0,1 1 0,-1-1 0,0 1 0,1-1-1,-1 0 1,0 0 0,0 0 0,1-1 0,-1 1 0,0 0 0,1-1 0,-1 0-1,0 0 1,1 0 0,-4-1 0,3 1-269,1-1 0,-1 1 0,1 0 0,0-1 0,-1 1-1,1-1 1,0 0 0,0 0 0,0 0 0,0 0 0,0 0 0,1 0 0,-1-1 0,1 1 0,-1 0 0,1-1 0,0 1-1,0-1 1,0 0 0,0 1 0,0-1 0,0-3 0,-1-3-1557,1-1 0,0 0 0,0 1 0,2-21 0,1 12-6059</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3.634"/>
    </inkml:context>
    <inkml:brush xml:id="br0">
      <inkml:brushProperty name="width" value="0.025" units="cm"/>
      <inkml:brushProperty name="height" value="0.025" units="cm"/>
    </inkml:brush>
  </inkml:definitions>
  <inkml:trace contextRef="#ctx0" brushRef="#br0">19 514 16656,'0'0'5957,"9"-8"-3581,-7 5-2256,3 0 56,0-1 1,-1 1-1,1-1 1,-1-1 0,0 1-1,0-1 1,0 1-1,-1-1 1,0 0-1,0 0 1,0-1-1,-1 1 1,1-1 0,-1 1-1,-1-1 1,1 0-1,-1 1 1,0-1-1,0 0 1,0-11 0,-1 16-137,0 0 1,-1 0 0,1 1-1,0-1 1,0 0 0,-1 0 0,1 1-1,-1-1 1,1 0 0,0 0 0,-1 1-1,1-1 1,-1 1 0,0-1-1,1 0 1,-1 1 0,1-1 0,-1 1-1,0-1 1,1 1 0,-1 0-1,0-1 1,0 1 0,1 0 0,-1-1-1,0 1 1,0 0 0,0 0-1,1 0 1,-1 0 0,0 0 0,0 0-1,0 0 1,0 0 0,1 0-1,-1 0 1,0 0 0,0 0 0,0 0-1,1 1 1,-1-1 0,0 0 0,-1 2-1,-1-2-33,0 1-1,1 1 0,-1-1 1,0 0-1,1 1 1,-1-1-1,1 1 0,-1 0 1,1 0-1,0 0 1,-2 2-1,-1 3-15,2-1 0,-1 1-1,1 0 1,0 0 0,0 0 0,1 1-1,0-1 1,1 1 0,-1-1-1,1 1 1,1-1 0,-1 1 0,1-1-1,2 16 1,-1-22 9,-1 1-1,1-1 0,0 0 0,-1 1 1,1-1-1,0 0 0,0 0 0,0 0 1,0 0-1,0 0 0,0 0 1,0 0-1,0 0 0,0 0 0,0 0 1,1 0-1,-1-1 0,0 1 1,1 0-1,-1-1 0,0 0 0,1 1 1,-1-1-1,1 0 0,-1 1 1,0-1-1,1 0 0,-1 0 0,1 0 1,-1 0-1,1 0 0,-1-1 1,3 0-1,1 1 24,-1-1 0,0 0 1,1 0-1,-1-1 0,0 0 0,1 1 1,-1-1-1,0 0 0,6-5 0,-2-1 17,0-1-1,0 0 1,0-1-1,-1 1 1,-1-1-1,0-1 1,0 1-1,5-16 0,11-18-20,-21 43-136,-1 4-252,-7 63-217,5-52 560,0 0 1,0 0 0,2 0 0,0 0-1,0 0 1,3 15 0,-3-28 23,1-1 0,-1 1 0,0 0 0,1-1 0,-1 1 0,0-1 0,1 1 0,-1 0 0,1-1 0,-1 1 0,1-1 0,-1 1 0,1-1 0,0 0 0,-1 1 0,1-1 0,-1 0 0,1 1 0,0-1 0,-1 0 0,1 1 0,0-1 0,-1 0 0,1 0-1,0 0 1,-1 0 0,1 0 0,0 0 0,0 0 0,-1 0 0,1 0 0,0 0 0,-1 0 0,1 0 0,0-1 0,-1 1 0,1 0 0,0 0 0,-1-1 0,1 1 0,0 0 0,-1-1 0,1 1 0,-1-1 0,1 1 0,-1-1 0,1 1 0,-1-1 0,1 0 0,29-25 167,-11 0-101,-2-2 1,0 0-1,-2-1 1,-2-1-1,0 0 0,-2-1 1,-1 0-1,-2-1 1,-1 0-1,-1 0 0,-2-1 1,-1 1-1,-2-1 1,-1 0-1,-4-36 0,4 69-67,0 0-1,0 0 0,0-1 0,0 1 1,0 0-1,0 0 0,0 0 0,0 0 1,0 0-1,0-1 0,0 1 0,0 0 1,0 0-1,0 0 0,0 0 0,0 0 1,0 0-1,0-1 0,0 1 0,0 0 1,0 0-1,0 0 0,0 0 0,0 0 1,0 0-1,0-1 0,-1 1 0,1 0 1,0 0-1,0 0 0,0 0 0,0 0 1,0 0-1,0 0 0,0 0 0,0 0 1,-1-1-1,1 1 0,0 0 0,0 0 1,0 0-1,0 0 0,0 0 0,0 0 1,-1 0-1,1 0 0,0 0 0,0 0 1,0 0-1,0 0 0,0 0 0,0 0 1,-1 0-1,1 0 0,0 0 0,0 0 1,0 0-1,0 0 0,0 1 0,-7 8-88,-4 17 20,3 7 173,2 1 0,2 0 1,0 0-1,3 0 1,1 0-1,5 50 1,-3-74-50,0 0 0,1 0 0,0 0 0,0 0 0,1 0 0,1-1 0,-1 1 0,2-1 0,-1 0 0,1-1 0,0 1 0,1-1 0,0-1 0,0 1 0,15 11 0,-22-19-41,1-1 0,-1 1 0,0 0-1,0 0 1,1 0 0,-1 0-1,0 0 1,0 0 0,1 0 0,-1 0-1,0-1 1,0 1 0,0 0-1,1 0 1,-1 0 0,0-1 0,0 1-1,0 0 1,1 0 0,-1 0-1,0-1 1,0 1 0,0 0-1,0 0 1,0-1 0,0 1 0,0 0-1,0-1 1,0 1 0,1 0-1,-1 0 1,0-1 0,0 1 0,0 0-1,-1 0 1,1-1 0,0 1-1,0 0 1,0-1 0,0 1 0,0 0-1,0 0 1,0-1 0,0 1-1,-2-16 117,0 7-123,0 0 0,-1 1 0,0-1 0,0 1 0,-1 0 0,0 0 1,-1 0-1,-6-9 0,-52-57-3,2 2-7,60 72 6,1-1 0,-1 1 0,0-1 0,1 1 0,-1-1 0,1 0 0,-1 1 0,1-1 0,-1 1 0,1-1 0,0 0 0,-1 1 0,1-1 0,0 0 0,0 0 0,-1 1 0,1-1 0,0 0 0,0 1 0,0-1 0,0 0 0,0 0 0,0 0 0,0 1 0,0-1 0,0 0 0,0 0 0,1 1 0,-1-1 0,0 0 0,0 1 0,1-1 0,-1 0 0,0 1 0,1-1 0,-1 0 0,1 1 0,-1-1 0,1 1 0,-1-1 0,1 0 0,-1 1 0,1 0 0,-1-1 0,1 1 0,0-1 0,-1 1 0,1 0 0,0-1 0,-1 1 0,1 0 0,0 0 0,0-1 0,-1 1 0,1 0 0,1 0 0,54 0 0,-39 1 0,101-1-3262,-135-12-17979</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3.963"/>
    </inkml:context>
    <inkml:brush xml:id="br0">
      <inkml:brushProperty name="width" value="0.025" units="cm"/>
      <inkml:brushProperty name="height" value="0.025" units="cm"/>
    </inkml:brush>
  </inkml:definitions>
  <inkml:trace contextRef="#ctx0" brushRef="#br0">0 1 17360,'0'0'11403,"51"1"-11307,-25 7-352,-2-3-2787,-5-2-2530,-6-3-6150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14.335"/>
    </inkml:context>
    <inkml:brush xml:id="br0">
      <inkml:brushProperty name="width" value="0.025" units="cm"/>
      <inkml:brushProperty name="height" value="0.025" units="cm"/>
    </inkml:brush>
  </inkml:definitions>
  <inkml:trace contextRef="#ctx0" brushRef="#br0">75 1 19090,'0'0'1303,"8"0"74,7 2-755,0-1 0,0 2 0,0 0-1,-1 1 1,1 0 0,-1 1 0,14 8 0,-22-10-464,0 0 1,-1 1-1,1-1 1,-1 1-1,0 1 0,-1-1 1,1 1-1,-1 0 1,1 0-1,-1 0 0,-1 0 1,1 1-1,-1 0 0,0-1 1,0 1-1,-1 0 1,0 1-1,0-1 0,0 0 1,0 8-1,4 40 284,-2 0 0,-2 0-1,-8 69 1,2-91-441,-2-1-1,-1 0 1,-1-1 0,-1 0 0,-2 0-1,-1-1 1,-1-1 0,-2 0-1,-1 0 1,-24 32 0,20-35-1561,0-1 1,-2 0 0,-26 22-1,-2-9-7360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8.215"/>
    </inkml:context>
    <inkml:brush xml:id="br0">
      <inkml:brushProperty name="width" value="0.025" units="cm"/>
      <inkml:brushProperty name="height" value="0.025" units="cm"/>
    </inkml:brush>
  </inkml:definitions>
  <inkml:trace contextRef="#ctx0" brushRef="#br0">132 1 7527,'0'0'19795,"-9"1"-19229,4 0-474,-1 0 0,1 0 0,-1 1 0,1 0 0,0 0 0,-1 1 0,1-1 0,1 1 1,-1 0-1,0 1 0,1-1 0,-1 1 0,1 0 0,0 0 0,0 0 0,1 0 0,-1 1 0,1-1 0,0 1 0,0 0 1,1 0-1,-1 0 0,-2 9 0,2-5 92,-1 0 0,1 0 0,1 0 0,0 0 0,0 1 0,0 17 1,2-25-172,0 1 1,0-1-1,0 1 1,0-1-1,0 1 1,0-1-1,1 1 1,-1-1-1,1 0 1,0 1-1,0-1 1,0 0 0,0 0-1,0 1 1,0-1-1,0 0 1,1 0-1,-1 0 1,1 0-1,0-1 1,0 1-1,-1 0 1,1-1-1,0 1 1,0-1-1,0 1 1,1-1 0,-1 0-1,0 0 1,4 1-1,2 0-169,-1-1 1,1 0-1,-1-1 1,1 0-1,0 0 0,-1 0 1,1-1-1,-1 0 0,1-1 1,-1 0-1,8-3 1,5-2-2743,-1-2 1,32-18 0,-14 4-5057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8.572"/>
    </inkml:context>
    <inkml:brush xml:id="br0">
      <inkml:brushProperty name="width" value="0.025" units="cm"/>
      <inkml:brushProperty name="height" value="0.025" units="cm"/>
    </inkml:brush>
  </inkml:definitions>
  <inkml:trace contextRef="#ctx0" brushRef="#br0">130 91 15471,'0'0'3891,"-8"-1"-939,4 0-2754,1 1-1,0-1 0,-1 1 0,1 0 0,-1 0 1,1 0-1,0 1 0,-1-1 0,1 1 0,0-1 1,-1 1-1,1 0 0,0 0 0,0 1 0,0-1 0,0 1 1,0 0-1,0-1 0,0 1 0,1 0 0,-1 1 1,1-1-1,-1 0 0,1 1 0,0-1 0,0 1 1,0 0-1,0 0 0,0 0 0,1 0 0,-2 4 0,-3 5 73,1-1-1,0 2 0,-5 19 0,9-26-153,0-1 1,0 1-1,0-1 0,0 1 0,1-1 1,0 1-1,0-1 0,1 1 0,0-1 1,0 1-1,1 5 0,-1-9-93,0-1-1,0 0 1,0 1-1,1-1 0,-1 0 1,0 0-1,0 0 1,1 0-1,-1 0 1,0 0-1,1 0 1,-1 0-1,1-1 1,0 1-1,-1-1 1,1 1-1,-1-1 1,1 1-1,0-1 1,-1 0-1,1 0 1,0 0-1,-1 0 0,1 0 1,0 0-1,-1 0 1,1 0-1,0-1 1,-1 1-1,1-1 1,-1 1-1,3-2 1,4 0 52,0-1 1,-1 0 0,0 0 0,1-1-1,10-7 1,-3-1-30,-1 0 0,0-1 0,-1-1 0,0 0 0,-1-1 0,13-22 0,-18 26-33,-1 0 1,0 0 0,-1 0 0,0-1 0,0 0 0,-2 0 0,0 0 0,0-1 0,-1 1 0,1-20 0,-23 135-14,19-93-1,-1-2-49,1-1 0,1 1 0,0-1 0,0 1 0,0 0 0,3 11 0,-3-18-5,1 1-1,-1 0 0,1-1 0,0 1 0,0-1 1,0 1-1,0-1 0,0 0 0,0 1 0,0-1 1,1 0-1,-1 0 0,0 0 0,1 0 1,-1 0-1,0 0 0,1 0 0,0 0 0,-1-1 1,1 1-1,-1 0 0,1-1 0,0 1 0,-1-1 1,1 0-1,0 0 0,0 1 0,-1-1 0,1 0 1,0-1-1,-1 1 0,1 0 0,2-1 1,18-5-5337,1-10-4329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29.530"/>
    </inkml:context>
    <inkml:brush xml:id="br0">
      <inkml:brushProperty name="width" value="0.025" units="cm"/>
      <inkml:brushProperty name="height" value="0.025" units="cm"/>
    </inkml:brush>
  </inkml:definitions>
  <inkml:trace contextRef="#ctx0" brushRef="#br0">1 1 17905,'3'6'3427,"-1"-1"-1249,1 2 737,1-3-801,-1 2-512,0-2-289,1-2-577,-2 0-543,0-1-129,-1 0-32,-1-18-12428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0.884"/>
    </inkml:context>
    <inkml:brush xml:id="br0">
      <inkml:brushProperty name="width" value="0.025" units="cm"/>
      <inkml:brushProperty name="height" value="0.025" units="cm"/>
    </inkml:brush>
  </inkml:definitions>
  <inkml:trace contextRef="#ctx0" brushRef="#br0">57 1 9641,'1'2'10022,"0"7"-4978,2 48-3887,0-31-1004,7-17 97,-7-10-215,0 1-1,0-1 0,0 0 0,0 0 0,0 0 0,0-1 1,0 1-1,0-1 0,0 1 0,2-3 0,4-1-33,-5 2-3,0 1 0,0 0 0,1 0 0,-1 0 0,0 0 0,1 1-1,0-1 1,-1 1 0,1 0 0,0 1 0,0-1 0,-1 1 0,1 0 0,0 0 0,9 2 0,-12-1 6,1 0 0,0 1 1,-1-1-1,1 1 0,-1-1 0,1 1 0,-1 0 0,0 0 1,0 0-1,1 0 0,-2 0 0,1 1 0,0-1 1,0 1-1,-1-1 0,1 1 0,-1 0 0,0-1 0,0 1 1,0 0-1,0 0 0,0 0 0,-1 0 0,1 0 1,-1 0-1,0 3 0,1 3 163,0 0-1,-1 0 1,0 0 0,-1-1 0,0 1-1,-1 0 1,1 0 0,-2-1 0,1 1-1,-1-1 1,0 1 0,-1-1-1,-6 10 1,8-14-133,-1-1 1,1 1-1,-1-1 0,0 0 1,0 0-1,0 0 0,-1 0 1,1 0-1,-1-1 0,1 1 0,-1-1 1,0 0-1,0 0 0,0-1 1,0 1-1,0-1 0,0 0 1,0 0-1,-1 0 0,1 0 0,0-1 1,-1 0-1,1 0 0,0 0 1,-1 0-1,1-1 0,0 1 1,-1-1-1,-5-2 0,6 1-398,0 1 0,1-1 0,-1 0 0,0 0 0,0-1 1,1 1-1,0-1 0,-1 0 0,1 0 0,0 0 0,0 0 0,0 0 0,-2-5 0,-2-2-2421,1 0 1,0-1-1,-7-17 0,-2-13-8634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1.227"/>
    </inkml:context>
    <inkml:brush xml:id="br0">
      <inkml:brushProperty name="width" value="0.025" units="cm"/>
      <inkml:brushProperty name="height" value="0.025" units="cm"/>
    </inkml:brush>
  </inkml:definitions>
  <inkml:trace contextRef="#ctx0" brushRef="#br0">0 53 12684,'0'0'5573,"65"-26"-2594,-39 18-1185,2-1-385,-1 4-832,-1 3-513,-5 2-833,-3-2-2658,-3 1-4709</inkml:trace>
  <inkml:trace contextRef="#ctx0" brushRef="#br0" timeOffset="1">339 139 13100,'0'0'8969,"54"-57"-8841,-46 43-384,-1 0-2467,-1 1-4099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1.600"/>
    </inkml:context>
    <inkml:brush xml:id="br0">
      <inkml:brushProperty name="width" value="0.025" units="cm"/>
      <inkml:brushProperty name="height" value="0.025" units="cm"/>
    </inkml:brush>
  </inkml:definitions>
  <inkml:trace contextRef="#ctx0" brushRef="#br0">86 0 17360,'0'0'8782,"-8"11"-7949,-3 8-719,0 1 0,1 1 0,1-1-1,1 2 1,1-1 0,1 1 0,1 0 0,-4 38 0,8-52-53,0-1 1,1 1-1,0-1 1,1 1 0,0-1-1,0 1 1,0-1-1,1 1 1,4 10-1,-5-16-54,0-1-1,0 1 1,0 0-1,0-1 1,0 1-1,1-1 1,-1 0-1,0 1 1,1-1-1,-1 0 1,1 0-1,0 0 1,-1 0-1,1 0 1,0 0-1,3 1 1,-2-1 10,1-1 0,-1 1 1,0-1-1,1 0 0,-1 0 0,1 0 1,-1-1-1,1 1 0,-1-1 0,0 0 1,1 0-1,3-1 0,0-2 67,-1 1-1,1-1 1,-1 0-1,0 0 1,0-1-1,-1 0 1,0 0 0,1 0-1,-2-1 1,1 1-1,-1-1 1,1 0-1,-2-1 1,1 1-1,-1-1 1,0 1 0,0-1-1,-1 0 1,1 0-1,-2 0 1,1-1-1,0-12 1,-2 19-34,-1 0 1,1 1-1,-1-1 0,0 0 1,1 0-1,-1 0 0,0 0 0,1 1 1,-1-1-1,0 0 0,0 1 1,0-1-1,0 0 0,0 1 1,0-1-1,0 1 0,0-1 1,0 1-1,0 0 0,0 0 1,0-1-1,0 1 0,0 0 1,0 0-1,0 0 0,0 0 1,0 0-1,0 0 0,0 0 1,0 0-1,0 1 0,-2-1 1,-36 9 140,35-7-211,0 0 0,1 0-1,-1 0 1,1 0 0,-1 0 0,1 1-1,0-1 1,0 1 0,0 0-1,0 0 1,1 0 0,-1 1 0,1-1-1,0 1 1,0-1 0,0 1-1,0 0 1,1-1 0,-3 9 0,5-12-106,-1 1 0,0-1 0,0 0 1,1 1-1,-1-1 0,0 1 0,1-1 1,-1 0-1,0 1 0,1-1 0,-1 0 1,1 0-1,-1 1 0,0-1 0,1 0 1,-1 0-1,1 1 0,-1-1 0,1 0 1,-1 0-1,1 0 0,-1 0 0,1 0 1,-1 0-1,1 0 0,-1 0 0,1 0 1,-1 0-1,1 0 0,-1 0 0,1 0 1,18-4-4601,2-9-2892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1.862"/>
    </inkml:context>
    <inkml:brush xml:id="br0">
      <inkml:brushProperty name="width" value="0.025" units="cm"/>
      <inkml:brushProperty name="height" value="0.025" units="cm"/>
    </inkml:brush>
  </inkml:definitions>
  <inkml:trace contextRef="#ctx0" brushRef="#br0">0 15 20980,'0'0'11787,"51"22"-11787,-18-22 0,5 0 0,-5 0 0,-2 0 0,-5-8-128,-3 2-2050,-8-5-2306,-7-1-3396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2.469"/>
    </inkml:context>
    <inkml:brush xml:id="br0">
      <inkml:brushProperty name="width" value="0.025" units="cm"/>
      <inkml:brushProperty name="height" value="0.025" units="cm"/>
    </inkml:brush>
  </inkml:definitions>
  <inkml:trace contextRef="#ctx0" brushRef="#br0">1 222 15022,'0'0'11163,"1"10"-10512,5 49 294,28 115 0,-34-173-899,0 0 1,1 0-1,-1 0 1,0 0-1,0 0 1,1 0-1,-1 0 1,0 0-1,1 0 1,-1 0-1,1 0 1,-1 0-1,1 0 1,0 0-1,-1 0 1,1-1-1,0 1 1,0 0-1,-1 0 1,3 0-1,6-15 1427,-1-36-228,-2-13-1071,-5-111-1,-4 160-212,0 36-49,1 41-47,1-61 133,1 0 0,1 1 1,-1-1-1,0 1 0,1-1 0,-1 0 0,1 1 0,-1-1 0,1 0 0,0 1 0,0-1 0,0 0 0,0 0 0,2 2 0,-2-4 3,-1 1 0,0-1 0,1 0 0,-1 1-1,1-1 1,-1 0 0,1 1 0,-1-1 0,0 0 0,1 0 0,-1 0 0,1 1 0,-1-1 0,1 0 0,-1 0 0,1 0 0,0 0 0,-1 0 0,1 0 0,-1 0-1,1 0 1,-1 0 0,1 0 0,-1-1 0,1 1 0,17-16 90,-3-7-72,-1-1 1,0 0 0,-2-1-1,-2 0 1,0-1-1,-1 0 1,-2-1-1,8-50 1,-17 123-20,7 82 0,-1-53 0,-3-61 0,3 47 0,-4-58 0,0-1 0,0 1 0,1 0 0,-1-1 0,1 1 0,0-1 0,0 1 0,0-1 0,0 0 0,0 1 0,0-1 0,1 0 0,-1 0 0,1 0 0,0 1 0,-1-2 0,4 4 0,-3-4-104,0-1 0,-1 1-1,1-1 1,0 0 0,-1 0 0,1 0 0,0 0 0,-1 0-1,1 0 1,0 0 0,-1 0 0,1 0 0,-1-1-1,1 1 1,0-1 0,-1 1 0,1-1 0,-1 0 0,1 0-1,-1 0 1,1 0 0,-1 1 0,0-2 0,1 1-1,-1 0 1,0 0 0,0 0 0,0-1 0,0 1 0,0 0-1,1-4 1,3-2-1322,0 0 0,-1-1 1,0 0-1,5-15 0,0-10-7233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2.797"/>
    </inkml:context>
    <inkml:brush xml:id="br0">
      <inkml:brushProperty name="width" value="0.025" units="cm"/>
      <inkml:brushProperty name="height" value="0.025" units="cm"/>
    </inkml:brush>
  </inkml:definitions>
  <inkml:trace contextRef="#ctx0" brushRef="#br0">9 207 17969,'0'0'7047,"-9"69"-4261,9-51-1408,0-2-578,0-5-447,2-7-289,7-4-192,4 0-865,-4-4-1217,-1-9-2018,-1-3-1442,-1-5-5572</inkml:trace>
  <inkml:trace contextRef="#ctx0" brushRef="#br0" timeOffset="1">39 1 15310,'0'0'14446,"2"35"-20436,11-20 513,2 0-3395</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3.150"/>
    </inkml:context>
    <inkml:brush xml:id="br0">
      <inkml:brushProperty name="width" value="0.025" units="cm"/>
      <inkml:brushProperty name="height" value="0.025" units="cm"/>
    </inkml:brush>
  </inkml:definitions>
  <inkml:trace contextRef="#ctx0" brushRef="#br0">100 116 18161,'0'0'7511,"-10"0"-4948,7-1-2481,0 0 0,0 1 1,0 0-1,0-1 0,0 1 1,0 0-1,0 1 0,0-1 1,0 0-1,0 1 0,0 0 1,0 0-1,0 0 0,0 0 1,0 0-1,1 0 0,-1 1 1,0-1-1,1 1 0,0 0 1,-1 0-1,1 0 0,0 0 0,0 0 1,0 0-1,0 1 0,0-1 1,0 1-1,1-1 0,-1 1 1,1 0-1,0 0 0,-1-1 1,1 1-1,1 0 0,-1 0 1,0 4-1,0-5-58,1 0 1,-1 0-1,1 0 0,0 0 0,0-1 1,0 1-1,0 0 0,0 0 0,0 0 1,0 0-1,1 0 0,-1 0 0,1-1 1,-1 1-1,1 0 0,0 0 1,0-1-1,0 1 0,0 0 0,0-1 1,0 1-1,0-1 0,0 1 0,1-1 1,-1 0-1,3 3 0,-1-3 4,-1-1 0,0 1 0,0 0 0,1-1 0,-1 0-1,0 1 1,0-1 0,1 0 0,-1 0 0,0-1 0,1 1 0,-1 0-1,0-1 1,0 1 0,1-1 0,-1 0 0,0 0 0,0 0 0,0 0-1,0 0 1,0 0 0,0 0 0,2-2 0,3-4-24,1 1 0,-1-1 0,0-1 0,-1 1 0,0-1 0,0 0 0,-1 0 0,0-1 0,0 0 0,-1 0 0,0 0 0,0 0 0,-1 0 0,0-1 0,-1 0 0,0 1 0,-1-1 0,0 0 0,-1-19 0,0 28-7,0 0 0,0 0-1,0 0 1,0 0 0,-1 0 0,1 0-1,0 0 1,-1 0 0,1 0 0,-1 0-1,1 0 1,-1 0 0,1 0 0,-1 1 0,0-1-1,1 0 1,-1 0 0,0 1 0,0-1-1,0 0 1,1 1 0,-1-1 0,0 1-1,0-1 1,0 1 0,0-1 0,0 1-1,0 0 1,0-1 0,0 1 0,0 0 0,0 0-1,0 0 1,0 0 0,0 0 0,0 0-1,0 0 1,0 0 0,-1 0 0,1 0-1,0 0 1,0 1 0,0-1 0,-1 1 0,-1 0-48,0 0 0,0 0 1,1 1-1,-1-1 0,0 0 1,1 1-1,-1 0 0,1 0 1,0-1-1,-1 1 1,1 0-1,0 1 0,0-1 1,1 0-1,-4 5 0,-1 21-3810,6-10-2880,2-12-631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3.866"/>
    </inkml:context>
    <inkml:brush xml:id="br0">
      <inkml:brushProperty name="width" value="0.025" units="cm"/>
      <inkml:brushProperty name="height" value="0.025" units="cm"/>
    </inkml:brush>
  </inkml:definitions>
  <inkml:trace contextRef="#ctx0" brushRef="#br0">1 88 15054,'0'0'11638,"0"10"-9513,1-2-1808,-1-1-146,0 1-1,1-1 0,0 0 1,0 0-1,0 0 0,4 9 0,-4-15-160,-1 1 0,1-1 0,0 0 0,-1 0 0,1 1 0,0-1-1,0 0 1,0 0 0,0 0 0,0 0 0,0 0 0,0-1-1,0 1 1,1 0 0,-1 0 0,0-1 0,0 1 0,1-1 0,-1 1-1,0-1 1,1 1 0,-1-1 0,0 0 0,1 0 0,-1 0 0,1 1-1,-1-1 1,1-1 0,-1 1 0,0 0 0,1 0 0,-1 0-1,0-1 1,1 1 0,-1-1 0,0 1 0,1-1 0,-1 0 0,0 1-1,0-1 1,1 0 0,-1 0 0,2-1 0,7-6-31,0 0 1,0-1 0,-1 0 0,0 0-1,-1-1 1,0 0 0,0 0 0,-1-1-1,7-13 1,-11 18-543,1-1 1,-1 0-1,0 0 1,0 0-1,0 0 1,-1-1-1,2-11 1,-6 65 185,0-31 383,1-1 0,1 1-1,0 0 1,1-1-1,1 1 1,0-1 0,1 0-1,7 23 1,-9-35 6,-1-1 0,1 0 1,-1 0-1,1 1 0,0-1 0,0 0 0,0 0 1,0 0-1,0 0 0,0 0 0,0 0 0,0 0 1,0 0-1,0-1 0,1 1 0,-1 0 0,0-1 1,0 1-1,1-1 0,-1 1 0,1-1 0,-1 0 1,0 1-1,1-1 0,-1 0 0,1 0 0,-1 0 1,0 0-1,1 0 0,-1 0 0,1-1 0,1 0 1,19-9-2456,-6-7-4571,-4-4-7004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6:34.272"/>
    </inkml:context>
    <inkml:brush xml:id="br0">
      <inkml:brushProperty name="width" value="0.025" units="cm"/>
      <inkml:brushProperty name="height" value="0.025" units="cm"/>
    </inkml:brush>
  </inkml:definitions>
  <inkml:trace contextRef="#ctx0" brushRef="#br0">1 62 15375,'0'0'4217,"5"-9"-763,21-27-219,-25 34-3134,0 1 0,0 0 0,0 0-1,1-1 1,-1 1 0,0 0 0,1 0 0,-1 0 0,1 0 0,-1 1 0,1-1-1,-1 0 1,1 1 0,-1-1 0,1 1 0,0-1 0,0 1 0,-1 0 0,1-1-1,0 1 1,-1 0 0,1 0 0,0 1 0,-1-1 0,1 0 0,0 0 0,0 1-1,-1-1 1,1 1 0,-1 0 0,1-1 0,-1 1 0,1 0 0,-1 0 0,1 0-1,-1 0 1,1 0 0,-1 0 0,0 0 0,0 0 0,2 2 0,3 5 43,1-1 1,-1 1-1,0 0 0,-1 0 1,5 10-1,-1 2-40,-1 0 0,0 0 0,-2 1 0,-1 0 0,0 0 0,-2 1 0,2 38 0,-4-25 6,-1 0 0,-2 1 1,-2-1-1,-8 35 0,11-65-111,-25 90-1598,23-87 802,0-1 0,0 1 0,-1-1 0,0 0 0,0-1 0,-1 1 0,1-1 0,-1 0 0,-1 0 0,-5 6 0,-14 3-19393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22.240"/>
    </inkml:context>
    <inkml:brush xml:id="br0">
      <inkml:brushProperty name="width" value="0.025" units="cm"/>
      <inkml:brushProperty name="height" value="0.025" units="cm"/>
    </inkml:brush>
  </inkml:definitions>
  <inkml:trace contextRef="#ctx0" brushRef="#br0">18 41 8296,'-17'-11'1901,"17"11"-1876,0 0 1,0-1-1,0 1 0,0 0 1,-1 0-1,1-1 1,0 1-1,0 0 1,0-1-1,0 1 1,0 0-1,0-1 0,0 1 1,0 0-1,0-1 1,0 1-1,0 0 1,0 0-1,0-1 0,0 1 1,1 0-1,-1-1 1,0 1-1,0 0 1,0 0-1,0-1 1,1 1-1,-1 0 0,0-1 1,0 1-1,0 0 1,1 0-1,-1 0 1,0-1-1,0 1 1,1 0-1,-1 0 0,0 0 1,0 0-1,1 0 1,-1-1-1,0 1 1,1 0-1,-1 0 0,0 0 1,1 0-1,-1 0 1,0 0-1,1 0 1,-1 0-1,0 0 1,0 0-1,1 0 0,-1 0 1,0 0-1,1 0 1,-1 1-1,0-1 1,1 0-1,51-4 667,77 5 1,-48 0-450,192 4-30,100-2-111,-263-5 233,404-4 523,-1 33-695,336 28-120,781-69 90,-1076 15-56,601-3 530,-383-32 1293,-299 9-1136,-418 25-899,35-3 147,-34-8-4486,-29-1-3998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30.244"/>
    </inkml:context>
    <inkml:brush xml:id="br0">
      <inkml:brushProperty name="width" value="0.025" units="cm"/>
      <inkml:brushProperty name="height" value="0.025" units="cm"/>
    </inkml:brush>
  </inkml:definitions>
  <inkml:trace contextRef="#ctx0" brushRef="#br0">1 31 3587,'0'0'1271,"10"-4"-1058,-4 0-180,-3 2 54,0 0 0,1 0 1,-1 1-1,0-1 0,1 1 1,-1 0-1,1-1 0,0 1 1,-1 1-1,1-1 0,0 1 1,0-1-1,-1 1 1,1 0-1,0 0 0,0 1 1,-1-1-1,1 1 0,0 0 1,0 0-1,4 2 0,5 4 86,1 0-1,0 0 1,0-2-1,1 1 1,0-2 0,0 0-1,0-1 1,26 2-1,13-2 143,62-4 0,-52-1 81,390-9 1252,150-1-1246,180 14-331,881-15 509,822-15-68,-2259 28-266,-175 3-225,-1 1 0,68 16 0,-86-14-52,7-1-1074,6-4-2621</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48.078"/>
    </inkml:context>
    <inkml:brush xml:id="br0">
      <inkml:brushProperty name="width" value="0.025" units="cm"/>
      <inkml:brushProperty name="height" value="0.025" units="cm"/>
    </inkml:brush>
  </inkml:definitions>
  <inkml:trace contextRef="#ctx0" brushRef="#br0">256 76 6983,'0'0'7174,"8"-7"-4926,-1 2-1490,31-26 1579,-17 5 5325,-21 25-7542,0 1 0,0 0 0,-1-1 0,1 1 1,0 0-1,0 0 0,0-1 0,0 1 0,0 0 0,0-1 1,-1 1-1,1 0 0,0 0 0,0 0 0,0-1 0,-1 1 0,1 0 1,0 0-1,0 0 0,-1-1 0,1 1 0,0 0 0,0 0 1,-1 0-1,1 0 0,0 0 0,0 0 0,-1 0 0,1-1 1,0 1-1,-1 0 0,1 0 0,0 0 0,-1 0 0,1 0 1,0 0-1,0 1 0,-1-1 0,1 0 0,0 0 0,-1 0 1,1 0-1,-17 2 211,3 1-316,0 2 0,1-1 0,-1 2 0,1 0-1,1 0 1,-1 1 0,1 1 0,-17 13 0,2 2-24,0 1 0,-29 32 0,49-47 9,-1 1 0,1-1 0,0 2 0,1-1 0,0 1 0,-4 12 0,9-21 0,0 0 0,0 0 0,0 0 0,0 0 0,0 0 0,1 0 0,-1 0 0,1 1 0,0-1 0,-1 0 0,1 0 0,0 1 0,0-1 0,1 0 0,-1 0 0,0 1 0,1-1 0,-1 0 0,1 0 0,0 0 0,0 0 0,0 0 0,0 0 0,0 0 0,0 0 0,0 0 0,1 0 0,-1 0 0,1-1 0,-1 1 0,1-1 0,0 1 0,0-1 0,-1 0 0,1 1 0,0-1 0,0 0 0,3 1 0,4 1-559,1-1 1,0 1-1,-1-1 1,1-1-1,0 0 1,19-1-1,-12-1-1536,0 0 0,0-2 0,0 0 0,-1-1 0,32-12 0,-2-4-9964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48.435"/>
    </inkml:context>
    <inkml:brush xml:id="br0">
      <inkml:brushProperty name="width" value="0.025" units="cm"/>
      <inkml:brushProperty name="height" value="0.025" units="cm"/>
    </inkml:brush>
  </inkml:definitions>
  <inkml:trace contextRef="#ctx0" brushRef="#br0">159 0 17809,'0'0'6523,"-10"3"-4003,1 0-2223,1 0-1,-1 1 0,1 0 1,0 1-1,0-1 1,0 2-1,0-1 1,1 1-1,0 0 1,0 1-1,1-1 1,0 1-1,0 1 0,-9 13 1,10-11-89,0 1 1,0 0 0,-6 19-1,8 4 26,3-33-228,1 0 0,-1 0 0,0 0 0,0 0 0,1 0 0,-1-1 0,1 1 1,-1 0-1,0 0 0,1 0 0,0 0 0,-1-1 0,1 1 0,-1 0 1,1-1-1,0 1 0,0 0 0,-1-1 0,1 1 0,0-1 0,0 1 0,0-1 1,-1 1-1,1-1 0,0 0 0,2 1 0,5 0 1,0-1 0,1 0 0,-1 0 0,0-1 0,1 0 0,-1-1 0,0 1 0,0-2 0,0 1 0,0-1 0,-1 0 0,1-1 0,-1 1 0,0-2 0,0 1 0,0-1 1,0 0-1,10-10 0,0-1 9,0-1 1,-1 0 0,-1-1 0,-1 0 0,19-32 0,-51 112-17,16-55 0,-1 0 0,0 0 0,1 0 0,0 1 0,0-1 0,0 1 0,1-1 0,0 1 0,1-1 0,0 1 0,1 12 0,0-18-128,0-1 1,1 1-1,-1-1 1,0 1-1,1-1 0,-1 0 1,1 0-1,-1 0 1,1 0-1,0 0 1,-1 0-1,1 0 0,0 0 1,0-1-1,0 1 1,-1-1-1,1 1 0,0-1 1,0 0-1,0 0 1,0 0-1,0 0 0,0 0 1,0 0-1,0 0 1,2-1-1,4 0-1221,21 1-5452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49.258"/>
    </inkml:context>
    <inkml:brush xml:id="br0">
      <inkml:brushProperty name="width" value="0.025" units="cm"/>
      <inkml:brushProperty name="height" value="0.025" units="cm"/>
    </inkml:brush>
  </inkml:definitions>
  <inkml:trace contextRef="#ctx0" brushRef="#br0">1 378 17008,'0'0'9145,"14"-5"-7250,15-8-1418,-1-1 0,-1-1 1,0-2-1,44-36 0,199-207-23,-265 259 676,-5 12-765,-5 14-163,-7 4-156,0 0 0,-28 44 0,26-50-38,1 0-1,1 0 0,2 1 0,0 0 1,-6 26-1,15-47-153,1-1-1,-1 1 1,1 0 0,0-1-1,-1 1 1,1 0 0,0-1 0,1 1-1,-1-1 1,0 1 0,1 0-1,-1-1 1,1 1 0,0-1-1,2 5 1,-3-7 37,1 1 0,-1-1-1,1 1 1,-1-1 0,1 1-1,-1-1 1,1 1 0,-1-1 0,1 0-1,0 1 1,-1-1 0,1 0-1,0 1 1,-1-1 0,1 0 0,0 0-1,-1 0 1,1 0 0,0 0-1,-1 0 1,1 0 0,0 0 0,0 0-1,24-12-3211,-6-6-5018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2.641"/>
    </inkml:context>
    <inkml:brush xml:id="br0">
      <inkml:brushProperty name="width" value="0.025" units="cm"/>
      <inkml:brushProperty name="height" value="0.025" units="cm"/>
    </inkml:brush>
  </inkml:definitions>
  <inkml:trace contextRef="#ctx0" brushRef="#br0">0 306 10090,'0'0'13511,"8"-5"-12555,26-17-563,0-2 0,-2-2 0,38-37 0,82-103 1702,-150 167-2157,-5 9-24,-5 14 47,-3-5-160,1 1 1,2 0-1,0 1 0,1 0 1,1 0-1,0 1 0,2 0 1,-2 25-1,6-47 57,0 0 0,0 1 0,0-1 0,0 0-1,0 1 1,0-1 0,0 0 0,0 1 0,0-1 0,0 0 0,0 1 0,0-1 0,0 0 0,0 0 0,0 1 0,1-1 0,-1 0 0,0 1 0,0-1-1,0 0 1,0 0 0,0 1 0,1-1 0,-1 0 0,0 0 0,0 1 0,1-1 0,-1 0 0,0 0 0,0 0 0,1 0 0,-1 1 0,0-1 0,0 0-1,1 0 1,-1 0 0,0 0 0,1 0 0,-1 0 0,0 0 0,1 0 0,-1 0 0,0 0 0,0 0 0,1 0 0,-1 0 0,0 0 0,1 0 0,-1 0-1,3 0-932,7 0-6553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49.862"/>
    </inkml:context>
    <inkml:brush xml:id="br0">
      <inkml:brushProperty name="width" value="0.025" units="cm"/>
      <inkml:brushProperty name="height" value="0.025" units="cm"/>
    </inkml:brush>
  </inkml:definitions>
  <inkml:trace contextRef="#ctx0" brushRef="#br0">2 0 12780,'0'0'19469,"2"9"-19010,0 28-515,0-1 0,-2 0 0,-8 54 0,15-102-15380,-7 10 13528,11-22-11630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50.593"/>
    </inkml:context>
    <inkml:brush xml:id="br0">
      <inkml:brushProperty name="width" value="0.025" units="cm"/>
      <inkml:brushProperty name="height" value="0.025" units="cm"/>
    </inkml:brush>
  </inkml:definitions>
  <inkml:trace contextRef="#ctx0" brushRef="#br0">119 30 20179,'0'0'10052,"-4"8"-9513,-39 72 272,26-52-416,1 1 1,-23 56-1,61-105-395,-7-2 0,-1 0 0,0-1 0,-2 0 0,-1-1 0,-1 0 0,-1-1 0,-1 0 0,4-26 0,-13 72 0,0 1 0,1-1 0,4 29 0,-4-48 0,1 0 0,0 0 0,-1-1 0,1 1 0,0 0 0,0 0 0,0 0 0,0-1 0,0 1 0,0 0 0,1-1 0,-1 1 0,1-1 0,-1 0 0,1 1 0,-1-1 0,1 0 0,0 0 0,-1 0 0,1 0 0,0 0 0,0 0 0,0-1 0,0 1 0,0-1 0,0 1 0,0-1 0,0 0 0,0 0 0,0 0 0,0 0 0,0 0 0,0 0 0,0 0 0,2-1 0,3 0 0,0 0 0,0 0 0,0-1 0,-1 0 0,1 0 0,-1-1 0,1 0 0,-1 0 0,6-4 0,2-5 0,0 0 0,-1-1 0,0-1 0,-2 0 0,1-1 0,16-28 0,-36 88 0,-12 2 0,10-24 0,0-1 0,2 1 0,1 0 0,0 1 0,2 0 0,-3 30 0,8-52 0,-1-1 0,1 1 0,0-1 0,0 1 0,0 0 0,1-1 0,-1 1 0,0-1 0,1 1 0,-1-1 0,0 0 0,1 1 0,0-1 0,-1 1 0,1-1 0,0 0 0,0 1 0,0-1 0,0 0 0,0 0 0,0 0 0,0 0 0,0 0 0,0 0 0,1 0 0,-1 0 0,0 0 0,0-1 0,1 1 0,-1 0 0,1-1 0,-1 1 0,1-1 0,-1 0 0,1 1 0,-1-1 0,1 0 0,-1 0 0,1 0 0,-1 0 0,1 0 0,-1 0 0,1 0 0,-1-1 0,1 1 0,-1-1 0,3 0 0,5-1 0,-1 0 0,1-1 0,-1-1 0,0 1 0,1-1 0,-2-1 0,10-5 0,-3-1 0,1-1 0,-2 0 0,1-1 0,-2-1 0,0 0 0,13-20 0,-20 30 0,-6 14 0,-6 16 0,-6 1 0,6-15 0,0 1 0,1 1 0,1-1 0,0 1 0,-5 25 0,10-38 0,0-1 0,0 0 0,0 0 0,0 0 0,0 1 0,0-1-1,0 0 1,0 0 0,0 1 0,0-1 0,0 0 0,0 0 0,0 0 0,0 1 0,0-1 0,0 0 0,0 0 0,0 0 0,0 1-1,0-1 1,0 0 0,1 0 0,-1 0 0,0 0 0,0 1 0,0-1 0,0 0 0,0 0 0,0 0 0,1 0 0,-1 0 0,0 0-1,0 1 1,0-1 0,1 0 0,-1 0 0,0 0 0,0 0 0,0 0 0,1 0 0,-1 0 0,0 0 0,1 0 0,11-4-100,10-13-923,23-37-8821,-26 17-198</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50.933"/>
    </inkml:context>
    <inkml:brush xml:id="br0">
      <inkml:brushProperty name="width" value="0.025" units="cm"/>
      <inkml:brushProperty name="height" value="0.025" units="cm"/>
    </inkml:brush>
  </inkml:definitions>
  <inkml:trace contextRef="#ctx0" brushRef="#br0">2 0 17969,'0'0'14798,"-2"66"-19474,18-49-2435,2 1-5029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51.261"/>
    </inkml:context>
    <inkml:brush xml:id="br0">
      <inkml:brushProperty name="width" value="0.025" units="cm"/>
      <inkml:brushProperty name="height" value="0.025" units="cm"/>
    </inkml:brush>
  </inkml:definitions>
  <inkml:trace contextRef="#ctx0" brushRef="#br0">93 78 19635,'0'0'4660,"-11"11"-784,4-5-3105,-37 42 1876,40-44-2549,1 1 1,0-1-1,0 1 0,0 0 0,0 0 0,1 0 0,0 0 0,0 1 1,1-1-1,-1 1 0,0 7 0,2-12-98,0 0 0,0 0 0,0 0 0,0 0 0,0 0 0,0 0 0,0 0 0,0 0 0,1-1 0,-1 1 0,0 0 0,1 0 0,-1 0 0,1 0 0,-1 0 0,1-1 0,-1 1 0,1 0 0,-1 0 0,1-1 0,0 1 0,-1 0 0,1-1 0,0 1 0,0-1 0,-1 1 0,1-1 0,0 1 0,0-1 0,1 1 0,1 0 0,1-1 0,-1 1 0,1-1 0,-1 1 0,1-1 0,-1 0 0,1-1 0,5 0 0,1 0 0,0-2 0,0 1 0,-1-1 0,1-1 0,12-6 0,-12 4 0,0-1 0,-1 0 0,0 0 0,0-1 0,0 0 0,-1-1 0,12-17 0,-17 21 0,0 0 0,0 0 0,0 0 0,-1 0 0,1-1 0,-1 1 0,-1-1 0,1 0 0,-1 1 0,0-1 0,0 0 0,-1 0 0,0 1 0,0-1 0,0 0 0,0 0 0,-3-9 0,2 13 1,-1 0 0,1 0 0,0 0 0,-1 1 1,0-1-1,1 0 0,-1 1 0,0-1 0,0 1 0,0 0 0,0 0 0,0 0 0,0 0 1,0 0-1,0 0 0,0 0 0,0 1 0,-1-1 0,1 1 0,0-1 0,0 1 0,-1 0 1,1 0-1,0 0 0,0 0 0,-1 1 0,1-1 0,0 1 0,-3 0 0,2-1-6,1 0-1,-1 0 0,1 1 0,0-1 1,-1 1-1,1-1 0,0 1 0,-1 0 1,1 0-1,0 0 0,0 0 0,0 0 1,0 1-1,0-1 0,0 1 0,0-1 1,0 1-1,1-1 0,-1 1 0,1 0 1,-1 0-1,1 0 0,0 0 0,-1 0 1,1 0-1,0 0 0,0 1 0,0 3 1,3-4-2045,10-2-5664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52.276"/>
    </inkml:context>
    <inkml:brush xml:id="br0">
      <inkml:brushProperty name="width" value="0.025" units="cm"/>
      <inkml:brushProperty name="height" value="0.025" units="cm"/>
    </inkml:brush>
  </inkml:definitions>
  <inkml:trace contextRef="#ctx0" brushRef="#br0">0 176 8936,'0'0'10250,"12"-3"-9193,43-7-347,1 2 0,0 3-1,103 4 1,-24 0 188,590-51-44,138-3 75,-667 55 218,308-9 1059,-424 0-1593,-107-1-7035,2-2-2023</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7:53.455"/>
    </inkml:context>
    <inkml:brush xml:id="br0">
      <inkml:brushProperty name="width" value="0.025" units="cm"/>
      <inkml:brushProperty name="height" value="0.025" units="cm"/>
    </inkml:brush>
  </inkml:definitions>
  <inkml:trace contextRef="#ctx0" brushRef="#br0">0 109 11915,'0'0'7922,"13"3"-6881,23 5-490,0-3 0,1-1 0,62-1 0,130-14 370,-100 2-618,1127-4 674,-859 11 434,-295-4-694,188-38 0,-103-3 863,-231 58-2160,37-8-637,0-1 1,0 0-1,-1 0 1,1-1-1,-8 1 1,-4-2-7545</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26.704"/>
    </inkml:context>
    <inkml:brush xml:id="br0">
      <inkml:brushProperty name="width" value="0.025" units="cm"/>
      <inkml:brushProperty name="height" value="0.025" units="cm"/>
    </inkml:brush>
  </inkml:definitions>
  <inkml:trace contextRef="#ctx0" brushRef="#br0">137 117 5765,'-12'1'2739,"12"-1"-2688,-67 9 3307,11 1 2741,55-9-5144,324-28 4714,-120 4-5081,864-22-304,-298 18-168,405 12 183,-933 14 3438,-252 7-12182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32.865"/>
    </inkml:context>
    <inkml:brush xml:id="br0">
      <inkml:brushProperty name="width" value="0.025" units="cm"/>
      <inkml:brushProperty name="height" value="0.025" units="cm"/>
    </inkml:brush>
  </inkml:definitions>
  <inkml:trace contextRef="#ctx0" brushRef="#br0">1 9 9865,'0'0'9198,"12"6"-8658,10 0-195,0-1 1,0 0 0,0-2-1,1 0 1,-1-1 0,1-2-1,29-2 1,147-7 914,387 34 0,-166-16 1586,0-33-1275,-410 23-1547,202-11 505,332 21-1,-416-1-394,137-10-1,-256 1-124,-2 1 26,1 0 1,0-1-1,0 0 0,0 0 1,0-1-1,12-4 0,-23 0-2739,-3 0-747,2-9-2886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36.150"/>
    </inkml:context>
    <inkml:brush xml:id="br0">
      <inkml:brushProperty name="width" value="0.025" units="cm"/>
      <inkml:brushProperty name="height" value="0.025" units="cm"/>
    </inkml:brush>
  </inkml:definitions>
  <inkml:trace contextRef="#ctx0" brushRef="#br0">0 33 6951,'0'0'11669,"14"-2"-11060,685-28 3546,-647 29-4178,-36 1 56,1974 22 1685,-1713-10-1548,876 19 1331,-1134-31-1267,1-1 0,-1 0 0,0-2 0,0 0 0,0-1 0,20-7 1,-36 7-1204,-12-3-5754,5 5 4101,-8-8-9368</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2.212"/>
    </inkml:context>
    <inkml:brush xml:id="br0">
      <inkml:brushProperty name="width" value="0.025" units="cm"/>
      <inkml:brushProperty name="height" value="0.025" units="cm"/>
    </inkml:brush>
  </inkml:definitions>
  <inkml:trace contextRef="#ctx0" brushRef="#br0">20 97 6374,'0'0'8467,"-5"8"-7426,3-5-1030,1-1 107,-1 0 0,1 0 0,0 0 0,0 0 0,-1 1-1,1-1 1,1 0 0,-1 1 0,0-1 0,1 0 0,-2 5-1,12 4 1169,19-6 129,148-9 2178,91-22-2889,-37 2-89,-84 12-565,317-16 2355,-330 24-2273,-35-1-110,-1 5 0,131 16 0,-36 4 51,300-8 0,-384-12-54,30-6 585,152-27 0,119-5 526,-83 43-610,62 0 242,-380-5-777,8-2 361,-17 0-814,-8-3-1024,-6-4-3189,0-6-3679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3.042"/>
    </inkml:context>
    <inkml:brush xml:id="br0">
      <inkml:brushProperty name="width" value="0.025" units="cm"/>
      <inkml:brushProperty name="height" value="0.025" units="cm"/>
    </inkml:brush>
  </inkml:definitions>
  <inkml:trace contextRef="#ctx0" brushRef="#br0">9 21 16111,'0'0'3150,"11"-4"0,1 0-2300,2 0 1,-1 1 0,0 1 0,0 0-1,1 1 1,24 1 0,-35 0-736,0 0 1,0 1-1,0-1 1,0 1-1,0-1 1,0 1-1,0 0 1,0 1-1,-1-1 1,1 0-1,0 1 1,0-1-1,-1 1 1,1 0-1,-1 0 0,0 0 1,3 3-1,-4-3-123,0 1 0,1 0 0,-1 0 0,0 0 0,0 0 0,-1 0 0,1 0 0,-1 0 0,0 1 1,1-1-1,-1 0 0,-1 0 0,1 0 0,0 0 0,-1 0 0,1 0 0,-1 1 0,0-1 0,0 0 0,0-1 0,-3 5 0,-4 9 159,-1 0 1,0-1-1,-1 0 1,-1-1-1,-1 0 0,0-1 1,-16 14-1,11-10 116,0 1 0,1 1 0,-14 21 0,29-39-261,0 0 1,1-1-1,-1 1 0,0 0 0,1 0 0,-1 0 1,1 0-1,-1 0 0,1 0 0,-1 0 0,1 0 1,0 0-1,-1 0 0,1 0 0,0 0 1,0 0-1,0 0 0,0 0 0,0 1 0,0-1 1,0 0-1,0 0 0,0 0 0,1 0 0,-1 0 1,0 0-1,1 0 0,-1 0 0,1 0 1,0 1-1,1-1-2,-1 0 0,1 0 1,0 0-1,0 0 0,0-1 1,0 1-1,0-1 0,0 1 1,0-1-1,0 0 1,0 0-1,0 0 0,0 0 1,4 0-1,8-2-70,0 0 0,0-1 1,22-8-1,-10 1-2776,47-25 0,-12-5-6811,-25 11-3709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6.947"/>
    </inkml:context>
    <inkml:brush xml:id="br0">
      <inkml:brushProperty name="width" value="0.025" units="cm"/>
      <inkml:brushProperty name="height" value="0.025" units="cm"/>
    </inkml:brush>
  </inkml:definitions>
  <inkml:trace contextRef="#ctx0" brushRef="#br0">1 307 13741,'12'-14'380,"1"0"1,1 1-1,0 1 0,0 0 1,2 1-1,-1 1 1,1 0-1,1 1 0,27-11 1,-2 4 465,0 2 0,84-16 0,-111 27-800,0 0 0,0 1 0,0 0-1,0 2 1,1 0 0,-1 0 0,0 1 0,0 1 0,0 1-1,0 0 1,0 1 0,-1 1 0,1 0 0,-1 1 0,0 0 0,21 14-1,-2 2 276,-8-5-61,47 25-1,-60-36-202,-1-2-1,1 0 1,0 0-1,0-1 1,0-1-1,1 0 1,19 1-1,-11-3 94,0-2 0,0 0 0,0-1 0,0-1 0,37-12 0,101-48 73,-59 22-492,-81 34 162,16-6-145,-1 2 0,50-12-1,-77 23 334,1-1 0,-1 1-1,0 0 1,0 0-1,1 1 1,-1 0 0,0 0-1,1 1 1,-1 0-1,0 0 1,0 0 0,0 1-1,0 1 1,0-1-1,0 1 1,0 0 0,-1 0-1,10 7 1,28 37 2412,-40-41-2284,1 0 0,-1 0 1,1 0-1,0-1 1,1 0-1,-1 0 0,1 0 1,0-1-1,0 0 1,1 0-1,-1 0 0,1-1 1,0 0-1,0 0 0,0-1 1,0 0-1,11 2 1,-5-4-12,0 0 0,-1 0 0,1-1 1,0-1-1,0-1 0,-1 1 0,24-10 1,85-42 293,-78 33-483,7-3 83,134-57-383,-163 74 179,0 0-1,0 2 0,1 0 0,0 1 1,0 2-1,42-1 0,-61 3 96,1 1 1,-1-1-1,0 1 0,0 0 0,1 0 0,-1 0 0,0 0 0,0 0 0,0 1 0,0-1 0,0 1 1,-1 0-1,1 0 0,0 0 0,-1 0 0,0 0 0,1 1 0,-1-1 0,2 3 0,16 15-776,-5-12-2037,-4-11-2204,2-13-5317</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7.836"/>
    </inkml:context>
    <inkml:brush xml:id="br0">
      <inkml:brushProperty name="width" value="0.025" units="cm"/>
      <inkml:brushProperty name="height" value="0.025" units="cm"/>
    </inkml:brush>
  </inkml:definitions>
  <inkml:trace contextRef="#ctx0" brushRef="#br0">1 38 15599,'0'0'9918,"1"9"-9560,5 106 959,-5-73-754,1 0 0,10 57 0,-11-97-530,-1 0 1,0 0-1,1 0 0,-1 0 1,1 0-1,-1 0 1,1 0-1,0 0 1,0-1-1,0 1 1,0 0-1,0 0 0,0-1 1,0 1-1,1-1 1,-1 1-1,0-1 1,1 0-1,0 1 1,-1-1-1,1 0 1,0 0-1,-1 0 0,3 1 1,-1-2 58,0 0 0,-1 0 1,1 0-1,-1 0 0,1-1 0,-1 1 1,1-1-1,-1 1 0,1-1 0,-1 0 1,0 0-1,1 0 0,-1 0 0,0 0 1,0-1-1,3-1 0,8-7 199,-1-1 0,1 0 0,-2-1 0,15-19 0,15-27-282,-3-1 0,53-109 0,-87 161-1738,-1 1-5356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8.192"/>
    </inkml:context>
    <inkml:brush xml:id="br0">
      <inkml:brushProperty name="width" value="0.025" units="cm"/>
      <inkml:brushProperty name="height" value="0.025" units="cm"/>
    </inkml:brush>
  </inkml:definitions>
  <inkml:trace contextRef="#ctx0" brushRef="#br0">0 1 9705,'0'0'17345,"3"8"-15845,1 26-909,0 1 1,-2-1-1,-2 1 0,-6 49 1,1 29-1857,6-113 1118,-1 0 0,0-1 0,0 1 0,0 0 0,1 0-1,-1 0 1,0-1 0,0 1 0,0 0 0,1 0 0,-1 0 0,0 0 0,1 0 0,-1-1 0,0 1 0,0 0 0,1 0-1,-1 0 1,0 0 0,1 0 0,-1 0 0,0 0 0,0 0 0,1 0 0,-1 0 0,0 0 0,1 0 0,-1 0 0,0 0 0,1 0-1,-1 0 1,0 1 0,0-1 0,1 0 0,-1 0 0,0 0 0,0 0 0,1 1 0,-1-1 0,0 0 0,0 0 0,0 0-1,1 1 1,-1-1 0,0 0 0,0 0 0,0 1 0,0-1 0,1 0 0,-1 1 0,0-1 0,0 0 0,0 0 0,0 1-1,0-1 1,0 0 0,0 1 0,3-19-5421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8.677"/>
    </inkml:context>
    <inkml:brush xml:id="br0">
      <inkml:brushProperty name="width" value="0.025" units="cm"/>
      <inkml:brushProperty name="height" value="0.025" units="cm"/>
    </inkml:brush>
  </inkml:definitions>
  <inkml:trace contextRef="#ctx0" brushRef="#br0">1 96 18449,'0'0'10234,"5"-10"-9551,-2 5-643,0 0 1,0 0-1,0 0 0,1 1 0,0 0 0,0-1 0,0 1 0,0 0 0,1 1 0,-1-1 0,1 1 0,0 0 0,0 0 0,0 0 0,0 1 0,1 0 0,-1 0 0,1 0 0,9-1 0,16-3 98,1 2-1,1 1 1,51 2-1,-81 1-105,-1 0-1,0 0 1,1 0-1,-1 1 1,0-1-1,1 1 1,-1-1-1,0 1 1,0 0 0,1 0-1,-1 0 1,0 0-1,0 0 1,0 1-1,0-1 1,-1 1-1,1-1 1,0 1-1,0 0 1,-1-1 0,1 1-1,-1 0 1,0 0-1,1 0 1,-1 0-1,0 0 1,0 1-1,0-1 1,-1 0-1,1 0 1,0 1 0,-1 2-1,1-1 20,-1 0-1,0 0 0,0 0 1,0-1-1,-1 1 1,1 0-1,-1 0 1,0 0-1,0-1 1,-1 1-1,1 0 0,-1-1 1,1 1-1,-1-1 1,0 0-1,-1 1 1,1-1-1,0 0 1,-5 3-1,-3 4-50,-1 0 0,0-2 0,-1 1 0,0-2 0,0 1 0,0-2 0,-1 1 0,0-2 0,-1 0 0,1 0 0,-1-1 0,-14 2 0,28-7-2,0 1-1,0 0 1,0 0-1,1 0 1,-1 0-1,0-1 1,0 1-1,0 0 1,0 0-1,0 0 1,0-1-1,0 1 1,0 0-1,1 0 1,-1-1-1,0 1 1,0 0-1,0 0 1,0 0-1,0-1 1,0 1-1,0 0 1,0 0-1,0-1 1,-1 1-1,1 0 1,0 0-1,0-1 1,0 1-1,0 0 1,0 0 0,0 0-1,0-1 1,0 1-1,-1 0 1,1 0-1,0 0 1,0 0-1,0-1 1,0 1-1,-1 0 1,1 0-1,0 0 1,0 0-1,0 0 1,-1 0-1,1 0 1,0-1-1,0 1 1,0 0-1,-1 0 1,1 0-1,0 0 1,0 0-1,-1 0 1,1 0-1,0 0 1,0 0-1,-1 0 1,1 0-1,0 0 1,0 0-1,0 1 1,-1-1 0,12-11-1305,80-32-12749,-54 25 6166</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9.032"/>
    </inkml:context>
    <inkml:brush xml:id="br0">
      <inkml:brushProperty name="width" value="0.025" units="cm"/>
      <inkml:brushProperty name="height" value="0.025" units="cm"/>
    </inkml:brush>
  </inkml:definitions>
  <inkml:trace contextRef="#ctx0" brushRef="#br0">35 0 18610,'0'0'10751,"0"10"-9261,-3 31-832,-9 41 0,-6 62-58,18-135-613,-1 2-141,1-1-1,0 1 1,3 20 0,-3-30 106,0 0 0,0 1 0,0-1 0,1 0 1,-1 0-1,0 0 0,0 0 0,1 0 0,-1 0 1,1 0-1,-1 0 0,1 0 0,-1 0 0,1 0 1,0 0-1,0 0 0,-1 0 0,1 0 0,0 0 1,0-1-1,0 1 0,0 0 0,0-1 0,0 1 0,0-1 1,0 1-1,0-1 0,0 1 0,0-1 0,0 0 1,0 1-1,0-1 0,0 0 0,1 0 0,-1 0 1,0 0-1,0 0 0,0 0 0,0 0 0,0 0 0,1-1 1,-1 1-1,0 0 0,0-1 0,0 1 0,1-1 1,7-8-5228,-1-10-2940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49.716"/>
    </inkml:context>
    <inkml:brush xml:id="br0">
      <inkml:brushProperty name="width" value="0.025" units="cm"/>
      <inkml:brushProperty name="height" value="0.025" units="cm"/>
    </inkml:brush>
  </inkml:definitions>
  <inkml:trace contextRef="#ctx0" brushRef="#br0">0 0 13389,'0'0'14862,"10"8"-14126,-1-2-622,0 0 0,0 0 0,0-1 0,1 0 0,0 0 0,0-1 0,0-1 0,1 0-1,-1 0 1,1-1 0,18 2 0,174 2 308,-201-6-425,0 0 0,0 1 1,0-1-1,0 0 0,1 1 1,-1-1-1,0 1 0,0 0 0,0 0 1,0 0-1,-1 0 0,1 0 1,0 0-1,0 0 0,2 3 0,-3-3 6,0 0-1,-1 0 0,1 0 0,-1 1 0,1-1 0,-1 0 0,1 0 0,-1 0 0,0 1 0,1-1 1,-1 0-1,0 0 0,0 0 0,0 1 0,0-1 0,0 0 0,0 0 0,0 1 0,-1 1 1,-1 3 31,-1-1 1,1 0 0,-1 0 0,1 0 0,-2 0-1,1 0 1,0-1 0,-1 1 0,-8 7 0,-14 11 221,-1 0 0,-2-2 1,0 0-1,-1-3 0,-59 29 0,97-51-5914,5-8-1902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0.290"/>
    </inkml:context>
    <inkml:brush xml:id="br0">
      <inkml:brushProperty name="width" value="0.025" units="cm"/>
      <inkml:brushProperty name="height" value="0.025" units="cm"/>
    </inkml:brush>
  </inkml:definitions>
  <inkml:trace contextRef="#ctx0" brushRef="#br0">0 1 18449,'0'0'5029,"6"74"-3812,-5-39 193,1 4-97,-1 1-865,1-1-287,3-2-97,-2-6-32,3-3-32,-3-8-961,3-7-1570,-6-8-1088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0.755"/>
    </inkml:context>
    <inkml:brush xml:id="br0">
      <inkml:brushProperty name="width" value="0.025" units="cm"/>
      <inkml:brushProperty name="height" value="0.025" units="cm"/>
    </inkml:brush>
  </inkml:definitions>
  <inkml:trace contextRef="#ctx0" brushRef="#br0">1 148 13901,'0'0'3011,"0"-9"160,0 5-2976,1 0 0,-1 0 0,1 1 0,0-1 0,0 0 0,0 1 0,1-1 0,-1 0 0,1 1 0,0 0 0,0-1 0,0 1 1,0 0-1,0 0 0,1 0 0,0 0 0,-1 1 0,1-1 0,0 1 0,0-1 0,0 1 0,1 0 0,-1 0 0,1 0 0,-1 1 0,1 0 0,4-2 0,24-9 242,2 1 0,-1 2 0,1 1 0,1 2 0,-1 1 0,65 0 0,-98 5-439,1 0 1,0-1-1,0 1 0,-1 0 1,1 0-1,0 1 0,-1-1 1,1 0-1,0 1 0,-1-1 1,1 1-1,0-1 1,-1 1-1,1 0 0,-1-1 1,1 1-1,-1 0 0,1 0 1,-1 0-1,0 0 0,1 1 1,-1-1-1,2 2 0,-3-1 29,1 0-1,-1 0 0,0 0 0,1 0 0,-1-1 0,0 1 1,0 0-1,0 0 0,0 0 0,-1 0 0,1 0 0,0 0 1,-1-1-1,1 1 0,-1 0 0,0 0 0,-1 2 1,-4 7 259,0-1 1,-1 0 0,0 0-1,0 0 1,-12 11-1,-25 16 436,33-29-583,0 1 0,1 0-1,1 0 1,-1 1-1,-8 12 1,17-21-142,1-1 0,0 0 1,0 0-1,0 0 0,0 1 1,0-1-1,-1 0 0,1 0 0,0 0 1,0 1-1,0-1 0,0 0 0,0 0 1,0 1-1,0-1 0,0 0 0,0 0 1,0 1-1,0-1 0,0 0 1,0 0-1,0 0 0,0 1 0,0-1 1,0 0-1,0 0 0,1 1 0,-1-1 1,0 0-1,0 0 0,0 0 1,0 1-1,0-1 0,0 0 0,1 0 1,-1 0-1,0 0 0,0 1 0,1-1 1,13 4-265,24-4-373,-29 0 487,21-1-11,-19 0 23,1 0-1,-1 2 0,1-1 1,-1 1-1,23 5 1,-32-5 123,1 0 0,-1 0 1,1 1-1,-1-1 0,1 0 1,-1 1-1,0 0 0,0-1 1,0 1-1,0 0 0,0 0 1,0 0-1,0 0 0,-1 1 1,1-1-1,-1 0 0,1 1 1,-1-1-1,0 1 1,0-1-1,0 1 0,0 0 1,-1-1-1,1 1 0,-1 0 1,0 0-1,1-1 0,-1 1 1,-1 4-1,0 0 87,0 0 0,0-1 0,-1 1 0,0-1 0,0 1 0,0-1 0,-1 0-1,0 0 1,-1 0 0,1 0 0,-1-1 0,0 1 0,0-1 0,-1 0 0,1 0 0,-1-1 0,0 1 0,-1-1 0,1 0 0,-1-1 0,0 1 0,-10 4 0,1-1 107,1 0 0,-1-1 0,0-1 0,-1 0 0,1-1 1,-1 0-1,0-2 0,-25 2 0,35-4-177,0-1 0,1 1 0,-1-1 1,1-1-1,-1 1 0,1-1 0,-10-4 0,14 6-18,0 0 0,0-1 0,1 1 0,-1-1 0,0 1 0,0-1 0,0 0 0,0 1 0,0-1 0,1 0 0,-1 1-1,0-1 1,1 0 0,-1 0 0,1 0 0,-1 0 0,1 0 0,-1 0 0,1 0 0,-1 0 0,1 0 0,0 0 0,0 0 0,-1 0 0,1 0 0,0 0-1,0 0 1,0 0 0,0 0 0,0 0 0,0 0 0,1 0 0,-1 0 0,0 0 0,0 0 0,1 0 0,-1 0 0,1 0 0,-1 0 0,1 0-1,-1 1 1,1-1 0,0 0 0,-1 0 0,1 0 0,0 1 0,-1-1 0,1 0 0,0 1 0,0-1 0,1 0 0,6-6-1972,1 0 1,-1 1 0,1 1 0,16-8 0,3-2-4507,10-9-7959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1.095"/>
    </inkml:context>
    <inkml:brush xml:id="br0">
      <inkml:brushProperty name="width" value="0.025" units="cm"/>
      <inkml:brushProperty name="height" value="0.025" units="cm"/>
    </inkml:brush>
  </inkml:definitions>
  <inkml:trace contextRef="#ctx0" brushRef="#br0">32 0 19923,'0'0'10858,"-26"74"-9833,24-37-352,-1 4-481,3-1-96,0-3-96,4-5 0,5-5 0,0-9 0,1-2 0,1-9-1153,-1-7-577,1 0-2562,-6-16-2979</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1.464"/>
    </inkml:context>
    <inkml:brush xml:id="br0">
      <inkml:brushProperty name="width" value="0.025" units="cm"/>
      <inkml:brushProperty name="height" value="0.025" units="cm"/>
    </inkml:brush>
  </inkml:definitions>
  <inkml:trace contextRef="#ctx0" brushRef="#br0">24 0 22645,'0'0'5157,"-21"53"-3811,19-26-418,2 7-287,0 1-257,0 3-287,7 1-65,3-2 0,1-1-32,0-5-705,-2-4-704,2-5-962,-3-8-415,-6-10-1731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3.370"/>
    </inkml:context>
    <inkml:brush xml:id="br0">
      <inkml:brushProperty name="width" value="0.025" units="cm"/>
      <inkml:brushProperty name="height" value="0.025" units="cm"/>
    </inkml:brush>
  </inkml:definitions>
  <inkml:trace contextRef="#ctx0" brushRef="#br0">106 0 13997,'0'0'16176,"-9"10"-14239,5-7-1846,-12 14 96,1 0-1,-16 24 1,27-36-186,1 0-1,-1 1 0,1 0 1,1-1-1,-1 1 0,1 0 1,0 0-1,0 0 1,0 1-1,1-1 0,0 0 1,0 1-1,1-1 1,0 13-1,1-17 0,0 0 0,0 0 0,0-1 0,0 1 0,0 0 0,1-1 0,-1 1 0,0 0 0,1-1 0,-1 0 0,1 1 0,-1-1 0,1 0 0,0 0 0,0 0 0,0 0 0,-1 0 0,1 0 0,0 0 0,0-1 0,0 1 0,0-1 0,0 1 0,0-1 0,0 0 0,0 0 0,4 0 0,58-2 0,-23-11-3486,-35 10 2147,0-1 0,0 0-1,0 0 1,-1 0 0,0-1 0,1 0-1,4-6 1,4-7-7587</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1.837"/>
    </inkml:context>
    <inkml:brush xml:id="br0">
      <inkml:brushProperty name="width" value="0.025" units="cm"/>
      <inkml:brushProperty name="height" value="0.025" units="cm"/>
    </inkml:brush>
  </inkml:definitions>
  <inkml:trace contextRef="#ctx0" brushRef="#br0">2 152 13741,'0'0'4687,"-1"-10"-1286,1 7-3228,0 0 0,-1-1 1,1 1-1,0 0 1,0 0-1,1-1 1,-1 1-1,1 0 0,0-1 1,-1 1-1,1 0 1,1 0-1,-1 0 0,0 0 1,1 0-1,0 0 1,-1 0-1,1 1 0,0-1 1,1 1-1,-1-1 1,0 1-1,1 0 1,-1-1-1,1 1 0,0 1 1,-1-1-1,1 0 1,0 1-1,4-2 0,19-8 36,1 1 0,0 1 0,1 2 0,0 0-1,1 2 1,-1 1 0,1 2 0,30 0 0,-56 2-174,0 0 1,0 0-1,0 0 1,0 1-1,0-1 1,0 1-1,0 0 1,0-1-1,0 1 1,0 1 0,0-1-1,0 0 1,0 1-1,-1-1 1,1 1-1,-1 0 1,1 0-1,-1 0 1,0 0 0,1 0-1,2 5 1,-4-4 28,1 0-1,-1 0 1,0 0 0,0 0 0,0 1 0,-1-1 0,1 0 0,-1 0 0,0 1 0,0-1 0,0 0 0,0 1 0,0-1 0,-1 0 0,1 1 0,-1-1 0,0 0 0,0 0-1,0 0 1,-1 0 0,-1 3 0,-3 4 8,0 0-1,-1-1 1,-1 0-1,1 0 1,-1-1-1,-1 0 1,1 0 0,-2-1-1,1 0 1,-1-1-1,1 0 1,-2 0-1,1-1 1,-1-1-1,1 0 1,-1 0-1,0-1 1,-1 0-1,-16 1 1,26-3-361,-6-2-332,6-4-4293,1-9-3900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2.177"/>
    </inkml:context>
    <inkml:brush xml:id="br0">
      <inkml:brushProperty name="width" value="0.025" units="cm"/>
      <inkml:brushProperty name="height" value="0.025" units="cm"/>
    </inkml:brush>
  </inkml:definitions>
  <inkml:trace contextRef="#ctx0" brushRef="#br0">1 100 16656,'0'0'12748,"64"-8"-11627,-45 8-256,5-4-513,0-2-224,6-2-32,-2-3-448,0-3-1378,-6-1-1921,-8-2-1858,-5 0-5478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2.533"/>
    </inkml:context>
    <inkml:brush xml:id="br0">
      <inkml:brushProperty name="width" value="0.025" units="cm"/>
      <inkml:brushProperty name="height" value="0.025" units="cm"/>
    </inkml:brush>
  </inkml:definitions>
  <inkml:trace contextRef="#ctx0" brushRef="#br0">0 0 16688,'0'0'6529,"1"10"-5558,8 89 1273,19 150-1957,-25-223-3633,-2-10-3227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2.878"/>
    </inkml:context>
    <inkml:brush xml:id="br0">
      <inkml:brushProperty name="width" value="0.025" units="cm"/>
      <inkml:brushProperty name="height" value="0.025" units="cm"/>
    </inkml:brush>
  </inkml:definitions>
  <inkml:trace contextRef="#ctx0" brushRef="#br0">18 158 8552,'-3'-9'7073,"1"4"-6416,-10-46 4258,11 49-4746,1-1 0,0 1 0,0 0 0,0-1 0,1 1 1,-1 0-1,0-1 0,1 1 0,-1 0 0,1 0 0,0 0 0,0-1 0,0 1 1,0 0-1,0 0 0,0 0 0,1 1 0,-1-1 0,1 0 0,-1 0 0,1 1 1,0-1-1,2-1 0,7-3 30,0 0 1,1 1-1,0 0 1,0 1-1,0 1 0,0 0 1,0 0-1,22-1 1,-9 2-181,0 2 1,-1 0 0,39 6 0,-58-5-32,0 0 1,0 0-1,1 0 1,-1 1 0,0-1-1,0 1 1,0 1-1,-1-1 1,1 1-1,-1-1 1,1 1 0,-1 1-1,0-1 1,0 0-1,0 1 1,0 0-1,-1 0 1,1 0 0,-1 1-1,0-1 1,-1 1-1,1-1 1,2 9-1,-2-5 157,-2-1-1,1 1 0,-1 0 1,0-1-1,0 1 0,-1 0 0,0 0 1,-1 0-1,0 0 0,0-1 0,-1 1 1,1 0-1,-2-1 0,1 1 0,-7 11 1,2-4 104,-2 0 1,0-1 0,0 0 0,-1 0-1,-1-1 1,0 0 0,-15 12-1,21-21-176,1 1 0,-1-1 0,0 0 0,-1-1 0,1 1 0,-1-1 0,1 0 0,-1 0 0,0-1 0,0 1 0,0-1 0,0-1 0,-1 1 0,1-1 0,0 0 0,-1-1 0,1 1 0,0-1 0,-1-1 0,1 1 0,-13-3 0,17 2-242,0 0 0,1 1 0,-1-1 1,0 0-1,1 0 0,-1 0 0,0 0 0,1 0 0,-1 0 0,1-1 1,0 1-1,-1 0 0,1-1 0,0 1 0,0-1 0,0 1 0,0-1 0,0 0 1,0 1-1,0-1 0,1 0 0,-1 0 0,1 1 0,-1-1 0,1 0 1,0 0-1,0 0 0,-1 0 0,1 0 0,0 1 0,1-1 0,-1 0 1,0 0-1,1 0 0,-1 0 0,1 1 0,0-4 0,1 0-646,0 0 0,0 0 0,1 0 0,-1 0 0,1 0 0,0 0 0,0 1 0,1-1 0,-1 1 0,1 0 0,7-6 0,19-10-6594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3.372"/>
    </inkml:context>
    <inkml:brush xml:id="br0">
      <inkml:brushProperty name="width" value="0.025" units="cm"/>
      <inkml:brushProperty name="height" value="0.025" units="cm"/>
    </inkml:brush>
  </inkml:definitions>
  <inkml:trace contextRef="#ctx0" brushRef="#br0">0 379 17777,'0'0'11445,"10"-6"-10585,-4 2-821,0 1 0,0-1 1,0 0-1,-1 0 0,1-1 1,-1 0-1,0 1 0,-1-2 0,1 1 1,-1-1-1,0 1 0,0-1 1,-1 0-1,0-1 0,0 1 0,0 0 1,-1-1-1,0 0 0,0 1 1,-1-1-1,0 0 0,0 0 0,0 0 1,-1-9-1,0 16-41,0 0-1,0 1 1,0-1-1,-1 0 1,1 0-1,0 1 1,0-1-1,0 0 1,0 0-1,-1 0 1,1 0-1,0 1 1,0-1-1,0 0 1,-1 0-1,1 0 1,0 0-1,0 0 1,-1 1-1,1-1 1,0 0-1,0 0 1,-1 0-1,1 0 1,0 0 0,0 0-1,-1 0 1,1 0-1,0 0 1,0 0-1,-1 0 1,1 0-1,0 0 1,0 0-1,-1 0 1,1-1-1,0 1 1,0 0-1,-1 0 1,1 0-1,0 0 1,0 0-1,0 0 1,-1-1-1,1 1 1,0 0-1,0 0 1,0 0-1,-1-1 1,1 1-1,0 0 1,0 0-1,0-1 1,0 1 0,0 0-1,0 0 1,0 0-1,0-1 1,-1 1-1,1 0 1,0-1-1,0 1 1,0-1-1,-11 21-164,6 2 153,2 0 0,0 0 0,1 0-1,1 1 1,4 37 0,-3-58 18,0 0 0,0 0 0,1 0 0,-1 0 0,0 0 0,1 0 0,-1 0 0,1 0 0,0-1 0,-1 1 0,1 0 0,0 0 0,0 0 0,1-1 0,-1 1 0,0 0 0,0-1 0,1 0 0,-1 1-1,1-1 1,-1 0 0,1 1 0,0-1 0,-1 0 0,1 0 0,0 0 0,0-1 0,0 1 0,0 0 0,-1-1 0,1 1 0,0-1 0,0 1 0,0-1 0,0 0 0,0 0 0,0 0 0,4-1 0,0 1 21,-1-1-1,1 0 1,0-1 0,-1 0-1,1 0 1,-1 0-1,1 0 1,-1-1 0,0 0-1,0 0 1,0 0-1,5-6 1,1-2-22,-1 0 0,0-1-1,-1 0 1,0-1 0,-1 0 0,0 0-1,-1-1 1,-1 1 0,0-2 0,7-27-1,-9 23-154,0 0 0,-1 0 0,-1 0-1,-1-1 1,-1 1 0,0 0 0,-2-1-1,-4-24 1,4 39 25,1-1 1,-1 1-1,-1-1 0,1 1 0,-1-1 0,0 1 1,-4-6-1,6 10 104,1 0-1,-1 1 1,1-1 0,0 1-1,-1-1 1,1 1 0,-1-1 0,0 1-1,1-1 1,-1 1 0,1-1 0,-1 1-1,0 0 1,1 0 0,-1-1-1,0 1 1,1 0 0,-1 0 0,0-1-1,1 1 1,-1 0 0,0 0 0,1 0-1,-1 0 1,-1 0 0,1 1 11,0 0-1,0 0 1,0 0 0,0 0-1,0 0 1,0 0 0,0 0 0,0 0-1,1 1 1,-1-1 0,0 0 0,1 0-1,-1 1 1,1-1 0,-1 0 0,1 1-1,-1-1 1,1 3 0,-4 22 292,1-1 0,2 1 0,0 0 0,5 42 0,-2-42-52,3 44 218,4-1-1,3 0 1,37 122 0,-52-233 883,-3 26-1634,-1 0 0,-1 0 1,-12-19-1,15 27-800,-1 1 1,1-1-1,-2 1 0,-11-10 1,18 16 1093,-1 1 0,1-1 0,0 0 0,-1 1 0,1-1 0,0 1 0,-1-1 0,1 0 0,0 1 0,0-1 0,0 0 0,-1 1 1,1-1-1,0 0 0,0 1 0,0-1 0,0 0 0,0 1 0,0-1 0,0 0 0,1 1 0,-1-1 0,0 0 0,0 1 0,0-1 0,1 0 0,-1 1 0,0-1 0,1 0 0,-1 1 0,1-1 1,-1 1-1,0-1 0,1 1 0,-1-1 0,1 1 0,0-1 0,-1 1 0,1 0 0,0-1 0,32-23 52,-22 16-44,-4 3-237,-1-1 0,1-1 0,-1 1 0,0-1 0,5-8 0,-6 7-1125,0 1 0,-1-1 0,-1 0 0,1 0 0,2-11-1,2-10-5942</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3.699"/>
    </inkml:context>
    <inkml:brush xml:id="br0">
      <inkml:brushProperty name="width" value="0.025" units="cm"/>
      <inkml:brushProperty name="height" value="0.025" units="cm"/>
    </inkml:brush>
  </inkml:definitions>
  <inkml:trace contextRef="#ctx0" brushRef="#br0">18 1 17072,'0'0'4938,"-3"9"-3683,-1 8-727,0 1 1,1 0-1,1 0 0,1 0 1,0 1-1,3 18 1,-2-29-422,0 0-1,1 0 1,0 0 0,1 0 0,0 0 0,0 0-1,1-1 1,0 1 0,0-1 0,1 0-1,0 1 1,0-2 0,0 1 0,1 0 0,0-1-1,1 0 1,7 7 0,-10-11-316,0 0 1,1 0-1,-1-1 1,0 0-1,1 1 0,-1-1 1,1-1-1,4 2 0,-5-2-662,0 1 0,0-1 0,0 0-1,0 0 1,0 0 0,0 0 0,0-1-1,0 1 1,0-1 0,5-1-1,6-8-5726</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4.226"/>
    </inkml:context>
    <inkml:brush xml:id="br0">
      <inkml:brushProperty name="width" value="0.025" units="cm"/>
      <inkml:brushProperty name="height" value="0.025" units="cm"/>
    </inkml:brush>
  </inkml:definitions>
  <inkml:trace contextRef="#ctx0" brushRef="#br0">13 294 12748,'0'0'12828,"-2"9"-12753,-1 2-61,1-4-11,1-1 0,-1 1 0,1-1 0,1 1 0,-1 10 0,22-20-206,-17 1-115,0-2-1,0 1 0,0 0 1,0-1-1,0 0 1,4-6-1,22-19-1508,-30 32 1876,0-1 0,0 1-1,0 0 1,0 0 0,0-1 0,0 1 0,1 0-1,-1-1 1,1 1 0,0 0 0,0-1 0,0 1-1,2 3 1,-1-6-6,0 0-1,1-1 0,-1 1 1,0-1-1,0 0 0,0 0 1,0 0-1,0 0 0,0 0 1,0 0-1,0 0 0,0-1 1,0 1-1,-1-1 0,1 1 1,0-1-1,-1 0 0,0 1 1,1-1-1,0-2 0,31-49 154,-25 38-144,9-12 208,-2 0-1,0-2 0,-2 0 0,-2 0 1,0-1-1,9-48 0,-24 104-189,-5 23 551,3 1 0,-1 90 0,8-137-593,-1 1 1,1 0-1,0 0 1,0-1-1,0 1 1,0 0-1,1-1 1,2 6-1,-3-8-14,-1 0-1,1 0 0,-1 0 0,1 0 1,0 0-1,-1-1 0,1 1 0,0 0 1,0 0-1,0 0 0,0-1 1,0 1-1,0-1 0,0 1 0,0 0 1,0-1-1,0 0 0,0 1 0,0-1 1,0 0-1,0 1 0,0-1 0,0 0 1,0 0-1,0 0 0,1 0 0,-1 0 1,0 0-1,0 0 0,0 0 0,0-1 1,2 1-1,-2-2 8,0 1-1,0-1 1,0 0 0,0 1 0,0-1 0,0 0-1,0 1 1,0-1 0,-1 0 0,1 0 0,-1 0-1,0 0 1,1 0 0,-1 0 0,0 1-1,0-1 1,0 0 0,-1-3 0,-2-38 112,-20 4 84,23 38-190,-1 0 1,0-1 0,0 1 0,1 0 0,-1 0 0,0 0 0,0 0 0,0 1 0,0-1 0,0 0 0,0 0-1,0 1 1,0-1 0,0 0 0,-1 1 0,1-1 0,0 1 0,0-1 0,0 1 0,-1 0 0,1 0-1,0-1 1,-1 1 0,1 0 0,0 0 0,0 0 0,-1 0 0,1 1 0,0-1 0,0 0 0,-1 0 0,-1 2-1,2-1-33,0 1-1,1 0 1,-1-1-1,1 1 0,-1 0 1,1 0-1,-1 0 0,1 0 1,0-1-1,0 1 1,0 0-1,0 0 0,0 0 1,1 0-1,-1 0 0,0-1 1,1 1-1,-1 0 1,1 0-1,0-1 0,0 1 1,0 0-1,-1-1 0,2 1 1,-1-1-1,0 1 1,0-1-1,2 3 0,2-2-445,-1 0 0,0 0 0,1-1 0,0 1 0,-1-1 0,1 0 0,0 0 0,0-1 0,-1 1 0,6-1 0,-3 0-1080,0 0-1,0-1 0,0 0 1,0 0-1,0-1 1,9-3-1,12-7-3789</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4.602"/>
    </inkml:context>
    <inkml:brush xml:id="br0">
      <inkml:brushProperty name="width" value="0.025" units="cm"/>
      <inkml:brushProperty name="height" value="0.025" units="cm"/>
    </inkml:brush>
  </inkml:definitions>
  <inkml:trace contextRef="#ctx0" brushRef="#br0">69 229 15983,'0'0'3486,"-8"6"123,-6 4-2344,-31 18 3054,44-28-3273,242 0-1452,-238 1 473,0-1 0,0 0-1,0 0 1,0 0 0,0 0-1,0-1 1,0 1-1,0-1 1,0 0 0,0 0-1,0 0 1,0 0 0,0-1-1,0 1 1,-1-1-1,1 1 1,-1-1 0,1 0-1,-1 0 1,0 0 0,1-1-1,-1 1 1,0 0-1,0-1 1,-1 1 0,1-1-1,-1 0 1,1 1 0,-1-1-1,0 0 1,0 0-1,0 0 1,0 0 0,0 0-1,-1 0 1,0 0 0,1 0-1,-1 0 1,0-1-1,0 1 1,-1 0 0,1 0-1,-1 0 1,1 0 0,-1 0-1,0 0 1,0 0-1,-1 0 1,1 1 0,0-1-1,-4-4 1,-21-31-67,21 31 0,-1 0 0,1 0 0,0 0 0,1-1 0,-1 1 0,1-1 0,1 0 0,0 0 0,0-1 0,-3-14 0,37 17-831,-23 5-452,24-5-4813,7-4-4400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8.771"/>
    </inkml:context>
    <inkml:brush xml:id="br0">
      <inkml:brushProperty name="width" value="0.025" units="cm"/>
      <inkml:brushProperty name="height" value="0.025" units="cm"/>
    </inkml:brush>
  </inkml:definitions>
  <inkml:trace contextRef="#ctx0" brushRef="#br0">0 140 6534,'0'0'11264,"7"2"-10223,32 10-683,0-2-1,1-1 1,1-2 0,57 2-1,174-8-562,-237-2 277,246-12-571,79-1 389,27 40 65,-48 0 85,474-22 714,-118-3 718,759-35-1248,-1066 8-273,882-79 376,-1222 100-474,184-29-2247,-215 28-991,-5-3-3111</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49.304"/>
    </inkml:context>
    <inkml:brush xml:id="br0">
      <inkml:brushProperty name="width" value="0.025" units="cm"/>
      <inkml:brushProperty name="height" value="0.025" units="cm"/>
    </inkml:brush>
  </inkml:definitions>
  <inkml:trace contextRef="#ctx0" brushRef="#br0">1806 175 4132,'0'0'822,"0"-8"235,-1 2-632,0 1 1,0 0-1,0 0 0,-1 0 0,1 0 1,-1 1-1,0-1 0,-1 0 1,1 1-1,-1-1 0,0 1 1,0 0-1,0 0 0,-1 0 0,1 0 1,-1 1-1,0-1 0,0 1 1,0 0-1,-1 0 0,1 0 0,-1 1 1,-6-3-1,-16-7-196,-2 1 0,1 1 0,-2 2 0,1 1 0,-1 1 1,-49-4-1,2 7-46,-108 8 0,71 10 67,0 4 0,-132 41 0,159-38 697,28-7-518,1 3 0,-58 25 0,91-31-405,0 1 0,1 1-1,0 1 1,1 1-1,1 1 1,-34 33 0,30-23 23,1 1 1,1 1 0,2 1 0,1 1 0,1 1 0,2 0 0,-15 38-1,26-53 55,1 0-1,1 0 0,0 1 0,2 0 0,0 0 1,1 0-1,0 0 0,2 0 0,0 0 0,1 0 1,1 0-1,1 0 0,0 0 0,1 0 0,1 0 1,11 25-1,-1-14-9,1 0 0,1-1 0,2-1 0,1-1 0,0-1 0,2 0 0,1-2 0,1-1 0,53 39 0,-23-25-7,2-1 0,1-3 0,2-3 0,63 22 0,-69-33 145,1-1 0,1-4 1,0-1-1,1-3 0,0-3 0,0-2 0,1-2 1,-1-3-1,0-2 0,0-3 0,0-2 0,0-3 0,-2-2 1,1-3-1,-2-1 0,99-48 0,-115 43-133,-2-2-1,0-1 0,-1-2 1,-2 0-1,-1-3 0,-1-1 1,-1-1-1,-2-1 0,-2-1 1,0-1-1,30-63 0,-34 55-74,-1-1 1,-2-1-1,-3 0 0,-1-1 0,-3-1 0,-1 0 0,-3-1 0,-1 0 0,-3 0 0,-3-52 0,0 90 53,-1 0-1,0-1 1,-1 1 0,0 0-1,-1 0 1,0 0 0,0 0-1,-1 1 1,-1-1 0,1 1-1,-1 0 1,-1 0 0,-8-9 0,8 11 15,-1 1 1,0-1 0,0 1 0,-1 1-1,0-1 1,0 1 0,0 1 0,-1 0 0,0 0-1,0 0 1,0 1 0,0 1 0,0-1 0,-15-1-1,-21 1-598,-1 1 0,0 2 0,1 2 0,-1 3 0,-74 15 0,89-14-3664,-49 1 0,39-7-5987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3.726"/>
    </inkml:context>
    <inkml:brush xml:id="br0">
      <inkml:brushProperty name="width" value="0.025" units="cm"/>
      <inkml:brushProperty name="height" value="0.025" units="cm"/>
    </inkml:brush>
  </inkml:definitions>
  <inkml:trace contextRef="#ctx0" brushRef="#br0">67 0 15599,'-5'9'4228,"1"-2"-3590,-4 6 727,0 1-1,1 0 1,0 0-1,1 1 1,0-1-1,2 1 1,0 1-1,-4 21 1,9-35-1362,-1 0 1,1 0-1,-1-1 1,1 1-1,0-1 0,0 1 1,-1 0-1,1-1 1,0 0-1,0 1 1,1-1-1,-1 1 1,0-1-1,0 0 1,1 0-1,-1 0 1,0 0-1,1 0 1,-1 0-1,1 0 1,0 0-1,-1-1 1,1 1-1,0-1 0,-1 1 1,1-1-1,3 1 1,19 11-3330,-23-12 2959,0 1-1,-1-1 1,1 1 0,-1 0 0,1-1 0,-1 1 0,0 0 0,1-1 0,-1 1-1,0 0 1,0 0 0,1-1 0,-1 1 0,0 0 0,0 0 0,0-1 0,0 1-1,0 0 1,0 0 0,0 0 0,0-1 0,0 1 0,0 0 0,0 0 0,-1 0-1,1-1 1,0 1 0,0 0 0,-2 1 0,-2 2-5815,-2-3-3609</inkml:trace>
  <inkml:trace contextRef="#ctx0" brushRef="#br0" timeOffset="1">200 129 17585,'0'0'12363,"-13"60"-11210,1-35-416,-1 0-353,3 2-351,2-2-1,3-3 32,5-4-705,0-7-1313,0-6-1633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8:57.935"/>
    </inkml:context>
    <inkml:brush xml:id="br0">
      <inkml:brushProperty name="width" value="0.025" units="cm"/>
      <inkml:brushProperty name="height" value="0.025" units="cm"/>
    </inkml:brush>
  </inkml:definitions>
  <inkml:trace contextRef="#ctx0" brushRef="#br0">22 5 9513,'0'0'18273,"0"14"-17739,-10 157-176,-2 24 2663,13-195-3008,-1 0 0,0 0 0,0 1 0,0-1 0,0 0-1,1 0 1,-1 0 0,0 1 0,0-1 0,1 0 0,-1 0 0,0 0-1,0 0 1,1 0 0,-1 0 0,0 1 0,0-1 0,1 0-1,-1 0 1,0 0 0,1 0 0,-1 0 0,0 0 0,0 0 0,1 0-1,-1 0 1,0 0 0,1 0 0,-1 0 0,0-1 0,0 1 0,1 0-1,-1 0 1,0 0 0,0 0 0,1 0 0,-1-1 0,0 1 0,0 0-1,1 0 1,-1 0 0,0 0 0,0-1 0,0 1 0,0 0-1,1 0 1,-1-1 0,0 1 0,0 0 0,0 0 0,0-1 0,0 1-1,0-1 1,15-13 361,40-62-374,-3-4 0,42-87 0,-71 125 0,-22 40-1795</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8:58.280"/>
    </inkml:context>
    <inkml:brush xml:id="br0">
      <inkml:brushProperty name="width" value="0.025" units="cm"/>
      <inkml:brushProperty name="height" value="0.025" units="cm"/>
    </inkml:brush>
  </inkml:definitions>
  <inkml:trace contextRef="#ctx0" brushRef="#br0">1 1 18866,'0'0'5605,"-1"55"-2049,4-41-1507,9-1-607,3 0-866,1 1-480,4 2-96,0-1-288,-4 3-1762,-2 0-1857,-2-3-1058,-8-2-1890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8:58.793"/>
    </inkml:context>
    <inkml:brush xml:id="br0">
      <inkml:brushProperty name="width" value="0.025" units="cm"/>
      <inkml:brushProperty name="height" value="0.025" units="cm"/>
    </inkml:brush>
  </inkml:definitions>
  <inkml:trace contextRef="#ctx0" brushRef="#br0">188 43 15214,'0'0'12172,"-8"-7"-11168,-28-22-332,35 28-627,-1 0-1,1 0 0,-1 1 1,0-1-1,1 0 1,-1 1-1,0 0 0,1-1 1,-1 1-1,0 0 1,1 0-1,-1 0 0,0 0 1,1 0-1,-1 0 1,0 0-1,1 1 0,-1-1 1,0 1-1,1-1 1,-1 1-1,0-1 0,-2 3 1,-29 23 806,26-21-627,1 1-177,0-1 1,0 1-1,1 0 1,0 0-1,0 0 0,0 1 1,1 0-1,0 0 1,0 0-1,-5 14 1,8-18-38,1 0 0,-1 0 0,1 1 0,-1-1 1,1 0-1,0 0 0,0 1 0,1-1 0,-1 0 1,1 0-1,-1 0 0,1 0 0,0 1 0,0-1 0,0 0 1,1 0-1,-1 0 0,1-1 0,0 1 0,0 0 1,0-1-1,0 1 0,0-1 0,0 1 0,0-1 1,1 0-1,0 0 0,-1 0 0,4 1 0,21 10 364,-26-13-366,-1 0 0,1-1 0,-1 1 0,1 0 0,0 0 0,-1 0 0,1 0 0,-1 0 0,1 0-1,0-1 1,-1 1 0,1 0 0,-1-1 0,1 1 0,-1 0 0,1-1 0,-1 1 0,1-1 0,-1 1 0,0 0 0,1-1 0,-1 1 0,1-1 0,-1 1 0,0-1 0,0 0 0,1 1-1,-1-1 1,0 1 0,0-1 0,0 1 0,1-1 0,-1 0 0,0 1 0,0-1 0,0 1 0,0-1 0,0 0 0,0 1 0,0-1 0,0 0 0,-1 0 0,1 1-104,-13 7-11179,6-4 4186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0.803"/>
    </inkml:context>
    <inkml:brush xml:id="br0">
      <inkml:brushProperty name="width" value="0.025" units="cm"/>
      <inkml:brushProperty name="height" value="0.025" units="cm"/>
    </inkml:brush>
  </inkml:definitions>
  <inkml:trace contextRef="#ctx0" brushRef="#br0">65 63 6951,'11'-20'2934,"-11"19"-2509,0 0 0,-1 0 0,1 0-1,0-1 1,0 1 0,-1 0 0,1 0 0,0 0 0,-1 0 0,0 0 0,1 0 0,-1 0 0,1 0 0,-1 0 0,0 0 0,0 0 0,0 0 0,1 0 0,-1 0 0,0 1 0,-2-2 0,-28-12 8590,9 11-6675,14 1-7849,8 9-6519</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1.720"/>
    </inkml:context>
    <inkml:brush xml:id="br0">
      <inkml:brushProperty name="width" value="0.025" units="cm"/>
      <inkml:brushProperty name="height" value="0.025" units="cm"/>
    </inkml:brush>
  </inkml:definitions>
  <inkml:trace contextRef="#ctx0" brushRef="#br0">145 84 6246,'0'0'18140,"1"-8"-16480,2-24-379,-4 31-1217,1 1 1,0-1-1,-1 0 0,1 1 0,0-1 1,-1 1-1,1-1 0,-1 1 0,1-1 0,-1 1 1,1-1-1,-1 1 0,1-1 0,-1 1 0,1-1 1,-1 1-1,0 0 0,1 0 0,-1-1 1,0 1-1,1 0 0,-1 0 0,0 0 0,1-1 1,-1 1-1,0 0 0,1 0 0,-1 0 1,0 0-1,0 0 0,1 0 0,-1 1 0,0-1 1,1 0-1,-2 0 0,-24 5 395,19-1-430,0 0 0,0 1 0,1 0 0,-1 0 1,1 0-1,0 1 0,1 0 0,0 0 0,-1 0 0,2 0 1,-1 1-1,1 0 0,0 0 0,0 0 0,1 1 0,0-1 0,1 1 1,-1 0-1,1 0 0,1 0 0,0 0 0,0 0 0,0 0 1,1 0-1,1 12 0,0-17-22,0 0-1,0 0 1,0 0 0,1 0 0,-1 0-1,1 0 1,0-1 0,-1 1-1,1 0 1,1-1 0,-1 0 0,0 1-1,0-1 1,1 0 0,0 0 0,-1 0-1,1-1 1,0 1 0,0-1-1,0 1 1,0-1 0,0 0 0,0 0-1,0 0 1,0-1 0,0 1 0,0-1-1,0 0 1,6 0 0,-2 1 72,0 0 0,0-1 0,-1 0 0,1-1 0,0 0 0,0 0 0,0 0 0,-1-1 0,1 0 0,-1 0 0,1 0 0,-1-1 0,6-4 0,-5 1-36,-1 0 1,0 0-1,0-1 0,-1 0 1,1 0-1,-2 0 0,1-1 1,-1 0-1,3-8 1,-5 13-39,-1 1 1,0-1-1,1 1 1,-1-1 0,-1 0-1,1 0 1,0 0 0,-1 0-1,1 0 1,-1 1 0,0-1-1,0 0 1,0 0 0,0 0-1,0 0 1,-1 0 0,0 0-1,1 0 1,-1 0 0,0 1-1,0-1 1,-1 0-1,1 1 1,0-1 0,-1 1-1,0-1 1,1 1 0,-1 0-1,-4-4 1,4 5-6,0 0 0,-1-1 0,1 2 0,0-1 0,-1 0 0,1 0 0,-1 1 0,1-1 0,-1 1 0,0 0 0,1 0 0,-1 0 0,1 0 0,-1 0 0,1 1 0,-1-1 0,1 1 0,-1-1 0,1 1 0,-1 0 0,1 0 0,0 0 0,0 0 0,-3 2 0,28-11 0,18-23 0,-33 24 0,0 1 0,1-1 0,-1 1 0,1 1 0,0 0 0,1 0 0,-1 0 0,1 1 0,19-5 0,-27 9 0,0 0 0,0 1 0,0-1 0,-1 0 0,1 1 0,0-1 0,0 0 0,0 1 0,-1 0 0,1 0 0,0-1 0,-1 1 0,1 0 0,0 0 0,-1 0 0,1 1 0,-1-1 0,0 0 0,1 1 0,-1-1 0,0 1 0,0-1 0,0 1 0,0-1 0,0 1 0,0 0 0,0-1 0,-1 1 0,1 0 0,-1 0 0,1-1 0,-1 1 0,0 0 0,1 3 0,1 10 0,0 0 0,-1 0 0,-1 19 0,0-22 0,0 60 0,38-117 0,-19 19 0,-4 4 0,1 1 0,1 0 0,36-33 0,-52 53 0,0 0 0,-1 0 0,1 0 0,0 0 0,0 1 0,0-1 0,0 0 0,0 1 0,0-1 0,0 0 0,1 1 0,-1-1 0,0 1 0,0 0 0,0-1 0,0 1 0,1 0 0,-1 0 0,0 0 0,0 0 0,1 0 0,-1 0 0,0 0 0,0 0 0,0 0 0,1 1 0,-1-1 0,2 1 0,-1 1 0,-1-1 0,0 1 0,1 0 0,-1-1 0,0 1 0,0 0 0,0 0 0,-1 0 0,1 0 0,0 0 0,-1 0 0,1 0 0,-1 0 0,0 0 0,1 3 0,0 10 0,-1 1 0,0-1 0,-4 22 0,-12 18 0,57-60-6283,-29 1 368,-1-2-2322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2.107"/>
    </inkml:context>
    <inkml:brush xml:id="br0">
      <inkml:brushProperty name="width" value="0.025" units="cm"/>
      <inkml:brushProperty name="height" value="0.025" units="cm"/>
    </inkml:brush>
  </inkml:definitions>
  <inkml:trace contextRef="#ctx0" brushRef="#br0">86 0 8040,'0'0'22293,"-10"9"-21743,5-5-474,-36 36 314,38-37-378,0 1-1,0-1 0,0 1 0,1-1 1,0 1-1,-1 0 0,1 0 0,1 0 1,-1 0-1,1 0 0,-1 1 1,1-1-1,0 6 0,33-13-219,6-7-246,-27 6 24,1 1 1,0 0-1,0 1 0,0 0 0,23 0 1,-34 2 424,-1 0 1,1 0-1,0 0 1,0 0-1,-1 0 1,1 1 0,0-1-1,0 0 1,-1 1-1,1-1 1,0 0-1,-1 1 1,1-1-1,0 1 1,-1-1-1,1 1 1,-1 0-1,1-1 1,-1 1 0,1-1-1,-1 1 1,1 0-1,-1-1 1,0 1-1,1 0 1,-1 0-1,0 0 1,3 29 379,-3-21-133,-1-1 0,-1 0 0,1 0 1,-1 0-1,-3 8 0,0-6 26,-1-1-1,1 1 1,-1-1 0,-1 0 0,-14 16 0,17-21-194,1-1 0,-1 0 1,0 0-1,0 0 1,0 0-1,0-1 0,0 1 1,0-1-1,-1 0 1,1 0-1,-1-1 0,0 1 1,1-1-1,-1 0 1,-9 0-1,13-1-193,0 0 1,0-1-1,0 1 1,0-1-1,0 1 1,0-1-1,0 1 1,0-1-1,1 0 1,-1 1-1,0-1 0,0 0 1,1 0-1,-1 1 1,0-1-1,1 0 1,-1 0-1,1 0 1,-1 0-1,1 0 1,0 0-1,-1 0 0,1 0 1,0 0-1,-1 0 1,1 0-1,0 0 1,0 0-1,0 0 1,0 0-1,0 0 1,0 0-1,1 0 0,-1 0 1,0 0-1,0 0 1,1 0-1,-1 0 1,1-2-1,0-2-1060,0 0-1,1 0 0,-1-1 1,1 1-1,0 0 1,4-7-1,9-8-6545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2.742"/>
    </inkml:context>
    <inkml:brush xml:id="br0">
      <inkml:brushProperty name="width" value="0.025" units="cm"/>
      <inkml:brushProperty name="height" value="0.025" units="cm"/>
    </inkml:brush>
  </inkml:definitions>
  <inkml:trace contextRef="#ctx0" brushRef="#br0">31 0 15759,'0'0'9871,"-3"8"-7549,1-1-2052,-18 70 1764,18-70-1923,1 0-1,-1 1 0,2-1 0,-1 0 0,1 0 0,0 0 0,1 1 0,0-1 1,2 11-1,-2-17-107,0 0 0,0 0 1,0 1-1,0-1 1,-1 0-1,1 0 0,1 0 1,-1-1-1,0 1 1,0 0-1,0 0 1,0-1-1,1 1 0,-1 0 1,0-1-1,0 1 1,1-1-1,-1 0 0,0 1 1,1-1-1,-1 0 1,1 0-1,-1 0 0,0 0 1,1 0-1,-1 0 1,1 0-1,1-1 0,2 0 23,0 0 0,0 0-1,0 0 1,1 0-1,-2-1 1,9-4-1,10-9 54,-2-1 0,0 0 0,0-2 0,30-34 0,-51 52-78,0 0 0,0-1-1,0 1 1,0 0 0,0 0 0,0 0-1,1-1 1,-1 1 0,0 0-1,0 0 1,0 0 0,0 0 0,1 0-1,-1-1 1,0 1 0,0 0-1,0 0 1,1 0 0,-1 0-1,0 0 1,0 0 0,0 0 0,1 0-1,-1 0 1,0 0 0,0 0-1,1 0 1,-1 0 0,0 0 0,0 0-1,1 0 1,-1 0 0,0 0-1,0 0 1,0 0 0,1 0 0,-1 0-1,0 0 1,0 0 0,1 0-1,-1 0 1,0 1 0,0-1-1,0 0 1,0 0 0,1 0 0,-1 0-1,0 1 1,0-1 0,0 0-1,0 0 1,1 1 0,2 17 188,-5 21 139,-1-28-274,-1 16 39,4-27-92,0 0 0,1 1-1,-1-1 1,0 1 0,0-1-1,1 1 1,-1-1 0,0 1 0,1-1-1,-1 0 1,1 1 0,-1-1 0,0 0-1,1 1 1,-1-1 0,1 0-1,-1 0 1,1 1 0,-1-1 0,1 0-1,-1 0 1,1 0 0,-1 0 0,1 1-1,-1-1 1,1 0 0,-1 0-1,1 0 1,-1 0 0,1 0 0,-1 0-1,1-1 1,-1 1 0,1 0 0,-1 0-1,1 0 1,-1 0 0,1-1-1,-1 1 1,1 0 0,-1 0 0,1-1-1,-1 1 1,0 0 0,1-1 0,-1 1-1,1-1 1,48-30-1,-44 27 0,1-1 0,-1 1 0,1 0 0,0 0 0,0 1 0,0 0 0,1 0 0,-1 0 0,1 1 0,-1 0 0,1 0 0,0 1 0,0 0 0,11-1 0,-17 2 0,1 1 0,-1 0 0,0-1 0,0 1 0,0 0 0,0-1 0,0 1 0,0 0 0,0 0 0,-1 0 0,1 0 0,0 0 0,0 0 0,-1 0 0,1 0 0,0 0 0,-1 0 0,1 0 0,-1 0 0,0 1 0,1-1 0,-1 0 0,0 0 0,0 0 0,1 1 0,-1-1 0,-1 2 0,2 43 0,-1-36 0,0 33 0,1-43 0,1-1 0,-1 1 0,0 0 0,1-1 0,-1 1 0,0-1 0,0 1 0,1-1 0,-1 1 0,0-1 0,0 0 0,0 0 0,0 1 0,0-1 0,0 0 0,1-1 0,13-12 0,-2 1 0,1 0 0,1 0 0,0 2 0,0 0 0,2 0 0,24-11 0,-40 21 0,0 0 0,0 1 0,0-1 0,0 1 0,0-1 0,0 1 0,0 0 0,0-1 0,0 1 0,1 0 0,-1 0 0,0 0 0,0-1 0,0 1 0,0 1 0,0-1 0,0 0 0,1 0 0,-1 0 0,0 0 0,0 1 0,0-1 0,0 1 0,0-1 0,0 1 0,0-1 0,0 1 0,0-1 0,0 1 0,0 0 0,0 0 0,-1-1 0,1 1 0,0 0 0,0 0 0,-1 0 0,1 0 0,-1 0 0,1 0 0,-1 0 0,1 1 0,0 4 0,0 1 0,0-1 0,0 1 0,-1-1 0,0 1 0,-2 7 0,1 7 0,22-1-785,-18-7-3164,-3-4-4529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3.362"/>
    </inkml:context>
    <inkml:brush xml:id="br0">
      <inkml:brushProperty name="width" value="0.025" units="cm"/>
      <inkml:brushProperty name="height" value="0.025" units="cm"/>
    </inkml:brush>
  </inkml:definitions>
  <inkml:trace contextRef="#ctx0" brushRef="#br0">4 144 20884,'0'0'11184,"10"-4"-10917,-2 0-235,0 0 1,0 0-1,0-1 1,-1 0-1,0 0 1,0-1-1,8-7 1,-12 9-25,0 1 1,0 0 0,0-1-1,-1 1 1,0-1-1,1 0 1,-1 0 0,0 0-1,-1 0 1,1 0 0,-1 0-1,0-1 1,0 1-1,0 0 1,0-1 0,-1 1-1,0-1 1,0 1-1,-1-9 1,1 13-9,0 0 0,0-1 0,0 1 0,-1 0 0,1-1 0,0 1 0,0 0 0,0 0 0,-1-1 0,1 1 0,0 0 0,0 0 0,-1 0 0,1-1 0,0 1 0,-1 0 0,1 0 0,0 0 0,-1 0 0,1 0 0,0-1 0,-1 1 0,1 0 0,0 0 0,-1 0 0,1 0 0,0 0 0,-1 0 0,1 0 0,0 0 0,-1 0 0,1 1 0,0-1 0,-1 0 0,1 0 0,0 0 0,-1 0 0,1 0 0,0 0 0,-1 1 0,1-1 0,0 0 0,0 0 0,-1 1 0,1-1 0,0 0 0,-15 11 0,5-1 0,2 1 0,-1-1 0,1 2 0,1-1 0,0 1 0,1 0 0,0 0 0,1 1 0,0 0 0,1 0 0,-4 22 0,8-34 0,0-1 0,0 1 0,0-1 0,1 1 0,-1 0 0,0-1 0,1 1 0,-1-1 0,0 1 0,1-1 0,-1 1 0,1-1 0,-1 1 0,1-1 0,-1 1 0,1-1 0,-1 0 0,1 1 0,-1-1 0,1 0 0,-1 1 0,1-1 0,0 0 0,-1 0 0,1 0 0,0 1 0,-1-1 0,1 0 0,-1 0 0,1 0 0,0 0 0,-1 0 0,1 0 0,0 0 0,-1 0 0,1-1 0,0 1 0,-1 0 0,1 0 0,-1-1 0,1 1 0,0 0 0,0-1 0,31-11 0,32-31 0,-53 33 0,1 2 0,-1 0 0,2 0 0,19-9 0,-31 17 0,-1-1 0,1 1 0,-1 0 0,1 0 0,-1-1 0,1 1 0,-1 0 0,1 0 0,-1 0 0,1 0 0,-1 0 0,1 0 0,-1 0 0,1 0 0,-1 0 0,1 0 0,0 0 0,-1 0 0,1 0 0,-1 1 0,1-1 0,-1 0 0,1 0 0,-1 0 0,1 1 0,-1-1 0,1 0 0,-1 1 0,0-1 0,1 0 0,-1 1 0,1-1 0,-1 1 0,0-1 0,0 1 0,1-1 0,-1 1 0,0-1 0,1 1 0,-1-1 0,0 1 0,0-1 0,0 1 0,0 0 0,3 34 0,-2-2 0,-1-32 0,0 0 0,0 0 0,0-1 0,0 1 0,1 0 0,-1 0 0,0-1 0,0 1 0,1 0 0,-1-1 0,0 1 0,1 0 0,-1-1 0,0 1 0,1-1 0,-1 1 0,1 0 0,-1-1 0,1 1 0,0-1 0,-1 1 0,1-1 0,-1 0 0,1 1 0,0-1 0,-1 0 0,1 1 0,1-1 0,3 0-332,0 0 0,0 0 0,0-1 0,0 0 0,0 0 0,0 0-1,0-1 1,-1 1 0,1-1 0,0-1 0,-1 1 0,1 0 0,-1-1 0,4-3 0,-3 2-252,0 1 0,0 0 1,0 0-1,1 1 0,-1-1 0,1 1 0,-1 0 1,1 1-1,0-1 0,9 0 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3.967"/>
    </inkml:context>
    <inkml:brush xml:id="br0">
      <inkml:brushProperty name="width" value="0.025" units="cm"/>
      <inkml:brushProperty name="height" value="0.025" units="cm"/>
    </inkml:brush>
  </inkml:definitions>
  <inkml:trace contextRef="#ctx0" brushRef="#br0">54 1 15407,'0'0'5685,"-4"10"-2583,-8 28-2031,1 0 1,3 1 0,1 0-1,1 1 1,3-1 0,1 1-1,5 66 1,-2-107-1072,-1 1 0,0 0 0,0-1 0,0 1 0,1 0 0,-1 0 0,0-1 0,1 1 0,-1 0 0,0 0 0,0-1 0,1 1 0,-1 0 0,0 0 0,1 0 0,-1 0 0,0-1 0,1 1 0,-1 0 0,1 0 0,-1 0 0,0 0 0,1 0 0,-1 0 0,0 0 0,1 0 0,-1 0 0,1 0 0,-1 0 0,0 0 0,1 0 0,-1 1 0,0-1 0,1 0 0,-1 0 0,0 0 0,1 0 0,-1 1 0,0-1 0,1 0 0,-1 0 0,0 1 0,0-1 0,1 0 0,-1 0 0,0 1 0,0-1 0,0 0 0,1 1 0,-1-1 0,0 0 0,0 1 0,0-1 0,0 0 0,0 1 0,0-1 0,1 1 0,-1-1 0,0 0 0,0 1 0,0-1 0,0 0 0,0 1 0,-1-1 0,1 1 0,16-28 0,6-97-528,-23 126 534,1 0 0,0 0 0,0 0 0,0 0 0,0-1 0,1 1 0,-1 0 0,0 0 0,1 0 0,-1 0 1,1-1-1,0 1 0,-1 0 0,1-1 0,0 1 0,0 0 0,0-1 0,0 1 0,0-1 0,1 0 1,-1 1-1,0-1 0,1 0 0,-1 0 0,1 0 0,-1 0 0,1 0 0,0 0 0,-1 0 0,1 0 1,0-1-1,-1 1 0,1 0 0,0-1 0,0 0 0,0 1 0,0-1 0,-1 0 0,1 0 0,0 0 0,0 0 1,0-1-1,2 1 0,5-2 23,-1 0 0,0 0 0,1 0-1,-1-1 1,0-1 0,0 1 0,-1-1 0,9-5 0,-15 8-29,-1 0 0,1 0 0,0 0 0,0 1 0,-1-1 0,1 0 0,0 1 0,0-1 0,0 1 0,0-1 0,0 1 0,0-1 0,0 1 0,0 0 0,0-1 0,0 1 0,0 0 0,0 0 0,1 0 0,-1 0 0,0 0 0,0 0 0,0 0 0,0 0 0,0 0 0,0 0 0,0 1 0,0-1 0,0 0 0,0 1 0,0-1 0,0 1 0,0-1 0,0 1 0,0 0 0,1 0 0,0 3 0,0 0 0,-1 0 0,0 0 0,1 1 0,-1-1 0,0 0 0,-1 0 0,1 5 0,8 33 0,-8-41 0,-1 1 0,1-1 0,-1 0 0,1 1 0,0-1 0,-1 0 0,1 0 0,0 0 0,0 0 0,0 0 0,0 0 0,0 0 0,0 0 0,0 0 0,1 0 0,-1 0 0,0-1 0,0 1 0,1 0 0,-1-1 0,0 1 0,1-1 0,1 1 0,5 0 0,0-1 0,0 0 0,0 0 0,0-1 0,0 0 0,0-1 0,0 1 0,0-1 0,13-6 0,68-38 0,-75 37 0,0 0 0,0 1 0,1 1 0,0 1 0,1 0 0,-1 0 0,30-5 0,-44 11 0,-1 0 1,1 0-1,0 0 1,-1 0-1,1 0 1,-1 0-1,1 0 0,0 0 1,-1 0-1,1 1 1,0-1-1,-1 0 0,1 0 1,-1 0-1,1 1 1,-1-1-1,1 0 1,-1 1-1,1-1 0,-1 0 1,1 1-1,-1-1 1,1 1-1,-1-1 0,1 1 1,-1-1-1,0 1 1,1-1-1,-1 1 1,0-1-1,1 1 0,-1 0 1,0-1-1,0 1 1,1 0-1,-1 25-1026,-1-16-242,1-4-5005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50.976"/>
    </inkml:context>
    <inkml:brush xml:id="br0">
      <inkml:brushProperty name="width" value="0.025" units="cm"/>
      <inkml:brushProperty name="height" value="0.025" units="cm"/>
    </inkml:brush>
  </inkml:definitions>
  <inkml:trace contextRef="#ctx0" brushRef="#br0">0 73 7431,'0'0'9428,"10"-1"-8654,126-12 1107,1 6-1,174 12 1,369 8-858,-215-13 122,-222 4 21,264-30 1,287-8 1069,-713 27-1639,-63 4-1320,1 1 0,0 0 0,33 3 0,-49 4-4770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4.190"/>
    </inkml:context>
    <inkml:brush xml:id="br0">
      <inkml:brushProperty name="width" value="0.025" units="cm"/>
      <inkml:brushProperty name="height" value="0.025" units="cm"/>
    </inkml:brush>
  </inkml:definitions>
  <inkml:trace contextRef="#ctx0" brushRef="#br0">136 1 9833,'0'0'18492,"-8"8"-16591,-4 5-1546,-11 12 388,-26 36 1,43-55-686,1 2 1,1-1-1,-1 0 0,1 1 0,1 0 1,-1 0-1,1 0 0,1 0 0,-1 1 1,1-1-1,-1 13 0,3-20-58,1 0 0,-1 0 0,0 0 0,0 0 0,0 1 0,1-1 0,-1 0 0,0 0 0,1 0 0,-1 0 0,1 0 0,0-1 0,-1 1 0,1 0 0,-1 0 0,1 0 0,0 0 0,0-1 0,0 1 0,0 0 0,-1-1 0,1 1 0,0 0 0,1 0 0,33 8 0,-22-9 0,0 1 0,-1-2 0,21-2 0,-27 1-568,0 1 1,0-1-1,0 0 0,0 0 1,-1-1-1,1 0 0,-1 0 1,0 0-1,1-1 1,-1 1-1,-1-1 0,1 0 1,-1-1-1,8-8 0,-1-3-6099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5.532"/>
    </inkml:context>
    <inkml:brush xml:id="br0">
      <inkml:brushProperty name="width" value="0.025" units="cm"/>
      <inkml:brushProperty name="height" value="0.025" units="cm"/>
    </inkml:brush>
  </inkml:definitions>
  <inkml:trace contextRef="#ctx0" brushRef="#br0">280 11 13229,'0'0'5172,"-9"-2"-2657,-1 0-2172,0-1 0,0 2 0,0-1 1,0 2-1,0-1 0,-1 1 0,1 1 1,0 0-1,0 0 0,0 1 0,0 0 0,1 1 1,-1 0-1,1 0 0,-1 1 0,-11 7 1,13-4-230,0 0 0,1 1 0,0 0 0,0 0-1,0 0 1,1 1 0,1 0 0,0 0 0,0 0 0,0 1 0,1 0 0,1-1 0,0 1 0,0 1 0,1-1 0,0 0 0,1 1 0,-1 10 0,2-15-119,0 0-1,0 0 1,0 0 0,0 0 0,1 0-1,0 0 1,0 0 0,1 0 0,0 0-1,0-1 1,0 1 0,1-1-1,0 1 1,0-1 0,0 0 0,0 0-1,1 0 1,0-1 0,0 1 0,0-1-1,1 0 1,-1 0 0,1 0-1,0-1 1,0 0 0,0 0 0,1 0-1,-1 0 1,1-1 0,-1 0-1,12 3 1,-3-3 59,-1 0-1,1 0 1,0-2-1,25-1 1,-36 1-28,0 0-1,0 0 1,-1 0-1,1 0 1,0-1 0,0 1-1,0-1 1,-1 0-1,1 0 1,0 0 0,-1 0-1,1 0 1,-1-1-1,1 1 1,-1-1 0,0 0-1,0 1 1,1-1-1,-1 0 1,0 0-1,-1 0 1,1-1 0,0 1-1,-1 0 1,1-1-1,-1 1 1,0-1 0,1 1-1,0-5 1,-2 6 25,0-1-1,0 1 1,0 0 0,0 0 0,-1 0-1,1 0 1,0-1 0,0 1-1,-1 0 1,1 0 0,-1 0 0,1 0-1,-1 0 1,1 0 0,-1 0 0,0 0-1,0 0 1,1 0 0,-1 0 0,0 1-1,0-1 1,0 0 0,0 0-1,0 1 1,0-1 0,0 1 0,0-1-1,0 1 1,0-1 0,0 1 0,0 0-1,-1-1 1,0 1 0,-44-5 361,32 3-503,24-3-76,3 0 187,-1-1-1,1-1 1,-1 0 0,18-15-1,-21 15-25,-1 1 0,1-1 0,0 2 0,1-1 0,-1 1 0,1 1 0,0 0 0,0 0-1,11-2 1,-20 7-3,0-1 0,0 0 0,0 0-1,0 1 1,0-1 0,-1 1 0,1-1-1,0 1 1,0-1 0,0 1 0,-1-1-1,1 1 1,0 0 0,-1-1 0,1 1 0,0 0-1,-1 0 1,1 0 0,-1-1 0,1 1-1,-1 0 1,0 0 0,1 0 0,-1 0-1,0 0 1,0 0 0,0 0 0,1 0-1,-1-1 1,0 1 0,0 0 0,0 0-1,0 0 1,-1 2 0,1 44 22,-1-38-7,0 4 20,-1 1-1,-1-1 1,0 0-1,-6 14 1,5-15-3,1 0-1,0-1 0,0 2 1,-1 22-1,5-35-99,1-1 1,-1 1-1,1 0 0,0-1 0,-1 1 0,1-1 0,-1 0 0,0 0 0,1 1 1,-1-1-1,0 0 0,1 0 0,-1 0 0,2-2 0,4-5-1652,1 0-1,-1-1 0,11-17 1,1-8-5147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5.903"/>
    </inkml:context>
    <inkml:brush xml:id="br0">
      <inkml:brushProperty name="width" value="0.025" units="cm"/>
      <inkml:brushProperty name="height" value="0.025" units="cm"/>
    </inkml:brush>
  </inkml:definitions>
  <inkml:trace contextRef="#ctx0" brushRef="#br0">1 183 12780,'0'0'11067,"11"0"-9679,0 0-1208,0-2 1,1 0 0,-1 0-1,0-1 1,0 0 0,0-1-1,-1 0 1,1 0 0,-1-1-1,0-1 1,-1 0 0,18-14-1,-17 12-152,-1-1 0,0 0-1,11-15 1,-18 22 72,0 0 0,0 0 1,-1-1-1,1 1 0,-1-1 1,1 1-1,-1-1 0,0 1 0,0-1 1,0 0-1,-1 1 0,1-1 1,-1 0-1,1 0 0,-1 0 1,0 0-1,0 1 0,0-1 0,-1 0 1,1 0-1,-2-5 0,2 8-58,-1-1 0,1 0 0,-1 1 0,0-1 0,1 0 0,-1 1 0,0-1 0,0 1 0,1-1 0,-1 1 0,0-1 0,0 1 0,0 0 0,0-1 0,0 1 0,0 0 0,1 0 0,-1 0 0,0 0 0,0-1 0,0 1 1,0 0-1,0 1 0,0-1 0,0 0 0,0 0 0,0 0 0,1 0 0,-1 1 0,0-1 0,0 0 0,0 1 0,0-1 0,0 1 0,1-1 0,-2 2 0,-29 20 208,20-10-177,1 2 1,0-1-1,0 2 1,2-1 0,0 1-1,0 0 1,2 1-1,0-1 1,0 2 0,2-1-1,0 0 1,1 1-1,-2 17 1,5-33-107,1 0 1,-1 0-1,0 0 1,0 0-1,0 0 0,0 0 1,1 0-1,-1 0 1,1 0-1,-1 0 0,1 0 1,-1 0-1,1 0 1,-1-1-1,1 1 1,0 0-1,-1 0 0,1 0 1,0-1-1,0 1 1,-1 0-1,1-1 0,0 1 1,0-1-1,0 1 1,0-1-1,1 1 0,2 0-253,0 0 0,0 0 1,-1 0-1,1 0 0,0-1 0,0 0 0,8 0 0,-4-1-572,1 0 0,-1 0 1,1-1-1,-1 0 1,0 0-1,15-8 1,8-11-6286,3-6-4506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6.259"/>
    </inkml:context>
    <inkml:brush xml:id="br0">
      <inkml:brushProperty name="width" value="0.025" units="cm"/>
      <inkml:brushProperty name="height" value="0.025" units="cm"/>
    </inkml:brush>
  </inkml:definitions>
  <inkml:trace contextRef="#ctx0" brushRef="#br0">169 0 21556,'0'0'2808,"-12"5"-144,-2 0-2298,0 2 0,1-1-1,-1 2 1,2 0 0,-1 1-1,1 0 1,0 1 0,1 0-1,0 0 1,1 2 0,-10 12-1,66-21-664,-8-5 28,-28 0 70,-1 1 0,1 0 1,0 1-1,0 1 0,0-1 0,0 1 0,0 1 1,0 0-1,15 5 0,-24-6 210,1 0-1,-1 0 1,1 0 0,-1 0-1,0 0 1,0 0 0,0 1-1,0-1 1,0 0 0,0 1-1,0-1 1,0 1 0,0-1-1,-1 1 1,1-1 0,0 1-1,-1 0 1,0-1 0,1 1-1,-1-1 1,0 1 0,0 0-1,0 0 1,0-1 0,0 1-1,0 0 1,0-1 0,-1 1-1,1 0 1,-1-1 0,1 1-1,-1 1 1,-1 2 155,0-1-1,0 1 1,-1-1 0,1 0 0,-1 0-1,1 0 1,-1 0 0,-1-1 0,1 1 0,-5 3-1,0-1-31,0 0-1,-1 0 1,1-1-1,-1-1 1,0 1 0,-1-2-1,1 1 1,-1-1-1,1-1 1,-1 1-1,0-2 1,0 1-1,-11-1 1,21-1-168,-1 0-1,1 0 1,-1 0 0,1 0-1,-1 0 1,1 0 0,-1 0-1,0 0 1,1 0 0,-1 0-1,1 0 1,-1-1 0,1 1-1,-1 0 1,1 0 0,-1-1-1,1 1 1,-1 0 0,1-1-1,-1 1 1,1 0 0,0-1-1,-1 1 1,1-1 0,0 1-1,-1 0 1,1-1 0,0 1-1,-1-1 1,1 1 0,0-1-1,0 1 1,0-1-1,-1 0 1,1 1 0,0-1-1,0 1 1,0-1 0,0 1-1,0-1 1,0 1 0,0-1-1,0 0 1,0 1 0,0-1-1,1 1 1,-1-1 0,0 1-1,0-1 1,0 1 0,1-1-1,-1 1 1,0-1 0,1 1-1,-1-1 1,1 0 0,0-2-404,1 0-1,0 0 1,0 0 0,0 0 0,0 1 0,1-1 0,-1 0 0,4-2 0,50-26-8860,-22 16 2179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6.847"/>
    </inkml:context>
    <inkml:brush xml:id="br0">
      <inkml:brushProperty name="width" value="0.025" units="cm"/>
      <inkml:brushProperty name="height" value="0.025" units="cm"/>
    </inkml:brush>
  </inkml:definitions>
  <inkml:trace contextRef="#ctx0" brushRef="#br0">154 0 14926,'0'0'10527,"-10"1"-9037,3 0-1364,0 1-1,0-1 1,1 1 0,-1 0 0,1 1 0,0 0 0,0 0-1,0 0 1,0 0 0,0 1 0,0 0 0,1 0 0,0 1-1,0 0 1,0 0 0,1 0 0,-1 0 0,1 1 0,0-1 0,-5 12-1,6-12-48,0 0-1,0 1 1,1-1-1,0 0 1,0 1-1,0 0 1,1-1-1,0 1 1,0 0-1,0 0 0,1 0 1,0 9-1,0-14-66,0 0-1,1 1 0,-1-1 0,1 0 0,-1 0 0,1 1 0,0-1 0,-1 0 0,1 0 0,0 0 0,0 0 0,0 0 1,0 0-1,0 0 0,0 0 0,0 0 0,0 0 0,0 0 0,0 0 0,0-1 0,2 1 0,0 0 12,1 0 0,-1 0 0,1 0 1,0-1-1,-1 0 0,1 0 0,-1 0 0,1 0 0,0 0 0,-1-1 0,6-1 0,4-2 31,-1-1-1,1 0 1,-1 0 0,-1-2-1,1 1 1,-1-2 0,0 1 0,-1-2-1,11-10 1,50-34 109,-70 53-167,-1 0 0,0 0 0,1 0 0,-1-1 0,0 1 0,1 0 0,-1 0 0,1 0 0,-1 0 0,0-1 0,1 1 0,-1 0 0,1 0 0,-1 0 0,1 0 0,-1 0 0,0 0 0,1 0 0,-1 0 0,1 1 0,-1-1 1,0 0-1,1 0 0,-1 0 0,1 0 0,-1 0 0,0 1 0,1-1 0,-1 0 0,0 0 0,1 1 0,-1-1 0,0 0 0,1 0 0,-1 1 0,0-1 0,0 0 0,1 1 0,-1-1 0,0 1 0,6 24 74,-8 29 313,2-52-371,-7 26 299,6-24-256,0 0 1,0 1-1,0-1 1,0 0-1,0 0 0,1 0 1,0 1-1,0-1 1,1 6-1,0-10-53,0 1 0,0-1 0,0 1 0,0-1 0,0 0 0,0 1 0,0-1 0,0 0 0,0 0 0,0 0 0,0 0 0,0 0 0,0 0 0,0 0 0,0 0 0,0 0 0,0-1 0,0 1 0,0 0 0,0-1 0,0 1 0,1-1 0,25-8 0,46-32 0,-59 32 0,0 0 0,1 1 0,0 0 0,29-9 0,-43 17 0,-1-1 0,0 1 0,1 0 0,-1 0 0,1 0 0,-1 0 0,1 0 0,-1 0 0,1 0 0,-1 0 0,1 0 0,-1 0 0,1 0 0,-1 0 0,1 1 0,-1-1 0,1 0 0,-1 0 0,0 0 0,1 1 0,-1-1 0,1 0 0,-1 0 0,0 1 0,1-1 0,-1 0 0,0 1 0,1-1 0,-1 0 0,0 1 0,1-1 0,-1 1 0,0-1 0,0 0 0,1 2 0,1 23 0,-14 36 0,10-52 0,2-9 0,0 0 0,0 0 0,0 1 0,-1-1 0,1 0 0,0 0 0,0 1 0,0-1 0,0 0 0,0 0 0,0 1 0,0-1 0,0 0 0,0 0 0,0 1 0,0-1 0,0 0 0,0 0 0,0 1 0,0-1 0,1 0 0,-1 0 0,0 1 0,0-1 0,0 0 0,0 0 0,0 0 0,0 1 0,1-1 0,-1 0 0,0 0 0,0 0 0,0 1 0,1-1 0,-1 0 0,0 0 0,0 0 0,0 0 0,1 0 0,-1 0 0,0 0 0,0 1 0,1-1 0,13-5 0,14-12 0,4-11 0,37-26 0,-64 51 0,0 0 0,0 0 0,1 0 0,-1 0 0,1 1 0,0 0 0,0 0 0,0 0 0,0 1 0,12-1 0,-17 2 0,0 0 0,-1 1 0,1-1 0,0 1 0,0-1 0,0 1 0,-1-1 0,1 1 0,0 0 0,-1-1 0,1 1 0,0 0 0,-1 0 0,1-1 0,-1 1 0,1 0 0,-1 0 0,0 0 0,1 0 0,-1-1 0,0 1 0,0 0 0,1 0 0,-1 0 0,0 0 0,0 0 0,0 0 0,0 0 0,0 0 0,0 1 0,-1 40 0,1-30 0,0-4-107,1 17-1141,-1-25 1205,1 0 1,-1 1-1,0-1 1,1 0-1,-1 1 1,0-1-1,0 0 1,1 0-1,-1 1 1,1-1-1,-1 0 1,0 0-1,1 1 1,-1-1-1,1 0 1,-1 0-1,0 0 1,1 0-1,-1 0 1,1 0-1,-1 0 1,1 0-1,-1 0 1,1 0-1,-1 0 1,0 0-1,1 0 1,-1 0-1,1 0 1,-1 0-1,1 0 1,-1 0-1,0-1 1,1 1-1,-1 0 1,1 0-1,-1-1 1,0 1-1,1 0 1,-1 0-1,0-1 1,1 1-1,-1 0 1,0-1-1,0 1 1,1-1-1,-1 1 1,0-1-1,9-7-2091,-2 0 1,1 0-1,-1-1 0,0 0 0,8-16 1,-7 13-712,16-29-7346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7.249"/>
    </inkml:context>
    <inkml:brush xml:id="br0">
      <inkml:brushProperty name="width" value="0.025" units="cm"/>
      <inkml:brushProperty name="height" value="0.025" units="cm"/>
    </inkml:brush>
  </inkml:definitions>
  <inkml:trace contextRef="#ctx0" brushRef="#br0">109 1 11531,'0'0'14771,"-4"9"-13372,-7 14-841,2 0 0,1 1 1,1 0-1,1 0 0,1 1 0,-3 39 1,6-33-427,6 50 1,-3-72-141,1 1 1,-1-1-1,2 0 0,-1 0 0,1 0 0,1-1 0,0 1 0,0-1 0,10 16 0,-13-24-488,-3-11 367,0 0 0,0 0 0,-1 1 0,0-1 0,-1 0 0,0 1 0,0 0 0,-1 0 0,-12-17 0,11 17 401,0 1-1,0-1 1,1 0-1,1 0 1,0 0-1,0 0 1,1-1-1,0 0 1,-2-20-1,5 30-269,1 0 0,-1 0-1,1 0 1,-1 0 0,1 0-1,-1 0 1,1 0 0,0 1 0,-1-1-1,1 0 1,0 1 0,-1-1-1,1 0 1,0 1 0,0-1-1,0 1 1,0-1 0,0 1 0,0-1-1,0 1 1,-1 0 0,1-1-1,0 1 1,0 0 0,0 0-1,0 0 1,0 0 0,0 0-1,0 0 1,2 0 0,40 0-10,-33 0 6,29 2-370,36-1-2772,-69-2 2427,-1 1 0,0-1 0,0 0 0,1 0 0,-1-1 0,0 1 0,0-1 0,0 0 0,0-1 0,8-5 0,12-14-18053</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8.419"/>
    </inkml:context>
    <inkml:brush xml:id="br0">
      <inkml:brushProperty name="width" value="0.025" units="cm"/>
      <inkml:brushProperty name="height" value="0.025" units="cm"/>
    </inkml:brush>
  </inkml:definitions>
  <inkml:trace contextRef="#ctx0" brushRef="#br0">2 167 16400,'0'0'5012,"-1"-8"-2412,0 3-2329,1 0-1,0 0 1,0 1-1,1-1 1,-1 0-1,1 0 1,0 0 0,0 0-1,0 0 1,1 1-1,0-1 1,0 1-1,0-1 1,1 1-1,-1 0 1,1 0 0,0 0-1,0 0 1,0 0-1,1 1 1,6-6-1,39-27 214,-46 34-484,0 1 0,0-1 0,0 0 0,1 1 0,-1 0 1,0-1-1,1 1 0,-1 1 0,1-1 0,-1 0 0,1 1 1,-1 0-1,1 0 0,5 0 0,-8 1-8,0-1 0,-1 1 1,1 0-1,-1-1 0,1 1 0,0 0 0,-1 0 0,0-1 1,1 1-1,-1 0 0,1 0 0,-1 0 0,0 0 0,0-1 1,1 1-1,-1 0 0,0 0 0,0 0 0,0 0 0,0 0 1,0 0-1,0-1 0,0 1 0,0 0 0,-1 0 0,1 0 1,-1 1-1,-6 27 19,-22 24 73,24-46-84,0 1 0,0 0 0,0 0 0,1 0 1,1 1-1,-1-1 0,2 1 0,-1 0 0,-2 16 0,5-24-3,0-1 0,1 1 0,-1 0 0,0-1 0,1 1 1,-1-1-1,0 1 0,1 0 0,-1-1 0,0 1 0,1-1 0,-1 1 0,1-1 0,-1 0 0,1 1 0,-1-1 0,1 1 0,0-1 0,-1 0 0,1 0 0,-1 1 0,1-1 0,0 0 0,-1 0 0,1 0 0,0 1 0,-1-1 0,1 0 0,0 0 0,-1 0 0,1 0 0,0 0 0,0-1 0,26-1 56,-16-1-22,-1 0-1,0-1 1,1 0-1,-2 0 0,1-1 1,0-1-1,-1 0 1,0 0-1,0 0 0,7-9 1,-3 4-2,-1-1 1,-1 0 0,0-1-1,-1 0 1,17-28 0,-36 63 4,0 1 1,2-1 0,1 1 0,1 1-1,-4 33 1,9-56-19,0 0-1,0 0 1,0 0-1,0 0 1,1 0-1,-1 0 1,0 0-1,1 0 1,-1 0 0,0 0-1,1 0 1,-1 0-1,1-1 1,0 1-1,-1 0 1,1 0-1,0-1 1,-1 1 0,1 0-1,0-1 1,0 1-1,-1 0 1,1-1-1,0 1 1,0-1-1,0 1 1,0-1 0,0 0-1,0 1 1,0-1-1,0 0 1,0 0-1,0 0 1,0 0-1,0 0 1,0 0 0,0 0-1,0 0 1,0 0-1,0 0 1,0 0-1,0-1 1,1 1-1,2-1 100,0 0 0,1 0 0,-1 0 0,0-1 0,0 0 0,0 1 0,0-1 0,7-5 0,-2-2-108,0 0 1,-1 0-1,0-1 1,0 0-1,-1 0 1,0-1 0,9-21-1,-12 25-8,-1-1 0,0 0 0,-1 0 0,1 0 0,-1-1 0,-1 1 1,0 0-1,0-1 0,0 1 0,-1-1 0,-1 1 0,-1-14 0,2 22 1,0-1 0,0 1 0,0-1 0,0 1 0,-1-1 0,1 1 0,0 0 0,0-1 0,0 1 0,-1-1 0,1 1 0,0-1 0,0 1 0,-1 0 0,1-1 0,0 1 0,-1 0 0,1-1 0,0 1 0,-1 0 0,1-1 0,-1 1 0,1 0 0,0 0 0,-1-1 0,1 1 0,-1 0 0,1 0 0,-1 0 0,1 0 0,-1 0 0,1 0 0,-1 0 0,1 0 0,-1 0 0,1 0 0,-1 0 0,1 0 0,-1 0 0,1 0 0,0 0 0,-1 0 0,1 0 0,-1 1 0,1-1 0,-1 0 0,1 0 0,0 1 0,-1-1 0,1 0 0,-1 0 0,1 1 0,0-1 0,-1 1 0,1-1 0,0 0 0,-1 1 0,1-1 0,0 1 0,-19 25 0,18-24 0,0 0 0,0 0 0,1 1 0,-1-1 0,1 0 0,-1 0 0,1 1 0,0-1 0,0 0 0,0 0 0,0 1 0,0-1 0,0 0 0,1 1 0,-1-1 0,2 3 0,-1-4 0,-1 0 0,1 0 0,0-1 0,-1 1 0,1 0 0,0-1 0,0 1 0,0-1 0,-1 1 0,1-1 0,0 1 0,0-1 0,0 0 0,0 1 0,0-1 0,0 0 0,0 0 0,0 0 0,0 0 0,0 0 0,0 0 0,0 0 0,0 0 0,0 0 0,2-1 0,3-1 0,1 0 0,-1 0 0,0 0 0,0-1 0,0 0 0,0-1 0,0 0 0,-1 1 0,9-9 0,-7 5 0,14-9 0,-14 19 0,-5 12 0,-4 36 0,1-30 0,0 0 0,3 26 0,-2-47 0,0 1 0,0-1 0,0 0 0,0 1 0,0-1 0,0 1 0,1-1 0,-1 1 0,0-1 0,0 1 0,0-1 0,0 0 0,1 1 0,-1-1 0,0 1 0,1-1 0,-1 0 0,0 1 0,1-1 0,-1 0 0,0 1 0,1-1 0,-1 0 0,0 0 0,1 0 0,-1 1 0,1-1 0,-1 0 0,1 0 0,-1 0 0,0 0 0,1 1 0,0-1 0,17-6 0,14-17 0,20-39-448,-51 61-113,0 2-491,1-1 487,0 1-1,0-1 0,0 0 0,0 0 0,0 0 0,0 0 0,0 0 0,0 0 1,0 0-1,0-1 0,0 1 0,0-1 0,2 0 0,28-39-8365,-14 13 1772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8.814"/>
    </inkml:context>
    <inkml:brush xml:id="br0">
      <inkml:brushProperty name="width" value="0.025" units="cm"/>
      <inkml:brushProperty name="height" value="0.025" units="cm"/>
    </inkml:brush>
  </inkml:definitions>
  <inkml:trace contextRef="#ctx0" brushRef="#br0">116 1 9673,'0'0'16827,"-2"9"-16149,-16 67 68,8-44-223,2 0-1,1 1 1,2 0-1,1 0 1,2 0-1,3 49 1,12-44-366,-12-36-146,-1-1 0,1 0 0,0 0-1,0 1 1,-1-1 0,1 0 0,0 0-1,0 0 1,0 0 0,0 0 0,1-1 0,-1 1-1,0 0 1,0 0 0,0-1 0,1 1 0,-1-1-1,0 1 1,1-1 0,-1 1 0,0-1-1,1 0 1,-1 0 0,0 1 0,3-1 0,-3-1 10,0 0 0,-1 0 1,1 0-1,0 0 0,-1 0 1,1 0-1,0 0 0,-1 0 1,1 0-1,-1 0 0,0 0 1,1 0-1,-1 0 0,0 0 1,0 0-1,1 0 0,-1-1 1,0 1-1,0 0 0,0 0 1,-1 0-1,1-2 0,-2-29 140,0 24-154,0-1 0,0 1 1,-1 0-1,0 0 0,-1 0 0,0 1 0,0-1 1,0 1-1,-10-12 0,-54-55 17,77 72-24,0 0 0,0 1 0,0 0 0,15 1 0,15 1-4845,-4-1-2279,-46 0-205,-7-4-5724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9.142"/>
    </inkml:context>
    <inkml:brush xml:id="br0">
      <inkml:brushProperty name="width" value="0.025" units="cm"/>
      <inkml:brushProperty name="height" value="0.025" units="cm"/>
    </inkml:brush>
  </inkml:definitions>
  <inkml:trace contextRef="#ctx0" brushRef="#br0">51 48 11627,'0'0'12492,"-50"-31"-10570,50 23-705,4 3-929,15 3-416,5 1-256,3 1-1827,1 0-1888,3 1-4325</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9.482"/>
    </inkml:context>
    <inkml:brush xml:id="br0">
      <inkml:brushProperty name="width" value="0.025" units="cm"/>
      <inkml:brushProperty name="height" value="0.025" units="cm"/>
    </inkml:brush>
  </inkml:definitions>
  <inkml:trace contextRef="#ctx0" brushRef="#br0">92 9 23190,'0'0'5952,"-10"-2"-4409,-50-5-454,60 7-1086,-1 0 0,1 0 0,-1 0 0,1 0 0,-1 0 0,0 0 0,1 0 0,-1 0 0,1 0 0,-1 0 0,1 0 0,-1 1 0,1-1 0,-1 0 0,1 0 0,-1 0-1,1 1 1,-1-1 0,1 0 0,-1 1 0,1-1 0,0 0 0,-1 1 0,1-1 0,-1 0 0,1 1 0,0-1 0,0 1 0,-1-1 0,1 1 0,0-1 0,0 1 0,-1-1 0,1 1 0,0-1 0,0 1 0,0-1 0,0 1 0,0-1 0,0 1 0,0-1 0,0 1 0,0-1 0,0 1 0,0 0 0,0 0 0,0 0-21,1 0 1,-1 1 0,1-1 0,0 0-1,-1 0 1,1 0 0,0 0 0,-1 0 0,1 0-1,0-1 1,0 1 0,0 0 0,0 0 0,0 0-1,0-1 1,0 1 0,0-1 0,0 1 0,0-1-1,0 1 1,0-1 0,2 1 0,47 5-401,-40-6 242,0 1 0,0 0 0,0 1 0,0 0 0,-1 0 0,1 1 0,0 0 0,-1 1 0,14 7 0,-22-11 177,0 1-1,-1-1 1,1 1 0,0 0 0,0-1 0,0 1-1,0 0 1,-1 0 0,1-1 0,0 1 0,0 0 0,-1 0-1,1 0 1,-1 0 0,1 0 0,-1 0 0,1 0-1,-1 0 1,0 0 0,0 0 0,1 0 0,-1 0-1,0 0 1,0 0 0,0 1 0,0-1 0,0 2 0,-1-2 66,0 1 1,0 0-1,0 0 1,0 0 0,0 0-1,-1-1 1,1 1-1,0 0 1,-1-1 0,1 0-1,-1 1 1,0-1 0,-2 2-1,-5 3 345,-1-1-1,1 0 1,-1 0-1,-13 3 1,14-5-372,0 0 0,0-1 0,0 0 0,-1 0 0,1-1 0,0 0 0,-1-1 0,1 0 0,-19-3 0,28 3-83,-1 0 0,1 0-1,0 0 1,-1 0 0,1 0 0,-1 0 0,1 0-1,0-1 1,-1 1 0,1 0 0,-1 0 0,1 0-1,0-1 1,-1 1 0,1 0 0,0 0 0,-1-1 0,1 1-1,0 0 1,0-1 0,-1 1 0,1 0 0,0-1-1,0 1 1,0 0 0,0-1 0,-1 1 0,1-1-1,0 1 1,0 0 0,0-1 0,0 1 0,0-1-1,0 1 1,0-1 0,0 0 0,12-11-3765,23-5-4522,-5 6 2111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09.853"/>
    </inkml:context>
    <inkml:brush xml:id="br0">
      <inkml:brushProperty name="width" value="0.025" units="cm"/>
      <inkml:brushProperty name="height" value="0.025" units="cm"/>
    </inkml:brush>
  </inkml:definitions>
  <inkml:trace contextRef="#ctx0" brushRef="#br0">58 217 14253,'0'0'12690,"-8"13"-11767,5-8-829,-33 63 1096,34-64-1088,1 0 1,-1 0-1,1 0 1,0 0-1,-1 0 1,2 0-1,-1 0 0,0 0 1,1 0-1,0 1 1,0-1-1,0 0 1,1 0-1,-1 0 0,1 1 1,0-1-1,0 0 1,3 5-1,-3-8-60,1 1 1,-1-1-1,1 1 0,-1-1 1,1 0-1,0 0 0,0 0 0,0 0 1,0 0-1,0 0 0,0 0 1,0-1-1,0 1 0,0-1 1,0 1-1,0-1 0,0 0 1,0 0-1,0 0 0,0 0 0,1 0 1,-1 0-1,2-1 0,3 0 58,0 0-1,0-1 1,0 0-1,-1 0 1,14-6-1,-4-1-91,-1-1-1,1-1 0,-2-1 1,0 0-1,0 0 0,-1-1 1,-1-1-1,0-1 0,15-23 1,-18 25-9,-2 0-1,0 0 1,0 0 0,-2-1 0,1 0 0,-2 0 0,0 0 0,0-1 0,-2 1-1,0-1 1,0 0 0,-1-19 0,-1 33 1,0-1 0,0 0 0,-1 1 0,1-1 0,0 1 0,-1-1 0,1 1 0,-1-1 0,1 1 0,-1-1 0,0 1 0,0-1 0,1 1 0,-1 0 0,0-1 0,0 1 0,0 0 0,-1 0 0,1 0 0,0 0 0,0 0 0,-1 0 0,1 0 0,0 0 0,-1 0 0,1 1 0,-1-1 0,1 0 0,-1 1 0,1 0 0,-1-1 0,0 1 0,1 0 0,-1 0 0,1-1 0,-1 1 0,0 1 0,1-1 0,-1 0 0,1 0 0,-1 1 0,-2 0 0,-4 0 0,1 2 0,-1-1 0,1 1 0,0 0 0,-1 0 0,1 1 0,-9 6 0,-64 57 0,73-60 0,-1 0 0,2 1 0,-1 0 0,1 1 0,0 0 0,1 0 0,-8 17 0,12-26 0,1 1 0,0 0 0,-1 0 0,1 0 0,0-1 0,0 1 0,0 0 0,0 0 0,0 0 0,0 0 0,0 0 0,0-1 0,0 1 0,0 0 0,0 0 0,0 0 0,0 0 0,1-1 0,-1 1 0,0 0 0,1 0 0,-1-1 0,1 1 0,-1 0 0,1 0 0,-1-1 0,1 1 0,-1 0 0,1-1 0,0 1 0,-1-1 0,2 2 0,2-1 0,-1 0 0,0 1 0,0-1 0,1-1 0,-1 1 0,0 0 0,1-1 0,6 1 0,72-8 0,-80 6 0,32-4 0,-7 0 0,53-3 0,-79 8 0,1 0 0,-1 0 0,0 0 0,0 0 0,0 1 0,1-1 0,-1 0 0,0 1 0,0-1 0,0 1 0,0-1 0,0 1 0,0-1 0,0 1 0,0 0 0,0-1 0,0 1 0,0 0 0,0 0 0,0 0 0,0 0 0,-1 0 0,1 0 0,0 0 0,-1 0 0,1 0 0,-1 0 0,1 1 0,0 2 0,0 1 0,0-1 0,0 0 0,-1 0 0,1 0 0,-1 1 0,-1-1 0,0 6 0,-1 8 0,-2-1 0,-11 34 0,11-40-110,1-4-862,0 0 0,1 0 0,0 1 0,0-1 0,-1 10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4.532"/>
    </inkml:context>
    <inkml:brush xml:id="br0">
      <inkml:brushProperty name="width" value="0.025" units="cm"/>
      <inkml:brushProperty name="height" value="0.025" units="cm"/>
    </inkml:brush>
  </inkml:definitions>
  <inkml:trace contextRef="#ctx0" brushRef="#br0">36 1 18193,'0'0'7463,"-30"71"-5541,25-48-801,4-1-576,1-5-321,4-2-192,13-10-1441,4-5-1826,0 0-2179,3-16-4963</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11.331"/>
    </inkml:context>
    <inkml:brush xml:id="br0">
      <inkml:brushProperty name="width" value="0.025" units="cm"/>
      <inkml:brushProperty name="height" value="0.025" units="cm"/>
    </inkml:brush>
  </inkml:definitions>
  <inkml:trace contextRef="#ctx0" brushRef="#br0">146 234 12524,'0'0'2984,"0"-8"-171,1-5-1682,-3-28 2425,2 40-3463,0 0-1,-1 1 0,1-1 0,0 0 0,-1 1 0,1-1 0,-1 1 0,1-1 1,-1 1-1,1-1 0,-1 1 0,1-1 0,-1 1 0,0-1 0,1 1 0,-1 0 0,0 0 1,1-1-1,-1 1 0,0 0 0,1 0 0,-1 0 0,0-1 0,0 1 0,1 0 1,-1 0-1,0 0 0,0 0 0,1 0 0,-1 1 0,0-1 0,1 0 0,-1 0 0,0 0 1,0 1-1,1-1 0,-1 0 0,1 1 0,-2-1 0,-27 15 313,17-6-255,1 1 0,0 0 1,-15 18-1,23-24-101,-1 0-1,1 1 1,0-1-1,1 1 1,-1-1-1,1 1 1,0 0 0,0 0-1,0 0 1,1 1-1,-1-1 1,1 0-1,0 7 1,2-11-44,-1-1 0,1 1 0,-1 0 0,1 0 0,-1 0-1,1-1 1,0 1 0,0 0 0,-1-1 0,1 1 0,0-1 0,0 1 0,0-1 0,0 1 0,-1-1 0,1 1 0,0-1 0,0 0 0,0 0-1,0 1 1,0-1 0,0 0 0,0 0 0,0 0 0,0 0 0,0 0 0,0 0 0,0 0 0,0 0 0,0-1 0,0 1 0,0 0 0,0-1 0,1 0-1,39-9 198,-27 3-150,-1-1 1,1 0-1,22-19 1,-30 22-37,0 1 1,-1-2-1,0 1 0,0 0 0,0-1 1,0 0-1,-1 0 0,0-1 1,-1 1-1,5-10 0,-55 93-363,45-73 344,-7 13-9,0 0 0,2 1 1,0 0-1,1 0 0,1 1 1,-4 21-1,9-39 15,0 0-1,0 0 1,0 0 0,0 1-1,-1-1 1,2 0 0,-1 0-1,0 0 1,0 0 0,0 0 0,0 1-1,1-1 1,-1 0 0,1 0-1,-1 0 1,1 0 0,-1 0-1,1 0 1,-1 0 0,1 0 0,0 0-1,0-1 1,-1 1 0,1 0-1,0 0 1,0 0 0,1 0-1,0 0 14,0-1-1,0 1 1,0-1-1,0 0 1,0 0-1,0 0 1,0 0-1,0 0 1,0 0-1,0 0 1,1 0-1,-1-1 1,3-1-1,5-1 88,0-1 0,-1 0-1,0-1 1,18-11 0,-7 0-34,0-1 0,-2 0 0,0-1 1,0-1-1,19-29 0,-27 33-40,0 0 0,-1 0 1,-1-1-1,-1 0 0,0-1 0,-1 0 0,-1 0 1,5-26-1,-9 35-33,-4 9-5,-8 16-20,-18 28-15,28-43 44,0-1 0,-1 1 0,1 0 0,-1 0 0,0 0 0,0-1 0,1 1 0,-1-1 0,0 0 0,0 1 0,0-1 0,0 0 0,-1 0 0,1 0 0,0 0 0,-5 1 0,7-2 22,-1 0 0,0 0 0,1 0 0,-1 0 0,0 0 0,1-1 0,-1 1 0,0 0 0,1 0 0,-1 0 0,0 0 0,1-1 0,-1 1 0,1 0 0,-1-1 0,0 1 0,1 0 0,-1-1 0,1 1 0,-1-1 0,1 1 0,-1-1 0,1 1 0,0-1 0,-1 1 0,1-1 0,0 0 0,-1 1 0,1-1 0,0 1-1,0-1 1,-1 0 0,1 1 0,0-1 0,0 0 0,0 1 0,0-1 0,0 0 0,0 1 0,0-1 0,0 0 0,0 1 0,0-1 0,0 1 0,1-1 0,-1 0 0,0 1 0,0-1 0,1 0 0,-1 0 0,23-48-275,-4 7 224,-7-28 87,-12 70-26,-8 5 38,-6 6-76,-6 29 191,1 0 1,2 0-1,2 2 0,2 0 0,2 1 0,1 0 0,2 0 0,-3 79 0,3 46-185,-1-211 0,8 25-705,1-34-5885,1 50 6282,-1 0 0,1 0 1,-1 0-1,1 1 0,0-1 0,-1 0 0,1 0 1,0 0-1,0 0 0,0 1 0,1-1 0,-1 0 1,0 1-1,1-1 0,-1 1 0,1 0 0,-1-1 1,1 1-1,0 0 0,-1 0 0,5-2 0,1 0-5131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11.810"/>
    </inkml:context>
    <inkml:brush xml:id="br0">
      <inkml:brushProperty name="width" value="0.025" units="cm"/>
      <inkml:brushProperty name="height" value="0.025" units="cm"/>
    </inkml:brush>
  </inkml:definitions>
  <inkml:trace contextRef="#ctx0" brushRef="#br0">135 40 14542,'3'-16'2939,"0"-5"1881,-1 19-1796,-2 10 446,-3 45-2500,-2-1-1,-16 64 0,0 8 95,7 51-1064,13-197 0,-2 0 0,-1 1 0,0 0 0,-1 0 0,-2 0 0,-9-23 0,6 19 0,2 0 0,0-1 0,-5-36 0,14 61 0,0 1 0,0-1 0,0 0 0,0 0 0,0 1 0,0-1 0,0 1 0,0-1 0,1 1 0,-1 0 0,0-1 0,0 1 0,0 0 0,1 0 0,-1 0 0,0 0 0,0 0 0,0 0 0,1 0 0,-1 0 0,0 0 0,0 0 0,2 1 0,2 0 0,25 1-499,1 2 0,-1 1 0,56 18 0,-51-13-1809,0-1 0,43 5 0,-30-11-12154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3:01.131"/>
    </inkml:context>
    <inkml:brush xml:id="br0">
      <inkml:brushProperty name="width" value="0.025" units="cm"/>
      <inkml:brushProperty name="height" value="0.025" units="cm"/>
    </inkml:brush>
  </inkml:definitions>
  <inkml:trace contextRef="#ctx0" brushRef="#br0">309 4 3171,'-82'3'1536,"-39"10"-3702,112-12 2304,-45 3 3735,52-4-3432,-1 0 1,1 0 0,0 0-1,0-1 1,-1 1 0,1-1-1,0 0 1,0 1 0,0-1-1,0 0 1,0 0 0,0 0-1,0-1 1,0 1 0,0 0 0,0-1-1,1 1 1,-1-1 0,-1-2-1,11 2-20,1 1 0,0 0 0,0 0 0,16 2 0,-24-1-321,45 3 607,0 1 0,87 22 0,1 0 482,-12-15-1015,0-6 0,155-12 1,-148 2 247,532 27 150,-501-12-509,381 25 140,-138-3 678,147 6-540,245 12-207,-552-31-118,782 6 897,-654-57-602,35-1-366,-392 33-198,32-1-1601,-17-3-2333,-4-4-5294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1.904"/>
    </inkml:context>
    <inkml:brush xml:id="br0">
      <inkml:brushProperty name="width" value="0.025" units="cm"/>
      <inkml:brushProperty name="height" value="0.025" units="cm"/>
    </inkml:brush>
  </inkml:definitions>
  <inkml:trace contextRef="#ctx0" brushRef="#br0">68 1 14638,'0'0'11691,"-18"78"-10122,6-36-864,1 5-289,-2 3-191,6 0-161,2-5-32,4-5 0,1-7-192,0-7-321,0-11-288,1-4-704,6-11-1057,-2 0-1666,-3-18-1314,-2-9-6245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2.387"/>
    </inkml:context>
    <inkml:brush xml:id="br0">
      <inkml:brushProperty name="width" value="0.025" units="cm"/>
      <inkml:brushProperty name="height" value="0.025" units="cm"/>
    </inkml:brush>
  </inkml:definitions>
  <inkml:trace contextRef="#ctx0" brushRef="#br0">55 91 15887,'0'0'2893,"-9"-5"278,-27-15 283,36 20-3360,-1 0 0,1 0-1,-1-1 1,1 1 0,-1 0-1,1 0 1,-1 0 0,1-1-1,0 1 1,-1 0 0,1 0-1,0-1 1,-1 1-1,1 0 1,-1-1 0,1 1-1,0 0 1,0-1 0,-1 1-1,1 0 1,0-1 0,0 1-1,0-1 1,-1 1 0,1-1-1,0 1 1,0 0 0,0-1-1,0 1 1,0-1 0,0 1-1,0-1 1,0 1 0,0-1-1,0 1 1,0-1-1,0 1 1,0 0 0,0-1-1,0 1 1,0-1 0,1 1-1,-1-1 1,0 1 0,0 0-1,1-1 1,-1 1 0,0-1-1,18-7 1066,-17 8-1093,53-13 192,0 3 0,1 2 0,0 3 0,0 2 0,90 6 0,-139-2-269,-1-1-1,1 1 1,-1 0-1,0 0 1,1 0 0,-1 1-1,0 0 1,0 0 0,0 0-1,0 1 1,-1 0-1,1 0 1,-1 0 0,6 4-1,-8-4 7,0-1 0,0 0 0,-1 1 0,1 0-1,-1-1 1,1 1 0,-1 0 0,0 0 0,0 0 0,0 0 0,0 0-1,-1 0 1,1 0 0,-1 0 0,0 0 0,0 0 0,0 0 0,0 0 0,0 0-1,-1 0 1,1 1 0,-1-1 0,0 0 0,0-1 0,0 1 0,-3 5-1,-2 4 22,0-2-1,-1 1 1,-1-1 0,0 0-1,0-1 1,-1 0-1,0 0 1,0-1-1,-1 0 1,-13 8-1,-7 4 31,-2-2 1,-42 19-1,101-38-46,5-1 0,-1 1 0,53 4 0,-80-2-7,-1 0 1,1 0-1,0 1 1,-1-1-1,1 1 1,-1 0-1,1 0 0,-1 0 1,0 0-1,0 0 1,0 1-1,0-1 0,0 1 1,0 0-1,-1 0 1,0 0-1,1 0 1,-1 0-1,0 1 0,0-1 1,-1 1-1,1-1 1,-1 1-1,0 0 0,0-1 1,0 1-1,0 0 1,0 5-1,-1-2 5,0 0-1,0-1 1,0 1-1,-1 0 1,0 0 0,-1 0-1,1 0 1,-1-1-1,0 1 1,-1-1 0,0 1-1,0-1 1,0 0-1,-1 0 1,-5 6-1,-2 1 23,-2 0 0,1-1 0,-2-1 0,0 0 0,0-1 0,0-1 0,-1 0 0,-1-1 0,0 0 0,0-1 0,0-1 0,-18 4 0,24-8-25,0 0 0,-1 0 0,0-1 0,1 0 0,-1-1 0,0 0 0,1-1 0,-1 0 0,-12-3-1,16 2 0,0 0 0,0-1-1,0 0 1,1 0-1,-1 0 1,1-1-1,0 0 1,0 0-1,0-1 1,1 1-1,-1-1 1,1 0-1,0-1 1,-6-8 0,9 10-533,-1 0 0,1 0 0,0 0 0,0-1 0,0 1 0,1 0 0,-2-7 0,0-15-10332,3 7-6180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3.242"/>
    </inkml:context>
    <inkml:brush xml:id="br0">
      <inkml:brushProperty name="width" value="0.025" units="cm"/>
      <inkml:brushProperty name="height" value="0.025" units="cm"/>
    </inkml:brush>
  </inkml:definitions>
  <inkml:trace contextRef="#ctx0" brushRef="#br0">1 149 11755,'0'0'12972,"9"4"-10879,-4-1-1884,0-1 1,0 0-1,0 0 0,0 0 0,0-1 1,1 1-1,-1-1 0,0-1 0,1 1 1,-1-1-1,1 0 0,-1 0 0,1 0 1,-1-1-1,0 0 0,1 0 1,-1 0-1,0-1 0,0 0 0,0 0 1,0 0-1,0 0 0,0-1 0,8-6 1,-5 2-131,0-1 1,-1 1 0,0-1-1,0-1 1,6-9-1,-11 15-67,-1 0 0,1 0 0,0 0 0,-1 0 0,1 0 0,-1-1 0,0 1-1,0 0 1,0-1 0,-1 1 0,1-1 0,-1 1 0,0-1 0,0 1 0,0-1-1,0 1 1,-1-1 0,1 1 0,-2-5 0,1 7-12,0 0 0,0 0 0,0 0 0,0 0 0,0 0 0,0 0 0,0 0 0,0 0 0,0 0 0,0 1 0,-1-1 0,1 0 0,0 1 0,-1-1 0,1 1 0,0 0 0,-1-1 0,1 1 0,0 0 0,-1 0 0,1 0 0,-1-1 0,1 2 0,-1-1 0,1 0 0,0 0 0,-1 0 0,1 1 0,-2 0 0,-2 0 0,0 0 0,0 0 0,0 1 0,0 0 0,0 0 0,0 0 0,-5 3 0,0 4 0,0 0 0,0 0 0,1 1 0,1 0 0,-1 1 0,2-1 0,-1 2 0,1-1 0,1 1 0,0 0 0,1 0 0,0 1 0,1-1 0,1 1 0,0 0 0,0 0 0,-1 24 0,4-34 0,0-1 0,0 1 0,0-1 0,0 0 0,0 1 0,1-1 0,-1 1 0,1-1 0,-1 0 0,1 1 0,0-1 0,0 0 0,0 1 0,0-1 0,1 0 0,-1 0 0,0 0 0,1 0 0,0-1 0,-1 1 0,1 0 0,2 2 0,0-3 0,-1 1 0,1-1 0,-1 1 0,1-1 0,-1 0 0,1 0 0,0-1 0,-1 1 0,1-1 0,0 1 0,-1-1 0,1-1 0,4 1 0,5-2 0,0-1 0,-1 0 0,0 0 0,1-1 0,-1-1 0,-1 0 0,20-11 0,-11 3 0,-1-1 0,0-1 0,-2 0 0,1-1 0,-2-1 0,0-1 0,-2 0 0,0-1 0,0-1 0,13-27 0,-38 73 0,1 1 0,2 0 0,-9 48 0,16-70 0,0-1 0,0 0 0,1 0 0,-1 1 0,1-1 0,0 0 0,1 1 0,-1-1 0,1 0 0,0 0 0,1 6 0,-1-9 0,0 1 0,1-1 0,-1 1 0,0-1 0,1 1 0,-1-1 0,1 0 0,-1 0 0,1 1 0,0-1 0,-1 0 0,1-1 0,0 1 0,0 0 0,0 0 0,0-1 0,0 1 0,0-1 0,0 0 0,0 0 0,0 1 0,0-1 0,0-1 0,0 1 0,2 0 0,1 0-183,0-1 0,1 1 0,-1-1 0,0 0 0,0-1 0,0 1 0,0-1 0,0 0 0,0 0 0,0-1 0,0 1 0,-1-1 0,7-5 0,-6 4-493,0-1 0,0 0 1,0 0-1,-1 0 1,0-1-1,0 0 1,0 1-1,-1-1 1,1 0-1,2-9 1,7-25-11049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3.599"/>
    </inkml:context>
    <inkml:brush xml:id="br0">
      <inkml:brushProperty name="width" value="0.025" units="cm"/>
      <inkml:brushProperty name="height" value="0.025" units="cm"/>
    </inkml:brush>
  </inkml:definitions>
  <inkml:trace contextRef="#ctx0" brushRef="#br0">1 0 25656,'0'0'6631,"49"45"-19187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3.990"/>
    </inkml:context>
    <inkml:brush xml:id="br0">
      <inkml:brushProperty name="width" value="0.025" units="cm"/>
      <inkml:brushProperty name="height" value="0.025" units="cm"/>
    </inkml:brush>
  </inkml:definitions>
  <inkml:trace contextRef="#ctx0" brushRef="#br0">119 0 14318,'0'0'17830,"-3"11"-17307,-9 31-466,-24 56 1,23-69-61,2 0 0,0 1 1,2 1-1,2-1 0,0 2 1,-2 42-1,9-72-1,0 1 0,0 0 1,1-1-1,-1 1 0,1 0 0,-1-1 1,1 1-1,0-1 0,0 1 0,0-1 1,1 1-1,-1-1 0,1 0 0,-1 1 1,1-1-1,-1 0 0,1 0 0,3 3 1,0-2-34,0 0 0,0 0 0,0 0 0,0 0 0,0-1 1,1 1-1,-1-1 0,8 1 0,8 1-500,1 0 0,-1-2-1,35 0 1,2-8-5713,-20-4-958,8-11-8076</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4.333"/>
    </inkml:context>
    <inkml:brush xml:id="br0">
      <inkml:brushProperty name="width" value="0.025" units="cm"/>
      <inkml:brushProperty name="height" value="0.025" units="cm"/>
    </inkml:brush>
  </inkml:definitions>
  <inkml:trace contextRef="#ctx0" brushRef="#br0">156 7 21364,'-8'-2'3278,"8"2"-3271,-4-1 248,0 0 1,0 0-1,0 1 1,0-1-1,0 1 1,0 0-1,0 0 1,0 0 0,0 0-1,0 1 1,0 0-1,0-1 1,0 2-1,1-1 1,-1 0-1,0 1 1,0-1-1,1 1 1,-1 0-1,1 1 1,0-1-1,0 0 1,-5 5-1,2 2-180,0-1 0,0 1 0,1 0 0,0 0 0,1 0 0,0 1-1,0-1 1,1 1 0,1 0 0,-1 0 0,1 0 0,0 14 0,2-20-62,-1 0 0,1-1 0,0 1 0,1 0 0,-1-1 0,1 1-1,-1 0 1,1-1 0,0 1 0,1-1 0,-1 1 0,0-1 0,1 1 0,0-1 0,0 0 0,0 0 0,0 0 0,1 0 0,-1 0-1,1-1 1,-1 1 0,1-1 0,0 1 0,0-1 0,0 0 0,0 0 0,1 0 0,-1-1 0,0 1 0,1-1 0,-1 0 0,1 0-1,0 0 1,-1 0 0,1-1 0,4 1 0,-1 0 1,1 0 0,-1-1 0,1 0 0,-1 0 0,0-1 0,1 0 0,-1 0 1,0 0-1,1-1 0,-1 0 0,0-1 0,0 0 0,-1 0 0,1 0 0,-1-1 0,1 0 0,-1 0 0,0-1 0,-1 1 0,1-1 0,-1 0 0,0-1 0,0 0 0,0 1 0,-1-1 0,0-1 0,0 1 1,-1-1-1,0 1 0,0-1 0,0 0 0,-1 0 0,0 0 0,0-1 0,-1 1 0,0 0 0,0-15 0,-1 17-14,0 0 0,0-1 0,-1 1 0,0 0 0,0-1 0,-1 1 0,-3-10 0,4 14 0,1 0 0,-1 0 0,1 0 0,-1-1 0,0 1 0,0 0 0,0 0 0,1 1 0,-1-1 0,0 0 0,0 0 0,0 0 0,0 1 0,0-1 0,0 0 0,-1 1 0,1-1 0,0 1 0,0-1 0,0 1 0,-1 0 0,1-1 0,0 1 0,0 0 0,-1 0 0,1 0 0,0 0 0,0 0 0,-1 0 0,1 0 0,0 1 0,0-1 0,-1 0 0,1 1 0,0-1 0,0 1 0,0-1 0,0 1 0,-1-1 0,1 1 0,-1 1 0,-8 8-1889,9-8 1118,0 0 1,0 0-1,0 1 0,0-1 1,1 0-1,-1 1 0,1-1 0,-1 0 1,1 1-1,0-1 0,0 1 1,0-1-1,0 4 0,3 0-6729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4.692"/>
    </inkml:context>
    <inkml:brush xml:id="br0">
      <inkml:brushProperty name="width" value="0.025" units="cm"/>
      <inkml:brushProperty name="height" value="0.025" units="cm"/>
    </inkml:brush>
  </inkml:definitions>
  <inkml:trace contextRef="#ctx0" brushRef="#br0">73 0 17553,'0'0'11557,"0"9"-10922,-5 30-128,-1-1 0,-17 58 0,12-60-132,3 0 0,0 1 1,-3 69-1,11-106-375,0 1 0,-1 0 0,1 0 0,0 0 0,0 0 0,0 0 0,0 0 0,1-1 0,-1 1 0,0 0 0,0 0 0,0 0 0,1 0 0,-1-1 0,0 1 0,1 0 0,-1 0 0,1 0 0,-1-1 0,1 1 0,-1 0 0,1-1 0,0 1 0,-1-1 0,1 1 0,0 0 0,-1-1 0,1 0 0,0 1 0,0-1 0,1 1 0,0-1 0,0 0 0,1 0 0,-1 0 0,0 0 0,0 0 0,0-1 0,0 1 0,1-1 0,-1 0 0,0 0 0,0 0 0,2-1 0,7-4 0,0-1 0,-1 0 0,15-14 0,1-7 0,-20 20 0,1 0 0,-1 1 0,2 0 0,-1 1 0,1 0 0,15-11 0,-22 17 0,-1 0 0,0 0 0,1 0 0,-1 0 0,0 0 0,1 0 0,-1 0 0,0 0 0,0 0 0,1 0 0,-1 0 0,0 0 0,1 0 0,-1 0 0,0 1 0,0-1 0,1 0 0,-1 0 0,0 0 0,0 0 0,1 1 0,-1-1 0,0 0 0,0 0 0,1 0 0,-1 1 0,0-1 0,0 0 0,0 0 0,0 1 0,1-1 0,-1 0 0,0 1 0,0-1 0,0 0 0,0 0 0,0 1 0,0-1 0,0 0 0,0 1 0,0-1 0,0 0 0,0 1 0,0-1 0,0 1 0,1 18 0,-1-16 0,-2 16 0,0 1 0,0-1 0,-7 19 0,5-20 0,0 1 0,1 0 0,0 19 0,3-37-11,0-1 1,0 1-1,1-1 1,-1 0-1,0 1 1,0-1-1,0 1 1,0-1-1,0 0 1,1 1-1,-1-1 1,0 1-1,0-1 0,1 0 1,-1 0-1,0 1 1,1-1-1,-1 0 1,0 1-1,1-1 1,-1 0-1,0 0 1,1 0-1,-1 1 1,1-1-1,-1 0 1,0 0-1,1 0 0,-1 0 1,1 0-1,-1 0 1,0 0-1,1 0 1,-1 0-1,1 0 1,-1 0-1,1 0 1,-1 0-1,0 0 1,1 0-1,-1 0 0,1 0 1,-1 0-1,0-1 1,1 1-1,-1 0 1,1 0-1,-1-1 1,0 1-1,1 0 1,-1 0-1,0-1 1,0 1-1,1 0 0,-1-1 1,0 1-1,23-19-4609,-8-5-6238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8.332"/>
    </inkml:context>
    <inkml:brush xml:id="br0">
      <inkml:brushProperty name="width" value="0.025" units="cm"/>
      <inkml:brushProperty name="height" value="0.025" units="cm"/>
    </inkml:brush>
  </inkml:definitions>
  <inkml:trace contextRef="#ctx0" brushRef="#br0">1 92 15663,'0'0'4559,"2"-9"-433,-2 5-3891,1 1-1,0-1 0,0 1 1,0 0-1,0 0 0,0 0 0,0 0 1,1 0-1,0 0 0,-1 0 1,1 0-1,0 0 0,1 1 1,-1-1-1,0 1 0,1-1 0,-1 1 1,1 0-1,0 0 0,0 0 1,0 1-1,0-1 0,0 0 0,0 1 1,0 0-1,4-1 0,10-2 28,0 0 0,0 2-1,0 0 1,0 0-1,0 2 1,0 0-1,32 5 1,-47-4-262,0 0 0,0 0 0,-1 0 0,1 0 0,0 0 0,-1 0 0,1 1 0,-1-1 0,1 0 0,-1 1 0,0-1 0,0 1 0,0 0 0,0-1 0,0 1 0,0 0 0,0 0 0,0-1 0,0 1 0,-1 0 0,1 0 0,-1 0 0,0 0 0,1 3 0,-1-2 0,1-1 0,-1 1 0,0 0 0,0-1 0,0 1 0,-1-1 0,1 1 0,0-1 0,-1 1 0,0-1 0,1 1 0,-1-1 0,0 1 0,0-1 0,-1 0 0,1 0 0,0 1 0,-3 2 0,-14 6-41,-1 0 1,0-2-1,0 0 0,-1-1 0,0-1 1,0-1-1,-26 5 0,60-11-2618,1 0-3832,2 0-4596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4.873"/>
    </inkml:context>
    <inkml:brush xml:id="br0">
      <inkml:brushProperty name="width" value="0.025" units="cm"/>
      <inkml:brushProperty name="height" value="0.025" units="cm"/>
    </inkml:brush>
  </inkml:definitions>
  <inkml:trace contextRef="#ctx0" brushRef="#br0">209 1 13933,'-9'7'4842,"-4"2"-3691,-44 37 3608,53-42-4409,0 0 1,1 0-1,-1 0 1,1 0-1,-1 0 1,1 1 0,0-1-1,1 1 1,-1 0-1,1 0 1,-2 7-1,3-11-343,1 0 0,0 0 0,0-1-1,0 1 1,0 0 0,0 0 0,0-1-1,0 1 1,0 0 0,0-1 0,0 1 0,1 0-1,-1 0 1,0-1 0,0 1 0,1 0-1,-1-1 1,0 1 0,1 0 0,-1-1-1,1 1 1,-1-1 0,1 1 0,-1-1 0,1 1-1,-1-1 1,1 1 0,-1-1 0,1 1-1,0-1 1,-1 0 0,2 1 0,30 1-826,-25-3 423,0 0 0,1-1 0,-1 0 0,0 0-1,0-1 1,10-5 0,-5-1 229,-2 0 0,0-1 0,0 0 0,0-1 0,-2 0 0,12-17 0,-19 27 322,-7 14 720,-3 6-553,1 1 0,0 0 0,2 0 0,0 1 0,2-1-1,0 1 1,1 0 0,1 1 0,2 35 0,0-53-316,0-1 0,1 0 1,0 1-1,0-1 0,0 0 0,0 1 0,1-1 1,-1 0-1,1 0 0,0 0 0,0 0 0,0 0 0,0-1 1,4 4-1,-3-3-2,0 1-1,-1-1 1,1 1 0,-1 0 0,1 0-1,-1-1 1,2 6 0,-4-7 52,0-1 0,0 1 0,0-1-1,0 1 1,-1 0 0,1-1 0,0 1 0,-1-1 0,1 1 0,-1-1 0,1 1 0,-1-1-1,0 1 1,0-1 0,1 0 0,-1 1 0,0-1 0,0 0 0,0 0 0,0 0-1,-1 0 1,1 0 0,0 0 0,0 0 0,-1 0 0,1 0 0,-1 0 0,1-1 0,0 1-1,-1 0 1,0-1 0,1 0 0,-3 1 0,-58 16 2065,59-17-2101,-13 3-531,0 0 0,0-2 0,0 0 0,-19-1 1,31-1 173,-1 1 1,1-1-1,0 0 1,-1 0-1,1 0 1,0-1 0,0 1-1,0-1 1,-4-2-1,6 2 104,1 1-1,-1 0 0,1 0 1,-1-1-1,1 1 0,-1-1 1,1 1-1,0-1 0,0 0 0,0 0 1,0 1-1,0-1 0,0 0 1,0 0-1,1 0 0,-1 0 1,1 0-1,-1 0 0,1 0 0,0-2 1,-1-13-14277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5.364"/>
    </inkml:context>
    <inkml:brush xml:id="br0">
      <inkml:brushProperty name="width" value="0.025" units="cm"/>
      <inkml:brushProperty name="height" value="0.025" units="cm"/>
    </inkml:brush>
  </inkml:definitions>
  <inkml:trace contextRef="#ctx0" brushRef="#br0">16 1 10442,'0'0'19362,"-2"10"-18438,-2 9-577,0 1 0,1-1 0,1 41 0,2-59-343,0 0 1,0 0 0,0 0 0,0 0 0,0 1-1,1-1 1,-1 0 0,0 0 0,1 0-1,-1 0 1,1 0 0,-1 0 0,1 0 0,-1 0-1,1-1 1,0 1 0,0 0 0,-1 0-1,1 0 1,0-1 0,0 1 0,0 0-1,0-1 1,0 1 0,0-1 0,1 1 0,1 0 15,-1-1 0,1 1 0,-1-1 0,1 0 0,0 0 0,-1 0 0,1 0 0,-1 0 0,1-1 0,4 0 0,3-2 31,-1-1-1,0 1 0,0-1 0,-1-1 1,9-5-1,11-12-50,-24 17 0,1 0 0,0 1 0,1-1 0,-1 1 0,1 0 0,0 1 0,0-1 0,0 1 0,0 1 0,1-1 0,-1 1 0,8-2 0,-13 5 0,0-1 0,0 1 0,-1-1 0,1 1 0,-1-1 0,1 1 0,0 0 0,-1-1 0,1 1 0,-1 0 0,1 0 0,-1 0 0,0-1 0,1 1 0,-1 0 0,0 0 0,1 0 0,-1 0 0,0-1 0,0 1 0,0 0 0,0 0 0,0 0 0,0 0 0,0 0 0,0 1 0,-1 33 0,1-29 0,-12 83 0,12-89 1,0 0 0,-1 1 0,1-1 1,0 0-1,0 0 0,0 1 0,0-1 0,0 0 0,0 0 1,0 1-1,0-1 0,0 0 0,0 0 0,0 1 0,0-1 0,0 0 1,0 1-1,0-1 0,0 0 0,0 0 0,0 1 0,0-1 1,0 0-1,1 0 0,-1 1 0,0-1 0,0 0 0,0 0 0,0 0 1,1 1-1,-1-1 0,0 0 0,0 0 0,0 0 0,1 0 0,-1 1 1,0-1-1,0 0 0,1 0 0,-1 0 0,0 0 0,0 0 1,1 0-1,-1 0 0,0 0 0,0 0 0,1 0 0,-1 1 0,0-1 1,0-1-1,1 1 0,-1 0 0,0 0 0,1 0 0,-1 0 1,0 0-1,0 0 0,1 0 0,-1 0 0,0 0 0,0 0 0,0-1 1,1 1-1,-1 0 0,0 0 0,11-9-1406,5-13-4516,0-4-6111</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6.875"/>
    </inkml:context>
    <inkml:brush xml:id="br0">
      <inkml:brushProperty name="width" value="0.025" units="cm"/>
      <inkml:brushProperty name="height" value="0.025" units="cm"/>
    </inkml:brush>
  </inkml:definitions>
  <inkml:trace contextRef="#ctx0" brushRef="#br0">10 51 11243,'-1'18'11836,"-2"6"-6139,1-8-5663,0 1 1,1 0-1,0 1 0,2-1 1,3 23-1,-4-38-12,1-1 0,-1 1 0,1-1 0,0 1-1,0-1 1,-1 0 0,1 1 0,0-1 0,0 0 0,0 0 0,0 0-1,1 0 1,-1 0 0,0 0 0,0 0 0,1 0 0,-1 0 0,0-1 0,1 1-1,-1 0 1,1-1 0,-1 1 0,1-1 0,-1 0 0,1 0 0,-1 1-1,1-1 1,0 0 0,-1 0 0,1 0 0,-1 0 0,1-1 0,-1 1 0,1 0-1,-1-1 1,1 1 0,-1-1 0,3 0 0,3-2 287,0 1 0,0-1 0,-1 0 0,1 0 0,0-1 0,9-8 0,-7 5-199,0-1 0,0-1 0,-1 0 0,-1 0-1,1 0 1,11-21 0,-20 38-110,1 0 0,0 1 0,0-1 0,1 0 0,0 1 0,1-1 0,4 13 0,-4-19 0,0-1 0,1 1 0,-1-1 0,0 0 0,1 0 0,-1 0 0,0-1 0,1 1 0,-1 0 0,1-1 0,0 0 0,-1 1 0,1-1 0,-1 0 0,1 0 0,-1-1 0,1 1 0,-1 0 0,1-1 0,-1 0 0,1 1 0,3-3 0,3 0 0,-1 0 0,1-1 0,0 0 0,13-9 0,-11 5 0,1-1 0,-1-1 0,-1 1 0,11-14 0,-17 19 0,-1 0 0,0 0 0,0-1 0,0 0 0,0 0 0,-1 0 0,0 0 0,0 0 0,0 0 0,0 0 0,-1-1 0,0 1 0,1-10 0,-2 15 0,0 0 0,0 0 0,0 0 0,0 0 0,0 0 0,0 0 0,0-1 0,0 1 0,0 0 0,0 0 0,0 0 0,-1 0 0,1 0 0,0 0 0,0 0 0,0-1 0,0 1 0,0 0 0,0 0 0,0 0 0,0 0 0,0 0 0,0 0 0,0 0 0,0 0 0,0 0 0,-1-1 0,1 1 0,0 0 0,0 0 0,0 0 0,0 0 0,0 0 0,0 0 0,0 0 0,-1 0 0,1 0 0,0 0 0,0 0 0,0 0 0,0 0 0,0 0 0,0 0 0,-1 0 0,1 0 0,0 0 0,0 0 0,0 0 0,0 0 0,0 0 0,0 0 0,0 0 0,-1 0 0,1 1 0,0-1 0,0 0 0,0 0 0,0 0 0,-11 8 0,-5 10 0,5-3 0,6-9 0,0 1 0,0-1 0,1 1 0,0 0 0,0 1 0,1-1 0,0 1 0,0-1 0,-3 15 0,6-22 0,0 1 0,1 0 0,-1-1 0,0 1 0,0 0 0,1-1 0,-1 1 0,0 0 0,1-1 0,-1 1 0,1-1 0,-1 1 0,1-1 0,-1 1 0,1-1 0,-1 1 0,1-1 0,0 1 0,-1-1 0,1 0 0,-1 1 0,1-1 0,0 0 0,0 1 0,-1-1 0,1 0 0,0 0 0,-1 0 0,1 0 0,0 0 0,0 0 0,-1 0 0,1 0 0,0 0 0,36 0 0,-25-1 0,179-5 0,-179 4 0,-15-5 0,-5-11 0,1 0 0,1-1 0,1 0 0,1 0 0,1 0 0,-2-28 0,5 46 4,0 0-1,1 1 1,-1-1 0,0 0 0,1 1-1,-1-1 1,1 0 0,-1 1-1,1-1 1,-1 1 0,1-1 0,0 1-1,-1-1 1,1 1 0,-1 0-1,1-1 1,0 1 0,0 0 0,-1-1-1,1 1 1,0 0 0,-1 0-1,1 0 1,0-1 0,0 1 0,-1 0-1,1 0 1,0 0 0,0 0-1,0 0 1,-1 1 0,1-1 0,0 0-1,-1 0 1,1 0 0,0 1-1,0-1 1,-1 0 0,2 1 0,37 11-521,-36-11 282,31 8-3392,1-3-3514,2-3-3044</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7.310"/>
    </inkml:context>
    <inkml:brush xml:id="br0">
      <inkml:brushProperty name="width" value="0.025" units="cm"/>
      <inkml:brushProperty name="height" value="0.025" units="cm"/>
    </inkml:brush>
  </inkml:definitions>
  <inkml:trace contextRef="#ctx0" brushRef="#br0">30 0 11018,'0'0'20334,"2"9"-19474,0 17-791,0 0 1,-2 0 0,-1-1 0,-1 1-1,-2 0 1,-6 25 0,3-12-37,-4 77 1,11-115-34,0 0 0,0 1 0,0-1 0,0 0 0,0 0 0,0 0 0,0 0 0,0 1 0,1-1 0,-1 0 0,0 0 0,1 0 0,-1 0 0,1 0 0,-1 0 0,1 0 0,-1 0 0,1 0 0,0 0 0,0 0 0,-1 0 0,1 0 0,0 0 0,0-1 0,0 1 0,0 0 0,0-1 0,2 2 0,-1-2 0,1 1 0,-1-1 0,0 0 0,1 0 0,-1 0 0,1 0 0,-1-1 0,0 1 0,1-1 0,-1 1 0,0-1 0,1 0 0,2-1 0,6-4 0,-1 1 0,1-2 0,-1 1 0,15-14 0,4-12 0,-25 25 0,1 1 0,0 0 0,1 0 0,-1 1 0,1-1 0,12-7 0,-16 55 0,-16 58 0,14-99-80,0-1 1,0 0-1,0 1 1,0-1-1,0 0 1,0 1-1,0-1 1,0 0-1,0 1 1,1-1-1,-1 0 1,0 1-1,0-1 1,0 0-1,0 1 1,1-1-1,-1 0 1,0 0-1,0 1 1,1-1-1,-1 0 1,0 0-1,0 1 0,1-1 1,-1 0-1,0 0 1,1 0-1,-1 0 1,0 1-1,1-1 1,-1 0-1,0 0 1,1 0-1,-1 0 1,0 0-1,1 0 1,-1 0-1,1 0 1,-1 0-1,0 0 1,1 0-1,-1 0 1,0 0-1,1 0 1,-1-1-1,0 1 1,1 0-1,-1 0 0,0 0 1,1 0-1,-1-1 1,0 1-1,19-12-9243,-2-4-2987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7.680"/>
    </inkml:context>
    <inkml:brush xml:id="br0">
      <inkml:brushProperty name="width" value="0.025" units="cm"/>
      <inkml:brushProperty name="height" value="0.025" units="cm"/>
    </inkml:brush>
  </inkml:definitions>
  <inkml:trace contextRef="#ctx0" brushRef="#br0">170 0 20403,'0'0'6006,"-11"1"-4015,4-1-1828,-1 1 0,0 0 0,1 0 0,-1 1 0,1 0 0,-1 0 0,1 0 0,0 1 0,0 1 0,0-1 0,1 1 0,-1 0 0,1 0-1,0 1 1,0 0 0,0 0 0,1 0 0,0 1 0,0 0 0,-8 12 0,11-16-130,1 0 1,0 0-1,0 0 1,-1 0-1,1 1 0,1-1 1,-1 0-1,0 0 0,0 1 1,1-1-1,0 1 0,-1-1 1,1 0-1,0 1 0,0-1 1,1 5-1,0-5-19,-1-1 0,1 0-1,0 0 1,0 0 0,1 0-1,-1 0 1,0 0 0,0 0 0,0 0-1,1 0 1,-1-1 0,0 1-1,1 0 1,-1-1 0,1 1 0,-1-1-1,1 0 1,-1 1 0,1-1-1,-1 0 1,1 0 0,-1 0 0,1 0-1,-1 0 1,3-1 0,4 0-13,-1 0-1,1-1 1,-1 0 0,0-1 0,0 0 0,0 0 0,0 0 0,-1-1 0,1 0 0,-1 0-1,0-1 1,0 0 0,-1 0 0,1 0 0,-1-1 0,0 1 0,0-1 0,-1 0 0,0-1-1,0 1 1,0-1 0,-1 0 0,3-8 0,-38 59-1,5 13 0,25-52 0,1-1 0,0 0 0,0 1 0,0-1 0,0 1 0,1-1 0,0 1 0,0-1 0,0 1 0,1-1 0,-1 0 0,2 6 0,-1-9-122,0 0 0,0 0 0,0 1 0,0-1 0,1 0-1,-1 0 1,0 0 0,1 0 0,-1-1 0,0 1 0,1 0 0,-1 0 0,1-1 0,-1 1 0,1-1 0,0 0-1,-1 1 1,1-1 0,-1 0 0,1 0 0,0 0 0,-1 0 0,1 0 0,0 0 0,-1-1 0,1 1 0,-1 0-1,3-2 1,2 1-931,0 0-1,0 0 0,0-1 0,0 0 1,0-1-1,8-3 0,8-11-8016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38.301"/>
    </inkml:context>
    <inkml:brush xml:id="br0">
      <inkml:brushProperty name="width" value="0.025" units="cm"/>
      <inkml:brushProperty name="height" value="0.025" units="cm"/>
    </inkml:brush>
  </inkml:definitions>
  <inkml:trace contextRef="#ctx0" brushRef="#br0">29 0 13485,'0'0'17739,"-4"10"-16426,3-8-1264,-3 9-29,0 0 0,0 0 0,1 0 0,0 1 1,1-1-1,0 0 0,1 1 0,0 16 0,2-27-20,-1 0 0,1-1 0,0 1 0,-1 0 0,1-1 0,0 1 0,-1 0 0,1-1 0,0 1 0,0-1 0,0 1 0,-1-1 0,1 1 0,0-1 0,0 0 0,0 1 0,0-1 0,0 0 0,0 0 0,0 0 0,0 0 0,0 0 0,0 0 0,0 0 0,0 0 0,0 0 0,0 0 0,0 0 0,-1-1 0,1 1 0,1-1 0,33-8 0,-25 4 0,-1-1 0,0 0 0,0-1 0,0 0 0,10-12 0,-12 12 0,0 0 0,0 1 0,1 0 0,0 0 0,0 0 0,17-8 0,-25 15 0,1-1 0,0 1 0,-1-1 0,1 1 0,-1-1 0,1 1 0,-1-1 0,1 1 0,-1-1 0,1 1 0,-1-1 0,1 1 0,-1 0 0,0-1 0,1 1 0,-1 0 0,0-1 0,0 1 0,0 0 0,0 0 0,1-1 0,-1 1 0,0 0 0,0-1 0,0 1 0,0 0 0,0 0 0,-1-1 0,1 1 0,0 0 0,0 0 0,-1 30 0,-11 36-400,13-67-370,0 0 0,0 0 1,0 0-1,0 0 0,0-1 1,0 1-1,0-1 0,0 1 1,0-1-1,0 1 0,0-1 1,0 1-1,0-1 0,0 0 1,-1 1-1,2-2 0,13-12-11593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40.080"/>
    </inkml:context>
    <inkml:brush xml:id="br0">
      <inkml:brushProperty name="width" value="0.025" units="cm"/>
      <inkml:brushProperty name="height" value="0.025" units="cm"/>
    </inkml:brush>
  </inkml:definitions>
  <inkml:trace contextRef="#ctx0" brushRef="#br0">145 261 15022,'0'0'7351,"-11"2"-3283,0 0-3435,0 0 0,0 1 1,0 1-1,1 0 0,-17 8 0,24-10-588,-1 0 0,1 0 0,0 0 0,0 0 0,-1 0 0,1 1 0,1 0 0,-1 0 0,0-1 0,1 2 0,-1-1 0,1 0 0,0 0 0,0 1 0,0-1 0,1 1 0,-1-1 0,1 1 0,0 0 0,0 0 0,0 0 0,0 0 0,0 4 0,2-7-26,-1 0-1,1-1 0,-1 1 1,0 0-1,1 0 0,-1 0 1,1-1-1,0 1 0,-1 0 1,1-1-1,0 1 0,-1 0 0,1-1 1,0 1-1,0-1 0,-1 1 1,1-1-1,0 1 0,0-1 1,0 0-1,0 0 0,0 1 1,-1-1-1,1 0 0,0 0 1,0 0-1,0 0 0,0 0 1,0 0-1,0 0 0,0 0 1,0 0-1,0 0 0,0 0 1,1-1-1,37-8 604,-24 1-607,-1-2 1,0 1 0,0-2 0,-1 1 0,-1-2 0,1 0 0,-2 0-1,17-24 1,-14 17-12,-1-1 0,-1 0 0,-1-1-1,-1 0 1,14-40 0,-21 45-4,-3 15 0,0 1 0,-1 0 0,1 0 0,0 0 0,-1 0 0,1 0 0,0 0 0,-1 0 0,1 0 0,0 0 0,-1 0 0,1 0 0,0 0 0,-1 0 0,1 0 0,0 0 0,-1 0 0,1 0 0,0 0 0,-1 0 0,1 1 0,0-1 0,-1 0 0,1 0 0,0 0 0,0 0 0,-1 1 0,1-1 0,0 0 0,0 0 0,-1 1 0,1-1 0,0 0 0,0 1 0,0-1 0,0 0 0,-1 0 0,1 1 0,0-1 0,0 1 0,-14 13 0,-1 5 0,1 1 0,1 1 0,-15 31 0,23-40 0,1-1 0,0 1 0,0 0 0,1 0 0,1 0 0,0 0 0,1 0 0,0 22 0,1-31 0,1-1 0,0 0 0,0 1 0,0-1 0,0 0 0,0 0 0,1 0 0,-1 0 0,1 0 0,-1 0 0,1 0 0,0-1 0,0 1 0,0 0 0,0-1 0,0 0 0,0 1 0,0-1 0,0 0 0,0 0 0,1 0 0,-1 0 0,0-1 0,1 1 0,-1-1 0,6 1 0,-1 1 0,0-1 0,0 0 0,0 0 0,0-1 0,0 0 0,0 0 0,0-1 0,12-2 0,-17 2 0,0 0 0,-1 0 0,1 0 0,0-1 0,-1 1 0,1 0 0,-1-1 0,1 1 0,-1-1 0,0 1 0,1-1 0,0-2 0,15-16 0,6 1 0,-1 0 0,-1-2 0,-1 0 0,0-2 0,-2 0 0,-1-1 0,-1-1 0,-1 0 0,21-48 0,-36 73 0,3-7 0,0 1 0,0-1 0,-1 1 0,0-1 0,0 0 0,-1 0 0,1-9 0,-4 16 0,1 0 0,-1 0 0,0-1 0,0 1 0,0 0 0,0 1 0,0-1 0,0 0 0,1 0 0,-1 1 0,0-1 0,0 1 0,-3 1 0,-7 5 0,-1 1 0,1 1 0,1-1 0,0 2 0,0 0 0,0 0 0,1 1 0,1 0 0,-11 17 0,13-18 0,0 1 0,1 0 0,0 0 0,1 0 0,0 1 0,1 0 0,0 0 0,1 0 0,0 0 0,1 1 0,0 13 0,2-23 0,0-1 0,1 1 0,-1-1 0,1 0 0,0 1 0,-1-1 0,1 1 0,0-1 0,1 0 0,-1 0 0,0 0 0,1 1 0,-1-1 0,1-1 0,-1 1 0,1 0 0,0 0 0,0-1 0,0 1 0,0-1 0,0 1 0,0-1 0,1 0 0,-1 0 0,0 0 0,1 0 0,-1 0 0,0 0 0,1-1 0,-1 1 0,1-1 0,-1 0 0,4 0 0,0 1 0,0 0 0,1-1 0,-1 0 0,1 0 0,-1-1 0,1 0 0,-1 0 0,1-1 0,-1 1 0,0-1 0,0-1 0,8-3 0,-5 0 0,0 0 0,0 0 0,-1-1 0,1-1 0,-1 1 0,-1-1 0,0-1 0,0 1 0,-1-1 0,1-1 0,7-16 0,-15 28 0,0 0 0,0 0 0,0 1 0,0-1 0,0 0 0,1 0 0,-1 1 0,1-1 0,0 0 0,0 1 0,0-1 0,0 0 0,0 1 0,0-1 0,0 1 0,1-1 0,-1 0 0,1 0 0,0 1 0,0-1 0,0 0 0,2 4 0,-1-3 0,1 0 0,0-1 0,-1 0 0,1 1 0,0-1 0,0 0 0,0-1 0,1 1 0,-1 0 0,0-1 0,1 0 0,-1 0 0,6 2 0,8 0 0,0-1 0,1 0 0,0-1 0,33-3 0,-33-1 0,1-1 0,-1 0 0,0-2 0,0 0 0,33-16 0,24-9 0,-75 31 0,1 0 0,-1 0 0,0 0 0,0 0 0,1 0 0,-1 0 0,0 0 0,1 0 0,-1 0 0,0 0 0,0 0 0,1 0 0,-1 0 0,0 0 0,0 1 0,0-1 0,1 0 0,-1 0 0,0 0 0,0 0 0,0 0 0,1 1 0,-1-1 0,0 0 0,0 0 0,0 0 0,0 1 0,1-1 0,-1 0 0,0 0 0,0 1 0,0-1 0,0 0 0,0 0 0,0 1 0,0-1 0,0 0 0,0 0 0,0 1 0,0-1 0,0 0 0,0 0 0,0 1 0,0-1 0,0 0 0,0 0 0,0 1 0,0-1 0,0 0 0,0 0 0,0 1 0,0-1 0,-1 0 0,1 0 0,0 0 0,0 1 0,-1-1 0,-4 14 0,5-14 0,-2 4 0,0-1 0,1 1 0,-1 0 0,1-1 0,0 1 0,0 0 0,0 0 0,0 0 0,0 0 0,1 0 0,0 0 0,0 0 0,0 0 0,1 5 0,0-6 0,0-1 0,1 0 0,-1 1 0,1-1 0,0 0 0,-1 0 0,1 0 0,0 0 0,0 0 0,0 0 0,1-1 0,-1 1 0,0-1 0,1 1 0,-1-1 0,1 0 0,-1 0 0,1 0 0,-1 0 0,1-1 0,3 2 0,29 7 0,-21-6 0,1 1 0,-1 1 0,0 0 0,27 14 0,-37-17 0,0 1 0,-1-1 0,1 1 0,-1 1 0,0-1 0,1 0 0,-1 1 0,-1-1 0,1 1 0,-1 0 0,1 0 0,-1 0 0,0 0 0,0 0 0,-1 1 0,1-1 0,-1 1 0,0-1 0,0 1 0,0 7 0,0 4 0,-1 0 0,0-1 0,-1 1 0,0-1 0,-1 1 0,-1-1 0,-1 0 0,0 0 0,-10 23 0,10-30 0,1-1 0,-2 0 0,1 0 0,-1 0 0,0 0 0,0-1 0,-1 0 0,1 0 0,-1 0 0,-1-1 0,1 0 0,-1 0 0,0-1 0,0 0 0,-1 0 0,1 0 0,-1-1 0,0 0 0,-14 3 0,19-5 0,1-1 0,-1 1 0,1-1 0,-1 1 0,0-1 0,1 0 0,-1 0 0,1 0 0,-1-1 0,1 1 0,-1-1 0,1 1 0,-1-1 0,1 0 0,-1 0 0,1 0 0,0 0 0,0 0 0,-1-1 0,1 1 0,-2-2 0,1 0 0,1 0 0,0 0 0,0 0 0,0-1 0,0 1 0,0 0 0,0-1 0,1 1 0,0-1 0,0 0 0,0 1 0,-1-8 0,0-1 0,2-1 0,-1 1 0,2-1 0,0 1 0,0-1 0,1 1 0,0 0 0,5-13 0,-3 14 0,1 0 0,0 1 0,1-1 0,0 1 0,0 0 0,1 1 0,0 0 0,1 0 0,0 0 0,1 1 0,0 0 0,0 0 0,13-7 0,13-6 0,1 2 0,60-24 0,-66 32 0,-1-2 0,0-1 0,-1-1 0,-1-1 0,26-21 0,-41 28 0,-1-1 0,0 0 0,-1 0 0,0-1 0,-1-1 0,0 0 0,-1 0 0,12-24 0,-21 35 0,-1 0 0,0 1 0,1-1 0,-1 1 0,0-1 0,0 1 0,0 0 0,0 0 0,1 0 0,-1 0 0,0 0 0,0 0 0,0 0 0,-2 1 0,-3 1 0,0 1 0,0 0 0,0 0 0,0 0 0,0 1 0,-12 8 0,16-10 0,1 0 0,0-1 0,-1 1 0,1 0 0,0 0 0,0 1 0,0-1 0,1 0 0,-1 1 0,0-1 0,1 1 0,0-1 0,-1 1 0,1 0 0,0-1 0,0 1 0,1 0 0,-1 0 0,1 0 0,-1 5 0,1-7 0,1 0 0,-1 0 0,1 0 0,-1 0 0,1 0 0,-1 0 0,1 0 0,-1 0 0,1 0 0,0-1 0,0 1 0,-1 0 0,1-1 0,0 1 0,0 0 0,0-1 0,0 1 0,0-1 0,0 1 0,0-1 0,0 0 0,0 1 0,0-1 0,0 0 0,0 0 0,0 0 0,0 0 0,1 0 0,38 2 0,-32-2 0,7-1 0,0-1 0,-1 0 0,1-1 0,-1-1 0,0 0 0,0-1 0,21-10 0,34-11 0,-68 26 0,0-1 0,-1 1 0,1 0 0,0-1 0,-1 1 0,1 0 0,0 0 0,0-1 0,-1 1 0,1 0 0,0 0 0,-1 0 0,1 0 0,0 0 0,0 0 0,-1 0 0,1 0 0,0 1 0,-1-1 0,1 0 0,0 0 0,-1 1 0,1-1 0,0 0 0,-1 1 0,1-1 0,0 0 0,-1 1 0,1-1 0,-1 1 0,1-1 0,-1 1 0,1-1 0,-1 1 0,1 0 0,-1-1 0,1 2 0,0 29 0,-2-29 0,0 0 0,1-1 0,0 1 0,-1 0 0,1 0 0,0 0 0,0 0 0,0 0 0,0 0 0,0 0 0,1-1 0,-1 1 0,0 0 0,1 0 0,-1 0 0,1 0 0,0-1 0,0 1 0,0 0 0,0-1 0,0 1 0,0 0 0,0-1 0,0 1 0,3 1 0,7 0 0,1-1 0,0 0 0,0-1 0,0 0 0,0-1 0,0-1 0,17-2 0,-16 2 0,108-17 0,2-1 0,-122 18-1,-1 1-1,1 0 1,0 0-1,-1 0 1,1 0-1,0 0 1,-1 0-1,1 0 1,0 0-1,-1 0 1,1 0-1,0 0 1,-1 0-1,1 0 1,0 1-1,-1-1 1,1 0-1,0 0 1,-1 1-1,1-1 1,-1 1 0,1-1-1,-1 0 1,1 1-1,-1-1 1,1 1-1,-1-1 1,1 1-1,-1-1 1,1 1-1,-1 0 1,0-1-1,1 1 1,-1-1-1,0 1 1,0 0-1,1-1 1,-1 1-1,0 0 1,0-1-1,0 1 1,0 0 0,0-1-1,0 1 1,0 0-1,0-1 1,0 1-1,0 0 1,0 0-1,-1-1 1,1 1-1,0 0 1,-20 42-1422,11-25-722</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3.443"/>
    </inkml:context>
    <inkml:brush xml:id="br0">
      <inkml:brushProperty name="width" value="0.025" units="cm"/>
      <inkml:brushProperty name="height" value="0.025" units="cm"/>
    </inkml:brush>
  </inkml:definitions>
  <inkml:trace contextRef="#ctx0" brushRef="#br0">79 104 9129,'0'0'4804,"3"-9"-1078,3-2-2252,3-13 22,-6-4 5950,-5 29-7313,1-1 0,-1 1 0,1-1 0,0 1 0,-1-1 0,1 1 0,0 0 0,0 0 0,-1-1 0,1 1 0,0 0 0,0 0 1,-2 2-1,-6 9-28,0 0 0,1 0 0,0 1 0,1 0 0,0 1 0,1 0 0,1 0 0,0 0 0,1 0 0,0 1 0,1-1 0,1 1 0,0 0 0,1 17-1,1-31-92,0 0 0,1 0-1,-1 0 1,0 0-1,0 0 1,1 0 0,-1 0-1,1 0 1,-1 0-1,1 0 1,-1 0 0,1-1-1,0 1 1,-1 0-1,1 0 1,0-1 0,-1 1-1,1 0 1,0-1-1,0 1 1,0-1-1,0 1 1,0-1 0,0 1-1,0-1 1,0 0-1,0 1 1,0-1 0,0 0-1,0 0 1,0 0-1,0 1 1,0-1 0,0 0-1,0-1 1,0 1-1,0 0 1,0 0-1,0 0 1,0-1 0,0 1-1,0 0 1,-1-1-1,1 1 1,1-1 0,4-1 82,-1 0 1,1 0 0,-1-1-1,0 1 1,0-1 0,9-7-1,1-6-87,-1 0-1,-1-1 1,0-1-1,-1 0 1,-1-1-1,0 0 1,-2-1-1,8-22 1,-39 93-7,36-100 0,-11 28 0,-10 32 0,-12 34 0,13-25 0,2-1 0,0 1 0,1 0 0,0 35 0,3-54 0,1 0 0,-1 0 0,0 0 0,1 0 0,-1-1 0,1 1 0,-1 0 0,1 0 0,0 0 0,-1 0 0,1-1 0,0 1 0,0 0 0,-1-1 0,1 1 0,0-1 0,0 1 0,0-1 0,0 1 0,0-1 0,0 1 0,0-1 0,0 0 0,0 0 0,0 1 0,0-1 0,0 0 0,0 0 0,0 0 0,0 0 0,0 0 0,0 0 0,0-1 0,0 1 0,0 0 0,1-1 0,40-9 0,-28 0 0,0 0 0,0-2 0,-1 1 0,0-1 0,-1-1 0,-1-1 0,0 1 0,-1-2 0,0 1 0,14-32 0,-23 45 0,0-1 0,0 1 0,0-1 0,-1 0 0,1 1 0,-1-1 0,1 0 0,-1 0 0,1 0 0,-1 1 0,0-1 0,0 0 0,0-2 0,-5 5 0,-3 14 0,7-14 0,1 1 0,-1-1 0,0 0 0,1 1 0,-1-1 0,1 1 0,-1 0 0,1-1 0,0 1 0,0-1 0,0 1 0,0-1 0,0 1 0,0 0 0,0-1 0,0 1 0,0-1 0,1 1 0,0 2 0,0-4 0,-1 1 0,1-1 0,0 1 0,0-1 0,-1 0 0,1 1 0,0-1 0,0 0 0,0 0 0,-1 1 0,1-1 0,0 0 0,0 0 0,0 0 0,0 0 0,-1 0 0,1 0 0,0 0 0,0 0 0,0-1 0,-1 1 0,1 0 0,0 0 0,0-1 0,1 0 0,3-1 0,0 0 0,0-1 0,0 0 0,0 0 0,0 0 0,-1 0 0,0-1 0,1 0 0,4-6 0,5-10 0,-26 34 0,-22 31 0,29-38 0,-15 24 0,19-30 0,1 1 0,-1-1 0,0 0 0,1 1 0,-1-1 0,1 0 0,-1 1 0,1-1 0,0 1 0,-1-1 0,1 1 0,0-1 0,0 0 0,0 1 0,0-1 0,0 1 0,1-1 0,-1 1 0,1 2 0,2-3 0,0 0 0,0 0 0,-1 0 0,1 0 0,0-1 0,0 1 0,0-1 0,0 0 0,0 0 0,0 0 0,0 0 0,0-1 0,3 0 0,4 1 0,5-1 0,-1-1 0,1 0 0,-1-1 0,28-10 0,-28 8 0,0 1 0,0 1 0,0 0 0,29-2 0,-43 5 0,1 0 0,0 0 0,0 0 0,-1 0 0,1 0 0,0 0 0,0 0 0,-1 0 0,1 0 0,0 1 0,0-1 0,-1 0 0,1 1 0,0-1 0,-1 0 0,1 1 0,-1-1 0,1 1 0,0-1 0,-1 1 0,1-1 0,-1 1 0,0 0 0,1-1 0,-1 1 0,1 0 0,-1-1 0,0 1 0,1 0 0,-1-1 0,0 1 0,1 1 0,-1 30 0,0 3 0,18-63 0,-2-1 0,-1 0 0,-1-1 0,-2-1 0,9-34 0,-10 58-3310,7 6-7100</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3.800"/>
    </inkml:context>
    <inkml:brush xml:id="br0">
      <inkml:brushProperty name="width" value="0.025" units="cm"/>
      <inkml:brushProperty name="height" value="0.025" units="cm"/>
    </inkml:brush>
  </inkml:definitions>
  <inkml:trace contextRef="#ctx0" brushRef="#br0">22 56 13036,'-8'-19'3428,"1"3"-642,1 5-31,5 4 63,1 5-159,6 2-2755,9 1-449,4 8-2081,1 1-3492,7 4-11691</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4.130"/>
    </inkml:context>
    <inkml:brush xml:id="br0">
      <inkml:brushProperty name="width" value="0.025" units="cm"/>
      <inkml:brushProperty name="height" value="0.025" units="cm"/>
    </inkml:brush>
  </inkml:definitions>
  <inkml:trace contextRef="#ctx0" brushRef="#br0">131 272 20563,'-9'2'3956,"-3"1"-2544,0 0 0,0 2-1,-23 10 1,32-14-1304,0 1 1,-1 0-1,1 0 0,0 0 1,0 0-1,0 1 0,0-1 1,1 1-1,-1 0 1,1 0-1,0 0 0,-1 0 1,1 0-1,0 0 0,1 0 1,-1 1-1,1-1 0,-1 1 1,1 0-1,-1 6 0,2-9-137,0 0 0,0 0-1,0-1 1,0 1-1,0 0 1,0 0 0,0 0-1,0 0 1,0-1 0,0 1-1,0 0 1,1 0-1,-1 0 1,0-1 0,1 1-1,-1 0 1,1 0-1,-1-1 1,1 1 0,-1 0-1,1-1 1,-1 1-1,1-1 1,0 1 0,-1 0-1,1-1 1,0 1 0,-1-1-1,1 0 1,0 1-1,0-1 1,2 1-7,0 0 1,0-1-1,0 1 0,0-1 1,0 0-1,0 0 0,-1 0 1,1-1-1,5 0 0,1-1 61,0 0 0,0-1 0,0 0 0,0-1 0,9-4 0,4-8 80,0 0 0,-1-2 0,-1 0 1,-1-1-1,0-1 0,-1 0 0,-2-2 1,0 0-1,-1-1 0,-2 0 0,0-1 1,-1-1-1,10-33 0,-15 31-105,-8 13 0,-6 13 0,-4 9 0,-7 10 0,1 0 0,0 1 0,2 1 0,0 1 0,2 0 0,0 1 0,1 0 0,-9 26 0,18-42 0,1 0 0,0 0 0,0 1 0,1-1 0,-1 1 0,1-1 0,1 1 0,-1-1 0,1 1 0,0-1 0,1 1 0,1 8 0,-1-12 0,0 0 0,1 0 0,-1 0 0,1 0 0,0 0 0,0 0 0,0 0 0,0-1 0,0 1 0,1-1 0,-1 1 0,1-1 0,-1 0 0,1 0 0,0 0 0,0-1 0,0 1 0,0-1 0,0 1 0,1-1 0,-1 0 0,0 0 0,0 0 0,6 0 0,12 3-163,0-1-1,0-1 1,41-2-1,-48-1-731,-1-1 0,1 0 1,26-8-1,9-10-9382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5.266"/>
    </inkml:context>
    <inkml:brush xml:id="br0">
      <inkml:brushProperty name="width" value="0.025" units="cm"/>
      <inkml:brushProperty name="height" value="0.025" units="cm"/>
    </inkml:brush>
  </inkml:definitions>
  <inkml:trace contextRef="#ctx0" brushRef="#br0">148 243 17264,'0'-8'2814,"1"-9"-1500,1 5-129,-1 0 1,0 0 0,-1 0 0,0 0 0,-1 0-1,-5-22 1,6 33-1147,0 0 1,-1 1-1,1-1 1,-1 0-1,1 1 0,-1-1 1,1 1-1,-1-1 0,1 0 1,-1 1-1,0-1 0,1 1 1,-1 0-1,0-1 0,1 1 1,-1 0-1,0-1 0,1 1 1,-1 0-1,0 0 0,0-1 1,0 1-1,1 0 1,-1 0-1,0 0 0,0 0 1,1 0-1,-1 0 0,0 0 1,0 1-1,0-1 0,1 0 1,-1 0-1,0 0 0,1 1 1,-1-1-1,0 0 0,0 1 1,1-1-1,-1 1 1,1-1-1,-1 1 0,-1 0 1,-24 26 161,14-11-98,2 1 1,-1 0 0,2 1 0,0 0 0,2 1 0,0-1 0,0 1-1,2 1 1,1-1 0,-4 38 0,7-56-104,1 1 0,0-1 0,0 0 0,1 0 0,-1 0 0,0 1 0,0-1 0,0 0 0,1 0 0,-1 0 0,1 0 0,-1 0 0,1 0 0,-1 0 0,1 1 0,0-2 0,-1 1 0,1 0 0,0 0 0,0 0 0,0 0 0,0 0 0,0-1 0,-1 1 0,1 0 0,1-1 0,-1 1 0,0-1 0,0 1 0,0-1 0,0 1 0,0-1 0,0 0 0,1 0 0,-1 1 0,0-1 0,0 0 0,0 0 0,1 0 0,-1 0 0,0 0 0,0-1 0,0 1 0,0 0 0,2-1 0,5-1 0,-1 0 0,0 0 0,0-1 0,0 0 0,0 0 0,8-6 0,6-6 0,-1 0 0,0-1 0,-1-1 0,-1-1 0,-1-1 0,27-37 0,-32 39 0,-1 0 0,-1-1 0,-1 0 0,0-1 0,-1 0 0,-1 0 0,-1-1 0,7-39 0,-13 46 0,-2 12 0,-4 9 0,6-7 0,-18 31 0,3 1 0,0 1 0,2 1 0,2-1 0,1 2 0,-7 48 0,16-81 0,1 0 0,-1 0 0,1-1 0,0 1 0,0 0 0,0 0 0,0 0 0,0 0 0,1 0 0,0 0 0,-1-1 0,1 1 0,0 0 0,0 0 0,0-1 0,1 1 0,-1-1 0,1 1 0,-1-1 0,1 1 0,0-1 0,0 0 0,4 4 0,-2-4 0,0-1 0,-1 0 0,1 0 0,0 0 0,0 0 0,0 0 0,0-1 0,0 1 0,0-1 0,0 0 0,0-1 0,0 1 0,0-1 0,0 0 0,0 0 0,0 0 0,6-2 0,0-1 0,1-1 0,-1 0 0,0 0 0,0-1 0,0-1 0,-1 1 0,0-2 0,0 1 0,-1-1 0,0 0 0,12-16 0,-10 10 0,0-1 0,-1 0 0,0 0 0,-2-1 0,0 0 0,10-33 0,-33 98 0,10-35 0,1-1 0,0 1 0,1 0 0,1 0 0,0 0 0,1 0 0,0 29 0,2-41 0,1 0 0,-1-1 0,1 1 0,-1-1 0,1 1 0,0-1 0,0 1 0,-1-1 0,1 0 0,0 1 0,0-1 0,0 0 0,1 0 0,-1 1 0,0-1 0,0 0 0,1 0 0,-1 0 0,1-1 0,-1 1 0,0 0 0,1-1 0,0 1 0,-1 0 0,1-1 0,-1 0 0,1 1 0,0-1 0,-1 0 0,1 0 0,-1 0 0,1 0 0,0 0 0,-1 0 0,1 0 0,2-2 0,4 2 0,-1-1 0,0-1 0,0 1 0,0-1 0,0 0 0,-1-1 0,11-5 0,-7 2 0,0-1 0,0 0 0,-1 0 0,0-1 0,0 0 0,-1 0 0,0-1 0,-1 0 0,0-1 0,0 0 0,-1 0 0,0 0 0,-1-1 0,0 0 0,0 0 0,3-15 0,-8 26 0,0 0 0,0 0 0,0-1 0,0 1 0,0 0 0,0 0 0,0 0 0,0 0 0,0 0 0,0-1 0,0 1 0,0 0 0,0 0 0,0 0 0,0 0 0,0 0 0,0 0 0,0-1 0,0 1 0,0 0 0,0 0 0,-1 0 0,1 0 0,0 0 0,0 0 0,0-1 0,0 1 0,0 0 0,0 0 0,0 0 0,0 0 0,-1 0 0,1 0 0,0 0 0,0 0 0,0 0 0,0 0 0,0 0 0,0 0 0,-1 0 0,1 0 0,0 0 0,0 0 0,0 0 0,0 0 0,0 0 0,-1 0 0,1 0 0,0 0 0,0 0 0,0 0 0,0 0 0,0 0 0,-1 0 0,1 0 0,0 0 0,0 0 0,0 0 0,0 0 0,0 0 0,0 0 0,0 1 0,-1-1 0,1 0 0,0 0 0,0 0 0,0 0 0,-8 6 0,3 1 0,0 0 0,0 1 0,0-1 0,1 1 0,0 0 0,1 0 0,0 0 0,0 1 0,0-1 0,1 1 0,1 0 0,-1 0 0,2-1 0,-1 1 0,1 0 0,1 11 0,0-19 1,0 1 1,0 0-1,0-1 0,0 0 0,1 1 1,-1-1-1,0 1 0,1-1 1,-1 0-1,1 0 0,-1 0 0,1 0 1,-1 0-1,1 0 0,0 0 1,-1-1-1,1 1 0,0-1 0,0 1 1,0-1-1,-1 1 0,1-1 1,0 0-1,0 0 0,0 0 1,0 0-1,2-1 0,3 1-191,0 0-1,0-1 1,0 0-1,0 0 1,0 0-1,8-4 1,10-11-4593,-3-6-3134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5.573"/>
    </inkml:context>
    <inkml:brush xml:id="br0">
      <inkml:brushProperty name="width" value="0.025" units="cm"/>
      <inkml:brushProperty name="height" value="0.025" units="cm"/>
    </inkml:brush>
  </inkml:definitions>
  <inkml:trace contextRef="#ctx0" brushRef="#br0">0 314 8712,'0'0'9844,"13"-8"-7506,-2 0-1986,0 2 0,1-1 0,-1 1-1,2 1 1,-1 0 0,0 1 0,1 0-1,24-4 1,461-29 2020,6 35-2466,-139 2 5,1200-79 299,-313 6 5196,-1134 70-5300,215-17-111,-303 12-951,-26 1-1626,-15-1-2176,-9 0-2561,-4 1-5316</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5.607"/>
    </inkml:context>
    <inkml:brush xml:id="br0">
      <inkml:brushProperty name="width" value="0.025" units="cm"/>
      <inkml:brushProperty name="height" value="0.025" units="cm"/>
    </inkml:brush>
  </inkml:definitions>
  <inkml:trace contextRef="#ctx0" brushRef="#br0">0 0 22517,'0'0'6567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6.047"/>
    </inkml:context>
    <inkml:brush xml:id="br0">
      <inkml:brushProperty name="width" value="0.025" units="cm"/>
      <inkml:brushProperty name="height" value="0.025" units="cm"/>
    </inkml:brush>
  </inkml:definitions>
  <inkml:trace contextRef="#ctx0" brushRef="#br0">9 443 17969,'0'0'5840,"-2"10"-2850,-5 32-668,7-41-2259,0 1-1,0-1 1,0 0 0,0 1 0,1-1 0,-1 1-1,0-1 1,1 0 0,-1 1 0,1-1 0,-1 0-1,1 1 1,0-1 0,-1 0 0,1 0 0,0 1-1,0-1 1,0 0 0,0 0 0,0 0 0,0 0-1,0 0 1,0 0 0,1-1 0,-1 1 0,0 0-1,0-1 1,1 1 0,-1-1 0,0 1 0,1-1-1,-1 1 1,0-1 0,1 0 0,-1 0 0,3 0-1,2 1 104,0-1-1,0 0 0,0 0 1,0-1-1,0 0 0,0 0 1,6-2-1,3-3-165,0 0 0,-1-1 0,1-1 0,-2-1 0,1 0 0,-1 0 0,12-12 0,79-84 0,-80 79 0,-1 0 0,-1-2 0,-1 0 0,-2-2 0,-1 0 0,-2-1 0,0 0 0,-3-2 0,15-48 0,-42 194 0,-17 7 0,20-84 0,1 0 0,2 1 0,2-1 0,1 1 0,0 58 0,6-92-63,-1 0 0,1 0 0,0 0 1,0 0-1,0 0 0,0-1 0,1 1 0,-1 0 0,1-1 0,-1 1 0,1-1 1,0 1-1,0-1 0,0 0 0,1 0 0,-1 0 0,0 0 0,1 0 0,-1 0 1,1-1-1,0 1 0,-1-1 0,1 0 0,0 0 0,0 0 0,3 1 0,0-6-6327,-5-13 1455,-5-10-881,-10-2-168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7.120"/>
    </inkml:context>
    <inkml:brush xml:id="br0">
      <inkml:brushProperty name="width" value="0.025" units="cm"/>
      <inkml:brushProperty name="height" value="0.025" units="cm"/>
    </inkml:brush>
  </inkml:definitions>
  <inkml:trace contextRef="#ctx0" brushRef="#br0">118 412 4837,'-10'-6'5733,"3"1"-4740,-46-26 4819,7 16 2272,44 14-6200,6 0-1660,-1 1 1,1-1-1,0 1 0,-1 0 0,1-1 0,0 2 0,-1-1 0,7 1 1,6 0 74,18-3 263,61-12-1,-68 8-511,-1 2 0,1 1 0,-1 1-1,35 1 1,-59 2-40,1 0 0,-1-1-1,0 1 1,1 0 0,-1 0 0,1 0 0,-1 1-1,0-1 1,0 1 0,0-1 0,0 1 0,0 0-1,0-1 1,0 1 0,-1 0 0,1 0 0,-1 0-1,1 0 1,-1 1 0,0-1 0,0 0 0,0 1-1,0-1 1,0 1 0,0-1 0,-1 1 0,1-1-1,-1 1 1,0-1 0,0 5 0,2 11 270,-2-1 1,0 1 0,-3 21-1,2-34-227,-7 33 115,7-38-164,1 0-1,0 0 1,0 0 0,0 0-1,0 0 1,0 0 0,0 0 0,0 0-1,0 0 1,0 0 0,0 0-1,0 0 1,0 0 0,0 0 0,0 0-1,0 0 1,6-22 21,10-31-25,18-107 0,-34 163 0,0 0 0,0 1 0,0-1 0,0 0 0,1 0 0,-1 0 0,1 0 0,0 0 0,0 0 0,0 0 0,0 0 0,0 0 0,1-1 0,-1 1 0,1 0 0,0-1 0,0 1 0,0-1 0,0 0 0,0 0 0,0 1 0,1-1 0,-1-1 0,1 1 0,-1 0 0,1-1 0,0 1 0,0-1 0,0 0 0,0 0 0,0 0 0,0 0 0,0 0 0,0-1 0,0 1 0,0-1 0,6 0 0,1 0 0,1-1 0,-1 0 0,0-1 0,0 0 0,0 0 0,0-1 0,0-1 0,-1 1 0,1-1 0,15-10 0,-10 4 0,-1 0 0,0-1 0,-1-1 0,0 0 0,0-1 0,-1 0 0,-1-1 0,12-19 0,-17 23 0,0 0 0,0-1 0,-2 0 0,1 0 0,-1 0 0,-1-1 0,0 0 0,-1 1 0,0-1 0,0 0 0,-2 0 0,1 0 0,-2-14 0,1 25 0,0 0 0,0 0 0,0 1 0,0-1 0,-1 0 0,1 0 0,0 0 0,0 0 0,0 0 0,-1 0 0,1 0 0,0 0 0,-1 0 0,1 1 0,-1-1 0,1 0 0,-1 0 0,0 0 0,1 1 0,-1-1 0,0 0 0,1 1 0,-1-1 0,0 1 0,0-1 0,1 1 0,-1-1 0,0 1 0,0-1 0,0 1 0,0 0 0,0 0 0,0-1 0,0 1 0,0 0 0,0 0 0,0 0 0,1 0 0,-1 0 0,0 0 0,0 0 0,-1 0 0,-1 1 0,0 0 0,0 0 0,1 0 0,-1 0 0,0 1 0,1-1 0,-1 1 0,1 0 0,0-1 0,0 1 0,-1 0 0,1 0 0,-2 3 0,-10 14 0,1 0 0,1 1 0,1 0 0,1 1 0,0 0 0,2 1 0,1 0 0,0 0 0,1 1 0,2 0 0,0 0 0,2 0 0,0 46 0,2-65 0,1-1 0,-1 1 0,1 0 0,0-1 0,0 1 0,0-1 0,0 1 0,1-1 0,-1 0 0,1 1 0,0-1 0,0 0 0,0 0 0,1 0 0,-1 0 0,1-1 0,-1 1 0,1-1 0,0 1 0,0-1 0,0 0 0,0 0 0,0 0 0,1-1 0,-1 1 0,0-1 0,1 0 0,-1 1 0,1-2 0,0 1 0,-1 0 0,1-1 0,5 1 0,-1-1 0,-1 0 0,0-1 0,0 1 0,0-1 0,1-1 0,-1 1 0,0-1 0,-1 0 0,1-1 0,0 0 0,0 0 0,-1 0 0,0-1 0,0 0 0,0 0 0,8-7 0,-6 2 0,0 1 0,-1-2 0,0 1 0,0-1 0,-1 0 0,0 0 0,-1 0 0,0-1 0,-1 0 0,0 0 0,-1 0 0,0 0 0,-1-1 0,2-19 0,-4 32 0,0-1 0,0 0 0,0 1 0,0-1 0,-1 0 0,1 1 0,0-1 0,0 0 0,0 0 0,-1 1 0,1-1 0,0 0 0,0 0 0,-1 0 0,1 1 0,0-1 0,-1 0 0,1 0 0,0 0 0,0 0 0,-1 0 0,1 1 0,0-1 0,-1 0 0,1 0 0,0 0 0,-1 0 0,1 0 0,0 0 0,-1 0 0,1 0 0,0 0 0,-1 0 0,1-1 0,0 1 0,-1 0 0,1 0 0,0 0 0,-1 0 0,1 0 0,0 0 0,0-1 0,-1 1 0,1 0 0,0 0 0,-1-1 0,1 1 0,0 0 0,0 0 0,0-1 0,-1 1 0,1 0 0,0 0 0,0-1 0,0 1 0,0 0 0,0-1 0,0 1 0,-1 0 0,1-1 0,0 1 0,0 0 0,0-1 0,0 1 0,0 0 0,0-1 0,-18 23 0,15-15 0,-1-1 0,1 1 0,0 0 0,1-1 0,0 2 0,0-1 0,0 0 0,1 0 0,0 0 0,0 1 0,1-1 0,1 11 0,-1-16 0,1-1 0,0 1 0,0-1 0,0 1 0,0-1 0,0 1 0,0-1 0,1 1 0,-1-1 0,0 0 0,1 0 0,-1 0 0,1 0 0,-1 0 0,1 0 0,0 0 0,-1 0 0,1-1 0,0 1 0,-1 0 0,1-1 0,0 0 0,0 1 0,0-1 0,0 0 0,-1 0 0,1 0 0,0 0 0,0 0 0,0-1 0,2 0 0,5 1 0,-1-1 0,1 0 0,0 0 0,-1-1 0,13-5 0,-7 0 0,0 0 0,-1-1 0,0-1 0,0 0 0,-1-1 0,17-18 0,-22 22 0,0-1 0,0-1 0,-1 0 0,0 0 0,-1 0 0,0 0 0,0-1 0,-1 0 0,0 0 0,-1 0 0,5-15 0,-8 24 0,0 0 0,0-1 0,0 1 0,0 0 0,0 0 0,0 0 0,0-1 0,0 1 0,0 0 0,0 0 0,0 0 0,-1-1 0,1 1 0,0 0 0,0 0 0,0 0 0,0-1 0,0 1 0,0 0 0,0 0 0,0 0 0,-1 0 0,1-1 0,0 1 0,0 0 0,0 0 0,0 0 0,-1 0 0,1 0 0,0-1 0,0 1 0,0 0 0,-1 0 0,1 0 0,0 0 0,0 0 0,0 0 0,-1 0 0,1 0 0,0 0 0,0 0 0,0 0 0,-1 0 0,1 0 0,0 0 0,0 0 0,0 0 0,-1 0 0,1 0 0,0 0 0,0 0 0,0 1 0,-1-1 0,1 0 0,0 0 0,0 0 0,0 0 0,-1 0 0,1 0 0,0 1 0,0-1 0,0 0 0,0 0 0,0 0 0,0 0 0,-1 1 0,-13 10 0,4-2 0,1 1 0,1 1 0,-1-1 0,2 1 0,-1 1 0,2 0 0,0 0 0,0 0 0,1 0 0,0 1 0,1 0 0,-5 26 0,9-38 0,0 0 0,0 0 0,0 0 0,0 0 0,0 0 0,0 0 0,0 0 0,1 0 0,-1 0 0,0 0 0,0 0 0,1 0 0,-1-1 0,1 1 0,-1 0 0,1 0 0,-1 0 0,1 0 0,-1 0 0,1-1 0,0 1 0,-1 0 0,1-1 0,0 1 0,0 0 0,0-1 0,-1 1 0,1-1 0,2 1 0,0 0 0,0 0 0,-1-1 0,1 0 0,0 1 0,0-1 0,0 0 0,0-1 0,0 1 0,0 0 0,4-2 0,2-1 0,0 0 0,0 0 0,0-1 0,0 0 0,14-9 0,-2-5 0,0-2 0,-1-1 0,-2 0 0,0-1 0,-1-1 0,-2 0 0,14-27 0,-40 69 0,1 1 0,1 0 0,1 0 0,0 1 0,2 0 0,0 0 0,2 1 0,-4 30 0,8-50 0,0-1 0,1 0 0,-1 1 0,0-1 0,0 1 0,1-1 0,-1 0 0,0 1 0,1-1 0,-1 0 0,1 0 0,0 1 0,-1-1 0,1 0 0,0 0 0,0 0 0,0 0 0,0 0 0,0 0 0,0 0 0,0 0 0,0 0 0,0-1 0,0 1 0,1 0 0,-1-1 0,0 1 0,0-1 0,1 1 0,-1-1 0,0 1 0,1-1 0,-1 0 0,1 0 0,-1 0 0,0 0 0,1 0 0,-1 0 0,0 0 0,1 0 0,-1-1 0,1 1 0,-1 0 0,0-1 0,2 0 0,4-1 0,0 0 0,0 0 0,0 0 0,-1-1 0,0 0 0,1-1 0,10-7 0,-6 2-623,-1-1-1,0-1 1,9-12-1,-3 0-2171,-1-1 0,-1 0 0,-1-1 0,9-28 0,1-6-6937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7.464"/>
    </inkml:context>
    <inkml:brush xml:id="br0">
      <inkml:brushProperty name="width" value="0.025" units="cm"/>
      <inkml:brushProperty name="height" value="0.025" units="cm"/>
    </inkml:brush>
  </inkml:definitions>
  <inkml:trace contextRef="#ctx0" brushRef="#br0">176 3 6951,'-3'-3'21496,"-7"27"-17249,-5 21-6551,11-30 4489,-7 55-2107,2 2-1,1 78 1,9-69-2810,-3-99 2180,-2 0-1,0 0 1,-1 1-1,0-1 1,-15-30-1,-49-78 3965,68 125-3377,0-1 1,0 1 0,0 0 0,1 0 0,-1-1 0,1 1-1,-1 0 1,1-1 0,-1 1 0,1 0 0,0-1-1,0 1 1,0-1 0,0 1 0,0 0 0,0-1 0,0-2-1,1 4-1,-1-1-1,1 0 1,-1 0-1,1 1 1,-1-1-1,1 0 1,-1 1-1,1-1 1,0 0-1,-1 1 0,1-1 1,0 1-1,0-1 1,0 1-1,-1-1 1,1 1-1,0 0 1,0-1-1,0 1 1,1 0-1,7-1 186,0 0 0,0 0 0,0 1 0,15 3 0,-2-2-67,86-1-5416,-115-4-1352,2 1 4525,-16-9-5302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7.808"/>
    </inkml:context>
    <inkml:brush xml:id="br0">
      <inkml:brushProperty name="width" value="0.025" units="cm"/>
      <inkml:brushProperty name="height" value="0.025" units="cm"/>
    </inkml:brush>
  </inkml:definitions>
  <inkml:trace contextRef="#ctx0" brushRef="#br0">52 57 256,'0'0'23222,"-49"-43"-21108,47 40-833,2 2-864,0 0-770,9-3-3714,3-1-5414</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8.216"/>
    </inkml:context>
    <inkml:brush xml:id="br0">
      <inkml:brushProperty name="width" value="0.025" units="cm"/>
      <inkml:brushProperty name="height" value="0.025" units="cm"/>
    </inkml:brush>
  </inkml:definitions>
  <inkml:trace contextRef="#ctx0" brushRef="#br0">4 1 15022,'0'0'13528,"0"11"-11943,-3 193 1047,3-203-2632,0-1 0,0 0 0,0 1 0,0-1 0,0 0 0,0 1 0,0-1 0,0 0 0,0 1 0,0-1 0,0 0 0,0 1 0,0-1 0,0 0 0,1 1 0,-1-1 0,0 0 0,0 0 0,0 1 0,0-1 0,1 0 0,-1 1 0,0-1 0,0 0 0,1 0 0,-1 0 0,0 1 0,0-1 0,1 0 0,-1 0 0,0 0 0,1 0 0,-1 0 0,0 1 0,1-1 0,-1 0 0,0 0 0,1 0 0,-1 0 0,0 0 0,1 0 0,-1 0 0,1 0 0,19-9 0,16-18 0,9-20 0,-30 30 0,0 0 0,2 2 0,0 0 0,18-13 0,-34 27 0,0 1 0,-1-1 0,1 1 0,0 0 0,-1-1 0,1 1 0,0-1 0,-1 1 0,1 0 0,0 0 0,0-1 0,-1 1 0,1 0 0,0 0 0,0 0 0,0 0 0,-1 0 0,1 0 0,0 0 0,0 0 0,0 0 0,-1 0 0,1 1 0,0-1 0,0 0 0,-1 0 0,1 1 0,0-1 0,-1 0 0,1 1 0,0-1 0,-1 1 0,1-1 0,0 1 0,-1-1 0,1 1 0,-1 0 0,1-1 0,-1 1 0,1 0 0,-1-1 0,0 1 0,1 0 0,-1-1 0,0 1 0,0 0 0,1 0 0,-1-1 0,0 1 0,0 0 0,0 0 0,0 0 0,0-1 0,0 1 0,0 0 0,0 0 0,0 0 0,0 0 0,-3 61 0,2-54 0,-8 37 22,-18 51 0,18-65-328,37-81-2988,-3-2-3544,-8 12-1249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8.560"/>
    </inkml:context>
    <inkml:brush xml:id="br0">
      <inkml:brushProperty name="width" value="0.025" units="cm"/>
      <inkml:brushProperty name="height" value="0.025" units="cm"/>
    </inkml:brush>
  </inkml:definitions>
  <inkml:trace contextRef="#ctx0" brushRef="#br0">1 182 16271,'0'0'10191,"10"5"-7543,-4-1-2227,-4-2-301,1 0 1,-1-1-1,0 1 1,1-1-1,0 1 1,-1-1-1,1 0 1,0 0-1,-1 0 1,1-1-1,0 1 1,0-1-1,0 1 1,0-1-1,0 0 1,0 0-1,0 0 0,-1-1 1,1 1-1,0-1 1,0 1-1,0-1 1,0 0-1,4-2 1,8-7-65,0 0 0,-2 0 0,1-2 0,21-22 0,-31 30-59,-1 0 0,1 0 1,-1 0-1,1-1 0,-1 1 0,-1-1 0,1 0 1,-1 0-1,1 0 0,-1 0 0,-1 0 0,1-1 1,-1 1-1,0 0 0,0-1 0,-1 1 0,1-1 1,-1 1-1,-1-8 0,1 12 3,-1 0 0,1 0 0,-1 0 0,1 0 0,-1 0 0,0 0 0,1 0 0,-1 0 0,0 1 0,0-1 0,1 0 0,-1 0 0,0 1 0,0-1 0,0 0 0,0 1 0,0-1 0,0 1 0,0 0 0,0-1 0,0 1 0,0 0 0,0-1 0,0 1 0,-1 0 0,1 0 0,0 0 0,0 0 0,0 0 0,0 0 0,0 0 0,-1 1 0,-2-1 0,1 0 0,0 1 0,-1 0 0,1 0 0,0 0 0,0 0 0,0 0 0,0 1 0,0-1 0,-4 3 0,0 3 0,0 0 0,1 1 0,-1-1 0,1 1 0,1 0 0,0 1 0,0 0 0,0-1 0,1 2 0,-3 11 0,1-4 0,1 0 0,1 0 0,1 0 0,-3 34 0,6-48 1,0-1 0,0 0-1,0 0 1,0 1 0,0-1 0,1 0-1,-1 0 1,1 1 0,-1-1 0,1 0 0,0 0-1,0 0 1,0 0 0,0 0 0,0 0 0,0 0-1,0 0 1,1-1 0,-1 1 0,1 0-1,0-1 1,2 2 0,-1-1-5,0 0-1,1-1 1,-1 1-1,1-1 1,-1 0-1,1 0 1,-1-1-1,1 1 1,0-1-1,-1 1 1,1-1-1,5-1 1,6-1-166,0 0 1,1-1-1,-2-1 1,1-1 0,22-9-1,18-13-4982,-6-6-5738,-22 8-1511</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1:59.571"/>
    </inkml:context>
    <inkml:brush xml:id="br0">
      <inkml:brushProperty name="width" value="0.025" units="cm"/>
      <inkml:brushProperty name="height" value="0.025" units="cm"/>
    </inkml:brush>
  </inkml:definitions>
  <inkml:trace contextRef="#ctx0" brushRef="#br0">63 0 10186,'0'0'15347,"-2"9"-13243,-18 76-813,-12 65 1242,28-127-2272,1-1 0,2 1 0,0-1 1,4 38-1,-3-58-261,0 0 0,1 1 0,-1-1 0,0 0 0,1 0 0,-1 0 0,1 0 0,0 0 0,0 0 0,0 0 0,0 0 0,0 0 0,0-1 0,0 1 0,0 0 0,1 0 0,-1-1 0,1 1 0,-1-1 0,1 0 0,0 1 0,0-1 0,-1 0 0,1 0 0,0 0 0,0 0 0,0 0 0,0-1 0,0 1 0,0 0 0,0-1 0,0 0 0,1 1 0,-1-1 0,0 0 0,0 0 0,0 0 0,0 0 0,0-1 0,0 1 0,1-1 0,1 0 0,6-2 0,-1 0 0,0 0 0,0-1 0,0 0 0,-1-1 0,1 0 0,13-11 0,-8 3 0,18-16 0,-30 28 0,-1 0 0,0 0 0,0 0 0,1 0 0,-1 0 0,1 0 0,-1 0 0,1 0 0,-1 1 0,1-1 0,-1 1 0,1-1 0,-1 1 0,1 0 0,0 0 0,-1-1 0,1 1 0,1 0 0,-2 3 0,0-1 0,0 0 0,0 0 0,0 0 0,0 1 0,-1-1 0,1 0 0,-1 1 0,0-1 0,1 1 0,-1-1 0,0 0 0,-1 1 0,1-1 0,-1 4 0,1 1 0,-1 12 0,0-12 0,1 0 0,0-1 0,0 1 0,1 0 0,0 0 0,3 11 0,-4-16 0,1-1 0,0 0 0,0 1 0,0-1 0,-1 0 0,1 1 0,1-1 0,-1 0 0,0 0 0,0 0 0,0 0 0,0 0 0,1 0 0,-1 0 0,0-1 0,1 1 0,-1 0 0,1-1 0,-1 1 0,1-1 0,-1 0 0,1 1 0,-1-1 0,1 0 0,-1 0 0,1 0 0,0 0 0,-1 0 0,1 0 0,-1 0 0,1-1 0,-1 1 0,1 0 0,-1-1 0,3 0 0,8-3 0,0-1 0,1 0 0,-1-1 0,-1 0 0,1-1 0,11-10 0,-13 10 0,0 0 0,0 1 0,1 0 0,-1 0 0,1 1 0,1 1 0,22-7 0,-33 12 0,0-1 0,0 0 0,0 0 0,0 1 0,-1-1 0,1 0 0,0 1 0,0-1 0,0 1 0,0-1 0,0 1 0,0 0 0,-1-1 0,1 1 0,0 0 0,-1-1 0,1 1 0,0 0 0,-1 0 0,1 0 0,-1 0 0,1 0 0,-1-1 0,1 1 0,-1 0 0,0 0 0,0 0 0,1 0 0,-1 0 0,0 0 0,0 0 0,0 0 0,0 0 0,0 0 0,0 0 0,0 0 0,-1 2 0,-1 50 0,1-43 0,1-8 0,-1-1 0,1 1 0,0-1 0,-1 1 0,1-1 0,0 1 0,0-1 0,0 1 0,0-1 0,1 1 0,-1-1 0,0 1 0,0-1 0,1 1 0,-1-1 0,1 0 0,0 1 0,-1-1 0,1 1 0,0-1 0,0 0 0,0 0 0,0 0 0,0 1 0,0-1 0,2 1 0,-1-1 0,1-1 0,-1-1 0,1 1 0,-1 0 0,1 0 0,-1-1 0,1 0 0,-1 1 0,1-1 0,-1 0 0,0 0 0,1 0 0,-1 0 0,0-1 0,0 1 0,2-2 0,43-30 0,29-18 0,-70 48 0,0-1 0,1 1 0,-1 0 0,1 1 0,0 0 0,0 0 0,0 0 0,0 1 0,10-1 0,-16 3 0,-1-1 0,1 1 0,0 0 0,-1 0 0,1-1 0,0 1 0,-1 0 0,1 0 0,-1 0 0,1 0 0,-1 0 0,1 0 0,-1 0 0,0 0 0,0 0 0,1 0 0,-1 0 0,0 0 0,0 0 0,0 0 0,0 0 0,0 0 0,0 0 0,0 1 0,-1-1 0,0 1 0,-3 34 0,-10-2 0,11-28 0,1 0 0,-1 0 0,1 1 0,0-1 0,0 1 0,1-1 0,-1 9 0,3-14 0,-1-1 0,0 0 0,1 0 0,-1 0 0,1 1 0,-1-1 0,1 0 0,-1 0 0,1 0 0,0 0 0,-1 0 0,1 0 0,-1 0 0,1 0 0,-1 0 0,1 0 0,-1 0 0,1 0 0,-1-1 0,1 1 0,-1 0 0,1 0 0,-1 0 0,1-1 0,-1 1 0,0 0 0,1-1 0,-1 1 0,1 0 0,-1-1 0,0 1 0,1 0 0,0-2 0,18-11 0,4-4 0,0 2 0,35-17 0,5-4 0,-59 34 0,0 0 0,0-1 0,0 0 0,0 0 0,0 0 0,-1 0 0,0 0 0,0-1 0,0 1 0,0-1 0,0 0 0,-1 0 0,1 0 0,-1 0 0,0-1 0,-1 1 0,1-1 0,-1 1 0,0-1 0,0 1 0,1-9 0,-2 12 0,0 0 0,0 1 0,-1-1 0,1 0 0,0 0 0,-1 1 0,1-1 0,0 0 0,-1 1 0,1-1 0,-1 0 0,1 1 0,-1-1 0,1 1 0,-1-1 0,0 1 0,1-1 0,-1 1 0,1-1 0,-1 1 0,0-1 0,0 1 0,1 0 0,-1-1 0,0 1 0,0 0 0,1 0 0,-1 0 0,0 0 0,0 0 0,1 0 0,-1-1 0,0 2 0,0-1 0,0 0 0,1 0 0,-1 0 0,0 0 0,0 0 0,1 1 0,-3 0 0,0-1 0,0 1 0,0 0 0,-1 0 0,1 0 0,0 0 0,0 1 0,0-1 0,-5 5 0,5-4 0,1 1 0,-1 0 0,1-1 0,0 1 0,0 0 0,0 0 0,1 1 0,-1-1 0,1 0 0,0 0 0,0 1 0,0-1 0,0 1 0,0-1 0,0 7 0,1-9 0,0 1 0,1-1 0,-1 1 0,0 0 0,1-1 0,-1 1 0,1-1 0,-1 1 0,1-1 0,-1 1 0,1-1 0,0 0 0,0 1 0,0-1 0,0 0 0,0 0 0,0 0 0,0 1 0,0-1 0,1 0 0,-1 0 0,0-1 0,1 1 0,-1 0 0,0 0 0,1-1 0,-1 1 0,1-1 0,-1 1 0,1-1 0,0 1 0,-1-1 0,1 0 0,2 0 0,29 2 0,-1-2 0,35-5 0,21 0 0,-87 6 0,1-1 0,-1 0 0,1 0 0,-1 1 0,1-1 0,0 1 0,-1-1 0,0 1 0,1 0 0,-1-1 0,1 1 0,-1 0 0,2 1 0,5 1 0,-5-25 0,-3-3 6,-1 14-3,1 0-1,0 0 1,4-20-1,-4 29-5,1 0 0,-1 0 0,1 0-1,-1 0 1,1 0 0,0 1 0,-1-1-1,1 0 1,0 1 0,0-1 0,1 0-1,-1 1 1,0-1 0,0 1 0,1 0-1,-1-1 1,1 1 0,-1 0 0,1 0-1,-1 0 1,1 0 0,0 0 0,-1 0-1,1 1 1,0-1 0,0 0 0,3 0-1,36-5-5718,-16 1-2574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0.262"/>
    </inkml:context>
    <inkml:brush xml:id="br0">
      <inkml:brushProperty name="width" value="0.025" units="cm"/>
      <inkml:brushProperty name="height" value="0.025" units="cm"/>
    </inkml:brush>
  </inkml:definitions>
  <inkml:trace contextRef="#ctx0" brushRef="#br0">169 31 17905,'0'-1'122,"0"-1"1,-1 1-1,1 0 1,0 0-1,0 0 1,0 0-1,-1 0 1,1-1 0,-1 1-1,1 0 1,-1 0-1,1 0 1,-1 0-1,0 0 1,1 0-1,-1 1 1,0-1-1,0 0 1,0 0-1,0 0 1,1 1-1,-1-1 1,0 0-1,0 1 1,-1-1-1,1 1 1,-2-1-1,-1-1 432,0 1 0,0 1 0,0-1 0,0 0 0,0 1 0,0 0 0,0 0 0,-7 1 0,5 0-124,1-1-1,0 1 1,0 0 0,0 0 0,0 1-1,0 0 1,0-1 0,1 2 0,-1-1-1,1 0 1,-1 1 0,1 0 0,0 0-1,-8 7 1,12-9-433,0-1 1,0 0-1,0 0 1,0 0-1,0 1 0,0-1 1,0 0-1,0 0 0,0 1 1,0-1-1,0 0 1,0 0-1,1 0 0,-1 1 1,0-1-1,0 0 1,0 0-1,0 0 0,0 1 1,0-1-1,0 0 0,1 0 1,-1 0-1,0 0 1,0 1-1,0-1 0,0 0 1,1 0-1,-1 0 1,0 0-1,0 0 0,0 0 1,1 0-1,-1 1 0,0-1 1,0 0-1,1 0 1,-1 0-1,0 0 0,0 0 1,0 0-1,1 0 1,-1 0-1,0 0 0,0 0 1,1 0-1,-1-1 1,17 2-226,-14-1 170,16 1-24,1 0-1,-1 2 1,0 0-1,0 1 1,0 1 0,22 8-1,-37-11 86,0-1-1,0 1 1,0 0-1,0 0 1,0 0-1,-1 1 1,1-1-1,-1 1 1,1 0-1,-1 0 1,0 0-1,0 0 1,-1 0-1,1 1 1,0 0-1,-1-1 1,0 1 0,0 0-1,0 0 1,-1 0-1,1 0 1,-1 0-1,0 0 1,0 1-1,0-1 1,-1 0-1,1 1 1,-1-1-1,0 1 1,0-1-1,-1 0 1,0 1-1,-1 6 1,0-6 28,0-1 0,0 1 0,-1 0 0,1-1 0,-1 0 1,0 1-1,-1-1 0,1-1 0,0 1 0,-1 0 0,0-1 0,0 0 0,0 0 0,-1 0 1,1 0-1,0 0 0,-1-1 0,-7 3 0,0-1 13,0 1 1,0-1-1,-1-1 1,1 0-1,-1-1 1,-16 1-1,24-2-38,0-1 1,-1 0-1,1 0 1,0-1-1,0 0 1,0 0-1,-1 0 1,1 0-1,0-1 1,0 0-1,1 0 1,-1 0-1,-7-5 1,10 5-42,0 0 1,0 0-1,0 0 1,1 0-1,-1 0 1,1-1-1,-1 1 1,1-1-1,0 1 1,-1-1-1,1 1 1,1-1-1,-1 0 1,0 1-1,1-1 1,-1 0-1,1 0 1,0 0-1,0 1 1,0-1-1,0 0 1,0 0-1,1 1 1,-1-1-1,1 0 1,0 0-1,1-3 1,0 2-765,0 1 1,-1-1 0,2 1 0,-1 0 0,0 0 0,0 0 0,1 0 0,0 0 0,0 0 0,0 1 0,0-1-1,0 1 1,6-4 0,24-12-9222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1.241"/>
    </inkml:context>
    <inkml:brush xml:id="br0">
      <inkml:brushProperty name="width" value="0.025" units="cm"/>
      <inkml:brushProperty name="height" value="0.025" units="cm"/>
    </inkml:brush>
  </inkml:definitions>
  <inkml:trace contextRef="#ctx0" brushRef="#br0">41 376 22709,'0'0'9439,"9"-11"-8879,-3 5-524,32-43 1,-36 46-38,1-1 0,-1 1 0,-1-1 1,1 1-1,0-1 0,-1 0 0,0 1 0,0-1 0,0 0 0,0 0 0,-1 0 1,1 0-1,-1 0 0,0 0 0,-1-7 0,0 10 1,1 0 0,0 0 0,-1 1 0,1-1 0,0 0 0,-1 1 0,1-1 0,-1 0 0,1 1 0,-1-1 0,1 1 0,-1-1 0,0 1 0,1-1 0,-1 1 0,0-1 0,1 1 0,-1 0 0,0-1 0,0 1 0,1 0 0,-1 0 0,0-1 0,0 1 0,1 0 0,-1 0 0,0 0 0,0 0 0,0 0 0,1 0 0,-1 0 0,0 0 0,0 0 0,1 1 0,-1-1 0,0 0 0,0 0 0,1 1 0,-1-1 0,-1 1 0,-1 0 0,-1 1 0,1-1 0,0 1 0,0 0 0,0 0 0,0 0 0,1 0 0,-5 4 0,1 3 0,0 0 0,0 1 0,0 0 0,2 0 0,-1 0 0,1 1 0,1 0 0,-1-1 0,2 1 0,0 0 0,0 0 0,1 1 0,0-1 0,1 12 0,0-21 0,0 0 0,1 1 0,-1-1 0,0 0 0,1 0 0,-1 1 0,1-1 0,-1 0 0,1 0 0,0 0 0,0 0 0,0 0 0,0 0 0,1 0 0,-1 0 0,1 0 0,-1 0 0,1-1 0,-1 1 0,1-1 0,0 1 0,0-1 0,0 0 0,-1 1 0,1-1 0,1 0 0,-1 0 0,0-1 0,0 1 0,0 0 0,0-1 0,1 1 0,-1-1 0,0 0 0,0 1 0,1-1 0,3-1 0,2 1 0,0 0 0,0-1 0,-1 0 0,1-1 0,0 1 0,-1-2 0,1 1 0,-1-1 0,0 0 0,9-5 0,2-5 0,-1 0 0,0-1 0,-1-1 0,-1-1 0,0 0 0,-1-1 0,-1 0 0,-1-1 0,12-23 0,-28 75 0,0-21 0,0 0 0,1 0 0,1 1 0,0-1 0,1 1 0,0 20 0,1-33 0,1 0 0,-1 0 0,0 0 0,0 0 0,0 1 0,1-1 0,-1 0 0,0 0 0,1 0 0,-1 0 0,1 0 0,-1 0 0,1 0 0,0 0 0,-1 0 0,1 0 0,0 0 0,0-1 0,0 1 0,0 0 0,0 0 0,0-1 0,0 1 0,0-1 0,0 1 0,1 0 0,0-1 0,1 1 0,-1-1 0,1 0 0,-1 0 0,1 0 0,0 0 0,-1 0 0,1 0 0,-1-1 0,1 1 0,3-2 0,3-2 0,-1 1 0,1-1 0,-1 0 0,0-1 0,13-9 0,0-6 0,-1 0 0,-1-1 0,-1-1 0,0 0 0,-2-1 0,-1-1 0,-1-1 0,0 0 0,-2-1 0,-2 0 0,0-1 0,-1 0 0,-2-1 0,6-45 0,-26 94 0,-7 22 0,7-14 0,2 2 0,1-1 0,1 2 0,2-1 0,1 1 0,1 0 0,0 53 0,5-82 0,0-1 0,0 1 0,0-1 0,0 1 0,1-1 0,-1 1 0,1-1 0,0 1 0,0-1 0,0 0 0,0 1 0,0-1 0,0 0 0,0 0 0,1 0 0,-1 0 0,1 0 0,0 0 0,-1 0 0,1-1 0,0 1 0,0 0 0,0-1 0,0 0 0,0 1 0,1-1 0,2 1 0,-4-2 0,-1 0 0,0 0 0,1 0 0,-1-1 0,0 1 0,1 0 0,-1 0 0,0-1 0,0 1 0,1 0 0,-1-1 0,0 1 0,0 0 0,1-1 0,-1 1 0,0 0 0,0-1 0,0 1 0,0 0 0,0-1 0,0 1 0,1 0 0,-1-1 0,0 1 0,0-1 0,0 1 0,0 0 0,0-1 0,-1 1 0,1-1 0,0 1 0,0 0 0,0-1 0,0 1 0,0 0 0,-1-1 0,-2-14 0,-4-3 0,0 1 0,-19-28 0,3 3 0,23 41 0,0 1 0,0 0 0,0-1 0,0 1 0,0 0 0,0 0 0,0-1 0,1 1 0,-1 0 0,0 0 0,0 0 0,0-1 0,0 1 0,0 0 0,1 0 0,-1 0 0,0-1 0,0 1 0,0 0 0,1 0 0,-1 0 0,0 0 0,0 0 0,1-1 0,-1 1 0,0 0 0,0 0 0,1 0 0,-1 0 0,0 0 0,0 0 0,1 0 0,-1 0 0,0 0 0,1 0 0,-1 0 0,0 0 0,0 0 0,1 0 0,-1 0 0,0 0 0,0 0 0,1 1 0,-1-1 0,0 0 0,13 1 0,-12-1 0,32 9 0,1-2 0,0-1 0,47 1 0,-71-7 0,0-1 0,0 0 0,0 0 0,0-1 0,0 0 0,0-1 0,10-3 0,-15 3 0,0 1 0,0-1 0,-1 1 0,1-1 0,-1 0 0,0-1 0,0 1 0,0-1 0,0 0 0,-1 0 0,1 0 0,-1 0 0,0-1 0,4-6 0,-7 10 0,1 0 0,0-1 0,0 1 0,-1 0 0,1 0 0,-1 0 0,1-1 0,-1 1 0,0 0 0,1-1 0,-1 1 0,0-1 0,0 1 0,0 0 0,0-1 0,0 1 0,0 0 0,0-1 0,0 1 0,-1-1 0,0-1 0,0 2 0,1 0 0,-1 1 0,0-1 0,0 1 0,0-1 0,0 1 0,0-1 0,0 1 0,0 0 0,0-1 0,0 1 0,0 0 0,0 0 0,0 0 0,0 0 0,0 0 0,0 0 0,0 0 0,0 0 0,0 0 0,-2 1 0,-3 0 0,0 0 0,-1 1 0,1 0 0,0 1 0,0-1 0,0 1 0,-9 6 0,6-1 0,0 0 0,0 1 0,1 0 0,0 0 0,0 1 0,-6 11 0,11-16 0,0 0 0,0 0 0,0 1 0,1-1 0,0 1 0,0-1 0,0 1 0,1 0 0,0 0 0,0 0 0,0 0 0,1 0 0,0 0 0,1 8 0,0-11 0,0 0 0,0-1 0,0 1 0,1 0 0,-1-1 0,1 1 0,0-1 0,0 1 0,0-1 0,0 0 0,0 0 0,0 0 0,1 0 0,-1 0 0,1 0 0,-1-1 0,1 1 0,0-1 0,-1 0 0,1 1 0,0-2 0,0 1 0,0 0 0,0 0 0,5 0 0,10 1 0,0 1 0,36-2 0,-45-1 0,-5 0-203,-1 0 1,1 0-1,-1 0 1,0 0-1,1-1 0,-1 0 1,0 1-1,0-1 0,1 0 1,4-3-1,-6 3-104,-1 0 0,0-1-1,1 1 1,-1 0 0,0-1-1,0 1 1,0-1 0,0 1-1,0-1 1,-1 0 0,1 1-1,0-1 1,-1 0 0,1 0-1,-1 1 1,1-1 0,-1 0-1,0 0 1,0 0 0,0 1-1,0-5 1,0-22-10722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6.135"/>
    </inkml:context>
    <inkml:brush xml:id="br0">
      <inkml:brushProperty name="width" value="0.025" units="cm"/>
      <inkml:brushProperty name="height" value="0.025" units="cm"/>
    </inkml:brush>
  </inkml:definitions>
  <inkml:trace contextRef="#ctx0" brushRef="#br0">1 171 15727,'0'0'8910,"9"3"-6791,-4-1-1904,-1-1 0,1 0 0,-1-1 0,1 1 0,-1-1 0,1 0 0,0 0 0,-1 0 0,1 0 0,-1-1 0,8-2 0,-1 0 38,0-1 0,0-1-1,-1 0 1,16-10 0,6-6-35,35-31 1,23-16 214,-90 68-439,0 0 0,0 0 0,1 0 0,-1-1 0,0 1 1,0 0-1,1 0 0,-1 0 0,0 0 0,0 0 0,1-1 0,-1 1 1,0 0-1,1 0 0,-1 0 0,0 0 0,0 0 0,1 0 0,-1 0 1,0 0-1,1 0 0,-1 0 0,0 0 0,1 0 0,-1 0 0,0 0 1,0 1-1,1-1 0,-1 0 0,0 0 0,0 0 0,1 0 0,-1 0 1,0 1-1,0-1 0,1 0 0,-1 0 0,0 0 0,0 1 0,0-1 1,1 0-1,-1 0 0,0 1 0,0-1 0,0 0 0,0 0 0,1 1 1,0 21-120,-9 26 141,-13 67 129,20-102-185,0-1-1,0 1 1,1-1 0,1 1 0,0-1 0,1 0 0,4 17 0,-5-27-121,-1-1-1,1 1 1,-1-1-1,1 0 1,0 1 0,0-1-1,-1 0 1,1 1-1,0-1 1,0 0-1,0 0 1,1 0 0,-1 0-1,0 0 1,0 0-1,0 0 1,1 0 0,-1-1-1,2 2 1,20-3-6263,-6-9-1535</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1.581"/>
    </inkml:context>
    <inkml:brush xml:id="br0">
      <inkml:brushProperty name="width" value="0.025" units="cm"/>
      <inkml:brushProperty name="height" value="0.025" units="cm"/>
    </inkml:brush>
  </inkml:definitions>
  <inkml:trace contextRef="#ctx0" brushRef="#br0">1 0 3683,'0'0'21685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2.079"/>
    </inkml:context>
    <inkml:brush xml:id="br0">
      <inkml:brushProperty name="width" value="0.025" units="cm"/>
      <inkml:brushProperty name="height" value="0.025" units="cm"/>
    </inkml:brush>
  </inkml:definitions>
  <inkml:trace contextRef="#ctx0" brushRef="#br0">49 1 16047,'0'0'8243,"0"8"-6701,-8 180 1766,-33 197-1,60-462-3227,4 0 0,3 1 0,45-91 0,-66 156-80,1 1 0,1 0 0,-1 0 0,1 0 0,10-9 0,-15 17 0,-1 0 0,1 0 0,0 0 0,0 0 0,0 0 0,1 1 0,-1-1 0,0 1 0,0-1 0,1 1 0,-1 0 0,1 0 0,-1 0 0,1 1 0,0-1 0,-1 0 0,1 1 0,-1 0 0,1 0 0,0-1 0,0 2 0,-1-1 0,1 0 0,0 0 0,-1 1 0,1 0 0,-1-1 0,1 1 0,4 2 0,-6-2 0,1 0 0,-1 0 0,0 0 0,1 0 0,-1 0 0,0 0 0,0 0 0,0 0 0,0 1 0,0-1 0,0 0 0,0 1 0,0-1 0,-1 1 0,1-1 0,0 1 0,-1-1 0,1 1 0,-1-1 0,0 1 0,1-1 0,-1 1 0,0 0 0,0-1 0,0 1 0,0 0 0,0-1 0,-1 1 0,1-1 0,0 1 0,-1 0 0,1-1 0,-1 1 0,0-1 0,1 1 0,-3 1 0,0 3 0,0-1 0,0 0 0,-1 0 0,0 0 0,0 0 0,0-1 0,0 1 0,-7 4 0,-6 3 0,-1-1 0,-1 0 0,-20 8 0,30-14 0,-1-2 0,1 0 0,-1 0 0,1 0 0,-1-1 0,0-1 0,0 1 0,-16-2 0,25 0-8,1 0-1,0 0 1,-1 0-1,1 0 1,-1 0-1,1-1 1,-1 1-1,1 0 1,0 0-1,-1-1 1,1 1-1,0 0 1,-1-1-1,1 1 1,0 0-1,-1-1 1,1 1-1,0 0 1,0-1 0,-1 1-1,1-1 1,0 1-1,0 0 1,0-1-1,0 1 1,-1-1-1,1 1 1,0-1-1,0 1 1,0-1-1,0 1 1,0 0-1,0-1 1,0 1-1,0-1 1,1 1 0,-1-1-1,0 1 1,0-1-1,0 1 1,0 0-1,1-2 1,9-18-1758,-2 12-607,0 1 0,0-1 0,20-11 0,7-2-4903</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2.653"/>
    </inkml:context>
    <inkml:brush xml:id="br0">
      <inkml:brushProperty name="width" value="0.025" units="cm"/>
      <inkml:brushProperty name="height" value="0.025" units="cm"/>
    </inkml:brush>
  </inkml:definitions>
  <inkml:trace contextRef="#ctx0" brushRef="#br0">91 144 15054,'0'0'10826,"-3"8"-9010,-40 75 944,-1 1-1244,80-124-721,-17 12-795,19-39 0,-23 39 0,-15 28 0,0 0 0,1 1 0,-1-1 0,0 0 0,0 1 0,0-1 0,0 0 0,0 0 0,1 1 0,-1-1 0,0 0 0,0 1 0,0-1 0,1 0 0,-1 0 0,0 0 0,0 1 0,1-1 0,-1 0 0,0 0 0,1 0 0,-1 0 0,0 1 0,1-1 0,-1 0 0,0 0 0,1 0 0,-1 0 0,0 0 0,1 0 0,-1 0 0,0 0 0,1 0 0,-1 0 0,0 0 0,1 0 0,-1 0 0,0 0 0,1 0 0,-1-1 0,0 1 0,0 0 0,1 0 0,-1 0 0,0 0 0,1-1 0,-1 1 0,0 0 0,0 0 0,1-1 0,-1 1 0,0 0 0,0 0 0,0-1 0,1 1 0,-1 0 0,0 0 0,0-1 0,0 1 0,5 45 0,-2-16 0,-2-27 0,0 0 0,0 0 0,1 0 0,-1 0 0,0-1 0,1 1 0,-1 0 0,1-1 0,0 1 0,-1-1 0,1 0 0,0 1 0,0-1 0,0 0 0,0 0 0,0 0 0,0 0 0,0-1 0,1 1 0,-1-1 0,0 1 0,0-1 0,0 1 0,1-1 0,-1 0 0,0 0 0,0-1 0,1 1 0,-1 0 0,0-1 0,0 1 0,4-2 0,11-2 0,0-1 0,0 0 0,16-8 0,-22 9 0,-3 0 0,-1 1 0,0 0 0,1 1 0,-1-1 0,1 2 0,11-3 0,-18 4 0,1 0 0,-1 0 0,1 0 0,-1 0 0,1 1 0,-1-1 0,0 0 0,1 0 0,-1 1 0,0-1 0,1 1 0,-1 0 0,0-1 0,1 1 0,-1 0 0,0 0 0,0 0 0,0-1 0,0 1 0,0 0 0,0 1 0,0-1 0,0 0 0,0 0 0,0 0 0,-1 0 0,1 1 0,-1-1 0,1 0 0,-1 1 0,1-1 0,-1 0 0,1 1 0,-1-1 0,0 2 0,1 10-563,4 20-2415,-5-32 2869,0 0 0,0 0 0,0 0 0,0-1 0,1 1 0,-1 0 0,0 0 0,0-1 0,1 1 0,-1 0 0,0-1 0,1 1 1,-1 0-1,1-1 0,-1 1 0,1-1 0,-1 1 0,1 0 0,0-1 0,-1 1 0,1-1 0,0 0 0,-1 1 0,1-1 0,0 0 0,-1 1 0,1-1 0,0 0 0,0 0 0,0 1 0,1-2-313,-1 0 0,0 1 0,0-1 0,0 0 0,1 0 0,-1 0 0,0 0 0,0 0 0,0 0 0,-1 0 0,1 0 0,0-1 0,0 1 0,0 0 0,-1 0 0,1-1 0,-1 1 0,1-1 0,-1 1 0,0 0 0,1-1 0,-1 1 0,0-1 0,0 1 0,0-1 0,0-1 0,2-48-5941,-2 44 5484,-5-43-36,-6 1 3295,6 32 482,2-1 0,0 1 0,-1-27 1,4 43-2814,0 0 1,1 0 0,-1 0 0,1 1-1,0-1 1,-1 0 0,1 0-1,0 1 1,-1-1 0,1 0 0,0 1-1,0-1 1,0 1 0,-1-1-1,1 1 1,0 0 0,0-1 0,0 1-1,0 0 1,0-1 0,0 1-1,0 0 1,0 0 0,0 0-1,0 0 1,0 0 0,0 0 0,-1 0-1,1 0 1,0 0 0,0 1-1,0-1 1,0 0 0,0 1 0,2 0-1,20 5-3035,-8 0-3531,-5 3-130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2.997"/>
    </inkml:context>
    <inkml:brush xml:id="br0">
      <inkml:brushProperty name="width" value="0.025" units="cm"/>
      <inkml:brushProperty name="height" value="0.025" units="cm"/>
    </inkml:brush>
  </inkml:definitions>
  <inkml:trace contextRef="#ctx0" brushRef="#br0">164 1 14606,'0'0'17686,"-5"10"-17275,2-1-405,-2 0 1,1 0-1,-1 0 1,0-1-1,-1 0 0,0 0 1,-1 0-1,1-1 1,-14 12-1,-4-3-6,17-12 0,1 0 0,-1 0 0,1 1 0,0 0 0,0 0 0,0 1 0,1-1 0,0 1 0,-8 12 0,13-18 0,0 1 0,0 0 0,0-1 0,0 1 0,0-1 0,0 1 0,0-1 0,0 1 0,0-1 0,0 1 0,0 0 0,0-1 0,0 1 0,1-1 0,-1 1 0,0-1 0,0 1 0,1-1 0,-1 1 0,0-1 0,1 1 0,-1-1 0,0 0 0,1 1 0,-1-1 0,1 0 0,-1 1 0,1-1 0,-1 0 0,1 1 0,-1-1 0,1 0 0,-1 0 0,1 1 0,-1-1 0,1 0 0,-1 0 0,1 0 0,0 0 0,-1 0 0,1 0 0,-1 0 0,2 0 0,30 2 0,-29-2 0,24 1-29,0 0-1,0-2 1,0-1 0,0-1-1,-1-2 1,1 0-1,33-13 1,-53 13-1868,-13 1-6621,-10 1 366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3.358"/>
    </inkml:context>
    <inkml:brush xml:id="br0">
      <inkml:brushProperty name="width" value="0.025" units="cm"/>
      <inkml:brushProperty name="height" value="0.025" units="cm"/>
    </inkml:brush>
  </inkml:definitions>
  <inkml:trace contextRef="#ctx0" brushRef="#br0">0 98 19058,'0'0'9001,"71"-21"-7752,-35 15-673,2 1-448,1 0-640,-5 0-3043,-1-3-4357</inkml:trace>
  <inkml:trace contextRef="#ctx0" brushRef="#br0" timeOffset="1">451 1 21685,'0'0'4900,"-44"60"-3010,33-34-897,0 1-513,5-3-320,3-1-160,3-6-1057,0-4-1825,0-9-1955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3.714"/>
    </inkml:context>
    <inkml:brush xml:id="br0">
      <inkml:brushProperty name="width" value="0.025" units="cm"/>
      <inkml:brushProperty name="height" value="0.025" units="cm"/>
    </inkml:brush>
  </inkml:definitions>
  <inkml:trace contextRef="#ctx0" brushRef="#br0">115 22 17873,'-5'10'2269,"-7"15"-460,2 0 1,1 1-1,2 0 1,-10 53-1,8 7-697,7-31-914,3-31-56,-1 1 0,-2 0 0,0-1 0,-2 0 0,0 0 0,-2 0 0,-12 34 0,18-58-136,0 0-1,0 1 1,0-1-1,0 0 1,0 0 0,0 0-1,0 0 1,0 0-1,0 1 1,0-1-1,0 0 1,0 0-1,0 0 1,0 0-1,0 0 1,0 1 0,0-1-1,0 0 1,0 0-1,0 0 1,-1 0-1,1 0 1,0 1-1,0-1 1,0 0-1,0 0 1,0 0 0,0 0-1,0 0 1,0 0-1,-1 0 1,1 0-1,0 0 1,0 1-1,0-1 1,0 0-1,0 0 1,-1 0 0,1 0-1,0 0 1,0 0-1,0 0 1,0 0-1,0 0 1,-1 0-1,1 0 1,0 0-1,0 0 1,0 0 0,0 0-1,0 0 1,-1 0-1,1 0 1,0 0-1,0 0 1,0-1-1,0 1 1,0 0-1,0 0 1,-1 0 0,1 0-1,0 0 1,0 0-1,0 0 1,0-1-1,-3-14 363,4-27 30,9-29-402,4-1 0,2 2 0,37-101 0,-48 157-50,1 1 0,0 0 0,1 0 0,0 0 0,1 1 0,14-17 0,-20 26-2,1 0 0,-1 0 0,1 0 0,0 1 0,0-1 0,0 1 0,0 0 1,0-1-1,0 2 0,1-1 0,-1 0 0,1 1 0,-1-1 0,1 1 0,0 0 0,-1 0 0,1 1 1,0-1-1,0 1 0,0 0 0,-1 0 0,1 0 0,0 0 0,0 1 0,0-1 0,-1 1 0,1 0 1,0 0-1,6 4 0,-8-5 55,0 1 0,0 0 0,0 1 0,0-1 0,0 0 1,0 0-1,0 1 0,-1-1 0,1 1 0,-1-1 0,1 1 0,-1 0 1,1 0-1,-1 0 0,0 0 0,0 0 0,0 0 0,0 0 0,0 0 1,-1 0-1,1 0 0,0 0 0,-1 1 0,0-1 0,0 0 1,1 0-1,-1 1 0,0-1 0,-1 0 0,1 0 0,0 0 0,-1 3 1,-1 0 150,1 0 1,-1 0 0,-1-1 0,1 1 0,0-1-1,-1 1 1,0-1 0,0 0 0,-1 0 0,1 0 0,-1 0-1,-6 5 1,5-5-109,-7 6-26,1-1 0,-2-1 1,1 0-1,-1 0 0,-22 8 0,54-41-8034,2 3 122,2-2-5049</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4.072"/>
    </inkml:context>
    <inkml:brush xml:id="br0">
      <inkml:brushProperty name="width" value="0.025" units="cm"/>
      <inkml:brushProperty name="height" value="0.025" units="cm"/>
    </inkml:brush>
  </inkml:definitions>
  <inkml:trace contextRef="#ctx0" brushRef="#br0">71 0 11082,'0'0'18226,"-10"57"-16881,-5-26-416,2 1-192,-2-3-449,4-4-256,6-5-256,4-7-993,1-4-930,12-9-8551,3-10-5669</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4.739"/>
    </inkml:context>
    <inkml:brush xml:id="br0">
      <inkml:brushProperty name="width" value="0.025" units="cm"/>
      <inkml:brushProperty name="height" value="0.025" units="cm"/>
    </inkml:brush>
  </inkml:definitions>
  <inkml:trace contextRef="#ctx0" brushRef="#br0">1 397 9705,'0'0'8702,"11"-2"-4843,15-1-2211,-6 1-235,-1 0 0,0-1 0,33-10 1,-49 12-1317,0 1 0,0-1 0,-1 0 0,1 0 0,0 0 0,0-1 0,-1 1-1,1-1 1,-1 1 0,1-1 0,-1 0 0,0 0 0,0 0 0,0 0 0,0 0 0,0-1 0,0 1 0,0 0 0,-1-1 0,0 0 0,1 1 0,-1-1 0,0 0 0,0 0 0,0 1 0,0-1 0,-1 0 0,1 0 0,-1 0 0,0 0 0,0 0 0,0-5 0,-1 7-97,1 0 0,0 0 0,-1 0 0,1 0 0,-1 0 0,1 0 0,-1 0 0,0 0 0,1 0 0,-1 0 0,0 0 0,0 1 0,1-1 0,-1 0 0,0 1 0,0-1 0,0 0 0,0 1 0,0-1 0,0 1 0,0 0 0,0-1 0,0 1 0,0 0 0,0-1 0,0 1 0,0 0 0,0 0 0,0 0 0,0 0 0,-1 0 0,1 0 0,0 0 0,0 0 0,0 1 0,0-1 0,0 0 0,0 1 0,0-1 0,0 1 0,0-1 0,0 1 0,-1 1 0,-5 0 0,1 1 0,0 0 0,0 1 0,0-1 0,-9 9 0,2 0 0,2 1 0,0 0 0,-19 29 0,26-36 0,0 1 0,1-1 0,0 1 0,0 0 0,0 0 0,1 0 0,0 0 0,1 0 0,0 0 0,0 1 0,0 12 0,1-18 0,1-1 0,-1 1 0,1-1 0,-1 0 0,1 0 0,0 1 0,0-1 0,-1 0 0,1 0 0,0 0 0,0 0 0,0 0 0,0 0 0,0 0 0,1 0 0,-1 0 0,0-1 0,0 1 0,1 0 0,-1-1 0,0 1 0,1-1 0,-1 1 0,0-1 0,1 0 0,-1 0 0,1 1 0,-1-1 0,0 0 0,1 0 0,1-1 0,51-1 0,-52 2 0,12-3 0,0 0 0,-1-1 0,1-1 0,-1 0 0,0-1 0,-1 0 0,1-1 0,-1 0 0,0-1 0,-1 0 0,17-16 0,-3 1 0,-2-1 0,-1-1 0,33-49 0,-44 59 0,-1 0 0,0-1 0,-2 0 0,0 0 0,0-1 0,-2 0 0,8-28 0,-14 45 0,0-1 0,1 1 0,-1-1 0,0 1 0,0-1 0,0 1 0,0 0 0,0-1 0,0 1 0,0-1 0,0 1 0,0-1 0,0 1 0,0-1 0,0 1 0,0-1 0,0 1 0,0 0 0,0-1 0,-1 1 0,1-1 0,0 1 0,0-1 0,0 1 0,-1 0 0,1-1 0,0 1 0,-1 0 0,1-1 0,0 1 0,-1 0 0,1-1 0,0 1 0,-1 0 0,1 0 0,0-1 0,-1 1 0,1 0 0,-1 0 0,0-1 0,-21 10 0,-20 25 0,26-17 0,1 0 0,0 1 0,2 1 0,-15 25 0,23-36 0,1 0 0,0 0 0,1 0 0,0 1 0,0-1 0,1 1 0,0-1 0,1 1 0,-1 0 0,2 0 0,-1 0 0,1-1 0,1 1 0,1 12 0,0-16 0,0 0 0,0 0 0,0-1 0,1 1 0,0-1 0,0 0 0,0 0 0,0 0 0,1 0 0,-1 0 0,1-1 0,0 1 0,0-1 0,0 0 0,1-1 0,-1 1 0,1-1 0,-1 1 0,1-1 0,0-1 0,6 3 0,0-1 0,-1 0 0,0-1 0,1 0 0,-1-1 0,1 0 0,-1 0 0,1-1 0,-1-1 0,17-2 0,-18 0 0,-1 0 0,0 0 0,0-1 0,0 0 0,-1 0 0,1-1 0,-1 0 0,0-1 0,0 1 0,-1-1 0,0-1 0,0 1 0,0-1 0,7-11 0,7-14 0,-1 1 0,15-38 0,-28 56 0,47-108 0,-47 105 0,0 0 0,-2 0 0,0 0 0,-1 0 0,2-31 0,-5 47 0,0 0 0,0-1 0,0 1 0,0-1 0,0 1 0,0-1 0,-1 1 0,1 0 0,0-1 0,0 1 0,0 0 0,0-1 0,-1 1 0,1-1 0,0 1 0,0 0 0,-1-1 0,1 1 0,0 0 0,-1 0 0,1-1 0,0 1 0,-1 0 0,1 0 0,0-1 0,-1 1 0,1 0 0,-1 0 0,1 0 0,0 0 0,-1 0 0,1-1 0,-1 1 0,1 0 0,-1 0 0,1 0 0,0 0 0,-1 0 0,1 0 0,-1 1 0,1-1 0,0 0 0,-1 0 0,1 0 0,-1 0 0,1 0 0,0 1 0,-1-1 0,0 0 0,-21 12 0,2 6 0,2 0 0,0 0 0,2 2 0,0 0 0,1 1 0,1 1 0,1 0 0,0 1 0,2 0 0,-15 45 0,24-61 0,0 1 0,0-1 0,1 0 0,0 0 0,0 1 0,1-1 0,0 0 0,0 1 0,0-1 0,1 1 0,2 7 0,-2-12 0,1 1 0,-1-1 0,1 1 0,0-1 0,0 0 0,0 0 0,0 0 0,0 0 0,1 0 0,0-1 0,-1 1 0,1-1 0,0 1 0,0-1 0,0 0 0,0 0 0,1-1 0,-1 1 0,0 0 0,1-1 0,0 0 0,-1 0 0,4 0 0,3 2 20,0-1 0,0 0 0,1-1 0,-1 0 0,0-1 0,0 0 0,12-2 0,-19 2-44,-1-1 0,1 1-1,-1-1 1,1 0 0,-1 1 0,1-1-1,-1 0 1,0 0 0,0 0 0,1-1-1,-1 1 1,0-1 0,0 1-1,0-1 1,0 1 0,-1-1 0,1 0-1,0 0 1,-1 0 0,1 0 0,-1 0-1,0-1 1,0 1 0,0 0 0,0 0-1,0-1 1,0 1 0,0-1-1,-1 1 1,1-1 0,-1 1 0,0-6-1,0 0-1461,0 0-1,-1-1 0,-1 1 0,1 0 1,-1 0-1,0 0 0,-5-11 0,-14-30-12883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5.081"/>
    </inkml:context>
    <inkml:brush xml:id="br0">
      <inkml:brushProperty name="width" value="0.025" units="cm"/>
      <inkml:brushProperty name="height" value="0.025" units="cm"/>
    </inkml:brush>
  </inkml:definitions>
  <inkml:trace contextRef="#ctx0" brushRef="#br0">57 14 23895,'0'0'6630,"-56"-13"-4708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7.092"/>
    </inkml:context>
    <inkml:brush xml:id="br0">
      <inkml:brushProperty name="width" value="0.025" units="cm"/>
      <inkml:brushProperty name="height" value="0.025" units="cm"/>
    </inkml:brush>
  </inkml:definitions>
  <inkml:trace contextRef="#ctx0" brushRef="#br0">223 133 18738,'-9'0'1831,"-1"2"-1442,0-1 1,-1 1 0,1 1-1,0 0 1,0 0 0,1 1-1,-1 0 1,1 1 0,0 0-1,0 0 1,0 1 0,1 1-1,-1-1 1,-7 10-1,10-10-261,-1 0-1,2 1 0,-1 0 1,1 0-1,0 0 0,1 1 1,0 0-1,0 0 0,0 0 1,1 0-1,0 0 0,1 1 1,0-1-1,0 1 0,1 0 1,0-1-1,1 1 0,0 12 1,0-19-109,0-1 0,0 1 0,1 0 0,-1-1 0,1 1-1,-1 0 1,1-1 0,0 1 0,-1-1 0,1 1 0,0-1 0,0 1 0,0-1 0,0 0 0,0 1 0,0-1 0,1 0 0,-1 0 0,0 0 0,1 0 0,-1 0 0,0 0 0,1 0 0,-1 0 0,1-1 0,0 1 0,-1-1 0,1 1 0,-1-1 0,1 1 0,0-1 0,-1 0 0,1 0 0,0 0 0,0 0 0,-1 0 0,1 0 0,0 0 0,-1-1 0,1 1 0,3-2 0,2 1 15,1-2 0,-1 1 0,0-1 1,0 0-1,0 0 0,0 0 0,0-1 0,6-5 1,0-3 5,0 1 0,-1-2 1,0 1-1,19-29 0,-26 34 98,0-1 0,-1 0 0,0 0 0,0 0 0,-1 0 0,0-1 0,0 1 0,-1-1 0,0 0 0,-1 0 0,1-10 0,-2 19-127,0 1 0,0-1 0,-1 1 0,1-1 0,0 0 0,-1 1 0,1-1 0,0 0 0,-1 0 0,1 1 0,0-1 0,-1 0 0,1 0 0,0 1 0,-1-1 0,1 0 0,-1 0 0,1 0 0,0 0 0,-1 1 0,1-1 0,-1 0 0,1 0 0,-1 0 0,1 0-1,-1 0 1,1 0 0,0 0 0,-1 0 0,1-1 0,-1 1 0,1 0 0,-1 0 0,1 0 0,0 0 0,-1 0 0,1-1 0,0 1 0,-1 0 0,1 0 0,-1-1 0,1 1 0,0 0 0,0-1 0,-1 1 0,1 0 0,0-1 0,-1 1 0,1 0 0,0-1 0,0 1 0,0-1 0,0 1-1,-1 0 1,1-1 0,0 1 0,0-1 0,0 1 0,0-1 0,0 1 0,0 0 0,0-1 0,0 1 0,0-1 0,0 1 0,0-1 0,1 0 0,-26 30-148,16-12 123,1 1-1,0 0 1,1 0-1,1 1 1,1 0 0,0 0-1,1 0 1,2 0-1,-2 39 1,4-56 12,0 1 1,0-1-1,0 1 1,0-1-1,0 1 1,1-1-1,-1 1 1,1-1-1,0 1 1,-1-1-1,1 0 1,0 1-1,0-1 0,1 0 1,-1 0-1,0 0 1,4 4-1,-4-5 9,1 0 0,-1 0 0,1-1 0,-1 1 0,1 0-1,-1-1 1,1 0 0,-1 1 0,1-1 0,0 0 0,-1 1-1,1-1 1,-1 0 0,1 0 0,0 0 0,-1-1 0,1 1-1,-1 0 1,1-1 0,2 0 0,4-2 29,-1 0 1,0-1-1,0 0 1,0 0-1,-1-1 1,1 0-1,-1 0 0,0 0 1,9-11-1,-1-1-33,-1-1 0,0-1-1,-2 0 1,0-1 0,-1 0-1,0-1 1,-2 0 0,-1 0-1,5-25 1,-24 93-3,4-20 0,1 0 0,-6 44 0,13-65 0,2 37 0,-2-42 0,0 0 0,1-1 0,-1 1 0,1 0 0,-1 0 0,1 0 0,-1 0 0,1 0 0,0-1 0,-1 1 0,1 0 0,0-1 0,0 1 0,0 0 0,-1-1 0,1 1 0,0-1 0,0 1 0,0-1 0,0 0 0,0 1 0,0-1 0,0 0 0,0 0 0,0 0 0,0 1 0,0-1 0,0 0 0,0 0 0,0 0 0,0-1 0,0 1 0,0 0 0,0 0 0,0-1 0,0 1 0,1-1 0,5-2 0,0 0 0,0 0 0,0 0 0,-1-1 0,0 0 0,0-1 0,0 1 0,0-1 0,-1 0 0,0-1 0,0 1 0,5-8 0,9-13 0,22-39 0,-30 47 0,-6 10 0,0 0 0,0-1 0,-1 1 0,0-1 0,-1 0 0,0 0 0,2-11 0,-19 143 0,14-120 0,-2 7 0,2-1 0,-1 1 0,1-1 0,0 1 0,2 12 0,-1-21 0,-1 0 0,0 1 0,0-1 0,1 0 0,-1 0 0,1 0 0,-1 0 0,1 0 0,-1 0 0,1 0 0,0 0 0,-1 0 0,1-1 0,0 1 0,0 0 0,0 0 0,0 0 0,-1-1 0,1 1 0,0-1 0,2 2 0,-1-2 0,0 0 0,0 0 0,0 0 0,0 0 0,0 0 0,0 0 0,0-1 0,0 1 0,0 0 0,0-1 0,0 0 0,0 0 0,0 1 0,-1-1 0,1 0 0,0 0 0,1-2 0,9-5 0,-2-1 0,1 0 0,-1 0 0,-1-1 0,0-1 0,0 0 0,-1 0 0,11-19 0,-5 6 0,-2-1 0,0 0 0,11-36 0,-17 41 0,0-1 0,-1 0 0,-1 0 0,1-29 0,-7 49 0,-4 9 0,-3 12 0,-5 22 0,2 1 0,3 0 0,1 0 0,2 1 0,2 0 0,2 0 0,4 61 0,3-77 0,2-1 0,12 37 0,-11-43 0,-1 1 0,-2 0 0,0 0 0,3 38 0,-8-57 0,-3 45 0,3-47 0,-1 0 0,1 0 0,0 0 0,-1 0 0,1 0 0,0 0 0,-1 0 0,1 0 0,-1 0 0,0 0 0,1-1 0,-1 1 0,0 0 0,1 0 0,-1-1 0,0 1 0,0 0 0,1-1 0,-1 1 0,0-1 0,0 1 0,0-1 0,0 0 0,0 1 0,0-1 0,0 0 0,0 0 0,0 1 0,0-1 0,0 0 0,0 0 0,0 0 0,0 0 0,0 0 0,0 0 0,0-1 0,0 1 0,0 0 0,0 0 0,0-1 0,0 1 0,0-1 0,-1 0 0,-1-1 0,-1 0 0,1-1 0,0 0 0,0 1 0,0-1 0,0 0 0,0 0 0,0-1 0,1 1 0,0-1 0,0 1 0,0-1 0,0 0 0,0 1 0,-1-5 0,-20-67 0,21 66 0,-4-13 0,1-1 0,0 0 0,2 0 0,1-1 0,1 1 0,2-26 0,-1 43 0,1-1 0,0 0 0,0 0 0,1 1 0,0-1 0,0 1 0,1-1 0,-1 1 0,1 0 0,1 0 0,-1 0 0,1 0 0,0 1 0,0-1 0,1 1 0,0 0 0,0 0 0,0 1 0,0 0 0,1 0 0,-1 0 0,1 0 0,0 1 0,13-5 0,24-7-567,8-2-3478,5-6-4539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6.817"/>
    </inkml:context>
    <inkml:brush xml:id="br0">
      <inkml:brushProperty name="width" value="0.025" units="cm"/>
      <inkml:brushProperty name="height" value="0.025" units="cm"/>
    </inkml:brush>
  </inkml:definitions>
  <inkml:trace contextRef="#ctx0" brushRef="#br0">1 52 14798,'0'0'6123,"11"-5"-3432,76-28 1404,-77 29-3584,1 2 1,1-1 0,-1 1 0,0 1-1,1 0 1,-1 0 0,17 2 0,-27 0-502,0-1 0,0 1 0,0-1 0,0 0 1,0 1-1,-1 0 0,1-1 0,0 1 0,0 0 0,0-1 1,-1 1-1,1 0 0,0 0 0,-1-1 0,1 1 0,-1 0 1,1 0-1,-1 0 0,1 0 0,-1 0 0,0 0 0,1 0 1,-1 0-1,0 0 0,0 0 0,0 0 0,0 0 0,0 0 1,0 0-1,0 0 0,0 0 0,0 0 0,0 0 1,0 0-1,-1 0 0,1 0 0,0 0 0,-1 1 0,-1 4 6,0 0 0,0-1 0,0 1-1,0-1 1,-7 11 0,-8 6 67,0-1 0,-30 26 0,33-34-65,0 0 0,0 1-1,2 1 1,-1 0 0,2 1 0,-19 34 0,30-50-18,0 1 1,-1 0-1,1 0 1,0 0 0,-1-1-1,1 1 1,0 0 0,0 0-1,0 0 1,-1 0 0,1-1-1,0 1 1,0 0-1,1 0 1,-1 0 0,0 0-1,0 0 1,0-1 0,0 1-1,1 0 1,-1 0 0,0 0-1,1-1 1,-1 1-1,1 0 1,-1 0 0,1-1-1,-1 1 1,1-1 0,-1 1-1,2 1 1,1-1 2,-1 0 0,0 0 0,1 0 0,0 0 1,-1 0-1,1 0 0,0-1 0,-1 1 0,1-1 0,3 0 0,66-5 44,-10-11-1861,-44 10 342,-1-1 0,1-1 0,-1 0 0,-1-1 0,0-1 0,17-13 0,-6-1-5948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8.604"/>
    </inkml:context>
    <inkml:brush xml:id="br0">
      <inkml:brushProperty name="width" value="0.025" units="cm"/>
      <inkml:brushProperty name="height" value="0.025" units="cm"/>
    </inkml:brush>
  </inkml:definitions>
  <inkml:trace contextRef="#ctx0" brushRef="#br0">158 159 11403,'0'0'16239,"-12"-1"-14904,10 1-1275,-2-1-29,1 1-1,0-1 1,-1 1 0,1 0 0,0 0 0,-1 0-1,1 0 1,0 1 0,0-1 0,-1 1 0,1 0-1,0 0 1,0 0 0,0 0 0,0 0 0,0 1-1,0 0 1,0-1 0,0 1 0,0 0-1,1 0 1,-1 1 0,1-1 0,0 0 0,0 1-1,-2 2 1,-7 12 52,1 1-1,1-1 1,-8 24 0,14-34-44,0 1 0,1 0 1,0-1-1,1 1 0,-1 0 1,2 0-1,-1 0 1,1 0-1,0 0 0,2 14 1,-1-21-38,-1 0 1,0 0-1,1 0 1,-1-1-1,1 1 1,-1 0-1,1 0 1,0 0-1,-1 0 1,1-1-1,0 1 1,0 0-1,0 0 1,-1-1-1,1 1 1,0-1-1,0 1 1,0-1-1,0 1 1,0-1-1,0 0 1,0 1-1,0-1 1,0 0-1,0 0 1,0 0-1,0 0 1,0 0-1,0 0 1,0 0-1,0 0 1,2 0-1,35-11 145,-25 4-104,0-1 1,-1-1-1,0 0 0,-1-1 1,0-1-1,0 1 0,-1-2 1,0 1-1,8-14 0,-1-1 8,0-1-1,-2-1 1,16-40-1,-25 54 34,-2 0 0,1-1 0,-2 1 0,0-1 0,-1 0 0,1-21 0,-4 36-84,1 1 0,0-1 0,0 0 0,0 0 0,0 0 0,0 1 0,0-1 0,0 0 0,-1 0 0,1 0 0,0 1 0,0-1 0,0 0 0,0 0 0,-1 0 0,1 0 0,0 0 0,0 1 0,0-1 0,-1 0 0,1 0 0,0 0 0,0 0 0,0 0 0,-1 0 0,1 0 0,0 0 0,0 0 0,-1 0 0,1 0 0,0 0 0,0 0 0,-1 0 0,1 0 0,0 0 0,0 0 0,-1 0 0,1 0 0,0 0 0,0-1 0,0 1 1,-1 0-1,1 0 0,0 0 0,0 0 0,0 0 0,0 0 0,-1-1 0,1 1 0,0 0 0,0 0 0,0 0 0,0-1 0,0 1 0,-1 0 0,1 0 0,0 0 0,0-1 0,0 1 0,0 0 0,0 0 0,0-1 0,0 1 0,0 0 0,0 0 0,0-1 0,0 1 0,-13 17-65,1 7 100,1 0 1,2 1-1,0 1 1,2-1 0,1 1-1,1 1 1,1-1-1,-1 47 1,5-71-24,0 1 1,0 0-1,0 0 1,0 0-1,1-1 1,-1 1-1,1 0 1,-1 0-1,1-1 0,0 1 1,0 0-1,1-1 1,-1 1-1,0-1 1,1 1-1,-1-1 1,1 0-1,0 0 1,0 0-1,2 3 1,0-4-2,-1 1 0,0 0 0,1-1 0,-1 0 0,1 0 0,0 0 0,-1 0 0,1 0 0,0-1 0,0 1 0,-1-1 0,1 0 0,0 0 0,7-2 0,-2 0-11,0 0 0,0-1 0,0 0 0,0-1 0,0 0 0,-1 0 0,1-1 0,-1 0 0,0 0 0,-1-1 0,0 0 0,1-1 0,-2 1 0,9-11 0,-7 8 0,0-1 0,-1 1 0,0-2 0,-1 1 0,0-1 0,-1 0 0,0 0 0,0 0 0,-1-1 0,4-21 0,-9 22 0,-7 21 0,-7 25 0,11-21 0,0 0 0,1 0 0,0 1 0,2 0 0,-1-1 0,2 25 0,0-38 0,0 1 0,1-1 0,-1 1 0,0-1 0,1 0 0,-1 1 0,1-1 0,-1 0 0,1 0 0,-1 1 0,1-1 0,0 0 0,0 0 0,0 0 0,0 0 0,0 0 0,0 0 0,0 0 0,0 0 0,0 0 0,0 0 0,0-1 0,1 1 0,-1 0 0,0-1 0,1 1 0,-1-1 0,0 0 0,1 1 0,-1-1 0,0 0 0,1 0 0,-1 0 0,1 1 0,-1-2 0,0 1 0,1 0 0,-1 0 0,3-1 0,1 0 0,0 0 0,0 0 0,0 0 0,0-1 0,0 0 0,0 0 0,0 0 0,-1-1 0,7-4 0,0-2 0,-1 0 0,-1-1 0,0 0 0,0-1 0,-1 0 0,0 0 0,-1-1 0,0 0 0,-1 0 0,0 0 0,-1-1 0,-1 0 0,0 0 0,0 0 0,-2-1 0,1 1 0,-1-17 0,-1 29 0,-1 1 0,0-1 0,0 1 0,0 0 0,0-1 0,0 1 0,0-1 0,0 1 0,0-1 0,0 1 0,0 0 0,0-1 0,0 1 0,0-1 0,0 1 0,0-1 0,0 1 0,0 0 0,0-1 0,-1 1 0,1-1 0,0 1 0,0 0 0,-1-1 0,1 1 0,0 0 0,0-1 0,-1 1 0,1 0 0,0-1 0,-1 1 0,1 0 0,0 0 0,-1-1 0,1 1 0,-1 0 0,1 0 0,0 0 0,-1 0 0,1-1 0,-1 1 0,1 0 0,-1 0 0,1 0 0,0 0 0,-1 0 0,1 0 0,-1 0 0,1 0 0,-1 0 0,1 1 0,-1-1 0,1 0 0,0 0 0,-1 0 0,0 1 0,-18 17 0,14-8 0,0 0 0,2 0 0,-1 0 0,1 0 0,0 1 0,1-1 0,1 1 0,-1 0 0,2 0 0,0-1 0,0 1 0,3 20 0,-2-29-111,-1 0 0,1 0 0,0 0 1,0 0-1,0 0 0,0 0 0,0-1 0,0 1 0,1 0 0,-1-1 1,0 1-1,1-1 0,0 1 0,-1-1 0,1 1 0,0-1 0,0 0 1,3 2-1,-2-2-297,0 0 0,0 0 1,-1 0-1,1 0 1,1 0-1,-1-1 0,0 0 1,0 1-1,0-1 1,0 0-1,0 0 0,0-1 1,0 1-1,0 0 1,0-1-1,0 0 0,0 0 1,0 0-1,0 0 1,3-2-1,15-16-9906</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08.946"/>
    </inkml:context>
    <inkml:brush xml:id="br0">
      <inkml:brushProperty name="width" value="0.025" units="cm"/>
      <inkml:brushProperty name="height" value="0.025" units="cm"/>
    </inkml:brush>
  </inkml:definitions>
  <inkml:trace contextRef="#ctx0" brushRef="#br0">54 46 16528,'0'0'13004,"-54"-46"-12460,54 51-576,0 9-96,0 3-2082,1-5-4356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0.724"/>
    </inkml:context>
    <inkml:brush xml:id="br0">
      <inkml:brushProperty name="width" value="0.025" units="cm"/>
      <inkml:brushProperty name="height" value="0.025" units="cm"/>
    </inkml:brush>
  </inkml:definitions>
  <inkml:trace contextRef="#ctx0" brushRef="#br0">16 211 10826,'0'0'11488,"-3"9"-9987,-9 28-140,12-36-1285,0 0 1,0 0 0,0-1-1,0 1 1,0 0 0,0 0-1,0 0 1,0 0 0,0 0-1,1-1 1,-1 1 0,0 0-1,0 0 1,1-1 0,-1 1-1,1 0 1,-1 0 0,0-1-1,1 1 1,-1 0 0,1-1-1,0 1 1,-1-1-1,1 1 1,0 0 0,-1-1-1,1 0 1,0 1 0,-1-1-1,1 1 1,0-1 0,0 0-1,0 1 1,-1-1 0,1 0-1,0 0 1,0 0 0,0 0-1,0 0 1,-1 0 0,1 0-1,0 0 1,0 0 0,0 0-1,1 0 1,38-7 1554,-30 2-1465,1-1 0,0-1 1,-1 0-1,-1 0 1,1-1-1,-1 0 0,0-1 1,13-16-1,-10 10-10,-1 0 0,-1 0 1,0-1-1,-1-1 0,8-20 0,-15 32-156,0 0 0,-1 0 0,1 0 0,-1 0 0,0 0 0,0 0 0,-1-1 0,1 1 0,-1 0 0,0 0 0,-1-6 0,0 10 0,1 1 0,0-1 0,-1 1 0,1-1 0,0 1 0,-1-1 0,1 1 0,-1-1 0,1 1 0,-1 0 0,1-1 0,-1 1 0,1 0 0,-1-1 0,1 1 0,-1 0 0,1 0 0,-1-1 0,0 1 0,1 0 0,-1 0 0,1 0 0,-1 0 0,0 0 0,1 0 0,-1 0 0,1 0 0,-1 0 0,0 0 0,1 0 0,-1 0 0,1 1 0,-1-1 0,0 0 0,1 0 0,-1 0 0,1 1 0,-1-1 0,1 0 0,-2 2 0,-21 13 0,13-4 0,0 2 0,1-1 0,1 1 0,0 1 0,0-1 0,2 1 0,-1 1 0,2-1 0,0 1 0,1 0 0,0 0 0,1 0 0,1 1 0,0-1 0,1 1 0,2 19 0,-1-34 0,0 0 0,0-1 0,0 1 0,0 0 0,0 0 0,0-1 0,1 1 0,-1 0 0,0-1 0,1 1 0,-1 0 0,0-1 0,1 1 0,-1 0 0,1-1 0,-1 1 0,1-1 0,-1 1 0,1-1 0,-1 1 0,1-1 0,0 1 0,-1-1 0,1 1 0,0-1 0,-1 0 0,1 1 0,1-1 0,23-3 0,22-24 0,-16-1 0,37-40 0,16-15 0,-84 83 0,0-1 0,0 1 0,0 0 0,1-1 0,-1 1 0,0 0 0,0-1 0,1 1 0,-1 0 0,0-1 0,1 1 0,-1 0 0,0 0 0,1-1 0,-1 1 0,0 0 0,1 0 0,-1 0 0,1-1 0,-1 1 0,0 0 0,1 0 0,-1 0 0,1 0 0,-1 0 0,0 0 0,1 0 0,-1 0 0,1 0 0,-1 0 0,1 0 0,-1 0 0,0 0 0,1 1 0,-1-1 0,1 0 0,-1 0 0,0 0 0,1 0 0,-1 1 0,0-1 0,1 0 0,-1 1 0,1-1 0,0 24 0,-13 33 0,6-38 0,2-11 0,1 1 0,0 0 0,1 0 0,0 0 0,1 0 0,-1 13 0,2-22 0,1 1 0,0-1 0,0 1 0,-1-1 0,1 0 0,0 0 0,0 1 0,-1-1 0,1 0 0,0 0 0,0 0 0,0 0 0,-1 0 0,1 0 0,0 0 0,0 0 0,0 0 0,-1 0 0,1 0 0,0 0 0,0-1 0,0 1 0,-1 0 0,1-1 0,0 1 0,1-1 0,15-10 0,0 0 0,-1 0 0,0-2 0,19-18 0,11-10 0,-30 28 0,-8 6 0,0 0 0,1 0 0,0 0 0,0 1 0,0 1 0,1-1 0,0 2 0,0-1 0,14-3 0,-23 8 0,0 0 0,0 0 0,0 0 0,-1 0 0,1 1 0,0-1 0,0 0 0,0 1 0,-1-1 0,1 1 0,0-1 0,0 1 0,-1-1 0,1 1 0,0 0 0,-1-1 0,1 1 0,-1 0 0,1-1 0,-1 1 0,1 0 0,-1 0 0,1-1 0,-1 1 0,0 0 0,0 0 0,1 0 0,-1 0 0,0 0 0,0-1 0,0 1 0,0 0 0,0 0 0,0 0 0,0 0 0,0 1 0,-2 41 0,2-39 0,-3 15 0,-1 0 0,-1-1 0,-11 27 0,2-3 0,13-40-279,1-5-1504,1 1-629,0-12-6246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1.485"/>
    </inkml:context>
    <inkml:brush xml:id="br0">
      <inkml:brushProperty name="width" value="0.025" units="cm"/>
      <inkml:brushProperty name="height" value="0.025" units="cm"/>
    </inkml:brush>
  </inkml:definitions>
  <inkml:trace contextRef="#ctx0" brushRef="#br0">1 51 9993,'0'0'11184,"1"-10"-8018,0 2-3058,3-21 3752,-3 29-3807,-1 0 0,0 0 1,0 0-1,0 0 0,0 0 0,0 0 0,0 0 1,0 0-1,0 0 0,0 0 0,0 0 0,0 0 1,0 0-1,0 0 0,0 0 0,0 0 0,0 0 1,1 0-1,-1 0 0,0 0 0,0 0 1,0 0-1,0 0 0,0 0 0,0 0 0,0 0 1,0 0-1,0 0 0,0 0 0,0 0 0,0 0 1,0 0-1,0 0 0,0 0 0,0 0 1,1 21 431,-2 59 81,3 98 368,-2-175-921,0 0 1,1 0-1,-1 0 1,0 0-1,1-1 0,0 1 1,-1 0-1,1 0 1,0-1-1,1 1 1,-1 0-1,0-1 0,1 0 1,-1 1-1,1-1 1,0 0-1,0 1 1,0-1-1,0 0 1,0-1-1,0 1 0,1 0 1,-1-1-1,1 1 1,-1-1-1,1 1 1,-1-1-1,5 1 1,-3-2-5,0 1 0,1-1 0,-1 0 0,0-1 0,1 1 1,-1-1-1,0 1 0,1-1 0,-1-1 0,0 1 1,0-1-1,0 1 0,0-1 0,0 0 0,0-1 1,-1 1-1,7-5 0,12-11-9,0-2 0,-2 0 0,0-1 0,31-43 0,-42 52 0,-1 0 0,-1 0 0,0-1 0,-1 0 0,0 0 0,-1-1 0,-1 0 0,0 0 0,-1 0 0,0 0 0,1-23 0,-16 48 0,0 9 0,8-11-2280,3 5-5716</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1.815"/>
    </inkml:context>
    <inkml:brush xml:id="br0">
      <inkml:brushProperty name="width" value="0.025" units="cm"/>
      <inkml:brushProperty name="height" value="0.025" units="cm"/>
    </inkml:brush>
  </inkml:definitions>
  <inkml:trace contextRef="#ctx0" brushRef="#br0">54 0 20243,'0'0'10826,"-1"13"-9987,-21 91-328,14-74-442,1-1 1,1 2 0,1-1-1,0 60 1,5-90-86,0 0 1,1 0-1,-1 0 1,0 1-1,0-1 0,0 0 1,0 0-1,0 0 1,0 0-1,1 1 0,-1-1 1,0 0-1,0 0 1,0 0-1,1 0 0,-1 0 1,0 0-1,0 0 1,0 1-1,1-1 1,-1 0-1,0 0 0,0 0 1,0 0-1,1 0 1,-1 0-1,0 0 0,0 0 1,1 0-1,-1 0 1,0 0-1,0 0 0,0 0 1,1 0-1,-1-1 1,0 1-1,0 0 0,0 0 1,1 0-1,-1 0 1,0 0-1,0 0 0,0 0 1,1-1-1,-1 1 1,0 0-1,0 0 0,0 0 1,0 0-1,0-1 1,0 1-1,1 0 0,-1 0 1,10-10-2116,5-31-6694,-12 16 1309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2.172"/>
    </inkml:context>
    <inkml:brush xml:id="br0">
      <inkml:brushProperty name="width" value="0.025" units="cm"/>
      <inkml:brushProperty name="height" value="0.025" units="cm"/>
    </inkml:brush>
  </inkml:definitions>
  <inkml:trace contextRef="#ctx0" brushRef="#br0">32 134 17328,'0'0'3572,"-5"-10"170,-18-32-336,23 40-3329,-1 1-1,0 0 1,1 0 0,0-1 0,-1 1-1,1 0 1,0 0 0,-1-1 0,1 1-1,0 0 1,0-1 0,0 1 0,0 0-1,1-1 1,-1 1 0,0 0 0,0-1-1,1 1 1,-1 0 0,1-1 0,-1 1-1,1 0 1,0 0 0,-1 0 0,1 0-1,0 0 1,0 0 0,0 0-1,-1 0 1,1 0 0,0 0 0,1 0-1,-1 0 1,0 0 0,1 0 0,4-2 235,1 0 0,-1 0 0,0 1 0,1 0 0,8-2 1,-8 2-230,18-4-83,0 1 0,1 2 0,27-2 0,-42 4 0,-1 1 0,0 0 0,1 1 0,-1 0 0,1 1 0,-1 0 0,0 0 0,0 1 0,0 1 0,12 5 0,-17-6 0,-1 0 0,1 0 0,-1 1 0,0 0 0,0 0 0,0 0 0,-1 0 0,0 1 0,1-1 0,-1 1 0,-1 0 0,1 0 0,-1 0 0,0 0 0,2 7 0,-3-8 0,0-1 0,0 0 0,-1 0 0,1 1 0,-1-1 0,0 0 0,0 1 0,-1-1 0,1 0 0,0 1 0,-1-1 0,0 0 0,0 0 0,0 0 0,0 0 0,-1 0 0,1 0 0,-1 0 0,1 0 0,-1 0 0,0 0 0,0-1 0,-1 1 0,1-1 0,0 0 0,-5 3 0,-4 3-142,-1 0 0,0-1-1,-1-1 1,0 0 0,0 0 0,0-1 0,-1-1-1,1-1 1,-1 0 0,-25 2 0,38-19-16263</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2.654"/>
    </inkml:context>
    <inkml:brush xml:id="br0">
      <inkml:brushProperty name="width" value="0.025" units="cm"/>
      <inkml:brushProperty name="height" value="0.025" units="cm"/>
    </inkml:brush>
  </inkml:definitions>
  <inkml:trace contextRef="#ctx0" brushRef="#br0">25 1 17745,'0'0'9411,"1"8"-7825,-1 31-716,-1 0 1,-10 58-1,-3 57 544,14-153-1508,0 0 1,0 0-1,0 1 0,0-1 1,1 0-1,-1 0 1,0 0-1,0 0 0,1 1 1,-1-1-1,1 0 0,-1 0 1,1 0-1,-1 0 0,1 0 1,0 0-1,-1 0 1,1 0-1,0 0 0,0 0 1,0-1-1,0 1 0,0 0 1,1 1-1,0-2-191,-1 0 0,1 1 0,-1-1 0,0 0 1,1 0-1,-1 0 0,1 0 0,-1 0 0,0 0 0,1 0 0,-1 0 0,1-1 0,-1 1 0,0-1 1,1 1-1,-1-1 0,0 1 0,0-1 0,1 0 0,-1 1 0,0-1 0,2-2 0,13-12-10039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3.875"/>
    </inkml:context>
    <inkml:brush xml:id="br0">
      <inkml:brushProperty name="width" value="0.025" units="cm"/>
      <inkml:brushProperty name="height" value="0.025" units="cm"/>
    </inkml:brush>
  </inkml:definitions>
  <inkml:trace contextRef="#ctx0" brushRef="#br0">189 65 10666,'0'0'13261,"5"-9"-11158,11-27-368,-16 35-1691,0 0-1,0 1 1,0-1 0,0 1-1,1-1 1,-1 1 0,0-1-1,0 1 1,0-1 0,-1 1-1,1-1 1,0 1 0,0-1-1,0 0 1,0 1 0,0-1-1,-1 1 1,1-1 0,0 1-1,0-1 1,-1 1 0,1 0-1,0-1 1,-1 1 0,1-1-1,0 1 1,-1 0 0,1-1-1,-1 1 1,1 0 0,-1-1-1,1 1 1,-1 0 0,1 0-1,-1-1 1,1 1 0,-1 0-1,1 0 1,-1 0 0,1 0-1,-2-1 1,-23 0 391,22 1-280,-4 0-92,0 0-1,0 0 1,0 0 0,1 1 0,-1 0 0,0 0 0,1 0 0,-1 1 0,1 0 0,-1 1 0,1-1 0,0 1 0,0 0 0,0 1 0,0-1 0,1 1-1,-1 1 1,-4 4 0,9-9-63,1 0-1,0 0 0,0 1 0,0-1 0,0 0 1,0 0-1,-1 0 0,1 0 0,0 1 1,0-1-1,0 0 0,0 0 0,0 0 0,0 1 1,0-1-1,0 0 0,0 0 0,0 0 1,0 1-1,0-1 0,0 0 0,0 0 0,0 0 1,0 1-1,0-1 0,0 0 0,0 0 1,0 0-1,0 1 0,0-1 0,0 0 0,0 0 1,1 0-1,-1 1 0,0-1 0,0 0 1,0 0-1,0 0 0,0 0 0,1 1 0,-1-1 1,0 0-1,0 0 0,1 0 0,14 4-95,27-3-220,-31-1 165,-2 0 69,-1 1 0,1-1 0,0 2 0,-1-1 0,1 1-1,-1 1 1,1-1 0,11 7 0,-17-8 70,-1 1 0,1 0 0,0 0 0,-1 0 0,1 0 0,-1 0 0,0 0 0,0 1 0,0-1 0,0 1 0,0 0 0,0-1 0,-1 1 0,1 0 0,-1 0 0,0 0 0,0 0 0,0 0 0,0 0 0,0 1 0,-1-1 0,1 0 0,-1 0 0,0 0 0,0 6 0,-1-6 77,0 0-1,0 0 1,0-1 0,-1 1 0,1 0 0,-1 0 0,1-1 0,-1 1-1,0-1 1,0 0 0,0 1 0,0-1 0,0 0 0,0 0-1,-1 0 1,1-1 0,-1 1 0,0-1 0,1 1 0,-1-1-1,0 0 1,0 0 0,-5 2 0,-10 2 427,0 0 0,-27 4 0,38-8-491,-1 1-6,-1 0-1,1-1 1,0 0-1,0 0 1,0-1 0,-1 0-1,1-1 1,0 0-1,-11-2 1,19 3-46,-1 0 0,1-1 1,-1 1-1,1 0 0,-1-1 0,1 1 1,-1-1-1,1 1 0,-1 0 1,1-1-1,0 1 0,-1-1 0,1 1 1,0-1-1,0 1 0,-1-1 1,1 1-1,0-1 0,0 0 1,0 1-1,-1-1 0,1 1 0,0-1 1,0 1-1,0-1 0,0 0 1,0 1-1,0-1 0,0 1 1,1-2-1,12-16-2245,26-8-3131,-4 9 297,3 2-1276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4.312"/>
    </inkml:context>
    <inkml:brush xml:id="br0">
      <inkml:brushProperty name="width" value="0.025" units="cm"/>
      <inkml:brushProperty name="height" value="0.025" units="cm"/>
    </inkml:brush>
  </inkml:definitions>
  <inkml:trace contextRef="#ctx0" brushRef="#br0">96 289 16432,'0'0'10201,"-10"6"-9929,1-1-221,1 1 0,0 0 0,0 0 0,1 0 0,-11 12 0,15-14-24,0 0 1,0 0-1,1 0 0,-1 0 0,1 1 1,0-1-1,0 0 0,0 1 0,1 0 1,0-1-1,0 1 0,0 0 0,0 0 0,1-1 1,0 1-1,0 7 0,0-11-15,1 0 0,-1 0 1,1 0-1,-1 0 0,1 0 0,0 0 0,-1 0 0,1 0 0,0 0 0,0 0 1,-1 0-1,1-1 0,0 1 0,0 0 0,0 0 0,0-1 0,0 1 0,0-1 1,0 1-1,1-1 0,-1 1 0,0-1 0,0 0 0,0 0 0,0 1 0,0-1 1,1 0-1,-1 0 0,0 0 0,0 0 0,0 0 0,1-1 0,-1 1 0,0 0 1,0-1-1,0 1 0,2-1 0,48-16 632,-33 8-588,-1-2 1,1 0-1,-2-1 0,0 0 0,0-2 1,-1 0-1,-1 0 0,0-1 0,13-20 1,-19 23-33,-1 0 1,0 0 0,0-1-1,-1 0 1,-1 0 0,0 0-1,-1-1 1,-1 0 0,0 0-1,-1 0 1,0 0-1,-1 0 1,-1-27 0,0 38-7,0 0 1,0 1-1,-1-1 1,1 0-1,-1 1 1,1-1-1,-1 0 0,0 1 1,0-1-1,0 1 1,0-1-1,-1 1 1,1 0-1,-1-1 1,1 1-1,-1 0 1,0 0-1,1 0 1,-1 0-1,0 0 0,-1 1 1,1-1-1,0 1 1,0-1-1,-1 1 1,1 0-1,-6-2 1,5 2-10,0 1 1,-1 0-1,1 0 1,0 0-1,-1 0 1,1 1 0,0-1-1,0 1 1,0 0-1,-1 0 1,1 0-1,0 0 1,0 0-1,0 1 1,0-1 0,1 1-1,-1 0 1,0 0-1,1 0 1,-1 0-1,1 0 1,-3 4-1,-4 3 63,0 0-1,1 0 0,0 1 0,1 0 0,0 1 0,0 0 0,1 0 0,1 0 0,0 1 0,0 0 0,1 0 0,-2 13 0,6-23-65,0 0 0,0-1 0,0 1 0,0-1 0,0 1 0,1-1 0,-1 1 0,1-1 0,-1 1 0,1-1 0,-1 1 0,1-1 0,0 0 0,0 1 0,0-1 0,0 0 0,0 0 0,0 1 0,0-1 0,0 0 1,0 0-1,0 0 0,1 0 0,-1 0 0,0-1 0,1 1 0,-1 0 0,1-1 0,-1 1 0,1-1 0,-1 1 0,3-1 0,7 3 25,1-1 1,-1 0-1,20 0 0,-5-1-109,-21 0 29,-1-1 0,1 1 0,-1 0 0,1 0 0,-1 1 1,0-1-1,1 1 0,-1 0 0,0 0 0,0 0 1,0 1-1,0 0 0,-1-1 0,1 1 0,-1 0 1,0 1-1,1-1 0,3 7 0,-4-5 10,-1 1 0,0-1-1,0 0 1,0 1 0,-1 0 0,0-1-1,0 1 1,0 0 0,-1-1 0,0 1-1,0 0 1,0 0 0,-1-1 0,-2 11-1,-7 18-1053,0-14-6077</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5.402"/>
    </inkml:context>
    <inkml:brush xml:id="br0">
      <inkml:brushProperty name="width" value="0.025" units="cm"/>
      <inkml:brushProperty name="height" value="0.025" units="cm"/>
    </inkml:brush>
  </inkml:definitions>
  <inkml:trace contextRef="#ctx0" brushRef="#br0">117 77 10762,'0'0'17409,"3"-9"-15824,-2 7-1523,5-27 1256,-14 20-513,-15 10-198,18 1-594,0 1 0,0-1-1,0 1 1,0 0 0,1 0 0,-1 1-1,1-1 1,0 1 0,-1 0 0,2 0 0,-1 0-1,0 1 1,1-1 0,0 1 0,0 0-1,-3 8 1,2-5-23,1 0-1,-1 0 1,2 1-1,-1-1 1,1 1-1,1 0 1,-1-1-1,1 1 1,1 16-1,0-23 7,0-1 1,0 0-1,0 0 0,1 0 0,-1 0 1,0 0-1,1 0 0,-1 0 0,1 0 1,-1 0-1,1 0 0,-1 0 0,1 0 1,0 0-1,0 0 0,-1 0 0,1 0 1,0-1-1,0 1 0,0 0 0,0-1 1,0 1-1,0 0 0,2 0 0,0 0 5,0 0 0,0-1 0,0 1-1,0-1 1,0 0 0,0 1 0,0-1-1,0-1 1,4 1 0,1-2 23,0 1-1,0-1 1,-1-1 0,1 1 0,-1-1 0,12-6-1,-5 0-20,0 0-1,-1-1 1,-1 0-1,0-1 0,0-1 1,-1 0-1,0 0 1,-1-1-1,-1 0 1,13-23-1,-19 25-18,-9 14-24,-10 18-64,10-9 97,0 1 1,1 0 0,0 0-1,1 0 1,0 0-1,1 1 1,1-1 0,0 1-1,0 17 1,2-30 7,0 0 0,0 0 0,0 1 1,0-1-1,0 0 0,0 0 0,0 0 0,0 0 1,1 1-1,-1-1 0,0 0 0,1 0 1,-1 0-1,1 0 0,-1 0 0,1 0 0,0 0 1,-1 0-1,1 0 0,0 0 0,0 0 0,-1 0 1,1-1-1,0 1 0,0 0 0,0-1 0,0 1 1,1 0-1,1 0 4,-1-1 1,0 0-1,1 0 1,-1 1-1,1-1 1,-1-1-1,0 1 1,1 0-1,-1-1 1,0 1-1,1-1 1,-1 0-1,2 0 1,7-4 16,0 0 1,-1 0-1,0-1 1,16-13-1,-14 10-22,-1-1 0,0-1 0,-1 0 0,0 0 0,-1-1 0,0 0 0,-1-1 0,0 0 0,-1 0 0,0-1 0,-1 1 0,4-18 0,-29 80 0,15-44 0,1 1 0,0 1 0,0-1 0,1 0 0,0 1 0,0-1 0,0 1 0,1 0 0,0 0 0,0 12 0,1-18 0,0-1 0,0 1 0,1-1 0,-1 1 0,0-1 0,0 0 0,1 1 0,-1-1 0,0 0 0,1 1 0,-1-1 0,0 0 0,1 0 0,-1 1 0,1-1 0,-1 0 0,0 0 0,1 1 0,-1-1 0,1 0 0,-1 0 0,1 0 0,-1 0 0,1 0 0,-1 0 0,1 0 0,-1 0 0,1 0 0,-1 0 0,1 0 0,-1 0 0,0 0 0,1 0 0,-1 0 0,1-1 0,-1 1 0,1 0 0,19-8 0,-9 1 0,0-1 0,0 0 0,-1-1 0,0-1 0,0 1 0,8-13 0,48-68 0,-68 125 0,-11 17 0,8-35 0,1-1 0,0 1 0,2 0 0,-2 20 0,4-36-17,0-1 1,0 1-1,0-1 0,0 1 0,0-1 1,0 0-1,0 1 0,0-1 0,0 1 1,1-1-1,-1 0 0,0 1 1,0-1-1,0 1 0,0-1 0,1 0 1,-1 1-1,0-1 0,0 0 0,1 1 1,-1-1-1,0 0 0,1 1 1,-1-1-1,0 0 0,1 0 0,-1 1 1,1-1-1,-1 0 0,0 0 0,1 0 1,-1 0-1,1 1 0,-1-1 1,0 0-1,2 0 0,19-5-1617,16-19-3341,-19 3-2179,-1-2-4441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7.210"/>
    </inkml:context>
    <inkml:brush xml:id="br0">
      <inkml:brushProperty name="width" value="0.025" units="cm"/>
      <inkml:brushProperty name="height" value="0.025" units="cm"/>
    </inkml:brush>
  </inkml:definitions>
  <inkml:trace contextRef="#ctx0" brushRef="#br0">33 0 14638,'0'0'10436,"-5"9"-9384,1-1-832,-1 0 1,1 1-1,0 0 0,-4 18 1,7-26-220,1 1 0,-1-1 0,1 1 1,0-1-1,-1 1 0,1-1 0,0 1 0,0 0 1,0-1-1,0 1 0,0-1 0,1 1 0,-1-1 1,0 1-1,1-1 0,-1 1 0,1-1 1,-1 1-1,1-1 0,0 0 0,0 1 0,-1-1 1,1 0-1,0 1 0,0-1 0,0 0 0,1 0 1,-1 0-1,0 0 0,0 0 0,1 0 0,-1 0 1,0-1-1,1 1 0,-1 0 0,1-1 0,-1 1 1,1-1-1,-1 0 0,1 1 0,-1-1 0,1 0 1,-1 0-1,1 0 0,-1 0 0,3 0 0,4 0-377,-1-1-1,0 0 0,1-1 0,-1 1 0,0-1 0,1-1 0,-1 1 0,0-1 0,-1-1 1,1 1-1,-1-1 0,1 0 0,-1-1 0,0 1 0,-1-1 0,1 0 0,-1-1 0,0 1 1,7-11-1,-19 25 519,-13 18 3343,-22 37 0,37-54-2894,0-1 0,0 1 0,1 0-1,0 0 1,1 0 0,0 0 0,1 1-1,0-1 1,-1 16 0,3-26-662,0 1 0,1 0 0,-1-1-1,1 1 1,-1-1 0,0 1 0,1-1 0,-1 1 0,1-1-1,-1 1 1,1-1 0,0 0 0,-1 1 0,1-1 0,-1 0-1,1 1 1,0-1 0,-1 0 0,1 0 0,0 0 0,-1 0 0,1 1-1,0-1 1,-1 0 0,1 0 0,0 0 0,-1 0 0,2-1-1,27 1-4780,-22 0 2655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5.995"/>
    </inkml:context>
    <inkml:brush xml:id="br0">
      <inkml:brushProperty name="width" value="0.025" units="cm"/>
      <inkml:brushProperty name="height" value="0.025" units="cm"/>
    </inkml:brush>
  </inkml:definitions>
  <inkml:trace contextRef="#ctx0" brushRef="#br0">4 147 13581,'0'0'14333,"9"0"-12325,0-1-1820,0-1 0,-1 1 1,1-2-1,0 1 0,0-1 1,-1-1-1,0 1 0,0-1 0,9-6 1,-12 7-139,0 0 1,-1 0 0,1 0-1,-1-1 1,0 1 0,0-1-1,0 0 1,0-1 0,-1 1-1,0 0 1,1-1 0,-2 0-1,1 0 1,-1 0-1,1 0 1,-1 0 0,-1 0-1,3-9 1,-4 13-51,0 0 0,0 0 0,1 1 0,-1-1 0,0 0 0,0 0 0,0 0 0,0 0 0,0 0 0,-1 0 0,1 1 0,0-1 0,0 0 0,-1 0 0,1 0 0,0 1 0,-1-1 0,1 0 0,0 0 0,-1 1 0,0-1 0,1 0 0,-1 0 0,1 1 0,-1-1 0,0 1 0,-1-2 0,1 2 0,-1-1 0,1 1 0,-1 0 0,1 0 0,-1 0 0,1-1 0,-1 1 0,0 1 0,1-1 0,-1 0 0,1 0 0,-1 1 0,1-1 0,-3 1 0,-2 1 0,0 1 0,0 0 0,1 0 0,-1 0 0,0 1 0,-9 7 0,2 3 0,0 0 0,-19 29 0,28-37 0,0 0 0,1 0 0,-1 0 0,2 0 0,-1 1 0,1 0 0,0-1 0,0 1 0,0 0 0,0 13 0,2-19 0,1 0 0,0 0 0,-1 0 0,1 0 0,0 0 0,-1 0 0,1-1 0,0 1 0,0 0 0,0 0 0,0-1 0,0 1 0,0 0 0,0-1 0,0 1 0,0-1 0,0 1 0,0-1 0,0 0 0,0 1 0,0-1 0,0 0 0,1 0 0,-1 0 0,0 0 0,0 0 0,0 0 0,0 0 0,0 0 0,1 0 0,-1-1 0,0 1 0,0 0 0,1-1 0,45-9 0,-24 1 0,0 0 0,31-20 0,-36 18 0,0 2 0,0 0 0,1 1 0,29-9 0,-47 17 0,-1 0 0,1 0 0,0 0 0,-1 0 0,1-1 0,0 1 0,0 0 0,-1 1 0,1-1 0,0 0 0,0 0 0,-1 0 0,1 0 0,0 0 0,-1 1 0,1-1 0,0 0 0,-1 1 0,1-1 0,0 1 0,-1-1 0,1 0 0,-1 1 0,1-1 0,-1 1 0,1-1 0,-1 1 0,1 0 0,-1-1 0,1 1 0,-1 0 0,0-1 0,1 1 0,-1 0 0,0-1 0,0 1 0,0 0 0,1-1 0,-1 1 0,0 0 0,0 0 0,0-1 0,0 1 0,0 0 0,0 0 0,0-1 0,-1 1 0,1 0 0,0-1 0,0 2 0,-13 56 0,5-17 0,8-40 0,1-1 0,-1 1 0,1-1 0,-1 0 0,1 1 0,-1-1 0,1 0 0,-1 1 0,1-1 0,0 0 0,-1 0 0,1 0 0,-1 1 0,1-1 0,0 0 0,-1 0 0,1 0 0,0 0 0,-1 0 0,1 0 0,0 0 0,-1 0 0,1-1 0,0 1 0,-1 0 0,1 0 0,-1 0 0,1-1 0,-1 1 0,2-1 0,20-7 0,-6-2 0,-1 0 0,26-22 0,-32 23 0,2 0 0,-1 1 0,1 0 0,1 1 0,-1 0 0,1 1 0,15-5 0,-27 10 0,0 1 0,1 0 0,-1 0 0,0 0 0,1 0 0,-1 0 0,0 0 0,1 0 0,-1 0 0,0 0 0,1 0 0,-1 0 0,0 0 0,1 0 0,-1 0 0,0 0 0,1 0 0,-1 0 0,0 0 0,1 0 0,-1 0 0,0 1 0,1-1 0,-1 0 0,0 0 0,0 0 0,1 0 0,-1 1 0,0-1 0,0 0 0,1 0 0,-1 1 0,0-1 0,0 0 0,0 1 0,0-1 0,1 0 0,-1 1 0,-1 16 0,-11 18 0,-3-9 0,9-19 0,1 1 0,1 0 0,0 0 0,0 0 0,0 0 0,1 1 0,1-1 0,-1 1 0,0 10 0,4-18-303,1-1-1,0 0 1,-1 0 0,1 0 0,0 0-1,-1 0 1,1 0 0,0 0-1,0 0 1,-1-1 0,1 1 0,0 0-1,-1-1 1,1 0 0,1 0-1,15-11-8851,2-3-8002</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16.383"/>
    </inkml:context>
    <inkml:brush xml:id="br0">
      <inkml:brushProperty name="width" value="0.025" units="cm"/>
      <inkml:brushProperty name="height" value="0.025" units="cm"/>
    </inkml:brush>
  </inkml:definitions>
  <inkml:trace contextRef="#ctx0" brushRef="#br0">0 0 18802,'0'0'13965,"5"60"-13965,-5-28 0,0 1 0,0 0 0,0-6-1249,2 0-4613,-2-11-7238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0.410"/>
    </inkml:context>
    <inkml:brush xml:id="br0">
      <inkml:brushProperty name="width" value="0.025" units="cm"/>
      <inkml:brushProperty name="height" value="0.025" units="cm"/>
    </inkml:brush>
  </inkml:definitions>
  <inkml:trace contextRef="#ctx0" brushRef="#br0">56 54 12492,'9'-54'14077,"-12"55"-11648,-12 13-2285,9-4-104,-1 2-1,2-1 0,-1 1 0,2 0 1,-1 0-1,2 0 0,0 1 0,0-1 1,1 1-1,0 0 0,2-1 1,-1 1-1,2 14 0,-1-26-32,0 1 0,1-1-1,-1 0 1,0 0 0,1 0 0,-1 0-1,1 0 1,-1 1 0,1-1 0,-1 0-1,1 0 1,0 0 0,-1 0-1,1-1 1,0 1 0,0 0 0,0 0-1,0 0 1,0-1 0,0 1 0,0 0-1,0-1 1,0 1 0,0-1 0,2 1-1,0 0 22,0-1 1,0 1-1,0-1 0,-1 0 0,1 0 0,0-1 0,0 1 0,0-1 0,0 1 0,4-2 0,2-2 101,1 1-1,-1-2 0,-1 1 1,1-1-1,11-9 1,-4 0 116,-1-1 1,-1-1-1,-1 0 1,0-1-1,-1 0 1,14-30 0,-33 67-251,1-3 23,0 0-1,1 0 1,0 0 0,1 0-1,-2 35 1,6-52-18,0 0 0,0 1 0,0 0 0,0-1 0,0 1 0,0-1 0,0 1 0,0-1 0,0 1 0,0-1 0,1 0 0,-1 1 0,0-1 0,0 1 0,0-1 0,1 1 0,-1-1 0,0 1 0,0-1 0,1 0 0,-1 1 0,0-1 0,1 0 0,-1 1 0,1-1 0,-1 0 0,0 1 0,1-1 0,-1 0 0,1 0 0,-1 1 0,1-1 0,0 0 0,20-4 0,23-23 0,-41 25 0,38-30 0,-32 24 0,0 0 0,0 1 0,0 0 0,1 0 0,0 1 0,0 0 0,0 1 0,1 0 0,20-5 0,-30 10 0,0 0 0,0 0 0,1 0 0,-1 1 0,0-1 0,0 1 0,0-1 0,0 1 0,0-1 0,0 1 0,0-1 0,0 1 0,-1 0 0,1-1 0,0 1 0,0 0 0,0 0 0,-1 0 0,1 0 0,0 0 0,-1 0 0,1 0 0,-1 0 0,1 0 0,-1 0 0,0 0 0,1 0 0,-1 0 0,0 0 0,0 0 0,0 0 0,0 1 0,0-1 0,0 0 0,0 2 0,0 55 0,-1-43 0,4 10 0,6-18 0,-6-8 0,0 0 0,0 0 0,0-1 0,0 1 0,-1-1 0,1 0 0,0 0 0,-1 0 0,0 0 0,4-4 0,23-24 0,-23 23 0,-1 0 0,1 1 0,1-1 0,-1 1 0,1 0 0,0 1 0,1 0 0,-1 0 0,1 0 0,0 1 0,14-5 0,-21 9 0,0 0 0,1 1 0,-1-1 0,0 0 0,0 1 0,-1-1 0,1 1 0,0-1 0,0 1 0,0-1 0,0 1 0,0 0 0,0-1 0,-1 1 0,1 0 0,0 0 0,-1 0 0,1 0 0,0-1 0,-1 1 0,1 0 0,-1 0 0,0 0 0,1 0 0,-1 0 0,0 0 0,1 0 0,-1 0 0,0 1 0,0-1 0,0 0 0,0 0 0,0 0 0,0 0 0,-1 1 0,1 53 0,0-41 0,0-14 0,0 0 0,0 1 0,0-1 0,0 0 0,0 1 0,0-1 0,0 0 0,0 0 0,0 1 0,0-1 0,0 0 0,0 1 0,0-1 0,0 0 0,0 0 0,0 1 0,1-1 0,-1 0 0,0 0 0,0 1 0,0-1 0,0 0 0,1 0 0,-1 0 0,0 1 0,0-1 0,1 0 0,-1 0 0,0 0 0,0 0 0,1 1 0,-1-1 0,0 0 0,0 0 0,1 0 0,-1 0 0,0 0 0,1 0 0,-1 0 0,0 0 0,0 0 0,1 0 0,-1 0 0,0 0 0,1 0 0,-1 0 0,0 0 0,0 0 0,1 0 0,-1-1 0,0 1 0,1 0 0,-1 0 0,0 0 0,0 0 0,1 0 0,-1-1 0,13-8 0,-13 9 0,26-24 0,21-19 0,-44 41 0,0 0 0,0 0 0,0 0 0,1 1 0,-1-1 0,0 1 0,1 0 0,-1 0 0,1 0 0,-1 0 0,1 0 0,-1 1 0,1 0 0,4 0 0,-7 1 0,0 0 0,1 0 0,-1 0 0,0 0 0,-1 0 0,1 1 0,0-1 0,0 0 0,0 1 0,-1-1 0,1 0 0,-1 1 0,1-1 0,-1 1 0,0-1 0,1 1 0,-1-1 0,0 1 0,0-1 0,0 1 0,0-1 0,0 1 0,-1 1 0,-1 41 0,-1-31-1447,0 8-6400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1.134"/>
    </inkml:context>
    <inkml:brush xml:id="br0">
      <inkml:brushProperty name="width" value="0.025" units="cm"/>
      <inkml:brushProperty name="height" value="0.025" units="cm"/>
    </inkml:brush>
  </inkml:definitions>
  <inkml:trace contextRef="#ctx0" brushRef="#br0">1 93 14157,'10'-32'2411,"-8"23"-689,1 0-1,0 0 1,0 0-1,9-15 1,-9 27 1636,0 25-2878,-16 168 1493,0-45-1181,13-141-680,0 21 432,0-30-537,0-1 1,1 1-1,-1 0 1,0-1-1,0 1 0,0-1 1,1 1-1,-1-1 0,0 1 1,1-1-1,-1 0 1,0 1-1,1-1 0,-1 1 1,1-1-1,-1 0 0,1 1 1,-1-1-1,0 0 1,1 1-1,0-1 0,-1 0 1,1 0-1,-1 1 0,1-1 1,-1 0-1,1 0 1,-1 0-1,1 0 0,-1 0 1,1 0-1,0 0 0,-1 0 1,1 0-1,-1 0 1,1 0-1,-1 0 0,1-1 1,0 1-1,-1 0 0,1 0 1,-1 0-1,1-1 1,0 1-1,11-7-7,-1-1 0,1 0 0,-1-1 0,-1 0 0,1-1 0,-2 0 0,1 0 0,14-22 0,-4 7 0,33-42 0,82-135 0,-136 200-1707,-8 7-5065,2-1 805,-13 5-4571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1.476"/>
    </inkml:context>
    <inkml:brush xml:id="br0">
      <inkml:brushProperty name="width" value="0.025" units="cm"/>
      <inkml:brushProperty name="height" value="0.025" units="cm"/>
    </inkml:brush>
  </inkml:definitions>
  <inkml:trace contextRef="#ctx0" brushRef="#br0">1 1 10025,'0'0'9449,"2"52"-5925,6-41-674,2-4-1088,3-2-1057,2-3-481,1-2-192,5 0-1281,-4 0-1538,0 0-2145,-5-7-3236</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2.283"/>
    </inkml:context>
    <inkml:brush xml:id="br0">
      <inkml:brushProperty name="width" value="0.025" units="cm"/>
      <inkml:brushProperty name="height" value="0.025" units="cm"/>
    </inkml:brush>
  </inkml:definitions>
  <inkml:trace contextRef="#ctx0" brushRef="#br0">19 127 18161,'0'0'7773,"9"8"-6407,28 23-196,-36-30-1103,1 0 1,0 0-1,0 0 0,-1 0 1,1 0-1,0-1 1,0 1-1,0-1 1,0 1-1,0-1 1,0 0-1,0 0 0,0 1 1,0-2-1,0 1 1,0 0-1,0 0 1,0-1-1,0 1 1,0-1-1,0 1 1,0-1-1,-1 0 0,1 0 1,0 0-1,0 0 1,-1 0-1,1 0 1,-1 0-1,1-1 1,-1 1-1,1 0 1,-1-1-1,0 1 0,3-4 1,1-2 136,-1 0 1,1 0-1,-1-1 1,-1 1-1,1-1 1,3-11-1,-6 14-181,0 1 0,0 0 0,0 0 0,-1-1 0,0 1 0,1-1 0,-2 1 0,1 0 0,0-1 0,-1 1 0,0 0 0,-2-9 0,2 12-19,0-1 0,0 1 0,0-1 0,0 1-1,0-1 1,0 1 0,0 0 0,0 0 0,-1-1 0,1 1 0,0 0-1,-1 0 1,1 0 0,-1 1 0,1-1 0,-1 0 0,0 0 0,1 1-1,-1-1 1,0 1 0,1 0 0,-1-1 0,0 1 0,0 0 0,1 0-1,-1 0 1,0 0 0,1 0 0,-1 0 0,0 1 0,0-1 0,1 1-1,-1-1 1,0 1 0,-2 1 0,0 0-4,-1 1 0,1-1 0,0 1 0,-1 0 0,1 1 0,1-1 0,-1 1 0,0 0 0,1-1 0,0 2 0,0-1 0,0 0 0,-4 8 0,-27 65 0,31-69 0,0 0 0,0 0 0,1 0 0,1 1 0,-1-1 0,2 1 0,-1-1 0,1 10 0,0-16 0,0 1 0,1-1 0,-1 0 0,1 0 0,-1 0 0,1 0 0,0 0 0,0 0 0,0 0 0,0 0 0,0 0 0,0 0 0,1 0 0,-1-1 0,1 1 0,-1 0 0,1-1 0,-1 1 0,1-1 0,0 0 0,0 0 0,0 1 0,0-1 0,0 0 0,0-1 0,0 1 0,0 0 0,0 0 0,0-1 0,0 0 0,1 1 0,-1-1 0,0 0 0,3 0 0,5 0 0,-1-1 0,1 0 0,-1-1 0,1 0 0,-1 0 0,0-1 0,0 0 0,0-1 0,-1 0 0,1 0 0,-1-1 0,0 0 0,0 0 0,0-1 0,11-11 0,-11 10 0,-1 0 0,0-1 0,0 0 0,0-1 0,-1 1 0,0-1 0,-1 0 0,0-1 0,-1 1 0,0-1 0,0 0 0,-1 0 0,0 0 0,1-12 0,-29 55-160,10-7 176,7-16 0,2 1 0,0 0 0,0 0 0,1 0 0,0 0 0,1 1 0,0 0 0,-4 24 0,9-36-16,0 1 0,-1 0 0,1-1 0,0 1 0,0-1 0,-1 1 0,1-1 0,0 1 0,0-1 0,0 0 0,0 1 0,0-1 0,0 0 0,-1 1 0,1-1 0,0 0 0,0 0 0,0 0 0,0 0 0,0 0 0,0 0 0,0 0 0,0-1 0,0 1 0,0 0 0,1-1 0,28-5 0,-21 2 0,0-1 0,0 0 0,-1-1 0,0 0 0,0 0 0,0-1 0,-1 1 0,0-2 0,-1 1 0,1-1 0,-1 0 0,-1 0 0,8-15 0,-8 14 0,0-1 0,1 2 0,0-1 0,10-12 0,-14 19 0,-1 1 0,1-1 0,-1 1 0,1 0 0,-1-1 0,1 1 0,0 0 0,-1 0 0,1 0 0,0 0 0,0 0 0,0 0 0,0 1 0,0-1 0,0 0 0,0 1 0,0 0 0,0-1 0,0 1 0,0 0 0,0 0 0,0 0 0,0 1 0,1-1 0,-1 0 0,0 1 0,0-1 0,0 1 0,0 0 0,3 1 0,-4 0 0,1-1 0,-1 1 0,1 0 0,-1 0 0,1-1 0,-1 1 0,0 0 0,0 0 0,0 0 0,0 0 0,0 1 0,-1-1 0,1 0 0,-1 0 0,1 0 0,-1 1 0,0-1 0,0 0 0,0 0 0,0 1 0,0-1 0,0 0 0,-1 1 0,0 3 0,-1 2 0,1-1 0,-1 1 0,-1-1 0,0 1 0,-7 13 0,5-13 0,-12 17 0,16-20 0,10-12 0,34-45 0,-36 42 0,0 0 0,1 1 0,0-1 0,0 2 0,1-1 0,0 1 0,1 1 0,17-12 0,-26 18 0,0 1 0,0-1 0,0 1 0,-1-1 0,1 1 0,0 0 0,0-1 0,0 1 0,0 0 0,0 0 0,0 0 0,0 0 0,0-1 0,0 1 0,0 0 0,0 1 0,0-1 0,0 0 0,0 0 0,-1 0 0,1 0 0,0 1 0,0-1 0,0 1 0,0-1 0,0 0 0,0 1 0,-1-1 0,1 1 0,0 0 0,0-1 0,0 2 0,1 0 0,-1 1 0,0-1 0,0 1 0,-1-1 0,1 1 0,0-1 0,-1 1 0,1 0 0,-1-1 0,0 1 0,0 5 0,-1 3 0,0 1 0,-1-1 0,-1 0 0,1 1 0,-5 10 0,-18 30-53,25-56-1317,0 0 0,1 1 1,-2-1-1,1 1 0,0-1 1,-1 1-1,1-1 0,-2-4 1,0 1-1860,-3-18-7875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2.625"/>
    </inkml:context>
    <inkml:brush xml:id="br0">
      <inkml:brushProperty name="width" value="0.025" units="cm"/>
      <inkml:brushProperty name="height" value="0.025" units="cm"/>
    </inkml:brush>
  </inkml:definitions>
  <inkml:trace contextRef="#ctx0" brushRef="#br0">1 28 5605,'0'0'24792,"53"-27"-31647,-47 44 609,0 1-6342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3"/>
    </inkml:context>
    <inkml:brush xml:id="br0">
      <inkml:brushProperty name="width" value="0.025" units="cm"/>
      <inkml:brushProperty name="height" value="0.025" units="cm"/>
    </inkml:brush>
  </inkml:definitions>
  <inkml:trace contextRef="#ctx0" brushRef="#br0">97 151 10730,'0'0'14953,"8"5"-12674,-3-1-2065,1-1 1,-1 0-1,1 0 0,-1-1 0,1 0 0,0 0 0,0 0 0,0-1 0,0 0 0,0 0 0,1 0 0,-1-1 0,0 1 0,0-2 0,0 1 0,1-1 0,-1 0 0,0 0 0,0-1 0,0 1 0,7-4 0,-3 0-197,1-1 0,-1 1 0,0-2 1,-1 1-1,1-1 0,7-9 0,-13 12-18,0 1-1,-1-1 1,0 0-1,0 0 1,0 0 0,0-1-1,-1 1 1,1-1-1,-1 1 1,-1-1-1,1 0 1,0 0 0,-1 0-1,0 0 1,0 0-1,0-6 1,-1 10 1,0-1 0,-1 1 0,1 0 0,0 0 0,0-1 0,-1 1 0,1 0 0,0 0 0,-1 0 0,0 0 0,1 0 0,-1-1 0,1 1 0,-1 0 0,0 0 0,0 0 0,0 1 0,0-1 0,1 0 0,-1 0 0,0 0 0,0 1 0,-1-1 0,0-1 0,-2 1 0,0-1 0,-1 1 0,1 0 0,0 0 0,0 0 0,0 0 0,-8 1 0,0-1 0,0 2 0,-1 0 0,1 0 0,-20 6 0,15-1 0,0 0 0,1 2 0,0 0 0,0 1 0,0 0 0,-21 19 0,29-23 0,1 1 0,0 0 0,1 1 0,-1-1 0,1 1 0,1 1 0,-1-1 0,1 1 0,0 0 0,1 0 0,0 0 0,0 1 0,1-1 0,-4 16 0,6-21 0,1-1 0,0 1 0,0 0 0,0-1 0,0 1 0,1 0 0,-1-1 0,1 1 0,-1-1 0,1 1 0,0-1 0,0 1 0,0-1 0,0 0 0,0 1 0,1-1 0,-1 0 0,1 0 0,-1 0 0,1 0 0,0 0 0,0 0 0,0 0 0,0-1 0,0 1 0,0-1 0,1 1 0,-1-1 0,0 0 0,1 0 0,-1 0 0,1 0 0,-1 0 0,5 0 0,9 2 0,1 0 0,-1-1 0,0-1 0,24-1 0,-24-1 0,10 2-534,1-3 0,26-3 0,-41 3-327,-1-1-1,0 0 1,-1-1-1,15-6 0,11-10-8699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6.768"/>
    </inkml:context>
    <inkml:brush xml:id="br0">
      <inkml:brushProperty name="width" value="0.025" units="cm"/>
      <inkml:brushProperty name="height" value="0.025" units="cm"/>
    </inkml:brush>
  </inkml:definitions>
  <inkml:trace contextRef="#ctx0" brushRef="#br0">50 23 11627,'5'-23'8536,"-4"28"-1504,-2 14-3101,-2 6-4698,-18 99 2251,10-71-2366,3 1-1,-2 72 1,10-126 728,-1 1 1,1-1 0,0 0-1,0 1 1,0-1 0,0 1-1,0-1 1,-1 0 0,1 1-1,0-1 1,0 1 0,0-1-1,0 1 1,0-1 0,0 1 0,0-1-1,1 0 1,-1 1 0,0-1-1,0 1 1,0-1 0,0 1-1,1-1 1,-1 0 0,0 1-1,0-1 1,0 0 0,1 1-1,-1-1 1,0 0 0,1 1-1,-1-1 1,0 0 0,1 1 0,-1-1-1,0 0 1,1 0 0,-1 0-1,1 1 1,-1-1 0,1 0-1,-1 0 1,0 0 0,2 0-1,-2 0-279,1-1 0,0 0 0,0 0 0,-1 1 0,1-1 0,-1 0 0,1 0 0,-1 0-1,1 0 1,-1 0 0,1 0 0,-1 0 0,0 0 0,1 0 0,-1 0 0,0 0 0,0 0-1,0 0 1,0-1 0,1-24-8845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7.109"/>
    </inkml:context>
    <inkml:brush xml:id="br0">
      <inkml:brushProperty name="width" value="0.025" units="cm"/>
      <inkml:brushProperty name="height" value="0.025" units="cm"/>
    </inkml:brush>
  </inkml:definitions>
  <inkml:trace contextRef="#ctx0" brushRef="#br0">6 155 13485,'-1'-11'2188,"0"1"-1880,-1 3 308,1 0 0,1-1 0,0 1 0,0-1 0,1-11 0,0 16-393,0 0 0,0 0 0,0 0 0,0 0 0,0 0-1,1 0 1,-1 0 0,1 0 0,0 1 0,0-1 0,0 1 0,0-1 0,0 1 0,1 0-1,-1 0 1,1 0 0,-1 0 0,1 0 0,2-1 0,6-2 172,0 1 0,0 0 0,0 1-1,1 0 1,-1 1 0,1 0 0,-1 1 0,1 0 0,0 1 0,-1 0 0,23 3 0,-26-2-316,-1 0 0,1 1 1,-1-1-1,1 1 0,-1 0 1,0 1-1,0 0 0,0 0 1,0 1-1,-1 0 1,1 0-1,-1 0 0,0 1 1,0 0-1,0 0 0,-1 0 1,0 1-1,0 0 0,5 7 1,-8-9-48,0 1 0,-1 0 0,1 0 1,-1 0-1,0 0 0,0-1 0,0 1 1,-1 1-1,0-1 0,0 0 0,0 0 1,0 0-1,-1 0 0,0 0 0,0 0 0,0 0 1,-1-1-1,1 1 0,-1 0 0,-1-1 1,1 1-1,-3 4 0,-9 11 268,0-1 0,-1 0-1,-27 26 1,-11 16 66,52-60-365,0 1 0,-1 0 1,1-1-1,0 1 0,0 0 0,0 0 0,0 0 0,0 0 1,1 0-1,-1 0 0,1 0 0,-1 0 0,1 0 0,0 0 1,0 4-1,0-5 0,0 0 0,1 0 0,-1 0 0,1 0 0,-1 0 0,1 0 0,-1 0 1,1 0-1,-1-1 0,1 1 0,0 0 0,0-1 0,-1 1 0,1 0 0,0-1 0,0 1 0,0-1 1,0 1-1,0-1 0,0 1 0,0-1 0,0 0 0,1 1 0,8 1-18,0-1 0,0 0 0,0 0 1,0-1-1,14-1 0,-2 0-119,17 2-1181,19-1-3634,-3-6-5875,-25-4-2541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7.537"/>
    </inkml:context>
    <inkml:brush xml:id="br0">
      <inkml:brushProperty name="width" value="0.025" units="cm"/>
      <inkml:brushProperty name="height" value="0.025" units="cm"/>
    </inkml:brush>
  </inkml:definitions>
  <inkml:trace contextRef="#ctx0" brushRef="#br0">51 1 11979,'0'0'16144,"-12"55"-14479,1-31-704,0 1-512,2-2-65,3-2-256,4-4-128,2-2-801,0-5-1409,0-6-2370,8-4-1826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7.468"/>
    </inkml:context>
    <inkml:brush xml:id="br0">
      <inkml:brushProperty name="width" value="0.025" units="cm"/>
      <inkml:brushProperty name="height" value="0.025" units="cm"/>
    </inkml:brush>
  </inkml:definitions>
  <inkml:trace contextRef="#ctx0" brushRef="#br0">65 32 14798,'0'0'3806,"-9"-1"-597,8 1-3060,-1 0 1,0-1-1,0 1 1,0 0 0,0 0-1,0 0 1,0 0-1,0 0 1,1 0-1,-1 1 1,0-1 0,0 1-1,0-1 1,0 1-1,1 0 1,-1-1 0,0 1-1,1 0 1,-1 0-1,0 0 1,1 0 0,0 1-1,-1-1 1,1 0-1,0 1 1,-1-1-1,1 1 1,0-1 0,0 1-1,0 0 1,0-1-1,0 1 1,1 0 0,-1 0-1,1-1 1,-1 1-1,1 0 1,-1 0-1,1 0 1,0 0 0,0 0-1,0 0 1,0-1-1,0 1 1,0 0 0,1 0-1,0 2 1,-1-2-104,0 0-1,1 0 1,-1-1 0,0 1 0,1-1 0,-1 1 0,1 0 0,0-1-1,0 1 1,-1-1 0,1 0 0,0 1 0,0-1 0,0 0 0,0 1-1,1-1 1,-1 0 0,0 0 0,0 0 0,1 0 0,1 1-1,1 0 5,1 0-1,-1 0 0,0-1 1,0 0-1,1 0 0,-1 0 1,1 0-1,4 0 0,1-1 23,0 0 0,0 0 0,0-1 0,0 0 0,-1-1 0,1 0 0,10-4 0,-13 3 48,0 0 0,0-1-1,-1 0 1,1 0-1,-1-1 1,0 0 0,7-8-1,-11 11-83,1 0 0,-1 0 0,-1 0 0,1-1 0,0 1-1,0-1 1,-1 1 0,0-1 0,1 1 0,-1-1 0,0 0-1,0 0 1,-1 0 0,1 0 0,0 0 0,-1 0 0,0 0 0,0 0-1,0 1 1,0-1 0,-1-6 0,1 8-36,-1 0 0,0 1 0,1-1 0,-1 0 0,0 0 0,1 0 0,-1 1 0,0-1 0,0 1 0,1-1 0,-1 0 0,0 1 0,0-1 0,0 1 0,0 0 0,0-1 0,0 1 0,0 0 0,0-1 0,0 1 0,0 0 0,0 0 0,0 0 0,0 0 0,0 0 0,0 0 0,0 0 0,0 0 0,0 1 0,0-1 0,0 0 0,0 0 0,0 1 0,-1 0 0,-34 16 0,23-5 0,0 0 0,1 1 0,1 0 0,0 1 0,0 0 0,2 1 0,0 0 0,1 1 0,0-1 0,1 2 0,1-1 0,-7 30 0,12-45-43,1 1-1,0-1 1,-1 1 0,1-1 0,0 1-1,0-1 1,0 1 0,0 0 0,0-1-1,0 1 1,1-1 0,-1 1 0,1-1-1,-1 1 1,1-1 0,-1 1-1,1-1 1,0 1 0,-1-1 0,1 0-1,0 1 1,0-1 0,0 0 0,0 0-1,0 0 1,1 0 0,0 2 0,1-2-168,0 0 1,0-1-1,0 1 0,-1 0 1,1-1-1,0 0 1,0 1-1,0-1 1,0-1-1,0 1 1,0 0-1,0 0 1,4-2-1,7-2-951,-1 0-1,0-1 0,0-1 0,0 0 0,15-10 0,14-14-5761,-4-2-2978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7.967"/>
    </inkml:context>
    <inkml:brush xml:id="br0">
      <inkml:brushProperty name="width" value="0.025" units="cm"/>
      <inkml:brushProperty name="height" value="0.025" units="cm"/>
    </inkml:brush>
  </inkml:definitions>
  <inkml:trace contextRef="#ctx0" brushRef="#br0">97 275 15567,'0'0'10810,"-10"10"-10015,-3 3-507,0 2-1,-15 22 0,24-31-195,0 0-1,0 1 1,1 0-1,0 0 1,0 0-1,0 0 0,1 0 1,0 1-1,0-1 1,1 1-1,0 8 1,1-15-88,0 0 1,0-1 0,0 1-1,0-1 1,0 1-1,1 0 1,-1-1 0,0 1-1,0 0 1,1-1 0,-1 1-1,0-1 1,1 1 0,-1-1-1,1 1 1,-1-1 0,0 1-1,1-1 1,-1 1 0,1-1-1,0 0 1,-1 1 0,1-1-1,-1 0 1,1 1 0,-1-1-1,1 0 1,0 0 0,-1 0-1,1 0 1,0 1-1,-1-1 1,1 0 0,0 0-1,-1 0 1,1 0 0,0 0-1,-1 0 1,1-1 0,0 1-1,-1 0 1,1 0 0,-1 0-1,1-1 1,0 1 0,-1 0-1,1-1 1,32-15 135,-22 7-83,-1 0 0,-1 0 0,1-1 0,-2-1 0,1 0 0,-1 0 0,-1 0 0,0-1 0,-1 0 0,0 0 0,-1-1 1,6-20-1,-52 144 839,36-93-835,1 1 0,1-1 0,0 0 0,1 1 1,1 0-1,2 25 0,0-42-50,-1-1 0,0 0 0,0 0 1,1 0-1,-1 1 0,1-1 1,-1 0-1,1 0 0,0 0 0,-1 0 1,1 0-1,0 0 0,0 0 1,0 0-1,-1 0 0,1 0 1,0 0-1,0-1 0,0 1 0,0 0 1,1-1-1,-1 1 0,0-1 1,0 1-1,0-1 0,0 1 0,1-1 1,-1 0-1,0 0 0,0 0 1,1 1-1,-1-1 0,0 0 1,0-1-1,1 1 0,-1 0 0,0 0 1,3-1-1,1 0 53,1 0 1,-1-1-1,0 0 1,1 0-1,-1 0 0,0 0 1,8-7-1,16-13-46,-1-2 0,-1-2 0,-1 0 0,-2-2 0,-1 0 0,-1-2 0,-1 0-1,-2-2 1,-1 0 0,-1-1 0,-2 0 0,-1-1 0,10-41 0,-22 64-18,1 0 0,-2 0 0,1 0 0,-2 0 0,0-16 0,0 26 0,-1 0 0,0 0 0,1 1 0,-1-1 0,0 0 0,1 1 0,-1-1 0,0 1 0,0-1 0,0 1 0,1-1 0,-1 1 0,0 0 0,0-1 0,0 1 0,0 0 0,0 0 0,0 0 0,0 0 0,0 0 0,0 0 0,0 0 0,0 0 0,0 0 0,0 0 0,-1 0 0,-29 5 0,24-1 0,0 0 0,0 0 0,0 1 0,1 0 0,0 0 0,0 1 0,0 0 0,0 0 0,1 0 0,0 0 0,-8 15 0,2-2 0,1 0 0,1 1 0,-8 27 0,12-33 0,1 0 0,0 1 0,2-1 0,-1 1 0,2 0 0,0 0 0,1 0 0,1 15 0,0-26 0,-1 0 0,1 1 0,0-1 0,0 0 0,0 0 0,1 0 0,-1 0 0,1 0 0,0 0 0,0-1 0,0 1 0,1 0 0,-1-1 0,1 0 0,0 0 0,0 0 0,0 0 0,0 0 0,1 0 0,-1-1 0,1 0 0,0 1 0,-1-1 0,1-1 0,0 1 0,0 0 0,0-1 0,0 0 0,1 0 0,-1 0 0,6 0 0,-7-1-4,59 2-1985,-59-3 1563,0 1-1,0-1 0,0 1 0,0-1 1,-1 0-1,1 0 0,0 0 1,-1 0-1,1-1 0,-1 1 0,1-1 1,-1 0-1,0 1 0,1-1 1,-1 0-1,0 0 0,0 0 0,3-5 1,5-13-16091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8.572"/>
    </inkml:context>
    <inkml:brush xml:id="br0">
      <inkml:brushProperty name="width" value="0.025" units="cm"/>
      <inkml:brushProperty name="height" value="0.025" units="cm"/>
    </inkml:brush>
  </inkml:definitions>
  <inkml:trace contextRef="#ctx0" brushRef="#br0">111 1 11883,'0'0'19699,"-7"10"-19165,-8 13-447,1 1 1,1 0-1,2 1 1,-12 34-1,17-40-60,0 0 0,1 1 0,1 0-1,1 0 1,1 0 0,1 0-1,1 24 1,0-42-44,1 0-1,-1 0 1,0 0-1,1 0 1,0 0-1,-1 0 1,1-1-1,0 1 1,0 0-1,0 0 1,0-1-1,0 1 1,0 0-1,0-1 1,1 1-1,-1-1 1,1 0-1,-1 1 1,1-1 0,-1 0-1,1 0 1,0 0-1,1 1 1,2 0-108,0 0 1,1-1 0,-1 1 0,0-1-1,0-1 1,1 1 0,-1-1 0,9 0 0,1-1-458,0 0 0,0-2 0,-1 0 0,1 0 0,22-9 0,-18 3-3379,0-1 0,27-19 0,-12 3-6961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8.914"/>
    </inkml:context>
    <inkml:brush xml:id="br0">
      <inkml:brushProperty name="width" value="0.025" units="cm"/>
      <inkml:brushProperty name="height" value="0.025" units="cm"/>
    </inkml:brush>
  </inkml:definitions>
  <inkml:trace contextRef="#ctx0" brushRef="#br0">92 1 17008,'0'0'3465,"-9"11"-535,5-6-2744,-44 58 2479,44-56-2334,0-1 1,0 1-1,1 0 1,0 0-1,0 0 1,1 1-1,0-1 1,0 1-1,1-1 1,-1 11-1,2-17-319,0 0 1,0-1-1,0 1 0,0 0 0,0 0 1,0 0-1,0-1 0,1 1 0,-1 0 0,0 0 1,0-1-1,1 1 0,-1 0 0,0 0 0,1-1 1,-1 1-1,1 0 0,-1-1 0,1 1 0,-1 0 1,1-1-1,-1 1 0,1-1 0,0 1 0,-1-1 1,1 1-1,0-1 0,0 0 0,0 1 0,2 0 11,-1-1-1,0 0 0,0 0 0,0 0 0,1 0 0,-1 0 0,0 0 0,0-1 0,0 1 0,0 0 0,3-2 0,0 0 126,1 0 0,-1 0 0,1-1 0,-1 1 0,0-1 0,0-1 0,9-6 0,-9 4-89,-1-1 0,1 1 0,-1-1 0,-1 0 0,1 0-1,-1 0 1,-1-1 0,1 1 0,-1-1 0,0 1 0,1-16-1,-3 21-45,0-1 1,0 1-1,0 0 0,0 0 0,0 0 0,-1-1 0,1 1 0,-1 0 0,1 0 0,-1 0 0,0 0 1,0 0-1,0 0 0,0 0 0,0 0 0,-1 0 0,1 0 0,-2-2 0,0 3-8,1 0 0,0-1 0,-1 1 0,1 0-1,0 0 1,-1 1 0,1-1 0,-1 0 0,0 1 0,1-1-1,-1 1 1,1 0 0,-1 0 0,0 0 0,1 0 0,-1 1-1,1-1 1,-1 1 0,-4 1 0,5-1-5,-1 0 0,0 0 0,0 0 0,1 1 0,-1-1 0,1 1 0,-1 0 0,1 0 0,0 0 0,-1 0 0,1 0 0,0 0 0,0 0 0,1 1 0,-1-1 0,0 1 0,1 0 0,0-1 0,-1 1 0,1 0 0,0 0 0,1 0 0,-1-1 0,0 1 0,1 0 0,-1 6 0,2-8-74,0 0 0,0 0 1,0 0-1,0 0 0,0 0 0,0 0 0,0-1 0,0 1 1,0 0-1,0-1 0,1 1 0,-1 0 0,0-1 0,1 0 1,-1 1-1,0-1 0,0 0 0,1 0 0,-1 1 0,0-1 1,1 0-1,-1-1 0,1 1 0,-1 0 0,0 0 0,0 0 1,2-1-1,45-6-4548,-11-7-1709,0-6-2462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29.381"/>
    </inkml:context>
    <inkml:brush xml:id="br0">
      <inkml:brushProperty name="width" value="0.025" units="cm"/>
      <inkml:brushProperty name="height" value="0.025" units="cm"/>
    </inkml:brush>
  </inkml:definitions>
  <inkml:trace contextRef="#ctx0" brushRef="#br0">140 1 13325,'0'0'14034,"-10"10"-12624,-6 10-939,2 0 0,-1 1 0,2 1 0,-14 32 0,19-37-266,1 0 1,0 1-1,2 1 1,0-1-1,1 1 0,1-1 1,-2 28-1,5-44-205,0 0 0,0 0 0,0 1 0,0-1 0,0 0 0,0 0 0,1 0 0,-1 0 0,1 0 0,0 0 0,-1 0 0,1 0 0,0 0 0,0 0 0,0-1 0,0 1 0,1 0 0,-1-1 0,0 1 0,1 0 0,-1-1 0,1 0 0,3 3 0,-2-3 0,0 0 0,0 0 0,0 0 0,0 0 0,0-1 0,1 1 0,-1-1 0,0 0 0,0 0 0,1 0 0,-1-1 0,0 1 0,6-2 0,4-2 0,-1 0 0,1 0 0,-1-1 0,0-1 0,-1 0 0,17-12 0,9-13 0,-37 32 0,1 0 0,0 0 0,-1 0 0,1 0 0,-1 0 0,1 0 0,-1 0 0,0 0 0,1 0 0,-1 0 0,0 0 0,0 0 0,0 0 0,0 0 0,0 0 0,0 1 0,0-1 0,0 2 0,0-3 0,-1 2 0,1 0 0,0 0 0,0 0 0,0 0 0,0 0 0,0 0 0,0 0 0,1 0 0,-1 0 0,1 0 0,-1 0 0,1 0 0,0 0 0,0 0 0,0 0 0,0 0 0,0 0 0,0-1 0,0 1 0,0 0 0,1-1 0,-1 1 0,1-1 0,-1 0 0,1 1 0,0-1 0,-1 0 0,1 0 0,0 0 0,0 0 0,0 0 0,0-1 0,0 1 0,0 0 0,2 0 0,2-1 0,-1-1 0,0 1 0,1-1 0,-1 0 0,0 0 0,1 0 0,-1-1 0,0 0 0,0 0 0,0 0 0,0-1 0,8-5 0,-1 0 0,54-32 0,-62 39 0,-1-1 0,1 0 0,-1 1 0,1 0 0,-1 0 0,1 0 0,0 0 0,0 0 0,-1 1 0,1-1 0,0 1 0,0 0 0,-1 1 0,1-1 0,0 1 0,5 1 0,-8-2 0,1 1 0,-1 1 0,0-1 0,0 0 0,0 0 0,0 0 0,0 1 0,0-1 0,0 0 0,-1 1 0,1-1 0,0 0 0,-1 1 0,1-1 0,-1 1 0,1 0 0,-1-1 0,0 1 0,0-1 0,0 1 0,0 2 0,0 44 0,-1-22 0,1-25 0,1-1 0,-1 0 0,0 1 0,1-1 0,-1 0 0,1 1 0,-1-1 0,0 0 0,1 0 0,-1 1 0,1-1 0,-1 0 0,1 0 0,-1 0 0,1 0 0,-1 0 0,1 0 0,-1 1 0,1-1 0,-1 0 0,0 0 0,1-1 0,-1 1 0,1 0 0,-1 0 0,1 0 0,-1 0 0,1 0 0,-1 0 0,1-1 0,-1 1 0,1 0 0,-1 0 0,0-1 0,1 1 0,0-1 0,16-7 0,17-26-1457,-27 23-5062</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0.461"/>
    </inkml:context>
    <inkml:brush xml:id="br0">
      <inkml:brushProperty name="width" value="0.025" units="cm"/>
      <inkml:brushProperty name="height" value="0.025" units="cm"/>
    </inkml:brush>
  </inkml:definitions>
  <inkml:trace contextRef="#ctx0" brushRef="#br0">72 57 14061,'0'0'15140,"-8"7"-14531,2-2-569,1 0 1,-1 0 0,1 1-1,0-1 1,1 1 0,0 1-1,0-1 1,0 0 0,1 1-1,-1 0 1,2 0 0,-1 0-1,1 0 1,0 0 0,0 1-1,1-1 1,0 0 0,1 1-1,-1-1 1,2 11 0,-1-17-29,0 1-1,1 0 1,-1 0 0,1 0 0,-1-1 0,1 1-1,0 0 1,0 0 0,-1-1 0,1 1 0,0-1 0,0 1-1,1-1 1,-1 1 0,0-1 0,0 0 0,1 1-1,-1-1 1,1 0 0,-1 0 0,1 0 0,-1 0 0,1 0-1,0-1 1,-1 1 0,1 0 0,0-1 0,0 1 0,0-1-1,-1 0 1,1 1 0,0-1 0,0 0 0,0 0-1,0 0 1,2-1 0,1 1 92,1 0-1,0-1 1,-1 0 0,1 0-1,-1 0 1,1-1 0,-1 0 0,1 0-1,-1 0 1,0-1 0,5-3-1,0-2-68,-1 0 1,0-1-1,0 0 0,-1 0 0,0-1 0,-1-1 0,0 1 0,0-1 1,-1 0-1,-1 0 0,5-14 0,-12 35-35,0-1 0,0 1 0,1-1 0,0 1 0,0-1 0,1 12 0,0-20 0,0 1 0,1 0 0,-1-1 0,0 1 0,1 0 0,-1-1 0,1 1 0,0-1 0,-1 1 0,1-1 0,0 1 0,0-1 0,0 1 0,0-1 0,0 0 0,0 0 0,0 1 0,1-1 0,-1 0 0,0 0 0,1 0 0,-1 0 0,1 0 0,-1-1 0,1 1 0,-1 0 0,1-1 0,-1 1 0,1-1 0,0 1 0,-1-1 0,1 0 0,0 0 0,-1 0 0,3 0 0,6-1 0,-1 0 0,0-1 0,1 0 0,-1 0 0,0-1 0,-1 0 0,1-1 0,0 0 0,-1 0 0,0-1 0,0 0 0,0 0 0,-1-1 0,12-11 0,-14 12 0,1 0 0,-1 0 0,1-1 0,-1 0 0,-1 0 0,1-1 0,-1 1 0,-1-1 0,1 0 0,-1 0 0,0 0 0,0 0 0,-1-1 0,0 1 0,-1-1 0,1 1 0,-1-1 0,0-11 0,-2 18 0,1 1 0,0-1 0,0 1 0,-1-1 0,1 1 0,0-1 0,-1 1 0,1-1 0,-1 1 0,1-1 0,-1 1 0,1-1 0,-1 1 0,1 0 0,-1-1 0,1 1 0,-1 0 0,1-1 0,-1 1 0,1 0 0,-1 0 0,0 0 0,1-1 0,-1 1 0,0 0 0,1 0 0,-1 0 0,1 0 0,-1 0 0,0 0 0,1 0 0,-1 0 0,0 0 0,1 1 0,-1-1 0,1 0 0,-1 0 0,0 1 0,1-1 0,-1 0 0,0 1 0,-26 13 0,26-14 0,-48 47 0,45-43 0,1 0 0,0 0 0,-1 0 0,1 1 0,1-1 0,-1 1 0,1 0 0,-1-1 0,2 1 0,-4 9 0,6-13 0,-1-1 0,0 1 0,1-1 0,-1 1 0,0-1 0,1 1 0,-1 0 0,1-1 0,-1 0 0,1 1 0,-1-1 0,1 1 0,-1-1 0,1 1 0,-1-1 0,1 0 0,-1 0 0,1 1 0,0-1 0,-1 0 0,1 0 0,0 0 0,-1 1 0,1-1 0,-1 0 0,1 0 0,0 0 0,-1 0 0,1 0 0,0 0 0,1-1 0,32 1 0,-25 0 0,43-2 0,-30 1 0,0 0 0,1 1 0,33 6 0,-53-6 0,0 1 0,0 0 0,0 0 0,-1 1 0,1-1 0,0 0 0,-1 1 0,1 0 0,-1-1 0,0 1 0,1 0 0,-1 0 0,0 0 0,0 1 0,0-1 0,-1 1 0,1-1 0,0 1 0,-1-1 0,0 1 0,1 0 0,-1-1 0,0 1 0,-1 0 0,1 0 0,0 0 0,-1 0 0,1 3 0,4 15 0,-4-20 0,-1-1 0,0 1 0,0 0 0,0-1 0,0 1 0,0-1 0,1 1 0,-1 0 0,0-1 0,1 1 0,-1-1 0,0 1 0,1-1 0,-1 1 0,0-1 0,1 1 0,-1-1 0,1 1 0,-1-1 0,1 1 0,-1-1 0,1 0 0,0 1 0,-1-1 0,1 0 0,-1 0 0,1 0 0,0 1 0,-1-1 0,1 0 0,0 0 0,-1 0 0,1 0 0,-1 0 0,1 0 0,0 0 0,-1 0 0,1 0 0,0 0 0,-1 0 0,1-1 0,0 1 0,-1 0 0,1 0 0,-1-1 0,1 1 0,-1 0 0,1-1 0,-1 1 0,1 0 0,-1-1 0,1 1 0,-1-1 0,1 1 0,-1-1 0,1 1 0,-1-1 0,1 0 0,21-33 0,-17 15-677,-2 0-1,0 0 1,0-23-1,0 11-1449,-2 25 983,2 6-7,7 12-4737,5-2-1816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1.114"/>
    </inkml:context>
    <inkml:brush xml:id="br0">
      <inkml:brushProperty name="width" value="0.025" units="cm"/>
      <inkml:brushProperty name="height" value="0.025" units="cm"/>
    </inkml:brush>
  </inkml:definitions>
  <inkml:trace contextRef="#ctx0" brushRef="#br0">70 0 17969,'0'0'10565,"-6"11"-9161,-5 14-1147,0 1 0,2 0 0,1 0 1,1 1-1,1 0 0,1 1 0,2-1 0,1 1 1,1 0-1,2 28 0,-1-53-257,1-1 0,-1 1 0,0 0 0,1-1 0,-1 1 0,1 0 0,0-1 0,0 1 0,0-1 0,0 1 0,0-1 0,1 0 0,-1 0 0,1 1 0,-1-1 0,1 0 0,0 0 0,0 0 0,0 0 0,0-1 0,0 1 0,0-1 0,1 1 0,-1-1 0,0 0 0,1 1 0,-1-1 0,1-1 0,-1 1 0,1 0 0,0-1 0,-1 1 0,1-1 0,0 0 0,4 0 0,-1 0 0,1 0 0,-1-1 0,0 0 0,0-1 0,1 1 0,-1-1 0,0 0 0,-1-1 0,1 1 0,0-1 0,-1 0 0,1-1 0,-1 1 0,6-7 0,1-3 0,0-2 0,-1 1 0,-1-1 0,0-1 0,-2 0 0,12-27 0,-28 73 0,4-15 0,0 0 0,1 0 0,0 1 0,1-1 0,1 1 0,1 17 0,0-32 0,0 0 0,0 0 0,1 0 0,-1 0 0,1 0 0,-1 0 0,1-1 0,-1 1 0,1 0 0,-1 0 0,1 0 0,0-1 0,-1 1 0,1 0 0,0-1 0,0 1 0,-1 0 0,1-1 0,0 1 0,0-1 0,0 1 0,0-1 0,0 0 0,0 1 0,0-1 0,0 0 0,0 0 0,0 0 0,0 1 0,0-1 0,0 0 0,0 0 0,0-1 0,0 1 0,0 0 0,0 0 0,0 0 0,0-1 0,0 1 0,0 0 0,-1-1 0,1 1 0,0-1 0,1 0 0,4-1 0,-1 0 0,1 0 0,-1-1 0,1 0 0,-1 0 0,6-5 0,-2-1 0,1-2 0,-2 1 0,1-1 0,-1 0 0,-1-1 0,0 0 0,-1 0 0,0-1 0,0 1 0,3-16 0,-21 65 0,-8 28 0,19-60 0,0 0 0,0 0 0,1 0 0,-1-1 0,1 1 0,0 0 0,1 0 0,-1 0 0,1 0 0,3 9 0,-3-13-120,1 1 1,-1 0-1,1-1 0,0 1 0,-1-1 1,1 0-1,0 0 0,0 0 0,0 1 1,0-2-1,0 1 0,0 0 0,0 0 1,0-1-1,0 1 0,1-1 0,-1 1 1,0-1-1,0 0 0,1 0 0,-1 0 1,0 0-1,0-1 0,3 0 0,5 0-896,1 0-1,-1 0 0,0-2 1,10-2-1,46-29-10482,-34 13-507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1.485"/>
    </inkml:context>
    <inkml:brush xml:id="br0">
      <inkml:brushProperty name="width" value="0.025" units="cm"/>
      <inkml:brushProperty name="height" value="0.025" units="cm"/>
    </inkml:brush>
  </inkml:definitions>
  <inkml:trace contextRef="#ctx0" brushRef="#br0">150 1 9641,'0'0'17601,"-9"0"-16117,2 0-1287,1 0-1,0 1 1,0 0-1,0 0 1,0 0 0,0 1-1,0-1 1,-10 6 0,14-6-216,-1 0 0,0 1 0,1-1 0,-1 1 0,1-1 0,-1 1 0,1 0 1,0 0-1,0 0 0,0 1 0,0-1 0,0 0 0,1 1 0,-1-1 0,0 1 0,1-1 0,0 1 0,0 0 1,0 0-1,0-1 0,0 1 0,0 0 0,1 0 0,-1 6 0,3-8-92,1 0-1,-1 0 1,0 0-1,0 0 1,1 0 0,-1-1-1,0 1 1,1-1-1,-1 0 1,1 1-1,-1-1 1,1 0 0,-1 0-1,1-1 1,4 0-1,-1 1-112,19-1-492,40 1-1273,-61 1 1948,0-1 0,0 0 0,0 1 0,0 0 0,-1 0 0,1 0 0,0 0 0,-1 1 1,1 0-1,-1-1 0,1 1 0,-1 0 0,4 3 0,-7-4 160,1 0 0,0 0 0,0 0 1,-1 0-1,1 0 0,0 0 0,-1 0 0,1 0 0,-1 0 0,0 0 1,1 1-1,-1-1 0,0 0 0,0 0 0,1 0 0,-1 1 0,0-1 0,0 0 1,-1 0-1,1 0 0,0 1 0,0-1 0,0 0 0,-1 0 0,1 0 1,-1 0-1,1 1 0,-1-1 0,1 0 0,-1 0 0,1 0 0,-1 0 1,0 0-1,0 0 0,0-1 0,1 1 0,-1 0 0,0 0 0,0-1 0,0 1 1,-2 1-1,-50 29 1726,45-27-1701,-4 3-93,-1 0-1,0-1 1,-1-1-1,1 0 0,-1-1 1,0 0-1,0-1 1,-20 1-1,33-4-190,0 0-1,1 0 1,-1 0 0,0 0-1,1 0 1,-1-1 0,0 1-1,1 0 1,-1 0 0,0-1-1,1 1 1,-1 0 0,1-1-1,-1 1 1,1 0 0,-1-1-1,1 1 1,-1-1 0,1 1-1,-1-1 1,1 1 0,-1-1-1,1 1 1,0-1 0,-1 0-1,1 1 1,0-1 0,0 0-1,-1 1 1,1-1 0,0 0-1,0 1 1,0-1 0,0 0-1,0 1 1,0-1 0,0 0-1,0 1 1,0-1 0,0 0-1,0 1 1,1-1 0,-1 0-1,0 1 1,0-1 0,1 1-1,-1-1 1,0 0 0,1 1-1,-1-1 1,0 1 0,2-2-1,19-34-6317,1 8 821,5-4-1025</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1.939"/>
    </inkml:context>
    <inkml:brush xml:id="br0">
      <inkml:brushProperty name="width" value="0.025" units="cm"/>
      <inkml:brushProperty name="height" value="0.025" units="cm"/>
    </inkml:brush>
  </inkml:definitions>
  <inkml:trace contextRef="#ctx0" brushRef="#br0">89 0 14542,'0'0'5488,"-2"8"-1666,-23 66-1802,12-39-871,1 1 0,2 0 0,1 1 1,2 0-1,-3 60 0,9-87-1149,2 27 0,-1-36 0,0 0 0,0-1 0,0 1 0,0 0 0,0-1 0,0 1 0,0 0 0,1 0 0,-1-1 0,0 1 0,0 0 0,1-1 0,-1 1 0,0 0 0,1-1 0,-1 1 0,0-1 0,1 1 0,-1-1 0,1 1 0,-1-1 0,1 1 0,0-1 0,-1 1 0,1-1 0,-1 1 0,1-1 0,0 0 0,-1 0 0,1 1 0,0-1 0,-1 0 0,1 0 0,0 0 0,0 1 0,-1-1 0,1 0 0,1 0 0,-1-1-1,1 0-1,-1 0 1,0 0-1,1 0 1,-1 0-1,0 0 1,0 0-1,0-1 1,0 1 0,0 0-1,0-1 1,0 1-1,0 0 1,-1-1-1,1 1 1,0-1-1,-1 1 1,1-1 0,-1 1-1,0-1 1,1 0-1,-1 1 1,0-4-1,2-44-144,-2 44 108,0-65-1088,0 69 1040,7 26 359,-3-20-245,1-1 1,-1 0 0,1 0-1,0 0 1,0 0 0,0-1-1,1 0 1,-1 0 0,1 0 0,0-1-1,0 0 1,0 0 0,0-1-1,0 1 1,0-1 0,0-1-1,1 1 1,-1-1 0,0 0-1,0 0 1,12-3 0,-6 2 19,-1-1 0,1 0 0,0-1 0,0 0-1,-1-1 1,0 0 0,0-1 0,0-1 0,-1 1 0,16-12 0,-24 16-48,0-1 0,0 1 0,-1 0 0,1-1 0,0 0 0,-1 0 0,1 1 0,-1-1 0,0 0 0,1 0 0,-1 0 0,0 0 0,0 0 0,-1-1 0,1 1 0,0 0 0,0-4 0,-1 5 0,-1 0 0,1 0 0,-1 0 0,1 0 0,-1 0 0,1 0 0,-1 0 0,0 1 0,0-1 0,1 0 0,-1 0 0,0 0 0,0 1 0,0-1 0,0 0 0,0 1 0,0-1 0,0 1 0,0-1 0,0 1 0,0-1 0,0 1 0,0 0 0,0 0 0,0-1 0,0 1 0,-1 0 0,1 0 0,0 0 0,0 0 0,0 0 0,0 1 0,0-1 0,-2 0 0,-2 1 0,-1 0 0,0 0 0,1 1 0,-1-1 0,1 1 0,-1 0 0,1 1 0,0-1 0,0 1 0,0 0 0,0 0 0,1 1 0,-1-1 0,1 1 0,0 0 0,0 0 0,0 1 0,0-1 0,-4 9 0,5-9 0,0 0 0,1 0 0,-1 0 0,1 1 0,0-1 0,0 1 0,1 0 0,-1 0 0,1-1 0,0 1 0,0 0 0,1 0 0,-1 0 0,1 0 0,0 0 0,1 0 0,-1 0 0,1 0 0,0 0 0,0 0 0,0-1 0,1 1 0,3 6 0,-4-8-56,1-1-1,0 1 1,1-1-1,-1 1 1,0-1-1,0 0 1,1 0 0,0 0-1,-1 0 1,1-1-1,0 1 1,0-1-1,0 1 1,0-1-1,0 0 1,6 1 0,33 2-3427,-11-4-5400</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2.807"/>
    </inkml:context>
    <inkml:brush xml:id="br0">
      <inkml:brushProperty name="width" value="0.025" units="cm"/>
      <inkml:brushProperty name="height" value="0.025" units="cm"/>
    </inkml:brush>
  </inkml:definitions>
  <inkml:trace contextRef="#ctx0" brushRef="#br0">0 119 15246,'0'0'9716,"5"-10"-8023,-1 3-1410,0 0 0,1 0 1,0 1-1,0-1 1,0 1-1,1 0 1,-1 1-1,2-1 1,-1 1-1,0 1 1,1-1-1,0 1 1,0 0-1,1 1 1,-1-1-1,1 1 1,-1 1-1,1 0 0,12-2 1,-18 3-267,0 0 0,1 1 0,-1 0 0,1-1 0,-1 1 0,1 0 0,-1 0 0,1 0 0,-1 1 0,1-1 0,-1 1 0,1-1 0,-1 1 0,0 0 0,1 0 0,-1 0 0,0 0 0,4 2 0,-5-1-20,0 0 0,0 0 0,0 0 0,0 0 0,0 0 0,0 0 0,-1 0 0,1 0 0,-1 1 0,1-1-1,-1 0 1,0 0 0,0 1 0,0-1 0,0 0 0,0 0 0,-1 1 0,1-1 0,-1 0 0,1 0 0,-2 4 0,-2 4 15,0-1 0,-1 1 0,0-1 0,0 0 0,0-1 0,-1 1 0,-12 12 0,11-14-2,0 1 0,1 0 0,0 0 1,1 1-1,0 0 0,0 0 0,0 0 0,-2 11 0,7-20-10,0 1 0,0 0 0,0-1 0,0 1 0,1 0 0,-1-1 0,0 1 0,0-1 0,1 1 0,-1 0 0,0-1 0,1 1 0,-1-1 0,0 1 0,1-1 0,-1 1 0,1-1 0,-1 1 0,1-1 0,-1 1 0,1-1 0,-1 0 0,1 1 0,0-1 0,-1 0 0,1 0 0,-1 1 0,1-1 0,0 0 0,-1 0 0,1 0 0,0 0 0,-1 0 0,1 0 0,0 0 0,-1 0 0,1 0 0,0 0 0,-1 0 0,1 0 0,0 0 0,-1 0 0,1-1 0,0 1 0,0-1 0,34-5 0,-15-2 0,-1 0 0,1-1 0,-2-1 0,0 0 0,0-2 0,-1 0 0,0-1 0,-1 0 0,0-2 0,-2 0 0,1 0 0,-2-2 0,14-20 0,-34 56-3,0 0 1,2 0-1,0 0 0,1 1 1,-3 33-1,7-52 3,0 1 0,0 0 0,0-1 0,0 1 0,0 0-1,0 0 1,0-1 0,1 1 0,-1-1 0,1 1 0,-1 0 0,1-1 0,-1 1 0,1-1 0,0 1 0,0-1 0,0 1-1,0-1 1,0 0 0,0 1 0,0-1 0,0 0 0,0 0 0,1 0 0,-1 0 0,0 0 0,1 0 0,-1 0 0,1 0-1,-1-1 1,1 1 0,0-1 0,-1 1 0,1-1 0,-1 1 0,1-1 0,0 0 0,-1 0 0,1 0 0,0 0 0,0 0-1,-1 0 1,1 0 0,0-1 0,-1 1 0,1 0 0,2-2 0,5 0 3,1-1 0,-1 0 0,1-1-1,-1 0 1,0 0 0,16-11 0,-8 3-3,-1-1 0,0 0 0,-1-1 0,17-21 0,-26 28 0,0-1 0,-1 0 0,1 0 0,-2 0 0,1-1 0,-1 1 0,0-1 0,-1 0 0,0 0 0,-1-1 0,2-12 0,-4 22 0,0 0 0,0 1 0,0-1 0,-1 0 0,1 0 0,0 0 0,0 1 0,-1-1 0,1 0 0,0 0 0,-1 0 0,1 0 0,0 0 0,0 0 0,-1 1 0,1-1 0,0 0 0,-1 0 0,1 0 0,0 0 0,0 0 0,-1 0 0,1 0 0,0 0 0,-1 0 0,1-1 0,0 1 0,-1 0 0,1 0 0,0 0 0,0 0 0,-1 0 0,1 0 0,0-1 0,0 1 0,-1 0 0,1 0 0,0 0 0,0-1 0,-1 1 0,1 0 0,0 0 0,0 0 0,0-1 0,0 1 0,-1 0 0,1-1 0,0 1 0,0 0 0,0 0 0,0-1 0,0 1 0,0 0 0,0-1 0,0 1 0,0 0 0,0 0 0,0-1 0,0 1 0,0 0 0,0-1 0,0 1 0,0 0 0,0-1 0,0 1 0,1 0 0,-6 5 0,0 1 0,1 0 0,0 0 0,1 1 0,-1-1 0,1 1 0,1-1 0,-1 1 0,-2 11 0,-10 69 0,14-84-16,1 1 1,0-1-1,-1 1 0,1 0 0,1-1 1,-1 1-1,1 0 0,-1-1 1,1 1-1,0-1 0,0 1 1,1-1-1,-1 0 0,1 1 0,-1-1 1,5 5-1,-4-6-134,1 0 0,0 1 0,0-1 0,0-1 0,0 1 0,0 0 0,0-1 0,0 1-1,0-1 1,1 0 0,-1 0 0,1-1 0,-1 1 0,0-1 0,1 1 0,-1-1 0,6 0 0,23 0-6619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7.897"/>
    </inkml:context>
    <inkml:brush xml:id="br0">
      <inkml:brushProperty name="width" value="0.025" units="cm"/>
      <inkml:brushProperty name="height" value="0.025" units="cm"/>
    </inkml:brush>
  </inkml:definitions>
  <inkml:trace contextRef="#ctx0" brushRef="#br0">67 0 17457,'0'0'14643,"-5"11"-14083,-4 5-489,1-1-66,0 1-1,1 0 1,0 0-1,1 0 1,1 1-1,1 0 1,-4 25-1,8-40-4,1-1 0,-1 0 0,1 1 0,-1-1 0,1 0 0,0 1 0,-1-1 0,1 0 0,0 0 0,0 1 0,0-1 0,0 0 0,0 0 0,0 0 0,0 0 0,0 0 0,1-1 0,-1 1 0,0 0 0,1 0 0,-1-1 0,0 1 0,1-1 0,-1 1 0,0-1 0,1 0 0,-1 1 0,1-1 0,-1 0 0,1 0 0,-1 0 0,3-1 0,58 0 0,-54 0 0,36-8-3700,-40 8 2892,0 0-1,0-1 1,0 1 0,0-1 0,0 0 0,0 0 0,-1-1-1,1 1 1,-1-1 0,0 0 0,0 0 0,0 0-1,0 0 1,3-5 0,1-8-10979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3.512"/>
    </inkml:context>
    <inkml:brush xml:id="br0">
      <inkml:brushProperty name="width" value="0.025" units="cm"/>
      <inkml:brushProperty name="height" value="0.025" units="cm"/>
    </inkml:brush>
  </inkml:definitions>
  <inkml:trace contextRef="#ctx0" brushRef="#br0">10 1 11723,'0'0'17633,"3"11"-16501,0 10-880,0 1 0,-2 0 0,0 0 0,-2 1 0,0-1 0,-7 33 0,-2 67 263,10-120-515,0 0 0,0 0 0,0 0 0,0 0 0,0 0 0,1 1 0,-1-1 0,0 0 0,1 0 0,0 0 0,0 0 0,-1 0 0,1 0 0,0-1 0,0 1 0,1 0 0,-1 0 0,0-1 0,1 1 0,-1-1 0,1 1 0,-1-1 0,1 0 0,0 1 0,-1-1 0,1 0 0,0 0 0,4 1 0,-2-1 0,0 0 0,0-1 0,0 1 0,-1-1 0,1 0 0,0 0 0,0-1 0,0 1 0,0-1 0,0 0 0,0 0 0,0 0 0,-1-1 0,1 1 0,5-4 0,2-2 0,0-1 0,0 0 0,-1 0 0,-1-1 0,1 0 0,-1-1 0,-1 0 0,10-15 0,18-19 0,-36 43 0,0 1 0,0 0 0,0 0 0,0 0 0,1 0 0,-1 0 0,0 0 0,0 0 0,0 0 0,0-1 0,0 1 0,0 0 0,1 0 0,-1 0 0,0 0 0,0 0 0,0 0 0,0 0 0,0 0 0,1 0 0,-1 0 0,0 0 0,0 0 0,0 0 0,0 0 0,0 0 0,1 0 0,-1 0 0,0 0 0,0 0 0,0 0 0,0 0 0,0 0 0,1 0 0,-1 0 0,0 0 0,0 0 0,0 1 0,0-1 0,0 0 0,0 0 0,0 0 0,1 0 0,-1 0 0,0 0 0,0 0 0,0 1 0,0-1 0,0 0 0,0 0 0,0 0 0,0 0 0,0 0 0,0 1 0,0-1 0,0 0 0,0 0 0,0 0 0,0 0 0,0 0 0,0 1 0,0-1 0,0 0 0,0 0 0,0 0 0,0 1 0,1 19 0,-5 23 0,-10 3-161,10-35-140,1 0-1,-1 0 1,2 0-1,0 0 1,-1 15-1,6-24-4670,12-5 922,7-10-3728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3.867"/>
    </inkml:context>
    <inkml:brush xml:id="br0">
      <inkml:brushProperty name="width" value="0.025" units="cm"/>
      <inkml:brushProperty name="height" value="0.025" units="cm"/>
    </inkml:brush>
  </inkml:definitions>
  <inkml:trace contextRef="#ctx0" brushRef="#br0">170 6 13741,'0'0'8824,"-13"3"-5407,4 0-3114,0-1 0,1 2 0,-1-1 0,1 1 1,-1 0-1,1 1 0,0 0 0,1 0 0,-1 0 0,1 1 1,0 0-1,1 1 0,-7 7 0,-17 33 734,29-44-970,-1 0 0,1 0 0,-1 0-1,1 0 1,0 0 0,0 1 0,1-1 0,-1 0-1,1 0 1,-1 1 0,1-1 0,0 0 0,0 1-1,1 3 1,0-6-55,-1-1 0,1 1 0,0 0-1,0 0 1,-1-1 0,1 1 0,0 0 0,0-1-1,0 1 1,0-1 0,0 1 0,0-1 0,0 1-1,0-1 1,0 0 0,0 1 0,0-1 0,0 0 0,0 0-1,0 0 1,0 0 0,0 0 0,0 0 0,0 0-1,2 0 1,29-5 183,-24 2-195,1-1 0,-1 0 0,0 0 0,0 0 0,-1-1 0,1-1 0,-1 1 0,0-1 0,0 0 0,-1-1 0,11-13 0,-6 5 0,-1 0 0,0-1 0,-1 0 0,13-33 0,-27 104 0,1-43-42,0 3-502,0-1 0,0 0 0,2 1 0,0 0 0,0 0 0,1 0 0,2 25 1,0-39 290,-1-1 0,0 1 1,0 0-1,1 0 0,-1-1 1,0 1-1,1 0 1,-1-1-1,1 1 0,-1 0 1,0-1-1,1 1 0,0-1 1,-1 1-1,1-1 0,-1 1 1,1-1-1,0 1 1,-1-1-1,1 0 0,0 1 1,-1-1-1,1 0 0,0 0 1,0 1-1,-1-1 1,1 0-1,0 0 0,0 0 1,-1 0-1,1 0 0,0 0 1,0 0-1,-1 0 1,1 0-1,1-1 0,1 1-585,22 0-6492</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4.210"/>
    </inkml:context>
    <inkml:brush xml:id="br0">
      <inkml:brushProperty name="width" value="0.025" units="cm"/>
      <inkml:brushProperty name="height" value="0.025" units="cm"/>
    </inkml:brush>
  </inkml:definitions>
  <inkml:trace contextRef="#ctx0" brushRef="#br0">139 0 8232,'0'0'16293,"-8"9"-14692,-5 7-1280,1 0-1,1 1 1,0 0-1,-10 24 1,15-30-42,1 0 1,1 1-1,0 0 1,0-1 0,1 1-1,1 0 1,0 1 0,0-1-1,1 21 1,2-32-242,0 0 0,-1 0 0,1 0 0,0 0-1,-1 0 1,1-1 0,0 1 0,0 0 0,0 0 0,0-1 0,0 1 0,0-1 0,0 1 0,0-1 0,0 1 0,0-1-1,0 1 1,0-1 0,0 0 0,1 0 0,-1 0 0,0 0 0,0 0 0,0 0 0,0 0 0,1 0 0,-1 0 0,0 0 0,2-1-1,39-6 582,-9-3-550,-25 7-114,0 0 1,0 0-1,0 1 1,0 0-1,0 1 0,0 0 1,0 0-1,1 1 1,-1 0-1,14 1 0,-21 0 36,0 0-1,1-1 1,-1 1-1,0 0 1,0 0-1,0-1 1,0 1-1,0 0 1,0 0-1,0 0 1,0 0-1,0 0 1,-1 1-1,1-1 1,0 0-1,-1 0 0,1 0 1,0 1-1,-1-1 1,0 0-1,1 1 1,-1-1-1,0 0 1,0 1-1,0-1 1,1 1-1,-1-1 1,-1 0-1,1 1 1,0-1-1,0 0 1,-1 2-1,0 1 77,1 0 1,-1 0-1,0 0 1,0 0-1,-1 0 0,1 0 1,-1-1-1,0 1 1,0-1-1,-3 5 1,-1-2-36,0 0 1,-1-1 0,1 1 0,-1-1-1,-1-1 1,1 1 0,-1-1 0,0 0-1,0-1 1,-16 5 0,8-4-9,0-1 0,0-1 0,-1 0 0,-28-1 0,43-1-202,1 1 1,0-2-1,-1 1 1,1 0-1,0 0 1,-1 0-1,1-1 1,-1 1-1,1 0 1,0-1-1,0 1 1,-1-1-1,1 0 0,0 1 1,0-1-1,0 0 1,-1 0-1,1 0 1,0 0-1,0 0 1,1 0-1,-1 0 1,0 0-1,0 0 0,0 0 1,1-1-1,-1 1 1,0 0-1,1-1 1,-1 1-1,1 0 1,-1-3-1,1 2-331,0 0 1,0 0-1,0 0 0,0 0 1,1 0-1,-1 0 0,0 0 0,1 0 1,0 0-1,-1 0 0,1 0 0,0 0 1,0 1-1,0-1 0,0 0 1,0 0-1,0 1 0,1-1 0,-1 1 1,1-1-1,2-2 0,15-9-12548</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2:34.880"/>
    </inkml:context>
    <inkml:brush xml:id="br0">
      <inkml:brushProperty name="width" value="0.025" units="cm"/>
      <inkml:brushProperty name="height" value="0.025" units="cm"/>
    </inkml:brush>
  </inkml:definitions>
  <inkml:trace contextRef="#ctx0" brushRef="#br0">79 164 10282,'0'0'15577,"10"-4"-12945,4-4-1954,-1 0-1,0 0 1,23-20 0,-32 24-586,0 1 0,0-1 0,0-1 0,0 1 0,0 0 0,-1-1 0,0 0 0,0 1 0,0-1 0,-1 0 0,1-1 1,-1 1-1,-1 0 0,1-1 0,-1 1 0,2-10 0,-3 14-92,-1 0 0,1 0 0,0 0 0,-1 1 0,1-1 0,-1 0 0,1 0 0,0 0 0,-1 1 0,0-1 0,1 0 0,-1 0 0,1 1 0,-1-1 0,0 1 0,0-1 0,1 0 0,-1 1 0,0 0 0,0-1 0,0 1 0,0-1 0,1 1 0,-1 0 0,0 0 0,0-1 0,0 1 0,0 0 0,0 0 0,0 0 0,0 0 0,0 0 0,0 0 0,0 0 0,1 0 0,-1 1 0,0-1 0,0 0 0,0 0 0,0 1 0,-1 0 0,-41 15 0,30-6 0,-1 1 0,1 0 0,0 1 0,1 1 0,-18 24 0,25-30 0,0 1 0,0-1 0,0 1 0,1 0 0,0 0 0,1 1 0,0-1 0,0 1 0,1 0 0,0 0 0,0 0 0,0 15 0,2-23 0,0 0 0,1 1 0,-1-1 0,0 0 0,0 0 0,1 0 0,-1 0 0,1 0 0,-1 1 0,1-1 0,-1 0 0,1 0 0,0 0 0,-1 0 0,1-1 0,0 1 0,0 0 0,0 0 0,0 0 0,0-1 0,0 1 0,0 0 0,0-1 0,0 1 0,0-1 0,1 1 0,2 1 0,0-1 0,1 0 0,-1 0 0,0-1 0,0 1 0,1-1 0,6-1 0,1 0 0,0 0 0,0-1 0,0-1 0,22-7 0,-16 0 0,0 0 0,0-1 0,-1-1 0,-1-1 0,0 0 0,22-24 0,19-16 0,-57 54 0,1 0 0,-1-1 0,1 1 0,-1 0 0,0 0 0,1 0 0,-1-1 0,0 1 0,0 0 0,0 0 0,0 0 0,0 0 0,0-1 0,0 1 0,0 0 0,0 0 0,0 0 0,0 1 0,-18 55 0,14-49 0,1 1 0,0-1 0,0 0 0,1 1 0,0 0 0,0-1 0,0 17 0,3-24 0,-1-1 0,0 1 0,1-1 0,-1 1 0,1-1 0,-1 1 0,1-1 0,-1 1 0,1-1 0,-1 1 0,1-1 0,-1 0 0,1 1 0,0-1 0,-1 0 0,1 1 0,0-1 0,-1 0 0,1 0 0,0 0 0,-1 0 0,1 0 0,0 0 0,-1 0 0,1 0 0,0 0 0,-1 0 0,1 0 0,0 0 0,-1 0 0,1 0 0,1-1 0,25-4 0,-1-5 0,-1-1 0,0 0 0,31-21 0,-34 18 0,0 2 0,1 0 0,0 2 0,32-10 0,-55 20 0,1 0 0,-1-1 0,0 1 0,1 0 0,-1 0 0,1 0 0,-1 0 0,0 0 0,1 0 0,-1 0 0,1 0 0,-1 0 0,0 0 0,1 0 0,-1 0 0,1 0 0,-1 0 0,0 0 0,1 0 0,-1 0 0,1 1 0,-1-1 0,0 0 0,1 0 0,-1 1 0,0-1 0,1 0 0,-1 0 0,0 1 0,1-1 0,-1 0 0,0 1 0,0-1 0,1 0 0,-1 1 0,0 0 0,-1 18 0,-20 29 0,17-39 0,3-8 0,-2 6 0,0 1 0,0-1 0,0 0 0,1 1 0,0 0 0,-1 9 0,4-16 0,-1-1 0,0 0 0,1 1 0,-1-1 0,1 0 0,-1 0 0,1 1 0,-1-1 0,0 0 0,1 0 0,-1 0 0,1 1 0,-1-1 0,1 0 0,-1 0 0,1 0 0,-1 0 0,1 0 0,-1 0 0,1 0 0,-1 0 0,1 0 0,-1 0 0,1-1 0,-1 1 0,1 0 0,-1 0 0,1 0 0,-1 0 0,0-1 0,1 1 0,-1 0 0,1-1 0,-1 1 0,0 0 0,1-1 0,-1 1 0,19-10 0,-10 1-2293,-9 3-4356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4.769"/>
    </inkml:context>
    <inkml:brush xml:id="br0">
      <inkml:brushProperty name="width" value="0.025" units="cm"/>
      <inkml:brushProperty name="height" value="0.025" units="cm"/>
    </inkml:brush>
  </inkml:definitions>
  <inkml:trace contextRef="#ctx0" brushRef="#br0">105 110 11307,'-26'-15'2504,"-25"-17"2036,24 6 1660,68 24-1748,57 1-1714,131-17-2166,-63 9-1733,-61 7-5242,-58-3-217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3.177"/>
    </inkml:context>
    <inkml:brush xml:id="br0">
      <inkml:brushProperty name="width" value="0.025" units="cm"/>
      <inkml:brushProperty name="height" value="0.025" units="cm"/>
    </inkml:brush>
  </inkml:definitions>
  <inkml:trace contextRef="#ctx0" brushRef="#br0">112 351 1954,'-8'12'585,"0"0"-1,0 0 1,2 1 0,-1 0 0,2 0-1,-1 1 1,2-1 0,-4 20 0,2-12 3100,-1 0 1,-12 28-1,5-22 465,8-18-1173,8-13 1801,36-66-3696,76-103 0,-44 69-657,81-136-425,-132 219 0,-19 21 0,1 0 0,-1-1 0,0 1 0,1 0 0,-1 0 0,0 0 0,0 0 0,1 0 0,-1 0 0,0 0 0,0 0 0,1 0 0,-1 0 0,0 0 0,1 1 0,-1-1 0,0 0 0,0 0 0,1 0 0,-1 0 0,0 0 0,0 0 0,1 1 0,-1-1 0,0 0 0,0 0 0,0 0 0,1 0 0,-1 1 0,0-1 0,0 0 0,0 0 0,0 1 0,1-1 0,-1 0 0,0 0 0,0 1 0,0-1 0,0 0 0,0 1 0,0-1 0,0 1 0,2 49 0,-3-42 0,-4 38 0,-2 0 0,-2 0 0,-3-1 0,-23 62 0,-18 76 0,51-173-111,0 0 0,1-1 1,0 1-1,1 18 0,-1-27 59,2 1 0,-1 0 0,0-1 0,0 1 0,0-1 0,1 1 0,-1 0-1,1-1 1,-1 1 0,1-1 0,0 1 0,-1-1 0,1 1 0,0-1 0,0 0 0,0 0 0,0 1 0,0-1 0,0 0-1,1 0 1,-1 0 0,0 0 0,1 0 0,-1 0 0,0 0 0,1 0 0,-1-1 0,1 1 0,-1-1 0,1 1-1,0-1 1,-1 1 0,1-1 0,-1 0 0,4 0 0,-13-21-12338,-7 1 5733,-7-2-2232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3.517"/>
    </inkml:context>
    <inkml:brush xml:id="br0">
      <inkml:brushProperty name="width" value="0.025" units="cm"/>
      <inkml:brushProperty name="height" value="0.025" units="cm"/>
    </inkml:brush>
  </inkml:definitions>
  <inkml:trace contextRef="#ctx0" brushRef="#br0">0 39 12908,'0'0'17521,"48"-14"-16913,-17 9-351,1-1-257,0 3-225,1 1-1632,-1-3-2756,-10 1-2946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3.861"/>
    </inkml:context>
    <inkml:brush xml:id="br0">
      <inkml:brushProperty name="width" value="0.025" units="cm"/>
      <inkml:brushProperty name="height" value="0.025" units="cm"/>
    </inkml:brush>
  </inkml:definitions>
  <inkml:trace contextRef="#ctx0" brushRef="#br0">1 139 16976,'0'0'8926,"8"6"-7645,-3-4-1216,0 1-1,-1 0 1,0 0-1,0 0 1,0 0-1,0 1 1,0 0-1,-1 0 1,1 0 0,-1 0-1,0 0 1,0 1-1,-1-1 1,0 1-1,1 0 1,-1 0-1,-1 0 1,1 0-1,-1 0 1,0 0 0,1 9-1,-3 19-86,1 7 2372,0-40-2331,0 0 1,0 0 0,0 0-1,0 0 1,0 0-1,0-1 1,1 1 0,-1 0-1,0 0 1,0 0 0,0 0-1,0 0 1,0 0 0,0 0-1,0 0 1,0 0 0,0 0-1,0 0 1,0 0 0,1 0-1,-1 0 1,0 0 0,0 0-1,0 0 1,0 0-1,0 0 1,0 0 0,0 0-1,0 0 1,0 0 0,0 0-1,1 0 1,-1 0 0,0 0-1,0 0 1,0 0 0,0 0-1,0 0 1,0 0 0,0 0-1,0 0 1,0 0 0,0 1-1,0-1 1,0 0 0,1 0-1,-1 0 1,0 0-1,0 0 1,0 0 0,0 0-1,0 0 1,0 0 0,0 0-1,0 0 1,0 1 0,0-1-1,0 0 1,0 0 0,8-22 605,1-14-619,-1 0 1,-3-1-1,0 1 1,-2-70-1,-4 107-6,-3 33 0,4-33 0,0 0 0,0 0 0,0 0 0,0 0 0,0 0 0,0 0 0,0 0 0,0 0 0,0 0 0,1 0 0,-1 0 0,1 0 0,-1 0 0,0 0 0,1 0 0,-1 0 0,1 0 0,0 0 0,-1 0 0,1-1 0,0 1 0,0 0 0,-1 0 0,1-1 0,0 1 0,0-1 0,0 1 0,0-1 0,0 1 0,0-1 0,0 1 0,0-1 0,0 0 0,0 1 0,1-1 0,11 0 0,0-1 0,-1-1 0,1 0 0,-1-1 0,1 0 0,-1 0 0,0-2 0,0 1 0,-1-2 0,1 1 0,-1-2 0,-1 1 0,1-2 0,12-10 0,-23 18-85,1 0-1,-1-1 1,1 1-1,-1 0 1,1-1 0,-1 1-1,1-1 1,-1 1-1,1-1 1,-1 1-1,0-1 1,1 0 0,-1 1-1,0-1 1,1 1-1,-1-1 1,0 0 0,0 1-1,0-1 1,0 0-1,1 1 1,-1-1-1,0 0 1,0 1 0,0-1-1,0 0 1,-1 1-1,1-1 1,0 0 0,0 1-1,0-1 1,0 1-1,-1-1 1,1 0 0,0 1-1,-1-1 1,1 1-1,0-1 1,-1 1-1,1-1 1,-1 1 0,1-1-1,-1 1 1,1-1-1,-1 1 1,1 0 0,-1-1-1,0 0 1,-7-6-7133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5.669"/>
    </inkml:context>
    <inkml:brush xml:id="br0">
      <inkml:brushProperty name="width" value="0.025" units="cm"/>
      <inkml:brushProperty name="height" value="0.025" units="cm"/>
    </inkml:brush>
  </inkml:definitions>
  <inkml:trace contextRef="#ctx0" brushRef="#br0">59 23 16143,'0'0'3065,"-9"1"-535,-40-1 3369,71 0-4095,367-12 431,-253 6-3780,-2 2-3309,-118 3-1525</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8.518"/>
    </inkml:context>
    <inkml:brush xml:id="br0">
      <inkml:brushProperty name="width" value="0.025" units="cm"/>
      <inkml:brushProperty name="height" value="0.025" units="cm"/>
    </inkml:brush>
  </inkml:definitions>
  <inkml:trace contextRef="#ctx0" brushRef="#br0">100 83 11627,'7'-60'6341,"-5"38"-1702,-4 33 1416,-5 24-5320,0 0 0,-18 45 0,16-53-536,0 0-1,2 0 0,1 0 0,1 1 1,-1 32-1,6-60-194,0 1 0,1 0 0,-1-1 0,1 1 0,-1 0 0,0-1-1,1 1 1,-1 0 0,1-1 0,0 1 0,-1-1 0,1 1 0,-1-1 0,1 1 0,0-1 0,-1 0 0,1 1 0,0-1 0,-1 0-1,1 0 1,0 1 0,0-1 0,-1 0 0,1 0 0,0 0 0,0 0 0,-1 0 0,1 0 0,0 0 0,0 0 0,0 0 0,-1 0-1,1 0 1,0-1 0,-1 1 0,1 0 0,0 0 0,0-1 0,-1 1 0,1-1 0,0 0 0,37-13 82,-29 10-64,-2 0-80,1 0 1,0 0 0,0 1-1,1 0 1,-1 1 0,0-1 0,1 2-1,0-1 1,-1 1 0,18 0-1,-25 2 49,0-1 0,1 1 0,-1-1 0,0 1 0,0-1 0,0 1-1,1 0 1,-1-1 0,0 1 0,0 0 0,0 0 0,0 0 0,0 0 0,0 0 0,-1 0-1,1 0 1,0 0 0,0 0 0,-1 1 0,1-1 0,0 2 0,7 36-14,-8-24 169,0 0 1,-1 0 0,-3 17-1,1-18-78,-1-1-1,0 0 1,-1 0-1,0 0 1,-1-1-1,-13 20 1,17-29-60,0 1 0,0-1 1,0 0-1,0 0 0,-1 0 1,1 0-1,-1 0 0,0-1 0,0 1 1,0-1-1,0 1 0,-1-1 1,1 0-1,0-1 0,-1 1 0,0-1 1,1 1-1,-1-1 0,0 0 1,1 0-1,-1-1 0,0 1 1,0-1-1,0 0 0,0 0 0,0 0 1,-7-1-1,8-1-8,-1 0 0,0 0 0,1-1 0,-1 1 0,1-1 0,0 0 0,-1 0 0,1 0 0,1 0 0,-1 0 0,0-1 0,1 1 0,0-1 0,0 0 0,-3-6 0,-22-61 0,26 70 0,-2-7-210,1 0 0,0 0 0,0 0 0,1 0 0,-1-8 0,3 15-269,0 0-1,0 0 0,0 1 1,0-1-1,0 0 1,0 1-1,1-1 0,-1 1 1,0-1-1,0 1 1,0 0-1,0-1 0,0 1 1,1 0-1,-1 0 1,0 0-1,0 0 0,1 0 1,-1 0-1,0 0 1,0 0-1,0 1 0,2-1 1,3 1-2243,16-1-5104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8.240"/>
    </inkml:context>
    <inkml:brush xml:id="br0">
      <inkml:brushProperty name="width" value="0.025" units="cm"/>
      <inkml:brushProperty name="height" value="0.025" units="cm"/>
    </inkml:brush>
  </inkml:definitions>
  <inkml:trace contextRef="#ctx0" brushRef="#br0">31 1 15150,'0'0'8777,"-27"66"-6215,24-47-576,3-3-1025,0-4-673,10-3-128,13-7-192,0-2-1153,3 0-1153,2-6-449,-1-8-4291,0-4-5254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9.267"/>
    </inkml:context>
    <inkml:brush xml:id="br0">
      <inkml:brushProperty name="width" value="0.025" units="cm"/>
      <inkml:brushProperty name="height" value="0.025" units="cm"/>
    </inkml:brush>
  </inkml:definitions>
  <inkml:trace contextRef="#ctx0" brushRef="#br0">0 415 16496,'0'0'4564,"9"-4"-411,5-2-2435,7-2-96,1-2 0,30-19 0,-47 27-1577,-1 0 0,0-1 0,-1 0 0,1 0 0,0 0 1,-1 0-1,1 0 0,-1-1 0,0 0 0,0 0 1,-1 1-1,1-2 0,-1 1 0,0 0 0,0 0 1,0-1-1,0 1 0,-1-1 0,0 1 0,1-7 1,-2 10-46,0 0 1,0 0-1,0 0 1,0 0 0,0 0-1,0 0 1,-1 0-1,1 0 1,0 0 0,-1 0-1,1 0 1,-1 0-1,1 0 1,-1 0 0,1 0-1,-1 1 1,0-1-1,1 0 1,-1 0 0,0 1-1,0-1 1,1 1-1,-1-1 1,0 0-1,0 1 1,0-1 0,0 1-1,0 0 1,0-1-1,0 1 1,0 0 0,0 0-1,1-1 1,-1 1-1,0 0 1,-1 0 0,1 0-1,0 0 1,0 0-1,0 1 1,1-1 0,-1 0-1,0 0 1,-2 1-1,-1 0 0,-1 0-1,1 0 1,-1 1-1,1-1 0,0 1 1,0 0-1,0 1 1,-7 4-1,2 0 1,1 1 0,1 0 0,0 0 0,0 1 0,0 0 0,1 0 0,0 0 0,1 1 0,0 0 0,1 0 0,0 0 0,0 0 0,1 1 0,1 0 0,-3 19 0,5-28 0,-1 0 0,1 0 0,0 0 0,1-1 0,-1 1 0,0 0 0,0 0 0,1 0 0,-1 0 0,1 0 0,0 0 0,-1-1 0,1 1 0,0 0 0,0-1 0,0 1 0,0 0 0,1-1 0,-1 1 0,0-1 0,1 0 0,-1 1 0,0-1 0,3 1 0,-1 0 0,0-1 0,1 0 0,-1 0 0,1 0 0,-1 0 0,1 0 0,-1-1 0,1 0 0,0 0 0,-1 0 0,1 0 0,4-1 0,4-1 0,-1 0 0,1-1 0,-1 0 0,1-1 0,-1-1 0,0 0 0,11-7 0,-10 5 0,0 0 0,-1-1 0,0-1 0,-1 0 0,0-1 0,0 0 0,-1 0 0,0-1 0,-1 0 0,0 0 0,-1-1 0,0 0 0,6-17 0,-18 47 0,0 0 0,1 1 0,1-1 0,0 1 0,1 25 0,2-43 0,0 0 0,0 0 0,0 0 0,0 0 0,0 0 0,0 1 0,0-1 0,0 0 0,1 0 0,-1 0 0,0 0 0,1 0 0,-1 0 0,1 0 0,-1 0 0,1 0 0,-1 0 0,1 0 0,0 0 0,0 0 0,-1-1 0,1 1 0,0 0 0,0 0 0,0-1 0,0 1 0,0 0 0,0-1 0,0 1 0,0-1 0,0 0 0,0 1 0,0-1 0,0 0 0,0 1 0,1-1 0,-1 0 0,0 0 0,0 0 0,0 0 0,0 0 0,0 0 0,1-1 0,-1 1 0,0 0 0,0 0 0,0-1 0,0 1 0,0-1 0,0 1 0,0-1 0,1 0 0,6-3 0,0 1 0,0-1 0,0-1 0,0 0 0,9-8 0,2-4 0,-1 0 0,-2-2 0,1 0 0,-2 0 0,-1-2 0,0 0 0,18-40 0,-14 20 0,-2-1 0,-2-1 0,12-62 0,-26 105 0,0 0 0,0 0 0,0 0 0,0 0 0,0 0 0,0 0 0,0 0 0,1 0 0,-1 0 0,0 0 0,0 0 0,0 0 0,0 0 0,0 0 0,0 0 0,0 0 0,0 0 0,0 0 0,0 0 0,0 0 0,0 0 0,1 0 0,-1 0 0,0 0 0,0 0 0,0 0 0,0 18 0,-3 28 0,-14 49 0,7-52 0,2 0 0,2 1 0,2 0 0,2 59 0,4-95 0,-1-1 0,1 0 0,0 0 0,0 0 0,1 0 0,3 6 0,-6-12 0,1 1 0,-1-1 0,1 0 0,-1 1 0,1-1 0,-1 0 0,1 0 0,0 0 0,0 1 0,0-1 0,0 0 0,0 0 0,0 0 0,0 0 0,0-1 0,0 1 0,0 0 0,0 0 0,0-1 0,1 1 0,-1 0 0,0-1 0,0 1 0,1-1 0,-1 0 0,0 1 0,1-1 0,-1 0 0,1 0 0,-1 0 0,0 0 0,1 0 0,-1 0 0,0 0 0,1-1 0,-1 1 0,0 0 0,1-1 0,1 0 0,-2 0 0,0-1 0,0 1 0,-1-1 0,1 1 0,0-1 0,0 1 0,-1-1 0,1 1 0,-1-1 0,1 0 0,-1 1 0,0-1 0,0 0 0,0 1 0,0-1 0,0 0 0,0 0 0,0 1 0,0-1 0,-1 0 0,0-1 0,-12-38 0,3 27 0,-1 1 0,-1 0 0,0 0 0,0 1 0,-2 1 0,1 0 0,-1 1 0,-24-13 0,19 11 0,0 0 0,0-2 0,-30-29 0,49 43 0,0-1 0,0 1 0,0 0 0,-1 0 0,1-1 0,0 1 0,0 0 0,0 0 0,0-1 0,0 1 0,0 0 0,0-1 0,0 1 0,0 0 0,0-1 0,0 1 0,0 0 0,0 0 0,0-1 0,0 1 0,0 0 0,0-1 0,0 1 0,0 0 0,0-1 0,0 1 0,0 0 0,1 0 0,-1-1 0,0 1 0,0 0 0,0 0 0,1-1 0,-1 1 0,0 0 0,0 0 0,1 0 0,-1-1 0,0 1 0,0 0 0,1 0 0,-1 0 0,0 0 0,0 0 0,1 0 0,-1 0 0,0-1 0,1 1 0,-1 0 0,0 0 0,1 0 0,-1 0 0,0 0 0,0 0 0,1 0 0,-1 0 0,0 1 0,1-1 0,-1 0 0,0 0 0,1 0 0,-1 0 0,29-1 0,-24 2 0,-3-1 0,175-6-459,-173 5-58,11-1-1636,-9-4-3366,-5-5-1912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09.609"/>
    </inkml:context>
    <inkml:brush xml:id="br0">
      <inkml:brushProperty name="width" value="0.025" units="cm"/>
      <inkml:brushProperty name="height" value="0.025" units="cm"/>
    </inkml:brush>
  </inkml:definitions>
  <inkml:trace contextRef="#ctx0" brushRef="#br0">0 55 20083,'0'0'8392,"46"-55"-29884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0.282"/>
    </inkml:context>
    <inkml:brush xml:id="br0">
      <inkml:brushProperty name="width" value="0.025" units="cm"/>
      <inkml:brushProperty name="height" value="0.025" units="cm"/>
    </inkml:brush>
  </inkml:definitions>
  <inkml:trace contextRef="#ctx0" brushRef="#br0">223 11 16496,'0'0'14541,"-9"-4"-14066,6 3-462,0 0-1,0 0 1,1 0-1,-2 0 0,1 1 1,0-1-1,0 1 0,0 0 1,0-1-1,0 1 0,0 1 1,0-1-1,0 0 1,0 1-1,-4 1 0,2 0-11,1 0-1,-1 1 1,1 0-1,-1 0 1,1 0-1,0 0 0,0 1 1,0 0-1,1 0 1,-6 7-1,-28 47-21,35-53 14,0-1 0,0 0 0,0 1 0,1-1 0,-1 1 0,1 0 0,0-1 0,1 1 0,-1 0 0,1 0 0,0 0 0,1 5 0,-1-10 4,1 1 0,-1-1 1,1 1-1,-1-1 0,1 1 0,-1-1 0,1 1 0,0-1 0,-1 1 0,1-1 1,0 0-1,-1 0 0,1 1 0,0-1 0,-1 0 0,1 0 0,0 0 0,0 0 1,-1 0-1,1 0 0,0 0 0,0 0 0,-1 0 0,1 0 0,0 0 0,-1 0 1,1 0-1,0-1 0,0 1 0,-1 0 0,1-1 0,0 1 0,-1 0 0,1-1 1,0 0-1,26-12 15,14-20-3,-33 26-52,-1 0 1,1 1-1,0 0 1,0 1-1,0-1 1,1 2 0,0-1-1,10-3 1,-18 8 26,0 0-1,0 0 1,0 0 0,0 0-1,-1 0 1,1 1 0,0-1 0,0 0-1,0 1 1,-1-1 0,1 0-1,0 1 1,0-1 0,-1 1-1,1-1 1,0 1 0,-1-1 0,1 1-1,-1 0 1,1-1 0,-1 1-1,1 0 1,-1-1 0,1 1 0,-1 0-1,1 0 1,-1-1 0,0 1-1,0 0 1,1 0 0,-1 0 0,0-1-1,0 1 1,0 0 0,0 1-1,5 36-150,-4-33 163,5 63 5,-3 1 0,-3 1 1,-12 103-1,7-151 305,0-1-1,-1-1 1,-13 33 0,14-43-191,0 0 1,0-1 0,0 0 0,-1 0 0,-1 0 0,0-1-1,0 1 1,0-2 0,-11 9 0,16-14-116,-1 0 0,1 0 0,-1 0 0,1-1 0,-1 1 0,0-1 0,1 1 0,-1-1 0,0 0 0,0 0 0,0-1 0,0 1 0,0-1 0,0 1 0,0-1 0,-1 0 0,1 0 0,0 0 0,0 0 0,-5-2 0,4 1 0,1-1 0,-1 0 0,1 0 0,-1 0 0,1-1 0,0 1 0,0-1 0,0 1 0,0-1 0,0 0 0,1 0 0,-1 0 0,-3-7 0,-1-2 0,2 1 0,-1-1 0,1-1 0,1 1 0,0 0 0,1-1 0,1 0 0,-3-21 0,6 25 0,-1 1 0,1-1 0,1 1 0,-1-1 0,1 1 0,1 0 0,0 0 0,0 0 0,0 0 0,1 0 0,0 1 0,1-1 0,0 1 0,0 1 0,0-1 0,1 1 0,13-12 0,8-6 0,2 2 0,60-35 0,-67 44 0,55-33 0,-19 13 0,-1-3 0,64-53 0,-117 86 0,0 0 0,-1 0 0,1-1 0,-1 1 0,0-1 0,0 0 0,0 1 0,0-1 0,-1-1 0,0 1 0,0 0 0,0 0 0,0-1 0,0 1 0,1-8 0,-3 11 0,0 1 0,0-1 0,0 1 0,0-1 0,0 1 0,0-1 0,0 0 0,0 1 0,-1-1 0,1 1 0,0-1 0,0 1 0,0-1 0,-1 1 0,1 0 0,0-1 0,-1 1 0,1-1 0,0 1 0,-1-1 0,1 1 0,0 0 0,-1-1 0,1 1 0,-1 0 0,1-1 0,0 1 0,-1 0 0,1 0 0,-1-1 0,1 1 0,-2 0 0,-23-1 0,-24 15 0,36-7 0,1 1 0,0 0 0,0 1 0,1 1 0,0 0 0,1 0 0,0 1 0,1 0 0,0 1 0,0 0 0,1 0 0,1 1 0,0 0 0,1 0 0,1 1 0,0-1 0,0 1 0,1 0 0,1 1 0,-2 21 0,5-34 2,0 0 0,0-1 0,0 1-1,0-1 1,0 1 0,0 0 0,1-1 0,-1 1 0,1-1-1,-1 1 1,1-1 0,-1 1 0,1-1 0,0 1 0,0-1-1,0 0 1,0 1 0,0-1 0,0 0 0,0 0 0,0 0-1,0 0 1,0 0 0,3 2 0,-1-2 0,0 0 0,1 0 1,-1 0-1,0 0 0,0-1 0,1 1 0,-1-1 0,0 0 1,0 0-1,1 0 0,4-1 0,6-2-138,-1 0 0,1-1 0,-1 0 0,25-13-1,-11 3-2786,-1-2-1,38-29 0,-7-4-5857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0.670"/>
    </inkml:context>
    <inkml:brush xml:id="br0">
      <inkml:brushProperty name="width" value="0.025" units="cm"/>
      <inkml:brushProperty name="height" value="0.025" units="cm"/>
    </inkml:brush>
  </inkml:definitions>
  <inkml:trace contextRef="#ctx0" brushRef="#br0">121 0 14798,'0'0'8168,"-9"14"-5910,5-8-2137,-62 107 2867,60-100-2626,-1 0 1,2 0 0,-1 1 0,2 0 0,0 0-1,1 0 1,-3 27 0,6-40-358,0-1-1,0 1 1,0 0 0,0 0 0,0 0 0,0-1-1,0 1 1,1 0 0,-1 0 0,0 0 0,0-1-1,1 1 1,-1 0 0,1-1 0,-1 1 0,0 0-1,1-1 1,-1 1 0,1 0 0,0-1-1,-1 1 1,1-1 0,-1 1 0,1-1 0,0 1-1,-1-1 1,1 0 0,0 1 0,0-1 0,1 1-1,29-3 173,30-21 37,-45 15-176,48-22-149,-60 28 53,-1 1 1,1 0-1,-1 0 0,0 0 0,1 1 0,0-1 0,-1 1 0,1 0 0,-1 0 0,1 0 0,-1 0 1,1 0-1,0 1 0,-1 0 0,1 0 0,2 1 0,-4 0 46,0 0-1,0-1 1,-1 1-1,1 0 1,-1 0 0,0 1-1,0-1 1,1 0-1,-1 0 1,-1 1 0,1-1-1,0 0 1,0 1-1,-1-1 1,0 1 0,1-1-1,-1 1 1,0-1-1,0 4 1,-3 55 249,2-57-194,-1 10 112,-1 0 1,-1-1-1,0 1 0,-1-1 0,0 0 0,-1 0 1,-1 0-1,0-1 0,0 0 0,-1 0 1,-1-1-1,-10 10 0,18-19-152,0 0 0,-1 0 0,1-1 0,-1 1 0,0-1 0,1 1 0,-1-1 1,0 0-1,0 1 0,0-1 0,0 0 0,0 0 0,0 0 0,0-1 0,0 1 0,0 0 0,0-1 0,-1 0 0,1 1 0,0-1 0,0 0 0,0 0 1,-1 0-1,1 0 0,0-1 0,-4 0 0,4 0-22,-1-1 0,1 1 0,0-1 1,0 0-1,0 0 0,0 0 0,0 0 0,1 0 0,-1 0 1,1 0-1,-1 0 0,1-1 0,0 1 0,0-1 1,0 1-1,0-1 0,0 1 0,0-1 0,1 0 1,-1 1-1,1-4 0,-2-41-4118,9 1-4613,4 18 892</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1.044"/>
    </inkml:context>
    <inkml:brush xml:id="br0">
      <inkml:brushProperty name="width" value="0.025" units="cm"/>
      <inkml:brushProperty name="height" value="0.025" units="cm"/>
    </inkml:brush>
  </inkml:definitions>
  <inkml:trace contextRef="#ctx0" brushRef="#br0">52 193 16624,'8'-1'3801,"-1"-1"-3011,0 1 0,-1-1-1,1-1 1,-1 1 0,1-1 0,-1 0 0,0 0 0,0-1 0,8-6 0,-11 7-607,0 0 0,1 0 0,-1 0 0,0-1 0,-1 1 0,1-1 0,-1 1 0,1-1 0,-1 0 0,0 0 0,-1 0 0,1 0 0,-1 0 0,0-1 0,0 1 0,0 0 0,0-1 0,0-7 0,-1 11-176,0 0 0,0 0 0,0 0 0,0 0 0,-1 0 0,1 1 0,0-1 0,0 0 0,0 0 0,-1 0 0,1 0 0,-1 0 0,1 0 0,0 0 0,-1 1-1,0-1 1,1 0 0,-1 0 0,1 1 0,-1-1 0,0 0 0,0 1 0,1-1 0,-1 1 0,0-1 0,0 1 0,0-1 0,1 1 0,-3-1 0,0 0 26,0 1-1,0-1 1,0 1 0,0 0-1,0 0 1,0 0-1,0 1 1,0-1-1,-6 2 1,1 0 21,1 1 0,-1 0 0,1 0-1,-1 0 1,1 1 0,0 0 0,-8 6 0,11-6-54,-1 0 0,1 1 0,-1 0 0,1-1 0,1 1 0,-1 1 0,1-1 0,0 1 0,0-1 0,0 1 0,1 0 0,0 0 0,0 0 0,0 0 0,-1 10 0,3-14 0,0-1 0,1 0 0,-1 0 0,0 0 0,1 0 0,-1 1 0,1-1 0,-1 0 0,1 0 0,-1 0 0,1 0 0,0 0 0,-1 0 0,1 0 0,0 0 0,0-1 0,0 1 0,0 0 0,0 0 0,0-1 0,0 1 0,0 0 0,0-1 0,0 1 0,0-1 0,0 1 0,0-1 0,0 0 0,0 0 0,1 1 0,-1-1 0,2 0 0,49 2 0,-38-2 0,130-13 0,-104 7 0,0 2 0,67 3 0,-107 1 0,0 0 0,0 0 0,-1 0 0,1 0 0,0 0 0,0 0 0,0 0 0,0 0 0,0 0 0,0 0 0,0 0 0,0 0 0,0 1 0,0-1 0,0 0 0,0 0 0,-1 0 0,1 0 0,0 0 0,0 0 0,0 0 0,0 1 0,0-1 0,0 0 0,0 0 0,0 0 0,0 0 0,0 0 0,0 0 0,0 0 0,0 1 0,0-1 0,0 0 0,1 0 0,-1 0 0,0 0 0,0 0 0,0 0 0,0 0 0,0 0 0,0 1 0,0-1 0,0 0 0,0 0 0,0 0 0,0 0 0,0 0 0,0 0 0,1 0 0,-1 0 0,0 0 0,-12 5 0,7-6 0,0 0 0,0 0 0,0 0 0,0 0 0,1-1 0,-1 1 0,0-1 0,1-1 0,-1 1 0,1-1 0,0 1 0,0-1 0,0 0 0,0-1 0,0 1 0,1-1 0,0 1 0,-6-9 0,5 7 0,0 0 0,0-1 0,1 1 0,0-1 0,0 0 0,0 0 0,1-1 0,0 1 0,0 0 0,0-1 0,1 1 0,0-1 0,0 0 0,1-7 0,0 12 5,1 1 0,0-1-1,-1 1 1,1-1 0,0 1 0,0-1 0,0 1 0,0 0-1,0-1 1,0 1 0,1 0 0,-1 0 0,0 0 0,0 0-1,1 0 1,-1 0 0,1 0 0,-1 1 0,1-1 0,-1 0-1,1 1 1,0 0 0,-1-1 0,1 1 0,1-1 0,52-7-313,-42 7-39,35-4-3272,5 0-4437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1.697"/>
    </inkml:context>
    <inkml:brush xml:id="br0">
      <inkml:brushProperty name="width" value="0.025" units="cm"/>
      <inkml:brushProperty name="height" value="0.025" units="cm"/>
    </inkml:brush>
  </inkml:definitions>
  <inkml:trace contextRef="#ctx0" brushRef="#br0">168 76 14253,'0'0'2851,"3"-10"203,1-1-1905,-2 6-620,0 1 0,-1 0-1,1-1 1,-1 0 0,0 1 0,0-1 0,-1 0 0,1-7 0,-5 7 2923,-5 10-2598,-6 11-756,-23 33 452,-24 37 641,62-86-1190,0 0 0,1 0 0,-1 1 0,0-1 0,0 0 0,0 1 0,0-1 0,0 0 0,0 0 0,0 1 0,0-1 0,1 0 0,-1 0 0,0 1 0,0-1 0,0 0 0,0 0 0,1 0 0,-1 1 0,0-1 0,0 0 0,1 0 0,-1 0 0,0 0 0,0 1 0,1-1 0,-1 0 0,0 0 0,0 0 0,1 0 0,-1 0 0,0 0 0,1 0 0,-1 0 0,0 0 0,0 0 0,1 0 0,-1 0 0,0 0-1,1 0 1,-1 0 0,0 0 0,0 0 0,1 0 0,-1-1 0,1 1 0,18-1 8,-18 1-11,32-4-94,-20 2-37,0 0-1,0 1 0,0 0 0,0 1 0,23 3 0,-34-3 122,1 1-1,0 0 0,-1 0 0,1 0 1,-1 0-1,1 0 0,-1 0 1,1 1-1,-1-1 0,0 1 0,0 0 1,1 0-1,-1-1 0,-1 1 1,1 0-1,0 1 0,0-1 0,-1 0 1,1 1-1,-1-1 0,0 0 1,0 1-1,0 0 0,0-1 0,0 1 1,0-1-1,-1 1 0,1 0 0,-1 0 1,0-1-1,0 1 0,0 4 1,-1 0 55,0 0 1,0 0-1,0-1 1,-1 1-1,0-1 1,0 1-1,-1-1 1,0 0-1,0 0 1,0 0-1,-1 0 1,0 0 0,0-1-1,-1 0 1,1 0-1,-1 0 1,0 0-1,0-1 1,-1 0-1,-5 4 1,5-4-1,0 0 0,1-1 0,-1 0 0,0 0 1,0 0-1,-1-1 0,1 1 0,-1-2 0,1 1 0,-1-1 0,1 0 1,-1 0-1,0-1 0,0 1 0,1-2 0,-1 1 0,0-1 1,1 0-1,-1 0 0,-10-4 0,13 3-225,0 0 1,1 0-1,0 0 0,0 0 0,-1 0 1,1-1-1,1 0 0,-1 1 0,0-1 1,1 0-1,-1 0 0,-2-6 1,3 7-123,0-1-1,1 0 1,0 0 0,-1 0 0,1 0 0,0 0 0,1 0 0,-1-1 0,0 1 0,1 0 0,0 0 0,0-1 0,0 1 0,0 0 0,0 0-1,1 0 1,-1-1 0,1 1 0,0 0 0,0 0 0,0 0 0,0 0 0,1 0 0,-1 0 0,1 0 0,0 1 0,0-1 0,0 1 0,0-1-1,0 1 1,0-1 0,1 1 0,-1 0 0,1 0 0,0 0 0,-1 1 0,4-2 0,27-10-6108,2 3-3303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2.632"/>
    </inkml:context>
    <inkml:brush xml:id="br0">
      <inkml:brushProperty name="width" value="0.025" units="cm"/>
      <inkml:brushProperty name="height" value="0.025" units="cm"/>
    </inkml:brush>
  </inkml:definitions>
  <inkml:trace contextRef="#ctx0" brushRef="#br0">86 492 13773,'0'0'4351,"8"-5"-283,3-1-2916,0-1 0,-1-1 1,0 0-1,0 0 1,10-12-1,-17 17-1071,-1 0-1,1 1 0,-1-1 1,1 0-1,-1 0 1,0-1-1,0 1 0,-1 0 1,1-1-1,-1 1 1,1-1-1,-1 0 1,0 1-1,0-1 0,-1 0 1,1 1-1,-1-1 1,0 0-1,0 0 1,0 0-1,0 1 0,-1-1 1,0 0-1,0 0 1,0 1-1,-2-6 1,2 7-43,0 0 0,-1 0 0,1 1 0,-1-1 0,1 1 0,-1-1 1,0 1-1,1-1 0,-1 1 0,0 0 0,0 0 0,0 0 0,0 0 0,0 0 1,0 1-1,0-1 0,0 0 0,0 1 0,-1 0 0,1-1 0,0 1 1,0 0-1,0 0 0,-1 0 0,1 0 0,0 1 0,0-1 0,-3 2 1,0-1-21,0 0 1,0 0-1,0 1 1,0 0 0,1 0-1,-1 0 1,1 1-1,0-1 1,-1 1 0,1 0-1,-6 6 1,2 1-8,0 1-1,1 0 1,1 0 0,-1 0-1,2 0 1,-1 1 0,2 0-1,0 0 1,0 1 0,1-1-1,1 1 1,0-1 0,0 1-1,1 25 1,2-35-11,-1-1 0,0 1 0,1 0 0,-1 0 0,1 0 0,0 0 0,0 0 0,0 0 0,1-1 0,-1 1 0,1-1 0,-1 1 0,1-1 0,0 1 0,0-1 0,0 0 0,0 0 0,0 0 0,0 0 0,1 0 0,-1 0 0,1-1 0,-1 1 0,1-1 0,0 0 0,-1 0 0,1 0 0,0 0 0,0 0 0,0 0 0,0-1 0,0 0 0,0 1 0,0-1 0,0 0 0,5-1 0,4 1 0,-1-1 0,0-1 0,0 1 0,0-2 0,0 0 0,-1 0 0,1-1 0,19-9 0,-16 4 0,0 0 0,0-1 0,-1 0 0,0-1 0,19-21 0,-26 25 0,1-1 0,-2 1 0,1-2 0,-1 1 0,0-1 0,-1 1 0,0-1 0,-1 0 0,1-1 0,-2 1 0,3-11 0,-22 50 0,10-13 0,1 0 0,1 0 0,1 1 0,0 0 0,1 0 0,0 22 0,3-39 0,0-1 0,0 1 0,0 0 0,0-1 0,0 1 0,0 0 0,0-1 0,0 1 0,1-1 0,-1 1 0,0 0 0,1-1 0,-1 1 0,0-1 0,1 1 0,-1-1 0,0 1 0,1-1 0,-1 1 0,1-1 0,-1 1 0,1-1 0,0 1 0,-1-1 0,1 0 0,-1 0 0,1 1 0,0-1 0,-1 0 0,2 1 0,25-2 0,24-19 0,-28 6 0,0-2 0,-1 0 0,-1-1 0,-1-1 0,0-2 0,-1 1 0,-1-2 0,-1-1 0,-1 0 0,-1-1 0,-1 0 0,-1-1 0,-1-1 0,-1 0 0,-2 0 0,0-1 0,-1-1 0,-2 1 0,-1-1 0,-1 0 0,-1 0 0,-1-36 0,-5 96 0,-1 0 0,-1 0 0,-2-1 0,-12 34 0,-3 21 0,14-60 0,2 1 0,1 1 0,2-1 0,0 0 0,2 1 0,4 45 0,-3-71 0,0-1 0,1 1 0,-1-1 0,1 1 0,0-1 0,0 1 0,0-1 0,0 0 0,0 1 0,0-1 0,1 0 0,-1 0 0,1 0 0,-1 0 0,1 0 0,0 0 0,0 0 0,0-1 0,0 1 0,0-1 0,0 1 0,0-1 0,0 0 0,4 1 0,-5-2 0,-1-1 0,1 1 0,0-1 0,0 1 0,0-1 0,0 1 0,-1-1 0,1 0 0,0 0 0,-1 1 0,1-1 0,0 0 0,-1 0 0,1 0 0,-1 0 0,1 0 0,-1 0 0,0 0 0,1 0 0,-1 0 0,0 0 0,0 0 0,0 0 0,0 0 0,1 0 0,-2 0 0,1 0 0,0-1 0,1-41 0,-1 33 0,0-4 0,-1-1 0,0 1 0,-1-1 0,-1 1 0,0 0 0,0-1 0,-2 2 0,0-1 0,0 0 0,-2 1 0,1 0 0,-2 1 0,-13-20 0,21 32 0,-1-1 0,1 1 0,0-1 0,-1 0 0,1 1 0,-1-1 0,1 1 0,-1-1 0,0 1 0,1-1 0,-1 1 0,1 0 0,-1-1 0,0 1 0,0 0 0,1-1 0,-1 1 0,0 0 0,1 0 0,-1-1 0,0 1 0,0 0 0,0 0 0,-4 13 0,13 25 0,-5-32 0,1-1 0,0 1 0,0-1 0,1-1 0,0 1 0,-1-1 0,1 1 0,1-1 0,-1-1 0,1 1 0,-1-1 0,1 0 0,0 0 0,0-1 0,1 0 0,-1 0 0,0 0 0,1-1 0,-1 1 0,1-2 0,-1 1 0,9-1 0,0 1 0,-1-1 0,0-1 0,1 0 0,-1-1 0,0 0 0,0-1 0,0-1 0,0 0 0,18-9 0,-22 9 0,-1-1 0,0 0 0,0-1 0,0 0 0,0-1 0,-1 0 0,0 0 0,-1 0 0,0-1 0,0 0 0,0-1 0,-1 1 0,0-1 0,-1-1 0,0 1 0,-1-1 0,1 1 0,-2-1 0,1-1 0,1-12 0,-5 22 0,1 0 0,-1-1 0,0 1 0,0 0 0,0-1 0,0 1 0,0-1 0,0 1 0,0 0 0,0-1 0,-1 1 0,1 0 0,0-1 0,-1 1 0,1 0 0,-1-1 0,1 1 0,-1 0 0,0 0 0,0 0 0,0-1 0,1 1 0,-1 0 0,0 0 0,0 0 0,0 1 0,-1-1 0,1 0 0,0 0 0,0 0 0,0 1 0,-1-1 0,1 1 0,0-1 0,-1 1 0,1-1 0,0 1 0,-1 0 0,1 0 0,0-1 0,-1 1 0,1 0 0,-1 0 0,1 1 0,0-1 0,-1 0 0,-1 1 0,-3 0 0,1 0 0,-1 0 0,1 1 0,-1 0 0,1 0 0,-1 0 0,1 1 0,0 0 0,0 0 0,-6 5 0,-3 5 0,0 1 0,2 1 0,-1 0 0,2 0 0,0 2 0,1-1 0,1 1 0,0 1 0,2-1 0,0 1 0,0 1 0,2-1 0,0 1 0,2 0 0,-3 33 0,5-48 0,1-1 0,0 0 0,0 1 0,0-1 0,1 1 0,-1-1 0,1 0 0,0 0 0,0 1 0,0-1 0,0 0 0,0 0 0,1 0 0,-1 0 0,1 0 0,0 0 0,0 0 0,0-1 0,0 1 0,1-1 0,-1 1 0,5 2 0,-2-2 0,0-1 0,0 0 0,0 0 0,0 0 0,1-1 0,-1 1 0,1-1 0,-1-1 0,1 1 0,-1-1 0,1 0 0,0 0 0,5-1 0,-7 0-206,0 1 0,0-1-1,0 0 1,0 0 0,0 0 0,0-1 0,-1 1-1,1-1 1,-1 0 0,1 0 0,4-4 0,-4 3-673,0-1 1,0 1 0,-1-1 0,0 0 0,0 0 0,0 0 0,0-1-1,4-8 1,7-30-12350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2.958"/>
    </inkml:context>
    <inkml:brush xml:id="br0">
      <inkml:brushProperty name="width" value="0.025" units="cm"/>
      <inkml:brushProperty name="height" value="0.025" units="cm"/>
    </inkml:brush>
  </inkml:definitions>
  <inkml:trace contextRef="#ctx0" brushRef="#br0">170 21 23030,'-61'-14'2722,"12"8"-319,15 6-674,14 13-1376,14 7-449,6-6-2947,3-6-8777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4.887"/>
    </inkml:context>
    <inkml:brush xml:id="br0">
      <inkml:brushProperty name="width" value="0.025" units="cm"/>
      <inkml:brushProperty name="height" value="0.025" units="cm"/>
    </inkml:brush>
  </inkml:definitions>
  <inkml:trace contextRef="#ctx0" brushRef="#br0">8 213 13100,'0'0'6727,"-2"-11"-4437,1 3-1894,0 5-287,0-1 1,0 1-1,1-1 0,-1 1 1,1-1-1,0 0 1,0 1-1,0-1 0,1 1 1,-1-1-1,1 1 1,0-1-1,0 1 0,0-1 1,0 1-1,1 0 1,-1-1-1,1 1 0,3-5 1,11-9 773,0 1 0,32-25 1,-40 35-699,0 0 0,0 1 0,1 0 0,-1 1 0,1 0 0,0 0 0,0 1 0,1 0 0,9-2 0,-18 5-178,-1 0 0,1 0 1,0 0-1,-1 0 0,1 0 1,0 0-1,-1 1 0,1-1 0,0 0 1,-1 0-1,1 1 0,0-1 0,-1 0 1,1 1-1,-1-1 0,1 1 0,-1-1 1,1 1-1,-1-1 0,1 1 0,-1-1 1,1 1-1,-1-1 0,0 1 1,1 0-1,-1-1 0,0 1 0,1 0 1,-1-1-1,0 1 0,0 0 0,0-1 1,0 1-1,0 0 0,0-1 0,0 1 1,0 0-1,0 0 0,0-1 0,0 1 1,0 0-1,-5 35 307,-4-1-2,-1-1-1,-19 38 1,-15 49-152,41-108-153,-1 0-1,2 0 1,0 0-1,1 1 1,0-1 0,1 1-1,1 14 1,-1-28-6,0 1-1,1 0 1,-1 0-1,0 0 1,0 0-1,1 0 1,-1-1-1,1 1 1,-1 0 0,1 0-1,-1-1 1,1 1-1,-1 0 1,1-1-1,0 1 1,-1-1-1,1 1 1,0 0 0,-1-1-1,1 0 1,0 1-1,0-1 1,0 1-1,-1-1 1,1 0-1,0 0 1,0 1 0,0-1-1,0 0 1,0 0-1,0 0 1,-1 0-1,1 0 1,0 0-1,0 0 1,0 0 0,0 0-1,0-1 1,0 1-1,-1 0 1,1 0-1,0-1 1,1 0-1,37-17 147,-15 1-100,-1-2 1,0 0 0,-1-1-1,-1-2 1,-1 0-1,-2-1 1,0-1 0,-1-1-1,-1 0 1,-2-1-1,18-43 1,-22 40-57,-12 33-107,-19 48 81,18-43 56,-3 7 5,0 1 0,1-1 0,1 1 0,1 1 0,0-1 0,1 0 0,1 36 0,1-52-11,1 0 0,-1 0-1,0 0 1,1 0-1,-1-1 1,1 1 0,-1 0-1,1 0 1,-1 0-1,1-1 1,0 1 0,-1 0-1,1 0 1,0-1-1,-1 1 1,1-1 0,0 1-1,0 0 1,0-1 0,0 0-1,0 1 1,-1-1-1,1 1 1,0-1 0,0 0-1,0 0 1,0 0-1,0 0 1,0 1 0,0-1-1,0 0 1,0-1-1,0 1 1,0 0 0,0 0-1,0 0 1,0 0-1,0-1 1,0 1 0,0-1-1,1 0 1,3 0 35,1-1 1,-1 0-1,0-1 0,0 1 1,0-1-1,6-5 1,3-4-48,0-1 1,-1 0 0,-1-1 0,0-1 0,-1 0 0,10-16-1,-16 23-3,-1-1 0,1 1-1,-2 0 1,1-1-1,-1 0 1,0 0 0,-1 0-1,0 0 1,-1 0 0,0-1-1,0 1 1,-1 0-1,-1-19 1,1 28 0,0 0 0,0-1 0,0 1 0,0-1 0,0 1 0,0 0 0,-1-1 0,1 1 0,0 0 0,0-1 0,0 1 0,0-1 0,-1 1 0,1 0 0,0-1 0,0 1 0,-1 0 0,1 0 0,0-1 0,-1 1 0,1 0 0,0 0 0,-1-1 0,1 1 0,0 0 0,-1 0 0,1 0 0,0 0 0,-1-1 0,1 1 0,-1 0 0,1 0 0,0 0 0,-1 0 0,1 0 0,-1 0 0,1 0 0,0 0 0,-1 0 0,1 0 0,0 0 0,-1 0 0,1 1 0,-1-1 0,1 0 0,0 0 0,-1 0 0,1 0 0,0 1 0,-1-1 0,1 0 0,0 0 0,-1 1 0,1-1 0,-17 17 0,10-7 0,0 1 0,1 0 0,1 1 0,0 0 0,1 0 0,0 0 0,0 0 0,1 0 0,1 1 0,-1 14 0,3-26 0,0 0 0,0 0 0,0 0 0,0 0 0,0 0 0,0 0 0,1 0 0,-1 0 0,0 0 0,0 0 0,1 0 0,-1-1 0,1 1 0,-1 0 0,1 0 0,-1 0 0,1 0 0,0-1 0,-1 1 0,1 0 0,0-1 0,0 1 0,-1 0 0,1-1 0,0 1 0,2 0 0,-1 0 0,1 0 0,0-1 0,-1 1 0,1-1 0,0 0 0,-1 0 0,1 0 0,0 0 0,5-1 0,2-1 0,-1 0 0,1-1 0,0 0 0,14-7 0,-11 2 0,1-1 0,-1 0 0,14-13 0,-17 12 0,2 1 0,-1 1 0,1 0 0,13-7 0,-24 16 0,-1 0 0,1 0 0,-1 0 0,1 0 0,-1 0 0,0 0 0,1 0 0,-1 0 0,0 0 0,0 0 0,1 0 0,-1 1 0,0-1 0,0 0 0,0 0 0,-1 0 0,1 2 0,-2 13 0,-1 0 0,0 0 0,-8 23 0,6-26 0,1 1 0,0 1 0,2-1 0,-3 27 0,5-40 0,1 0 0,-1-1 0,1 1 0,-1 0 0,1-1 0,-1 1 0,1-1 0,0 1 0,-1-1 0,1 1 0,0-1 0,-1 1 0,1-1 0,0 1 0,0-1 0,-1 0 0,1 0 0,0 1 0,0-1 0,0 0 0,-1 0 0,1 0 0,0 0 0,0 0 0,0 0 0,0 0 0,-1 0 0,1 0 0,0 0 0,0-1 0,0 1 0,-1 0 0,1 0 0,0-1 0,0 1 0,-1-1 0,2 0 0,34-12 0,87-47 0,-126 59 0,1-1 0,0 0 0,0 0 0,-1 0 0,1 0 0,1 0 0,-1-1 0,0 1 0,1 0 0,-1-1 0,-1-4 0,2 5 3,1 1 0,-1-1 0,1 1-1,0-1 1,0 0 0,0 1 0,0-1 0,0 1 0,0-1 0,0 1 0,0-1-1,1 1 1,-1-1 0,0 1 0,1-1 0,0 1 0,-1-1 0,1 1-1,0 0 1,-1-1 0,1 1 0,0 0 0,0 0 0,0 0 0,0-1 0,1 1-1,-1 0 1,0 0 0,0 1 0,1-1 0,-1 0 0,0 0 0,1 1-1,-1-1 1,1 0 0,-1 1 0,1 0 0,1-1 0,7-1-50,0 1 1,0 0 0,1 1-1,19 1 1,-7 0-314,-22-1 209,-1 0 0,0 0 0,0 0 1,0 0-1,1 0 0,-1 0 0,0 0 0,0 0 1,0 0-1,1 0 0,-1 0 0,0 0 1,0 0-1,0 0 0,1 0 0,-1 0 1,0 0-1,0 0 0,0 0 0,0 0 1,1 0-1,-1 0 0,0-1 0,0 1 0,0 0 1,0 0-1,1 0 0,-1 0 0,0 0 1,0-1-1,0 1 0,0 0 0,0 0 1,0 0-1,0 0 0,0-1 0,1 1 1,-1 0-1,0 0 0,0 0 0,0-1 1,0 1-1,0 0 0,0 0 0,0 0 0,0-1 1,0 1-1,0 0 0,0 0 0,0 0 1,0-1-1,-1 1 0,1 0 0,0 0 1,0 0-1,0-1 0,0 1 0,-2-13-7984</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5.230"/>
    </inkml:context>
    <inkml:brush xml:id="br0">
      <inkml:brushProperty name="width" value="0.025" units="cm"/>
      <inkml:brushProperty name="height" value="0.025" units="cm"/>
    </inkml:brush>
  </inkml:definitions>
  <inkml:trace contextRef="#ctx0" brushRef="#br0">1 1 21749,'0'0'9224,"52"3"-20370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8.592"/>
    </inkml:context>
    <inkml:brush xml:id="br0">
      <inkml:brushProperty name="width" value="0.025" units="cm"/>
      <inkml:brushProperty name="height" value="0.025" units="cm"/>
    </inkml:brush>
  </inkml:definitions>
  <inkml:trace contextRef="#ctx0" brushRef="#br0">117 1 10122,'0'0'11765,"-10"2"-9555,0 1-1499,0 0-1,0 0 0,-19 10 0,26-12-573,1 0 0,-1 1 0,1-1 0,0 0 0,-1 1 0,1 0-1,0-1 1,0 1 0,0 0 0,0 0 0,1 0 0,-1 1 0,0-1 0,1 0 0,0 0 0,-1 1 0,1-1 0,0 1 0,0-1 0,0 1 0,1 0-1,-1-1 1,1 1 0,-1 0 0,1 4 0,1-6-130,-1 0 0,1 0 0,0 0-1,0 0 1,-1 0 0,1 0 0,0-1 0,0 1-1,0 0 1,0-1 0,0 1 0,0 0 0,0-1-1,0 1 1,0-1 0,0 0 0,1 1 0,-1-1-1,0 0 1,0 0 0,0 1 0,0-1 0,1 0-1,-1 0 1,0 0 0,0-1 0,0 1-1,2 0 1,38-6-780,-8-9-598,-29 12 1117,1 0 0,0 0 0,0 1 0,0 0 0,0 0 0,10-2-1,-13 4 238,-1 0 0,0 0 0,1 0-1,-1 0 1,1 1 0,-1-1 0,1 0 0,-1 1-1,0-1 1,1 1 0,-1-1 0,0 1-1,0 0 1,1-1 0,-1 1 0,0 0-1,0 0 1,0 0 0,0 0 0,0 0-1,0 0 1,0 0 0,0 0 0,0 1 0,-1-1-1,1 0 1,0 0 0,-1 1 0,1-1-1,0 3 1,7 15 476,-1 0-1,-1 0 0,0 1 1,-1 0-1,-2 0 1,0 0-1,1 38 1,-5-55-409,1-1 0,0 1 0,-1-1 0,0 0 0,0 1 1,1-1-1,-1 0 0,-1 1 0,1-1 0,0 0 0,0 0 0,-1 0 1,0 0-1,1 0 0,-1 0 0,0 0 0,0-1 0,0 1 0,0-1 1,0 1-1,0-1 0,0 0 0,0 0 0,-1 0 0,1 0 0,0 0 1,-1 0-1,1-1 0,-1 1 0,-4 0 0,-9 1 271,1 0 0,-1-1 0,-26-2-1,33 1-296,5 0-29,0-1 0,0 1 0,0-1 1,0 0-1,0 0 0,0-1 0,0 1 0,0-1 0,0 0 0,1 0 0,-1 0 1,1 0-1,-1 0 0,1-1 0,0 0 0,-5-5 0,7 6-49,-1 1 1,1-1-1,0 0 0,0 0 0,0 0 1,0 0-1,0 0 0,0 0 0,1 0 0,-1 0 1,1 0-1,-1-1 0,1 1 0,0 0 1,0 0-1,0 0 0,0-1 0,0 1 1,1 0-1,-1 0 0,0 0 0,1-1 0,0 1 1,-1 0-1,1 0 0,0 0 0,0 0 1,0 0-1,1 1 0,-1-1 0,0 0 0,1 0 1,1-1-1,17-17-6016,4-5-4783</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5.915"/>
    </inkml:context>
    <inkml:brush xml:id="br0">
      <inkml:brushProperty name="width" value="0.025" units="cm"/>
      <inkml:brushProperty name="height" value="0.025" units="cm"/>
    </inkml:brush>
  </inkml:definitions>
  <inkml:trace contextRef="#ctx0" brushRef="#br0">217 249 16624,'0'0'2920,"-3"-11"32,1 4-2437,0 0 0,-1-1 0,0 1 0,-1 0 0,0 1-1,0-1 1,0 1 0,-1-1 0,-5-5 0,8 10-420,1 0 0,-1 0 0,-1 1-1,1-1 1,0 0 0,0 1 0,-1-1 0,1 1 0,0 0-1,-1 0 1,0 0 0,1 0 0,-1 0 0,1 1-1,-1-1 1,0 1 0,0-1 0,1 1 0,-1 0 0,0 0-1,0 1 1,1-1 0,-1 0 0,0 1 0,1 0 0,-1-1-1,0 1 1,1 0 0,-1 0 0,1 1 0,-1-1-1,1 0 1,0 1 0,0 0 0,-3 1 0,-3 5-75,1-1-1,0 1 1,0 1 0,1-1 0,-1 1 0,2 0 0,0 1 0,0-1 0,0 1-1,1 0 1,1 0 0,0 0 0,0 1 0,1-1 0,0 1 0,1-1 0,0 17-1,1-25-19,0 0 0,0-1 0,0 1 0,0-1 0,0 1 0,0-1 0,1 1 0,-1-1 0,0 1 0,1-1 0,0 1 0,-1-1 0,1 1 0,0-1 0,0 0 0,-1 1 0,1-1 0,0 0 0,0 0-1,1 0 1,-1 0 0,0 1 0,0-2 0,0 1 0,1 0 0,1 1 0,0-1 8,1 0 0,-1 0 0,1-1 0,-1 1-1,1-1 1,-1 0 0,1 1 0,-1-2 0,1 1 0,-1 0 0,6-2 0,3-1 95,0 0 0,-1-1 1,1-1-1,-1 1 0,0-2 1,12-6-1,-4-3-44,1 0 0,-2 0-1,0-2 1,-1 0 0,-1-1 0,22-31-1,-29 35-47,-1 1 1,0-1-1,-1 0 0,-1-1 0,0 1 0,-1-1 0,0-1 1,-1 1-1,-1-1 0,2-31 0,-6 40-11,-3 9 0,-3 9 0,-8 23 0,1 0 0,2 2 0,2 0 0,1 0 0,1 0 0,-3 56 0,10-87 2,1-1 1,0 1-1,0-1 1,0 1-1,1 0 0,-1-1 1,1 1-1,0-1 0,1 1 1,-1-1-1,1 1 1,0-1-1,3 6 0,-3-7-52,1-1 0,-1 0 0,1 1 0,-1-1 0,1 0 0,0 0 0,0-1 1,0 1-1,0-1 0,0 1 0,0-1 0,0 0 0,0 0 0,1 0 0,-1-1 0,0 1 0,0-1 0,1 0 0,3 0 0,33-1-4114,3-10-4543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8.063"/>
    </inkml:context>
    <inkml:brush xml:id="br0">
      <inkml:brushProperty name="width" value="0.025" units="cm"/>
      <inkml:brushProperty name="height" value="0.025" units="cm"/>
    </inkml:brush>
  </inkml:definitions>
  <inkml:trace contextRef="#ctx0" brushRef="#br0">223 194 9673,'0'0'5611,"4"-10"-2622,-3 9-2933,3-8 730,-1 0 0,1 0-1,-2-1 1,1 1-1,0-11 1,-2 18-660,-1 0-1,0 0 1,0 0-1,0 0 1,0 0-1,0 0 1,0 0-1,0 0 1,-1 1-1,1-1 1,-1 0-1,1 0 1,-1 0-1,0 0 1,0 1-1,0-1 1,0 0-1,0 1 1,0-1 0,0 1-1,0-1 1,-1 1-1,1-1 1,0 1-1,-1 0 1,1 0-1,-1 0 1,0 0-1,1 0 1,-1 0-1,0 0 1,0 0-1,1 1 1,-1-1-1,0 1 1,0-1-1,-4 1 1,-1-1-80,1 2 0,-1-1 1,0 0-1,0 1 0,0 1 0,1-1 0,-1 1 1,1 0-1,-1 0 0,1 1 0,0 0 0,0 0 1,0 1-1,0-1 0,0 1 0,-8 8 0,3-2-33,1 0 0,0 0 0,0 1 0,1 1 0,0-1 0,-13 26-1,22-36-12,-1 0 0,0 0-1,0 0 1,1 0 0,-1 0-1,0 1 1,1-1 0,-1 0-1,1 0 1,0 1 0,-1-1-1,1 0 1,0 1 0,0-1-1,0 0 1,0 1 0,0-1-1,0 0 1,0 1-1,0-1 1,1 2 0,0-3 1,0 0 0,-1 1 0,1-1 0,0 0 0,0 0 0,0 0 0,0 0 0,0 0 0,0 0 0,0 0 0,0 0 1,-1 0-1,1 0 0,0 0 0,0-1 0,0 1 0,0 0 0,0-1 0,-1 1 0,1-1 0,1 0 0,49-33 112,-25 7-88,-22 22-20,0-1 0,1 1 0,-1 0 0,1 0 0,0 0 0,1 1 0,-1 0 0,1 0 0,0 0 0,0 1 0,0 0 0,12-4 0,-18 7-8,1 0 0,0 0-1,0 0 1,0 0-1,-1 1 1,1-1 0,0 0-1,0 0 1,-1 1-1,1-1 1,0 0-1,0 1 1,-1-1 0,1 1-1,-1-1 1,1 1-1,0 0 1,-1-1 0,1 1-1,-1-1 1,1 1-1,-1 0 1,0-1 0,1 1-1,-1 0 1,1 0-1,-1-1 1,0 1 0,0 0-1,0 0 1,1 0-1,-1 0 1,4 34-7,-4-29 20,4 63 96,-8 107-1,2-145 283,-3 1-1,0-1 1,-2 0-1,-2-1 1,-20 52-1,28-80-341,0 0 0,0 0 0,1 0 1,-1 0-1,-1 0 0,1 0 0,0 0 0,0 0 1,-1 0-1,1 0 0,-1-1 0,0 1 0,1 0 0,-1-1 1,0 0-1,0 1 0,0-1 0,0 0 0,0 0 0,0 0 1,0 0-1,0 0 0,-1-1 0,1 1 0,0-1 1,0 1-1,-4-1 0,3-1-54,0 0-1,0 0 1,0 0 0,0 0-1,0 0 1,0-1 0,1 0-1,-1 1 1,0-1 0,1 0-1,-1 0 1,1-1 0,0 1-1,0 0 1,0-1 0,0 1-1,0-1 1,1 0 0,-3-3-1,1 0-54,0-1 0,1 0 0,-1 1 0,1-1 0,1 0 0,-1 0 0,1 0 0,0 0 0,1 0 0,0-1 0,0 1 0,1 0 0,-1 0 0,1 0 0,1 0 0,0 0 0,0 0 0,0 0 0,0 1-1,1-1 1,1 1 0,-1-1 0,8-9 0,6-8-41,1 0 0,1 1 0,1 1 0,29-25-1,66-48-219,-98 83 293,0 1 1,0 1-1,1 1 1,0 0 0,27-8-1,-45 16 31,1 1 0,0 0 0,-1-1-1,1 1 1,0 0 0,-1-1 0,1 1-1,0 0 1,0 0 0,-1-1 0,1 1-1,0 0 1,0 0 0,-1 0 0,1 0 0,0 0-1,0 0 1,-1 0 0,1 0 0,0 1-1,0-1 1,-1 0 0,1 0 0,0 1-1,-1-1 1,1 0 0,0 1 0,-1-1-1,1 1 1,0-1 0,-1 0 0,1 1-1,-1 0 1,1-1 0,0 2 0,-1 0 23,0 0-1,0 0 1,0 0 0,-1 0 0,1 0-1,-1 0 1,1 0 0,-1-1 0,0 1-1,1 0 1,-1 0 0,-3 3 0,-39 56 377,41-59-415,-14 18-91,-26 33 824,37-49-214,23-33-109,17-26-321,-3-2 1,47-112 0,-76 166-85,-2 9-23,0 23-72,-7 40-51,-2 8 161,8-76-3,0-1 1,0 0-1,0 1 0,0-1 1,0 0-1,0 1 1,1-1-1,-1 1 0,0-1 1,0 0-1,0 0 0,0 1 1,1-1-1,-1 0 1,0 1-1,0-1 0,1 0 1,-1 0-1,0 1 0,0-1 1,1 0-1,-1 0 1,0 0-1,1 1 0,-1-1 1,0 0-1,1 0 0,-1 0 1,0 0-1,1 0 0,-1 0 1,0 0-1,1 0 1,-1 0-1,0 0 0,1 0 1,-1 0-1,1 0 0,-1 0 1,0 0-1,1 0 1,-1 0-1,0 0 0,1 0 1,-1 0-1,0-1 0,1 1 1,18-9 257,-4-4-213,0-1 0,-1 0 1,0 0-1,-1-2 0,14-20 1,-13 16-27,1 0 0,1 2 0,19-18 0,-34 35-21,-1 1 0,0-1 0,1 0 0,-1 1 0,1-1 0,-1 1 0,0-1 0,1 1 0,0 0 0,-1-1 0,1 1 0,-1-1 0,1 1 0,-1 0 0,1 0 0,0-1 0,-1 1 0,1 0 0,0 0 0,-1 0 0,1 0 0,0-1 0,-1 1 0,1 0 0,0 0 0,-1 1 0,1-1 0,0 0 0,-1 0 0,1 0 0,0 0 0,-1 0 0,1 1 0,0-1 0,-1 0 0,2 1 0,-2 1 0,1-1 0,0 1 0,-1 0 0,1 0 0,-1 0 0,1 0 0,-1-1 0,0 1 0,1 0 0,-1 0 0,0 0 0,-1 3 0,-10 60 0,2-39 0,5-15 0,0-1 0,1 0 0,0 1 0,1 0 0,-1 14 0,3-24 0,0-1 0,0 0 0,1 1 0,-1-1 0,0 0 0,0 1 0,1-1 0,-1 0 0,0 0 0,0 0 0,1 1 0,-1-1 0,0 0 0,1 0 0,-1 0 0,0 1 0,1-1 0,-1 0 0,0 0 0,1 0 0,-1 0 0,0 0 0,1 0 0,-1 0 0,0 0 0,1 0 0,-1 0 0,0 0 0,1 0 0,-1 0 0,1 0 0,-1 0 0,0 0 0,1 0 0,-1-1 0,0 1 0,1 0 0,-1 0 0,0 0 0,0 0 0,1-1 0,-1 1 0,0 0 0,0 0 0,1-1 0,17-9 0,34-40 0,7-6 0,-55 53 0,1-1 0,0 1 0,0 0 0,0 0 0,0 0 0,0 1 0,1 0 0,-1 0 0,1 0 0,9-1 0,-14 3-7,0 0 0,0 0-1,0 0 1,0 0 0,0 0 0,0 1 0,0-1 0,0 0-1,0 1 1,-1-1 0,1 1 0,0-1 0,0 1 0,0-1-1,0 1 1,-1-1 0,1 1 0,0 0 0,0 0 0,-1-1-1,1 1 1,-1 0 0,1 0 0,-1 0 0,1 0 0,-1 0-1,1-1 1,-1 1 0,0 0 0,1 0 0,-1 0 0,0 1-1,7 42-1066,-5-23-231,-1-16 385,5 14-3657,3-10-2220,8-6-6704</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8.467"/>
    </inkml:context>
    <inkml:brush xml:id="br0">
      <inkml:brushProperty name="width" value="0.025" units="cm"/>
      <inkml:brushProperty name="height" value="0.025" units="cm"/>
    </inkml:brush>
  </inkml:definitions>
  <inkml:trace contextRef="#ctx0" brushRef="#br0">243 171 12748,'0'0'11643,"-10"-1"-9182,6 1-2276,-3-1-41,1 0 0,-1 1 0,1-1 0,-1 2-1,0-1 1,1 1 0,-1 0 0,1 0 0,-1 0 0,1 1 0,0 0 0,-1 1 0,-10 5-1,2 3-38,0 0 0,1 1 0,-22 23 0,31-29 13,0-1 1,1 1-1,-1 0 0,1 0 1,1 1-1,-1-1 1,1 1-1,0 0 1,0 0-1,1 0 1,0 0-1,-1 10 1,3-17-115,0 1 0,0-1 0,0 1 1,0 0-1,0-1 0,0 1 0,0-1 1,0 1-1,0-1 0,1 1 0,-1-1 0,0 1 1,0 0-1,1-1 0,-1 1 0,0-1 1,1 1-1,-1-1 0,0 0 0,1 1 1,-1-1-1,1 1 0,-1-1 0,0 0 1,1 1-1,-1-1 0,1 0 0,-1 0 0,1 1 1,0-1-1,0 0 0,26 1 82,-19-2-42,0 0 1,0-1-1,0-1 0,14-5 1,-2-4 43,-1-1 0,1-1 0,-2-1 0,0 0 0,-1-2 0,-1 0 0,26-33 0,-6-2 217,50-93-1,-185 344-304,94-190 0,1 0 0,1 1 0,-1 0 0,1-1 0,1 1 0,0 0 0,1 1 0,-1 16 0,2-26-22,0-1 0,0 1-1,0 0 1,0 0 0,0 0 0,1 0-1,-1 0 1,0 0 0,0 0 0,1 0-1,-1 0 1,1-1 0,-1 1 0,1 0-1,-1 0 1,1-1 0,0 1 0,-1 0-1,1-1 1,0 1 0,-1 0 0,1-1-1,0 1 1,0-1 0,0 1 0,0-1-1,-1 0 1,1 1 0,0-1 0,0 0-1,0 1 1,1-1 0,32 0-3803,-6-6-4172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9.133"/>
    </inkml:context>
    <inkml:brush xml:id="br0">
      <inkml:brushProperty name="width" value="0.025" units="cm"/>
      <inkml:brushProperty name="height" value="0.025" units="cm"/>
    </inkml:brush>
  </inkml:definitions>
  <inkml:trace contextRef="#ctx0" brushRef="#br0">223 7 9865,'0'0'18834,"-11"-2"-17814,7 1-942,0 0-12,-1 0 1,1 1-1,-1-1 1,0 1-1,1 0 0,-1 0 1,0 0-1,0 1 0,1 0 1,-1 0-1,1 0 0,-1 0 1,1 1-1,-1 0 1,1-1-1,-6 5 0,-16 10 140,13-8-134,0 1 0,0 0 0,0 0 0,1 2 0,1-1 0,-12 14 0,23-24-75,0 0 0,0 0 0,0 1-1,0-1 1,0 0 0,0 1 0,0-1-1,0 0 1,0 1 0,0-1 0,0 0-1,0 1 1,0-1 0,0 0 0,0 1-1,0-1 1,0 0 0,0 1 0,0-1-1,0 0 1,1 1 0,-1-1 0,0 0 0,0 1-1,0-1 1,1 0 0,-1 0 0,0 1-1,0-1 1,1 0 0,-1 0 0,0 0-1,0 1 1,1-1 0,-1 0 0,0 0-1,1 0 1,-1 0 0,0 0 0,1 0-1,-1 1 1,0-1 0,1 0 0,-1 0 0,0 0-1,1 0 1,-1 0 0,0 0 0,1 0-1,-1 0 1,0-1 0,1 1 0,-1 0-1,0 0 1,1 0 0,30 0 21,-22 0-31,26-1-115,-18-1 24,0 2 1,0 0 0,0 1 0,31 6-1,-45-7 95,0 1-1,0 0 1,0 0 0,0 0-1,0 0 1,0 0-1,-1 1 1,1-1-1,0 1 1,-1 0 0,0 0-1,1 0 1,-1 0-1,0 0 1,0 0 0,0 1-1,0-1 1,0 1-1,-1-1 1,1 1 0,-1 0-1,0 0 1,1-1-1,-1 1 1,-1 0-1,1 0 1,0 0 0,-1 0-1,1 0 1,-1 0-1,0 1 1,-1 4 0,1-2 58,-2-1 1,1 0-1,-1 0 1,1 0-1,-1 0 1,-1 0-1,1 0 1,-1 0 0,0-1-1,0 1 1,0-1-1,0 0 1,-1 0-1,0 0 1,0 0-1,0-1 1,0 1-1,0-1 1,-1 0 0,0-1-1,1 1 1,-10 3-1,5-2 45,-1 0 0,1-1-1,-1 0 1,0 0-1,1-1 1,-1-1 0,0 1-1,0-2 1,0 1 0,0-1-1,-17-3 1,25 3-257,-1-1 0,1 1 0,0-1 0,0 0 0,0 0 0,0 0 0,1 0 0,-1-1 0,0 1 0,0 0 0,1-1 0,-1 1 0,0-1 0,1 0 0,0 1 0,-1-1 0,1 0 0,0 0 0,0 0 0,0 0 0,0 0 0,0 0 0,1 0 0,-1 0 0,1 0 0,-1 0 0,1-1 0,0 1 0,-1 0 1,1 0-1,0-1 0,1-1 0,-1 1-224,0-1 0,1 0 1,-1 1-1,1-1 0,0 1 1,0 0-1,0-1 1,0 1-1,1 0 0,-1 0 1,1-1-1,0 1 0,0 0 1,0 1-1,0-1 0,0 0 1,1 1-1,-1-1 1,5-2-1,21-9-4775,7 2-1292</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9.478"/>
    </inkml:context>
    <inkml:brush xml:id="br0">
      <inkml:brushProperty name="width" value="0.025" units="cm"/>
      <inkml:brushProperty name="height" value="0.025" units="cm"/>
    </inkml:brush>
  </inkml:definitions>
  <inkml:trace contextRef="#ctx0" brushRef="#br0">210 64 19923,'0'0'3112,"-10"-3"-186,8 2-2798,-3-2 64,0 1-1,0 0 1,0 0-1,0 1 1,-1 0 0,1-1-1,0 2 1,-1-1 0,1 1-1,-1-1 1,1 2 0,-1-1-1,1 0 1,0 1-1,-1 0 1,1 1 0,0-1-1,0 1 1,-8 3 0,7-1-137,0 0 0,0 0 0,0 0 0,1 1 0,-1-1 0,1 2 0,0-1 0,1 0 0,-1 1-1,1 0 1,0 0 0,1 0 0,0 1 0,-1-1 0,2 1 0,-1-1 0,1 1 0,0 0 0,-1 12 0,3-18-49,0-1 0,0 1 0,1 0 0,-1 0 0,0 0-1,1 0 1,-1 0 0,1 0 0,-1-1 0,1 1 0,-1 0 0,1 0-1,0-1 1,-1 1 0,1 0 0,0-1 0,0 1 0,-1-1-1,1 1 1,0-1 0,0 1 0,0-1 0,0 0 0,-1 1 0,1-1-1,0 0 1,0 1 0,0-1 0,0 0 0,0 0 0,0 0-1,0 0 1,0 0 0,0 0 0,0 0 0,0-1 0,0 1 0,-1 0-1,1 0 1,2-1 0,41-12 294,-26 2-182,0-2 0,-1 1 0,-1-2 0,0 0 0,-1-1 0,-1-1 0,16-21 0,13-13 16,-43 50-136,0 0 0,0 0 0,0 0 0,0 0 0,0 0 0,0-1 0,0 1 0,0 0 0,0 0 0,0 0 0,0 0 0,0 0 0,0 0 0,0-1 0,0 1 0,0 0 0,0 0 0,1 0 0,-1 0 0,0 0 0,0 0 0,0 0 0,0 0 0,0 0 0,0 0 0,0 0 0,0-1 0,1 1 0,-1 0 0,0 0 0,0 0 0,0 0 0,0 0 0,0 0 0,0 0 0,1 0 0,-1 0 0,0 0 0,0 0 0,0 0 0,0 0 0,0 0 0,0 0 0,1 0 0,-1 0 0,0 1 0,0-1 0,0 0 0,0 0 0,0 0 0,0 0 0,0 0 0,1 0 0,-1 0 0,0 0 0,0 0 0,0 0 0,0 0 0,0 1 0,0-1 0,0 0 0,0 0 0,-1 13-122,-7 16 38,-6 10 73,7-21-56,0 1 0,1 1 0,0-1 0,2 1 0,-4 39-1,8-58-52,0 0 0,0 1-1,-1-1 1,1 0 0,0 0-1,1 0 1,-1 1 0,0-1-1,0 0 1,0 0-1,1 0 1,-1 0 0,1 1-1,-1-1 1,1 0 0,-1 0-1,1 0 1,-1 0-1,1 0 1,0 0 0,0 0-1,0 0 1,-1-1 0,1 1-1,0 0 1,0 0 0,0-1-1,0 1 1,0-1-1,1 1 1,-1 0 0,0-1-1,0 0 1,0 1 0,0-1-1,0 0 1,1 0-1,-1 0 1,0 1 0,0-1-1,0 0 1,1-1 0,-1 1-1,0 0 1,0 0-1,0 0 1,1-1 0,-1 1-1,0-1 1,0 1 0,2-2-1,4-1-770,0 0 1,-1 0-1,1 0 0,-1-1 0,0 0 0,0-1 0,8-6 0,17-24-5369</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19.851"/>
    </inkml:context>
    <inkml:brush xml:id="br0">
      <inkml:brushProperty name="width" value="0.025" units="cm"/>
      <inkml:brushProperty name="height" value="0.025" units="cm"/>
    </inkml:brush>
  </inkml:definitions>
  <inkml:trace contextRef="#ctx0" brushRef="#br0">174 1 10858,'0'0'9743,"-10"13"-7255,-76 113 1111,71-104-2624,2 2-1,1-1 1,1 2-1,-12 37 1,22-61-965,1-1 0,0 1 1,-1 0-1,1 0 1,-1 0-1,1-1 1,0 1-1,0 0 1,-1 0-1,1 0 1,0 0-1,0 0 1,0 0-1,0 0 1,0 0-1,0-1 1,0 1-1,0 0 1,1 0-1,-1 0 1,0 0-1,1 0 1,-1 0-1,0-1 1,1 1-1,-1 0 1,1 0-1,-1-1 1,1 1-1,-1 0 1,1 0-1,0-1 1,-1 1-1,1-1 1,0 1-1,0-1 1,-1 1-1,1-1 1,0 1-1,0-1 1,0 0-1,-1 1 1,1-1-1,0 0 0,0 0 1,0 1-1,0-1 1,0 0-1,0 0 1,0 0-1,0 0 1,-1 0-1,1 0 1,0-1-1,0 1 1,0 0-1,0 0 1,0-1-1,1 0 1,9-2 123,1-1 0,0-1 0,16-9 1,-15 8-95,-5 1-40,1 1 0,0 1 0,0 0 0,0 0 0,0 0 0,0 1 0,1 1 0,-1-1 0,1 2 0,18 0 0,-27 0 0,1 1 0,0 0 0,-1 0 0,1-1 0,-1 1 0,1 1 0,-1-1 0,1 0 0,-1 0 0,0 0 0,1 1 0,-1-1 0,0 0 0,0 1 0,0 0 0,0-1 0,0 1 0,-1-1 0,1 1 0,0 0 0,-1-1 0,1 1 0,-1 0 0,0 0 0,1 0 0,-1-1 0,0 1 0,0 0 0,0 0 0,0 0 0,0 0 0,-1 2 0,0 4 0,0 1 0,0-1 0,-1 0 0,1 0 0,-2 0 0,-2 8 0,-10 11 0,-1 0 0,-2-1 0,-20 25 0,82-67 0,-24 7-1548,1 1 1,36-9-1,-36 12-1504,0-2 0,31-13-1,-40 13-8067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0.440"/>
    </inkml:context>
    <inkml:brush xml:id="br0">
      <inkml:brushProperty name="width" value="0.025" units="cm"/>
      <inkml:brushProperty name="height" value="0.025" units="cm"/>
    </inkml:brush>
  </inkml:definitions>
  <inkml:trace contextRef="#ctx0" brushRef="#br0">81 0 6118,'0'0'23371,"-3"9"-22922,-9 26-255,-34 106 1372,41-120-1352,0 0 0,1 0 0,1 1-1,0 40 1,3-61-214,0 1 0,0-1 0,1 1 0,-1-1 0,0 1 0,0 0 0,1-1 0,-1 1 0,1-1 0,-1 1 0,1-1 0,0 0 0,0 1 0,-1-1 0,1 1 0,0-1 0,0 0 0,0 0 0,0 0 0,1 0 0,-1 0 0,0 0 0,0 0 0,1 0 0,-1 0 0,1 0 0,-1-1 0,0 1 0,1 0 0,-1-1 0,1 1 0,0-1 0,-1 0 0,1 0 0,-1 1 0,1-1 0,-1 0 0,1 0 0,0-1 0,-1 1 0,1 0 0,-1 0 0,1-1 0,-1 1 0,1-1 0,-1 1 0,1-1 0,1-1 0,5 0 0,0-2 0,0 1 0,0-1 0,0 0 0,-1-1 0,1 0 0,8-8 0,42-61 0,-47 58 0,-8 13 0,-4 5 0,-8 18 0,-29 64 0,36-76 0,-1 0 0,1 0 0,0 1 0,1-1 0,0 0 0,0 1 0,1-1 0,1 15 0,-1-23 0,1 1 0,0 0 0,-1-1 0,1 1 0,0 0 0,-1-1 0,1 1 0,0-1 0,-1 1 0,1-1 0,0 0 0,0 1 0,0-1 0,0 1 0,-1-1 0,1 0 0,0 0 0,0 0 0,0 0 0,0 0 0,0 1 0,0-1 0,0-1 0,0 1 0,-1 0 0,1 0 0,0 0 0,0 0 0,0-1 0,0 1 0,0 0 0,0-1 0,31-9 0,-26 6-434,1 0 0,0 0-1,-1 0 1,0-1 0,0 0 0,-1 0-1,11-12 1,-13 13-240,0-1-1,0 0 1,-1 1 0,1-1-1,-1 0 1,0 0-1,0 0 1,-1-1 0,0 1-1,0 0 1,0-1-1,0-5 1,0-22-12229</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0.767"/>
    </inkml:context>
    <inkml:brush xml:id="br0">
      <inkml:brushProperty name="width" value="0.025" units="cm"/>
      <inkml:brushProperty name="height" value="0.025" units="cm"/>
    </inkml:brush>
  </inkml:definitions>
  <inkml:trace contextRef="#ctx0" brushRef="#br0">4 1 21204,'0'0'8872,"-3"54"-8519,18-39-289,6-1-1986,-5-1-4068,-1 1-3875</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1.108"/>
    </inkml:context>
    <inkml:brush xml:id="br0">
      <inkml:brushProperty name="width" value="0.025" units="cm"/>
      <inkml:brushProperty name="height" value="0.025" units="cm"/>
    </inkml:brush>
  </inkml:definitions>
  <inkml:trace contextRef="#ctx0" brushRef="#br0">103 293 21268,'0'0'2942,"-8"4"223,-1 0-2597,1 0-1,-1 1 1,1 0-1,1 0 1,-13 11-1,17-14-496,0 1 0,0 1-1,0-1 1,1 0 0,-1 1-1,1 0 1,0-1-1,0 1 1,0 0 0,0 0-1,1 0 1,-1 0 0,1 0-1,0 0 1,0 1-1,1-1 1,-1 5 0,1-8-67,1 0 0,-1 0 0,0 0 0,0 0 1,1 0-1,-1 0 0,0 0 0,1 0 0,-1 0 1,1 0-1,-1-1 0,1 1 0,-1 0 0,1 0 1,0-1-1,-1 1 0,1 0 0,0-1 0,0 1 1,0 0-1,-1-1 0,1 1 0,0-1 0,0 1 1,0-1-1,0 0 0,0 1 0,0-1 0,0 0 1,0 0-1,0 0 0,0 0 0,0 0 0,0 0 0,0 0 1,0 0-1,0 0 0,0 0 0,0 0 0,0-1 1,0 1-1,1-1 0,3 0 54,0 0 0,0 0 1,0-1-1,0 1 0,0-1 0,-1-1 0,6-2 1,3-5-52,-1 0 1,0-1 0,-1 0 0,0-1 0,-1 0 0,0-1 0,-1 0 0,-1 0 0,0-1-1,12-28 1,-12 21-10,-1 1 0,-1-1 0,-1 0 0,-1 0 0,-1-1-1,0 0 1,-2-31 0,0 52 2,-1-1 0,0 0 0,0 0 0,0 0 0,0 1 0,0-1 0,0 0 0,0 0 0,-1 1 0,1-1 0,-1 0 0,1 1 0,-1-1 0,0 0 0,0 1 0,1-1 0,-1 1 0,0-1 0,0 1 0,-1-1 0,1 1 0,0 0 0,0 0 0,-1 0 0,1-1 0,0 1 0,-1 0 0,1 1 0,-1-1 0,0 0 0,1 0 0,-1 1 0,0-1 0,1 1 0,-1-1 0,0 1 0,-2-1 0,0 2 0,-1-1 0,1 1 0,-1 0 0,1 0 0,0 1 0,-1-1 0,1 1 0,0 0 0,0 0 0,0 0 0,0 1 0,0 0 0,-5 4 0,-13 12 0,-31 36 0,46-48 0,1 1 0,0 0 0,0 0 0,1 1 0,0-1 0,1 1 0,0 0 0,-5 16 0,8-22 0,1-1 0,0 0 0,0 0 0,0 0 0,0 0 0,0 0 0,0 1 0,0-1 0,1 0 0,-1 0 0,1 0 0,0 0 0,-1 0 0,1 0 0,0 0 0,0 0 0,0 0 0,0 0 0,1-1 0,-1 1 0,1 0 0,-1-1 0,1 1 0,-1-1 0,1 0 0,0 1 0,-1-1 0,1 0 0,0 0 0,0 0 0,2 1 0,9 3 0,-1 0 0,1-1 0,27 6 0,-13-4 0,-16-3-37,-1 0 1,0 1-1,1 0 1,-1 0-1,-1 1 0,18 12 1,-24-15 27,-1 0 0,1 0 0,-1 1 0,0-1 1,0 0-1,0 1 0,0 0 0,-1-1 0,1 1 0,-1 0 1,1 0-1,-1 0 0,0 0 0,0 0 0,-1 0 0,1 0 1,0 0-1,-1 0 0,0 0 0,0 0 0,0 0 0,0 1 1,0-1-1,-1 0 0,1 0 0,-1 0 0,0 0 0,-2 5 1,-1 2-172,-1 0 1,0 0 0,-1-1 0,0 1 0,0-1 0,-8 8 0,-8 5-3213,-1-6-3493,2-8-2020</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1.466"/>
    </inkml:context>
    <inkml:brush xml:id="br0">
      <inkml:brushProperty name="width" value="0.025" units="cm"/>
      <inkml:brushProperty name="height" value="0.025" units="cm"/>
    </inkml:brush>
  </inkml:definitions>
  <inkml:trace contextRef="#ctx0" brushRef="#br0">1 16 22357,'0'0'5125,"76"-16"-3395,-23 16-898,10 0-703,9 0-129,-4 0-2499,-5 0-5893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8.921"/>
    </inkml:context>
    <inkml:brush xml:id="br0">
      <inkml:brushProperty name="width" value="0.025" units="cm"/>
      <inkml:brushProperty name="height" value="0.025" units="cm"/>
    </inkml:brush>
  </inkml:definitions>
  <inkml:trace contextRef="#ctx0" brushRef="#br0">0 35 14958,'0'0'9994,"51"3"-7336,-16-3-1377,7-8-768,6 1-289,0 0-96,0 1-96,-5 1-32,-12 2-256,-7 1-993,-16 2-1025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5.374"/>
    </inkml:context>
    <inkml:brush xml:id="br0">
      <inkml:brushProperty name="width" value="0.025" units="cm"/>
      <inkml:brushProperty name="height" value="0.025" units="cm"/>
    </inkml:brush>
  </inkml:definitions>
  <inkml:trace contextRef="#ctx0" brushRef="#br0">219 162 11723,'0'0'5408,"0"-8"-2461,1 0-2884,-2-27 4276,0 33-4181,1 1 0,-1 0 0,1 0 0,-1-1-1,0 1 1,0 0 0,0 0 0,1 0 0,-1 0 0,0 0 0,0 0 0,0 1 0,-1-1 0,1 0-1,0 0 1,0 1 0,0-1 0,-1 0 0,1 1 0,0 0 0,0-1 0,-1 1 0,1 0 0,0-1-1,-1 1 1,1 0 0,-1 0 0,1 0 0,-2 1 0,-2-1-71,0 1 1,0 0-1,0 1 0,0-1 0,0 1 1,0 0-1,0 1 0,1-1 0,-1 1 1,1 0-1,0 0 0,0 0 0,0 0 1,0 1-1,-6 7 0,-5 6-36,1 1-1,-15 23 1,21-27 4,0 0 0,0 1 0,-5 15 0,11-24-42,0-1-1,0 1 0,1 0 1,-1 0-1,2 0 0,-1 0 1,0 0-1,1 1 0,0-1 1,1 0-1,0 7 0,0-12-12,-1 0 0,0 0 0,1 0 0,-1 0 0,0 0-1,1 0 1,0 0 0,-1 0 0,1 0 0,-1 0-1,1 0 1,0 0 0,0 0 0,0-1 0,-1 1 0,1 0-1,0-1 1,0 1 0,0 0 0,0-1 0,0 1-1,0-1 1,0 0 0,0 1 0,2-1 0,1 1-1,-1-1 0,0 0 0,1 0 0,-1 0 0,0 0 0,1-1 0,-1 1 0,6-3 0,2 0 2,-1-1-1,0 0 1,-1-1-1,17-10 1,-4-1-39,-2 0 1,0-2 0,0 0-1,-2-2 1,-1 0 0,0 0-1,-1-2 1,-2 0-1,23-44 1,-31 47 110,-6 19-70,0 0 1,0 0-1,0 1 0,0-1 0,0 0 1,0 0-1,0 0 0,0 0 1,0 0-1,0 0 0,0 0 0,0 0 1,0 0-1,0 0 0,0 0 1,-1 0-1,1 0 0,0 0 0,0 0 1,0 0-1,0 0 0,0 0 1,0 0-1,0 0 0,0 0 0,0 0 1,0 0-1,0 0 0,0 0 1,0 0-1,-1 0 0,1 0 0,0 0 1,0 0-1,0 0 0,0 0 0,0 0 1,0 0-1,0 0 0,0 0 1,0-1-1,0 1 0,0 0 0,0 0 1,0 0-1,0 0 0,0 0 1,0 0-1,0 0 0,-18 30 112,6-9-98,2 1 0,0 1-1,1-1 1,2 2 0,0-1 0,2 1-1,-4 35 1,8-59-13,1 1 0,0-1 1,0 1-1,0-1 0,0 1 0,0-1 1,0 0-1,0 1 0,1-1 1,-1 1-1,0-1 0,0 0 0,0 1 1,0-1-1,0 1 0,1-1 0,-1 0 1,0 1-1,0-1 0,1 0 0,-1 1 1,0-1-1,0 0 0,1 1 0,-1-1 1,0 0-1,1 0 0,-1 1 0,0-1 1,1 0-1,-1 0 0,1 0 1,0 1-1,15-6 172,14-15 202,-14 3-298,-1 0 0,-1-1 0,0 0 0,17-33 0,18-24 123,-53 114-283,-10 12 161,9-36-51,1 0 0,0 0-1,2 1 1,-1-1-1,2 1 1,0 16 0,1-31-30,0 0 1,0 0-1,0 0 1,0 0-1,1 0 1,-1 0 0,0 0-1,1 0 1,-1 0-1,0-1 1,1 1-1,-1 0 1,1 0 0,0 0-1,-1-1 1,1 1-1,0 0 1,-1-1-1,1 1 1,0 0 0,0-1-1,-1 1 1,1-1-1,0 0 1,0 1-1,0-1 1,0 0 0,0 1-1,0-1 1,-1 0-1,1 0 1,0 0-1,0 1 1,0-1 0,0 0-1,0 0 1,0-1-1,0 1 1,0 0-1,0 0 1,0 0 0,0-1-1,0 1 1,-1 0-1,1-1 1,2 0-1,3-1-1,0-1 1,0 0-1,0 0 0,0 0 0,9-7 0,4-8 1,0 0 0,-1-1 0,-2-1 0,1 0 0,-2-2 0,-1 0 0,-1 0 0,-1-1 0,11-27 0,-41 128 0,15-67 0,0 0 0,1 0 0,0 0 0,1 0 0,-1 21 0,2-31 0,0 0 0,0 0 0,0 0 0,0-1 0,0 1 0,1 0 0,-1 0 0,0-1 0,0 1 0,0 0 0,1-1 0,-1 1 0,0 0 0,1 0 0,-1-1 0,1 1 0,-1-1 0,0 1 0,1 0 0,-1-1 0,1 1 0,0-1 0,-1 1 0,1-1 0,-1 1 0,1-1 0,0 0 0,-1 1 0,1-1 0,0 0 0,1 1 0,0-1 0,0 0 0,0 0 0,0-1 0,0 1 0,0 0 0,0-1 0,0 1 0,0-1 0,-1 0 0,1 0 0,0 0 0,2-1 0,3-2 0,0 0 0,-1-1 0,1 0 0,-1-1 0,7-7 0,5-10 0,-2 0 0,-1 0 0,-1-2 0,-1 0 0,-1 0 0,-1-1 0,13-49 0,-82 219 0,49-118 0,2 0 0,1 0 0,1 1 0,1 0 0,1 0 0,2 0 0,0 1 0,2-1 0,1 0 0,1 0 0,2 0 0,10 37 0,-2-26 0,-4-16 0,-2-1 0,0 2 0,-2-1 0,0 1 0,2 39 0,-7-61 0,0 0 0,0-1 0,0 1 0,0-1 0,0 1 0,0-1 0,0 1 0,0 0 0,0-1 0,0 1 0,0-1 0,0 1 0,-1-1 0,1 1 0,0-1 0,0 1 0,-1 0 0,1-1 0,0 0 0,-1 1 0,1-1 0,-1 1 0,1-1 0,0 1 0,-1-1 0,1 0 0,-1 1 0,1-1 0,-1 0 0,1 0 0,-1 1 0,0-1 0,1 0 0,-1 0 0,1 0 0,-1 0 0,1 1 0,-1-1 0,0 0 0,1 0 0,-1 0 0,1 0 0,-1 0 0,0-1 0,0 1 0,-1 0 0,0-1 0,1 1 0,-1-1 0,0 0 0,0 0 0,1 0 0,-1 0 0,0 0 0,1 0 0,-1 0 0,1-1 0,-1 1 0,1 0 0,-1-2 0,-8-12 0,2 0 0,0 0 0,1-1 0,0 0 0,1 0 0,1 0 0,1-1 0,-4-27 0,1-5 0,1-84 0,6 127 0,0 0 0,0 1 0,0-1 0,1 0 0,0 1 0,0-1 0,0 1 0,1-1 0,-1 1 0,1-1 0,1 1 0,4-8 0,-4 9 0,1 1 0,0-1 0,0 1 0,0 0 0,0 0 0,1 0 0,-1 0 0,1 1 0,0 0 0,-1 0 0,1 0 0,0 1 0,0-1 0,8 0 0,6-2-101,61-16-5110,-26 1-3666</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6.400"/>
    </inkml:context>
    <inkml:brush xml:id="br0">
      <inkml:brushProperty name="width" value="0.025" units="cm"/>
      <inkml:brushProperty name="height" value="0.025" units="cm"/>
    </inkml:brush>
  </inkml:definitions>
  <inkml:trace contextRef="#ctx0" brushRef="#br0">182 99 10954,'1'-2'594,"-1"0"-1,1-1 0,0 1 0,0 0 0,-1 0 1,1 0-1,-1-1 0,0 1 0,0 0 1,0 0-1,0-1 0,0 1 0,0 0 1,-1-1-1,1 1 0,-1 0 0,1 0 0,-1 0 1,0 0-1,-1-3 0,1 4-390,-1 0-1,1 0 1,-1 0-1,1 0 1,-1 0-1,1 1 1,-1-1 0,0 0-1,1 1 1,-1-1-1,0 1 1,1 0-1,-1-1 1,0 1 0,0 0-1,0 0 1,1 0-1,-1 0 1,0 0-1,0 1 1,1-1-1,-1 1 1,0-1 0,1 1-1,-1-1 1,0 1-1,1 0 1,-2 1-1,-4 1-120,0 1-1,1 0 1,0 1-1,0 0 1,0 0-1,1 0 1,0 0-1,0 1 1,0 0-1,0 0 1,1 0-1,-5 11 1,-2 3-56,1 0 0,1 1 0,-6 22 0,12-35-12,1 0 0,0 0 0,0 0-1,1 1 1,1-1 0,-1 0 0,1 0-1,2 13 1,-2-20-6,0 0 0,0 0 0,0 0-1,1 0 1,-1 0 0,1 1 0,-1-1-1,1 0 1,-1 0 0,1 0 0,0 0-1,-1-1 1,1 1 0,0 0 0,0 0-1,0 0 1,-1 0 0,1-1 0,0 1-1,0 0 1,0-1 0,0 1 0,0-1-1,3 1 1,-2-1 21,1 0 0,0 0 0,0 0-1,0 0 1,0-1 0,0 1 0,-1-1 0,1 0 0,0 0 0,0 0-1,-1 0 1,1-1 0,-1 1 0,1-1 0,2-1 0,12-9 78,-1-1-1,0-1 1,-1 0 0,0-1 0,-1-1 0,-1 0 0,15-24 0,-13 17 1,-1 0-1,-1-2 0,-1 1 1,-2-2-1,9-29 1,-24 72-82,-7 21-23,2 0 0,1 1-1,-7 63 1,16-101-3,0 0 0,0 0 0,0 0 0,0 0 0,-1 0 0,2 0 0,-1 0 0,0 0 0,0 1 0,0-1 0,0 0 0,1 0 0,-1 0 0,0 0 0,1 0 0,-1 0 0,1 0 0,-1-1 0,1 1 0,-1 0 0,1 0 0,0 0 0,-1 0 0,1-1 0,0 1 0,0 0 0,0-1 0,-1 1 0,1 0 0,0-1 0,0 1 0,0-1 0,0 1 0,0-1 0,0 0 0,0 0 0,0 1 0,0-1 0,0 0 0,0 0 0,1 0 0,-1 0 0,0 0 0,0 0 0,0 0 0,0 0 0,0-1 0,0 1 0,0 0 0,0-1 0,0 1 0,1-1 0,5-2 0,-1 0 0,0 0 0,0-1 0,0 1 0,0-1 0,9-9 0,2-5 0,-1-1 0,0 0 0,24-42 0,2-3 0,-41 123 0,-5-14 0,2-28 0,0 0 0,1 0 0,2 23 0,-1-38 0,1-1 0,-1 1 0,0-1 0,0 1 0,1-1 0,-1 1 0,0-1 0,1 0 0,0 1 0,-1-1 0,1 1 0,0-1 0,0 0 0,-1 0 0,1 0 0,0 1 0,0-1 0,0 0 0,1 0 0,-1 0 0,0 0 0,0-1 0,1 1 0,-1 0 0,2 1 0,0-2 0,0 1 0,0-1 0,0 0 0,0 0 0,0 0 0,0 0 0,-1 0 0,1 0 0,0-1 0,0 0 0,0 1 0,3-3 0,6-1 0,-2-1 0,1 0 0,0-1 0,-1-1 0,13-10 0,0-2 0,-1-2 0,33-40 0,-49 54 0,0-1 0,0 0 0,-1 0 0,0 0 0,-1-1 0,0 0 0,0 0 0,-1 0 0,0 0 0,0 0 0,-1-1 0,1-14 0,-3 24 0,0-1 0,0 1 0,0 0 0,0-1 0,0 1 0,0 0 0,-1 0 0,1-1 0,0 1 0,0 0 0,0 0 0,0-1 0,-1 1 0,1 0 0,0 0 0,0 0 0,-1-1 0,1 1 0,0 0 0,-1 0 0,1 0 0,0 0 0,0 0 0,-1 0 0,1 0 0,0-1 0,-1 1 0,1 0 0,0 0 0,-1 0 0,1 0 0,0 0 0,0 0 0,-1 1 0,1-1 0,0 0 0,-1 0 0,1 0 0,0 0 0,-1 0 0,1 0 0,0 0 0,0 1 0,-1-1 0,1 0 0,0 0 0,0 0 0,-1 1 0,1-1 0,0 0 0,0 0 0,0 0 0,0 1 0,-1-1 0,-15 13 0,9-3 0,0 0 0,1 0 0,0 0 0,1 1 0,0 0 0,1 0 0,0 0 0,1 0 0,0 1 0,1 0 0,0-1 0,1 1 0,0 0 0,2 19 0,-1-29-25,1 0-1,-1 0 1,1-1-1,0 1 1,0 0 0,0 0-1,0-1 1,0 1-1,0 0 1,0-1 0,1 1-1,-1-1 1,0 1-1,1-1 1,-1 0 0,1 0-1,0 0 1,-1 0 0,1 0-1,0 0 1,0 0-1,0 0 1,0-1 0,-1 1-1,1-1 1,0 1-1,0-1 1,0 0 0,0 0-1,0 0 1,0 0-1,0 0 1,0 0 0,0 0-1,0-1 1,3 0-1,1 0-242,0 0-1,0 0 0,0 0 0,0-1 0,0 0 0,0-1 0,0 1 1,-1-1-1,1 0 0,8-6 0,8-17-5326,-5-7-2946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6.744"/>
    </inkml:context>
    <inkml:brush xml:id="br0">
      <inkml:brushProperty name="width" value="0.025" units="cm"/>
      <inkml:brushProperty name="height" value="0.025" units="cm"/>
    </inkml:brush>
  </inkml:definitions>
  <inkml:trace contextRef="#ctx0" brushRef="#br0">88 19 12588,'0'0'9641,"-59"-18"-6246,41 18-160,9 3-2050,8 11-1024,1 1-129,5 2-128,10-8-1794,-1 0-3427,-6-5-6887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7.088"/>
    </inkml:context>
    <inkml:brush xml:id="br0">
      <inkml:brushProperty name="width" value="0.025" units="cm"/>
      <inkml:brushProperty name="height" value="0.025" units="cm"/>
    </inkml:brush>
  </inkml:definitions>
  <inkml:trace contextRef="#ctx0" brushRef="#br0">64 1 19058,'0'0'11179,"5"76"-9482,-16-35-864,-7 0-833,3-1 0,1-4 0,4-9-224,9-6-1730,1-8-2050,0-8-2338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7.431"/>
    </inkml:context>
    <inkml:brush xml:id="br0">
      <inkml:brushProperty name="width" value="0.025" units="cm"/>
      <inkml:brushProperty name="height" value="0.025" units="cm"/>
    </inkml:brush>
  </inkml:definitions>
  <inkml:trace contextRef="#ctx0" brushRef="#br0">0 0 14478,'0'0'12427,"9"82"-10345,-9-38-928,0 6-610,0-2-288,0-5-160,2-7-64,4-9-32,2-11-544,3-12-673,4-4-577,-5-21-1793,-3-11-3204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7.774"/>
    </inkml:context>
    <inkml:brush xml:id="br0">
      <inkml:brushProperty name="width" value="0.025" units="cm"/>
      <inkml:brushProperty name="height" value="0.025" units="cm"/>
    </inkml:brush>
  </inkml:definitions>
  <inkml:trace contextRef="#ctx0" brushRef="#br0">0 18 9033,'0'0'21524,"58"5"-20339,-26-5-384,3 0-577,1-9-224,-1 3 0,1 0 0,-7 4-1313,-9 2-1410,-8 0-2370,-12 9-1921,-2 0-5446</inkml:trace>
  <inkml:trace contextRef="#ctx0" brushRef="#br0" timeOffset="1">57 156 17264,'0'0'12012,"60"16"-10763,-24-24-801,5 0-384,0-2-64,-5 4-929,-11 5-1665,-8 1-1634</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8.135"/>
    </inkml:context>
    <inkml:brush xml:id="br0">
      <inkml:brushProperty name="width" value="0.025" units="cm"/>
      <inkml:brushProperty name="height" value="0.025" units="cm"/>
    </inkml:brush>
  </inkml:definitions>
  <inkml:trace contextRef="#ctx0" brushRef="#br0">1 105 12236,'0'0'13228,"80"21"-11883,-38-37-864,2-2-417,0 0-929,-3-2-2114,-8 0-1217,-7 2-1153,-11 3-929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8.478"/>
    </inkml:context>
    <inkml:brush xml:id="br0">
      <inkml:brushProperty name="width" value="0.025" units="cm"/>
      <inkml:brushProperty name="height" value="0.025" units="cm"/>
    </inkml:brush>
  </inkml:definitions>
  <inkml:trace contextRef="#ctx0" brushRef="#br0">31 55 10378,'0'0'2514,"-4"9"198,2-6-2117,-15 34 1321,16-35-1395,-1 1 0,1 0 0,0-1 0,1 1 0,-1 0 0,0 0 0,1 0 0,0-1 0,-1 1 0,1 0 0,0 0 0,1 5 0,0-7-429,0-1 1,-1 1 0,1-1 0,0 0 0,0 1 0,0-1 0,0 0 0,-1 0 0,1 0 0,0 0 0,0 0 0,0 0 0,0 0 0,0 0 0,0 0-1,-1 0 1,1 0 0,0 0 0,0-1 0,0 1 0,0 0 0,-1-1 0,1 1 0,0 0 0,0-1 0,-1 1 0,2-2 0,23-11 919,31-30 366,-42 30-1155,0 2 1,1 0-1,1 1 0,-1 0 1,2 1-1,24-10 0,-40 19-214,0-1-1,1 1 1,-1-1 0,0 1-1,0 0 1,0-1 0,0 1 0,0 0-1,1 0 1,-1 0 0,0 0-1,0 0 1,0 0 0,1 0-1,-1 1 1,0-1 0,0 0-1,0 1 1,0-1 0,0 0-1,0 1 1,0 0 0,0-1-1,0 1 1,0-1 0,0 1 0,0 0-1,0 0 1,0 0 0,0 0-1,-1-1 1,1 1 0,0 0-1,-1 0 1,1 0 0,0 0-1,-1 1 1,1 0 0,1 6 82,-1 0 0,1-1 1,-1 1-1,-1 0 0,0 11 1,0-15-63,-1 0 0,1 1 0,0-1 0,0 1 1,1-1-1,-1 1 0,1-1 0,0 0 0,0 1 0,0-1 0,1 0 1,0 0-1,0 0 0,3 6 0,-4-9-29,1 0 0,0 0 0,-1-1 0,1 1 0,0 0 0,0-1 0,-1 1 0,1-1 0,0 1 0,0-1 0,0 0 0,0 0 0,0 0 0,-1 0 0,1 0 0,0 0 0,0 0 0,0-1 0,0 1 0,-1 0 0,1-1 0,0 0 0,0 0 0,-1 1 0,1-1 0,1-1 0,44-33 0,-38 27 0,5-4 0,-8 6 0,0 1 0,0-1 0,1 1 0,-1 1 0,1-1 0,0 1 0,0 0 0,0 1 0,1-1 0,-1 2 0,17-5 0,-23 8 3,0-1-1,-1 1 1,1 0-1,0 0 1,0 0-1,-1-1 1,1 1-1,0 0 1,-1 0-1,1 0 1,-1 0-1,1 0 1,-1 0-1,0 0 1,1 0 0,-1 0-1,0 1 1,0-1-1,0 0 1,0 0-1,0 0 1,0 0-1,0 0 1,0 0-1,0 0 1,0 0-1,-1 0 1,1 1 0,-1 0-1,-7 39-382,4-26-623,-2 2-1947,2-6-4836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29.132"/>
    </inkml:context>
    <inkml:brush xml:id="br0">
      <inkml:brushProperty name="width" value="0.025" units="cm"/>
      <inkml:brushProperty name="height" value="0.025" units="cm"/>
    </inkml:brush>
  </inkml:definitions>
  <inkml:trace contextRef="#ctx0" brushRef="#br0">128 42 6887,'0'0'13244,"2"-8"-10425,5-25-524,-7 33-2254,0 0 0,0 1 0,0-1 0,1 0 0,-1 0 0,0 0 0,0 0 0,0 0 0,0 0 0,0 0 0,0 0 0,0 0 0,0 0 0,0 0 0,0 0 0,0 0 0,0 0 0,0 0 0,1 0 1,-1 1-1,0-1 0,0 0 0,0 0 0,0 0 0,0 0 0,0 0 0,0 0 0,0 0 0,0 0 0,1 0 0,-1 0 0,0 0 0,0-1 0,0 1 0,0 0 0,0 0 0,0 0 0,0 0 0,0 0 0,0 0 0,0 0 0,0 0 0,1 0 0,-1 0 0,0 0 0,0 0 0,0 0 0,0 0 0,0 0 0,0 0 0,0-1 0,0 1 0,0 0 0,0 0 0,0 0 0,0 0 0,0 0 0,0 0 0,0 0 0,0 0 0,0 0 0,0 0 0,0-1 0,0 1 0,4 13 1048,1 15-39,-7 46-507,-4 0 1,-2-1-1,-4 0 1,-32 107-1,43-204-689,0 1 0,-1 0 0,-2-1 0,0 1 0,-12-34 1,11 44-125,2 6 129,1 1 0,-1-1 0,0 1-1,0 0 1,0 0 0,-1 1 0,0-1-1,0 1 1,-9-9 0,12 16 181,1 0 0,-1-1 0,1 1 0,0 0 0,0 0 0,-1 0 0,1 0 0,1 0 0,-1 0 0,0 0 0,0 0 0,1 0 0,-1 0 0,1 0 0,0 0 1,-1 0-1,3 2 0,1-2 56,1 0-1,-1 0 1,1-1 0,0 0 0,0 0 0,0 0 0,-1 0 0,1-1 0,0 0 0,0 0 0,7-1 0,58-8 520,51-20-606,-72 12-2700,-30 7-4394,-11 1-7810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0.224"/>
    </inkml:context>
    <inkml:brush xml:id="br0">
      <inkml:brushProperty name="width" value="0.025" units="cm"/>
      <inkml:brushProperty name="height" value="0.025" units="cm"/>
    </inkml:brush>
  </inkml:definitions>
  <inkml:trace contextRef="#ctx0" brushRef="#br0">149 0 9929,'0'0'16256,"-10"6"-14489,3-1-1587,0 0 0,0 0 0,0 1 0,0 0 0,1 1 0,0-1 0,1 1 0,-1 0 0,1 0 0,0 1 0,1-1 0,0 1 0,-6 17-1,0 1 28,0 1 0,2 0 0,1 0 0,1 1 0,1 0 0,2 0 0,0 39-1,3-65-195,0 0-1,0-1 0,0 1 1,1 0-1,-1 0 1,1 0-1,-1 0 0,1 0 1,0-1-1,-1 1 0,1 0 1,0-1-1,0 1 0,1 0 1,-1-1-1,0 0 1,0 1-1,1-1 0,-1 0 1,1 1-1,-1-1 0,1 0 1,-1 0-1,1 0 0,0 0 1,-1-1-1,1 1 1,0 0-1,0-1 0,0 1 1,0-1-1,0 1 0,3-1 1,-2 0 5,1 0 0,-1 0 0,0 0 0,1 0 0,-1 0 0,1-1 0,-1 0 0,0 0 0,1 0 0,-1 0 0,0 0 0,0-1 0,0 1 0,0-1 0,0 0 0,0 0 0,5-4 0,46-64-16,-42 52 0,1 1 0,1 0 0,0 1 0,19-16 0,-29 84 0,-5-51 0,1 0 0,0 0 0,0 0 0,0 0 0,-1 0 0,1 0 0,0-1 0,-1 1 0,1 0 0,-1 0 0,1 0 0,-1 0 0,1-1 0,-1 1 0,0 0 0,1-1 0,-1 1 0,0 0 0,0-1 0,1 1 0,-1-1 0,0 1 0,0-1 0,0 1 0,0-1 0,0 0 0,0 0 0,1 1 0,-1-1 0,-1 0 0,-6-2-1885,13-2-2601,15-3-5265,-15 7 1818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8.705"/>
    </inkml:context>
    <inkml:brush xml:id="br0">
      <inkml:brushProperty name="width" value="0.025" units="cm"/>
      <inkml:brushProperty name="height" value="0.025" units="cm"/>
    </inkml:brush>
  </inkml:definitions>
  <inkml:trace contextRef="#ctx0" brushRef="#br0">0 1 3011,'0'0'1537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9.294"/>
    </inkml:context>
    <inkml:brush xml:id="br0">
      <inkml:brushProperty name="width" value="0.025" units="cm"/>
      <inkml:brushProperty name="height" value="0.025" units="cm"/>
    </inkml:brush>
  </inkml:definitions>
  <inkml:trace contextRef="#ctx0" brushRef="#br0">1 41 16656,'0'0'7783,"62"9"-6117,-22-9-1,7-9-768,1 1-609,0-2-224,-6 2-256,-3 1-2851,-7-1-4356</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1.855"/>
    </inkml:context>
    <inkml:brush xml:id="br0">
      <inkml:brushProperty name="width" value="0.025" units="cm"/>
      <inkml:brushProperty name="height" value="0.025" units="cm"/>
    </inkml:brush>
  </inkml:definitions>
  <inkml:trace contextRef="#ctx0" brushRef="#br0">135 26 12684,'0'-1'355,"0"-1"0,1 1 0,-1 0 1,0 0-1,0 0 0,0-1 0,0 1 0,-1 0 0,1 0 0,0-1 0,0 1 1,-1 0-1,1 0 0,-1 0 0,1-1 0,-1 1 0,1 0 0,-1 0 0,0 0 1,0-1-1,0 2-203,0 0 0,0 1 0,1-1 0,-1 0 0,0 0 0,0 1 0,1-1 0,-1 0 0,0 1 0,1-1 0,-1 1 0,0-1 0,1 0 1,-1 1-1,1 0 0,-1-1 0,1 1 0,-1-1 0,1 1 0,-1 0 0,1-1 0,-1 2 0,-27 50 1155,12-18-978,2 1 0,1 0-1,2 0 1,1 1 0,2 1-1,-4 41 1,11-76-309,1 0 1,0-1-1,-1 1 1,1 0-1,0 0 0,0 0 1,1-1-1,-1 1 0,0 0 1,0 0-1,1 0 0,-1-1 1,1 1-1,0 0 1,0-1-1,-1 1 0,1 0 1,0-1-1,0 1 0,0-1 1,1 0-1,-1 1 1,0-1-1,0 0 0,1 1 1,-1-1-1,1 0 0,-1 0 1,1 0-1,0-1 0,-1 1 1,1 0-1,2 0 0,1 0 31,-1-1-1,1 0 1,-1 0-1,1-1 1,-1 1-1,0-1 1,1 0-1,-1 0 1,0-1-1,0 1 0,1-1 1,-1 0-1,5-3 1,8-5 105,-1-1 0,0 0-1,0-2 1,-1 0 0,20-22 0,-26 25 11,-1 0-1,0-1 0,0 1 1,-2-1-1,1-1 1,-1 1-1,-1-1 1,0-1-1,5-17 1,-22 69 475,7-24-634,0 0-1,1 0 0,0 0 1,2 1-1,0-1 0,-1 21 1,4-35-3,-1 0 1,0-1 0,1 1-1,-1 0 1,1 0 0,-1 0-1,1 0 1,-1 0-1,1-1 1,-1 1 0,1 0-1,0 0 1,0-1 0,-1 1-1,1 0 1,0-1 0,0 1-1,0-1 1,0 1 0,0-1-1,-1 0 1,1 1 0,0-1-1,0 0 1,0 0 0,0 1-1,0-1 1,0 0 0,0 0-1,0 0 1,0 0 0,0 0-1,0 0 1,2-1 0,37-8 319,-30 4-307,-1-1 0,1 0-1,-1 0 1,0-1 0,-1 0 0,0-1 0,0 0 0,-1 0 0,0-1 0,0 0 0,-1 0 0,0-1-1,0 1 1,-1-1 0,-1-1 0,4-10 0,-19 44-18,9-19 0,-1 1 0,0 0 0,1-1 0,0 1 0,0 0 0,1 0 0,0 0 0,-2 11 0,3-16 0,0 1 0,0-1 0,0 1 0,0-1 0,1 1 0,-1-1 0,0 0 0,0 1 0,1-1 0,-1 1 0,0-1 0,0 0 0,1 1 0,-1-1 0,0 0 0,1 1 0,-1-1 0,0 0 0,1 0 0,-1 1 0,1-1 0,-1 0 0,1 0 0,-1 0 0,0 0 0,1 1 0,-1-1 0,1 0 0,-1 0 0,1 0 0,-1 0 0,1 0 0,-1 0 0,0 0 0,1 0 0,-1 0 0,1-1 0,-1 1 0,1 0 0,-1 0 0,1 0 0,-1 0 0,0-1 0,1 1 0,-1 0 0,1 0 0,-1-1 0,1 0 0,21-11 0,-12 3 0,0-1 0,-1 0 0,0-1 0,15-23 0,-16 22 0,0 0 0,1 0 0,18-17 0,-27 29 0,0-1 0,0 1 0,0 0 0,1 0 0,-1 0 0,0 0 0,0-1 0,0 1 0,0 0 0,1 0 0,-1 0 0,0 0 0,0 0 0,0 0 0,1 0 0,-1 0 0,0 0 0,0 0 0,0 0 0,1 0 0,-1 0 0,0 0 0,0 0 0,0 0 0,1 0 0,-1 0 0,0 0 0,0 0 0,0 0 0,1 0 0,-1 0 0,0 0 0,0 0 0,0 0 0,1 0 0,-1 0 0,0 1 0,0-1 0,0 0 0,0 0 0,1 0 0,-1 0 0,0 1 0,0-1 0,0 0 0,0 0 0,0 0 0,0 0 0,0 1 0,1-1 0,-1 0 0,0 0 0,0 0 0,0 1 0,3 20 0,-6 25 0,-5 5 0,4-33 0,1 0 0,1 0 0,0 0 0,3 35 0,-1-52 0,0 1 0,1-1 0,-1 0 0,0 0 0,1 0 0,0 0 0,-1 0 0,1 0 0,-1 0 0,1 0 0,0 0 0,0 0 0,0 0 0,-1 0 0,1 0 0,0-1 0,0 1 0,0 0 0,0 0 0,0-1 0,0 1 0,1-1 0,-1 1 0,0-1 0,0 0 0,0 1 0,0-1 0,1 0 0,-1 0 0,0 0 0,0 0 0,0 0 0,1 0 0,-1 0 0,0 0 0,0 0 0,0-1 0,1 1 0,-1 0 0,0-1 0,2 0 0,3-1 0,1 0 0,-1-1 0,0 1 0,0-1 0,-1 0 0,10-7 0,-10 6-7,0 0-1,0 0 1,0 0 0,-1-1-1,0 0 1,0 0-1,0 0 1,-1-1 0,1 1-1,-1-1 1,0 0 0,-1 0-1,0 0 1,0 0-1,0 0 1,0 0 0,-1 0-1,0-1 1,-1 1 0,1-12-1,-2 16-153,1 1 0,0 0 0,-1 0 0,1-1 0,-1 1 0,1 0 0,-1 0 0,1 0 0,-1 0 0,0 0 0,0 0 0,1 0 0,-1 0 0,0 0 0,0 0 0,0 0 1,0 0-1,-2 0 0,-21-9-6588,23 9 6205,-20-5-7399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2.233"/>
    </inkml:context>
    <inkml:brush xml:id="br0">
      <inkml:brushProperty name="width" value="0.025" units="cm"/>
      <inkml:brushProperty name="height" value="0.025" units="cm"/>
    </inkml:brush>
  </inkml:definitions>
  <inkml:trace contextRef="#ctx0" brushRef="#br0">0 0 10698,'0'0'14061,"36"48"-32798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2.561"/>
    </inkml:context>
    <inkml:brush xml:id="br0">
      <inkml:brushProperty name="width" value="0.025" units="cm"/>
      <inkml:brushProperty name="height" value="0.025" units="cm"/>
    </inkml:brush>
  </inkml:definitions>
  <inkml:trace contextRef="#ctx0" brushRef="#br0">89 321 13933,'0'0'12690,"-10"11"-11548,-2 3-829,0 1-1,1 0 1,-10 18 0,18-28-240,0 0-1,1 0 1,-1 1-1,1-1 1,0 0-1,0 1 1,1-1-1,0 1 1,-1 0 0,2 0-1,-1-1 1,1 1-1,0 0 1,0 0-1,1-1 1,-1 1-1,4 9 1,-3-13-63,0-1 0,1 1 1,-1-1-1,0 1 0,1-1 0,0 0 0,-1 0 1,1 1-1,0-1 0,-1 0 0,1 0 0,0-1 1,0 1-1,0 0 0,0-1 0,0 1 0,0-1 1,0 0-1,0 1 0,0-1 0,0 0 0,0 0 1,0 0-1,0-1 0,0 1 0,0 0 1,2-1-1,5-1 34,-1 1 0,1-1 0,-1-1 0,1 1 0,8-5 0,-3-1-17,-1 0 0,-1 0 1,1-1-1,-2-1 0,1 0 0,-1 0 1,0-1-1,-1 0 0,-1-1 0,0-1 1,0 1-1,-1-1 0,-1-1 0,9-20 1,-8 11 63,0 0 1,-2 0-1,0 0 1,-2-1 0,-1 1-1,0-1 1,-2 0-1,-2-34 1,0 53-80,1 0 0,-1 1 0,1-1 0,-1 1 0,0-1 0,-1 1 0,1-1 0,-1 1 1,0 0-1,0-1 0,0 1 0,-1 0 0,0 1 0,1-1 0,-1 0 0,0 1 0,-7-6 0,8 8-11,-1-1-1,1 1 1,-1 0 0,1 0 0,-1 0-1,1 0 1,-1 1 0,0-1-1,1 1 1,-1 0 0,0 0 0,1 0-1,-1 0 1,0 0 0,1 0 0,-1 1-1,0-1 1,1 1 0,-1-1 0,1 1-1,-1 0 1,1 0 0,-1 1-1,1-1 1,0 0 0,-1 1 0,1 0-1,0-1 1,0 1 0,0 0 0,-2 3-1,-5 3 18,1 0-1,0 1 1,1 0 0,0 0-1,1 1 1,-1 0 0,2 0-1,0 0 1,0 1-1,0-1 1,2 1 0,-4 12-1,6-15-16,0-1 0,0 1 0,0-1 1,1 1-1,0-1 0,1 1 0,0-1 0,0 1 0,1-1 0,-1 0 0,2 1 0,-1-1 0,1 0 1,0 0-1,0 0 0,1-1 0,0 1 0,0-1 0,7 8 0,24 21-68,12 13-230,-45-45 281,1 1 0,-1-1-1,0 1 1,0 0 0,0-1-1,-1 1 1,1 0-1,-1 0 1,0 0 0,0 0-1,0 1 1,0 7 0,-1-8-16,1-2-101,-1 1 1,0-1 0,0 1 0,0-1-1,0 1 1,-1-1 0,1 0-1,0 1 1,-1-1 0,0 1 0,0-1-1,0 0 1,0 1 0,0-1 0,0 0-1,0 0 1,-4 4 0,4-5-1988,5-14-5359,8-10 892,4-7-3663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3.139"/>
    </inkml:context>
    <inkml:brush xml:id="br0">
      <inkml:brushProperty name="width" value="0.025" units="cm"/>
      <inkml:brushProperty name="height" value="0.025" units="cm"/>
    </inkml:brush>
  </inkml:definitions>
  <inkml:trace contextRef="#ctx0" brushRef="#br0">34 0 10025,'0'0'18076,"-2"14"-17515,-10 59-239,6-43-93,1 0 0,1 0 1,1 1-1,2 30 0,1-59-227,0 1 0,0-1 0,1 1 0,-1-1 0,1 1 0,0-1 0,0 0 0,0 0 0,0 1 0,0-1 0,0 0 1,0 0-1,1 0 0,-1 0 0,1 0 0,-1 0 0,1-1 0,0 1 0,0 0 0,0-1 0,2 2 0,0-1 31,0-1 1,-1 1-1,1-1 0,0 0 0,0 0 0,0-1 1,0 1-1,0-1 0,0 0 0,0 0 0,7-1 1,5-2 117,0 0 0,0-2 0,-1 1 0,1-2 0,16-8 0,8-7-91,-29 14-74,0 0 0,0 1-1,1 1 1,0 0-1,0 0 1,1 1 0,-1 1-1,16-3 1,-27 10 6,0-1 0,0 0-1,-1 1 1,1-1 0,-1 1 0,0-1-1,0 1 1,0 0 0,0-1 0,-2 7-1,1-8 11,1-1 0,-1 1 0,1 0 0,-1-1 0,1 1 0,0 0 0,0-1 0,-1 1 0,1 0 0,1 0 0,-1-1 0,0 1 0,0 0 0,0-1 0,1 1-1,-1 0 1,1-1 0,0 1 0,-1 0 0,1-1 0,2 3 0,0-2 5,0-1 0,0 0 0,0-1 1,0 1-1,1-1 0,-1 1 0,0-1 0,0 0 0,1 0 0,-1 0 0,5-1 0,60-11 10,-58 9-276,1 0 0,-1 1 0,1 0 0,0 1 0,-1 0 0,1 1 0,0 0 0,0 1 0,17 3 0,-25-3 246,0 1-1,0-1 0,0 1 0,0 0 1,-1 0-1,1 0 0,-1 1 0,1-1 1,-1 0-1,0 1 0,0 0 0,0-1 1,0 1-1,0 0 0,-1 0 1,1 0-1,-1 0 0,0 0 0,0 0 1,0 1-1,1 5 0,1 10 185,0 0-1,0 31 1,-2-30-39,1 20 177,2 16 513,-5 81 0,0-121-697,0-1 1,-2 0-1,0 1 0,-1-2 0,0 1 1,-1 0-1,-1-1 0,0 0 1,-1 0-1,-10 15 0,16-27-117,0 0-1,-1 0 0,1 0 1,-1 0-1,0 0 1,1 0-1,-1-1 0,0 1 1,0 0-1,0-1 0,0 0 1,0 1-1,0-1 1,-1 0-1,1 0 0,0 0 1,0-1-1,-1 1 1,1 0-1,-1-1 0,1 0 1,-1 1-1,-2-1 1,3-1-7,0 0 1,-1 1 0,1-1 0,0 0 0,0 0-1,-1-1 1,1 1 0,0 0 0,0-1 0,0 1-1,1-1 1,-1 0 0,0 1 0,1-1 0,-1 0-1,1 0 1,-1 0 0,1 0 0,0-1 0,0 1-1,0 0 1,-1-4 0,-5-13-2,1-1 0,1 1 0,1-1 0,1-1 0,0 1 0,1-35 0,2 40 0,1-1 0,0 1 0,1-1 0,1 1 0,1 0 0,0-1 0,0 2 0,2-1 0,8-17 0,-5 19-464,1 0 0,1 1 0,0 1 0,0 0 0,1 0 0,0 1 0,1 1 0,0 0 0,1 0 0,18-8 1,16-10-6317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3.947"/>
    </inkml:context>
    <inkml:brush xml:id="br0">
      <inkml:brushProperty name="width" value="0.025" units="cm"/>
      <inkml:brushProperty name="height" value="0.025" units="cm"/>
    </inkml:brush>
  </inkml:definitions>
  <inkml:trace contextRef="#ctx0" brushRef="#br0">194 198 18514,'-1'-9'2872,"2"7"-2679,-1 0 1,-1 0 0,1-1 0,0 1 0,0 0 0,-1 0 0,1 0 0,-1-1 0,0 1-1,0 0 1,1 0 0,-1 0 0,-1 0 0,1 0 0,0 0 0,0 1 0,-1-1 0,1 0-1,-1 1 1,1-1 0,-1 1 0,0-1 0,0 1 0,0 0 0,1 0 0,-1-1 0,0 2 0,-1-1-1,1 0 1,0 0 0,0 1 0,0-1 0,0 1 0,0-1 0,-1 1 0,1 0 0,0 0-1,0 0 1,-1 0 0,1 0 0,0 1 0,0-1 0,0 1 0,-1-1 0,1 1 0,0 0-1,0 0 1,0 0 0,-3 2 0,-3 2-134,1 0-1,-1 0 1,1 1-1,0 0 1,1 0-1,-1 1 1,1 0 0,0 0-1,1 1 1,0-1-1,-7 15 1,8-15-65,0 0 0,0 1 0,1 0 0,0 0 0,0 0 0,1 0 0,0 0 1,1 1-1,0-1 0,0 0 0,0 1 0,1-1 0,1 9 0,0-16 1,-1 1 0,1-1 0,-1 0 0,1 0 0,0 0 0,0 0 0,-1 0 0,1 0 0,0 0 0,0 0 0,0 0 0,0 0 0,0 0 0,0-1 0,0 1 0,1 0 0,-1-1 0,0 1 0,0-1 0,0 1 0,1-1 0,-1 0 0,0 1 0,0-1 0,1 0 0,-1 0 0,0 0 1,1 0-1,1 0 0,40-6 48,-30 0-24,-1 1 0,0-2-1,0 1 1,-1-2 0,1 1 0,-2-2-1,1 0 1,18-19 0,-2-2 19,41-59 1,-34 36 157,28-58 1,-80 173-385,10-39 240,-4 4 16,0 1 1,3 1-1,0 0 1,2 0-1,1 0 0,1 1 1,0 31-1,5-60-67,0 1 0,0-1-1,0 0 1,0 1 0,0-1-1,0 0 1,1 0-1,-1 1 1,0-1 0,1 0-1,-1 0 1,1 0 0,0 0-1,-1 1 1,1-1 0,0 0-1,0 0 1,-1 0 0,1 0-1,0-1 1,0 1-1,0 0 1,0 0 0,0 0-1,3 0 1,-2 0-1,1 0 0,0-1 0,-1 1 0,1-1-1,0 0 1,-1 0 0,1 0 0,0 0 0,-1 0 0,1 0 0,5-2 0,1-1-3,1 0 0,-1 0 0,0-1 1,0-1-1,17-10 0,-11 4 2,-1-1 0,0 0 0,0-2 0,-2 1 0,19-26 0,-25 31 0,-1-1 0,1 0 0,-1 0 0,-1 0 0,0 0 0,0-1 0,-1 0 0,0 1 0,-1-1 0,0-1 0,1-16 0,-3 26 0,0 1 0,0 0 0,0-1 0,0 1 0,0 0 0,0-1 0,0 1 0,0 0 0,0-1 0,0 1 0,0 0 0,0-1 0,0 1 0,0 0 0,0-1 0,0 1 0,0 0 0,0-1 0,0 1 0,0 0 0,-1 0 0,1-1 0,0 1 0,0 0 0,0-1 0,-1 1 0,1 0 0,0 0 0,0 0 0,-1-1 0,1 1 0,0 0 0,0 0 0,-1 0 0,1-1 0,0 1 0,-1 0 0,1 0 0,0 0 0,-1 0 0,1 0 0,0 0 0,-1 0 0,1 0 0,0 0 0,0 0 0,-1 0 0,1 0 0,0 0 0,-1 0 0,1 0 0,0 0 0,-1 0 0,1 0 0,0 1 0,-1-1 0,1 0 0,0 0 0,-1 0 0,1 0 0,0 1 0,-19 15 0,0 11 0,0 2 0,2 0 0,1 0 0,1 2 0,-12 39 0,25-67 0,-12 45 0,13-47 0,1 0 0,-1 0 0,1 0 0,-1 0 0,1 0 0,0 0 0,0 0 0,0 0 0,0 0 0,0 1 0,0-1 0,0 0 0,0 0 0,0 0 0,0 0 0,0 0 0,1 0 0,-1 0 0,0 0 0,1 0 0,-1 0 0,1 0 0,-1 0 0,1 0 0,0 0 0,-1 0 0,1 0 0,0 0 0,0-1 0,0 1 0,-1 0 0,1-1 0,0 1 0,0 0 0,0-1 0,2 1 0,6 0-311,0 0 0,0-1 0,1 0 0,-1-1-1,0 0 1,0 0 0,0-1 0,12-4 0,-7 1-1117,0 0 0,0-2 0,0 0 0,17-11 0,8-11-8683</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4.274"/>
    </inkml:context>
    <inkml:brush xml:id="br0">
      <inkml:brushProperty name="width" value="0.025" units="cm"/>
      <inkml:brushProperty name="height" value="0.025" units="cm"/>
    </inkml:brush>
  </inkml:definitions>
  <inkml:trace contextRef="#ctx0" brushRef="#br0">164 1 21140,'0'0'7442,"-8"2"-5392,3 0-1914,-3 0-26,-1 0 0,1 1 1,0 0-1,0 1 0,0 0 0,1 0 0,-1 0 1,1 1-1,-11 9 0,18-13-190,-1-1 0,1 1-1,0-1 1,0 1 0,-1-1-1,1 1 1,0-1 0,0 1-1,0-1 1,0 1 0,-1-1-1,1 1 1,0-1 0,0 1-1,0 0 1,0-1 0,0 1-1,0-1 1,1 1 0,-1-1-1,0 1 1,0-1 0,0 1 0,0-1-1,1 1 1,-1-1 0,0 1-1,0-1 1,1 1 0,-1-1-1,1 1 1,-1-1 0,0 0-1,1 1 1,-1-1 0,1 1-1,-1-1 1,0 0 0,1 0-1,-1 1 1,1-1 0,-1 0-1,2 1 1,29 10-331,-22-8 64,17 7-700,-16-8 848,-1 2 0,1-1-1,-1 1 1,0 0 0,0 1 0,0 0 0,-1 1-1,11 8 1,-18-13 318,0 0 1,0 0-1,0 0 0,0 1 1,0-1-1,-1 0 1,1 0-1,0 1 0,-1-1 1,1 0-1,-1 1 0,1-1 1,-1 0-1,1 1 0,-1-1 1,0 1-1,0-1 0,0 1 1,0-1-1,0 1 0,0-1 1,0 0-1,0 1 1,-1-1-1,1 1 0,0-1 1,-1 1-1,1-1 0,-1 0 1,0 1-1,1-1 0,-1 0 1,0 0-1,0 0 0,0 1 1,0-1-1,0 0 1,0 0-1,0 0 0,0 0 1,0-1-1,-1 1 0,1 0 1,-3 1-1,-6 4 399,0 0 0,0-1 1,-1 0-1,-12 3 0,21-7-563,-18 6 50,0-1 1,-1-1-1,0-1 0,-30 3 1,50-7-39,-11-1-1237,8-7-2344,3-9-3972</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4.630"/>
    </inkml:context>
    <inkml:brush xml:id="br0">
      <inkml:brushProperty name="width" value="0.025" units="cm"/>
      <inkml:brushProperty name="height" value="0.025" units="cm"/>
    </inkml:brush>
  </inkml:definitions>
  <inkml:trace contextRef="#ctx0" brushRef="#br0">4 1 11531,'0'0'13613,"10"54"-10795,-10-11-1504,-4 4-289,1 3-609,-1 0-352,2-5 32,2-9-128,0-5-737,0-9-1248,0-12-1571</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5.081"/>
    </inkml:context>
    <inkml:brush xml:id="br0">
      <inkml:brushProperty name="width" value="0.025" units="cm"/>
      <inkml:brushProperty name="height" value="0.025" units="cm"/>
    </inkml:brush>
  </inkml:definitions>
  <inkml:trace contextRef="#ctx0" brushRef="#br0">0 89 17360,'0'0'2574,"7"-8"597,-3 2-2769,1 0 0,0 1 1,0-1-1,1 1 0,-1 0 1,1 1-1,0-1 1,0 1-1,1 1 0,-1-1 1,1 1-1,0 0 0,0 0 1,0 1-1,10-2 1,10-1 663,48-2 0,-66 6-1001,0 1-1,-1 1 0,1-1 1,0 1-1,-1 1 0,1 0 1,-1 0-1,0 0 0,13 6 1,-19-7-62,0 0 0,0 0 1,0 0-1,-1 0 0,1 0 1,0 0-1,-1 1 1,1-1-1,-1 0 0,0 1 1,1-1-1,-1 1 1,0 0-1,0-1 0,0 1 1,0 0-1,0-1 1,0 1-1,0 0 0,-1 0 1,1 0-1,-1 0 0,1 0 1,-1 0-1,0 4 1,-1-3 7,0 0-1,0 0 1,0 1 0,0-1 0,-1 0 0,1 0 0,-1 0 0,0 0-1,0-1 1,0 1 0,0 0 0,0-1 0,-5 4 0,-7 6 30,0-1 1,-1-1 0,0-1-1,-23 11 1,-4-5-65,15-5-41,32-7 20,19-2-7,-15-1 26,0 0-1,-1 1 1,1 0-1,-1 0 1,1 1-1,-1 0 1,0 1-1,0-1 1,0 2-1,0-1 1,0 1-1,0 0 1,10 9-1,-14-10 19,0 1-1,0 0 0,0 1 1,-1-1-1,1 0 0,-1 1 1,0 0-1,-1 0 0,1 0 1,-1 0-1,0 0 0,0 1 0,0-1 1,-1 0-1,0 1 0,0-1 1,-1 1-1,1 0 0,-1-1 1,0 1-1,-1-1 0,0 7 1,-1-3 35,-1 1 0,0-1 0,0-1 0,-1 1 0,0 0 0,0-1 1,-1 0-1,0 0 0,0 0 0,-1 0 0,0-1 0,-10 9 0,10-10-6,1-1 0,-1 1 0,-1-1 0,1 0 0,-1-1-1,1 0 1,-1 0 0,0 0 0,-1-1 0,1 0 0,-1-1 0,1 1-1,-1-2 1,0 1 0,-8 0 0,15-2-29,0 0 1,0 0-1,-1 0 0,1-1 0,0 1 1,0 0-1,-1-1 0,1 1 1,0-1-1,0 1 0,0-1 0,0 1 1,0-1-1,0 0 0,0 0 1,0 1-1,0-1 0,0 0 0,0 0 1,1 0-1,-1 0 0,0 0 1,0-1-1,-9-35-525,9 27 122,1-1 0,0 1-1,1-1 1,0 1-1,3-14 1,0 13-1448,1 0 1,-1 1-1,2 0 1,7-11-1,-10 16 902,19-29-7169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5.440"/>
    </inkml:context>
    <inkml:brush xml:id="br0">
      <inkml:brushProperty name="width" value="0.025" units="cm"/>
      <inkml:brushProperty name="height" value="0.025" units="cm"/>
    </inkml:brush>
  </inkml:definitions>
  <inkml:trace contextRef="#ctx0" brushRef="#br0">73 1 15919,'0'0'12972,"-29"72"-11114,16-36-1185,1 5-257,4-2-224,1-3-160,3-3 0,4-5-384,0-6-1346,8-8-2113,6-12-1474,3-2-2467</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5.792"/>
    </inkml:context>
    <inkml:brush xml:id="br0">
      <inkml:brushProperty name="width" value="0.025" units="cm"/>
      <inkml:brushProperty name="height" value="0.025" units="cm"/>
    </inkml:brush>
  </inkml:definitions>
  <inkml:trace contextRef="#ctx0" brushRef="#br0">196 124 21685,'0'0'3491,"-36"66"-2178,29-30-897,1 4-191,3 2 31,2 0-224,-2-2 32,1-4-961,2-7-1601,0-7-1826,-3-9-2307</inkml:trace>
  <inkml:trace contextRef="#ctx0" brushRef="#br0" timeOffset="1">0 89 16624,'2'-9'2567,"-2"5"-2305,1 0 0,-1 1 0,1-1 0,0 1 0,0-1 0,0 1 0,1-1 0,-1 1-1,1 0 1,0-1 0,0 1 0,0 0 0,0 0 0,1 1 0,-1-1 0,1 0 0,0 1-1,-1-1 1,1 1 0,0 0 0,0 0 0,1 0 0,-1 1 0,0-1 0,1 1 0,-1-1-1,1 1 1,-1 0 0,1 0 0,-1 1 0,1-1 0,0 1 0,-1 0 0,8 0-1,3 1-52,1-1-1,-1 2 0,0 0 0,0 1 0,0 0 0,0 1 0,18 8 0,-27-10-204,0-1 1,0 2 0,-1-1 0,1 0-1,0 1 1,-1 0 0,0 0-1,0 0 1,0 1 0,0-1 0,-1 1-1,1 0 1,-1 0 0,0 0 0,0 0-1,0 1 1,-1-1 0,1 1 0,-1 0-1,0-1 1,0 1 0,-1 0-1,2 10 1,-4-11 56,0-1 0,0 1 0,0 0 1,0 0-1,-1 0 0,0-1 0,0 1 0,0-1 0,0 1 0,0-1 0,-1 0 0,1 0 0,-1 0 0,0 0 0,0 0 1,0-1-1,0 1 0,0-1 0,-1 0 0,1 0 0,-5 2 0,-4 3 154,1-1-1,-1-1 1,0 0 0,0-1-1,-20 5 1,1-6-4992,30-3 4653,1 0-1,-1 0 0,1 0 0,0 0 0,-1 0 0,1 1 0,-1-1 0,1 0 0,0 0 0,-1 0 1,1 0-1,-1 0 0,1 0 0,-1 0 0,1 0 0,0-1 0,-1 1 0,1 0 0,-1 0 0,1 0 0,0 0 1,-1-1-1,1 1 0,-1 0 0,1 0 0,0-1 0,-1 1 0,1 0 0,0 0 0,0-1 0,-1 1 0,1 0 1,0-1-1,0 1 0,-1-1 0,1 1 0,0 0 0,0-1 0,0 1 0,0-1 0,-1 1 0,1 0 1,0-1-1,0 1 0,0-1 0,0 1 0,0-1 0,0 1 0,0 0 0,0-1 0,0 1 0,1-1 0,-1 1 1,0 0-1,0-1 0,0 1 0,0-1 0,0 1 0,1 0 0,-1-1 0,0 1 0,0 0 0,1-1 0,-1 1 1,1-1-1,7-5-7867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9.732"/>
    </inkml:context>
    <inkml:brush xml:id="br0">
      <inkml:brushProperty name="width" value="0.025" units="cm"/>
      <inkml:brushProperty name="height" value="0.025" units="cm"/>
    </inkml:brush>
  </inkml:definitions>
  <inkml:trace contextRef="#ctx0" brushRef="#br0">2 1 19795,'0'0'10570,"11"49"-9834,-11-18-415,-2 1-193,-2-1-96,1-3 0,2-2-96,0-2-1057,0-4-1538,1-5-1985,0-4-2275</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6.149"/>
    </inkml:context>
    <inkml:brush xml:id="br0">
      <inkml:brushProperty name="width" value="0.025" units="cm"/>
      <inkml:brushProperty name="height" value="0.025" units="cm"/>
    </inkml:brush>
  </inkml:definitions>
  <inkml:trace contextRef="#ctx0" brushRef="#br0">0 99 19378,'0'0'12012,"61"0"-10635,-34-10-1377,0-4 0,1-2 0,0 2 0,1 0-865,-4-1-5157,-2-1-6117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6.496"/>
    </inkml:context>
    <inkml:brush xml:id="br0">
      <inkml:brushProperty name="width" value="0.025" units="cm"/>
      <inkml:brushProperty name="height" value="0.025" units="cm"/>
    </inkml:brush>
  </inkml:definitions>
  <inkml:trace contextRef="#ctx0" brushRef="#br0">50 1 14061,'0'0'14638,"-3"60"-13869,0-18-353,-2 3-352,-1 3 0,4-4-64,-3-4-64,2-9-576,1-8-641,-1-7-1378,-3-13-704,-5-3-3235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6.870"/>
    </inkml:context>
    <inkml:brush xml:id="br0">
      <inkml:brushProperty name="width" value="0.025" units="cm"/>
      <inkml:brushProperty name="height" value="0.025" units="cm"/>
    </inkml:brush>
  </inkml:definitions>
  <inkml:trace contextRef="#ctx0" brushRef="#br0">31 41 15919,'0'0'6038,"13"-7"-3519,-3 2-2191,1 0 0,0 0 0,0 1 0,0 0-1,1 1 1,-1 1 0,1 0 0,0 0-1,0 1 1,-1 1 0,1 0 0,0 0 0,0 1-1,13 3 1,-17-2-307,-1 0-1,0 1 1,0-1-1,0 1 1,0 0-1,0 1 1,-1 0-1,0 0 1,1 0-1,-2 1 1,1 0-1,0 0 1,-1 0-1,0 1 1,0 0-1,-1 0 1,1 0-1,-1 0 1,-1 1-1,1 0 1,-1 0-1,0 0 1,-1 0-1,0 0 1,0 0-1,0 1 1,-1-1-1,0 0 1,-1 1-1,1 0 1,-1-1-1,-1 1 1,1-1 0,-2 1-1,1-1 1,-1 0-1,-4 14 1,-3-3 152,0-1 0,0 0 0,-2 0 0,0-1 0,-1 0 1,-1-1-1,-19 18 0,24-25-87,-1 0 1,1-1-1,-2 0 0,1 0 1,-1-1-1,0-1 0,0 1 1,-1-2-1,1 1 1,-1-2-1,0 1 0,0-1 1,-22 2-1,29-5-273,0 0-1,1 0 1,-1 0 0,1-1 0,-1 0-1,1 1 1,-1-1 0,1 0-1,-1-1 1,1 1 0,0-1-1,-1 1 1,1-1 0,0 0 0,0 0-1,0-1 1,1 1 0,-1 0-1,1-1 1,-1 0 0,1 0 0,0 0-1,0 1 1,0-2 0,0 1-1,0 0 1,1 0 0,-1-1-1,1 1 1,0-1 0,0 1 0,1-1-1,-1 1 1,0-1 0,1 1-1,0-1 1,0 0 0,0 1-1,1-1 1,-1 0 0,1 1 0,0-1-1,0 1 1,0-1 0,0 1-1,1 0 1,-1-1 0,1 1 0,0 0-1,0 0 1,0 0 0,0 0-1,0 1 1,1-1 0,-1 0-1,1 1 1,0 0 0,5-4 0,22-10-5782,3 4-2892</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7.212"/>
    </inkml:context>
    <inkml:brush xml:id="br0">
      <inkml:brushProperty name="width" value="0.025" units="cm"/>
      <inkml:brushProperty name="height" value="0.025" units="cm"/>
    </inkml:brush>
  </inkml:definitions>
  <inkml:trace contextRef="#ctx0" brushRef="#br0">0 238 20884,'0'0'9684,"12"-5"-8857,7-5-655,0 0-1,-1-1 1,0-1 0,28-24-1,-39 29-119,0 0 0,-1 0 0,1 0 0,-1-1 0,-1 0 0,8-13 0,-11 17-42,0 0-1,-1-1 0,1 1 1,-1 0-1,0 0 0,0-1 1,-1 1-1,1-1 0,-1 1 1,0-1-1,0 1 1,0 0-1,0-1 0,-1 1 1,-2-7-1,3 11-9,0-1 0,-1 0 0,1 0 0,-1 0 0,1 1 0,-1-1 0,0 0 0,1 1 0,-1-1 0,0 0 0,1 1 0,-1-1 0,0 1 0,0-1 0,1 1 0,-1-1 0,0 1 0,0 0 0,0-1 0,0 1 0,0 0 0,0 0 0,1 0 0,-1 0 0,0 0 0,0 0 0,0 0 0,0 0 0,0 0 0,0 0 0,0 0 0,0 0 0,0 1 0,1-1 0,-1 0 0,0 1 0,-1 0 0,-2 0 0,0 1 0,1-1 0,-1 1 0,1 0 0,-1 0 0,1 0 0,-5 5 0,-3 5 0,0 0 0,1 1 0,1 0 0,0 1 0,1 0 0,1 0 0,0 0 0,1 1 0,0 0 0,1 1 0,1-1 0,-4 29 0,8-42-24,1 0 1,-1 1-1,1-1 0,-1 0 1,1 0-1,0 0 0,0 0 1,0 0-1,0 0 0,0 0 1,0 0-1,0 0 0,1 0 1,-1-1-1,1 1 0,-1 0 1,1-1-1,0 1 0,0-1 1,-1 0-1,1 0 0,0 1 1,0-1-1,0 0 0,0-1 1,1 1-1,-1 0 0,0-1 0,0 1 1,0-1-1,0 0 0,3 1 1,13 1-826,-1 0 0,1-1 1,18-1-1,-24 0-212,29 0-7059</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7.868"/>
    </inkml:context>
    <inkml:brush xml:id="br0">
      <inkml:brushProperty name="width" value="0.025" units="cm"/>
      <inkml:brushProperty name="height" value="0.025" units="cm"/>
    </inkml:brush>
  </inkml:definitions>
  <inkml:trace contextRef="#ctx0" brushRef="#br0">47 78 12940,'1'-9'2387,"-1"5"-1743,3-35 1149,-3 37-1458,0 1 0,1-1 0,-1 0 1,1 1-1,-1-1 0,1 1 1,0-1-1,0 0 0,-1 1 0,1 0 1,0-1-1,3-2 0,-2 12 3016,0 34-1513,-5 21-659,-3-1 1,-16 70-1,-8 68 376,26 13-1192,4-212-363,0 0 0,-1 1 0,1-1 0,0 0 0,0 1 0,1-1 0,-1 1 0,0-1 0,0 0 0,1 1 0,-1-1 0,1 0 0,-1 1 0,1-1 0,-1 0 0,1 0 0,0 0 0,0 1 0,0-1 0,-1 0 0,1 0 0,0 0 0,0 0 0,0 0 0,1-1 0,-1 1 0,0 0 0,0 0 0,3 0 0,-3-1 0,0 0 0,1-1 0,-1 1 0,1-1 0,-1 1 0,0-1 0,0 0 0,1 1 0,-1-1 0,0 0 0,0 0 0,0 0 0,0 0 0,0 0 0,0 0 0,0 0 0,0 0 0,0 0 0,0 0 0,-1-1 0,1 1 0,-1 0 0,1-1 0,0 1 0,-1 0 0,0-1 0,1 1 0,-1-3 0,6-20 0,-1 0 0,-1 0 0,-2-1 0,0 0 0,-2-32 0,-18-129 0,9 117 0,-5-29-1137,15 100 1133,-1 0 1,0-1-1,1 1 1,-1 0-1,1 0 0,0-1 1,-1 1-1,1 0 0,0-1 1,0 1-1,0-1 1,0 1-1,0-1 0,1 1 1,-1-1-1,0 0 1,1 0-1,-1 0 0,0 1 1,1-1-1,0-1 1,-1 1-1,1 0 0,-1 0 1,1-1-1,0 1 1,0 0-1,-1-1 0,1 0 1,0 1-1,0-1 1,0 0-1,0 0 0,-1 0 1,1 0-1,0-1 1,0 1-1,0 0 0,-1-1 1,4 0-1,2-1 20,-1 1 0,0-1 0,0-1 0,0 1-1,0-1 1,0 0 0,0 0 0,-1 0 0,1-1 0,7-6 0,-7 1 49,1 0 0,-1 0 1,0 0-1,-1 0 0,0-1 1,0 0-1,-1 0 0,-1 0 0,0 0 1,0-1-1,-1 0 0,0 1 1,-1-1-1,0 0 0,-1 0 1,-1-18-1,-3 24-65,-4 11 0,-4 13 0,-3 13 0,2 1 0,1 1 0,1 1 0,2-1 0,1 1 0,2 1 0,-2 50 0,8-83 0,-1-1 0,1 0 0,0 1 0,0-1 0,0 0 0,1 1 0,-1-1 0,1 0 0,-1 1 0,1-1 0,0 0 0,-1 0 0,1 0 0,0 1 0,1-1 0,-1 0 0,0-1 0,1 1 0,-1 0 0,1 0 0,-1 0 0,1-1 0,0 1 0,0-1 0,0 0 0,3 3 0,2-2 0,0 0 0,1-1 0,-1 0 0,0 0 0,1 0 0,-1-1 0,10-1 0,-15 1 0,4 0-300,0-1 0,0 1 0,0-1 0,-1 0 0,1-1 0,0 1 0,6-4 0,-7 3-420,-1-1 0,0 1-1,0-1 1,0 0-1,0 0 1,0 0 0,0 0-1,5-8 1,3-5-8943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8.821"/>
    </inkml:context>
    <inkml:brush xml:id="br0">
      <inkml:brushProperty name="width" value="0.025" units="cm"/>
      <inkml:brushProperty name="height" value="0.025" units="cm"/>
    </inkml:brush>
  </inkml:definitions>
  <inkml:trace contextRef="#ctx0" brushRef="#br0">52 278 22709,'0'0'5606,"-9"8"-3658,9-8-1941,-3 2 50,-1 1 0,1 0 0,0-1-1,0 1 1,0 0 0,1 1 0,-1-1 0,1 0 0,-1 1 0,1 0 0,0-1 0,1 1-1,-1 0 1,1 0 0,-1 0 0,1 0 0,0 0 0,1 0 0,-1 0 0,1 1 0,0-1 0,0 0-1,1 8 1,-1-11-53,1 0 0,-1 1 0,1-1 0,0 0 0,0 1 0,-1-1 0,1 0 0,0 0 0,0 1 0,0-1 0,0 0 0,1 0 0,-1 0 0,0-1 0,0 1 0,1 0 0,-1 0 0,0-1 0,1 1 0,-1 0 0,1-1 0,-1 0 0,1 1 0,-1-1 0,0 0 0,1 0 0,0 1 0,-1-1 0,1 0 1,-1-1-1,1 1 0,-1 0 0,1 0 0,-1-1 0,0 1 0,1-1 0,2 0 0,3-1 1,0 0-1,0 0 1,-1-1 0,1 0 0,-1 0 0,12-8 0,-3-2-1012,0 0 0,23-29 0,-46 60-3110,-2 17 3811,5-17-332,4-16 528,-7 37-960,8-38 1007,0 0 1,0-1 0,0 1 0,0 0-1,0-1 1,0 1 0,0 0-1,0 0 1,1-1 0,-1 1 0,0 0-1,0-1 1,1 1 0,-1 0 0,0-1-1,1 1 1,-1-1 0,0 1-1,1 0 1,-1-1 0,1 1 0,-1-1-1,1 1 1,-1-1 0,1 0 0,0 1-1,-1-1 1,1 1 0,0-1-1,-1 0 1,1 0 0,0 1 0,-1-1-1,1 0 1,0 0 0,-1 0-1,1 0 1,0 0 0,-1 0 0,1 0-1,0 0 1,0 0 0,-1 0 0,1 0-1,0 0 1,-1-1 0,1 1-1,0 0 1,-1 0 0,2-1 0,4-2-74,0 0-1,-1 0 1,1 0 0,-1-1 0,1 1 0,-1-2 0,0 1-1,-1 0 1,1-1 0,-1 0 0,0 0 0,5-8 0,42-71-1335,-41 60 2142,0 0 0,-2 0 0,-1 0 0,0-1 0,-2-1-1,-1 1 1,-1 0 0,0-50 0,-3 74-637,0 0 0,0 1 1,0-1-1,0 0 0,0 1 0,0-1 0,0 0 1,0 1-1,0-1 0,0 0 0,0 0 0,0 1 1,0-1-1,0 0 0,-1 1 0,1-1 0,0 0 0,0 1 1,-1-1-1,1 1 0,-1-1 0,1 0 0,0 1 1,-1-1-1,1 1 0,-1-1 0,-11 12 302,-8 30-175,4-4 413,1 1 0,2 1 0,2 0 0,1 1-1,2 0 1,2 1 0,-1 52 0,7-92-532,0 1-1,0 0 1,0 0-1,0 0 1,0 0-1,0-1 1,0 1 0,0 0-1,1 0 1,-1-1-1,1 1 1,-1 0 0,1 0-1,0-1 1,0 1-1,0-1 1,0 1-1,0-1 1,0 1 0,0-1-1,0 1 1,0-1-1,1 0 1,-1 0-1,1 0 1,-1 0 0,1 0-1,-1 0 1,1 0-1,-1 0 1,1 0-1,0-1 1,0 1 0,-1-1-1,1 1 1,0-1-1,0 0 1,-1 0 0,1 0-1,0 0 1,0 0-1,0 0 1,0 0-1,2-1 1,1 0-4,-1-1 0,1 1 0,-1-1 1,0 0-1,1 0 0,-1 0 0,0-1 0,0 1 0,-1-1 1,1 0-1,0 0 0,-1 0 0,0-1 0,0 1 0,0-1 1,4-6-1,-3 2-9,-1 0 0,-1 0 1,1 0-1,-1-1 1,-1 1-1,0 0 0,0-1 1,0 1-1,-1-11 0,0 17-22,0-1 0,0 1 0,0-1 0,0 1-1,0 0 1,-1-1 0,1 1 0,-1 0 0,0-1 0,1 1-1,-1 0 1,0 0 0,0 0 0,0-1 0,-1 1-1,1 0 1,0 1 0,-1-1 0,0 0 0,1 0 0,-1 1-1,0-1 1,0 1 0,0-1 0,0 1 0,0 0-1,0-1 1,0 1 0,0 0 0,0 1 0,-1-1 0,1 0-1,0 1 1,0-1 0,-5 1 0,6 0-22,0 0-1,0 0 1,0 1 0,0-1 0,-1 1 0,1-1-1,0 1 1,0-1 0,0 1 0,0 0 0,0-1-1,1 1 1,-1 0 0,0 0 0,0 0 0,0 0-1,1 0 1,-1 0 0,0 0 0,1 0-1,-1 0 1,1 0 0,-1 0 0,1 0 0,0 0-1,-1 0 1,1 0 0,0 1 0,0-1 0,0 0-1,0 0 1,0 0 0,0 0 0,0 1 0,0-1-1,0 0 1,1 0 0,-1 0 0,0 0-1,2 2 1,-2 0-122,0 0 1,1-1-1,0 1 0,0 0 0,-1-1 0,2 1 0,-1-1 0,0 1 0,0-1 0,1 0 1,-1 1-1,1-1 0,0 0 0,0 0 0,-1 0 0,1 0 0,1 0 0,3 2 1,-2-3-23,0 0 0,0 0 1,0 0-1,0-1 0,0 1 1,0-1-1,1 0 0,-1 0 1,0 0-1,0-1 0,0 0 1,0 0-1,0 0 0,0 0 1,0 0-1,0-1 1,0 0-1,0 0 0,-1 0 1,1 0-1,5-5 0,1-2 261,1 0 1,-1-1-1,0 0 0,-1-1 0,8-13 0,-43 73 1813,23-43-1755,1-1-1,0 0 1,0 1-1,0-1 0,1 1 1,-1 0-1,1 0 1,1-1-1,-1 1 1,1 0-1,0 0 0,1 8 1,0-12-154,0-1-1,0 1 1,0 0 0,0-1 0,0 1-1,1-1 1,-1 0 0,0 1 0,1-1-1,-1 0 1,1 0 0,0 0 0,-1 0-1,1 0 1,0 0 0,-1 0 0,1-1-1,0 1 1,0-1 0,3 1 0,44 7-103,-34-6-18,78 5 174,-92-7 3,-1 0 1,1-1-1,-1 1 0,0-1 1,1 1-1,-1 0 1,1-1-1,-1 1 0,0-1 1,0 1-1,1-1 0,-1 1 1,0-1-1,0 1 1,1-1-1,-1 1 0,0-1 1,0 1-1,0-1 0,0 1 1,0-1-1,0 0 1,0 1-1,0-1 0,0 1 1,0-1-1,0 1 0,0-1 1,0 1-1,0-1 1,-1 1-1,1-1 0,0 0 1,-7-22 992,-2-2-793,-10-50 1,3 9-670,17 68 15,1 1 1,-1-1-1,0 0 1,1 1-1,-1-1 1,1 0 0,0 0-1,0 0 1,0 0-1,0-1 1,0 1-1,0 0 1,4 2-1,35 14-8989,-8-9-1558</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39.148"/>
    </inkml:context>
    <inkml:brush xml:id="br0">
      <inkml:brushProperty name="width" value="0.025" units="cm"/>
      <inkml:brushProperty name="height" value="0.025" units="cm"/>
    </inkml:brush>
  </inkml:definitions>
  <inkml:trace contextRef="#ctx0" brushRef="#br0">182 8 16912,'-8'-2'5493,"0"0"-4613,-1 1 0,0 0 0,0 0 0,0 1 0,0 0 0,-9 2 0,15-2-800,1 0 1,0 1 0,-1-1 0,1 1 0,0 0 0,0 0 0,0 0 0,-1 0 0,1 0 0,0 0 0,0 0 0,0 1-1,1-1 1,-1 1 0,0-1 0,0 1 0,1 0 0,-1 0 0,1 0 0,0 0 0,0 0 0,-1 0 0,1 0 0,0 0 0,1 0-1,-1 1 1,0-1 0,1 0 0,-1 1 0,1-1 0,0 0 0,0 5 0,0-5-69,0 0 0,0 0-1,1 0 1,-1 0 0,1 0 0,-1 0 0,1-1-1,0 1 1,0 0 0,0 0 0,0-1 0,0 1 0,0-1-1,0 1 1,1-1 0,-1 1 0,1-1 0,-1 0 0,1 0-1,-1 0 1,1 1 0,-1-2 0,1 1 0,0 0-1,0 0 1,0 0 0,-1-1 0,1 1 0,0-1 0,0 1-1,0-1 1,2 0 0,14 3-111,0-1 0,33-1 0,-4 1-1072,-46-2 1179,0 0 0,0 0 0,1 0 1,-1 0-1,0 0 0,1 1 1,-1-1-1,0 0 0,1 1 1,-1-1-1,0 1 0,0-1 1,0 1-1,0 0 0,1-1 1,-1 1-1,0 0 0,0 0 1,0 0-1,0 0 0,-1 0 1,1 0-1,0 0 0,0 0 0,0 0 1,-1 0-1,1 0 0,0 3 1,-1-2 48,0 0 0,-1 0 0,1 0 1,-1 0-1,0 0 0,1 0 0,-1 0 1,0 0-1,0 0 0,0 0 0,0-1 1,-1 1-1,1 0 0,0-1 0,-3 3 1,-8 8 305,-1-1 0,0-1 1,-17 11-1,24-17-376,-11 8-594,-1-2 1,-23 11-1,37-19 255,0 0 1,1-1-1,-1 1 0,0-1 1,0 0-1,0 0 0,0-1 1,0 1-1,0-1 0,0 0 1,0 0-1,0 0 0,0 0 1,0-1-1,0 0 0,0 0 1,1 0-1,-8-2 0,-3-11-12978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0.332"/>
    </inkml:context>
    <inkml:brush xml:id="br0">
      <inkml:brushProperty name="width" value="0.025" units="cm"/>
      <inkml:brushProperty name="height" value="0.025" units="cm"/>
    </inkml:brush>
  </inkml:definitions>
  <inkml:trace contextRef="#ctx0" brushRef="#br0">279 41 16848,'0'0'7869,"-10"-8"-6866,6 6-927,0-2 1,0 1 0,0 0 0,0 0 0,-1 1 0,1-1 0,-1 1 0,1 0 0,-1 0 0,0 1 0,0-1 0,0 1 0,0 0 0,0 0 0,0 1 0,0-1 0,0 1 0,0 0 0,0 1 0,-1-1 0,-6 3 0,1 1 83,0 1 1,0 1 0,0 0 0,0 0 0,-13 12-1,20-15-151,0 0 1,0 0-1,0 1 0,1-1 0,0 1 0,-1 0 1,1 0-1,0 0 0,1 0 0,-1 1 0,1-1 1,0 1-1,0-1 0,0 1 0,1 0 0,-1 5 1,2-9-51,0 0 1,0 0 0,0 0 0,1 0 0,-1 0-1,0 0 1,1 0 0,-1 0 0,1 0-1,-1 0 1,1 0 0,-1 0 0,1 0-1,0 0 1,0-1 0,-1 1 0,1 0 0,0 0-1,0-1 1,0 1 0,0 0 0,0-1-1,0 1 1,0-1 0,0 0 0,0 1-1,0-1 1,0 0 0,0 1 0,0-1 0,0 0-1,0 0 1,0 0 0,2 0 0,49 0-1650,-36 0 1334,-10-1 321,0 1 1,-1 0-1,1 1 0,0-1 1,0 1-1,0 1 1,0-1-1,-1 1 1,1 0-1,-1 0 1,1 0-1,-1 1 0,8 5 1,-10-5 93,0 0 0,-1 0-1,1 0 1,-1 0 0,0 1 0,0-1 0,0 1 0,0-1 0,-1 1 0,0 0 0,1 0-1,-1 0 1,0 0 0,-1 0 0,1 0 0,-1 0 0,0 0 0,0 0 0,0 0-1,0 0 1,-2 4 0,0 8 285,-2-1 0,1 0 1,-2-1-1,0 1 0,-1-1 0,0 0 0,-1 0 1,0-1-1,-2 0 0,1 0 0,-2-1 0,1 0 0,-2 0 1,1-1-1,-2-1 0,-19 15 0,29-23-334,0-1-1,0 0 1,0 0-1,0 0 1,0 0-1,-1-1 1,1 1-1,0 0 1,-1-1 0,1 0-1,0 1 1,-1-1-1,1 0 1,0 0-1,-1-1 1,1 1-1,-1 0 1,1-1-1,0 1 1,0-1 0,-1 0-1,1 0 1,0 0-1,0 0 1,0 0-1,0 0 1,0-1-1,0 1 1,0-1 0,0 1-1,1-1 1,-1 0-1,0 1 1,1-1-1,0 0 1,-1 0-1,0-3 1,-1 1-270,1 0-1,0-1 1,1 1 0,-1-1-1,1 1 1,0-1 0,0 1-1,-1-8 1,2 8-311,0 0-1,0 0 1,0 0 0,1 0 0,-1 0-1,1 0 1,0 0 0,0 0 0,3-7-1,-2 9 181,-1 0-1,1 0 0,-1 0 1,1 0-1,0 0 0,0 0 1,0 0-1,0 1 0,0-1 1,0 1-1,0 0 0,1-1 1,-1 1-1,0 0 0,1 0 1,-1 0-1,1 1 0,4-2 1,50-3-5507,-50 5 5181,33-1-3639</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0.800"/>
    </inkml:context>
    <inkml:brush xml:id="br0">
      <inkml:brushProperty name="width" value="0.025" units="cm"/>
      <inkml:brushProperty name="height" value="0.025" units="cm"/>
    </inkml:brush>
  </inkml:definitions>
  <inkml:trace contextRef="#ctx0" brushRef="#br0">182 350 12011,'0'0'7346,"-11"-5"-6252,8 4-1056,-1-1 56,1 0 0,-1 0 0,0 1 0,0-1 0,0 1 0,0 0-1,0 0 1,-1 0 0,1 1 0,0 0 0,0 0 0,0 0 0,-1 0 0,1 0 0,0 1 0,0 0-1,0 0 1,0 0 0,0 0 0,0 1 0,0-1 0,0 1 0,0 0 0,1 0 0,-1 1 0,-2 2-1,0 1 44,0 0 0,1 0 0,0 0 0,1 1-1,-1 0 1,1 0 0,1 0 0,-1 1 0,1-1-1,0 1 1,1 0 0,0 0 0,0 0 0,1 0-1,-1 12 1,2-19-109,0 1-1,0-1 1,-1 0-1,1 1 1,1-1 0,-1 0-1,0 1 1,0-1-1,0 0 1,1 1-1,-1-1 1,1 0 0,-1 0-1,1 1 1,-1-1-1,1 0 1,0 0 0,0 0-1,-1 0 1,1 0-1,0 0 1,0 0-1,0 0 1,0 0 0,0 0-1,0-1 1,2 2-1,0-1 3,0 0-1,0-1 1,0 1 0,0-1-1,1 1 1,-1-1-1,0 0 1,0 0 0,0 0-1,0-1 1,5-1 0,3 0 45,0-1 0,0-1 1,-1 0-1,1-1 0,-1 0 1,10-6-1,4-7 59,0-2 0,-1 0 0,-1-1 0,-1-1 0,-1 0 0,29-45 0,-40 54 58,0-1-1,-2-1 0,1 1 0,-2-1 0,0 0 1,-1-1-1,-1 1 0,0-1 0,-1 0 0,0 0 1,-1 0-1,-1-1 0,-1 1 0,-2-20 0,2 34-177,0 1 0,0-1 0,0 1 0,0-1-1,0 1 1,0-1 0,-1 1 0,1-1-1,0 1 1,-1-1 0,1 1 0,-1 0 0,0-1-1,1 1 1,-1 0 0,0-1 0,0 1 0,0 0-1,0 0 1,0 0 0,0 0 0,0 0-1,0 0 1,0 0 0,-1 0 0,1 0 0,0 0-1,-1 1 1,1-1 0,-1 0 0,1 1 0,0-1-1,-1 1 1,1 0 0,-1 0 0,1-1-1,-1 1 1,1 0 0,-1 0 0,0 0 0,1 0-1,-1 1 1,1-1 0,-1 0 0,1 1 0,-2 0-1,-2 1-5,0 0-1,0 1 1,0 0-1,1 0 0,-1 0 1,1 0-1,0 1 0,0-1 1,0 1-1,0 0 1,-5 8-1,-5 10 50,-55 87-153,60-93 322,1 0 1,1 0 0,0 1 0,-8 34-1,14-51-221,1 1 0,0 0-1,0-1 1,0 1-1,0 0 1,0-1 0,0 1-1,0-1 1,0 1-1,0 0 1,0-1 0,0 1-1,0 0 1,0-1-1,0 1 1,0-1 0,1 1-1,-1 0 1,0-1-1,1 1 1,-1-1 0,0 1-1,1-1 1,-1 1-1,0-1 1,1 1 0,-1-1-1,1 1 1,-1-1-1,2 1 1,21 0 73,34-19-37,-49 15-41,23-9-848,50-11 0,-69 20 511,0 1-1,0 1 1,0 0 0,1 0 0,-1 1 0,0 1 0,19 3 0,-29-4 199,1 1 0,-1 0 0,0-1 0,0 1 0,0 0 0,0 1 0,0-1 0,0 0 0,0 1 0,0-1 0,0 1 0,0-1 0,-1 1 0,1 0 0,-1 0 0,1 0 0,-1-1 0,0 1 0,1 3 0,1 1 78,-1-1 1,0 1 0,0 0 0,-1 0-1,0 0 1,0 0 0,0 8 0,-1 9-278,-1-1 0,-7 44 0,7-60-643,-5 29-2045,9-19-5739,5-14-1539</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1.485"/>
    </inkml:context>
    <inkml:brush xml:id="br0">
      <inkml:brushProperty name="width" value="0.025" units="cm"/>
      <inkml:brushProperty name="height" value="0.025" units="cm"/>
    </inkml:brush>
  </inkml:definitions>
  <inkml:trace contextRef="#ctx0" brushRef="#br0">194 85 18097,'0'0'8595,"-10"-3"-7613,6 2-932,0-1 0,0 1 0,0 0 0,-1 0 0,1 0 0,0 1 0,0-1 0,-1 1 0,1 0 0,0 1 0,0-1 0,-1 1 0,1-1 0,0 1 0,0 0 0,0 1 0,0-1 0,0 1 0,0 0 0,0 0-1,1 0 1,-1 0 0,0 1 0,-2 2 0,-4 4 144,0 1 0,1-1 0,-16 23 0,22-28-110,0 1 0,0-1 0,0 1 0,1 0 0,0 0 0,0 0 0,0 1 0,1-1 0,0 0 1,0 0-1,0 1 0,0 8 0,1-13-82,1 0 0,-1 1 0,1-1 0,-1 0 0,1 0 1,0 0-1,0 0 0,-1 0 0,1 0 0,0 0 0,0 0 0,0 0 1,0 0-1,0 0 0,0-1 0,0 1 0,0 0 0,1-1 0,-1 1 1,0-1-1,0 1 0,1-1 0,-1 0 0,0 1 0,0-1 0,1 0 0,-1 0 1,0 0-1,1 0 0,-1 0 0,0 0 0,0 0 0,3-1 0,49-8 161,-38 2-169,0 0 1,-1 0 0,0-2 0,0 0-1,-1 0 1,0-1 0,22-24 0,-25 25-2,-1-2 0,0 1 0,0-1 0,-1 0 0,-1-1 0,0 0 0,-1 0 0,0 0 0,8-25 0,-14 29 29,-3 9-12,-12 20-14,-14 34-3,21-38 12,-25 64-4,31-74 51,0 0 1,0 0-1,1 0 0,0 0 0,0 1 1,1-1-1,0 0 0,0 1 0,2 9 0,-2-16-41,1 0-1,-1 0 0,1 0 0,0 0 0,-1 0 1,1 0-1,0 0 0,-1 0 0,1 0 0,0 0 1,0-1-1,0 1 0,0 0 0,0 0 1,0-1-1,0 1 0,0-1 0,0 1 0,0-1 1,0 0-1,1 1 0,-1-1 0,0 0 0,0 0 1,0 0-1,0 1 0,1-1 0,-1-1 0,0 1 1,0 0-1,0 0 0,0 0 0,1 0 0,-1-1 1,0 1-1,0-1 0,0 1 0,0-1 0,0 1 1,1-2-1,46-23 362,-22 4-312,-2-2 1,37-42 0,14-14 55,-75 78-120,0 1 0,1 0 0,-1 0 0,0-1 0,0 1-1,0 0 1,0 0 0,0-1 0,0 1 0,0 0 0,1 0-1,-1 0 1,0 0 0,0-1 0,0 1 0,0 0 0,1 0-1,-1 0 1,0 0 0,0 0 0,1-1 0,-1 1-1,0 0 1,0 0 0,0 0 0,1 0 0,-1 0 0,0 0-1,0 0 1,1 0 0,-1 0 0,0 0 0,0 0 0,1 0-1,-1 0 1,0 0 0,0 0 0,1 0 0,-1 0 0,0 0-1,0 1 1,0-1 0,1 0 0,-1 0 0,0 0-1,0 0 1,0 0 0,1 1 0,-1-1 0,0 0 0,0 0-1,0 0 1,0 0 0,1 1 0,-1-1 0,0 0 0,-1 22-81,-12 25 103,6-28 83,1 1-1,1 0 0,1-1 1,-3 39-1,6-57-99,1 0-1,0 0 1,0 0-1,0 0 1,0-1-1,0 1 1,0 0-1,0 0 1,1 0-1,-1-1 1,0 1-1,0 0 1,1 0-1,-1-1 1,0 1 0,1 0-1,-1 0 1,0-1-1,1 1 1,-1 0-1,1-1 1,0 1-1,-1-1 1,1 1-1,-1-1 1,1 1-1,0-1 1,-1 1-1,2 0 1,0-1-1,0 0 1,-1 0-1,1 0 0,0 0 0,-1 0 1,1-1-1,-1 1 0,1 0 1,0-1-1,-1 1 0,1-1 0,-1 0 1,3-1-1,4-3-1,0 0 0,0 0 1,-1-1-1,9-8 0,8-12 1,-2-1 0,24-35 0,-36 47 0,-1 0 0,0-1 0,-1 0 0,-1 0 0,-1-1 0,6-20 0,-17 50 0,1 0 0,-2 0 0,0-1 0,-9 14 0,-15 34 0,26-50 0,1-3 0,0 0 0,0 1 0,0-1 0,1 1 0,0 0 0,1-1 0,0 1 0,0 0 0,0 0 0,1 0 0,1 13 0,0-20-115,0 0-1,0 0 1,-1 0 0,1 0-1,0 0 1,0 0-1,0 0 1,0 0 0,1 0-1,-1 0 1,0-1 0,0 1-1,0 0 1,1-1 0,-1 1-1,0-1 1,1 0-1,-1 1 1,0-1 0,1 0-1,-1 0 1,0 0 0,1 0-1,2 0 1,34-5-6861,-16-7-2927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0.260"/>
    </inkml:context>
    <inkml:brush xml:id="br0">
      <inkml:brushProperty name="width" value="0.025" units="cm"/>
      <inkml:brushProperty name="height" value="0.025" units="cm"/>
    </inkml:brush>
  </inkml:definitions>
  <inkml:trace contextRef="#ctx0" brushRef="#br0">22 0 16720,'0'0'13431,"0"11"-12774,-19 183 1163,18-187-1798,0 33 70,1-39-91,1 0 0,-1 0-1,1 0 1,-1 0 0,1 0 0,-1 0 0,1 0-1,0 0 1,0 0 0,0 0 0,-1 0 0,1 0-1,0-1 1,0 1 0,0 0 0,0-1 0,0 1-1,0-1 1,0 1 0,1-1 0,-1 1 0,0-1 0,0 0-1,0 1 1,0-1 0,0 0 0,1 0 0,-1 0-1,0 0 1,2 0 0,9 0-537,1 0 0,-1 0 0,0-1 0,0 0 0,0-1 0,0-1 0,0 0 0,0 0 0,0-1 0,-1-1 0,0 0 0,0 0 0,0-1-1,-1-1 1,1 0 0,15-14 0,-8-1-6558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2.077"/>
    </inkml:context>
    <inkml:brush xml:id="br0">
      <inkml:brushProperty name="width" value="0.025" units="cm"/>
      <inkml:brushProperty name="height" value="0.025" units="cm"/>
    </inkml:brush>
  </inkml:definitions>
  <inkml:trace contextRef="#ctx0" brushRef="#br0">16 101 17745,'0'0'6214,"-4"8"-4031,-8 26-1078,12-33-1073,0-1-1,0 1 1,0-1 0,0 1-1,0 0 1,1-1 0,-1 1-1,0 0 1,0-1-1,0 1 1,1-1 0,-1 1-1,0-1 1,1 1 0,-1-1-1,0 1 1,1-1-1,-1 1 1,1-1 0,-1 1-1,0-1 1,1 1 0,0-1-1,-1 0 1,1 1 0,-1-1-1,1 0 1,-1 0-1,1 1 1,-1-1 0,1 0-1,0 0 1,-1 0 0,1 0-1,0 0 1,-1 0-1,1 0 1,-1 0 0,2 0-1,28 0 716,-26 0-549,3-1-67,0 0 0,0-1 0,-1 0-1,1 0 1,-1 0 0,1-1 0,-1 0 0,0 0-1,0-1 1,0 0 0,-1 0 0,1 0-1,9-10 1,-11 10-38,1 0-1,-1-1 1,0 0-1,0 0 0,0 0 1,-1 0-1,0-1 1,0 0-1,0 1 0,-1-1 1,1 0-1,-1 0 1,-1 0-1,1 0 1,0-10-1,-2 16-92,0-1 0,0 1 0,0-1 0,0 1 0,0-1 0,-1 1 0,1-1 0,0 1 0,0-1 0,0 1 0,-1-1 0,1 1 0,0-1 0,0 1 0,-1 0 0,1-1 0,0 1 0,-1-1 0,1 1 0,0 0 0,-1-1 0,1 1 0,-1 0 0,1-1 0,-1 1 0,1 0 0,-1 0 0,1 0 0,-1-1 0,1 1 0,-1 0 0,1 0 0,-1 0 0,1 0 0,-1 0 0,1 0 0,-1 0 0,1 0 0,-1 0 0,1 0 0,-1 0 0,1 0 0,-1 0 0,1 0 0,-1 1 0,1-1 0,-1 0 0,1 0 0,-1 1 0,1-1 0,0 0 0,-1 1 0,1-1 0,-1 0 0,0 1 0,-26 19 0,16-8 0,1 0 0,0 0 0,1 1 0,0 1 0,1-1 0,1 2 0,0-1 0,1 1 0,0 0 0,1 0 0,1 0 0,-3 17 0,7-30 0,0-1 0,0 0 0,0 0 0,0 0 0,0 0 0,0 1 0,1-1 0,-1 0 0,0 0 0,1 0 0,-1 0 0,1 1 0,-1-1 0,1 0 0,-1 0 0,1 0 0,0 0 0,-1 0 0,1 0 0,0-1 0,0 1 0,0 0 0,0 0 0,0-1 0,0 1 0,0 0 0,0-1 0,0 1 0,0-1 0,0 1 0,0-1 0,0 1 0,0-1 0,1 0 0,-1 0 0,0 0 0,0 0 0,0 1 0,1-1 0,-1-1 0,0 1 0,0 0 0,0 0 0,0 0 0,1-1 0,1 0 0,5-1 0,1 0 0,-1 0 0,0-1 0,0 0 0,11-7 0,170-112 0,-187 121 0,0 0 0,0-1 0,0 1 0,0 0 0,0 0 0,0 0 0,0 1 0,0-1 0,1 0 0,-1 1 0,0-1 0,0 1 0,1 0 0,-1 0 0,4 0 0,-5 1 0,0-1 0,0 0 0,-1 1 0,1-1 0,0 1 0,0 0 0,-1-1 0,1 1 0,0-1 0,-1 1 0,1 0 0,-1 0 0,1-1 0,0 1 0,-1 0 0,0 0 0,1 0 0,-1 0 0,0 0 0,1 0 0,-1-1 0,0 1 0,0 0 0,0 0 0,0 1 0,1 9 0,-2 0 0,0 0 0,0 0 0,-1-1 0,-3 12 0,3-15 0,1-3 0,0 1 0,0-1 0,0 0 0,0 1 0,1 0 0,0-1 0,0 1 0,0-1 0,1 1 0,-1-1 0,3 7 0,-3-10 0,0 0 0,1-1 0,-1 1 0,1 0 0,0 0 0,-1 0 0,1-1 0,0 1 0,-1 0 0,1-1 0,0 1 0,0-1 0,-1 1 0,1-1 0,0 1 0,0-1 0,0 0 0,0 1 0,0-1 0,0 0 0,1 1 0,1-1 0,0 0 0,0 0 0,1 0 0,-1-1 0,0 1 0,0-1 0,0 0 0,0 1 0,4-3 0,11-5 5,-1-1 0,0 0-1,24-18 1,-29 18-17,0 1-1,1 0 1,0 1 0,0 0-1,0 1 1,1 0-1,19-4 1,-33 10-12,0 0-1,1 0 1,-1 0-1,1 0 1,-1 0 0,1 0-1,-1 0 1,1 0-1,-1 0 1,0 0 0,1 1-1,-1-1 1,1 0-1,-1 0 1,0 1 0,1-1-1,-1 0 1,0 0-1,1 1 1,-1-1 0,0 0-1,1 1 1,-1-1-1,0 0 1,0 1 0,0-1-1,1 1 1,-1-1-1,0 0 1,0 1 0,0-1-1,0 1 1,0-1-1,0 1 1,1-1 0,-1 1-1,0-1 1,0 0-1,-1 1 1,1-1 0,0 1-1,0-1 1,0 1 0,0-1-1,0 0 1,0 1-1,0-1 1,-1 1 0,1-1-1,0 0 1,0 1-1,-1-1 1,1 1 0,-1-1-1,-10 26-838,-17 18-6098,15-29 32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4.408"/>
    </inkml:context>
    <inkml:brush xml:id="br0">
      <inkml:brushProperty name="width" value="0.025" units="cm"/>
      <inkml:brushProperty name="height" value="0.025" units="cm"/>
    </inkml:brush>
  </inkml:definitions>
  <inkml:trace contextRef="#ctx0" brushRef="#br0">0 0 10154,'0'0'14157,"21"47"-12171,-21-21-224,0 3-673,0 1-449,-3 2-352,-1 0-159,1-1-65,0-4-64,3-4-96,0-10-1282,6-10-2401,5-3-3620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5.535"/>
    </inkml:context>
    <inkml:brush xml:id="br0">
      <inkml:brushProperty name="width" value="0.025" units="cm"/>
      <inkml:brushProperty name="height" value="0.025" units="cm"/>
    </inkml:brush>
  </inkml:definitions>
  <inkml:trace contextRef="#ctx0" brushRef="#br0">97 362 1858,'0'0'6000,"9"-10"-3571,-6 7-2369,39-52 2816,-38 49-2090,-1 0 0,0 0 0,0 0-1,-1-1 1,1 1 0,-1-1-1,-1 1 1,1-1 0,-1 0-1,0-9 1,-1 15-638,1 0 0,-1 0 0,0 0 0,-1 0 0,1 0 0,0 0 0,0 0 0,0 0 0,0 0 1,-1 1-1,1-1 0,0 0 0,-1 0 0,1 0 0,-1 0 0,1 1 0,-1-1 0,1 0 0,-1 1 0,0-1 0,1 0 0,-1 1 0,0-1 0,1 0 0,-1 1 0,0-1 0,0 1 0,0 0 0,-1-1 1,-1 0 14,1 1 0,-1 0 1,1-1-1,-1 1 1,1 0-1,-1 1 1,0-1-1,1 0 0,-1 1 1,-4 1-1,0 0-73,0 1 0,1 0-1,-1 0 1,1 0-1,-1 1 1,1 0-1,-8 7 1,6-2-36,-1 2 0,2-1 0,-1 1 0,1 0 0,-5 12 0,9-17-34,0 0 0,1 1-1,0-1 1,0 1 0,0-1-1,1 1 1,0 0 0,0 0-1,1 0 1,-1-1 0,2 9-1,-1-14-17,1 0-1,-1 1 0,0-1 0,0 0 0,1 0 0,-1 0 0,0 0 0,1 0 0,0 0 1,-1 0-1,1 0 0,-1 0 0,1 0 0,0-1 0,0 1 0,-1 0 0,1 0 0,0-1 1,0 1-1,0 0 0,0-1 0,0 1 0,0-1 0,2 2 0,0-2 6,-1 1-1,1-1 1,0 1 0,0-1-1,0 0 1,0 0 0,0 0-1,-1-1 1,6 0 0,1-2 21,1 1 1,-1-2 0,0 1 0,-1-1 0,11-6-1,3-4-21,-1-2-1,0 0 0,-1-1 0,-1-1 0,0-1 0,22-29 0,-33 37 92,0-1 0,-1 1-1,0-2 1,0 1-1,-1-1 1,-1 1 0,0-2-1,-1 1 1,-1 0-1,0-1 1,0 0 0,-1 0-1,-1-23 1,-1 35-71,0 0 0,0 1 1,0-1-1,0 0 0,0 1 1,0-1-1,-1 1 0,1-1 1,-1 0-1,1 1 0,-1-1 1,0 1-1,0 0 0,1-1 1,-1 1-1,0 0 0,0-1 1,-2-1-1,2 3-2,0-1 1,0 1-1,0 0 1,0-1-1,0 1 0,0 0 1,0 0-1,0-1 1,0 1-1,0 0 0,0 0 1,0 0-1,0 0 1,0 0-1,0 1 1,0-1-1,0 0 0,0 0 1,0 1-1,1-1 1,-3 1-1,-1 1 28,0 1-1,0-1 1,1 1-1,-1-1 1,1 1-1,-1 0 1,1 1-1,0-1 1,0 0-1,0 1 1,-3 5-1,-7 16-52,1 1 0,-14 45 0,22-59 0,1 1 0,0-1 0,1 1 0,0-1 0,1 1 0,1-1 0,0 1 0,2 18 0,-1-29 1,-1 0 0,1 0 0,0-1 1,0 1-1,-1 0 0,1 0 0,1-1 0,-1 1 0,0-1 1,0 1-1,0-1 0,1 1 0,-1-1 0,1 0 0,-1 0 0,1 0 1,0 1-1,-1-2 0,1 1 0,0 0 0,0 0 0,-1 0 1,1-1-1,0 1 0,0-1 0,0 0 0,3 1 0,57 0-94,-50-2 21,29-4-1202,-3-6-3383,-6-3-3725</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6.470"/>
    </inkml:context>
    <inkml:brush xml:id="br0">
      <inkml:brushProperty name="width" value="0.025" units="cm"/>
      <inkml:brushProperty name="height" value="0.025" units="cm"/>
    </inkml:brush>
  </inkml:definitions>
  <inkml:trace contextRef="#ctx0" brushRef="#br0">198 67 8168,'0'0'12118,"2"-8"-9759,3-26-79,-5 33-2212,0 1 0,0-1 1,-1 0-1,1 1 0,0-1 0,0 1 1,0-1-1,-1 0 0,1 1 1,0-1-1,0 1 0,-1-1 0,1 1 1,0-1-1,-1 1 0,1-1 0,-1 1 1,1 0-1,-1-1 0,1 1 0,-1-1 1,1 1-1,-1 0 0,1 0 0,-1-1 1,1 1-1,-1 0 0,0 0 1,1 0-1,-1-1 0,1 1 0,-1 0 1,0 0-1,1 0 0,-1 0 0,0 0 1,1 0-1,-1 0 0,1 1 0,-2-1 1,-24 8 847,10 3-807,1 1-1,0 1 0,1 0 0,1 1 1,0 0-1,0 1 0,2 1 0,0 0 0,0 0 1,-9 23-1,19-38-90,0 1 0,0-1 0,1 1 1,-1 0-1,0 0 0,0-1 0,1 1 0,-1 0 0,1 0 1,0 0-1,0 0 0,-1 0 0,1-1 0,0 1 0,1 0 1,-1 3-1,1-5-9,-1 1 0,0 0 0,1-1 0,-1 1 0,1-1 0,-1 1 0,1-1 0,0 1 0,-1-1-1,1 0 1,-1 1 0,1-1 0,0 0 0,-1 1 0,1-1 0,0 0 0,0 0 0,-1 1 0,1-1 0,0 0 0,0 0 0,-1 0 0,1 0 0,0 0 0,-1 0 0,1 0 0,1-1 0,4 0 42,1 0 1,-1-1-1,1 0 1,-1 0-1,0-1 1,0 0-1,9-5 0,7-5 119,0-2-1,-1 0 0,-1-1 0,0-1 1,-2-1-1,0-1 0,-1-1 0,0 0 1,26-44-1,-53 90-115,2 0 1,1 0-1,1 1 1,-5 51-1,11-76-53,-1 0 0,1 1 1,0-1-1,0 0 0,0 0 0,0 0 0,0 0 1,1 1-1,-1-1 0,1 0 0,-1 0 0,1 0 0,0 0 1,0 0-1,0 0 0,0 0 0,0 0 0,0 0 1,1 0-1,-1-1 0,0 1 0,1-1 0,0 1 1,-1-1-1,1 1 0,0-1 0,2 2 0,1-2-39,0 0-1,0 1 1,0-2 0,0 1-1,1-1 1,-1 0-1,0 0 1,0 0-1,0 0 1,10-3-1,-5 1-907,-1-1-1,0 0 1,0 0 0,0-1-1,0 0 1,10-7-1,13-10-7829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49.815"/>
    </inkml:context>
    <inkml:brush xml:id="br0">
      <inkml:brushProperty name="width" value="0.025" units="cm"/>
      <inkml:brushProperty name="height" value="0.025" units="cm"/>
    </inkml:brush>
  </inkml:definitions>
  <inkml:trace contextRef="#ctx0" brushRef="#br0">26 131 8200,'0'-9'1037,"1"1"-1,-1-1 1,1 1 0,1-1 0,-1 1 0,1 0-1,1-1 1,0 1 0,0 0 0,0 1-1,1-1 1,0 1 0,9-12 0,-13 18-970,0 1-1,0 0 1,0 0 0,0-1 0,0 1 0,1 0 0,-1-1-1,0 1 1,0 0 0,0 0 0,1-1 0,-1 1-1,0 0 1,0 0 0,0 0 0,1-1 0,-1 1 0,0 0-1,0 0 1,1 0 0,-1 0 0,0 0 0,1-1-1,-1 1 1,0 0 0,1 0 0,-1 0 0,0 0 0,0 0-1,1 0 1,-1 0 0,0 0 0,1 0 0,-1 0-1,0 0 1,1 0 0,-1 0 0,0 1 0,0-1 0,1 0-1,-1 0 1,0 0 0,1 0 0,-1 0 0,0 1-1,0-1 1,1 0 0,-1 0 0,0 0 0,0 1 0,0-1-1,1 0 1,-1 0 0,0 1 0,0-1 0,0 0-1,0 0 1,0 1 0,1-1 0,-1 0 0,0 1 0,0-1-1,0 0 1,0 1 0,0-1 0,1 25 633,-1-21-498,-3 51 530,-3 0 0,-2-1 1,-3 0-1,-25 77 0,29-108-577,5-16-128,0 0-1,0 0 1,1 0-1,0 0 0,0 11 1,1-17-24,0-1 1,0 1 0,0-1 0,0 0-1,0 1 1,0-1 0,0 1 0,0-1 0,1 0-1,-1 1 1,0-1 0,0 1 0,0-1-1,1 0 1,-1 1 0,0-1 0,0 0 0,1 1-1,-1-1 1,0 0 0,1 0 0,-1 1-1,0-1 1,1 0 0,-1 0 0,0 0-1,1 1 1,-1-1 0,0 0 0,1 0 0,-1 0-1,1 0 1,-1 0 0,1 0 0,25-12 170,-6-4-99,-1-1 0,-1-1 0,19-24-1,13-13 70,-48 63-164,-1 0 1,-1 1-1,1-1 1,-2 0-1,-1 17 1,-1-9 41,1 0-20,-1 0 1,2 0-1,0 19 1,1-34-2,0-1 0,0 1 0,1-1 1,-1 1-1,0-1 0,0 1 0,1-1 1,-1 1-1,0-1 0,0 0 1,1 1-1,-1-1 0,1 1 0,-1-1 1,0 0-1,1 1 0,-1-1 0,1 0 1,-1 0-1,1 1 0,-1-1 1,1 0-1,-1 0 0,1 0 0,-1 0 1,1 1-1,-1-1 0,1 0 0,-1 0 1,1 0-1,-1 0 0,1 0 1,-1 0-1,1 0 0,-1-1 0,1 1 1,-1 0-1,1 0 0,-1 0 1,1 0-1,-1-1 0,1 1 0,23-10 46,-6-3-47,0-2 0,-1 0 0,-1 0 0,0-2 0,-1 0 0,-1 0 0,0-1 0,-2-1 0,0-1 0,15-34 0,-38 116 0,-2-26 0,5-17 0,2 0 0,-1 0 0,2 1 0,-5 39 0,10-59 0,0 1 0,0 0 0,-1 0 0,1-1 0,0 1 0,0 0 0,0-1 0,0 1 0,1 0 0,-1 0 0,0-1 0,0 1 0,0 0 0,0-1 0,1 1 0,-1 0 0,0-1 0,1 1 0,-1 0 0,0-1 0,1 1 0,-1-1 0,1 1 0,-1-1 0,1 1 0,-1-1 0,1 1 0,0-1 0,-1 1 0,1-1 0,-1 0 0,2 1 0,0-1 0,-1 0 0,1 0 0,0 0 0,0 0 0,-1 0 0,1-1 0,0 1 0,0-1 0,-1 1 0,1-1 0,0 0 0,2-1 0,43-32 0,-31 20 0,-1-2 0,0 0 0,0-1 0,-2 0 0,0-2 0,-1 1 0,-1-1 0,14-35 0,-46 92 0,15-29 0,0 1 0,1-1 0,0 1 0,0 0 0,1 0 0,0 1 0,-3 18 0,7-29 0,0 0 0,0 0 0,0 1 0,0-1 0,0 0 0,0 0 0,0 0 0,1 1 0,-1-1 0,0 0 0,0 0 0,0 0 0,0 0 0,1 0 0,-1 1 0,0-1 0,0 0 0,0 0 0,1 0 0,-1 0 0,0 0 0,0 0 0,0 0 0,1 0 0,-1 0 0,0 0 0,0 0 0,1 0 0,-1 0 0,0 0 0,0 0 0,1 0 0,-1 0 0,0 0 0,0 0 0,0 0 0,1 0 0,-1 0 0,0 0 0,0 0 0,0-1 0,1 1 0,-1 0 0,0 0 0,0 0 0,0 0 0,0 0 0,1-1 0,-1 1 0,0 0 0,0 0 0,0 0 0,0-1 0,0 1 0,0 0 0,1 0 0,-1-1 0,11-8 0,-6 2 0,0 1 0,-1-1 0,0 0 0,-1-1 0,5-11 0,-10 21 0,1 0 0,-1-1 0,1 1 0,-1-1 0,0 1 0,0-1 0,0 0 0,0 0 0,0 0 0,0 0 0,0 0 0,-2 0 0,3 0 0,1-1 0,-1 1 0,1-1 0,-1 0 0,0 0 0,1 1 0,-1-1 0,1 0 0,-1 0 0,0 0 0,1 0 0,-1 0 0,0 0 0,1 0 0,-1 0 0,1 0 0,-1 0 0,0 0 0,1 0 0,-1 0 0,1 0 0,-1 0 0,0-1 0,1 1 0,-1 0 0,1 0 0,-1-1 0,1 1 0,-1 0 0,1-1 0,-1 1 0,1-1 0,-1 1 0,1-1 0,-1 1 0,1-1 0,0 1 0,-1-1 0,1 1 0,0-1 0,-1 1 0,1-1 0,0 0 0,0 1 0,0-1 0,0 1 0,-1-1 0,1-1 0,1 0-2,-1-1 0,0 0 0,1 1 0,0-1 0,-1 1 0,1-1 0,0 1 0,0 0 0,1-1 0,-1 1 0,0 0 0,4-4 0,-3 4 2,0-1 0,-1 1 1,1 0-1,-1-1 1,0 1-1,0 0 0,0-1 1,0 0-1,0 1 1,0-1-1,-1 0 0,1-5 1,-1 8-1,0 0 1,0-1-1,0 1 1,0 0-1,0-1 0,0 1 1,-1 0-1,1-1 1,0 1-1,0 0 1,0-1-1,-1 1 1,1 0-1,0 0 1,0-1-1,-1 1 1,1 0-1,0 0 1,-1-1-1,1 1 0,0 0 1,-1 0-1,1 0 1,0 0-1,-1 0 1,1-1-1,0 1 1,-1 0-1,1 0 1,0 0-1,-1 0 1,1 0-1,0 0 1,-1 0-1,1 0 1,-1 0-1,1 1 0,0-1 1,-1 0-1,1 0 1,0 0-1,-1 0 1,1 0-1,0 1 1,-1-1-1,1 0 1,0 0-1,0 0 1,-1 1-1,1-1 1,0 0-1,0 0 0,-1 1 1,1-1-1,0 0 1,0 1-1,-20 15-5,13-7 5,0 0 0,1 1 0,0-1 0,0 1 0,1 0 0,1 0 0,0 1 0,0 0 0,1-1 0,-3 14 0,6-24 0,0 1 0,1-1 0,-1 1 0,0-1 0,0 0 0,0 1 0,0-1 0,0 0 0,1 1 0,-1-1 0,0 0 0,0 1 0,1-1 0,-1 0 0,0 0 0,1 1 0,-1-1 0,0 0 0,0 0 0,1 1 0,-1-1 0,0 0 0,1 0 0,-1 0 0,1 0 0,-1 0 0,0 0 0,1 1 0,-1-1 0,0 0 0,1 0 0,-1 0 0,1 0 0,-1 0 0,0 0 0,1-1 0,-1 1 0,1 0 0,-1 0 0,0 0 0,1 0 0,-1 0 0,0 0 0,1-1 0,-1 1 0,17-7 0,7-9 0,0-1 0,-1-2 0,-1 0 0,33-38 0,-52 56 0,-6 8 0,-8 11 0,-17 10 0,19-20 0,0 0 0,1 1 0,-12 16 0,18-21 0,0-1 0,0 1 0,0 0 0,0 0 0,1 0 0,0 0 0,0 0 0,0 0 0,0 0 0,0 0 0,1 0 0,0 1 0,0-1 0,1 6 0,-1-9 0,1 1 0,0-1 0,-1 0 0,1 0 0,0 0 0,0 0 0,0 0 0,0 0 0,0 0 0,0 0 0,0 0 0,0-1 0,0 1 0,0 0 0,0-1 0,0 1 0,1-1 0,-1 1 0,0-1 0,0 1 0,1-1 0,-1 0 0,0 0 0,1 0 0,-1 0 0,0 0 0,1 0 0,-1 0 0,2 0 0,42-5 0,-30 0 0,-1 0 0,0-2 0,0 1 0,23-16 0,35-17 0,-74 40 0,2 0 0,0-1 0,-1 0 0,1 1 0,0-1 0,-1 0 0,1 1 0,-1-1 0,1 0 0,-1 0 0,1 0 0,0 1 0,-1-1 0,1 0 0,-1 0 0,1 0 0,-1 0 0,1 0 0,-1 0 0,1 0 0,-1 0 0,1 0 0,-1 0 0,1 0 0,-1 0 0,1 0 0,0 0 0,-1 0 0,1 0 0,-1-1 0,1 1 0,-1 0 0,1 0 0,0-1 0,-1 1 0,1 0 0,-1 0 0,1-1 0,0 1 0,-1 0 0,1-1 0,0 1 0,-1-1 0,1 1 0,0 0 0,0-1 0,0 1 0,-1-1 0,1 1 0,0-1 0,0 1 0,0-1 0,0 1 0,0-1 0,0 1 0,0-1 0,0 1 0,0 0 0,0-1 0,0 1 0,0-1 0,0 1 0,0-1 0,1 0 0,9-141 0,-10 142 0,0-1 0,0 1 0,0 0 0,0-1 0,1 1 0,-1 0 0,0-1 0,0 1 0,0 0 0,1 0 0,-1-1 0,0 1 0,0 0 0,1 0 0,-1-1 0,0 1 0,1 0 0,-1 0 0,0 0 0,1-1 0,-1 1 0,0 0 0,1 0 0,-1 0 0,0 0 0,1 0 0,-1 0 0,0 0 0,1 0 0,-1 0 0,1 0 0,-1 0 0,0 0 0,1 0 0,-1 0 0,0 0 0,1 0 0,-1 0 0,0 0 0,1 1 0,-1-1 0,0 0 0,1 0 0,-1 0 0,0 1 0,1-1 0,22 12 0,-18-9 0,28 12-2538,-27-13 1378,1 0-1,-1 0 1,1 0-1,0-1 1,-1 0 0,9 0-1</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0.172"/>
    </inkml:context>
    <inkml:brush xml:id="br0">
      <inkml:brushProperty name="width" value="0.025" units="cm"/>
      <inkml:brushProperty name="height" value="0.025" units="cm"/>
    </inkml:brush>
  </inkml:definitions>
  <inkml:trace contextRef="#ctx0" brushRef="#br0">29 10 24311,'-13'-6'2562,"4"3"161,3 3-1057,16 0-2147,3 0-2498,2 0-6374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0.734"/>
    </inkml:context>
    <inkml:brush xml:id="br0">
      <inkml:brushProperty name="width" value="0.025" units="cm"/>
      <inkml:brushProperty name="height" value="0.025" units="cm"/>
    </inkml:brush>
  </inkml:definitions>
  <inkml:trace contextRef="#ctx0" brushRef="#br0">168 103 11691,'2'-8'4153,"-1"4"-4083,0-2 1002,1-1 0,-1 1 0,0 0 0,0-1 0,-1 1 0,0-9 0,0 14-840,-1 0 1,1 0 0,0 0 0,0 0-1,-1 0 1,1 0 0,0 0-1,-1 0 1,1 0 0,-1 0 0,1 0-1,-1 0 1,0 0 0,1 0 0,-1 0-1,0 1 1,0-1 0,0 0-1,1 1 1,-2-2 0,0 2-70,0-1 1,0 1-1,0-1 1,1 1 0,-1 0-1,0 0 1,0 0-1,0 0 1,0 0-1,0 0 1,0 1 0,1-1-1,-1 0 1,0 1-1,0 0 1,-2 0-1,-3 3-74,0 0-1,0 1 1,0 0-1,0 0 0,1 0 1,0 0-1,0 1 1,1 0-1,0 1 0,0-1 1,0 1-1,-5 10 0,2-3 1,0 0 0,2 0 0,0 0-1,0 1 1,-5 25 0,10-38-89,1 0 0,-1-1 0,1 1 0,0 0 0,0-1 0,0 1 0,0 0 0,0 0 0,0-1 0,0 1 0,0 0 0,1 0 0,-1-1 0,1 1 0,-1 0 0,1-1 0,0 1 0,0-1 0,1 2 0,-1-2 0,0 0 0,0 0 0,0 0 0,0-1 0,0 1 0,1 0 0,-1-1 0,0 1 0,0-1 0,1 0 0,-1 1 0,0-1 0,1 0 0,-1 0 0,0 0 0,1 0 0,-1 0 0,0 0 0,2 0 0,4-1 0,0-1 0,0 0 0,0 0 0,-1 0 0,1-1 0,-1 0 0,13-8 0,3-4 0,0-2 0,-1 0 0,30-34 0,-41 41 0,0-2 0,-1 1 0,-1-2 0,0 1 0,0-1 0,-1 0 0,-1 0 0,6-20 0,-40 110 0,19-56 0,0 1 0,2 0 0,0 0 0,1 0 0,-4 42 0,10-64 0,-1 1-1,1 0 1,0 0 0,0-1-1,0 1 1,1 0 0,-1 0-1,0-1 1,0 1 0,0 0-1,0 0 1,1-1 0,-1 1-1,0 0 1,1 0 0,-1-1-1,0 1 1,1-1 0,-1 1 0,1 0-1,-1-1 1,1 1 0,0-1-1,-1 1 1,1-1 0,-1 1-1,1-1 1,0 0 0,-1 1-1,1-1 1,0 0 0,1 1-1,1-1-11,-1 1-1,1-1 0,0 0 1,0-1-1,-1 1 0,1 0 1,0-1-1,-1 1 0,6-3 1,2-1-281,0 0 0,0-1 1,19-12-1,3-11-3127,-4-3-3319,-4-3-3543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1.061"/>
    </inkml:context>
    <inkml:brush xml:id="br0">
      <inkml:brushProperty name="width" value="0.025" units="cm"/>
      <inkml:brushProperty name="height" value="0.025" units="cm"/>
    </inkml:brush>
  </inkml:definitions>
  <inkml:trace contextRef="#ctx0" brushRef="#br0">0 0 10218,'0'0'224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1.435"/>
    </inkml:context>
    <inkml:brush xml:id="br0">
      <inkml:brushProperty name="width" value="0.025" units="cm"/>
      <inkml:brushProperty name="height" value="0.025" units="cm"/>
    </inkml:brush>
  </inkml:definitions>
  <inkml:trace contextRef="#ctx0" brushRef="#br0">90 86 5349,'11'-27'2320,"-13"26"-1265,-9 16-159,-4 10-574,2-1 1,-20 53 0,13-21 6946,18-51-6159,1 1 1,-1 0-1,1-1 1,1 1-1,-1 0 1,1 11-1,0-17-1019,0 1 1,0 0-1,1 0 1,-1-1-1,0 1 1,0 0-1,0 0 1,1-1-1,-1 1 1,0 0-1,1 0 0,-1-1 1,0 1-1,1 0 1,-1-1-1,1 1 1,-1-1-1,1 1 1,-1-1-1,1 1 0,0-1 1,0 2-1,1-2-79,-1 0-1,0 0 0,0 0 0,1 0 0,-1-1 0,0 1 1,0 0-1,0 0 0,1-1 0,-1 1 0,0-1 0,0 1 0,0-1 1,0 1-1,0-1 0,0 0 0,0 1 0,0-1 0,0 0 1,1-1-1,8-7 42,-1 0 1,0-1 0,-1 0-1,0 0 1,-1-1 0,0 0-1,0-1 1,6-17 0,36-105 506,-38 100-520,-8 26 96,4-14 781,-8 20-476,-5 11-242,-19 39 54,2 1 0,2 0-1,3 2 1,2 0 0,2 1 0,2 0 0,-7 81 0,18-132-275,1 0 0,0-1-1,0 1 1,-1 0 0,1 0 0,0-1 0,0 1 0,0 0-1,0 0 1,0-1 0,0 1 0,0 0 0,0-1-1,0 1 1,0 0 0,0 0 0,1-1 0,-1 1-1,0 0 1,1-1 0,-1 1 0,0 0 0,1-1 0,-1 1-1,0-1 1,1 1 0,-1-1 0,1 1 0,-1 0-1,1-1 1,0 1 0,18-13-1897,15-35-4282,-23 25-1881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1.779"/>
    </inkml:context>
    <inkml:brush xml:id="br0">
      <inkml:brushProperty name="width" value="0.025" units="cm"/>
      <inkml:brushProperty name="height" value="0.025" units="cm"/>
    </inkml:brush>
  </inkml:definitions>
  <inkml:trace contextRef="#ctx0" brushRef="#br0">44 175 13453,'0'0'6822,"0"-8"-3608,0-2-2265,-1 7-612,1 0 0,0 0 0,0 0 0,0 0 0,0 0 0,1 0-1,-1 0 1,1 0 0,0 0 0,2-6 0,-1 7-30,0 1 1,0-1-1,0 1 0,0 0 0,0 0 1,1 0-1,-1 0 0,0 0 1,1 0-1,-1 0 0,1 1 1,3-1-1,18-7-74,-20 6-216,-1-1 0,1 1 0,-1-1 1,1 0-1,-1 1 0,0-1 0,0-1 0,-1 1 1,1 0-1,-1-1 0,1 0 0,-1 1 0,0-1 0,-1 0 1,1 0-1,0 0 0,-1 0 0,0 0 0,0 0 0,-1-1 1,1 1-1,0-6 0,-2 9-17,1 1 0,0-1 0,0 1 0,0 0 0,0-1 0,0 1 0,0-1 0,0 1 0,-1 0 0,1-1 0,0 1 0,0 0 0,-1-1 0,1 1 0,0 0 0,0-1 0,-1 1 0,1 0 0,0 0 0,-1-1 0,1 1 0,0 0 0,-1 0 0,1-1 0,-1 1 0,1 0 0,0 0 0,-1 0 0,1 0 0,-1 0 0,1 0 0,0 0 0,-1 0 0,0 0 0,-18 5 0,-12 17 0,20-8 0,0 0 0,1 0 0,0 1 0,1 0 0,1 0 0,-7 20 0,11-25 0,0 0 0,1 0 0,0 0 0,0 0 0,1 1 0,1-1 0,0 1 0,0-1 0,1 1 0,1-1 0,2 16 0,-2-23-56,0-1 1,0 1-1,0-1 1,1 0-1,-1 0 0,1 0 1,-1 1-1,1-1 1,0-1-1,0 1 0,0 0 1,0 0-1,0-1 1,0 1-1,1-1 1,-1 0-1,1 0 0,-1 0 1,0 0-1,1 0 1,0 0-1,-1-1 0,1 1 1,-1-1-1,1 1 1,0-1-1,-1 0 0,6-1 1,2 1-1095,0 0 0,0-1 0,-1-1 0,1 1 0,0-2 0,15-5 0,20-13-15997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0.590"/>
    </inkml:context>
    <inkml:brush xml:id="br0">
      <inkml:brushProperty name="width" value="0.025" units="cm"/>
      <inkml:brushProperty name="height" value="0.025" units="cm"/>
    </inkml:brush>
  </inkml:definitions>
  <inkml:trace contextRef="#ctx0" brushRef="#br0">56 0 15150,'0'0'7559,"-36"70"-4772,27-39-673,1 0-544,5-1-674,3-5-511,2-3-257,13-4-128,3-7-865,0-2-1889,1-6-2115,-5-3-1697,0 0-8873</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2.528"/>
    </inkml:context>
    <inkml:brush xml:id="br0">
      <inkml:brushProperty name="width" value="0.025" units="cm"/>
      <inkml:brushProperty name="height" value="0.025" units="cm"/>
    </inkml:brush>
  </inkml:definitions>
  <inkml:trace contextRef="#ctx0" brushRef="#br0">271 83 12300,'4'-8'5114,"0"2"-4274,-1-1 0,1 0 0,-2 1 0,1-1 0,1-9 0,-3 15-669,-1 0 0,0 0 0,0 0-1,0 0 1,0 0 0,0 1 0,0-1-1,0 0 1,0 0 0,0 0 0,0 0-1,0 0 1,-1 0 0,1 0 0,0 0-1,-1 0 1,1 0 0,0 1 0,-1-1-1,1 0 1,-1 0 0,0 0 0,0 0-1,-1 0-55,1 1-1,-1-1 1,0 1-1,0-1 0,1 1 1,-1 0-1,0-1 1,0 1-1,1 0 0,-1 0 1,0 1-1,0-1 0,0 0 1,1 1-1,-1-1 1,0 0-1,1 1 0,-4 1 1,-5 3 94,0 0 1,0 1-1,0 0 0,1 0 1,0 1-1,0 0 1,0 1-1,1 0 1,-13 16-1,-5 9 385,-28 46 1,41-58-415,1 1-1,-17 43 1,26-58-164,0 1-1,1-1 1,0 1 0,0 0-1,1-1 1,0 1 0,0 0-1,1 0 1,0 0-1,0 0 1,1-1 0,0 1-1,3 10 1,-3-16-16,1 1 0,0-1 0,0 0 0,0 1 0,0-1 0,0 0 0,0 0 0,0-1 0,1 1 0,-1 0 0,1-1 0,-1 1 0,1-1 0,0 0 0,-1 0 0,1 0 0,0 0 0,0 0 0,0-1 0,-1 1 0,1-1 0,0 0 0,0 0 0,0 0 0,0 0 0,3-1 0,4 1 0,0-1 0,-1 0 0,1-1 0,-1 0 0,1 0 0,15-7 0,34-26 0,-56 32 0,1 0 0,-1 1 0,1-1 0,-1-1 0,0 1 0,0 0 0,0-1 0,-1 0 0,1 1 0,-1-1 0,0 0 0,0 0 0,1-6 0,-3 10 0,0-1 0,0 0 0,0 1 0,0-1 0,0 0 0,-1 1 0,1-1 0,0 0 0,-1 1 0,1-1 0,0 1 0,-1-1 0,1 1 0,-1-1 0,1 1 0,-1-1 0,1 1 0,-1-1 0,1 1 0,-1-1 0,1 1 0,-1 0 0,1-1 0,-1 1 0,0 0 0,1 0 0,-1 0 0,0-1 0,1 1 0,-1 0 0,0 0 0,1 0 0,-1 0 0,0 0 0,1 0 0,-1 0 0,0 0 0,1 0 0,-1 1 0,-1-1 0,-32 4 0,19 1 0,0 1 0,1 1 0,0 0 0,0 1 0,1 1 0,0 0 0,-15 13 0,240-182 0,-210 159 0,3-3 0,0 0 0,0 1 0,1-1 0,-1 1 0,1 0 0,0 1 0,-1 0 0,1 0 0,7-2 0,-12 4 0,-1 1 0,1-1 0,-1 0 0,1 0 0,-1 1 0,1-1 0,-1 0 0,1 0 0,-1 1 0,1-1 0,-1 1 0,1-1 0,-1 0 0,0 1 0,1-1 0,-1 1 0,0-1 0,1 1 0,-1-1 0,0 1 0,0 0 0,1-1 0,-1 1 0,0-1 0,0 1 0,0-1 0,0 1 0,0 0 0,0-1 0,0 1 0,0-1 0,0 1 0,0 0 0,0 29 0,0-22 0,-2 13 0,-1 1 0,-1 0 0,-1-1 0,-1 0 0,0 0 0,-11 21 0,-11 38 0,28-80 0,0 0 0,1 0 0,-1-1 0,0 1 0,0 0 0,0 0 0,1-1 0,-1 1 0,0 0 0,0 0 0,1 0 0,-1 0 0,0-1 0,0 1 0,1 0 0,-1 0 0,0 0 0,0 0 0,1 0 0,-1 0 0,0 0 0,1 0 0,-1 0 0,0 0 0,0 0 0,1 0 0,-1 0 0,0 0 0,1 0 0,-1 0 0,0 0 0,0 0 0,1 0 0,-1 0 0,0 0 0,1 1 0,-1-1 0,0 0 0,0 0 0,0 0 0,1 0 0,-1 1 0,0-1 0,0 0 0,1 0 0,-1 0 0,0 1 0,0-1 0,0 0 0,0 0 0,0 1 0,1-1 0,-1 0 0,0 1 0,0-1 0,0 0 0,0 0 0,0 1 0,0-1 0,0 0 0,0 1 0,0-1 0,0 0 0,0 0 0,0 1 0,0-1 0,0 0 0,-1 1 0,1-1 0,64-49-2855,-51 37 1030,-1 0 0,-1 0 0,0-2 0,-1 1 0,13-23 0,-10 9-10539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3.632"/>
    </inkml:context>
    <inkml:brush xml:id="br0">
      <inkml:brushProperty name="width" value="0.025" units="cm"/>
      <inkml:brushProperty name="height" value="0.025" units="cm"/>
    </inkml:brush>
  </inkml:definitions>
  <inkml:trace contextRef="#ctx0" brushRef="#br0">37 272 19090,'0'0'11910,"-1"12"-11499,-32 141 945,32-152-1356,1-1 0,0 1 0,-1-1 0,1 1 0,0-1 0,0 1 0,0-1 0,0 1 0,-1-1 0,1 1 0,0 0 0,0-1 0,0 1 0,0-1 0,0 1 0,0-1 0,0 1 0,1 0 0,-1-1 0,0 1 0,0-1 0,0 1 0,1-1 0,-1 1 0,0-1 0,0 1 0,1-1 0,-1 1 0,0-1 0,1 1 0,-1-1 0,1 0 0,-1 1 0,1-1 0,-1 0 0,1 1 0,-1-1 0,2 1 0,22-12 0,23-29 0,-47 39 0,22-20-1959,-1 0 0,0-2-1,-2-1 1,31-50 0,-48 91-1183,5-26 3308,5-9 232,14-18 657,-11 18-317,-1-2 0,0 1 1,-2-2-1,0 0 0,-1 0 0,-1-1 1,9-32-1,-50 97 367,9-7 22,-30 69 0,46-88-834,0 0 1,1 0-1,1 1 1,0 0-1,2-1 1,-2 35-1,4-17-293,0-31 0,0-22 0,3-128 0,-3 148 0,0 1 0,1 0 0,-1-1 0,0 1 0,1-1 0,0 1 0,0-1 0,0 0 0,0 1 0,0-1 0,0 0 0,0 1 0,1-1 0,-1 0 0,1 0 0,0 0 0,-1 0 0,1-1 0,3 3 0,0 0 0,0-1 0,0 0 0,0 0 0,0-1 0,1 0 0,-1 0 0,1 0 0,8 2 0,-5-3 0,0 1 0,0-1 0,0 0 0,-1-1 0,1 0 0,0-1 0,0 0 0,0 0 0,0 0 0,-1-1 0,16-6 0,-17 4 0,-1 0 0,1-1 0,-1 1 0,0-1 0,6-6 0,-10 9 0,1-1 0,-1 1 0,0-1 0,0 1 0,0-1 0,-1 1 0,1-1 0,-1 0 0,1 0 0,-1 0 0,0 0 0,0 0 0,0 0 0,1-6 0,-6 10 0,0 0 0,1 1 0,-1 0 0,1 0 0,-1 0 0,1 0 0,0 0 0,-6 6 0,-10 10 0,11-12 0,0 1 0,1 0 0,0 0 0,0 1 0,0 0 0,1 0 0,1 1 0,-10 17 0,15-26 0,0 0 0,0 1 0,0-1 0,0 0 0,0 0 0,0 1 0,1-1 0,-1 0 0,0 1 0,0-1 0,0 0 0,0 1 0,0-1 0,1 0 0,-1 1 0,0-1 0,0 0 0,0 0 0,1 1 0,-1-1 0,0 0 0,0 0 0,1 0 0,-1 1 0,0-1 0,1 0 0,-1 0 0,0 0 0,0 0 0,1 0 0,-1 0 0,0 0 0,1 1 0,-1-1 0,0 0 0,1 0 0,23 2 0,22-5 0,-43 3 0,0 0 0,-1-1 0,1 1 0,0-1 0,-1 0 0,1 1 0,-1-1 0,1-1 0,-1 1 0,1 0 0,-1-1 0,0 1 0,1-1 0,-1 1 0,0-1 0,0 0 0,0 0 0,2-3 0,-2 3 0,1 1 0,0 0 0,0 0 0,-1 0 0,1 0 0,0 1 0,0-1 0,0 1 0,0 0 0,0 0 0,3 0 0,1-1 0,12-1 6,-10 2-15,-1 0 0,1-1-1,-1 0 1,1 0-1,-1-1 1,0 0-1,1-1 1,-1 0 0,-1 0-1,1-1 1,12-7-1,-19 10-167,0 0 0,0 0-1,0 0 1,0-1-1,-1 1 1,1 0 0,0 0-1,-1-1 1,1 1 0,-1 0-1,1-1 1,-1 1 0,0 0-1,1-3 1,-1 1-676,-1 0-1,1-1 1,0 1 0,-1-1 0,0 1-1,0 0 1,0-1 0,0 1 0,0 0-1,-1 0 1,1 0 0,-1 0 0,-4-6-1,-16-17-6598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4.002"/>
    </inkml:context>
    <inkml:brush xml:id="br0">
      <inkml:brushProperty name="width" value="0.025" units="cm"/>
      <inkml:brushProperty name="height" value="0.025" units="cm"/>
    </inkml:brush>
  </inkml:definitions>
  <inkml:trace contextRef="#ctx0" brushRef="#br0">14 2 14862,'-10'-1'2306,"7"1"609,12 8-2851,13 0-192,-1-4-4452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4.469"/>
    </inkml:context>
    <inkml:brush xml:id="br0">
      <inkml:brushProperty name="width" value="0.025" units="cm"/>
      <inkml:brushProperty name="height" value="0.025" units="cm"/>
    </inkml:brush>
  </inkml:definitions>
  <inkml:trace contextRef="#ctx0" brushRef="#br0">81 0 15599,'0'0'7094,"1"12"-4841,-2 32-1207,-2 1 0,-1-1 0,-3 0-1,-13 48 1,8-36-749,-22 101 1603,37-184-1849,1 1 1,1 0-1,1 0 1,2 0-1,19-46 1,-16 46 13,-3 4-62,7-18 11,24-46 0,-35 77-23,1 0 0,0 1 1,1-1-1,0 1 0,0 0 1,1 1-1,0 0 1,1 0-1,-1 0 0,17-11 1,-21 17-1,0-1 1,0 1 0,0 0 0,0 0-1,0 0 1,1 0 0,-1 1 0,0-1 0,0 1-1,1-1 1,-1 1 0,0 0 0,0 1-1,1-1 1,-1 1 0,0-1 0,0 1 0,0 0-1,0 0 1,1 0 0,-1 0 0,-1 1-1,1-1 1,0 1 0,0 0 0,0 0 0,-1 0-1,1 0 1,-1 0 0,3 4 0,-3-4 8,-1 0 1,1 0-1,-1 1 1,1-1-1,-1 1 1,0-1 0,0 1-1,0-1 1,0 1-1,-1-1 1,1 1-1,-1 0 1,1-1-1,-1 1 1,0 0 0,0-1-1,0 1 1,-1 0-1,1-1 1,0 1-1,-1 0 1,0-1-1,0 1 1,0-1 0,0 1-1,0-1 1,0 1-1,-1-1 1,1 0-1,-1 0 1,1 1-1,-1-1 1,0 0 0,0-1-1,-4 4 1,-10 8 20,0-1 0,-2-1 1,1-1-1,-1 0 0,-1-1 1,1-1-1,-2-1 1,1-1-1,-1-1 0,0 0 1,-36 3-1,55-8-91,1 1-1,0-1 1,-1 0 0,1 0-1,-1 0 1,1 0 0,0 1-1,-1-1 1,1 0 0,-1 0-1,1 0 1,-1 0 0,1 0 0,-1 0-1,1 0 1,0 0 0,-1 0-1,1 0 1,-1-1 0,1 1-1,-1 0 1,1 0 0,0 0-1,-1 0 1,1-1 0,0 1-1,-1 0 1,1 0 0,0-1-1,-1 1 1,1 0 0,0-1 0,-1 1-1,1 0 1,0-1 0,0 1-1,-1 0 1,1-1 0,0 1-1,0-1 1,0 1 0,0 0-1,-1-1 1,1 1 0,0-1-1,0 1 1,0-1 0,0 1-1,0 0 1,0-1 0,0 1-1,0-1 1,0 1 0,0-1 0,1 1-1,-1 0 1,0-1 0,0 1-1,0-1 1,0 1 0,1 0-1,-1-1 1,0 1 0,0-1-1,1 1 1,-1 0 0,0 0-1,1-1 1,-1 1 0,23-24-6587,5 1-1719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4.999"/>
    </inkml:context>
    <inkml:brush xml:id="br0">
      <inkml:brushProperty name="width" value="0.025" units="cm"/>
      <inkml:brushProperty name="height" value="0.025" units="cm"/>
    </inkml:brush>
  </inkml:definitions>
  <inkml:trace contextRef="#ctx0" brushRef="#br0">57 1 15407,'0'0'7441,"-3"11"-4756,-10 23-978,5-16-1148,1 1 1,1 0-1,1 0 1,0 0-1,1 0 0,1 1 1,0 20-1,3-39-553,0 0 0,1-1 0,-1 1 0,0 0 0,1-1 0,-1 1 0,0 0 0,1-1 0,-1 1 0,1 0 0,-1-1 0,1 1 0,-1-1 0,1 1 0,-1-1 0,1 1 0,-1-1 0,1 1 0,0-1 0,-1 0 0,1 1 0,0-1 0,-1 0 0,1 0 0,0 1 0,0-1 0,-1 0 0,1 0 0,0 0 0,-1 0 0,1 0 0,0 0 0,0 0 0,-1 0 0,1 0 0,0 0 0,0-1 0,-1 1 0,1 0 0,0 0 0,-1-1 0,1 1 0,0 0 0,0-1 0,32-18 162,-27 13-153,0 0-1,-1-1 1,1 0-1,-2 0 1,1 0-1,-1 0 1,0-1 0,0 0-1,-1 0 1,0 0-1,0 0 1,-1 0-1,0-1 1,-1 1-1,0-1 1,0 1 0,-1-1-1,0 1 1,0-1-1,-1 0 1,-2-10-1,3 18-30,0 0-1,-1 1 1,1-1-1,0 0 1,0 0-1,-1 0 1,1 1-1,0-1 1,-1 0-1,1 0 1,0 1-1,-1-1 1,1 0-1,-1 1 0,0-1 1,1 1-1,-1-1 1,1 0-1,-1 1 1,0-1-1,1 1 1,-2-1-1,-10 9-1374,-2 27-841,13-33 2026,0 0 1,1 1 0,-1-1 0,1 0 0,0 0-1,0 0 1,0 0 0,0 1 0,0-1 0,0 0-1,0 0 1,1 0 0,-1 0 0,1 1-1,0-1 1,0 0 0,-1 0 0,1 0 0,1 0-1,-1 0 1,0-1 0,0 1 0,3 3 0,0-3-352,0-1 0,0 1 0,1-1 1,-1 0-1,0 0 0,0 0 1,1 0-1,-1-1 0,0 0 0,1 0 1,5 0-1,5-1-702,1 0 1,0 0-1,0-2 0,-1 0 0,27-9 1,-33 9 1588,0-1 1,0 0-1,-1-1 0,12-8 1,-15 10 694,0-1 0,-1 0 0,1 0 0,-1-1 0,0 1 1,0-1-1,5-10 0,-4-1 3199,-14 11-978,6 6-3027,1-1 0,-1 1-1,0 0 1,1 0 0,-1 0-1,1 0 1,-1 0 0,1 0-1,-5 4 1,-3 3-17,0 1 1,0 1-1,0-1 1,1 2-1,1-1 1,0 1-1,0 1 1,1-1-1,1 1 0,0 0 1,0 1-1,-6 22 1,12-34-189,0-1 0,0 1 0,0 0 0,-1-1 0,1 1 0,0 0 0,0-1 0,0 1 0,0 0 0,0-1 0,0 1 0,1 0 0,-1-1-1,0 1 1,0 0 0,0-1 0,0 1 0,1 0 0,-1-1 0,0 1 0,1-1 0,-1 1 0,1 0 0,-1-1 0,0 1 0,1-1 0,-1 1 0,1-1 0,-1 0 0,1 1 0,0-1 0,-1 1 0,1-1 0,-1 0 0,1 0 0,0 1 0,-1-1 0,1 0 0,0 0 0,-1 0 0,1 1 0,0-1 0,-1 0 0,1 0 0,0 0 0,-1 0 0,1 0 0,0-1 0,-1 1 0,1 0 0,0 0 0,-1 0 0,1-1 0,0 1 0,-1 0 0,1 0 0,-1-1 0,2 0 0,38-19 474,-32 11-972,1 1 0,-1-1 0,0 0 0,-1 0 0,10-17 0,-15 22 164,0 1-1,0-1 1,-1 0-1,1 0 1,-1 1 0,0-1-1,0 0 1,-1 0 0,1-6-1,-1 8 148,0 0-1,0 1 0,0-1 1,-1 0-1,1 1 1,0-1-1,-1 1 1,0-1-1,1 0 0,-1 1 1,0-1-1,0 1 1,0-1-1,0 1 0,0 0 1,0-1-1,0 1 1,0 0-1,-1 0 1,1 0-1,0 0 0,-3-2 1,-13-5-10290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6.120"/>
    </inkml:context>
    <inkml:brush xml:id="br0">
      <inkml:brushProperty name="width" value="0.025" units="cm"/>
      <inkml:brushProperty name="height" value="0.025" units="cm"/>
    </inkml:brush>
  </inkml:definitions>
  <inkml:trace contextRef="#ctx0" brushRef="#br0">111 255 9705,'7'-9'2547,"-2"3"-2105,27-42 4148,-30 45-4022,0 0 0,0-1 1,0 0-1,-1 1 0,0-1 0,0 0 0,0 0 0,0 0 0,0 1 0,-1-1 0,0 0 0,0 0 1,0 0-1,-1-5 0,1 8-444,-1-1 1,1 1 0,-1 0-1,0 0 1,1 0 0,-1 0 0,0 0-1,0 0 1,0 0 0,0 0-1,0 0 1,0 1 0,0-1-1,0 0 1,0 1 0,0-1-1,0 0 1,-1 1 0,1-1-1,0 1 1,0 0 0,-1-1-1,1 1 1,0 0 0,0 0-1,-1 0 1,1 0 0,0 0-1,-1 0 1,1 0 0,-2 1 0,-1-1-51,-1 1 0,0 0 1,1 0-1,0 0 1,-1 1-1,1-1 1,-8 5-1,4 0-70,1 1-1,0-1 0,0 2 0,0-1 0,1 1 0,0 0 0,1 0 0,-1 0 0,2 1 0,-1 0 0,1 0 1,1 0-1,0 0 0,0 1 0,0-1 0,1 1 0,1 0 0,-1 14 0,2-23-5,0-1 0,0 1-1,0 0 1,0 0 0,0-1-1,0 1 1,0 0 0,0-1-1,1 1 1,-1 0 0,0-1 0,0 1-1,1 0 1,-1-1 0,0 1-1,1-1 1,-1 1 0,1 0-1,-1-1 1,1 1 0,-1-1 0,1 1-1,-1-1 1,1 1 0,-1-1-1,1 0 1,0 1 0,-1-1-1,2 1 1,23-3 7,-17 0 11,-1-1 0,1-1 0,-1 1 0,12-8 0,6-8 60,0-1 0,-2 0-1,40-46 1,-54 55 103,0-1 0,0 1-1,-1-1 1,-1-1 0,0 0-1,-1 0 1,0 0 0,-1-1 0,-1 0-1,5-23 1,-11 32-159,-5 10-47,-7 11-46,-5 15 88,1 2 0,2-1 0,1 2 0,2 0 1,-15 60-1,27-89-12,0-1 0,0 0 0,1 0 0,-1 1-1,1-1 1,0 1 0,0-1 0,1 6 0,0-8-3,-1-1 0,1 0 0,0 0 0,-1-1 0,1 1-1,0 0 1,-1 0 0,1 0 0,0 0 0,0-1 0,0 1 0,-1 0-1,1-1 1,0 1 0,0 0 0,0-1 0,0 1 0,0-1-1,0 0 1,1 1 0,-1-1 0,0 0 0,0 0 0,0 0 0,0 1-1,0-1 1,0 0 0,1 0 0,-1-1 0,0 1 0,0 0-1,0 0 1,0-1 0,2 1 0,6-4 0,1 1 0,-1-1 0,0 0 0,0-1 0,0 0 0,0-1 0,-1 0 0,0 0 0,0 0 0,-1-1 0,0-1 0,0 1 0,6-10 0,4-4 0,25-41 0,-50 77 0,0 0 0,0 0 0,1 0 0,0 1 0,1 0 0,1 0 0,1 1 0,-5 33 0,9-49 0,0-1 0,0 1 0,0-1 0,0 1 0,0-1 0,1 1 0,-1-1 0,0 1 0,0-1 0,1 0 0,-1 1 0,0-1 0,1 1 0,-1-1 0,1 0 0,-1 1 0,0-1 0,1 0 0,-1 0 0,1 1 0,-1-1 0,1 0 0,-1 0 0,1 1 0,-1-1 0,1 0 0,-1 0 0,1 0 0,-1 0 0,1 0 0,-1 0 0,1 0 0,-1 0 0,1 0 0,-1 0 0,1 0 0,-1 0 0,1 0 0,-1-1 0,1 1 0,-1 0 0,1 0 0,0-1 0,24-9 0,-10 1 0,-1-2 0,0 0 0,-1 0 0,0-1 0,0-1 0,-2 0 0,1-1 0,-2 0 0,0-1 0,-1 0 0,10-20 0,-28 49-8,-8 11-295,2 1 1,0 0-1,2 1 0,-11 31 1,22-37-6282,2-17 2672</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6.465"/>
    </inkml:context>
    <inkml:brush xml:id="br0">
      <inkml:brushProperty name="width" value="0.025" units="cm"/>
      <inkml:brushProperty name="height" value="0.025" units="cm"/>
    </inkml:brush>
  </inkml:definitions>
  <inkml:trace contextRef="#ctx0" brushRef="#br0">69 4 22261,'0'0'8178,"8"-2"-7750,-5 2-398,0-1 0,1 1 0,-1-1 0,0 1 1,1 0-1,-1 0 0,0 1 0,1-1 0,-1 1 1,0-1-1,0 1 0,5 2 0,-6-2-18,0 0 0,-1 1 0,1-1 0,-1 0 0,1 1 0,-1-1 0,0 1 0,1 0-1,-1-1 1,0 1 0,0 0 0,0 0 0,0 0 0,-1 0 0,1 0 0,-1 0 0,1 0 0,-1 0-1,1 0 1,-1 0 0,0 0 0,0 0 0,0 0 0,0 0 0,0 0 0,-1 0 0,0 3 0,0-1 15,1 0 1,-1 0 0,-1 0 0,1 0 0,-1 0-1,1-1 1,-1 1 0,0 0 0,0-1 0,-1 1 0,1-1-1,-1 0 1,-4 4 0,-47 37 483,1 0-237,52-44-274,1 1 0,-1-1 0,1 1 0,-1-1 0,1 1 0,-1-1 0,1 1 0,0-1 0,-1 1 0,1-1 0,0 1 0,-1-1 0,1 1 0,0 0 0,0-1 0,-1 1 0,1 0 0,0-1 0,0 1 0,0 0 0,0-1 0,0 1 0,0 0 0,0-1 0,0 1 0,0 0 0,0-1 0,0 1 0,1-1 0,-1 1 0,0 0 0,1 0 0,21 7 0,43-9 0,-58 0 0,7-1-138,0 0 0,0-1 1,21-7-1,-29 8-78,0 0 1,0 0 0,0-1-1,0 0 1,0 0 0,-1-1-1,0 1 1,0-1 0,0 0-1,5-5 1,-10 8-288,1 0 0,-1 1 0,1-1 0,-1 0 0,1 0 0,-1 1 0,0-1 0,1 0 0,-1 0 0,0 0 0,0 1 0,0-1 0,1 0 0,-1 0 0,0 0 0,0 0 0,0 0 0,0 1-1,-1-1 1,1 0 0,0-1 0,-6-7-7579</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6.840"/>
    </inkml:context>
    <inkml:brush xml:id="br0">
      <inkml:brushProperty name="width" value="0.025" units="cm"/>
      <inkml:brushProperty name="height" value="0.025" units="cm"/>
    </inkml:brush>
  </inkml:definitions>
  <inkml:trace contextRef="#ctx0" brushRef="#br0">78 104 2594,'0'0'9129,"-48"-14"-5766,31 11 161,5 3 3266,18 4-5477,14 2-544,6 1-481,3-3-256,4-2-128,3-2-2498,-6 0-3108,-1-1-7462</inkml:trace>
  <inkml:trace contextRef="#ctx0" brushRef="#br0" timeOffset="1">326 1 9257,'0'0'16463,"-42"72"-14189,28-41-1024,2-2-97,2 1-96,2-7-385,5-5-415,3-8-193,0-8-32,11-2-64,2-5-481,1-11-1024,2-2-641,-1-8-1538,-3-2-1537,-3-3-2274</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7.494"/>
    </inkml:context>
    <inkml:brush xml:id="br0">
      <inkml:brushProperty name="width" value="0.025" units="cm"/>
      <inkml:brushProperty name="height" value="0.025" units="cm"/>
    </inkml:brush>
  </inkml:definitions>
  <inkml:trace contextRef="#ctx0" brushRef="#br0">2 219 11243,'-1'49'1260,"0"5"4137,2-53-5182,-1 0 0,1 0 1,0 1-1,0-1 0,0 0 1,-1 0-1,1 0 0,0 0 1,0-1-1,1 1 0,-1 0 1,0 0-1,0-1 0,0 1 1,0 0-1,1-1 0,-1 1 1,0-1-1,0 0 0,1 1 1,-1-1-1,0 0 0,1 0 1,-1 0-1,0 0 1,1 0-1,-1 0 0,1 0 1,-1 0-1,3-1 0,46-6 2009,-45 5-2073,0 1 1,1-1-1,-1-1 1,0 1-1,-1-1 1,1 0-1,0 0 1,-1 0-1,1-1 1,-1 1-1,0-1 1,0 0 0,-1 0-1,1-1 1,-1 1-1,0-1 1,0 0-1,0 0 1,-1 0-1,0 0 1,0 0-1,0 0 1,-1-1-1,1 1 1,0-9-1,-2 13-140,0 1 0,-1 0 0,1-1 0,0 1 0,0-1 0,-1 1-1,1 0 1,0-1 0,-1 1 0,1 0 0,-1-1 0,1 1-1,0 0 1,-1-1 0,1 1 0,-1 0 0,1 0 0,-1-1 0,1 1-1,0 0 1,-1 0 0,1 0 0,-1 0 0,1 0 0,-1 0-1,1 0 1,-1 0 0,1 0 0,-1 0 0,1 0 0,-1 0 0,1 0-1,-1 0 1,1 0 0,-1 1 0,1-1 0,-1 0 0,1 0 0,-1 0-1,1 1 1,0-1 0,-1 0 0,0 1 0,-21 10-120,16-6 101,1-1 1,0 1 0,0 0-1,1 1 1,-1-1-1,1 1 1,0-1-1,1 1 1,-1 0 0,1 1-1,0-1 1,1 1-1,0-1 1,0 1 0,0 0-1,1 0 1,-1 13-1,2-19 1,1 0 0,0 0 0,0 1 0,0-1 0,0 0 0,0 0 0,0 0 0,0 0 0,0 0 0,0 0 0,0-1 0,1 1 0,-1 0 0,0 0 0,1-1 0,-1 1 0,0-1 0,1 1-1,-1-1 1,1 0 0,-1 0 0,1 1 0,-1-1 0,1 0 0,-1 0 0,1 0 0,1-1 0,46-2-1029,-41 0 801,0 0 0,0 0 0,0-1 0,0 0 0,-1 0 0,0-1-1,0 0 1,0-1 0,0 1 0,-1-1 0,10-11 0,7-11-371,29-45 0,-32 43 785,-10 15-52,1 1 87,-1 0 0,0-1 1,-1 0-1,-1-1 1,0 0-1,-1 0 0,8-29 1,-42 93 1450,-34 131-700,55-155-788,1 0-1,0 1 0,2-1 1,1 1-1,2 41 0,0-65-187,0 0 0,0 0-1,0 0 1,1 0-1,-1 0 1,0 0 0,1 0-1,-1 0 1,0 0-1,1 0 1,-1-1 0,1 1-1,-1 0 1,1 0-1,-1 0 1,1-1 0,0 1-1,-1 0 1,1 0-1,0-1 1,0 1 0,0-1-1,1 1 1,-2 0-22,1-1 1,-1 0 0,1 0 0,-1 0 0,1 0-1,-1-1 1,1 1 0,-1 0 0,1 0-1,-1 0 1,1 0 0,-1 0 0,1 0-1,-1-1 1,0 1 0,1 0 0,-1-1-1,1 1 1,-1 0 0,0 0 0,1-1 0,-1 1-1,0-1 1,1 1 0,-1 0 0,0-1-1,1 1 1,-1-1 0,0 1 0,0-1-1,0 1 1,1 0 0,-1-1 0,0 1-1,0-1 1,0 1 0,0-1 0,0 1 0,0-1-1,0 1 1,0-1 0,0 1 0,0-1-1,0 0 1,0-6-176,0-1 1,0 0-1,-1 1 0,0-1 1,0 1-1,-1-1 0,0 1 0,0 0 1,0-1-1,-8-12 0,-1 0-141,-2 0 1,-18-22-1,18 26 677,1-1 0,0-1 1,-11-23-1,23 41-254,0-1 0,0 1 0,0-1 0,-1 1 0,1-1 0,0 1 0,0 0 0,0-1 0,0 1 0,0-1 0,0 1 0,0-1 0,0 1 0,0-1 0,0 1 0,0-1 0,0 1 0,0-1 0,1 1 0,-1 0 0,0-1 0,0 1 0,0-1 0,1 1 0,-1 0 0,0-1 0,0 1 0,1-1 0,-1 1 0,0 0 0,1-1 0,-1 1 0,0 0 0,1 0 0,-1-1 0,1 1 0,-1 0 0,0 0 0,1 0 0,0-1 0,28-3 1091,32 11-453,-30 1-592,7 2-403,-13-7-3728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7.849"/>
    </inkml:context>
    <inkml:brush xml:id="br0">
      <inkml:brushProperty name="width" value="0.025" units="cm"/>
      <inkml:brushProperty name="height" value="0.025" units="cm"/>
    </inkml:brush>
  </inkml:definitions>
  <inkml:trace contextRef="#ctx0" brushRef="#br0">1 0 16303,'0'0'10987,"68"18"-12685,-46-5-5348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0.948"/>
    </inkml:context>
    <inkml:brush xml:id="br0">
      <inkml:brushProperty name="width" value="0.025" units="cm"/>
      <inkml:brushProperty name="height" value="0.025" units="cm"/>
    </inkml:brush>
  </inkml:definitions>
  <inkml:trace contextRef="#ctx0" brushRef="#br0">39 1 15278,'0'0'7143,"-29"76"-5221,22-47-865,5 1-320,2-5-161,0 0-384,8-2-95,4-6-1635,-1-6-2690,2-4-4388</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9.099"/>
    </inkml:context>
    <inkml:brush xml:id="br0">
      <inkml:brushProperty name="width" value="0.025" units="cm"/>
      <inkml:brushProperty name="height" value="0.025" units="cm"/>
    </inkml:brush>
  </inkml:definitions>
  <inkml:trace contextRef="#ctx0" brushRef="#br0">21 0 13677,'0'0'14430,"-2"12"-13363,-3 37-371,-9 159 274,14-205-966,0 0 1,0-1-1,0 1 1,1 0-1,-1 0 1,1 0-1,-1-1 0,1 1 1,0 0-1,0 0 1,0-1-1,0 1 1,1-1-1,-1 1 1,1-1-1,-1 0 0,1 0 1,0 1-1,0-1 1,0 0-1,0 0 1,0-1-1,1 1 1,-1 0-1,0-1 0,1 0 1,4 3-1,-3-4 8,-1 1 0,1-1 1,-1 0-1,1 0 0,-1 0 0,1 0 0,-1 0 0,1-1 0,-1 0 0,1 0 0,-1 0 0,0 0 0,1 0 0,-1-1 0,0 1 0,0-1 0,0 0 0,0 0 0,0 0 0,0 0 0,4-5 1,1 0 24,-1-2 1,1 1-1,-2-1 1,1 0 0,-1 0-1,0 0 1,-1-1 0,0 0-1,-1 0 1,0-1 0,0 1-1,-1-1 1,0 0 0,-1 0-1,-1 0 1,1 0 0,-2 0-1,0-14 1,0 25-38,0 0 0,0-1 1,0 1-1,-1 0 0,1 0 1,0-1-1,0 1 0,0 0 1,-1 0-1,1 0 0,0-1 0,0 1 1,0 0-1,-1 0 0,1 0 1,0 0-1,0 0 0,-1-1 1,1 1-1,0 0 0,0 0 0,-1 0 1,1 0-1,0 0 0,-1 0 1,1 0-1,0 0 0,0 0 1,-1 0-1,1 0 0,0 0 0,-1 0 1,1 0-1,0 0 0,0 1 1,-1-1-1,1 0 0,0 0 0,0 0 1,-1 0-1,1 0 0,0 1 1,0-1-1,-1 0 0,1 0 1,0 0-1,0 1 0,0-1 0,0 0 1,-1 0-1,1 0 0,0 1 1,0-1-1,-3 6-15,0 0 0,0 0 1,0 1-1,1-1 0,0 0 0,1 1 1,-1-1-1,1 1 0,0 8 0,0 69 52,2-51-49,-1-28 45,0 1 0,0-1 1,1 0-1,0 0 0,0 0 0,1 0 0,-1 0 1,1 0-1,0 0 0,0 0 0,1-1 0,-1 1 0,4 4 1,-4-8-22,-1 1 1,1 0 0,-1-1 0,1 0 0,0 1 0,0-1 0,-1 0 0,1 0 0,0 0 0,0 0-1,0 0 1,0-1 0,0 1 0,0-1 0,0 1 0,1-1 0,-1 0 0,0 1 0,0-1 0,0 0-1,0 0 1,0-1 0,1 1 0,-1 0 0,0-1 0,0 1 0,0-1 0,0 0 0,0 0 0,0 0 0,0 0-1,0 0 1,-1 0 0,1 0 0,1-2 0,6-4-13,0 0 0,-1-1 0,0 0 0,0 0 0,-1-1 0,0 0 0,0 0 0,-1 0 0,-1-1 0,7-14 0,0-5 0,-1-1 0,11-43 0,-22 77 0,-1 1 0,1-1 0,0 1 0,0 0 0,0-1 0,0 1 0,1-1 0,0 1 0,0-1 0,0 1 0,1-1 0,2 7 0,-3-8 0,0-1 0,1 1 0,-1-1 0,1 1 0,-1-1 0,1 0 0,0 1 0,-1-1 0,1 0 0,1 0 0,-1 0 0,0 0 0,0-1 0,1 1 0,-1-1 0,1 1 0,-1-1 0,1 0 0,-1 0 0,1 0 0,4 1 0,-1-2 0,0 0 0,1-1 0,-1 1 0,0-1 0,-1 0 0,1-1 0,0 0 0,0 0 0,-1 0 0,1 0 0,-1-1 0,1 0 0,-1 0 0,0 0 0,0-1 0,-1 0 0,1 0 0,-1 0 0,7-8 0,-5 6 0,-1-1 0,0 1 0,-1-1 0,1 0 0,-1-1 0,-1 1 0,1-1 0,-1 1 0,-1-1 0,1 0 0,-1 0 0,-1 0 0,2-17 0,-3 25 0,0-1 0,0 0 0,0 0 0,0 0 0,0 0 0,0 0 0,0 0 0,0 0 0,0 0 0,0 1 0,-1-1 0,1 0 0,0 0 0,-1 0 0,1 0 0,-1 1 0,1-1 0,-1 0 0,1 0 0,-1 1 0,0-1 0,1 1 0,-1-1 0,0 0 0,1 1 0,-1-1 0,0 1 0,0-1 0,1 1 0,-1 0 0,0-1 0,0 1 0,0 0 0,0 0 0,0-1 0,1 1 0,-1 0 0,0 0 0,0 0 0,0 0 0,0 0 0,0 0 0,0 0 0,0 0 0,0 1 0,-2 0 0,0-1 0,0 1 0,0 0 0,1 0 0,-1 1 0,0-1 0,1 0 0,-1 1 0,1 0 0,0-1 0,-1 1 0,1 0 0,-3 3 0,-2 5 0,1 0 0,0 0 0,0 1 0,1 0 0,0 0 0,1 0 0,0 0 0,1 1 0,0 0 0,1-1 0,1 1 0,-1 0 0,2 15 0,0-25 0,1-1 0,-1 1 0,1-1 0,0 0 0,-1 1 0,1-1 0,0 0 0,0 0 0,0 0 0,0 1 0,0-1 0,0 0 0,0 0 0,0-1 0,0 1 0,0 0 0,1 0 0,-1 0 0,0-1 0,1 1 0,-1-1 0,0 1 0,1-1 0,-1 1 0,1-1 0,-1 0 0,1 0 0,-1 0 0,1 0 0,-1 0 0,3 0 0,53-2 0,-52 1 0,50-6 0,-34 3 0,0 1 0,0 1 0,0 1 0,23 2 0,-41 0 0,0 0 0,-1-1 0,1 1 0,0 0 0,-1 1 0,1-1 0,0 0 0,-1 1 0,0-1 0,1 1 0,-1 0 0,0 0 0,0 0 0,3 4 0,-2-3 0,0-46 0,-2 17 0,0 15 0,-1 0 0,1-1 0,-2 1 0,0 0 0,0 0 0,-1-1 0,0 1 0,-1 0 0,0 1 0,-7-15 0,12 31-1418,-2-4 834,0-1 0,0 1-1,1-1 1,-1 1 0,0-1-1,1 1 1,-1-1 0,1 1-1,0-1 1,0 0 0,-1 1-1,1-1 1,2 2 0,16 12-6725,5-3-4163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4:59.518"/>
    </inkml:context>
    <inkml:brush xml:id="br0">
      <inkml:brushProperty name="width" value="0.025" units="cm"/>
      <inkml:brushProperty name="height" value="0.025" units="cm"/>
    </inkml:brush>
  </inkml:definitions>
  <inkml:trace contextRef="#ctx0" brushRef="#br0">104 174 19731,'0'0'3219,"-10"-3"-256,-29-9-609,37 12-2294,0-1 0,1 1 0,-1 0 0,1 0 0,-1 0 0,1 0 0,-1 1 0,0-1 0,1 0-1,-1 1 1,1-1 0,-1 1 0,1-1 0,-1 1 0,1 0 0,0 0 0,-1-1 0,1 1 0,0 0 0,0 0 0,-1 0 0,1 0 0,0 1 0,0-1 0,0 0 0,0 0 0,1 1 0,-1-1 0,0 0 0,0 1 0,1-1 0,-1 1 0,1-1 0,-1 1 0,1 2 0,-10 55 539,10-56-507,-1 2-30,1 1 0,0-1 0,0 0 0,0 0 0,0 1 0,1-1-1,2 9 1,-2-13-54,0 0 0,-1 0 0,1 1 0,0-1 0,0 0 0,0 0 0,0 0 0,0 0 0,0 0 0,0-1 0,0 1 0,0 0 0,0 0 0,1-1 0,-1 1 0,0-1 0,1 1 0,-1-1 0,0 1 0,1-1 0,-1 0 0,0 0 0,1 0 0,-1 0 0,0 0 0,1 0 0,-1 0 0,0 0 0,1 0 0,-1-1 0,1 1 0,-1 0 0,0-1 0,2 0 0,4-2 26,1 0 0,-1 0 1,0 0-1,-1-1 1,1 0-1,-1-1 1,1 1-1,-1-1 1,-1 0-1,1-1 1,5-6-1,53-72 38,-62 80-66,12-16 52,-1 0 1,-1-1 0,-1 0 0,-1-1-1,15-45 1,-25 67-58,-1 1 0,1-1 0,0 0 0,0 0 0,0 0 0,0 0 0,0 0 0,0 0 0,0 0 0,-1 0-1,1 0 1,0 0 0,0 0 0,0 0 0,0 0 0,0 0 0,-1 0 0,1 0 0,0 0 0,0 0 0,0 0 0,0 0 0,0 0 0,0 0 0,-1 0 0,1 0 0,0 0 0,0 0 0,0 0 0,0 0 0,0 0-1,0-1 1,-1 1 0,1 0 0,0 0 0,0 0 0,0 0 0,0 0 0,0 0 0,0 0 0,0-1 0,-9 14-9,-4 13 8,-64 152 0,71-162 0,0 1 0,2 0 0,0 0 0,1 0 0,1 1 0,0-1 0,2 1 0,2 31 0,-2-47-116,1 0 1,0 0-1,0 0 0,-1 0 1,1 0-1,0 0 0,1 0 1,-1 0-1,0-1 0,0 1 0,1 0 1,-1-1-1,1 1 0,-1-1 1,1 0-1,0 1 0,0-1 1,0 0-1,-1 0 0,1 0 1,0 0-1,0 0 0,0-1 1,4 2-1,-5-2-59,1 0-1,-1 1 1,1-1 0,-1 0-1,1 0 1,-1 0 0,1 0 0,-1 0-1,1 0 1,-1 0 0,1-1-1,-1 1 1,1 0 0,-1-1 0,1 1-1,-1-1 1,1 0 0,-1 1-1,0-1 1,1 0 0,-1 0 0,0 0-1,0 0 1,0 0 0,0 0-1,0 0 1,0 0 0,0-1 0,0 1-1,0 0 1,0 0 0,-1-1-1,1 1 1,0-3 0,4-17-7069</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0.032"/>
    </inkml:context>
    <inkml:brush xml:id="br0">
      <inkml:brushProperty name="width" value="0.025" units="cm"/>
      <inkml:brushProperty name="height" value="0.025" units="cm"/>
    </inkml:brush>
  </inkml:definitions>
  <inkml:trace contextRef="#ctx0" brushRef="#br0">0 131 18321,'0'0'10773,"11"-2"-9113,-7 2-1597,1-1 0,-1 0 0,1 0 0,0 0 0,-1 0 0,0-1 0,1 0 0,-1 0-1,0 0 1,0 0 0,0-1 0,0 0 0,-1 1 0,1-1 0,-1-1 0,1 1 0,-1 0-1,0-1 1,0 0 0,-1 0 0,1 0 0,-1 0 0,0 0 0,0 0 0,0 0 0,0-1 0,-1 1-1,0-1 1,0 1 0,0-1 0,0-8 0,-1 12-63,0 0 0,1 0 0,-1 1 0,0-1 0,0 0 0,0 0 0,0 1 0,0-1 0,0 0 0,0 0 0,0 0 0,0 1 0,0-1 0,-1 0 0,1 0 0,0 1 0,0-1 0,-1 0 0,1 1 0,-1-1 0,1 0 0,0 1 0,-1-1 0,1 0 0,-1 1 0,0-1 0,1 1 0,-1-1 0,1 1 0,-1-1 0,0 1 0,1 0 0,-1-1 0,0 1 0,1 0 0,-1 0 0,0-1 0,0 1 0,1 0 0,-1 0 0,0 0 0,0 0 0,0 0 0,0 0 0,-2 0 0,1 1 0,0-1 0,0 1 0,0 0 0,-1 0 0,1 0 0,0 0 0,0 0 0,1 0 0,-1 1 0,0-1 0,0 1 0,0-1 0,-1 4 0,-3 3 0,0 1 0,1 0 0,0 1 0,1-1 0,0 1 0,1 0 0,0 0 0,0 0 0,1 0 0,0 0 0,1 1 0,0-1 0,1 14 0,0-23 0,0 1 0,0 0 0,0-1 0,0 1 0,1-1 0,-1 1 0,0 0 0,1-1 0,-1 1 0,1-1 0,-1 1 0,1-1 0,0 1 0,0-1 0,0 0 0,0 1 0,0-1 0,0 0 0,0 0 0,0 0 0,0 0 0,0 0 0,1 0 0,-1 0 0,1 0 0,-1 0 0,0 0 0,1-1 0,-1 1 0,1-1 0,-1 1 0,1-1 0,0 1 0,-1-1 0,1 0 0,-1 0 0,1 0 0,0 0 0,-1 0 0,1 0 0,0 0 0,-1-1 0,1 1 0,-1 0 0,1-1 0,1 0 0,9-2 0,0-1 0,-1 0 0,1 0 0,18-11 0,22-17 0,-42 24 0,2 0 0,-1 1 0,1 0 0,0 0 0,1 2 0,-1-1 0,1 2 0,0 0 0,1 0 0,18-2 0,-31 6 0,0 1 0,0-1 0,1 1 0,-1-1 0,0 1 0,0 0 0,0-1 0,0 1 0,0 0 0,0 0 0,0 0 0,-1 0 0,1 0 0,0 0 0,0 0 0,-1 0 0,1 0 0,-1 0 0,1 0 0,-1 0 0,1 0 0,-1 1 0,1-1 0,-1 0 0,0 0 0,0 0 0,0 1 0,0-1 0,0 0 0,0 0 0,0 3 0,-1 49 0,0-43 0,0 2 0,2 21 0,0-32 0,0 0 0,-1 0 0,1 0 0,0-1 0,-1 1 0,1 0 0,0 0 0,0-1 0,0 1 0,0-1 0,0 1 0,-1-1 0,1 1 0,0-1 0,0 1 0,0-1 0,0 0 0,1 1 0,-1-1 0,0 0 0,0 0 0,0 0 0,0 0 0,0 0 0,0 0 0,0 0 0,0 0 0,0 0 0,2-1 0,9-2 0,0-1 0,0 0 0,-1-1 0,1 0 0,-1-1 0,0 0 0,0-1 0,15-12 0,20-11 0,-30 20 0,-7 5 0,0-1 0,0 1 0,0 1 0,1-1 0,-1 2 0,1-1 0,0 1 0,19-3 0,-29 6 0,1 0 0,-1 0 0,1 0 0,-1 0 0,1 0 0,-1 0 0,0 1 0,1-1 0,-1 0 0,1 0 0,-1 0 0,0 0 0,1 0 0,-1 1 0,0-1 0,1 0 0,-1 0 0,0 1 0,1-1 0,-1 0 0,0 1 0,0-1 0,1 0 0,-1 1 0,0-1 0,0 0 0,1 1 0,-1-1 0,0 0 0,0 1 0,0-1 0,0 1 0,0-1 0,0 0 0,1 1 0,-4 20 0,-12 18 0,-31 34-4239,36-63-2637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5.963"/>
    </inkml:context>
    <inkml:brush xml:id="br0">
      <inkml:brushProperty name="width" value="0.025" units="cm"/>
      <inkml:brushProperty name="height" value="0.025" units="cm"/>
    </inkml:brush>
  </inkml:definitions>
  <inkml:trace contextRef="#ctx0" brushRef="#br0">4 2643 8456,'0'0'128,"0"0"0,-1 0-1,1 0 1,0 0 0,0-1 0,0 1 0,0 0 0,0 0-1,0 0 1,-1 0 0,1 0 0,0 0 0,0 0-1,0 0 1,0 0 0,0 0 0,0 0 0,0 0 0,-1 0-1,1 0 1,0-1 0,0 1 0,0 0 0,0 0-1,0 0 1,0 0 0,0 0 0,0 0 0,0 0-1,0-1 1,0 1 0,0 0 0,0 0 0,0 0 0,0 0-1,0 0 1,0 0 0,0-1 0,0 1 0,0 0-1,0 0 1,0 0 0,0 0 0,0 0 0,0 0 0,0-1-1,0 1 1,0 0 0,0 0 0,0 0 0,0 0-1,0 0 1,0 0 0,0 0 0,0-1 0,1 1 0,-1 0-1,0 0 1,0 0 0,0 0 0,0 0 0,11-13 1764,14-10-1625,311-205 3569,-111 82-3887,891-640-2191,-123 183 3267,-303 189 0,-131 69-758,-511 317-224,-34 20 81,-9 7 114,-1-1 0,0 0-1,0 0 1,0 0-1,-1-1 1,1 1 0,0-1-1,-1 0 1,0 0-1,0 0 1,0 0 0,5-8-1,-10 11-124,-1-1 0,1 0 1,-1 1-1,1 0 0,-1 0 0,0 0 0,1 0 0,-1 0 0,0 0 0,-3 2 0,-2 1-549,-1 0 1,1 1-1,0 0 0,0 1 1,-11 7-1,-29 16-5988,20-18-836</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6.553"/>
    </inkml:context>
    <inkml:brush xml:id="br0">
      <inkml:brushProperty name="width" value="0.025" units="cm"/>
      <inkml:brushProperty name="height" value="0.025" units="cm"/>
    </inkml:brush>
  </inkml:definitions>
  <inkml:trace contextRef="#ctx0" brushRef="#br0">104 66 12204,'0'0'1975,"4"-9"-598,13-28-299,-17 36-982,0-1-1,1 1 0,-1 0 0,1 0 1,-1 0-1,1-1 0,0 1 0,0 0 1,-1 0-1,1 0 0,0 0 0,0 0 1,0 0-1,0 1 0,0-1 0,0 0 0,1 0 1,-1 1-61,-1 0 0,1 0 1,-1 1-1,1-1 0,-1 0 1,1 1-1,-1-1 1,0 0-1,1 1 0,-1-1 1,0 1-1,0-1 0,1 1 1,-1-1-1,0 1 0,0-1 1,1 1-1,-1-1 0,0 1 1,0-1-1,0 1 0,0-1 1,0 1-1,0-1 1,0 1-1,0 0 0,-1 44 846,-8-20-166,-1-1 0,-2 0 0,0 0 0,-16 22 0,13-23 1,1 1 0,2 0 0,-17 44 0,29-67-709,-1 1 1,0-1 0,1 0 0,0 0 0,-1 0 0,1 1 0,0-1 0,0 0 0,0 1 0,0-1 0,0 0 0,0 0 0,0 1 0,0-1 0,0 0-1,0 1 1,1-1 0,-1 0 0,1 0 0,-1 1 0,1-1 0,-1 0 0,1 0 0,0 0 0,-1 0 0,2 1 0,0-1 6,0 0 1,-1 0-1,1 0 1,0-1-1,0 1 1,0-1 0,0 1-1,0-1 1,0 0-1,0 0 1,0 0-1,0 0 1,0 0-1,0 0 1,3-1 0,14-3 104,0-2 0,37-14 0,-30 10-75,2 3-112,0 1-1,0 1 0,46-1 0,6-2-2873,-1-8-4982,-21-5-5780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7.440"/>
    </inkml:context>
    <inkml:brush xml:id="br0">
      <inkml:brushProperty name="width" value="0.025" units="cm"/>
      <inkml:brushProperty name="height" value="0.025" units="cm"/>
    </inkml:brush>
  </inkml:definitions>
  <inkml:trace contextRef="#ctx0" brushRef="#br0">308 62 15054,'0'0'2162,"2"-9"32,2-31 379,-4 40-2497,1-1-1,-1 1 0,0-1 0,0 1 0,0 0 1,0-1-1,0 1 0,0-1 0,0 1 0,0-1 0,-1 1 1,1-1-1,0 1 0,0 0 0,0-1 0,0 1 0,-1-1 1,1 1-1,0 0 0,0-1 0,-1 1 0,1 0 1,0-1-1,0 1 0,-1 0 0,1-1 0,-1 1 0,1 0 1,0 0-1,-1-1 0,1 1 0,0 0 0,-1 0 0,1 0 1,-1-1-1,1 1 0,-1 0 0,1 0 0,-1 0 0,1 0 1,0 0-1,-1 0 0,1 0 0,-1 0 0,1 0 1,-1 0-1,1 0 0,-1 0 0,1 1 0,0-1 0,-1 0 1,1 0-1,-1 0 0,1 1 0,0-1 0,-1 0 0,1 0 1,0 1-1,-1-1 0,1 0 0,0 1 0,-1-1 1,1 0-1,-1 1 0,-23 18 377,-12 16 276,2 3 1,2 1-1,-44 69 1,62-87-519,2 0 0,1 1 0,1 1-1,1 0 1,0 0 0,2 1 0,1-1 0,1 2 0,-3 35 0,7-56-218,1 1 1,0 0 0,0-1 0,0 1 0,1-1-1,0 1 1,0-1 0,0 1 0,0-1 0,1 0 0,-1 1-1,1-1 1,0 0 0,0 0 0,1 0 0,-1 0-1,5 4 1,-3-4-240,1-1-1,-1 0 0,1 0 1,-1 0-1,1-1 1,0 0-1,0 0 0,0 0 1,0 0-1,0-1 0,0 0 1,1 0-1,-1 0 1,9-1-1,-1 1-1615,0 0 0,-1-1 0,1-1 0,19-3-1,5-12-6869</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7.813"/>
    </inkml:context>
    <inkml:brush xml:id="br0">
      <inkml:brushProperty name="width" value="0.025" units="cm"/>
      <inkml:brushProperty name="height" value="0.025" units="cm"/>
    </inkml:brush>
  </inkml:definitions>
  <inkml:trace contextRef="#ctx0" brushRef="#br0">130 47 14958,'0'0'10442,"0"10"-9049,-4 17-840,0 0 0,-2 0 0,-1-1 0,0 1-1,-3-1 1,-17 37 0,11-27 148,1 0 1,-16 69-1,31-104-701,-1-1 0,1 1 0,0-1 0,0 1 0,-1-1 0,1 1 0,0-1 0,0 1 0,0 0 0,-1-1 0,1 1 0,0-1 0,0 1 0,0 0 0,0-1 0,0 1 0,0 0 0,0-1 0,0 1 0,0-1 0,1 1 0,-1 0 0,0-1 0,0 1 0,1-1 0,-1 1 0,0-1 0,0 1 0,1-1 0,-1 1 0,1-1 0,-1 1 0,0-1 0,1 1 0,-1-1 0,1 0 0,-1 1 0,1-1 0,-1 0 0,1 1 0,-1-1 0,1 0 0,0 0 0,-1 1 0,1-1 0,-1 0 0,1 0 0,0 0 0,-1 0 0,1 0 0,-1 0 0,1 0 0,0 0 0,-1 0 0,1 0 0,-1 0 0,1 0 0,0-1 0,-1 1 0,1 0 0,-1 0 0,1-1 0,-1 1 0,1 0 0,-1-1 0,1 1 0,-1 0 0,2-2 0,38-26 0,-39 28 0,31-29 0,0-1 0,-2-1 0,-1-2 0,-2-1 0,-1-1 0,-2-1 0,-2-1 0,-1-1 0,-1-1 0,21-65 0,-53 135-3083,-16 18-7084,12-26 996</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8.156"/>
    </inkml:context>
    <inkml:brush xml:id="br0">
      <inkml:brushProperty name="width" value="0.025" units="cm"/>
      <inkml:brushProperty name="height" value="0.025" units="cm"/>
    </inkml:brush>
  </inkml:definitions>
  <inkml:trace contextRef="#ctx0" brushRef="#br0">6 0 16271,'0'0'1794,"-5"56"608,5-28-224,0-2-416,9-3-160,3-5-481,4-4-737,2-6-288,1-7-544,5-1-1858,-3-9-2211,-1-11-4195</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8.516"/>
    </inkml:context>
    <inkml:brush xml:id="br0">
      <inkml:brushProperty name="width" value="0.025" units="cm"/>
      <inkml:brushProperty name="height" value="0.025" units="cm"/>
    </inkml:brush>
  </inkml:definitions>
  <inkml:trace contextRef="#ctx0" brushRef="#br0">97 6 12236,'0'0'14435,"-9"2"-13720,5-1-586,-1 0 0,1 0 1,-1 1-1,1-1 0,0 1 1,0 0-1,-1 0 0,1 1 0,1-1 1,-1 1-1,0 0 0,1 0 0,-1 0 1,1 1-1,0-1 0,0 1 0,0-1 1,1 1-1,-1 0 0,1 0 0,0 0 1,0 1-1,0-1 0,1 0 1,-1 1-1,1-1 0,-1 9 0,20-15 106,-10-1-175,0-1-1,0-1 0,-1 0 1,0 0-1,0 0 0,-1-1 1,10-9-1,-11 10-51,0-1 1,0 1-1,1 0 0,0 1 1,0-1-1,0 1 0,0 1 0,1-1 1,0 1-1,12-5 0,-17 8-14,-1 0 1,0 1-1,0-1 1,0 0-1,0 1 0,0-1 1,1 0-1,-1 1 0,0-1 1,0 1-1,0 0 0,0-1 1,0 1-1,-1 0 0,1 0 1,0-1-1,0 1 0,0 0 1,-1 0-1,1 0 1,0 0-1,-1 0 0,1 0 1,-1 0-1,1 0 0,-1 0 1,1 1-1,-1-1 0,0 0 1,0 0-1,1 0 0,-1 0 1,0 0-1,0 1 0,-1 1 1,4 53 44,-4-48-30,0 13 34,0-16-36,1 1 0,0-1-1,0 0 1,0 1-1,0-1 1,1 0 0,1 6-1,-2-11 16,1 1-1,-1-1 1,0 0-1,1 0 1,-1 1-1,1-1 0,-1 0 1,1 0-1,-1 0 1,0 0-1,1 1 1,-1-1-1,1 0 0,-1 0 1,1 0-1,-1 0 1,1 0-1,-1 0 1,1 0-1,-1-1 0,1 1 1,-1 0-1,0 0 1,1 0-1,-1 0 1,1 0-1,-1-1 0,1 1 1,-1 0-1,0 0 1,1-1-1,-1 1 1,0 0-1,1-1 0,-1 1 1,15-12 189,19-28-163,-28 32-83,1-1 0,0 1 1,0 0-1,0 1 0,14-10 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8.876"/>
    </inkml:context>
    <inkml:brush xml:id="br0">
      <inkml:brushProperty name="width" value="0.025" units="cm"/>
      <inkml:brushProperty name="height" value="0.025" units="cm"/>
    </inkml:brush>
  </inkml:definitions>
  <inkml:trace contextRef="#ctx0" brushRef="#br0">179 0 20948,'0'0'1991,"-11"7"150,-15 9-1110,0 2 1,2 1 0,-28 27-1,141-36-929,-85-9-39,-1 0 0,1 0 1,-1 0-1,1 0 0,-1 1 1,0 0-1,0-1 0,0 1 1,0 0-1,0 1 0,0-1 1,0 0-1,-1 1 0,1 0 1,-1 0-1,0-1 0,0 1 1,0 1-1,3 5 0,-4-6 6,0 0-1,0 0 1,-1 1-1,0-1 1,0 0-1,0 0 0,0 0 1,0 0-1,0 1 1,-1-1-1,1 0 1,-1 0-1,0 0 1,0 0-1,0 0 1,-1 0-1,1 0 0,-1-1 1,1 1-1,-1 0 1,0-1-1,0 1 1,-3 2-1,-1 2-37,0-1-1,0 1 1,-1-1-1,0 0 1,0-1-1,0 0 1,0 0 0,-1-1-1,0 1 1,0-2-1,-1 1 1,1-1-1,0 0 1,-1-1-1,0 0 1,0 0-1,-10 0 1,18-2-80,1 0 1,-1 0-1,0 0 1,0 0-1,0 0 1,1 0-1,-1 0 1,0 0-1,0-1 1,0 1-1,1 0 1,-1 0-1,0-1 1,0 1-1,1-1 1,-1 1-1,0 0 1,1-1-1,-1 1 1,0-1-1,1 0 1,-1 1-1,1-1 1,-1 1-1,1-1 1,-1 0-1,1 1 1,0-1-1,-1-1 1,0 0-243,1 0 0,0 0 0,0 0 1,0 0-1,0 0 0,0 0 0,0 0 0,1 0 1,-1 1-1,1-1 0,1-4 0,0 0-826,0 0 0,1 0 0,0 0 0,1 1 0,-1-1 0,8-7 0,13-8-5770,3 1-3538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1.287"/>
    </inkml:context>
    <inkml:brush xml:id="br0">
      <inkml:brushProperty name="width" value="0.025" units="cm"/>
      <inkml:brushProperty name="height" value="0.025" units="cm"/>
    </inkml:brush>
  </inkml:definitions>
  <inkml:trace contextRef="#ctx0" brushRef="#br0">8 23 18706,'0'0'6598,"11"-3"-4516,-4 1-2000,4-2 385,1 0 1,-1 1-1,1 1 0,15-1 0,-25 2-421,0 1-1,0 0 0,0-1 1,0 1-1,0 0 0,0 1 1,0-1-1,0 0 0,0 0 0,0 1 1,0-1-1,-1 1 0,1 0 1,0 0-1,0-1 0,0 1 1,0 0-1,-1 0 0,1 1 0,-1-1 1,1 0-1,-1 1 0,1-1 1,-1 1-1,0-1 0,1 1 0,-1-1 1,0 1-1,0 0 0,0 0 1,0 0-1,-1-1 0,1 1 1,0 0-1,-1 0 0,1 3 0,-1 1-24,0 0 0,0 0 0,0 0 0,-1 1 0,0-1 0,0 0 0,0 0 0,-1 0 0,0-1 0,0 1 0,0 0 0,-1-1 0,-3 6 0,-6 8 164,-1-1-1,-21 22 0,23-28-121,0 0 0,2 0 0,-1 1 0,2 0-1,0 0 1,-7 15 0,15-27-66,-1 0 1,1 0-1,0 0 1,-1 0-1,1 0 0,0 0 1,0 0-1,0 0 1,-1 0-1,1 0 1,0-1-1,0 1 0,0 0 1,1 0-1,-1 0 1,0 0-1,0 0 1,0 0-1,1 0 0,-1 0 1,1 0-1,-1 0 1,0 0-1,1 0 0,0-1 1,-1 1-1,1 0 1,-1 0-1,1-1 1,1 2-1,0-1-20,1 0-1,-1 1 1,1-1 0,-1-1-1,1 1 1,-1 0-1,1 0 1,0-1 0,-1 0-1,1 1 1,3-1 0,8-1-328,0 0 1,0 0 0,21-6-1,-22 4-1525,0-2 0,0 0 0,-1 0 0,1-1 0,-1-1 0,19-14 0,7-7-6196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9.403"/>
    </inkml:context>
    <inkml:brush xml:id="br0">
      <inkml:brushProperty name="width" value="0.025" units="cm"/>
      <inkml:brushProperty name="height" value="0.025" units="cm"/>
    </inkml:brush>
  </inkml:definitions>
  <inkml:trace contextRef="#ctx0" brushRef="#br0">61 0 13997,'0'0'14958,"-4"10"-14760,-6 12-138,2-4 105,0 1 1,1 0-1,0 0 0,2 1 0,-6 40 1,11-60-161,0 1 1,0 0 0,0-1-1,0 1 1,0 0 0,0-1 0,0 1-1,0 0 1,0-1 0,0 1-1,1 0 1,-1-1 0,0 1 0,0-1-1,1 1 1,-1 0 0,0-1-1,1 1 1,-1-1 0,0 1-1,1-1 1,-1 1 0,1-1 0,-1 1-1,1-1 1,-1 1 0,1-1-1,0 0 1,-1 1 0,1-1 0,-1 0-1,1 0 1,0 1 0,0-1-1,28-7 272,21-26 53,-4-12-180,17-13 25,-62 61-164,-1-1 0,0 0-1,0 0 1,0 0 0,0 1-1,0-1 1,0 0 0,0 0-1,-1 0 1,1 0 0,-1 1-1,-1 2 1,-7 18 146,5-15-36,1-1 1,0 1 0,0-1 0,1 1 0,0 0-1,-1 16 1,3-24-118,0 0 1,1 1-1,-1-1 0,0 1 1,0-1-1,1 1 0,-1-1 0,0 0 1,1 1-1,-1-1 0,1 1 1,-1-1-1,0 0 0,1 0 1,-1 1-1,1-1 0,-1 0 0,1 0 1,-1 1-1,1-1 0,-1 0 1,1 0-1,-1 0 0,1 0 1,-1 0-1,1 0 0,-1 0 0,1 0 1,-1 0-1,1 0 0,-1 0 1,1 0-1,-1 0 0,1-1 1,-1 1-1,1 0 0,-1 0 0,1 0 1,-1-1-1,1 1 0,-1 0 1,1-1-1,-1 1 0,1-1 1,23-11 84,15-20-89,17-11 0,-55 43 0,-1 0 0,1 0 0,-1 0 0,1 0 0,-1 0 0,1-1 0,-1 1 0,1 0 0,0 0 0,-1 0 0,1 0 0,-1 1 0,1-1 0,-1 0 0,1 0 0,-1 0 0,1 0 0,-1 0 0,0 1 0,1-1 0,-1 0 0,1 0 0,-1 1 0,1-1 0,-1 0 0,0 1 0,1-1 0,-1 1 0,0-1 0,1 0 0,-1 1 0,0-1 0,1 1 0,-1-1 0,0 1 0,0-1 0,0 1 0,0-1 0,1 1 0,-1-1 0,0 1 0,0-1 0,0 1 0,0-1 0,0 1 0,0-1 0,0 1 0,0-1 0,0 1 0,0-1 0,-1 2 0,1 39 0,-1-29 0,1-12 0,1 0 0,-1 1 0,0-1 0,0 0 0,0 0 0,0 1 0,0-1 0,0 0 0,0 0 0,1 0 0,-1 1 0,0-1 0,0 0 0,0 0 0,0 0 0,1 1 0,-1-1 0,0 0 0,0 0 0,1 0 0,-1 0 0,0 0 0,0 0 0,0 1 0,1-1 0,-1 0 0,0 0 0,0 0 0,1 0 0,-1 0 0,0 0 0,1 0 0,-1 0 0,0 0 0,0 0 0,1 0 0,-1 0 0,0 0 0,0-1 0,1 1 0,-1 0 0,0 0 0,0 0 0,0 0 0,1 0 0,-1 0 0,0-1 0,0 1 0,1 0 0,-1 0 0,12-7 0,12-15 0,-21 18 0,1 0 0,0 0 0,0 0 0,0 1 0,0-1 0,0 1 0,1 0 0,0 0 0,-1 1 0,1-1 0,0 1 0,0 0 0,8-2 0,-11 5-331,-1 0 0,0 0 0,0 0 0,-1 0 0,1 0 0,0-1 0,0 1 0,0 1 0,-1-1 0,1 0 0,0 0 0,-1 0 0,1 0 0,-1 0 0,1 1 1,-1-1-1,0 0 0,1 0 0,-1 1 0,0-1 0,0 0 0,0 1 0,0-1 0,0 0 0,0 0 0,-1 2 0,1 2-2979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09.861"/>
    </inkml:context>
    <inkml:brush xml:id="br0">
      <inkml:brushProperty name="width" value="0.025" units="cm"/>
      <inkml:brushProperty name="height" value="0.025" units="cm"/>
    </inkml:brush>
  </inkml:definitions>
  <inkml:trace contextRef="#ctx0" brushRef="#br0">135 8 21236,'0'0'2776,"-9"-1"198,-2-2-2178,7 2-547,0 0 0,0 1 0,0-1 0,0 1 0,-1-1 0,1 1 0,0 1 0,-7 0 0,10-1-229,0 0 1,0 1-1,0-1 1,0 1-1,0-1 1,0 1-1,0-1 1,0 1-1,0 0 0,0-1 1,0 1-1,0 0 1,0 0-1,1 0 1,-1-1-1,0 1 1,1 0-1,-1 0 0,1 0 1,-1 0-1,1 0 1,-1 0-1,1 1 1,-1-1-1,1 0 1,0 0-1,0 0 0,0 0 1,0 0-1,0 0 1,0 1-1,0-1 1,0 0-1,0 0 0,0 0 1,1 2-1,-1 0-25,1 1 0,0-1 0,0 0 0,0 1-1,0-1 1,0 0 0,1 0 0,0 0 0,-1 0-1,1 0 1,3 3 0,5 4-97,1 1 0,-2 0 0,0 1 0,0 0 1,-1 0-1,0 1 0,-1 0 0,-1 1 0,10 27 0,-14-32 156,0 0 0,-1 0 1,0 0-1,0 0 0,-1 0 0,0 0 1,-1 0-1,0 0 0,0 0 0,-1 0 1,0 0-1,-1 0 0,1 0 0,-2-1 1,1 1-1,-1-1 0,-6 9 0,2-5 260,0 1 0,0-2-1,-12 13 1,17-21-265,1 0 0,-1 0 1,0-1-1,0 1 0,0-1 1,-1 0-1,1 0 0,0 0 1,-1-1-1,1 1 0,-1-1 0,0 1 1,0-1-1,1 0 0,-1-1 1,-6 1-1,9-1-49,-1 0 0,1-1 0,-1 1 0,1-1 0,0 1 0,-1-1 0,1 0 0,0 1 0,0-1 0,0 0 0,-1 0 0,1 0 0,0 0 0,0 0 0,0 0 0,1 0 0,-1 0 0,0-1 0,0 1 0,0 0 0,1 0 0,-1-1 0,1 1 0,-1-1 0,1 1 0,0 0 0,-1-1 0,1 1 0,0-1 0,0 1 0,0-2 0,-2-55 0,2 47 0,0-2-376,1 0-1,1 1 1,0-1 0,0 1-1,2-1 1,-1 1 0,1 0-1,1 0 1,0 0 0,11-15-1,5-6-1979,2 1-1,30-31 1,-36 43 1484,-3 3-5368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0.465"/>
    </inkml:context>
    <inkml:brush xml:id="br0">
      <inkml:brushProperty name="width" value="0.025" units="cm"/>
      <inkml:brushProperty name="height" value="0.025" units="cm"/>
    </inkml:brush>
  </inkml:definitions>
  <inkml:trace contextRef="#ctx0" brushRef="#br0">17 56 6726,'0'0'12204,"3"-7"-12017,10-19-129,-10 19 4827,3-6-3432,-3 11 219,-5 11-393,-12 34-370,8-30-569,1-1-1,1 1 0,0 0 1,1 1-1,1-1 0,0 0 1,0 1-1,2-1 1,0 21-1,1-34-339,-1 1 0,0-1 0,1 1 0,-1-1 0,0 1 0,1-1 0,-1 1 0,1-1 0,-1 1 0,1-1 0,-1 0 0,1 1 0,-1-1 0,1 0 0,-1 1 0,1-1 0,-1 0 0,1 0 0,0 0 0,-1 0 0,1 1 0,0-1 0,-1 0 0,1 0 0,-1 0 0,1 0 0,0 0 0,-1 0 0,1 0 0,0-1 0,-1 1 0,1 0 0,-1 0 0,1 0 0,-1-1 0,1 1 0,0 0 0,-1-1 0,1 0 0,24-12 0,-11 1 0,-1-1 0,-1-1 0,0 0 0,-1-1 0,-1 0 0,0 0 0,-1-1 0,0-1 0,-2 1 0,9-27 0,-23 65 0,-2 1 0,2-1 0,1 1 0,0 0 0,-3 43 0,9-66-2,1 1-1,-1 0 1,0 0-1,1 0 1,-1-1-1,0 1 1,1 0-1,-1 0 1,1-1-1,-1 1 1,1 0-1,0-1 1,-1 1-1,1 0 1,0-1 0,-1 1-1,1-1 1,0 1-1,0-1 1,-1 0-1,1 1 1,0-1-1,0 0 1,0 1-1,0-1 1,-1 0-1,1 0 1,0 0-1,0 0 1,0 0-1,0 0 1,0 0 0,0 0-1,-1 0 1,1 0-1,0-1 1,0 1-1,0 0 1,1-1-1,36-12-1297,-34 11-16,-1-1 1,1 1-1,-1-1 0,0 0 0,0-1 0,0 1 0,4-6 0,4-10-8795</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1.181"/>
    </inkml:context>
    <inkml:brush xml:id="br0">
      <inkml:brushProperty name="width" value="0.025" units="cm"/>
      <inkml:brushProperty name="height" value="0.025" units="cm"/>
    </inkml:brush>
  </inkml:definitions>
  <inkml:trace contextRef="#ctx0" brushRef="#br0">97 0 20884,'0'0'4649,"-5"14"-2807,-12 33-791,3 1 0,-10 54 0,-12 117 1188,47-267-2239,-7 31 0,0 0 0,0 0 0,0-29 0,-4 28 0,0 21 0,0 0 0,1 0 0,-1 0 0,0 0 0,1 0 0,0 0 0,-1-1 0,1 1 0,0 0 0,1 0 0,-1-1 0,0 1 0,1-1 0,-1 1 0,1-1 0,0 0 0,0 1 0,0-1 0,0 0 0,0 0 0,0-1 0,1 1 0,-1 0 0,1-1 0,-1 1 0,1-1 0,0 0 0,-1 0 0,1 0 0,0 0 0,0 0 0,0-1 0,-1 1 0,1-1 0,0 0 0,0 0 0,0 0 0,0 0 0,5-1 0,-3 0 0,0-1 0,-1 1 0,1-1 0,0 0 0,-1-1 0,0 1 0,1-1 0,-1 1 0,0-1 0,0-1 0,-1 1 0,1 0 0,-1-1 0,1 0 0,-1 0 0,0 0 0,0 0 0,-1 0 0,1-1 0,-1 1 0,0-1 0,-1 0 0,1 1 0,-1-1 0,1 0 0,-1 0 0,0-8 0,-1 14 0,0-1 0,0 0 0,0 0 0,0 0 0,0 1 0,0-1 0,-1 0 0,1 0 0,0 0 0,0 0 0,0 0 0,0 1 0,0-1 0,0 0 0,-1 0 0,1 0 0,0 0 0,0 0 0,0 0 0,0 1 0,0-1 0,-1 0 0,1 0 0,0 0 0,0 0 0,0 0 0,-1 0 0,1 0 0,0 0 0,0 0 0,0 0 0,0 0 0,-1 0 0,1 0 0,0 0 0,0 0 0,0 0 0,-1 0 0,1 0 0,0 0 0,0 0 0,0 0 0,0 0 0,-1-1 0,1 1 0,0 0 0,0 0 0,0 0 0,0 0 0,-1 0 0,1 0 0,0-1 0,0 1 0,0 0 0,0 0 0,0 0 0,0 0 0,0-1 0,0 1 0,-1 0 0,1 0 0,0 0 0,0 0 0,0-1 0,0 1 0,0 0 0,0 0 0,-9 11 0,4-1 0,1 0 0,1 0 0,0 0 0,0 0 0,0 1 0,2 0 0,-1-1 0,1 16 0,1-24 0,0 1 0,0 0 0,0-1 0,0 1 0,0 0 0,1-1 0,-1 1 0,1-1 0,0 1 0,0-1 0,0 1 0,0-1 0,0 1 0,1-1 0,-1 0 0,1 0 0,-1 0 0,1 0 0,0 0 0,0 0 0,0 0 0,0 0 0,0-1 0,0 1 0,0-1 0,0 1 0,1-1 0,-1 0 0,1 0 0,-1 0 0,1 0 0,-1-1 0,1 1 0,-1-1 0,1 1 0,0-1 0,-1 0 0,4 0 0,-4 0 0,-1 0 0,1 0 0,0 0 0,-1-1 0,1 1 0,0 0 0,-1-1 0,1 1 0,-1-1 0,1 0 0,-1 1 0,1-1 0,-1 0 0,1 0 0,-1 0 0,1 0 0,-1 0 0,0 0 0,0 0 0,0 0 0,0-1 0,2-2 0,-1 1 0,0-1 0,-1 0 0,0 0 0,1 0 0,-1 1 0,-1-1 0,1 0 0,-1 0 0,1-7 0,-2-9 0,-1-1 0,0 1 0,-7-22 0,7 30 0,-8-66 0,57 78 0,-28 11-3469,-17-5-377,-13-3-973,-10-3-8063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1.525"/>
    </inkml:context>
    <inkml:brush xml:id="br0">
      <inkml:brushProperty name="width" value="0.025" units="cm"/>
      <inkml:brushProperty name="height" value="0.025" units="cm"/>
    </inkml:brush>
  </inkml:definitions>
  <inkml:trace contextRef="#ctx0" brushRef="#br0">1 7 15246,'0'0'14798,"87"-6"-14862,-40 16-2402,-6 4-3556,-2-2-5124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1.882"/>
    </inkml:context>
    <inkml:brush xml:id="br0">
      <inkml:brushProperty name="width" value="0.025" units="cm"/>
      <inkml:brushProperty name="height" value="0.025" units="cm"/>
    </inkml:brush>
  </inkml:definitions>
  <inkml:trace contextRef="#ctx0" brushRef="#br0">214 0 15375,'0'0'7473,"8"8"-5273,-1-1-1774,0 0-1,-1 1 1,0-1 0,0 1 0,-1 0 0,0 1 0,0-1-1,-1 1 1,0 0 0,-1 0 0,0 1 0,3 16 0,0 5-290,-1 1 1,-1-1-1,-2 1 0,-1 0 1,-2 0-1,-1 0 1,-1-1-1,-2 1 1,-1-1-1,-2 0 1,-1 0-1,-1-1 1,-2 0-1,0-1 1,-30 48-1,9-25-1156,-2-1 1,-61 67-1,63-86-7612</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5.708"/>
    </inkml:context>
    <inkml:brush xml:id="br0">
      <inkml:brushProperty name="width" value="0.025" units="cm"/>
      <inkml:brushProperty name="height" value="0.025" units="cm"/>
    </inkml:brush>
  </inkml:definitions>
  <inkml:trace contextRef="#ctx0" brushRef="#br0">1 20 14253,'0'0'10474,"59"12"-7815,-20-11-737,9-1-513,4 0-608,6 0-609,6-6-160,-1-3-256,-2 1-641,-8 2-769,-9 3-960,-17 3-449,-16 0-704,-11 3-161,-25 9-1057,-14 2-4163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6.048"/>
    </inkml:context>
    <inkml:brush xml:id="br0">
      <inkml:brushProperty name="width" value="0.025" units="cm"/>
      <inkml:brushProperty name="height" value="0.025" units="cm"/>
    </inkml:brush>
  </inkml:definitions>
  <inkml:trace contextRef="#ctx0" brushRef="#br0">0 21 15375,'0'0'7206,"51"23"-5476,3-23-225,13 0-544,12 0-704,11 0-193,1-5-385,-2-5-2337,-8-3-3492,-7-3-8616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6.377"/>
    </inkml:context>
    <inkml:brush xml:id="br0">
      <inkml:brushProperty name="width" value="0.025" units="cm"/>
      <inkml:brushProperty name="height" value="0.025" units="cm"/>
    </inkml:brush>
  </inkml:definitions>
  <inkml:trace contextRef="#ctx0" brushRef="#br0">172 0 19667,'0'0'2199,"15"6"-902,129 41 996,-74-27-1491,87 38 0,-152-55-804,0-1 1,0 1-1,0 0 0,-1 0 0,1 0 1,-1 0-1,0 1 0,0 0 0,0 0 0,-1 0 1,6 8-1,-8-10-5,1 1 1,-2-1-1,1 0 0,0 1 1,0-1-1,-1 1 1,0-1-1,1 1 0,-1-1 1,0 1-1,0-1 0,0 1 1,0-1-1,-1 1 0,1-1 1,-1 1-1,0-1 1,1 1-1,-1-1 0,0 0 1,0 1-1,-1-1 0,1 0 1,0 0-1,-1 0 1,1 0-1,-1 0 0,-2 2 1,-8 9 57,-2-1 1,1 0 0,-1 0 0,-28 16-1,-74 35 130,55-30-140,-27 18-69,-32 18-567,39-33-6384,40-24-8518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8.346"/>
    </inkml:context>
    <inkml:brush xml:id="br0">
      <inkml:brushProperty name="width" value="0.025" units="cm"/>
      <inkml:brushProperty name="height" value="0.025" units="cm"/>
    </inkml:brush>
  </inkml:definitions>
  <inkml:trace contextRef="#ctx0" brushRef="#br0">52 63 7655,'0'0'14659,"-6"14"-14135,-3 10-295,1 0 1,0 0-1,2 1 1,1 0-1,1 0 1,0 27-1,3-40-85,1-4 55,-1 0 1,1 0-1,1 0 1,-1 0 0,2 0-1,2 11 1,-4-17-156,1 0 0,0-1-1,0 1 1,0 0 0,0-1 0,0 1 0,0-1 0,0 0 0,1 1 0,-1-1-1,1 0 1,-1 1 0,1-1 0,-1 0 0,1 0 0,-1 0 0,1-1 0,0 1 0,0 0-1,-1-1 1,1 1 0,0-1 0,0 1 0,0-1 0,-1 0 0,1 0 0,0 0-1,0 0 1,0 0 0,0 0 0,0 0 0,0-1 0,2 0 0,4-1 48,1-1 0,0 0 1,-1 0-1,0-1 0,0 0 0,0-1 1,0 0-1,-1 0 0,0-1 1,0 1-1,0-2 0,10-11 0,6-9 99,36-52-1,-49 65-5,-1 0 0,0-1-1,0 0 1,-2 0 0,0-1 0,-1 0 0,6-24 0,-18 108-2,2-22-95,1 61-1,3-95-82,1 0 0,0-1 0,1 1-1,0 0 1,1-1 0,1 1 0,-1-1-1,2 0 1,0 0 0,7 13 0,-10-21 17,0 1 1,1 0 0,-1 0 0,1-1 0,0 0 0,0 1 0,0-1-1,1 0 1,-1-1 0,1 1 0,-1-1 0,1 1 0,0-1 0,0 0-1,0 0 1,0-1 0,0 1 0,1-1 0,-1 0 0,0 0 0,1 0-1,-1-1 1,0 1 0,1-1 0,-1 0 0,1-1 0,-1 1 0,0-1-1,1 0 1,-1 0 0,0 0 0,1 0 0,-1-1 0,0 0 0,0 0-1,0 0 1,-1 0 0,1 0 0,4-4 0,5-4 67,0 0 1,-1-1 0,0-1-1,0 0 1,-1 0 0,-1-1-1,0-1 1,-1 0-1,10-19 1,-11 16-91,-1-1 0,-1 0 0,0 0 0,-1 0 0,-1-1 0,-1 0 0,-1 0 0,0 0 0,-1 0 0,-4-36 0,2 51 1,0 0 1,0-1-1,0 1 1,-1 0-1,0 0 0,1 1 1,-1-1-1,-1 0 1,1 1-1,0-1 1,-1 1-1,0 0 0,0-1 1,0 1-1,0 1 1,-6-5-1,8 6-2,0 0 0,0 1 0,0-1-1,-1 1 1,1-1 0,0 1 0,-1-1 0,1 1 0,0 0 0,-1-1-1,1 1 1,0 0 0,-1 0 0,1 0 0,0 0 0,-1 0 0,1 1-1,0-1 1,-1 0 0,-1 1 0,1 0-4,0 0 0,1 1 0,-1-1 0,1 0 0,-1 1 0,1-1 0,0 1 0,-1 0-1,1-1 1,0 1 0,0 0 0,0 0 0,0 0 0,1 0 0,-1-1 0,0 1 0,1 0 0,-1 3 0,-4 25-1723,5 0-4324,0-24 4196,0 9-4908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1.677"/>
    </inkml:context>
    <inkml:brush xml:id="br0">
      <inkml:brushProperty name="width" value="0.025" units="cm"/>
      <inkml:brushProperty name="height" value="0.025" units="cm"/>
    </inkml:brush>
  </inkml:definitions>
  <inkml:trace contextRef="#ctx0" brushRef="#br0">233 6 8552,'0'0'18935,"-11"-2"-17734,10 2-1165,-3-1 5,0 0 0,0 0-1,0 1 1,0-1-1,0 1 1,0 0 0,0 0-1,0 1 1,0-1-1,0 1 1,0-1-1,0 1 1,1 1 0,-1-1-1,0 0 1,1 1-1,-1 0 1,1 0 0,-1 0-1,1 0 1,-5 4-1,-9 10 216,1 1-1,1 0 1,1 1-1,-20 31 0,29-40-140,0 0 0,0 1 0,1-1 0,0 1 0,1 0 0,0 0 0,1 0-1,0 1 1,0-1 0,1 0 0,0 1 0,2 13 0,-1-21-106,1 1-1,0-1 1,0 0-1,1 0 1,-1-1-1,0 1 1,1 0 0,0 0-1,0-1 1,0 1-1,0-1 1,0 1-1,0-1 1,0 0-1,1 0 1,-1 0 0,1 0-1,0 0 1,0-1-1,-1 1 1,1-1-1,0 0 1,0 0 0,0 0-1,0 0 1,1 0-1,-1-1 1,0 1-1,0-1 1,6 0 0,-1 1 1,0-1 0,1 0 0,-1 0 1,1-1-1,-1 0 0,0 0 1,0-1-1,0 0 0,0 0 1,14-7-1,-17 6-10,-1 0 0,1 0 0,-1 0 0,0-1 0,0 0 0,0 1 0,-1-1 0,1-1 0,-1 1 0,5-9 0,-7 11 0,-1 1 0,1 0 0,-1 0 0,1-1 0,-1 1 0,0 0 0,1 0 0,-1-1 0,0 1 0,0 0 0,0-1 0,0 1 0,0 0 0,-1-1 0,1 1 0,0 0 0,0 0 0,-1-1 0,0 0 0,0 0 0,0 0 0,-1 1 0,1 0 0,0-1 0,-1 1 0,1 0 0,-1 0 0,1 0 0,-1 0 0,0 0 0,1 0 0,-1 0 0,0 0 0,0 1 0,0-1 0,0 1 0,-2-1 0,-65-7-3335,64 7 2554,0 1 1,0 1 0,0-1-1,0 1 1,0 0-1,1 0 1,-1 0 0,0 0-1,0 1 1,1 0-1,-9 4 1</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8.926"/>
    </inkml:context>
    <inkml:brush xml:id="br0">
      <inkml:brushProperty name="width" value="0.025" units="cm"/>
      <inkml:brushProperty name="height" value="0.025" units="cm"/>
    </inkml:brush>
  </inkml:definitions>
  <inkml:trace contextRef="#ctx0" brushRef="#br0">0 209 13068,'0'0'11115,"11"1"-8633,-10-1-2459,4 1 213,0 0 1,0-1-1,0 1 1,0-1-1,0 0 1,0-1-1,1 1 0,-1-1 1,0 0-1,0 0 1,-1-1-1,1 0 0,0 1 1,0-1-1,-1-1 1,1 1-1,-1-1 1,0 0-1,5-4 0,-1-1-103,0 0-1,-1-1 1,-1 0-1,1 0 1,-1-1-1,5-11 1,-9 17-105,1-1 0,-1 0 1,-1 0-1,1-1 0,-1 1 0,1 0 0,-2 0 1,1-1-1,0 1 0,-1-1 0,0 1 0,0 0 1,-1-1-1,-1-8 0,1 12-28,0 1 0,0 0 0,1-1 0,-1 1 0,0 0 0,0-1 0,0 1 0,0 0 0,0 0 0,0 0 0,-1 0 0,1 0 0,0 0 0,-1 0 0,1 0 0,0 1 0,-1-1 0,1 0 0,-1 1 0,1-1 0,-1 1 0,1 0 0,-1-1 0,1 1 0,-1 0 0,1 0 0,-1 0 0,0 0 0,1 0 0,-1 0 0,1 1 0,-1-1 0,1 1 0,-1-1 0,-1 1 0,-2 1 0,0-1 0,0 1 0,0 0 0,0 0 0,0 1 0,1-1 0,-1 1 0,1 0 0,-6 5 0,3 1 0,0 0 0,0 0 0,1 1 0,1-1 0,-1 1 0,1 1 0,1-1 0,0 1 0,0 0 0,1 0 0,1 0 0,0 0 0,0 0 0,1 0 0,1 1 0,-1-1 0,4 21 0,-3-31 0,0 0 0,1 0 0,-1 0 0,1 0 0,-1 0 0,0 0 0,1 0 0,0 0 0,-1 0 0,1 0 0,0 0 0,-1 0 0,1-1 0,0 1 0,0 0 0,0 0 0,-1-1 0,1 1 0,0-1 0,0 1 0,0-1 0,0 1 0,0-1 0,2 1 0,32-2 0,-27-1 0,0 0 0,1-1 0,-1 0 0,0 0 0,13-8 0,47-47 0,-25 19 0,-42 38 0,0 0 0,1 0 0,-1 0 0,0 0 0,0 0 0,0 1 0,0-1 0,1 0 0,-1 1 0,0-1 0,0 1 0,1-1 0,-1 1 0,1 0 0,-1-1 0,0 1 0,1 0 0,-1 0 0,1 0 0,1 0 0,-2 1 0,0-1 0,0 1 0,0-1 0,0 1 0,0 0 0,-1 0 0,1-1 0,0 1 0,0 0 0,0 0 0,-1 0 0,1 0 0,-1 0 0,1 0 0,-1 0 0,1 0 0,-1 0 0,1 0 0,0 2 0,1 9 0,0 1 0,-1-1 0,0 25 0,0-10 0,0-20 0,0 0 0,0 1 0,0-1 0,1 0 0,0 0 0,1 0 0,0-1 0,5 11 0,-7-15 0,1 0 0,-1-1 0,1 1 0,-1 0 0,1-1 0,0 1 0,0-1 0,0 0 0,0 1 0,0-1 0,0 0 0,0 0 0,0-1 0,1 1 0,-1 0 0,0-1 0,0 1 0,1-1 0,-1 0 0,0 1 0,1-1 0,-1 0 0,0-1 0,1 1 0,-1 0 0,0-1 0,1 1 0,-1-1 0,0 0 0,4-1 0,7-4 0,-1 0 0,1-1 0,-1-1 0,-1 0 0,1 0 0,-1-1 0,-1-1 0,11-11 0,-8 8 0,0 0 0,1 1 0,1 1 0,16-10 0,-30 20 0,-1 1 0,0 0 0,0 0 0,1-1 0,-1 1 0,1 0 0,-1 0 0,0-1 0,1 1 0,-1 0 0,1 0 0,-1 0 0,0 0 0,1 0 0,-1 0 0,1 0 0,-1 0 0,0 0 0,1 0 0,-1 0 0,1 0 0,-1 0 0,1 0 0,-1 0 0,0 0 0,1 0 0,-1 0 0,1 0 0,-1 1 0,0-1 0,1 0 0,-1 0 0,0 1 0,1-1 0,-1 0 0,0 0 0,1 1 0,-1-1 0,0 0 0,1 1 0,-1 0 0,1 22 0,-14 29 0,13-51 0,-3 10-1250,0 1 0,0 0-1,2 1 1,-2 15 0,14-29-8925,3-15-1009</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19.282"/>
    </inkml:context>
    <inkml:brush xml:id="br0">
      <inkml:brushProperty name="width" value="0.025" units="cm"/>
      <inkml:brushProperty name="height" value="0.025" units="cm"/>
    </inkml:brush>
  </inkml:definitions>
  <inkml:trace contextRef="#ctx0" brushRef="#br0">60 1 8168,'0'0'19261,"-6"9"-17516,-2 2-1390,1 1 0,1 0 0,0 1 0,1-1 0,0 1 0,1 0 0,0 0 0,1 1 0,-2 24 0,5-37-353,0-1-1,0 1 0,0-1 0,0 1 1,0 0-1,0-1 0,0 1 1,0-1-1,0 1 0,0 0 1,0-1-1,1 1 0,-1-1 0,0 1 1,0 0-1,1-1 0,-1 1 1,0-1-1,1 1 0,-1-1 0,1 1 1,-1-1-1,0 0 0,1 1 1,-1-1-1,1 1 0,-1-1 1,1 0-1,-1 1 0,1-1 0,0 0 1,0 1-1,22-6 10,18-23-22,-14 2 11,-20 19 0,0-1 0,0 1 0,1 0 0,0 0 0,0 1 0,0 0 0,1 1 0,0 0 0,0 0 0,1 1 0,-1 0 0,11-2 0,-19 6 0,1 0 0,-1 0 0,0 0 0,1 1 0,-1-1 0,0 0 0,0 1 0,1-1 0,-1 1 0,0-1 0,0 1 0,0 0 0,0 0 0,0-1 0,0 1 0,0 0 0,0 0 0,0 0 0,0 0 0,0 0 0,-1 0 0,1 0 0,0 0 0,-1 1 0,1-1 0,0 0 0,-1 0 0,0 1 0,1-1 0,-1 0 0,0 0 0,0 1 0,0-1 0,1 0 0,-2 3 0,2 61 0,-1-48 0,0 12-1040,0-9-2927</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20.880"/>
    </inkml:context>
    <inkml:brush xml:id="br0">
      <inkml:brushProperty name="width" value="0.025" units="cm"/>
      <inkml:brushProperty name="height" value="0.025" units="cm"/>
    </inkml:brush>
  </inkml:definitions>
  <inkml:trace contextRef="#ctx0" brushRef="#br0">143 298 6086,'5'-5'2975,"27"-30"6211,-27 19 1891,-50 16-9913,21 0-1078,18-1 92,0 1 0,0 0 0,-1 0 0,1 1 0,0 0 1,0 0-1,-8 2 0,12-2-148,-1 1 0,0 0 0,0-1-1,1 1 1,-1 0 0,1 0 0,0 1 0,-1-1 0,1 0 0,0 1 0,0 0 0,1-1 0,-1 1 0,0 0 0,1 0 0,0 0 0,-2 5-1,-2 4-24,2 1 0,-1 0 0,1 0 0,1 0 0,1 0 0,-1 25 0,2-35-4,0 0 1,1 0-1,-1 0 0,1-1 0,-1 1 0,1 0 0,0 0 0,0 0 1,0-1-1,0 1 0,1 0 0,-1-1 0,1 1 0,0-1 0,3 4 1,-3-5 4,0 1 1,0-1 0,0 0-1,0 0 1,1 0 0,-1-1 0,0 1-1,1 0 1,-1-1 0,0 0 0,1 1-1,-1-1 1,1 0 0,-1 0 0,0 0-1,1-1 1,-1 1 0,1 0 0,-1-1-1,0 0 1,0 0 0,4-1 0,1-1-5,0-1 0,-1 0 1,0 0-1,1 0 1,-1-1-1,-1 0 1,1 0-1,-1 0 0,0-1 1,5-7-1,45-67-7,-49 71 5,15-27 0,-2 0 0,-1-2 0,-2 0 0,-2 0 0,-2-1 0,10-48 0,-57 211 0,18-68 0,-11 62 0,23-77 0,1 68 0,4-108 1,0-1 0,0 0 0,0 0 0,0 1-1,0-1 1,0 0 0,0 0 0,0 1 0,0-1 0,0 0 0,0 1 0,0-1 0,0 0 0,0 0-1,0 1 1,1-1 0,-1 0 0,0 0 0,0 0 0,0 1 0,0-1 0,1 0 0,-1 0 0,0 0-1,0 0 1,0 1 0,1-1 0,-1 0 0,0 0 0,0 0 0,1 0 0,-1 0 0,0 0 0,0 0-1,1 0 1,-1 1 0,0-1 0,1 0 0,-1 0 0,0 0 0,0 0 0,1 0 0,-1-1 0,0 1-1,0 0 1,1 0 0,-1 0 0,0 0 0,0 0 0,1 0 0,-1 0 0,0 0 0,0-1 0,1 1-1,-1 0 1,0 0 0,0 0 0,0 0 0,1-1 0,-1 1 0,13-15-275,-5-12-2864,-2-15-6445,-5 15-90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23.265"/>
    </inkml:context>
    <inkml:brush xml:id="br0">
      <inkml:brushProperty name="width" value="0.025" units="cm"/>
      <inkml:brushProperty name="height" value="0.025" units="cm"/>
    </inkml:brush>
  </inkml:definitions>
  <inkml:trace contextRef="#ctx0" brushRef="#br0">59 176 8264,'-2'1'672,"0"0"-1,0 1 1,1-1 0,-1 0-1,1 1 1,-1-1 0,1 1 0,-1-1-1,1 1 1,0 0 0,0 0-1,0-1 1,0 1 0,0 0 0,0 0-1,1 0 1,-1 0 0,1 0-1,-1 0 1,0 4 0,1-6-559,0 1-1,0 0 1,0 0 0,0 0-1,0 0 1,0 0 0,0 0-1,0 0 1,0-1 0,1 1 0,-1 0-1,0 0 1,0 0 0,1 0-1,-1-1 1,0 1 0,1 0-1,-1 0 1,1-1 0,-1 1-1,1 0 1,0-1 0,-1 1 0,1 0-1,0-1 1,-1 1 0,1-1-1,0 1 1,0-1 0,-1 0-1,1 1 1,0-1 0,0 0-1,0 1 1,-1-1 0,1 0 0,0 0-1,0 0 1,0 0 0,0 0-1,0 0 1,0 0 0,-1 0-1,1 0 1,0 0 0,0 0 0,0 0-1,0-1 1,0 1 0,1-1-1,4-1 107,0-1 1,0 0-1,0 0 0,0-1 0,-1 0 0,1 0 0,-1 0 0,0 0 1,0-1-1,0 0 0,6-9 0,-1 1-56,-1 0 1,0 0-1,12-26 0,-18 32-77,0 0 0,-1 0 0,1 0-1,-2 0 1,1 0 0,-1 0-1,0 0 1,0-12 0,-1 18-66,0 0-1,-1-1 1,1 1 0,0 0 0,0-1-1,-1 1 1,1 0 0,-1 0 0,1-1-1,-1 1 1,0 0 0,1 0 0,-1 0-1,0 0 1,0 0 0,0 0 0,0 0-1,0 0 1,0 0 0,-1-1-1,0 1-8,0 1-1,0-1 0,0 1 0,0-1 0,0 1 0,0 0 0,0 0 0,0-1 0,0 1 0,0 1 0,0-1 0,0 0 0,0 1 0,-1-1 0,1 1 0,0-1 0,-2 2 0,-3 2-10,0-1 0,0 1 0,1 0 0,0 1 0,0 0 0,0 0 0,0 0 0,1 1 0,0-1 0,0 1 0,0 0 0,-5 9 0,-3 7 0,0 1 0,-12 32 0,22-48 0,0 0 0,0 0 0,1 1 0,0-1 0,1 1 0,0-1 0,0 1 0,0-1 0,1 1 0,1 8 0,-1-15 0,1-1 0,-1 1 0,0 0 0,1 0 0,-1 0 0,1-1 0,-1 1 0,1 0 0,-1-1 0,1 1 0,-1 0 0,1-1 0,0 1 0,-1-1 0,1 1 0,0-1 0,-1 1 0,1-1 0,0 1 0,0-1 0,0 0 0,0 1 0,-1-1 0,1 0 0,0 0 0,0 0 0,0 0 0,0 0 0,0 0 0,-1 0 0,1 0 0,0 0 0,0 0 0,0 0 0,1-1 0,34-8 0,-15-1 0,-1 0 0,32-22 0,-41 24 0,0 0 0,0 1 0,1 0 0,0 1 0,1 0 0,-1 1 0,1 0 0,0 1 0,1 0 0,-1 1 0,22-1 0,-34 4 0,1 0 0,-1 0 0,1 0 0,-1 0 0,1 1 0,0-1 0,-1 1 0,1-1 0,-1 1 0,0-1 0,1 1 0,-1 0 0,1 0 0,-1 0 0,0 0 0,0 0 0,0 0 0,1 0 0,-1 0 0,0 0 0,0 1 0,1 1 0,0 1 0,0 1 0,0-1 0,-1 0 0,1 1 0,-1 0 0,0-1 0,1 9 0,-1 8 0,-1-1 0,-4 34 0,4-52 0,34-54 0,-21 29 0,-1-1 0,-2-1 0,0 0 0,-1 0 0,-2-1 0,7-41 0,-13 70-136,0-1 0,0 0 0,0 1 0,0-1 0,1 0 0,0 0 0,-1 0 0,1 0 1,0 0-1,0-1 0,0 1 0,0-1 0,3 3 0,-1-1-761,1 0 1,-1 1-1,1-1 1,0-1 0,0 1-1,10 3 1,12-3-9728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29.482"/>
    </inkml:context>
    <inkml:brush xml:id="br0">
      <inkml:brushProperty name="width" value="0.025" units="cm"/>
      <inkml:brushProperty name="height" value="0.025" units="cm"/>
    </inkml:brush>
  </inkml:definitions>
  <inkml:trace contextRef="#ctx0" brushRef="#br0">0 16 11915,'1'41'9829,"0"7"-4043,5 57-2515,16 48-4852,-7-94 3297,-15-58-1703,0 0 0,1 0 0,-1 1 0,0-1 1,1 0-1,-1 0 0,1 0 0,-1 0 0,1 0 0,-1 1 0,1-1 1,0 0-1,0 0 0,-1-1 0,1 1 0,0 0 0,0 0 0,0 0 0,0 0 1,0-1-1,0 1 0,0-1 0,0 1 0,1-1 0,-1 1 0,0-1 1,0 1-1,0-1 0,2 0 0,0 0 30,-1-1-1,1 1 1,-1-1 0,0 0 0,1 0-1,-1 0 1,0 0 0,1 0 0,-1-1-1,0 1 1,0-1 0,0 0-1,2-2 1,9-9 236,-2-1 0,21-29-1,-31 41-275,22-33-3,-3-1 0,0-1 0,-3-1 0,-1 0 0,-1-1 0,-3-1 0,10-53 0,-27 110-3361,0 4-5017</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29.885"/>
    </inkml:context>
    <inkml:brush xml:id="br0">
      <inkml:brushProperty name="width" value="0.025" units="cm"/>
      <inkml:brushProperty name="height" value="0.025" units="cm"/>
    </inkml:brush>
  </inkml:definitions>
  <inkml:trace contextRef="#ctx0" brushRef="#br0">33 0 15663,'0'0'13554,"0"11"-12038,-14 115-471,-5 105-56,19-231-987,0 1 0,0-1 0,1 1 0,-1-1 0,0 0 0,0 1 0,0-1 0,0 0 0,0 1 0,0-1 0,0 0 0,1 1 0,-1-1 0,0 0 0,0 0 0,1 1 0,-1-1 0,0 0 0,0 0 0,1 1 0,-1-1-1,0 0 1,0 0 0,1 0 0,-1 1 0,0-1 0,1 0 0,-1 0 0,0 0 0,1 0 0,-1 0 0,0 0 0,1 0 0,-1 0 0,1 0 0,-1 0 0,0 0 0,1 0 0,-1 0 0,0 0 0,1 0 0,-1 0 0,0 0 0,1 0 0,-1 0 0,0 0 0,1-1 0,-1 1 0,0 0 0,1 0 0,-1 0 0,0-1 0,0 1 0,1 0 0,-1-1 0,18-12-556,-15 8-688,0 0-1,0 0 1,-1 0 0,0 0-1,0 0 1,2-10 0,1-14-7332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32.284"/>
    </inkml:context>
    <inkml:brush xml:id="br0">
      <inkml:brushProperty name="width" value="0.025" units="cm"/>
      <inkml:brushProperty name="height" value="0.025" units="cm"/>
    </inkml:brush>
  </inkml:definitions>
  <inkml:trace contextRef="#ctx0" brushRef="#br0">31 166 16207,'-2'-1'580,"0"0"0,0 0 0,0 0 0,0 0 0,0 0-1,0-1 1,0 1 0,1 0 0,-1-1 0,0 0 0,1 1 0,0-1-1,-1 0 1,1 0 0,0 0 0,0 0 0,-1-2 0,7-11 3297,15-2-3810,0 3 114,0 1 1,1 1-1,1 1 1,0 1-1,0 1 1,1 1-1,0 1 1,0 1-1,1 1 1,0 1-1,48-2 1,-70 7-182,1-1 0,0 0 0,-1 1 0,1-1 0,-1 1 0,1 0 0,-1 0 0,1 0 0,-1 0 0,0 0 0,1 1 0,-1-1 0,0 1 0,0-1 0,0 1 0,0 0 0,0 0 0,-1 0 0,1 0 0,0 0 0,-1 0 0,0 0 0,1 1 0,-1-1 0,0 1 0,0-1 0,0 0 0,-1 1 0,1 0 0,0-1 0,-1 1 0,0-1 0,0 1 0,0 3 0,1 0 0,-1 0 0,0-1 0,0 1 0,-1 0 0,0-1 0,0 1 0,0-1 0,-1 1 0,0-1 0,0 0 0,0 1 0,0-1 0,-1 0 0,0 0 0,-6 7 0,2-5 1,-1 0-1,0-1 1,0 0 0,-1-1 0,0 0-1,0 0 1,0-1 0,0 0 0,-1-1-1,-10 3 1,2-1-11,1-2 0,-1 0 0,-35 1 0,115-4-4435,35 0-9309,-59 0 5784</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32.611"/>
    </inkml:context>
    <inkml:brush xml:id="br0">
      <inkml:brushProperty name="width" value="0.025" units="cm"/>
      <inkml:brushProperty name="height" value="0.025" units="cm"/>
    </inkml:brush>
  </inkml:definitions>
  <inkml:trace contextRef="#ctx0" brushRef="#br0">43 0 3844,'0'0'23387,"-1"9"-21486,-16 98-251,8-59-989,2-1 1,-1 49 0,11-78-2407,-3-17 1483,1-1-1,-1 1 0,1 0 1,-1-1-1,1 1 0,-1 0 1,1-1-1,0 1 0,-1-1 1,1 1-1,0-1 1,0 0-1,-1 1 0,1-1 1,0 0-1,0 1 0,0-1 1,-1 0-1,1 0 0,0 0 1,0 1-1,0-1 0,0 0 1,-1 0-1,3-1 1,5 1-7565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39.332"/>
    </inkml:context>
    <inkml:brush xml:id="br0">
      <inkml:brushProperty name="width" value="0.025" units="cm"/>
      <inkml:brushProperty name="height" value="0.025" units="cm"/>
    </inkml:brush>
  </inkml:definitions>
  <inkml:trace contextRef="#ctx0" brushRef="#br0">0 9 16400,'0'0'16367,"71"23"-16367,-36-31 0,1-1 0,0-1 0,-3 7 0,-5 2-2050,-6 1-3395,-7 0-3492</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39.663"/>
    </inkml:context>
    <inkml:brush xml:id="br0">
      <inkml:brushProperty name="width" value="0.025" units="cm"/>
      <inkml:brushProperty name="height" value="0.025" units="cm"/>
    </inkml:brush>
  </inkml:definitions>
  <inkml:trace contextRef="#ctx0" brushRef="#br0">45 0 20243,'0'0'8104,"0"12"-6316,-1 16-1367,-1 1-1,-1-1 0,-11 42 1,6-35-104,1 2-1,-2 55 1,9-91-376,0 0 0,0 0 0,0 0-1,0 0 1,0 0 0,0 0 0,0 0 0,0 0 0,0 0-1,1 0 1,-1 0 0,0 0 0,0-1 0,1 1 0,-1 0 0,1 0-1,-1 0 1,1 0 0,-1-1 0,1 1 0,0 0 0,-1-1-1,1 1 1,0 0 0,-1-1 0,1 1 0,0-1 0,0 1 0,0-1-1,-1 1 1,1-1 0,0 0 0,1 1 0,0-1-83,-1 0-1,0 0 1,0-1 0,1 1-1,-1 0 1,0-1 0,0 1 0,1 0-1,-1-1 1,0 0 0,0 1 0,0-1-1,0 0 1,0 0 0,0 1-1,0-1 1,0 0 0,0 0 0,0 0-1,0 0 1,-1 0 0,1 0 0,0-1-1,0 0 1,2-5-1206,-1 0 0,1 0 0,-1 0 0,-1 0 0,0-1 0,1 1 0,-2 0 0,1-1 0,-2-12 0,1 11-466,0-32-9194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2.021"/>
    </inkml:context>
    <inkml:brush xml:id="br0">
      <inkml:brushProperty name="width" value="0.025" units="cm"/>
      <inkml:brushProperty name="height" value="0.025" units="cm"/>
    </inkml:brush>
  </inkml:definitions>
  <inkml:trace contextRef="#ctx0" brushRef="#br0">201 1 22293,'0'0'8296,"-37"54"-7591,14-28-289,-3 1-288,5-1-64,0-2-32,5-2-32,-1-4-288,5-4-993,-1-4-1346,3-10-1473,5 0-1153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0.033"/>
    </inkml:context>
    <inkml:brush xml:id="br0">
      <inkml:brushProperty name="width" value="0.025" units="cm"/>
      <inkml:brushProperty name="height" value="0.025" units="cm"/>
    </inkml:brush>
  </inkml:definitions>
  <inkml:trace contextRef="#ctx0" brushRef="#br0">1 7 14638,'0'0'12999,"9"6"-10875,1 0-1823,1-1 0,0 0-1,0-1 1,0 0-1,0 0 1,1-1-1,-1-1 1,1 0-1,20 1 1,-19-3-476,-1 0-1,0-2 1,0 1 0,15-5-1,-23 5 30,0 0-1,0-1 1,0 1 0,1-1-1,-1 0 1,-1 0-1,1 0 1,0-1 0,-1 1-1,1-1 1,-1 0 0,0 0-1,0 0 1,0-1-1,3-3 1,-13 7-10306,-6 1 6992,-6 8-3880</inkml:trace>
  <inkml:trace contextRef="#ctx0" brushRef="#br0" timeOffset="1">73 162 10602,'0'0'19731,"76"22"-19283,-39-31-320,-3 0-96,-2 4-64,-7 2-672,-8 3-706,-11 0-1312,-6 10-1218,-3 1-2658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0.376"/>
    </inkml:context>
    <inkml:brush xml:id="br0">
      <inkml:brushProperty name="width" value="0.025" units="cm"/>
      <inkml:brushProperty name="height" value="0.025" units="cm"/>
    </inkml:brush>
  </inkml:definitions>
  <inkml:trace contextRef="#ctx0" brushRef="#br0">1 4 19763,'0'0'10121,"55"19"-8039,-29-19-1281,5 0-801,-3-5 0,1-2 0,-5 2 0,-6 2 0,-5 1-2114,-4 2-1986,-4 0-1825</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0.752"/>
    </inkml:context>
    <inkml:brush xml:id="br0">
      <inkml:brushProperty name="width" value="0.025" units="cm"/>
      <inkml:brushProperty name="height" value="0.025" units="cm"/>
    </inkml:brush>
  </inkml:definitions>
  <inkml:trace contextRef="#ctx0" brushRef="#br0">27 0 16271,'0'0'11040,"-4"11"-9155,-1 0-1510,1 1 1,0 0-1,1 0 0,1 0 1,-3 25-1,5-37-371,0 0 0,0 1-1,0-1 1,0 0 0,0 1-1,1-1 1,-1 0 0,0 0-1,0 1 1,0-1-1,0 0 1,0 0 0,0 1-1,0-1 1,0 0 0,1 0-1,-1 0 1,0 1 0,0-1-1,0 0 1,1 0-1,-1 0 1,0 1 0,0-1-1,0 0 1,1 0 0,-1 0-1,0 0 1,0 0 0,1 0-1,-1 0 1,0 1-1,0-1 1,1 0 0,-1 0-1,0 0 1,1 0 0,-1 0-1,1 0 1,15-5 123,13-11 76,-3-9-103,-21 19-100,0 0-1,1 0 1,-1 1 0,2 0-1,-1 0 1,0 0 0,1 1-1,0 0 1,0 0 0,0 1 0,0 0-1,1 0 1,10-3 0,-17 6-4,0 1 0,0-1 0,0 0 0,0 0 0,0 0 0,0 1 0,0-1 0,0 0 0,-1 1 0,1-1 0,0 1 0,0-1 1,0 1-1,-1 0 0,1-1 0,0 1 0,-1 0 0,1-1 0,0 1 0,-1 0 0,1 0 0,-1 0 0,1-1 0,-1 1 0,0 0 0,1 0 1,-1 0-1,0 0 0,0 0 0,1 0 0,-1 0 0,0 0 0,0 0 0,0 1 0,0 43 246,-1-32 27,0 3-175,-1 0-1,0 0 1,-6 19-1,50-82-4182,-24 22-4154,0-2-6683</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1.095"/>
    </inkml:context>
    <inkml:brush xml:id="br0">
      <inkml:brushProperty name="width" value="0.025" units="cm"/>
      <inkml:brushProperty name="height" value="0.025" units="cm"/>
    </inkml:brush>
  </inkml:definitions>
  <inkml:trace contextRef="#ctx0" brushRef="#br0">85 0 19090,'0'0'9641,"0"9"-7954,-19 331 662,16-301-2349,2-29 0,1-33 0,0 14 0,-1-1 0,0 0 0,0 0 0,-1 1 0,0-1 0,-1 0 0,0 1 0,-1 0 0,0 0 0,0 0 0,-1 0 0,0 1 0,0-1 0,-1 1 0,-10-10 0,50 15 0,-14 3-523,0-1 1,37-6-1,-47 5-317,-1 0 1,0-1-1,0-1 1,17-8 0,4-5-8610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2.073"/>
    </inkml:context>
    <inkml:brush xml:id="br0">
      <inkml:brushProperty name="width" value="0.025" units="cm"/>
      <inkml:brushProperty name="height" value="0.025" units="cm"/>
    </inkml:brush>
  </inkml:definitions>
  <inkml:trace contextRef="#ctx0" brushRef="#br0">0 161 14157,'0'0'2851,"11"-9"-64,-9 8-2662,59-44 3609,-56 42-3306,1 0 0,0 0 0,0 0 0,1 1 0,-1 0 0,0 0 0,1 0 0,-1 1 0,1 0 0,0 0 0,11 1 0,-17 1-383,0-1 1,1 1 0,-1-1-1,0 1 1,0-1-1,0 1 1,0 0-1,0 0 1,0 0 0,0 0-1,0 0 1,0 0-1,0 0 1,0 0 0,0 0-1,-1 0 1,1 0-1,-1 0 1,1 1-1,-1-1 1,1 0 0,-1 1-1,1-1 1,-1 0-1,0 0 1,0 1-1,0-1 1,0 1 0,0-1-1,0 0 1,0 1-1,0-1 1,0 0-1,-1 1 1,0 0 0,-11 51 1030,4-34-730,4-14-308,1 0 0,1 1 0,-1-1 0,1 1 0,0 0 0,0 0-1,1 0 1,0 0 0,0 0 0,0 0 0,0 6 0,2-11-33,0-1 0,-1 0-1,1 1 1,-1-1 0,1 0 0,0 1 0,-1-1 0,1 0 0,0 0-1,-1 0 1,1 0 0,0 0 0,0 0 0,-1 0 0,1 0-1,0 0 1,-1 0 0,1 0 0,0 0 0,-1 0 0,1-1 0,0 1-1,-1 0 1,1 0 0,0-1 0,-1 1 0,1 0 0,-1-1-1,2 0 1,19-11 90,-6-1-73,0 0 0,0-1 0,-2-1 0,0 0 0,0-1-1,-1 0 1,-1-1 0,-1 0 0,13-30 0,-33 81-22,1 1 0,2 0 0,-4 49 0,10-80 0,1 0 0,0 0 0,0 0 0,0-1 0,1 1 0,-1 0 0,1 0 0,0 0 0,0-1 0,1 1 0,-1 0 0,2 3 0,-2-6 0,0 0 0,0 0 0,0 0 0,1 0 0,-1 0 0,0 0 0,0 0 0,1-1 0,-1 1 0,0 0 0,1-1 0,-1 1 0,0-1 0,1 1 0,-1-1 0,1 0 0,-1 0 0,1 1 0,-1-1 0,1 0 0,-1 0 0,0-1 0,1 1 0,-1 0 0,1 0 0,-1-1 0,1 1 0,-1-1 0,0 1 0,1-1 0,-1 0 0,0 1 0,1-1 0,-1 0 0,2-2 0,4-1 0,-1-1 0,0 0 0,0-1 0,0 1 0,0-1 0,-1 0 0,0-1 0,0 1 0,-1-1 0,0 0 0,0 0 0,-1 0 0,0-1 0,0 1 0,4-16 0,-2 0 0,0-1 0,-2 1 0,0-1 0,-2-27 0,0 49 0,-1 1 0,0 0 0,0-1 0,0 1 0,-1-1 0,1 1 0,0 0 0,0-1 0,-1 1 0,1-1 0,-1 1 0,1 0 0,-1-1 0,1 1 0,-1 0 0,0 0 0,0 0 0,0 0 0,0-1 0,0 1 0,0 0 0,-1-1 0,1 2 0,0 0 0,0 0 0,1 0 0,-1 0 0,0 0 0,0 0 0,0 1 0,0-1 0,1 0 0,-1 0 0,0 1 0,0-1 0,1 0 0,-1 1 0,0-1 0,0 1 0,1-1 0,-1 1 0,0-1 0,1 1 0,-1-1 0,1 1 0,-1 0 0,1-1 0,-1 1 0,1 0 0,-1 0 0,1-1 0,0 1 0,-1 0 0,1 0 0,0-1 0,0 1 0,0 0 0,-1 0 0,1 1 0,-4 9 0,1 0 0,0 0 0,1 1 0,0-1 0,0 23 0,1-34 0,1 0 0,0 1 0,0-1 0,0 1 0,0-1 0,0 1 0,0-1 0,0 1 0,1-1 0,-1 0 0,0 1 0,0-1 0,0 1 0,0-1 0,1 1 0,-1-1 0,0 0 0,0 1 0,0-1 0,1 0 0,-1 1 0,0-1 0,1 0 0,-1 1 0,0-1 0,1 0 0,-1 1 0,1-1 0,-1 0 0,0 0 0,1 0 0,-1 0 0,1 1 0,-1-1 0,1 0 0,20-5 0,15-20 0,14-31 0,2-3 0,-52 59 0,0 0 0,0 0 0,1 0 0,-1-1 0,0 1 0,0 0 0,0 0 0,0 0 0,0 0 0,0 0 0,1 0 0,-1 0 0,0 0 0,0 0 0,0 0 0,0-1 0,0 1 0,1 0 0,-1 0 0,0 0 0,0 0 0,0 0 0,0 0 0,0 0 0,1 0 0,-1 0 0,0 0 0,0 0 0,0 0 0,0 0 0,1 1 0,-1-1 0,0 0 0,0 0 0,0 0 0,0 0 0,0 0 0,0 0 0,1 0 0,-1 0 0,0 0 0,0 0 0,0 1 0,0-1 0,0 0 0,0 0 0,0 0 0,0 0 0,1 0 0,-1 0 0,0 1 0,0-1 0,0 0 0,0 0 0,0 0 0,0 0 0,0 1 0,1 15 0,-6 19 0,-10 8 0,10-32 0,1 0 0,0 1 0,1-1 0,0 1 0,1 0 0,-1 12 0,7-17 0,-1 0 0,1 0 0,0-1 0,1 1 0,-1-1 0,1 0 0,0 0 0,1-1 0,7 6 0,-13-10-132,1-1 0,0 1 0,0-1-1,-1 0 1,1 1 0,0-1 0,0 0 0,0 0 0,0 1-1,0-1 1,-1 0 0,1 0 0,0 0 0,0 0 0,0 0-1,0-1 1,0 1 0,0 0 0,-1 0 0,1 0 0,0-1-1,0 1 1,0 0 0,-1-1 0,1 1 0,0-1 0,0 1-1,-1-1 1,1 1 0,0-1 0,-1 0 0,1 1 0,-1-1-1,1 0 1,-1 1 0,1-1 0,-1 0 0,1 0 0,-1 1-1,0-1 1,1-1 0,11-38-8744,-12 40 8788,6-36-7242,-3-8-1382</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2.416"/>
    </inkml:context>
    <inkml:brush xml:id="br0">
      <inkml:brushProperty name="width" value="0.025" units="cm"/>
      <inkml:brushProperty name="height" value="0.025" units="cm"/>
    </inkml:brush>
  </inkml:definitions>
  <inkml:trace contextRef="#ctx0" brushRef="#br0">1 1 14061,'0'0'18706,"13"34"-35746</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2.777"/>
    </inkml:context>
    <inkml:brush xml:id="br0">
      <inkml:brushProperty name="width" value="0.025" units="cm"/>
      <inkml:brushProperty name="height" value="0.025" units="cm"/>
    </inkml:brush>
  </inkml:definitions>
  <inkml:trace contextRef="#ctx0" brushRef="#br0">123 328 22453,'0'0'2403,"-8"-5"228,3 2-2346,0 0 7,0 1 1,1-1 0,-1 1 0,0 0 0,-1 0 0,1 0 0,-7 0-1,10 2-249,1-1-1,-1 1 0,0 1 1,0-1-1,0 0 1,1 0-1,-1 1 0,0-1 1,1 1-1,-1 0 0,0-1 1,1 1-1,-1 0 0,1 0 1,-1 0-1,1 0 0,-1 0 1,1 0-1,0 0 0,-1 1 1,1-1-1,0 0 1,0 1-1,0-1 0,0 1 1,0-1-1,0 1 0,1 0 1,-1-1-1,0 1 0,1 1 1,-5 9 88,2 0 0,0 0 0,0 0 0,1 0 0,0 0 0,1 25 0,1-34-131,-1 0 0,1 0 0,1 0 0,-1 0 1,0 0-1,1 0 0,0 0 0,-1 0 0,1 0 1,0 0-1,1 0 0,-1-1 0,0 1 0,1 0 1,0-1-1,-1 1 0,1-1 0,0 1 0,0-1 1,0 0-1,1 0 0,-1 0 0,1 0 0,-1 0 1,1-1-1,-1 1 0,1-1 0,0 0 0,0 1 1,0-1-1,0 0 0,4 0 0,0 0-71,1 0 0,-1-1 0,1 0 0,-1-1 0,1 1 0,-1-2 0,1 1 0,-1-1 0,0 0 0,0 0 0,0-1 0,0 0 0,12-7 0,-9 4-23,-1-1 0,0-1 1,0 1-1,0-2 0,-1 1 1,0-1-1,-1 0 0,8-13 1,-4 3 194,0 0 1,-1-1-1,-2 0 1,0-1-1,-1 0 1,-1 0 0,-1 0-1,0-1 1,0-25-1,-3 28 76,-1 0 1,-2 0-1,0 0 0,-5-29 0,6 45-175,0 1-1,-1-1 1,1 1 0,-1 0-1,0-1 1,1 1-1,-1 0 1,0 0-1,0-1 1,0 1-1,-1 0 1,1 0 0,-1 0-1,1 0 1,-1 1-1,1-1 1,-1 0-1,0 1 1,0-1-1,0 1 1,0-1 0,0 1-1,0 0 1,0 0-1,0 0 1,-1 0-1,1 0 1,0 1-1,-1-1 1,1 0 0,-1 1-1,1 0 1,0 0-1,-1 0 1,1 0-1,-1 0 1,1 0 0,0 1-1,-1-1 1,1 1-1,-1-1 1,1 1-1,0 0 1,0 0-1,0 0 1,-1 0 0,-2 3-1,-9 5 10,-1 1-1,1 1 1,1 0 0,0 1-1,1 1 1,0 0 0,1 0 0,1 1-1,0 1 1,-14 26 0,22-37-5,0 0 1,0 0 0,0 0 0,1 0 0,-1 1 0,1-1 0,0 1 0,0-1 0,1 1 0,-1 0-1,1 8 1,1-11-6,0 0 1,-1 0-1,1-1 0,0 1 0,0 0 0,-1-1 0,1 1 1,1 0-1,-1-1 0,0 1 0,0-1 0,1 0 0,-1 1 0,0-1 1,1 0-1,-1 0 0,1 0 0,0 0 0,-1 0 0,1 0 1,0 0-1,0-1 0,-1 1 0,1 0 0,0-1 0,0 0 1,0 1-1,0-1 0,3 0 0,81 1-194,-73-2 144,0 0 1,0 1-1,1 1 1,-1 0-1,0 0 1,1 1-1,-1 1 1,-1 1-1,16 5 1,-24-7 57,-1 0 0,1 1 0,0 0 0,-1 0 1,1 0-1,-1 0 0,0 0 0,0 1 0,-1 0 0,1-1 0,-1 1 0,1 0 1,-1 0-1,0 0 0,-1 1 0,1-1 0,-1 0 0,0 1 0,0-1 0,1 9 0,0 9 101,-1 1-1,-1-1 1,-4 25-1,1 5-637,18-84-4627,-7 17 2468,8-22-4931,3-9-5364</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3.567"/>
    </inkml:context>
    <inkml:brush xml:id="br0">
      <inkml:brushProperty name="width" value="0.025" units="cm"/>
      <inkml:brushProperty name="height" value="0.025" units="cm"/>
    </inkml:brush>
  </inkml:definitions>
  <inkml:trace contextRef="#ctx0" brushRef="#br0">105 1 20980,'-8'8'2653,"-3"5"-1922,1 0 1,0 0-1,1 1 0,0 1 1,1-1-1,1 1 1,0 1-1,1-1 0,1 1 1,0 0-1,-3 22 0,7-31-695,1 0-1,0 0 1,0 0-1,0 0 1,1 0-1,0 0 0,0 0 1,3 10-1,-2-15-33,-1 1-1,0-1 1,0 0-1,1 1 1,0-1 0,-1 0-1,1 0 1,0 0-1,0 0 1,0 0-1,0 0 1,0-1-1,1 1 1,-1-1 0,0 1-1,1-1 1,-1 0-1,1 0 1,-1 0-1,1 0 1,0-1-1,-1 1 1,1-1-1,4 1 1,1-1-2,0 0 0,0 0 0,1-1 0,-1 0 0,0 0 0,0-1 0,0 0 0,0 0 0,-1-1 0,1 0 0,-1-1 0,1 1 0,-1-1 0,0-1 0,-1 1 0,10-9 0,19-10 0,-35 22 0,0 1-1,1-1 1,-1 1 0,1 0-1,-1 0 1,0-1 0,1 1-1,-1 0 1,1 0 0,-1 0-1,1-1 1,-1 1 0,1 0-1,-1 0 1,1 0 0,-1 0-1,1 0 1,-1 0 0,1 0-1,-1 0 1,1 0 0,-1 0-1,1 0 1,-1 1 0,1-1-1,-1 0 1,1 0 0,-1 0-1,2 1 1,3 16-25,-9 44-38,1-15 33,4-45 32,0-1 0,-1 1 0,1 0-1,0 0 1,-1-1 0,1 1 0,0 0 0,0-1 0,0 1 0,0-1 0,-1 1 0,1-1-1,0 1 1,0-1 0,0 0 0,0 1 0,0-1 0,0 0 0,0 0 0,0 0-1,0 0 1,0 0 0,0 0 0,0 0 0,0 0 0,0 0 0,0 0 0,0-1 0,0 1-1,0 0 1,0-1 0,0 1 0,1-1 0,35-13 62,-8-4-240,26-14-530,-52 30 652,1 0-1,0 0 1,0 1 0,0 0 0,0-1 0,0 1 0,0 1 0,0-1-1,0 1 1,0 0 0,7 0 0,-10 1 22,0 0-1,0 0 1,0 0 0,0 1 0,-1-1 0,1 0-1,0 1 1,-1-1 0,1 0 0,-1 1-1,1-1 1,-1 1 0,0-1 0,0 1 0,0-1-1,1 1 1,-1-1 0,0 0 0,-1 1-1,1 2 1,-2 34 202,-4 20 467,3 0 0,6 78 0,-2-133-634,-1 0 0,1 1 1,-1-1-1,0 0 0,0 0 1,-1 0-1,1 0 0,-1 1 0,1-1 1,-1 0-1,0 0 0,0 0 0,-1 0 1,1-1-1,0 1 0,-1 0 1,0 0-1,0-1 0,0 1 0,0-1 1,-4 4-1,3-4 0,0 0 0,-1-1 0,1 1 0,-1-1 0,0 0 0,0 0 0,1 0 0,-1 0 0,0-1-1,0 1 1,0-1 0,0 0 0,0 0 0,1-1 0,-1 1 0,0-1 0,0 0 0,-4-1 0,7 2-3,0-1 0,-1 1 0,1-1 0,0 0 0,-1 1 0,1-1 0,0 0 0,0 0 0,0 0 0,0 0 0,-1 0 0,1 0 0,1 0 0,-1 0 0,0 0 0,0 0 0,0-1 0,1 1 0,-1 0 0,0-1 0,1 1 0,-1 0 0,1-1 0,0 1 0,-1-1 0,1 1 0,0-1 0,0 1 0,0-1 0,0 1 0,0-1 0,0 1 0,1 0 0,-1-1 0,0 1 0,1-1 0,-1 1 0,1 0 0,-1-1 0,2-2 0,3-7 0,0 0 0,0-1 0,11-14 0,-15 24 0,165-235 0,-164 233-31,-1 2-45,0 0 0,1 0 0,-1 1 0,0-1-1,1 1 1,-1-1 0,1 1 0,-1-1-1,1 1 1,0 0 0,-1 0 0,1-1 0,0 1-1,0 1 1,0-1 0,0 0 0,0 0 0,3 0-1,-1-1-1430,-1-1-2794,-1-4-5292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4.549"/>
    </inkml:context>
    <inkml:brush xml:id="br0">
      <inkml:brushProperty name="width" value="0.025" units="cm"/>
      <inkml:brushProperty name="height" value="0.025" units="cm"/>
    </inkml:brush>
  </inkml:definitions>
  <inkml:trace contextRef="#ctx0" brushRef="#br0">0 0 16976,'0'0'6796,"15"3"-5520,92 7 95,113-3 1,-150-6-1483,-64-1 109,4 0-98,0 1 0,0-1 0,0 2-1,15 3 1,-24-5 108,0 0 1,0 0-1,0 1 0,0-1 0,1 0 0,-1 1 1,0-1-1,0 1 0,-1-1 0,1 1 1,0 0-1,0-1 0,0 1 0,0 0 0,0 0 1,-1 0-1,1-1 0,0 1 0,-1 0 1,1 0-1,-1 0 0,1 0 0,-1 0 1,1 0-1,-1 0 0,1 0 0,-1 0 0,0 0 1,0 1-1,0-1 0,0 0 0,0 0 1,0 0-1,0 0 0,0 0 0,0 0 0,0 0 1,0 1-1,-1-1 0,1 0 0,-1 0 1,1 0-1,0 0 0,-1 0 0,0 0 0,1 0 1,-1 0-1,0-1 0,1 1 0,-1 0 1,-1 1-1,-13 15 529,-2 0 0,0 0 0,0-2 0,-1 0 0,-35 20 0,20-11-12,7-5-164,14-10-223,1 0 1,-2 0-1,1-1 0,-1-1 1,-1 0-1,-25 9 1,38-16-438,-5 1 515,3-3-4607,3-10-3286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5.856"/>
    </inkml:context>
    <inkml:brush xml:id="br0">
      <inkml:brushProperty name="width" value="0.025" units="cm"/>
      <inkml:brushProperty name="height" value="0.025" units="cm"/>
    </inkml:brush>
  </inkml:definitions>
  <inkml:trace contextRef="#ctx0" brushRef="#br0">1 0 15567,'0'0'12812,"36"62"-12268,-34-23-319,-1 3-193,0-2 0,-1-4-641,2-7-928,1-8-866,0-10-447,0-11-1378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2.350"/>
    </inkml:context>
    <inkml:brush xml:id="br0">
      <inkml:brushProperty name="width" value="0.025" units="cm"/>
      <inkml:brushProperty name="height" value="0.025" units="cm"/>
    </inkml:brush>
  </inkml:definitions>
  <inkml:trace contextRef="#ctx0" brushRef="#br0">165 2 13229,'-9'0'2578,"-1"-1"-1930,5 1-231,-1-1-1,0 1 0,0 0 0,1 1 1,-1-1-1,0 1 0,1 0 0,-1 0 1,0 1-1,1 0 0,0 0 1,-1 0-1,1 0 0,0 1 0,0 0 1,0 0-1,1 1 0,-7 4 0,7-3-148,0 0 0,1 0 0,-1 0 1,1 0-1,0 0 0,0 1 0,1 0 0,-1-1 0,1 1 0,0 0 0,1 0 0,0 0 0,0 0 0,0 0 0,0 1 0,1 6 0,1-9-223,-1-1-1,1 0 1,0 1 0,0-1-1,0 0 1,0 0 0,0 1-1,1-1 1,-1 0 0,1 0-1,0-1 1,0 1 0,0 0-1,0-1 1,0 1 0,1-1 0,-1 1-1,1-1 1,0 0 0,0 0-1,0-1 1,-1 1 0,2 0-1,-1-1 1,0 0 0,0 0-1,0 0 1,1 0 0,-1 0-1,5 0 1,4 1 25,1-1 1,0 0-1,0-1 0,-1 0 1,1-1-1,0-1 0,-1 0 1,23-6-1,-31 7-50,1-1 1,-1 1-1,0-1 1,0 0-1,0 0 1,0 0-1,0 0 1,0-1-1,0 0 1,-1 0-1,0 0 1,1 0-1,-1 0 1,0-1-1,0 1 1,-1-1-1,1 0 1,-1 1-1,0-1 1,0-1-1,0 1 1,0 0-1,-1 0 1,0-1-1,0 1 1,0-1-1,1-7 0,-3 10-16,1-1 0,0 1 0,-1 0 0,0-1 0,1 1 0,-1 0 0,0 0 0,0 0 0,0 0-1,0 0 1,-1 0 0,1 0 0,0 0 0,-1 0 0,1 0 0,-1 1 0,0-1 0,0 1 0,1-1-1,-1 1 1,0-1 0,0 1 0,-1 0 0,1 0 0,0 0 0,0 1 0,0-1 0,-1 0 0,1 1-1,0-1 1,-1 1 0,1 0 0,0 0 0,-1 0 0,-1 0 0,-2 0-69,1-1 0,-1 1 0,1 1 0,-1-1 0,1 1 1,-1 0-1,1 0 0,0 0 0,-1 1 0,1 0 0,0 0 0,0 0 0,0 1 1,-7 5-1,8-4-196,1 0 0,-1 0 1,1 0-1,0 1 0,0-1 1,0 1-1,1 0 0,-1 0 0,1 0 1,1 0-1,-1 1 0,1-1 1,-1 0-1,2 1 0,-1-1 1,1 1-1,-1-1 0,1 1 1,1-1-1,1 10 0,-1-10-519,0 0 0,0 0 0,1 0 0,0 0 1,0-1-1,0 1 0,0-1 0,1 1 0,0-1 0,0 0 0,0 0 0,0 0 0,1 0 0,3 3 0,21 13-11189</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6.847"/>
    </inkml:context>
    <inkml:brush xml:id="br0">
      <inkml:brushProperty name="width" value="0.025" units="cm"/>
      <inkml:brushProperty name="height" value="0.025" units="cm"/>
    </inkml:brush>
  </inkml:definitions>
  <inkml:trace contextRef="#ctx0" brushRef="#br0">1 188 17553,'0'0'9731,"1"-11"-9079,-1 9-635,0-2 28,0 0 0,0 0 0,1 1 1,-1-1-1,1 0 0,0 0 0,0 1 0,1-1 1,-1 0-1,1 1 0,-1-1 0,1 1 1,0 0-1,1-1 0,-1 1 0,0 0 0,1 0 1,0 1-1,0-1 0,0 0 0,0 1 1,3-3-1,24-13 567,1 0 0,51-20 0,-72 33-537,0 2 1,1-1-1,-1 2 1,0-1 0,1 1-1,0 1 1,-1 0-1,1 1 1,0 0-1,-1 0 1,1 1-1,0 0 1,11 4-1,-19-4-56,1 1-1,-1 0 0,0 1 1,0-1-1,0 0 1,0 1-1,0 0 1,-1 0-1,1-1 0,-1 2 1,1-1-1,-1 0 1,0 0-1,-1 1 0,1-1 1,0 1-1,-1-1 1,0 1-1,0 0 1,0 0-1,0-1 0,-1 1 1,1 0-1,-1 4 1,0-3 0,1-1 0,-1 0 0,0 1 0,0-1 0,0 0 0,-1 1 0,1-1 0,-1 0 1,0 0-1,-1 0 0,1 1 0,-1-1 0,1-1 0,-1 1 0,-1 0 0,1 0 0,0-1 1,-1 1-1,0-1 0,1 0 0,-7 5 0,-7-2-19,41-3 0,-13 1-8,0 1-1,-1 1 1,1 0-1,-1 0 1,0 1-1,-1 0 1,0 1-1,0 1 1,-1-1-1,11 13 1,-18-18 8,1 0 1,-1 0-1,0 1 1,1-1-1,-1 1 1,-1-1-1,1 1 1,-1 0-1,1-1 1,-1 1-1,0 0 1,0 0-1,-1 0 1,1 0-1,-1 0 1,0 0-1,0 0 1,0 0-1,0 0 1,-1 0-1,0 0 1,0 0 0,0 0-1,0 0 1,-1 0-1,1-1 1,-1 1-1,0 0 1,0-1-1,0 0 1,-1 1-1,1-1 1,-1 0-1,1 0 1,-7 4-1,0 2 10,-2-1-1,1 0 0,-1-1 1,0 0-1,0-1 0,-1 0 1,0-1-1,0 0 0,-22 5 1,9-4-15,-1-2 0,0 0 1,-48 0-1,70-4 5,-1 0 0,1-1 0,-1 1 0,1-1 0,-1 0 0,1 0 0,0 0 0,-1-1 0,1 1 0,-6-4 0,8 3 0,0 1 0,0 0 0,0-1 0,1 1 0,-1-1 0,1 0 0,-1 1 0,1-1 0,0 0 0,-1 0 0,1 0 0,0 0 0,0 0 0,0 0 0,1 0 0,-1-1 0,1 1 0,-1 0 0,1 0 0,-1 0 0,1-1 0,0-2 0,1 3-122,-1 0 0,1 0 0,0 0 0,0 0 0,0 0 0,0 1 0,0-1 0,0 0 0,0 1 0,0-1-1,1 1 1,-1 0 0,0-1 0,1 1 0,0 0 0,-1 0 0,1 0 0,0 0 0,-1 0 0,1 0 0,0 0 0,0 0 0,3 0 0,56-17-5870,-45 14 3836,21-7-5152</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7.217"/>
    </inkml:context>
    <inkml:brush xml:id="br0">
      <inkml:brushProperty name="width" value="0.025" units="cm"/>
      <inkml:brushProperty name="height" value="0.025" units="cm"/>
    </inkml:brush>
  </inkml:definitions>
  <inkml:trace contextRef="#ctx0" brushRef="#br0">0 0 21332,'0'0'6374,"3"60"-5093,-3-29-416,0 1-320,0 0-449,0-3-32,0-2-32,0-6-32,0-5-577,0-6-1312,0-6-1250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7.555"/>
    </inkml:context>
    <inkml:brush xml:id="br0">
      <inkml:brushProperty name="width" value="0.025" units="cm"/>
      <inkml:brushProperty name="height" value="0.025" units="cm"/>
    </inkml:brush>
  </inkml:definitions>
  <inkml:trace contextRef="#ctx0" brushRef="#br0">5 1 14670,'0'0'14285,"-4"72"-13356,4-36-416,0-1-193,0 1-160,0-3-64,0-2-32,0-4-64,0-6-768,0-10-1218,6-9-6662,-3-13 1409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7.915"/>
    </inkml:context>
    <inkml:brush xml:id="br0">
      <inkml:brushProperty name="width" value="0.025" units="cm"/>
      <inkml:brushProperty name="height" value="0.025" units="cm"/>
    </inkml:brush>
  </inkml:definitions>
  <inkml:trace contextRef="#ctx0" brushRef="#br0">1 84 14798,'0'0'6203,"3"-9"-3582,-2 5-2449,1 0 0,-1 0-1,1 0 1,0 0 0,0 1-1,0-1 1,0 1 0,1-1-1,0 1 1,-1 0-1,1 0 1,0 0 0,0 1-1,1-1 1,-1 1 0,0-1-1,1 1 1,0 0 0,-1 0-1,1 1 1,0-1 0,0 1-1,0 0 1,0 0 0,6-1-1,1 0 68,1 1 0,-1 0-1,1 0 1,-1 1-1,1 1 1,-1 0 0,1 1-1,-1 0 1,0 0 0,14 6-1,-22-7-179,1 0 0,-1 1 0,0 0-1,1 0 1,-1 0 0,0 0 0,0 0-1,0 1 1,-1 0 0,1-1 0,0 1 0,-1 0-1,0 0 1,0 0 0,0 0 0,0 1-1,0-1 1,-1 1 0,1-1 0,-1 1-1,0-1 1,0 1 0,0 0 0,-1-1-1,1 1 1,-1 0 0,0 0 0,0 0-1,0-1 1,-1 1 0,1 0 0,-1 0-1,0-1 1,-1 6 0,0-4-57,0 0 0,0-1 0,0 1 0,-1 0 0,0-1 0,1 1 0,-2-1 0,1 0 0,0 0 0,-1-1 0,0 1 0,1 0 0,-2-1 1,1 0-1,0 0 0,0-1 0,-1 1 0,-5 2 0,3-2-20,0 0 1,-1 0-1,0-1 0,1 0 1,-1 0-1,0-1 1,0 0-1,0 0 0,0-1 1,-16-1-1,24 1-116,-1 0 0,1 0-1,-1 0 1,1 0 0,-1 0 0,1 0-1,-1 0 1,1-1 0,-1 1-1,1 0 1,-1 0 0,1-1 0,0 1-1,-1 0 1,1-1 0,-1 1 0,1-1-1,0 1 1,-1 0 0,1-1-1,0 1 1,0-1 0,-1 1 0,1-1-1,0 1 1,0-1 0,0 1 0,-1-1-1,1 1 1,0-1 0,0 1 0,0-1-1,0 1 1,0-1 0,0 1-1,0-1 1,0 1 0,0-1 0,0 1-1,1-2 1,-1 2-212,0-17-7613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8.264"/>
    </inkml:context>
    <inkml:brush xml:id="br0">
      <inkml:brushProperty name="width" value="0.025" units="cm"/>
      <inkml:brushProperty name="height" value="0.025" units="cm"/>
    </inkml:brush>
  </inkml:definitions>
  <inkml:trace contextRef="#ctx0" brushRef="#br0">0 101 17745,'0'0'12428,"60"0"-11275,-30 0-481,5 0-383,1-12-161,1-3-96,-3-3-993,-6 0-2274,-11-2-3620,-8 2-9897</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8.617"/>
    </inkml:context>
    <inkml:brush xml:id="br0">
      <inkml:brushProperty name="width" value="0.025" units="cm"/>
      <inkml:brushProperty name="height" value="0.025" units="cm"/>
    </inkml:brush>
  </inkml:definitions>
  <inkml:trace contextRef="#ctx0" brushRef="#br0">28 0 18930,'0'0'8744,"-11"75"-8391,8-29-129,-3 4-128,1 0-64,3-2-64,2-6-160,0-7-417,0-8-672,0-12-1153,0-11-1154</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8.963"/>
    </inkml:context>
    <inkml:brush xml:id="br0">
      <inkml:brushProperty name="width" value="0.025" units="cm"/>
      <inkml:brushProperty name="height" value="0.025" units="cm"/>
    </inkml:brush>
  </inkml:definitions>
  <inkml:trace contextRef="#ctx0" brushRef="#br0">0 43 14446,'0'0'11397,"10"-7"-9806,-3 2-1446,0 1 1,1 0-1,0 0 0,0 0 1,0 1-1,0 1 1,0-1-1,1 1 0,-1 1 1,1-1-1,-1 1 0,18 1 1,-7 0-123,-1 0 1,1 2 0,-1 0-1,0 1 1,1 1-1,-1 0 1,19 9 0,-32-11 5,0 0-1,0 1 1,0-1 0,0 1 0,0 1-1,0-1 1,-1 1 0,1-1 0,-1 1 0,0 1-1,0-1 1,-1 0 0,1 1 0,-1 0 0,0 0-1,0 0 1,-1 0 0,1 0 0,-1 1-1,0-1 1,-1 1 0,1-1 0,-1 1 0,0 0-1,-1-1 1,1 10 0,-2-4 44,-1 0 0,1 0 1,-2 0-1,1 0 0,-2-1 0,1 1 0,-1-1 1,-1 0-1,0 0 0,0-1 0,-1 1 0,0-1 0,-1 0 1,0-1-1,0 0 0,-1 0 0,0 0 0,-14 9 1,10-7 3,0-2 1,-1 0-1,0 0 1,0-1 0,0 0-1,-1-2 1,0 1-1,0-2 1,-1 0 0,0 0-1,1-2 1,-1 0-1,-17 1 1,30-3-181,-1-1 0,1 1 1,-1 0-1,1-1 0,-1 0 0,1 1 0,0-1 0,-1 0 1,1 0-1,0-1 0,0 1 0,-1 0 0,1-1 1,0 1-1,0-1 0,0 0 0,1 1 0,-1-1 1,0 0-1,1 0 0,-1 0 0,1 0 0,0-1 0,0 1 1,0 0-1,0-1 0,0 1 0,0 0 0,0-1 1,1 1-1,-1-1 0,1 1 0,0-1 0,0 1 1,0-1-1,0 0 0,0 1 0,0-1 0,1 1 0,-1-1 1,1 1-1,0 0 0,0-1 0,0 1 0,0 0 1,0-1-1,0 1 0,1 0 0,-1 0 0,1 0 1,-1 0-1,1 0 0,2-2 0,19-15-7504,5 0-5819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9.350"/>
    </inkml:context>
    <inkml:brush xml:id="br0">
      <inkml:brushProperty name="width" value="0.025" units="cm"/>
      <inkml:brushProperty name="height" value="0.025" units="cm"/>
    </inkml:brush>
  </inkml:definitions>
  <inkml:trace contextRef="#ctx0" brushRef="#br0">1 59 15022,'0'0'14158,"61"11"-12845,-27-11-384,6 0-513,3 0-288,2-4-128,-2-11-1601,-5-9-4453,-5-3-10762</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49.829"/>
    </inkml:context>
    <inkml:brush xml:id="br0">
      <inkml:brushProperty name="width" value="0.025" units="cm"/>
      <inkml:brushProperty name="height" value="0.025" units="cm"/>
    </inkml:brush>
  </inkml:definitions>
  <inkml:trace contextRef="#ctx0" brushRef="#br0">0 1 17585,'0'0'12780,"3"48"-11595,-1-9-513,-2 4-479,0-1-129,0-4 0,0-5-32,0-6-385,0-7-671,0-7-898,0-5-1217</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0.172"/>
    </inkml:context>
    <inkml:brush xml:id="br0">
      <inkml:brushProperty name="width" value="0.025" units="cm"/>
      <inkml:brushProperty name="height" value="0.025" units="cm"/>
    </inkml:brush>
  </inkml:definitions>
  <inkml:trace contextRef="#ctx0" brushRef="#br0">1 72 17873,'0'0'10089,"60"-27"-8263,-33 24-641,6 1-320,5-2-513,1 0-287,0-5-1,-1 1-257,-8 1-1120,-9 3-1121,-12 1-1634,-18 3-10378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2.694"/>
    </inkml:context>
    <inkml:brush xml:id="br0">
      <inkml:brushProperty name="width" value="0.025" units="cm"/>
      <inkml:brushProperty name="height" value="0.025" units="cm"/>
    </inkml:brush>
  </inkml:definitions>
  <inkml:trace contextRef="#ctx0" brushRef="#br0">164 10 23574,'-9'1'3235,"-8"2"-2186,0 0 0,0 2 0,-23 8 0,34-11-903,1 1-1,0-1 1,-1 1-1,1 0 1,0 1-1,1-1 1,-6 6-1,8-7-114,0 0 0,1 0-1,-1 0 1,1 0-1,0 0 1,-1 0 0,1 0-1,0 0 1,0 0 0,0 1-1,1-1 1,-1 0-1,1 1 1,-1-1 0,1 1-1,0-1 1,0 1-1,0 3 1,1-4-30,0-1-1,0 1 1,0 0 0,1-1 0,-1 1-1,1-1 1,-1 1 0,1-1 0,-1 0-1,1 0 1,0 0 0,-1 0 0,1 0-1,0 0 1,0 0 0,0 0 0,0-1-1,0 1 1,0-1 0,0 1 0,0-1-1,0 0 1,0 0 0,0 0 0,0 0-1,2 0 1,60-4-5,-58 3 4,0-1 0,-1 0 0,0 0 0,1-1 0,-1 0 0,0 0 0,0 0 0,-1 0 0,1-1 0,6-7 0,-8 9 0,-1 0 0,0-1 0,0 1 0,0-1 0,0 0 0,0 1 0,0-1 0,-1 0 0,1 0 0,-1 0 0,0 0 0,0-1 0,0 1 0,-1 0 0,1 0 0,-1-1 0,1 1 0,-1 0 0,0 0 0,-1-5 0,0 6-160,0 0 0,0 1 0,-1-1 0,1 0 0,-1 0 1,1 1-1,-1-1 0,1 1 0,-1 0 0,0-1 0,0 1 0,1 0 0,-1 0 0,0 0 0,0 0 1,0 0-1,0 0 0,-1 1 0,1-1 0,0 1 0,0 0 0,0-1 0,0 1 0,-1 0 0,1 0 1,-3 1-1,-62 2-9643,33 8-4552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0.515"/>
    </inkml:context>
    <inkml:brush xml:id="br0">
      <inkml:brushProperty name="width" value="0.025" units="cm"/>
      <inkml:brushProperty name="height" value="0.025" units="cm"/>
    </inkml:brush>
  </inkml:definitions>
  <inkml:trace contextRef="#ctx0" brushRef="#br0">29 83 3555,'0'0'26618,"79"0"-25369,-34-16-416,3-4-545,1 2-256,-7 3-256,-6 5-1282,-13 6-1312,-12 4-2147</inkml:trace>
  <inkml:trace contextRef="#ctx0" brushRef="#br0" timeOffset="1">1 264 15919,'0'0'14061,"73"14"-13804,-36-25-193,2 1 0,-3 1-385,-1-1-1088,-4 3-2242,-8-2-3012,-5 3-9960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0.877"/>
    </inkml:context>
    <inkml:brush xml:id="br0">
      <inkml:brushProperty name="width" value="0.025" units="cm"/>
      <inkml:brushProperty name="height" value="0.025" units="cm"/>
    </inkml:brush>
  </inkml:definitions>
  <inkml:trace contextRef="#ctx0" brushRef="#br0">0 40 2659,'0'0'25848,"4"4"-25469,-3-3-358,0 0 0,-1 0 0,1 0 0,0-1 1,0 1-1,0 0 0,0-1 0,0 1 0,0 0 0,0-1 0,0 1 0,0-1 0,0 0 0,0 1 1,0-1-1,1 0 0,-1 0 0,0 0 0,0 1 0,0-1 0,0 0 0,0-1 0,1 1 1,-1 0-1,2-1 0,27-19 642,-10 4-653,-18 14-8,0 0 0,1 0-1,-1 1 1,1-1-1,-1 1 1,1 0-1,0 0 1,-1 0-1,1 0 1,0 0-1,0 0 1,0 1-1,0 0 1,0-1-1,2 1 1,-3 1 2,-1-1 0,1 1 0,-1-1 0,1 1 1,-1-1-1,0 1 0,1 0 0,-1 0 0,0 0 0,0 0 1,0 0-1,0 0 0,0 0 0,0 0 0,0 0 1,0 1-1,0-1 0,0 0 0,0 1 0,-1-1 0,1 0 1,-1 1-1,1-1 0,-1 1 0,1-1 0,-1 1 0,0-1 1,0 1-1,0 1 0,0 48 273,-1-44-206,1 0-1,-1 0 1,1 0 0,0 0 0,1-1 0,-1 1-1,2 0 1,-1 0 0,1 0 0,-1-1 0,6 11-1,-6-16-56,-1-1 0,1 1 0,0 0-1,0-1 1,0 1 0,0-1 0,0 1 0,0-1-1,0 0 1,0 1 0,0-1 0,0 0-1,0 0 1,0 1 0,0-1 0,0 0 0,0 0-1,0 0 1,0 0 0,0 0 0,0-1-1,0 1 1,0 0 0,0 0 0,0-1 0,0 1-1,0 0 1,-1-1 0,1 1 0,0-1-1,0 0 1,0 1 0,0-1 0,-1 1 0,1-1-1,0 0 1,0 0 0,0-1 0,33-34 73,-30 31-87,17-20-569,13-14-2330,-16 10-7903,-13 20 1743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1.216"/>
    </inkml:context>
    <inkml:brush xml:id="br0">
      <inkml:brushProperty name="width" value="0.025" units="cm"/>
      <inkml:brushProperty name="height" value="0.025" units="cm"/>
    </inkml:brush>
  </inkml:definitions>
  <inkml:trace contextRef="#ctx0" brushRef="#br0">122 1 15278,'0'0'11323,"0"10"-11067,-18 147 1024,8-93-89,-1 100 1,17-131-1136,-6-32-76,0 0 0,0 0 0,0-1 0,1 1 0,-1 0 0,0-1 0,1 1 0,-1 0 0,1-1 1,-1 1-1,0-1 0,1 1 0,-1-1 0,1 1 0,0-1 0,-1 1 0,1-1 0,-1 1 1,1-1-1,0 0 0,-1 1 0,1-1 0,0 0 0,-1 1 0,1-1 0,0 0 0,0 0 1,-1 0-1,1 0 0,0 0 0,0 0 0,-1 0 0,1 0 0,0 0 0,0 0 0,-1 0 1,1 0-1,0-1 0,-1 1 0,1 0 0,0-1 0,1 0-53,-1-1 0,1 1-1,-1-1 1,0 0 0,0 0 0,1 1-1,-1-1 1,-1 0 0,1 0 0,0 0-1,0 0 1,-1 0 0,1 0 0,-1-1 0,0 1-1,1 0 1,-1 0 0,0 0 0,0 0-1,-1 0 1,1 0 0,0 0 0,-1-3-1,0-3 89,0 1-1,-1 0 1,0 0-1,0 0 1,-5-12-1,0 8 301,-1 0-1,0 1 1,-1 0-1,-19-17 1,-21-24 1913,49 50-2218,0 0 0,-1 1 0,1-1 0,0 1-1,0-1 1,-1 0 0,1 1 0,0-1 0,0 1 0,0-1 0,0 0 0,0 1-1,0-1 1,0 0 0,0 1 0,0-1 0,0 0 0,0 1 0,0-1-1,1 0 1,-1 1 0,0-1 0,0 1 0,1-1 0,-1 0 0,0 1-1,1-1 1,-1 1 0,0-1 0,1 1 0,-1-1 0,1 1 0,-1-1-1,1 1 1,-1 0 0,1-1 0,0 1 0,-1 0 0,1-1 0,-1 1 0,1 0-1,0 0 1,-1-1 0,1 1 0,-1 0 0,1 0 0,0 0 0,-1 0-1,1 0 1,0 0 0,0 0 0,48-7 343,-38 6-322,26-3-608,-15 2-1756,0-1 1,31-8-1,-19-1-7356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2.180"/>
    </inkml:context>
    <inkml:brush xml:id="br0">
      <inkml:brushProperty name="width" value="0.025" units="cm"/>
      <inkml:brushProperty name="height" value="0.025" units="cm"/>
    </inkml:brush>
  </inkml:definitions>
  <inkml:trace contextRef="#ctx0" brushRef="#br0">61 269 13485,'0'0'1964,"-9"-4"124,-28-15 298,36 18-2246,0 1 1,0-1 0,1 1-1,-1-1 1,0 0 0,0 0-1,0 1 1,0-1 0,1 0-1,-1 0 1,0 0 0,1 0-1,-1 0 1,0 0-1,1 0 1,0 0 0,-1 0-1,1 0 1,-1 0 0,1 0-1,0-1 1,0 1 0,0 0-1,0 0 1,0 0-1,0 0 1,0 0 0,0-1-1,0 1 1,0 0 0,1 0-1,-1 0 1,0 0 0,1-2-1,21-25 1963,-8 16-1522,2 0 0,-1 1 0,1 1 0,25-12-1,-34 18-456,0 1 0,1 0 0,0 0 0,-1 1 0,1 0 0,0 0 0,0 1 0,1 0 0,-1 0 0,0 1 0,0 0 0,15 2 0,-21-1-112,0 0 1,-1-1-1,1 1 0,-1 1 0,1-1 0,-1 0 0,0 0 0,1 0 0,-1 1 0,0-1 0,0 1 0,0-1 0,0 1 0,0-1 0,0 1 0,0 0 0,0 0 0,-1-1 0,1 1 0,-1 0 0,1 0 0,-1-1 0,0 1 0,0 0 0,0 0 0,0 0 0,0 0 0,0 0 0,-1 3 0,0 3 68,0 1-1,0-1 1,-1 1 0,0-1-1,-3 10 1,-16 22 21,16-32-89,0 0 1,1 1-1,0 0 1,0-1-1,-3 16 1,7-24-13,0 0 0,0 0 1,0 0-1,0 0 0,0 0 0,0 1 1,0-1-1,0 0 0,0 0 1,0 0-1,0 0 0,0 1 0,0-1 1,0 0-1,0 0 0,0 0 0,0 0 1,0 0-1,0 0 0,0 1 1,0-1-1,0 0 0,1 0 0,-1 0 1,0 0-1,0 0 0,0 0 1,0 0-1,0 1 0,0-1 0,1 0 1,-1 0-1,0 0 0,0 0 1,0 0-1,0 0 0,0 0 0,1 0 1,-1 0-1,0 0 0,0 0 0,0 0 1,0 0-1,1 0 0,-1 0 1,0 0-1,0 0 0,0 0 0,0 0 1,0 0-1,1 0 0,-1 0 1,0-1-1,0 1 0,15-6 35,12-11 32,67-71-398,-84 77 237,0-1 0,0 0 0,-2 0 1,1 0-1,-2-1 0,11-22 1,-26 57 87,1 1 1,1 0 0,1 1-1,1-1 1,-1 36 0,5-58 20,0 0 0,0 1 1,0-1-1,0 1 1,0-1-1,0 1 1,0-1-1,0 0 0,1 1 1,-1-1-1,0 1 1,1-1-1,-1 0 0,1 1 1,0-1-1,-1 0 1,1 0-1,0 1 1,0-1-1,0 0 0,0 0 1,0 0-1,0 0 1,0 0-1,0 0 1,0-1-1,1 1 0,-1 0 1,0 0-1,1-1 1,-1 1-1,0-1 1,1 1-1,-1-1 0,0 0 1,1 1-1,-1-1 1,1 0-1,-1 0 1,1 0-1,-1 0 0,2-1 1,2 1 21,-1-1 1,0 0 0,0 0-1,0-1 1,0 1 0,0-1-1,0 0 1,0 0 0,0 0-1,-1-1 1,1 1 0,-1-1-1,5-4 1,1-4-38,-1 0 0,0 0 0,-1-1 0,0 0 0,0-1 0,-2 0 0,1 1 0,-2-2 0,0 1 0,0-1 0,-1 1 0,-1-1 0,0 0 0,0-19 0,-3 33 0,1 0 0,0 0 0,0 0 0,0 0 0,0 1 0,0-1 0,-1 0 0,1 0 0,0 0 0,0 0 0,0 0 0,0 0 0,-1 0 0,1 0 0,0 0 0,0 0 0,0 0 0,-1 0 0,1 0 0,0 0 0,0 0 0,0 0 0,-1 0 0,1 0 0,0 0 0,0 0 0,0 0 0,0 0 0,-1 0 0,1 0 0,0-1 0,0 1 0,0 0 0,0 0 0,0 0 0,-1 0 0,1 0 0,0 0 0,0-1 0,0 1 0,0 0 0,0 0 0,0 0 0,-1-1 0,-7 20 0,7-14 0,-14 52 0,14-53 0,0 0 0,1-1 0,-1 1 0,1 0 0,0 0 0,0 0 0,0 0 0,1 0 0,0 0 0,-1-1 0,1 1 0,2 4 0,-2-7 0,0 0 0,0 0 0,0 0 0,0 0 0,0 0 0,0 0 0,0 0 0,1 0 0,-1-1 0,0 1 0,0 0 0,1-1 0,-1 1 0,1-1 0,-1 0 0,1 1 0,-1-1 0,1 0 0,-1 0 0,0 0 0,1 0 0,-1 0 0,1 0 0,-1 0 0,1 0 0,-1-1 0,1 1 0,-1-1 0,1 1 0,-1-1 0,0 1 0,1-1 0,1-1 0,3-1 0,0 0 0,0-1 0,0 1 0,0-1 0,-1 0 0,6-6 0,3-4 0,-1-1 0,-1 0 0,13-22 0,-20 30 0,-1-1 0,1-1 0,-2 1 0,1 0 0,-1-1 0,-1 0 0,1 1 0,-1-1 0,0-12 0,-30 92 0,23-58 0,-23 87 0,26-90 0,0-1 0,1 1 0,0 0 0,0 0 0,1-1 0,1 1 0,0 0 0,2 12 0,-2-21 4,-1 0-1,1 0 1,0 0-1,-1 0 1,1 0 0,0 1-1,0-1 1,0-1-1,0 1 1,0 0 0,0 0-1,0 0 1,0-1-1,1 1 1,-1 0 0,0-1-1,0 1 1,0-1-1,1 1 1,-1-1 0,0 0-1,1 1 1,-1-1-1,0 0 1,1 0 0,-1 0-1,0 0 1,1 0-1,-1-1 1,0 1 0,1 0-1,1-1 1,2 0-70,-1 0 0,1 0 0,-1 0 0,1-1 0,-1 0 0,0 0 0,0 0 0,6-4 0,-6 3-1041,0-1 0,0 0 0,0 0 0,-1-1 0,0 1 0,0-1 0,5-8 0,4-16-7211</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2.539"/>
    </inkml:context>
    <inkml:brush xml:id="br0">
      <inkml:brushProperty name="width" value="0.025" units="cm"/>
      <inkml:brushProperty name="height" value="0.025" units="cm"/>
    </inkml:brush>
  </inkml:definitions>
  <inkml:trace contextRef="#ctx0" brushRef="#br0">0 0 17713,'0'0'11050,"2"62"-13068,10-49-3042,1 0-4582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2.879"/>
    </inkml:context>
    <inkml:brush xml:id="br0">
      <inkml:brushProperty name="width" value="0.025" units="cm"/>
      <inkml:brushProperty name="height" value="0.025" units="cm"/>
    </inkml:brush>
  </inkml:definitions>
  <inkml:trace contextRef="#ctx0" brushRef="#br0">170 323 14478,'0'0'4164,"-10"5"-972,-6 3-2196,1 0 1,0 1-1,1 0 1,0 2-1,-14 12 0,23-18-862,0 0 0,0 0 0,0 0-1,1 0 1,0 1 0,0-1 0,0 1 0,1 0-1,0 0 1,0 1 0,0-1 0,1 1-1,0-1 1,0 1 0,1 0 0,0-1-1,0 1 1,0 7 0,1-12-134,0-1 0,0 0 0,1 0 0,-1 0 0,0 1 0,1-1 0,-1 0 0,1 0 0,-1 0 1,1 0-1,-1 0 0,1 0 0,0 0 0,0 0 0,-1 0 0,1 0 0,0 0 0,0 0 0,0-1 0,0 1 0,0 0 0,0-1 0,2 2 0,0-1-6,0 0 0,1 0 1,-1 0-1,1 0 0,-1 0 0,1-1 0,-1 0 0,6 0 1,-1 0 4,0-1 1,1 0 0,-1 0 0,0-1-1,0 0 1,15-7 0,-7 0 9,-2-1 0,1 0 0,-1-1 0,-1-1 0,0-1-1,0 0 1,-1 0 0,-1-1 0,-1 0 0,15-25 0,-10 12 2,-1 0 1,-2-1-1,0-1 0,-2 1 0,9-43 0,-16 55 2,0 0 0,-1 0 0,-1-1 0,0-23 1,-2 36-11,1 1 0,0 0 0,-1 0 0,0-1 0,0 1 0,0 0 0,0 0 0,0 0 0,-1 0 0,1 0 0,-1 1 0,-4-6 0,5 6-2,-1 1 0,0 0 0,1 0-1,-1 0 1,0 0 0,0 0 0,0 0 0,0 0-1,0 0 1,0 1 0,0-1 0,0 1 0,0-1-1,0 1 1,-1 0 0,1 0 0,0 0 0,0 0 0,0 0-1,0 1 1,-4 0 0,-3 2 17,1 0 0,0 1 0,0-1 0,0 2 0,1-1 0,0 1 0,0 0 0,0 1 0,0-1 0,-8 11-1,6-7 39,0 1 0,0 0-1,1 1 1,1 0 0,0 0-1,-8 16 1,15-26-33,-1 1-1,0-1 0,1 1 1,-1-1-1,1 1 1,-1-1-1,1 1 1,0-1-1,0 1 1,0 0-1,0-1 0,0 1 1,0-1-1,0 1 1,0 0-1,1-1 1,-1 1-1,0-1 1,1 1-1,0-1 0,-1 1 1,1-1-1,0 0 1,0 1-1,-1-1 1,1 0-1,0 1 0,1-1 1,-1 0-1,0 0 1,0 0-1,0 0 1,3 1-1,4 3-26,0-2 1,1 1-1,-1-1 0,1 0 1,10 2-1,27 10-374,-39-12 349,-1 1-1,-1 0 1,1 0 0,0 1-1,-1-1 1,0 1-1,0 1 1,-1-1-1,1 1 1,-1-1 0,0 1-1,-1 0 1,1 1-1,-1-1 1,0 0 0,-1 1-1,0 0 1,0 0-1,0-1 1,-1 1 0,0 0-1,0 8 1,0-6 45,-2-1 0,1 1-1,-1-1 1,0 0 0,-1 1 0,0-1 0,0 0 0,-1 0 0,0 0 0,0 0 0,-1 0 0,0-1 0,0 1 0,-1-1 0,0 0 0,0 0 0,-12 11-1,5-10-1309,9-13-3756,15-18-3793,5-1-1033</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3.592"/>
    </inkml:context>
    <inkml:brush xml:id="br0">
      <inkml:brushProperty name="width" value="0.025" units="cm"/>
      <inkml:brushProperty name="height" value="0.025" units="cm"/>
    </inkml:brush>
  </inkml:definitions>
  <inkml:trace contextRef="#ctx0" brushRef="#br0">137 0 18834,'0'0'5349,"-8"13"-3342,-19 37-742,-31 77-1,49-103-1085,0 1 1,2 0-1,2 0 1,0 1-1,1-1 1,0 33-1,4-55-211,0-1-1,0 1 1,0 0-1,0-1 1,1 1-1,-1-1 1,1 0-1,0 1 1,0-1-1,0 1 1,0-1-1,0 0 1,0 0-1,1 0 1,-1 0-1,0 0 1,1 0-1,2 2 1,-2-2-165,0-1 1,0 0-1,0 0 1,0 0 0,0 0-1,0-1 1,0 1 0,0-1-1,1 1 1,-1-1-1,0 0 1,0 1 0,1-1-1,-1 0 1,0-1 0,0 1-1,1 0 1,-1-1-1,0 1 1,0-1 0,0 0-1,0 1 1,0-1 0,0 0-1,0 0 1,0-1 0,0 1-1,0 0 1,0-1-1,1-1 1,9-7-1950,-1-1 0,0-1 0,-1 0 0,-1 0 0,0-1 0,13-22 7184,-24 44-1248,-11 48-1765,11-51-1849,1-1 1,0 1-1,1-1 1,-1 1-1,1 0 1,0 0 0,2 7-1,-2-12-150,0 0-1,1 0 1,-1 0-1,0 0 1,1 0-1,-1 0 1,1 0-1,0 0 1,-1 0-1,1 0 1,0 0-1,-1 0 1,1-1-1,0 1 1,0 0-1,0-1 1,0 1-1,0 0 1,0-1-1,0 1 1,0-1-1,0 1 1,0-1-1,0 0 1,0 1-1,0-1 1,0 0-1,0 0 1,1 0-1,-1 0 1,0 0-1,0 0 1,0 0-1,0 0 1,0 0-1,0-1 1,0 1-1,0 0 1,1-1-1,-1 1 1,0-1-1,1 0 1,14-7 122,0-1 0,-1 0 1,0-1-1,-1 0 0,0-1 1,-1-1-1,15-16 1,8-7 596,7-4-627,-57 78 512,10-32-508,2-1 0,-1 1 0,1-1 0,0 1 0,0 0 0,0 0 0,1 0 0,0 0 0,1 0 0,0 0 0,0 0 0,0 1 0,3 12 0,1-9-339,0 0 0,0-1 0,1 1 0,0-1 1,1 0-1,1 0 0,12 15 0,1 0-1076,-1 1 1,-1 1-1,20 44 0,-32-59 1191,-2 1 0,1-1-1,-2 1 1,4 21 0,-6-24 657,0-1 1,-1 1-1,0 0 1,-1 0-1,0 0 1,0 0-1,-4 9 0,3-12-287,0-1-1,-1-1 0,1 1 0,-1 0 0,-1-1 0,1 1 1,-1-1-1,0 0 0,0 0 0,-1 0 0,1-1 1,-1 0-1,0 0 0,0 0 0,-7 4 0,9-7-179,1 1-1,-1-1 0,1 0 1,-1 0-1,1 0 1,-1 0-1,1 0 1,-1-1-1,0 1 0,0-1 1,1 0-1,-1 0 1,0 0-1,0 0 0,1 0 1,-1 0-1,0-1 1,1 0-1,-1 1 1,0-1-1,1 0 0,-1 0 1,1 0-1,-1-1 1,1 1-1,0 0 0,-1-1 1,1 0-1,0 1 1,0-1-1,0 0 0,0 0 1,1 0-1,-1-1 1,0 1-1,1 0 1,-2-4-1,-4-6-87,1 0 0,1-1 0,0 0 0,1 0 0,0 0 0,1-1 0,0 1 0,2-1 0,-1 0 0,1 1 0,1-1 0,1 0 0,0 0 0,0 1 0,2-1 0,-1 0 0,2 1 0,0 0 0,0 0 0,2 0 0,-1 1 0,2-1 0,-1 1 0,2 1 0,-1-1 0,2 1 0,17-18 0,-7 11-94,1 1 0,1 1-1,0 1 1,40-21 0,101-38-2647,-102 48 727,20-9-7878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5.365"/>
    </inkml:context>
    <inkml:brush xml:id="br0">
      <inkml:brushProperty name="width" value="0.025" units="cm"/>
      <inkml:brushProperty name="height" value="0.025" units="cm"/>
    </inkml:brush>
  </inkml:definitions>
  <inkml:trace contextRef="#ctx0" brushRef="#br0">0 43 12716,'0'0'14510,"80"13"-13261,-7-25-801,13-3-416,12 3-96,1 1-961,-6 6-256,-13 5-64,-19 0-353,-25 7-1249,-26 8-1729,-10 1-1153</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5.710"/>
    </inkml:context>
    <inkml:brush xml:id="br0">
      <inkml:brushProperty name="width" value="0.025" units="cm"/>
      <inkml:brushProperty name="height" value="0.025" units="cm"/>
    </inkml:brush>
  </inkml:definitions>
  <inkml:trace contextRef="#ctx0" brushRef="#br0">0 82 15278,'0'0'9385,"72"-6"-7975,-16-3-161,12-1-769,10-1-416,6 2-64,2 2-1217,-5 2-865,-7-1-2082,-14-1-1729,-10-5-4357</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6.048"/>
    </inkml:context>
    <inkml:brush xml:id="br0">
      <inkml:brushProperty name="width" value="0.025" units="cm"/>
      <inkml:brushProperty name="height" value="0.025" units="cm"/>
    </inkml:brush>
  </inkml:definitions>
  <inkml:trace contextRef="#ctx0" brushRef="#br0">1 15 11691,'0'0'10004,"9"-4"-8877,2 1-1011,0 1 0,1 0 0,-1 0 0,1 1 0,-1 1 0,1-1 0,-1 2 0,1 0 1,-1 0-1,0 1 0,19 6 0,19 2-38,80 23 46,-117-30-140,-1 1 1,0 1 0,-1 0-1,1 0 1,-1 1 0,0 1 0,0 0-1,14 12 1,-22-16 1,1 0-1,-1 1 1,1-1 0,-1 0 0,0 1-1,0-1 1,-1 1 0,1 0 0,-1-1-1,1 1 1,-1 0 0,0 0-1,-1 0 1,1 0 0,-1 0 0,0 0-1,0 0 1,0 0 0,0 0 0,-1 0-1,1 0 1,-1 0 0,0 0 0,0 0-1,-1 0 1,1-1 0,-1 1-1,0-1 1,0 1 0,0-1 0,-4 5-1,-6 9 85,-1 0 0,-1-1 0,-1-1 0,-23 21 0,-230 169-91,225-178-2371,13-16-3000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9.624"/>
    </inkml:context>
    <inkml:brush xml:id="br0">
      <inkml:brushProperty name="width" value="0.025" units="cm"/>
      <inkml:brushProperty name="height" value="0.025" units="cm"/>
    </inkml:brush>
  </inkml:definitions>
  <inkml:trace contextRef="#ctx0" brushRef="#br0">0 40 15503,'0'0'12006,"11"-4"-10047,-10 4-1924,84-27 2010,-77 25-1923,1 0 0,0 0-1,0 1 1,0 0 0,0 1 0,0 0 0,0 0 0,-1 1 0,13 2 0,-19-3-122,-1 1 0,0-1 0,1 1 0,-1-1 0,0 1 0,0-1 0,0 1 0,1 0 0,-1 0 0,0-1 0,0 1 0,0 0 0,0 0 0,0 0 0,0 0 0,-1 0 0,1 0 0,0 1 0,0-1 0,-1 0 0,1 0 0,-1 1 0,1-1 0,-1 0 0,1 0 0,-1 1 0,0-1 0,0 0 0,0 1 0,0-1 0,0 1 0,0-1 0,0 0 0,0 1 0,0-1 0,-1 0 0,1 1 0,0-1 0,-1 0 0,1 0 0,-1 1 0,1-1 0,-1 0 0,0 0 0,-1 2 0,-1 2 0,0 0 0,0-1 0,-1 1 0,1-1 0,-1 0 0,0 0 0,0 0 0,0-1 0,-1 1 0,-4 2 0,15-5 1,1-1-1,-1 1 1,1 1-1,-1-1 1,1 1-1,-1 0 1,0 1-1,0-1 1,9 6-1,-12-7-1,0 1 0,0-1 0,0 1 1,0-1-1,0 1 0,0 0 0,0 0 0,-1 0 0,1 1 0,-1-1 0,1 1 0,-1-1 0,0 1 0,0 0 0,0-1 0,0 1 0,-1 0 0,1 1 0,-1-1 0,0 0 0,0 0 0,0 0 0,0 1 0,-1-1 1,1 1-1,-1-1 0,0 4 0,-1-5 0,0 0 1,0 0 0,0 0 0,0 0-1,-1 0 1,1 0 0,-1-1 0,1 1 0,-1-1-1,0 1 1,1-1 0,-1 0 0,0 1-1,0-1 1,0 0 0,0 0 0,0 0-1,0-1 1,0 1 0,-1 0 0,1-1 0,-4 1-1,-50 6 28,38-6-27,-1-1 0,1-1 0,-29-5 0,43 5 0,0 1 0,-1-2 0,1 1 0,0 0 0,-1-1 0,1 0 0,0 0 0,0 0 0,1 0 0,-1-1 0,0 1 0,1-1 0,-1 0 0,1 0 0,0-1 0,0 1 0,0-1 0,1 1 0,-1-1 0,-2-6 0,4 9-93,1 1 1,0 0-1,0-1 0,-1 1 0,1-1 1,0 1-1,0-1 0,0 1 1,0-1-1,0 1 0,0-1 0,0 1 1,0 0-1,0-1 0,0 1 1,0-1-1,0 1 0,0-1 1,0 1-1,0-1 0,0 1 0,0-1 1,1 1-1,-1-1 0,0 1 1,0 0-1,1-1 0,-1 1 0,0-1 1,0 1-1,1 0 0,-1-1 1,0 1-1,1-1 0,18-4-6621,-5 2 2105,3-5-3148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9.228"/>
    </inkml:context>
    <inkml:brush xml:id="br0">
      <inkml:brushProperty name="width" value="0.025" units="cm"/>
      <inkml:brushProperty name="height" value="0.025" units="cm"/>
    </inkml:brush>
  </inkml:definitions>
  <inkml:trace contextRef="#ctx0" brushRef="#br0">24 171 9257,'0'0'8744,"-4"9"-5851,0-1-2099,2-6-505,0 1-1,0 0 1,1 0-1,-1-1 0,1 1 1,0 0-1,0 0 0,0 0 1,0 1-1,1-1 1,-1 0-1,1 3 0,5-7 3140,17-11-2462,44-38 502,107-106 0,-172 155-1468,-1 0 0,0 1 0,0-1 0,1 1 0,-1-1 0,0 1 0,1-1 0,-1 1 0,1 0 0,-1-1 0,1 1 0,-1-1 0,1 1 0,-1 0 0,1-1 0,-1 1 0,1 0 0,-1 0 0,1 0 0,-1-1 0,1 1 0,0 0 0,-1 0 0,1 0 0,-1 0 0,1 0 0,0 0 0,-1 0 0,1 0 0,0 0 0,-1 18 0,-14 27 0,13-44 0,-5 16-7,-2 1-124,1 0 0,1 0-1,0 1 1,2 0 0,0 0 0,1 0-1,0 34 1,3-53-38,0 1 1,0 0-1,0 0 0,1 0 0,-1-1 1,1 1-1,-1 0 0,0 0 0,1-1 1,-1 1-1,1 0 0,0-1 0,-1 1 1,1-1-1,0 1 0,-1 0 0,1-1 1,0 0-1,-1 1 0,1-1 1,0 1-1,0-1 0,-1 0 0,1 1 1,0-1-1,0 0 0,0 0 0,0 0 1,-1 0-1,3 0 0,27-4-8309,-12-9 791</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6.437"/>
    </inkml:context>
    <inkml:brush xml:id="br0">
      <inkml:brushProperty name="width" value="0.025" units="cm"/>
      <inkml:brushProperty name="height" value="0.025" units="cm"/>
    </inkml:brush>
  </inkml:definitions>
  <inkml:trace contextRef="#ctx0" brushRef="#br0">438 1 11915,'0'0'12161,"0"15"-10298,1-5-1627,-2-1-1,0 1 0,0 0 0,0 0 1,-1-1-1,-1 1 0,0-1 1,0 1-1,-1-1 0,0 0 1,0 0-1,-8 11 0,-30 37 315,-2-2 0,-3-1 0,-2-3 0,-2-2-1,-96 72 1,128-110-1076,19-16-1553,27-26-1892,-25 29 3901,83-95-11253,-37 37 582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6.780"/>
    </inkml:context>
    <inkml:brush xml:id="br0">
      <inkml:brushProperty name="width" value="0.025" units="cm"/>
      <inkml:brushProperty name="height" value="0.025" units="cm"/>
    </inkml:brush>
  </inkml:definitions>
  <inkml:trace contextRef="#ctx0" brushRef="#br0">53 0 15727,'0'0'3731,"-1"14"-1996,-21 113 816,-6 54 367,27-160-2805,0 0 1,2 1-1,0-1 0,1 0 1,1 0-1,11 36 0,-2-29-2170,-15-38-14885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7.152"/>
    </inkml:context>
    <inkml:brush xml:id="br0">
      <inkml:brushProperty name="width" value="0.025" units="cm"/>
      <inkml:brushProperty name="height" value="0.025" units="cm"/>
    </inkml:brush>
  </inkml:definitions>
  <inkml:trace contextRef="#ctx0" brushRef="#br0">0 30 13229,'0'0'12011,"67"-16"-10954,-26 13-545,2 1-351,-2-1-129,-2 0-769,-5 3-1762,-8-1-2177,-7 0-3652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7.763"/>
    </inkml:context>
    <inkml:brush xml:id="br0">
      <inkml:brushProperty name="width" value="0.025" units="cm"/>
      <inkml:brushProperty name="height" value="0.025" units="cm"/>
    </inkml:brush>
  </inkml:definitions>
  <inkml:trace contextRef="#ctx0" brushRef="#br0">0 297 9161,'0'0'6128,"11"-2"-3170,-1-2-2077,-6 2-596,0 1 0,-1 0 0,1 0 0,0 0 0,-1 0 0,1 1 0,0-1 0,0 1 0,0 0-1,-1 0 1,1 0 0,6 2 0,-9-2-153,1 1 0,-1 0 0,0-1-1,1 1 1,-1 0 0,0 0 0,0 0 0,0 0-1,0 0 1,0 0 0,0 1 0,0-1-1,0 0 1,0 0 0,-1 1 0,1-1 0,0 1-1,-1-1 1,1 0 0,-1 1 0,0-1-1,1 1 1,-1 2 0,4 41 666,-4-38-568,-1 45 241,3 37-195,-1-89-254,-1-1 0,0 1 0,0 0 1,0 0-1,1-1 0,-1 1 0,0 0 0,1 0 0,-1-1 0,0 1 0,0 0 0,1 0 0,-1 0 0,0-1 0,1 1 0,-1 0 0,0 0 0,1 0 1,-1 0-1,0 0 0,1 0 0,-1 0 0,0 0 0,1 0 0,-1 0 0,0 0 0,1 0 0,-1 0 0,0 0 0,1 0 0,-1 0 0,1 0 1,-1 0-1,0 1 0,0-1 0,1 0 0,-1 0 0,0 0 0,1 1 0,-1-1 0,0 0 0,0 0 0,1 0 0,-1 1 0,0-1 0,0 0 0,1 1 1,-1-1-1,0 0 0,0 1 0,0-1 0,0 0 0,0 1 0,0-1 0,1 0 0,-1 1 0,0-1 0,0 1 0,14-31 1121,-6-1-1039,-1 0 0,-2-1 0,-1 1-1,-2-1 1,-2-52 0,0 61-124,0 25 8,0-1 0,1 1 0,-1 0 0,1-1 0,-1 1 0,1 0 0,0-1 0,-1 1-1,1-1 1,0 1 0,0-1 0,0 0 0,0 1 0,1-1 0,-1 0 0,0 0-1,0 0 1,1 0 0,-1 0 0,1 0 0,-1 0 0,1 0 0,-1 0 0,1-1 0,-1 1-1,1-1 1,0 1 0,-1-1 0,1 1 0,2-1 0,2 1 20,1 0 0,-1 0 0,1-1-1,-1 0 1,1 0 0,10-2 0,-6-1 5,0 0 0,0-2 0,0 1-1,-1-1 1,1-1 0,-1 0 0,0-1 0,-1 1 0,0-2-1,10-8 1,5-8-6,-1 0-1,25-35 0,-43 54 3,-1-1 0,0 0 1,0 0-1,0 0 0,0 0 0,-1-1 0,0 0 0,-1 1 0,4-14 0,-6 20-10,0 0 1,0 1-1,-1-1 0,1 0 1,0 0-1,0 0 0,0 0 1,0 0-1,0 1 0,0-1 0,-1 0 1,1 0-1,0 0 0,0 0 1,0 0-1,0 0 0,-1 0 1,1 0-1,0 0 0,0 0 0,0 0 1,-1 1-1,1-1 0,0 0 1,0 0-1,0 0 0,0 0 1,-1 0-1,1-1 0,0 1 1,0 0-1,0 0 0,-1 0 0,1 0 1,0 0-1,0 0 0,0 0 1,0 0-1,-1 0 0,1 0 1,0 0-1,0-1 0,0 1 1,0 0-1,0 0 0,-1 0 0,1 0 1,0 0-1,0-1 0,0 1 1,0 0-1,0 0 0,0 0 1,0-1-1,0 1 0,0 0 0,0 0 1,0 0-1,0 0 0,0-1 1,0 1-1,-13 14-100,-6 16 140,1 0 1,2 2-1,1 0 0,1 0 1,2 1-1,1 1 1,-7 43-1,15-66 83,1-1-1,0 0 1,0 1-1,2-1 1,-1 1 0,1 0-1,1-1 1,2 17-1,-3-26-111,1 0 0,0 0-1,-1 1 1,1-1-1,0 0 1,0 0 0,0 0-1,0 0 1,0 0-1,0 0 1,0 0 0,1 0-1,-1-1 1,0 1-1,0 0 1,1-1 0,-1 1-1,0-1 1,1 1-1,-1-1 1,0 1 0,1-1-1,-1 0 1,1 0-1,-1 0 1,0 0 0,1 0-1,-1 0 1,1 0-1,-1 0 1,1-1 0,-1 1-1,0-1 1,3 0-1,3-1 22,-1 0 0,0 0-1,0-1 1,0 1-1,-1-1 1,9-6-1,0-3-15,0 0-1,-1-1 1,0 0-1,-1-2 1,-1 1-1,0-1 1,-1-1-1,0 0 1,-1 0-1,-1-1 1,-1 0-1,-1 0 1,9-33-1,-24 60-145,-4 14-16,7-7 151,1-1 0,0 1-1,1 0 1,1 0-1,1 0 1,0 0-1,1 0 1,3 31-1,-2-47 0,1 0 0,-1 1-1,0-1 1,1 0 0,-1 1-1,1-1 1,0 0-1,-1 0 1,1 0 0,0 0-1,0 0 1,0 0-1,0 0 1,-1 0 0,1 0-1,1 0 1,-1 0 0,0 0-1,0-1 1,0 1-1,0 0 1,0-1 0,1 1-1,0-1 1,2 1 6,0 0 0,-1-1 0,1 1 0,0-1 0,0 0 0,-1 0 0,1-1 0,6 0 0,0-2 8,0 1-1,0-1 1,0-1-1,-1 0 1,15-8-1,-6-1-16,-1 0 0,-1 0 0,0-2 0,-1 0 0,22-28 0,-30 35 0,-1-1 0,0 0 0,-1 0 0,1 0 0,-2 0 0,1-1 0,-2 0 0,1 0 0,-1 0 0,-1 0 0,0-1 0,0 1 0,0-15 0,-2 25 0,0 0 0,0 0 0,0 0-1,0-1 1,0 1 0,0 0 0,0 0 0,0 0 0,0-1-1,0 1 1,0 0 0,0 0 0,0 0 0,0-1 0,0 1-1,0 0 1,0 0 0,0 0 0,0-1 0,0 1 0,-1 0-1,1 0 1,0 0 0,0 0 0,0 0 0,0-1 0,0 1 0,-1 0-1,1 0 1,0 0 0,0 0 0,0 0 0,-1 0 0,1 0-1,0 0 1,0-1 0,0 1 0,-1 0 0,1 0 0,0 0-1,0 0 1,0 0 0,-1 0 0,1 0 0,0 0 0,-12 8-20,-7 12-38,8-4 65,1 0 1,0 0 0,1 0 0,1 1-1,1 1 1,0-1 0,1 1 0,1 0-1,1 1 1,-4 33 0,8-51-8,0 0 0,0 1 0,0-1 0,0 0 0,0 0 0,0 0 0,0 0 0,0 0 0,1 0 0,-1 1 0,1-1 0,-1 0 0,0 0 0,1 0 0,0 0 0,-1 0 0,1 0 0,0-1 0,-1 1 0,1 0 0,0 0 0,0 0 0,0-1 0,0 1 0,0 0 0,0-1 0,0 1 0,0-1 0,1 1 0,1 0 0,0 0 0,1-1 0,-1 0 0,0 0 0,0 0 0,1 0 0,-1 0 0,0-1 0,0 1 0,5-2 0,4-2 0,0 0 0,-1-1 0,1 0 0,18-12 0,-12 2 0,1 0 0,29-35 0,2 0 0,-48 60 0,-3 6 0,-1 0 0,-1 1 0,-8 28 0,6-28 0,1 1 0,0-1 0,-2 35 0,6-51-24,0 0 0,0 0 0,0 1 0,0-1 0,0 0 0,0 1 0,0-1 0,1 0-1,-1 1 1,0-1 0,1 0 0,-1 0 0,1 0 0,-1 1 0,1-1 0,0 0 0,-1 0 0,1 0 0,0 0 0,0 0 0,0 0 0,0 0 0,0 0 0,0-1 0,0 1 0,0 0-1,0 0 1,0-1 0,0 1 0,1-1 0,-1 1 0,0-1 0,0 1 0,1-1 0,-1 0 0,0 0 0,0 0 0,1 1 0,1-1 0,1-1-136,1 1 0,-1-1 1,0 0-1,0 0 1,0 0-1,0-1 0,-1 1 1,1-1-1,0 0 0,-1 0 1,1 0-1,3-3 0,9-10-1898,1-1-1,-2 0 1,0-1-1,-2 0 0,1-1 1,-2-1-1,16-31 1,-1-12-3996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8.151"/>
    </inkml:context>
    <inkml:brush xml:id="br0">
      <inkml:brushProperty name="width" value="0.025" units="cm"/>
      <inkml:brushProperty name="height" value="0.025" units="cm"/>
    </inkml:brush>
  </inkml:definitions>
  <inkml:trace contextRef="#ctx0" brushRef="#br0">239 0 13805,'0'0'3048,"-5"11"-1692,-9 21-115,2 1-1,1 1 1,1 0-1,2 0 1,2 1-1,1 0 1,-1 60-1,6 159 896,1-238-1921,0-27 253,0-28-105,-5 19-345,-1 0 0,0 1-1,-2 0 1,-1 0 0,0 0 0,-1 1 0,-1 0-1,0 1 1,-2 0 0,0 1 0,-1 0-1,0 1 1,-1 0 0,-19-14 0,32 28 484,25 2-1,8 1-557,35 5-789,91-4 1,-158-3 704,0 0 1,0 0-1,1-1 0,-1 1 1,0 0-1,0 0 1,1 0-1,-1 0 0,0 0 1,0 0-1,0 0 1,1-1-1,-1 1 0,0 0 1,0 0-1,0 0 1,0 0-1,1-1 0,-1 1 1,0 0-1,0 0 1,0 0-1,0-1 0,0 1 1,0 0-1,1 0 1,-1-1-1,0 1 0,0 0 1,0 0-1,0-1 1,0 1-1,0 0 0,0 0 1,0-1-1,0 1 1,0 0-1,0 0 0,0-1 1,0 1-1,-1 0 1,1 0-1,0-1 0,0 1 1,0 0-1,0 0 1,0 0-1,0-1 0,-1 1 1,1 0-1,0 0 1,0 0-1,0-1 0,-1 1 1,1 0-1,0 0 1,-11-13-6926,-11-5-6863</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8.496"/>
    </inkml:context>
    <inkml:brush xml:id="br0">
      <inkml:brushProperty name="width" value="0.025" units="cm"/>
      <inkml:brushProperty name="height" value="0.025" units="cm"/>
    </inkml:brush>
  </inkml:definitions>
  <inkml:trace contextRef="#ctx0" brushRef="#br0">1 1 16720,'0'0'7943,"52"10"-7815,-21 1-96,5-1-1985,-1-4-3877,1 3-7911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8.851"/>
    </inkml:context>
    <inkml:brush xml:id="br0">
      <inkml:brushProperty name="width" value="0.025" units="cm"/>
      <inkml:brushProperty name="height" value="0.025" units="cm"/>
    </inkml:brush>
  </inkml:definitions>
  <inkml:trace contextRef="#ctx0" brushRef="#br0">109 0 18866,'0'0'2632,"-6"9"85,1-4-2237,0 1-277,-1-1-1,1 1 0,1 1 1,-1-1-1,1 0 1,1 1-1,-1 0 0,1 0 1,0 0-1,-3 13 0,8-18-405,0 0 0,1 0 0,-1-1 0,1 1-1,-1-1 1,1 1 0,-1-1 0,1 0 0,0 0-1,0 0 1,0 0 0,0-1 0,0 1-1,5 0 1,5 2-379,-1 1 363,0 0-1,0 1 1,-1 1-1,0 0 0,0 1 1,0 0-1,-1 0 1,11 11-1,-18-15 359,-1-1-1,0 1 1,0-1-1,0 1 1,0 0-1,0 0 1,0 0-1,-1 0 1,1 0-1,-1 1 1,0-1-1,0 0 1,0 0 0,0 6-1,-1-5 132,0-1-1,-1 0 1,1 0-1,-1 0 1,0 0 0,0 0-1,0 0 1,0 0-1,0-1 1,-1 1-1,1 0 1,-1 0 0,0-1-1,0 1 1,0-1-1,0 0 1,0 0-1,-1 1 1,-1 0 0,-6 6 8,-1-1 0,1-1 1,-1 0-1,0 0 0,-1-1 1,0 0-1,0-1 0,0-1 1,0 0-1,-1 0 1,1-1-1,-1-1 0,-16 1 1,10-6-1996,10-8-3037,3-9-5858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9.337"/>
    </inkml:context>
    <inkml:brush xml:id="br0">
      <inkml:brushProperty name="width" value="0.025" units="cm"/>
      <inkml:brushProperty name="height" value="0.025" units="cm"/>
    </inkml:brush>
  </inkml:definitions>
  <inkml:trace contextRef="#ctx0" brushRef="#br0">0 13 11563,'0'0'9572,"9"11"-7149,-6-7-2254,1 1 57,1 1 1,0 0-1,-1 1 0,0-1 0,-1 1 1,1-1-1,-1 1 0,-1 0 1,1 1-1,-1-1 0,-1 0 0,1 1 1,0 9-1,-3 39 1118,-11 81 1,-1 32-634,13-166-701,0-1-1,0 1 1,0-1-1,0 1 1,0-1 0,1 1-1,-1-1 1,1 1-1,0-1 1,-1 1-1,1-1 1,0 0-1,0 0 1,1 1-1,-1-1 1,0 0-1,1 0 1,1 2 0,-1-4 34,0 1 0,-1 0 0,1-1 0,0 1 0,-1-1 0,1 0 0,0 1 0,0-1 0,0 0 0,-1 0 0,1 0 0,0-1 0,0 1 0,0 0 0,-1-1 0,1 1 0,0-1 0,-1 1 1,1-1-1,0 0 0,-1 0 0,1 0 0,-1 0 0,1 0 0,-1 0 0,1 0 0,0-2 0,22-18 130,-1-1-1,-2-1 1,0 0-1,-2-2 1,26-42-1,-27 42-157,20-29-16,46-71 0,-74 107 0,0 0 0,-1-1 0,0 0 0,10-38 0,-19 56-32,0 1-1,1 0 1,-1-1 0,0 1-1,0-1 1,0 1 0,0 0-1,1-1 1,-1 1 0,0-1-1,0 1 1,0-1 0,0 1-1,0 0 1,0-1 0,0 1-1,0-1 1,0 1 0,0-1-1,0 1 1,0 0 0,0-1-1,-1 1 1,1-1 0,0 1-1,0 0 1,0-1 0,-1 1 0,1-1-1,0 1 1,0 0 0,-1-1-1,1 1 1,0 0 0,-1-1-1,-14 11-2896,-26 36-4850,29-32 4938,-10 8-4579</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5:59.678"/>
    </inkml:context>
    <inkml:brush xml:id="br0">
      <inkml:brushProperty name="width" value="0.025" units="cm"/>
      <inkml:brushProperty name="height" value="0.025" units="cm"/>
    </inkml:brush>
  </inkml:definitions>
  <inkml:trace contextRef="#ctx0" brushRef="#br0">3 0 14574,'0'0'3619,"-2"48"-1281,2-21-576,0-2-1217,3 0-449,15-7-64,7-8-993,8-9-1377,6-1-1090,2-10-2689,0-13-3973</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00.041"/>
    </inkml:context>
    <inkml:brush xml:id="br0">
      <inkml:brushProperty name="width" value="0.025" units="cm"/>
      <inkml:brushProperty name="height" value="0.025" units="cm"/>
    </inkml:brush>
  </inkml:definitions>
  <inkml:trace contextRef="#ctx0" brushRef="#br0">184 0 16688,'0'0'5344,"-13"5"-3412,-1 2-1517,0 0 1,0 0-1,1 2 0,0 0 1,-22 19-1,28-22-248,1-1-1,1 1 1,-1 0-1,1 1 1,0-1-1,0 1 1,1 0 0,0 0-1,0 1 1,1-1-1,0 1 1,0 0-1,1-1 1,-1 1-1,0 11 1,3-19-154,0 1 1,0-1 0,0 1-1,0-1 1,0 1 0,0-1-1,0 1 1,0-1-1,0 1 1,1-1 0,-1 0-1,0 1 1,0-1-1,0 1 1,1-1 0,-1 1-1,0-1 1,0 0-1,1 1 1,-1-1 0,0 1-1,1-1 1,-1 0-1,1 0 1,-1 1 0,0-1-1,1 0 1,-1 0-1,1 1 1,-1-1 0,1 0-1,0 0 1,21 0 264,22-15 111,20-22-172,-52 28-254,0 1 1,1 1-1,0 0 0,1 0 0,-1 1 1,1 1-1,0 0 0,1 1 0,-1 1 1,19-3-1,-33 6 30,1 1 0,0-1 0,0 0 1,0 0-1,0 0 0,0 0 0,-1 1 0,1-1 1,0 0-1,0 1 0,0-1 0,-1 1 0,1-1 1,0 1-1,-1-1 0,1 1 0,0-1 0,-1 1 1,1 0-1,-1-1 0,1 1 0,-1 0 0,1-1 1,-1 1-1,1 0 0,-1 0 0,1 1 0,6 32 133,0 3 173,-7-35-286,1-1-1,-1 0 1,1 0 0,0 1 0,-1-1 0,1 0-1,0 0 1,0 0 0,0 0 0,-1 0 0,1 0-1,0 0 1,0 0 0,1 0 0,-1 0 0,0-1-1,0 1 1,0 0 0,0-1 0,1 1 0,-1-1-1,2 1 1,2 0 75,0-1 1,1 1-1,-1-1 0,1-1 0,-1 1 0,0-1 0,1 0 0,-1 0 0,0 0 1,0-1-1,8-3 0,60-33 207,-11 5-286,-7 17 4,-25 15-41,-29 1 25,-1 0 0,1 0 1,0 0-1,-1 0 0,1 0 0,0 1 0,-1-1 0,1 0 0,-1 1 0,1-1 0,0 0 0,-1 1 0,1-1 1,-1 1-1,1-1 0,-1 0 0,1 1 0,-1 0 0,0-1 0,1 1 0,-1-1 0,1 1 0,-1-1 1,0 1-1,0 0 0,1-1 0,-1 1 0,0 0 0,0 0 0,1 91-894,16-97-651,4-12-2100,-1 0 0,0-2 0,32-39 1,-25 26-441,5-2-2910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9.806"/>
    </inkml:context>
    <inkml:brush xml:id="br0">
      <inkml:brushProperty name="width" value="0.025" units="cm"/>
      <inkml:brushProperty name="height" value="0.025" units="cm"/>
    </inkml:brush>
  </inkml:definitions>
  <inkml:trace contextRef="#ctx0" brushRef="#br0">17 68 5317,'0'0'21540,"3"-9"-20152,-3 6-1301,1 0 0,-1 1 0,1-1 0,0 0 0,0 0 0,1 1 0,-1-1 0,0 1 0,1-1 0,-1 1-1,1 0 1,0 0 0,0-1 0,0 1 0,0 0 0,0 1 0,1-1 0,-1 0 0,0 1 0,1-1 0,-1 1 0,1 0-1,0 0 1,-1 0 0,1 0 0,0 0 0,0 0 0,-1 1 0,1-1 0,0 1 0,5 0 0,0-1 46,0 0 1,1 1 0,-1 0 0,1 0 0,-1 1-1,0 0 1,11 3 0,-18-4-111,0 1-1,0-1 1,0 1-1,1 0 1,-1-1-1,0 1 1,0 0-1,0-1 1,0 1-1,0 0 1,0 0-1,0 0 1,0 0-1,0 0 1,-1 0 0,1 0-1,0 1 1,-1-1-1,1 0 1,0 2-1,0 0-9,-1 0 0,0-1 1,0 1-1,0 0 0,-1-1 0,1 1 0,0-1 0,-1 1 0,0-1 0,0 1 1,0-1-1,0 1 0,0-1 0,-2 4 0,-7 10-13,0-2 0,-1 1 0,-1-1 0,0-1 0,-16 13 0,15-13 0,0 0 0,0 0 0,1 1 0,1 1 0,-11 18 0,21-32 0,0 0-1,0 0 1,1 0-1,-1 0 1,0 0 0,1 0-1,-1 0 1,0 0-1,1 0 1,0 0-1,-1 1 1,1-1 0,0 0-1,-1 0 1,1 1-1,0-1 1,0 0 0,0 0-1,0 0 1,0 1-1,0-1 1,1 0-1,-1 0 1,0 1 0,1-1-1,-1 0 1,1 0-1,-1 0 1,1 0 0,-1 0-1,1 0 1,0 0-1,-1 0 1,1 0-1,0 0 1,0 0 0,0 0-1,0 0 1,0-1-1,0 1 1,0 0 0,0-1-1,0 1 1,0 0-1,0-1 1,0 0-1,1 1 1,-1-1 0,0 0-1,0 1 1,0-1-1,1 0 1,-1 0 0,0 0-1,2 0 1,11 0-108,0 0 0,-1-1 1,28-5-1,-34 5-9,74-19-4095,-28 1-3032,-18 4-1837</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00.402"/>
    </inkml:context>
    <inkml:brush xml:id="br0">
      <inkml:brushProperty name="width" value="0.025" units="cm"/>
      <inkml:brushProperty name="height" value="0.025" units="cm"/>
    </inkml:brush>
  </inkml:definitions>
  <inkml:trace contextRef="#ctx0" brushRef="#br0">130 1 5189,'0'0'16789,"-2"12"-15598,-9 29-561,-15 41 1,14-52 31,2 1 0,1 0-1,1 1 1,2 0 0,-3 49-1,17 41-3437,-8-122 2808,0 1 0,0-1 0,0 0 0,0 1-1,-1-1 1,1 0 0,0 0 0,0 1 0,0-1 0,-1 0-1,1 1 1,0-1 0,-1 0 0,1 0 0,0 0 0,0 1-1,-1-1 1,1 0 0,0 0 0,-1 0 0,1 0 0,0 0-1,-1 1 1,1-1 0,-1 0 0,1 0 0,0 0 0,-1 0-1,1 0 1,0 0 0,-1 0 0,1 0 0,0-1 0,-1 1-1,1 0 1,0 0 0,-1 0 0,1 0 0,0 0 0,-1 0-1,1-1 1,0 1 0,-1 0 0,1 0 0,0-1 0,-1 1-1,1 0 1,0 0 0,0-1 0,0 1 0,-1-1 0,-17-13 2119,16 9-2020,0-1 1,0 0 0,0 0 0,1 0 0,0 0 0,0 0 0,1 0 0,-1 0 0,1 0 0,0 0-1,1 0 1,0 0 0,2-8 0,24-80-261,-23 81 216,5-12-76,-1-2-4,1-1 0,2 2-1,0-1 1,2 2 0,1-1 0,23-32 0,-35 56-8,1 0 1,-1-1 0,0 1 0,1 0 0,-1 1-1,1-1 1,-1 0 0,1 1 0,0-1-1,0 1 1,-1 0 0,1 0 0,0 0 0,0 0-1,0 0 1,0 1 0,1-1 0,-1 1 0,0 0-1,0 0 1,0 0 0,0 1 0,0-1-1,0 1 1,0-1 0,0 1 0,0 0 0,0 0-1,0 0 1,0 1 0,0-1 0,-1 1 0,4 2-1,-1-1 1,-1 0 0,0 1 0,1-1 0,-2 1-1,1 0 1,0 0 0,-1 0 0,0 1 0,0-1 0,0 1-1,0 0 1,-1 0 0,1 0 0,-2 0 0,1 0-1,0 0 1,-1 0 0,1 8 0,-2-10 28,0-1 0,-1 1 0,1-1 0,-1 1 0,0-1 1,0 0-1,0 1 0,0-1 0,0 0 0,0 0 0,-1 1 0,1-1 0,-1 0 0,1-1 0,-1 1 1,0 0-1,0 0 0,0-1 0,0 1 0,0-1 0,0 1 0,-4 1 0,-57 25 768,51-24-754,-1 2-42,1-2 0,-2 1 0,1-2 0,0 0 0,-1 0 0,-16 0 0,30-3-34,0 0 0,-1 0 1,1 0-1,-1 0 0,1 0 0,0 0 0,-1 0 1,1 0-1,-1 0 0,1 0 0,0-1 1,-1 1-1,1 0 0,-1 0 0,1 0 0,0 0 1,-1-1-1,1 1 0,0 0 0,-1-1 0,1 1 1,0 0-1,0 0 0,-1-1 0,1 1 1,0 0-1,0-1 0,0 1 0,-1-1 0,1 1 1,0 0-1,0-1 0,0 1 0,0 0 0,0-1 1,0 1-1,0-1 0,0 1 0,0 0 0,0-1 1,0 1-1,0-1 0,0 1 0,0-1 1,0 1-1,0 0 0,0-1 0,0 1 0,0 0 1,1-1-1,-1 1 0,0-1 0,0 1 0,1 0 1,-1-1-1,0 1 0,0 0 0,1 0 1,0-1-1,17-22-4980,6 5-2439,5-3-3933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00.833"/>
    </inkml:context>
    <inkml:brush xml:id="br0">
      <inkml:brushProperty name="width" value="0.025" units="cm"/>
      <inkml:brushProperty name="height" value="0.025" units="cm"/>
    </inkml:brush>
  </inkml:definitions>
  <inkml:trace contextRef="#ctx0" brushRef="#br0">339 14 17649,'0'0'7484,"-12"-4"-6197,6 2-1145,3 1-101,1 0-1,-1 0 1,1 0 0,-1 0-1,0 0 1,0 1 0,1-1-1,-1 1 1,0 0 0,0 0-1,1 0 1,-1 0 0,0 0-1,0 1 1,1-1 0,-1 1-1,0-1 1,0 1 0,1 0-1,-1 0 1,1 1 0,-1-1-1,1 0 1,0 1 0,-1 0 0,1-1-1,-2 3 1,-7 8 140,1 1 0,1-1 0,0 2 0,0-1 0,1 1-1,1 0 1,1 1 0,0 0 0,1 0 0,0 0 0,1 0 0,1 1 0,1 0 0,0 0 0,1 0 0,0 0 0,1-1 0,1 1 0,1 0 0,0 0-1,1 0 1,1-1 0,0 1 0,1-1 0,1 0 0,0-1 0,15 25 0,-7-21-181,-10-14 0,-1-1 0,0 1 0,0 0 0,0 0 0,-1 0 0,1 0 0,-1 0 0,0 0 0,0 1 0,-1-1 0,2 7 0,-6-10 0,0 0 0,0 0 0,0-1 0,0 1 0,0-1 0,0 1 0,0-1 0,-1 0 0,1 0 0,0-1 0,0 1 0,0-1 0,-4 0 0,0-3 0,0 1 0,0-1 0,0 0 0,1 0 0,0-1 0,0 0 0,0 0 0,0 0 0,-5-7 0,-45-60 0,46 58 0,8 11 0,-5-6 0,0 1 0,1-1 0,0 0 0,0 0 0,1-1 0,0 0 0,1 0 0,0 0 0,1 0 0,0-1 0,0 1 0,-1-14 0,4 22 0,1 0 0,-1 1 0,1-1 0,-1 0 0,1 0 0,-1 0 0,1 1 0,0-1 0,0 0 0,0 1 0,0-1 0,0 1 0,0-1 0,0 1 0,0-1 0,1 1 0,-1 0 0,1 0 0,-1-1 0,1 1 0,-1 0 0,1 1 0,0-1 0,-1 0 0,1 0 0,0 1 0,0-1 0,0 1 0,-1-1 0,3 1 0,10-3 0,-1 1 0,1 0 0,16 1 0,-20 1 0,196 3 56,-58 0-358,-70-7-2879,2-14-8062</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26.236"/>
    </inkml:context>
    <inkml:brush xml:id="br0">
      <inkml:brushProperty name="width" value="0.025" units="cm"/>
      <inkml:brushProperty name="height" value="0.025" units="cm"/>
    </inkml:brush>
  </inkml:definitions>
  <inkml:trace contextRef="#ctx0" brushRef="#br0">1 119 7847,'0'0'5723,"8"-1"-5007,201-18 3052,168-9-1969,160 29-1126,158-4 587,-269 5-45,-56 1-135,-131-25-961,-153 10 86,86 1 0,-114 13 67,-36-1 257,0 0-1,0-1 1,1-2-1,-1 0 1,37-9-1,-45 4-484,-28 3-3746,5 3 1280,-8-4-3280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27.415"/>
    </inkml:context>
    <inkml:brush xml:id="br0">
      <inkml:brushProperty name="width" value="0.025" units="cm"/>
      <inkml:brushProperty name="height" value="0.025" units="cm"/>
    </inkml:brush>
  </inkml:definitions>
  <inkml:trace contextRef="#ctx0" brushRef="#br0">25 85 7591,'10'-6'6294,"-1"0"-5297,76-44 4473,-78 46-5107,1 1 0,0 0 0,0 0-1,0 0 1,1 1 0,-1 1 0,1-1 0,-1 1-1,1 1 1,12 0 0,-21 0-352,0 0 1,1 0-1,-1 1 0,1-1 0,-1 0 1,0 1-1,1-1 0,-1 1 1,0-1-1,1 0 0,-1 1 0,0-1 1,1 1-1,-1-1 0,0 1 1,0-1-1,0 1 0,0-1 1,1 1-1,-1-1 0,0 1 0,0-1 1,0 1-1,0-1 0,0 1 1,0-1-1,0 1 0,0-1 0,-1 1 1,1-1-1,0 1 0,0-1 1,0 1-1,0-1 0,-1 1 0,1 0 1,-9 19 387,-6 1 161,-1-2 0,0 0 0,-34 29 0,34-35-401,1 1 1,0 1 0,1 0-1,1 1 1,0 0 0,-19 36 0,30-49-154,1 0 0,-1 1 0,1-1 0,0 1 0,-1-1 0,2 1-1,-1-1 1,0 1 0,1 0 0,0-1 0,0 1 0,0 0 0,0 0 0,0-1 0,1 1 0,0 0 0,0-1 0,2 7 0,-2-8 1,1 1 0,0 0-1,0-1 1,0 0 0,1 1 0,-1-1-1,0 0 1,1 0 0,0 0-1,-1 0 1,1-1 0,0 1 0,0-1-1,0 1 1,0-1 0,0 0 0,0 0-1,0-1 1,0 1 0,1 0-1,3-1 1,11 2-305,0-1-1,-1-1 1,1-1-1,0 0 1,30-7-1,-30 4-1316,-1-1 0,0-1-1,0-1 1,-1 0 0,26-16-1,-6-1-4598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27.772"/>
    </inkml:context>
    <inkml:brush xml:id="br0">
      <inkml:brushProperty name="width" value="0.025" units="cm"/>
      <inkml:brushProperty name="height" value="0.025" units="cm"/>
    </inkml:brush>
  </inkml:definitions>
  <inkml:trace contextRef="#ctx0" brushRef="#br0">221 1 12204,'0'0'12011,"-1"9"-10127,-2 1-1522,0 1 0,-1 0 0,0-1 0,-1 0 0,0 0 0,0 0 0,-10 13 0,-60 71 669,22-29-916,40-49-297,-13 20 120,18-10-3971,10-29-955,4-4 2496,1 1-218,10-18-7679</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28.113"/>
    </inkml:context>
    <inkml:brush xml:id="br0">
      <inkml:brushProperty name="width" value="0.025" units="cm"/>
      <inkml:brushProperty name="height" value="0.025" units="cm"/>
    </inkml:brush>
  </inkml:definitions>
  <inkml:trace contextRef="#ctx0" brushRef="#br0">172 85 14894,'-9'-2'2600,"0"-1"-2010,0 1 1,-1 0-1,1 1 1,-1-1 0,0 2-1,-9 0 1,15 0-498,1 0 1,-1 1 0,1 0-1,-1-1 1,1 1 0,-1 1-1,1-1 1,0 0 0,-1 1 0,1 0-1,0 0 1,0 0 0,0 0-1,0 0 1,1 0 0,-1 1-1,1-1 1,-1 1 0,1 0-1,0 0 1,0 0 0,-2 4 0,1-2 75,1 1 0,0 0 1,0 0-1,0 1 0,1-1 1,-2 12-1,3-16-134,-1-1 0,1 1 0,0 0 0,0-1 0,0 1 0,0-1 1,0 1-1,0-1 0,1 1 0,-1-1 0,0 1 0,1-1 0,-1 1 0,1-1 0,-1 0 0,1 1 1,0-1-1,0 0 0,-1 1 0,1-1 0,0 0 0,0 0 0,0 0 0,1 1 0,-1-1 0,0-1 0,0 1 1,0 0-1,1 0 0,-1 0 0,1-1 0,1 2 0,7-1 93,0-1 1,0 0-1,0-1 1,0 0-1,0 0 0,0-1 1,0 0-1,0-1 0,0 0 1,-1-1-1,0 0 1,0 0-1,0-1 0,16-11 1,-19 12-95,0 1-1,-1-1 1,0 0 0,0 0 0,0-1 0,0 1 0,-1-1 0,0 0 0,0-1-1,0 1 1,-1 0 0,1-1 0,-1 0 0,-1 0 0,1 0 0,-1 0 0,0 0-1,0-1 1,-1 1 0,0-1 0,0 1 0,0-1 0,-1-12 0,-1 18-15,1 0 0,0-1 0,-1 1 1,1 0-1,0 0 0,-1-1 0,0 1 1,1 0-1,-1 0 0,0 0 1,1 0-1,-1 0 0,0 0 0,0 0 1,0 0-1,0 0 0,0 0 0,0 0 1,0 1-1,0-1 0,-1 0 0,1 1 1,-2-1-1,0 0-3,-1 0 0,1 0-1,-1 1 1,1-1 0,-1 1 0,0 0 0,1 0-1,-7 1 1,1 1-15,1-1-1,0 2 1,0-1 0,0 1-1,0 0 1,-14 8-1,9-2 10,0 1 0,1 1 0,0 0 0,-12 14 0,19-19-20,1 0 1,-1 0-1,1 0 0,0 1 0,0 0 0,1-1 0,0 1 0,0 0 0,0 1 0,-2 13 0,5-19-117,-1-1 0,1 1-1,0-1 1,0 1-1,0-1 1,0 1 0,0-1-1,0 1 1,1-1-1,-1 1 1,0-1 0,1 1-1,-1-1 1,1 0-1,0 1 1,-1-1-1,1 0 1,0 1 0,0-1-1,0 0 1,0 0-1,0 0 1,0 0 0,0 0-1,0 0 1,0 0-1,0 0 1,1 0-1,-1 0 1,3 1 0,2 0-1010,1-1 1,-1 1 0,0-1 0,1-1 0,12 1 0,-14-1 590,35 1-5929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28.444"/>
    </inkml:context>
    <inkml:brush xml:id="br0">
      <inkml:brushProperty name="width" value="0.025" units="cm"/>
      <inkml:brushProperty name="height" value="0.025" units="cm"/>
    </inkml:brush>
  </inkml:definitions>
  <inkml:trace contextRef="#ctx0" brushRef="#br0">73 63 13773,'-6'10'3929,"-3"5"-2596,-31 51 3523,37-61-4529,1 1 0,-1-1 0,1 1 0,0 0 0,1 0 0,-1 0 0,1 0 0,0 0-1,1 0 1,0 11 0,0-16-317,1 0 0,-1 0-1,1 1 1,0-1 0,-1 0-1,1 0 1,0 0 0,0 0 0,0 0-1,0 0 1,0 0 0,0 0-1,0 0 1,1 0 0,-1 0-1,0-1 1,0 1 0,1-1-1,-1 1 1,0-1 0,1 1 0,-1-1-1,0 0 1,1 1 0,-1-1-1,1 0 1,-1 0 0,0 0-1,1 0 1,-1 0 0,1-1-1,-1 1 1,0 0 0,1-1 0,1 0-1,6-1 53,0 1-1,-1-2 1,1 1-1,12-7 1,-8 2 16,1-1 0,-2 0 1,1-1-1,-1 0 0,20-21 0,-26 25 12,-1 0-1,-1-1 1,1 0 0,-1 0-1,0-1 1,0 1 0,-1-1-1,1 1 1,-2-1 0,1 0-1,-1-1 1,0 1 0,2-14-1,-4 19-49,0 0 0,1 1-1,-1-1 1,0 0-1,-1 1 1,1-1 0,0 0-1,0 0 1,-1 1 0,1-1-1,-1 1 1,1-1-1,-1 1 1,0-1 0,0 1-1,0-1 1,0 1 0,0-1-1,0 1 1,0 0-1,0-1 1,0 1 0,0 0-1,-1 0 1,1 0 0,-1 0-1,1 0 1,-1 1-1,1-1 1,-1 0 0,-2 0-1,-4-1-231,0 0 0,0 1 0,0 1-1,-1-1 1,-11 2 0,-16-2-5202,19-3-4237</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41.287"/>
    </inkml:context>
    <inkml:brush xml:id="br0">
      <inkml:brushProperty name="width" value="0.025" units="cm"/>
      <inkml:brushProperty name="height" value="0.025" units="cm"/>
    </inkml:brush>
  </inkml:definitions>
  <inkml:trace contextRef="#ctx0" brushRef="#br0">1 74 7719,'0'0'13117,"0"-4"-12594,-1 3-508,1 0 1,0 0-1,0 1 1,0-1-1,0 0 1,0 0-1,1 1 1,-1-1-1,0 0 1,0 0-1,0 1 0,1-1 1,-1 0-1,0 1 1,1-1-1,-1 0 1,1 1-1,-1-1 1,0 0-1,1 1 1,0-1-1,-1 1 1,1-1-1,0 0 0,22-3 200,-10 3-192,233-12 467,13-2 232,-181 6-218,1 3 0,-1 3 0,1 4 0,97 13 0,-92-7-472,1-4 0,0-3-1,110-15 1,-191 14-31,20-2 30,-1 2 0,1 0 0,0 2 0,0 0 0,0 1 0,-1 2 0,1 0 0,-1 2 0,32 11 0,-21-4 5,0-2 0,1-2 0,0-1 0,1-1 0,0-3 0,-1 0 0,1-3 0,1-1 0,-1-1 0,0-2 0,54-12 0,-57 9 4,1 1 0,0 1 0,60 2 0,-86 4-1,0 0 1,0 0-1,0 0 0,0 1 0,-1 0 0,1 1 1,-1 0-1,0 0 0,0 1 0,0-1 0,7 8 1,-6-5 40,0-1 1,0-1 0,0 1-1,1-1 1,0-1 0,0 0-1,15 5 1,-16-7-55,0-1 0,0 0 1,0 0-1,0-1 0,0 0 0,0 0 1,0-1-1,0 0 0,14-4 0,-4-1 36,0-2 1,28-15-1,-14 7-14,-44 24 314,10-6-1075,-1 0 0,0 0 0,0 0 0,0 0 0,0-1 0,0 1 0,-1-1-1,1 0 1,0 0 0,-1 0 0,-5 1 0,-13-2-6766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29.343"/>
    </inkml:context>
    <inkml:brush xml:id="br0">
      <inkml:brushProperty name="width" value="0.025" units="cm"/>
      <inkml:brushProperty name="height" value="0.025" units="cm"/>
    </inkml:brush>
  </inkml:definitions>
  <inkml:trace contextRef="#ctx0" brushRef="#br0">1 202 11979,'0'0'5034,"12"0"-3870,223-33 2308,-8 0-2518,-5 23 550,274 23 0,-67 2-583,-378-15-834,502-12 2339,-435 2-1764,0-4 1,191-49-1,-279 54-560,162-36 1051,-198 46-1169,0 0 0,0 1 0,0 0 1,0 1-1,0-1 0,1 1 0,-1 0 0,1 0 1,-8 6-1,-15 14-8608</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30.435"/>
    </inkml:context>
    <inkml:brush xml:id="br0">
      <inkml:brushProperty name="width" value="0.025" units="cm"/>
      <inkml:brushProperty name="height" value="0.025" units="cm"/>
    </inkml:brush>
  </inkml:definitions>
  <inkml:trace contextRef="#ctx0" brushRef="#br0">80 254 12620,'0'0'2349,"-9"9"213,1-2-1938,-35 36 1763,41-39-1808,-1-1 0,1 1 1,0 0-1,-1-1 0,1 1 0,1 0 1,-3 8-1,4-11-529,0-1 0,0 0 0,1 1 1,-1-1-1,1 0 0,-1 0 0,0 1 1,1-1-1,-1 0 0,1 0 0,-1 0 0,0 0 1,1 1-1,-1-1 0,1 0 0,-1 0 0,1 0 1,-1 0-1,1 0 0,-1 0 0,0 0 0,1 0 1,-1 0-1,1 0 0,-1-1 0,1 1 0,-1 0 1,0 0-1,1 0 0,-1 0 0,1-1 1,-1 1-1,0 0 0,1 0 0,-1-1 0,1 1 1,26-16 692,-1-1 0,0-1 0,32-30 0,0 2-619,3-2-94,-22 15-56,2 2-1,2 2 1,59-31 0,-101 59 16,0 1 1,1-1-1,-1 0 0,0 1 0,0-1 1,0 1-1,1-1 0,-1 1 0,0 0 1,1 0-1,-1-1 0,0 1 1,1 0-1,-1 0 0,0 0 0,1 0 1,-1 0-1,0 1 0,1-1 0,-1 0 1,0 1-1,3 0 0,-4 0 6,1 0-1,0 0 1,-1 0 0,1 0 0,-1 0-1,1 0 1,-1 0 0,0 0-1,1 0 1,-1 1 0,0-1-1,0 0 1,0 0 0,0 0-1,0 0 1,0 0 0,0 1-1,0-1 1,0 0 0,-1 1-1,-2 9 32,0-1 0,0 1-1,-1-1 1,-7 12 0,-22 34 243,-80 102 1,57-86-188,54-66-2377,15-14-223,18-22-4224,-5-1-2468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0.305"/>
    </inkml:context>
    <inkml:brush xml:id="br0">
      <inkml:brushProperty name="width" value="0.025" units="cm"/>
      <inkml:brushProperty name="height" value="0.025" units="cm"/>
    </inkml:brush>
  </inkml:definitions>
  <inkml:trace contextRef="#ctx0" brushRef="#br0">148 0 20243,'0'0'8280,"-10"1"-7543,5-1-723,0 1 0,0 0 0,1 0 0,-1 0 0,0 0 1,1 1-1,-1-1 0,1 1 0,0 0 0,0 1 0,0-1 1,0 1-1,0 0 0,0 0 0,0 0 0,1 0 0,0 1 1,0-1-1,0 1 0,0 0 0,0 0 0,-3 8 0,0-3 28,0 0-1,1 1 0,1-1 0,-1 1 0,2 0 0,-1 1 1,1-1-1,1 0 0,0 1 0,0 0 0,1-1 1,1 1-1,0 15 0,1-25-28,-1 1 0,0-1 1,1 1-1,-1-1 0,1 0 0,-1 1 1,1-1-1,0 0 0,-1 0 0,1 1 1,0-1-1,0 0 0,0 0 0,0 0 1,0 0-1,0 0 0,0 0 0,0 0 1,0-1-1,1 1 0,-1 0 0,0-1 1,3 2-1,-1-1 39,1 0 0,0-1 0,-1 1 0,1-1 0,-1 0 0,1 0 0,0 0 1,-1 0-1,6-2 0,-1 1 61,0-1 0,-1 0 0,1-1 1,-1 1-1,1-2 0,-1 1 0,0-1 0,9-6 1,-11 5-77,1 0 0,-1 0 1,0-1-1,0 0 0,-1 0 1,0 0-1,0-1 1,0 0-1,-1 1 0,0-1 1,0 0-1,-1 0 0,0-1 1,0 1-1,-1 0 1,1-1-1,-2 1 0,1-1 1,-1-11-1,-1 18-69,1-1 1,0 1-1,0 0 0,-1-1 0,1 1 1,0-1-1,-1 1 0,0 0 0,1-1 1,-1 1-1,0 0 0,0 0 0,1 0 1,-1-1-1,0 1 0,0 0 0,0 0 1,0 0-1,-1 1 0,1-1 0,0 0 1,0 0-1,-1 1 0,1-1 0,0 0 1,0 1-1,-1-1 0,1 1 0,-1 0 1,1-1-1,-1 1 0,1 0 0,0 0 1,-1 0-1,1 0 0,-1 0 0,-1 1 1,2-1-63,-1 0 0,0 0 0,0 0 1,1 1-1,-1-1 0,0 0 0,0 1 0,1 0 1,-1-1-1,1 1 0,-1 0 0,0 0 1,1 0-1,0 0 0,-1 0 0,1 0 1,0 1-1,-1-1 0,1 0 0,0 1 1,0-1-1,0 1 0,0-1 0,0 1 1,1-1-1,-1 1 0,0 0 0,1-1 1,-1 1-1,1 0 0,-1 2 0,1-1-679,1 22-10118,4-15-1905</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30.780"/>
    </inkml:context>
    <inkml:brush xml:id="br0">
      <inkml:brushProperty name="width" value="0.025" units="cm"/>
      <inkml:brushProperty name="height" value="0.025" units="cm"/>
    </inkml:brush>
  </inkml:definitions>
  <inkml:trace contextRef="#ctx0" brushRef="#br0">220 1 18866,'0'0'5018,"-9"9"-2957,-5 7-1319,-96 108 2203,96-107-2856,1 1 0,1 1 0,0 0 1,2 0-1,-15 38 0,25-57-139,0 0 0,0 0 0,0 0 0,0 0 0,1-1 0,-1 1 0,0 0-1,0 0 1,0 0 0,0 0 0,0 0 0,0 1 0,0-1 0,0 0 0,1 0 0,-1 0 0,0 0-1,0 0 1,0 0 0,0 0 0,0 0 0,0 0 0,0 0 0,0 0 0,0 0 0,1 0 0,-1 0-1,0 0 1,0 0 0,0 1 0,0-1 0,0 0 0,0 0 0,0 0 0,0 0 0,0 0 0,0 0-1,0 0 1,0 0 0,0 0 0,0 1 0,0-1 0,0 0 0,0 0 0,0 0 0,0 0 0,0 0-1,0 0 1,0 0 0,0 1 0,0-1 0,0 0 0,0 0 0,0 0 0,0 0 0,0 0 0,0 0 0,0 0-1,0 0 1,0 0 0,0 1 0,0-1 0,-1 0 0,1 0 0,0 0 0,0 0 0,0 0-1,11-8-2730,10-18-3069,-9 1-492</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31.169"/>
    </inkml:context>
    <inkml:brush xml:id="br0">
      <inkml:brushProperty name="width" value="0.025" units="cm"/>
      <inkml:brushProperty name="height" value="0.025" units="cm"/>
    </inkml:brush>
  </inkml:definitions>
  <inkml:trace contextRef="#ctx0" brushRef="#br0">149 8 15182,'0'0'2878,"-11"1"-166,6-1-2529,0 0 0,1 0 0,-1 1-1,0-1 1,0 1 0,1 0 0,-1 1 0,0-1 0,1 1 0,-1 0 0,1 0 0,0 1 0,0-1 0,0 1 0,0 0 0,0 0 0,1 0 0,-1 0 0,1 1 0,0-1 0,-6 8 0,4-3 29,0 0 1,1 1-1,-1-1 0,2 1 1,-1-1-1,1 1 1,0 0-1,1 1 0,0-1 1,1 0-1,0 0 0,0 1 1,1 17-1,1-26-193,-1 0-1,0 0 1,0 0-1,0-1 1,1 1 0,-1 0-1,0 0 1,1-1-1,-1 1 1,1 0-1,-1-1 1,1 1-1,-1 0 1,1-1 0,-1 1-1,1-1 1,0 1-1,-1-1 1,1 1-1,0-1 1,-1 0-1,1 1 1,0-1 0,0 0-1,-1 1 1,1-1-1,1 0 1,28-2 596,-23-1-478,1 0 1,-1 0-1,1 0 1,-1-1-1,8-5 0,-2-1-78,0-1-1,0-1 0,-1-1 0,11-14 1,-20 24-45,-1 0 0,1-1 0,-1 1 0,1-1 1,-1 0-1,0 1 0,0-1 0,0 0 0,-1 0 0,0 0 1,1-1-1,-1 1 0,-1 0 0,1 0 0,-1-1 1,1 1-1,-1 0 0,-1-1 0,1 1 0,0 0 1,-3-8-1,2 10 0,-1 1-1,1-1 1,-1 0 0,1 1 0,-1-1 0,0 1-1,1 0 1,-1-1 0,0 1 0,0 0 0,0 0 0,0 0-1,0 0 1,0 1 0,0-1 0,0 0 0,-1 1 0,1 0-1,0-1 1,0 1 0,0 0 0,-1 0 0,1 0 0,0 0-1,0 1 1,-4 0 0,1 0-13,-1-1-1,1 1 1,0 1-1,-1-1 1,1 1-1,0 0 1,0 0 0,0 1-1,-8 5 1,7-3-115,0 1 1,1 0 0,0 1-1,0-1 1,1 1 0,0 0-1,0 0 1,0 1 0,1-1-1,0 1 1,0 0 0,1 0-1,-2 11 1,3-13-632,0 0-1,1 0 1,0 1-1,0-1 1,0 0-1,1 0 1,0 0-1,0 1 1,0-1-1,1 0 1,3 8-1,13 13-5244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31.513"/>
    </inkml:context>
    <inkml:brush xml:id="br0">
      <inkml:brushProperty name="width" value="0.025" units="cm"/>
      <inkml:brushProperty name="height" value="0.025" units="cm"/>
    </inkml:brush>
  </inkml:definitions>
  <inkml:trace contextRef="#ctx0" brushRef="#br0">52 106 16560,'0'0'11499,"-8"9"-10576,-21 26-544,27-29-167,12-9-42,12-8 190,35-44 331,-52 50-586,-1 0 1,0-1-1,0 0 1,0 0-1,-1 0 1,1 0-1,-1 0 1,-1-1-1,3-8 1,-5 14-98,1 1 0,-1-1 0,0 1 0,0-1 0,0 0 0,0 1 0,0-1 0,0 1 0,0-1 0,0 0 0,0 1 0,0-1 0,0 1 0,0-1 0,-1 1 0,1-1 0,0 1 0,0-1 0,0 0 0,-1 1 0,1-1 0,0 1 0,-1-1 0,1 1 0,-1 0 0,1-1 0,0 1 0,-1-1 0,1 1 0,-1 0 0,1-1 0,-1 1 0,1 0 0,-1-1 0,1 1 0,-2 0 0,-28 1 291,22 1-245,0 0 0,0 0 0,1 1-1,-1 1 1,-9 5 0,-14 20-2818,30-28 2396,0 0 1,0 0-1,0 0 0,0 0 0,0 0 1,0 0-1,0 1 0,0-1 0,0 0 1,1 1-1,-1-1 0,0 1 0,1-1 1,0 1-1,-1-1 0,1 1 1,0-1-1,-1 1 0,1-1 0,0 1 1,0-1-1,0 1 0,1 1 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6:47.841"/>
    </inkml:context>
    <inkml:brush xml:id="br0">
      <inkml:brushProperty name="width" value="0.025" units="cm"/>
      <inkml:brushProperty name="height" value="0.025" units="cm"/>
    </inkml:brush>
  </inkml:definitions>
  <inkml:trace contextRef="#ctx0" brushRef="#br0">0 243 5317,'0'0'2440,"2"-9"-1736,2-1-467,-3 5 110,0 1-1,1 0 1,-1 0 0,-1-1 0,1 1 0,-1-1-1,0-6 658,2 29 3800,8-18-4758,0-1-1,0-1 0,0 0 0,-1 0 0,12-5 1,-11 4-36,-1 0 1,1 0 0,0 1 0,1 0 0,11 0 0,-6 3 93,0 1 0,0 1 1,0 0-1,29 10 0,-29-8-28,0 0 0,1-1 1,-1-1-1,33 2 0,-22-7 88,-1-1 0,1-1-1,-1-2 1,0-1 0,0-1 0,27-12 0,-28 10-101,0 1 1,1 1-1,0 1 0,0 1 1,0 1-1,32-1 1,-50 7-19,1 0 1,0 0 0,0 1-1,-1 0 1,1 1 0,11 4-1,-15-4-38,1 0 1,0-1-1,1 0 0,-1 0 0,0-1 0,1 0 0,-1 0 1,0 0-1,1-1 0,-1 0 0,1 0 0,-1-1 0,1 0 1,7-1-1,3-5 72,0-1 0,-1 0 0,-1 0 0,21-16 1,-18 12 157,0 0 1,36-15-1,-48 24-184,0 1 0,1 0-1,-1 0 1,0 1 0,1 0 0,0 0 0,-1 1-1,1-1 1,-1 1 0,1 1 0,0-1-1,-1 1 1,10 3 0,-3-2-8,1 1 0,-1-2 0,1 0 1,0 0-1,-1-2 0,1 1 0,0-2 1,-1 0-1,1 0 0,15-6 0,41-6 163,-59 14-184,1 0 1,-1 0 0,0 1 0,1 0 0,-1 1 0,0 1 0,0 0 0,-1 0 0,1 1 0,0 0 0,-1 1 0,0 0 0,14 10 0,47 20 352,-47-27-317,1-1 1,1-1 0,-1-2 0,1 0 0,0-1 0,0-2 0,0-1 0,0-1 0,42-6-1,7-6-33,-1-4 0,73-26-1,-146 43-23,26-10 28,0 2-1,0 1 1,0 1 0,1 1-1,40-1 1,-64 8 170,1 0-1,-1 0 1,0 0 0,0 1-1,0 0 1,0-1-1,-1 1 1,1 1 0,3 3-1,0 2-3526,-5-3-3853</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6.486"/>
    </inkml:context>
    <inkml:brush xml:id="br0">
      <inkml:brushProperty name="width" value="0.025" units="cm"/>
      <inkml:brushProperty name="height" value="0.025" units="cm"/>
    </inkml:brush>
  </inkml:definitions>
  <inkml:trace contextRef="#ctx0" brushRef="#br0">1 0 4004,'4'4'12691,"-1"5"-7259,0 28-5168,-3-27 1672,1 135 2290,-3-97-3794,2 0-1,9 60 0,-8-102-407,0-1 0,0 0 1,1 0-1,-1 1 0,1-1 1,5 8-1,-7-11 22,1-1 0,0 0 0,-1 0 0,1 0 0,0 0-1,0 0 1,0-1 0,0 1 0,0 0 0,0 0 0,0-1 0,0 1 0,0 0 0,1-1 0,-1 1 0,0-1 0,0 1 0,0-1 0,1 0 0,-1 0-1,0 1 1,1-1 0,-1 0 0,0 0 0,0 0 0,1 0 0,-1 0 0,0-1 0,1 1 0,-1 0 0,0-1 0,0 1 0,0-1 0,2 0 0,4-3 27,-1 0 0,1 0 1,-1 0-1,0-1 1,-1 0-1,1 0 1,-1-1-1,0 0 0,7-11 1,38-65 320,-41 67-380,15-28-14,-2-1 0,-2-1 0,-2 0 0,19-73 0,-34 113-2298,5 4-5996,-4 2 4302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6.827"/>
    </inkml:context>
    <inkml:brush xml:id="br0">
      <inkml:brushProperty name="width" value="0.025" units="cm"/>
      <inkml:brushProperty name="height" value="0.025" units="cm"/>
    </inkml:brush>
  </inkml:definitions>
  <inkml:trace contextRef="#ctx0" brushRef="#br0">5 1 12684,'0'0'13453,"3"10"-11926,1 6-1198,-1 0 1,0 1 0,-2-1 0,1 1-1,-2 0 1,0-1 0,-1 1 0,-4 18 0,-1-5-414,2 0-1,1-1 1,1 43 0,2-71-66,0 0-1,0 0 0,0-1 0,1 1 0,-1 0 1,0-1-1,0 1 0,1 0 0,-1-1 1,0 1-1,1 0 0,-1-1 0,0 1 1,1 0-1,-1-1 0,1 1 0,-1-1 0,1 1 1,-1-1-1,1 1 0,0-1 0,-1 1 1,2-1-1,-2 1-144,1-1 0,-1 0 0,1 0 1,-1 0-1,1 0 0,0 0 0,-1 0 0,1 0 0,0 0 0,-1 0 1,1 0-1,-1 0 0,1 0 0,-1-1 0,1 1 0,0 0 0,-1 0 1,1-1-1,-1 1 0,1 0 0,-1-1 0,1 1 0,-1 0 1,1-1-1,-1 1 0,0-1 0,1 1 0,-1-1 0,0 1 0,1-1 1,8-16-8307</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7.202"/>
    </inkml:context>
    <inkml:brush xml:id="br0">
      <inkml:brushProperty name="width" value="0.025" units="cm"/>
      <inkml:brushProperty name="height" value="0.025" units="cm"/>
    </inkml:brush>
  </inkml:definitions>
  <inkml:trace contextRef="#ctx0" brushRef="#br0">1 170 18834,'0'0'2386,"0"-8"449,0 3-2631,0 1 1,0-1-1,1 1 1,0-1-1,0 1 1,0 0-1,0 0 1,0-1-1,1 1 1,0 0-1,0 0 1,0 0-1,1 1 1,-1-1-1,1 0 1,0 1-1,0 0 0,0-1 1,0 1-1,0 0 1,1 1-1,6-5 1,3-2-30,1 0 0,0 1 0,1 1 0,-1 0-1,1 1 1,1 1 0,-1 0 0,1 1 0,-1 1 0,1 0 0,1 1 0,-1 1 0,0 0 0,0 1 0,0 1-1,21 4 1,-31-4-169,1 1 0,-1 0 0,1 0 0,-1 1 0,0 0 0,0 0 1,0 1-1,-1-1 0,1 1 0,-1 0 0,0 1 0,0-1 0,0 1 0,4 6 0,-7-9 4,0 0 0,-1 1 0,1-1 0,-1 1-1,0-1 1,0 1 0,0-1 0,0 1 0,0 0 0,0-1 0,-1 1 0,1 0 0,-1 0 0,0-1 0,0 1 0,0 0 0,0 0 0,-1 0 0,1-1 0,-1 1 0,1 0 0,-1-1-1,0 1 1,0 0 0,0-1 0,0 1 0,-1-1 0,1 1 0,-1-1 0,1 0 0,-1 0 0,0 0 0,0 0 0,0 0 0,-4 3 0,-19 17 74,-2-1 0,-1 0-1,0-3 1,-2 0 0,0-2 0,-37 15 0,67-31-138,0 0 0,0 0 1,0-1-1,0 1 0,0 0 0,1 0 1,-1 0-1,0 0 0,0-1 0,0 1 0,0 0 1,0 0-1,0 0 0,0 0 0,0-1 1,0 1-1,0 0 0,0 0 0,0 0 1,0-1-1,0 1 0,0 0 0,0 0 0,0 0 1,0 0-1,0-1 0,-1 1 0,1 0 1,0 0-1,0 0 0,0 0 0,0 0 0,0-1 1,0 1-1,0 0 0,-1 0 0,1 0 1,0 0-1,0 0 0,0 0 0,0 0 1,-1-1-1,1 1 0,0 0 0,0 0 0,0 0 1,0 0-1,-1 0 0,1 0 0,0 0 1,0 0-1,0 0 0,0 0 0,-1 0 0,1 0 1,13-17-7745,-11 16 5934,20-25-11664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7.747"/>
    </inkml:context>
    <inkml:brush xml:id="br0">
      <inkml:brushProperty name="width" value="0.025" units="cm"/>
      <inkml:brushProperty name="height" value="0.025" units="cm"/>
    </inkml:brush>
  </inkml:definitions>
  <inkml:trace contextRef="#ctx0" brushRef="#br0">16 1 17264,'0'0'8205,"1"12"-7035,1 63 343,-12 113 0,8-170-1435,-1 6-19,0 1 1,2 0-1,3 35 0,-2-59-121,0 0 0,0 0 0,0 0-1,0 0 1,1 0 0,-1 0 0,1 0 0,-1 0-1,1 0 1,-1 0 0,1 0 0,-1 0-1,1 0 1,0 0 0,0 0 0,-1 0 0,1-1-1,0 1 1,0 0 0,0-1 0,0 1-1,0 0 1,0-1 0,1 1 0,18-3-4917,0-12-1811</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8.551"/>
    </inkml:context>
    <inkml:brush xml:id="br0">
      <inkml:brushProperty name="width" value="0.025" units="cm"/>
      <inkml:brushProperty name="height" value="0.025" units="cm"/>
    </inkml:brush>
  </inkml:definitions>
  <inkml:trace contextRef="#ctx0" brushRef="#br0">300 40 11915,'9'-4'3444,"-2"0"-2927,47-20 2789,-50 22-2904,0 1 1,0 0-1,0 0 1,0 0 0,0 0-1,0 1 1,0-1 0,0 1-1,0 0 1,0 0-1,0 1 1,0-1 0,6 2-1,-9-1-305,-1 0 0,1-1-1,0 1 1,0 0 0,-1 0 0,1 0 0,0-1-1,-1 1 1,1 0 0,-1 0 0,0 0-1,1 0 1,-1 0 0,0 0 0,1 0 0,-1 0-1,0 0 1,0 0 0,0 1 0,0-1-1,0 0 1,0 0 0,0 0 0,0 0 0,0 0-1,-1 0 1,1 0 0,0 0 0,-1 0-1,1 0 1,-1 0 0,1 0 0,-1 0 0,1 0-1,-1-1 1,0 1 0,-1 1 0,-25 35 1046,-10-3-995,-1-3 1,-2-1-1,-68 40 0,52-36 156,-58 48 0,113-82-276,0 1 0,0-1 1,1 1-1,-1-1 0,0 1 0,0 0 0,1-1 1,-1 1-1,0 0 0,1 0 0,-1 0 1,1-1-1,-1 1 0,1 0 0,-1 0 0,1 0 1,-1 0-1,1 0 0,0 0 0,0 0 1,-1 0-1,1 1 0,1-1-15,-1 0-1,1-1 1,-1 1-1,1-1 1,-1 1-1,1-1 1,0 1-1,-1-1 1,1 1-1,0-1 1,-1 1-1,1-1 1,0 0-1,0 0 1,-1 1-1,1-1 1,0 0 0,0 0-1,-1 0 1,1 0-1,1 0 1,58-1 162,-51 1-85,148-23 149,-110 14-169,0 2 0,72-1 0,-118 8-84,0 0 0,0 0 0,0 0 0,0 0 0,0 1 0,0-1 0,0 0 1,0 0-1,0 1 0,0-1 0,0 0 0,0 1 0,0-1 0,0 1 0,0-1 0,-1 1 1,1 0-1,0-1 0,0 1 0,-1 0 0,1 0 0,0-1 0,-1 1 0,1 0 0,-1 0 0,1 0 1,-1 0-1,1 0 0,-1 1 0,2 32-1503,-2-22 621</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9.485"/>
    </inkml:context>
    <inkml:brush xml:id="br0">
      <inkml:brushProperty name="width" value="0.025" units="cm"/>
      <inkml:brushProperty name="height" value="0.025" units="cm"/>
    </inkml:brush>
  </inkml:definitions>
  <inkml:trace contextRef="#ctx0" brushRef="#br0">0 0 22998,'0'0'833,"0"49"608,0-17 385,3 4-1410,5 1-320,2-1-64,1-4-32,2-1-1633,-3-6-1250,-2-6-1697,-8-6-2691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0.677"/>
    </inkml:context>
    <inkml:brush xml:id="br0">
      <inkml:brushProperty name="width" value="0.025" units="cm"/>
      <inkml:brushProperty name="height" value="0.025" units="cm"/>
    </inkml:brush>
  </inkml:definitions>
  <inkml:trace contextRef="#ctx0" brushRef="#br0">1 1 25592,'0'0'7175,"7"22"-11531,9-29-3075,-4-3-5894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29:59.937"/>
    </inkml:context>
    <inkml:brush xml:id="br0">
      <inkml:brushProperty name="width" value="0.025" units="cm"/>
      <inkml:brushProperty name="height" value="0.025" units="cm"/>
    </inkml:brush>
  </inkml:definitions>
  <inkml:trace contextRef="#ctx0" brushRef="#br0">0 88 18930,'9'-6'1441,"6"-5"-669,0 1 0,1 1-1,1 1 1,-1 0-1,1 1 1,0 1 0,1 0-1,-1 2 1,1 0 0,33-3-1,-45 6-639,0 1 0,0 0 0,0 0-1,0 1 1,0 0 0,0 0-1,0 0 1,0 0 0,6 3 0,-11-3-127,1 1 0,0-1 0,-1 0 1,1 0-1,-1 1 0,0-1 0,1 1 0,-1 0 1,0-1-1,0 1 0,0 0 0,0-1 0,0 1 1,-1 0-1,1 0 0,0 0 0,-1 0 0,1 0 1,-1 0-1,0 0 0,0 0 0,0 0 0,0 0 1,0 0-1,0 0 0,0 0 0,-1 0 1,1 0-1,-1-1 0,1 1 0,-2 3 0,-1 2 22,0 0-1,0 0 1,0-1-1,-1 1 1,0-1-1,0 0 1,-1 0-1,0 0 1,0-1-1,-10 9 1,8-8-13,1 0 0,0 0 1,1 1-1,-1 0 0,1 0 1,0 0-1,-4 10 0,9-17-15,0 1 0,0-1 0,0 1 0,0-1 0,0 1 0,0-1-1,0 1 1,0-1 0,0 1 0,0-1 0,1 0 0,-1 1 0,0-1 0,0 1 0,1-1 0,-1 0 0,0 1 0,0-1-1,1 1 1,-1-1 0,0 0 0,1 1 0,-1-1 0,0 0 0,1 0 0,-1 1 0,1-1 0,-1 0 0,0 0 0,1 0-1,-1 1 1,1-1 0,-1 0 0,1 0 0,-1 0 0,1 0 0,-1 0 0,1 0 0,-1 0 0,1 0 0,-1 0 0,0 0-1,1 0 1,0 0 0,31 0-49,-25-1 10,40-1-411,-34 0 267,1 1 0,-1 1 1,0 0-1,0 0 0,27 6 1,-38-5 166,0 0 0,-1 0 0,1 0-1,0 1 1,0-1 0,0 1 0,-1-1 0,1 1 0,-1 0 0,1-1 0,-1 1 0,0 0-1,0 0 1,1 0 0,-1 0 0,-1 0 0,1 1 0,0-1 0,0 0 0,-1 0 0,1 0-1,-1 1 1,0-1 0,0 0 0,0 0 0,0 1 0,-1 3 0,1 2 121,0 0 0,-1-1 1,-1 1-1,1 0 0,-1 0 0,-6 13 1,1-7 106,-1 0-1,-1-1 1,0 0 0,0 0 0,-2-1 0,1-1 0,-2 1 0,-12 9 0,16-14-91,0-1 0,-1 0 0,0 0 0,0 0 0,-1-2 0,1 1 0,-1-1 0,0 0 1,0-1-1,-1 0 0,1-1 0,-19 2 0,26-4-135,1 0 1,0 0-1,-1 0 0,1 0 1,0-1-1,0 1 0,-1-1 1,1 0-1,0 1 1,0-1-1,0 0 0,0 0 1,0-1-1,0 1 0,0 0 1,0-1-1,0 1 0,1-1 1,-1 1-1,0-1 0,1 0 1,-1 0-1,1 0 1,0 0-1,0 0 0,0 0 1,0 0-1,0 0 0,0 0 1,0-1-1,1 1 0,-1 0 1,1 0-1,0-1 0,-1-2 1,1 1-114,0-1 1,0 0-1,0 1 0,0-1 1,1 0-1,0 1 1,0-1-1,0 1 0,0-1 1,1 1-1,0 0 1,0 0-1,0-1 0,0 1 1,1 1-1,-1-1 1,4-4-1,48-36-11312,-23 22 1905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0.266"/>
    </inkml:context>
    <inkml:brush xml:id="br0">
      <inkml:brushProperty name="width" value="0.025" units="cm"/>
      <inkml:brushProperty name="height" value="0.025" units="cm"/>
    </inkml:brush>
  </inkml:definitions>
  <inkml:trace contextRef="#ctx0" brushRef="#br0">12 0 18738,'0'0'10634,"-11"73"-10474,11-45-32,0-4-96,6-3 0,5-5-737,4-5-1184,-2-8-834,-1-3-672,-2 0-1217,-3-14-6247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0.611"/>
    </inkml:context>
    <inkml:brush xml:id="br0">
      <inkml:brushProperty name="width" value="0.025" units="cm"/>
      <inkml:brushProperty name="height" value="0.025" units="cm"/>
    </inkml:brush>
  </inkml:definitions>
  <inkml:trace contextRef="#ctx0" brushRef="#br0">21 1 14157,'0'0'9129,"-20"70"-6086,20-37-1794,0 0-640,11-1 159,5-1-447,2-3-257,2-2 32,-4-5-545,-1 0-768,-5-3 96,-5-1-576,-3-5-417,-2-5-1602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0.984"/>
    </inkml:context>
    <inkml:brush xml:id="br0">
      <inkml:brushProperty name="width" value="0.025" units="cm"/>
      <inkml:brushProperty name="height" value="0.025" units="cm"/>
    </inkml:brush>
  </inkml:definitions>
  <inkml:trace contextRef="#ctx0" brushRef="#br0">0 119 16944,'0'0'9059,"5"-10"-7617,-2 5-1339,0-1 0,1 1 1,0 0-1,0 0 0,0 0 0,0 0 1,1 1-1,0 0 0,0-1 1,0 2-1,1-1 0,-1 1 1,1 0-1,0 0 0,0 0 0,0 1 1,0 0-1,0 0 0,8-1 1,18-6 5,0 2 0,1 1 1,-1 1-1,1 2 1,42 1-1,-73 2-105,0 0-1,0 0 1,0 1 0,0-1-1,0 0 1,0 1-1,0-1 1,0 1-1,0 0 1,0-1 0,0 1-1,-1 0 1,1 0-1,0 0 1,-1 1 0,1-1-1,0 0 1,-1 0-1,1 1 1,-1-1-1,0 1 1,3 3 0,-3-2 32,0 0 1,0 0 0,0 0 0,0 1 0,-1-1 0,1 0-1,-1 0 1,0 1 0,0-1 0,0 0 0,0 0-1,-1 1 1,0 2 0,-1 4 113,-1-1 0,0 0 0,0 0 0,-1 0 0,0 0 0,-1 0 1,0-1-1,-11 15 0,7-13-75,0-1 1,-1-1 0,1 0-1,-2 0 1,-18 11-1,24-16-61,0-1-1,-1 1 0,1-1 0,-1 0 0,0 0 0,1 0 1,-1-1-1,0 0 0,0 0 0,0-1 0,0 0 1,0 0-1,0 0 0,-8-2 0,14 2-36,-1 0 0,1 0 1,-1 0-1,1 0 0,-1-1 0,1 1 0,-1 0 1,1 0-1,-1-1 0,1 1 0,0 0 0,-1-1 0,1 1 1,-1 0-1,1-1 0,0 1 0,-1-1 0,1 1 1,0-1-1,0 1 0,-1 0 0,1-1 0,0 1 1,0-1-1,0 1 0,0-1 0,0 1 0,0-1 0,-1 1 1,1-1-1,0 0 0,0 1 0,0-1 0,1 1 1,-1-1-1,0 1 0,0-1 0,0 1 0,0-1 1,0 1-1,1-1 0,-1 1 0,0 0 0,0-1 0,1 1 1,-1-1-1,0 1 0,1 0 0,-1-1 0,0 1 1,1-1-1,-1 1 0,2-1 0,20-20-3171,38-7-8849,-27 15 518</inkml:trace>
  <inkml:trace contextRef="#ctx0" brushRef="#br0" timeOffset="1">426 212 17905,'0'0'14862,"57"-7"-14862,-33-14 0,3 4-2210,-1-2-1249,-4 0-1954,-4 2-2467</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1.357"/>
    </inkml:context>
    <inkml:brush xml:id="br0">
      <inkml:brushProperty name="width" value="0.025" units="cm"/>
      <inkml:brushProperty name="height" value="0.025" units="cm"/>
    </inkml:brush>
  </inkml:definitions>
  <inkml:trace contextRef="#ctx0" brushRef="#br0">1 0 18033,'0'0'6630,"18"64"-5605,-10-30 224,-1 4-576,-1 3-481,1-1-96,2-4-64,-2-5-160,-2-5-1826,0-7-992,-2-7-353,-3-6-2051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1.683"/>
    </inkml:context>
    <inkml:brush xml:id="br0">
      <inkml:brushProperty name="width" value="0.025" units="cm"/>
      <inkml:brushProperty name="height" value="0.025" units="cm"/>
    </inkml:brush>
  </inkml:definitions>
  <inkml:trace contextRef="#ctx0" brushRef="#br0">3 114 15278,'0'0'3326,"-1"-10"69,-1-36-405,3 44-2858,-1 0-1,0-1 1,1 1-1,0-1 1,-1 1 0,1 0-1,0-1 1,0 1-1,0 0 1,1 0-1,-1 0 1,0-1 0,1 2-1,-1-1 1,1 0-1,0 0 1,0 0 0,0 1-1,0-1 1,0 1-1,0-1 1,0 1 0,0 0-1,0 0 1,1 0-1,-1 0 1,0 1-1,1-1 1,-1 0 0,4 1-1,4-2-45,1 0 1,-1 1-1,0 1 0,1 0 0,13 1 0,-20 0-85,0-1 0,-1 1 0,1 0 0,0 0 0,-1 0 0,1 1 0,0-1 0,-1 1 0,0 0 0,1 0-1,-1 0 1,0 1 0,0-1 0,0 1 0,-1-1 0,1 1 0,3 4 0,-2-1 7,0 1-1,-1-1 1,1 1 0,-2 0-1,1 0 1,0 0 0,-1 0 0,2 13-1,-2-8 208,-1 0-1,0 0 0,-1 0 1,0 0-1,-1 1 1,-1-1-1,1 0 0,-2 0 1,0-1-1,0 1 0,-6 12 1,-28 39 199,35-60-407,-1 1 1,1-1 0,-1 1 0,0-1 0,0 0-1,-1 0 1,1 0 0,-1 0 0,1-1 0,-1 1 0,0-1-1,0 0 1,-7 3 0,10-5-8,0 0 0,1 0 0,-1 0 1,0 0-1,1 0 0,-1 0 0,1 0 0,-1-1 0,0 1 1,1 0-1,-1 0 0,1-1 0,-1 1 0,0 0 0,1-1 0,-1 1 1,1 0-1,-1-1 0,1 1 0,-1-1 0,1 1 0,0-1 1,-1 1-1,1-1 0,0 1 0,-1-1 0,1 1 0,0-1 1,0 0-1,-1 1 0,1-1 0,0 0 0,0 1 0,0-1 0,0 1 1,0-1-1,0-1 0,-2-28-539,3 24 180,-1-3-443,1-29-4693,7 1-4410,4 11-3462</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2.041"/>
    </inkml:context>
    <inkml:brush xml:id="br0">
      <inkml:brushProperty name="width" value="0.025" units="cm"/>
      <inkml:brushProperty name="height" value="0.025" units="cm"/>
    </inkml:brush>
  </inkml:definitions>
  <inkml:trace contextRef="#ctx0" brushRef="#br0">0 152 14189,'0'0'15829,"10"0"-14617,0-1-1081,-1 0 0,0 0 0,1-1 0,-1-1 0,0 1 0,0-2 0,8-3 1,-13 5-111,0 1 0,-1-1 0,1 0 0,-1-1 1,1 1-1,-1-1 0,0 1 0,0-1 1,0 0-1,0 0 0,-1 0 0,1 0 1,-1-1-1,0 1 0,0-1 0,0 0 1,0 1-1,-1-1 0,1 0 0,-1 0 0,0 0 1,1-5-1,-2 6-21,0 1 0,0-1 0,0 1 0,0-1 0,0 1 0,-1-1 0,1 1 0,-1-1 0,0 1 0,0 0 0,1-1 0,-1 1 0,-1 0 0,1 0 0,0-1 0,-1 1 0,1 0 0,-1 0 0,-2-3 0,2 5 0,1-1 0,0 0 0,-1 0 0,1 1 0,-1-1 0,1 1 0,-1-1 0,1 1 0,-1 0 0,1 0 0,-1-1 0,1 1 0,-1 0 0,1 0 0,-1 1 0,1-1 0,-1 0 0,1 0 0,-1 1 0,1-1 0,-1 1 0,1-1 0,0 1 0,-1 0 0,1-1 0,0 1 0,-1 0 0,1 0 0,0 0 0,0 0 0,0 0 0,0 0 0,0 0 0,-1 2 0,-5 5 0,1 1 0,0 0 0,1 0 0,-1 0 0,2 0 0,0 1 0,0 0 0,0 0 0,1 0 0,1 0 0,0 0 0,0 1 0,1-1 0,0 1 0,1-1 0,0 1 0,3 17 0,-1-26-2,-1 0 0,0 0 0,1 0 0,-1 0 0,1-1 0,-1 1 0,1-1 0,0 1 0,0-1 0,-1 1 0,1-1 0,0 0 0,0 0 0,1 0 0,-1 0 0,0-1 0,0 1 0,0 0 0,0-1 0,1 1 0,-1-1 0,0 0 0,1 0 1,-1 0-1,0 0 0,0 0 0,1-1 0,3 0 0,2 0-140,0 0 0,1 0 0,-1-1-1,0 0 1,0-1 0,14-6 0,11-16-4986,-6-6-3842,-11 7 321</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2.380"/>
    </inkml:context>
    <inkml:brush xml:id="br0">
      <inkml:brushProperty name="width" value="0.025" units="cm"/>
      <inkml:brushProperty name="height" value="0.025" units="cm"/>
    </inkml:brush>
  </inkml:definitions>
  <inkml:trace contextRef="#ctx0" brushRef="#br0">9 0 1569,'0'0'18274,"-1"12"-15258,-3 48-1365,3 1 1,2-1-1,3 1 0,3-1 1,15 60-1,2 26-1651,-25-203-515,-3-1 0,-2 1 0,-28-112-1,29 153 487,3 11 9,1 0 0,-1 1 0,0-1 0,1 0 0,0 0 0,0 1 0,1-1 0,-1 0 0,1 0 0,0 0 0,1 0 0,-1 0 0,2-6 0,42-21-2116,-42 29 2136,0-1-1,0 1 0,-1-1 1,0 0-1,1 0 0,-1 1 1,-1-1-1,1 0 0,0 0 1,-1 0-1,0 0 0,0-7 0,3-26 550,1 94 267,-7 11 942,0-42-1282,2-1-1,3 44 1,-1-62-492,0 0 0,0-1 0,1 1 0,0-1 1,0 1-1,0-1 0,1 0 0,0 1 0,0-1 0,1-1 1,0 1-1,0-1 0,0 1 0,9 8 0,-6-9-66,1-4-4875,-4-17-5656,-4-3 652</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0:03.471"/>
    </inkml:context>
    <inkml:brush xml:id="br0">
      <inkml:brushProperty name="width" value="0.025" units="cm"/>
      <inkml:brushProperty name="height" value="0.025" units="cm"/>
    </inkml:brush>
  </inkml:definitions>
  <inkml:trace contextRef="#ctx0" brushRef="#br0">73 292 14029,'0'0'17697,"-9"5"-17628,4-3-65,1 1 0,0-1 0,0 0 0,0 1 0,1 0 0,-1 0 0,1 0 0,-1 0 0,1 1 0,0 0-1,0-1 1,1 1 0,-1 0 0,1 0 0,0 0 0,0 0 0,0 1 0,1-1 0,-1 1 0,1-1 0,0 1 0,0-1-1,1 1 1,-1 0 0,1-1 0,0 1 0,0 0 0,1-1 0,0 6 0,0-9 0,-1 0 0,1 1 0,0-1 1,-1 0-1,1 0 0,0 0 0,0 0 1,-1 0-1,1 0 0,0 0 0,0 0 0,0-1 1,0 1-1,1 0 0,-1 0 0,0-1 0,0 1 1,0-1-1,1 1 0,-1-1 0,0 1 0,0-1 1,1 0-1,-1 0 0,0 0 0,1 1 1,-1-1-1,0 0 0,1-1 0,-1 1 0,0 0 1,0 0-1,1-1 0,-1 1 0,2-1 0,2 0 7,-1 0 0,1-1 1,0 1-1,-1-1 0,1 0 0,-1-1 0,0 1 0,5-4 0,1-4-387,-1 0 1,0 0-1,-1-1 1,0-1-1,0 1 1,-2-1-1,1 0 1,6-21 0,-12 38-4874,-1 18 4289,0-17 796,1 21-227,5-21 383,5-14 176,-4-2-117,0 0 0,0 0 0,-1-1 0,-1 0 0,0 0 0,0 0 0,-1-1 0,-1 0 0,0 0 0,-1 0 0,2-15 0,-1-6 379,-1 1 0,-2-1 1,-4-33-1,-3 35 99,0 24 46,-1 20-126,1 18 258,2 1 0,1 0 0,2 1 0,2 45 0,0-59-398,0-12-254,0 0 0,1 0 0,0 0 0,1 0-1,0-1 1,0 1 0,0-1 0,4 9 0,-5-13-41,0 0-1,0 0 1,0 0 0,0 0 0,1 0-1,-1 0 1,0-1 0,1 1-1,0 0 1,-1-1 0,1 1-1,0-1 1,0 1 0,0-1 0,0 0-1,0 0 1,0 0 0,0 0-1,0 0 1,0 0 0,1-1 0,-1 1-1,0-1 1,0 1 0,1-1-1,-1 0 1,0 0 0,3 0-1,-4-1-10,0 0 0,0 0-1,0 0 1,0 0-1,0 0 1,0 0-1,-1 0 1,1 0 0,0 0-1,0 0 1,-1 0-1,1 0 1,-1 0-1,1-1 1,-1 1-1,0 0 1,1 0 0,-1-1-1,0 1 1,0 0-1,0-1 1,0 1-1,0 0 1,0-1 0,0 1-1,-1-2 1,-6-37-222,7 39 211,0 0 1,0 1-1,0-1 1,0 0-1,-1 0 1,1 0-1,0 1 1,0-1-1,-1 0 0,1 0 1,-1 1-1,1-1 1,-1 0-1,1 1 1,-1-1-1,1 0 0,-1 1 1,0-1-1,1 1 1,-1-1-1,0 1 1,1-1-1,-1 1 1,0 0-1,0-1 0,1 1 1,-1 0-1,0 0 1,0-1-1,0 1 1,0 0-1,1 0 1,-1 0-1,0 0 0,0 0 1,0 0-1,-1 1 1,1 0-7,0 0 1,0 0 0,0 0-1,0 0 1,0 1-1,0-1 1,0 0 0,0 1-1,1-1 1,-1 0-1,1 1 1,-1-1 0,1 1-1,0-1 1,-1 1-1,1-1 1,0 1 0,0-1-1,0 4 1,0-3-12,0-1 1,-1 1-1,1-1 1,0 1-1,0 0 1,1-1-1,-1 1 1,0-1-1,1 1 1,-1 0-1,0-1 1,1 1-1,0-1 1,-1 1-1,1-1 1,0 0-1,0 1 1,0-1-1,0 0 0,0 1 1,0-1-1,0 0 1,0 0-1,0 0 1,1 0-1,-1 0 1,0 0-1,1 0 1,-1-1-1,1 1 1,-1 0-1,1-1 1,-1 1-1,1-1 1,0 1-1,-1-1 1,1 0-1,-1 0 1,1 0-1,0 0 1,-1 0-1,1 0 1,-1 0-1,1-1 1,0 1-1,-1 0 1,1-1-1,-1 1 0,1-1 1,-1 0-1,1 0 1,-1 1-1,2-3 1,1 1-166,1-1-1,-2-1 1,1 1-1,0 0 1,-1-1 0,1 0-1,-1 0 1,0 0 0,-1 0-1,1 0 1,-1-1 0,1 1-1,2-9 1,12-20 602,-21 95 1638,4-58-1959,0 1 0,1-1 0,0 1-1,0-1 1,0 1 0,0-1 0,1 0 0,0 1 0,-1-1 0,2 0-1,4 7 1,-6-9-81,0-1-1,0 0 0,0 1 1,0-1-1,1 0 1,-1 0-1,1 1 0,-1-1 1,1 0-1,-1 0 0,1-1 1,-1 1-1,1 0 1,0 0-1,-1-1 0,1 1 1,0-1-1,0 0 1,0 1-1,-1-1 0,1 0 1,0 0-1,0 0 1,0 0-1,-1 0 0,1-1 1,0 1-1,0-1 0,-1 1 1,1-1-1,0 1 1,-1-1-1,4-2 0,-2 2 46,-1-1-1,0 0 1,1-1-1,-1 1 1,0 0-1,0 0 1,-1-1-1,1 1 1,0-1 0,-1 0-1,1 1 1,-1-1-1,0 0 1,0 0-1,0 0 1,0 0-1,-1 0 1,1 0-1,-1 0 1,1 0-1,-1 0 1,0 0-1,-1 0 1,1 0-1,-1-5 1,-1-5 219,-1 0-1,0 0 1,0 0 0,-9-18 0,11 28-274,-1 0 0,1-1 0,-1 1 0,1 0 0,0-1 0,1 1 0,-1-1 0,1 1 0,-1-4 0,2 6 0,-1 0 0,0 0 0,1 0 0,-1 0 0,1 0 0,0 0 0,-1 0 0,1 1 0,0-1 0,-1 0 0,1 0 0,0 1 0,0-1 0,0 1 0,-1-1 0,1 1 0,0-1 0,0 1 0,0-1 0,0 1 0,0 0 0,0-1 0,0 1 0,0 0 0,0 0 0,0 0 0,0 0 0,0 0 0,0 0 0,0 0 0,2 0 0,15-1-72,-5 1-641,-1 0 1,0-1 0,1-1-1,-1 0 1,0-1 0,0 0 0,17-7-1,4-7-7001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25.974"/>
    </inkml:context>
    <inkml:brush xml:id="br0">
      <inkml:brushProperty name="width" value="0.025" units="cm"/>
      <inkml:brushProperty name="height" value="0.025" units="cm"/>
    </inkml:brush>
  </inkml:definitions>
  <inkml:trace contextRef="#ctx0" brushRef="#br0">326 47 9257,'0'0'9102,"9"-6"-7266,1-3-1285,-6 5-310,0 1 0,0 0-1,0 0 1,0 0 0,0 0-1,1 1 1,-1 0 0,9-3-1,-13 4-118,0 1 0,1 0 0,-1-1 0,0 1 0,1 0 0,-1 0 0,0 0-1,1-1 1,-1 1 0,1 0 0,-1 0 0,0 0 0,1 0 0,-1 0 0,1-1-1,-1 1 1,0 0 0,1 0 0,-1 0 0,1 0 0,-1 0 0,0 0 0,1 1 0,-1-1-1,1 0 1,-1 0 0,0 0 0,1 0 0,-1 0 0,1 1 0,-1-1 0,0 0 0,1 0-1,-1 0 1,0 1 0,1-1 0,-9 15 1345,-24 17-861,-105 72-273,88-68-232,1 1-1,-52 52 1,97-86-98,0 0 0,0 0 0,0 1 0,1-1 0,0 1 0,-1-1 0,1 1 0,1 0 0,-1 0 0,0 0 0,1 0 0,0 1 1,-1 7-1,2-11-1,0 1 0,0 0 0,0-1 0,1 1 0,-1 0 0,1-1 0,-1 1 0,1 0 0,0-1 0,0 1 0,-1-1 0,1 1 0,0-1 0,0 0 0,0 1 0,1-1 0,-1 0 0,0 0 0,0 0 0,1 0 0,-1 0 0,1 0 0,-1 0 0,1 0 0,-1 0 0,1-1 0,-1 1 0,1 0 0,0-1 0,-1 0 0,1 1 0,0-1 0,-1 0 0,1 0 0,0 0 0,2 0 0,17 1 49,-1 0 0,1-2-1,-1 0 1,1-1-1,33-9 1,95-36 117,-96 28-107,62-13-1,-98 33 412,-14 1-1861,-7-1-5392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1.003"/>
    </inkml:context>
    <inkml:brush xml:id="br0">
      <inkml:brushProperty name="width" value="0.025" units="cm"/>
      <inkml:brushProperty name="height" value="0.025" units="cm"/>
    </inkml:brush>
  </inkml:definitions>
  <inkml:trace contextRef="#ctx0" brushRef="#br0">0 233 19090,'0'0'9892,"9"-5"-7356,34-20-2328,-2-2 0,-1-2 0,-1-1 1,-1-2-1,42-48 0,-72 75-208,-11 16 0,-12 25 0,12-32 0,-6 15-168,0 0 0,2 0 0,0 0-1,1 1 1,0 0 0,2 0 0,-3 38 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26.936"/>
    </inkml:context>
    <inkml:brush xml:id="br0">
      <inkml:brushProperty name="width" value="0.025" units="cm"/>
      <inkml:brushProperty name="height" value="0.025" units="cm"/>
    </inkml:brush>
  </inkml:definitions>
  <inkml:trace contextRef="#ctx0" brushRef="#br0">8 7 6438,'-1'-6'14166,"-1"14"-10752,-2 18-3265,3-2 110,2 0 1,0 0-1,2 0 1,0-1-1,2 1 1,1-1-1,0 0 0,2 0 1,11 23-1,-8-31-513,-4-14-3309,-7-3 2899,1 0 1,0 1-1,-1-1 1,0 0-1,1 0 1,-1 0 0,0 1-1,0-1 1,0 0-1,0 0 1,0 0-1,0 0 1,-1-2 0,-3-16-8285</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27.556"/>
    </inkml:context>
    <inkml:brush xml:id="br0">
      <inkml:brushProperty name="width" value="0.025" units="cm"/>
      <inkml:brushProperty name="height" value="0.025" units="cm"/>
    </inkml:brush>
  </inkml:definitions>
  <inkml:trace contextRef="#ctx0" brushRef="#br0">0 105 12075,'0'0'10522,"3"-9"-8888,-1 5-1516,0-1 0,0 1 0,0 0 1,0 0-1,1 0 0,-1 0 0,1 1 0,0-1 0,1 1 1,-1 0-1,0-1 0,1 1 0,0 1 0,0-1 1,-1 1-1,2-1 0,-1 1 0,0 0 0,0 1 0,1-1 1,6-1-1,10-4-72,1 2 1,0 0 0,0 1 0,0 1-1,0 1 1,0 1 0,25 3-1,-44-2-37,0 1 0,-1-1 0,1 1-1,0 0 1,-1 0 0,1 1 0,-1-1 0,1 0-1,-1 1 1,0 0 0,1-1 0,-1 1-1,0 0 1,0 0 0,0 0 0,0 0-1,-1 1 1,1-1 0,-1 0 0,1 1 0,-1-1-1,0 1 1,0 0 0,0-1 0,0 1-1,0 0 1,-1-1 0,1 1 0,-1 0-1,0 0 1,0 0 0,0 0 0,0 5 0,0-2 108,0 1 1,-1-1 0,0 1 0,0-1 0,0 0 0,0 1 0,-1-1-1,0 0 1,-1 0 0,1 0 0,-1 0 0,0 0 0,-1-1-1,-5 8 1,7-11-92,-1 0 0,1 0-1,0 0 1,0 0 0,0 0-1,1 1 1,-1-1 0,0 1-1,1-1 1,0 1 0,-1 0-1,0 4 1,2-6-30,1 1 1,-1-1-1,1 0 1,-1 1-1,1-1 0,0 0 1,-1 0-1,1 1 1,0-1-1,0 0 0,0 0 1,0 0-1,0 0 1,0 0-1,0 0 1,0-1-1,1 1 0,-1 0 1,0-1-1,0 1 1,1 0-1,-1-1 0,0 1 1,1-1-1,-1 0 1,1 0-1,-1 1 1,3-1-1,31 8-140,-24-6 12,-1 0 0,1 1 0,-1 0 0,0 0 0,0 1 0,18 10 0,-27-13 131,0 0 1,0 0-1,0 0 0,0 1 0,0-1 1,0 0-1,0 0 0,0 1 0,-1-1 1,1 0-1,-1 1 0,1-1 0,-1 1 1,1-1-1,-1 0 0,0 1 0,1-1 1,-1 1-1,0-1 0,0 1 0,0-1 1,0 1-1,-1-1 0,1 1 0,0-1 0,-1 1 1,1-1-1,-1 1 0,1-1 0,-1 0 1,0 1-1,1-1 0,-1 0 0,0 0 1,0 1-1,0-1 0,0 0 0,0 0 1,-2 1-1,-3 5 58,0-1 1,0 0 0,-1 0-1,0-1 1,-8 6-1,-3-2 252,0-1 1,0 0-1,-1-1 0,0-1 0,-1 0 0,1-2 1,-1 0-1,0-2 0,0 0 0,0-1 1,0-1-1,-39-4 0,38-6-667,21 10 316,-1 0 1,1-1 0,0 1 0,-1-1-1,1 1 1,0-1 0,0 1 0,0-1 0,0 1-1,-1-1 1,1 0 0,0 1 0,0-1-1,0 1 1,0-1 0,0 1 0,0-1-1,0 1 1,0-1 0,1 1 0,-1-1-1,0 1 1,0-1 0,1 0 0,0-1-198,0 0 1,0 0-1,1 0 1,-1 1-1,1-1 1,-1 1-1,1-1 1,0 1-1,0-1 1,0 1-1,-1 0 1,1 0 0,0 0-1,1 0 1,1-1-1,24-5-6434,3-2-4255</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0.358"/>
    </inkml:context>
    <inkml:brush xml:id="br0">
      <inkml:brushProperty name="width" value="0.025" units="cm"/>
      <inkml:brushProperty name="height" value="0.025" units="cm"/>
    </inkml:brush>
  </inkml:definitions>
  <inkml:trace contextRef="#ctx0" brushRef="#br0">1 194 5285,'10'3'2125,"7"1"-1197,1 0 0,1 0 0,-1-2 0,0 0 0,25-1 0,-12-3-299,-1-2 0,1 0 0,-1-2 0,0-1 0,29-12 0,54-21 542,181-55 456,-250 84-1430,1 2 1,1 2-1,0 2 0,79 1 1,-112 5-185,0 0 0,0 0 1,0 2-1,0 0 0,-1 0 1,1 1-1,-1 0 0,0 1 0,0 1 1,0 0-1,-1 1 0,0 0 1,0 0-1,15 15 0,-13-9 219,0 1 0,-1 1 0,-1 0 0,0 1 0,-2 0 0,1 0 0,-2 1 0,0 0 0,8 27 0,-5-5 966,-7-24-749,0 0 0,1 0-1,1-1 1,0 0-1,10 15 1,-14-25-402,0-1-1,1 0 1,-1 0-1,1 0 1,0 0 0,0-1-1,0 1 1,0-1 0,0 0-1,1 1 1,-1-2 0,1 1-1,-1 0 1,1-1 0,0 1-1,0-1 1,0 0-1,-1 0 1,1-1 0,0 1-1,0-1 1,0 0 0,0 0-1,7-1 1,2-1-9,-1-1 1,1 0-1,-1-1 0,0 0 1,0-1-1,-1 0 0,17-10 1,77-57-639,-66 45-356,11-10-1057,12-7-404,-44 32-2050,-14 10 831,-95 89-2291,43-41 8655,1 0 3950,46-46-6460,1 1 1,-1 0-1,0-1 1,0 1-1,0 0 1,1-1-1,-1 1 1,0 0-1,1 0 1,-1 0-1,1-1 1,-1 1-1,1 0 1,-1 0-1,1 0 1,-1 0-1,1 0 1,0 0-1,0 0 1,-1 0-1,1 1 1,18-4 2036,31-22-1224,39-28-610,-24 13-306,83-38 0,-126 68-114,1 0-1,0 2 1,0 1-1,0 0 1,0 2 0,1 1-1,0 0 1,32 1-1,-44 3-4,0 0 0,1 1 0,-1 1 0,0-1-1,0 2 1,-1-1 0,1 2 0,-1-1 0,0 1-1,11 8 1,7 6 140,51 47-1,-53-41 222,50 33 0,-66-51-226,0-1 0,1-1 0,-1 0 0,1 0 0,0-1-1,0-1 1,1 0 0,-1 0 0,15 1 0,-1-3-76,0 0 0,0-2 0,0-1-1,0-1 1,0-1 0,0-1 0,-1-1 0,35-14 0,-40 13-70,-1-1 0,-1-1 0,1 0 0,-1-1 0,-1-1 0,0-1 0,-1 0 0,0-1 1,-1-1-1,0 0 0,16-22 0,-27 31-175,0 0 0,0 1 0,-1-1 0,1 0 0,-1 0 0,0 0 0,2-9 0,-7-8-3300,2 21 3076,0 0 0,0 0 0,1 0 0,-1 0 0,0 0 0,0 0 0,0 0 0,-1 0 0,1 1 0,0-1 0,0 0-1,0 1 1,-1-1 0,1 0 0,0 1 0,-3-1 0,-29-5-13743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1.053"/>
    </inkml:context>
    <inkml:brush xml:id="br0">
      <inkml:brushProperty name="width" value="0.025" units="cm"/>
      <inkml:brushProperty name="height" value="0.025" units="cm"/>
    </inkml:brush>
  </inkml:definitions>
  <inkml:trace contextRef="#ctx0" brushRef="#br0">1072 1 11691,'-74'137'6869,"-15"80"-3408,23-53-2308,-313 568 3108,154-321-3318,28 14-990,192-412 63,-5 12 43,1 1-1,-8 36 1,75-235-7196,-36 80 1697,-2-10-2498</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1.411"/>
    </inkml:context>
    <inkml:brush xml:id="br0">
      <inkml:brushProperty name="width" value="0.025" units="cm"/>
      <inkml:brushProperty name="height" value="0.025" units="cm"/>
    </inkml:brush>
  </inkml:definitions>
  <inkml:trace contextRef="#ctx0" brushRef="#br0">1 680 17424,'0'0'2766,"9"-3"-1362,7-3-884,1 0 1,-1-2-1,-1 0 1,1 0-1,24-19 0,76-68 816,-81 65-1305,240-214 158,-68 58-132,-194 175-57,-5 3 0,0 1 0,0 1 0,0 0 0,1 0 0,13-7 0,-21 13 5,-1 0 0,1-1 0,0 1 0,-1 0-1,1 0 1,-1 0 0,1-1 0,0 1 0,-1 0 0,1 0 0,0 0 0,-1 0 0,1 0-1,0 0 1,-1 1 0,1-1 0,0 0 0,-1 0 0,1 0 0,-1 1 0,1-1 0,0 0 0,-1 0-1,1 1 1,-1-1 0,1 1 0,-1-1 0,1 1 0,-1-1 0,1 0 0,-1 1 0,1-1 0,-1 1-1,0 0 1,1-1 0,-1 1 0,0-1 0,0 1 0,1 0 0,-1-1 0,0 1 0,0-1 0,0 1-1,0 0 1,0-1 0,0 1 0,0 1 0,0 39 685,0-34-457,-7 50 745,-2 0-1,-22 73 0,19-87-702,2 0 0,1 0-1,3 1 1,1 0 0,1 67 0,5-100-341,1 0 1,-1 0 0,2 0 0,-1 0-1,2 0 1,-1 0 0,9 15 0,-10-21-492,2 0 1,-1 0 0,0 0-1,1-1 1,0 1-1,0-1 1,0 0 0,1 0-1,8 5 1,22 6-8450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4.765"/>
    </inkml:context>
    <inkml:brush xml:id="br0">
      <inkml:brushProperty name="width" value="0.025" units="cm"/>
      <inkml:brushProperty name="height" value="0.025" units="cm"/>
    </inkml:brush>
  </inkml:definitions>
  <inkml:trace contextRef="#ctx0" brushRef="#br0">81 0 17969,'0'0'7901,"5"8"-6369,0 3-1267,-1 1 1,0-1-1,0 1 0,-1-1 1,-1 1-1,0 0 0,0 0 0,-1 18 1,-4 114 19,2-129-225,-23 179 764,11-94-6223,13-107 4756,-7-151-9148,-10 80 9195,13 65 1565,0 1 0,-2-1 1,-12-21-1,18 34-824,0-1 1,0 1-1,0 0 1,0-1-1,0 1 0,0-1 1,0 1-1,-1-1 1,1 1-1,0-1 1,0 1-1,0 0 1,-1-1-1,1 1 1,0-1-1,-1 1 0,1 0 1,0-1-1,-1 1 1,1 0-1,0 0 1,-1-1-1,1 1 1,-1 0-1,1 0 0,-1-1 1,1 1-1,0 0 1,-1 0-1,1 0 1,-1 0-1,1 0 1,-1 0-1,1 0 1,-1 0-1,1 0 0,-1 0 1,1 0-1,-1 0 1,1 0-1,-1 0 1,1 0-1,-1 1 1,1 0-61,-1-1 0,1 1 1,0 0-1,0 0 1,0 0-1,0 0 1,0 0-1,0-1 1,0 1-1,1 0 1,-1 0-1,0 0 0,0-1 1,1 1-1,-1 0 1,0 0-1,1-1 1,-1 1-1,1 0 1,-1 0-1,1-1 0,-1 1 1,1-1-1,1 2 1,3 2-87,0-1 0,0 1 1,0-1-1,1 0 0,-1-1 0,1 1 0,0-1 1,0 0-1,0-1 0,0 0 0,0 1 1,0-2-1,0 1 0,0-1 0,0 0 1,0 0-1,9-2 0,3 0-436,0 0 0,0-2 0,-1 0 0,30-11-1,2-10-602,-36 18 1159,0 0 0,0 1-1,15-5 1,-39 49 4909,6-30-4820,0 0 0,1 0-1,1 1 1,0-1 0,0 1-1,0 0 1,1 0 0,0 0-1,0 11 1,2-19-208,1-1 1,-1 1-1,0 0 1,1-1-1,-1 1 1,1 0-1,-1-1 1,1 1-1,-1-1 1,1 1-1,-1-1 1,1 1 0,-1-1-1,1 0 1,0 1-1,-1-1 1,1 1-1,0-1 1,0 0-1,-1 0 1,1 0-1,0 1 1,-1-1-1,1 0 1,0 0-1,0 0 1,-1 0-1,1 0 1,0 0-1,0 0 1,-1 0-1,1-1 1,0 1-1,0 0 1,-1 0-1,2-1 1,31-8 65,5-11 29,-33 16-116,1 1 0,0-1-1,-1 1 1,1 0 0,0 0-1,1 1 1,-1-1 0,0 1 0,1 1-1,-1-1 1,1 1 0,-1 1 0,1-1-1,0 1 1,8 1 0,-13-1 18,-1 1 1,1 0-1,-1 0 0,1 0 1,-1 0-1,0 0 1,1 0-1,-1 0 0,0 0 1,0 0-1,0 1 1,0-1-1,0 1 0,0-1 1,0 0-1,0 1 1,-1 0-1,1-1 0,-1 1 1,1-1-1,0 4 1,5 43 444,-4-25-64,-2-22-368,0 1-1,0-1 0,0 0 1,0 1-1,1-1 1,-1 1-1,0-1 0,1 0 1,-1 1-1,1-1 0,0 1 1,-1-1-1,1 0 1,0 0-1,0 0 0,0 1 1,-1-1-1,1 0 1,0 0-1,1 0 0,-1 0 1,0 0-1,0-1 1,0 1-1,0 0 0,1 0 1,-1-1-1,0 1 1,1-1-1,-1 1 0,1-1 1,-1 0-1,0 1 1,1-1-1,-1 0 0,1 0 1,-1 0-1,1 0 0,-1 0 1,1 0-1,-1-1 1,0 1-1,1 0 0,-1-1 1,1 1-1,2-2 1,7-4 71,0 1 1,0-2 0,0 1 0,14-14 0,-9 9-52,2-3-53,-11 8-11,1 0 1,-1 0-1,1 0 0,1 1 1,-1 1-1,1-1 0,-1 1 1,1 1-1,1 0 0,-1 0 1,16-2-1,-24 5 24,0 1 1,1-1-1,-1 1 0,0 0 1,0 0-1,0 0 1,0 0-1,0 0 0,0 0 1,0 0-1,-1 0 0,1 0 1,0 0-1,-1 0 0,1 0 1,0 1-1,-1-1 1,1 0-1,-1 1 0,0-1 1,1 0-1,-1 1 0,0-1 1,0 0-1,0 1 1,0-1-1,0 0 0,0 1 1,0-1-1,-1 0 0,1 2 1,-6 48 39,1-29-108,-1 4-1480,4-9-5886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5.359"/>
    </inkml:context>
    <inkml:brush xml:id="br0">
      <inkml:brushProperty name="width" value="0.025" units="cm"/>
      <inkml:brushProperty name="height" value="0.025" units="cm"/>
    </inkml:brush>
  </inkml:definitions>
  <inkml:trace contextRef="#ctx0" brushRef="#br0">211 177 18481,'-3'-8'1650,"1"1"-1288,-1-1 292,1 0 0,-1 1 0,0-1 0,-1 1 0,-4-8 0,7 14-547,0 0-1,0-1 0,0 1 0,0-1 0,0 1 0,0 0 1,0 0-1,-1 0 0,1 0 0,0 0 0,-1 0 0,1 0 0,-1 0 1,1 0-1,-1 1 0,1-1 0,-1 0 0,0 1 0,1 0 0,-1-1 1,0 1-1,1 0 0,-1 0 0,0 0 0,0 0 0,1 0 0,-1 0 1,0 0-1,1 1 0,-1-1 0,0 1 0,1-1 0,-3 2 1,-2 2-3,0-1 1,1 1 0,0 1-1,-1-1 1,1 1-1,1 0 1,-1 0 0,1 0-1,0 1 1,-7 11 0,-29 66 1674,34-68-1524,1 0 0,0-1-1,1 2 1,1-1 0,0 0 0,0 32-1,2-45-253,1-1 0,0 1 1,0 0-1,0-1 0,1 1 0,-1 0 0,0 0 0,1-1 0,-1 1 0,1-1 0,-1 1 0,1 0 0,0-1 0,0 1 0,-1-1 0,1 0 0,0 1 1,0-1-1,1 0 0,-1 1 0,0-1 0,0 0 0,1 0 0,1 1 0,-1-1-1,1 0 1,0 0-1,0 0 1,-1-1-1,1 1 1,0-1-1,0 0 1,0 0-1,0 0 1,-1 0-1,1 0 1,0-1-1,4 0 1,3-2-2,0 0 0,0-1 0,0 0 0,-1 0 1,1-1-1,-1 0 0,10-8 0,2-4 1,0-1 0,-2-1 0,0 0 0,-1-1 0,-1-2 0,-1 1 0,-1-2 0,-1 0 0,-1-1 0,-2 0 0,0-1 0,-1 0 0,-1-1 0,7-38 0,-16 64 0,0 0 0,0 0 0,0 0 0,0 0 0,-1 0 0,1 1 0,0-1 0,0 0 0,0 0 0,-1 0 0,1 0 0,0 0 0,0 0 0,0 0 0,0 0 0,-1-1 0,1 1 0,0 0 0,0 0 0,0 0 0,0 0 0,-1 0 0,1 0 0,0 0 0,0 0 0,0 0 0,0 0 0,0-1 0,0 1 0,-1 0 0,1 0 0,0 0 0,0 0 0,0 0 0,0 0 0,0-1 0,0 1 0,0 0 0,0 0 0,0 0 0,0 0 0,0-1 0,0 1 0,-1 0 0,1 0 0,0 0 0,0 0 0,0-1 0,0 1 0,1 0 0,-1 0 0,0 0 0,0-1 0,0 1 0,0 0 0,0 0 0,0 0 0,0 0 0,-8 9 0,-6 15 0,1 0 0,1 0 0,1 1 0,1 1 0,2 0 0,0 0 0,2 1 0,1 0 0,1 0 0,-1 39 0,5-63 0,0 0 0,0 0 0,0 0 0,0 0 0,0 0 0,1 0 0,-1 0 0,1 0 0,0 0 0,0 0 0,0-1 0,1 1 0,-1 0 0,1 0 0,-1-1 0,1 1 0,0-1 0,0 0 0,0 1 0,3 1 0,-1-1 0,0-1 0,0 0 0,1 0 0,-1-1 0,1 1 0,-1-1 0,1 0 0,0 0 0,0 0 0,-1-1 0,1 0 0,6 0 0,32-7-1818,-40 6 1293,0-1 1,0 1-1,0-1 0,0 0 0,0 0 0,0 0 0,0 0 0,-1-1 1,1 1-1,2-4 0,12-20-8540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6.015"/>
    </inkml:context>
    <inkml:brush xml:id="br0">
      <inkml:brushProperty name="width" value="0.025" units="cm"/>
      <inkml:brushProperty name="height" value="0.025" units="cm"/>
    </inkml:brush>
  </inkml:definitions>
  <inkml:trace contextRef="#ctx0" brushRef="#br0">34 121 15086,'0'0'7506,"-6"10"-3497,-16 29-950,21-39-2997,0 1 1,1 0-1,0-1 0,-1 1 0,1 0 1,-1 0-1,1-1 0,0 1 1,0 0-1,-1 0 0,1 0 0,0-1 1,0 1-1,0 0 0,0 0 1,0 0-1,0-1 0,0 1 0,0 0 1,0 0-1,0 0 0,1 0 1,-1-1-1,0 1 0,1 0 0,-1 0 1,0-1-1,1 1 0,-1 0 1,1-1-1,-1 1 0,1 0 0,-1-1 1,1 1-1,-1-1 0,1 1 0,0-1 1,-1 1-1,1-1 0,0 1 1,0-1-1,-1 1 0,1-1 0,0 0 1,0 0-1,1 1 0,41 1-55,-35-2 145,3-1-151,-1 0 0,1 0 0,0-1 0,-1-1 0,1 0 0,-1 0 0,0-1 0,0 0 0,0-1 0,-1 0 0,1-1 0,-1 0 1,0 0-1,-1-1 0,0 0 0,0 0 0,0-1 0,-1 0 0,10-15 0,-35 52-1,11-21 0,1 0 0,0 1 0,1-1 0,0 1 0,1 1 0,0-1 0,0 0 0,1 1 0,0 0 0,1 0 0,0 0 0,-1 10 0,3-19 0,0 0 0,0 0 0,0 0 0,0 0 0,0 0 0,1 0 0,-1 0 0,0 0 0,0 0 0,1 0 0,-1 0 0,1 0 0,-1 0 0,1-1 0,-1 1 0,1 0 0,-1 0 0,1 0 0,0-1 0,-1 1 0,1 0 0,0-1 0,0 1 0,0-1 0,1 2 0,1-1 0,-1-1 0,0 1 0,1 0 0,-1-1 0,1 0 0,0 1 0,-1-1 0,1 0 0,-1 0 0,4-1 0,2 0 0,0-1 0,0 0 0,0 0 0,-1-1 0,15-6 0,44-38-3697,-51 35 1597,1 0-1,29-16 0,-35 22-6777,0-3 4591,1-3 3677,5-8 5070,1-2 1281,-4 9-5952,-2 4 875,0 1-1,0 0 0,1 0 0,1 1 1,-1 1-1,1 0 0,0 1 1,0 0-1,1 1 0,-1 1 1,1 0-1,0 1 0,0 0 0,0 1 1,22 1-1,-34 0-617,0 0 0,-1 0 0,1 0 0,0 1 0,0-1 1,0 1-1,-1-1 0,1 1 0,0-1 0,-1 1 0,1 0 0,-1 0 0,1 0 0,-1 0 0,1 0 0,-1 0 1,0 1-1,1-1 0,-1 0 0,0 1 0,0-1 0,0 0 0,0 1 0,0 0 0,0-1 0,0 1 0,-1-1 1,1 1-1,-1 0 0,1 0 0,-1-1 0,1 1 0,-1 0 0,0 0 0,0 0 0,0-1 0,0 1 1,0 0-1,0 0 0,-2 3 0,1 3 96,0-1 1,-1 1-1,0 0 0,0 0 1,-1-1-1,0 0 0,-1 1 1,-4 6-1,-16 19-142,-1-1 0,-33 32 0,58-64 0,0 0 0,0 0 0,-1 0 0,1 0 0,0 1 0,0-1 0,-1 0 0,1 0 0,0 0 0,0 1 0,0-1 0,0 0 0,-1 0 0,1 0 0,0 1 0,0-1 0,0 0 0,0 0 0,0 1 0,0-1 0,0 0 0,0 0 0,-1 1 0,1-1 0,0 0 0,0 0 0,0 1 0,0-1 0,0 0 0,0 0 0,1 1 0,-1-1 0,0 0 0,0 0 0,0 1 0,0-1 0,0 0 0,0 0 0,0 1 0,0-1 0,1 0 0,-1 0 0,0 0 0,0 1 0,0-1 0,0 0 0,1 0 0,-1 0 0,0 0 0,1 1 0,19 2 0,23-7 0,-37 3-75,50-12-2861,-53 13 2664,-1-1 0,1 0 0,-1 0 0,0 1 0,1-1 0,-1-1 0,0 1 0,1 0 1,-1-1-1,0 1 0,0-1 0,0 1 0,0-1 0,0 0 0,-1 0 0,1 0 0,2-4 0,-3-1-5601,-5 2-885,-8 0-828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6.358"/>
    </inkml:context>
    <inkml:brush xml:id="br0">
      <inkml:brushProperty name="width" value="0.025" units="cm"/>
      <inkml:brushProperty name="height" value="0.025" units="cm"/>
    </inkml:brush>
  </inkml:definitions>
  <inkml:trace contextRef="#ctx0" brushRef="#br0">86 163 10602,'0'0'5701,"-50"-14"-1505,31 6-544,8 3-225,6 0-704,5 1-802,1 0-1376,16-1-545,9-1 0,8 0 0,4-2 0,4 2 0,0-1 0,0 1-3075,-5-4-4100,-4 1-5509</inkml:trace>
  <inkml:trace contextRef="#ctx0" brushRef="#br0" timeOffset="1">411 0 20724,'0'0'9769,"-32"60"-7687,29-37-1890,3-1-192,0 0 0,0-1 0,7-3-192,7-6-2275,0-5-2818,-3-6-3523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7.228"/>
    </inkml:context>
    <inkml:brush xml:id="br0">
      <inkml:brushProperty name="width" value="0.025" units="cm"/>
      <inkml:brushProperty name="height" value="0.025" units="cm"/>
    </inkml:brush>
  </inkml:definitions>
  <inkml:trace contextRef="#ctx0" brushRef="#br0">24 337 13869,'0'0'17163,"9"4"-16528,-1 0-586,0-1 0,0 0 0,0-1 1,1 0-1,-1 0 0,12 0 0,-18-1-54,0-1 0,0 0 0,0 0 0,0 0 0,0 0 1,0-1-1,0 1 0,0 0 0,-1-1 0,1 1 0,0-1 0,0 0 1,0 0-1,0 1 0,-1-1 0,1-1 0,0 1 0,-1 0 1,1 0-1,-1 0 0,1-1 0,-1 1 0,0-1 0,1 1 0,-1-1 1,0 0-1,0 1 0,0-1 0,0 0 0,-1 0 0,1 0 1,0 1-1,-1-1 0,1 0 0,-1 0 0,0 0 0,0 0 0,1 0 1,-2-4-1,2 4 13,-1 1 0,0 0 1,0-1-1,0 1 1,0 0-1,0-1 0,0 1 1,0-1-1,-1 1 0,1 0 1,0-1-1,-1 1 0,1 0 1,-1 0-1,0-1 1,1 1-1,-1 0 0,0 0 1,0 0-1,1 0 0,-1 0 1,0 0-1,0 0 0,0 0 1,0 0-1,-1 0 1,1 0-1,0 1 0,0-1 1,0 0-1,-1 1 0,1-1 1,0 1-1,-1-1 0,1 1 1,0 0-1,-1 0 0,1-1 1,0 1-1,-1 0 1,1 0-1,-1 1 0,-1-1 1,-1 1 16,0-1-1,0 1 1,0 1 0,0-1 0,0 0 0,0 1-1,0 0 1,0 0 0,0 0 0,1 1 0,-1-1-1,1 1 1,-5 4 0,1 2-4,0-1-1,1 1 1,0 0 0,1 1 0,0-1-1,0 1 1,-3 11 0,6-15-16,0 0 0,0 1 1,1 0-1,0-1 0,0 1 1,0 0-1,1-1 0,0 1 1,0 0-1,1 0 0,0-1 1,2 11-1,-1-14-4,-1-1-1,1 1 1,0-1 0,0 1-1,0-1 1,0 0 0,0 0-1,1 0 1,-1 0-1,1 0 1,-1 0 0,1 0-1,0-1 1,-1 0 0,1 1-1,0-1 1,0 0 0,0 0-1,0-1 1,0 1 0,0-1-1,0 1 1,0-1-1,0 0 1,0 0 0,1 0-1,-1-1 1,3 0 0,4 0-13,0 0 0,0 0 1,0-2-1,-1 1 0,1-1 1,-1 0-1,16-8 0,-8 0-204,0-1-1,-1 0 0,-1-2 1,25-25-1,50-72 392,-45 54 461,-25 33-488,-7 10-109,-1-1 1,-1 0 0,0-1 0,9-17 0,-56 77-40,31-35 0,-14 22 0,-21 47 0,36-71 0,1 1 0,0-1 0,0 1 0,1 0 0,0 0 0,1 0 0,0 0 0,0 1 0,1-1 0,-1 0 0,2 0 0,1 14 0,-1-20 0,0-1 0,0 1 0,0 0 0,0 0 0,0 0 0,1-1 0,-1 1 0,1-1 0,-1 1 0,1-1 0,-1 1 0,1-1 0,0 0 0,0 0 0,-1 0 0,1 0 0,0 0 0,0 0 0,0-1 0,0 1 0,0-1 0,0 1 0,0-1 0,1 0 0,-1 0 0,0 1 0,0-1 0,4-1 0,1 1 0,0-1 0,1 0 0,-1 0 0,0 0 0,0-1 0,0 0 0,10-4 0,3-6 0,0 0 0,-1-2 0,0 0 0,-1-1 0,-1 0 0,30-35 0,-17 13 0,-2 0 0,34-60 0,-62 97 0,8-14 0,-1 1 0,0-1 0,0 0 0,7-27 0,-14 40 0,0 1 0,0 0 0,0-1 0,1 1 0,-1-1 0,0 1 0,0 0 0,0-1 0,0 1 0,0-1 0,0 1 0,0-1 0,0 1 0,0 0 0,-1-1 0,1 1 0,0-1 0,0 1 0,0 0 0,0-1 0,-1 1 0,1-1 0,0 1 0,0 0 0,-1-1 0,1 1 0,0 0 0,0-1 0,-1 1 0,1 0 0,0 0 0,-1-1 0,1 1 0,-1 0 0,1 0 0,0 0 0,-1 0 0,1-1 0,-1 1 0,1 0 0,0 0 0,-1 0 0,1 0 0,-1 0 0,1 0 0,0 0 0,-1 0 0,-23 6 0,13 0 0,0 1 0,0 0 0,1 1 0,0 0 0,0 0 0,-13 16 0,-49 65 0,57-68 0,0 1 0,-19 43 0,30-57 0,1 0 0,0 0 0,0 0 0,1 0 0,0 0 0,1 1 0,0-1 0,0 0 0,0 1 0,1-1 0,1 1 0,2 15 0,-2-20 0,1-1 0,0 1 0,0 0 0,0-1 0,0 1 0,0-1 0,1 0 0,-1 0 0,1 0 0,0 0 0,0 0 0,0 0 0,1-1 0,-1 0 0,1 0 0,-1 0 0,1 0 0,-1 0 0,1 0 0,0-1 0,0 0 0,0 0 0,0 0 0,6 0 0,10 2 0,-1-1 0,1 0 0,31-3 0,-48 1-116,0 0 0,0 0 0,-1-1 0,1 1-1,0-1 1,0 1 0,-1-1 0,1 0 0,0 0 0,-1 0 0,1-1 0,-1 1 0,1 0-1,3-4 1,-5 3-167,1 1 0,-1-1 0,1 0 0,-1-1 0,0 1-1,0 0 1,0 0 0,0 0 0,0-1 0,-1 1 0,1 0-1,-1-1 1,1 1 0,-1-1 0,0 1 0,0 0 0,0-4 0,-1-23-7485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1.735"/>
    </inkml:context>
    <inkml:brush xml:id="br0">
      <inkml:brushProperty name="width" value="0.025" units="cm"/>
      <inkml:brushProperty name="height" value="0.025" units="cm"/>
    </inkml:brush>
  </inkml:definitions>
  <inkml:trace contextRef="#ctx0" brushRef="#br0">24 1 12620,'0'0'17521,"-16"54"-16689,12-26-223,1 6-481,2-4-96,1-1-32,0-5 32,0-3-32,3-5-544,2-4-545,1-4-513,-2-4-1537,-1-4-1377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7.570"/>
    </inkml:context>
    <inkml:brush xml:id="br0">
      <inkml:brushProperty name="width" value="0.025" units="cm"/>
      <inkml:brushProperty name="height" value="0.025" units="cm"/>
    </inkml:brush>
  </inkml:definitions>
  <inkml:trace contextRef="#ctx0" brushRef="#br0">1 60 27066,'0'0'4772,"46"-48"-10922,-12 36-18449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8.035"/>
    </inkml:context>
    <inkml:brush xml:id="br0">
      <inkml:brushProperty name="width" value="0.025" units="cm"/>
      <inkml:brushProperty name="height" value="0.025" units="cm"/>
    </inkml:brush>
  </inkml:definitions>
  <inkml:trace contextRef="#ctx0" brushRef="#br0">35 455 10090,'0'0'6945,"-6"10"-3566,0 0-2391,3-7-639,0 1-1,1-1 1,0 1-1,0-1 1,0 1 0,0 0-1,1 0 1,0 0-1,-1 0 1,1 0 0,1 0-1,-2 7 1,2-11-254,0 1-1,0-1 1,0 1-1,0-1 1,0 1 0,0 0-1,0-1 1,0 1 0,1-1-1,-1 1 1,0-1 0,0 1-1,0 0 1,1-1 0,-1 1-1,0-1 1,0 1 0,1-1-1,-1 1 1,1-1 0,-1 0-1,0 1 1,1-1 0,-1 1-1,1-1 1,-1 0 0,1 1-1,-1-1 1,1 0 0,-1 0-1,1 1 1,0-1 0,24-1 1190,23-18-9,-12-5-1101,-2-2 0,0 0 0,-2-3 0,30-33-1,106-137 100,-60 40-274,-107 164 0,0 0 0,-1 0 0,1-1 0,-1 1 0,0 0 0,0 0 0,-2 7 0,-12 46 0,-33 82 0,31-97 0,1 1 0,2 0 0,-13 86 0,26-126-27,-2 22-810,2-25 763,0 0 1,0-1-1,0 1 1,0-1-1,0 1 1,0 0 0,0-1-1,0 1 1,0-1-1,0 1 1,1-1-1,-1 1 1,0 0-1,0-1 1,1 1-1,-1-1 1,0 1-1,0-1 1,1 1 0,-1-1-1,1 0 1,-1 1-1,0-1 1,1 1-1,-1-1 1,1 0-1,-1 1 1,1-1-1,-1 0 1,1 1-1,-1-1 1,2 0 0,1-13-9620,-3 11 7636,0-16-8721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9.234"/>
    </inkml:context>
    <inkml:brush xml:id="br0">
      <inkml:brushProperty name="width" value="0.025" units="cm"/>
      <inkml:brushProperty name="height" value="0.025" units="cm"/>
    </inkml:brush>
  </inkml:definitions>
  <inkml:trace contextRef="#ctx0" brushRef="#br0">0 508 18097,'0'0'12919,"14"-10"-11985,18-11-625,1 2-1,47-20 1,-65 32-542,1 1 1,0 1 0,0 0-1,0 1 1,1 0-1,-1 2 1,1 0-1,0 1 1,19 0 0,-34 2 148,0-1 1,0 0 0,0 1 0,0 0-1,0-1 1,0 1 0,0 0-1,0 0 1,0 0 0,-1 0 0,1 0-1,0 0 1,-1 1 0,1-1 0,-1 0-1,1 1 1,-1 0 0,0-1 0,3 4-1,-2 0 28,0-1 0,0 1-1,0 0 1,0 0 0,-1-1 0,0 1-1,0 0 1,0 6 0,0 11 215,-1-1 1,-1 1-1,-4 21 0,4-34-71,-4 27 357,-5 58 2105,11-93-2529,-1-1 0,0 0 1,1 0-1,-1 0 0,1 0 1,-1 0-1,0 0 1,1 0-1,-1 0 0,0 0 1,1 0-1,-1 0 0,1 0 1,-1 0-1,0 0 0,1 0 1,-1 0-1,1 0 0,-1 0 1,0-1-1,1 1 0,-1 0 1,0 0-1,1 0 1,-1-1-1,0 1 0,1 0 1,-1-1-1,6-5-14,-1 0-1,0 0 1,-1-1 0,1 1-1,-1-1 1,-1 0 0,1-1-1,4-14 1,-2 3-11,-1 0 0,5-30 0,-10 42 4,8-68 0,-8 68 0,0 1 0,0-1 0,0 1 0,-1 0 0,0-1 0,0 1 0,-1 0 0,1 0 0,-4-7 0,6 21 0,-1-7 0,0 0 0,0 0 0,1 0 0,-1 0 0,0 0 0,0 0 0,0 0 0,1 0 0,-1 0 0,0 0 0,1 0 0,-1 0 0,1 0 0,-1 0 0,1 0 0,0 0 0,-1-1 0,1 1 0,0 0 0,-1 0 0,1-1 0,0 1 0,0-1 0,1 2 0,4 1 0,0 0 0,1-1 0,-1 1 0,1-1 0,-1-1 0,1 1 0,-1-1 0,1 0 0,0-1 0,0 0 0,0 0 0,-1 0 0,1-1 0,0 0 0,-1 0 0,13-4 0,-7 1 0,0 0 0,-1-1 0,1 0 0,-1-1 0,0 0 0,-1 0 0,0-1 0,12-11 0,-13 10 0,-1-1 0,0 1 0,0-2 0,-1 1 0,0-1 0,-1 0 0,0 0 0,-1 0 0,0-1 0,0 0 0,-1 0 0,-1-1 0,0 1 0,-1-1 0,0 1 0,1-14 0,-3 25 0,0-1 0,0 1 0,0 0 0,0 0 0,0 0 0,0-1 0,0 1 0,0 0 0,0 0 0,0 0 0,0-1 0,0 1 0,0 0 0,0 0 0,-1 0 0,1-1 0,0 1 0,0 0 0,0 0 0,0 0 0,0 0 0,0 0 0,-1-1 0,1 1 0,0 0 0,0 0 0,0 0 0,0 0 0,-1 0 0,1 0 0,0 0 0,0 0 0,0-1 0,-1 1 0,1 0 0,0 0 0,0 0 0,0 0 0,-1 0 0,1 0 0,0 0 0,0 0 0,0 0 0,-1 0 0,1 1 0,0-1 0,0 0 0,0 0 0,-1 0 0,1 0 0,0 0 0,0 0 0,0 0 0,0 0 0,-1 0 0,1 1 0,0-1 0,0 0 0,0 0 0,0 0 0,0 0 0,0 1 0,-1-1 0,1 0 0,0 0 0,0 0 0,0 0 0,0 1 0,0-1 0,-12 14 0,2 7 0,0 1 0,1 0 0,1 1 0,2 0 0,0 0 0,1 0 0,1 1 0,2-1 0,0 1 0,1 0 0,4 39 0,-2-60 0,0 1 0,0 0 0,0-1 0,1 0 0,-1 1 0,1-1 0,0 0 0,0 0 0,0 0 0,0 0 0,0 0 0,1 0 0,-1 0 0,1-1 0,0 1 0,-1-1 0,1 0 0,0 0 0,1 0 0,-1 0 0,0-1 0,1 1 0,-1-1 0,0 0 0,1 0 0,0 0 0,-1 0 0,1 0 0,0-1 0,-1 0 0,1 0 0,6 0 0,-1-1 0,1 0 0,-1 0 0,0 0 0,1-1 0,-1-1 0,0 1 0,0-2 0,0 1 0,-1-1 0,1-1 0,13-8 0,-14 7 0,-1 0 0,0-1 0,0 0 0,0 0 0,-1 0 0,0-1 0,0 0 0,-1 0 0,0-1 0,-1 1 0,0-1 0,0 0 0,-1 0 0,0 0 0,0-1 0,-1 1 0,1-12 0,-3 21 0,0-1 0,0 1 0,1 0 0,-1-1 0,0 1 0,0-1 0,0 1 0,0 0 0,-1-1 0,1 1 0,0 0 0,0-1 0,0 1 0,0-1 0,0 1 0,0 0 0,-1-1 0,1 1 0,0 0 0,0-1 0,0 1 0,-1 0 0,1 0 0,0-1 0,0 1 0,-1 0 0,1-1 0,0 1 0,-1 0 0,1 0 0,0 0 0,-1 0 0,1-1 0,0 1 0,-1 0 0,1 0 0,-1 0 0,1 0 0,0 0 0,-1 0 0,1 0 0,-1 0 0,1 0 0,0 0 0,-1 0 0,1 0 0,0 0 0,-1 0 0,1 0 0,-1 0 0,1 0 0,0 1 0,-1-1 0,1 0 0,0 0 0,-1 0 0,1 1 0,0-1 0,0 0 0,-1 0 0,1 1 0,-20 17 0,-5 33 0,24-48 0,0-1 0,0 1 0,0 0 0,0 0 0,1-1 0,-1 1 0,1 0 0,0 0 0,-1 0 0,1 0 0,1 0 0,-1 0 0,0-1 0,1 1 0,-1 0 0,1 0 0,1 3 0,0-5 0,-1 0 0,1 0 0,-1 0 0,1 0 0,-1 0 0,1 0 0,0-1 0,-1 1 0,1-1 0,0 1 0,0-1 0,-1 1 0,1-1 0,0 0 0,0 0 0,0 0 0,-1 0 0,1 0 0,0-1 0,0 1 0,0 0 0,-1-1 0,3 0 0,41-17 0,-25 3 0,-1-1 0,0 0 0,0-2 0,15-20 0,1 0 0,-35 38 0,0 0 0,0 0 0,0-1 0,0 1 0,0 0 0,0 0 0,0 0 0,1-1 0,-1 1 0,0 0 0,0 0 0,0 0 0,0-1 0,0 1 0,1 0 0,-1 0 0,0 0 0,0 0 0,0 0 0,1 0 0,-1-1 0,0 1 0,0 0 0,0 0 0,1 0 0,-1 0 0,0 0 0,0 0 0,0 0 0,1 0 0,-1 0 0,0 0 0,0 0 0,1 0 0,-1 0 0,0 0 0,0 0 0,0 0 0,1 0 0,-1 0 0,0 0 0,0 0 0,1 0 0,-1 1 0,0-1 0,0 0 0,0 0 0,0 0 0,1 0 0,-1 0 0,0 1 0,0 16 0,-9 22 0,4-25 0,0 0 0,1 1 0,1-1 0,0 1 0,-1 27 0,4-41 0,0 0 0,0-1 0,0 1 0,0 0 0,0 0 0,0-1 0,0 1 0,0 0 0,0 0 0,0-1 0,1 1 0,-1 0 0,0-1 0,0 1 0,1 0 0,-1-1 0,0 1 0,1 0 0,-1-1 0,1 1 0,-1-1 0,1 1 0,-1-1 0,1 1 0,-1-1 0,1 1 0,0-1 0,-1 1 0,1-1 0,0 0 0,1 1 0,-1-1 0,1 0 0,0 0 0,0 0 0,0 0 0,0 0 0,0-1 0,0 1 0,0-1 0,0 1 0,-1-1 0,1 0 0,2-1 0,45-31 0,-29 12-599,-1 0 0,-1-2-1,-1 0 1,0 0 0,-2-2 0,-1 0-1,17-41 1,-7 2-881,-3 0-1,14-69 1,-65 235 4358,20-74-1606,1 0-1,1 1 0,2 0 1,-4 49-1,9-68-1271,0 1 0,2-1 0,-1 0 0,1 0 0,0 0 0,1 0 0,0 0 0,1 0 0,0 0 0,1 0 0,0-1 0,0 0 0,1 0 0,0 0 0,1 0 0,12 14 0,-6-13-286,-8-14-360,-4 2 561,0 0 0,0 0 0,0 0 0,-1 0-1,1 0 1,-1 0 0,1 1 0,-1-1 0,0 0-1,0 0 1,0 1 0,-2-4 0,-23-27-241,-49-47 1,14 17 1168,61 62-834,0 0 1,0 0 0,0-1-1,-1 1 1,1 0-1,0 0 1,0 0 0,0-1-1,0 1 1,-1 0-1,1 0 1,0 0-1,0-1 1,0 1 0,0 0-1,0 0 1,0-1-1,0 1 1,0 0-1,0 0 1,0-1 0,0 1-1,0 0 1,0 0-1,0-1 1,0 1-1,0 0 1,0 0 0,0 0-1,0-1 1,0 1-1,0 0 1,0 0-1,1-1 1,-1 1 0,0 0-1,0 0 1,0 0-1,0-1 1,0 1 0,1 0-1,-1 0 1,0 0-1,17-6 486,31 3 316,-33 2-691,7-1-398,-8 2-527,-2-1 0,1-1 0,0 0 0,0-1-1,19-6 1,-31 8 467,-1 1 0,1 0-1,0 0 1,-1-1 0,1 1-1,-1-1 1,1 1 0,0 0-1,-1-1 1,1 1 0,-1-1-1,1 1 1,-1-1 0,0 1-1,1-1 1,-1 0 0,1 1-1,-1-1 1,0 0 0,1 1-1,-1-1 1,0 0 0,0 1-1,0-1 1,0 0 0,0 1 0,1-1-1,-1 0 1,0 1 0,0-1-1,-1-1 1,1-13-9960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9.590"/>
    </inkml:context>
    <inkml:brush xml:id="br0">
      <inkml:brushProperty name="width" value="0.025" units="cm"/>
      <inkml:brushProperty name="height" value="0.025" units="cm"/>
    </inkml:brush>
  </inkml:definitions>
  <inkml:trace contextRef="#ctx0" brushRef="#br0">31 8 17521,'-20'-4'3395,"9"1"2723,14 3-5286,20 2-704,11 8-31,9 3-450,6-2-3042,2 2-3203,1-3-8713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59.951"/>
    </inkml:context>
    <inkml:brush xml:id="br0">
      <inkml:brushProperty name="width" value="0.025" units="cm"/>
      <inkml:brushProperty name="height" value="0.025" units="cm"/>
    </inkml:brush>
  </inkml:definitions>
  <inkml:trace contextRef="#ctx0" brushRef="#br0">108 1 4100,'0'0'27706,"-9"0"-26836,-2 1-892,-11 1 103,11-3-3033,51 15-2073,53 23 3783,-92-36 1296,0-1 0,1 1 1,-1-1-1,0 1 1,0-1-1,0 1 0,0 0 1,0 0-1,1 0 0,-1 0 1,0-1-1,-1 1 1,1 0-1,0 1 0,0-1 1,0 0-1,-1 0 1,1 0-1,0 0 0,-1 1 1,1-1-1,-1 0 0,0 0 1,1 1-1,-1 1 1,0 0 172,0-1 0,-1 0 1,1 0-1,-1 1 1,0-1-1,0 0 0,0 0 1,0 0-1,0 0 1,0 0-1,-1 0 0,1 0 1,-3 2-1,-5 6 937,-1-1-1,0 0 1,-21 14-1,21-17-1497,1 0 0,-1-1 0,0 0 0,-21 7 0,-20-4-4274,37-8-6154</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0.324"/>
    </inkml:context>
    <inkml:brush xml:id="br0">
      <inkml:brushProperty name="width" value="0.025" units="cm"/>
      <inkml:brushProperty name="height" value="0.025" units="cm"/>
    </inkml:brush>
  </inkml:definitions>
  <inkml:trace contextRef="#ctx0" brushRef="#br0">1 72 12748,'3'-9'2765,"-1"5"-2119,9-30 1395,-10 33-1718,0-1 0,-1 1-1,1-1 1,0 0 0,0 1 0,0 0-1,0-1 1,0 1 0,0-1 0,0 1-1,1 0 1,-1 0 0,0 0 0,1 0-1,-1 0 1,1 0 0,-1 0 0,4-1-1,-4 2-176,-1 0-1,1 1 1,0-1 0,0 0-1,0 1 1,-1-1-1,1 0 1,0 1-1,0-1 1,-1 1-1,1-1 1,-1 1-1,1-1 1,0 1-1,-1 0 1,1-1 0,-1 1-1,1 0 1,-1-1-1,1 1 1,-1 0-1,0 0 1,1-1-1,-1 1 1,0 0-1,0 0 1,1 0-1,-1-1 1,0 3-1,5 30 1252,-4-30-1079,3 68 305,-2-1 1,-11 90 0,1 24-141,8-183-483,0-1 0,0 1 0,-1 0 0,1-1 0,0 1 0,1 0 0,-1-1 0,0 1 0,0 0 0,0-1 0,0 1 0,0 0 0,1-1 0,-1 1 0,0 0 0,1-1 0,-1 1 0,0-1 0,1 1 0,-1-1 0,1 1 0,-1-1 0,1 1 0,-1-1 0,1 1 0,-1-1 0,1 0 0,-1 1 0,1-1 0,-1 0 0,1 1 0,0-1 0,-1 0 0,1 0 0,0 0 0,-1 1 0,1-1 0,0 0 0,-1 0 0,1 0 0,0 0 0,-1 0 0,1 0 0,0-1 0,-1 1 0,1 0 0,0 0 0,-1 0 0,1 0 0,-1-1 0,1 1 0,0 0 0,-1-1 0,1 1 0,-1 0 0,1-1 0,-1 1 0,1-1 0,-1 1 0,1-1 0,36-29 0,-5-5 0,-2-2 0,-2-1 0,-1-1 0,-2-1 0,-2-1 0,24-60 0,-40 76-3386,-11 18-219,-8 11-716,-6 10-5923</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0.746"/>
    </inkml:context>
    <inkml:brush xml:id="br0">
      <inkml:brushProperty name="width" value="0.025" units="cm"/>
      <inkml:brushProperty name="height" value="0.025" units="cm"/>
    </inkml:brush>
  </inkml:definitions>
  <inkml:trace contextRef="#ctx0" brushRef="#br0">2 72 17713,'0'8'3235,"-1"5"-2593,1-8 140,-1 0-1,1 0 0,0 0 1,0 0-1,1 0 1,-1 0-1,3 9 0,-2-13-634,0 1-1,0 0 1,0-1 0,0 1-1,0-1 1,1 1-1,-1-1 1,0 1-1,1-1 1,-1 0-1,1 0 1,-1 1 0,1-1-1,-1 0 1,1-1-1,0 1 1,0 0-1,-1 0 1,1-1-1,0 1 1,0-1 0,0 1-1,0-1 1,0 0-1,0 0 1,0 0-1,2 0 1,7 0-72,-1-1 1,1 0-1,-1 0 1,1-1-1,10-4 1,-8 2-984,0 0-1,0-1 1,-1-1 0,13-8-1,-16 8-708,0 0-1,0 0 0,-1-1 0,0 0 0,11-14 1,-15 16 112,0 0 1,0-1 0,0 0 0,-1 0-1,0 0 1,0 0 0,-1 0-1,1-1 1,-1-11 18878,-10 29-12797,-3 11-5581,8-15 3163,2-3-1874,-1 2-53,0 1-1,0-1 1,1 1-1,0-1 1,0 1-1,1-1 0,-1 1 1,1-1-1,1 8 1,0-13-199,0 0-1,0 0 1,0 0 0,0-1 0,0 1 0,0 0 0,0 0 0,0-1 0,0 1 0,0 0-1,0-1 1,0 1 0,0-1 0,0 0 0,1 1 0,-1-1 0,0 0 0,0 0 0,1 0-1,-1 0 1,0 0 0,0 0 0,1 0 0,-1 0 0,2-1 0,36-6 617,31-22-332,-58 22-397,0 1 0,1 0-1,0 1 1,0 0 0,1 2 0,-1-1 0,1 2-1,19-3 1,-32 5 72,0 0 0,0 0-1,-1 0 1,1 0 0,0 1 0,0-1-1,0 0 1,0 0 0,-1 0 0,1 1-1,0-1 1,0 0 0,-1 1 0,1-1-1,0 1 1,-1-1 0,1 1 0,0-1-1,-1 1 1,1-1 0,0 1 0,-1 0-1,1-1 1,-1 1 0,1 0 0,-1-1-1,0 1 1,1 0 0,-1 0 0,0-1-1,1 1 1,-1 1 0,0 33 89,0-33-97,-1 1-1,1-1 0,0 0 0,-1 1 0,1-1 0,0 1 0,1-1 0,-1 1 0,0-1 1,1 0-1,-1 1 0,1-1 0,0 0 0,1 5 0,-1-7-122,0 1-1,0-1 1,0 1 0,0-1-1,0 0 1,0 0 0,1 1-1,-1-1 1,0 0 0,0 0-1,0 0 1,0 0 0,0 0-1,0 0 1,0 0 0,0-1-1,0 1 1,0 0 0,0 0-1,0-1 1,0 1 0,0-1-1,0 1 1,0-1-1,0 1 1,0-1 0,0 0-1,-1 1 1,1-1 0,0 0-1,0 0 1,-1 0 0,2-1-1,28-33-3926,-27 30 3156,38-46-7569,-20 26 246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1.243"/>
    </inkml:context>
    <inkml:brush xml:id="br0">
      <inkml:brushProperty name="width" value="0.025" units="cm"/>
      <inkml:brushProperty name="height" value="0.025" units="cm"/>
    </inkml:brush>
  </inkml:definitions>
  <inkml:trace contextRef="#ctx0" brushRef="#br0">32 0 3844,'0'0'14984,"-1"8"-12330,-5 18-1299,2-7-697,1 0 1,-2 25 0,39-15-2880,-32-18 2471,0-1-1,0 1 1,-1-1 0,0 1-1,0 0 1,-2-1 0,-1 18-1,0 1 637,1 12 587,-1 1 1,-3-1-1,-12 52 0,17-92-1439,0 1 1,0-1-1,0 0 0,-1 0 0,1 0 0,0 0 0,-1 1 0,1-1 1,-1 0-1,1 0 0,-1 0 0,0 0 0,1 0 0,-1 0 0,0 0 1,0 0-1,1-1 0,-1 1 0,0 0 0,0 0 0,0-1 1,0 1-1,-1 0 0,1-1-14,0-1 1,0 0 0,1 1 0,-1-1-1,0 0 1,1 0 0,-1 1-1,0-1 1,1 0 0,-1 0-1,1 0 1,0 0 0,-1 1-1,1-1 1,0 0 0,-1 0-1,1 0 1,0 0 0,0 0 0,0 0-1,0 0 1,0 0 0,0 0-1,0 0 1,0 0 0,0 0-1,1-1 1,-2-41-36,2 1-1,2-1 1,16-75 0,-16 105 10,1 0 0,0 0 1,1 0-1,0 1 1,1 0-1,1 0 1,0 1-1,0-1 1,1 1-1,1 1 1,0 0-1,0 0 0,1 1 1,0 0-1,0 0 1,15-8-1,-13 10-149,0 1 0,0-1-1,1 2 1,-1 0 0,1 0-1,1 2 1,-1-1 0,0 2-1,1 0 1,16-1 0,-30 3 154,1 0 1,0 0 0,-1 0-1,1 1 1,0-1-1,-1 0 1,1 0 0,0 0-1,-1 1 1,1-1 0,-1 0-1,1 1 1,0-1 0,-1 1-1,1-1 1,-1 0 0,1 1-1,-1-1 1,0 1 0,1-1-1,-1 1 1,1 0 0,-1-1-1,0 1 1,1-1 0,-1 1-1,0 0 1,0-1-1,0 1 1,1 0 0,-1-1-1,0 1 1,0 0 0,0-1-1,0 1 1,0 0 0,0-1-1,0 1 1,0 0 0,-1-1-1,1 1 1,0 0 0,0-1-1,0 1 1,-1 0 0,0 0-1,-15 34 952,2-19-793,-1 0-1,-1 0 1,-30 22 0,37-31-135,-1 0 1,0-1-1,0 0 0,0 0 1,-1-1-1,0-1 0,0 0 1,-19 5-1,29-9-29,1 0 0,-1 0 0,0 1 0,1-1 0,-1 0 1,0 0-1,1 0 0,-1 0 0,0 0 0,0 0 0,1 0 0,-1 0 0,0 0 0,0 0 0,1 0 0,-1 0 1,0 0-1,1-1 0,-1 1 0,0 0 0,1-1 0,-1 1 0,0 0 0,1-1 0,-1 1 0,1-1 0,-1 1 1,1-1-1,-1 1 0,1-1 0,-1 1 0,1-1 0,-1 0 0,1 1 0,0-1 0,-1 1 0,1-1 0,0 0 1,-1 0-1,1 1 0,0-1 0,0 0 0,0 1 0,0-1 0,0 0 0,0 0 0,0 1 0,0-1 0,0 0 1,0 1-1,0-1 0,0 0 0,1 0 0,-1 1 0,0-1 0,0 0 0,1 1 0,-1-2 0,2-2-294,0 0-1,0-1 1,0 1 0,0 0-1,1 0 1,-1 0-1,7-6 1,19-13-5920,6 1-2686</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1.618"/>
    </inkml:context>
    <inkml:brush xml:id="br0">
      <inkml:brushProperty name="width" value="0.025" units="cm"/>
      <inkml:brushProperty name="height" value="0.025" units="cm"/>
    </inkml:brush>
  </inkml:definitions>
  <inkml:trace contextRef="#ctx0" brushRef="#br0">191 1 7527,'0'0'24744,"-9"10"-24307,2-2-431,0 0-1,0 1 0,1 0 1,0 1-1,0-1 0,1 1 1,1 0-1,0 0 0,0 0 1,-5 22-1,6-7-48,1-1 0,0 1 0,2-1 0,1 1 0,1 0-1,6 31 1,-4-38-43,1-1 0,0 1 0,1-1 0,1-1-1,0 1 1,2-1 0,0 0 0,0-1-1,15 18 1,-44-81-1782,-48-38 2545,45 58-214,0-2 0,2 0 1,-22-41-1,41 69-450,1 0 0,1 0 0,-1 0 0,0 0-1,0 0 1,1 0 0,-1-1 0,1 1 0,-1 0 0,1 0-1,0 0 1,0-1 0,0 1 0,1-3 0,-1 4-6,1 0 1,-1 0-1,1 0 1,-1 0-1,1 0 0,-1 0 1,1 0-1,0 0 1,0 0-1,-1 1 1,1-1-1,0 0 0,0 0 1,0 1-1,0-1 1,0 0-1,0 1 1,0-1-1,2 0 0,5-1 15,0 0 0,0 1 0,0 0 0,0 1 0,0-1 0,11 2 0,-3-1-15,90 0-3995,-47-3-3651</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21.175"/>
    </inkml:context>
    <inkml:brush xml:id="br0">
      <inkml:brushProperty name="width" value="0.025" units="cm"/>
      <inkml:brushProperty name="height" value="0.025" units="cm"/>
    </inkml:brush>
  </inkml:definitions>
  <inkml:trace contextRef="#ctx0" brushRef="#br0">6 305 12300,'0'0'7409,"-2"-8"-6341,1 6-1028,1 0-1,-1 0 1,0 0-1,1 0 1,0 0-1,-1 0 1,1 0 0,0 0-1,0 0 1,0 0-1,0 0 1,1 0 0,-1 0-1,0 0 1,2-3-1,0 3 13,0 1-1,0-1 1,0 1-1,0 0 1,0 0-1,0-1 1,0 1-1,0 1 1,1-1-1,-1 0 1,0 0 0,1 1-1,-1-1 1,0 1-1,1 0 1,-1 0-1,1 0 1,2 0-1,292-10 2354,70-4-2125,-84-9-184,437-19-21,460 1 2247,-812 3-1483,217-8 1670,-567 47-2031,-1-2-2259,-17 0 1530,0 0-1,0 1 0,0-1 1,-1 0-1,1 0 1,0 1-1,-1-1 1,1 0-1,-1 1 0,1-1 1,0 0-1,-1 1 1,1-1-1,-1 1 1,0-1-1,1 1 0,-1-1 1,1 1-1,-1-1 1,0 1-1,1 0 0,-1-1 1,-1 1-1,-20-19-8140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2.110"/>
    </inkml:context>
    <inkml:brush xml:id="br0">
      <inkml:brushProperty name="width" value="0.025" units="cm"/>
      <inkml:brushProperty name="height" value="0.025" units="cm"/>
    </inkml:brush>
  </inkml:definitions>
  <inkml:trace contextRef="#ctx0" brushRef="#br0">0 8 21012,'0'0'11146,"67"-3"-11017,-21 2-129,6-2-705,-1 3-1249,-1 0-1761,-7 0-2627,-3 0-4453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7:22.063"/>
    </inkml:context>
    <inkml:brush xml:id="br0">
      <inkml:brushProperty name="width" value="0.025" units="cm"/>
      <inkml:brushProperty name="height" value="0.025" units="cm"/>
    </inkml:brush>
  </inkml:definitions>
  <inkml:trace contextRef="#ctx0" brushRef="#br0">184 5 9385,'-22'3'1368,"6"-2"-870,0 1 0,0 1 0,0 0 0,1 1 0,0 0 0,0 2 1,0 0-1,-20 11 0,35-17-470,0 0-1,0 0 1,0 0 0,0 0 0,0 0 0,0 0-1,-1 0 1,1 0 0,0 0 0,0 0 0,0 0-1,0 0 1,0 0 0,0 0 0,0 1 0,0-1-1,-1 0 1,1 0 0,0 0 0,0 0 0,0 0-1,0 0 1,0 0 0,0 1 0,0-1 0,0 0-1,0 0 1,0 0 0,0 0 0,0 0 0,0 0-1,0 1 1,0-1 0,0 0 0,0 0 0,0 0-1,0 0 1,0 0 0,0 0 0,0 1 0,0-1-1,0 0 1,0 0 0,0 0 0,0 0 0,0 0-1,0 0 1,0 0 0,1 1 0,-1-1 0,0 0-1,0 0 1,0 0 0,0 0 0,0 0 0,0 0-1,0 0 1,0 0 0,1 0 0,-1 0 0,0 0-1,0 1 1,15 1 807,25 0-130,-36-2-526,481-22 3774,-145 3-3620,805 5 260,-280 9 2402,-733 2-2414,535 6 1619,-460 18-1813,-177-16-274,0 1-1,-1 2 1,0 1 0,49 22-1,-78-31-122,-30-3-11767,13-3 4015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2.866"/>
    </inkml:context>
    <inkml:brush xml:id="br0">
      <inkml:brushProperty name="width" value="0.025" units="cm"/>
      <inkml:brushProperty name="height" value="0.025" units="cm"/>
    </inkml:brush>
  </inkml:definitions>
  <inkml:trace contextRef="#ctx0" brushRef="#br0">1 0 17649,'0'12'1019,"29"410"3280,46 227-2005,13 497-495,-63-763 675,-6-158-1515,-19-224-955,0-1-1,0 1 1,0 0 0,0 0 0,0-1-1,0 1 1,0 0 0,0 0 0,0-1-1,0 1 1,0 0 0,0 0 0,0-1 0,0 1-1,-1 0 1,1-1 0,0 1 0,-1 0-1,1-1 1,-1 1 0,1 0 0,-1 0-1,-11-7-256,-13-25-957,1-13-2344,1-1 0,-32-91 1,15 23-2410</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3.301"/>
    </inkml:context>
    <inkml:brush xml:id="br0">
      <inkml:brushProperty name="width" value="0.025" units="cm"/>
      <inkml:brushProperty name="height" value="0.025" units="cm"/>
    </inkml:brush>
  </inkml:definitions>
  <inkml:trace contextRef="#ctx0" brushRef="#br0">35 689 8456,'0'0'390,"-5"9"939,2-5-979,-16 29 1511,17-30-1318,1-1 1,0 0-1,1 0 1,-1 0-1,0 1 0,1-1 1,-1 0-1,1 1 1,0-1-1,-1 1 1,1-1-1,0 0 1,1 1-1,-1-1 1,1 5-1,0-7-436,0 0 1,-1 0-1,1 0 0,0 0 0,-1 0 0,1 0 1,0 0-1,-1 0 0,1 0 0,-1 0 0,1 0 1,0 0-1,-1-1 0,1 1 0,0 0 0,-1-1 1,1 1-1,-1 0 0,1-1 0,-1 1 0,1-1 1,-1 1-1,1 0 0,0-2 0,8-9 382,0-1 0,-1 0 1,0 0-1,-1-1 0,-1 0 0,9-23 0,-3 9-5,22-56 100,-4-2 0,-3 0 0,-4-2 0,21-165 0,-39 221-531,0 20-51,-5 11-3,1 0-1,-1 0 1,0 0-1,0 0 0,0 0 1,1 0-1,-1 0 1,0 0-1,0 0 0,0 0 1,1 0-1,-1 0 1,0 0-1,0 0 0,0 0 1,0 0-1,1 0 1,-1 0-1,0 0 0,0 0 1,0 0-1,1 0 1,-1 1-1,0-1 0,0 0 1,0 0-1,0 0 1,0 0-1,1 0 0,-1 1 1,0-1-1,0 0 1,0 0-1,0 0 0,0 0 1,0 1-1,0-1 1,0 0-1,0 0 0,0 0 1,0 1-1,0-1 1,0 0-1,0 0 0,0 0 1,0 1-1,0-1 1,53 150-207,34 77 413,-75-201-405,1-2 0,1 1 0,2-2-1,0 0 1,1-1 0,34 33 0,-41-46-175,0-1 0,1 0 0,0 0 0,1-1 0,-1-1 0,1 0 0,1 0 0,24 7 0,-19-9-2022,0 0 0,0-1 1,23 1-1,5-3-10730</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5.544"/>
    </inkml:context>
    <inkml:brush xml:id="br0">
      <inkml:brushProperty name="width" value="0.025" units="cm"/>
      <inkml:brushProperty name="height" value="0.025" units="cm"/>
    </inkml:brush>
  </inkml:definitions>
  <inkml:trace contextRef="#ctx0" brushRef="#br0">55 1 17489,'0'0'6256,"-5"11"-4494,-7 19-970,-13 50 0,21-66-668,1-1 1,1 0-1,0 1 0,1 0 0,0-1 1,2 1-1,2 23 0,-3-35-64,0 1-1,1-1 1,0 0-1,-1 0 1,1 0 0,0-1-1,0 1 1,0 0-1,0 0 1,0 0-1,0-1 1,1 1-1,-1 0 1,1-1 0,-1 1-1,1-1 1,-1 0-1,1 1 1,0-1-1,0 0 1,0 0 0,2 1-1,-1-1 39,1 0 0,0 0 0,0-1 0,0 1-1,0-1 1,0 0 0,0 0 0,0 0 0,0-1 0,8-1-1,0-1 47,1-1 0,-1-1 0,0 0 0,0 0 0,-1-1 0,15-10 0,-13 7-56,1-2 0,-2 1 0,1-2 0,-1 0 0,-1 0-1,0-1 1,-1-1 0,-1 1 0,0-2 0,0 1 0,-2-1 0,8-18 0,-21 55-78,1-1 1,1 1 0,1 0-1,1 0 1,1 0 0,1 0-1,3 26 1,-3-46-11,0 0 0,1 0 0,-1 0 0,1 0 0,0 0 0,-1 0 0,1 0 0,0 0 0,0 0 0,0 0 0,0 0 0,1 0 0,-1-1 0,0 1 0,1-1 0,-1 1 0,1-1 0,0 1 0,-1-1 0,1 0 0,0 0 0,0 0 0,0 0 0,0 0 0,0 0 0,0-1 0,0 1 0,0 0 0,0-1 0,0 0 0,0 1 0,0-1 0,1 0 0,-1 0 0,0 0 0,0-1 0,0 1 0,2-1 0,3 0 0,-1-1 0,0 0 0,0 0 0,0 0 0,0-1 0,0 1 0,0-1 0,-1-1 0,0 1 0,1-1 0,6-7 0,-5 3 0,0 0 0,0-1 0,-1 0 0,0 0 0,-1-1 0,0 1 0,6-18 0,-8 22 0,-2-1 0,1 1 0,0-1 0,-1 1 0,0-1 0,-1 0 0,1 0 0,-1 0 0,0 1 0,0-1 0,-1 0 0,0 0 0,0 0 0,0 1 0,-4-11 0,4 15 0,1 0 0,0 0 0,0 0 0,-1 0 0,1 0 0,-1 0 0,1 1 0,-1-1 0,1 0 0,-1 0 0,1 1 0,-1-1 0,1 0 0,-1 0 0,0 1 0,0-1 0,1 1 0,-1-1 0,0 1 0,0-1 0,0 1 0,0-1 0,1 1 0,-1 0 0,0-1 0,0 1 0,0 0 0,0 0 0,0 0 0,0 0 0,0 0 0,0 0 0,0 0 0,0 0 0,0 0 0,0 0 0,0 0 0,0 1 0,1-1 0,-1 0 0,0 1 0,0-1 0,0 1 0,0-1 0,0 1 0,1-1 0,-1 1 0,-1 0 0,0 2 0,-1-1 0,1 1 0,0 0 0,0-1 0,0 1 0,0 0 0,0 0 0,1 0 0,-1 0 0,1 1 0,0-1 0,-1 4 0,1-1 0,0 0 0,0 1 0,0-1 0,1 1 0,0-1 0,0 0 0,1 1 0,0-1 0,3 11 0,-3-14 0,0-1 0,0 0 0,1 1 0,-1-1 0,1 0 0,-1 1 0,1-1 0,0 0 0,0 0 0,0 0 0,0-1 0,0 1 0,0 0 0,1-1 0,-1 1 0,1-1 0,-1 0 0,1 0 0,-1 0 0,1 0 0,-1 0 0,1-1 0,0 1 0,4-1 0,7 2 0,-1-2 0,1 1 0,-1-2 0,1 0 0,-1-1 0,1 0 0,-1-1 0,0 0 0,0-1 0,0 0 0,16-9 0,-23 10 0,0 0 0,0-1 0,0 1 0,0-1 0,-1 0 0,0-1 0,0 1 0,0-1 0,0 0 0,-1 0 0,0-1 0,0 1 0,0-1 0,-1 0 0,1 0 0,-2 0 0,1 0 0,-1-1 0,0 1 0,0-1 0,0 0 0,-1 1 0,1-14 0,-2 19 0,0 1 0,0-1 0,0 1 0,0-1 0,0 1 0,0-1 0,-1 1 0,1-1 0,0 1 0,0-1 0,0 1 0,0-1 0,-1 1 0,1 0 0,0-1 0,-1 1 0,1-1 0,0 1 0,-1 0 0,1-1 0,0 1 0,-1 0 0,1-1 0,0 1 0,-1 0 0,1 0 0,-1-1 0,1 1 0,-1 0 0,1 0 0,-1 0 0,1 0 0,-1-1 0,1 1 0,-1 0 0,1 0 0,-1 0 0,1 0 0,-1 0 0,1 0 0,-1 0 0,1 1 0,-1-1 0,1 0 0,0 0 0,-1 0 0,1 0 0,-1 1 0,1-1 0,-1 0 0,1 0 0,-1 1 0,-25 17 0,19-11 0,2 0 0,-1 1 0,1 0 0,0 0 0,0 1 0,1-1 0,1 1 0,-1 0 0,1 0 0,1 0 0,-1 0 0,2 1 0,-2 15 0,3-24 0,0 0 0,0 0 0,0 0 0,0 0 0,0 0 0,1 0 0,-1 0 0,0 0 0,0-1 0,1 1 0,-1 0 0,1 0 0,-1 0 0,1 0 0,-1 0 0,1-1 0,0 1 0,-1 0 0,1 0 0,0-1 0,-1 1 0,1-1 0,0 1 0,0 0 0,0-1 0,1 1 0,31 3 0,-22-5 0,-1-1 0,0 0 0,0-1 0,15-6 0,47-30 0,-59 30 0,0 1 0,1 0 0,0 1 0,0 1 0,0 0 0,1 1 0,20-4 0,-34 9 0,0 0 0,0 0 0,0 0 0,1 0 0,-1 0 0,0 0 0,0 1 0,0-1 0,0 0 0,0 1 0,0-1 0,0 1 0,0-1 0,0 1 0,0-1 0,0 1 0,-1 0 0,1-1 0,0 1 0,0 0 0,0 0 0,-1 0 0,1 0 0,-1-1 0,1 1 0,0 0 0,-1 0 0,0 0 0,1 0 0,-1 0 0,1 0 0,-1 1 0,0-1 0,0 0 0,0 2 0,3 54 0,0-16 0,-3-40 0,0 1 0,1-1 0,-1 1 0,1-1 0,-1 0 0,1 0 0,-1 1 0,1-1 0,0 0 0,0 0 0,0 0 0,0 0 0,0 0 0,0 0 0,0 0 0,0 0 0,0 0 0,0 0 0,1 0 0,-1-1 0,0 1 0,0 0 0,1-1 0,1 1 0,0-1 0,0 0 0,-1 0 0,1 0 0,0 0 0,-1-1 0,1 1 0,0-1 0,-1 1 0,1-1 0,-1 0 0,1 0 0,2-2 0,6-4 0,0 0 0,-1 0 0,0-1 0,12-12 0,76-91 0,-94 112 0,-3 9 0,-2 11 0,-9 16 0,7-28 0,1-1 0,0 1 0,0 0 0,0 0 0,1 0 0,0 0 0,1 13 0,1-21 0,-1-1 0,0 1 0,1 0 0,-1-1 0,0 1 0,1-1 0,-1 1 0,1 0 0,-1-1 0,1 1 0,-1-1 0,1 1 0,0-1 0,-1 1 0,1-1 0,-1 0 0,1 1 0,0-1 0,-1 0 0,1 1 0,0-1 0,0 0 0,-1 0 0,1 0 0,0 1 0,0-1 0,-1 0 0,1 0 0,0 0 0,0 0 0,-1-1 0,1 1 0,0 0 0,-1 0 0,1 0 0,0 0 0,0-1 0,-1 1 0,2-1 0,29-13 0,-17 4 0,-1 0 0,-1-1 0,0-1 0,-1 0 0,0 0 0,-1-1 0,0-1 0,-1 0 0,7-15 0,-32 57-2810,-19 16-6487,29-37 264</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5.898"/>
    </inkml:context>
    <inkml:brush xml:id="br0">
      <inkml:brushProperty name="width" value="0.025" units="cm"/>
      <inkml:brushProperty name="height" value="0.025" units="cm"/>
    </inkml:brush>
  </inkml:definitions>
  <inkml:trace contextRef="#ctx0" brushRef="#br0">5 38 22197,'-2'-19'3780,"-1"6"-97,3 8-800,7 11-2851,7 6-288,2 3-2115,5 3-2401,3 0-1538,7 0-3043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6.285"/>
    </inkml:context>
    <inkml:brush xml:id="br0">
      <inkml:brushProperty name="width" value="0.025" units="cm"/>
      <inkml:brushProperty name="height" value="0.025" units="cm"/>
    </inkml:brush>
  </inkml:definitions>
  <inkml:trace contextRef="#ctx0" brushRef="#br0">215 1 11531,'0'0'15956,"-11"6"-13660,5-3-2166,0 1-1,0 0 1,0 0 0,0 0 0,1 1-1,-1-1 1,1 1 0,0 1 0,1-1-1,-1 1 1,1 0 0,0 0 0,0 0-1,1 0 1,0 1 0,0-1 0,1 1-1,-1 0 1,2 0 0,-1 0 0,1 0-1,-1 11 1,3-9-234,1 1 1,0 0-1,0-1 1,1 1-1,0-1 0,1 0 1,0 1-1,1-2 1,0 1-1,0-1 1,1 1-1,0-2 0,8 10 1,31 50-556,-39-52 742,0 0 0,-1 0 0,0 1 0,-1-1 0,-1 1-1,0 0 1,-1 0 0,-1 0 0,-1 0 0,0 0 0,-3 22 0,2-30-20,-1-1 1,0 1-1,0 0 1,0-1-1,-1 0 1,0 1-1,-1-1 1,0-1-1,0 1 1,0 0-1,-6 5 1,6-7-43,0-1-1,-1 0 1,1-1 0,-1 1 0,0-1-1,0 0 1,0 0 0,-1 0-1,1-1 1,-1 0 0,1 0-1,-1 0 1,0-1 0,0 0 0,1 0-1,-8 0 1,9-1-21,0 0 0,0 0 0,0 0 0,0-1 0,1 1 0,-1-1 0,0 0 0,0 0 0,1 0 0,-1-1 0,1 1 0,-1-1 0,1 0 0,0 0 0,0 0 0,-1 0 0,1-1 0,-3-3 0,2 1 0,0 0 0,0 0 0,0 0 0,1-1 0,0 1 0,0-1 0,0 0 0,0 0 0,1 0 0,-2-10 0,2 9 0,1 0 0,0 0 0,0 0 0,0 0 0,1 0 0,0 0 0,0-1 0,0 1 0,1 0 0,1 0 0,-1 0 0,1 0 0,0 0 0,1 0 0,-1 1 0,1-1 0,1 1 0,-1 0 0,1 0 0,7-9 0,9-1-740,1 0 1,1 1-1,1 1 0,31-14 1,38-24-6475,-38 16-8459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6.660"/>
    </inkml:context>
    <inkml:brush xml:id="br0">
      <inkml:brushProperty name="width" value="0.025" units="cm"/>
      <inkml:brushProperty name="height" value="0.025" units="cm"/>
    </inkml:brush>
  </inkml:definitions>
  <inkml:trace contextRef="#ctx0" brushRef="#br0">1 1 5221,'0'0'3395</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7.016"/>
    </inkml:context>
    <inkml:brush xml:id="br0">
      <inkml:brushProperty name="width" value="0.025" units="cm"/>
      <inkml:brushProperty name="height" value="0.025" units="cm"/>
    </inkml:brush>
  </inkml:definitions>
  <inkml:trace contextRef="#ctx0" brushRef="#br0">0 0 16015,'0'0'13175,"6"12"-12032,5 21-738,-1 0 1,-2 1 0,-1 0 0,-2 0-1,2 40 1,-5-23-621,-1-13-863,2 0 0,12 62 0,-18-118-18695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7.405"/>
    </inkml:context>
    <inkml:brush xml:id="br0">
      <inkml:brushProperty name="width" value="0.025" units="cm"/>
      <inkml:brushProperty name="height" value="0.025" units="cm"/>
    </inkml:brush>
  </inkml:definitions>
  <inkml:trace contextRef="#ctx0" brushRef="#br0">45 184 18674,'0'0'1756,"-8"-11"369,-24-35 394,32 44-2414,-1 0 0,0 0-1,0 0 1,1 0 0,-1 0-1,1 0 1,0 0 0,0 0-1,0 0 1,0-1-1,0 1 1,0 0 0,0 0-1,1 0 1,-1 0 0,1 0-1,-1 0 1,1 0 0,0 0-1,0 0 1,0 0-1,0 1 1,0-1 0,0 0-1,0 1 1,1-1 0,-1 0-1,1 1 1,-1-1 0,1 1-1,-1 0 1,1 0 0,3-2-1,4-3 217,1 0 0,0 0 0,1 1 0,13-5 0,-4 3-184,1 1 1,0 1 0,0 1 0,0 1 0,0 0 0,1 2 0,-1 1-1,0 0 1,1 2 0,-1 0 0,41 11 0,-50-10-148,1 1 0,-1 1 0,0 0 0,-1 1 0,1 0 0,-1 1 0,0 0 0,-1 0 0,12 12 0,-15-12-20,0 0 0,-1 0 0,0 1 0,-1 0-1,0 0 1,0 0 0,0 1 0,-1 0-1,-1 0 1,1 0 0,-2 0 0,1 0 0,1 15-1,-2-10 78,-1 1 0,0-1-1,-2 1 1,1-1-1,-2 1 1,0-1 0,0 1-1,-2-1 1,0 0 0,0 0-1,-1-1 1,-1 1-1,0-1 1,-1 0 0,-1-1-1,0 1 1,0-2 0,-1 1-1,0-1 1,-1 0-1,-1-1 1,0 0 0,0-1-1,-1 0 1,0-1-1,0 0 1,-1-1 0,0-1-1,-26 10 1,33-14-72,1 0 0,-1-1 0,0 0 0,0 0 0,1-1 0,-1 0 0,0 0 0,0 0 0,0-1 0,0 1 0,1-1 0,-1-1 0,0 1 0,1-1 0,-1 0 0,1 0 0,-7-4 0,9 4-32,0 0 0,0-1 0,0 1-1,1-1 1,-1 1 0,1-1 0,-1 0 0,1 0-1,0 0 1,0 0 0,0 0 0,1-1 0,-1 1-1,1-1 1,0 1 0,0-1 0,0 1 0,0-1-1,1 1 1,-1-1 0,1 0 0,0 1 0,0-1-1,0 0 1,1 1 0,-1-1 0,1 0 0,2-5-1,-2 5-568,1 0-1,1 0 1,-1 0-1,1 1 1,-1-1 0,1 1-1,0-1 1,0 1-1,0 0 1,1 0-1,-1 0 1,1 1-1,0-1 1,0 1-1,0 0 1,4-2-1,2-2-1006,25-14-4474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8.029"/>
    </inkml:context>
    <inkml:brush xml:id="br0">
      <inkml:brushProperty name="width" value="0.025" units="cm"/>
      <inkml:brushProperty name="height" value="0.025" units="cm"/>
    </inkml:brush>
  </inkml:definitions>
  <inkml:trace contextRef="#ctx0" brushRef="#br0">8 38 18514,'0'0'3459,"0"11"208,-6 182 2889,4-142-6220,17-78-101,-9 0-235,0-1 0,-2 0 0,-2 0 0,0 0 0,-2 0 0,-5-50 0,1 69 0,2 21 0,0 25 0,2-33 0,0 0 0,0 1 0,1-1 0,-1 0 0,1 0 0,1 1 0,-1-1 0,0 0 0,1 0 0,0 0 0,0-1 0,0 1 0,0 0 0,1-1 0,-1 1 0,1-1 0,0 0 0,0 0 0,0 0 0,1 0 0,-1-1 0,1 1 0,-1-1 0,1 0 0,0 0 0,0 0 0,0 0 0,0-1 0,0 1 0,5 0 0,-4-1 0,1-1 0,0 1 0,0-1 0,0-1 0,0 1 0,0-1 0,0 0 0,0 0 0,-1 0 0,1-1 0,0 0 0,-1 0 0,1 0 0,-1-1 0,0 0 0,0 0 0,0 0 0,0-1 0,-1 0 0,1 0 0,6-7 0,-4 3 0,-1 0 0,1-1 0,-2 1 0,1-1 0,-1 0 0,0 0 0,-1-1 0,0 0 0,-1 0 0,3-14 0,-18 75 0,7-34 0,1-1 0,1 1 0,-2 18 0,5-34 0,0 4 0,-1 1 0,1-1 0,0 1 0,1-1 0,0 1 0,2 8 0,-3-13 0,1 0 0,-1 0 0,1 0 0,-1 0 0,1 0 0,0 0 0,-1 0 0,1 0 0,0 0 0,0-1 0,0 1 0,0 0 0,0-1 0,0 1 0,0 0 0,0-1 0,0 1 0,0-1 0,0 0 0,0 1 0,0-1 0,0 0 0,0 0 0,0 0 0,1 1 0,-1-1 0,0 0 0,0-1 0,0 1 0,0 0 0,0 0 0,0 0 0,1-1 0,-1 1 0,0 0 0,0-1 0,0 1 0,0-1 0,1 0 0,3-2 0,-1 1 0,1-1 0,-1 0 0,0 0 0,0 0 0,0 0 0,0-1 0,-1 1 0,1-1 0,-1 0 0,0 0 0,0-1 0,-1 1 0,4-7 0,28-74 0,-22 50 0,-15 132 0,2-93 0,-2 12 0,1 1 0,1-1 0,0 0 0,1 0 0,3 26 0,-3-41-92,1 1-1,-1-1 1,1 0 0,0 0-1,-1 0 1,1 0-1,0 0 1,0 0 0,0 0-1,0 0 1,0 0 0,0 0-1,0 0 1,0 0 0,0-1-1,0 1 1,0 0 0,1-1-1,-1 1 1,0-1-1,0 1 1,1-1 0,-1 0-1,0 0 1,1 1 0,-1-1-1,0 0 1,1 0 0,-1 0-1,0 0 1,1-1-1,-1 1 1,0 0 0,1-1-1,-1 1 1,0 0 0,1-1-1,1-1 1,2 1-1156,1-1 0,-1-1 0,1 1 0,-1-1 0,0 0 0,0 0 0,8-6 0,12-16-14922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2.451"/>
    </inkml:context>
    <inkml:brush xml:id="br0">
      <inkml:brushProperty name="width" value="0.025" units="cm"/>
      <inkml:brushProperty name="height" value="0.025" units="cm"/>
    </inkml:brush>
  </inkml:definitions>
  <inkml:trace contextRef="#ctx0" brushRef="#br0">1 77 13196,'0'0'6935,"3"-8"-4324,-1 4-2340,0 0 0,0 0 0,0 0 1,0 1-1,1-1 0,0 1 0,-1-1 1,1 1-1,1 0 0,-1 0 0,0 0 1,1 1-1,-1-1 0,1 1 1,0 0-1,0 0 0,0 0 0,0 0 1,0 1-1,0-1 0,0 1 0,1 0 1,-1 1-1,0-1 0,1 1 1,4 0-1,-4-1-195,6-1 192,0 1 1,1 0-1,-1 1 1,1 0-1,16 3 1,-26-3-246,0 0 0,0 1 0,-1-1 0,1 1 0,0 0 0,-1-1 0,1 1 0,0 0 0,-1 0 0,1 0 0,-1 0 0,0 0 0,1 0 0,-1 1 1,0-1-1,0 0 0,1 1 0,-1-1 0,0 1 0,0-1 0,-1 1 0,1 0 0,0-1 0,0 1 0,-1 0 0,1-1 0,-1 1 0,0 0 0,1 0 0,-1 0 0,0-1 0,0 1 0,0 0 1,0 0-1,0 0 0,-1-1 0,1 1 0,-1 0 0,1 0 0,-1-1 0,1 1 0,-1 0 0,-1 1 0,-3 9-23,0-1 0,-1-1 0,0 1 0,0-1 0,-1 0 0,-9 9 0,11-13 0,-1 0 0,1 0 0,0 1 0,0 0 0,1 0 0,0 0 0,0 0 0,1 1 0,0-1 0,0 1 0,0 0 0,1 0 0,1 0 0,-1 0 0,1 15 0,1-21 2,0-1 0,1 1 1,-1 0-1,1-1 0,0 1 0,0 0 1,-1-1-1,1 1 0,0-1 0,0 1 1,1-1-1,-1 1 0,0-1 0,0 0 1,1 0-1,-1 1 0,1-1 0,-1 0 1,1 0-1,-1-1 0,1 1 0,0 0 0,-1 0 1,1-1-1,0 1 0,-1-1 0,1 1 1,4-1-1,57 4-200,-52-4 64,49-4-3372,-3-11-4321,-20 0 241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8.511"/>
    </inkml:context>
    <inkml:brush xml:id="br0">
      <inkml:brushProperty name="width" value="0.025" units="cm"/>
      <inkml:brushProperty name="height" value="0.025" units="cm"/>
    </inkml:brush>
  </inkml:definitions>
  <inkml:trace contextRef="#ctx0" brushRef="#br0">134 286 769,'0'0'16063,"-10"4"-10362,2-2-5343,1 1 0,0 0 0,0 1 0,0-1 0,0 1 0,1 0 0,-1 1 0,1 0 0,0 0 0,1 0 0,-1 1-1,1 0 1,0 0 0,0 0 0,1 0 0,0 1 0,0 0 0,0 0 0,1 0 0,-4 11 0,6-15-322,0 0 0,1 0 0,-1 0 0,1 0 0,-1 0 0,1 1 0,0-1 0,0 0 0,1 0 0,-1 0 0,1 0 0,-1 0 1,1 0-1,0 0 0,0 0 0,0-1 0,0 1 0,1 0 0,-1 0 0,1-1 0,0 1 0,-1-1 0,1 1 0,3 2 0,-1-3-17,0 0-1,0 0 0,-1-1 0,1 1 1,0-1-1,1 0 0,-1 0 1,0 0-1,0-1 0,0 1 1,0-1-1,1 0 0,-1 0 0,0-1 1,0 1-1,0-1 0,0 0 1,5-1-1,0-1 19,0-1 1,-1 1 0,1-2-1,-1 1 1,0-1-1,0 0 1,0-1-1,-1 0 1,1 0-1,-1-1 1,-1 0-1,0 0 1,9-12 0,1-5-11,0 0 0,-2 0 1,14-36-1,-18 37 5,-2 0 0,11-47 0,-17 58 52,0 0 0,0-1 0,-1 1 1,-1 0-1,0-1 0,-1 1 0,-4-22 0,5 32-82,-1 0 0,1 0 0,-1 0 0,0 0 0,1 0 0,-1 1 0,0-1 0,0 0 0,-1 1 0,1-1 1,0 0-1,0 1 0,-1 0 0,1-1 0,-1 1 0,1 0 0,-1 0 0,0 0 0,1 0 0,-1 0 0,0 0 0,0 0 0,0 0 0,1 1 0,-1-1 0,0 1 0,0-1 0,0 1 0,0 0 1,0 0-1,0 0 0,0 0 0,0 0 0,0 0 0,0 1 0,0-1 0,0 1 0,-3 0 0,-3 2-4,0-1 0,0 1 0,1 1 0,-1 0 0,0 0 0,1 0 0,-11 10 0,-50 49 2,63-58 0,0 1 0,1 0 0,-1-1 0,1 2 0,1-1 0,-1 0 0,1 1 0,0-1 0,0 1 0,-2 12 0,5-18 0,0 0 0,0 0 0,1 0 0,-1 0 0,0 0 0,1 0 0,-1 0 0,1-1 0,-1 1 0,1 0 0,-1 0 0,1 0 0,-1-1 0,1 1 0,0 0 0,0-1 0,-1 1 0,1 0 0,0-1 0,0 1 0,0-1 0,-1 1 0,1-1 0,0 0 0,0 1 0,0-1 0,0 0 0,0 0 0,0 1 0,0-1 0,0 0 0,0 0 0,0 0 0,1 0 0,45 1 0,-40-1 0,7 0 0,8 0 0,1 0 0,-1 1 0,1 1 0,-1 1 0,23 7 0,-40-9 0,0 1 0,-1-1 0,1 1 0,-1 0 0,0 1 0,0-1 0,1 1 0,-1-1 0,-1 1 0,1 0 0,0 1 0,-1-1 0,0 1 0,0-1 0,0 1 0,0 0 0,0 0 0,-1 0 0,0 1 0,0-1 0,0 1 0,0-1 0,-1 1 0,1-1 0,-1 1 0,-1 0 0,1 0 0,-1 0 0,1 8 0,-1 116-486,1-123-3074,8-5-5014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09.847"/>
    </inkml:context>
    <inkml:brush xml:id="br0">
      <inkml:brushProperty name="width" value="0.025" units="cm"/>
      <inkml:brushProperty name="height" value="0.025" units="cm"/>
    </inkml:brush>
  </inkml:definitions>
  <inkml:trace contextRef="#ctx0" brushRef="#br0">184 179 16592,'0'0'4366,"-10"-1"-1088,5 0-3024,0 0 0,0 0 0,0 1 0,0 0 1,0 0-1,0 1 0,0-1 0,0 1 0,0 0 0,0 0 0,0 1 0,1 0 0,-1-1 0,0 2 0,1-1 0,0 0 0,-1 1 0,1 0 0,0 0 0,0 0 0,-4 5 1,1-1-144,1 0 1,0 0-1,0 1 1,0 0-1,1 0 1,1 0-1,-1 1 1,1 0-1,1-1 1,-1 1-1,2 1 1,-1-1-1,1 0 1,0 1-1,1-1 1,1 1-1,-1 10 1,1-19-103,1 1 0,-1-1 0,0 0 0,0 0 0,1 1 0,-1-1 0,1 0-1,-1 0 1,1 0 0,0 0 0,-1 1 0,1-1 0,0 0 0,0 0 0,0 0 0,-1 0 0,1-1 0,0 1 0,0 0 0,1 0 0,-1-1 0,0 1 0,0 0 0,0-1 0,2 1 0,0 0 7,1 0 0,-1 0 0,1-1 0,-1 0 0,1 0 0,0 0 0,-1 0 1,1 0-1,4-1 0,2-2 14,1 1 1,-1-1-1,0-1 0,0 0 1,14-8-1,-10 4-9,-1 0-1,0-1 1,-1 0-1,0-1 1,-1-1 0,0 0-1,0 0 1,-1-1-1,-1-1 1,0 1-1,-1-2 1,12-23-1,-20 33 17,-5 8-8,-6 11-4,1 2-25,1 1 0,1 0 0,0 0 0,1 1 0,1 0 0,1 0 0,1 0 0,1 1 0,-2 36 0,5-55 0,0 0 0,0 0 0,1 0 0,-1 0 0,0 0 0,0 0 0,1 0 0,-1 0 0,1-1 0,-1 1 0,1 0 0,-1 0 0,1 0 0,-1-1 0,1 1 0,0 0 0,0-1 0,-1 1 0,1 0 0,0-1 0,0 1 0,-1-1 0,1 1 0,0-1 0,0 0 0,0 1 0,0-1 0,0 0 0,0 0 0,0 1 0,0-1 0,0 0 0,0 0 0,0 0 0,0 0 0,-1 0 0,1 0 0,0-1 0,0 1 0,0 0 0,0 0 0,0-1 0,0 1 0,1-1 0,3 0 0,0-1 0,0 0 0,0 0 0,0-1 0,0 1 0,8-7 0,4-7 0,0-2 0,-2 0 0,0-1 0,0-1 0,-2 0 0,-1-1 0,0 0 0,-2-1 0,12-32 0,-39 144 0,13-75 0,1 1 0,1-1 0,0 27 0,2-41 0,0 0 0,0 0 0,0 0 0,0-1 0,0 1 0,1 0 0,-1 0 0,0-1 0,0 1 0,1 0 0,-1 0 0,1-1 0,-1 1 0,0 0 0,1-1 0,0 1 0,-1-1 0,1 1 0,-1 0 0,1-1 0,0 1 0,-1-1 0,1 0 0,0 1 0,-1-1 0,1 0 0,0 1 0,0-1 0,-1 0 0,1 0 0,0 1 0,0-1 0,-1 0 0,1 0 0,0 0 0,0 0 0,0 0 0,-1 0 0,1 0 0,0-1 0,0 1 0,0 0 0,-1 0 0,1 0 0,1-1 0,35-17 0,-24 7 0,0-1 0,-1 0 0,-1-1 0,0 0 0,-1-1 0,0 0 0,-1 0 0,-1-1 0,0-1 0,-1 1 0,6-21 0,-18 87 0,4-49 0,1 0 0,0 0 0,0 0 0,0 0 0,0 0 0,0 0 0,0 0 0,1 0 0,-1 0 0,1 0 0,-1 0 0,1 0 0,0 0 0,0 0 0,0 0 0,0 0 0,0-1 0,0 1 0,0 0 0,1-1 0,-1 1 0,0-1 0,1 1 0,-1-1 0,1 0 0,3 3 0,-1-4 0,0 1 0,0-1 0,0 0 0,0 0 0,0 0 0,0 0 0,0-1 0,0 0 0,0 1 0,0-2 0,0 1 0,0 0 0,0-1 0,6-3 0,-2 0 0,0 0 0,-1-1 0,1 0 0,-1 0 0,-1-1 0,8-9 0,-1 0 0,-2 0 0,0-1 0,-1 0 0,0-1 0,10-30 0,3-43 0,-22 67 0,-17 65 0,0 7 0,-57 201 0,67-218 0,0 0 0,2 0 0,1 0 0,2 1 0,1-1 0,5 38 0,-1-53 0,0 0 0,11 26 0,-11-33 0,0 1 0,-1-1 0,0 0 0,0 1 0,-1-1 0,0 1 0,-1 0 0,0 0 0,0 0 0,-1 0 0,-2 11 0,2-19 0,-1-1 0,1 1 0,-1 0 0,1-1 0,-1 1 0,0-1 0,0 1 0,0-1 0,0 1 0,0-1 0,0 0 0,0 0 0,-1 1 0,1-1 0,0 0 0,-1 0 0,1 0 0,0 0 0,-1-1 0,1 1 0,-1 0 0,0 0 0,1-1 0,-1 1 0,0-1 0,1 0 0,-1 1 0,0-1 0,1 0 0,-1 0 0,0 0 0,1 0 0,-1 0 0,0-1 0,0 1 0,1 0 0,-4-2 0,1 1 0,0 0 0,0 0 0,-1-1 0,1 0 0,0 0 0,0 0 0,0 0 0,1-1 0,-1 1 0,1-1 0,-1 0 0,1 0 0,-5-5 0,1-4 0,1 0 0,0-1 0,1 1 0,1-1 0,0 0 0,0 0 0,1 0 0,1-1 0,0 1 0,1-1 0,0 1 0,1-1 0,3-22 0,-2 24 0,1 1 0,0 0 0,1-1 0,0 1 0,0 0 0,1 1 0,1-1 0,0 1 0,0 0 0,1 0 0,0 0 0,1 1 0,0 0 0,0 0 0,1 1 0,13-11 0,-11 12-16,0 1-1,0 0 1,1 1 0,-1 0-1,2 0 1,-1 1-1,0 1 1,17-3 0,7 1-714,53-1 1,-2 1-1941,-38-2-6667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0.627"/>
    </inkml:context>
    <inkml:brush xml:id="br0">
      <inkml:brushProperty name="width" value="0.025" units="cm"/>
      <inkml:brushProperty name="height" value="0.025" units="cm"/>
    </inkml:brush>
  </inkml:definitions>
  <inkml:trace contextRef="#ctx0" brushRef="#br0">202 320 17136,'2'-7'548,"1"0"0,-1-1 0,-1 1 0,1-1 0,-1 1 0,-1-1 0,1 1 0,-1-1 0,-1 0 0,1 1 0,-1-1 0,-1 0 0,1 1 0,-1 0 0,-3-9 1,4 13-369,-1 0 1,1 0-1,0 0 1,-1 0-1,1 0 1,-1 0 0,0 1-1,0-1 1,0 0-1,0 1 1,0 0 0,-1 0-1,1-1 1,-1 1-1,0 1 1,1-1 0,-1 0-1,0 1 1,0-1-1,0 1 1,0 0 0,0 0-1,0 0 1,-1 0-1,1 1 1,0-1-1,0 1 1,-1 0 0,1 0-1,0 0 1,0 0-1,-1 1 1,1-1 0,0 1-1,0 0 1,0 0-1,-5 2 1,2 0-181,1 0 0,0 0 0,0 0 0,1 1 0,-1 0 0,1 0 0,0 0 0,0 1 0,0-1 0,0 1 0,1 0 0,0 0 0,0 0 0,0 0 0,1 1 0,-3 7 0,-1 3 0,1 0 0,0 0 0,1 0 0,-2 27 0,6-39 0,-1 4 0,0-1 0,1 1 0,0-1 0,0 0 0,1 1 0,1 7 0,-1-13 0,-1-1 0,1 1 0,0-1 0,-1 1 0,1-1 0,0 1 0,0-1 0,0 1 0,0-1 0,0 0 0,1 1 0,-1-1 0,0 0 0,0 0 0,1 0 0,-1 0 0,1 0 0,-1 0 0,1-1 0,-1 1 0,1 0 0,0-1 0,-1 1 0,1-1 0,0 0 0,-1 1 0,1-1 0,0 0 0,0 0 0,3-1 0,2 1 0,1-2 0,0 1 0,-1-1 0,0 0 0,1-1 0,-1 0 0,0 0 0,0 0 0,0-1 0,-1 0 0,1 0 0,-1-1 0,0 0 0,0 0 0,6-7 0,4-5 0,-1 0 0,0-1 0,23-38 0,-29 39 0,0 0 0,-1 0 0,0-1 0,-2 1 0,0-2 0,-1 1 0,0-1 0,-2 1 0,0-1 0,-2 0 0,0-1 0,-1-21 0,-1 41 0,1 0 0,-1 1 0,0-1 0,1 0 0,-1 0 0,1 0 0,-1 0 0,1 1 0,-1-1 0,1 0 0,0 0 0,-1 1 0,1-1 0,-1 0 0,1 1 0,0-1 0,-1 0 0,1 1 0,-1-1 0,1 1 0,0-1 0,0 1 0,-1-1 0,1 0 0,0 1 0,0-1 0,0 1 0,-1-1 0,1 2 0,-10 33 0,2 1 0,1 0 0,2 0 0,-1 57 0,3-58 0,2-16 7,-1 0-5,0 1-1,2 0 0,1-1 0,3 28 1,-4-44-21,0-1 1,1 1 0,-1-1 0,1 1 0,-1-1 0,1 0-1,0 1 1,0-1 0,0 0 0,0 1 0,1-1-1,-1 0 1,0 0 0,1 0 0,-1 0 0,1 0-1,0-1 1,0 1 0,0 0 0,0-1 0,0 1-1,0-1 1,0 0 0,0 0 0,1 1 0,-1-2-1,0 1 1,1 0 0,-1 0 0,1-1 0,-1 1-1,1-1 1,-1 0 0,1 0 0,-1 0 0,1 0-1,-1 0 1,1 0 0,-1-1 0,1 1 0,-1-1 0,4-1-1,-3 1-647,0-1 1,1 0-1,-1 1 0,0-1 0,0-1 0,0 1 0,0 0 0,0-1 0,-1 1 1,1-1-1,-1 0 0,0 0 0,0 0 0,3-4 0,12-24-9685</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1.060"/>
    </inkml:context>
    <inkml:brush xml:id="br0">
      <inkml:brushProperty name="width" value="0.025" units="cm"/>
      <inkml:brushProperty name="height" value="0.025" units="cm"/>
    </inkml:brush>
  </inkml:definitions>
  <inkml:trace contextRef="#ctx0" brushRef="#br0">1 123 18033,'0'0'5664,"2"10"-3043,-2-8-2507,0 0 1,0 0-1,1 0 0,-1 1 0,1-1 1,-1 0-1,1 0 0,0 0 0,0 0 1,0 0-1,0 0 0,0 0 0,0-1 1,1 1-1,-1 0 0,0-1 0,1 1 1,-1 0-1,1-1 0,0 0 0,0 1 1,0-1-1,-1 0 0,1 0 0,0 0 0,0 0 1,0 0-1,0-1 0,1 1 0,-1-1 1,0 1-1,0-1 0,0 0 0,0 0 1,1 0-1,-1 0 0,0 0 0,0 0 1,5-1-1,2-1-16,0 0-1,0 0 1,0-1-1,0 0 1,0-1 0,0 1-1,-1-2 1,0 1 0,0-1-1,0-1 1,13-11 0,-15 13-57,-1-1 1,0 1-1,0-1 1,-1-1 0,1 1-1,-1-1 1,0 1 0,-1-1-1,0 0 1,1 0-1,-2-1 1,1 1 0,-1-1-1,0 1 1,0-1-1,1-13 1,-3 20-42,0-1 0,-1 0 0,1 1 0,0-1 0,0 0 0,0 1 0,0-1 0,-1 1 0,1-1 0,0 1 0,-1-1 0,1 0 0,0 1 0,-1-1 0,1 1 0,-1 0 0,1-1 0,-1 1 0,1-1 0,-1 1 0,1 0 0,-1-1 0,1 1 0,-1 0 0,1-1 0,-1 1 0,0 0 0,1 0 0,-1 0 0,0-1 0,1 1 0,-1 0 0,1 0 0,-1 0 0,0 0 0,1 0 0,-1 0 0,0 1 0,1-1 0,-1 0 0,1 0 0,-1 0 0,0 0 0,1 1 0,-1-1 0,1 0 0,-1 1 0,1-1 0,-1 0 0,1 1 0,-1-1 0,0 1 0,-32 21 0,23-10 0,1 1 0,0 0 0,1 0 0,1 0 0,0 1 0,1 0 0,0 1 0,1-1 0,1 1 0,0 0 0,1 0 0,0 1 0,0 18 0,3-32 0,0-1 0,0 0 0,0 1 0,0-1 0,0 0 0,1 1 0,-1-1 0,0 0 0,1 0 0,-1 1 0,1-1 0,-1 0 0,1 0 0,0 0 0,-1 1 0,1-1 0,0 0 0,0 0 0,0 0 0,0 0 0,-1 0 0,2-1 0,-1 1 0,0 0 0,0 0 0,0-1 0,0 1 0,2 0 0,0 0 0,1 0 0,0-1 0,-1 1 0,1-1 0,0 0 0,-1 0 0,1 0 0,0 0 0,0-1 0,4 0 0,7-3 0,0-1 0,0 0 0,27-14 0,-22 8 0,-7 4 0,0-1 0,1 1 0,-1 1 0,1 0 0,0 1 0,1 1 0,-1 0 0,1 1 0,15-1 0,-29 4 0,1 0 0,-1 0 0,1 0 0,-1 0 0,0 0 0,1 1 0,-1-1 0,0 1 0,1-1 0,-1 1 0,0-1 0,0 1 0,1 0 0,-1 0 0,0-1 0,0 1 0,0 0 0,0 0 0,0 0 0,0 0 0,0 0 0,0 1 0,-1-1 0,1 0 0,0 0 0,-1 0 0,1 1 0,-1-1 0,1 2 0,6 50 0,-7-48 0,0 0 0,0 0 0,1 0 0,-1 0 0,1 0 0,0 0 0,1 0 0,-1 0 0,3 6 0,-3-10 0,0 0 0,0 0 0,0-1 0,0 1 0,1 0 0,-1 0 0,0 0 0,0-1 0,0 1 0,1-1 0,-1 1 0,0-1 0,1 1 0,-1-1 0,0 0 0,1 1 0,-1-1 0,0 0 0,1 0 0,-1 0 0,1 0 0,-1 0 0,0-1 0,1 1 0,-1 0 0,0-1 0,1 1 0,-1 0 0,0-1 0,0 0 0,1 1 0,1-2 0,36-27 0,-29 20-669,0 0 0,1 0 1,0 1-1,1 1 0,0 0 0,21-9 0,-25 14-7237</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2.753"/>
    </inkml:context>
    <inkml:brush xml:id="br0">
      <inkml:brushProperty name="width" value="0.025" units="cm"/>
      <inkml:brushProperty name="height" value="0.025" units="cm"/>
    </inkml:brush>
  </inkml:definitions>
  <inkml:trace contextRef="#ctx0" brushRef="#br0">178 78 14734,'0'0'3806,"9"-8"-261,31-25 299,-40 33-3783,1-1 1,-1 1-1,0 0 1,0-1-1,1 1 1,-1 0-1,1-1 1,-1 1-1,0 0 1,1 0-1,-1 0 1,0-1-1,1 1 1,-1 0-1,1 0 1,-1 0-1,1 0 1,-1 0-1,1 0 1,-1 0-1,0 0 1,1 0-1,-1 0 1,1 0-1,-1 0 1,1 0-1,-1 0 1,1 0-1,-1 0 1,0 0-1,1 0 1,-1 1-1,1-1 1,2 16 2175,-9 19 273,-5-2-2510,-2-1 0,-1-1 0,-34 57 0,-68 80 0,80-124 0,50-80-235,46-72-4397,27-45-1054,-22 59 5349,-64 92 359,-1 1 1,1 0 0,0 0 0,0 0-1,0 0 1,0 0 0,0-1 0,0 2-1,0-1 1,0 0 0,0 0 0,1 0-1,-1 0 1,0 1 0,0-1 0,1 1-1,1-1 1,-3 1 26,1 0 0,-1 1 1,1-1-1,-1 0 0,1 1 0,-1-1 0,0 1 0,1-1 1,-1 1-1,0-1 0,1 1 0,-1-1 0,0 1 1,0 0-1,0-1 0,1 1 0,-1-1 0,0 1 0,0-1 1,0 1-1,0 0 0,0-1 0,0 1 0,0-1 0,0 1 1,0 1-1,-9 57 2074,8-52-2193,-23 98 2036,-10 61 1192,31-140-2873,0 1 0,2 0 1,0 0-1,5 33 0,-14-98 10,-1-36-40,11 66-279,0 0 0,0 0 0,1 0-1,0 0 1,1-1 0,0 2 0,0-1 0,1 0 0,4-10-1,-5 15 12,0-1 0,1 1 0,-1-1-1,1 1 1,0 0 0,0 0-1,0 0 1,0 0 0,1 1 0,-1-1-1,1 1 1,0 0 0,0 0 0,-1 0-1,1 1 1,0-1 0,0 1-1,1 0 1,6-1 0,-7 1 8,0 0 0,0 1 0,0-1 0,0 1 0,0 0 0,0 0 1,0 0-1,0 1 0,0-1 0,0 1 0,0 0 0,0 0 0,0 0 0,0 1 0,0-1 0,-1 1 1,1 0-1,-1 0 0,1 1 0,-1-1 0,0 1 0,0-1 0,0 1 0,0 0 0,0 0 0,4 7 1,-4-4 6,0 0 0,0 0 0,-1 1 1,0-1-1,0 1 0,-1 0 0,0-1 1,0 1-1,0 0 0,-1 0 0,0 0 1,0-1-1,-1 1 0,0 0 1,-3 10-1,-6 8 337,9-21-155,10-17-104,3-6-80,0-1 0,-1-1 0,-1 1 0,13-43 0,-18 49 0,-1 0 0,-1-1 0,0 1 0,-1-1 0,0 0 0,-1 0 0,-2-26 0,1 44 0,1 0 0,0 0 0,0 0 0,0 0 0,0 0 0,0-1 0,1 1 0,-1 0 0,1 0 0,0-1 0,0 1 0,0-1 0,0 0 0,0 0 0,1 1 0,-1-1 0,1-1 0,-1 1 0,1 0 0,0-1 0,-1 1 0,1-1 0,0 0 0,0 0 0,0 0 0,0 0 0,0 0 0,0-1 0,1 1 0,-1-1 0,0 0 0,0 0 0,0 0 0,0-1 0,0 1 0,0-1 0,1 1 0,-1-1 0,0 0 0,-1 0 0,1-1 0,0 1 0,0 0 0,0-1 0,-1 0 0,1 0 0,-1 1 0,1-2 0,-1 1 0,0 0 0,0 0 0,4-5 0,3-6 0,-1 0 0,0 0 0,-1-1 0,0 0 0,-1 0 0,0-1 0,-1 1 0,-1-1 0,0-1 0,-1 1 0,-1 0 0,-1-1 0,0 1 0,-2-28 0,1 43 0,0 0 0,1-1 0,-1 1 0,0 0 0,0 0 0,0-1 0,0 1 0,0 0 0,0-1 0,0 1 0,0 0 0,0 0 0,0-1 0,0 1 0,0 0 0,0 0 0,-1-1 0,1 1 0,0 0 0,0 0 0,0-1 0,0 1 0,0 0 0,0 0 0,-1-1 0,1 1 0,0 0 0,0 0 0,0 0 0,-1-1 0,1 1 0,0 0 0,0 0 0,-1 0 0,1 0 0,0-1 0,0 1 0,-1 0 0,1 0 0,0 0 0,0 0 0,-1 0 0,1 0 0,0 0 0,0 0 0,-1 0 0,1 0 0,0 0 0,-1 0 0,1 0 0,0 0 0,0 0 0,-1 0 0,1 0 0,0 0 0,0 1 0,-1-1 0,1 0 0,0 0 0,0 0 0,-1 0 0,1 1 0,-13 15 0,0 22 0,2 1 0,2 0 0,1 0 0,-3 62 0,10-91 0,-2 11 0,1-5 0,0 1 0,1-1 0,1 1 0,2 27 0,-1-41 0,-1 0 0,1 0 0,-1 0 0,1 0 0,0 0 0,0-1 0,1 1 0,-1 0 0,0 0 0,1-1 0,-1 1 0,1-1 0,0 0 0,0 1 0,0-1 0,0 0 0,1 0 0,-1 0 0,0 0 0,1-1 0,-1 1 0,1-1 0,0 1 0,-1-1 0,1 0 0,0 0 0,0 0 0,0 0 0,0-1 0,0 1 0,4-1 0,0 1 0,0-1 0,-1-1 0,1 1 0,-1-1 0,1 0 0,-1-1 0,0 1 0,1-1 0,-1-1 0,0 1 0,0-1 0,0 0 0,0 0 0,-1-1 0,0 0 0,1 0 0,-1 0 0,0 0 0,-1-1 0,1 0 0,-1 0 0,0 0 0,0 0 0,3-8 0,-1 4 0,-1-1 0,-1 0 0,0-1 0,0 1 0,-1-1 0,0 1 0,0-1 0,-2 0 0,1 0 0,-1 0 0,-1 0 0,0-1 0,-3-16 0,3 27 0,0 0 0,0 0 0,-1 0 0,1 0 0,-1 0 0,1 0 0,-1 0 0,1 0 0,-1 0 0,0 0 0,1 0 0,-1 1 0,0-1 0,0 0 0,1 1 0,-1-1 0,0 0 0,0 1 0,0-1 0,0 1 0,0-1 0,0 1 0,0 0 0,0-1 0,0 1 0,0 0 0,0 0 0,0-1 0,0 1 0,0 0 0,0 0 0,0 0 0,0 0 0,0 1 0,-1-1 0,1 0 0,0 0 0,0 1 0,0-1 0,0 0 0,0 1 0,0-1 0,1 1 0,-1 0 0,0-1 0,0 1 0,0 0 0,0-1 0,1 1 0,-1 0 0,0 0 0,1-1 0,-1 1 0,0 0 0,1 0 0,-1 0 0,1 0 0,-1 2 0,-3 6 0,0-1 0,0 1 0,1 0 0,0 0 0,1 0 0,0 1 0,0-1 0,1 0 0,0 1 0,1-1 0,0 1 0,1 12 0,0-21 0,-1 1 0,0-1 0,1 0 0,-1 0 0,0 0 0,1 1 0,0-1 0,-1 0 0,1 0 0,0 0 0,-1 0 0,1 0 0,0 0 0,0 0 0,0 0 0,0 0 0,0-1 0,0 1 0,0 0 0,0-1 0,0 1 0,0 0 0,3 0 0,-1 0 0,0-1 0,0 1 0,0-1 0,0 0 0,0 0 0,1 0 0,-1 0 0,0-1 0,5 0 0,0-2 0,1 1 0,-1-1 0,-1 0 0,1-1 0,0 0 0,11-8 0,-10 6 0,-1-1 0,-1 0 0,1 0 0,-1-1 0,0 0 0,-1 0 0,0-1 0,0 0 0,-1 0 0,0 0 0,-1-1 0,0 1 0,0-1 0,-1 0 0,0 0 0,-1-1 0,2-10 0,-19 41 0,8-1 0,1 0 0,1 0 0,0 0 0,2 0 0,0 1 0,-1 38 0,4-57 0,0 1 0,0-1 0,0 1 0,0-1 0,0 1 0,0-1 0,0 1 0,0-1 0,1 1 0,-1-1 0,0 1 0,1-1 0,-1 0 0,1 1 0,0-1 0,-1 0 0,1 1 0,0-1 0,0 0 0,0 0 0,0 0 0,0 0 0,0 0 0,0 0 0,0 0 0,0 0 0,1 0 0,-1 0 0,0-1 0,0 1 0,1-1 0,-1 1 0,1-1 0,-1 1 0,0-1 0,1 0 0,-1 1 0,1-1 0,-1 0 0,1 0 0,-1 0 0,3-1 0,1 1 0,0-1 0,-1-1 0,1 1 0,-1-1 0,1 1 0,-1-1 0,1-1 0,-1 1 0,0-1 0,0 1 0,0-1 0,4-4 0,6-8 0,0 0 0,-2 0 0,0-1 0,0-1 0,-2 0 0,0 0 0,-1-1 0,-1-1 0,10-32 0,-23 69 0,-22 84 0,24-92 0,1 1 0,1-1 0,0 1 0,1-1 0,0 1 0,0-1 0,3 18 0,-2-28-16,-1 1 1,0 0-1,1-1 0,-1 1 1,0 0-1,1-1 1,-1 1-1,1 0 0,-1-1 1,1 1-1,-1-1 0,1 1 1,-1-1-1,1 1 1,0-1-1,-1 1 0,1-1 1,0 0-1,0 1 0,-1-1 1,1 0-1,0 0 1,-1 0-1,1 1 0,0-1 1,0 0-1,0 0 0,-1 0 1,1 0-1,0 0 0,0 0 1,-1 0-1,1-1 1,0 1-1,0 0 0,-1 0 1,1-1-1,0 1 0,-1 0 1,1-1-1,0 1 1,-1 0-1,1-1 0,0 0 1,30-21-2202,-21 8 13,-1 1 0,0-1 0,-1-1 0,-1 1 0,0-1 0,4-17 0,7-23-7346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3.131"/>
    </inkml:context>
    <inkml:brush xml:id="br0">
      <inkml:brushProperty name="width" value="0.025" units="cm"/>
      <inkml:brushProperty name="height" value="0.025" units="cm"/>
    </inkml:brush>
  </inkml:definitions>
  <inkml:trace contextRef="#ctx0" brushRef="#br0">199 22 4837,'8'-21'9144,"-7"39"-4045,-10 41-1939,8-56-3059,-39 227 5726,35-184-4959,1 1-1,6 91 0,4-107-782,-5-30-77,-1-1 0,0 1 0,1 0 0,-1 0 0,1 0 0,-1 0 0,1 0 0,-1-1 0,1 1 0,0 0 0,-1 0-1,1-1 1,0 1 0,0 0 0,-1-1 0,1 1 0,0-1 0,0 1 0,0-1 0,0 0 0,0 1 0,0-1 0,0 0 0,0 0 0,0 1-1,1-1 1,-2-1-32,1 0 1,0 1-1,-1-1 0,1 0 0,-1 0 0,1 0 0,-1 1 0,1-1 0,-1 0 0,0 0 0,1 0 0,-1 0 0,0 0 1,0 0-1,0 0 0,0 0 0,0 0 0,0 0 0,0 0 0,0 0 0,0 1 0,0-1 0,0 0 0,-1 0 1,1-1-1,-6-29-684,-3 17 650,1 0 1,-2 0-1,0 0 0,-1 1 0,0 1 0,-25-22 0,19 19 96,2 0-1,0-1 0,-16-23 0,31 39-25,-1-1 0,1 1 0,0 0 0,-1-1 0,1 1 0,0 0 0,0-1 0,0 1 0,0-1 0,-1 1 0,1 0 0,0-1 0,0 1 0,0-1 0,0 1 0,0-1 0,0 1 0,0 0 0,0-1 0,0 1 0,0-1 0,0 1 1,0-1-1,0 1 0,1 0 0,-1-1 0,0 1 0,0-1 0,0 1 0,0 0 0,1-1 0,-1 1 0,0 0 0,1-1 0,-1 1 0,1-1 0,20-6 871,39 5 859,-45 2-1529,1 0-209,-6 1-13,1-1-1,0 0 1,-1-1-1,1 0 1,-1-1-1,0 0 1,1-1-1,-1 0 1,12-5-1,-21 7-181,-1 1 0,1-1 0,0 0-1,-1 1 1,1-1 0,0 0 0,-1 1-1,1-1 1,-1 0 0,1 0 0,-1 1 0,1-1-1,-1 0 1,0 0 0,1 0 0,-1 0 0,0 1-1,0-1 1,0 0 0,0 0 0,0 0-1,0 0 1,0 0 0,0 0 0,0 0 0,0 0-1,0 1 1,0-1 0,-1 0 0,1 0-1,0 0 1,-1 0 0,1 1 0,0-1 0,-1 0-1,1 0 1,-1 0 0,1 1 0,-1-1-1,0 0 1,1 1 0,-1-1 0,0 1 0,1-1-1,-1 1 1,-1-2 0,-37-23-11572,9 10 2880</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3.484"/>
    </inkml:context>
    <inkml:brush xml:id="br0">
      <inkml:brushProperty name="width" value="0.025" units="cm"/>
      <inkml:brushProperty name="height" value="0.025" units="cm"/>
    </inkml:brush>
  </inkml:definitions>
  <inkml:trace contextRef="#ctx0" brushRef="#br0">56 32 11307,'0'0'7431,"-52"-23"-5157,48 19-705,4 3-384,0-2-704,8 3-417,10 0-384,2 0-1858,7 0-1762,0 7-3555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3.812"/>
    </inkml:context>
    <inkml:brush xml:id="br0">
      <inkml:brushProperty name="width" value="0.025" units="cm"/>
      <inkml:brushProperty name="height" value="0.025" units="cm"/>
    </inkml:brush>
  </inkml:definitions>
  <inkml:trace contextRef="#ctx0" brushRef="#br0">107 19 6502,'0'0'24391,"-3"-4"-22747,2 3-1631,0 0-1,0 0 0,0 0 0,0 0 0,0 0 0,0 0 0,0 0 0,-1 0 1,1 0-1,0 0 0,-1 1 0,1-1 0,0 1 0,-1-1 0,1 1 1,0-1-1,-1 1 0,1 0 0,-1 0 0,1 0 0,-1 0 0,-1 0 0,2 0-24,0 1 0,0-1 0,-1 1 0,1-1-1,0 1 1,0 0 0,0 0 0,0-1-1,0 1 1,0 0 0,0 0 0,1 0 0,-1 0-1,0 0 1,0 0 0,1 0 0,-1 1-1,1-1 1,-1 0 0,1 0 0,-1 0 0,1 1-1,0-1 1,-1 0 0,1 0 0,0 1-1,0-1 1,0 0 0,0 1 0,0-1 0,1 2-1,-1 0-57,0-1 0,1 1 0,-1-1-1,1 1 1,0-1 0,0 0 0,0 1 0,0-1-1,0 0 1,0 0 0,0 0 0,1 0-1,-1 0 1,1 0 0,0 0 0,0 0 0,-1 0-1,1-1 1,3 2 0,52 31-1944,-48-30 1881,-1 0 1,0 1 0,0-1-1,0 2 1,-1-1 0,1 1-1,8 9 1,-14-13 211,-1-1 0,0 1 0,0 0 1,-1-1-1,1 1 0,0 0 0,0 0 1,-1 0-1,1-1 0,-1 1 0,0 0 0,1 0 1,-1 0-1,0 0 0,0 0 0,-1 3 1,1-2 216,-2 1 1,1 0 0,0 0 0,-1-1-1,1 1 1,-1-1 0,0 0 0,0 1-1,-1-1 1,-4 5 0,-1 0-181,0 0 1,0-1 0,0 0-1,-1-1 1,-1 0-1,1 0 1,-13 5 0,16-8-293,0-1 0,0 0 0,0 0 0,0 0 0,-1-1 0,-7 1 0,11-2-331,0 0 0,0 0 0,0 0-1,1-1 1,-1 1 0,0-1 0,0 1 0,0-1 0,0 0-1,0 0 1,1 0 0,-1 0 0,0-1 0,-2-1 0,-12-17-14217</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4.421"/>
    </inkml:context>
    <inkml:brush xml:id="br0">
      <inkml:brushProperty name="width" value="0.025" units="cm"/>
      <inkml:brushProperty name="height" value="0.025" units="cm"/>
    </inkml:brush>
  </inkml:definitions>
  <inkml:trace contextRef="#ctx0" brushRef="#br0">36 0 18417,'0'0'4981,"-3"13"-2386,-3 15-1480,-16 79 1504,20-93-2289,1-1 1,0 1-1,0-1 1,1 1-1,4 26 1,-3-39-311,-1 1 0,1-1 1,-1 0-1,1 0 0,0 1 0,-1-1 0,1 0 1,0 0-1,0 0 0,0 0 0,0 0 0,0 0 1,0 0-1,0 0 0,0 0 0,0 0 0,0 0 1,1-1-1,-1 1 0,0-1 0,1 1 0,-1-1 1,0 1-1,1-1 0,-1 0 0,0 1 1,1-1-1,-1 0 0,1 0 0,-1 0 0,0 0 1,1 0-1,-1-1 0,2 1 0,3-1 25,0 0-1,0-1 1,0 1 0,-1-1-1,1-1 1,10-4 0,1-5-40,-1-1 0,0 0 1,-1-1-1,0-1 0,-1 0 1,-1-1-1,18-27 0,14-15-10,-45 59 5,1 0 0,0 0 0,-1 0 0,1 0 0,-1 0 0,1 1 0,-1-1 0,1 0 0,-1 0 0,0 1 0,0-1 0,1 0 0,-1 0 0,0 1 0,0-1 0,-1 2 0,-19 219 0,19-221 0,1 0 0,0 0 0,0 0 0,0 0 0,0 0 0,-1 0 0,1 0 0,0 0 0,1 0 0,-1 0 0,0 0 0,0 0 0,0 0 0,1 0 0,-1 0 0,0 0 0,1 0 0,-1 0 0,1 0 0,-1 0 0,1 0 0,-1-1 0,1 1 0,0 0 0,0 0 0,-1-1 0,1 1 0,0 0 0,0-1 0,0 1 0,-1-1 0,1 1 0,0-1 0,0 1 0,0-1 0,0 0 0,0 1 0,0-1 0,0 0 0,0 0 0,0 0 0,0 0 0,0 0 0,0 0 0,0 0 0,0 0 0,0 0 0,0 0 0,0 0 0,0-1 0,0 1 0,0 0 0,0-1 0,0 1 0,0-1 0,1 0 0,5-3 0,-1 1 0,0-1 0,0 0 0,0-1 0,-1 1 0,10-10 0,9-17 0,21-35 0,-3 4 0,-42 62 0,0-1 0,1 1 0,-1 0 0,0 0 0,0 0 0,0 0 0,0-1 0,0 1 0,0 0 0,0 0 0,0 0 0,0 0 0,0-1 0,1 1 0,-1 0 0,0 0 0,0 0 0,0 0 0,0 0 0,0 0 0,1-1 0,-1 1 0,0 0 0,0 0 0,0 0 0,0 0 0,1 0 0,-1 0 0,0 0 0,0 0 0,0 0 0,1 0 0,-1 0 0,0 0 0,0 0 0,0 0 0,1 0 0,-1 0 0,0 0 0,0 0 0,0 0 0,0 0 0,1 0 0,-1 0 0,0 0 0,0 1 0,0-1 0,0 0 0,1 0 0,-1 0 0,0 0 0,0 0 0,0 0 0,0 1 0,4 15 0,-4 24 0,0-37 0,-11 90 0,13-92 0,0-1 0,0 1 0,0-1 0,0 0 0,0 0 0,0 0 0,0 0 0,0 0 0,0-1 0,0 1 0,0-1 0,0 1 0,4-2 0,5-3-942,0-1 0,-1 1 0,20-15 0,-21 13-644,1 0 1,-1-1-1,-1 0 0,0-1 1,0 0-1,0 0 1,8-15-1,-10 14-11621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15.372"/>
    </inkml:context>
    <inkml:brush xml:id="br0">
      <inkml:brushProperty name="width" value="0.025" units="cm"/>
      <inkml:brushProperty name="height" value="0.025" units="cm"/>
    </inkml:brush>
  </inkml:definitions>
  <inkml:trace contextRef="#ctx0" brushRef="#br0">89 456 20147,'0'0'10522,"0"-8"-9374,0-25-497,-1 33-643,1 0-1,-1 0 1,0 0 0,1 0 0,-1 0-1,1 0 1,-1 0 0,1 0-1,-1 0 1,1 0 0,-1 0-1,1 1 1,-1-1 0,1 0-1,-1 0 1,1 1 0,-1-1 0,1 0-1,0 1 1,-1-1 0,1 0-1,-1 1 1,1-1 0,0 0-1,-1 1 1,1-1 0,0 1-1,0-1 1,-1 1 0,1-1 0,0 1-1,0-1 1,0 1 0,-17 19 29,6-6-37,6-8 0,0 0 0,0 0 0,1 0 0,0 0 0,0 1 0,1 0 0,-1 0 0,1 0 0,1 0 0,0 0 0,-3 13 0,5-19-1,1 0 0,-1 0 0,1 0-1,-1 0 1,1 0 0,-1 0 0,1 0 0,0-1 0,-1 1 0,1 0 0,0 0-1,0-1 1,0 1 0,-1 0 0,1-1 0,0 1 0,0-1 0,0 1-1,0-1 1,0 1 0,0-1 0,0 0 0,0 0 0,0 1 0,0-1 0,0 0-1,0 0 1,1 0 0,-1 0 0,1 0 0,43 0-164,-35 0 61,-6 0 91,0 0 0,0 0 1,0-1-1,0 1 1,-1-1-1,1 0 0,0 0 1,0 0-1,-1-1 0,1 1 1,-1-1-1,1 0 1,-1 0-1,0 0 0,0 0 1,0 0-1,0-1 0,0 0 1,0 1-1,-1-1 0,1 0 1,-1 0-1,0-1 1,0 1-1,0 0 0,0-1 1,0 1-1,-1-1 0,0 1 1,0-1-1,0 0 1,0 0-1,0 0 0,-1 1 1,0-1-1,1 0 0,-2 0 1,1 0-1,0 0 0,-2-4 1,2 7 35,0-1 1,-1 1-1,0-1 1,1 1-1,-1 0 1,0-1-1,0 1 1,0 0-1,1-1 1,-1 1-1,-1 0 1,1 0-1,0 0 1,0 0-1,0 0 1,-1 0-1,1 0 1,0 1-1,-1-1 1,1 0-1,0 1 1,-1-1-1,1 1 1,-1-1-1,1 1 1,-1 0-1,0 0 1,1-1-1,-1 1 1,1 0-1,-1 0 1,1 1-1,-1-1 1,-1 1-1,3-2-23,0 1 0,1 0 1,-1 0-1,0 0 0,0 0 0,1 0 0,-1 0 0,0 0 1,1 0-1,-1 0 0,0 0 0,0 1 0,1-1 0,-1 0 1,0 0-1,0 0 0,1 0 0,-1 0 0,0 0 1,0 1-1,1-1 0,-1 0 0,0 0 0,0 0 0,1 1 1,-1-1-1,0 0 0,0 0 0,0 1 0,0-1 0,0 0 1,1 0-1,-1 1 0,0-1 0,0 0 0,0 0 1,0 1-1,0-1 0,0 0 0,0 1 0,0-1 0,0 0 1,0 0-1,0 1 0,0-1 0,0 0 0,0 1 0,0-1 1,0 0-1,0 0 0,0 1 0,-1-1 0,1 0 0,0 0 1,0 1-1,0-1 0,0 0 0,-1 0 0,1 1 1,0-1-1,0 0 0,0 0 0,-1 0 0,1 1 0,0-1 1,0 0-1,-1 0 0,1 0 0,23 3-60,-18-4-43,0 0-1,1-1 1,-1 0 0,0 0 0,0 0-1,0 0 1,0-1 0,-1 0 0,1 0-1,-1 0 1,0-1 0,6-5 0,46-53-2373,-49 53 1965,22-28-980,42-70 0,-60 87 1350,-1-1 0,0 0 0,-2 0 0,0-1 0,7-35 0,-49 191 1083,21-91-342,2 1 0,1 0 0,-5 74 0,14-104-475,1-6-93,-1 0 0,1 1 0,1-1 0,-1 0 0,4 15 1,-3-22-11,-1 1 1,1-1 0,-1 1-1,1-1 1,0 0 0,0 1 0,0-1-1,-1 0 1,1 1 0,0-1-1,1 0 1,-1 0 0,0 0 0,0 0-1,0 0 1,1 0 0,-1 0-1,0-1 1,1 1 0,-1 0 0,1-1-1,-1 1 1,1-1 0,-1 1 0,1-1-1,-1 0 1,1 1 0,0-1-1,-1 0 1,1 0 0,-1 0 0,1-1-1,0 1 1,-1 0 0,1-1-1,1 0 1,2 0 3,0-2-1,0 1 1,0-1 0,0 1-1,0-1 1,0-1-1,-1 1 1,0-1-1,0 1 1,0-1 0,0-1-1,0 1 1,-1 0-1,1-1 1,3-8 0,7-11 68,19-43 0,-33 66-94,32-79 605,-3-1 0,27-123 0,-63 236-438,-11 46 119,4 0 0,-4 86 0,17-144-251,0 6 17,1-1-1,4 30 1,-4-50-48,1 0 0,0 0 1,0 0-1,0 0 0,0 0 1,1 0-1,0-1 0,0 1 0,0 0 1,1-1-1,0 0 0,-1 1 1,2-1-1,-1-1 0,0 1 0,1 0 1,4 4-1,-7-8-4,0 1-1,-1-1 1,1 1-1,0 0 1,0-1 0,-1 1-1,1-1 1,0 0 0,0 1-1,0-1 1,0 0-1,-1 1 1,1-1 0,0 0-1,0 0 1,0 0 0,0 0-1,0 0 1,0 0-1,0 0 1,0 0 0,0 0-1,-1 0 1,1 0 0,0-1-1,0 1 1,0 0-1,0-1 1,0 1 0,-1 0-1,2-2 1,0 1-3,-1-1 0,0 0 0,0 0 1,-1 0-1,1 0 0,0 1 0,-1-1 0,1 0 0,-1 0 0,1 0 1,-1 0-1,0-1 0,0-2 0,0-5-35,0 0 1,-1 0-1,-1 0 0,-4-19 1,0 16 42,1 2 0,-1-1 0,-1 1 1,0 0-1,-1 0 0,0 1 0,0 0 0,-1 1 1,-17-15-1,5 7 42,-1 1 0,-1 1 0,-39-20 0,132 32-47,-26 3 33,183-7-994,-191 3-641,1-2 0,40-12 1,29-16-13870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2.810"/>
    </inkml:context>
    <inkml:brush xml:id="br0">
      <inkml:brushProperty name="width" value="0.025" units="cm"/>
      <inkml:brushProperty name="height" value="0.025" units="cm"/>
    </inkml:brush>
  </inkml:definitions>
  <inkml:trace contextRef="#ctx0" brushRef="#br0">0 43 18033,'0'0'8974,"11"-7"-7832,-3 2-946,0 0-1,0 1 0,1 0 0,-1 1 1,1 0-1,0 0 0,0 1 1,0 0-1,0 0 0,0 1 1,14 0-1,-17 1-78,1 0 0,0 1 0,-1 0 1,1 0-1,-1 1 0,1-1 0,-1 1 0,0 1 1,0-1-1,9 6 0,-13-7-90,0 1-1,0-1 1,-1 0 0,1 1-1,0-1 1,-1 1-1,0 0 1,1-1 0,-1 1-1,0 0 1,0 0 0,0 0-1,0 0 1,0 0-1,0 0 1,0 0 0,-1 0-1,1 0 1,-1 0-1,0 1 1,1-1 0,-1 0-1,0 0 1,0 0 0,0 1-1,-1-1 1,1 0-1,0 0 1,-1 0 0,0 0-1,1 0 1,-1 0 0,0 0-1,0 0 1,0 0-1,-2 3 1,-4 5-27,-1 0 0,1-1 0,-1 0 0,-1 0 0,0-1 0,-15 12 0,14-13 0,0 2 0,0-1 0,1 1 0,0 1 0,-14 18 0,23-27 1,-1 0 1,0 0-1,1-1 1,-1 1-1,1 0 0,-1 0 1,1 0-1,-1 0 1,1 0-1,0 0 0,-1 0 1,1 0-1,0-1 1,0 1-1,0 0 1,-1 0-1,1 0 0,0 0 1,0 0-1,1 0 1,-1 0-1,0 0 0,0 0 1,0 0-1,1 0 1,-1 0-1,0 0 0,1 0 1,-1 0-1,1 0 1,-1 0-1,1-1 0,-1 1 1,1 0-1,0 0 1,-1-1-1,1 1 0,0 0 1,0-1-1,-1 1 1,1-1-1,0 1 0,0-1 1,0 1-1,0-1 1,0 0-1,0 1 0,0-1 1,0 0-1,0 0 1,0 0-1,0 1 1,1-1-1,10 1-41,0 0 0,1-1 0,20-1 1,-14 0-204,44-1-3793,0-10-6085,-23-3-2333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8:26.601"/>
    </inkml:context>
    <inkml:brush xml:id="br0">
      <inkml:brushProperty name="width" value="0.025" units="cm"/>
      <inkml:brushProperty name="height" value="0.025" units="cm"/>
    </inkml:brush>
  </inkml:definitions>
  <inkml:trace contextRef="#ctx0" brushRef="#br0">2301 396 6854,'-168'-19'297,"79"7"131,-90 1 1,110 14-370,0 3 0,1 4 0,0 2 0,1 4 1,0 2-1,2 3 0,-92 43 0,-420 247 344,562-302-409,-92 55 140,-130 102 1,208-142 46,0 0 1,2 2 0,1 1 0,1 1 0,2 1 0,1 1 0,1 1-1,1 0 1,-15 37 0,26-47-150,2 0 1,0 1-1,2 0 1,0 0-1,1 1 0,2-1 1,0 1-1,1 0 0,2 0 1,0-1-1,1 1 1,2 0-1,0-1 0,1 0 1,1 0-1,1 0 0,1-1 1,1 0-1,1-1 1,1 0-1,1 0 0,0-1 1,2-1-1,0 0 0,0 0 1,2-2-1,0 0 1,1-1-1,1 0 0,24 14 1,21 8-53,0-3 0,3-3 1,78 26-1,217 52 160,-176-56-100,70 26 21,247 69 398,-367-116-188,249 27 0,-184-49-46,1-8 0,396-50 0,387-134-168,-659 116-61,362-85-83,-623 133 68,0-2-1,-1-3 1,-1-3-1,66-39 1,-100 49 70,-1-2 1,-1-1-1,-1-1 1,0-1-1,-2-1 1,0-1 0,-2-1-1,0-1 1,-2-1-1,28-49 1,-25 32 60,-3-2 1,-1 0 0,-2-1 0,15-73-1,-24 81-76,-1-1 1,-2 0-1,-2 0 0,-1 0 0,-2 0 0,-7-44 1,1 55-18,0 0 0,-2 1 0,-1-1 1,-1 2-1,-1-1 0,-1 2 1,-2 0-1,-1 0 0,-27-32 1,-8-4 68,-3 3 1,-75-63 0,55 60 93,-3 4 1,-2 2 0,-2 5-1,-2 2 1,-3 5 0,-1 3 0,-2 4-1,-97-25 1,4 12-179,-2 8 0,-341-30-1,227 55 37,-312 23 0,-463 108-3,949-95-242,-170 47 0,241-51-813,1 3 0,1 2 0,0 3 0,2 1 0,-75 51 0,44-16-4150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9:50.898"/>
    </inkml:context>
    <inkml:brush xml:id="br0">
      <inkml:brushProperty name="width" value="0.025" units="cm"/>
      <inkml:brushProperty name="height" value="0.025" units="cm"/>
    </inkml:brush>
  </inkml:definitions>
  <inkml:trace contextRef="#ctx0" brushRef="#br0">61 114 6951,'-55'1'7126,"50"0"-4764,7-1-482,30 3-991,549-18 3466,-428 6-3943,204-13-43,296-14 223,-265 14 1586,-421 23-2968,-13 0-2595,3-6-4484,15-6-5247</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2:44.846"/>
    </inkml:context>
    <inkml:brush xml:id="br0">
      <inkml:brushProperty name="width" value="0.025" units="cm"/>
      <inkml:brushProperty name="height" value="0.025" units="cm"/>
    </inkml:brush>
  </inkml:definitions>
  <inkml:trace contextRef="#ctx0" brushRef="#br0">6640 637 5862,'-70'-43'2403,"-81"-37"1,45 33-1276,-146-43 0,-368-56 857,-682-45-159,918 163-1710,0 16 0,-1 18 0,-668 96 0,864-72 289,2 9 0,2 8 0,-179 72 0,269-82-204,1 5 0,3 3-1,1 5 1,3 3-1,2 4 1,3 4-1,-97 92 1,155-129-197,1 0 1,2 1-1,0 2 1,2 0 0,1 1-1,-29 60 1,42-75 1,-1 1 1,1 0 0,1 0 0,1 0-1,0 1 1,1-1 0,0 1 0,1 0-1,1 0 1,0-1 0,1 1 0,1 0-1,0-1 1,1 1 0,1-1 0,0 0-1,0 0 1,8 15 0,3-4 43,0-1 0,1-1 1,1 0-1,2-1 0,0-1 0,1-1 1,1 0-1,1-2 0,0-1 0,35 21 1,14 3-1,2-2 1,105 38-1,-14-19-219,1-7 0,332 57 0,357-9 63,978-28 574,-1262-92-425,685-114 1,-638 13-49,-457 80 13,273-112-1,-386 134 12,-1-2-1,0-3 1,64-45-1,-97 60-9,0 0-1,0-1 1,-1-1 0,0 0-1,-1 0 1,-1-1-1,0-1 1,-1 1 0,0-2-1,-1 1 1,-1-1-1,0-1 1,-1 1 0,8-31-1,-11 27 83,0-1-1,-2 1 0,0-1 0,-1 1 1,-1-1-1,-1 1 0,0-1 0,-2 1 1,-6-23-1,1 16 70,-1 1 0,-1 0 0,-1 1 0,-1 0 0,-1 1 1,-18-23-1,-3 4 23,-3 1 0,-1 1 0,-1 3 0,-3 1 0,-1 2 0,-49-29 0,1 9-210,-3 5 1,-1 3-1,-3 5 1,-1 4-1,-2 4 1,-145-26-1,29 22-2253,-2 11 0,-237 0 0,99 23-4681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9:57.419"/>
    </inkml:context>
    <inkml:brush xml:id="br0">
      <inkml:brushProperty name="width" value="0.025" units="cm"/>
      <inkml:brushProperty name="height" value="0.025" units="cm"/>
    </inkml:brush>
  </inkml:definitions>
  <inkml:trace contextRef="#ctx0" brushRef="#br0">86 74 3427,'0'0'1084,"-8"0"-545,-42 0 847,23 0 5540,27 0-6451,14 19 470,2-9-839,-1-1-1,2 0 1,-1-2 0,1 1-1,0-2 1,1 0 0,0-2-1,0 0 1,23 3 0,27-1 598,81-3 1,-45-2-352,2196-33 2481,-1952 25-2792,214-18 44,-396 0 17,-97 12-26,1 4 0,1 2 0,75 3 1,-136 6-66,0 0 1,0 1 0,0 1-1,-1-1 1,1 1 0,-1 1-1,0 0 1,0 0 0,14 13-1,29 14 96,-31-21 5,-8-4-185,0 0-1,1 0 0,0-2 1,0 1-1,1-2 0,-1 0 1,1-1-1,0 0 0,21 1 0,286 23 587,-56-1-494,279-8-18,-201-8 7,662-19-2,-2-54 7,286-10-3,-608 49-13,942-1 57,-1238 40-54,302 10 14,-76 4 19,142 1-222,41-16 172,61-9-595,-430-10 682,-406 5-63,402-5-210,-3-35 71,-214 4 75,352-40 1308,-550 74-2295,-17-3-149,-32-5-1482,29 7 1481,-48-14-4562</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9:58.555"/>
    </inkml:context>
    <inkml:brush xml:id="br0">
      <inkml:brushProperty name="width" value="0.025" units="cm"/>
      <inkml:brushProperty name="height" value="0.025" units="cm"/>
    </inkml:brush>
  </inkml:definitions>
  <inkml:trace contextRef="#ctx0" brushRef="#br0">5854 376 13741,'-6'0'392,"1"-2"1,-1 1-1,1-1 1,0 0-1,0 0 1,-1 0-1,-7-6 1,-23-8-709,-354-61-6613,229 51 7137,141 22-71,-569-95 3308,-4 30-2404,-755 5-390,1024 62-491,-419 51 1,459-12 437,3 13-1,-378 116 1,624-155-367,-1 2-1,2 1 0,0 1 1,1 2-1,0 2 1,-36 27-1,60-38-187,-1 0 1,2 1-1,-1 0 0,1 0 1,0 1-1,1 0 0,0 0 0,1 1 1,-9 20-1,12-22-46,0 1 0,1-1 0,0 1 0,0 0-1,1 0 1,0 0 0,1 0 0,0 0 0,1 0 0,0-1 0,0 1-1,1 0 1,5 16 0,-1-12-1,1-1-1,0 1 1,0-1-1,1 0 1,1-1-1,0 0 1,1 0-1,0-1 0,0-1 1,2 1-1,-1-2 1,1 1-1,17 9 1,10 5 17,1-2 0,1-2 0,50 18 1,10-4-126,2-4 1,1-5 0,142 16-1,326 4 184,1213-6 302,-1462-48-337,491-79 0,304-147 81,-803 142-75,-258 71-27,-1-1 0,-1-3 0,69-44-1,-113 63 49,-1 0 0,0-1-1,-1 0 1,0 0 0,0-1 0,-1 0-1,14-19 1,-20 25-43,-1 0-1,1 0 1,0 0-1,-1 0 1,0 0 0,0 0-1,0-1 1,0 1 0,0 0-1,-1-1 1,0 1 0,1 0-1,-1-1 1,0 1-1,-1-1 1,1 1 0,-1 0-1,1-1 1,-1 1 0,0 0-1,0-1 1,0 1 0,-1 0-1,1 0 1,-1 0-1,0 0 1,0 0 0,0 1-1,0-1 1,0 1 0,0-1-1,-6-3 1,-10-9-18,-1 1 0,0 1 0,-1 1 0,0 1-1,-1 1 1,0 1 0,-26-8 0,-162-39 133,192 52-103,-478-78 523,-9 39-615,57 22-1028,203 11-1473,-3-2-2351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4:17.312"/>
    </inkml:context>
    <inkml:brush xml:id="br0">
      <inkml:brushProperty name="width" value="0.025" units="cm"/>
      <inkml:brushProperty name="height" value="0.025" units="cm"/>
    </inkml:brush>
  </inkml:definitions>
  <inkml:trace contextRef="#ctx0" brushRef="#br0">5215 247 9449,'0'0'2370,"-7"8"-1825,-21 25-177,28-32-489,0-1-1,0 0 0,0 0 1,0 0-1,0 0 1,0 0-1,0 1 1,0-1-1,0 0 1,0 0-1,0 0 1,0 0-1,0 0 1,0 1-1,0-1 1,0 0-1,0 0 1,0 0-1,0 0 1,-1 0-1,1 0 1,0 1-1,0-1 1,0 0-1,0 0 1,0 0-1,0 0 1,0 0-1,-1 0 0,1 0 1,0 0-1,0 0 1,0 0-1,0 0 1,0 0-1,0 0 1,-1 0-1,1 0 1,0 0-1,0 0 1,0 0-1,0 0 1,0 0-1,-1 0 1,1 0-1,0 0 1,0 0-1,0 0 1,0 0-1,0 0 1,-1 0-1,1 0 1,0 0-1,0 0 1,0 0-1,0 0 0,0 0 1,0-1-1,0 1 1,-1 0-1,1 0 1,0 0-1,0 0 1,0 0-1,0 0 1,0 0-1,0-1 1,0 1-1,0 0 1,1-15-781,-1-2 8223,-2 16-7116,0 0 0,0 0 0,1 1 0,-1-1 0,0 0 0,0 1 1,0 0-1,0 0 0,0-1 0,0 1 0,0 0 0,0 0 0,0 1 1,0-1-1,0 0 0,0 1 0,0-1 0,0 1 0,-1 0 0,-37 23 833,35-20-1004,1-1 0,-1 1-1,1-1 1,-1-1 0,0 1-1,0-1 1,0 0 0,-1 0-1,-9 2 1,1-2-7,0-1 1,0 0-1,0-1 0,0-1 1,0 0-1,0-1 0,0 0 1,1-1-1,-1-1 1,1 0-1,0-1 0,0 0 1,0-1-1,1 0 0,-22-16 1,6 2 210,-1 2 1,-1 1 0,0 1-1,-1 1 1,-52-16 0,24 14-140,-1 3 0,-76-8 0,-642-36 318,456 47-144,-170-1 94,295 11-213,-531 7 144,3 44 120,599-36-102,1 7-1,-147 43 0,227-50-266,0 2 0,1 2 0,0 2 0,2 1 0,0 3 0,2 1 0,1 2 0,0 2 0,-36 37 0,65-55-44,0 0-1,2 1 1,-1 0-1,1 1 1,1-1-1,0 1 1,1 1-1,1-1 1,0 1-1,1 0 0,0 0 1,1 1-1,0-1 1,2 1-1,-1-1 1,2 1-1,0 0 1,1-1-1,0 1 0,1-1 1,1 1-1,0-1 1,9 24-1,-5-22 10,0 0-1,2-1 1,-1 0-1,2 0 1,0-1-1,1 0 0,0-1 1,25 22-1,-15-18-3,0-1 1,2 0-1,-1-2 0,2-1 0,28 11 0,24 4 8,2-3 0,145 26-1,-173-41-6,1406 201 106,-1252-192-113,778 51 14,269-60 14,-1088-14-99,282-43 0,-331 25 34,-1-4-1,-2-5 1,136-57 0,-194 65 42,-2-1 1,86-56 0,-123 71-6,0-1 0,0-1 1,-1-1-1,0 1 1,-1-2-1,0 0 1,-1 0-1,-1-1 0,0-1 1,-1 1-1,0-2 1,-2 1-1,9-24 0,-13 29 6,-1 1 0,0-1-1,-1 0 1,0-1-1,0 1 1,-1 0-1,-1 0 1,1 0-1,-2 0 1,1 0-1,-6-14 1,2 9-1,0 1 0,-2 0 1,0 0-1,0 1 0,-1 0 0,-19-23 1,-2 4-2,-2 1 0,-2 2-1,0 1 1,-52-33 0,18 19-8,-2 3-1,-1 3 1,-2 3-1,-2 3 0,-1 4 1,0 2-1,-148-24 1,-170 7-2495,2 37-5213,170 13-2637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4:24.815"/>
    </inkml:context>
    <inkml:brush xml:id="br0">
      <inkml:brushProperty name="width" value="0.025" units="cm"/>
      <inkml:brushProperty name="height" value="0.025" units="cm"/>
    </inkml:brush>
  </inkml:definitions>
  <inkml:trace contextRef="#ctx0" brushRef="#br0">0 327 2594,'0'0'6471,"12"-2"-6178,5 1-226,0 0 0,-1 0-1,1 2 1,0 0 0,22 4 0,13 3-46,1-3 0,102-3 0,110-24 484,-78 4 491,809-32 804,-756 40-1694,685-2-15,96-4 127,700-3 478,-1656 19-703,509 8 46,741-4-14,-129-4 0,461-16 105,-545-58 63,666-21 1354,-1001 94-2129,-707-3-2018,-10-14-3582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4:29.263"/>
    </inkml:context>
    <inkml:brush xml:id="br0">
      <inkml:brushProperty name="width" value="0.025" units="cm"/>
      <inkml:brushProperty name="height" value="0.025" units="cm"/>
    </inkml:brush>
  </inkml:definitions>
  <inkml:trace contextRef="#ctx0" brushRef="#br0">0 51 12268,'15'1'571,"180"9"-409,628-3-100,-745-13 328,1098-56 3058,-112 98-3338,-540-11-81,360-2 1,218 9 949,1963 47-707,-2803-78-256,1700-18 70,-1471-1-231,1771-40 1592,-2051 59-1426,235-4-1755,-369-4-615,-4-4-2007</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4:37.601"/>
    </inkml:context>
    <inkml:brush xml:id="br0">
      <inkml:brushProperty name="width" value="0.025" units="cm"/>
      <inkml:brushProperty name="height" value="0.025" units="cm"/>
    </inkml:brush>
  </inkml:definitions>
  <inkml:trace contextRef="#ctx0" brushRef="#br0">1 146 9577,'0'0'6774,"10"2"-6731,162 33 55,-31-9-94,56 7 333,233 9 1,-45-7 871,357 48 25,4-47-1139,-297-37-34,634 4 60,-536 0 26,411 13 186,154 12-298,1-50 993,-358-14-633,72-1-310,1129-98 160,-774 39 113,175-22-43,-424 75 1367,-829 53-2241,-25-2-1615,0-10-4435,-30-9-3054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0.376"/>
    </inkml:context>
    <inkml:brush xml:id="br0">
      <inkml:brushProperty name="width" value="0.025" units="cm"/>
      <inkml:brushProperty name="height" value="0.025" units="cm"/>
    </inkml:brush>
  </inkml:definitions>
  <inkml:trace contextRef="#ctx0" brushRef="#br0">15 415 7079,'0'0'3176,"-3"-11"-2781,0 6-397,1-1 1,1 1-1,-1-1 0,1 0 0,0 0 0,0 0 1,0 0-1,1 0 0,0 0 0,1 0 1,-1 0-1,1 0 0,0 1 0,0-1 0,1 0 1,0 0-1,0 1 0,0-1 0,1 1 0,4-9 1,9-4 430,1-1 1,1 2-1,1 0 1,0 1-1,1 1 1,0 1-1,2 1 1,-1 1-1,31-12 1,3 1-66,0 3-1,101-22 1,-123 34-392,1 2 1,0 1-1,0 2 0,38 0 0,-62 4-10,0 0-1,0 1 0,1-1 0,-1 2 1,-1 0-1,1 0 0,18 8 1,-23-7 23,1-1 1,-1 1 0,0 0 0,0 0 0,0 0 0,0 0 0,-1 1 0,0 0 0,0 0 0,0 0-1,0 1 1,-1-1 0,5 11 0,0 6 341,-2 1-1,0-1 1,-1 1 0,-1 0-1,-1 0 1,0 45 0,-16 142 1251,-60 289 445,-14 191 230,87-683-2236,-5 68 181,4 0 0,13 119 0,-8-171-190,0 0-1,1-1 0,2 0 0,0 0 0,1 0 1,1-1-1,2 0 0,0-1 0,0 0 0,2-1 1,1 0-1,28 30 0,-5-15-161,1-2-1,69 42 1,-76-55 123,-1 1-1,-2 1 1,0 1-1,-1 1 1,-1 2-1,44 54 1,-48-44 35,-1 1 1,-1 1 0,28 78-1,22 123 68,-46-143-24,45 109 0,-56-178-48,0 0 0,34 45 0,0 0 0,-40-58-28,-1 1-1,0 0 0,-1 0 1,-1 0-1,0 0 0,0 1 0,0 17 1,4 108 111,-7-94 53,3 104 440,10 221-128,-6-276-861,39 173-1,-43-247 394,1-1 0,2 0 0,0 0 0,1-1 0,0 0 0,2 0 0,0-1 0,2-1 0,0 1 0,0-2 0,2 0 0,0 0 0,1-1 0,0-1 0,23 16 0,-26-22 14,110 87-51,-105-79 152,-1 0 0,-1 0 0,-1 2-1,24 36 1,-5 2 89,-3 2-1,-2 1 1,-3 1 0,29 107-1,-51-155-144,0 0-1,-1 0 0,0 1 1,-1-1-1,-1 1 0,0-1 1,-1 1-1,0-1 0,-5 21 1,3-22 83,-1-1 1,0 0 0,-1 0 0,0-1 0,-1 1 0,0-1 0,0 0 0,-1-1-1,0 1 1,-1-1 0,-9 8 0,-52 40 895,-2-4 1,-92 53-1,28-20-454,-203 170 696,219-159-2610,115-93 1000,-27 18-2227,12-20-3710,9-11-4919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3.139"/>
    </inkml:context>
    <inkml:brush xml:id="br0">
      <inkml:brushProperty name="width" value="0.025" units="cm"/>
      <inkml:brushProperty name="height" value="0.025" units="cm"/>
    </inkml:brush>
  </inkml:definitions>
  <inkml:trace contextRef="#ctx0" brushRef="#br0">201 21 10794,'0'0'12033,"-8"-4"-8456,3 1-2908,3 2-531,0-1 1,0 1 0,0 0 0,-1-1 0,1 1 0,0 0 0,0 0 0,-1 1 0,1-1 0,0 0 0,-1 1 0,1-1 0,0 1 0,-1 0 0,1 0 0,-1 0 0,1 0 0,-1 0 0,1 1-1,0-1 1,-1 1 0,1-1 0,0 1 0,-3 1 0,-7 6 37,2 0 0,-1 1 0,1 1 0,0-1-1,1 2 1,0-1 0,-15 23 0,20-26-125,0-1 0,0 1 0,1 0-1,0 0 1,0 0 0,0 0 0,1 1 0,0-1 0,0 1 0,1-1 0,0 1-1,1 0 1,0-1 0,0 1 0,2 13 0,-1-17-51,0-1 0,1 0 0,0 0 0,0 0 0,0 0 0,0-1 0,0 1 0,0 0 0,1-1 0,-1 1 0,1-1 0,0 0 0,0 0 0,0 0 0,0 0 0,0-1 0,0 1 0,0-1 0,0 0 0,1 0 0,-1 0 0,0 0 0,1 0 0,-1-1 0,1 0 0,3 1 0,3-1 0,1 1 0,-1-1 0,0 0 0,0-1 0,0 0 0,0-1 0,0 0 0,10-4 0,-12 3 0,1-1 0,-1-1 0,0 1 0,0-2 0,-1 1 0,1-1 0,-1 0 0,0 0 0,-1-1 0,0 0 0,8-10 0,-10 12 0,-1-1 0,1 0 0,-1 0 0,0-1 0,0 1 0,-1 0 0,1-1 0,-1 0 0,-1 0 0,0 1 0,0-1 0,0 0 0,0 0 0,-1 0 0,-2-13 0,1 17-58,0 0-1,-1 0 1,0 0 0,1 0 0,-1 0-1,0 1 1,0-1 0,-1 0-1,1 1 1,0-1 0,-1 1-1,0 0 1,1 0 0,-1 0 0,0 0-1,0 1 1,0-1 0,0 1-1,-1 0 1,1 0 0,0 0 0,0 0-1,-1 0 1,1 1 0,0-1-1,-1 1 1,-3 0 0,3 0-134,1 0 0,-1 0 0,0 0 0,0 0 0,1 1 0,-1 0-1,0 0 1,1 0 0,-1 0 0,1 0 0,-5 3 0,7-4 45,-1 1 0,1 0 0,-1 0 0,1 1 0,0-1-1,-1 0 1,1 0 0,0 1 0,0-1 0,0 1 0,0-1-1,0 1 1,0-1 0,0 1 0,1-1 0,-1 1 0,0 0 0,1-1-1,0 1 1,-1 0 0,1 0 0,0 0 0,0 1 0</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3.799"/>
    </inkml:context>
    <inkml:brush xml:id="br0">
      <inkml:brushProperty name="width" value="0.025" units="cm"/>
      <inkml:brushProperty name="height" value="0.025" units="cm"/>
    </inkml:brush>
  </inkml:definitions>
  <inkml:trace contextRef="#ctx0" brushRef="#br0">1 1283 16688,'11'-12'827,"321"-316"876,35 16 1200,104-95-713,-423 360-2185,-21 19-11,1 2 0,0 0-1,2 2 1,1 1 0,45-24 0,-66 45-1870,-14 8 340,-14 12-524,-15 5-1981,-11 3-2493</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4.144"/>
    </inkml:context>
    <inkml:brush xml:id="br0">
      <inkml:brushProperty name="width" value="0.025" units="cm"/>
      <inkml:brushProperty name="height" value="0.025" units="cm"/>
    </inkml:brush>
  </inkml:definitions>
  <inkml:trace contextRef="#ctx0" brushRef="#br0">399 0 10314,'0'0'2375,"-9"8"-741,-29 23-209,36-29-1283,0 1-1,0-1 1,1 1-1,-1-1 1,1 1-1,-1 0 1,1-1-1,0 1 1,0 0-1,0 0 1,1 0-1,-1 0 1,0 0 0,1 0-1,0 0 1,0 0-1,0 0 1,1 5-1,-1 9 491,-4 14 76,-1-1 1,-2 0-1,-1 0 1,-22 55-1,-63 110 774,80-171-1355,-52 96 339,-35 72 1657,91-163-1812,9-28-304,0-1 0,0 1 0,0 0 0,0-1 0,0 1 1,0-1-1,0 1 0,0 0 0,0-1 0,0 1 0,1 0 0,-1-1 0,0 1 0,0-1 0,1 1 0,-1 0 0,0-1 0,1 1 0,-1-1 0,1 1 0,-1-1 0,1 1 0,0 0 0,2-1 5,0 1-1,0-1 1,0 1 0,-1-1 0,1 0-1,0 0 1,0 0 0,0-1 0,0 1-1,0-1 1,0 0 0,0 1-1,0-1 1,-1-1 0,5-1 0,26-11 173,0-2 0,-1-1-1,50-37 1,-19 12-124,143-87 22,98-63-4068,-188 114-2037</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5.141"/>
    </inkml:context>
    <inkml:brush xml:id="br0">
      <inkml:brushProperty name="width" value="0.025" units="cm"/>
      <inkml:brushProperty name="height" value="0.025" units="cm"/>
    </inkml:brush>
  </inkml:definitions>
  <inkml:trace contextRef="#ctx0" brushRef="#br0">0 0 13581,'0'0'9993,"24"63"-7911,-12-22-736,2 8-610,4 3-415,0 0-225,4-3-64,0-4-32,2-7-321,0-7-992,-2-9-609,-1-4-928,-7-9-802,-6-1-1248,-8 0-3012</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5.483"/>
    </inkml:context>
    <inkml:brush xml:id="br0">
      <inkml:brushProperty name="width" value="0.025" units="cm"/>
      <inkml:brushProperty name="height" value="0.025" units="cm"/>
    </inkml:brush>
  </inkml:definitions>
  <inkml:trace contextRef="#ctx0" brushRef="#br0">53 462 9929,'0'0'4789,"-8"8"-1986,-3 0-1985,-23 24 2842,128-147 3703,32-37-4411,-71 90-4909,96-86 0,-136 133-1266,-9 4-2047,-5 5-1793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5.812"/>
    </inkml:context>
    <inkml:brush xml:id="br0">
      <inkml:brushProperty name="width" value="0.025" units="cm"/>
      <inkml:brushProperty name="height" value="0.025" units="cm"/>
    </inkml:brush>
  </inkml:definitions>
  <inkml:trace contextRef="#ctx0" brushRef="#br0">1 372 18706,'0'0'6374,"2"-68"-4260,27 29-705,9-8-416,10-2 0,7 2-545,-1 4-384,-1 6-32,-8 14-608,-3 9-1570,-11 9-2178,-12 5-1698,-5 4-5124</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6.171"/>
    </inkml:context>
    <inkml:brush xml:id="br0">
      <inkml:brushProperty name="width" value="0.025" units="cm"/>
      <inkml:brushProperty name="height" value="0.025" units="cm"/>
    </inkml:brush>
  </inkml:definitions>
  <inkml:trace contextRef="#ctx0" brushRef="#br0">1 162 23606,'1'10'1821,"-1"-4"-1556,8 34 1521,-8-38-1732,1 0 0,0 0 0,0-1 1,0 1-1,0 0 0,0 0 1,0-1-1,0 1 0,0-1 0,1 1 1,-1-1-1,1 0 0,-1 1 0,1-1 1,-1 0-1,1 0 0,0 0 0,0 0 1,-1 0-1,1-1 0,0 1 1,3 0-1,0 0-20,1-1 1,-1 1-1,0-1 1,0 0-1,1-1 1,-1 0-1,0 1 0,0-2 1,0 1-1,0-1 1,0 1-1,0-1 1,0-1-1,0 1 1,-1-1-1,1 1 0,-1-1 1,0-1-1,0 1 1,0-1-1,0 1 1,0-1-1,4-7 1,8-10 145,-1-2 1,-1 0-1,17-38 1,-2 5 918,-29 55-1086,0 1-1,0-1 1,1 0 0,-1 1 0,0-1 0,1 0 0,-1 1-1,0-1 1,1 0 0,-1 1 0,0-1 0,1 1 0,-1-1-1,1 1 1,0-1 0,-1 1 0,1-1 0,-1 1 0,1-1-1,-1 1 1,1 0 0,0-1 0,-1 1 0,1 0 0,0 0-1,0-1 1,-1 1 0,1 0 0,0 0 0,-1 0 0,1 0-1,0 0 1,0 0 0,-1 0 0,1 0 0,0 0 0,-1 0 0,1 1-1,0-1 1,0 0 0,-1 0 0,1 1 0,0-1 0,-1 0-1,1 1 1,-1-1 0,1 1 0,0-1 0,-1 0 0,1 1-1,-1 0 1,1-1 0,-1 1 0,0-1 0,1 2 0,21 41 614,-18-33-580,10 26-47,-11-25 0,0-1 0,1 1 0,1-1 0,0 0 0,0 0 0,1 0 0,0-1 0,0 0 0,1 0 0,11 10 0,-17-18-56,0 0-1,1 0 1,-1 0-1,0 0 1,1 0-1,-1-1 1,0 1-1,1 0 1,-1-1-1,1 0 1,-1 1-1,1-1 1,-1 0-1,1 1 1,0-1-1,-1 0 1,1 0-1,-1 0 1,1-1 0,-1 1-1,1 0 1,0 0-1,-1-1 1,1 1-1,-1-1 1,0 0-1,1 1 1,-1-1-1,1 0 1,-1 0-1,0 0 1,0 0-1,1 0 1,1-2-1,-1 0-630,1-1 0,-1 0 0,0 1 0,0-1-1,0 0 1,0 0 0,-1 0 0,1 0 0,-1 0-1,0-1 1,0-5 0,0-27-15579</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6.512"/>
    </inkml:context>
    <inkml:brush xml:id="br0">
      <inkml:brushProperty name="width" value="0.025" units="cm"/>
      <inkml:brushProperty name="height" value="0.025" units="cm"/>
    </inkml:brush>
  </inkml:definitions>
  <inkml:trace contextRef="#ctx0" brushRef="#br0">1 106 5669,'0'0'4421,"46"-69"-4389,-36 54-481,-3 3-1633,-4 3-1761</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7.040"/>
    </inkml:context>
    <inkml:brush xml:id="br0">
      <inkml:brushProperty name="width" value="0.025" units="cm"/>
      <inkml:brushProperty name="height" value="0.025" units="cm"/>
    </inkml:brush>
  </inkml:definitions>
  <inkml:trace contextRef="#ctx0" brushRef="#br0">1 1 13036,'0'0'9930,"66"98"-8681,-37-34-448,1 8-449,1 4-288,-2-2-32,-2-5-32,-6-14-833,-1-9-1281,-7-14-800,-5-13 543,-8-9-1729</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7.507"/>
    </inkml:context>
    <inkml:brush xml:id="br0">
      <inkml:brushProperty name="width" value="0.025" units="cm"/>
      <inkml:brushProperty name="height" value="0.025" units="cm"/>
    </inkml:brush>
  </inkml:definitions>
  <inkml:trace contextRef="#ctx0" brushRef="#br0">38 383 14894,'-6'-12'2514,"0"-1"-1756,1 0-1,0-1 1,1 1-1,1-1 1,-4-22-1,6 28-422,1 0 0,-1 0-1,1 0 1,1 1 0,0-1-1,0 0 1,0 0 0,1 0-1,0 1 1,0-1 0,1 1-1,0 0 1,7-13 0,0 8-257,0 0 0,1 0-1,0 1 1,0 0 0,1 1 0,1 0 0,0 1 0,0 1 0,1 0 0,0 1 0,0 0 0,0 1 0,1 1 0,0 0 0,0 1 0,1 0 0,-1 2 0,1 0 0,0 0 0,-1 1 0,1 1 0,25 4 0,-34-3-47,1 0 0,-1 1 0,0 0 0,0 0 0,0 0 0,-1 1 0,1 0 0,-1 1 0,1-1 0,-1 1 0,0 1 0,0-1-1,-1 1 1,11 11 0,-9-8 76,-1 2 0,1-1-1,-2 1 1,1 0 0,-1 0-1,-1 1 1,0-1 0,0 1-1,2 11 1,-2 0 92,-1 0-1,-1-1 1,0 1 0,-2 0 0,0 0-1,-2 0 1,0 0 0,-2 0 0,-9 34-1,3-26 14,-2 0 1,-29 53-1,35-71-194,-2 0 0,1-1 0,-1 0 0,-1-1 0,0 0 0,0 0 0,-1-1 0,-1 0 0,-15 10 0,23-17-53,1 0 1,0-1-1,-1 1 1,1-1-1,-1 0 1,1 0-1,-1 0 0,0 0 1,1 0-1,-1 0 1,0-1-1,0 1 0,0-1 1,1 0-1,-1 0 1,0 0-1,0 0 1,0-1-1,0 1 0,1-1 1,-1 1-1,0-1 1,0 0-1,1 0 0,-1 0 1,1-1-1,-1 1 1,1-1-1,0 1 1,-1-1-1,1 0 0,0 0 1,0 0-1,0 0 1,0 0-1,0 0 1,1 0-1,-1-1 0,1 1 1,-1-1-1,1 1 1,0-1-1,0 0 0,-1-4 1,-1-4-258,-1 1 1,2-1 0,0 0-1,0 0 1,1 0-1,0 0 1,1 0-1,0 0 1,1 0 0,3-17-1,-2 20-589,1 0-1,0 1 1,1-1 0,-1 1-1,2 0 1,-1 0 0,1 0-1,0 0 1,11-11-1,22-17-5721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7.974"/>
    </inkml:context>
    <inkml:brush xml:id="br0">
      <inkml:brushProperty name="width" value="0.025" units="cm"/>
      <inkml:brushProperty name="height" value="0.025" units="cm"/>
    </inkml:brush>
  </inkml:definitions>
  <inkml:trace contextRef="#ctx0" brushRef="#br0">44 408 18962,'0'0'9225,"9"5"-8627,-7-3-549,1 0 0,-1-1 0,1 0 0,-1 0 0,1 1 0,-1-1 0,1-1 0,-1 1 0,1 0 0,0-1 0,-1 1 0,6-1 0,-6-1-21,0 0 1,0 0 0,0 0-1,-1 0 1,1 0 0,-1 0-1,1-1 1,-1 1 0,1-1-1,-1 1 1,0-1 0,1 1-1,-1-1 1,0 0 0,0 0-1,0 1 1,-1-1 0,1 0 0,0 0-1,-1 0 1,1 0 0,-1 0-1,0 0 1,1 0 0,-1-2-1,2-10 40,0 1-1,0-1 1,-1 1-1,-1-1 1,0 1-1,-4-21 1,4 29-22,-1 1-1,0-1 1,0 1 0,0 0 0,0 0 0,-1 0 0,1-1 0,-1 1 0,0 1 0,0-1 0,-1 0 0,1 0 0,-1 1 0,0 0 0,0-1 0,0 1-1,0 0 1,-1 0 0,1 1 0,-1-1 0,0 1 0,1 0 0,-9-4 0,11 6-33,-1-1 1,0 1-1,1 0 0,-1-1 1,0 1-1,1 0 0,-1 0 1,0 0-1,0 0 1,1 0-1,-1 1 0,0-1 1,1 0-1,-1 1 0,1 0 1,-1-1-1,0 1 0,1 0 1,-1-1-1,1 1 0,0 0 1,-1 0-1,1 0 0,0 0 1,-1 1-1,1-1 0,0 0 1,0 1-1,0-1 0,0 0 1,0 1-1,0-1 0,1 1 1,-1-1-1,0 1 1,1 0-1,-1-1 0,1 1 1,0 0-1,-1 2 0,-1 9-6,0 1 0,0-1 0,2 0 0,0 15-1,0-18 16,0-2-20,0 1-1,1-1 0,0 0 1,0 0-1,1 1 0,0-1 1,0 0-1,1-1 1,0 1-1,6 11 0,-7-16 3,0-1 0,0 1 0,0 0 0,0-1 0,1 0 0,-1 0 0,1 1 0,-1-1 0,1-1 0,0 1 0,0 0 0,0-1 0,0 1 0,0-1 0,0 0-1,0 0 1,0 0 0,0 0 0,1-1 0,-1 0 0,0 1 0,0-1 0,1 0 0,-1 0 0,0-1 0,0 1 0,1-1 0,-1 1 0,5-3 0,0 0 7,0-1 0,0 0 0,0 0 1,-1 0-1,0-1 0,0 0 0,0-1 0,0 0 1,-1 0-1,0 0 0,0-1 0,-1 0 0,0 0 1,7-12-1,-1 0 13,0-1 0,-1-1 0,-1 0 0,8-31 0,-5-24-24,-9 96 0,0 1 0,11 32 0,-8-28 0,-3-15 0,0 1 0,1-1 0,0-1 0,1 1 0,6 11 0,-10-19 0,-1-1 0,1 0 0,0 0 0,-1 0 0,1 1 0,0-1 0,0 0 0,0 0 0,0 0 0,0 0 0,0 0 0,0 0 0,0 0 0,0-1 0,0 1 0,0 0 0,0-1 0,1 1 0,-1-1 0,0 1 0,1-1 0,-1 1 0,0-1 0,1 0 0,-1 0 0,0 1 0,1-1 0,-1 0 0,0 0 0,1-1 0,-1 1 0,1 0 0,-1 0 0,0-1 0,1 1 0,-1-1 0,0 1 0,0-1 0,1 1 0,-1-1 0,0 0 0,0 0 0,0 1 0,0-1 0,0 0 0,0 0 0,0 0 0,0 0 0,0 0 0,0 0 0,-1-1 0,2 0 0,5-8 0,-1-1 0,0 0 0,-1 0 0,0 0 0,0-1 0,-1 0 0,-1 0 0,0 0 0,2-20 0,0-13 0,-2-56 0,-3 95 0,1 27 0,1-1 0,8 38 0,-8-49 0,0 1 0,1-1 0,0 1 0,1-1 0,0 0 0,0 0 0,1-1 0,0 1 0,6 7 0,-10-14-86,1-1 1,-1 0-1,0 0 0,0 1 1,1-1-1,-1 0 0,1 0 1,-1 0-1,1 0 0,-1 0 1,1-1-1,0 1 0,-1 0 0,1-1 1,0 1-1,-1-1 0,1 0 1,0 0-1,0 1 0,0-1 1,-1 0-1,1 0 0,0-1 1,0 1-1,-1 0 0,1-1 1,0 1-1,0-1 0,-1 1 1,1-1-1,-1 0 0,1 1 1,0-1-1,-1 0 0,1 0 0,-1 0 1,0-1-1,1 1 0,-1 0 1,0 0-1,0-1 0,0 1 1,0-1-1,2-2 0,3-4-770,-1-1 0,0 0 0,-1 0-1,0 0 1,0 0 0,4-18 0,-4 8-1422,-2 0-1,0 0 1,-1-22 0,-1-15-3295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0.416"/>
    </inkml:context>
    <inkml:brush xml:id="br0">
      <inkml:brushProperty name="width" value="0.025" units="cm"/>
      <inkml:brushProperty name="height" value="0.025" units="cm"/>
    </inkml:brush>
  </inkml:definitions>
  <inkml:trace contextRef="#ctx0" brushRef="#br0">412 0 8360,'0'0'22544,"-6"9"-22074,-40 48-105,-3-2 0,-2-3 0,-70 57 0,-11-8-4644,132-101 3768,-7 4-1895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3.509"/>
    </inkml:context>
    <inkml:brush xml:id="br0">
      <inkml:brushProperty name="width" value="0.025" units="cm"/>
      <inkml:brushProperty name="height" value="0.025" units="cm"/>
    </inkml:brush>
  </inkml:definitions>
  <inkml:trace contextRef="#ctx0" brushRef="#br0">0 25 24695,'0'0'7688,"76"-24"-20789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8.348"/>
    </inkml:context>
    <inkml:brush xml:id="br0">
      <inkml:brushProperty name="width" value="0.025" units="cm"/>
      <inkml:brushProperty name="height" value="0.025" units="cm"/>
    </inkml:brush>
  </inkml:definitions>
  <inkml:trace contextRef="#ctx0" brushRef="#br0">37 1 12332,'0'0'10933,"0"11"-9134,1 16-1187,1-1 0,2 0 0,1 0 0,0 0 0,2-1 0,1 1 1,12 24-1,10 14-365,60 95 0,-80-142-235,85 145-157,-92-147-277,-16-24 175,-26-31 45,34 34 171,-145-141 453,65 66 1035,81 79-1334,2-1 1,-1 0-1,0 0 0,1 0 0,-1-1 1,1 1-1,-4-7 0,9-1 224,17 6-212,55 6-1189,95-2-5408,-162 0 5299,-1 0 0,1 0 1,-1 0-1,1-1 1,-1 0-1,1-1 0,-1 0 1,12-6-1,14-12-10613</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8.678"/>
    </inkml:context>
    <inkml:brush xml:id="br0">
      <inkml:brushProperty name="width" value="0.025" units="cm"/>
      <inkml:brushProperty name="height" value="0.025" units="cm"/>
    </inkml:brush>
  </inkml:definitions>
  <inkml:trace contextRef="#ctx0" brushRef="#br0">123 1 10954,'0'0'11857,"-10"4"-8798,3 0-2733,-1 1 1,1-1 0,0 2-1,0-1 1,0 1 0,1-1-1,0 2 1,0-1 0,1 1-1,-1 0 1,2 0 0,-1 0-1,1 1 1,0 0-1,-4 10 1,5-10-263,0-1 0,1 0 0,0 1 0,0-1 0,1 1 0,-2 14 1,3-22-67,0 0 0,0 1 0,0-1 0,0 0 0,0 0 0,0 1 0,0-1 1,0 0-1,1 0 0,-1 1 0,0-1 0,0 0 0,0 0 0,0 1 1,0-1-1,0 0 0,0 0 0,0 0 0,1 1 0,-1-1 0,0 0 1,0 0-1,0 0 0,1 1 0,-1-1 0,0 0 0,0 0 0,0 0 0,1 0 1,-1 0-1,0 1 0,0-1 0,1 0 0,-1 0 0,0 0 0,0 0 1,1 0-1,-1 0 0,0 0 0,0 0 0,1 0 0,15-6-8,10-12 18,-6 2-80,13-11-686,53-32 0,-76 53 696,0 0-1,0 1 1,1 0 0,0 1-1,0 0 1,1 1 0,-1 0-1,1 1 1,-1 0 0,14 0-1,-24 2 89,0 0 0,1 0 0,-1 0 0,0 0 0,0 0 0,0 1 0,1-1 0,-1 0 0,0 1 0,0-1 0,0 1 0,0-1 0,0 1 0,0-1 0,0 1 0,0 0 0,0-1 0,0 1 0,0 0 0,0 0 0,0 0 0,-1 0 0,1 0 0,1 2 0,-1-1 62,0 1 1,-1-1 0,1 1 0,0-1-1,-1 1 1,0-1 0,0 1-1,1-1 1,-1 1 0,-1 0 0,1 2-1,-2 4 154,0-1 0,0 1-1,0-1 1,-1 0 0,-1 1-1,-5 9 1,-1-1-225,0 0 0,-2 0 0,0-1 1,-1-1-1,-1 0 0,0-1 0,-1 0 0,-1-1 0,-24 16 0,39-28-121,0 0 0,-1 0 0,1 0 0,0 0 1,0-1-1,0 1 0,-1-1 0,1 1 0,0-1 0,-1 1 0,1-1 0,0 0 0,-1 1 1,1-1-1,-1 0 0,1 0 0,0 0 0,-1 0 0,1 0 0,-1-1 0,1 1 0,0 0 1,-1-1-1,1 1 0,0-1 0,-1 1 0,1-1 0,0 1 0,0-1 0,-1 0 0,-1-1 1,2-1-398,0 0 1,-1 0 0,1 0-1,0-1 1,1 1 0,-1 0 0,0 0-1,1 0 1,0-1 0,0 1 0,0 0-1,1-6 1,1-19-6488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9.146"/>
    </inkml:context>
    <inkml:brush xml:id="br0">
      <inkml:brushProperty name="width" value="0.025" units="cm"/>
      <inkml:brushProperty name="height" value="0.025" units="cm"/>
    </inkml:brush>
  </inkml:definitions>
  <inkml:trace contextRef="#ctx0" brushRef="#br0">144 515 14286,'0'0'7762,"-10"-3"-3876,7 2-3666,-3-1 185,-1 0 0,0 0-1,1 1 1,-1 0 0,0 0-1,-10 0 1,14 2-359,0-1 1,1 1-1,-1-1 1,0 1-1,1 0 1,-1 0-1,1 0 1,-1 0-1,1 0 1,-1 1-1,1-1 1,0 1 0,-1 0-1,1-1 1,0 1-1,0 0 1,1 0-1,-1 0 1,0 1-1,0-1 1,1 0-1,0 1 1,-2 2-1,0 1-1,0 1 0,0 0 0,1 0-1,0 0 1,0 0 0,0 0 0,1 0 0,0 0-1,1 1 1,-1-1 0,2 0 0,1 14 0,-2-18-40,1-1 1,0 1-1,-1 0 0,1-1 1,1 1-1,-1-1 1,0 1-1,1-1 1,-1 0-1,1 1 1,0-1-1,0 0 1,-1 0-1,1 0 1,1 0-1,-1-1 1,0 1-1,0 0 1,1-1-1,-1 0 0,1 0 1,-1 1-1,1-1 1,0-1-1,-1 1 1,1 0-1,0-1 1,-1 1-1,1-1 1,0 0-1,0 0 1,0 0-1,-1 0 1,1 0-1,3-1 1,2-1 19,0 0 0,0 0 0,0-1 1,0 0-1,-1 0 0,0-1 1,1 0-1,-1 0 0,0-1 0,-1 1 1,1-2-1,-1 1 0,0-1 0,-1 0 1,1 0-1,8-12 0,-1-1 63,-1 0 0,-1-1 1,0 0-1,15-43 0,-18 38-15,-2 1 1,-1-1-1,-1 0 0,-1 0 1,-1 0-1,-1-1 1,-3-29-1,1 40-43,0 0 1,-1 0-1,-1 1 1,-1-1-1,0 1 1,-1-1-1,0 1 1,-1 1-1,0-1 1,-2 1-1,1 0 1,-1 1-1,-14-16 1,20 25-31,0 1 0,0-1 0,-1 1 0,1 0 0,-1-1 0,0 1 0,1 0 0,-1 1 0,0-1 0,0 0 0,0 1 0,0-1 0,-1 1 0,1 0 0,0 0 0,-1 1 0,1-1 0,0 1 0,-1-1 0,1 1 0,-1 0 0,1 0 0,-5 1 0,3 1 0,1 0 0,0 0 0,0 0 0,0 0 0,1 1 0,-1 0 0,0 0 0,1 0 0,0 0 0,0 0 0,0 0 0,0 1 0,0 0 0,1-1 0,-4 7 0,0 1 0,1-1 0,0 1 0,1 0 0,0 1 0,1-1 0,0 1 0,0-1 0,2 1 0,-1 0 0,1 0 0,1 0 0,2 21 0,-1-30 0,0 0 0,0 0 0,1-1 0,-1 1 0,1-1 0,-1 1 0,1-1 0,0 0 0,0 0 0,0 0 0,0 0 0,0 0 0,1 0 0,-1 0 0,0-1 0,1 1 0,-1-1 0,1 0 0,0 1 0,-1-1 0,1-1 0,0 1 0,0 0 0,0-1 0,0 1 0,-1-1 0,1 0 0,0 0 0,0 0 0,0 0 0,4-1 0,9 0 0,-1-1 0,1-1 0,0 0 0,19-7 0,-24 6 0,1 0 0,0 2 0,0-1 0,-1 1 0,1 1 0,0 0 0,13 1 0,-22 0 0,0 1 0,1-1 0,-1 1 0,0 0 0,0-1 0,1 1 0,-1 1 0,0-1 0,0 0 0,0 1 0,0 0 0,-1-1 0,1 1 0,0 0 0,-1 0 0,1 1 0,-1-1 0,0 0 0,0 1 0,0 0 0,0-1 0,0 1 0,0 0 0,-1 0 0,1 0 0,-1 0 0,0 0 0,0 0 0,1 6 0,2 20-359,-2 0-1,0 0 1,-2 0-1,-1 0 1,-6 30-1,6-55-6558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09.676"/>
    </inkml:context>
    <inkml:brush xml:id="br0">
      <inkml:brushProperty name="width" value="0.025" units="cm"/>
      <inkml:brushProperty name="height" value="0.025" units="cm"/>
    </inkml:brush>
  </inkml:definitions>
  <inkml:trace contextRef="#ctx0" brushRef="#br0">0 1 19987,'0'0'8424,"23"59"-7527,-2-8 224,1 8-96,7 6-545,-1 1-256,1-1-127,0-4-97,0-10 64,-3-13-385,-1-10-928,-1-17-320,-2-11-866,-5-10-2241,-2-17-2275</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0.083"/>
    </inkml:context>
    <inkml:brush xml:id="br0">
      <inkml:brushProperty name="width" value="0.025" units="cm"/>
      <inkml:brushProperty name="height" value="0.025" units="cm"/>
    </inkml:brush>
  </inkml:definitions>
  <inkml:trace contextRef="#ctx0" brushRef="#br0">63 84 20371,'-7'9'2274,"0"3"-1681,-1 1 0,2 0 0,0 0 0,0 0 0,1 1 0,1 0 0,0 0 0,1 0 0,1 0 0,0 0 0,1 1 0,0 17 0,1-31-584,0 0 0,-1 1 0,1-1 0,0 0 0,0 0 0,0 1 0,0-1 0,0 0 0,1 0 0,-1 1 0,0-1 0,1 0 0,-1 0 0,1 0 0,-1 0 0,1 1 0,-1-1-1,1 0 1,0 0 0,-1 0 0,1 0 0,0 0 0,0 0 0,0-1 0,0 1 0,0 0 0,0 0 0,0-1 0,0 1 0,0 0 0,0-1 0,0 1 0,1-1 0,-1 1 0,0-1 0,0 0 0,1 0 0,-1 1 0,0-1 0,0 0 0,1 0 0,-1 0 0,0 0 0,0-1 0,1 1 0,-1 0 0,0 0 0,0-1 0,0 1-1,1-1 1,1 0 0,3-2 59,0 0 0,0 0 0,0-1 0,-1 0 0,1 0 0,-1 0 0,0-1 0,6-7 0,8-13 197,-1-1-1,-2-1 0,21-46 0,7-11 14,-44 84-278,0-1 0,0 0 0,0 1 0,0-1 0,1 0 0,-1 1 0,0-1 0,1 1 0,-1-1 0,0 0 0,1 1 0,-1-1 0,1 1 0,-1-1 0,1 1 0,-1-1 0,1 1 0,-1-1 0,1 1 0,0 0 0,-1-1 0,1 1 0,0 0 0,-1 0 0,1-1 0,0 1 0,-1 0 0,1 0 0,0 0 0,-1 0 0,1 0 0,0 0 0,-1 0 0,1 0 0,0 0 0,-1 0 0,1 0 0,0 0 0,0 0 0,-1 1 0,1-1 0,-1 0 0,1 1 0,0-1 0,-1 0 0,1 1 0,-1-1 0,1 1 0,0-1 0,-1 0 0,0 1 0,1 0 0,-1-1 0,1 1 0,-1-1 0,1 1 0,-1-1 0,0 1 0,0 0 0,1-1 0,-1 1 0,0 0 0,0-1 0,1 2 0,20 60 0,-15-41 0,-4-16 0,0 0 0,0 0 0,1 0 0,0 0 0,0 0 0,0 0 0,0-1 0,6 7 0,-8-11 0,0 1 0,1 0 0,-1 0 0,0-1 0,0 1 0,0 0 0,0-1 0,1 1 0,-1-1 0,0 0 0,1 1 0,-1-1 0,0 0 0,1 0 0,-1 0 0,0 0 0,1 0 0,-1 0 0,0 0 0,1 0 0,-1-1 0,0 1 0,1 0 0,-1-1 0,0 1 0,0-1 0,0 0 0,1 1 0,-1-1 0,0 0 0,0 1 0,0-1 0,0 0 0,0 0 0,0 0 0,0 0 0,-1 0 0,1 0 0,0-1 0,0 1 0,0-1 0,36-59 0,-31 51 0,-1-1 0,1 1 0,1 0 0,0 0 0,0 1 0,1 0 0,0 0 0,12-9 0,-19 17-136,0 0 1,1 0-1,-1 0 1,0 1-1,1-1 1,-1 0-1,1 1 1,-1-1-1,1 1 1,-1 0-1,1-1 1,-1 1-1,1 0 1,-1 0-1,1 0 1,-1 0-1,1 0 1,-1 0-1,1 1 1,-1-1-1,4 1 1,25 20-6415,-27-18 5873,-1-1 0,1 1 0,0-1 1,0 0-1,0 0 0,0 0 0,1 0 0,-1-1 0,1 1 0,-1-1 0,6 2 0,11-3-6813</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0.424"/>
    </inkml:context>
    <inkml:brush xml:id="br0">
      <inkml:brushProperty name="width" value="0.025" units="cm"/>
      <inkml:brushProperty name="height" value="0.025" units="cm"/>
    </inkml:brush>
  </inkml:definitions>
  <inkml:trace contextRef="#ctx0" brushRef="#br0">45 614 9001,'0'-14'6144,"0"8"-5395,-2-62 3352,2 64-3811,0 0 0,-1-1 0,0 1 0,0 0 0,0 0 0,0 0 1,-1-1-1,1 1 0,-1 0 0,0 1 0,0-1 0,-1 0 0,1 1 0,-1-1 1,-3-3-1,6 7-277,-1 0 1,1-1-1,0 1 1,0 0 0,-1 0-1,1 0 1,0 0-1,-1 0 1,1 0 0,0 0-1,-1-1 1,1 1-1,0 0 1,-1 0-1,1 0 1,0 0 0,-1 0-1,1 0 1,0 0-1,0 1 1,-1-1 0,1 0-1,0 0 1,-1 0-1,1 0 1,0 0-1,-1 0 1,1 1 0,0-1-1,0 0 1,-1 0-1,1 0 1,0 1 0,0-1-1,-1 0 1,1 0-1,0 1 1,0-1-1,0 0 1,-1 1 0,1-1-1,0 0 1,0 0-1,0 1 1,0-1 0,0 0-1,0 1 1,0-1-1,0 0 1,0 1 0,0-1-1,0 0 1,0 1-1,0-1 1,0 0-1,0 1 1,-1 23-72,1-21 105,-2 30-33,2 48 19,1-75-31,-1 0-1,1 0 1,0-1-1,0 1 1,1 0-1,0-1 1,0 1-1,0-1 1,1 0 0,5 9-1,-7-13 0,0 1 0,0-1 0,0 0-1,0 0 1,0 0 0,0 0 0,0 0 0,1 0-1,-1 0 1,0 0 0,1 0 0,-1 0 0,0-1 0,1 1-1,-1-1 1,1 1 0,-1-1 0,1 1 0,0-1 0,-1 0-1,1 0 1,-1 0 0,3 0 0,-1-1 3,0 1-1,0-1 1,-1 0 0,1-1 0,0 1 0,-1 0-1,1-1 1,-1 1 0,0-1 0,1 0 0,3-4-1,3-3 15,-1-1 0,0-1 0,0 0 0,9-17 0,-3 0 142,-1-1 1,-1 0 0,-2 0-1,-1-2 1,-1 1-1,6-57 1,-8 10 1871,-5-123 1,-1 190-1992,-1 0 1,0-1 0,0 1-1,-4-15 1,5 25-38,0 0-1,-1 0 1,1 0 0,0 0-1,0 0 1,0 0 0,0 0-1,0 1 1,0-1-1,0 0 1,0 0 0,0 0-1,0 0 1,0 0 0,0 0-1,0 0 1,0 0 0,0 0-1,0 0 1,-1 0 0,1 0-1,0 0 1,0 0-1,0 0 1,0 0 0,0 0-1,0 0 1,0 0 0,0 0-1,0 0 1,0 0 0,0 0-1,-1 0 1,1 0-1,0 0 1,0 0 0,0 0-1,0 0 1,0 0 0,0 0-1,0 0 1,0 0 0,0-1-1,0 1 1,0 0 0,0 0-1,0 0 1,0 0 0,-2 11 57,-2 51 145,0-18 120,1 1 1,3-1-1,9 75 0,-9-113-378,1-1 0,1 1 0,-1-1 0,1 1 0,0-1 0,0 0 0,1 0 0,-1 0 0,1 0 0,0 0 0,0-1 0,1 1 0,-1-1 0,1 0 0,0 0 0,0 0 0,1 0 0,-1-1 0,1 0 0,0 0 0,-1 0 0,2-1 0,-1 1 0,0-1 0,0 0 0,0-1 0,1 1 0,-1-1 0,1 0 0,0 0 0,-1-1 0,1 0 0,-1 0 0,9-1 0,7-5-5479,-5-8-4831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1.465"/>
    </inkml:context>
    <inkml:brush xml:id="br0">
      <inkml:brushProperty name="width" value="0.025" units="cm"/>
      <inkml:brushProperty name="height" value="0.025" units="cm"/>
    </inkml:brush>
  </inkml:definitions>
  <inkml:trace contextRef="#ctx0" brushRef="#br0">0 577 17072,'0'0'6027,"1"-12"-3219,1 1-2487,-1 0 1,2 1-1,-1-1 0,2 1 1,-1 0-1,1-1 0,1 2 1,0-1-1,0 0 0,1 1 1,0 0-1,1 1 0,0-1 0,0 1 1,9-8-1,-13 13-306,0 0 1,0 0-1,1 0 1,-1 1-1,1-1 0,-1 1 1,1 0-1,0 0 1,0 0-1,0 0 0,0 0 1,0 1-1,0 0 0,1 0 1,-1 0-1,6 0 1,-9 2-20,0-1 1,0 1-1,0 0 1,0 0-1,0 0 1,0 0-1,0 0 1,0 0-1,0 0 1,0 0 0,0 0-1,-1 0 1,1 0-1,-1 0 1,1 1-1,0-1 1,-1 0-1,0 0 1,1 1-1,-1-1 1,0 0-1,0 1 1,0-1 0,0 0-1,0 1 1,0 1-1,0 47 89,0-36-60,0 76 71,0-90-97,0 1 1,0-1 0,0 0-1,0 1 1,0-1-1,0 1 1,0-1 0,0 1-1,0-1 1,0 1 0,1-1-1,-1 0 1,0 1-1,0-1 1,0 1 0,0-1-1,1 1 1,-1-1 0,0 0-1,0 1 1,1-1-1,-1 0 1,0 1 0,1-1-1,-1 0 1,0 1-1,1-1 1,-1 0 0,1 0-1,-1 0 1,0 1 0,1-1-1,-1 0 1,1 0-1,-1 0 1,1 0 0,16-10-26,10-24 34,-7-5 25,0-1 0,-3 0-1,-1-1 1,-3-1 0,12-54 0,-25 111-223,2 0 0,6 30-1,-3-15 186,-1-11 27,0 1 1,1-1 0,11 30-1,-14-45 0,-1 0 1,1-1-1,-1 1 0,1 0 0,0-1 0,0 1 1,1-1-1,-1 0 0,1 0 0,-1 0 1,1 0-1,0 0 0,0-1 0,1 1 0,-1-1 1,0 0-1,1 0 0,-1 0 0,1 0 1,0-1-1,0 1 0,0-1 0,-1 0 0,8 1 1,-8-3 3,1 1 1,-1-1 0,0 0-1,0 0 1,0 0 0,0 0-1,0-1 1,0 1 0,0-1 0,-1 0-1,1 0 1,0 0 0,-1 0-1,1 0 1,-1 0 0,0-1-1,0 1 1,0-1 0,0 0-1,0 0 1,-1 1 0,1-1 0,-1 0-1,2-6 1,2-4 62,0 0-1,0-1 1,-2 0-1,4-21 1,-4 13-89,-1 0 0,-1 0 0,-3-24 0,2 39 0,-1-1 0,0 1 0,0-1 0,-1 1 0,0 0 0,-1 0 0,1 0 0,-1 0 0,-1 0 0,1 0 0,-1 1 0,-8-10 0,12 15 0,0 1 0,0-1 0,-1 1 0,1-1 0,0 1 0,-1-1 0,1 1 0,0-1 0,-1 1 0,1-1 0,-1 1 0,1 0 0,-1-1 0,1 1 0,0 0 0,-1-1 0,0 1 0,1 0 0,-1 0 0,1-1 0,-1 1 0,1 0 0,-1 0 0,1 0 0,-1 0 0,0 0 0,1 0 0,-1 0 0,1 0 0,-1 0 0,1 0 0,-1 0 0,0 0 0,1 0 0,-1 1 0,1-1 0,-1 0 0,1 0 0,-1 1 0,1-1 0,-1 0 0,1 0 0,-1 1 0,1-1 0,-1 1 0,1-1 0,0 0 0,-1 1 0,1-1 0,0 1 0,-1-1 0,1 1 0,0-1 0,-1 1 0,1-1 0,0 1 0,0 0 0,0-1 0,0 1 0,-1-1 0,1 1 0,0-1 0,0 1 0,0 0 0,0-1 0,0 1 0,1 0 0,-4 47 0,3-44 0,0 1 0,-1 5 0,2 0 0,-1 0 0,1 0 0,1 0 0,2 12 0,-3-20 0,-1-1 0,1 0 0,-1 0 0,1 1 0,-1-1 0,1 0 0,0 0 0,-1 0 0,1 0 0,0 0 0,0 0 0,0 0 0,0 0 0,0 0 0,0-1 0,0 1 0,0 0 0,0 0 0,0-1 0,2 1 0,-1 0 0,0-1 0,0 0 0,0 0 0,0-1 0,0 1 0,0 0 0,0-1 0,0 1 0,0-1 0,0 1 0,-1-1 0,1 0 0,0 0 0,0 0 0,-1 0 0,1 0 0,0 0 0,1-2 0,5-5 0,0 1 0,-1-1 0,0 0 0,0-1 0,-1 0 0,0 0 0,5-11 0,24-32 0,-34 51 0,0-1 0,-1 1 0,1 0 0,0 0 0,1-1 0,-1 1 0,0 0 0,0 0 0,0 0 0,1 1 0,-1-1 0,0 0 0,1 0 0,-1 1 0,1-1 0,-1 1 0,1-1 0,-1 1 0,1 0 0,-1-1 0,1 1 0,0 0 0,-1 0 0,1 0 0,-1 0 0,1 0 0,2 1 0,0 1 0,1 0 0,-1 1 0,0-1 0,0 1 0,0 0 0,0 0 0,4 5 0,29 19 0,-35-26 0,-1 0 0,1-1 0,0 1 0,0-1 0,0 1 0,-1-1 0,1 0 0,0 0 0,0 0 0,0 0 0,0 0 0,-1 0 0,1 0 0,0-1 0,0 1 0,0-1 0,-1 1 0,1-1 0,0 0 0,-1 1 0,1-1 0,2-2 0,22-18-35,-1 0-1,41-46 1,-64 65 18,-1 1-180,0 0-1,0 0 1,0 0-1,0 0 1,0 0-1,0 0 0,-1 0 1,1 0-1,0 0 1,-1 0-1,1 0 1,-1-1-1,1 1 1,-1 0-1,1 0 1,-1-1-1,0 1 0,0 0 1,0-1-1,0 1 1,1 0-1,-2-1 1,1 1-1,0 0 1,0 0-1,0-1 1,-1 0-1,-1-2-917,0 1 0,-1 0 0,1 0-1,-1 1 1,0-1 0,1 0 0,-1 1 0,-4-2 0,6 2 752,-24-17-11130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1.808"/>
    </inkml:context>
    <inkml:brush xml:id="br0">
      <inkml:brushProperty name="width" value="0.025" units="cm"/>
      <inkml:brushProperty name="height" value="0.025" units="cm"/>
    </inkml:brush>
  </inkml:definitions>
  <inkml:trace contextRef="#ctx0" brushRef="#br0">0 5 13773,'0'0'9961,"62"-5"-9929,-28 5 1,10 0-1379,-2 1-2497,-1 2-4005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2.147"/>
    </inkml:context>
    <inkml:brush xml:id="br0">
      <inkml:brushProperty name="width" value="0.025" units="cm"/>
      <inkml:brushProperty name="height" value="0.025" units="cm"/>
    </inkml:brush>
  </inkml:definitions>
  <inkml:trace contextRef="#ctx0" brushRef="#br0">87 385 14189,'0'0'3919,"-9"1"-326,5 0-3370,0 0 1,1 0 0,-1 1 0,0-1 0,0 1 0,1-1 0,-1 1-1,1 0 1,0 1 0,-1-1 0,1 1 0,0-1 0,0 1 0,1 0 0,-1 0-1,0 0 1,1 0 0,0 1 0,0-1 0,0 1 0,0-1 0,0 1 0,1-1-1,0 1 1,0 0 0,0 0 0,0 0 0,0 0 0,1 0 0,-1 4-1,1-2-91,-1-1-1,1 1 0,0-1 1,0 1-1,0-1 0,1 1 1,0-1-1,0 1 0,0-1 1,1 0-1,4 9 0,-5-12-120,0 0-1,0-1 0,1 1 1,-1-1-1,1 0 0,-1 1 1,1-1-1,0 0 0,-1 0 1,1 0-1,0 0 0,0 0 1,0 0-1,0-1 1,0 1-1,0 0 0,0-1 1,0 0-1,0 1 0,0-1 1,0 0-1,0 0 0,0 0 1,0-1-1,0 1 0,0 0 1,0-1-1,0 1 0,0-1 1,0 0-1,0 1 1,-1-1-1,1 0 0,0 0 1,1-2-1,5-1 15,-1-1 0,0 0-1,0 0 1,-1-1 0,1 1 0,-1-2 0,-1 1-1,1-1 1,-1 0 0,0 0 0,0 0 0,4-11-1,2-4 9,-1-1 0,-1 0 0,7-26 0,-7 4 312,-2 0-1,-2 0 1,-2-1 0,-5-81 0,2 116-343,0 8-4,0 1 1,0 0 0,0 0 0,0-1 0,0 1 0,0 0-1,-1 0 1,1-1 0,-1 1 0,1 0 0,-1 0 0,0 0-1,0 0 1,-2-3 0,2 6-25,1 0-1,-1 1 1,0-1 0,1 1-1,-1-1 1,1 1 0,-1-1-1,1 1 1,0-1 0,-1 1 0,1 0-1,0-1 1,0 4 0,0 10 6,-4 42 149,4 0 1,10 99-1,-8-147-108,0 0 0,0-1 0,1 1 1,0-1-1,1 0 0,-1 0 0,2 0 0,-1 0 0,1-1 0,7 10 1,-9-14-163,1 1 1,-1-1 0,1 0-1,0 0 1,0 0 0,0 0-1,0-1 1,8 4 0,-8-5-316,0 1 0,1-1 1,-1 0-1,1 0 0,-1-1 0,1 1 1,-1-1-1,1 0 0,-1 0 1,7-2-1,28-8-7386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2.835"/>
    </inkml:context>
    <inkml:brush xml:id="br0">
      <inkml:brushProperty name="width" value="0.025" units="cm"/>
      <inkml:brushProperty name="height" value="0.025" units="cm"/>
    </inkml:brush>
  </inkml:definitions>
  <inkml:trace contextRef="#ctx0" brushRef="#br0">65 329 16528,'0'0'2327,"-8"6"-245,3-3-1882,1 0 0,0 1 0,0 0-1,1-1 1,-1 1 0,1 1 0,0-1 0,0 0-1,0 1 1,0 0 0,1-1 0,0 1 0,0 0-1,0 0 1,1 1 0,0-1 0,0 0 0,0 0 0,0 0-1,1 9 1,-1 9 334,-1-11-266,1 0-1,0 0 1,1 0-1,1-1 1,0 1-1,1 0 1,0 0-1,6 19 1,-8-29-238,1-1 0,0 1 1,-1-1-1,1 0 0,0 1 1,0-1-1,0 0 0,0 1 1,0-1-1,0 0 0,0 0 1,1 0-1,-1 0 0,0 0 1,0 0-1,1-1 0,-1 1 1,1 0-1,-1 0 1,1-1-1,-1 1 0,1-1 1,-1 0-1,1 1 0,-1-1 1,1 0-1,0 0 0,-1 0 1,1 0-1,-1 0 0,1 0 1,0-1-1,-1 1 0,1 0 1,-1-1-1,1 1 0,-1-1 1,1 0-1,-1 1 0,0-1 1,1 0-1,-1 0 0,0 0 1,1 0-1,-1 0 1,2-2-1,4-4 168,1 0 0,-1 0 1,-1-1-1,1 1 0,10-18 0,-2-6-38,-1 1 0,-1-2 0,-1 0-1,-2 0 1,-1-1 0,-2 0 0,-1 0-1,-2-1 1,-1 0 0,-2 0 0,-1 0-1,-7-50 1,7 79-160,-1 0 0,1 0 0,-1 1 0,-1-1 0,1 1 0,-1-1 0,0 1 0,0 0 0,0-1 0,0 1 0,-5-6 0,7 10 0,0 0 0,-1 0-1,1 0 1,0-1 0,0 1 0,0 0 0,0 0-1,0 0 1,-1 0 0,1 0 0,0 0 0,0 0-1,0-1 1,0 1 0,-1 0 0,1 0 0,0 0-1,0 0 1,0 0 0,-1 0 0,1 0 0,0 0-1,0 0 1,0 0 0,-1 0 0,1 0 0,0 0-1,0 0 1,0 0 0,-1 1 0,1-1 0,0 0-1,0 0 1,0 0 0,0 0 0,-1 0 0,1 0 0,0 0-1,0 0 1,0 1 0,0-1 0,0 0 0,-1 0-1,1 0 1,0 0 0,0 1 0,0-1 0,0 0-1,0 0 1,0 1 0,-5 15-22,2 18-10,2 18 48,10 80 0,-6-110-11,1-1-1,1 1 1,0-1-1,2 0 1,1 0-1,14 26 1,-20-42-5,1 0 0,0-1 0,0 1 0,0-1 0,1 0 0,0 0 0,-1 0 0,1 0 0,1-1 0,-1 0 0,0 0 0,1 0 0,0 0 0,0 0 0,0-1 0,0 0 0,0 0 0,0-1 0,11 3 0,-12-4 0,1 0 0,-1 0 0,1 0 0,-1-1 0,0 1 0,1-1 0,-1 0 0,1-1 0,-1 1 0,0-1 0,0 1 0,0-1 0,0-1 0,0 1 0,0 0 0,-1-1 0,1 0 0,-1 0 0,1 0 0,-1 0 0,0 0 0,0-1 0,-1 0 0,4-5 0,2-6 0,-1 0 0,-1-1 0,-1 0 0,0-1 0,-1 1 0,0-1 0,-1 0 0,-1 0 0,-1 0 0,-1 0 0,0 0 0,-1 0 0,-1 0 0,-6-26 0,8 40 0,-1 0 0,0 1 0,0-1 0,0 1 0,0 0 0,0-1 0,0 1 0,-1 0 0,1 0 0,-3-3 0,-3 6 0,4 18 0,2 3 0,0 15 0,3 46 0,-1-72 0,1-1 0,-1 0 0,2-1 0,-1 1 0,1 0 0,1-1 0,0 1 0,0-1 0,9 14 0,-11-20 0,0-1 0,0 1 0,-1-1 0,2 1 0,-1-1 0,0 0 0,0 0 0,1 0 0,-1 0 0,1-1 0,-1 1 0,1-1 0,0 1 0,0-1 0,0 0 0,-1 0 0,1 0 0,0 0 0,0-1 0,6 1 0,-4-1 0,-1-1 0,0 0 0,1 0 0,-1 0 0,0 0 0,1-1 0,-1 1 0,0-1 0,0 0 0,0 0 0,-1-1 0,8-5 0,-1-1 0,0 0 0,0-1 0,-1-1 0,0 0 0,-1 0 0,0 0 0,-1-1 0,7-15 0,-7 9 0,-1 0 0,-1 0 0,-1-1 0,-1 1 0,0-1 0,-1 0 0,-1 0 0,-1 0 0,-1 0 0,-4-26 0,-7 16 0,12 30 0,0-1 0,0 0 0,0 1 0,-1-1 0,1 0 0,0 1 0,0-1 0,0 0 0,0 0 0,0 1 0,-1-1 0,1 0 0,0 1 0,0-1 0,0 0 0,-1 0 0,1 1 0,0-1 0,0 0 0,-1 0 0,1 0 0,0 0 0,-1 1 0,1-1 0,0 0 0,-1 0 0,1 0 0,0 0 0,-1 0 0,1 0 0,0 0 0,-1 0 0,1 0 0,0 0 0,-1 0 0,1 0 0,0 0 0,-1 0 0,1 0 0,0 0 0,-1 0 0,1 0 0,0 0 0,0 0 0,-1-1 0,1 1 0,0 0 0,-1 0 0,1 0 0,0-1 0,0 1 0,-1 0 0,1 0 0,0-1 0,0 1 0,-1-1 0,-2 31 0,0-1 0,2 1 0,2-1 0,0 1 0,2-1 0,12 53 0,-13-76-14,0-1 0,0 0 0,1 0 0,0 0 0,0 0 1,0 0-1,1-1 0,-1 0 0,1 1 0,0-1 0,7 5 0,-10-8-22,1 0 0,-1-1 0,0 1-1,1 0 1,-1 0 0,1-1 0,-1 1 0,1-1 0,-1 1-1,1-1 1,-1 0 0,1 0 0,0 0 0,-1 1-1,1-1 1,-1-1 0,1 1 0,-1 0 0,1 0 0,-1-1-1,1 1 1,0-1 0,-1 1 0,0-1 0,1 1 0,-1-1-1,1 0 1,-1 0 0,0 0 0,0 0 0,1 0-1,-1 0 1,0 0 0,0 0 0,0 0 0,0-1 0,0 1-1,0 0 1,-1-1 0,1 1 0,0-1 0,-1 1-1,1 0 1,-1-1 0,1-1 0,2-4-1428,-1 0 0,0 0 0,0 0 0,0-1 0,-1 1 0,0 0 0,0-14 0,-1-26-8631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3.977"/>
    </inkml:context>
    <inkml:brush xml:id="br0">
      <inkml:brushProperty name="width" value="0.025" units="cm"/>
      <inkml:brushProperty name="height" value="0.025" units="cm"/>
    </inkml:brush>
  </inkml:definitions>
  <inkml:trace contextRef="#ctx0" brushRef="#br0">77 1 13229,'0'0'10255,"10"0"-8083,-3 1-1746,86 7 3102,-85-7-3321,-1 0 0,0 1 0,1-1 0,-1 2 0,0-1 0,0 1 0,0 0 0,-1 0 0,1 1 0,-1-1 0,7 6 0,-12-7-196,0-1 0,0 0 0,0 1 0,0-1 0,-1 1-1,1 0 1,0-1 0,-1 1 0,1-1 0,-1 1 0,1 0 0,-1-1-1,0 1 1,0 0 0,0 0 0,0-1 0,0 1 0,0 0-1,0-1 1,0 1 0,-1 0 0,1 0 0,-1-1 0,1 1 0,-1-1-1,0 1 1,0-1 0,1 1 0,-1-1 0,0 1 0,0-1-1,-1 0 1,1 1 0,0-1 0,0 0 0,-3 2 0,-5 6 54,-2 0 0,0 0 0,-16 10 1,18-13-56,-57 35-10,41-26 0,0 1 0,-42 36 0,65-52 0,1 1 0,0 0 0,-1 0 0,1 0 0,0 1 0,0-1 0,0 0 0,0 0 0,0 0 0,0 1 0,0-1 0,0 1 0,1-1 0,-1 1 0,1-1 0,-1 1 0,1-1 0,-1 1 0,1-1 0,0 1 0,0-1 0,0 1 0,0 2 0,0-3 0,1 1 0,0-1 0,0 0 0,0 0 0,0 0 0,0 0 0,0 0 0,1 0 0,-1 0 0,0-1 0,0 1 0,1 0 0,-1-1 0,0 1 0,1-1 0,-1 1 0,1-1 0,-1 0 0,3 1 0,10 1 0,0-1 0,0 0 0,27-3 0,-15-1-428,-1-2 1,0 0-1,29-10 0,-19 2-2613,54-27-1,-52 20-7581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3.270"/>
    </inkml:context>
    <inkml:brush xml:id="br0">
      <inkml:brushProperty name="width" value="0.025" units="cm"/>
      <inkml:brushProperty name="height" value="0.025" units="cm"/>
    </inkml:brush>
  </inkml:definitions>
  <inkml:trace contextRef="#ctx0" brushRef="#br0">0 1 17424,'0'0'3193,"2"9"-2109,-2-5-1065,0-1 1,1 1 0,0 0 0,0-1 0,0 1 0,0 0 0,1-1 0,-1 0 0,1 1 0,0-1 0,0 0 0,0 0-1,0 0 1,0 0 0,1 0 0,0 0 0,-1-1 0,1 1 0,0-1 0,0 0 0,0 0 0,1 0 0,-1 0 0,0-1-1,7 3 1,10 2-1255,0-2-1,0 0 0,1-1 0,-1-1 0,1 0 0,-1-2 1,30-3-1,-46 2 1279,-1 1 0,1 0 0,-1-1 1,1 0-1,-1 0 0,0 0 0,1 0 1,-1-1-1,0 1 0,0-1 1,0 0-1,3-3 0,-4 4 346,-1 0 0,0-1-1,0 1 1,0 0 0,1-1 0,-2 1-1,1-1 1,0 0 0,0 1 0,0-1 0,-1 0-1,1 1 1,-1-1 0,1 0 0,-1 0-1,0 0 1,0 1 0,0-1 0,0 0 0,0 0-1,0 0 1,0 1 0,-1-1 0,0-3-1,0 3-226,1 1-1,-1 0 1,1 0-1,-1 0 0,0 0 1,1 0-1,-1 0 1,0 0-1,0 0 0,0 0 1,0 0-1,0 0 1,0 1-1,0-1 0,0 0 1,0 1-1,0-1 1,0 1-1,-1-1 0,1 1 1,0-1-1,0 1 1,-1 0-1,1 0 0,0-1 1,0 1-1,-1 0 1,1 0-1,0 0 0,0 1 1,-1-1-1,-1 0 1,0 1-100,0-1 1,0 1-1,0 0 1,0 0-1,0 0 1,1 0-1,-1 0 1,0 0-1,0 1 1,1-1-1,-1 1 1,-3 3 0,-1 3 51,1 0 1,0 1-1,0 0 1,1 0 0,0 0-1,0 0 1,1 1-1,0-1 1,1 1 0,0 0-1,1 0 1,0 0-1,1 1 1,-1 17-1,2-27-115,1 1 0,-1-1 0,1 1 0,0-1 0,-1 0-1,1 1 1,0-1 0,0 0 0,0 0 0,0 1-1,0-1 1,0 0 0,0 0 0,0 0 0,1 0-1,-1 0 1,0-1 0,1 1 0,-1 0 0,0-1-1,1 1 1,-1-1 0,1 1 0,-1-1 0,1 1-1,-1-1 1,1 0 0,-1 0 0,3 0 0,57 1-659,-45-2 250,32-2-1057,-37 1 885,0 1 0,0 0 0,1 0 0,-1 2 0,0-1 0,0 1 0,0 1 0,11 2 0,-20-3 596,-1 0-1,0 0 0,1 1 1,-1-1-1,0 0 0,1 0 1,-1 1-1,0-1 0,0 1 1,0-1-1,0 1 0,0-1 0,-1 1 1,1-1-1,0 1 0,-1 0 1,1 0-1,-1-1 0,1 1 1,-1 0-1,0 0 0,0-1 1,0 1-1,0 0 0,0 0 1,0 0-1,-1-1 0,1 1 0,-1 2 1,0 1 287,0 1 0,-1 0 0,0 0 0,0-1 0,0 1 0,0-1 0,-6 8 0,2-5 10,0-1-1,0 0 1,0-1-1,-1 0 0,0 0 1,-13 8-1,18-13-378,1 0 0,-1 0 0,0 0 0,0 0 0,0 0 0,1-1 0,-1 1 0,0-1 0,0 1 0,0-1-1,0 0 1,0 0 0,0 0 0,0 0 0,-3 0 0,3-1-166,1 0 1,0 1-1,-1-1 0,1 0 0,0 0 1,0 0-1,-1 0 0,1 0 0,0 0 0,0 0 1,0 0-1,0 0 0,0-1 0,0 1 1,1 0-1,-1-1 0,0 1 0,1 0 0,-1-1 1,1 1-1,-1-1 0,1 1 0,0-3 0,-5-25-6946,4-4-5013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3.599"/>
    </inkml:context>
    <inkml:brush xml:id="br0">
      <inkml:brushProperty name="width" value="0.025" units="cm"/>
      <inkml:brushProperty name="height" value="0.025" units="cm"/>
    </inkml:brush>
  </inkml:definitions>
  <inkml:trace contextRef="#ctx0" brushRef="#br0">91 183 5029,'9'-3'7089,"5"-2"-6187,-3 1 1288,1 0 1,-1-1-1,22-12 0,-31 15-1756,1 1 1,0-1-1,0-1 0,-1 1 0,0 0 0,1 0 0,-1-1 0,0 1 0,0-1 0,0 0 0,0 0 0,-1 0 0,1 0 0,-1 0 0,0 0 1,0 0-1,0 0 0,0 0 0,0-1 0,-1 1 0,1-5 0,-1 4-405,-1 0-1,0 1 1,0-1 0,0 0 0,0 1-1,0-1 1,-1 0 0,1 1-1,-1 0 1,0-1 0,0 1 0,-1 0-1,1 0 1,-1 0 0,1 0-1,-1 1 1,0-1 0,0 1 0,0-1-1,0 1 1,0 0 0,-1 0 0,1 0-1,-1 1 1,1 0 0,-1-1-1,0 1 1,1 0 0,-1 0 0,0 1-1,0-1 1,0 1 0,0 0-1,1 0 1,-1 0 0,0 1 0,0-1-1,0 1 1,1 0 0,-1 0-1,0 0 1,1 1 0,-1-1 0,1 1-1,-1 0 1,1 0 0,0 0 0,0 0-1,-4 3 1,0 3-29,0 1 0,0-1 0,1 1 0,0 1 0,0-1 0,1 1 0,1 0 0,-1 0 0,2 0 0,-1 1 0,1 0 0,1-1 0,0 1 0,0 0 0,2 0 0,-1 0 0,1 0 0,0 0 0,4 19 0,-3-27-5,0-1 1,0 1-1,0-1 1,0 1-1,1-1 0,-1 1 1,1-1-1,0 1 1,0-1-1,0 0 0,0 0 1,0 0-1,0 0 1,0-1-1,0 1 0,1 0 1,4 2-1,-1-2-38,0 0 0,0 0-1,0 0 1,0-1-1,0 0 1,0 0 0,13 0-1,-6-2-216,0 0 0,1 0 1,-1-1-1,0-1 0,-1 0 0,1-1 0,16-6 0,27-24-5333,-20 5-1322,4-11-6351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3.927"/>
    </inkml:context>
    <inkml:brush xml:id="br0">
      <inkml:brushProperty name="width" value="0.025" units="cm"/>
      <inkml:brushProperty name="height" value="0.025" units="cm"/>
    </inkml:brush>
  </inkml:definitions>
  <inkml:trace contextRef="#ctx0" brushRef="#br0">117 1 18289,'0'0'3315,"-8"3"-250,3-1-2849,0 1 1,0-1 0,0 1 0,0-1-1,1 1 1,-1 1 0,1-1 0,0 1-1,0-1 1,0 1 0,1 0 0,0 1-1,-1-1 1,1 1 0,0-1-1,1 1 1,-1 0 0,1 0 0,0 0-1,1 0 1,-1 0 0,1 1 0,0-1-1,-1 7 1,3-11-245,-1-1 0,1 1 1,-1 0-1,1 0 0,0 0 0,-1-1 0,1 1 1,0 0-1,-1 0 0,1-1 0,0 1 0,0-1 0,0 1 1,0-1-1,0 1 0,0-1 0,0 1 0,0-1 0,-1 0 1,1 0-1,0 1 0,0-1 0,0 0 0,1 0 0,-1 0 1,0 0-1,0 0 0,0 0 0,1-1 0,40 0-1086,-36 1 901,33-5-391,-27 3 494,0 0 1,0 1 0,0 0 0,0 1-1,13 1 1,-23-1 156,1 0 0,-1 1 0,0-1-1,1 1 1,-1 0 0,0 0 0,0 0 0,1 0 0,-1 0-1,0 0 1,0 1 0,0-1 0,0 1 0,-1-1 0,1 1 0,0 0-1,-1-1 1,1 1 0,-1 0 0,1 0 0,-1 0 0,0 0 0,0 1-1,0-1 1,0 0 0,0 0 0,-1 1 0,1-1 0,-1 0-1,1 4 1,-1 2 177,0-1 0,0 1 0,-1-1 0,0 1-1,0-1 1,0 1 0,-1-1 0,-1 0 0,1 0-1,-1 0 1,0 0 0,-1 0 0,1-1 0,-1 0 0,-1 1-1,1-1 1,-1-1 0,0 1 0,0-1 0,-1 0-1,-11 9 1,5-6-319,1 0-1,-1 0 1,0-1 0,-24 9-1,25-11-574,0-2 0,-1 1 0,0-2 0,1 1 0,-18 0 0,-2-2-6990</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4.484"/>
    </inkml:context>
    <inkml:brush xml:id="br0">
      <inkml:brushProperty name="width" value="0.025" units="cm"/>
      <inkml:brushProperty name="height" value="0.025" units="cm"/>
    </inkml:brush>
  </inkml:definitions>
  <inkml:trace contextRef="#ctx0" brushRef="#br0">1 253 17489,'0'-11'1062,"0"1"-740,1 1 1,1 0-1,-1-1 1,2 1-1,-1 0 1,1 0-1,1 0 0,0 1 1,0-1-1,0 1 1,1 0-1,0 0 1,1 0-1,6-7 0,0 3 125,-1 0-1,1 1 0,1 0 0,0 1 0,19-11 0,-27 17-361,1 1 1,-1 0-1,1 0 0,0 0 0,0 1 1,0 0-1,1 0 0,-1 1 1,0 0-1,1 0 0,-1 0 1,1 1-1,-1 0 0,1 0 0,-1 0 1,10 3-1,-13-2-53,0 0 0,-1 1 0,1-1 0,-1 1 0,1-1 0,-1 1 0,0 0 0,0 0 0,0 0 0,0 0 0,0 1 0,0-1 0,-1 0 0,1 1 0,-1-1 0,1 1 0,-1 0 0,0-1 0,0 1 0,0 0 0,0 0 0,-1 0 0,1 0 0,-1 3 0,2 11 182,-1-1 1,0 1-1,-2 18 1,0-22-53,-3 23-42,-1 1-1,-2-1 0,-15 45 1,13-52 180,1-1 0,1 2 1,2-1-1,1 0 1,0 55-1,4-83-286,0-1-1,0 1 1,0 0 0,0 0 0,0-1-1,1 1 1,-1 0 0,0-1 0,0 1-1,1 0 1,-1-1 0,1 1 0,-1 0-1,0-1 1,1 1 0,-1-1 0,1 1-1,-1-1 1,1 1 0,0-1-1,-1 1 1,1-1 0,-1 0 0,1 1-1,0-1 1,-1 0 0,1 1 0,0-1-1,-1 0 1,2 0 0,28-2 163,27-21-33,-15-3 57,57-47 0,-82 58-803,-1 0-1,0 0 1,-1-2-1,-1 0 0,21-33 1,-20 14-3002,-15 35 3243,0-1 1,0 1-1,1 0 1,-1-1-1,0 1 1,0-1-1,0 1 1,0 0-1,-1-1 1,1 1-1,0-1 0,-1 1 1,1 0-1,-1-1 1,1 1-1,-1 0 1,1 0-1,-1-1 1,0 1-1,0 0 1,0 0-1,0 0 1,0 0-1,0 0 0,-1-1 1,-27-10-9212</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4.827"/>
    </inkml:context>
    <inkml:brush xml:id="br0">
      <inkml:brushProperty name="width" value="0.025" units="cm"/>
      <inkml:brushProperty name="height" value="0.025" units="cm"/>
    </inkml:brush>
  </inkml:definitions>
  <inkml:trace contextRef="#ctx0" brushRef="#br0">0 169 17969,'0'0'7431,"87"-17"-6214,-32-5-929,9-6-191,3 3-226,-5-4-2113,-5 5-3363,-12 0-7752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5.371"/>
    </inkml:context>
    <inkml:brush xml:id="br0">
      <inkml:brushProperty name="width" value="0.025" units="cm"/>
      <inkml:brushProperty name="height" value="0.025" units="cm"/>
    </inkml:brush>
  </inkml:definitions>
  <inkml:trace contextRef="#ctx0" brushRef="#br0">0 852 19346,'0'0'3113,"10"1"-1800,-5-1-1250,0 0 0,0 0 0,0 0 0,0-1 0,1 0 0,-1 0-1,0 0 1,-1-1 0,1 1 0,0-1 0,0-1 0,-1 1 0,1 0 0,-1-1 0,1 0 0,-1 0 0,0 0 0,-1-1 0,1 0 0,0 1 0,-1-1 0,0 0 0,4-7 0,4-3 9,-1-1-1,0 0 1,-1-1 0,11-26 0,-17 35 182,0 0 0,-1-1 0,1 1-1,-2 0 1,1-1 0,-1 1 0,0-1 0,-1 0 0,1 1-1,-2-1 1,1 0 0,-1 1 0,-2-12 0,2 18-223,1 0-1,-1 0 1,1 0 0,-1 0 0,1 0 0,-1 0 0,1 0 0,-1 1 0,0-1 0,0 0 0,1 0 0,-1 0 0,0 1 0,0-1-1,0 0 1,0 1 0,0-1 0,0 1 0,0-1 0,0 1 0,0-1 0,0 1 0,0 0 0,0 0 0,0-1 0,0 1 0,0 0-1,-1 0 1,1 0 0,0 0 0,0 0 0,0 1 0,0-1 0,0 0 0,0 0 0,0 1 0,0-1 0,0 0 0,0 1 0,0-1-1,0 1 1,0 0 0,0-1 0,0 1 0,0 0 0,0-1 0,0 1 0,1 0 0,-1 0 0,0 0 0,1 0 0,-2 1 0,-2 17-7,0-1 1,1 1-1,1 0 1,1 0 0,0 0-1,2 0 1,3 25 0,-3-29-14,0-8-1,-1-1 1,1 0-1,1 1 1,-1-1-1,1 0 1,0 0-1,0 0 1,1-1-1,0 1 1,0 0-1,0-1 1,5 7-1,-6-11 8,-1 1 0,0-1 0,0 0-1,1 0 1,-1 0 0,1 0 0,-1 0-1,1 0 1,-1 0 0,1-1 0,-1 1-1,1 0 1,0-1 0,-1 0 0,1 1-1,0-1 1,0 0 0,3 0 0,-3 0 22,1-1 1,0 0 0,-1 1 0,1-1 0,0-1-1,-1 1 1,1 0 0,-1 0 0,0-1-1,1 0 1,-1 1 0,0-1 0,0 0 0,0 0-1,2-4 1,8-8 29,-2 0 0,1-2 0,-2 1 0,0-1 0,-1 0 0,-1-1 0,-1 0 0,0 0-1,4-20 1,-3 3-248,-1 0-1,-2 0 0,0-49 0,-3 111 130,0 0-1,10 45 1,-9-62 94,0 0 0,1-1 1,1 1-1,0-1 0,0 1 0,1-1 1,0-1-1,1 1 0,11 15 0,-16-23-40,1-1 0,-1 1-1,1-1 1,0 1 0,-1-1-1,1 0 1,0 1 0,0-1-1,0 0 1,0 0 0,0 0-1,0 0 1,0-1 0,0 1-1,0-1 1,0 1 0,0-1-1,0 0 1,1 1-1,-1-1 1,4-1 0,-3 1 3,0-1-1,1-1 1,-1 1 0,0 0-1,0-1 1,0 0 0,0 1 0,0-1-1,0-1 1,0 1 0,-1 0 0,4-4-1,4-6 15,0 0-1,-1-1 0,-1 0 1,14-27-1,-10 10-21,0 0 0,-2 0 0,-1-1 0,-2 0 0,6-53 0,-8 23 0,-3 1 0,-5-64 0,2 107 0,-1 0 0,-1 0 0,0 1 0,-1-1 0,-10-28 0,13 45 0,1-1 0,0 0 0,0 0 0,0 1 0,-1-1 0,1 0 0,0 1 0,0-1 0,-1 1 0,1-1 0,-1 0 0,1 1 0,-1-1 0,1 1 0,-1-1 0,1 1 0,-1-1 0,1 1 0,-1 0 0,1-1 0,-1 1 0,0 0 0,1-1 0,-1 1 0,0 0 0,1 0 0,-1-1 0,0 1 0,1 0 0,-2 0 0,-12 15 0,-2 30 0,9-13 0,1 1 0,1-1 0,2 1 0,1 63 0,4-71 0,0 0 0,2-1 0,0 1 0,2-1 0,1 0 0,0 0 0,13 24 0,-15-38 0,1 0 0,0 0 0,1 0 0,0 0 0,0-1 0,1-1 0,0 1 0,18 13 0,-21-19 0,0 1 0,0-1 0,0 0 0,1 0 0,-1-1 0,1 1 0,0-1 0,0 0 0,0-1 0,0 1 0,0-1 0,0-1 0,0 1 0,0-1 0,0 0 0,0 0 0,0-1 0,10-2 0,-14 3-142,1-1 0,-1 0 0,1 0-1,-1-1 1,0 1 0,0 0 0,0-1 0,0 0 0,0 1-1,0-1 1,0 0 0,-1 0 0,1 0 0,-1 0 0,1 0-1,-1 0 1,0-1 0,1 1 0,-1 0 0,0-1 0,-1 1 0,1 0-1,0-1 1,-1 1 0,1-1 0,-1 0 0,0 1 0,0-4-1,0-2-1008,0 1 0,0-1 0,-1 1 0,0-1 0,-1 1-1,1 0 1,-1 0 0,-6-13 0,-17-24-14282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5.710"/>
    </inkml:context>
    <inkml:brush xml:id="br0">
      <inkml:brushProperty name="width" value="0.025" units="cm"/>
      <inkml:brushProperty name="height" value="0.025" units="cm"/>
    </inkml:brush>
  </inkml:definitions>
  <inkml:trace contextRef="#ctx0" brushRef="#br0">0 0 21396,'0'0'6342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7.488"/>
    </inkml:context>
    <inkml:brush xml:id="br0">
      <inkml:brushProperty name="width" value="0.025" units="cm"/>
      <inkml:brushProperty name="height" value="0.025" units="cm"/>
    </inkml:brush>
  </inkml:definitions>
  <inkml:trace contextRef="#ctx0" brushRef="#br0">104 58 9641,'0'-3'939,"0"-1"0,0 1 1,-1 0-1,1-1 0,-1 1 0,0 0 0,0 0 0,0-1 0,0 1 1,0 0-1,-1 0 0,1 0 0,-4-5 0,4 8-767,0-1 0,1 0 0,-1 1 0,0-1 0,0 1-1,0-1 1,1 1 0,-1-1 0,0 1 0,0-1 0,0 1 0,0 0 0,0-1 0,0 1 0,0 0-1,0 0 1,0 0 0,0 0 0,0 0 0,-1 0 0,0 0-65,0 1 0,0 0 0,0 0 0,0-1 1,0 1-1,0 0 0,0 1 0,0-1 0,0 0 0,1 0 0,-1 1 0,-2 2 1,-2 3-69,1 1 0,1 0 1,-1 0-1,2 0 0,-1 1 1,1 0-1,0-1 0,0 1 1,1 0-1,1 0 0,0 0 1,0 0-1,0 0 0,1 1 1,0-1-1,1 0 0,0 0 1,3 10-1,-3-17-40,0 0-1,0 1 1,0-1-1,1 0 1,-1 0 0,1 1-1,0-1 1,-1-1-1,1 1 1,0 0-1,0 0 1,0-1 0,0 1-1,1-1 1,-1 1-1,0-1 1,0 0 0,1 0-1,-1 0 1,1 0-1,-1 0 1,1-1 0,0 1-1,-1-1 1,1 0-1,-1 0 1,1 0 0,0 0-1,-1 0 1,1 0-1,-1-1 1,5 0-1,11-2-11,0-1-1,0-1 1,25-10-1,-28 9 14,-5 3 5,0-1 0,1 1 0,-1 0 0,1 0 0,18-2 0,-27 5-5,-1 0 0,1 0 0,0 0 0,-1 0 0,1 0 0,-1 0 1,1 0-1,0 1 0,-1-1 0,1 1 0,-1-1 0,1 1 0,-1-1 0,1 1 0,-1 0 0,0 0 0,1 0 0,-1-1 0,0 1 0,0 1 0,1-1 0,-1 0 0,0 0 0,0 0 0,0 1 0,0-1 0,-1 0 0,1 1 0,0-1 0,-1 1 0,1-1 0,0 1 0,-1-1 0,0 1 0,1-1 0,-1 1 1,0-1-1,0 1 0,0 1 0,0 4 48,0-1 0,0 0 0,-1 0 1,0 1-1,0-1 0,0 0 1,-1 0-1,0 0 0,-1 0 0,1 0 1,-1-1-1,0 1 0,-4 4 1,0 0 162,0-1 0,-1 0-1,0-1 1,0 1 0,-1-2 0,-16 12 0,9-9 28,0 0-1,-1-1 0,0-1 1,-1 0-1,0-1 0,0-1 0,0-1 1,-28 4-1,45-9-265,1 0 0,-1 1-1,1-1 1,-1 0 0,1 0 0,-1 0 0,1 0-1,-1 0 1,1 0 0,-1 0 0,1 0 0,-1 0 0,0 0-1,1 0 1,-1 0 0,1 0 0,-1 0 0,1 0-1,-1-1 1,1 1 0,-1 0 0,1 0 0,-1-1-1,1 1 1,-1 0 0,1-1 0,0 1 0,-1 0 0,1-1-1,0 1 1,-1-1 0,1 1 0,-1-1 0,10-18-2399,36-27-4836,-35 36 4544,20-21-8071</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8.654"/>
    </inkml:context>
    <inkml:brush xml:id="br0">
      <inkml:brushProperty name="width" value="0.025" units="cm"/>
      <inkml:brushProperty name="height" value="0.025" units="cm"/>
    </inkml:brush>
  </inkml:definitions>
  <inkml:trace contextRef="#ctx0" brushRef="#br0">10 869 6086,'0'0'13976,"10"-1"-12247,-6 1-1561,0 0 0,0 0 0,0-1 0,0 0 0,0 1 0,0-2 0,0 1 0,0 0 0,0-1 0,0 0 0,-1 0 0,1 0-1,-1 0 1,1 0 0,-1-1 0,0 0 0,0 1 0,0-1 0,0-1 0,-1 1 0,1 0 0,-1 0 0,4-8 0,1-4 224,0-1 0,-1 0 0,-1 0 0,-1 0 0,0 0 1,-1-1-1,-1 0 0,-1 1 0,0-1 0,-3-31 0,2 46-365,0-1 1,0 1-1,0 0 0,-1 0 0,1-1 0,-1 1 1,1 0-1,-1 0 0,0 0 0,0-1 1,0 1-1,0 0 0,0 0 0,-1 1 0,1-1 1,0 0-1,-1 0 0,1 1 0,-1-1 1,0 0-1,0 1 0,0 0 0,1-1 0,-1 1 1,0 0-1,0 0 0,-1 0 0,1 0 1,0 1-1,0-1 0,0 0 0,-1 1 0,1 0 1,0-1-1,0 1 0,-1 0 0,1 0 0,0 1 1,-1-1-1,1 0 0,0 1 0,0-1 1,-1 1-1,1 0 0,0-1 0,0 1 0,0 0 1,0 0-1,0 1 0,0-1 0,0 0 1,0 1-1,1-1 0,-1 1 0,1 0 0,-1-1 1,1 1-1,-1 0 0,1 0 0,-2 3 0,-3 7-37,0 0 0,0 0 0,1 1 0,1 0 0,0 0 0,1 0 0,1 1 0,-2 14 0,2-1 8,0 1 0,6 54 0,-4-77-1,1 0 0,0 0 0,1 0 0,-1 0 0,1 0 0,0-1-1,0 1 1,0-1 0,0 1 0,1-1 0,4 5 0,-6-8-3,0 1 0,0-1 0,1 0 0,-1 1 1,1-1-1,-1 0 0,1 0 0,-1 0 0,1 0 1,0 0-1,-1-1 0,1 1 0,0 0 0,0-1 0,0 1 1,-1-1-1,1 0 0,0 0 0,0 0 0,0 1 1,0-2-1,0 1 0,0 0 0,0 0 0,-1-1 1,1 1-1,0-1 0,0 1 0,0-1 0,-1 0 0,1 0 1,2-1-1,4-4 10,0 0 1,-1-1 0,0 0-1,0 0 1,0-1-1,-1 1 1,0-1 0,-1-1-1,0 1 1,6-13-1,5-12 43,16-51 0,-22 50-14,-1-1 1,-1 0-1,5-60 0,14 235-422,-25-128 398,2 8-1,1 0 0,12 35 0,-16-52-8,1 0-1,-1 1 1,0-1-1,1 0 1,0 0-1,0 0 1,0 0-1,0 0 1,0 0-1,1 0 1,-1-1-1,1 1 1,0-1-1,-1 0 1,1 0-1,0 0 1,0 0-1,1 0 1,-1-1-1,0 1 1,1-1-1,-1 0 1,5 1-1,-6-2 2,1 0 0,-1 0 0,1-1 0,-1 1 0,1-1 0,-1 0 0,0 1 0,0-1 0,1 0 0,-1 0 0,0-1 0,0 1 0,0 0 0,0-1 0,0 1 0,0-1 0,0 0 0,-1 1 0,1-1 0,2-4 0,27-48 145,-27 45-126,12-26 13,-2-2 0,-1 0-1,-2 0 1,-1-1 0,-2-1 0,5-74 0,-11 80-41,-2 0 0,-1 0 1,-1 1-1,-2-1 0,-1 0 0,-2 1 1,-1 0-1,-18-47 0,24 76-2,1-2 0,-1 1-1,0-1 1,0 1 0,-1 0 0,1 0 0,-1 0 0,0 0 0,-6-6 0,9 11-9,-1 0 0,0 0 0,1 0 1,-1 0-1,0 0 0,1 0 0,-1 0 1,1 1-1,0-1 0,-1 0 0,1 0 1,0 0-1,0 1 0,0-1 0,0 0 0,0 0 1,0 0-1,0 1 0,1 1 0,-2 32-16,3 14 167,2 0 1,3 0 0,1-1-1,3-1 1,2 1 0,19 46-1,-26-77-86,1-1 0,1 0-1,1 0 1,15 22 0,-21-34-41,-1-1-1,1 1 1,0-1 0,0 0-1,0 1 1,1-2 0,-1 1 0,1 0-1,-1-1 1,1 1 0,0-1-1,0 0 1,0-1 0,0 1 0,0-1-1,1 1 1,-1-1 0,0 0-1,0-1 1,1 1 0,-1-1 0,1 0-1,6-1 1,-10 1-15,0 0 0,-1 0 0,1-1 0,-1 1 0,1 0 0,0-1-1,-1 1 1,1-1 0,-1 1 0,1-1 0,-1 1 0,1-1 0,-1 1 0,1-1 0,-1 1 0,0-1 0,1 0-1,-1 1 1,0-1 0,1 1 0,-1-1 0,0 0 0,0 0 0,0 1 0,0-1 0,1 0 0,-1 1 0,0-1-1,0 0 1,0 1 0,-1-1 0,1 0 0,0 0 0,0 1 0,0-1 0,-1 0 0,-10-27-1016,-5 15 443,0 0 0,-1 1-1,-1 1 1,0 0 0,0 1-1,-34-12 1,15 5 364,-100-44 2301,137 61-2046,-1 0 0,1 0 0,0 0 0,-1 0 0,1 0 0,0 0 1,-1 0-1,1-1 0,0 1 0,-1 0 0,1 0 0,0 0 0,-1-1 0,1 1 1,0 0-1,-1 0 0,1-1 0,0 1 0,0 0 0,-1 0 0,1-1 0,0 1 0,0 0 1,0-1-1,0 1 0,-1 0 0,1-1 0,0 1 0,0-1 0,0 1 0,0 0 1,0-1-1,0 1 0,0 0 0,0-1 0,0 1 0,0-1 0,0 1 0,0 0 1,0-1-1,0 1 0,0 0 0,1-1 0,-1 1 0,0 0 0,0-1 0,0 1 1,0 0-1,1-1 0,-1 1 0,0 0 0,0 0 0,1-1 0,-1 1 0,0 0 1,1 0-1,-1-1 0,0 1 0,1 0 0,-1 0 0,0 0 0,1 0 0,-1-1 1,29-9 143,-23 8-89,67-23-571,118-57 0,-189 81 150,22-14-1347,-15 5-1442,-11 0-3890,-14 1-1895</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8.999"/>
    </inkml:context>
    <inkml:brush xml:id="br0">
      <inkml:brushProperty name="width" value="0.025" units="cm"/>
      <inkml:brushProperty name="height" value="0.025" units="cm"/>
    </inkml:brush>
  </inkml:definitions>
  <inkml:trace contextRef="#ctx0" brushRef="#br0">0 77 18674,'0'0'5573,"25"-54"-8744,4 32-4805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4.321"/>
    </inkml:context>
    <inkml:brush xml:id="br0">
      <inkml:brushProperty name="width" value="0.025" units="cm"/>
      <inkml:brushProperty name="height" value="0.025" units="cm"/>
    </inkml:brush>
  </inkml:definitions>
  <inkml:trace contextRef="#ctx0" brushRef="#br0">0 0 22229,'0'0'9929,"52"28"-9320,-18-26-609,7-1 0,1-1 0,0 0 0,0 0 0,-6 0-801,-13 0-1441,-12 0-1602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9.341"/>
    </inkml:context>
    <inkml:brush xml:id="br0">
      <inkml:brushProperty name="width" value="0.025" units="cm"/>
      <inkml:brushProperty name="height" value="0.025" units="cm"/>
    </inkml:brush>
  </inkml:definitions>
  <inkml:trace contextRef="#ctx0" brushRef="#br0">158 360 15695,'-6'-8'4030,"2"3"-3444,0 0-1,-1 1 1,0-1 0,0 1-1,0 0 1,-10-6-1,14 9-452,-1 0-1,0 0 1,0 0-1,0 0 1,0 1-1,0-1 1,0 1-1,0 0 1,0-1 0,0 1-1,0 0 1,0 0-1,0 0 1,0 1-1,1-1 1,-1 0-1,0 1 1,0-1-1,0 1 1,0 0-1,0-1 1,0 1-1,1 0 1,-1 0-1,0 0 1,0 0-1,1 1 1,-1-1-1,1 0 1,0 1-1,-1-1 1,-1 4-1,-3 3-6,1 0 1,0 1-1,0 0 0,1 0 0,0 0 0,1 0 0,0 1 1,0-1-1,1 1 0,-1 14 0,0 7 37,2 62 0,1-87-156,0-1 0,1 1 1,0-1-1,0 0 0,1 1 1,-1-1-1,1 0 0,0 0 0,1 0 1,4 8-1,-6-12-7,0 1 0,0-1 0,1 1 0,-1-1 1,0 1-1,1-1 0,-1 0 0,1 0 0,0 0 0,-1 0 1,1 0-1,0 0 0,-1 0 0,1 0 0,0-1 0,0 1 1,0-1-1,0 1 0,0-1 0,0 0 0,0 0 0,-1 0 1,1 0-1,0 0 0,0 0 0,0-1 0,0 1 0,0 0 1,0-1-1,0 0 0,-1 1 0,1-1 0,3-1 0,1-2 49,0 0 0,0-1 0,0 1 0,0-1 0,0-1 0,-1 1 1,0-1-1,0 1 0,7-14 0,34-64 672,-30 46-565,0-2 0,-3 0 0,-1 0 0,-2-1 0,-2-1-1,-1 0 1,-3 0 0,-1 0 0,-3-45 0,0 81-156,1 1 0,-1 1 0,0 0 0,0 0 0,-1 0 0,1 0 0,0 0 0,-1 0 0,0 0 0,0 0 0,0 0 0,0 0 0,0 1 0,0-1 0,-1 0 0,-1-2 0,2 4 0,1 1 0,0 0 0,-1 0 0,1 0 0,0 0 0,-1 0 0,1 0 0,-1 0 0,1 0 0,0 0 0,-1 0 0,1 0 0,0 0 0,-1 0 0,1 0 0,0 0 0,-1 0 0,1 0 0,-1 0 0,1 1 0,0-1 0,0 0 0,-1 0 0,1 0 0,0 1 0,-1-1 0,1 0 0,0 0 0,0 1 0,-1-1 0,1 0 0,0 0 0,0 1 0,-1-1 0,1 0 0,0 1 0,0-1 0,0 0 0,0 1 0,0-1 0,0 1 0,0-1 0,0 0 0,-1 1 0,1-1 0,0 0 0,0 1 0,1-1 0,-1 1 0,-5 23 0,5-23 0,-5 57 0,2 1 0,3 0 0,9 80 0,-7-128-323,-1 0 1,2 0-1,0-1 0,0 1 0,1-1 1,0 0-1,1 0 0,0 0 1,9 13-1,-12-21 173,0 0 1,-1 0-1,1 0 1,0 0-1,0 0 1,0-1-1,1 1 1,-1-1-1,0 1 1,0-1-1,1 0 1,-1 0-1,1 0 1,-1 0-1,1 0 0,0-1 1,3 1-1,-3-1 27,1 0 0,-1-1 0,0 1 0,1-1 0,-1 0-1,0 0 1,0-1 0,0 1 0,1 0 0,-2-1 0,1 0-1,0 0 1,0 0 0,0 0 0,-1 0 0,1-1-1,2-3 1,5-5-1702,-1 0-1,0-1 0,-1 0 0,0 0 1,10-23-1,6-24-8200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19.744"/>
    </inkml:context>
    <inkml:brush xml:id="br0">
      <inkml:brushProperty name="width" value="0.025" units="cm"/>
      <inkml:brushProperty name="height" value="0.025" units="cm"/>
    </inkml:brush>
  </inkml:definitions>
  <inkml:trace contextRef="#ctx0" brushRef="#br0">18 82 17136,'-3'8'2643,"-1"9"-1543,0 0 0,1 0 1,1 0-1,1 0 1,0 0-1,1 0 0,4 32 1,-4-48-1073,1 0 0,-1 0 0,0 0 1,0 0-1,0 0 0,1 0 0,-1 0 0,0 0 1,1 0-1,-1 0 0,1 0 0,-1 0 0,1 0 1,-1-1-1,1 1 0,0 0 0,-1 0 0,1-1 1,0 1-1,0 0 0,-1-1 0,1 1 0,0-1 1,0 1-1,0-1 0,0 1 0,0-1 0,0 0 1,0 1-1,0-1 0,0 0 0,0 0 1,0 0-1,0 0 0,0 1 0,0-2 0,0 1 1,0 0-1,0 0 0,0 0 0,0 0 0,0-1 1,0 1-1,0 0 0,0-1 0,-1 1 0,1-1 1,2 0-1,0-1 59,1-1 1,-1 0-1,0 1 0,0-1 1,0 0-1,0 0 1,-1-1-1,1 1 0,-1-1 1,3-3-1,0-7 14,0 0-1,-1-1 0,-1 1 1,0-1-1,-1 0 0,-1 1 1,0-1-1,-1 0 1,-1-16-1,-2 20-50,-2 11-94,-4 18-149,4 9 174,2 1 0,2-1 0,2 49 0,0-58 20,-1-13 15,0 0 0,1 0-1,0 0 1,0-1-1,0 1 1,1 0 0,-1 0-1,1-1 1,0 1-1,0-1 1,1 0 0,5 8-1,-7-10-3,1-1 1,-1 1-1,1-1 0,-1 0 0,1 0 0,0 0 1,0 0-1,-1 0 0,1 0 0,0 0 0,0 0 1,0-1-1,0 1 0,0-1 0,0 1 0,0-1 1,0 0-1,0 0 0,0 0 0,0 0 0,0 0 1,0 0-1,0 0 0,0-1 0,0 1 0,0-1 1,0 0-1,0 1 0,0-1 0,-1 0 0,1 0 1,0 0-1,0 0 0,2-3 0,5-3 26,-1 0 0,1-1 0,-1 0 0,-1 0 0,1-1 0,-2 0 0,12-19-1,36-79 116,-35 67-139,-11 23-14,-3 6 0,0 0 0,1 1 0,0-1 0,0 1 0,15-16 0,-21 26 0,0-1 0,1 1 0,-1-1 0,1 1 0,-1-1 0,0 1 0,1 0 0,-1-1 0,1 1 0,-1 0 0,1 0 0,-1-1 0,1 1 0,-1 0 0,1 0 0,-1 0 0,1-1 0,-1 1 0,1 0 0,0 0 0,-1 0 0,1 0 0,-1 0 0,1 0 0,-1 0 0,1 0 0,-1 0 0,1 0 0,0 1 0,-1-1 0,1 0 0,-1 0 0,1 1 0,11 18 0,-2 36 0,-9-49 0,2 27 0,-2-23 0,-1-1 0,1 1 0,1 0 0,-1-1 0,2 1 0,-1-1 0,1 1 0,1-1 0,6 11 0,-10-19-124,1 0 0,-1 0 0,1-1 0,0 1 0,-1 0 0,1-1 0,0 1 1,0-1-1,0 1 0,-1-1 0,1 1 0,0-1 0,0 0 0,0 1 0,0-1 0,0 0 0,0 0 0,0 0 0,0 0 0,0 0 0,1 0 0,-2 0-169,1 0-1,-1 0 0,1 0 1,0 0-1,-1 0 1,1 0-1,-1-1 0,1 1 1,-1 0-1,1-1 0,-1 1 1,1 0-1,-1-1 0,1 1 1,-1 0-1,1-1 0,-1 1 1,0-1-1,1 1 0,-1-1 1,1 1-1,-1-1 0,0 1 1,0-1-1,1 1 0,-1-1 1,0 1-1,0-1 0,0 0 1,0 1-1,1-2 1,-1-11-16796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0.833"/>
    </inkml:context>
    <inkml:brush xml:id="br0">
      <inkml:brushProperty name="width" value="0.025" units="cm"/>
      <inkml:brushProperty name="height" value="0.025" units="cm"/>
    </inkml:brush>
  </inkml:definitions>
  <inkml:trace contextRef="#ctx0" brushRef="#br0">63 302 12300,'1'-28'861,"0"21"-313,0 0 0,-1 0-1,1 0 1,-2-1 0,1 1-1,-1 0 1,0 0 0,0 0 0,-1 0-1,-5-14 1,7 21-454,0-1-1,0 0 1,-1 1-1,1-1 0,0 0 1,-1 1-1,1-1 1,0 1-1,-1-1 1,1 1-1,-1-1 1,1 1-1,-1-1 1,1 1-1,-1-1 0,1 1 1,-1-1-1,1 1 1,-1 0-1,0-1 1,1 1-1,-1 0 1,0 0-1,1 0 1,-1-1-1,0 1 1,1 0-1,-1 0 0,0 0 1,1 0-1,-1 0 1,0 0-1,1 0 1,-1 0-1,0 1 1,1-1-1,-1 0 1,0 0-1,1 0 0,-1 1 1,0-1-1,1 0 1,-1 1-1,1-1 1,-1 0-1,1 1 1,-1-1-1,1 1 1,-1-1-1,1 1 1,-1-1-1,1 1 0,-1 0 1,1-1-1,0 1 1,0-1-1,-1 2 1,-14 39 1809,11-12-1458,1 1 0,2-1 0,1 0 0,1 0-1,2 1 1,0-1 0,11 38 0,-2-21-27,2-1 0,2-1 1,40 77-1,-37-90-379,1-2 0,1 0 0,2-1 0,1-1 0,30 26 0,-39-38-22,-57-41 79,-10-19-96,2-3 0,-88-107 0,125 128-61,13 27 57,0-1-1,0 1 1,0-1-1,0 1 1,0-1-1,0 1 1,0-1-1,0 1 0,0-1 1,0 0-1,1 1 1,-1-1-1,0 1 1,0-1-1,1 1 1,-1-1-1,0 1 1,1 0-1,-1-1 0,0 1 1,1-1-1,-1 1 1,0 0-1,1-1 1,-1 1-1,1 0 1,0-1-1,4 0-24,0-1 0,-1 1 1,1 0-1,0 1 0,0-1 0,0 1 0,9 1 0,18-2 58,-23-1-71,1 1 0,-1-1-1,0 0 1,0-1-1,0 0 1,0-1-1,0 0 1,0 0 0,-1-1-1,0 0 1,0 0-1,0-1 1,-1 0 0,0-1-1,11-12 1,-10 9 37,-1-1 1,0 0-1,-1 0 0,0-1 1,-1 1-1,-1-2 0,1 1 1,-2 0-1,0-1 0,2-19 1,-2 1 116,-2 0 1,-1 0-1,-2 0 1,-1 0-1,-1 1 1,-2-1-1,0 1 1,-22-57-1,23 76-89,2 0-2,-1 1-1,-1 0 0,0 1 0,0-1 0,-9-12 0,10 50-121,10 29 200,3-1-1,1 0 1,22 64 0,-30-110-56,0-6-31,3 17 30,1 0 1,1-1-1,1 0 0,15 27 1,-22-44-41,1 0 0,0 0 0,0 0 0,-1 0 1,2 0-1,-1 0 0,0-1 0,1 1 1,-1-1-1,1 0 0,-1 0 0,1 0 1,0 0-1,0 0 0,0 0 0,0-1 1,1 1-1,-1-1 0,0 0 0,1 0 0,-1 0 1,0-1-1,1 1 0,-1-1 0,1 1 1,-1-1-1,1-1 0,-1 1 0,1 0 1,-1-1-1,1 1 0,-1-1 0,0 0 1,1 0-1,5-4 0,-1 0-2,0 0 0,0-1 0,0-1 0,-1 1 0,1-1 0,-2 0 0,1-1 0,-1 0 0,0 0 0,0 0 0,-1-1 0,-1 1 0,1-1 0,5-18 0,-2 6 0,-2-1 0,0-1 0,-1 1 0,-1-1 0,1-32 0,-5 46 0,-2-66 0,2 72 0,-1 0 0,1-1 0,-1 1 0,0 0 0,0 0 0,0 0 0,0 0 0,0 0 0,-1 0 0,1 0 0,-1 1 0,0-1 0,0 0 0,0 1 0,0 0 0,0-1 0,-1 1 0,1 0 0,-5-3 0,7 5 0,-1-1 0,0 1 0,0 0 0,0-1 0,0 1 0,0 0 0,0 0 0,0 0 0,0-1 0,0 1 0,0 0 0,0 0 0,1 0 0,-1 1 0,0-1 0,0 0 0,0 0 0,0 0 0,0 1 0,0-1 0,0 0 0,0 1 0,0-1 0,1 1 0,-1-1 0,0 1 0,0-1 0,1 1 0,-1 0 0,0-1 0,1 1 0,-1 0 0,0 0 0,1-1 0,-1 1 0,0 2 0,-12 32 0,8 0 0,1-1 0,2 1 0,1 0 0,2 0 0,6 37 0,-6-60 0,2 1 0,-1-1 0,1 1 0,1-1 0,1 0 0,-1 0 0,12 20 0,-14-30 0,-1 1 0,1 0 0,0-1 0,0 1 0,0-1 0,0 0 0,0 1 0,1-1 0,-1 0 0,1 0 0,-1 0 0,1-1 0,0 1 0,-1-1 0,1 1 0,0-1 0,0 0 0,0 0 0,0 0 0,0-1 0,0 1 0,0-1 0,1 0 0,-1 0 0,0 0 0,0 0 0,0 0 0,0 0 0,0-1 0,0 0 0,0 1 0,0-1 0,0-1 0,0 1 0,0 0 0,5-3 0,-1-1-373,0 0-1,-1 0 1,1-1 0,-1 1 0,0-1-1,0-1 1,-1 1 0,0-1 0,0 0-1,0 0 1,-1 0 0,4-11-1,-1 4-914,-2 0 0,0 0 0,-1-1 0,0 0 0,-2 0 0,3-18 0,-4-24-8385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1.253"/>
    </inkml:context>
    <inkml:brush xml:id="br0">
      <inkml:brushProperty name="width" value="0.025" units="cm"/>
      <inkml:brushProperty name="height" value="0.025" units="cm"/>
    </inkml:brush>
  </inkml:definitions>
  <inkml:trace contextRef="#ctx0" brushRef="#br0">93 92 8392,'0'0'1922,"1"-8"-5382,7-44 3566,-7 37 4128,-4-2 12330,-6 22-14288,-5 7-1700,9-1-428,0 1-1,0 0 0,1 0 0,0 0 1,1 0-1,0 1 0,1-1 0,-1 21 1,-2 9 384,-10 34-432,4 1-1,-1 84 1,15-144-76,5-15 0,-6-3-39,-1 0 0,0 0 0,0 0 0,1 0 0,-1-1 0,0 1 0,0 0 0,0 0 0,0-1 0,-1 1 0,1-1 0,0 1 0,0-1 0,-1 1 0,1-3 0,4-13-1604,-1 0 0,3-31 0,-5 15-5220,-5-64 0,-4 49-90</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1.581"/>
    </inkml:context>
    <inkml:brush xml:id="br0">
      <inkml:brushProperty name="width" value="0.025" units="cm"/>
      <inkml:brushProperty name="height" value="0.025" units="cm"/>
    </inkml:brush>
  </inkml:definitions>
  <inkml:trace contextRef="#ctx0" brushRef="#br0">1 0 6919,'0'0'22357,"32"50"-21332,-6-24-385,3-3-223,0-4-257,-2-3-96,1-5-96,-3-4-1089,-4-7-1442,-3 0-1857,0-7-1730,-5-11-3074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1.952"/>
    </inkml:context>
    <inkml:brush xml:id="br0">
      <inkml:brushProperty name="width" value="0.025" units="cm"/>
      <inkml:brushProperty name="height" value="0.025" units="cm"/>
    </inkml:brush>
  </inkml:definitions>
  <inkml:trace contextRef="#ctx0" brushRef="#br0">58 203 14734,'0'0'10314,"-1"75"-7784,1-37-864,6 2-1186,7-1-128,7-4-127,0-5-161,-2-4-417,-5-8-1184,3-9-1282,-8-9-1152,-4-1-1571,-4-21-1665</inkml:trace>
  <inkml:trace contextRef="#ctx0" brushRef="#br0" timeOffset="1">0 0 18257,'0'0'11339,"17"57"-11339,5-35-673,0-4-2722,-2-7-2050,-3-6-3588</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2.296"/>
    </inkml:context>
    <inkml:brush xml:id="br0">
      <inkml:brushProperty name="width" value="0.025" units="cm"/>
      <inkml:brushProperty name="height" value="0.025" units="cm"/>
    </inkml:brush>
  </inkml:definitions>
  <inkml:trace contextRef="#ctx0" brushRef="#br0">1 1 18674,'0'0'4970,"0"11"-3310,0 7-1214,2-1 1,0 1-1,1 0 0,1-1 0,0 0 1,2 0-1,0 0 0,0 0 1,18 30-1,-20-41-389,-1 0 0,1-1 0,0 1-1,1-1 1,-1 1 0,1-1 0,0-1 0,1 1 0,10 7 0,-13-11-44,0 1-1,1-1 1,-1 0 0,0 0-1,1 0 1,-1-1 0,1 1 0,-1-1-1,1 0 1,-1 0 0,1 0-1,-1 0 1,1 0 0,-1-1 0,1 0-1,-1 0 1,0 0 0,1 0-1,-1 0 1,0 0 0,4-4 0,-3 3-37,0 0-1,0 0 1,-1 1 0,1-1 0,0 1 0,0 0 0,1 0 0,-1 0 0,0 0 0,0 1 0,0-1 0,1 1 0,-1 0 0,0 1 0,0-1 0,0 1-1,8 1 1,-10 0 26,1 0 0,0 0 1,-1 0-1,1 0 0,-1 0 0,0 0 0,0 0 0,1 1 0,-2-1 0,1 1 0,0 0 0,0 0 0,-1-1 0,0 1 0,1 0 0,-1 0 0,0 0 0,-1 0 0,1 1 0,0-1 0,-1 0 0,0 0 0,0 6 0,1 0 91,-1 0 1,-1 1-1,0-1 0,0 0 0,0 0 0,-1 0 0,-1 0 0,1 0 0,-2 0 1,1-1-1,-1 1 0,0-1 0,-6 8 0,6-10-28,0-1 0,0 1 0,-1-1-1,1 0 1,-1-1 0,0 1 0,-1-1 0,1 0 0,-1 0-1,0-1 1,1 1 0,-2-1 0,1 0 0,0-1 0,-1 0-1,1 0 1,-1 0 0,-9 1 0,13-3-193,1 0 1,-1 0-1,1 0 1,0 0-1,-1 0 1,1 0-1,-1 0 1,1-1-1,0 1 1,-1-1-1,1 0 0,0 0 1,-1 0-1,1 0 1,0 0-1,0 0 1,0 0-1,0-1 1,0 1-1,0-1 0,0 1 1,1-1-1,-1 0 1,0 0-1,1 0 1,0 0-1,-1 0 1,1 0-1,0 0 1,0 0-1,0-1 0,0 1 1,1 0-1,-2-5 1,0-3-791,1 0 1,0 0 0,1-1-1,0 1 1,1 0 0,0 0-1,3-15 1,10-22-5569</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2.625"/>
    </inkml:context>
    <inkml:brush xml:id="br0">
      <inkml:brushProperty name="width" value="0.025" units="cm"/>
      <inkml:brushProperty name="height" value="0.025" units="cm"/>
    </inkml:brush>
  </inkml:definitions>
  <inkml:trace contextRef="#ctx0" brushRef="#br0">5 1 14830,'0'0'10586,"0"11"-8109,-3 41-1935,2-1-1,2 0 1,3 1-1,2-1 1,2-1-1,3 0 1,1 0-1,22 53 1,-32-98-876,0 0 0,1-1 0,-1 1 0,1-1 1,0 0-1,1 0 0,-1 0 0,1 0 0,-1 0 0,9 6 0,-11-10 209,-1 0 0,1 1-1,0-1 1,0 1 0,-1-1 0,1 0-1,0 0 1,0 1 0,-1-1 0,1 0-1,0 0 1,0 0 0,0 0 0,-1 0-1,1 0 1,0 0 0,0 0 0,0 0-1,-1 0 1,1 0 0,0-1 0,0 1-1,-1 0 1,1 0 0,0-1 0,0 1-1,0-1 1,0-1-103,1 1-1,-1-1 0,0 0 1,0 0-1,0 0 1,0 0-1,0 0 1,0 0-1,0 0 1,-1-1-1,1 1 0,-1 0 1,0 0-1,1 0 1,-1-3-1,1-31-7864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2.987"/>
    </inkml:context>
    <inkml:brush xml:id="br0">
      <inkml:brushProperty name="width" value="0.025" units="cm"/>
      <inkml:brushProperty name="height" value="0.025" units="cm"/>
    </inkml:brush>
  </inkml:definitions>
  <inkml:trace contextRef="#ctx0" brushRef="#br0">1 105 13357,'0'0'9096,"7"9"-7046,-5-5-1871,1 0 0,0-1 0,0 1 0,0-1-1,1 0 1,-1 0 0,1 0 0,-1 0 0,1 0 0,0-1-1,0 1 1,1-1 0,-1 0 0,0-1 0,1 1 0,-1-1-1,1 0 1,-1 0 0,1 0 0,0 0 0,4-1 0,-5 0-125,0 0 0,0 0 1,0 0-1,-1 0 0,1-1 1,0 0-1,0 0 0,-1 0 1,1 0-1,-1 0 0,1-1 1,-1 1-1,1-1 0,-1 0 1,0 0-1,0-1 0,0 1 1,0-1-1,0 1 0,-1-1 1,1 0-1,-1 0 0,0 0 1,1 0-1,-1 0 0,-1-1 1,1 1-1,0 0 0,-1-1 1,0 0-1,0 1 0,0-1 1,0 0-1,-1 1 0,1-1 1,-1 0-1,0 0 0,0 0 1,0 1-1,-1-1 0,1 0 1,-1 0-1,0 1 0,-1-5 1,1 7-33,0-1 1,0 0 0,-1 1 0,1-1-1,0 1 1,-1 0 0,1-1 0,-1 1-1,0 0 1,1 0 0,-1 0 0,0 0 0,1 0-1,-1 0 1,0 0 0,0 1 0,0-1-1,0 1 1,0-1 0,0 1 0,0 0 0,0 0-1,0 0 1,0 0 0,0 0 0,0 0-1,0 1 1,0-1 0,0 0 0,0 1-1,0 0 1,1-1 0,-1 1 0,0 0 0,0 0-1,1 0 1,-1 0 0,0 0 0,1 1-1,-1-1 1,1 0 0,-1 1 0,1-1-1,0 1 1,0 0 0,0-1 0,0 1 0,-2 3-1,-1 6 5,1 0 0,0 0-1,1 0 1,0 0-1,1 0 1,0 14 0,1-19-6,-1-1 0,2 1 1,-1-1-1,0 1 1,1-1-1,0 1 0,1-1 1,-1 1-1,1-1 0,0 0 1,0 0-1,1 1 1,-1-2-1,5 7 0,-5-9-16,0-1-1,-1 1 0,1-1 0,0 1 0,0-1 0,0 0 0,0 0 0,0 0 1,0 0-1,0 0 0,0-1 0,1 1 0,-1-1 0,0 1 0,0-1 0,1 0 1,-1 0-1,0 0 0,0 0 0,1 0 0,-1 0 0,0-1 0,0 1 1,1-1-1,-1 1 0,0-1 0,0 0 0,0 0 0,0 0 0,0 0 0,0 0 1,0-1-1,0 1 0,-1-1 0,3-1 0,7-7 18,0 0 0,0-1 1,-1 0-1,9-13 0,-14 17-20,22-30-2,-18 23 0,1 0 0,1 1 0,22-22 0,-33 35 0,0-1 0,1 1 0,-1 0 0,0-1 0,1 1 0,-1 0 0,1-1 0,-1 1 0,0 0 0,1 0 0,-1-1 0,1 1 0,-1 0 0,1 0 0,-1 0 0,1 0 0,-1 0 0,1 0 0,-1 0 0,1 0 0,-1 0 0,1 0 0,-1 0 0,1 0 0,-1 0 0,1 0 0,-1 0 0,1 0 0,-1 0 0,1 1 0,0-1 0,7 17 0,-4 37 0,-4-40 0,0-13 0,0 6 0,1 1 0,0-1 0,0 0 0,1 0 0,3 8 0,-5-14 0,0 0 0,1-1 0,-1 1 0,0 0 0,1-1 0,-1 1 0,1-1 0,-1 1 0,0 0 0,1-1 0,0 1 0,-1-1 0,1 1 0,-1-1 0,1 0 0,0 1 0,-1-1 0,1 0 0,0 1 0,-1-1 0,1 0 0,0 0 0,1 1 0,-1-1 0,1-1 0,-1 1 0,1-1 0,-1 1 0,1-1 0,-1 1 0,1-1 0,-1 0 0,0 0 0,1 1 0,-1-1 0,0 0 0,0 0 0,0-1 0,0 1 0,2-2 0,46-59 0,-39 48 0,-1 0 0,2 1 0,0 1 0,0-1 0,1 2 0,22-17 0,-33 27-33,0 1 1,-1-1-1,1 0 1,0 1-1,0-1 0,-1 1 1,1-1-1,0 1 0,0 0 1,0-1-1,0 1 1,0 0-1,0-1 0,0 1 1,-1 0-1,1 0 0,0 0 1,0 0-1,0 0 1,0 0-1,0 0 0,0 0 1,0 1-1,0-1 1,0 0-1,0 0 0,-1 1 1,1-1-1,0 1 0,0-1 1,0 0-1,0 1 1,-1 0-1,1-1 0,0 1 1,-1-1-1,1 1 1,0 0-1,-1 0 0,1-1 1,-1 1-1,1 0 0,-1 0 1,1 0-1,-1-1 1,0 1-1,1 0 0,-1 0 1,0 0-1,0 0 0,0 0 1,1 0-1,-1 0 1,0 0-1,-1 1 0,3 10-1070,-1 0 0,-1 1 0,-2 18 0,1-13-932,1-3-5482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3.597"/>
    </inkml:context>
    <inkml:brush xml:id="br0">
      <inkml:brushProperty name="width" value="0.025" units="cm"/>
      <inkml:brushProperty name="height" value="0.025" units="cm"/>
    </inkml:brush>
  </inkml:definitions>
  <inkml:trace contextRef="#ctx0" brushRef="#br0">5 467 13901,'-1'-9'1628,"1"-4"-2038,-4-42 6128,5 50-3836,0 8-340,6 34-526,2 28 215,-6-37-931,0 0 0,2 0 1,1-1-1,2 1 0,12 31 0,-19-56-285,1-1 0,-1 1 0,0-1 0,1 1 0,-1-1 0,1 0 0,0 0 0,0 0 0,0 0 0,0 0 0,0 0 0,0 0 0,0 0 0,1-1 0,-1 0 0,6 3 0,-6-3 6,0-1-1,0 0 1,0 0 0,1 0-1,-1 0 1,0 0 0,0 0 0,0 0-1,1-1 1,-1 1 0,0-1 0,0 1-1,0-1 1,0 0 0,0 0-1,0 0 1,2-1 0,4-4 140,-1 0 0,1 0 0,-1-1 0,-1 0 0,1 0 0,-1-1 0,0 0 0,5-10 0,5-9 46,-2 0-1,-1-2 1,-1 1 0,-2-2-1,-1 1 1,7-41 0,-8 19 26,-2 0 1,-2 0-1,-4-53 1,0 100-234,0 0 0,0 0 0,0 0 0,0 0 0,-1 0 0,1 0 0,-1 0 0,0 0 0,0 0 0,0 0 0,-1 0 0,-2-4 0,4 8 0,0 0 0,0 0 0,-1-1 0,1 1 0,0 0 0,0 0 0,0 0 0,-1 0 0,1 0 0,0 0 0,0 0 0,0 0 0,-1 0 0,1 0 0,0 0 0,0 0 0,-1 0 0,1 0 0,0 0 0,0 0 0,0 0 0,-1 1 0,1-1 0,0 0 0,0 0 0,0 0 0,-1 0 0,1 0 0,0 0 0,0 1 0,0-1 0,0 0 0,0 0 0,-1 0 0,1 0 0,0 1 0,0-1 0,0 0 0,0 0 0,0 0 0,0 1 0,0-1 0,0 0 0,0 0 0,0 0 0,0 1 0,0-1 0,0 0 0,0 0 0,0 0 0,0 1 0,0-1 0,0 0 0,0 0 0,0 1 0,0-1 0,0 0 0,0 0 0,0 1 0,-2 18 0,0 20 0,2-1 0,1 1 0,2 0 0,2-1 0,2 1 0,1-2 0,24 68 0,-29-98 0,1 1 0,0-1 0,0 0 0,0 0 0,1 0 0,12 12 0,-16-17 0,1 0 0,0-1 0,0 1 0,-1-1 0,1 0 0,0 1 0,1-1 0,-1 0 0,0 0 0,0 0 0,0 0 0,1-1 0,-1 1 0,0 0 0,1-1 0,-1 0 0,1 0 0,-1 1 0,0-1 0,1-1 0,-1 1 0,1 0 0,-1-1 0,0 1 0,1-1 0,-1 0 0,0 1 0,4-3 0,0-1 0,0-1 0,-1 1 0,1-1 0,-1 0 0,0-1 0,0 1 0,-1-1 0,0 0 0,0 0 0,0 0 0,-1-1 0,5-10 0,1-6 0,-1 0 0,9-37 0,-12 35 0,-2 0 0,0 0 0,-1-1 0,-1 1 0,-4-32 0,1 41 0,0 1 0,-1 0 0,0 0 0,-2 0 0,1 1 0,-2-1 0,0 1 0,-1 0 0,-15-23 0,21 35-10,0 0 1,0 1-1,0-1 0,0 0 1,-1 1-1,1-1 0,-1 1 0,1 0 1,-1-1-1,1 1 0,-1 0 1,0 0-1,1 0 0,-1 0 1,0 0-1,0 1 0,0-1 1,-4-1-1,5 3-20,0-1-1,0 1 1,0 0 0,0-1 0,0 1 0,0 0-1,0-1 1,0 1 0,0 0 0,1 0-1,-1 0 1,0 0 0,0 0 0,1 0 0,-1 0-1,1 0 1,-1 0 0,1 0 0,-1 0-1,1 0 1,-1 1 0,1-1 0,0 0 0,0 0-1,0 0 1,0 0 0,0 1 0,0-1-1,0 0 1,0 2 0,-1 15-1685,1 0 0,1-1 0,3 24 0,12 21-7163,-4-33-368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4.678"/>
    </inkml:context>
    <inkml:brush xml:id="br0">
      <inkml:brushProperty name="width" value="0.025" units="cm"/>
      <inkml:brushProperty name="height" value="0.025" units="cm"/>
    </inkml:brush>
  </inkml:definitions>
  <inkml:trace contextRef="#ctx0" brushRef="#br0">0 13 20820,'0'0'9096,"80"13"-8487,-38-13-353,-2-5-192,1-1-224,-5-1-2146,-7-1-4997</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4.709"/>
    </inkml:context>
    <inkml:brush xml:id="br0">
      <inkml:brushProperty name="width" value="0.025" units="cm"/>
      <inkml:brushProperty name="height" value="0.025" units="cm"/>
    </inkml:brush>
  </inkml:definitions>
  <inkml:trace contextRef="#ctx0" brushRef="#br0">61 669 18225,'0'0'4928,"6"-9"-3071,1 1-1515,-2 0-1,1 0 0,-1 0 0,0-1 0,-1 1 1,0-1-1,-1 0 0,1-1 0,-2 1 0,1-1 1,1-13-1,-4 18-198,0 0-1,-1 0 1,1 0 0,-1 1-1,0-1 1,0 0 0,-1 1-1,1-1 1,-1 1 0,0-1 0,0 1-1,-5-7 1,5 9-102,1 1 0,0-1 0,0 1 0,0-1 0,-1 1 0,1 0 0,-1 0 0,1 0 0,-1-1 0,1 2 0,-1-1 1,0 0-1,1 0 0,-1 0 0,0 1 0,0-1 0,0 1 0,0-1 0,1 1 0,-1 0 0,0 0 0,0 0 0,0 0 0,0 0 0,0 0 0,0 1 0,1-1 0,-1 0 0,0 1 0,0 0 0,0-1 0,1 1 1,-1 0-1,0 0 0,1 0 0,-2 1 0,0 0-41,0 1 0,1 0 0,-1-1-1,1 1 1,0 0 0,0 0 0,0 0 0,0 1 0,0-1 0,1 0 0,-1 1 0,1-1 0,0 1 0,0-1 0,0 1-1,0 5 1,-3 66 5,4-67-3,0 7 19,0-1 0,2 0-1,-1 1 1,2-1 0,0 0 0,8 20 0,-11-31-18,1-1 0,0 1 0,0-1 0,0 1 0,0-1 0,0 0 0,1 1 0,-1-1 0,1 0 0,-1 0 0,1 0 0,0 0 0,0 0 0,0-1 0,0 1 0,0-1 0,0 1 1,0-1-1,1 1 0,-1-1 0,0 0 0,1 0 0,-1 0 0,1-1 0,0 1 0,-1-1 0,1 1 0,-1-1 0,1 0 0,0 0 0,-1 0 0,1 0 0,-1 0 0,1-1 0,0 1 1,-1-1-1,1 0 0,-1 1 0,1-1 0,-1 0 0,0-1 0,1 1 0,-1 0 0,2-2 0,4-3-31,-1 0 0,0 0 1,0 0-1,0-1 0,-1 0 0,0-1 0,0 1 1,-1-1-1,0 0 0,0 0 0,4-13 0,-1 4-86,-1-1-1,-1 0 0,-1 0 0,6-34 0,-7 0-926,-4 50 967,0 0-1,1 1 1,-1-1-1,0 0 1,0 0-1,0 1 1,0-1-1,0 0 1,-1 1-1,1-1 1,0 0-1,-1 1 1,0-1-1,1 1 1,-1-1-1,0 0 1,1 1-1,-1 0 1,0-1-1,0 1 1,0-1-1,-1 1 1,-1-2-1,2 4 59,0-1-1,0 0 0,0 1 1,0-1-1,0 1 0,0-1 1,0 1-1,0 0 1,0-1-1,0 1 0,0 0 1,0 0-1,1 0 1,-1 0-1,0-1 0,0 1 1,1 0-1,-1 0 0,1 1 1,-1-1-1,1 0 1,-1 0-1,1 0 0,0 0 1,-1 2-1,-10 38 340,9-32-171,2-8-146,-13 51 1956,13-52-1940,1 0-1,-1 0 0,0 0 1,0 0-1,0 0 0,0 0 1,0 0-1,0 0 0,1 0 1,-1 0-1,0 0 0,0 0 1,0 0-1,0 0 0,0 1 0,0-1 1,0 0-1,1 0 0,-1 0 1,0 0-1,0 0 0,0 0 1,0 0-1,0 0 0,0 0 1,0 0-1,0 0 0,0 1 1,0-1-1,0 0 0,0 0 1,1 0-1,-1 0 0,0 0 1,0 0-1,0 0 0,0 1 0,0-1 1,0 0-1,0 0 0,0 0 1,0 0-1,0 0 0,0 0 1,0 0-1,0 1 0,0-1 1,0 0-1,0 0 0,-1 0 1,1 0-1,0 0 0,0 0 1,0 0-1,0 1 0,15-27 511,0-11-532,-11 25 0,0 2 0,1-1 0,0 0 0,11-15 0,-4 1-3390,-12 24 3127,0 0 0,1 0 1,-1 0-1,0-1 1,1 1-1,-1 0 1,1 0-1,-1 0 1,1 0-1,-1 0 0,1 1 1,0-1-1,-1 0 1,1 0-1,0 0 1,0 0-1,0 1 1,0-1-1,0 0 1,0 1-1,0-1 0,0 1 1,0-1-1,0 1 1,0 0-1,0-1 1,0 1-1,0 0 1,0-1-1,0 1 0,0 0 1,1 0-1,-1 0 1,0 0-1,0 0 1,0 1-1,2-1 1,11-2-5867,-10-3 5552,-11-13 7081,-2-2-3884,9 19-2493,0 0-1,0 1 1,0-1 0,0 1-1,0-1 1,0 1 0,0-1-1,-1 1 1,1-1 0,0 1 0,0-1-1,0 1 1,0-1 0,-1 1-1,1-1 1,0 1 0,-1-1-1,1 1 1,0-1 0,-1 1-1,1 0 1,0-1 0,-1 1-1,1-1 1,-1 1 0,1 0-1,-1 0 1,1-1 0,0 1-1,-1 0 1,1 0 0,-1-1 0,0 1-1,1 0 1,-1 0 0,1 0-1,-1 0 1,1 0 0,-1 0-1,1 0 1,-1 0 0,-12 23 1925,-2 37-627,10-29-888,2 0 1,1 0 0,3 51 0,-1-81-538,0 1 0,0-1 0,0 1 0,1-1 0,-1 1 0,0-1 0,1 1 0,-1-1 0,1 1 0,-1-1 0,1 1 0,0-1 0,-1 1 0,1-1 0,0 0 0,0 0 0,0 1 0,0-1 0,0 0 0,0 0 0,2 1 0,-2-2 0,0 1 0,1-1 0,-1 0 0,0 1 0,1-1 0,-1 0 0,0 0 0,1 0 0,-1 0 0,0 0 0,1 0 0,-1-1 0,0 1 0,1 0 0,-1-1 0,0 1 0,0-1 0,3 0 0,2-3 0,0 0 0,0 0 0,0 0 0,-1-1 0,1 1 0,-1-1 0,7-9 0,3-9-9,0 0 0,-1-1-1,-2 0 1,0-1 0,-2 0 0,0-1 0,10-50 0,-13 41-16,-2-1 1,-2 0 0,-1-1 0,-1 1-1,-7-53 1,5 83 11,0 0-1,0 0 1,-1 1 0,1-1-1,-1 0 1,-1 1-1,1 0 1,-4-6 0,6 10 8,-1 1 1,1-1 0,-1 0 0,1 1 0,-1-1-1,1 1 1,-1-1 0,1 1 0,-1-1-1,0 1 1,1-1 0,-1 1 0,0-1 0,1 1-1,-1 0 1,0-1 0,1 1 0,-1 0-1,0 0 1,0 0 0,1 0 0,-1-1 0,0 1-1,-1 0 1,0 1-4,1 0-1,-1 0 1,1 0-1,0-1 1,-1 1-1,1 1 1,0-1-1,0 0 1,0 0-1,0 0 1,0 1-1,0-1 1,0 0-1,0 1 1,0-1-1,0 1 1,0 1-1,-10 25 59,1 0 0,2 0 1,0 1-1,2 0 0,1 1 0,2-1 0,0 1 1,3-1-1,2 37 0,-2-64-48,0 1 1,0-1-1,0 0 0,1 0 1,-1 1-1,0-1 0,1 0 1,0 0-1,0 0 0,-1 0 1,1 1-1,0-1 0,1 0 1,-1-1-1,0 1 0,1 0 1,2 3-1,-3-4 0,1 0-1,-1-1 1,1 1-1,-1 0 1,1-1-1,0 1 1,-1-1 0,1 1-1,0-1 1,-1 0-1,1 0 1,0 0 0,-1 0-1,1 0 1,0 0-1,-1 0 1,1 0-1,2-1 1,3-2 0,-1 1 0,0-1 1,0 0-1,0 0 0,0 0 0,-1-1 0,1 0 0,-1 0 1,0 0-1,6-7 0,58-77-942,-69 88 909,0 0-1,1 0 1,-1 0-1,0-1 1,0 1-1,0 0 1,0 0-1,1 0 1,-1 0-1,0-1 1,0 1-1,0 0 1,1 0-1,-1 0 1,0 0-1,0 0 1,1 0 0,-1 0-1,0 0 1,0 0-1,1 0 1,-1 0-1,0 0 1,0 0-1,1 0 1,-1 0-1,0 0 1,0 0-1,1 0 1,-1 0-1,0 0 1,0 0-1,1 0 1,-1 0-1,0 0 1,0 0-1,1 1 1,-1-1-1,0 0 1,0 0-1,0 0 1,1 0-1,-1 1 1,0-1-1,0 0 1,0 0-1,0 1 1,0-1-1,1 0 1,-1 0-1,0 0 1,0 1-1,0-1 1,0 0-1,0 0 1,0 1-1,0-1 1,0 0-1,0 0 1,0 1-1,0-1 1,0 0-1,0 1 1,0-1-1,0 0 1,0 0-1,0 0 1,0 1-1,2 29-839,-1-18 141,-1-9 393,1 0-1,0 0 0,0 1 0,0-1 1,0 0-1,0-1 0,1 1 1,3 5-1,-5-7 39,1 0 0,0-1-1,-1 1 1,1 0 0,0 0 0,0-1-1,0 1 1,0 0 0,-1-1 0,1 1-1,0-1 1,0 1 0,0-1 0,0 0-1,0 1 1,0-1 0,0 0 0,1 0-1,-1 1 1,0-1 0,0 0 0,0 0-1,0 0 1,0-1 0,0 1 0,0 0 0,0 0-1,0 0 1,0-1 0,2 0 0,13-10-8424</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5.046"/>
    </inkml:context>
    <inkml:brush xml:id="br0">
      <inkml:brushProperty name="width" value="0.025" units="cm"/>
      <inkml:brushProperty name="height" value="0.025" units="cm"/>
    </inkml:brush>
  </inkml:definitions>
  <inkml:trace contextRef="#ctx0" brushRef="#br0">86 40 10474,'0'-2'372,"0"0"0,-1-1 0,1 1 0,0 0-1,-1-1 1,1 1 0,-1 0 0,0 0 0,1 0 0,-1 0 0,0 0 0,0 0 0,-1 0 0,1 0 0,-2-3-1,2 5-212,1 0 0,-1-1 0,1 1 0,0 0 0,-1-1 0,1 1-1,-1 0 1,1 0 0,-1 0 0,1 0 0,0-1 0,-1 1 0,1 0-1,-1 0 1,1 0 0,-1 0 0,1 0 0,-1 0 0,1 0-1,-1 0 1,1 0 0,-1 0 0,1 0 0,-1 1 0,1-1 0,-1 0-1,0 0 1,-14 20 1630,7-3-1020,0 1 0,1 0 0,1 0-1,1 0 1,-4 28 0,10-45-782,-1 0-1,1-1 1,-1 1 0,1-1-1,-1 1 1,1-1 0,0 0-1,-1 1 1,1-1 0,0 0 0,0 1-1,-1-1 1,1 0 0,0 0-1,0 1 1,-1-1 0,1 0-1,0 0 1,0 0 0,0 0 0,-1 0-1,1 0 1,0 0 0,0-1-1,0 1 1,-1 0 0,1 0 0,0-1-1,-1 1 1,1 0 0,0-1-1,1 0 1,33-10-1042,-33 11 883,9-4-398,0 0 0,0 1 0,0 0 0,1 1 0,0 1 0,-1-1 0,1 2 0,22 1 0,-33-1 623,1 1-1,-1 0 1,0-1-1,0 1 1,1 0-1,-1-1 1,0 1 0,0 0-1,0 0 1,0 0-1,0 0 1,0 0 0,0 0-1,0 0 1,0 1-1,0-1 1,-1 0-1,1 0 1,0 1 0,-1-1-1,1 0 1,-1 1-1,0-1 1,1 0-1,-1 1 1,0-1 0,0 1-1,0-1 1,0 1-1,0-1 1,0 0-1,0 1 1,-1-1 0,1 1-1,-1 1 1,0 3 451,0 0 1,0 0-1,-1 0 1,0 0-1,0-1 0,-6 11 1,2-7 1,-1-1-1,0 0 1,-15 14 0,20-21-518,0 1 0,0-1-1,0 1 1,0-1 0,-1 0 0,1 1 0,0-1 0,-1-1 0,1 1-1,-4 1 1,5-2-58,0 0-1,0 0 1,0 0 0,1 0-1,-1 0 1,0-1-1,0 1 1,0 0-1,0 0 1,1-1 0,-1 1-1,0 0 1,0-1-1,1 1 1,-1-1 0,0 1-1,0-1 1,1 1-1,-1-1 1,1 0-1,-1 1 1,1-1 0,-1 0-1,1 1 1,-1-1-1,1 0 1,-1 0-1,1 1 1,0-1 0,-1-1-1,-1-5-992,0 1 1,0-1-1,1 0 0,0 0 1,-1-10-1,1-20-6072,1 2-4033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5.511"/>
    </inkml:context>
    <inkml:brush xml:id="br0">
      <inkml:brushProperty name="width" value="0.025" units="cm"/>
      <inkml:brushProperty name="height" value="0.025" units="cm"/>
    </inkml:brush>
  </inkml:definitions>
  <inkml:trace contextRef="#ctx0" brushRef="#br0">0 588 11403,'0'0'6796,"8"3"-5355,-3 0-1270,33 11 1090,-36-14-1169,-1 0 0,1 0 0,0 0 0,-1 0 0,1 0 0,0 0 0,-1 0 0,1 0 1,0-1-1,-1 1 0,1 0 0,-1-1 0,1 0 0,-1 1 0,1-1 0,-1 0 0,1 0 0,-1 0 0,1 0 0,-1 0 0,0 0 0,0 0 0,0 0 0,0 0 0,1-1 0,-1 1 0,0-2 0,11-18 798,-1-1 1,-1 0-1,-1-1 0,8-30 1,-9 17-587,-1-1 0,-2 0 1,-1-1-1,-2-37 1,-2 72-293,0 0 0,0 1 0,0-1 0,0 1 0,-1-1 0,1 0 0,-1 1 0,0-1 0,0 1 0,0-1 0,0 1 0,0-1 0,0 1 0,-3-3 0,4 5-12,0 0 0,0-1-1,-1 1 1,1 0 0,0 0 0,-1-1-1,1 1 1,-1 0 0,1 0 0,0 0-1,-1 0 1,1-1 0,-1 1-1,1 0 1,0 0 0,-1 0 0,1 0-1,-1 0 1,1 0 0,0 0 0,-1 0-1,1 0 1,-1 0 0,1 1-1,0-1 1,-1 0 0,1 0 0,-1 0-1,1 0 1,0 1 0,-1-1 0,-14 22-28,6 5 220,1 1 0,2 0 0,0 0 1,2 1-1,2-1 0,0 1 0,5 55 0,-3-75-117,1 0 0,0 0 0,1 0 0,0 0 0,0 0 0,1-1 0,0 1 0,1-1 0,0 0 0,0 0 0,8 11 0,-10-16-57,0 0 0,1-1 0,0 1 0,-1 0 1,1-1-1,0 0 0,0 0 0,0 0 0,1 0 0,-1 0 1,0 0-1,1-1 0,-1 0 0,1 1 0,0-1 0,-1-1 1,1 1-1,0 0 0,-1-1 0,1 0 0,0 0 0,0 0 1,-1 0-1,1-1 0,0 1 0,-1-1 0,1 0 0,0 0 1,-1-1-1,4-1 0,3-2-18,-1 0 0,0-1 0,-1 0 0,1 0 0,-1-1 0,-1-1 0,1 1 0,-1-1 0,0 0 0,-1-1 0,0 1 0,6-13 0,5-10 0,-1-1 0,16-44 0,-23 49 0,-1 0 0,-1 0 0,-2-1 0,3-29 0,-7 44 0,0 0 0,-1 0 0,0 0 0,-1 0 0,0 0 0,-1 0 0,-1 0 0,0 0 0,-1 1 0,-8-21 0,10 29-2,0 0 0,-1 1 0,1-1 0,-1 1 0,0-1 0,0 1 0,0 0 0,0 0 0,0 0 0,-1 0 0,1 1 0,-1 0 0,0-1 0,0 1 0,0 0 1,0 1-1,0-1 0,-7-1 0,8 3-1,0-1 0,0 1 1,0 0-1,0 0 0,-1 1 1,1-1-1,0 1 0,0-1 1,0 1-1,0 0 0,0 0 1,0 0-1,0 1 0,0-1 1,1 1-1,-1-1 0,0 1 1,1 0-1,-1 0 0,1 0 1,0 0-1,0 1 0,0-1 1,0 1-1,-3 4 0,-1 3 53,0 0 0,0 0 0,1 0-1,1 1 1,0 0 0,0 0 0,1 0 0,1 0-1,0 1 1,0-1 0,1 1 0,0-1 0,1 1-1,2 12 1,-1-19-159,0 1 1,0-1-1,1 1 0,-1-1 0,1 0 0,1 0 0,-1 0 0,1 0 1,-1 0-1,2-1 0,-1 1 0,0-1 0,5 5 0,-3-5-478,0 0 0,0-1 0,0 1 0,0-1 0,0-1 0,1 1 0,-1-1 0,1 0 0,0 0 0,0 0 0,0-1 0,0 0 0,0 0 0,7 0 0,22 0-10992</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5.868"/>
    </inkml:context>
    <inkml:brush xml:id="br0">
      <inkml:brushProperty name="width" value="0.025" units="cm"/>
      <inkml:brushProperty name="height" value="0.025" units="cm"/>
    </inkml:brush>
  </inkml:definitions>
  <inkml:trace contextRef="#ctx0" brushRef="#br0">1 106 20916,'0'0'5029,"78"-21"-1570,-38 12-1569,5 0-897,1 0-641,-2-3-320,0 0-577,-8-4-2177,-14-1-4837</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6.477"/>
    </inkml:context>
    <inkml:brush xml:id="br0">
      <inkml:brushProperty name="width" value="0.025" units="cm"/>
      <inkml:brushProperty name="height" value="0.025" units="cm"/>
    </inkml:brush>
  </inkml:definitions>
  <inkml:trace contextRef="#ctx0" brushRef="#br0">11 363 10570,'-4'-40'1086,"1"16"531,1 1 0,1-1 0,0 0 1,2 0-1,5-30 0,-6 54-1568,0-1 0,0 0 0,0 0 0,0 1 0,0-1 0,0 0 0,1 0-1,-1 1 1,0-1 0,0 0 0,1 1 0,-1-1 0,0 0 0,1 1 0,-1-1 0,1 1 0,-1-1 0,1 1 0,-1-1 0,1 1 0,-1-1 0,1 1 0,-1-1 0,1 1 0,0-1 0,-1 1-1,1 0 1,0 0 0,-1-1 0,1 1 0,0 0 0,-1 0 0,1 0 0,0 0 0,0-1 0,-1 1 0,1 0 0,0 0 0,0 1 0,-1-1 0,1 0 0,0 0 0,-1 0 0,1 0 0,0 1-1,-1-1 1,1 0 0,1 1 0,1 1 13,0 0-1,0 0 1,-1 1-1,1-1 1,0 1-1,-1 0 1,0 0-1,4 5 1,14 25 366,-3 1 1,0 1-1,-3 0 0,13 44 1,29 155 343,-8-29 563,-48-203-1305,1-1-1,-1 1 0,0-1 0,1 1 1,-1-1-1,1 1 0,-1-1 0,1 0 1,0 1-1,0-1 0,-1 0 0,1 1 1,0-1-1,0 0 0,0 0 0,0 0 1,1 0-1,-1 0 0,2 1 0,-2-2-9,0 0 0,-1 0 0,1 0 0,0 0 0,0 0 0,0-1-1,0 1 1,-1 0 0,1 0 0,0-1 0,0 1 0,-1-1 0,1 1-1,0-1 1,-1 1 0,1-1 0,0 1 0,-1-1 0,1 1 0,-1-1 0,1 0-1,-1 1 1,1-1 0,0-1 0,4-6 75,0-1 1,-1 0-1,0 0 1,5-15-1,9-43 305,-2-1 0,12-130 0,-16-141-185,-12 319-643,-1-33-539,-10 24-2731,11 29 3334,-1 1 0,0-1 0,0 1 0,0 0 0,1-1 0,-1 1 0,0 0 0,1 0 0,-1-1 0,1 1 0,-1 0 0,1 0 0,-1 0 0,1 0 0,-1 0 0,1 0 0,0 0 0,-1-1 0,1 1 0,0 0 0,0 2 0,-8 26-5161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7.348"/>
    </inkml:context>
    <inkml:brush xml:id="br0">
      <inkml:brushProperty name="width" value="0.025" units="cm"/>
      <inkml:brushProperty name="height" value="0.025" units="cm"/>
    </inkml:brush>
  </inkml:definitions>
  <inkml:trace contextRef="#ctx0" brushRef="#br0">1 425 10730,'9'4'2990,"-8"-4"-2929,13 6 1398,-1-1 0,1-1 0,21 4 0,-32-8-1240,1 1 0,-1 0 1,1-1-1,-1 0 0,1 0 0,0 0 0,-1 0 0,1-1 1,-1 1-1,1-1 0,-1 0 0,1 0 0,-1 0 0,0 0 1,1-1-1,-1 0 0,0 1 0,0-1 0,0 0 1,0 0-1,0-1 0,3-3 0,0-3-119,0 0 0,0-1 0,-1 0 0,-1 0 0,0-1 1,0 1-1,-1-1 0,0 0 0,-1 0 0,1-11 0,0-10 412,-2 0 0,-2-37 0,-9 16 452,10 51-945,0 1-1,-1-1 1,1 1-1,0-1 1,-1 1-1,1 0 1,-1-1-1,0 1 1,0 0-1,1 0 1,-1-1-1,0 1 1,0 0-1,0 0 1,0 0-1,0 0 1,0 0-1,0 0 1,-1 0-1,1 0 1,0 1-1,-1-1 1,1 0-1,0 1 1,-1-1-1,1 1 1,0-1-1,-1 1 1,1 0-1,-3-1 1,3 2-9,0 0-1,0-1 1,1 1 0,-1 0 0,0-1 0,0 1 0,1 0 0,-1 0 0,0 0 0,1-1 0,-1 1 0,1 0 0,-1 0 0,1 0 0,-1 0 0,1 0 0,0 0 0,0 0 0,-1 0-1,1 0 1,0 0 0,0 0 0,0 1 0,0 1 0,0 33 82,0-28-32,0 0-39,5 120 433,-4-114-332,1 1 1,1-1 0,0 0 0,1-1 0,1 1 0,11 24 0,-16-37-112,0 0-1,1 0 1,-1 0 0,1 1 0,-1-1 0,1 0 0,0 0 0,-1 0 0,1 0 0,0 0 0,0 0 0,0 0-1,0 0 1,0 0 0,0-1 0,0 1 0,0 0 0,0 0 0,0-1 0,0 1 0,0-1 0,0 1 0,1-1-1,-1 1 1,0-1 0,0 0 0,1 0 0,-1 0 0,0 0 0,0 0 0,1 0 0,-1 0 0,0 0 0,0 0 0,1 0-1,-1-1 1,0 1 0,0 0 0,1-1 0,-1 1 0,0-1 0,0 1 0,0-1 0,0 0 0,0 0 0,0 1-1,0-1 1,0 0 0,0 0 0,0 0 0,1-2 0,4-4 138,0-1 0,-1 0 1,1 0-1,-1 0 0,5-13 0,5-16-54,-1-1 0,-1-1 0,-3 0 0,8-46 0,-19 106-113,2 0 0,0 0 0,1 0 0,1-1 0,1 1 0,1 0 0,14 36 0,-18-57 21,-1 1 1,0 0-1,1 0 0,-1 0 0,0 0 0,1-1 0,-1 1 0,1 0 0,0-1 1,-1 1-1,1 0 0,-1-1 0,1 1 0,0-1 0,-1 1 0,1-1 1,0 1-1,0-1 0,0 1 0,-1-1 0,1 0 0,0 1 0,0-1 0,0 0 1,0 0-1,0 0 0,-1 1 0,1-1 0,0 0 0,0 0 0,0-1 1,0 1-1,0 0 0,0 0 0,0 0 0,-1 0 0,1-1 0,0 1 0,0 0 1,0-1-1,-1 1 0,1-1 0,0 1 0,0-1 0,-1 1 0,1-1 1,0 0-1,-1 1 0,1-1 0,-1 0 0,1 1 0,-1-1 0,1 0 0,-1 0 1,1 1-1,-1-1 0,1-1 0,24-49 123,-24 49-129,4-11 11,-1 1 0,0-1 1,-1 1-1,-1-1 1,0 0-1,-1 0 1,0 0-1,-1-1 1,0 1-1,-1 0 1,-4-20-1,5 32-10,0-1 1,0 1-1,0-1 1,1 1-1,-1-1 1,1 1-1,-1 0 1,1-1-1,-1 1 1,1 0-1,0 0 1,-1-1-1,1 1 1,0 0-1,0 0 1,0 0-1,0 0 1,0 0-1,0 0 1,0 0-1,0 0 1,1 0-1,-1 1 1,0-1-1,0 0 1,1 1-1,-1-1 1,0 1-1,1-1 1,-1 1-1,1 0 1,-1 0-1,1 0 1,-1-1-1,0 1 1,1 0-1,-1 1 1,1-1-1,-1 0 1,1 0-1,-1 1 1,0-1-1,1 1 0,-1-1 1,0 1-1,1-1 1,-1 1-1,0 0 1,0 0-1,0 0 1,1 0-1,0 1 1,12 29 21,-2 0 0,-1 1-1,14 65 1,-23-87-19,-11-81-1,8 66 0,-28-81 0,26 78 0,-1 0 0,1 1 0,-2-1 0,1 1 0,-1 0 0,0 0 0,0 0 0,-10-8 0,29 12-1935,31-24-9097,-28 15 3275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7.766"/>
    </inkml:context>
    <inkml:brush xml:id="br0">
      <inkml:brushProperty name="width" value="0.025" units="cm"/>
      <inkml:brushProperty name="height" value="0.025" units="cm"/>
    </inkml:brush>
  </inkml:definitions>
  <inkml:trace contextRef="#ctx0" brushRef="#br0">98 53 19442,'0'0'5125,"-5"-9"-2888,-16-26-977,21 35-1238,0-1 0,-1 1 0,1 0 0,0-1 0,0 1 0,0-1 0,-1 1 0,1-1 0,0 1 0,-1 0 0,1-1 0,0 1 0,-1 0 0,1-1 1,0 1-1,-1 0 0,1-1 0,-1 1 0,1 0 0,0 0 0,-1-1 0,1 1 0,-1 0 0,1 0 0,-1 0 0,1 0 0,-1 0 0,1 0 0,-1 0 0,1 0 0,-1 0 0,1 0 0,-1 0 0,1 0 0,-1 0 0,1 0 0,-1 0 0,1 0 1,-1 1-1,1-1 0,0 0 0,-1 0 0,1 0 0,-1 1 0,1-1 0,0 0 0,-1 1 0,1-1 0,-1 0 0,1 1 0,0-1 0,0 1 0,-1 0 0,-9 24 17,8-21 72,-5 17 174,0-7 5,2 0-1,0 0 1,1 1-1,0-1 0,2 1 1,-3 21-1,6-35-288,-1 0-1,1 0 1,-1-1-1,1 1 1,-1 0-1,1 0 1,-1-1-1,1 1 0,0-1 1,0 1-1,-1 0 1,1-1-1,0 1 1,0-1-1,-1 0 1,1 1-1,0-1 1,0 0-1,0 1 0,0-1 1,0 0-1,0 0 1,-1 0-1,1 0 1,0 0-1,0 0 1,0 0-1,0 0 1,0 0-1,0 0 1,0 0-1,0-1 0,-1 1 1,1 0-1,0-1 1,0 1-1,1-1 1,38-11-24,41-16-138,-74 26 144,-1 1 0,1 0 0,-1 0 0,1 0 0,0 1 0,-1 0 0,1 0 1,0 0-1,-1 1 0,13 3 0,-16-2 28,-1-1-1,0 0 1,0 1-1,0 0 1,0-1-1,0 1 1,0 0-1,-1 0 1,1 0 0,-1 0-1,1 1 1,-1-1-1,0 0 1,0 1-1,0-1 1,0 1-1,0-1 1,0 1 0,-1-1-1,1 1 1,-1-1-1,0 1 1,0-1-1,0 1 1,0 5-1,0-2 96,-1 0-1,1 0 1,-1 1-1,0-1 1,-1 0-1,1 0 1,-1 0-1,0 0 1,-6 9-1,4-8-70,-2-1-1,1 0 0,-1 0 1,0-1-1,0 0 0,0 0 1,-1 0-1,0 0 0,0-1 0,0-1 1,0 1-1,0-1 0,-1 0 1,0 0-1,-9 1 0,14-3-79,0-1-1,-1 0 0,1 1 1,0-1-1,0 0 0,0-1 0,0 1 1,0 0-1,0-1 0,0 0 1,0 0-1,0 1 0,0-2 0,0 1 1,1 0-1,-1-1 0,-3-1 1,4 0-223,-1 1 0,1-1 0,0 0 0,0 0 0,0 0 0,0 0 0,1 0 0,-1 0 0,1 0 0,0 0 0,0-1 0,0 1 0,0 0 0,0-1 0,1 1 0,0-1 0,0 1 0,0-7 0,0 7-471,0-1 0,0 1 0,0 0 0,1-1 0,-1 1 0,1 0 0,0 0 0,0-1 0,0 1 0,0 0 0,0 0 0,1 0 0,3-5 0,14-14-6345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8.187"/>
    </inkml:context>
    <inkml:brush xml:id="br0">
      <inkml:brushProperty name="width" value="0.025" units="cm"/>
      <inkml:brushProperty name="height" value="0.025" units="cm"/>
    </inkml:brush>
  </inkml:definitions>
  <inkml:trace contextRef="#ctx0" brushRef="#br0">1 275 8584,'0'0'6347,"10"-11"-3058,32-36 74,-38 41-2922,0 1 0,-1-1-1,1 1 1,-1-1 0,-1 0-1,1 0 1,-1 0 0,0 0 0,0-1-1,-1 1 1,0-1 0,0 1-1,0-1 1,-1 1 0,0-1-1,0 1 1,-2-8 0,2 14-414,0-1-1,0 1 1,0-1-1,-1 1 1,1-1 0,0 1-1,0-1 1,-1 1-1,1-1 1,0 1 0,-1-1-1,1 1 1,-1-1-1,1 1 1,0 0 0,-1-1-1,1 1 1,-1 0-1,1-1 1,-1 1 0,1 0-1,-1 0 1,1-1-1,-1 1 1,1 0 0,-1 0-1,0 0 1,1 0-1,-1 0 1,1 0 0,-1 0-1,1 0 1,-1 0-1,1 0 1,-1 0 0,0 0-1,1 0 1,-1 0-1,1 1 1,-1-1 0,1 0-1,-1 0 1,1 1-1,-1-1 1,1 0 0,-1 1-1,1-1 1,0 0-1,-1 1 1,1-1 0,-1 1-1,1-1 1,0 0-1,-1 1 1,1-1 0,0 1-1,0-1 1,-1 2-1,-3 4 26,-1 2 0,1-1-1,1 1 1,-1-1-1,1 1 1,1 0 0,0 0-1,0 0 1,-2 12-1,-3 77 336,7-92-377,0 3-4,0 0 0,1 1 0,0-1 0,0 1 0,3 9 0,-4-17 0,0 0-1,1 0 1,-1 0 0,1 1-1,-1-1 1,1 0 0,-1 0 0,1 0-1,0-1 1,0 1 0,-1 0-1,1 0 1,0 0 0,0 0-1,0-1 1,0 1 0,0 0-1,0-1 1,0 1 0,0-1 0,0 1-1,0-1 1,0 0 0,0 1-1,0-1 1,0 0 0,1 0-1,-1 1 1,0-1 0,0 0-1,0 0 1,0-1 0,1 1-1,-1 0 1,0 0 0,0 0 0,0-1-1,0 1 1,0-1 0,0 1-1,0-1 1,0 1 0,0-1-1,0 1 1,0-1 0,0 0-1,0 0 1,0 1 0,0-2 0,9-8 39,0 1 0,-1-1 0,-1-1 0,0 0 0,0 0 0,-1 0 0,0-1 0,6-16 0,9-12-2,-9 17-43,41-60 0,-51 77 0,1 1 0,0 1 0,1-1 0,-1 1 0,1-1 0,0 1 0,0 1 0,1-1 0,-1 1 0,1 0 0,-1 0 0,9-3 0,-13 6 0,1 0 0,-1 0 0,0 0 0,1 0 0,-1 0 0,1 0 0,-1 0 0,0 0 0,1 0 0,-1 1 0,0-1 0,1 1 0,-1-1 0,0 1 0,0-1 0,0 1 0,1 0 0,-1 0 0,0 0 0,0-1 0,0 1 0,0 0 0,0 0 0,0 0 0,-1 1 0,1-1 0,0 0 0,0 0 0,-1 0 0,1 0 0,-1 1 0,1-1 0,-1 0 0,0 1 0,1-1 0,-1 2 0,10 56 0,-10-50 0,1 0 0,5 30 0,-6-38 0,0 1 0,1-1 0,-1 0 0,0 1 0,1-1 0,-1 0 0,1 0 0,-1 0 0,1 0 0,0 1 0,-1-1 0,1 0 0,0 0 0,0 0 0,0 0 0,0-1 0,0 1 0,0 0 0,0 0 0,0 0 0,0-1 0,0 1 0,2 0 0,-2-1 0,1 0 0,-1 0 0,0 0 0,0-1 0,0 1 0,1 0 0,-1-1 0,0 1 0,0-1 0,0 1 0,0-1 0,0 0 0,0 1 0,0-1 0,0 0 0,0 0 0,0 0 0,0 0 0,0 1 0,0-3 0,19-24 0,-13 17 0,11-16 0,-8 11 0,0 0 0,1 1 0,0-1 0,2 2 0,-1 0 0,2 1 0,29-22 0,-43 33-76,1 1 0,0-1 0,0 1 0,-1-1 0,1 1 0,0-1 0,0 1 0,0-1 0,0 1 0,0 0 0,0-1 1,0 1-1,0 0 0,0 0 0,0 0 0,0 0 0,0 0 0,0 0 0,0 0 0,0 0 0,0 0 0,0 0 0,0 0 0,0 1 0,0-1 0,0 0 0,-1 1 0,1-1 0,0 1 0,0-1 0,0 1 0,0 0 0,-1-1 0,2 2 0,-1 0-404,0 1 0,0 0-1,0 0 1,0 0-1,-1 0 1,1 0-1,-1 0 1,0 0-1,0 0 1,0 4-1,0 28-5540</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9.025"/>
    </inkml:context>
    <inkml:brush xml:id="br0">
      <inkml:brushProperty name="width" value="0.025" units="cm"/>
      <inkml:brushProperty name="height" value="0.025" units="cm"/>
    </inkml:brush>
  </inkml:definitions>
  <inkml:trace contextRef="#ctx0" brushRef="#br0">0 156 15471,'0'0'7826,"4"9"-5622,5 20-1069,-2 0-1,0 0 0,-2 0 0,2 52 0,-4-40-684,2 0 0,11 47-1,-16-86-445,1 0 0,-1-1 0,0 1 0,1 0 0,-1-1 0,1 1 0,-1-1 0,1 1 0,0-1 0,0 1 0,0-1 0,-1 1 0,1-1 0,1 0 0,-1 1 0,0-1 0,0 0 0,0 0 0,1 0 0,2 2 0,-3-3-1,0 0 1,0-1-1,0 1 1,0 0-1,0 0 1,1-1-1,-1 1 0,0 0 1,0-1-1,0 1 1,0-1-1,-1 0 1,1 1-1,0-1 1,0 0-1,0 1 1,0-1-1,-1 0 0,1 0 1,0 0-1,-1 0 1,2-1-1,5-9 14,-1 1-1,-1-1 1,0 0-1,5-15 1,4-26-17,-2 0 0,-2-1 0,-2 0 0,-3 0 0,-1-73 0,-4 169-304,7 50-1,-4-71 351,2 0 0,0 0 0,1-1-1,2 1 1,0-1 0,19 35 0,-25-54-42,-1 0 0,0 0 0,0 0 0,1 0 0,-1 0 1,1-1-1,-1 1 0,1 0 0,0-1 0,-1 1 0,1-1 0,0 0 0,0 0 1,0 0-1,0 0 0,0 0 0,1 0 0,-1 0 0,0-1 0,0 1 0,0-1 1,1 1-1,1-1 0,-1-1 2,0 1-1,0-1 1,0 0 0,0 0 0,-1-1 0,1 1 0,0 0-1,-1-1 1,1 0 0,-1 1 0,0-1 0,1 0-1,-1 0 1,0 0 0,2-4 0,6-7 10,-1 0 0,0-1 0,-1-1 0,0 1 0,5-17 0,-3 1-16,-1-1 0,-1 1 0,-2-2 0,-1 1 0,-2-1 0,0-59 0,-3 86 0,0 3 0,0 0 0,1 1 0,-1-1 0,0 0 0,0 1 0,-1-1 0,1 0 0,0 1 0,0-1 0,-1 1 0,1-1 0,-1 1 0,1-1 0,-1 0 0,0 1 0,1 0 0,-1-1 0,0 1 0,0-1 0,-1 0 0,1 2 0,1 0 0,0 0 0,0 0 0,-1 0 0,1 0 0,0 0 0,0 0 0,-1 0 0,1 0 0,0 0 0,-1 0 0,1 0 0,0 0 0,0 0 0,-1 0 0,1 0 0,0 0 0,0 0 0,0 0 0,-1 1 0,1-1 0,0 0 0,0 0 0,0 0 0,-1 1 0,1-1 0,0 0 0,0 0 0,0 0 0,0 1 0,-1-1 0,1 0 0,0 0 0,0 1 0,0-1 0,0 0 0,0 0 0,0 1 0,0-1 0,0 0 0,0 0 0,0 1 0,0-1 0,0 0 0,0 0 0,0 1 0,0-1 0,0 0 0,0 1 0,-1 18 0,1-17 0,0 45 0,3 0 0,2-1 0,1 0 0,3 0 0,26 80 0,-35-123-46,1-1 1,0 1-1,0-1 1,0 0-1,0 1 0,0-1 1,0 0-1,1 0 1,-1 0-1,1 0 0,3 3 1,-5-5 5,0 0 1,1 1 0,-1-1-1,1 0 1,-1 0 0,1 0-1,-1 0 1,0 0 0,1 0-1,-1 0 1,1 0 0,-1 0-1,1 0 1,-1 0 0,1 0-1,-1 0 1,0 0-1,1 0 1,-1 0 0,1 0-1,-1-1 1,1 1 0,-1 0-1,0 0 1,1-1 0,-1 1-1,1 0 1,-1 0 0,0-1-1,1 1 1,-1 0 0,0-1-1,0 1 1,1 0-1,-1-1 1,0 0 0,3-4-464,0 0 0,-1-1 0,0 1 0,0-1 1,0 0-1,-1 0 0,0 1 0,1-9 0,1-39-5935,-3-8-3369</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9.383"/>
    </inkml:context>
    <inkml:brush xml:id="br0">
      <inkml:brushProperty name="width" value="0.025" units="cm"/>
      <inkml:brushProperty name="height" value="0.025" units="cm"/>
    </inkml:brush>
  </inkml:definitions>
  <inkml:trace contextRef="#ctx0" brushRef="#br0">1 1 17905,'0'0'1185,"0"54"1185,1-25-928,11-4-1154,6 1-160,2-9-320,1-7-2371,-1-6-2209,-2-4-6471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5.623"/>
    </inkml:context>
    <inkml:brush xml:id="br0">
      <inkml:brushProperty name="width" value="0.025" units="cm"/>
      <inkml:brushProperty name="height" value="0.025" units="cm"/>
    </inkml:brush>
  </inkml:definitions>
  <inkml:trace contextRef="#ctx0" brushRef="#br0">108 0 5669,'0'0'25715,"6"9"-24679,-4-6-1022,0 0 1,1 1-1,-1-1 1,0 1-1,-1-1 1,1 1-1,-1 0 1,0 0-1,0 0 1,0 0-1,0 0 1,0 0-1,-1 0 0,0 0 1,0 0-1,0 0 1,0 0-1,-1 0 1,0 0-1,1 0 1,-1 0-1,-1-1 1,-1 6-1,3-8-14,0 0 0,0-1 0,-1 1 0,1 0 0,0 0 0,0 0 0,0 0 0,0 0 0,1-1 0,-1 1 0,0 0 0,0 0 0,0 0 0,1 0 0,-1-1 0,0 1 0,1 0 0,-1 0 0,1-1 0,-1 1 0,1 0 0,-1-1 0,1 1 0,-1 0 0,1-1 0,0 1 0,-1-1 0,1 1 0,0-1 0,0 1 0,-1-1 0,1 0 0,0 1 0,0-1 0,0 0 0,-1 0 0,1 1 0,0-1 0,0 0 0,0 0 0,0 0 0,-1 0 0,2 0 0,51 1 0,-32-2 0,-7 1-101,-1 1 0,0 1-1,1 0 1,-1 0 0,0 1 0,14 6-1,-25-8 85,1 0 0,0 0 0,-1 0-1,1 1 1,-1-1 0,0 1 0,1-1-1,-1 1 1,0 0 0,0 0 0,0 0-1,0 0 1,0 0 0,-1 1 0,1-1 0,-1 1-1,1-1 1,-1 1 0,0-1 0,0 1-1,0 0 1,0-1 0,0 1 0,-1 0-1,1 0 1,-1 0 0,0-1 0,0 1-1,0 0 1,0 0 0,0 0 0,-1 0-1,1-1 1,-1 1 0,-1 4 0,-1-2 64,1 1 0,-1-1 0,0 0 1,0-1-1,-1 1 0,1-1 0,-1 1 1,0-1-1,0 0 0,-1 0 0,1-1 1,-1 0-1,0 1 0,-6 2 0,-7 4 160,-1-1 0,-31 12 0,-47 7-192,87-26-24,0 0-1,0-1 1,0 0 0,0 0 0,-1-1 0,1-1-1,-18-3 1,27 4-92,0 0 0,0-1 0,0 1 1,0 0-1,0-1 0,0 0 0,0 1 0,0-1 0,0 1 0,0-1 0,0 0 0,0 0 0,1 0 0,-1 1 0,0-1 0,0 0 0,1 0 1,-1 0-1,1 0 0,-1 0 0,1 0 0,-1 0 0,1-3 0,-4-27-6057,4 26 4953,0-27-6760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29.897"/>
    </inkml:context>
    <inkml:brush xml:id="br0">
      <inkml:brushProperty name="width" value="0.025" units="cm"/>
      <inkml:brushProperty name="height" value="0.025" units="cm"/>
    </inkml:brush>
  </inkml:definitions>
  <inkml:trace contextRef="#ctx0" brushRef="#br0">38 591 18546,'0'0'3683,"-6"13"-1644,0 0-1706,1 0 0,0 0 0,1 1-1,0-1 1,2 1 0,-1 0 0,2 0-1,-1 14 1,2-17-112,1-1 1,0 1-1,1 0 0,0-1 1,1 1-1,0-1 0,1 0 1,8 19-1,-10-27-205,-1 1 0,0-1 0,0 0 0,1 0 1,-1 0-1,1 0 0,0 0 0,0 0 0,0 0 0,0 0 0,0-1 0,0 1 1,0-1-1,0 1 0,0-1 0,1 0 0,-1 0 0,1 0 0,-1 0 0,1 0 1,-1-1-1,1 1 0,-1-1 0,1 0 0,0 0 0,-1 1 0,1-2 0,0 1 1,-1 0-1,1 0 0,-1-1 0,1 0 0,-1 1 0,1-1 0,-1 0 0,1 0 1,-1-1-1,0 1 0,1 0 0,-1-1 0,0 1 0,2-3 0,5-4-144,0 0 0,0 0 0,-1 0 1,0-1-1,-1-1 0,0 1 0,-1-1 0,0 0 0,0-1 0,-1 1 0,0-1 0,-1 0 0,0 0 0,3-18 0,-3 11 45,-1 0-1,-1-1 1,0 1 0,-1-1-1,-1 0 1,-1 1 0,0-1-1,-7-27 1,7 42 129,0-1-1,0 1 0,0-1 1,-1 1-1,0 0 0,0 0 1,0 0-1,0 0 1,-1 0-1,1 0 0,-1 0 1,0 1-1,0-1 0,-1 1 1,-4-4-1,8 7-35,0 0 0,-1 0 0,1 0 0,0-1 1,-1 1-1,1 0 0,-1 0 0,1 0 0,0 0 0,-1 0 0,1 0 0,-1 0 0,1 0 0,-1 0 0,1 0 0,0 0 0,-1 0 1,1 0-1,-1 0 0,1 0 0,0 0 0,-1 1 0,1-1 0,0 0 0,-1 0 0,1 0 0,0 1 0,-1-1 0,1 0 0,0 0 1,-1 1-1,1-1 0,0 0 0,0 1 0,-1-1 0,1 0 0,0 1 0,0-1 0,-1 0 0,1 1 0,0-1 0,0 1 1,0-1-1,0 0 0,0 1 0,0-1 0,0 1 0,0-1 0,0 0 0,0 1 0,-1 27 272,1-23-240,0 18 128,1 0-1,2 0 1,0-1 0,1 1-1,2-1 1,0 1-1,1-2 1,1 1 0,2-1-1,0 0 1,1-1-1,15 22 1,-24-39-149,0 0 0,0 0 0,1 0-1,-1-1 1,1 1 0,-1-1 0,1 1 0,0-1 0,0 0-1,0 0 1,0 0 0,0-1 0,1 1 0,-1-1 0,1 1 0,-1-1-1,0 0 1,1-1 0,0 1 0,-1 0 0,1-1 0,-1 0-1,1 0 1,0 0 0,4-1 0,-3-1 44,0 0 0,0 0 1,0-1-1,0 0 0,0 0 0,-1 0 1,1 0-1,-1-1 0,0 1 0,0-1 0,0 0 1,-1-1-1,1 1 0,-1 0 0,5-10 1,8-15-46,-2-1 1,-1 0 0,-2-1 0,-1 0 0,-1 0 0,-1-1 0,3-43-1,-5 20-28,-3 1 0,-2-1-1,-9-86 1,7 125 8,-1 0 0,-1 0 0,0 0 0,-1 0 0,0 1 0,-1-1 0,-1 1 0,-15-27 0,8 32 0,6 20 0,3 26 0,4-34 0,0 63 0,2 0 0,14 82 0,-12-119 0,2 0 0,1-1 0,1 1 0,2-2 0,0 1 0,2-1 0,26 42 0,-32-60 0,0 0 0,0-1 0,0 0 0,1-1 0,0 1 0,10 6 0,-15-11 0,1-1 0,0 1 0,-1 0 0,1-1 0,0 1 0,0-1 0,0 0 0,-1 0 0,1 0 0,1-1 0,-1 1 0,0 0 0,0-1 0,0 0 0,0 0 0,0 0 0,0 0 0,0-1 0,0 1 0,0-1 0,0 1 0,5-3 0,-7 2 0,1 0 0,-1 1 1,0-1-1,0 0 0,0 0 0,0 0 1,0 0-1,0 0 0,0-1 0,0 1 1,-1 0-1,1 0 0,0 0 0,-1-1 1,1 1-1,-1 0 0,1-1 0,-1 1 1,0-1-1,1 1 0,-1 0 0,0-1 0,0 1 1,0-1-1,0 1 0,0-1 0,0 1 1,-1-1-1,1 1 0,0 0 0,-1-1 1,1 1-1,-1 0 0,0-1 0,1 1 1,-1 0-1,0 0 0,-1-2 0,-1-3-6,-1-1-1,0 1 0,-1 0 1,1 0-1,-1 1 0,-7-6 1,-44-32-244,-1 2 0,-64-33 0,57 36 989,63 37-736,-1 0-1,1 1 1,0-1 0,0 0-1,-1 0 1,1 0 0,0 0 0,0 0-1,0 0 1,0 0 0,0 0-1,0-1 1,0 1 0,1 0-1,-2-2 1,2 2-2,0 1-1,0-1 1,0 1-1,0-1 1,0 1-1,1-1 1,-1 1 0,0-1-1,0 1 1,0-1-1,0 1 1,1-1-1,-1 1 1,0-1 0,0 1-1,1 0 1,-1-1-1,0 1 1,1-1-1,-1 1 1,1 0 0,-1-1-1,0 1 1,1 0-1,-1-1 1,1 1-1,0 0 1,48-15-9,-32 12 5,6-2-499,-1-1 0,0-1 1,0-1-1,-1-1 0,39-21 0,-25 3-6096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1.035"/>
    </inkml:context>
    <inkml:brush xml:id="br0">
      <inkml:brushProperty name="width" value="0.025" units="cm"/>
      <inkml:brushProperty name="height" value="0.025" units="cm"/>
    </inkml:brush>
  </inkml:definitions>
  <inkml:trace contextRef="#ctx0" brushRef="#br0">0 334 12332,'0'-12'1420,"0"-20"-411,1-73 3311,-1 84-2150,2 0-1,1 1 1,5-22 0,-5 52 2076,7 49-3554,-6-15-643,-1-10-45,0 1-1,2-1 0,2 0 0,1-1 1,19 49-1,-27-81-3,0 0 0,1 0 0,-1 0 0,0 0 0,1 0 0,-1 0 0,1 0 0,-1 0 0,1 0 0,0 0 0,0 0 0,-1-1 0,1 1 0,0 0 0,0 0 0,0-1 0,0 1 0,-1 0 0,1-1 0,0 1 0,0-1 0,0 1 0,1-1 0,-1 0 0,0 1 0,0-1 0,0 0 0,1 0 0,0 0 0,-1-1 0,1 0 0,-1 0 0,1 1 0,-1-1 0,0 0 0,1 0 0,-1-1 0,0 1 0,0 0 0,0 0 0,0-1 0,0 1 0,0 0 0,0-1 0,1-1 0,4-10 0,0 1 0,-1-1 0,5-17 0,2-16 0,-1-1 0,-2 0 0,-3-1 0,1-55 0,-6 145 0,2 0 0,1 0 0,18 70 0,-22-111 0,0 1 0,1 0 0,-1-1 0,1 1 0,0 0 0,-1-1 0,1 1 0,0-1 0,0 1 0,0-1 0,0 1 0,0-1 0,1 0 0,-1 0 0,0 1 0,0-1 0,3 1 0,-3-2 0,0 1 0,0-1 0,0 0 0,0 0 0,0 0 0,0 0 0,-1 0 0,1-1 0,0 1 0,0 0 0,0 0 0,0 0 0,0-1 0,-1 1 0,1-1 0,0 1 0,0 0 0,0-1 0,-1 1 0,1-1 0,0 0 0,-1 1 0,2-2 0,4-5 0,-1 1 0,0-1 0,-1 0 0,1-1 0,4-11 0,95-252 0,-94 252 0,-3 28 0,-1 38 0,-5-39 0,6 90 0,-4-42 0,11 58 0,-14-113-1,0 0 0,0 0 1,0 0-1,0 0 0,0 0 0,0 0 0,0 0 0,1 0 1,-1 0-1,1 0 0,-1 0 0,0 0 0,1 0 0,0 0 1,-1-1-1,1 1 0,-1 0 0,1 0 0,0 0 0,0-1 1,1 2-1,-2-2-8,1-1 1,0 1-1,-1 0 1,1-1-1,0 1 1,-1 0-1,1-1 1,0 1-1,-1-1 1,1 1 0,-1-1-1,1 1 1,-1-1-1,1 1 1,-1-1-1,0 0 1,1 1-1,-1-1 1,0 0-1,1 1 1,-1-2-1,18-49-1660,-17 49 1408,5-20-3928,-2 0 0,3-25 0,-3-6-7438</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1.717"/>
    </inkml:context>
    <inkml:brush xml:id="br0">
      <inkml:brushProperty name="width" value="0.025" units="cm"/>
      <inkml:brushProperty name="height" value="0.025" units="cm"/>
    </inkml:brush>
  </inkml:definitions>
  <inkml:trace contextRef="#ctx0" brushRef="#br0">0 507 15439,'0'0'3843,"6"11"-1179,20 34-32,-25-43-2506,0 0 0,0 0 0,0 0 0,0 0 0,1 0 0,-1-1 0,0 1 0,1 0 0,0-1 0,-1 1 0,1-1-1,0 0 1,-1 1 0,1-1 0,0 0 0,0 0 0,0 0 0,0 0 0,0-1 0,0 1 0,1 0 0,-1-1 0,0 0 0,0 1 0,0-1 0,1 0 0,-1 0 0,0 0 0,0 0 0,0-1 0,0 1 0,1-1 0,-1 1 0,0-1 0,0 0 0,0 0 0,0 0 0,0 0-1,0 0 1,0 0 0,-1 0 0,1-1 0,0 1 0,-1-1 0,3-2 0,3-2 22,-1-1 0,-1 0-1,1 0 1,-1-1 0,-1 1-1,1-1 1,-1 0-1,-1-1 1,4-8 0,-4 2-50,0 0 0,-1 0-1,-1 0 1,0 0 0,-3-25 0,2 35-74,-1 0-1,0 1 1,0-1-1,0 0 1,0 1-1,-1-1 1,0 1-1,0-1 1,-5-7 0,6 11-20,-1-1 0,1 1-1,-1-1 1,1 1 0,-1 0 0,1-1 0,-1 1 0,0 0 0,0 0 0,1 0 0,-1 0 0,0 1 0,0-1 0,0 0 0,0 1 0,0-1 0,0 1 0,0 0 0,0 0 0,0 0 0,0 0 0,-1 0 0,-1 0 0,1 1-4,1 0 0,0 0 0,0 0 0,0 0 0,0 1 0,0-1 0,0 1 0,0-1 0,0 1 0,1-1 0,-1 1 0,0 0 0,1 0 0,0 0 0,-1 0 0,1 0 0,0 0 0,0 0 0,0 1 0,0-1 0,1 0 0,-1 0 0,1 1 0,-1-1 0,1 4 0,-8 64 0,8-68 0,-1 6 0,0 12 0,1 1 0,0-1 0,2 0 0,4 24 0,-5-40 0,0 0 0,0-1 0,0 1 0,1 0 0,-1-1 0,1 1 0,0-1 0,0 0 0,0 0 0,1 1 0,-1-2 0,5 6 0,-5-7 0,1 1 0,-1-1 0,0 0 0,0 0 0,1 0 0,-1 0 0,1 0 0,-1-1 0,1 1 0,-1-1 0,1 1 0,-1-1 0,1 0 0,-1 0 0,1 0 0,-1-1 0,1 1 0,0 0 0,-1-1 0,0 0 0,4-1 0,0-1 0,1 0 0,-1-1 0,-1 0 0,1 0 0,0 0 0,-1-1 0,0 0 0,0 0 0,0 0 0,-1 0 0,0-1 0,0 0 0,0 0 0,0 0 0,4-13 0,4-8 0,-2 0 0,11-40 0,-13 34 0,-2 0 0,-1 0 0,-1-1 0,-2 1 0,-2-1 0,-6-61 0,-10 56 0,16 38 0,0 1 0,0-1 0,0 0 0,-1 1 0,1-1 0,0 1 0,-1-1 0,1 0 0,-1 1 0,1-1 0,0 1 0,-1-1 0,1 1 0,-1 0 0,1-1 0,-1 1 0,0-1 0,1 1 0,-1 0 0,1-1 0,-1 1 0,0 0 0,1 0 0,-1 0 0,0-1 0,1 1 0,-1 0 0,0 0 0,1 0 0,-1 0 0,0 0 0,1 0 0,-1 0 0,0 0 0,1 1 0,-1-1 0,1 0 0,-1 0 0,0 0 0,1 1 0,-1-1 0,1 0 0,-1 1 0,0-1 0,1 1 0,-1-1 0,1 0 0,-1 1 0,1-1 0,0 1 0,-1-1 0,1 1 0,-1 0 0,1-1 0,0 1 0,-1-1 0,1 2 0,-6 10 0,0 0 0,1 1 0,1 0 0,0 0 0,1 0 0,-2 15 0,-6 85 0,11-110 0,-1 9 0,0-1 0,1 1 0,1 0 0,0 0 0,0-1 0,4 14 0,-4-23 0,-1 0 0,1 0 0,0 0 0,0-1 0,0 1 0,0 0 0,1 0 0,-1 0 0,0-1 0,1 1 0,-1-1 0,1 1 0,0-1 0,-1 0 0,1 1 0,2 0 0,-1-1 0,0 0 0,0 0 0,0 0 0,0-1 0,0 0 0,0 1 0,0-1 0,0 0 0,0 0 0,0-1 0,0 1 0,0-1 0,0 1 0,6-3 0,2-1 0,1-2 0,-1 1 0,0-1 0,0-1 0,-1 0 0,11-8 0,-15 9 0,1 0 0,0 1 0,0 0 0,1 0 0,-1 1 0,1 0 0,0 0 0,0 1 0,1 0 0,-1 0 0,1 1 0,-1 0 0,1 1 0,13-1 0,-20 2 0,0 0 0,0 1 0,0-1 0,0 1 0,0 0 0,0 0 0,0 0 0,0 0 0,0 0 0,0 0 0,0 0 0,0 0 0,-1 1 0,1-1 0,-1 1 0,1-1 0,-1 1 0,1 0 0,-1 0 0,0-1 0,0 1 0,0 0 0,0 0 0,0 0 0,0 0 0,0 4 0,3 7 0,-1 1 0,0 0 0,1 17 0,0 1 0,-8-155 0,-8 61 0,6 38 0,1-1 0,1 0 0,1 0 0,2 0 0,2-42 0,-1 63-83,1 1-1,0 0 1,0 0 0,0 0-1,0-1 1,1 1-1,-1 0 1,1 0 0,0 1-1,0-1 1,0 0 0,0 1-1,0-1 1,0 1 0,1-1-1,0 1 1,-1 0 0,1 0-1,0 0 1,0 1-1,0-1 1,0 1 0,0-1-1,0 1 1,5-1 0,6-1-1184,-1 0 1,1 1 0,-1 0 0,26 1-1,-12 1-9004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2.763"/>
    </inkml:context>
    <inkml:brush xml:id="br0">
      <inkml:brushProperty name="width" value="0.025" units="cm"/>
      <inkml:brushProperty name="height" value="0.025" units="cm"/>
    </inkml:brush>
  </inkml:definitions>
  <inkml:trace contextRef="#ctx0" brushRef="#br0">0 323 11627,'0'0'11408,"9"1"-8733,-7-1-2529,0 0 1,1 1 0,-1-1 0,1 1 0,-1-1 0,0 1-1,1 0 1,-1 0 0,0 0 0,0 0 0,1 0-1,-1 1 1,0-1 0,0 1 0,-1-1 0,1 1-1,0 0 1,2 3 0,0 2 192,0 0 1,0 0-1,-1 1 1,0 0-1,4 14 1,9 48 697,-10-43-748,1 0 0,1-1 0,19 45 1,-27-70-289,1 1 1,0 0-1,0-1 1,-1 1-1,1 0 1,0-1 0,0 1-1,0-1 1,1 0-1,-1 1 1,0-1-1,1 0 1,-1 0-1,0 0 1,1 1 0,-1-2-1,1 1 1,0 0-1,-1 0 1,1 0-1,0-1 1,-1 1-1,3 0 1,-2-2-2,-1 1 1,1-1-1,0 1 1,-1-1-1,1 1 1,0-1-1,-1 0 1,1 0-1,-1 0 1,1 0-1,-1 0 1,0 0-1,0-1 1,1 1-1,-1 0 1,0-1-1,0 1 1,1-3-1,6-9-2,-2 1 1,1-1-1,-2-1 0,5-16 0,-2 4 2,-1 0 0,-2-1 0,0 1 0,-2-1 0,-1 0 0,-1-1 0,-5-39 0,-3 35 0,6 31 0,1 0 0,0-1 0,-1 1 0,1 0 0,-1 0 0,1 0 0,-1 0 0,0 0 0,1 0 0,-1 0 0,0 0 0,0 0 0,0 1 0,1-1 0,-1 0 0,0 0 0,0 1 0,0-1 0,0 0 0,-1 1 0,1-1 0,0 1 0,-2-1 0,3 2 0,-1-1 0,1 1 0,-1-1 0,0 1 0,1 0 0,-1-1 0,1 1 0,0 0 0,-1 0 0,1-1 0,-1 1 0,1 0 0,0 0 0,0 0 0,0 0 0,-1-1 0,1 1 0,0 0 0,0 0 0,0 0 0,0 0 0,0-1 0,1 3 0,-1 29 0,0-26 0,1 4 0,1 0 0,-1 0 0,2 0 0,-1 0 0,1 0 0,1 0 0,0-1 0,0 1 0,1-1 0,0 0 0,12 15 0,-15-21 0,0 0 0,1 0 0,-1 0 0,1 0 0,0-1 0,0 1 0,-1-1 0,2 0 0,-1 0 0,0 0 0,0 0 0,1 0 0,-1-1 0,1 1 0,-1-1 0,1 0 0,0 0 0,-1-1 0,1 1 0,0-1 0,0 1 0,-1-1 0,1 0 0,0-1 0,0 1 0,-1-1 0,1 0 0,0 1 0,-1-2 0,1 1 0,-1 0 0,1-1 0,-1 1 0,1-1 0,3-3 0,1-2 0,-1 0 0,0 0 0,0 0 0,-1-1 0,0 0 0,0 0 0,-1 0 0,0-1 0,-1 0 0,1 0 0,-2 0 0,1 0 0,-1-1 0,-1 1 0,0-1 0,0 0 0,-1 0 0,0 0 0,-1 0 0,0 0 0,-2-16 0,1 23 0,0 0 0,0 0 0,0 0 0,0 0 0,0 0 0,-1 0 0,1 0 0,-1 1 0,0-1 0,1 0 0,-2 1 0,1 0 0,0-1 0,0 1 0,-1 0 0,1 0 0,-5-2 0,6 3 0,0 0 0,0 1 0,-1-1 0,1 1 0,0-1 0,0 1 0,-1 0 0,1 0 0,0-1 0,0 1 0,-1 0 0,1 0 0,0 0 0,-1 0 0,1 1 0,0-1 0,0 0 0,-1 0 0,1 1 0,0-1 0,0 1 0,0-1 0,-1 1 0,1-1 0,0 1 0,0 0 0,0 0 0,0-1 0,0 1 0,0 0 0,0 0 0,1 0 0,-1 0 0,0 0 0,0 0 0,1 0 0,-1 1 0,1-1 0,-1 0 0,1 0 0,-1 0 0,1 1 0,-1 0 0,-3 13 0,-1 0 0,2 0 0,0 0 0,1 1 0,0-1 0,1 1 0,1-1 0,0 1 0,1-1 0,4 21 0,-3-33 0,0 0 0,0 0 0,0 0 0,0 0 0,0 0 0,1 0 0,-1 0 0,1 0 0,0-1 0,-1 0 0,1 1 0,0-1 0,1 0 0,-1-1 0,0 1 0,1 0 0,-1-1 0,0 0 0,1 0 0,0 0 0,-1 0 0,1 0 0,0-1 0,-1 0 0,6 0 0,12 1 0,0 0 0,-1-2 0,24-4 0,-37 4 0,47-9 0,-52 9 0,0 1 0,-1-1 0,1 1 0,0-1 0,-1 0 0,1 1 0,-1-1 0,1 0 0,-1 0 0,0 0 0,1 0 0,-1 0 0,0 0 0,0-1 0,0 1 0,0 0 0,0-1 0,0 1 0,0-1 0,0 1 0,0-1 0,-1 1 0,1-1 0,-1 1 0,1-1 0,-1 0 0,1-1 0,-2-7 0,0 0 0,-1 0 0,0 0 0,0 0 0,-1 1 0,0-1 0,-1 1 0,-8-16 0,-50-73 0,29 48 0,28 42 0,3 5 0,0 1 0,0-1 0,0 0 0,1 0 0,-1 0 0,1 1 0,0-2 0,0 1 0,0 0 0,0-3 0,42 3 0,-24 2-1261,0-1 1,1 0-1,30-9 1,-44 10 879,0 0-1,0-1 1,1 0 0,-1 1-1,-1-1 1,1-1 0,0 1-1,-1 0 1,1-1 0,-1 0-1,1 0 1,-1 0 0,0 0-1,-1 0 1,1-1 0,0 1-1,-1-1 1,0 0 0,0 0-1,0 0 1,2-4 0,1-22-6783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3.137"/>
    </inkml:context>
    <inkml:brush xml:id="br0">
      <inkml:brushProperty name="width" value="0.025" units="cm"/>
      <inkml:brushProperty name="height" value="0.025" units="cm"/>
    </inkml:brush>
  </inkml:definitions>
  <inkml:trace contextRef="#ctx0" brushRef="#br0">9 1 4676,'0'0'18941,"-4"9"-17265,2 4-1286,1-1 0,0 1-1,0-1 1,1 1 0,1-1-1,0 0 1,1 1 0,0-1 0,1 0-1,6 19 1,-5-18-333,66 221 1775,-56-195-1507,1-2-1,2 0 1,43 68-1,-58-102-417,0 0-1,0 1 1,0-1 0,0 0 0,0-1-1,1 1 1,-1 0 0,1-1-1,0 1 1,0-1 0,0 0-1,0 0 1,0 0 0,0 0 0,1-1-1,-1 1 1,0-1 0,1 0-1,-1 0 1,7 1 0,-11-8-9767,-7-3 59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4.304"/>
    </inkml:context>
    <inkml:brush xml:id="br0">
      <inkml:brushProperty name="width" value="0.025" units="cm"/>
      <inkml:brushProperty name="height" value="0.025" units="cm"/>
    </inkml:brush>
  </inkml:definitions>
  <inkml:trace contextRef="#ctx0" brushRef="#br0">132 750 19218,'-2'-8'2184,"0"2"-1567,0 1 0,0-1 0,-1 1 0,0-1 0,0 1 0,0 0 0,-7-8 0,9 12-502,0-1 1,0 1-1,0-1 0,-1 1 1,1 0-1,-1 0 0,1 0 1,-1 0-1,1 0 0,-1 0 1,0 0-1,1 0 0,-1 1 1,0-1-1,0 0 0,1 1 1,-1 0-1,0-1 0,0 1 1,0 0-1,0 0 0,0 0 0,1 0 1,-1 0-1,0 1 0,0-1 1,0 0-1,0 1 0,1 0 1,-1-1-1,0 1 0,1 0 1,-1 0-1,0 0 0,1 0 1,-3 2-1,1 0-69,-1 1 0,1-1 0,0 1 0,0 0 0,1 1 1,-1-1-1,1 0 0,0 1 0,0-1 0,0 1 0,1-1 0,0 1 0,0 0 0,0 0 0,0 6 1,-3 83 357,4-74-222,0-12-140,1-1 1,-1 0 0,1 0-1,1 0 1,0 0-1,-1 0 1,2 0 0,-1 0-1,1-1 1,0 1-1,8 10 1,-10-15-34,1 0-1,-1 0 1,1 0-1,0 0 1,0-1 0,-1 1-1,1-1 1,1 1-1,-1-1 1,0 0 0,0 0-1,0 1 1,1-2-1,-1 1 1,0 0 0,1 0-1,-1-1 1,1 1 0,-1-1-1,1 0 1,-1 0-1,1 0 1,-1 0 0,1 0-1,-1-1 1,1 1-1,-1-1 1,1 1 0,-1-1-1,0 0 1,1 0-1,-1 0 1,0 0 0,0-1-1,0 1 1,0 0-1,3-3 1,4-3-9,-1 0 0,-1-1 0,0 1 0,0-2 0,0 1 0,-1-1 0,0 1 0,0-2 0,-1 1 0,-1-1 0,1 1 0,-2-1 0,6-20 0,-4 11 0,-1 0 0,-1-1 0,-1 1 0,-1-1 0,0 0 0,-4-34 0,-9 5 0,12 48 0,-1-1 0,1 0 0,-1 1 0,1-1 0,-1 1 0,0-1 0,0 1 0,1-1 0,-1 1 0,0-1 0,0 1 0,-1 0 0,1-1 0,0 1 0,0 0 0,0 0 0,-1 0 0,1 0 0,-1 0 0,1 0 0,-1 1 0,1-1 0,-1 0 0,-3 0 0,5 2 0,-1-1 0,0 1 0,1 0 0,-1 0 0,0 0 0,1 0 0,0 0 0,-1 0 0,1 0 0,-1 0 0,1 0 0,0 0 0,0 0 0,0 1 0,-1-1 0,1 0 0,0 0 0,0 0 0,1 0 0,-1 2 0,1 31 0,0-31 0,0 6 0,0 0 0,1-1 0,0 1 0,0 0 0,1-1 0,1 1 0,-1-1 0,1 0 0,1 0 0,-1 0 0,1-1 0,10 12 0,-13-17 0,0 0 0,0 0 0,0 0 0,1 0 0,-1-1 0,1 1 0,-1-1 0,1 1 0,-1-1 0,1 0 0,0 0 0,0 0 0,-1 0 0,1 0 0,0-1 0,0 0 0,4 1 0,-4-2 0,1 1 0,-1-1 0,0 0 0,1 0 0,-1 0 0,0-1 0,0 1 0,0-1 0,0 0 0,0 0 0,0 0 0,0 0 0,-1 0 0,1-1 0,-1 1 0,0-1 0,1 0 0,1-3 0,12-17 0,-1 0 0,-1-2 0,-1 0 0,-1 0 0,-2-1 0,0 0 0,-2-1 0,-1 0 0,-1-1 0,-1 1 0,-1-1 0,-2 0 0,-1-33 0,-2 53 0,1 0 0,-2 0 0,1 0 0,-1 0 0,0 0 0,-1 0 0,0 0 0,-8-14 0,10 20 0,0-1 0,0 1 0,-1 0 0,1 0 0,0 0 0,-1 0 0,0 0 0,0 1 0,1-1 0,-1 0 0,0 1 0,0 0 0,0-1 0,-1 1 0,1 0 0,0 0 0,0 0 0,-1 0 0,1 0 0,-1 1 0,1-1 0,0 1 0,-1-1 0,1 1 0,-1 0 0,1 0 0,-1 0 0,1 0 0,-1 1 0,1-1 0,-1 1 0,1-1 0,-5 3 0,4-1 0,0 1 0,-1-1 0,1 1 0,0 0 0,0 0 0,0 0 0,1 0 0,-1 0 0,1 1 0,0-1 0,0 1 0,0 0 0,0-1 0,0 1 0,1 0 0,0 0 0,0 0 0,-1 7 0,-10 79 0,12-89 0,0 5 0,-3 34 0,4 55 0,0-85 0,0 1 0,0 0 0,1-1 0,1 1 0,0-1 0,0 0 0,1 0 0,0 0 0,1-1 0,7 13 0,-10-19-132,0-1 1,0 1-1,0 0 0,0-1 0,1 1 1,-1-1-1,0 0 0,1 0 0,0 0 1,-1 0-1,1 0 0,0 0 0,0-1 1,0 1-1,0-1 0,1 0 1,-1 0-1,0 0 0,0-1 0,1 1 1,-1-1-1,0 0 0,1 1 0,-1-1 1,0-1-1,1 1 0,-1-1 0,0 1 1,0-1-1,1 0 0,-1 0 1,0 0-1,0 0 0,0-1 0,0 1 1,0-1-1,0 0 0,-1 0 0,1 0 1,3-3-1,3-3-572,0 0-1,-1-1 1,0 0 0,0 0-1,-1-1 1,0 0 0,-1 0-1,0 0 1,0-1 0,3-11 0,-5 8-1363,0 0 0,-1 1 0,-1-1 0,1-17 1,-5-15-1296,-11 10 6343,13 35-2638,0 0 1,-1 0-1,1 0 0,-1 1 0,1-1 0,-1 0 0,1 0 0,-1 1 0,1-1 0,-1 0 0,0 1 0,1-1 0,-1 1 0,0-1 0,0 1 0,0-1 0,1 1 0,-1-1 0,0 1 0,0 0 0,0 0 0,0-1 0,-1 1 0,1 0-128,1 1-1,-1-1 0,0 1 0,0-1 1,1 0-1,-1 1 0,1 0 0,-1-1 1,0 1-1,1-1 0,-1 1 0,1 0 0,-1-1 1,1 1-1,0 0 0,-1 0 0,1-1 1,0 1-1,-1 1 0,-7 44 2536,6-29-2245,1 0 0,1-1 0,1 1-1,1 0 1,0-1 0,1 1 0,5 16 0,-5-24-441,1-1 1,-1 0-1,2 0 1,-1 0 0,1-1-1,0 0 1,1 0-1,0 0 1,0 0 0,0-1-1,1 0 1,0 0-1,0-1 1,15 9 0,-9-6-81,0 0 0,-1 0 0,0 1 0,0 1 0,-1 0 1,0 1-1,-1 0 0,11 16 0,-16-21 19,-1 2 1,0-1-1,0 0 1,-1 1-1,0 0 0,-1-1 1,1 1-1,-1 0 0,-1 0 1,0 1-1,0-1 0,0 0 1,-1 0-1,0 1 0,-1-1 1,-2 13-1,1-16 114,0 0-1,0 0 1,-1 0-1,1 0 1,-1 0 0,0-1-1,-1 1 1,1-1-1,-1 0 1,0 0-1,0 0 1,0 0 0,0-1-1,-6 4 1,8-5-82,1-1-1,-1 0 1,1 0 0,-1 0 0,1 0 0,-1 0-1,0 0 1,0 0 0,1-1 0,-1 1 0,0 0 0,0-1-1,0 0 1,0 1 0,0-1 0,1 0 0,-1 0-1,0 0 1,0 0 0,0-1 0,0 1 0,0 0 0,0-1-1,0 1 1,1-1 0,-1 0 0,0 1 0,0-1-1,1 0 1,-1 0 0,1 0 0,-1 0 0,1-1 0,-1 1-1,1 0 1,-1-1 0,1 1 0,0 0 0,0-1-1,0 0 1,0 1 0,-1-3 0,-3-9-66,1 0-1,0-1 1,1 1 0,0-1 0,1 1-1,1-1 1,0 0 0,2-13 0,11-113-700,-12 137 718,26-178-455,-7 69 475,-6-1-1,-1-190 1,-12 303 7,0-1 1,0 0 0,0 0 0,0 0 0,0 0 0,0 0-1,0 0 1,0 1 0,-1-1 0,1 0 0,0 0 0,-1 0 0,1 1-1,0-1 1,-1 0 0,1 0 0,-1 1 0,1-1 0,-1 0-1,0 1 1,1-1 0,-2 0 0,1 1-4,1 0 1,-1 0-1,0 0 0,1 0 1,-1 1-1,1-1 0,-1 0 1,0 0-1,1 1 0,-1-1 1,1 0-1,-1 1 0,1-1 1,-1 1-1,1-1 0,-1 0 1,1 1-1,0-1 0,-1 1 1,1 0-1,0-1 0,-1 1 1,1-1-1,0 1 0,0-1 1,-1 1-1,1 0 0,0-1 1,0 1-1,0 0 0,0-1 1,0 2-1,-5 24 120,1 1 1,1-1-1,2 1 1,0 0-1,2 0 1,1 0-1,10 46 1,-5-39-107,2-1 1,1-1 0,17 39-1,-19-55-21,0 0 0,0-1 0,2 1 0,0-2-1,0 1 1,2-2 0,24 25 0,-35-37-91,1 1 0,0-1 0,-1 1-1,1-1 1,0 0 0,0 1 0,0-1 0,0 0 0,0 0 0,0 0-1,4 0 1,-6-1 29,1 0 0,-1 0 0,0 0-1,1-1 1,-1 1 0,0 0-1,0 0 1,1-1 0,-1 1 0,0 0-1,0 0 1,0-1 0,1 1 0,-1 0-1,0-1 1,0 1 0,0 0-1,0-1 1,0 1 0,1 0 0,-1-1-1,0 1 1,0-1 0,0 1 0,0 0-1,0-1 1,0 1 0,0 0-1,0-1 1,0 1 0,-1 0 0,1-1-1,0 1 1,0 0 0,0-1 0,0 1-1,0 0 1,-1-1 0,1 1-1,-2-7-554,-1 0 0,0 1-1,-1-1 1,1 1-1,-9-11 1,-13-12 838,-34-31 1,-80-56 5030,127 107-4856,10 7-340,-1 0 0,0-1 1,1 1-1,-1 0 0,1-1 0,0 0 1,0 0-1,0 1 0,0-1 1,0 0-1,-1-4 0,3 6-54,0 0 0,0 0 1,0-1-1,0 1 0,0 0 0,0 0 0,0 0 0,0 0 0,0 0 0,0 0 1,1 0-1,-1 0 0,1 0 0,-1 0 0,0 0 0,1 0 0,0 0 1,-1 0-1,1 0 0,0 0 0,-1 0 0,1 0 0,0 1 0,0-1 0,0 0 1,0 1-1,-1-1 0,1 0 0,0 1 0,0-1 0,0 1 0,0-1 0,0 1 1,1 0-1,-1 0 0,2-1 0,75-21-1711,-1 1-3642,-28 2-3776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5.425"/>
    </inkml:context>
    <inkml:brush xml:id="br0">
      <inkml:brushProperty name="width" value="0.025" units="cm"/>
      <inkml:brushProperty name="height" value="0.025" units="cm"/>
    </inkml:brush>
  </inkml:definitions>
  <inkml:trace contextRef="#ctx0" brushRef="#br0">8 513 18610,'-1'-1'115,"1"1"0,-1-1 0,1 0 1,-1 1-1,1-1 0,-1 1 1,1-1-1,-1 0 0,1 1 1,0-1-1,-1 0 0,1 0 0,0 1 1,-1-1-1,1 0 0,0 0 1,0 1-1,0-1 0,0 0 0,0 0 1,0 1-1,0-1 0,0 0 1,0 0-1,0 0 0,1-1 0,3-26 2346,1 17-1870,1 0-1,1 0 1,-1 0-1,2 1 1,0 0 0,0 0-1,0 1 1,14-12 0,1 1 105,0 2 0,38-24 0,-53 38-660,0 0-1,0 0 1,0 0 0,0 1-1,15-4 1,-22 7-46,0-1 1,1 1 0,-1 0-1,1 0 1,-1-1 0,1 1-1,-1 0 1,0 0-1,1 0 1,-1 1 0,1-1-1,-1 0 1,1 0 0,-1 1-1,0-1 1,1 1-1,-1-1 1,0 1 0,1 0-1,-1-1 1,0 1 0,0 0-1,0 0 1,0 0-1,0 0 1,0 0 0,0 0-1,0 0 1,0 0-1,0 1 1,0-1 0,-1 0-1,1 0 1,0 1 0,-1-1-1,1 0 1,-1 1-1,0-1 1,1 1 0,-1 1-1,3 25 12,-2 0-1,-1 0 0,-1 0 0,-2 0 1,-7 35-1,4-23 22,-2 61 0,22-113 473,8-26-336,-2 0 1,-1-2-1,-2 0 0,16-57 0,-26 78-160,-1-1 0,-1 0 0,0 0 0,-2-1 0,0 1 0,0-38 0,-11 95 0,7-13 0,2-1 0,1 0 0,8 44 0,-7-57 0,-1 1 0,2-1 0,0 1 0,0-1 0,1 0 0,0 0 0,0-1 0,1 1 0,1-1 0,10 12 0,-15-19 0,0 0 0,0 0 0,0 0 0,0 0 0,0 0 0,0-1 0,1 1 0,-1-1 0,0 1 0,1-1 0,-1 0 0,1 0 0,-1 0 0,1 0 0,0-1 0,0 1 0,-1-1 0,1 1 0,0-1 0,0 0 0,-1 0 0,4-1 0,-2 0 0,-1 0 0,0-1 0,0 1 0,1-1 0,-1 0 0,0 0 0,-1 0 0,1 0 0,0-1 0,-1 1 0,1-1 0,-1 0 0,0 1 0,4-7 0,3-8 0,0 0 0,-1-1 0,-1 1 0,-1-2 0,5-20 0,-4 12 0,-2 0 0,-1 0 0,1-33 0,-5 51 0,0 0 0,0 0 0,0 1 0,-1-1 0,-1 0 0,0 1 0,0-1 0,0 0 0,-1 1 0,-1 0 0,1 0 0,-1 0 0,-9-13 0,12 20 0,1 0 0,-1 0 0,0 0 0,1 0 0,-1 0 0,0 0 0,0 0 0,0 0 0,0 0 0,0 0 0,0 0 0,0 0 0,-1 1 0,1-1 0,0 1 0,0-1 0,0 1 0,-1-1 0,1 1 0,0-1 0,-1 1 0,1 0 0,0 0 0,-1 0 0,1 0 0,0 0 0,-2 0 0,1 1 0,1 0 0,0 0 0,-1 1 0,1-1 0,0 0 0,-1 1 0,1-1 0,0 1 0,0-1 0,0 1 0,0-1 0,1 1 0,-1 0 0,0-1 0,1 1 0,-2 3 0,-1 10 0,0 1 0,1 0 0,-1 17 0,2-10 0,-1-4 0,1 1 0,1 0 0,0 0 0,2 0 0,4 19 0,-6-37 0,0-1 0,0 1 0,1-1 0,-1 1 0,1-1 0,-1 1 0,1-1 0,0 1 0,0-1 0,0 0 0,-1 1 0,1-1 0,0 0 0,1 0 0,-1 1 0,0-1 0,0 0 0,0 0 0,1 0 0,-1-1 0,0 1 0,1 0 0,-1 0 0,3 0 0,-2-1 0,0 0 0,0 0 0,1 0 0,-1 0 0,0-1 0,0 1 0,0-1 0,0 0 0,0 1 0,0-1 0,0 0 0,0 0 0,0 0 0,-1 0 0,4-3 0,4-4 0,1 0 0,-2-1 0,1 0 0,13-19 0,7-17 0,-17 24 0,1 2 0,1 0 0,24-26 0,-38 45 0,1-1 0,0 0 0,-1 1 0,1-1 0,0 1 0,-1-1 0,1 1 0,0-1 0,0 1 0,0-1 0,0 1 0,-1 0 0,1-1 0,0 1 0,0 0 0,0 0 0,0 0 0,0-1 0,0 1 0,0 0 0,0 0 0,-1 0 0,1 1 0,0-1 0,0 0 0,0 0 0,0 0 0,0 1 0,0-1 0,0 0 0,-1 1 0,1-1 0,0 1 0,0-1 0,-1 1 0,1 0 0,0-1 0,0 1 0,-1-1 0,1 1 0,-1 0 0,1 0 0,-1-1 0,1 1 0,-1 0 0,1 0 0,-1 0 0,0 0 0,1-1 0,-1 3 0,18 54 0,-15-46 0,0 0 0,0-1 0,0 1 0,1-1 0,8 13 0,-11-21 0,0-1 0,-1 0 0,1 0 0,0 0 0,0 0 0,0 0 0,0 0 0,0 0 0,0 0 0,0 0 0,0 0 0,0 0 0,1-1 0,-1 1 0,0 0 0,0-1 0,1 1 0,1-1 0,-1 0 0,-1 0 0,0 0 0,1-1 0,-1 1 0,1-1 0,-1 1 0,0-1 0,1 0 0,-1 1 0,0-1 0,0 0 0,0 0 0,1 0 0,-1 0 0,0 0 0,0 0 0,0 0 0,-1 0 0,1 0 0,0-1 0,0 1 0,0-2 0,9-12 0,-2-1 0,0 1 0,-1-2 0,7-22 0,-11 30 0,0 0 0,-1-1 0,-1 1 0,1-1 0,-2 1 0,1-1 0,-1 1 0,-1-1 0,-2-17 0,3 26-9,0 0 0,-1 1 1,1-1-1,0 0 0,0 1 0,0-1 0,-1 0 1,1 1-1,0-1 0,-1 1 0,1-1 0,0 1 1,-1-1-1,1 1 0,-1-1 0,1 1 0,-1-1 1,1 1-1,-1-1 0,1 1 0,-1 0 0,1-1 1,-1 1-1,0 0 0,1 0 0,-1-1 0,0 1 1,1 0-1,-1 0 0,0 0 0,1 0 0,-1 0 1,0 0-1,1 0 0,-1 0 0,0 0 0,5-18-12420,2-2 1257</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5.782"/>
    </inkml:context>
    <inkml:brush xml:id="br0">
      <inkml:brushProperty name="width" value="0.025" units="cm"/>
      <inkml:brushProperty name="height" value="0.025" units="cm"/>
    </inkml:brush>
  </inkml:definitions>
  <inkml:trace contextRef="#ctx0" brushRef="#br0">0 1 17969,'0'0'3427,"33"56"-3299,-17-42-192,1-1-1601,-5-5-641,-3-5-1506,-3-3-1729</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36.125"/>
    </inkml:context>
    <inkml:brush xml:id="br0">
      <inkml:brushProperty name="width" value="0.025" units="cm"/>
      <inkml:brushProperty name="height" value="0.025" units="cm"/>
    </inkml:brush>
  </inkml:definitions>
  <inkml:trace contextRef="#ctx0" brushRef="#br0">134 446 11915,'0'0'12097,"-9"4"-7591,1-1-4270,1 0 0,0 1 0,0 0 0,1 0 0,-1 0 0,1 1 0,0 0 0,0 0 0,1 1 0,-1 0 0,1 0 1,1 0-1,-1 0 0,1 1 0,0-1 0,0 1 0,-4 13 0,-9 42-236,16-57 0,1-1 0,-1 1 0,0 0 0,1-1 0,0 1 0,0 0 0,1 0 0,-1-1 0,1 1 0,0 0 0,2 4 0,-2-8 0,-1 0 0,1 0 0,0 0 0,0 0 0,0 0 0,0 0 0,0-1 0,0 1 0,0 0 0,0 0 0,0-1 0,0 1 0,0-1 0,0 1 0,1-1 0,-1 0 0,0 1 0,0-1 0,1 0 0,-1 0 0,0 0 0,0 0 0,1 0 0,-1 0 0,0 0 0,0 0 0,1 0 0,-1-1 0,0 1 0,0 0 0,0-1 0,1 1 0,-1-1 0,0 1 0,0-1 0,0 0 0,0 0 0,0 1 0,0-1 0,0 0 0,1-1 0,5-4 0,0 1 0,-1 0 0,0-1 0,0-1 0,5-6 0,9-16 0,-1-1 0,-2-2 0,-1 1 0,-1-2 0,-2 0 0,12-46 0,-14 31 0,-1 0 0,-3 0 0,-1-1 0,-2-51 0,-4 91 0,-2-32 0,2 39 0,-1 1 0,1-1 0,0 1 0,-1-1 0,1 1 0,-1-1 0,1 0 0,-1 1 0,0 0 0,0-1 0,0 1 0,0-1 0,0 1 0,0 0 0,0 0 0,0 0 0,0-1 0,-1 1 0,1 0 0,-2-1 0,3 2 0,-1 0 0,1 0 0,0 0 0,-1 0 0,1 0 0,-1 0 0,1 0 0,0 0 0,-1 0 0,1 0 0,-1 0 0,1 0 0,0 0 0,-1 0 0,1 0 0,-1 1 0,1-1 0,0 0 0,-1 0 0,1 0 0,0 1 0,-1-1 0,1 0 0,0 0 0,0 1 0,-1-1 0,1 0 0,0 0 0,-1 1 0,1-1 0,0 0 0,0 1 0,0-1 0,0 1 0,-1-1 0,1 1 0,-7 23 0,2 23 0,5-32 0,-3 50 0,6 82 0,-1-128 0,1 0 0,0 0 0,1 0 0,1-1 0,1 0 0,0 0 0,1 0 0,1-1 0,11 17 0,15 7-990,-32-40 731,0 1 0,-1 0 1,1-1-1,0 0 1,0 1-1,0-1 0,1 0 1,-1 0-1,0 0 0,0 0 1,1 0-1,-1-1 1,0 1-1,1-1 0,-1 1 1,1-1-1,-1 0 0,5 0 1,0-3-9533</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1.647"/>
    </inkml:context>
    <inkml:brush xml:id="br0">
      <inkml:brushProperty name="width" value="0.025" units="cm"/>
      <inkml:brushProperty name="height" value="0.025" units="cm"/>
    </inkml:brush>
  </inkml:definitions>
  <inkml:trace contextRef="#ctx0" brushRef="#br0">1 109 10954,'0'0'3401,"11"1"-2670,7 0-458,0 0-1,-1-2 0,1 0 0,0 0 1,19-6-1,7-7 336,1 3 1,0 1 0,0 2-1,77-3 1,226-12 756,-50 0-713,-239 22-606,0 2-1,-1 4 1,64 12-1,-29-2 4,0-4 1,100-1-1,190-18 377,-64-1-290,801 70-2,-501-26 146,-89-9-235,204 4 206,369 45-102,-745-40-100,-135-17 409,354 47 98,85 22-293,-377-77-4033,-227-10-2711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5.997"/>
    </inkml:context>
    <inkml:brush xml:id="br0">
      <inkml:brushProperty name="width" value="0.025" units="cm"/>
      <inkml:brushProperty name="height" value="0.025" units="cm"/>
    </inkml:brush>
  </inkml:definitions>
  <inkml:trace contextRef="#ctx0" brushRef="#br0">0 26 20211,'0'0'12108,"53"-25"-11660,-19 25-448,6 0 0,4 0 0,7 8-416,1-3-2916,-4-5-3938,-2 0-7913</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4.622"/>
    </inkml:context>
    <inkml:brush xml:id="br0">
      <inkml:brushProperty name="width" value="0.025" units="cm"/>
      <inkml:brushProperty name="height" value="0.025" units="cm"/>
    </inkml:brush>
  </inkml:definitions>
  <inkml:trace contextRef="#ctx0" brushRef="#br0">174 1 21236,'0'0'3737,"-1"11"-1981,-17 131 2548,-17 200-2602,33-283-1670,2-58-45,0-1 0,0 0 0,0 0 0,0 0 0,0 1 0,0-1 0,0 0 0,-1 0 0,1 0 0,0 1 0,0-1 0,0 0 0,0 0 0,0 0 0,0 0 0,0 1 0,0-1 0,0 0 0,-1 0 0,1 0 0,0 0 0,0 0 0,0 1 0,0-1 0,0 0 0,-1 0-1,1 0 1,0 0 0,0 0 0,0 0 0,-1 0 0,1 0 0,0 0 0,0 0 0,0 0 0,-1 0 0,1 0 0,0 0 0,0 0 0,0 0 0,0 0 0,-1 0 0,1 0 0,0 0 0,0 0 0,-1 0 0,-10-8-1532,-8-11-2597,-30-40-5665,17 20 2947</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4.966"/>
    </inkml:context>
    <inkml:brush xml:id="br0">
      <inkml:brushProperty name="width" value="0.025" units="cm"/>
      <inkml:brushProperty name="height" value="0.025" units="cm"/>
    </inkml:brush>
  </inkml:definitions>
  <inkml:trace contextRef="#ctx0" brushRef="#br0">0 33 12844,'0'0'18001,"82"-33"-16688,-32 33-704,3 0-609,0 0 0,1 0 0,-5 0 0,-3 0 0,-5 0 0,-4 0-2338,-10 0-3300,-6 0-3010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5.295"/>
    </inkml:context>
    <inkml:brush xml:id="br0">
      <inkml:brushProperty name="width" value="0.025" units="cm"/>
      <inkml:brushProperty name="height" value="0.025" units="cm"/>
    </inkml:brush>
  </inkml:definitions>
  <inkml:trace contextRef="#ctx0" brushRef="#br0">3 39 19474,'0'0'2419,"-1"10"181,0-7-2381,1 0 0,0 0 0,0 0 0,0 0 0,0 0 1,0 0-1,0 0 0,1 0 0,0 0 0,-1 0 0,1 0 1,2 4-1,-1-5-49,0 0-1,0 0 1,0 0 0,0 0 0,0-1 0,0 1 0,1-1 0,-1 0 0,0 1 0,1-1-1,0 0 1,-1 0 0,1-1 0,-1 1 0,1 0 0,0-1 0,-1 0 0,1 0-1,0 1 1,3-2 0,31 0 46,1-1 1,-1-2-1,-1-2 0,1-1 0,-1-2 1,48-19-1,-36 12-101,0 3-1,86-14 1,-70 27-3027,-58 0 2069,0 1-1,0 1 0,0-1 1,0 1-1,0 0 0,0 0 0,-1 1 1,1-1-1,-1 1 0,1 1 1,-1-1-1,8 8 0,-4-2-11701</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6.597"/>
    </inkml:context>
    <inkml:brush xml:id="br0">
      <inkml:brushProperty name="width" value="0.025" units="cm"/>
      <inkml:brushProperty name="height" value="0.025" units="cm"/>
    </inkml:brush>
  </inkml:definitions>
  <inkml:trace contextRef="#ctx0" brushRef="#br0">1 146 15599,'0'0'2904,"0"-10"-1126,-1 7-1611,1-1 1,0 1 0,0-1 0,1 1 0,-1-1 0,1 0 0,-1 1 0,1-1 0,0 1 0,1 0 0,-1-1 0,0 1 0,1 0 0,0 0 0,0 0 0,0 0 0,0 0 0,0 0 0,0 0 0,1 1 0,0-1 0,-1 1 0,1 0 0,0 0 0,0 0 0,0 0 0,4-2 0,8-3 186,-1-1 1,1 2-1,0 0 1,1 0-1,0 2 0,-1 0 1,1 1-1,1 0 1,31 0-1,-46 3-322,-1 0 0,0 0 0,1 0-1,-1 1 1,0-1 0,1 1 0,-1-1 0,0 1-1,0-1 1,1 1 0,-1 0 0,0 0-1,0-1 1,0 1 0,0 0 0,0 0 0,0 0-1,0 0 1,0 0 0,0 0 0,-1 0 0,1 1-1,0-1 1,-1 0 0,1 0 0,-1 1-1,1-1 1,-1 0 0,1 1 0,-1-1 0,0 0-1,0 1 1,0-1 0,0 1 0,0-1-1,0 0 1,0 1 0,0-1 0,0 0 0,-1 2-1,-1 7 318,1 0 0,-2-1 0,1 0 1,-8 17-1,-9 14-94,-3-2 0,-29 42 1,32-53-186,2 0 1,0 1 0,2 0 0,1 1-1,-19 59 1,32-85-71,0 0 0,0 1 0,0 0 0,0-1 0,1 1 0,0-1 0,-1 1 0,1 0 0,1-1 0,-1 1 0,0 0 0,1-1 0,0 1 0,0-1 0,0 1 0,0-1 0,3 5 0,-2-6 0,0 0 0,1 0 0,-1 0 0,1 0 0,-1 0 0,1-1 0,0 1 0,-1-1 0,1 0 0,0 0 0,0 0 0,0 0 0,0 0 0,0 0 0,0-1 0,0 0 0,0 0 0,0 1 0,7-2 0,0 0-417,0 0-1,1 0 1,-1-1 0,0 0-1,0-1 1,0 0 0,0-1-1,0 0 1,11-6 0,1-3-2515,-1-1 1,34-28 0,-1-6-7708</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6.928"/>
    </inkml:context>
    <inkml:brush xml:id="br0">
      <inkml:brushProperty name="width" value="0.025" units="cm"/>
      <inkml:brushProperty name="height" value="0.025" units="cm"/>
    </inkml:brush>
  </inkml:definitions>
  <inkml:trace contextRef="#ctx0" brushRef="#br0">84 65 22101,'0'0'2616,"-10"15"-177,2-4-1989,0-2-188,1 1 1,1 0 0,0 1-1,0 0 1,1-1 0,0 2-1,1-1 1,-4 20 0,4-15-56,2 0-1,0 0 1,0 0 0,2 0 0,0 0 0,1 0 0,3 18 0,-3-29-169,0-1 0,0 1 0,1-1 0,-1 1 0,1-1 0,0 0 0,0 0 0,1 0 0,-1 0 0,1 0 0,0-1 1,0 1-1,0-1 0,1 0 0,-1 0 0,1 0 0,0 0 0,-1 0 0,1-1 0,0 0 0,1 0 0,-1 0 0,0 0 1,1-1-1,-1 1 0,0-1 0,1 0 0,0-1 0,4 1 0,2 0-38,0-1 0,0 0 0,-1-1 0,1 0 0,-1-1 0,1 0 0,-1-1 0,1 0 0,-1 0 0,0-1 0,-1 0 0,1-1 0,-1 0 0,0-1 0,0 0 0,0 0 0,-1-1 0,0 0 0,0 0 0,10-14 0,-11 12 0,0 0 0,0 0 0,-1-1 0,-1 0 0,1 0 0,-2 0 0,1-1 0,-2 0 0,1 1 0,-1-2 0,-1 1 0,0 0 0,-1 0 0,0-1 0,0 1 0,-1-1 0,-1 1 0,0 0 0,-4-17 0,4 22-2,-2-1 1,1 1-1,-1-1 0,0 1 0,0 0 1,-1 0-1,0 0 0,0 1 1,0-1-1,-1 1 0,1 0 0,-1 0 1,0 1-1,-1-1 0,1 1 1,-1 0-1,0 1 0,0-1 0,0 1 1,-1 0-1,1 1 0,-1-1 1,1 1-1,-1 1 0,0-1 0,0 1 1,-8 0-1,14 1-146,-1 0-1,1 0 1,-1 0-1,1 0 1,-1 1-1,1-1 1,-1 0 0,1 1-1,-1-1 1,1 1-1,-1 0 1,1-1 0,0 1-1,-1 0 1,1 0-1,0 0 1,0 0-1,-1 0 1,1 0 0,0 0-1,0 0 1,-1 3-1,0-1-1111,1 0-1,-1 1 0,1-1 0,0 1 0,0-1 1,0 1-1,0 0 0,1 6 0,-1 8-7344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7.499"/>
    </inkml:context>
    <inkml:brush xml:id="br0">
      <inkml:brushProperty name="width" value="0.025" units="cm"/>
      <inkml:brushProperty name="height" value="0.025" units="cm"/>
    </inkml:brush>
  </inkml:definitions>
  <inkml:trace contextRef="#ctx0" brushRef="#br0">185 1 19827,'0'0'10458,"-6"13"-9604,-9 24-704,-46 115 589,-42 162 0,112-356-3740,-1-38-6351,-7 18 1206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7.844"/>
    </inkml:context>
    <inkml:brush xml:id="br0">
      <inkml:brushProperty name="width" value="0.025" units="cm"/>
      <inkml:brushProperty name="height" value="0.025" units="cm"/>
    </inkml:brush>
  </inkml:definitions>
  <inkml:trace contextRef="#ctx0" brushRef="#br0">147 0 18930,'-8'2'1916,"1"0"-1535,0 1-1,0 0 1,0 0-1,0 0 1,1 1-1,0 0 1,0 0-1,0 1 1,0 0-1,0 0 1,1 0-1,0 1 1,0 0 0,1-1-1,-1 2 1,1-1-1,-6 14 1,5-9-73,0 0 1,1 1 0,0-1 0,1 1 0,0 0 0,1 0 0,1 0 0,-1 20 0,2-29-280,0 1 0,0-1 0,0 1 0,0-1 0,1 1 0,0-1 1,-1 0-1,1 1 0,1-1 0,-1 0 0,0 1 0,1-1 0,-1 0 0,1 0 0,0 0 0,0 0 0,1-1 0,-1 1 0,0-1 0,1 1 1,-1-1-1,1 0 0,0 0 0,0 0 0,0 0 0,0 0 0,0-1 0,0 1 0,1-1 0,-1 0 0,0 0 0,1 0 0,4 0 0,4 1 25,1-2-1,-1 1 0,1-2 0,-1 0 0,0 0 1,0-1-1,1 0 0,-1-1 0,0-1 0,-1 0 0,1-1 1,13-7-1,-18 9-28,-1-1 1,0 0-1,-1 0 1,1 0-1,-1 0 1,0-1-1,0 0 1,0 0-1,0-1 0,-1 1 1,0-1-1,0 0 1,-1 0-1,0 0 1,0 0-1,0-1 1,-1 0-1,0 1 1,0-1-1,0 0 1,-1 0-1,0 0 1,0-8-1,-1 13-25,0-1 0,-1 1 0,1-1 0,0 1 0,-1-1 0,1 1 0,-1 0 0,0-1 0,0 1 0,0 0 0,0 0 0,0-1 0,0 1 0,-1 0 0,1 0 0,-1 0 0,1 1 0,-1-1 0,0 0 0,0 0 0,0 1 0,0-1 0,0 1 0,0 0 0,0 0 0,0 0 0,-1 0 0,1 0 0,0 0 0,-1 0 0,-4 0 0,2 0 0,0 1 0,0-1 0,0 1 0,0 0 0,1 0 0,-1 1 0,0 0 0,0 0 0,0 0 0,0 0 0,1 1 0,-1-1 0,0 1 0,1 0 0,-8 6 0,4-3-44,1 1 0,-1 0 0,1 1 0,1-1 0,-1 1 0,1 1 0,0-1 0,1 1 0,0 0 0,0 0 0,1 1 0,0 0-1,0-1 1,1 1 0,0 0 0,1 1 0,0-1 0,0 0 0,0 17 0,2-25-114,0 0 0,0 0 0,0 0 1,0 1-1,0-1 0,1 0 0,-1 0 0,0 1 0,1-1 0,-1 0 0,1 0 0,-1 0 0,1 0 0,-1 0 0,1 0 1,0 0-1,0 0 0,0 0 0,-1 0 0,1 0 0,0 0 0,0-1 0,2 2 0,28 5-6451,-4-7-753</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5:58.200"/>
    </inkml:context>
    <inkml:brush xml:id="br0">
      <inkml:brushProperty name="width" value="0.025" units="cm"/>
      <inkml:brushProperty name="height" value="0.025" units="cm"/>
    </inkml:brush>
  </inkml:definitions>
  <inkml:trace contextRef="#ctx0" brushRef="#br0">59 15 19955,'-6'14'3053,"3"-8"-2756,-10 25 2419,-12 40 0,22-61-2352,1 0-1,0-1 0,0 1 1,1 0-1,0 0 1,0 0-1,2 0 1,-1 0-1,1 0 1,3 12-1,-3-19-362,0 1 0,1-1 1,-1-1-1,1 1 0,0 0 0,0 0 1,0-1-1,1 1 0,-1-1 0,0 1 1,1-1-1,0 0 0,-1 0 0,1 0 1,0-1-1,0 1 0,0-1 0,0 1 1,0-1-1,1 0 0,-1 0 1,0-1-1,1 1 0,-1-1 0,0 1 1,1-1-1,-1 0 0,0 0 0,1-1 1,-1 1-1,4-1 0,2 0-2,1-1 1,-1 0-1,0 0 0,0 0 0,-1-1 1,1-1-1,-1 1 0,1-2 0,-1 1 1,10-8-1,-11 6 1,0-1 0,0 0 0,-1 0 0,0-1 0,-1 0 0,0 0 0,0 0 0,0-1 0,-1 1 0,-1-1 0,1 0 0,-1 0 0,-1 0 0,3-17 0,-4 21 0,-1 1 0,1-1 0,-1 1 0,0-1 0,-1 0 0,1 1 0,-1 0 0,0-1 0,0 1 0,0-1 0,-1 1 0,1 0 0,-1 0 0,0 0 0,0 0 0,-1 0 0,1 0 0,-1 0 0,0 1 0,0-1 0,0 1 0,0 0 0,0 0 0,-1 0 0,0 1 0,1-1 0,-1 1 0,0-1 0,0 1 0,0 1 0,-1-1 0,-7-2 0,4 2-121,0 0-1,0 1 1,0 0-1,-1 0 1,1 0-1,0 1 1,-9 1-1,15-1-49,-1 1 0,1-1 0,-1 0 0,1 1-1,0 0 1,-1-1 0,1 1 0,0 0-1,-1 0 1,1 0 0,0 0 0,0 1 0,0-1-1,0 1 1,0-1 0,0 1 0,1 0-1,-1-1 1,0 1 0,1 0 0,-1 0 0,1 0-1,0 0 1,0 1 0,0-1 0,-2 4-1,2 1-8839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00.909"/>
    </inkml:context>
    <inkml:brush xml:id="br0">
      <inkml:brushProperty name="width" value="0.025" units="cm"/>
      <inkml:brushProperty name="height" value="0.025" units="cm"/>
    </inkml:brush>
  </inkml:definitions>
  <inkml:trace contextRef="#ctx0" brushRef="#br0">1 170 15246,'0'0'6759,"55"20"-4165,-26-13-384,6-5-864,4-2-65,4 0-609,0-10-511,-1-9-65,2-6-192,-8-3-1410,-3-6-2498,-7-5-2177,-8-4-7657</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01.267"/>
    </inkml:context>
    <inkml:brush xml:id="br0">
      <inkml:brushProperty name="width" value="0.025" units="cm"/>
      <inkml:brushProperty name="height" value="0.025" units="cm"/>
    </inkml:brush>
  </inkml:definitions>
  <inkml:trace contextRef="#ctx0" brushRef="#br0">14 0 18610,'0'0'4388,"-13"77"-2242,13-34-801,0 4-160,1 5-416,11-1-609,6-1-128,4-5-128,4-8-1506,2-1-512,-3-7-1313,-6-7 192,-5-6-2402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6.325"/>
    </inkml:context>
    <inkml:brush xml:id="br0">
      <inkml:brushProperty name="width" value="0.025" units="cm"/>
      <inkml:brushProperty name="height" value="0.025" units="cm"/>
    </inkml:brush>
  </inkml:definitions>
  <inkml:trace contextRef="#ctx0" brushRef="#br0">232 0 14382,'0'0'12433,"-9"1"-10533,-2 1-1768,1 1-1,0 0 1,0 0-1,0 1 0,0 0 1,0 1-1,1 0 1,0 1-1,0 0 1,1 0-1,-1 1 1,1 0-1,1 0 1,-1 1-1,2 0 0,-1 0 1,-9 16-1,8-13-25,2 0-1,-1 0 0,2 0 1,-1 1-1,2-1 0,-1 1 1,2 1-1,-1-1 1,2 0-1,0 1 0,0 0 1,1-1-1,1 1 0,0 0 1,2 19-1,0-28-105,-1 1 0,1 0 0,0-1 0,0 1 0,0-1 0,1 0 0,-1 0 0,1 0 0,0 0 0,0 0 0,0 0 0,1-1 0,0 0 0,-1 1 0,1-1 0,0-1 0,0 1 0,1-1 0,-1 1 0,0-1 0,1 0 0,0-1 0,-1 1 0,1-1 0,0 0 0,0 0 0,-1 0 0,9-1 0,-8 1 0,-1-1 0,0 0 0,0 0 0,1-1 0,-1 1 0,0-1 0,0 0 0,0 0 0,0-1 0,0 1 0,0-1 0,0 0 0,0 0 0,0 0 0,-1 0 0,1-1 0,-1 1 0,0-1 0,0 0 0,0 0 0,0 0 0,0 0 0,0-1 0,-1 1 0,0-1 0,0 0 0,0 0 0,0 1 0,0-1 0,-1 0 0,0 0 0,0-1 0,1-4 0,-1 4-1,-1 0 0,1-1 0,-1 1 0,0-1 0,0 1 0,-1 0 0,0-1 0,0 1 0,0 0 0,0 0 0,-1 0 0,0 0-1,0 0 1,-1 0 0,1 0 0,-1 1 0,0-1 0,0 1 0,0 0 0,-1 0 0,0 0 0,1 0 0,-1 0 0,-1 1 0,1 0 0,0 0 0,-1 0 0,0 0 0,1 1 0,-1 0 0,0 0 0,0 0 0,0 1 0,-1-1 0,1 1 0,0 0-1,-1 1 1,1-1 0,0 1 0,-9 1 0,14-1-60,0 0 0,0 0 0,-1 0 0,1 0 0,0 0 0,0 0 0,0 0 0,-1 0 0,1 0 0,0 0 0,0 0 0,0 0 0,-1 0 0,1 0 0,0 0 0,0 1 0,0-1 0,0 0 0,-1 0 0,1 0 0,0 0 0,0 0 0,0 1 0,0-1 0,0 0 0,-1 0 0,1 0 0,0 0 0,0 1 0,0-1 0,0 0 0,0 0 0,0 0 0,0 1 0,0-1 0,0 0 0,0 0 0,0 0 0,0 1 0,0-1 0,0 0 0,0 1 0,7 9-3459,13 6-5071,2-11-687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01.597"/>
    </inkml:context>
    <inkml:brush xml:id="br0">
      <inkml:brushProperty name="width" value="0.025" units="cm"/>
      <inkml:brushProperty name="height" value="0.025" units="cm"/>
    </inkml:brush>
  </inkml:definitions>
  <inkml:trace contextRef="#ctx0" brushRef="#br0">10 226 17489,'-2'-12'2343,"1"5"-2114,-2-3 624,2 0 1,-1 0-1,2 0 1,0-18-1,0 24-659,1 0-1,0 0 0,0 0 1,0 0-1,0 0 0,0 0 0,1 1 1,0-1-1,0 0 0,0 1 1,0-1-1,1 1 0,-1 0 0,1 0 1,0 0-1,0 0 0,5-4 1,9-3-88,0 0 0,0 2 1,1 0-1,0 1 1,1 1-1,-1 0 0,1 2 1,0 0-1,0 1 1,0 1-1,1 0 0,-1 2 1,30 3-1,-46-3-108,0 0 0,-1 0-1,1 1 1,0-1 0,-1 1-1,1-1 1,-1 1 0,1 0 0,-1 0-1,1 1 1,-1-1 0,0 0 0,1 1-1,-1-1 1,0 1 0,0 0 0,0 0-1,0-1 1,-1 1 0,1 1-1,2 2 1,-3-2 84,1 1-1,-1-1 1,0 1-1,0 0 1,-1-1-1,1 1 1,-1 0-1,0 0 1,0-1-1,0 1 1,0 0-1,-1 0 1,-1 5-1,-1 5 242,-2 0 0,0-1 1,0 0-1,-1 1 0,-1-2 0,-14 22 0,-31 30-181,30-38-155,-32 50 1,53-75-32,1 0 0,-1-1 0,1 1 0,-1 0 0,1 0 0,-1-1 0,1 1 0,0 0 0,-1 0 0,1 0 0,0 0 0,0 0 0,0-1 0,-1 1 0,1 0 0,0 0 0,0 0 0,0 0 0,1 1-1,11 0-2190,21-19-3868,-7-2-821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01.969"/>
    </inkml:context>
    <inkml:brush xml:id="br0">
      <inkml:brushProperty name="width" value="0.025" units="cm"/>
      <inkml:brushProperty name="height" value="0.025" units="cm"/>
    </inkml:brush>
  </inkml:definitions>
  <inkml:trace contextRef="#ctx0" brushRef="#br0">6 332 19859,'0'0'3021,"-1"11"209,-4 58 528,5-69-3720,0 1 0,0-1-1,0 0 1,0 1 0,0-1-1,0 0 1,0 1 0,0-1 0,0 0-1,0 1 1,0-1 0,0 0-1,1 1 1,-1-1 0,0 0-1,0 0 1,0 1 0,0-1 0,1 0-1,-1 1 1,0-1 0,0 0-1,0 0 1,1 1 0,-1-1 0,0 0-1,0 0 1,1 0 0,-1 1-1,0-1 1,1 0 0,-1 0-1,0 0 1,1 0 0,-1 0 0,0 0-1,1 1 1,14-7 414,13-16-159,-11 1-118,-1-1 0,15-28 0,14-17 21,-45 66-196,0 0 0,1 1 0,-1-1 0,1 0 0,-1 1 0,1-1 0,-1 1 0,1-1 0,-1 1 0,1-1 0,-1 1 0,1 0 0,0-1 0,-1 1 0,1 0 0,0-1 0,-1 1 0,1 0 0,0 0 0,-1 0 0,1-1 0,0 1 0,0 0 0,-1 0 0,1 0 0,0 0 0,0 0 0,-1 0 0,1 1 0,0-1 0,-1 0 0,1 0 0,0 0 0,-1 1 0,1-1 0,0 0 0,-1 1 0,1-1 0,0 0 0,-1 1 0,1-1 0,-1 1 0,1-1 0,-1 1 0,1-1 0,-1 1 0,1 0 0,-1-1 0,0 1 0,1 0 0,-1-1 0,0 1 0,1 0 0,-1-1 0,0 2 0,20 49 0,-16-40 0,-2-3 0,1-1 0,0 0 0,1-1 0,-1 1 0,1 0 0,1-1 0,-1 0 0,1 0 0,8 7 0,-11-11 0,0-1 0,0 0 0,0 0 0,0 1 0,0-1 0,1-1 0,-1 1 0,0 0 0,0 0 0,1-1 0,-1 1 0,1-1 0,-1 0 0,0 0 0,1 0 0,-1 0 0,0 0 0,1 0 0,-1-1 0,1 1 0,-1-1 0,0 0 0,0 0 0,1 0 0,-1 0 0,0 0 0,0 0 0,0 0 0,0-1 0,0 1 0,0-1 0,-1 1 0,1-1 0,2-2 0,9-8-611,0-1 0,0-1 1,-1 0-1,-1-1 0,0 0 0,-1-1 1,0 0-1,-2 0 0,0-1 0,-1 0 0,0 0 1,-2-1-1,0 0 0,-1 0 0,0 0 1,1-35-1,-5 50-165,0 0 1,0-1 0,-1 1-1,1 0 1,-1 0-1,0 0 1,0 0 0,0 0-1,0 0 1,0 0-1,-3-4 1,-4-8-4521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02.467"/>
    </inkml:context>
    <inkml:brush xml:id="br0">
      <inkml:brushProperty name="width" value="0.025" units="cm"/>
      <inkml:brushProperty name="height" value="0.025" units="cm"/>
    </inkml:brush>
  </inkml:definitions>
  <inkml:trace contextRef="#ctx0" brushRef="#br0">4 100 15407,'0'9'2872,"-2"50"402,1 71 2349,1-115-5319,2 1 0,0-1 0,0 0-1,1 0 1,1 0 0,7 16-1,-11-30-299,0 0 0,1 1-1,-1-1 1,1 0-1,0 1 1,-1-1 0,1 0-1,0 0 1,0 0-1,0 0 1,0 0 0,-1 0-1,2 0 1,-1 0-1,0 0 1,0 0 0,0 0-1,0 0 1,0-1-1,1 1 1,-1-1 0,0 1-1,1-1 1,-1 1-1,0-1 1,1 0 0,2 1-1,-2-2 14,0 1 1,1-1-1,-1 0 0,0 0 0,0 0 1,1 0-1,-1-1 0,0 1 0,0 0 0,0-1 1,-1 1-1,1-1 0,0 0 0,2-3 1,4-4-84,-1-1 1,0-1 0,-1 1 0,0-1 0,6-15-1,-5-2-61,0-1-1,-2 0 0,-2 1 0,0-1 0,-2 0 0,-3-31 0,2 20 89,18 151 1011,-17-103-827,1 1 1,0-1 0,0 0 0,0 0-1,1 0 1,0 0 0,1 0-1,0-1 1,5 8 0,-8-13-121,0 0 1,1 0 0,-1-1 0,1 1 0,0-1-1,-1 1 1,1-1 0,0 1 0,0-1-1,0 0 1,0 0 0,0 0 0,0 0-1,0-1 1,0 1 0,0 0 0,1-1 0,-1 1-1,0-1 1,0 0 0,1 0 0,-1 0-1,0 0 1,0 0 0,1-1 0,-1 1-1,0 0 1,0-1 0,0 0 0,0 1 0,0-1-1,0 0 1,0 0 0,0 0 0,0-1-1,0 1 1,0 0 0,0-1 0,1-1-1,3-2 20,0-1 0,-1 1-1,1-1 1,-1 0 0,-1-1-1,1 1 1,-1-1 0,0 0-1,-1 0 1,1 0-1,-1 0 1,-1-1 0,1 0-1,-1 1 1,-1-1 0,0 0-1,1-12 1,-1 14-38,-1-1-1,0 1 1,0-1 0,-1 1-1,1-1 1,-1 1 0,-1 0-1,1-1 1,-1 1 0,-1 0-1,1 0 1,-1 0 0,0 0-1,0 1 1,0-1 0,-1 1-1,0 0 1,0 0 0,0 0-1,-1 0 1,-8-6 0,12 10-16,1 0 0,-1 1 0,1-1 0,-1 1 0,1-1 0,-1 1-1,1-1 1,-1 1 0,1-1 0,-1 1 0,0 0 0,1-1 0,-1 1 0,0 0 0,1-1 0,-1 1 0,0 0 0,1 0 0,-1 0 0,0 0 0,0 0 0,1-1 0,-1 2 0,0-1 0,0 0 0,1 0 0,-1 0 0,0 0 0,1 0 0,-1 0 0,0 1 0,0-1 0,1 0 0,-1 1 0,1-1 0,-1 0 0,0 1 0,1-1 0,-1 1 0,1-1 0,-1 1 0,1-1 0,-1 1 0,1-1 0,-1 1 0,1 0 0,0-1 0,-1 1 0,1 0 0,0-1 0,-1 1 0,1 0 0,0-1-1,0 1 1,0 0 0,0-1 0,-1 1 0,1 0 0,0 0 0,0-1 0,1 1 0,-1 0 0,0 0 0,0 0 0,0 4-13,1-1-1,-1 1 1,1 0-1,0-1 1,0 1-1,0-1 1,0 1-1,1-1 1,2 5-1,19 17-10,-19-22 38,1 1-1,-1 0 1,0-1 0,0 1 0,-1 0-1,5 10 1,-8-15-347,0 1-1,1 0 1,-1-1-1,0 1 1,0 0-1,0-1 1,0 1-1,0 0 1,-1-1-1,1 1 1,0 0-1,0-1 1,0 1-1,0-1 1,-1 1-1,1 0 1,0-1-1,-1 1 1,1-1-1,-1 1 0,1-1 1,0 1-1,-1-1 1,1 1-1,-1-1 1,1 1-1,-1-1 1,1 1-1,-1-1 1,0 0-1,1 1 1,-1-1-1,-1 0 1,-1 2-3409</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03.198"/>
    </inkml:context>
    <inkml:brush xml:id="br0">
      <inkml:brushProperty name="width" value="0.025" units="cm"/>
      <inkml:brushProperty name="height" value="0.025" units="cm"/>
    </inkml:brush>
  </inkml:definitions>
  <inkml:trace contextRef="#ctx0" brushRef="#br0">10 48 7431,'0'0'8803,"-2"-9"-5253,0-2-3833,-3-16 6842,18 49-2334,34 107-3379,-34-88-519,2-1 0,1 0 1,2-1-1,25 39 0,-23-57-327,-20-21 0,1 0 0,-1 0 0,0 0 0,0 0 0,1 1 0,-1-1 0,0 0 0,1 0 0,-1 0 0,0 0 0,0 0 0,1 0 0,-1 0 0,0 0 0,1 0 0,-1 0 0,0 0 0,1-1 0,-1 1 0,0 0 0,0 0 0,1 0 0,-1 0 0,0 0 0,0 0 0,1-1 0,-1 1 0,0 0 0,0 0 0,0 0 0,1-1 0,-1 1 0,0 0 0,0 0 0,0-1 0,0 1 0,1 0 0,-1 0 0,0-1 0,0 1 0,0 0 0,0-1 0,1-2 0,-1 0 0,0 0 0,0 0 0,0 1 0,0-1 0,-1 0 0,1 0 0,-1 0 0,0 0 0,0 0 0,0 1 0,0-1 0,0 0 0,-3-3 0,-1-4-670,0 1-1,-1 1 1,0-1 0,0 1 0,-1 0-1,0 0 1,0 1 0,-15-11 0,29 20 813,0 0 1,0-1 0,0 0-1,0 0 1,0 0-1,0-1 1,0 0 0,0-1-1,0 0 1,0 0 0,0 0-1,0-1 1,-1 0-1,1 0 1,0-1 0,-1 1-1,0-1 1,1-1 0,-1 0-1,-1 1 1,1-2-1,0 1 1,-1-1 0,0 1-1,0-2 1,0 1 0,-1 0-1,0-1 1,0 0-1,0 0 1,-1 0 0,0 0-1,0-1 1,0 1 0,-1-1-1,0 0 1,0 0 0,-1 1-1,0-1 1,0 0-1,-1-9 1,0 14-144,0 1 0,0 0 0,0 0 0,0-1 0,-1 1 0,1 0 0,-1 0 0,1 0 0,-1 0 0,1 0 0,-1-1 0,1 1 0,-1 0 0,0 0 0,0 0 0,1 1 0,-1-1 0,0 0 0,0 0 0,0 0 0,0 1 0,0-1 0,0 0 0,0 1 0,0-1 0,-1 1 0,1-1 0,0 1 0,0-1 0,0 1 0,-1 0 0,1 0 0,0 0 0,0 0 0,-1 0 0,1 0 0,0 0 0,0 0 0,0 0 0,-1 0 0,1 1 0,0-1 0,0 1 0,0-1 0,-2 1 0,-1 0 0,0 0 0,0 1 0,1-1 0,-1 1 0,0 0 0,0 0 0,1 0 0,0 0 0,-1 1 0,1-1 0,0 1 0,0 0 0,-3 3 0,1 3 0,1 1 0,0-1 0,0 1 0,1 0 0,0 0 0,1 0 0,0 0 0,0 0 0,2 0 0,-1 1 0,1-1 0,0 0 0,3 14 0,-2-21 12,0 0 0,0 0 0,0 0 0,1-1 0,-1 1-1,1 0 1,0-1 0,0 1 0,0-1 0,0 0 0,0 0 0,0 0 0,1 0 0,-1 0 0,1 0 0,-1 0-1,1-1 1,0 1 0,0-1 0,-1 0 0,1 0 0,0 0 0,0 0 0,0 0 0,5 0 0,1 0-350,0 0 0,0 0 1,0 0-1,-1-1 0,1-1 1,0 0-1,17-3 0,16-15-9313</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11.658"/>
    </inkml:context>
    <inkml:brush xml:id="br0">
      <inkml:brushProperty name="width" value="0.025" units="cm"/>
      <inkml:brushProperty name="height" value="0.025" units="cm"/>
    </inkml:brush>
  </inkml:definitions>
  <inkml:trace contextRef="#ctx0" brushRef="#br0">1 0 1730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19.429"/>
    </inkml:context>
    <inkml:brush xml:id="br0">
      <inkml:brushProperty name="width" value="0.025" units="cm"/>
      <inkml:brushProperty name="height" value="0.025" units="cm"/>
    </inkml:brush>
  </inkml:definitions>
  <inkml:trace contextRef="#ctx0" brushRef="#br0">27 1 9257,'0'0'19688,"5"15"-18145,-2-8-1380,0 1-16,0 1 1,-1 0-1,1-1 1,-2 1-1,1 0 0,-1 0 1,-1 1-1,0-1 1,0 0-1,-1 0 1,-2 14-1,-10 29-60,2 1 0,2 1-1,-2 70 1,11-124-113,0 1 0,-1-1 0,1 1 0,0-1 0,0 0-1,0 1 1,0-1 0,0 1 0,0-1 0,0 0 0,-1 1 0,1-1 0,0 1 0,0-1 0,1 0-1,-1 1 1,0-1 0,0 1 0,0-1 0,0 1 0,0-1 0,0 0 0,1 1 0,-1-1 0,0 0-1,0 1 1,0-1 0,1 0 0,-1 1 0,0-1 0,1 0 0,-1 1 0,0-1 0,1 0 0,-1 0-1,0 1 1,1-1 0,-1 0 0,0 0 0,1 0 0,-1 0 0,1 1 0,-1-1 0,0 0 0,1 0-1,-1 0 1,1 0 0,-1 0 0,0 0 0,1 0 0,-1 0 0,1 0 0,0 0 0,0-1-177,0 0 1,0 0 0,0 0 0,0 0 0,0 0 0,0 0-1,0 0 1,0 0 0,0 0 0,-1 0 0,1-1-1,0 1 1,-1 0 0,1 0 0,0-3 0,4-61-11164,-5 19 1431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19.802"/>
    </inkml:context>
    <inkml:brush xml:id="br0">
      <inkml:brushProperty name="width" value="0.025" units="cm"/>
      <inkml:brushProperty name="height" value="0.025" units="cm"/>
    </inkml:brush>
  </inkml:definitions>
  <inkml:trace contextRef="#ctx0" brushRef="#br0">0 9 14221,'0'0'14083,"10"0"-12380,112-3 1113,70-2-3886,-176 11-3703,-15-6 4467,-1 0 1,0 1-1,1-1 1,-1 1 0,0-1-1,0 0 1,0 1-1,1-1 1,-1 1-1,0-1 1,0 0 0,0 1-1,0-1 1,0 1-1,0-1 1,0 1-1,0-1 1,0 1 0,0-1-1,0 1 1,0-1-1,0 0 1,0 1-1,0-1 1,0 1 0,-1-1-1,1 1 1,0-1-1,0 0 1,-1 1-1,1-1 1,0 1 0,0-1-1,-1 0 1,1 1-1,-1-1 1,-11 8-9000</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0.130"/>
    </inkml:context>
    <inkml:brush xml:id="br0">
      <inkml:brushProperty name="width" value="0.025" units="cm"/>
      <inkml:brushProperty name="height" value="0.025" units="cm"/>
    </inkml:brush>
  </inkml:definitions>
  <inkml:trace contextRef="#ctx0" brushRef="#br0">81 46 17104,'0'0'12780,"63"8"-11114,-18-21-449,0 2-1217,2-1 0,-8 3 0,-5 1 0,-11 7-801,-10 1-1121,-8 0-1056,-5 13-674,-7 4-896,-14 4-1282,-10 0-480</inkml:trace>
  <inkml:trace contextRef="#ctx0" brushRef="#br0" timeOffset="1">0 303 6086,'0'0'20243,"64"30"-17777,-20-30-544,6 0-577,2-9-640,0 0-705,-9-1 0,-4 3 0,-6 2-352,-12 1-2051,-8-1-3170,-8-3-5381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1.091"/>
    </inkml:context>
    <inkml:brush xml:id="br0">
      <inkml:brushProperty name="width" value="0.025" units="cm"/>
      <inkml:brushProperty name="height" value="0.025" units="cm"/>
    </inkml:brush>
  </inkml:definitions>
  <inkml:trace contextRef="#ctx0" brushRef="#br0">230 1 9065,'0'0'19970,"-3"9"-19169,-5 12-627,-2 0 0,0-1 0,-1 0 0,-1-1 0,-1 0 0,-1-1 0,0-1 0,-2 0 0,0-1 0,0-1 0,-30 22 0,45-37-289,1 1 0,-1 0 0,1-1 0,-1 1 0,0-1 0,1 1 0,-1-1 0,0 1 0,1-1 0,-1 0 0,0 1 0,0-1 0,1 0 0,-1 0 0,0 1 0,0-1 0,1 0 0,-1 0 0,0 0 0,0 0 0,0 0 0,1 0 1,-1 0-1,0 0 0,0 0 0,0-1 0,1 1 0,-1 0 0,0 0 0,0-1 0,1 1 0,-1 0 0,0-1 0,1 1 0,-1-1 0,0 1 0,1-1 0,-1 1 0,1-1 0,-1 1 0,1-1 0,-1 0 0,0 0 0,-5-36-10343,5 27 8598,-2-20-6249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1.465"/>
    </inkml:context>
    <inkml:brush xml:id="br0">
      <inkml:brushProperty name="width" value="0.025" units="cm"/>
      <inkml:brushProperty name="height" value="0.025" units="cm"/>
    </inkml:brush>
  </inkml:definitions>
  <inkml:trace contextRef="#ctx0" brushRef="#br0">1 0 3748,'0'0'25239,"72"23"-23445,-43-1-577,3 0-448,2 2-769,2 2 0,-1-2 0,-4-1 0,-3-2-545,-5-7-3010,-8-4-4132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6.667"/>
    </inkml:context>
    <inkml:brush xml:id="br0">
      <inkml:brushProperty name="width" value="0.025" units="cm"/>
      <inkml:brushProperty name="height" value="0.025" units="cm"/>
    </inkml:brush>
  </inkml:definitions>
  <inkml:trace contextRef="#ctx0" brushRef="#br0">245 9 20595,'0'0'3903,"-13"-1"-855,5 1-2866,0-1-1,-1 1 1,1 1-1,0 0 1,-1 0-1,1 0 1,0 1-1,0 0 1,0 1-1,0 0 1,0 0-1,1 1 1,-1 0-1,1 0 1,0 0-1,-9 9 1,8-6-82,0 0 0,0 1 0,1 0 0,0 0 0,0 1 0,1 0 0,0 0 0,1 1 0,0 0 0,0-1 0,1 2 0,-5 18 0,8-25-78,0 0 1,0 0-1,1 0 1,0 0-1,0 0 1,0 0 0,0 0-1,1 1 1,-1-1-1,1 0 1,0 0 0,0 0-1,0-1 1,1 1-1,0 0 1,-1 0-1,1-1 1,1 1 0,-1-1-1,0 0 1,1 1-1,0-1 1,-1 0-1,1-1 1,1 1 0,-1 0-1,0-1 1,1 0-1,-1 0 1,1 0 0,-1 0-1,1 0 1,0-1-1,0 1 1,0-1-1,6 1 1,3 0-23,-1 1 0,1-2 0,-1 0 0,1 0 0,0-1 0,-1-1 0,1 0 0,-1-1 0,1 0 0,-1-1 0,0-1 0,0 1 0,0-2 0,0 0 0,14-8 0,-12 5 0,0 0 0,0-1 0,-1-1 0,0 0 0,-1-1 0,0 0 0,-1-1 0,0 0 0,-1-1 0,0 0 0,11-22 0,-19 32 0,0-1 0,0 1 0,0 0 0,-1-1 0,0 0 0,0 1 0,0-1 0,0 0 0,0 0 0,-1 0 0,1 1 0,-1-1 0,0 0 0,0 0 0,-1 0 0,1 0 0,-1 0 0,0 1 0,-2-7 0,1 8 0,0-1 0,0 0 0,0 0 0,0 1 0,-1-1 0,1 1 0,-1 0 0,0 0 0,1 0 0,-1 0 0,0 0 0,0 1 0,-1-1 0,1 1 0,0 0 0,0 0 0,-1 0 0,1 0 0,0 0 0,-1 1 0,-3-1 0,-6 0-485,0 0 0,0 1 0,1 0 0,-1 1 0,0 0 0,-24 6 0,3 6-7010</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2.197"/>
    </inkml:context>
    <inkml:brush xml:id="br0">
      <inkml:brushProperty name="width" value="0.025" units="cm"/>
      <inkml:brushProperty name="height" value="0.025" units="cm"/>
    </inkml:brush>
  </inkml:definitions>
  <inkml:trace contextRef="#ctx0" brushRef="#br0">0 78 17424,'0'0'10314,"51"4"-8776,-12-4-321,10-8-641,0-2-415,2-2-129,0 2-129,-2-1-1664,-10 2-2403,-7-2-2242,-9 1-6502</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2.585"/>
    </inkml:context>
    <inkml:brush xml:id="br0">
      <inkml:brushProperty name="width" value="0.025" units="cm"/>
      <inkml:brushProperty name="height" value="0.025" units="cm"/>
    </inkml:brush>
  </inkml:definitions>
  <inkml:trace contextRef="#ctx0" brushRef="#br0">16 1 24631,'0'0'4517,"-7"70"-3973,3-38-160,0 4-159,4-1-193,0 0 0,2-4-705,11-3-992,2-7-994,-2-3-224,-6-7-672,-2-5-1089</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2.930"/>
    </inkml:context>
    <inkml:brush xml:id="br0">
      <inkml:brushProperty name="width" value="0.025" units="cm"/>
      <inkml:brushProperty name="height" value="0.025" units="cm"/>
    </inkml:brush>
  </inkml:definitions>
  <inkml:trace contextRef="#ctx0" brushRef="#br0">62 410 17232,'0'0'10506,"49"27"-8712,-7-27-289,9-4-704,2-10-449,2-1-191,-7-3-33,-5 1-160,-13 0 0,-8 3-1057,-7 4-801,-8-2-1473,-7 1-1346,-1-2-1633,-15-2-6854</inkml:trace>
  <inkml:trace contextRef="#ctx0" brushRef="#br0" timeOffset="1">1 90 2755,'0'0'26329,"72"-32"-24984,-16 19-673,4 0-415,0 2-193,-1-1 0,-10 7-64,-9 1-481,-9 4-1537,-13 0-2530,-4 12-1506,-10 1-4612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3.302"/>
    </inkml:context>
    <inkml:brush xml:id="br0">
      <inkml:brushProperty name="width" value="0.025" units="cm"/>
      <inkml:brushProperty name="height" value="0.025" units="cm"/>
    </inkml:brush>
  </inkml:definitions>
  <inkml:trace contextRef="#ctx0" brushRef="#br0">1 0 20563,'0'0'6214,"0"10"-3422,-1-4-2519,1 0-1,1 1 1,-1-1-1,1 0 0,0 0 1,0 0-1,5 11 1,-5-14-233,1-1 1,-1 1 0,1-1 0,0 0-1,-1 0 1,1 0 0,0 0 0,1 0-1,-1 0 1,0-1 0,0 1-1,1 0 1,-1-1 0,1 0 0,-1 0-1,1 0 1,0 0 0,-1 0 0,1 0-1,0-1 1,0 1 0,-1-1 0,1 0-1,4 0 1,7 0-41,0-1 0,0 0 0,0-1 0,0 0 0,0-1 0,-1-1 0,1 0 0,-1-1 0,18-10 0,39-12 0,-69 27 0,0-1 0,0 1 0,-1 0 0,1-1 0,0 1 0,0 0 0,0 0 0,-1-1 0,1 1 0,0 0 0,0 0 0,0 0 0,0 0 0,0 0 0,-1 0 0,1 0 0,0 0 0,0 0 0,0 1 0,0-1 0,-1 0 0,1 0 0,0 1 0,0-1 0,0 1 0,-1-1 0,1 1 0,0-1 0,-1 1 0,1-1 0,0 1 0,-1-1 0,1 1 0,-1 0 0,1-1 0,-1 1 0,1 1 0,0 33 0,-1-22 0,-2 5 0,1 12 0,2-29 0,-1-1 0,1 1 0,-1 0 0,1 0 0,-1 0 0,1-1 0,0 1 0,-1 0 0,1-1 0,0 1 0,0 0 0,-1-1 0,1 1 0,0-1 0,0 1 0,0-1 0,0 0 0,-1 1 0,1-1 0,0 0 0,0 0 0,0 1 0,0-1 0,0 0 0,0 0 0,0 0 0,0 0 0,0 0 0,1-1 0,9 0 0,-1 0 0,1-1 0,0 0 0,-1-1 0,0-1 0,1 1 0,-1-1 0,-1-1 0,1 0 0,13-10 0,-11 8 0,1 0 0,0 0 0,0 1 0,0 1 0,15-4 0,-28 9 1,1 0 0,-1 0 0,0 0 0,1 0 0,-1-1 0,0 1 0,1 0 0,-1 0 0,0 0 0,0 0 0,1 0 0,-1 0 0,0 1 0,1-1 0,-1 0 0,0 0 0,1 0 0,-1 0 0,0 0 0,1 0 0,-1 0 0,0 1 0,0-1 0,1 0 0,-1 0-1,0 0 1,0 1 0,0-1 0,1 0 0,-1 0 0,0 1 0,0-1 0,0 0 0,1 0 0,-1 1 0,0-1 0,0 0 0,0 1 0,0-1 0,0 1 0,-2 18 54,-14 25-303,14-38 6,-2 5-2646,1-4-4047</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4.812"/>
    </inkml:context>
    <inkml:brush xml:id="br0">
      <inkml:brushProperty name="width" value="0.025" units="cm"/>
      <inkml:brushProperty name="height" value="0.025" units="cm"/>
    </inkml:brush>
  </inkml:definitions>
  <inkml:trace contextRef="#ctx0" brushRef="#br0">1 72 11050,'9'3'1398,"0"0"0,0-1 0,0 0-1,1-1 1,13 2 0,-10-3-738,-1-1 0,0 0 0,21-4 0,-6-2-552,0-1-1,49-23 1,-57 17 8710,4-3-7416,-22 16-1407,0 1 0,-1 0-1,1 0 1,-1 0-1,1 0 1,0-1-1,-1 1 1,1 0 0,-1 0-1,1 0 1,0 0-1,-1 0 1,1 0 0,-1 1-1,1-1 1,0 0-1,-1 0 1,1 0-1,-1 0 1,1 1 0,-1-1-1,1 0 1,0 1-1,-1-1 1,1 0 0,-1 1-1,0-1 1,1 1-1,-1-1 1,1 1-1,-1-1 1,0 1 0,1-1-1,-1 1 1,0-1-1,1 2 1,4 8-9,1-1-1,0 1 1,0-1 0,1 0-1,0 0 1,13 11-1,-15-17 29,-1 1-1,1-1 0,0 0 0,0 0 0,0 0 0,0-1 0,0 0 0,1 0 0,-1 0 1,1-1-1,-1 0 0,1 0 0,0 0 0,9-1 0,-14 0-1,1 0-1,-1 0 1,0-1 0,0 1-1,1-1 1,-1 1-1,0-1 1,0 1 0,0-1-1,0 0 1,0 0 0,0 1-1,0-1 1,0 0-1,0 0 1,0 0 0,0 0-1,0 0 1,-1 0 0,1 0-1,0-1 1,-1 1-1,1 0 1,-1 0 0,1-1-1,-1 1 1,0 0 0,1 0-1,-1-1 1,0 1-1,0 0 1,0-3 0,-2-44-2206,-3 39-1583,-5 8-4227,4 1 129</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5.324"/>
    </inkml:context>
    <inkml:brush xml:id="br0">
      <inkml:brushProperty name="width" value="0.025" units="cm"/>
      <inkml:brushProperty name="height" value="0.025" units="cm"/>
    </inkml:brush>
  </inkml:definitions>
  <inkml:trace contextRef="#ctx0" brushRef="#br0">0 100 11787,'0'0'15006,"9"-8"-13554,1-1-1288,-1 2-1,2 0 0,-1 0 0,1 1 0,-1 0 1,2 1-1,-1 0 0,1 0 0,-1 2 0,1-1 1,0 1-1,1 1 0,12-1 0,-13 2-149,-1 1 0,0 0-1,1 1 1,-1 0-1,1 0 1,-1 2 0,11 2-1,-16-2-4,0-1 0,-1 1 0,1 0-1,-1 0 1,1 1 0,-1 0 0,0 0-1,-1 0 1,1 0 0,-1 1-1,1-1 1,-2 1 0,1 0 0,4 8-1,-7-11 7,0-1 0,0 1 0,0 0 0,0-1 0,0 0 0,0 1 0,1-1 0,-1 0 0,0 1 0,1-1 0,-1 0 0,1 0 0,-1 0 0,1 0 0,0-1 0,-1 1 0,1 0 0,0-1 0,0 1 0,-1-1 0,1 1 0,0-1 0,0 0 0,2 0 0,0-1 42,0 1 0,0-1-1,-1 0 1,1 0-1,0-1 1,-1 1 0,1-1-1,-1 0 1,0 0 0,0 0-1,4-3 1,4-5 100,0 1 0,-1-2 0,0 0 0,-1 0 0,11-17 0,-18 26-742,2-11-6298,-4 9-511</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5.981"/>
    </inkml:context>
    <inkml:brush xml:id="br0">
      <inkml:brushProperty name="width" value="0.025" units="cm"/>
      <inkml:brushProperty name="height" value="0.025" units="cm"/>
    </inkml:brush>
  </inkml:definitions>
  <inkml:trace contextRef="#ctx0" brushRef="#br0">146 47 5701,'11'-4'5857,"0"1"-4530,44-15 1788,-23-1 5111,-35 17-1764,-25 4-5371,12 3-1021,1 0-1,-1 2 1,1 0 0,0 0-1,0 2 1,1-1-1,0 2 1,-17 15-1,24-20-51,1 0 1,1 1-1,-1 0 0,1 0 0,0 0 0,0 1 0,0-1 0,1 1 0,0 0 0,1 1 0,0-1 0,0 1 0,0-1 1,1 1-1,0 0 0,0 0 0,1 0 0,0 0 0,1 11 0,0-16-72,1 0 0,0-1 1,0 1-1,0-1 0,0 1 0,1-1 0,-1 1 1,1-1-1,0 0 0,-1 0 0,1 0 0,0 0 1,0 0-1,0 0 0,0 0 0,1-1 0,-1 1 1,0-1-1,1 1 0,-1-1 0,1 0 0,0 0 1,-1 0-1,1 0 0,0-1 0,-1 1 0,1-1 1,0 0-1,5 1 0,11 0-815,0 0 0,0-1 1,19-2-1,-37 1 812,59-8-4737,-2-12-2018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6.339"/>
    </inkml:context>
    <inkml:brush xml:id="br0">
      <inkml:brushProperty name="width" value="0.025" units="cm"/>
      <inkml:brushProperty name="height" value="0.025" units="cm"/>
    </inkml:brush>
  </inkml:definitions>
  <inkml:trace contextRef="#ctx0" brushRef="#br0">184 0 19731,'0'0'3320,"-12"2"-410,3 0-2626,0-1 1,0 2 0,1-1 0,-1 1 0,1 1 0,0-1-1,-1 2 1,2-1 0,-1 1 0,0 0 0,1 0 0,0 1-1,-9 9 1,12-11-196,-1 0 0,1 1-1,0 0 1,0 0 0,0 0-1,1 0 1,0 0 0,0 0-1,0 1 1,1 0 0,0 0-1,0-1 1,0 1 0,1 0-1,0 0 1,0 1 0,0 9 0,1-15-84,1 0 0,-1 0 1,1 0-1,-1 0 0,1 0 1,0-1-1,0 1 1,-1 0-1,1 0 0,0 0 1,0-1-1,0 1 0,0 0 1,0-1-1,0 1 1,0-1-1,0 1 0,0-1 1,0 0-1,0 1 1,0-1-1,0 0 0,1 0 1,-1 0-1,0 1 0,0-1 1,0-1-1,2 1 1,33-2 158,-22-2-135,0-1 1,-1 0-1,0-1 1,0 0-1,0-1 1,-1-1-1,0 0 1,0 0-1,-1-1 1,0-1 0,0 0-1,-1 0 1,-1-1-1,0 0 1,0-1-1,6-12 1,-27 45 22,-36 66 164,43-77-201,0 0-1,1 1 1,1-1 0,0 1-1,0-1 1,1 1 0,1 0-1,-1 11 1,2-21-26,0 0 0,0 0 0,0 0 0,0-1 1,1 1-1,-1 0 0,0 0 0,1 0 0,-1-1 0,0 1 0,1 0 0,-1-1 1,1 1-1,-1 0 0,1-1 0,-1 1 0,1 0 0,-1-1 0,1 1 0,0-1 0,-1 1 1,1-1-1,0 1 0,0-1 0,-1 0 0,1 1 0,0-1 0,1 0 0,31 3-1081,-25-4 194,1-1 0,-1 0 0,0 0 0,0 0 0,13-6 0,12-13-8673</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6.681"/>
    </inkml:context>
    <inkml:brush xml:id="br0">
      <inkml:brushProperty name="width" value="0.025" units="cm"/>
      <inkml:brushProperty name="height" value="0.025" units="cm"/>
    </inkml:brush>
  </inkml:definitions>
  <inkml:trace contextRef="#ctx0" brushRef="#br0">0 68 28891,'0'0'3876,"54"-67"-16015</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7.040"/>
    </inkml:context>
    <inkml:brush xml:id="br0">
      <inkml:brushProperty name="width" value="0.025" units="cm"/>
      <inkml:brushProperty name="height" value="0.025" units="cm"/>
    </inkml:brush>
  </inkml:definitions>
  <inkml:trace contextRef="#ctx0" brushRef="#br0">1 306 13229,'0'0'9187,"0"9"-5787,1 26-784,0-34-2552,-1 0 1,0 0-1,1-1 0,-1 1 0,0 0 1,1-1-1,-1 1 0,1-1 1,-1 1-1,1 0 0,-1-1 0,1 1 1,0-1-1,-1 0 0,1 1 0,0-1 1,-1 1-1,1-1 0,0 0 0,-1 1 1,1-1-1,0 0 0,0 0 0,-1 0 1,1 0-1,0 0 0,0 1 0,0-1 1,-1-1-1,1 1 0,0 0 0,0 0 1,-1 0-1,1 0 0,0 0 0,0-1 1,-1 1-1,1 0 0,0-1 0,-1 1 1,2-1-1,0 0 125,9-3-49,-1-1-1,1-1 1,-1 1 0,0-2-1,-1 1 1,12-11-1,56-55 308,-59 54-424,-8 8-23,83-87 0,-81 84 0,-1-1 0,0-1 0,-2 1 0,0-2 0,11-23 0,-67 114 0,32-45-140,-15 46 0,26-65-45,1 1-1,0 0 1,0 0 0,2 0 0,-1 0 0,2 0 0,0 17-1,0-28-62,0 1 0,0-1 0,1 1 0,-1-1-1,0 1 1,1-1 0,-1 0 0,1 1 0,-1-1-1,1 1 1,0-1 0,0 0 0,-1 0 0,1 1 0,0-1-1,0 0 1,0 0 0,0 0 0,1 0 0,-1 0-1,0 0 1,0 0 0,0-1 0,3 2 0,1-1-750,-1 1 0,0-2-1,0 1 1,1 0 0,-1-1 0,1 0 0,5 0 0,27-3-7234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2.140"/>
    </inkml:context>
    <inkml:brush xml:id="br0">
      <inkml:brushProperty name="width" value="0.025" units="cm"/>
      <inkml:brushProperty name="height" value="0.025" units="cm"/>
    </inkml:brush>
  </inkml:definitions>
  <inkml:trace contextRef="#ctx0" brushRef="#br0">76 0 15310,'0'0'7880,"-4"9"-5643,-2 3-1425,-2 3-87,0-1 0,1 1 0,1 0 0,1 0 1,0 1-1,-4 21 0,9-36-731,1 0-1,-1 1 1,0-1-1,1 0 1,-1 0-1,0 1 1,1-1 0,0 0-1,-1 0 1,1 0-1,0 0 1,-1 1-1,1-1 1,0 0-1,0 0 1,0 0 0,0-1-1,0 1 1,0 0-1,0 0 1,0 0-1,0-1 1,1 1 0,-1-1-1,0 1 1,0-1-1,1 1 1,-1-1-1,0 0 1,1 0 0,-1 1-1,0-1 1,1 0-1,1 0 1,58 0-1188,-44-1 312,17-1-1030,-25 1 1355,0 0 1,0 1 0,0-1 0,0 2-1,0-1 1,0 1 0,0 1 0,14 3 0,-22-3 573,1-1 0,-1 0 0,1 0 0,-1 1 0,0-1 0,0 0 0,1 1 0,-1 0 0,0-1 0,0 1 0,-1 0 0,1-1 0,0 1 0,0 0 0,-1 0 0,1 0 0,-1-1 0,0 1 0,1 0 0,-1 0 0,0 0 1,0 0-1,0 0 0,0 0 0,-1 0 0,1-1 0,0 1 0,-1 0 0,0 0 0,1 0 0,-2 2 0,-1 5 491,-1-1 0,1 0 0,-1 0 0,-1 0-1,-6 9 1,-6 4 497,0 0 0,-2-2 0,-22 20 0,33-32-727,0 0 0,0-1 0,-1 0 0,0-1 1,0 0-1,0 0 0,-1-1 0,0 0 0,0-1 0,-19 5 0,28-8-315,0 0 0,0 0-1,0 0 1,0 0 0,0 0 0,0 0-1,0 0 1,0 0 0,0-1 0,0 1 0,0 0-1,0-1 1,0 1 0,0 0 0,0-1-1,1 1 1,-1-1 0,0 1 0,0-1 0,0 0-1,1 1 1,-1-1 0,0 0 0,1 0-1,-1 1 1,0-1 0,1 0 0,-1 0 0,1 0-1,0 0 1,-1 0 0,1 1 0,0-1-1,-1-2 1,-1-39-3503,2 30 1934,0-39-6364,0-8-5221</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7.381"/>
    </inkml:context>
    <inkml:brush xml:id="br0">
      <inkml:brushProperty name="width" value="0.025" units="cm"/>
      <inkml:brushProperty name="height" value="0.025" units="cm"/>
    </inkml:brush>
  </inkml:definitions>
  <inkml:trace contextRef="#ctx0" brushRef="#br0">145 49 12524,'0'0'12075,"-12"11"-10003,-5 6-1517,1 1 0,0 1 0,-20 31 0,30-40-332,0 0 0,0 0 0,1 1 0,0 0 0,1 0 0,0 0 0,1 0-1,0 0 1,1 1 0,0-1 0,0 15 0,2-25-214,0 0 0,0 0 0,0 1 0,0-1 0,0 0 1,1 0-1,-1 0 0,0 0 0,1 0 0,-1 0 0,0-1 0,1 1 0,-1 0 0,1 0 1,0 0-1,-1 0 0,1 0 0,0-1 0,-1 1 0,1 0 0,0 0 0,0-1 1,-1 1-1,1-1 0,0 1 0,0-1 0,1 1 0,1 0 25,-1-1 0,1 1-1,-1-1 1,1 0 0,0 0 0,-1 0 0,1 0-1,-1 0 1,1-1 0,-1 1 0,3-1-1,3-2 35,-1 1 0,0-1-1,0 0 1,0 0-1,0-1 1,0 0-1,6-5 1,-5 1-68,1-1 0,-1 0 0,0 0 0,-1 0 0,0-1 0,-1 0 0,0-1 0,0 1 0,-1-1 0,5-16 0,-5 8 0,0-1 0,-1 0 0,-2 0 0,1-1 0,-2-25 0,-1 44 0,0 1 0,0-1 0,0 0 0,0 0 0,0 1 0,0-1 0,-1 0 0,1 1 0,0-1 0,-1 0 0,1 1 0,-1-1 0,0 1 0,0-1 0,0 1 0,-1-3 0,1 4 0,1-1 0,-1 1 0,0 0 0,1-1 0,-1 1 0,0 0 0,1 0 0,-1 0 0,0 0 0,1-1 0,-1 1 0,0 0 0,0 0 0,1 0 0,-1 1 0,0-1 0,1 0 0,-1 0 0,0 0 0,1 0 0,-1 1 0,0-1 0,1 0 0,-1 1 0,0-1 0,0 1 0,-3 2 0,-1 0 0,1 1 0,0 0 0,0 0 0,0 0 0,1 0 0,0 0 0,-4 7 0,0 0-767,1 0 0,1 1 1,0-1-1,0 1 0,1 0 0,-3 21 0,6-31 544,1 1-1,-1-1 1,1 1-1,0-1 1,0 1-1,0-1 1,0 1-1,0-1 1,0 1-1,1-1 1,0 1 0,-1-1-1,1 1 1,0-1-1,0 1 1,0-1-1,0 0 1,1 0-1,-1 0 1,0 0-1,1 0 1,0 0-1,-1 0 1,1 0-1,0 0 1,0-1-1,0 1 1,0-1-1,0 1 1,1-1-1,-1 0 1,0 0 0,1 0-1,-1 0 1,0 0-1,1-1 1,-1 1-1,1-1 1,2 1-1,30 2-7794</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7.709"/>
    </inkml:context>
    <inkml:brush xml:id="br0">
      <inkml:brushProperty name="width" value="0.025" units="cm"/>
      <inkml:brushProperty name="height" value="0.025" units="cm"/>
    </inkml:brush>
  </inkml:definitions>
  <inkml:trace contextRef="#ctx0" brushRef="#br0">159 50 17777,'0'0'7319,"-12"5"-4645,3-2-2408,0 1-1,0 1 0,1 0 1,-1 0-1,1 0 1,0 1-1,1 0 0,-1 1 1,1 0-1,1 0 1,-1 0-1,1 1 0,-6 11 1,7-12-159,1 0-1,0 0 1,0 0 0,1 1 0,0 0-1,1 0 1,-1 0 0,1 0 0,1 0-1,0 0 1,-1 9 0,2-16-107,0 0 0,0 1 0,0-1 0,1 0 0,-1 1 0,0-1 0,0 0 0,1 0 0,-1 1 0,1-1 0,-1 0 0,1 0 0,-1 0 0,1 0 0,0 0 0,0 0 0,-1 0 0,1 0 0,0 0 0,0 0 0,0 0 0,0 0 0,0-1 0,0 1 0,0 0 0,2 0 0,1 0 0,-1 0 0,0 0 0,1 0 0,-1-1 0,1 1 0,-1-1 0,0 0 0,1 0 0,-1 0 0,5-1 0,0-1 0,-1 1 0,1-1 0,0 0 0,-1-1 0,0 0 0,1 0 0,-1 0 0,-1-1 0,8-5 0,-8 2 0,0 0 0,-1 0 0,1-1 0,-2 0 0,1 0 0,-1 0 0,0-1 0,-1 1 0,0-1 0,0 0 0,-1 0 0,0 0 0,0 0 0,-1 0 0,-1 0 0,1-1 0,-1 1 0,-1 0 0,0 0 0,0-1 0,-1 1 0,0 0 0,-6-16 0,7 23-138,0 1 1,0-1-1,0 0 0,0 0 0,-1 1 1,1-1-1,0 0 0,-1 1 1,1 0-1,-1-1 0,0 1 1,1 0-1,-1-1 0,0 1 0,0 0 1,0 1-1,-3-3 0,3 3-265,-1 0-1,1 0 1,0 0 0,-1 0-1,1 0 1,0 0-1,0 1 1,-1-1-1,1 1 1,0 0 0,0-1-1,0 1 1,0 0-1,0 0 1,0 0 0,0 1-1,0-1 1,0 0-1,0 1 1,1-1-1,-1 1 1,0 0 0,-1 2-1,-13 15-11330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8.329"/>
    </inkml:context>
    <inkml:brush xml:id="br0">
      <inkml:brushProperty name="width" value="0.025" units="cm"/>
      <inkml:brushProperty name="height" value="0.025" units="cm"/>
    </inkml:brush>
  </inkml:definitions>
  <inkml:trace contextRef="#ctx0" brushRef="#br0">1 13 19026,'0'0'12396,"73"1"-11307,-33-1-833,6-1-256,-3-2 0,4 2 0,-6 0-1409,-5-2-3460,-14-2-3651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8.685"/>
    </inkml:context>
    <inkml:brush xml:id="br0">
      <inkml:brushProperty name="width" value="0.025" units="cm"/>
      <inkml:brushProperty name="height" value="0.025" units="cm"/>
    </inkml:brush>
  </inkml:definitions>
  <inkml:trace contextRef="#ctx0" brushRef="#br0">43 31 22037,'0'0'5888,"9"-4"-3790,0-1-1802,1 1 0,-1 0 0,1 1 0,17-4 0,-25 6-282,0 0-1,0 1 1,-1 0-1,1-1 1,0 1-1,0 0 1,0 0-1,0 0 1,0 0-1,0 0 1,0 0-1,-1 0 1,1 1-1,0-1 1,0 1-1,0-1 1,-1 1-1,1 0 1,0 0-1,0 0 1,-1 0-1,1 0 1,-1 0-1,1 0 1,-1 0-1,0 1 1,1-1-1,-1 0 1,0 1-1,0 0 1,0-1-1,0 1 1,0-1-1,0 1 1,0 0-1,-1 0 1,1-1-1,0 1 1,-1 0-1,1 3 1,-1 0-2,0 1 0,0 0 0,0-1 0,-1 1 0,0-1 0,0 1 0,-1-1 0,1 1 0,-1-1 0,0 1 0,0-1 0,-1 0 0,0 0 0,0 0 0,-5 6 0,-7 7 106,0 0 1,-29 24-1,-19 22 45,62-63-165,0 0 0,0 0 0,0 1 0,0-1 0,1 0 0,-1 0 0,0 1 1,0-1-1,1 1 0,-1-1 0,1 1 0,-1-1 0,1 1 0,0-1 0,0 1 0,0-1 0,-1 1 0,1-1 0,1 4 0,-1-4-7,1 0 1,0-1-1,-1 1 0,1 0 0,0 0 0,-1 0 0,1-1 0,0 1 1,0 0-1,0-1 0,-1 1 0,1 0 0,0-1 0,0 1 0,0-1 1,0 0-1,0 1 0,0-1 0,0 0 0,0 0 0,2 1 0,6 0-212,0-1-1,1 0 0,-1 0 0,0 0 1,12-3-1,-3-2-2603,0 0 0,32-13 1,-46 16 2153,48-20-7486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9.012"/>
    </inkml:context>
    <inkml:brush xml:id="br0">
      <inkml:brushProperty name="width" value="0.025" units="cm"/>
      <inkml:brushProperty name="height" value="0.025" units="cm"/>
    </inkml:brush>
  </inkml:definitions>
  <inkml:trace contextRef="#ctx0" brushRef="#br0">198 35 13036,'0'0'7026,"-11"5"-2670,-6 4-3508,0 0 0,2 1 0,-1 0-1,1 2 1,-23 21 0,32-27-667,0-1 1,0 1-1,1 0 0,-1 1 0,1-1 1,1 1-1,0 0 0,0 0 0,0 0 0,1 1 1,0-1-1,0 1 0,1 0 0,0 0 0,0 0 1,1 0-1,-1 14 0,2-21-181,1 1 0,0-1 0,-1 1 0,1-1 0,0 1 0,0-1 0,0 1 0,0-1 0,0 0 0,0 1 0,1-1 0,-1 0 0,0 0 0,1 0 0,-1 0 0,0 0 0,1 0 0,-1 0 0,1-1 0,0 1 0,-1 0 0,1-1 0,0 1 0,-1-1 0,1 0 0,0 0 0,-1 0 0,1 1 0,0-1 0,2-1 0,5 2 0,1-1 0,-1-1 0,1 1 0,12-4 0,-14 2 0,1-1 0,-1 0 0,-1 0 0,1-1 0,0 0 0,-1 0 0,0-1 0,0 0 0,0 0 0,0-1 0,-1 1 0,0-2 0,0 1 0,-1 0 0,0-1 0,5-8 0,-6 9 0,-1 0 0,1-1 0,-1 1 0,0-1 0,-1 0 0,0 0 0,0 0 0,0 0 0,-1 0 0,0 0 0,0 0 0,-1 0 0,0-1 0,0 1 0,-1 0 0,0 0 0,0 0 0,-1 0 0,-3-10 0,4 14-1,1 0 0,-2 1 0,1-1 0,0 1 0,0-1 0,-1 1-1,1-1 1,-1 1 0,0 0 0,0 0 0,0 0 0,0 0 0,0 0 0,0 0 0,0 1 0,-1-1 0,1 1 0,0-1-1,-1 1 1,0 0 0,1 0 0,-1 0 0,0 0 0,1 0 0,-1 1 0,0-1 0,0 1 0,0 0 0,1 0 0,-1 0-1,0 0 1,0 1 0,0-1 0,1 1 0,-1-1 0,-3 2 0,2 0-29,-1 0 0,1 0 0,0 0-1,0 0 1,0 1 0,0 0 0,0 0 0,0 0 0,1 0 0,0 1 0,-1-1-1,1 1 1,1 0 0,-1 0 0,0 0 0,1 0 0,0 0 0,0 0 0,0 1 0,-2 8-1,4-11-387,-1 1-1,0 0 1,1 0 0,0 0-1,0 0 1,0-1-1,0 1 1,0 0-1,0 0 1,1 0-1,-1 0 1,3 5-1,-2-7 28,0 1 1,0-1-1,0 0 0,0 1 0,0-1 0,1 0 0,-1 0 0,1 0 1,-1 0-1,0 0 0,1 0 0,0 0 0,-1 0 0,1-1 1,0 1-1,-1-1 0,1 1 0,0-1 0,-1 0 0,1 1 0,0-1 1,2 0-1,32 1-6224</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29.343"/>
    </inkml:context>
    <inkml:brush xml:id="br0">
      <inkml:brushProperty name="width" value="0.025" units="cm"/>
      <inkml:brushProperty name="height" value="0.025" units="cm"/>
    </inkml:brush>
  </inkml:definitions>
  <inkml:trace contextRef="#ctx0" brushRef="#br0">211 34 3908,'0'0'19826,"-12"2"-17733,-1 3-1661,0 0-1,0 1 1,0 1-1,1 0 1,0 0-1,1 1 1,-1 0-1,1 1 1,1 1-1,0 0 1,-16 19-1,21-22-289,-1 0 1,1 1-1,1-1 0,-1 1 0,2 0 0,-1 0 0,-4 14 0,7-20-128,1-1 0,0 1-1,-1 0 1,1-1-1,0 1 1,0 0-1,0 0 1,0-1 0,0 1-1,0 0 1,0-1-1,1 1 1,-1 0-1,1-1 1,-1 1 0,1 0-1,0-1 1,-1 1-1,1-1 1,0 1 0,0-1-1,0 1 1,0-1-1,0 0 1,1 0-1,-1 1 1,0-1 0,1 0-1,-1 0 1,0 0-1,1 0 1,-1-1-1,1 1 1,0 0 0,-1 0-1,1-1 1,0 1-1,-1-1 1,1 0 0,0 0-1,-1 1 1,1-1-1,0 0 1,0 0-1,2-1 1,6 1-14,1 0 0,0-1 0,0 0 0,-1-1 0,1 0 0,-1-1 0,1 0 0,-1 0 0,0-1 0,0-1 0,0 0 0,-1 0 0,0 0 0,0-2 0,10-7 0,-13 9 0,1-1 0,-1 1 0,-1-1 0,1-1 0,-1 1 0,0-1 0,0 0 0,-1 0 0,0 0 0,0 0 0,-1-1 0,0 0 0,0 0 0,-1 1 0,0-2 0,0 1 0,-1 0 0,0 0 0,0 0 0,-2-13 0,1 18 0,0 1 0,-1-1 0,0 1 0,0-1 0,0 1 0,0 0 0,0-1 0,0 1 0,-1 0 0,1 0 0,-1 0 0,1 0 0,-1 0 0,0 0 0,0 0 0,0 1 0,0-1 0,0 1 0,0-1 0,0 1 0,-1 0 0,1 0 0,0 0 0,-1 0 0,1 0 0,-1 0 0,1 1 0,-1-1 0,1 1 0,-1-1 0,1 1 0,-1 0 0,0 0 0,-3 1 0,1-1 0,0 0 0,0 1 0,0 0 0,0-1 0,0 2 0,1-1 0,-1 0 0,0 1 0,0 0 0,1 0 0,-1 1 0,1-1 0,0 1 0,0 0 0,0 0 0,0 0 0,-4 5 0,-6 15-1582,9-8-2495,4-3-4742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0.187"/>
    </inkml:context>
    <inkml:brush xml:id="br0">
      <inkml:brushProperty name="width" value="0.025" units="cm"/>
      <inkml:brushProperty name="height" value="0.025" units="cm"/>
    </inkml:brush>
  </inkml:definitions>
  <inkml:trace contextRef="#ctx0" brushRef="#br0">69 101 18610,'0'0'7831,"1"13"-6304,-2 17-992,-2 1 0,0 0 0,-3-1-1,-16 58 1,14-63-507,0 1 14,-10 50 0,23-81 237,0-1-1,0-1 1,-1 1-1,0-1 1,5-8-1,3-17-224,-2-1-1,-1 0 1,-2 0-1,6-49 0,-3-109 22,-11 224-75,0-19 0,0 0 0,1-1 0,1 1 0,0 0 0,1-1 0,5 21 0,-6-32 0,0 1 0,0-1 0,0 0 0,0 1 0,1-1 0,-1 0 0,1 1 0,0-1 0,0 0 0,0 0 0,0 0 0,0-1 0,0 1 0,0 0 0,5 1 0,-4-1 0,1-1 0,0 0 0,0 0 0,0 0 0,1-1 0,-1 1 0,0-1 0,0 0 0,0 0 0,0 0 0,0-1 0,0 0 0,6-1 0,-7 1 0,0 0 0,0-1 0,0 1 0,0-1 0,0 1 0,-1-1 0,1 0 0,-1 0 0,1 0 0,-1 0 0,0-1 0,1 1 0,1-4 0,19-16 0,-20 48 0,-5-12 0,-1 1 0,0-1 0,-1 0 0,0 0 0,-10 20 0,7-19 0,2 0 0,0 1 0,0-1 0,-2 20 0,7-34 0,0 0 0,0-1 0,0 1 0,0 0 0,0-1 0,1 1 0,-1-1 0,0 1 0,1-1 0,-1 1 0,0-1 0,1 1 0,-1-1 0,0 1 0,1-1 0,-1 1 0,1-1 0,-1 1 0,1-1 0,-1 0 0,1 1 0,-1-1 0,1 0 0,0 0 0,-1 1 0,1-1 0,-1 0 0,1 0 0,0 0 0,-1 0 0,1 0 0,-1 0 0,1 0 0,0 0 0,-1 0 0,1 0 0,0 0 0,-1 0 0,1 0 0,-1 0 0,1-1 0,0 1 0,-1 0 0,1 0 0,-1-1 0,1 1 0,-1 0 0,1-1 0,33-13 0,-7-2 0,-20 11 0,0 1 0,1-1 0,-1 1 0,1 0 0,0 1 0,0 0 0,0 0 0,0 1 0,1 0 0,9-1 0,-17 3 0,0 1 0,-1 0 0,1 0 0,0 0 0,0-1 0,-1 1 0,1 0 0,0 0 0,-1 0 0,1 0 0,-1 0 0,1 0 0,-1 0 0,0 0 0,1 1 0,-1-1 0,0 0 0,0 0 0,0 0 0,0 0 0,0 0 0,0 1 0,0-1 0,0 0 0,0 0 0,-1 0 0,1 0 0,0 0 0,-1 2 0,-7 37 0,20-58 0,7-24 0,-8 5 0,-7 23 0,0-1 0,1 1 0,0 1 0,9-17 0,-13 30-48,-1-1 0,0 1 0,1-1-1,-1 1 1,0 0 0,1-1 0,-1 1 0,1-1 0,-1 1-1,1 0 1,-1-1 0,1 1 0,-1 0 0,1-1 0,-1 1-1,1 0 1,0 0 0,-1 0 0,1-1 0,-1 1 0,1 0-1,0 0 1,-1 0 0,1 0 0,-1 0 0,1 0 0,0 0-1,-1 0 1,1 0 0,-1 1 0,1-1 0,0 0 0,-1 0-1,1 1 1,-1-1 0,1 0 0,-1 0 0,1 1 0,-1-1-1,1 1 1,-1-1 0,1 0 0,-1 1 0,1 0 0,26 30-5031,-10-10 255,3-9-4214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0.532"/>
    </inkml:context>
    <inkml:brush xml:id="br0">
      <inkml:brushProperty name="width" value="0.025" units="cm"/>
      <inkml:brushProperty name="height" value="0.025" units="cm"/>
    </inkml:brush>
  </inkml:definitions>
  <inkml:trace contextRef="#ctx0" brushRef="#br0">74 202 15567,'0'0'12999,"-9"3"-12006,5-1-894,0 0 0,0 0 0,0 1 0,0-1 0,1 1 0,-1 0 0,0 0 0,1 0 0,0 1 1,0-1-1,0 1 0,0 0 0,1 0 0,0 0 0,-1 0 0,1 0 0,1 0 0,-1 0 0,0 1 1,1-1-1,0 1 0,0-1 0,1 1 0,-1 0 0,1-1 0,0 1 0,0 0 0,0-1 0,1 1 0,0-1 1,2 8-1,-2-10-98,0-1 1,0 1 0,0-1 0,1 1-1,-1-1 1,0 0 0,1 0-1,0 1 1,-1-1 0,1 0 0,-1 0-1,1 0 1,0-1 0,0 1 0,0 0-1,0-1 1,-1 1 0,1-1 0,0 0-1,0 1 1,0-1 0,0 0-1,0 0 1,0 0 0,0-1 0,3 0-1,2 1-2,1-1-1,-1 0 1,0-1-1,0 0 1,14-6-1,-8 1 2,-1 0 0,0-2 0,0 1 0,-1-2 0,0 1 0,-1-1 0,0-1 0,0 0 0,-1-1 0,-1 1 0,11-21 0,-10 16 0,0-1 0,-2 0 0,0-1 0,-1 1 0,-1-1 0,0-1 0,-1 1 0,1-29 0,-4 46 0,-1 1 0,0 0 0,0 0 0,0-1 0,1 1 0,-1 0 0,0-1 0,0 1 0,0-1 0,0 1 0,0 0 0,0-1 0,0 1 0,0 0 0,0-1 0,0 1 0,0 0 0,0-1 0,0 1 0,0-1 0,0 1 0,0 0 0,0-1 0,0 1 0,0 0 0,-1-1 0,1 1 0,0 0 0,0-1 0,0 1 0,-1 0 0,1 0 0,0-1 0,0 1 0,-1 0 0,1 0 0,0-1 0,-1 1 0,1 0 0,0 0 0,-1 0 0,1-1 0,0 1 0,-1 0 0,1 0 0,-1 0 0,-6 7 0,6-7 0,-11 15 0,1 1 0,0 0 0,1 0 0,0 1 0,1 1 0,2-1 0,-1 1 0,2 0 0,1 1 0,0 0 0,1 0 0,-2 24 0,6-41-205,0 0-1,0 0 1,0 0 0,0 0-1,0 0 1,1 0 0,-1 0-1,0 1 1,1-1 0,0 0-1,-1 0 1,1 0 0,0-1-1,0 1 1,0 0 0,1 0 0,-1 0-1,0-1 1,1 1 0,-1-1-1,1 1 1,-1-1 0,1 1-1,0-1 1,-1 0 0,1 0-1,0 0 1,0 0 0,0 0-1,0 0 1,0-1 0,0 1-1,0-1 1,0 1 0,0-1-1,0 0 1,0 1 0,3-1-1,17 0-6552</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0.875"/>
    </inkml:context>
    <inkml:brush xml:id="br0">
      <inkml:brushProperty name="width" value="0.025" units="cm"/>
      <inkml:brushProperty name="height" value="0.025" units="cm"/>
    </inkml:brush>
  </inkml:definitions>
  <inkml:trace contextRef="#ctx0" brushRef="#br0">0 0 22806,'0'0'9961,"25"1"-35457</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1.266"/>
    </inkml:context>
    <inkml:brush xml:id="br0">
      <inkml:brushProperty name="width" value="0.025" units="cm"/>
      <inkml:brushProperty name="height" value="0.025" units="cm"/>
    </inkml:brush>
  </inkml:definitions>
  <inkml:trace contextRef="#ctx0" brushRef="#br0">254 82 13805,'4'-8'5328,"-3"6"-5293,2-4 1112,-1-1 0,1 1 0,-1-1 0,0 1 0,1-11 0,-3 16-955,0 0 0,0 0-1,0 1 1,0-1 0,0 0-1,0 0 1,0 0-1,-1 0 1,1 0 0,0 0-1,0 0 1,-1 0-1,1 1 1,0-1 0,-1 0-1,1 0 1,-1 0 0,1 1-1,-1-1 1,0 0-1,-1-1 1,1 2-98,-1-1 0,1 1 0,-1-1-1,1 1 1,-1 0 0,1-1 0,-1 1 0,0 0 0,1 0 0,-1 0 0,0 0-1,1 0 1,-1 1 0,1-1 0,-1 0 0,1 1 0,-4 1 0,-5 2-40,0 0 0,0 1 0,1 1 0,0 0 0,0 0 1,0 0-1,1 1 0,0 1 0,-10 10 0,-5 8 81,-31 46 0,45-59-135,1 0 0,1 0 0,0 1 0,0 0 0,-7 26 0,13-37 0,0 0 0,0-1 0,0 1 0,1 0 0,-1 0 0,1 0 0,0 0 0,0-1 0,0 1 0,0 0 0,0 0 0,1 0 0,-1 0 0,1-1 0,0 1 0,0 0 0,0 0 0,0-1 0,0 1 0,0-1 0,1 1 0,-1-1 0,1 1 0,0-1 0,0 0 0,0 0 0,0 0 0,0 0 0,0 0 0,0 0 0,1-1 0,-1 1 0,1-1 0,-1 0 0,1 1 0,0-1 0,-1 0 0,4 0 0,17 3 0,-1 0 0,1-2 0,0-1 0,0-1 0,0-1 0,-1-1 0,1 0 0,0-2 0,-1-1 0,0-1 0,28-11 0,-43 15-754,0-1-1,0 0 1,-1-1-1,1 1 1,6-6-1,-13 9 576,1-1 0,0 0 1,0 1-1,0-1 0,-1 0 0,1 1 1,0-1-1,-1 0 0,1 0 0,-1 0 0,1 0 1,-1 1-1,1-1 0,-1 0 0,1 0 1,-1 0-1,0 0 0,0 0 0,1 0 0,-1 0 1,0 0-1,0 0 0,0 0 0,0 0 1,0 0-1,0 0 0,-1 0 0,1 0 0,0 0 1,0 0-1,-1 0 0,1 0 0,-1 0 1,1 0-1,-1 0 0,1 0 0,-1 1 0,1-1 1,-1 0-1,0 0 0,1 0 0,-1 1 1,0-1-1,0 1 0,1-1 0,-3 0 0,-19-15-8640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2.510"/>
    </inkml:context>
    <inkml:brush xml:id="br0">
      <inkml:brushProperty name="width" value="0.025" units="cm"/>
      <inkml:brushProperty name="height" value="0.025" units="cm"/>
    </inkml:brush>
  </inkml:definitions>
  <inkml:trace contextRef="#ctx0" brushRef="#br0">1 1 17681,'0'0'9545,"80"28"-8296,-42-26-673,5-2-447,1 0-1250,-4 0-4164,-7-8-4389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1.608"/>
    </inkml:context>
    <inkml:brush xml:id="br0">
      <inkml:brushProperty name="width" value="0.025" units="cm"/>
      <inkml:brushProperty name="height" value="0.025" units="cm"/>
    </inkml:brush>
  </inkml:definitions>
  <inkml:trace contextRef="#ctx0" brushRef="#br0">0 21 14414,'0'0'12171,"80"3"-9544,-24-3-1058,10-8-352,5 3-448,-2-1-769,-4 2 0,-15 3 0,-12 1-1505,-18 0-1346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1.949"/>
    </inkml:context>
    <inkml:brush xml:id="br0">
      <inkml:brushProperty name="width" value="0.025" units="cm"/>
      <inkml:brushProperty name="height" value="0.025" units="cm"/>
    </inkml:brush>
  </inkml:definitions>
  <inkml:trace contextRef="#ctx0" brushRef="#br0">0 61 17969,'0'0'6054,"92"-2"-2915,-32-7-1378,3-4-640,6 3-256,-4 2-705,-7 0-448,-9 3-3459,-5 0-5510</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3.340"/>
    </inkml:context>
    <inkml:brush xml:id="br0">
      <inkml:brushProperty name="width" value="0.025" units="cm"/>
      <inkml:brushProperty name="height" value="0.025" units="cm"/>
    </inkml:brush>
  </inkml:definitions>
  <inkml:trace contextRef="#ctx0" brushRef="#br0">103 467 9033,'0'0'1105,"5"-10"-406,10-20 263,25-53 4714,-36 73-4577,0 1-1,-1-1 1,0 0-1,0 0 1,-1-1 0,1-13-1,-3 23-1005,0 0-1,0 0 0,0 0 1,-1 0-1,1 0 1,0 0-1,-1 0 0,1 0 1,0 0-1,-1 0 1,1 0-1,-1 0 0,1 1 1,-1-1-1,0 0 1,1 0-1,-1 1 1,0-1-1,1 0 0,-1 1 1,0-1-1,0 0 1,0 1-1,0-1 0,0 1 1,1 0-1,-1-1 1,0 1-1,0 0 0,0 0 1,0-1-1,0 1 1,0 0-1,0 0 1,0 0-1,0 0 0,0 0 1,0 0-1,-2 1 1,-2-1 21,1 1 1,0 0 0,-1 0 0,1 0 0,-1 0 0,1 1-1,0 0 1,-6 3 0,0 2 59,1 0 1,0 1-1,1 1 0,0-1 0,0 1 1,0 1-1,1-1 0,-7 14 1,10-16-101,0-1 1,1 1 0,-1 0 0,2 0 0,-1 0-1,1 0 1,0 0 0,0 0 0,1 1-1,0-1 1,0 1 0,1-1 0,0 1 0,1 9-1,-1-16-74,1 0 0,-1 0 0,1 0 0,0 0 0,0 0 0,-1 0 0,1 0 0,0 0-1,0 0 1,0 0 0,0 0 0,0-1 0,0 1 0,0 0 0,0-1 0,0 1 0,0 0-1,1-1 1,-1 0 0,0 1 0,0-1 0,0 0 0,1 1 0,-1-1 0,0 0 0,1 0-1,-1 0 1,0 0 0,0 0 0,1-1 0,-1 1 0,0 0 0,2-1 0,45-13 84,-29 3-75,0 0 1,-1-1 0,0-1 0,-1 0 0,-1-2 0,0 0-1,25-31 1,-23 24-6,-1-1 0,-2 0 0,0-1-1,-2 0 1,19-47 0,-12 2-4,-18 63 0,-1 1 0,0 0 0,0-1 0,-1 1 0,0-1 0,0 1 0,0-1 0,-1 1 0,1-1 0,-3-7 0,2 13 0,0 0 0,0 1 0,0-1 0,0 0 0,0 1 0,0-1 0,1 1 0,-1-1 0,0 1 0,0 0 0,0-1 0,1 1 0,-1 0 0,0-1 0,1 1 0,-1 0 0,1 0 0,-1 0 0,1 0 0,-1-1 0,1 1 0,0 0 0,-1 2 0,-16 41 0,1 2 0,3-1 0,2 2 0,2-1 0,-5 70 0,12-96 0,0-7 0,0 0 0,1 0 0,1 0 0,0 0 0,1-1 0,3 20 0,-3-31-29,-1 1 0,1-1 0,-1 0 0,1 1 0,0-1 0,0 0 0,-1 0 0,1 0 0,0 1 0,0-1 0,0 0 0,0 0 0,0 0-1,0 0 1,1 0 0,-1-1 0,0 1 0,0 0 0,1-1 0,-1 1 0,0 0 0,1-1 0,-1 0 0,1 1 0,-1-1 0,0 0 0,1 0 0,-1 0 0,1 1 0,-1-2 0,1 1 0,-1 0 0,1 0 0,-1 0 0,0-1 0,1 1 0,-1-1 0,1 1 0,-1-1 0,2 0 0,3-2-349,-1 1 0,0-1 0,1 0 0,-1 0 0,-1 0 1,1-1-1,0 0 0,6-6 0,11-23-5409,-3-6-2477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3.867"/>
    </inkml:context>
    <inkml:brush xml:id="br0">
      <inkml:brushProperty name="width" value="0.025" units="cm"/>
      <inkml:brushProperty name="height" value="0.025" units="cm"/>
    </inkml:brush>
  </inkml:definitions>
  <inkml:trace contextRef="#ctx0" brushRef="#br0">5 69 17649,'-1'8'2749,"0"1"-2388,0-2 223,0 0 0,1-1 0,-1 1 1,1-1-1,1 1 0,-1-1 0,2 8 0,-1-12-445,0 0-1,-1 0 1,1 0 0,0-1-1,0 1 1,0 0 0,0-1-1,1 1 1,-1-1-1,0 1 1,1-1 0,-1 0-1,1 1 1,-1-1 0,1 0-1,0 0 1,-1 0-1,1 0 1,0 0 0,0-1-1,0 1 1,-1 0 0,1-1-1,0 0 1,0 1 0,0-1-1,0 0 1,0 0-1,0 0 1,0 0 0,4-1-1,-2 0-103,0 1 0,0-2 1,0 1-1,0 0 0,0-1 0,0 0 0,0 0 0,0 0 0,-1 0 0,1-1 0,-1 1 1,1-1-1,-1 0 0,0 0 0,0 0 0,-1 0 0,1-1 0,0 1 0,-1-1 0,0 1 1,0-1-1,3-7 0,-1 0 90,1 1 0,-2-1 1,1 0-1,-2 0 0,1 0 0,-2 0 1,2-18-1,-3 29-121,0-1 0,0 1 0,0 0 0,0 0-1,0-1 1,0 1 0,0 0 0,0-1 0,0 1 0,0 0 0,0 0 0,0-1 0,-1 1-1,1 0 1,0 0 0,0-1 0,0 1 0,0 0 0,-1 0 0,1-1 0,0 1 0,0 0 0,0 0-1,-1-1 1,1 1 0,0 0 0,0 0 0,-1 0 0,1 0 0,0 0 0,0-1 0,-1 1-1,1 0 1,0 0 0,0 0 0,-1 0 0,1 0 0,0 0 0,-1 0 0,1 0 0,0 0 0,-1 0-1,1 0 1,0 0 0,0 0 0,-1 0 0,1 0 0,0 1 0,0-1 0,-1 0 0,1 0-1,0 0 1,-1 0 0,1 0 0,0 1 0,0-1 0,0 0 0,-1 0 0,1 0 0,0 1 0,-17 14 46,7 0 23,1 2 0,1-1 0,0 1-1,1 1 1,1-1 0,0 1 0,2 0 0,0 1-1,1-1 1,-1 33 0,4-49-73,0-1 0,-1 1 0,1-1 0,0 1 0,1-1 0,-1 1 0,0-1 0,0 0 0,1 1 0,-1-1 0,0 1 0,1-1 0,0 0 0,-1 1 0,1-1 0,0 0 0,-1 0 0,1 1 0,0-1 0,0 0 0,0 0 0,0 0 0,0 0 0,3 1 0,-2-1 0,0-1 0,-1 1 0,1-1 0,0 0 0,0 1 0,0-1 0,0 0 0,0-1 0,0 1 0,0 0 0,0 0 0,0-1 0,0 1 0,0-1 0,3-1 0,3-2 0,0 0 0,0 0 0,0-1 0,-1 0 0,0 0 0,13-13 0,2-9 0,-2 0 0,-1-1 0,17-34 0,-5 7 0,-31 55 0,1-1 0,-1 0 0,0 1 0,0-1 0,0 0 0,1 1 0,-1-1 0,0 0 0,1 1 0,-1-1 0,0 1 0,1-1 0,-1 1 0,1-1 0,-1 1 0,1-1 0,-1 1 0,1-1 0,-1 1 0,1-1 0,0 1 0,-1 0 0,1-1 0,0 1 0,-1 0 0,1 0 0,0 0 0,-1-1 0,1 1 0,0 0 0,-1 0 0,2 0 0,2 23 0,-9 39 0,0-33 0,3-18 0,0 1 0,0-1 0,1 1 0,0 0 0,1-1 0,1 1 0,2 15 0,-3-26 0,1 1 0,0-1 0,-1 1 0,1-1 0,0 1 0,0-1 0,0 1 0,0-1 0,1 0 0,-1 0 0,0 1 0,0-1 0,1 0 0,-1 0 0,1 0 0,-1-1 0,1 1 0,-1 0 0,1 0 0,-1-1 0,1 1 0,0-1 0,-1 1 0,1-1 0,0 0 0,0 0 0,-1 0 0,1 0 0,0 0 0,-1 0 0,1 0 0,0-1 0,0 1 0,-1 0 0,1-1 0,2-1 0,4 0 0,-1 0 0,1-1 0,-1 0 0,0 0 0,0-1 0,12-8 0,-2-3 0,1 0 0,20-24 0,-33 33 0,1-1 0,-1 0 0,0 0 0,-1 0 0,0 0 0,0-1 0,-1 0 0,0 0 0,4-14 0,-7 22-35,1-1-1,-1 1 1,0 0 0,0-1 0,0 1-1,0 0 1,0 0 0,0-1-1,0 1 1,0 0 0,0-1-1,0 1 1,0 0 0,0-1 0,0 1-1,0 0 1,0-1 0,0 1-1,0 0 1,0 0 0,0-1-1,0 1 1,-1 0 0,1-1 0,0 1-1,0 0 1,0 0 0,0-1-1,-1 1 1,1 0 0,0 0-1,0 0 1,-1-1 0,1 1 0,0 0-1,0 0 1,-1 0 0,1 0-1,0-1 1,-1 1 0,1 0-1,0 0 1,0 0 0,-1 0 0,1 0-1,0 0 1,-1 0 0,1 0-1,0 0 1,-1 0 0,1 0 0,0 0-1,-1 0 1,1 0 0,0 0-1,0 0 1,-1 1 0,1-1-1,0 0 1,-1 0 0,1 0 0,0 0-1,0 1 1,-1-1 0,1 0-1,0 1 1,-5 2-1029,1 1-1,-1 0 0,1 0 1,1 1-1,-1-1 1,0 1-1,1 0 1,0 0-1,-2 6 0,-4 3-5366,1-1-5613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4.395"/>
    </inkml:context>
    <inkml:brush xml:id="br0">
      <inkml:brushProperty name="width" value="0.025" units="cm"/>
      <inkml:brushProperty name="height" value="0.025" units="cm"/>
    </inkml:brush>
  </inkml:definitions>
  <inkml:trace contextRef="#ctx0" brushRef="#br0">107 0 18257,'0'0'13154,"-3"10"-12401,-33 132-429,18-84-254,3 0 0,3 1-1,-10 121 1,22-180-70,0 1 0,0-1 0,0 0 0,0 1 0,-1-1 0,1 1 0,0-1 0,0 1 0,0-1 0,0 1 0,1-1 0,-1 0 0,0 1 0,0-1 0,0 1 0,0-1 0,0 1 0,0-1 0,1 0 0,-1 1 0,0-1 0,0 1 0,1-1 0,-1 0 0,0 1 0,1-1 0,-1 0 0,0 1 0,1-1 0,-1 0 0,1 1 0,10-10 0,8-24 0,-15 16 0,0 0 0,-1 1 0,-1-1 0,1-20 0,-3 32 0,0 1 0,0-1 0,0 1 0,0-1 0,-1 1 0,1-1 0,-1 1 0,0 0 0,-1-1 0,1 1 0,-1 0 0,1 0 0,-1 0 0,-1 0 0,1 0 0,0 1 0,-1-1 0,0 0 0,0 1 0,0 0 0,-5-4 0,41 17 0,-8-8-72,43 1-1390,-62-3 959,0 0-1,-1 0 0,1-1 0,0 0 0,-1 0 1,0-1-1,1 1 0,-1-1 0,6-3 0,5-7-11341</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5.267"/>
    </inkml:context>
    <inkml:brush xml:id="br0">
      <inkml:brushProperty name="width" value="0.025" units="cm"/>
      <inkml:brushProperty name="height" value="0.025" units="cm"/>
    </inkml:brush>
  </inkml:definitions>
  <inkml:trace contextRef="#ctx0" brushRef="#br0">100 0 15759,'0'0'8216,"-3"10"-6818,-18 54 585,4-21-1338,3 2 0,1-1-1,2 1 1,3 1 0,-5 62-1,13-105-618,0 0 0,0-1 0,0 1-1,0 0 1,1-1 0,-1 1 0,1-1 0,0 1-1,-1 0 1,1-1 0,0 0 0,1 1 0,-1-1-1,0 1 1,1-1 0,-1 0 0,1 0-1,0 0 1,-1 0 0,1 0 0,0 0 0,0-1-1,0 1 1,1-1 0,-1 1 0,0-1 0,3 1-1,2 0 6,-1 0 0,0 0 0,1-1 0,-1 0 0,1-1 0,0 0 0,-1 0 0,1 0 0,-1 0 0,9-3 0,-3 0-9,0-1 1,0 0 0,-1-1 0,0 0 0,0-1 0,0-1 0,-1 1 0,0-1-1,0-1 1,-1 0 0,0 0 0,0-1 0,-1 0 0,0-1 0,-1 0 0,0 0-1,0 0 1,-1-1 0,-1 0 0,9-23 0,-22 40-23,-4 11 0,7-7 0,0 1 0,1-1 0,0 1 0,0 0 0,2 0 0,-1 0 0,1 1 0,1-1 0,0 1 0,0-1 0,3 19 0,-2-28 0,1 0 0,-1 0 0,1-1 0,0 1 0,0-1 0,-1 1 0,1 0 0,0-1 0,1 0 0,-1 1 0,0-1 0,0 0 0,1 1 0,-1-1 0,0 0 0,1 0 0,-1 0 0,1 0 0,0-1 0,-1 1 0,1 0 0,0 0 0,-1-1 0,1 0 0,0 1 0,0-1 0,-1 0 0,1 1 0,0-1 0,0 0 0,0-1 0,-1 1 0,1 0 0,0 0 0,0-1 0,-1 1 0,1-1 0,2 0 0,3-1 0,0 0 0,0-1 0,0 0 0,0 0 0,-1 0 0,1-1 0,-1 0 0,7-5 0,-8 4-238,-1 1-1,0-1 1,0 1-1,0-1 1,-1-1-1,1 1 1,-1 0 0,0-1-1,2-6 1,-2 2-831,-1 0 0,1-1-1,-2 1 1,0 0 0,0-1 0,-1 1 0,0-1 0,-2-10 0,-2-14-10627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5.595"/>
    </inkml:context>
    <inkml:brush xml:id="br0">
      <inkml:brushProperty name="width" value="0.025" units="cm"/>
      <inkml:brushProperty name="height" value="0.025" units="cm"/>
    </inkml:brush>
  </inkml:definitions>
  <inkml:trace contextRef="#ctx0" brushRef="#br0">1 1 18898,'0'0'11018,"54"7"-11018,-24 1-1857,-3 1-2884,-1-1-3299</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5.970"/>
    </inkml:context>
    <inkml:brush xml:id="br0">
      <inkml:brushProperty name="width" value="0.025" units="cm"/>
      <inkml:brushProperty name="height" value="0.025" units="cm"/>
    </inkml:brush>
  </inkml:definitions>
  <inkml:trace contextRef="#ctx0" brushRef="#br0">54 383 14125,'-4'9'4095,"-2"2"-3136,-2 5 942,0 1 0,1-1-1,0 1 1,-6 28 0,13-44-1867,0-1-1,0 1 0,0 0 1,0-1-1,0 1 0,0 0 1,0-1-1,0 1 1,0-1-1,0 1 0,0 0 1,0-1-1,0 1 0,0 0 1,0-1-1,1 1 1,-1-1-1,0 1 0,0-1 1,1 1-1,-1-1 0,0 1 1,1-1-1,-1 1 1,1-1-1,-1 1 0,1-1 1,-1 1-1,1-1 0,-1 0 1,1 1-1,-1-1 1,1 0-1,-1 1 0,1-1 1,-1 0-1,2 0 0,28-5 305,26-26-177,-34 14-59,-2-1 0,1 0-1,-2-2 1,-1 0 0,0-1-1,-2-1 1,27-47 0,-35 55-66,0-2-1,-1 1 1,-1-1 0,-1 0-1,0 0 1,-1-1 0,-1 1-1,0-1 1,-2 0 0,1 0-1,-2 0 1,0 0 0,-6-33-1,6 48-35,0 1-1,0 0 0,0-1 0,-1 1 1,1 0-1,0 0 0,-1-1 1,1 1-1,-1 0 0,1 0 0,-1 0 1,1 0-1,-1-1 0,0 1 1,0 0-1,1 0 0,-1 0 0,0 0 1,0 1-1,0-1 0,0 0 0,0 0 1,0 1-1,0-1 0,-1 0 1,1 1-1,0-1 0,0 1 0,0-1 1,-1 1-1,1 0 0,0 0 1,0-1-1,-1 1 0,1 0 0,0 0 1,-1 0-1,1 0 0,0 1 0,-1-1 1,1 0-1,0 0 0,0 1 1,0-1-1,-1 1 0,1-1 0,0 1 1,0-1-1,0 1 0,0 0 1,0 0-1,-2 1 0,-7 5 3,-1 1 1,1 0-1,1 0 0,-10 11 1,15-14 2,-14 13-23,-56 61 231,66-69-135,0 0 0,1 0 1,0 1-1,1 0 0,0 0 0,-5 15 0,10-24-76,1-1-1,-1 1 1,1 0-1,0 0 1,-1 0-1,1-1 1,0 1-1,0 0 1,0 0-1,0 0 1,1 0-1,-1-1 1,0 1-1,1 0 1,-1 0-1,1-1 1,0 1-1,-1 0 0,1-1 1,0 1-1,0 0 1,0-1-1,0 1 1,1-1-1,-1 0 1,0 1-1,0-1 1,1 0-1,-1 0 1,1 0-1,-1 0 1,1 0-1,0 0 1,-1 0-1,1 0 1,0-1-1,-1 1 1,1-1-1,3 1 1,11 3-3,0-1 1,1 0-1,29 0 0,-9 0-264,-28-2 139,1 0 0,-1 1 0,1 0 1,-1 1-1,0 0 0,0 1 0,11 5 0,-17-7 100,-1 0 0,1 0-1,0 0 1,-1 1 0,1-1-1,-1 1 1,0 0 0,0 0-1,0 0 1,0 0 0,0 0-1,-1 0 1,1 0 0,-1 0-1,0 1 1,0-1 0,0 0-1,-1 1 1,1-1 0,-1 1-1,1-1 1,-2 7 0,-4 44 225,-1-3-3719,6-50 3350,0-1-1,0 0 1,0 1 0,1-1-1,-1 0 1,0 0 0,0 1-1,0-1 1,0 0 0,1 0-1,-1 0 1,0 1 0,0-1-1,0 0 1,1 0-1,-1 0 1,0 0 0,1 1-1,-1-1 1,0 0 0,0 0-1,1 0 1,-1 0 0,0 0-1,0 0 1,1 0-1,-1 0 1,0 0 0,1 0-1,-1 0 1,0 0 0,1 0-1,-1 0 1,0 0 0,0 0-1,1 0 1,-1 0 0,0 0-1,1 0 1,-1 0-1,0-1 1,0 1 0,1 0-1,-1 0 1,0 0 0,0 0-1,1-1 1,14-8-5159,4-9-4825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6.311"/>
    </inkml:context>
    <inkml:brush xml:id="br0">
      <inkml:brushProperty name="width" value="0.025" units="cm"/>
      <inkml:brushProperty name="height" value="0.025" units="cm"/>
    </inkml:brush>
  </inkml:definitions>
  <inkml:trace contextRef="#ctx0" brushRef="#br0">23 114 19346,'0'0'10602,"11"-4"-9406,-7 3-1087,3-1 19,0-1 0,-1 0 0,1 0 0,-1 0 0,8-6 0,-12 7-93,1 0 0,-1 0 0,0 0 0,0 0 1,0 0-1,0-1 0,-1 1 0,1-1 0,-1 1 1,1-1-1,-1 1 0,0-1 0,0 0 0,0 0 0,0 0 1,0 1-1,-1-1 0,1 0 0,-1-6 0,0 8-33,0 0-1,-1 0 0,1 0 1,0 0-1,-1 0 1,1 0-1,-1 0 0,1 0 1,-1 1-1,0-1 0,1 0 1,-1 0-1,0 0 0,1 1 1,-1-1-1,0 0 1,0 1-1,0-1 0,0 1 1,1-1-1,-1 1 0,0-1 1,0 1-1,0 0 0,0-1 1,0 1-1,0 0 1,0 0-1,0 0 0,0 0 1,0 0-1,0 0 0,0 0 1,0 0-1,0 0 1,0 0-1,0 0 0,-2 1 1,0-1-3,-1 1 0,0 0-1,0-1 1,0 1 0,1 1 0,-1-1 0,0 0 0,1 1 0,-6 3 0,6-2 1,-1 0 0,1 0 0,0 1 0,0-1 0,0 1 0,1-1 0,-1 1 0,1 0 0,0 0 0,0 0 0,0 1 0,1-1 0,-1 0 0,1 1 0,0-1 0,1 1 0,-1-1 0,1 1 0,-1-1 0,2 9 0,0-10 0,-1 0 0,1 1 0,0-1 0,0 0 0,0-1 0,0 1 0,0 0 0,1 0 0,0 0 0,-1-1 0,1 1 0,0-1 0,0 1 0,0-1 0,0 0 0,1 0 0,-1 0 0,1 0 0,-1 0 0,1 0 0,0-1 0,0 0 0,-1 1 0,1-1 0,0 0 0,0 0 0,0 0 0,0-1 0,1 1 0,3-1 0,8 2 0,0-1 0,-1-1 0,1 0 0,0-2 0,-1 1 0,1-2 0,-1 0 0,0 0 0,1-1 0,-2-1 0,1-1 0,22-12 0,-35 18 0,-1-1 0,1 1 0,-1-1 0,1 1 0,-1-1 0,1 1 0,-1-1 0,0 0 0,1 1 0,-1-1 0,0 0 0,1 1 0,-1-1 0,0 0 0,0 1 0,0-1 0,0 0 0,0 1 0,0-1 0,0 0 0,0 0 0,0 1 0,0-1 0,0 0 0,0 1 0,0-1 0,0 0 0,-1 1 0,1-1 0,0 0 0,-1 1 0,1-1 0,0 1 0,-1-1 0,1 0 0,-1 1 0,1-1 0,-1 1 0,1-1 0,-1 1 0,1-1 0,-1 1 0,0-1 0,-35-29 0,21 17 0,14 12 0,-26-30 0,25 30 0,1 0 0,0-1 0,0 1 0,0-1 0,0 1 0,0 0 0,0-1 0,0 0 0,1 1 0,-1-1 0,1 1 0,-1-1 0,1 0 0,-1 0 0,1 1 0,0-1 0,0 0 0,0 0 0,0-2 0,5 3 0,0 1 0,0-1 0,0 1 0,0 0 0,0 0 0,0 0 0,0 1 0,6 1 0,44 12-654,-33-7-1056,0-2 0,0 0-1,29 1 1,-2-5-9084</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7.091"/>
    </inkml:context>
    <inkml:brush xml:id="br0">
      <inkml:brushProperty name="width" value="0.025" units="cm"/>
      <inkml:brushProperty name="height" value="0.025" units="cm"/>
    </inkml:brush>
  </inkml:definitions>
  <inkml:trace contextRef="#ctx0" brushRef="#br0">15 0 16400,'0'0'10650,"2"15"-9524,0 15-569,-1 0-1,-2 1 1,-9 55-1,6-63-354,1-1-1,1 1 1,2 43-1,0-64-190,1-1-1,-1 1 1,0 0-1,1 0 1,-1 0 0,1-1-1,-1 1 1,1 0-1,0-1 1,0 1-1,0 0 1,0-1 0,0 1-1,0-1 1,0 0-1,1 1 1,-1-1-1,0 0 1,1 0 0,-1 0-1,1 0 1,-1 0-1,1 0 1,-1 0-1,1 0 1,0-1 0,0 1-1,-1 0 1,1-1-1,0 0 1,0 1-1,-1-1 1,1 0 0,0 0-1,0 0 1,0 0-1,0 0 1,-1-1-1,1 1 1,0 0 0,0-1-1,2 0 1,5-2 40,0 1 0,0-1 1,-1-1-1,1 1 0,-1-1 0,0-1 1,9-6-1,-5 1-16,0-1-1,0 0 1,-1-1 0,-1-1 0,0 1-1,-1-2 1,0 1 0,-1-1-1,0-1 1,-1 1 0,-1-1-1,-1 0 1,0-1 0,-1 0 0,0 1-1,-1-1 1,-1 0 0,-1 0-1,0-29 1,-3 42-35,-2 9 0,-3 14 0,-5 47 0,3 1 0,3 1 0,5 101 0,0-166 0,1-1 0,0 0 0,0 0 0,0 0 0,1 1 0,-1-1 0,1 0 0,0 0 0,0 0 0,0 0 0,0 0 0,0 0 0,1 0 0,-1 0 0,1 0 0,0-1 0,0 1 0,2 2 0,-3-7-47,-1 0 0,1 0 1,-1 0-1,0 0 0,0 0 0,0 0 0,0 0 0,0 0 1,-1 0-1,1 0 0,0 0 0,-2-3 0,-5-9 23,-1-1 0,-1 1 0,-1 0 0,0 1 0,0 0 0,-1 1 0,-1 0-1,0 1 1,-24-18 0,-3-4 666,39 33-639,0-1 1,0 1 0,0 0-1,-1 0 1,1 0 0,0 0-1,0 0 1,0-1 0,0 1-1,0 0 1,0 0 0,-1 0-1,1-1 1,0 1 0,0 0-1,0 0 1,0 0 0,0-1-1,0 1 1,0 0 0,0 0-1,0 0 1,0-1 0,0 1-1,0 0 1,0 0-1,0 0 1,0-1 0,0 1-1,0 0 1,0 0 0,0 0-1,1-1 1,-1 1 0,0 0-1,0 0 1,0 0 0,0 0-1,0-1 1,0 1 0,1 0-1,-1 0 1,0 0 0,0 0-1,0 0 1,0-1 0,1 1-1,-1 0 1,0 0 0,0 0-1,0 0 1,0 0-1,1 0 1,-1 0 0,0 0-1,0 0 1,1 0 0,-1 0-1,0 0 1,0 0 0,0 0-1,1 0 1,-1 0 0,0 0-1,0 0 1,29-2-252,33 8-2676,16 7-6648,-34-8 1367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0.758"/>
    </inkml:context>
    <inkml:brush xml:id="br0">
      <inkml:brushProperty name="width" value="0.025" units="cm"/>
      <inkml:brushProperty name="height" value="0.025" units="cm"/>
    </inkml:brush>
  </inkml:definitions>
  <inkml:trace contextRef="#ctx0" brushRef="#br0">1 0 23478,'0'0'6630,"12"51"-5412,14-23 223,5 2-1441,10-2 0,9-1 0,0-2 0,-1-1 0,-4-2 0,-6-3-2723,-10-2-2850,-9-2-3748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2.853"/>
    </inkml:context>
    <inkml:brush xml:id="br0">
      <inkml:brushProperty name="width" value="0.025" units="cm"/>
      <inkml:brushProperty name="height" value="0.025" units="cm"/>
    </inkml:brush>
  </inkml:definitions>
  <inkml:trace contextRef="#ctx0" brushRef="#br0">417 1 2594,'-21'6'1810,"1"1"0,0 1 0,0 1-1,1 1 1,-25 16 0,24-11-1085,1 0-1,1 1 1,0 1 0,1 1-1,1 0 1,1 2 0,-21 33-1,18-24-232,2 0-1,2 2 1,0 0-1,2 0 0,-10 42 1,17-50-344,0 0 0,2 1 0,0-1 0,2 1 0,0 0 0,2-1 0,1 1 1,6 31-1,-6-43-148,2-1 0,-1 1 0,1 0 1,1-1-1,0 0 0,1 0 0,0-1 1,0 0-1,1 0 0,1 0 0,0-1 0,0 0 1,17 15-1,-12-15 37,1 0 0,-1 0 0,1-2 0,1 1 1,-1-2-1,1 0 0,1-1 0,-1 0 0,27 4 0,-17-6 207,0 0 0,1-2 0,-1-1 0,1-1 0,-1-1 0,0-1 0,0-1 0,0-2 0,0 0 0,-1-1 0,0-2 0,0-1 0,24-13 0,-29 12-47,0-2 0,-1 0 1,0 0-1,-2-2 0,1 0 1,-2-1-1,0-1 0,-1 0 1,-1-1-1,0 0 0,-1-1 1,-1 0-1,-1-1 0,-1 0 0,-1-1 1,-1 0-1,0 0 0,-2-1 1,0 1-1,-1-1 0,-2-1 1,0 1-1,-1 0 0,-3-23 1,1 36-211,0 1 0,-1 0 1,0-1-1,0 1 1,-1 0-1,0 0 1,0 1-1,-1-1 1,0 1-1,0-1 0,-1 1 1,0 1-1,0-1 1,-1 1-1,0-1 1,0 2-1,0-1 1,-1 1-1,1 0 0,-1 0 1,-1 1-1,1 0 1,-1 0-1,1 0 1,-13-3-1,6 3-576,1 1 0,0 0-1,-1 1 1,1 0 0,-1 1 0,-21 1-1,20 2-1199,-1-1 0,1 2-1,-1 0 1,1 1-1,-23 9 1,-9 7-11114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7.861"/>
    </inkml:context>
    <inkml:brush xml:id="br0">
      <inkml:brushProperty name="width" value="0.025" units="cm"/>
      <inkml:brushProperty name="height" value="0.025" units="cm"/>
    </inkml:brush>
  </inkml:definitions>
  <inkml:trace contextRef="#ctx0" brushRef="#br0">101 294 13741,'0'0'9897,"-9"0"-6923,1 1-2491,1 0 1,-1 0-1,1 0 1,-1 1-1,-6 3 1,12-4-352,-1-1 1,1 1 0,0 0 0,0 1 0,-1-1 0,1 0 0,0 1 0,0-1 0,0 1 0,1 0 0,-1 0 0,0-1 0,1 1 0,-1 0 0,1 0-1,0 1 1,-1-1 0,1 0 0,0 0 0,0 1 0,1-1 0,-1 0 0,0 5 0,0-6-131,1-1 0,0 1 0,0-1-1,1 1 1,-1-1 0,0 1 0,0-1 0,0 1 0,0-1 0,0 1 0,0-1 0,1 1-1,-1-1 1,0 1 0,1-1 0,-1 1 0,0-1 0,0 1 0,1-1 0,-1 0 0,1 1-1,-1-1 1,0 0 0,1 1 0,-1-1 0,1 0 0,-1 1 0,1-1 0,-1 0-1,1 0 1,-1 0 0,1 1 0,0-1 0,28 1 14,26-11-32,24-22 24,25-7-7,-93 36-8,0 0-1,0 1 0,0 1 0,0-1 0,0 2 0,0-1 0,18 3 1,-27-1-93,1-1 1,-1 1 0,1 0 0,-1 1 0,0-1 0,0 0 0,1 1-1,-1-1 1,0 1 0,0 0 0,0-1 0,-1 1 0,1 0 0,0 0-1,-1 0 1,1 1 0,-1-1 0,2 3 0,-2-2-242,1 0 1,0-1-1,0 1 0,0-1 1,0 1-1,0-1 0,0 1 1,1-1-1,-1 0 0,1 0 1,-1 0-1,1-1 1,0 1-1,3 1 0,1-2-390,0 0 0,0 0 0,0 0 0,0-1 0,0 0 0,0 0 0,0-1 1,0 0-1,-1 0 0,1-1 0,0 1 0,0-1 0,-1-1 0,1 0 0,-1 0 0,0 0 0,7-5 0,-4 3 284,0-1 0,-1-1 0,1 0 0,10-12 0,-14 13 1059,1 0-1,-2 0 1,1-1-1,-1 0 1,7-14-1,-7 2 2611,-12 15 572,6 4-3544,0 1 1,0 0 0,0 0 0,0 0 0,0 0 0,0 0 0,0 0-1,0 1 1,0-1 0,0 1 0,-3 2 0,-2 3 126,0 1 0,1-1 0,0 1 0,0 0 0,1 0 0,0 1 1,0-1-1,1 1 0,0 0 0,0 0 0,1 1 0,0-1 0,-1 13 0,4-21-326,0 0 0,0-1 0,0 1-1,0 0 1,0 0 0,0 0 0,0 0-1,1 0 1,-1 0 0,0 0 0,1 0-1,-1-1 1,0 1 0,1 0 0,-1 0-1,1 0 1,-1-1 0,1 1-1,0 0 1,-1-1 0,1 1 0,0 0-1,-1-1 1,1 1 0,0-1 0,0 1-1,0-1 1,-1 1 0,3 0 0,0-1 28,1 1 0,-1-1 0,0 1 0,1-1 0,-1 0 0,0 0 0,1 0 0,5-2 0,3 0 98,1-2 0,-1 1 0,21-11 0,-15 4-139,0 0 0,-1-1 0,-1-2 0,1 1 0,-2-2 0,0 0 0,-1-1 0,18-23-1,-23 26-23,-1 0 0,0 0 0,-1-1 0,0 0 0,-1-1 0,-1 1 0,0-1 0,-1 0 0,0 0 0,-1 0 0,-1-1 0,1-23 0,-3 38-14,0 0 0,0-1 0,0 1 0,0 0 0,0-1 0,0 1 0,0 0 0,0-1 0,0 1 0,0 0 0,0-1 0,0 1 0,0 0 0,0-1 0,0 1 0,0 0 0,0-1 0,0 1 0,-1 0 0,1-1 0,0 1 0,0 0 0,0 0 0,-1-1 0,1 1 0,0 0 0,0 0 0,-1-1 0,1 1 0,0 0 0,-1 0 0,1 0 0,0-1 0,-1 1 0,1 0 0,0 0 0,-1 0 0,1 0 0,0 0 0,-1 0 0,1 0 0,0 0 0,-1 0 0,1 0 0,0 0 0,-1 0 0,1 0 0,0 0 0,-1 0 0,1 0 0,-1 0 0,1 0 0,0 1 0,0-1 0,-1 0 0,1 0 0,0 0 0,-1 0 0,1 1 0,0-1 0,0 0 0,-1 0 0,1 1 0,0-1 0,-1 1 0,-18 17 0,7-2 0,2 0 0,-1 1 0,2 1 0,0-1 0,1 1 0,1 1 0,1-1 0,0 1 0,2 0 0,0 0 0,-2 27 0,6-43 0,0 0 0,1 0 0,-1 0 0,1 1 0,-1-1 0,1 0 0,0 0 0,0 0 0,1 0 0,-1 0 0,0 0 0,1-1 0,0 1 0,0 0 0,0-1 0,0 1 0,0-1 0,0 0 0,1 0 0,-1 0 0,1 0 0,-1 0 0,1 0 0,0-1 0,0 1 0,0-1 0,0 0 0,0 0 0,0 0 0,0 0 0,0 0 0,0-1 0,0 1 0,7-1 0,1 1 0,-1 0 0,1-1 0,0-1 0,0 0 0,0 0 0,0-1 0,-1 0 0,1-1 0,14-6 0,-11 3 0,-1-1 0,-1 0 0,1-1 0,-1 0 0,13-12 0,-20 15 0,0 0 0,0 1 0,-1-1 0,1-1 0,-1 1 0,-1-1 0,1 0 0,-1 0 0,0 0 0,0 0 0,0 0 0,-1-1 0,2-8 0,-4 14 0,0 1 0,1-1 0,-1 0 0,0 1 0,0-1 0,0 0 0,0 1 0,0-1 0,0 0 0,0 1 0,0-1 0,0 0 0,0 1 0,0-1 0,0 0 0,0 1 0,-1-1 0,1 0 0,0 1 0,0-1 0,-1 0 0,1 1 0,0-1 0,-1 1 0,1-1 0,-1 1 0,1-1 0,-1 1 0,1-1 0,-1 1 0,1-1 0,-1 1 0,1 0 0,-1-1 0,0 1 0,1 0 0,-1 0 0,0-1 0,1 1 0,-1 0 0,1 0 0,-1 0 0,0 0 0,0 0 0,1 0 0,-1 0 0,0 0 0,1 0 0,-1 0 0,0 0 0,1 0 0,-1 0 0,0 1 0,1-1 0,-1 0 0,1 0 0,-1 1 0,0-1 0,1 0 0,-2 2 0,-3 0 0,1 0 0,-1 0 0,1 1 0,-1 0 0,1 0 0,-7 6 0,4-1 0,0 1 0,1-1 0,0 1 0,1 1 0,0-1 0,0 1 0,-3 11 0,7-19 0,0-1 0,0 1 0,1 0 0,-1 0 0,1 0 0,-1-1 0,1 1 0,0 0 0,-1 0 0,1 0 0,0 0 0,0 0 0,1 0 0,-1 0 0,0 0 0,1-1 0,-1 1 0,1 0 0,-1 0 0,1 0 0,0-1 0,0 1 0,0 0 0,0-1 0,0 1 0,0-1 0,0 1 0,1-1 0,-1 1 0,0-1 0,1 0 0,-1 0 0,1 0 0,0 0 0,-1 0 0,1 0 0,0 0 0,0 0 0,-1-1 0,1 1 0,0-1 0,0 1 0,0-1 0,0 0 0,0 0 0,2 0 0,46 3-2088,-42-3 1139,0-1 1,-1 1-1,1-2 0,-1 1 0,0-1 0,1 0 0,12-6 1,12-10-6382</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8.544"/>
    </inkml:context>
    <inkml:brush xml:id="br0">
      <inkml:brushProperty name="width" value="0.025" units="cm"/>
      <inkml:brushProperty name="height" value="0.025" units="cm"/>
    </inkml:brush>
  </inkml:definitions>
  <inkml:trace contextRef="#ctx0" brushRef="#br0">53 1 19346,'0'0'11723,"-4"11"-10468,-10 41-1166,3 1-1,2 0 1,2 0-1,0 88 1,7-138-230,0-1 1,0 0-1,0 1 0,0-1 1,0 0-1,1 1 0,-1-1 0,1 0 1,0 0-1,-1 1 0,1-1 1,0 0-1,0 0 0,1 0 1,-1 0-1,0 0 0,1 0 0,-1 0 1,1 0-1,0-1 0,-1 1 1,1-1-1,0 1 0,0-1 1,3 2-1,-2-2-146,0 0 1,0 0-1,0-1 0,1 1 1,-1-1-1,0 0 1,0 0-1,0 0 0,0 0 1,0-1-1,0 1 1,0-1-1,1 0 0,-1 0 1,0 0-1,-1 0 1,1 0-1,0-1 0,4-2 1,4-3-2287,-1 0 1,0-1 0,0-1-1,16-16 1,13-25-2609,2-18 5615,-12 2 10886,-28 65-11194,0 0-1,-1 1 1,1-1 0,-1 0-1,0 0 1,1 1 0,-1-1-1,1 0 1,-1 0 0,0 0-1,0 0 1,0 1-1,1-1 1,-1 0 0,0 0-1,0 0 1,0 0 0,0 0-1,0 0 1,-1 1 0,1-1-1,0 0 1,0 0-1,0 0 1,-1 0 0,1 1-1,-1-1 1,0-1 0,-20 14 5131,-24 38 1521,44-50-6778,0 1 1,1-1-1,-1 1 0,0 0 0,1-1 1,-1 1-1,1 0 0,-1 0 1,1-1-1,-1 1 0,1 0 0,-1 0 1,1 0-1,0 0 0,0 0 1,-1 0-1,1 0 0,0-1 0,0 1 1,0 0-1,0 0 0,0 0 1,0 0-1,0 0 0,0 0 1,1 0-1,-1 0 0,0 0 0,0 0 1,1 0-1,-1-1 0,1 1 1,-1 0-1,1 0 0,-1 0 0,1-1 1,-1 1-1,1 0 0,0 0 1,3 1-3,0-1 0,1 1 0,-1-1 0,0 0 1,0 0-1,1-1 0,5 1 0,16 2-48,-24-3 26,17 5-317,-1 0 1,26 10-1,-41-14 333,0 0 1,0 0 0,0 0-1,0 1 1,0-1 0,-1 1-1,1-1 1,0 1 0,-1 0-1,1 0 1,-1 1-1,0-1 1,0 0 0,0 1-1,0 0 1,0-1 0,0 1-1,-1 0 1,1 0 0,-1 0-1,0 0 1,0 0-1,1 4 1,-2-5 34,-1 1 0,1-1 0,-1 0 0,0 1 0,0-1 0,1 0-1,-1 1 1,-1-1 0,1 0 0,0 0 0,-1 0 0,1 0 0,-1 0 0,1 0 0,-1 0 0,0-1-1,0 1 1,0 0 0,0-1 0,0 0 0,-4 2 0,-53 26 620,48-25-610,-4 3-37,0-2 0,0 0 0,0 0 0,-1-2 0,0 1 0,1-2 0,-18 0 0,33-1-106,-1-1 1,0 0-1,0 0 1,0 0-1,0-1 1,1 1-1,-1 0 1,0 0-1,0 0 0,0-1 1,1 1-1,-1 0 1,0-1-1,1 1 1,-1 0-1,0-1 1,0 1-1,1-1 0,-1 1 1,1-1-1,-1 0 1,1 1-1,-2-2 1,-2-12-6432,2-4-8224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9.262"/>
    </inkml:context>
    <inkml:brush xml:id="br0">
      <inkml:brushProperty name="width" value="0.025" units="cm"/>
      <inkml:brushProperty name="height" value="0.025" units="cm"/>
    </inkml:brush>
  </inkml:definitions>
  <inkml:trace contextRef="#ctx0" brushRef="#br0">69 1 14798,'0'0'11029,"-1"14"-9278,-11 68 148,-9 102 83,21-181-1961,0 0-1,0 0 1,0 0 0,0 0-1,0 0 1,0 0 0,1 0-1,0 0 1,0 0 0,-1 0-1,2-1 1,-1 1 0,0 0-1,0 0 1,1-1 0,3 5-1,-2-5-6,-1 0 0,1-1 0,0 1-1,0-1 1,0 0 0,0 1 0,0-2-1,0 1 1,0 0 0,0 0 0,1-1-1,-1 0 1,0 0 0,0 0 0,5 0-1,3-1 25,0-1-1,-1 0 1,1 0-1,-1-1 1,1-1-1,-1 1 1,13-8-1,-13 6-30,0 1 0,0 0-1,1 0 1,-1 1 0,1 1 0,19-3-1,-29 5-9,-1 0 0,1 0 0,-1 0 0,1 0 0,-1 0 0,1 0 0,-1 0-1,1 0 1,-1 0 0,1 0 0,-1 1 0,1-1 0,-1 0 0,1 0 0,-1 0 0,1 1-1,-1-1 1,0 0 0,1 1 0,-1-1 0,0 0 0,1 1 0,-1-1 0,0 0 0,1 1-1,-1-1 1,0 1 0,0-1 0,1 1 0,-1-1 0,0 1 0,0-1 0,0 1 0,0-1-1,1 1 1,-5 24 25,-18 21 325,15-37-341,0 0 0,-1-1 1,-1-1-1,1 1 0,-1-1 1,0-1-1,-1 1 0,1-2 1,-1 1-1,0-1 0,-1-1 1,1 0-1,-1-1 1,0 1-1,0-2 0,0 0 1,0 0-1,-1-1 0,1 0 1,-16-2-1,25 1-13,0 0 1,-1 0-1,1 0 0,-1-1 1,1 1-1,0-1 0,-1 1 1,1-1-1,0 0 0,0 0 1,0 0-1,0 0 0,-1 0 1,1 0-1,1-1 0,-1 1 1,0-1-1,0 1 0,0-1 1,1 0-1,-1 1 0,1-1 1,0 0-1,-1 0 0,1 0 0,0-1 1,0 1-1,0 0 0,0 0 1,1 0-1,-1-1 0,1 1 1,-1 0-1,1-1 0,0 1 1,0 0-1,0-1 0,0 1 1,0-3-1,1 3-263,0 1 1,0-1-1,0 1 0,0 0 0,0-1 0,0 1 1,0 0-1,1 0 0,-1-1 0,0 1 1,1 0-1,-1 0 0,1 0 0,-1 1 1,1-1-1,-1 0 0,1 1 0,0-1 1,-1 1-1,4-1 0,40-8-6751,-35 8 4904,23-3-5587</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9.604"/>
    </inkml:context>
    <inkml:brush xml:id="br0">
      <inkml:brushProperty name="width" value="0.025" units="cm"/>
      <inkml:brushProperty name="height" value="0.025" units="cm"/>
    </inkml:brush>
  </inkml:definitions>
  <inkml:trace contextRef="#ctx0" brushRef="#br0">66 0 17136,'0'0'11238,"-5"9"-11142,-36 62 0,37-64-42,1 0-1,1 0 1,-1 0 0,1 0 0,1 0 0,-1 1 0,1-1 0,0 1 0,1-1-1,0 14 1,1-20-45,-1 1-1,0-1 0,1 0 1,-1 0-1,1 0 0,-1 0 1,1 0-1,0 0 0,-1 0 1,1 0-1,0 0 0,0 0 1,0 0-1,0 0 0,0 0 1,0 0-1,0-1 0,0 1 1,0 0-1,0-1 0,0 1 1,0-1-1,0 1 0,1-1 1,-1 0-1,1 1 0,17 1-1283,0-1-3313,-14-1 2213,7 0-7816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39.947"/>
    </inkml:context>
    <inkml:brush xml:id="br0">
      <inkml:brushProperty name="width" value="0.025" units="cm"/>
      <inkml:brushProperty name="height" value="0.025" units="cm"/>
    </inkml:brush>
  </inkml:definitions>
  <inkml:trace contextRef="#ctx0" brushRef="#br0">1 0 19795,'0'0'12556,"26"8"-18834,-20-2 897</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0.294"/>
    </inkml:context>
    <inkml:brush xml:id="br0">
      <inkml:brushProperty name="width" value="0.025" units="cm"/>
      <inkml:brushProperty name="height" value="0.025" units="cm"/>
    </inkml:brush>
  </inkml:definitions>
  <inkml:trace contextRef="#ctx0" brushRef="#br0">39 1 17296,'0'0'8905,"0"9"-7181,-20 211 454,12-162-1512,1 0 0,4 1 0,6 103 0,10-130-4053,-13-31 3285,1-1 1,-1 0 0,0 1-1,1-1 1,-1 1-1,0-1 1,1 1 0,-1-1-1,0 0 1,1 1 0,-1-1-1,1 0 1,-1 1-1,1-1 1,-1 0 0,0 0-1,1 1 1,0-1-1,-1 0 1,1 0 0,-1 0-1,1 0 1,-1 1 0,1-1-1,-1 0 1,1 0-1,-1 0 1,1 0 0,-1-1-1,1 1 1,-1 0-1,1 0 1,0 0 0,-1 0-1,1 0 1,-1-1 0,1 1-1,-1 0 1,0 0-1,1-1 1,-1 1 0,1 0-1,-1-1 1,1 1-1,-1-1 1,0 1 0,1 0-1,-1-1 1,0 1 0,1-1-1,-1 1 1,0-1-1,0 1 1,0-1 0,1 1-1,-1-1 1,0 1-1,0-1 1,0 1 0,0-1-1,0 0 1,6-19-6529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0.632"/>
    </inkml:context>
    <inkml:brush xml:id="br0">
      <inkml:brushProperty name="width" value="0.025" units="cm"/>
      <inkml:brushProperty name="height" value="0.025" units="cm"/>
    </inkml:brush>
  </inkml:definitions>
  <inkml:trace contextRef="#ctx0" brushRef="#br0">115 27 21364,'0'0'7340,"-8"-6"-6613,-26-13-397,33 18-324,0 1 0,0 0 0,0-1-1,0 1 1,0 0 0,0 0 0,0 0-1,0 0 1,0 0 0,-1 0 0,1 0-1,0 1 1,0-1 0,0 0-1,0 0 1,0 1 0,0-1 0,0 1-1,1-1 1,-1 1 0,0-1 0,0 1-1,0 0 1,0-1 0,1 1-1,-1 0 1,0 0 0,0-1 0,1 1-1,-2 2 1,-14 28-44,14-25 48,-3 5 11,0 0 1,1 1-1,-3 18 0,6-28-5,0-1-1,1 1 0,-1 0 0,1-1 0,0 1 1,0 0-1,-1 0 0,1 0 0,0-1 0,0 1 1,1 0-1,-1 0 0,0-1 0,0 1 0,1 0 1,-1 0-1,1-1 0,0 1 0,0 0 1,-1-1-1,1 1 0,0-1 0,0 1 0,0-1 1,0 1-1,1-1 0,-1 0 0,0 0 0,1 1 1,-1-1-1,1 0 0,2 1 0,4 0 29,0-1 0,1 0 0,-1 0 0,0-1 0,1 0 0,-1-1 0,0 1 0,1-2 0,-1 1 0,0-1 0,0-1 0,0 1 0,12-7 0,10-6 33,-2-1-1,32-23 0,-22 14 35,-36 24-56,-1 0 1,1-1 0,0 1-1,0 0 1,0 0-1,0 1 1,0-1 0,0 0-1,1 1 1,-1-1 0,4 0-1,-5 1-45,-1 1 0,1-1 0,0 0 0,0 1 0,-1-1 0,1 1 0,-1-1 1,1 1-1,0-1 0,-1 1 0,1-1 0,-1 1 0,1-1 0,-1 1 0,0 0 0,1-1 0,-1 1 0,1 0 0,-1 0 0,0-1 0,0 1 0,1 0 0,-1-1 0,0 1 0,0 0 0,0 0 0,0 0 0,0-1 1,0 1-1,0 0 0,0 0 0,0-1 0,-1 2 0,1 13 24,0-9-13,-1 0 1,1 0 0,1 0 0,-1 0 0,1 0-1,0 0 1,3 7 0,-3-11-19,0 0 1,0-1 0,0 1-1,0-1 1,1 1-1,-1-1 1,0 1-1,1-1 1,-1 0-1,1 1 1,0-1 0,-1 0-1,1 0 1,0 0-1,0-1 1,-1 1-1,1 0 1,0-1 0,0 1-1,0-1 1,0 0-1,0 1 1,0-1-1,0 0 1,0 0-1,3-1 1,2 1-448,0 0-1,0-1 1,0 0-1,-1 0 1,13-5-1,-9 2-942,-1 0-1,0-1 1,0 0-1,0 0 1,14-13-1,-4 1-5845</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0.959"/>
    </inkml:context>
    <inkml:brush xml:id="br0">
      <inkml:brushProperty name="width" value="0.025" units="cm"/>
      <inkml:brushProperty name="height" value="0.025" units="cm"/>
    </inkml:brush>
  </inkml:definitions>
  <inkml:trace contextRef="#ctx0" brushRef="#br0">29 53 8200,'0'0'11162,"8"-7"-6411,2 1-4101,-1 0-1,1 1 1,0 0-1,0 0 1,0 1-1,0 1 1,17-4-1,-24 6-565,0 0 1,-1 0-1,1 1 0,0-1 1,0 1-1,-1 0 0,1 0 1,0 0-1,0 0 0,0 0 1,-1 1-1,1-1 0,0 1 1,0 0-1,-1 0 1,1 0-1,0 0 0,-1 0 1,0 1-1,1-1 0,-1 1 1,0-1-1,1 1 0,-1 0 1,0 0-1,0 0 0,0 0 1,-1 0-1,1 1 0,0-1 1,-1 0-1,0 1 0,1-1 1,-1 1-1,0-1 0,0 1 1,-1 0-1,1 0 0,0-1 1,-1 5-1,1-2-84,-1 0 0,0 0 0,-1 0 0,1 0 0,-1 0 0,0 0 0,0-1 0,-1 1 0,1 0 0,-1-1 0,0 1 0,0-1 0,-1 1 0,1-1 0,-1 0 0,0 0 0,-6 6 0,-7 8 0,-2-1 0,-27 21 0,9-9 0,27-21 0,5-4 0,-1 0 0,1-1 0,0 1 0,0 1 0,0-1 0,1 1 0,-1-1 0,1 1 0,0 0 0,0 0 0,-3 9 0,6-13 0,0-1 0,0 1 0,0-1 0,0 1 0,1 0 0,-1-1 0,0 1 0,0 0 0,0-1 0,0 1 0,1-1 0,-1 1 0,0-1 0,1 1 0,-1-1 0,0 1 0,1-1 0,-1 1 0,1-1 0,-1 1 0,1-1 0,-1 1 0,1-1 0,-1 0 0,1 1 0,-1-1 0,1 0 0,0 0 0,-1 1 0,1-1 0,-1 0 0,1 0 0,0 0 0,-1 0 0,1 0 0,0 0 0,-1 0 0,2 0 0,30 1 0,-26-1 0,21 0 0,1-2 0,0 0 0,0-2 0,-1-1 0,0-2 0,0 0 0,48-22 0,-73 29-332,0-1 1,0 0-1,0-1 0,0 1 1,0 0-1,0 0 0,-1-1 0,1 1 1,-1-1-1,1 0 0,-1 1 1,3-5-1,-4 6 118,0-1 1,0 0-1,1 0 0,-1 1 0,0-1 1,0 0-1,0 1 0,0-1 1,0 0-1,-1 0 0,1 1 0,0-1 1,0 0-1,0 1 0,-1-1 1,1 0-1,0 1 0,-1-1 1,1 0-1,0 1 0,-1-1 0,1 0 1,-1 1-1,1-1 0,-1 1 1,1-1-1,-1 1 0,0 0 1,1-1-1,-1 1 0,1-1 0,-1 1 1,0 0-1,1 0 0,-1-1 1,0 1-1,0 0 0,1 0 1,-2 0-1,-23-9-9315</inkml:trace>
  <inkml:trace contextRef="#ctx0" brushRef="#br0" timeOffset="1">1 165 16111,'0'0'12684,"48"-18"-11114,-5 12-353,5-1-544,1 3-161,-4-1-512,-4 3 0,-5 2-352,-5 0-2019,-8 0-2689,-3-1-3621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1.317"/>
    </inkml:context>
    <inkml:brush xml:id="br0">
      <inkml:brushProperty name="width" value="0.025" units="cm"/>
      <inkml:brushProperty name="height" value="0.025" units="cm"/>
    </inkml:brush>
  </inkml:definitions>
  <inkml:trace contextRef="#ctx0" brushRef="#br0">1 79 28475,'0'0'4292,"77"-20"-4292,-32 10 0,7 0 0,-3 1 0,-2 2 0,-11 1-1762,-9-1-4772,-4-3-11659</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1.895"/>
    </inkml:context>
    <inkml:brush xml:id="br0">
      <inkml:brushProperty name="width" value="0.025" units="cm"/>
      <inkml:brushProperty name="height" value="0.025" units="cm"/>
    </inkml:brush>
  </inkml:definitions>
  <inkml:trace contextRef="#ctx0" brushRef="#br0">46 26 11050,'0'0'13058,"-5"8"-11232,-2 7-1462,1 0 1,0 0 0,1 0-1,0 1 1,1 0 0,1 0-1,1 0 1,0 0-1,1 28 1,1-42-358,0 0 1,0-1-1,0 1 1,1 0-1,-1 0 1,0-1-1,1 1 1,-1-1-1,1 1 1,-1 0-1,1-1 1,0 1-1,-1-1 1,1 1-1,0-1 1,0 1-1,0-1 1,0 0-1,1 0 1,-1 1-1,0-1 0,0 0 1,1 0-1,-1 0 1,1 0-1,-1-1 1,1 1-1,-1 0 1,1-1-1,-1 1 1,1-1-1,0 1 1,-1-1-1,1 1 1,0-1-1,-1 0 1,1 0-1,0 0 1,2-1-1,2 1 57,0-1-1,0 0 1,0-1-1,0 1 1,0-1-1,-1-1 1,1 1 0,-1-1-1,0 0 1,7-4-1,3-5 94,0 0-1,-1 0 0,-1-2 1,0 0-1,-1 0 0,0-1 1,-1 0-1,-1-1 0,0-1 1,-1 1-1,-1-1 0,-1-1 1,7-24-1,-53 153-156,38-106 0,-9 28 0,2 0 0,1 1 0,1 0 0,0 34 0,6-67-26,0 0 0,0 0 0,0-1 0,0 1 0,0 0 0,0 0-1,0-1 1,1 1 0,-1 0 0,0 0 0,0-1 0,1 1 0,-1 0 0,1-1 0,-1 1 0,0-1 0,1 1 0,-1 0 0,1-1-1,-1 1 1,1-1 0,0 1 0,-1-1 0,1 1 0,0-1 0,-1 0 0,1 1 0,0-1 0,-1 0 0,1 1 0,0-1 0,-1 0 0,1 0-1,0 0 1,0 0 0,-1 0 0,1 0 0,0 0 0,0 0 0,0 0 0,-1 0 0,1 0 0,0 0 0,-1 0 0,1-1 0,0 1-1,0 0 1,-1-1 0,1 1 0,0 0 0,0-2 0,4 0-497,0 0 0,0 0 0,0-1-1,-1 0 1,1 0 0,5-5 0,20-26-5504,1-9-2595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0.241"/>
    </inkml:context>
    <inkml:brush xml:id="br0">
      <inkml:brushProperty name="width" value="0.025" units="cm"/>
      <inkml:brushProperty name="height" value="0.025" units="cm"/>
    </inkml:brush>
  </inkml:definitions>
  <inkml:trace contextRef="#ctx0" brushRef="#br0">104 0 11691,'0'0'14040,"-4"10"-13864,1-3-139,0-2-19,0 0-1,1 0 1,-1 0-1,1 0 1,0 0-1,1 1 1,-1-1-1,1 1 1,0-1-1,0 11 1,4-15-10,-1 0-1,1 0 1,0-1 0,-1 1 0,1-1-1,0 0 1,-1 0 0,1 0 0,0 0 0,4-1-1,-3 1 9,19-1 51,-15 1-68,0-1 0,0 1-1,0 1 1,-1-1-1,14 4 1,-19-4 0,0 1 0,-1 0 0,1-1 0,0 1 0,0 0 0,-1 0 0,1 0 0,-1 0 0,1 1 0,-1-1 0,1 0 0,-1 1 1,0-1-1,1 1 0,-1-1 0,0 1 0,0 0 0,0-1 0,0 1 0,-1 0 0,1 0 0,0-1 0,-1 1 0,1 0 0,-1 0 0,0 0 0,1 3 0,-1-1 85,1 0 1,-1 0-1,0 0 0,0 0 0,0 0 0,0 0 1,-1 0-1,0 0 0,0 0 0,0 0 0,0-1 1,0 1-1,-1 0 0,0-1 0,0 1 0,0-1 1,0 0-1,0 1 0,-1-1 0,1 0 1,-1 0-1,0-1 0,0 1 0,0-1 0,-3 3 1,-2-1 76,0 0 0,0-1 0,0 0 0,0 0 0,-1-1 0,1 0 0,-1-1 0,1 0 0,-1 0 0,-13-1 0,16 0-182,-39-4-596,43 3 255,0 0 0,0 1 0,1-1 0,-1 0 0,0 0 0,1 0 1,-1 0-1,1 0 0,-1-1 0,1 1 0,0 0 0,-1-1 0,1 1 0,0-1 0,0 1 0,0-1 0,0 0 0,0 1 0,0-1 0,1 0 0,-1 0 0,0-2 0,-2-15-6973</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2.267"/>
    </inkml:context>
    <inkml:brush xml:id="br0">
      <inkml:brushProperty name="width" value="0.025" units="cm"/>
      <inkml:brushProperty name="height" value="0.025" units="cm"/>
    </inkml:brush>
  </inkml:definitions>
  <inkml:trace contextRef="#ctx0" brushRef="#br0">119 1 18417,'0'0'3118,"-7"14"-166,-58 125 1634,55-116-4011,2 0 1,0 1 0,1 0-1,2 0 1,-3 26 0,8-48-569,-1-1 0,1 1 1,0-1-1,0 1 0,0-1 1,0 1-1,0 0 0,0-1 1,1 1-1,-1-1 1,0 1-1,1-1 0,-1 1 1,1-1-1,0 1 0,-1-1 1,1 0-1,0 1 0,0-1 1,0 0-1,0 1 0,0-1 1,0 0-1,0 0 0,0 0 1,1 0-1,-1 0 0,0 0 1,3 1-1,0-1-5,1 0 0,0-1 1,0 1-1,-1-1 0,1 0 0,0 0 1,0 0-1,9-3 0,75-18-62,-71 15 22,1 0 0,0 2 0,1 1-1,28-3 1,-42 6 9,-1 0-1,1 1 1,-1-1-1,1 1 1,-1 0-1,1 0 1,-1 1-1,1-1 1,-1 1-1,0 0 1,8 5-1,-11-5 31,0-1 0,0 1 0,0 0 0,-1-1 0,1 1 1,-1 0-1,1 0 0,-1 0 0,0 0 0,0 0 0,0 0 0,0 1 0,0-1 0,0 0 0,-1 0 0,1 1 1,-1-1-1,0 1 0,1-1 0,-1 0 0,0 1 0,0-1 0,-1 0 0,1 1 0,0-1 0,-1 0 0,1 1 1,-1-1-1,0 0 0,-1 3 0,0 0 18,-1-1 0,0 0 0,0 0 1,0 0-1,0 0 0,0-1 0,-1 1 0,1-1 1,-1 0-1,0 0 0,0 0 0,0 0 0,-1-1 1,1 0-1,0 0 0,-1 0 0,-5 1 0,-9 4 57,-1-1-1,-34 5 0,54-11-75,-21 3 26,0-1 0,1 0 0,-25-2 0,40 0-37,0-1-1,0 0 0,0 0 1,0 0-1,0 0 1,0-1-1,0 0 0,-5-3 1,8 4-9,0 0 0,1 0 0,-1 0 0,0-1 1,1 1-1,-1-1 0,1 1 0,0-1 0,-1 0 1,1 1-1,0-1 0,0 0 0,0 0 0,0 0 0,0 0 1,1 0-1,-1 0 0,0 0 0,1 0 0,-1-3 1,1 3-288,0 1 0,0-1 0,1 0 0,-1 1 0,0-1 0,1 0 0,-1 1 1,0-1-1,1 1 0,0-1 0,-1 1 0,1-1 0,0 1 0,0-1 0,0 1 1,0 0-1,0-1 0,0 1 0,0 0 0,1 0 0,-1 0 0,0 0 0,1 0 1,-1 0-1,1 0 0,-1 1 0,1-1 0,1 0 0,49-14-10561,-12 9-658</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2.685"/>
    </inkml:context>
    <inkml:brush xml:id="br0">
      <inkml:brushProperty name="width" value="0.025" units="cm"/>
      <inkml:brushProperty name="height" value="0.025" units="cm"/>
    </inkml:brush>
  </inkml:definitions>
  <inkml:trace contextRef="#ctx0" brushRef="#br0">1 223 15278,'0'0'9615,"8"-5"-5376,0 0-3853,-1-1 0,0 0 0,0 0 0,0-1 0,0 1 0,8-13 0,-12 14-324,0 0 1,1 0-1,-2 0 0,1 0 0,-1 0 0,0-1 0,0 1 1,0-1-1,-1 1 0,1-1 0,-2 0 0,1 1 1,0-1-1,-1-7 0,-1 12-62,1 1 0,0-1 0,0 1 0,0-1 0,0 1 0,0-1 0,-1 1 0,1-1 0,0 1 0,0 0 0,0-1 0,-1 1 0,1 0 0,0-1 0,-1 1 0,1 0 0,0-1 0,-1 1 0,1 0 0,-1-1 0,1 1 0,0 0 0,-1 0 0,1 0 0,-1-1 0,1 1 0,-1 0 0,1 0 0,-1 0 0,1 0 0,-1 0 0,1 0 0,-1 0 0,1 0 0,0 0 0,-1 0 0,1 0 0,-1 0 0,1 0 0,-1 0 0,1 1 0,-1-1 0,1 0 0,-1 0 0,1 0 0,0 1 0,-1-1 0,1 0 0,-1 1 0,-20 13 0,18-10 0,0-1 0,0 1 0,0 0 0,0 0 0,1 1 0,0-1 0,0 0 0,0 1 0,1-1 0,-1 1 0,0 8 0,1-11 0,1-1 0,0 1 0,0 0 0,0-1 0,0 1 0,0-1 0,1 1 0,-1 0 0,0-1 0,1 1 0,-1-1 0,1 1 0,0 0 0,-1-1 0,1 0 0,0 1 0,0-1 0,0 1 0,0-1 0,0 0 0,0 0 0,0 0 0,1 0 0,-1 1 0,0-2 0,1 1 0,-1 0 0,1 0 0,-1 0 0,1-1 0,-1 1 0,1 0 0,-1-1 0,1 0 0,0 1 0,1-1 0,16 2 0,0 0 0,0-1 0,23-3 0,-28 1 0,1 1 0,0 0 0,-1 0 0,1 2 0,0 0 0,22 6 0,-18 8 0,-19-16 0,0 0 0,0 0 0,1 0 0,-1 1 0,0-1 0,0 0 0,0 0 0,1 1 0,-1-1 0,0 0 0,0 0 0,0 1 0,1-1 0,-1 0 0,0 0 0,0 1 0,0-1 0,0 0 0,0 1 0,0-1 0,0 0 0,0 1 0,0-1 0,0 0 0,0 0 0,0 1 0,0-1 0,0 0 0,0 1 0,0-1 0,0 0 0,0 1 0,0-1 0,-1 0 0,1 0 0,0 1 0,0-1 0,0 0 0,0 0 0,-1 1 0,1-1 0,0 0 0,0 0 0,0 1 0,-1-1 0,1 0 0,0 0 0,0 0 0,-1 0 0,1 0 0,0 1 0,-1-1 0,1 0 0,0 0 0,-1 0 0,1 0 0,0 0 0,0 0 0,-1 0 0,1 0 0,0 0 0,-1 0 0,0-1 0,-1 1 0,1-1 0,0 1 0,0-1 0,0 0 0,0 0 0,0 1 0,0-1 0,0 0 0,0 0 0,0 0 0,0 0 0,0 0 0,1 0 0,-1-1 0,0 1 0,1 0 0,-1 0 0,1 0 0,0-1 0,-1-1 0,-11-38 0,8 29 0,-14-37 0,12 33 0,0 1 0,0-1 0,2-1 0,-3-17 0,7 33 0,0 1 0,0 0 0,0 0 0,1-1 0,-1 1 0,0 0 0,0 0 0,0-1 0,1 1 0,-1 0 0,0 0 0,0-1 0,1 1 0,-1 0 0,0 0 0,0 0 0,1 0 0,-1 0 0,0-1 0,1 1 0,-1 0 0,0 0 0,1 0 0,-1 0 0,0 0 0,1 0 0,-1 0 0,0 0 0,1 0 0,-1 0 0,0 0 0,1 0 0,-1 0 0,0 1 0,1-1 0,-1 0 0,0 0 0,0 0 0,1 0 0,-1 0 0,0 1 0,1-1 0,-1 0 0,0 0 0,0 0 0,0 1 0,1-1 0,-1 0 0,0 1 0,18 9 0,-17-10 0,50 25-4141,-39-20 1561,0-2 0,1 0 1,-1 0-1,24 1 0,-4-2-10232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3.025"/>
    </inkml:context>
    <inkml:brush xml:id="br0">
      <inkml:brushProperty name="width" value="0.025" units="cm"/>
      <inkml:brushProperty name="height" value="0.025" units="cm"/>
    </inkml:brush>
  </inkml:definitions>
  <inkml:trace contextRef="#ctx0" brushRef="#br0">152 12 8552,'0'0'21610,"-8"-4"-20281,5 3-1289,1 0 1,-1 0-1,0 0 0,1 0 1,-1 1-1,0-1 0,1 0 0,-1 1 1,0 0-1,0 0 0,0 0 1,1 0-1,-1 0 0,0 1 1,0-1-1,1 1 0,-1 0 0,0-1 1,1 1-1,-1 1 0,1-1 1,-1 0-1,1 0 0,0 1 1,-1 0-1,1-1 0,0 1 0,0 0 1,0 0-1,-2 2 0,-5 5-17,6-7-23,0 0 0,0 0 1,0 1-1,1-1 0,-1 1 0,1 0 1,-1 0-1,1 0 0,0 0 1,0 0-1,0 1 0,1-1 0,-1 0 1,-1 7-1,43-9-379,-22-1-107,0 0-1,-1 1 1,1 1 0,0 1-1,-1 1 1,0 0 0,1 1-1,-2 1 1,21 10 0,-37-16 520,1 1 0,0-1 0,0 0 0,0 1 0,-1-1 0,1 1 0,0-1 0,0 1 0,-1-1 0,1 1 0,0 0 0,-1-1 0,1 1 0,-1 0 0,1-1 0,-1 1 0,1 0 0,-1 0 1,0 0-1,1-1 0,-1 1 0,0 0 0,0 0 0,1 0 0,-1 0 0,0 0 0,0-1 0,0 1 0,0 0 0,0 2 0,-1-2 76,0 1 1,0 0-1,0 0 0,0-1 0,-1 1 0,1-1 1,0 1-1,-1-1 0,1 0 0,-1 1 1,1-1-1,-1 0 0,-1 1 0,-56 24 1573,39-20-1652,1 0-1,-1-2 1,-32 3-1,2-5-7236,25-2-3615</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4.041"/>
    </inkml:context>
    <inkml:brush xml:id="br0">
      <inkml:brushProperty name="width" value="0.025" units="cm"/>
      <inkml:brushProperty name="height" value="0.025" units="cm"/>
    </inkml:brush>
  </inkml:definitions>
  <inkml:trace contextRef="#ctx0" brushRef="#br0">154 353 16303,'0'0'2355,"0"-8"458,0 5-2499,0 0 1,0-1-1,0 1 1,-1 0-1,0 0 0,1 0 1,-1 0-1,0 0 1,0 0-1,-1 0 0,-1-3 1,1 5-185,1-1 0,0 1 0,0 0 0,-1 0 0,1 0 0,0 0 0,-1 1 0,1-1 0,-1 0 0,1 0 0,-1 1 1,0-1-1,1 1 0,-1 0 0,1-1 0,-1 1 0,0 0 0,1 0 0,-1 0 0,0 0 0,1 0 0,-1 1 0,0-1 0,1 0 0,-1 1 0,0-1 0,1 1 1,-1-1-1,1 1 0,-3 2 0,-2 0-35,0 1 0,0 0 0,1 0 1,-1 0-1,1 1 0,0 0 0,0 0 0,1 0 1,0 1-1,0 0 0,0 0 0,0 0 0,-3 9 1,3-8-87,1 1 0,0 0 1,0 0-1,0 0 0,1 0 1,0 0-1,1 0 1,0 1-1,0-1 0,1 17 1,1-24-8,-1 1-1,1-1 1,-1 1 0,1-1 0,0 1 0,-1-1 0,1 1 0,0-1 0,0 0 0,0 1-1,0-1 1,0 0 0,1 0 0,-1 0 0,0 0 0,1 0 0,-1 0 0,0 0 0,1 0-1,-1 0 1,1-1 0,-1 1 0,1 0 0,0-1 0,-1 0 0,1 1 0,-1-1 0,1 0-1,0 0 1,-1 0 0,1 0 0,0 0 0,-1 0 0,1 0 0,2-1 0,4 0 25,0-1 1,-1 1 0,1-1-1,-1-1 1,0 1 0,12-7-1,-3 0 52,-1-1 0,0-1 0,0-1-1,-1 0 1,-1 0 0,0-2 0,-1 1-1,0-2 1,-1 0 0,-1 0-1,16-32 1,-16 28 6,-2-2 0,0 1 0,-2-1 0,0 0 0,-1 0-1,-1 0 1,-1-1 0,-1 1 0,-2-40 0,0 56-85,0 1 0,-1 0 0,0 0 0,0 0 0,0 0 0,-1 0 0,0 0 0,1 0 0,-4-5 0,4 8 0,1 0 0,-1 1 0,1-1 0,-1 0 0,1 1 0,-1-1 0,0 1 0,0-1 0,1 0 0,-1 1 0,0-1 0,0 1 0,1 0 0,-1-1 0,0 1 0,0 0 0,0-1 0,0 1 0,0 0 0,1 0 0,-1 0 0,0 0 0,0 0 0,0 0 0,0 0 0,0 0 0,0 0 0,0 0 0,0 0 0,1 1 0,-1-1 0,0 0 0,0 1 0,0-1 0,0 1 0,1-1 0,-1 0 0,0 1 0,1 0 0,-1-1 0,0 1 0,1-1 0,-1 1 0,0 0 0,1 0 0,-1-1 0,1 1 0,-1 0 0,0 1 0,-4 6 0,0 0 0,1 0 0,0 0 0,0 0 0,0 1 0,1 0 0,-3 16 0,-10 71 0,14-86 0,0 5 0,-2 8 0,1 1 0,1-1 0,1 1 0,1 0 0,5 38 0,-5-60 0,1 1 0,-1-1 0,1 1 0,0-1 0,0 0 0,0 1 0,0-1 0,0 0 0,0 0 0,1 0 0,-1 0 0,1 0 0,-1 0 0,1 0 0,0 0 0,0-1 0,0 1 0,0-1 0,0 1 0,0-1 0,0 0 0,1 0 0,-1 0 0,0 0 0,1 0 0,-1 0 0,0-1 0,1 1 0,-1-1 0,1 1 0,-1-1 0,1 0 0,-1 0 0,1 0 0,-1-1 0,1 1 0,-1-1 0,4 0 0,1-1 0,1 0 0,-1-1 0,0 0 0,0 0 0,0-1 0,-1 1 0,1-2 0,-1 1 0,0-1 0,0 1 0,7-9 0,-2-1 0,-1-1 0,0 0 0,-2 0 0,9-20 0,-17 36 0,-5 28 0,2 1 0,-1 47 0,4-76 0,0 0 0,0 0 0,0 0 0,0 0 0,0 0 0,0 0 0,0 0 0,0 0 0,1 0 0,-1-1 0,0 1 0,1 0 0,-1 0 0,1 0 0,-1 0 0,1 0 0,-1 0 0,1-1 0,0 1 0,-1 0 0,1-1 0,0 1 0,0 0 0,-1-1 0,1 1 0,0-1 0,0 1 0,1 0 0,0-1 0,0 0 0,0 1 0,0-1 0,0 0 0,0-1 0,0 1 0,0 0 0,0 0 0,0-1 0,0 1 0,0-1 0,4-1 0,2-2 0,0 0 0,0-1 0,0 0 0,0 0 0,7-8 0,2-1 0,-2-1 0,0-1 0,-1-1 0,0 0 0,-2-1 0,0 0 0,-1-1 0,0 0 0,-2 0 0,9-28 0,-26 80 0,-1-1 0,2-1 0,1 2 0,-2 47 0,8-79 0,-1 0 0,1 0 0,0 0 0,0 0 0,0 1 0,0-1 0,1 0 0,-1 0 0,0 0 0,0 0 0,1 0 0,-1 0 0,1 1 0,-1-1 0,1 0 0,-1 0 0,1 0 0,-1 0 0,1-1 0,0 1 0,0 0 0,0 0 0,-1 0 0,1-1 0,0 1 0,2 1 0,-1-2 0,-1 1 0,1-1 0,0 0 0,0 0 0,0 0 0,-1 0 0,1 0 0,0 0 0,0-1 0,-1 1 0,1-1 0,0 1 0,0-1 0,-1 1 0,3-2 0,3-2 0,0 0 0,0 0 0,-1 0 0,1-1 0,-1 0 0,11-11 0,-12 8-61,0 1-1,0-1 1,0 0-1,-1 0 1,5-16 0,-8 21-65,1 0 0,-1 0 1,0-1-1,-1 1 1,1 0-1,-1-1 1,1 1-1,-1-1 0,0 1 1,0 0-1,0-1 1,-1 1-1,1-1 0,-1 1 1,0 0-1,0-1 1,0 1-1,-3-5 0,-4 1-5548,-1 6-2072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4.632"/>
    </inkml:context>
    <inkml:brush xml:id="br0">
      <inkml:brushProperty name="width" value="0.025" units="cm"/>
      <inkml:brushProperty name="height" value="0.025" units="cm"/>
    </inkml:brush>
  </inkml:definitions>
  <inkml:trace contextRef="#ctx0" brushRef="#br0">254 272 6054,'0'0'20948,"0"12"-20110,-9 47-17,-2-1 0,-19 58 0,14-59 0,3 1 1,-12 98-1,29-136-821,7-21 0,15-26 0,0-19 0,-2 0 0,33-89 0,21-108 0,-46 138 0,-15 47 0,-7 21 0,23-54 0,-32 90 0,-1 0 0,0 0 0,0 0 0,0 0 0,1 0 0,-1 0 0,1 0 0,-1 0 0,1 0 0,-1 1 0,1-1 0,-1 0 0,1 0 0,0 1 0,-1-1 0,1 0 0,0 1 0,0-1 0,0 0 0,-1 1 0,3-1 0,1 18 0,-9 35 0,1-38 0,-1 1 0,0-1 0,-1-1 0,-12 21 0,11-22 0,1 0 0,0 0 0,1 1 0,0-1 0,-5 24 0,10-35 0,0-1 0,1 1 0,-1 0 0,0-1 0,1 1 0,-1 0 0,1-1 0,-1 1 0,0-1 0,1 1 0,0-1 0,-1 1 0,1-1 0,-1 1 0,1-1 0,-1 1 0,1-1 0,0 0 0,-1 1 0,1-1 0,0 0 0,-1 0 0,1 1 0,0-1 0,0 0 0,-1 0 0,1 0 0,0 0 0,0 0 0,-1 0 0,1 0 0,0 0 0,0 0 0,0-1 0,35 0 0,-31 1 0,23-3 0,-20 2 0,1 0 0,0 0 0,-1 1 0,1 0 0,0 1 0,12 1 0,-18-1 0,-1 0 0,1 0 0,-1 0 0,0 1 0,1-1 0,-1 0 0,0 1 0,0 0 0,0-1 0,0 1 0,0 0 0,0 0 0,0 0 0,-1 0 0,1 0 0,-1 1 0,1-1 0,-1 0 0,0 1 0,0-1 0,0 1 0,0-1 0,-1 1 0,1 0 0,0 4 0,0 0 0,0-1 0,0 1 0,-1-1 0,1 1 0,-2-1 0,1 1 0,-1-1 0,0 1 0,0-1 0,0 1 0,-1-1 0,0 0 0,-1 0 0,1 0 0,-1 0 0,-4 6 0,2-5 0,-1 0 0,0 0 0,0 0 0,-1-1 0,0 0 0,0-1 0,0 1 0,-1-2 0,0 1 0,-12 5 0,-3 0 0,-1-2 0,0-1 0,-1-1 0,0-1 0,0-1 0,0-1 0,-36 0 0,40-4-807,1 0 0,-1-2 0,-26-6 0,-60-25-8804,52 13-6217</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6:45.004"/>
    </inkml:context>
    <inkml:brush xml:id="br0">
      <inkml:brushProperty name="width" value="0.025" units="cm"/>
      <inkml:brushProperty name="height" value="0.025" units="cm"/>
    </inkml:brush>
  </inkml:definitions>
  <inkml:trace contextRef="#ctx0" brushRef="#br0">0 54 15855,'59'-17'1858,"6"3"288,0 7-385,-1 0-1536,-8 2-3556,-11 1-5638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26.002"/>
    </inkml:context>
    <inkml:brush xml:id="br0">
      <inkml:brushProperty name="width" value="0.025" units="cm"/>
      <inkml:brushProperty name="height" value="0.025" units="cm"/>
    </inkml:brush>
  </inkml:definitions>
  <inkml:trace contextRef="#ctx0" brushRef="#br0">1 87 5926,'11'0'774,"3"0"-67,319 2 8582,184 29-7642,-214-3-1105,1-13 1,468-36 0,378-69 1611,4 47-1473,-101 49 3253,-1114-8-9625,19-11-3315</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3.677"/>
    </inkml:context>
    <inkml:brush xml:id="br0">
      <inkml:brushProperty name="width" value="0.025" units="cm"/>
      <inkml:brushProperty name="height" value="0.025" units="cm"/>
    </inkml:brush>
  </inkml:definitions>
  <inkml:trace contextRef="#ctx0" brushRef="#br0">1 79 5926,'4'-17'3261,"-1"8"-153,0 0 0,-1-1 0,-1 0 0,2-14 2194,-3 41-3305,-4 81-1549,2-61-411,0 0-1,3 0 1,1 0-1,1 0 1,9 38-1,-10-70 15,-1-1 0,0 1 0,1-1 0,0 0 0,0 0 0,0 0 0,1 0 0,-1 0 0,1 0 0,0-1 0,0 1 0,0-1 0,0 0 0,1 0 0,-1 0 0,1 0 0,7 3 0,-8-5 28,-1 0 0,1 0-1,0 0 1,0-1 0,0 1 0,1-1 0,-1 0 0,0 0 0,0 0 0,0 0 0,0 0 0,0-1 0,0 1 0,0-1 0,0 0 0,0 0 0,0 0 0,-1 0 0,1-1 0,0 1 0,-1-1 0,1 0 0,-1 1 0,1-1 0,-1 0 0,0-1 0,3-2 0,2-2-75,0-1 1,-1 0-1,0 0 0,0-1 1,-1 0-1,0 0 1,0 0-1,-1-1 1,-1 0-1,1 1 1,-1-1-1,-1 0 0,0-1 1,1-19-1,-3 16-5,0-1 0,-1 0-1,0 0 1,-1 1 0,-1-1-1,-1 1 1,0 0 0,0 0-1,-13-25 1,15 34 1,1 1 0,0-1 0,0 0 0,0 0 0,0 0 0,1 0 0,0 1 0,1-9 0,-1 0 0,14 31-5218,1 0-1373,-2 0-199,4-1-3470</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4.314"/>
    </inkml:context>
    <inkml:brush xml:id="br0">
      <inkml:brushProperty name="width" value="0.025" units="cm"/>
      <inkml:brushProperty name="height" value="0.025" units="cm"/>
    </inkml:brush>
  </inkml:definitions>
  <inkml:trace contextRef="#ctx0" brushRef="#br0">117 319 17296,'0'0'2771,"0"-11"149,-1-35-240,1 45-2574,0 0 0,0-1 0,0 1 0,0 0 0,0-1 1,-1 1-1,1 0 0,0-1 0,-1 1 0,1 0 0,-1 0 0,1 0 0,-1-1 0,0 1 0,1 0 1,-1 0-1,0 0 0,0 0 0,0 0 0,0 0 0,1 0 0,-2 0 0,1 0 0,0 1 1,0-1-1,0 0 0,0 1 0,0-1 0,-1 1 0,1-1 0,0 1 0,0-1 0,-1 1 0,1 0 1,0 0-1,-1-1 0,1 1 0,0 0 0,-3 1 0,1-1-68,1 1 0,-1 0 0,0 0 0,1 0 0,-1 0 0,1 0 0,-1 0 0,1 1 0,0-1 0,-1 1 0,1-1 0,0 1 0,0 0 0,0 0 0,-2 4 1,-2 4-20,0 0 1,1 0 0,1 1-1,0-1 1,0 1 0,1 0 0,0 1-1,1-1 1,0 0 0,1 1-1,1-1 1,0 18 0,0-27-18,1 0 0,-1 0 0,1 0 0,-1-1 0,1 1 0,0 0 1,-1-1-1,1 1 0,0 0 0,0-1 0,0 1 0,0-1 0,1 1 0,-1-1 0,0 0 1,1 0-1,-1 1 0,0-1 0,1 0 0,0 0 0,-1 0 0,1-1 0,-1 1 0,1 0 1,0 0-1,0-1 0,0 1 0,-1-1 0,1 0 0,0 0 0,0 1 0,0-1 1,0 0-1,-1 0 0,1-1 0,0 1 0,0 0 0,2-1 0,4 0 27,0-1 0,0 1 0,0-1 0,0-1 1,0 1-1,-1-1 0,11-6 0,-8 3-20,31-18 100,-40 24-114,0-1 1,0 1-1,0-1 0,0 1 0,0 0 0,0-1 0,0 1 0,0 0 0,0 0 0,0 0 0,0 0 0,1 0 0,-1 0 0,0 0 0,0 0 0,0 0 0,0 1 0,0-1 0,0 0 0,0 1 0,0-1 1,0 1-1,0-1 0,0 1 0,-1-1 0,1 1 0,0 0 0,0-1 0,0 1 0,-1 0 0,1 0 0,0-1 0,-1 1 0,1 0 0,-1 0 0,1 0 0,0 1 0,7 27 14,-1 0-1,-1 0 1,-2 1-1,-1 0 0,-1 0 1,-3 33-1,2-15 13,0-19 17,0 11 265,-1-1-1,-6 51 0,4-79-250,0-1-1,0 1 1,-1-1-1,0 0 1,-1 1-1,0-1 1,-1-1-1,0 1 1,0-1-1,-1 0 1,0 0-1,-1 0 1,-9 9-1,14-17-51,1 1 0,-1 0 0,0-1 0,0 1 0,0-1 0,0 0 0,0 1 0,0-1 0,0 0 0,0 0 0,0-1 0,-1 1 0,1 0 0,0-1 0,-1 1 0,1-1 0,0 0 0,-1 0 0,-2 0 0,3 0 0,0-1 0,1 0 0,-1 1 0,1-1 0,-1 0 0,1 0 0,-1 0 0,1 0 0,0 0 0,-1-1 0,1 1 0,0 0 0,0 0 0,0-1 0,0 1 0,0-1 0,0 1 0,0-1 0,1 0 0,-1 1 0,1-1 0,-1 1 0,1-1 0,-1 0 0,1 0 0,0-3 0,-2-11 0,1 0 0,0 0 0,1-1 0,1 1 0,1 0 0,1-1 0,0 1 0,0 1 0,2-1 0,0 0 0,15-29 0,7-5 0,2 1 0,39-50 0,-29 43 0,-12 18 0,20-30 0,46-87 0,-82 134 0,0-1 0,-2 0 0,-1-1 0,-1 0 0,-1 0 0,0-1 0,-2 1 0,2-44 0,-6 66 0,0-1 0,0 0 0,0 1 0,0-1 0,0 0 0,0 1 0,-1-1 0,1 1 0,0-1 0,-1 0 0,1 1 0,-1-1 0,0 1 0,1-1 0,-1 1 0,0 0 0,0-1 0,-2-1 0,2 2 0,0 1 0,0 0 0,1-1 0,-1 1 0,0 0 0,0-1 0,0 1 0,0 0 0,0 0 0,0 0 0,0 0 0,0 0 0,0 0 0,0 0 0,0 0 0,0 1 0,0-1 0,0 0 0,0 0 0,0 1 0,0-1 0,-1 1 0,-4 3 0,1-1 0,-1 1 0,1 0 0,0 1 0,0-1 0,0 1 0,-6 8 0,-5 8 0,1 0 0,1 2 0,2-1 0,-12 27 0,20-38 0,-1 0 0,2 0 0,-1 1 0,1 0 0,1 0 0,0-1 0,1 1 0,0 0 0,1 0 0,0 1 0,3 12 0,-2-22-93,-1-1 0,1 1-1,0-1 1,0 0 0,0 1 0,0-1-1,1 0 1,-1 0 0,1 0 0,-1 0 0,1 0-1,0 0 1,0 0 0,0 0 0,0-1 0,0 1-1,0-1 1,0 1 0,0-1 0,1 0-1,-1 0 1,1 0 0,-1 0 0,0-1 0,5 2-1,5 0-1579,1 0 0,0-1-1,24-1 1,-24 0-100,22 0-10335</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4.661"/>
    </inkml:context>
    <inkml:brush xml:id="br0">
      <inkml:brushProperty name="width" value="0.025" units="cm"/>
      <inkml:brushProperty name="height" value="0.025" units="cm"/>
    </inkml:brush>
  </inkml:definitions>
  <inkml:trace contextRef="#ctx0" brushRef="#br0">1 0 26937,'0'0'5830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0.584"/>
    </inkml:context>
    <inkml:brush xml:id="br0">
      <inkml:brushProperty name="width" value="0.025" units="cm"/>
      <inkml:brushProperty name="height" value="0.025" units="cm"/>
    </inkml:brush>
  </inkml:definitions>
  <inkml:trace contextRef="#ctx0" brushRef="#br0">1 22 18738,'0'0'7463,"63"-21"-6118,-34 20-608,0 1-577,2 0-128,1 0-1025,-4 2-1601,-5 6-930,-5-4-1825,-5-3-2819</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5.113"/>
    </inkml:context>
    <inkml:brush xml:id="br0">
      <inkml:brushProperty name="width" value="0.025" units="cm"/>
      <inkml:brushProperty name="height" value="0.025" units="cm"/>
    </inkml:brush>
  </inkml:definitions>
  <inkml:trace contextRef="#ctx0" brushRef="#br0">1 100 20179,'0'0'9011,"0"9"-8423,3 55 159,3-1 0,3 0 1,34 120-1,-42-180-747,0 1 0,0-1 0,0 1 0,1-1 0,-1 0 0,1 1 0,0-1 0,0 0 0,0 0 0,1 0 0,4 4 0,-6-6 0,1 0 0,-1-1 0,1 1 0,-1 0 0,1-1 0,-1 1 0,1-1 0,0 1 0,-1-1 0,1 0 0,0 0 0,-1 0 0,1 0 0,0 0 0,-1 0 0,1 0 0,0 0 0,-1-1 0,1 1 0,0-1 0,-1 1 0,1-1 0,-1 0 0,1 1 0,-1-1 0,1 0 0,-1 0 0,2-2 0,7-4 0,-1-1 0,-1 0 0,0 0 0,0-1 0,-1 0 0,0 0 0,11-20 0,37-79 0,-48 93 0,11-25 0,-1-1 0,-2-1 0,-2 0 0,-2-1 0,8-60 0,-19 179-7530,0-30 726,0-30-3910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5.797"/>
    </inkml:context>
    <inkml:brush xml:id="br0">
      <inkml:brushProperty name="width" value="0.025" units="cm"/>
      <inkml:brushProperty name="height" value="0.025" units="cm"/>
    </inkml:brush>
  </inkml:definitions>
  <inkml:trace contextRef="#ctx0" brushRef="#br0">331 230 12780,'10'-54'7434,"-6"12"-2655,-1-43 0,-2 83-4735,-1 1-1,0-1 1,0 0 0,0 1-1,0-1 1,0 0 0,0 1-1,0-1 1,0 0-1,-1 0 1,1 1 0,-1-1-1,1 1 1,-1-1 0,0 0-1,0 1 1,1-1-1,-1 1 1,0 0 0,0-1-1,-1 1 1,1 0 0,0-1-1,0 1 1,-1 0-1,1 0 1,0 0 0,-1 0-1,1 0 1,-1 1 0,1-1-1,-1 0 1,0 1-1,1-1 1,-1 1 0,0-1-1,1 1 1,-1 0 0,0 0-1,1 0 1,-1 0-1,0 0 1,0 0 0,1 0-1,-1 0 1,0 1-1,-2 0 1,-4 1 46,1 1 0,-1 0 0,1 0 1,0 1-1,0-1 0,0 1 0,1 1 0,-1 0 0,-7 7 0,-9 13-90,0 0 0,2 2 0,1 1 0,1 0 0,2 2 0,1 0 0,1 1 0,1 0 0,2 1 0,1 0 0,2 1 0,-6 40 0,14-67 0,0-1 0,1 1 0,0-1 0,0 1 0,0-1 0,0 1 0,1-1 0,0 0 0,0 1 0,1-1 0,-1 0 0,1 0 0,0 0 0,1 0 0,-1 0 0,1 0 0,4 5 0,-3-5 0,1-1 0,-1-1 0,1 1 0,0-1 0,0 0 0,0 0 0,0 0 0,0-1 0,1 1 0,-1-1 0,1-1 0,0 1 0,-1-1 0,1 0 0,11 1 0,-5-2 0,0 1 0,0-2 0,0 0 0,0 0 0,0-1 0,0 0 0,0-1 0,0-1 0,13-5 0,-21 7 0,0 1 0,-1-1 0,1 0 0,-1 0 0,1 0 0,-1 0 0,1-1 0,-1 1 0,0-1 0,0 0 0,-1 0 0,1 0 0,0-1 0,-1 1 0,0 0 0,0-1 0,0 0 0,0 1 0,-1-1 0,1 0 0,-1 0 0,0 0 0,0 0 0,0 0 0,-1 0 0,1 0 0,-1 0 0,0 0 0,0 0 0,-2-8 0,1 9 0,0 0 0,0 1 0,0-1 0,0 1 0,-1 0 0,1-1 0,-1 1 0,0 0 0,0 0 0,1 0 0,-1 0 0,-1 0 0,1 1 0,0-1 0,0 0 0,-1 1 0,1 0 0,0-1 0,-1 1 0,1 0 0,-1 0 0,0 1 0,1-1 0,-1 0 0,-3 1 0,-9-3 0,-1 1 0,1 1 0,-17 0 0,29 1 0,1 0 0,1 0 0,-1 0 0,1 0 0,-1-1 0,1 2 0,-1-1 0,1 0 0,-1 0 0,1 0 0,0 1 0,-1-1 0,1 0 0,-1 1 0,1-1 0,0 1 0,-1 0 0,1 0 0,0-1 0,0 1 0,-1 0 0,1 0 0,0 0 0,0 0 0,0 0 0,0 0 0,0 1 0,0-1 0,0 2 0,1-3 0,0 0 0,0 1 0,0-1 0,0 0 0,1 1 0,-1-1 0,0 0 0,0 1 0,0-1 0,1 0 0,-1 0 0,0 1 0,0-1 0,1 0 0,-1 0 0,0 1 0,1-1 0,-1 0 0,0 0 0,1 0 0,-1 0 0,0 1 0,1-1 0,-1 0 0,0 0 0,1 0 0,-1 0 0,1 0 0,-1 0 0,0 0 0,1 0 0,-1 0 0,0 0 0,1 0 0,-1 0 0,1 0 0,-1 0 0,1-1 0,18-1 0,-4-2 0,1 0 0,-2-2 0,1 0 0,-1 0 0,0-2 0,0 1 0,-1-2 0,23-18 0,42-25 0,-77 52 0,-1 0 0,1-1 0,-1 1 0,1 0 0,-1 0 0,1 0 0,-1-1 0,1 1 0,0 0 0,-1 0 0,1 0 0,-1 0 0,1 0 0,-1 0 0,1 0 0,0 0 0,-1 1 0,1-1 0,-1 0 0,1 0 0,-1 0 0,1 0 0,-1 1 0,1-1 0,-1 0 0,1 1 0,-1-1 0,1 0 0,-1 1 0,0-1 0,1 1 0,-1-1 0,1 0 0,-1 1 0,0-1 0,1 1 0,-1-1 0,0 1 0,0-1 0,1 1 0,-1 0 0,0-1 0,0 1 0,0-1 0,0 1 0,0-1 0,0 1 0,0-1 0,0 1 0,0 0 0,0-1 0,0 2 0,0 43 0,-1-31 0,-1 9 0,0-1 0,-8 28 0,6-33 0,1 0 0,1 0 0,0 0 0,1 32 0,1-49-39,0 1 0,1-1 0,-1 1 0,0-1 0,0 1 0,0-1 0,1 0-1,-1 1 1,0-1 0,1 1 0,-1-1 0,0 1 0,1-1 0,-1 0 0,1 1 0,-1-1 0,1 0 0,-1 0 0,1 1 0,-1-1 0,1 0 0,-1 0-1,1 0 1,-1 1 0,1-1 0,-1 0 0,1 0 0,-1 0 0,1 0 0,-1 0 0,1 0 0,-1 0 0,1 0 0,-1 0 0,1 0 0,-1 0 0,1-1-1,0 1 1,-1 0 0,0 0 0,1 0 0,-1-1 0,2 0 0,22-11-4787,3-15-2434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6.186"/>
    </inkml:context>
    <inkml:brush xml:id="br0">
      <inkml:brushProperty name="width" value="0.025" units="cm"/>
      <inkml:brushProperty name="height" value="0.025" units="cm"/>
    </inkml:brush>
  </inkml:definitions>
  <inkml:trace contextRef="#ctx0" brushRef="#br0">61 0 27578,'0'0'2595,"-40"61"-1,29-25-2594,8 7 0,3 0 0,0 4 0,0-2 0,3-2 0,-1-2 0,-2-6 0,0-5-1153,0-8-320,0-8-706,-2-10-1408,-7-15-15279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46.530"/>
    </inkml:context>
    <inkml:brush xml:id="br0">
      <inkml:brushProperty name="width" value="0.025" units="cm"/>
      <inkml:brushProperty name="height" value="0.025" units="cm"/>
    </inkml:brush>
  </inkml:definitions>
  <inkml:trace contextRef="#ctx0" brushRef="#br0">22 192 18193,'-4'-12'3652,"1"3"-3170,0-2 911,0-1 0,0 1 0,-2-23 0,5 31-1189,0 0 0,0 0 0,0 0 0,0-1 0,0 1 0,1 0 0,-1 0 0,1 0 0,0 0 0,0 0 0,0 0 0,0 0 0,1 1 0,-1-1 0,1 0 0,0 1 0,0-1 0,-1 1 0,2-1 0,-1 1 0,0 0 0,4-3 0,4-1-182,1 1 0,1 0 0,-1 1 0,1 1 0,-1-1 0,1 2 0,0-1 0,0 2 0,24-1 0,-2 2-37,0 1 1,45 8-1,-52-4 15,0 0 0,-1 2 0,41 16 0,-58-19 0,0 1 0,0-1 0,0 2 0,-1-1 0,14 13 0,-19-15 0,0 0 0,0 0 0,0 1 0,0-1 0,-1 1 0,1 0 0,-1-1 0,0 1 0,0 0 0,0 1 0,-1-1 0,0 0 0,2 8 0,-3-5 0,0-1 0,0 0 0,-1 0 0,0 1 0,0-1 0,-1 0 0,0 0 0,0 0 0,0 0 0,-1 0 0,1-1 0,-2 1 0,1-1 0,0 0 0,-1 0 0,0 0 0,0 0 0,-7 5 0,-11 12 0,-2-2 0,-35 25 0,39-31 0,-6 4 0,18-14 0,1 0 0,0 1 0,0 0 0,0 0 0,1 0 0,0 1 0,0 0 0,0 0 0,1 1 0,-7 9 0,12-15 0,0-1 0,-1 1 0,1-1 0,0 1 0,0 0 0,0-1 0,0 1 0,0 0 0,0-1 0,0 1 0,0-1 0,0 1 0,0 0 0,0-1 0,0 1 0,0 0 0,1-1 0,-1 1 0,0-1 0,0 1 0,1-1 0,-1 1 0,0-1 0,1 1 0,-1-1 0,0 1 0,1-1 0,-1 1 0,1-1 0,-1 1 0,1-1 0,-1 0 0,1 1 0,-1-1 0,1 0 0,0 1 0,24 5 0,-20-5 0,93 13 158,-26-5-1050,-1 3-1,133 40 0,-164-36-9143</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7:53.144"/>
    </inkml:context>
    <inkml:brush xml:id="br0">
      <inkml:brushProperty name="width" value="0.025" units="cm"/>
      <inkml:brushProperty name="height" value="0.025" units="cm"/>
    </inkml:brush>
  </inkml:definitions>
  <inkml:trace contextRef="#ctx0" brushRef="#br0">0 367 11883,'11'3'2403,"6"3"-2345,0-2 1,0 0 0,0-1 0,1-1-1,-1-1 1,1 0 0,-1-1 0,1-1 0,32-5-1,20-9 312,78-26-1,-58 15-153,-17 6-194,1 4-1,0 2 0,1 4 1,0 3-1,0 4 0,1 2 1,-1 4-1,78 13 0,-92-5 121,96 18 874,255 15-1,312-70 801,-111-1-984,-327 27-631,933-25 383,234-121 516,-1111 96-246,530-9 0,-778 59-723,189 5 241,-237-2-396,0 3-1,0 1 0,-1 3 0,44 15 0,-84-24-212,13 7-1444,-10-1-2348,-6-2-3498</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8:08.005"/>
    </inkml:context>
    <inkml:brush xml:id="br0">
      <inkml:brushProperty name="width" value="0.025" units="cm"/>
      <inkml:brushProperty name="height" value="0.025" units="cm"/>
    </inkml:brush>
  </inkml:definitions>
  <inkml:trace contextRef="#ctx0" brushRef="#br0">4854 278 7175,'0'0'6454,"-4"-8"-6257,-12-23-90,14 30-77,0 0 0,0-1 0,0 1 0,0 0-1,0 0 1,-1 1 0,1-1 0,0 0 0,-1 1 0,1-1 0,0 1-1,-1 0 1,1 0 0,-1 0 0,1 0 0,-1 0 0,1 0 0,0 1-1,-4 0 1,-2 0 243,-31-3 777,0-2 0,-44-11-1,6 2-413,-246-49 149,258 55-669,-1 2 1,-98 7-1,47 1 229,-239-14 432,1 0-609,102 14-128,-219-4 929,195-28-645,12 1-194,-544 20 8,735 10-95,-1 4-1,0 3 1,-124 32-1,149-28-12,2 3 0,0 2 0,0 3 0,2 1 0,1 2-1,-56 40 1,81-49-14,1 1 0,0 1-1,1 1 1,1 1-1,1 0 1,1 1 0,-24 40-1,32-48-16,1 0 0,0 0 0,1 0 0,1 1 0,0 0 0,0 0 0,1 0 0,1 0 0,0 0 0,1 1 0,1-1-1,0 0 1,1 1 0,0-1 0,1 0 0,4 19 0,-2-21-4,0-1 0,0 0 0,1-1 0,0 1 0,1-1 0,0 0 0,0 0 0,1-1 0,0 1 0,16 12 0,-9-9-5,0-2 0,2 0 0,-1 0 0,1-2 0,32 13-1,5-4 14,1-2-1,1-2 0,62 5 0,-116-18-2,74 11 4,542 88 19,550 99-12,-1000-179-3,1-7 1,251-14-1,331-71 26,-398 39-43,97-13 28,-398 40-13,-1-2 1,0-3-1,-1-1 0,69-29 0,-103 35 1,-1-1 1,0 0-1,0-1 0,-1-1 1,0 0-1,0 0 0,18-21 1,-24 21 7,0 1 1,0-1 0,-1 0-1,0-1 1,-1 0 0,0 1-1,0-2 1,-1 1 0,-1 0-1,0-1 1,2-20 0,-2 16 1,-2 0 0,0 0 1,-1 0-1,0 0 1,-2 0-1,1 0 0,-2 1 1,0-1-1,-1 1 0,-1-1 1,0 1-1,-1 0 0,-1 1 1,0-1-1,-1 1 0,-1 1 1,0 0-1,0 0 0,-1 1 1,-1 0-1,0 0 0,-1 1 1,-17-12-1,-33-21 31,-2 4-1,-1 2 0,-103-43 1,77 39 13,85 39-88,-285-127 337,245 114-853,0 2-1,-1 1 1,0 3-1,-77-7 1,48 13-4006,-4 4-5305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8:40.453"/>
    </inkml:context>
    <inkml:brush xml:id="br0">
      <inkml:brushProperty name="width" value="0.025" units="cm"/>
      <inkml:brushProperty name="height" value="0.025" units="cm"/>
    </inkml:brush>
  </inkml:definitions>
  <inkml:trace contextRef="#ctx0" brushRef="#br0">3629 139 7911,'-14'-2'433,"-462"-46"-1436,-19 26 445,480 22 662,-497-32 2085,-148-3-1213,128 46 211,441-3-345,0 3-1,1 5 1,-160 49 0,223-55-754,-1 1 0,2 1-1,-1 1 1,2 1 0,0 2 0,1 0 0,0 2 0,-34 33 0,44-37-90,1 2 1,0 0 0,1 0 0,1 1 0,0 1-1,2-1 1,0 2 0,0-1 0,2 1 0,1 1-1,0-1 1,1 1 0,-2 25 0,4-24 10,1 1 0,1-1 0,0 0-1,2 1 1,1-1 0,1 0 0,0 1 0,2-2 0,0 1 0,1 0 0,2-1 0,0 0 0,1-1-1,0 0 1,2 0 0,0-1 0,1 0 0,1-1 0,1-1 0,18 18 0,-1-8 58,0-1-1,2-2 1,0-1 0,1-2 0,1-1 0,1-2 0,1-1-1,73 20 1,-4-9 903,219 24 0,-54-29 418,454-22 0,269-96-1191,174-91-138,-1140 181-193,-5 2-727,1-1 0,-1-1 0,41-17 0,-59 21 571,0 0 0,0-1-1,-1 1 1,1-1 0,-1-1-1,1 1 1,-1 0 0,0-1-1,0 0 1,-1 0 0,1 0-1,-1-1 1,0 1 0,0-1 0,0 1-1,-1-1 1,0 0 0,0 0-1,0 0 1,0-1 0,-1 1-1,1-7 1,0-37-10595</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8:41.403"/>
    </inkml:context>
    <inkml:brush xml:id="br0">
      <inkml:brushProperty name="width" value="0.025" units="cm"/>
      <inkml:brushProperty name="height" value="0.025" units="cm"/>
    </inkml:brush>
  </inkml:definitions>
  <inkml:trace contextRef="#ctx0" brushRef="#br0">1377 7798 17072,'-8'7'342,"-10"8"-336,-36 31 226,50-42-164,0-1 0,-1-1 0,1 1 1,-1-1-1,1 1 0,-1-1 1,0 0-1,0-1 0,0 0 0,0 1 1,-7 0-1,11-3-70,0 0-1,1 0 1,-1 0 0,0 0 0,0 1 0,0-1 0,1 0 0,-1 0-1,0 0 1,1-1 0,-1 1 0,1 0 0,-1 0 0,1 0-1,0 0 1,-1 0 0,1-1 0,0 1 0,0 0 0,0 0-1,0 0 1,0-1 0,0 1 0,0 0 0,1-2 0,-1-3-22,-14-190 192,-75-371 0,3 239-53,-11-49 229,-230-928-160,227 920-112,-20-127 621,23-5-1,-53-901 0,124 487 640,-13-237-683,38 1140-596,1 17 20,0 0 0,-1-1 0,0 1 0,-1 0 0,0 0 0,-1-1 0,0 2 0,-6-14 0,9 23-71,0 0 0,0 1 1,0-1-1,-1 1 0,1-1 1,0 0-1,-1 1 0,1-1 1,-1 1-1,1-1 0,0 1 1,-1 0-1,1-1 0,-1 1 1,1-1-1,-1 1 0,0 0 1,1-1-1,-1 1 1,1 0-1,-1 0 0,0-1 1,1 1-1,-1 0 0,1 0 1,-1 0-1,0 0 0,1 0 1,-1 0-1,0 0 0,0 0 1,-14 16-1022,-2 30-3566,17-45 4305,-5 20-3841,2-5-1383</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8:41.803"/>
    </inkml:context>
    <inkml:brush xml:id="br0">
      <inkml:brushProperty name="width" value="0.025" units="cm"/>
      <inkml:brushProperty name="height" value="0.025" units="cm"/>
    </inkml:brush>
  </inkml:definitions>
  <inkml:trace contextRef="#ctx0" brushRef="#br0">86 377 15150,'0'0'1137,"-11"6"-218,4-3-642,0-1-58,1 0 0,0 1 0,1-1 0,-1 1 0,0 0-1,1 1 1,-1 0 0,1 0 0,0 0 0,-6 6 0,11-9 160,12-13-16,10-24 327,-1 0 1,-1-1 0,-3-1-1,18-52 1,-14 34-160,30-57 1,-51 113-524,0-1 1,1 1-1,-1-1 0,0 1 1,0 0-1,0-1 0,0 1 1,1-1-1,-1 1 0,0-1 1,0 1-1,1 0 0,-1-1 1,0 1-1,0 0 0,1-1 1,-1 1-1,1 0 0,-1-1 1,0 1-1,1 0 0,-1 0 1,1 0-1,-1-1 0,0 1 1,1 0-1,-1 0 0,1 0 0,-1 0 1,1 0-1,-1 0 0,1 0 1,-1 0-1,1 0 0,-1 0 1,1 0-1,-1 0 0,0 0 1,1 0-1,-1 0 0,1 0 1,-1 0-1,1 1 0,-1-1 1,1 0-1,-1 0 0,0 1 1,1-1-1,-1 0 0,0 0 1,1 1-1,-1-1 0,0 1 1,1-1-1,-1 0 0,0 1 0,0-1 1,1 1-1,15 33 67,-10-20-48,15 28-20,3 0 1,1-2 0,2-1 0,2-1-1,41 43 1,-43-55-1726,1-1-1,31 21 1,-8-12-3605</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8:43.397"/>
    </inkml:context>
    <inkml:brush xml:id="br0">
      <inkml:brushProperty name="width" value="0.025" units="cm"/>
      <inkml:brushProperty name="height" value="0.025" units="cm"/>
    </inkml:brush>
  </inkml:definitions>
  <inkml:trace contextRef="#ctx0" brushRef="#br0">5502 264 5285,'0'0'1126,"-6"-9"300,-2-2-882,0 0 0,-1 0 0,-1 1 0,1 0 0,-2 0 0,1 2 0,-1-1 0,-1 1 0,0 1 0,-24-12 0,7 8-427,-2 1 0,1 2-1,-1 1 1,0 1 0,-37-2 0,-162 4 892,146 5-669,-412 13 295,36 1 203,-302-19 576,1-40-767,-553-25-540,1234 70-74,0 4 0,0 3 0,0 4 0,-124 34 0,162-32 59,-1 1 0,2 3 0,-75 43 0,90-45-28,1 2 0,1 0 0,1 2 1,0 1-1,2 0 0,-30 38 0,42-46-67,0 0 0,1 1 0,0 0 0,1 0 0,1 1 0,0 0 0,1 0 0,1 0 0,0 1 0,1-1 0,1 1 0,0 0 0,1 0 0,2 24 0,1-22 35,0 1 1,2 0 0,0-1-1,2 0 1,0 0 0,0 0-1,2 0 1,0-1 0,1-1 0,1 1-1,21 26 1,-3-9 227,2-2 0,1-1 0,2-1 0,1-1-1,63 39 1,-43-35-46,1-4-1,2-1 0,86 28 0,-21-20-71,2-6-1,0-5 1,178 13 0,781-19-9,44-107-111,-8-75-65,-483 42-156,-18-56 99,-612 175 101,208-87 36,-194 79-25,0 0 0,0-2 0,-2-1 0,1 0 0,-2-1 0,0-1 0,30-33-1,-43 43 9,0 0 0,0-1 0,-1 1 0,0-1 0,0 0 0,0 0 0,-1 0 0,1 0 0,-1 0 0,-1-1 0,1 1 0,-1-1-1,-1 1 1,1-1 0,-1 0 0,0 1 0,-1-11 0,-2 8 34,1 0 0,-1-1 0,0 1 0,-1 1 0,0-1 0,-1 0 0,0 1 0,0 0 0,-1 0 0,-12-13 1,-5-1 34,-1 0 1,-1 2-1,-1 0 1,-1 2-1,0 1 1,-31-14 0,-13-1-60,0 3 0,-2 4 1,-1 3-1,-1 2 1,-1 5-1,-83-8 0,-468 2-56,7 58-1966,130-3-6281,321-30 84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0.927"/>
    </inkml:context>
    <inkml:brush xml:id="br0">
      <inkml:brushProperty name="width" value="0.025" units="cm"/>
      <inkml:brushProperty name="height" value="0.025" units="cm"/>
    </inkml:brush>
  </inkml:definitions>
  <inkml:trace contextRef="#ctx0" brushRef="#br0">250 0 12332,'-10'5'1510,"-10"4"-1068,1 0 0,0 2-1,1 0 1,1 1 0,0 1-1,0 0 1,-16 18 0,25-23-233,0 2 0,1-1 0,0 1 0,0 1 0,1-1 0,0 1-1,1 0 1,0 0 0,1 1 0,0-1 0,1 1 0,0 0 0,1 0 0,-1 23 0,2-23-103,1 1 0,0-1 0,1 1 0,0-1 0,1 0 0,1 1 0,0-1 1,5 13-1,-5-19-95,0-1 1,0 0-1,0 1 1,1-1-1,0-1 1,0 1 0,0-1-1,0 1 1,1-1-1,0 0 1,0-1-1,0 1 1,0-1 0,0 0-1,1 0 1,-1-1-1,1 1 1,9 1 0,2 0 300,1 0 1,1-1 0,-1-1-1,0-1 1,0-1 0,1 0 0,-1-2-1,0 0 1,0 0 0,0-2 0,0 0-1,0-2 1,-1 1 0,0-2 0,0-1-1,-1 0 1,29-19 0,-32 19-76,-1 0 0,0-1 0,0-1 0,-1 0 0,0-1 0,-1 0 1,0 0-1,-1-1 0,0 0 0,-1-1 0,-1 0 0,0 0 0,0 0 0,-1-1 0,-1 0 0,0-1 0,-1 1 1,-1-1-1,0 0 0,-1 1 0,-1-1 0,0-17 0,-1 28-255,0-1 1,-1 1-1,0 0 1,0 0-1,0 0 1,0 0-1,0 1 1,-1-1-1,0 0 1,0 1-1,0-1 1,0 1-1,-1-1 1,1 1-1,-1 0 0,0 0 1,-4-4-1,2 3-70,-1 0 0,0 0-1,0 1 1,0 0-1,-1 0 1,1 1-1,-1-1 1,0 1 0,-10-1-1,-1 0-298,1 2 0,0 0 0,0 1-1,-1 1 1,1 0 0,0 1 0,-27 7 0,-4 7-4354,5 0-1499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01.814"/>
    </inkml:context>
    <inkml:brush xml:id="br0">
      <inkml:brushProperty name="width" value="0.025" units="cm"/>
      <inkml:brushProperty name="height" value="0.025" units="cm"/>
    </inkml:brush>
  </inkml:definitions>
  <inkml:trace contextRef="#ctx0" brushRef="#br0">1 217 15791,'9'0'32,"153"-5"25,297-51-1,-87 5 1619,569 28 2139,-655 24-2983,1228-41 1763,-1424 37-2740,79-7-111,-58-6-4107,-55 3-2715</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8.966"/>
    </inkml:context>
    <inkml:brush xml:id="br0">
      <inkml:brushProperty name="width" value="0.025" units="cm"/>
      <inkml:brushProperty name="height" value="0.025" units="cm"/>
    </inkml:brush>
  </inkml:definitions>
  <inkml:trace contextRef="#ctx0" brushRef="#br0">59 17 3587,'0'0'5718,"-9"0"-3188,-26 3-651,20 1-108,22 0-663,20 0-4,174-19 1341,5-1-1815,341 47-230,192-13 2240,-489-21-2141,659 50-439,-426-13-24,807 2-353,-1207-34 314,635 19 3,156 2 0,-773-23 0,334 17 0,-428-15-431,0-1 0,0 1 1,0 0-1,-1 1 0,1 0 0,10 6 0,23 8-4657,-24-15-3688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1.567"/>
    </inkml:context>
    <inkml:brush xml:id="br0">
      <inkml:brushProperty name="width" value="0.025" units="cm"/>
      <inkml:brushProperty name="height" value="0.025" units="cm"/>
    </inkml:brush>
  </inkml:definitions>
  <inkml:trace contextRef="#ctx0" brushRef="#br0">61 63 8456,'0'0'3433,"-9"1"-2109,3-1-1008,4-1-202,-1 1 0,1 0 0,-1 0 0,0 0 1,1 0-1,-1 0 0,1 1 0,-1-1 0,0 1 0,1 0 0,-1 0 1,1 0-1,0 0 0,-4 2 0,5-3-64,1 0 0,0 0 0,0 1 0,-1-1 0,1 0 0,0 0 0,0 0 0,0 0 0,-1 1 0,1-1 0,0 0 0,0 0 0,0 1 0,0-1 0,-1 0 0,1 0 0,0 1 0,0-1 0,0 0 0,0 0 0,0 1 0,0-1 0,0 0 0,0 1 0,0-1 0,0 0 0,0 0 0,0 1 0,0-1 0,0 0 0,0 0 0,0 1 0,0-1 0,0 0 0,0 1 0,0-1 0,1 0 0,-1 0 0,0 1 0,0-1 0,14 7 746,19-2 10,50-2 205,0-5 0,152-21 0,-33 1-729,845-22 1232,2 38-154,-1010 6-1234,-27 2-159,-23 2 224,-21 3 243,-498 11-1041,138-10-131,-221 39 663,-300 9 145,908-56-65,-19 1 71,-1 0 0,1-3 1,0 0-1,-1-1 0,1-1 1,-37-12-1,59 16-42,1 0-1,0-1 1,-1 1-1,1-1 1,0 1-1,-1-1 1,1 0 0,0 1-1,0-1 1,0 0-1,0 0 1,-1 0-1,1 0 1,0 0 0,1 0-1,-1 0 1,-2-2-1,4 2-25,-1 1 1,0-1-1,0 1 0,1-1 1,-1 1-1,1-1 0,-1 1 0,0-1 1,1 1-1,-1-1 0,1 1 1,-1-1-1,1 1 0,-1 0 0,1-1 1,-1 1-1,1 0 0,0-1 0,-1 1 1,1 0-1,-1 0 0,1 0 1,0 0-1,-1-1 0,2 1 0,54-7 0,976-9 48,-678 18-85,-230-2 24,391-6-674,-351-3 514,183-36 0,-316 39 247,-31 6-74,0 0 1,-1 0-1,1-1 0,0 1 1,0 0-1,0 0 1,0 0-1,0 0 1,0 0-1,0 0 0,0 0 1,0 0-1,0 0 1,0 0-1,0-1 0,0 1 1,0 0-1,0 0 1,0 0-1,0 0 0,0 0 1,0 0-1,0 0 1,0 0-1,0 0 1,0-1-1,0 1 0,0 0 1,0 0-1,0 0 1,0 0-1,0 0 0,1 0 1,-1 0-1,0 0 1,0 0-1,0 0 0,0 0 1,0 0-1,0-1 1,0 1-1,0 0 1,0 0-1,-53 0 474,-401 31-56,263-14-409,-16 4-98,2-1-1462,72-12-2454,65-8-2206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31.109"/>
    </inkml:context>
    <inkml:brush xml:id="br0">
      <inkml:brushProperty name="width" value="0.025" units="cm"/>
      <inkml:brushProperty name="height" value="0.025" units="cm"/>
    </inkml:brush>
  </inkml:definitions>
  <inkml:trace contextRef="#ctx0" brushRef="#br0">4537 591 9833,'0'0'2621,"-10"-7"-1975,-30-17-454,-2 1 0,-1 3 0,-1 1 0,-1 2-1,0 2 1,-1 2 0,0 2 0,-86-9 0,-43 6 1136,-186 10 1,224 5-1677,-555 32 620,519-11-226,-333 87-1,343-59 590,2 8-1,-216 108 1,264-106 6,4 5 0,2 5 0,-186 159 0,200-145-511,3 4-1,3 3 0,-102 143 0,157-185-38,2 1 1,2 1-1,-38 96 0,52-106 55,2 0 0,1 1 0,3 0-1,1 1 1,-2 79 0,13-8-116,6-1 0,36 166-1,-4-39-11,-22-89 36,6 46 351,77 292 0,-14-222-106,12-4 0,215 400 0,-160-332-284,3 3 8,-125-272-11,3-1 0,3-3 0,2-1 0,2-2 0,3-2 1,2-2-1,108 86 0,-118-107-5,3-3 0,0 0 0,1-3 0,2-2-1,0-2 1,1-2 0,1-1 0,1-3 0,0-2 0,1-2 0,0-2 0,57 1-1,-30-8 14,0-4 0,0-4 0,107-22 1,-67 1 19,166-63 0,-217 67-14,234-94-68,-238 90-19,-2-3 1,100-69-1,-107 59 67,-1-2-1,-2-2 1,47-57 0,-25 16 1,62-99 0,51-77 9,40-60 27,-178 247-30,-3-2-1,48-118 1,-60 103 41,33-177 0,9-27-8,-49 222-45,79-265 36,-84 262 8,-4-1-1,9-118 0,-15-544 58,-6 137 1205,23 275-1150,-10 173-122,-6-205-1,-12 313-6,-2 0 0,-2 0-1,-2 1 1,-2 0 0,-2 0 0,-2 1-1,-2 0 1,-38-71 0,37 87 145,-1 1 0,-1 1 1,-2 1-1,0 1 0,-2 1 1,-39-33-1,24 27-42,-2 2 1,-1 2-1,-81-39 0,9 19-160,-2 5-1,-201-43 0,147 46-2694,51 12-2922,20 4-3264</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02.843"/>
    </inkml:context>
    <inkml:brush xml:id="br0">
      <inkml:brushProperty name="width" value="0.025" units="cm"/>
      <inkml:brushProperty name="height" value="0.025" units="cm"/>
    </inkml:brush>
  </inkml:definitions>
  <inkml:trace contextRef="#ctx0" brushRef="#br0">96 227 1185,'-10'0'9065,"-70"1"-2803,80-2-6229,0 1 1,-1 0-1,1 0 1,0 0-1,0 0 1,-1 0 0,1 0-1,0 0 1,0-1-1,-1 1 1,1 0 0,0 0-1,0 0 1,0 0-1,-1-1 1,1 1-1,0 0 1,0 0 0,0-1-1,0 1 1,-1 0-1,1 0 1,0-1-1,0 1 1,0 0 0,0 0-1,0-1 1,0 1-1,0 0 1,0-1-1,0 1 1,0 0 0,0 0-1,0-1 1,0 1-1,0 0 1,0 0-1,0-1 1,0 1 0,0 0-1,0-1 1,0 1-1,1 0 1,-1 0-1,0-1 1,0 1 0,0 0-1,0 0 1,1 0-1,-1-1 1,0 1-1,0 0 1,0 0 0,1 0-1,-1 0 1,0-1-1,0 1 1,1 0-1,-1 0 1,0 0 0,1 0-1,-1 0 1,15-15-57,-4 9 128,-1 1 0,1 0 0,1 0 0,-1 1 0,0 1 0,1 0 0,0 1 0,0 0 0,0 0 0,0 1 0,0 1 0,0 0 0,14 2 0,15 5 277,-1 1 0,62 21 0,-6-1-248,22-4-190,2-5 1,0-5 0,0-6-1,221-12 1,482-97 62,-480 50 231,448-47 1152,-393 65-2280,-1 19-5509,-338 14-216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03.512"/>
    </inkml:context>
    <inkml:brush xml:id="br0">
      <inkml:brushProperty name="width" value="0.025" units="cm"/>
      <inkml:brushProperty name="height" value="0.025" units="cm"/>
    </inkml:brush>
  </inkml:definitions>
  <inkml:trace contextRef="#ctx0" brushRef="#br0">74 201 6086,'-9'0'3427,"-56"0"27,93 16-2178,79 24 1671,-68-30-2795,-1-2 1,2-1 0,-1-2-1,64-1 1,89-11-59,231-40 0,-121 9-47,1348-57 1039,-749 57-928,-522 15-176,456-20 1449,-2 49-212,-296 47-1871,-421-46-5898,-73-7-1137</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5.486"/>
    </inkml:context>
    <inkml:brush xml:id="br0">
      <inkml:brushProperty name="width" value="0.025" units="cm"/>
      <inkml:brushProperty name="height" value="0.025" units="cm"/>
    </inkml:brush>
  </inkml:definitions>
  <inkml:trace contextRef="#ctx0" brushRef="#br0">11 1 11979,'0'0'12353,"1"8"-10783,3 70 470,-11 138 0,-2-26 216,9-189-2241,0 0 0,0 0 0,0 0-1,0 0 1,0 0 0,0 0-1,0 0 1,1 0 0,-1 0 0,0 0-1,0-1 1,1 1 0,-1 0-1,1 0 1,-1 0 0,0 0 0,1-1-1,0 1 1,0 1 0,12-5 183,-11 2-209,0-1 0,0 0-1,0 0 1,0 0 0,-1 0 0,1-1-1,0 1 1,-1 0 0,0-1 0,0 1-1,2-5 1,-2 6 0,-1 0 0,1 1 0,-1-1 1,0 0-1,1 1 0,-1-1 0,0 0 0,0 1 0,1-1 0,-1 0 0,0 0 0,0 1 0,0-1 1,0 0-1,0 0 0,0 1 0,0-1 0,0 0 0,0 0 0,-1 1 0,1-1 0,0 0 0,0 1 0,0-1 1,-1 0-1,1 1 0,-1-1 0,1 0 0,0 1 0,-1-1 0,1 1 0,-1-1 0,1 1 0,-1-1 1,0 1-1,1-1 0,-1 1 0,1-1 0,-1 1 0,0 0 0,1-1 0,-1 1 0,0 0 0,1 0 0,-1-1 1,-1 1-1,2 0 96,2 1-37,1 0 0,-1 0 0,1 0 0,-1-1 0,1 1 0,0-1 0,-1 0 0,1 1 0,0-1 0,-1 0 0,6-1 0,-5 1-26,382-19-7304,-384 19 6920,0 0-1,0 0 1,0 0-1,-1 0 1,1 0-1,0 0 0,0 0 1,0-1-1,-1 1 1,1 0-1,0 0 0,0-1 1,-1 1-1,1 0 1,0-1-1,0 1 1,-1-1-1,1 1 0,0-1 1,-1 1-1,1-1 1,-1 0-1,1 1 0,0-2 1,1-7-6130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5.829"/>
    </inkml:context>
    <inkml:brush xml:id="br0">
      <inkml:brushProperty name="width" value="0.025" units="cm"/>
      <inkml:brushProperty name="height" value="0.025" units="cm"/>
    </inkml:brush>
  </inkml:definitions>
  <inkml:trace contextRef="#ctx0" brushRef="#br0">51 22 12107,'0'0'11782,"12"-3"-10164,-7 1-1363,10-2 305,0 0 0,0 1 0,27-2 0,-40 5-512,1-1-1,-1 1 0,1 0 1,0 0-1,-1 0 0,1 0 1,-1 1-1,1-1 0,0 1 1,-1-1-1,1 1 0,-1 0 1,0 0-1,1 0 0,-1 0 1,0 0-1,1 1 0,-1-1 1,0 1-1,0-1 1,0 1-1,0 0 0,0 0 1,-1 0-1,1 0 0,-1 0 1,1 0-1,-1 0 0,0 1 1,1-1-1,-1 0 0,0 1 1,0 2-1,0 4 116,-1-1-1,1 1 1,-2 0 0,1 0-1,-1 0 1,-1 0 0,0-1-1,0 1 1,0 0 0,-1-1-1,-1 0 1,1 0 0,-1 0-1,-6 9 1,-11 15 12,-2-1-1,-26 30 1,7-10-123,31-37-246,-19 26 124,14-13-3627</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6.829"/>
    </inkml:context>
    <inkml:brush xml:id="br0">
      <inkml:brushProperty name="width" value="0.025" units="cm"/>
      <inkml:brushProperty name="height" value="0.025" units="cm"/>
    </inkml:brush>
  </inkml:definitions>
  <inkml:trace contextRef="#ctx0" brushRef="#br0">152 244 12684,'0'0'14675,"-10"-1"-13500,7 1-1137,-1-1 32,0 0 1,0 1 0,0 0 0,0-1-1,0 2 1,0-1 0,0 0 0,0 1-1,0 0 1,0-1 0,0 2 0,0-1 0,0 0-1,0 1 1,1 0 0,-1 0 0,1 0-1,-1 0 1,1 0 0,0 1 0,0-1-1,-4 5 1,1 0 20,1 0-1,0 0 0,0 1 1,1-1-1,0 1 0,1 0 1,-1 0-1,1 0 0,1 1 1,0-1-1,0 1 0,-1 14 1,3-21-77,0-1 0,0 0 0,0 0 0,0 0 0,0 0 0,0 1 1,0-1-1,1 0 0,-1 0 0,1 0 0,-1 0 0,0 0 0,1 0 1,0 0-1,-1 0 0,1 0 0,0 0 0,-1 0 0,1 0 0,0 0 0,0-1 1,0 1-1,0 0 0,0 0 0,0-1 0,0 1 0,0-1 0,0 1 1,0-1-1,0 1 0,0-1 0,0 0 0,0 0 0,0 1 0,1-1 0,-1 0 1,0 0-1,0 0 0,0 0 0,0 0 0,1 0 0,-1-1 0,0 1 1,0 0-1,0 0 0,0-1 0,2 0 0,5-1 63,1-1-1,-1 1 0,0-2 1,1 1-1,10-7 1,8-8-43,0-1 1,-1-1 0,-1-1 0,-1-1-1,32-39 1,-42 44-30,-1 0 0,-1 0-1,0-1 1,-2 0 0,0-1 0,-1 0 0,-1-1-1,0 0 1,6-32 0,-13 40-5,-4 11 0,-10 21 0,-20 49 0,28-58 0,-1-1 0,-4 9 0,1 1 0,0 0 0,1 0 0,2 0 0,0 1 0,1 0 0,-4 38 0,9-58 0,-1 0 0,1 0 0,0 0 0,0 0 0,1 0 0,-1 0 0,0 0 0,0 0 0,0 0 0,1 0 0,-1 0 0,0 0 0,1 0 0,-1 0 0,1 0 0,-1-1 0,1 1 0,-1 0 0,1 0 0,0-1 0,-1 1 0,1 0 0,0 0 0,0-1 0,0 1 0,-1-1 0,2 1 0,0 0 0,0-1 0,0 1 0,0-1 0,0 0 0,0 0 0,0 0 0,0 0 0,0 0 0,0-1 0,0 1 0,0 0 0,4-2 0,2-1 0,0-1 0,0 1 0,0-2 0,0 1 0,9-8 0,1-4 0,-1-1 0,-1-1 0,0-1 0,-2 0 0,24-40 0,-34 52 0,-17 52 0,1-21 0,5-11 0,1 0 0,0 1 0,1 0 0,0 0 0,1 0 0,0 0 0,-2 24 0,7-37 1,0 0-1,0 0 1,0 0-1,0 0 1,0-1-1,0 1 1,0-1-1,0 1 1,1-1-1,-1 1 1,0-1-1,0 1 1,0-1-1,1 0 1,-1 0-1,0 0 1,0 0-1,1 0 1,-1 0-1,0 0 1,0 0 0,3-1-1,32-2-60,-8-7-1128,-2-5-3881,-2-2-2847</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7.731"/>
    </inkml:context>
    <inkml:brush xml:id="br0">
      <inkml:brushProperty name="width" value="0.025" units="cm"/>
      <inkml:brushProperty name="height" value="0.025" units="cm"/>
    </inkml:brush>
  </inkml:definitions>
  <inkml:trace contextRef="#ctx0" brushRef="#br0">178 50 9225,'0'0'20334,"-10"-4"-19133,7 3-1165,-1 0 0,0 0-1,1 0 1,-1 0 0,0 1 0,0-1 0,1 1 0,-1 0 0,0 0 0,0 0 0,1 1 0,-1-1-1,0 1 1,1 0 0,-1 0 0,0 0 0,1 0 0,-1 1 0,1-1 0,0 1 0,-1 0-1,1 0 1,0 1 0,0-1 0,0 0 0,1 1 0,-1 0 0,-3 5 0,-1-2 21,1 0-1,1 1 1,-1-1 0,1 1 0,0 1 0,1-1 0,0 1-1,0 0 1,0 0 0,1 0 0,0 0 0,1 0 0,0 1-1,0 0 1,1-1 0,-1 10 0,2-17-57,0 1 0,1-1 0,-1 0 0,0 0 0,0 0 0,1 0 0,-1 0 0,0 0 0,1 0 0,-1 0 0,1 0 0,-1 0 0,1 0 0,0 0 0,0 0 0,-1 0 0,1 0 0,0 0 0,0-1 0,0 1 0,0 0 0,0 0 0,0-1 0,1 1 0,1 1 0,0-1 0,0-1 0,1 1 0,-1 0 0,0-1 0,0 1 0,0-1 0,1 0 0,2-1 0,3 0 0,0 0 0,0 0 0,0-1 0,-1-1 0,1 1 0,8-5 0,0-2 0,-1-1 0,-1-1 0,0 0 0,0-1 0,-1 0 0,14-17 0,-20 21 0,0-1 0,-1 0 0,0-1 0,-1 0 0,0 0 0,0 0 0,-1-1 0,0 0 0,-1 0 0,-1 0 0,3-12 0,-33 69 0,22-37 0,-2 3 0,0 0 0,1 0 0,1 0 0,0 1 0,0 0 0,1 0 0,1 0 0,0 0 0,-1 19 0,4-31 0,0-1 0,1 1 0,-1 0 0,1 0 0,-1 0 0,1-1 0,-1 1 0,1 0 0,-1 0 0,1-1 0,0 1 0,-1 0 0,1-1 0,0 1 0,-1-1 0,1 1 0,0-1 0,0 1 0,0-1 0,-1 0 0,1 1 0,0-1 0,0 0 0,0 0 0,0 0 0,0 0 0,0 1 0,0-1 0,0 0 0,-1 0 0,1-1 0,0 1 0,0 0 0,0 0 0,0 0 0,0-1 0,0 1 0,1-1 0,39-12 0,-26 3 0,0-1 0,-2-1 0,1 0 0,-1-1 0,-1 0 0,-1-1 0,0-1 0,0 0 0,-2 0 0,15-31 0,-40 86 0,-12 44 0,27-79 0,0-1 0,-1 1 0,2-1 0,-1 1 0,0-1 0,1 1 0,0 0 0,0-1 0,1 1 0,-1 0 0,2 6 0,-1-10 0,-1 0 0,1 0 0,-1 0 0,1 0 0,-1-1 0,1 1 0,0 0 0,-1 0 0,1-1 0,0 1 0,-1 0 0,1-1 0,0 1 0,0 0 0,0-1 0,0 1 0,-1-1 0,1 0 0,0 1 0,0-1 0,2 1 0,0-1 0,0 0 0,-1 0 0,1 0 0,0 0 0,0-1 0,0 1 0,0-1 0,-1 0 0,1 0 0,0 0 0,2-1 0,14-8 0,-2-1 0,1-1 0,-1 0 0,-1-1 0,0-1 0,-1-1 0,14-17 0,25-21 0,-40 42 0,-14 11 0,1 0 0,-1 0 0,0 0 0,0 0 0,1 0 0,-1 0 0,0 0 0,1 0 0,-1 0 0,0 0 0,0 0 0,1 0 0,-1 0 0,0 0 0,0 0 0,0 1 0,1-1 0,-1 0 0,0 0 0,0 0 0,1 0 0,-1 1 0,0-1 0,0 0 0,0 0 0,0 0 0,0 1 0,1-1 0,-1 0 0,0 0 0,0 1 0,0-1 0,0 0 0,0 0 0,0 1 0,0-1 0,0 0 0,0 0 0,0 1 0,0-1 0,0 0 0,0 0 0,0 1 0,0-1 0,0 0 0,0 0 0,0 1 0,0-1 0,0 1 0,-1 11 0,1-12 0,-3 13 29,0 0 0,-1-1-1,-8 21 1,7-24-103,1 1-1,1 0 1,-1 0-1,2 0 1,0 0-1,0 0 1,-1 13 0,4-15-3327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8.046"/>
    </inkml:context>
    <inkml:brush xml:id="br0">
      <inkml:brushProperty name="width" value="0.025" units="cm"/>
      <inkml:brushProperty name="height" value="0.025" units="cm"/>
    </inkml:brush>
  </inkml:definitions>
  <inkml:trace contextRef="#ctx0" brushRef="#br0">0 0 12748,'0'0'9983,"13"3"-9145,64 7 173,139 1 1,-70-7-601,180 1-456,-244-5-865,-118 8-7648,27-8 2446</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8.645"/>
    </inkml:context>
    <inkml:brush xml:id="br0">
      <inkml:brushProperty name="width" value="0.025" units="cm"/>
      <inkml:brushProperty name="height" value="0.025" units="cm"/>
    </inkml:brush>
  </inkml:definitions>
  <inkml:trace contextRef="#ctx0" brushRef="#br0">14 149 11115,'6'6'8688,"9"-3"-5313,17-3-2020,-27 0-61,2 0-861,0 0-1,-1-1 1,1 0-1,-1-1 1,1 1-1,-1-1 1,0-1 0,1 1-1,-1-1 1,8-5-1,-11 6-363,0 0 0,0 0 0,0 0 1,0 0-1,-1 0 0,1-1 0,-1 1 0,0-1 0,0 0 0,0 0 0,0 0 0,0 0 0,0 0 0,-1 0 0,0 0 1,0-1-1,0 1 0,0 0 0,0-1 0,0 1 0,0-6 0,-1 8-64,0 0 0,0 0 0,-1 0 0,1 0 0,0 0 0,0 0 0,0 0 0,-1 0 1,1 0-1,0 0 0,-1 0 0,1 0 0,-1 1 0,1-1 0,-1 0 0,1 0 0,-1 0 0,0 1 0,1-1 0,-1 0 0,0 1 0,0-1 0,1 0 0,-1 1 0,0-1 0,0 1 0,-2-1 1,0 0 10,0 0 1,0 1-1,0-1 1,0 1-1,0 0 1,0 0-1,-1 0 1,1 0-1,-4 1 1,0 0 7,0 1 1,-1-1-1,1 1 0,0 1 1,1 0-1,-1 0 1,-9 5-1,9-3-14,1 0 0,0 0 0,0 1 0,1-1 0,-1 1 0,1 0 0,0 1 0,1-1 0,0 1 0,0 0 0,0 0 0,1 1 0,0-1 0,0 0 0,-2 15 0,5-21-10,0 0 0,0 0 0,0 0 0,1 0 0,-1 0 0,0 0 0,1 0 0,-1 0 0,1-1 0,-1 1 0,1 0 0,-1 0 0,1 0 0,0 0 0,-1-1 0,1 1 0,0 0 0,0 0 0,0-1 0,-1 1 0,1-1 0,0 1 0,0-1 0,0 1 0,0-1 0,0 0 0,0 1 0,0-1 0,0 0 0,0 0 0,0 1 0,0-1 0,0 0 0,0 0 0,0 0 0,2-1 0,46 0 0,-43 0 0,24-3 0,52-15 0,-59 12 0,0 2 0,1 0 0,47-2 0,-70 7 0,1-1 0,-1 1 0,0 1 0,1-1 0,-1 0 0,0 0 0,1 0 0,-1 1 0,0-1 0,1 1 0,-1-1 0,0 1 0,0-1 0,1 1 0,-1 0 0,0 0 0,0 0 0,0-1 0,0 1 0,0 0 0,0 0 0,0 0 0,-1 0 0,1 1 0,0-1 0,1 2 0,-1 0 0,0 1 0,-1-1 0,1 0 0,-1 0 0,1 1 0,-1-1 0,0 0 0,0 1 0,-1-1 0,0 7 0,-1-1 0,0 0 0,-1 0 0,0 0 0,-1-1 0,1 1 0,-2-1 0,-8 13 0,16-45 0,68-214 0,-71 237-214,1-1 1,-1 0-1,0 1 1,1-1-1,-1 0 1,1 1-1,0-1 1,0 1-1,-1-1 1,1 1-1,0 0 1,0-1-1,0 1 1,0 0-1,1-1 0,-1 1 1,0 0-1,1 0 1,-1 0-1,0 0 1,1 0-1,-1 1 1,1-1-1,-1 0 1,1 1-1,0-1 1,-1 1-1,1-1 1,0 1-1,-1 0 0,1 0 1,0-1-1,-1 1 1,1 0-1,0 1 1,0-1-1,-1 0 1,3 1-1,10-1-6736</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9.004"/>
    </inkml:context>
    <inkml:brush xml:id="br0">
      <inkml:brushProperty name="width" value="0.025" units="cm"/>
      <inkml:brushProperty name="height" value="0.025" units="cm"/>
    </inkml:brush>
  </inkml:definitions>
  <inkml:trace contextRef="#ctx0" brushRef="#br0">101 1 20531,'0'0'3070,"-7"14"-203,-12 26-1607,1 2-1,2 1 1,1 0 0,-9 52 0,24-94-1260,-1 0 0,1 0 0,0 0 0,0 0 0,-1 0 0,1 0 0,0 1 0,0-1 0,0 0 0,0 0 0,1 0 0,-1 0 0,0 0 0,0 0 0,1 0 0,-1 0 0,1 1 0,-1-1 0,1 0 0,-1 0 0,1-1 0,-1 1 0,1 0 0,0 0 0,0 0 0,-1 0 0,1 0 0,0-1 0,0 1 0,0 0 0,0-1 0,0 1 0,0-1 0,0 1 0,0-1 0,0 1 0,0-1 0,0 0 0,0 0 0,0 1 0,1-1 0,-1 0 0,0 0 0,0 0 0,0 0 0,0 0 0,0 0 0,1-1 0,-1 1 0,0 0 0,0-1 0,0 1 0,0 0 0,0-1 0,2-1 0,6-1 0,-1 0 0,1-1 0,-1-1 0,1 1 0,10-10 0,13-16 0,-28 25 0,1-1 0,0 1 0,1 0 0,-1 1 0,1-1 0,0 1 0,0 0 0,0 1 0,12-6 0,-17 9 0,-1 0 0,0-1 0,1 1 0,-1 0 0,0 0 0,1 0 0,-1 0 0,1 0 0,-1 0 0,0 0 0,1 0 0,-1 1 0,0-1 0,1 0 0,-1 0 0,0 0 0,1 0 0,-1 0 0,0 0 0,1 1 0,-1-1 0,0 0 0,0 0 0,1 1 0,-1-1 0,0 0 0,1 0 0,-1 1 0,0-1 0,0 0 0,0 0 0,1 1 0,-1-1 0,0 0 0,0 1 0,0-1 0,0 1 0,0-1 0,1 22 0,-12 18 0,-1-16 13,8-17-26,0 0 0,1 0 1,0 0-1,0 1 0,1-1 1,0 0-1,0 1 0,-1 12 1,3-20-107,0 1-1,0-1 1,0 0 0,1 1 0,-1-1 0,0 1 0,0-1 0,0 0 0,1 1 0,-1-1 0,0 0 0,0 1 0,1-1 0,-1 0 0,0 1 0,1-1 0,-1 0 0,0 0 0,1 0 0,-1 1 0,0-1 0,1 0 0,-1 0 0,1 0 0,-1 0 0,0 1 0,1-1 0,-1 0 0,1 0 0,-1 0-1,0 0 1,1 0 0,-1 0 0,1 0 0,0-1 0,17-1-5407,5-6-1569</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19.999"/>
    </inkml:context>
    <inkml:brush xml:id="br0">
      <inkml:brushProperty name="width" value="0.025" units="cm"/>
      <inkml:brushProperty name="height" value="0.025" units="cm"/>
    </inkml:brush>
  </inkml:definitions>
  <inkml:trace contextRef="#ctx0" brushRef="#br0">62 332 18129,'0'0'7735,"-8"3"-5007,7-3-2496,-29 10 1101,29-10-1249,-1 1 1,1-1 0,0 1 0,0-1-1,-1 1 1,1 0 0,0 0-1,0-1 1,0 1 0,0 0 0,0 0-1,0 0 1,0 0 0,0 0-1,0 1 1,0-1 0,0 0-1,1 0 1,-1 0 0,1 1 0,-1-1-1,0 2 1,2-2-122,-1-1-1,0 0 1,1 1-1,-1-1 1,1 1-1,0-1 1,-1 0-1,1 1 1,-1-1 0,1 0-1,-1 0 1,1 0-1,0 1 1,-1-1-1,1 0 1,0 0-1,-1 0 1,1 0-1,0 0 1,-1 0 0,1 0-1,-1 0 1,1 0-1,0 0 1,-1-1-1,1 1 1,0 0-1,-1 0 1,1 0 0,0-1-1,22-7-830,-14 0 642,0 0 0,-1 0 0,0 0-1,0-1 1,7-12 0,-3 5 206,-27 61 1478,8-31-1192,3-9-99,1 1 1,-1 0-1,1-1 0,1 2 1,-1-1-1,1 0 1,0 0-1,0 1 1,1-1-1,0 1 1,0 0-1,1-1 1,-1 8-1,2-13-167,0 0 0,0-1 0,0 1 0,0 0 0,0-1 0,0 1 0,0-1 0,0 1 0,0-1 0,0 1 0,0-1 0,0 0 0,0 1 0,0-1 0,1 0 0,-1 0 0,0 0 0,0 0 0,0 0 0,0 0 0,0 0 0,1 0 0,0-1 0,29-4 0,-15-1-48,0 0 0,-1-1 1,0-1-1,0 0 0,0-2 0,-1 1 0,-1-1 1,1-1-1,-2-1 0,15-15 0,-9 6-90,-1 0-1,0-1 1,-2-1 0,-1-1-1,19-40 1,-32 61 84,3-5-8,-1 0 0,1 0 0,-2 0 0,1-1 0,-1 1 0,0-1 0,0-10 0,-2 19 69,0 0 1,-1-1-1,1 1 0,0 0 1,0 0-1,0-1 0,-1 1 0,1 0 1,0 0-1,0 0 0,0 0 0,-1 0 1,1-1-1,0 1 0,-1 0 1,1 0-1,0 0 0,0 0 0,-1 0 1,1 0-1,0 0 0,0 0 0,-1 0 1,1 0-1,0 0 0,-1 0 0,1 0 1,0 0-1,0 0 0,-1 0 1,1 0-1,0 0 0,-1 1 0,1-1 1,0 0-1,0 0 0,0 0 0,-1 0 1,1 1-1,0-1 0,0 0 1,-1 0-1,1 0 0,0 1 0,0-1 1,0 0-1,-16 15 175,1 1 0,1 0 0,0 1 1,1 1-1,1 0 0,1 0 0,-14 30 0,18-35-174,0 0 1,1 1-1,1 0 0,0-1 0,1 2 1,0-1-1,1 0 0,1 1 0,0-1 0,1 1 1,1 0-1,2 25 0,-2-38-8,1 0 0,-1 0 0,1 0 0,-1 0 0,1 0 0,-1 0 0,1 0 0,0-1 0,0 1 0,0 0 0,0 0 0,0-1 0,0 1 0,0-1 0,1 1 0,-1-1 0,1 1 0,-1-1 0,1 0 0,-1 0 0,1 0 0,0 0 0,0 0 0,-1 0 0,1 0 0,0 0 0,0-1 0,0 1 0,0-1 0,0 0 0,0 1 0,0-1 0,0 0 0,0 0 0,0 0 0,0 0 0,2-1 0,2 0 0,0-1 0,0 0 0,0 0 0,-1 0 0,1-1 0,-1 0 0,1 0 0,-1 0 0,0-1 0,0 1 0,4-6 0,15-16 0,-1 0 0,-2-2 0,35-56 0,40-97 0,-39 70 0,-85 175 0,4 1 0,-23 101 0,28-95 0,15-58 0,1-7 0,0 2 0,1-1 0,1 0 0,-1 0 0,1 1 0,1-1 0,0 15 0,0-22 0,0-1 0,0 0 0,0 1 0,0-1 0,0 1 0,1-1 0,-1 0 0,0 1 0,0-1 0,1 0 0,-1 1 0,0-1 0,0 0 0,1 1 0,-1-1 0,0 0 0,1 0 0,-1 1 0,0-1 0,1 0 0,-1 0 0,0 0 0,1 1 0,-1-1 0,0 0 0,1 0 0,-1 0 0,1 0 0,-1 0 0,1 0 0,-1 0 0,0 0 0,1 0 0,-1 0 0,1 0 0,-1 0 0,0 0 0,1 0 0,-1 0 0,1 0 0,-1-1 0,0 1 0,1 0 0,-1 0 0,0 0 0,1-1 0,-1 1 0,0 0 0,1 0 0,-1-1 0,0 1 0,0 0 0,1-1 0,-1 0 0,19-16 0,-14 2 0,1-1 0,-2 1 0,0-1 0,-1 0 0,0 0 0,-2 0 0,0 0 0,0 0 0,-3-20 0,5 40 0,0 0 0,1 0 0,-1 0 0,1-1 0,0 1 0,0-1 0,0 0 0,0 0 0,1-1 0,-1 1 0,1-1 0,0 0 0,-1 0 0,1-1 0,0 1 0,0-1 0,0 0 0,6 0 0,6 1 0,0 0 0,0-1 0,0-1 0,19-3 0,-31 2 0,0 0 0,0 0 0,0 0 0,0-1 0,0 0 0,0 0 0,0 0 0,0-1 0,-1 0 0,8-5 0,-10 6 0,1 0 0,-1 0 0,0 0 0,0 0 0,-1 0 0,1 0 0,0-1 0,-1 1 0,1 0 0,-1-1 0,0 0 0,1 1 0,-1-1 0,-1 0 0,1 1 0,0-1 0,-1 0 0,1 0 0,-1 0 0,0 0 0,0-3 0,-1 5 0,1-1 0,-1 1 0,1-1 0,-1 1 0,0 0 0,1-1 0,-1 1 0,0 0 0,0 0 0,0-1 0,0 1 0,0 0 0,0 0 0,-1 0 0,1 0 0,0 0 0,0 0 0,-1 1 0,1-1 0,0 0 0,-1 1 0,1-1 0,-1 1 0,1-1 0,-1 1 0,1 0 0,-1 0 0,0 0 0,1-1 0,-1 1 0,1 1 0,-1-1 0,1 0 0,-1 0 0,1 1 0,-3 0 0,-1-1 0,1 1 0,-1 0 0,0 0 0,1 0 0,-1 1 0,0 0 0,1 0 0,0 0 0,0 0 0,-1 1 0,-3 2 0,4 1 0,-1-1 0,1 0 0,0 1 0,1 0 0,-1 0 0,1 0 0,0 0 0,1 1 0,0-1 0,-2 8 0,3-12 0,0 1 0,1-1 0,-1 1 0,1-1 0,0 1 0,0 0 0,0-1 0,0 1 0,0-1 0,0 1 0,1-1 0,-1 1 0,1-1 0,0 1 0,0-1 0,0 0 0,0 1 0,0-1 0,0 0 0,1 0 0,-1 1 0,1-1 0,-1 0 0,1-1 0,0 1 0,0 0 0,0 0 0,0-1 0,3 3 0,4 0-113,0-1-1,0 1 1,1-2-1,-1 1 1,0-1-1,1-1 1,19 1 0,35-5-4430,-19-6-8232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20.544"/>
    </inkml:context>
    <inkml:brush xml:id="br0">
      <inkml:brushProperty name="width" value="0.025" units="cm"/>
      <inkml:brushProperty name="height" value="0.025" units="cm"/>
    </inkml:brush>
  </inkml:definitions>
  <inkml:trace contextRef="#ctx0" brushRef="#br0">1 67 14958,'11'-8'1329,"1"0"0,0 0 0,0 1 0,1 1 1,0 0-1,0 1 0,0 0 0,24-5 0,-33 9-1177,0 0 0,0 0 0,0 1-1,1-1 1,-1 1 0,0 0 0,0 0 0,0 1 0,1-1 0,-1 1 0,0 0-1,0 0 1,0 0 0,0 1 0,0-1 0,0 1 0,-1 0 0,1 0 0,0 0-1,-1 1 1,1-1 0,-1 1 0,0 0 0,0 0 0,0 0 0,-1 0 0,1 1-1,-1-1 1,1 1 0,-1-1 0,0 1 0,0 0 0,1 4 0,-1-2-130,-1 0 0,1 0 0,-1 0 0,0 0 0,-1 0 1,1 0-1,-1 0 0,0 1 0,-1-1 0,1 0 0,-1 0 1,-1 0-1,1 0 0,-1 0 0,0 0 0,0 0 0,-1-1 1,-5 11-1,-6 4 33,0-1 0,-1 0 0,-28 27 0,-14 18-13,56-63-42,-1 1 0,2-1 0,-1 0 0,0 0 0,0 0 0,0 1 0,0-1 0,1 0 0,-1 1 0,1-1 0,-1 1 0,1-1 0,-1 1 0,1-1 0,0 1 0,0-1 0,0 1 0,0-1 0,0 1 0,0-1 0,0 1 0,1 1 0,0-2 0,0 0 0,-1 1 0,1-1 0,0 0 0,1 0 0,-1 0 0,0 0 0,0 0 0,0-1 0,1 1 0,-1 0 0,0 0 0,1-1 0,-1 1 0,0-1 0,1 1 0,-1-1 0,3 1 0,10 1 0,0-1 0,0 0 0,27-3 0,-25 2 0,0 0-7,-1-1-1,1 0 1,0-1-1,-1-1 1,0 0-1,0-1 1,0 0-1,0-1 1,24-13-1,-28 8-826,-11 9 616,0 1 0,1-1 0,-1 1 0,0-1 1,0 1-1,0-1 0,1 1 0,-1-1 0,0 0 0,0 1 0,0-1 1,0 1-1,0-1 0,0 0 0,0 1 0,-1-1 0,1 1 0,0-1 0,0 1 1,0-1-1,0 1 0,-1-1 0,1 1 0,-1-2 0,0 1-752,-1-1 0,0 0-1,1 0 1,-1 1 0,0-1-1,0 1 1,0-1 0,0 1-1,0 0 1,-5-2 0,-25-9-10252</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20.917"/>
    </inkml:context>
    <inkml:brush xml:id="br0">
      <inkml:brushProperty name="width" value="0.025" units="cm"/>
      <inkml:brushProperty name="height" value="0.025" units="cm"/>
    </inkml:brush>
  </inkml:definitions>
  <inkml:trace contextRef="#ctx0" brushRef="#br0">1 16 17360,'0'0'9930,"61"-1"-8553,-10-3-736,8 2-481,1-2-192,-2 1-2434,-6 3-4485,-9-1-7911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21.243"/>
    </inkml:context>
    <inkml:brush xml:id="br0">
      <inkml:brushProperty name="width" value="0.025" units="cm"/>
      <inkml:brushProperty name="height" value="0.025" units="cm"/>
    </inkml:brush>
  </inkml:definitions>
  <inkml:trace contextRef="#ctx0" brushRef="#br0">64 31 10442,'0'0'14563,"-9"5"-11307,-30 15-1425,38-19-1772,0-1 0,0 1-1,0-1 1,0 1-1,1-1 1,-1 1 0,0 0-1,0-1 1,0 1-1,0 0 1,1 0 0,-1 0-1,0-1 1,1 1-1,-1 0 1,1 0 0,-1 0-1,1 0 1,-1 2-1,1-3-46,0 1-1,0-1 0,1 1 0,-1-1 0,0 1 1,1-1-1,-1 1 0,0-1 0,1 0 0,-1 1 1,1-1-1,-1 1 0,1-1 0,-1 0 0,1 0 1,-1 1-1,1-1 0,-1 0 0,1 0 0,-1 0 1,1 1-1,-1-1 0,1 0 0,0 0 0,35 3-384,-30-4 316,-1 0 0,1-1 1,-1 0-1,0 0 0,0 0 0,0 0 1,0-1-1,0 0 0,0 0 0,-1 0 1,1 0-1,-1-1 0,0 0 0,0 0 1,0 0-1,-1 0 0,7-9 0,8-9 107,-18 22-54,1 0 0,-1 0 0,0-1 0,0 1-1,0 0 1,0 0 0,0 0 0,0 0 0,0 0 0,0 0 0,0 0-1,0 0 1,1 0 0,-1 0 0,0 0 0,0 0 0,0 0 0,0 0-1,0 0 1,0 0 0,0 0 0,1-1 0,-1 1 0,0 0 0,0 1-1,0-1 1,0 0 0,0 0 0,0 0 0,1 0 0,-1 0-1,0 0 1,0 0 0,0 0 0,0 0 0,0 0 0,0 0 0,0 0-1,0 0 1,1 0 0,-1 0 0,0 0 0,0 0 0,0 1 0,0-1-1,0 0 1,0 0 0,0 0 0,0 0 0,0 0 0,0 0 0,0 0-1,0 0 1,0 1 0,0-1 0,0 0 0,0 0 0,0 0-1,0 0 1,0 0 0,0 0 0,0 1 0,0-1 0,0 0 0,1 16-93,-5 18 207,-10 10 224,10-34-82,0 1 0,1-1 1,0 1-1,1 0 0,-2 21 0,4-31-244,0-1 0,0 1 0,0-1 0,0 1 0,0-1 0,0 1 0,0-1 0,0 1 0,0-1 0,0 1 0,1-1 0,-1 1 0,0-1-1,0 1 1,1-1 0,-1 0 0,0 1 0,1-1 0,-1 1 0,0-1 0,1 0 0,-1 1 0,0-1 0,1 0 0,-1 0 0,1 1 0,-1-1 0,1 0 0,-1 0 0,1 1 0,-1-1 0,1 0 0,-1 0 0,1 0 0,24-3-104,19-20-1571,-38 17 261,-1 0 0,1 0 1,-1-1-1,0 0 0,7-14 0,5-15-7012</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21.599"/>
    </inkml:context>
    <inkml:brush xml:id="br0">
      <inkml:brushProperty name="width" value="0.025" units="cm"/>
      <inkml:brushProperty name="height" value="0.025" units="cm"/>
    </inkml:brush>
  </inkml:definitions>
  <inkml:trace contextRef="#ctx0" brushRef="#br0">95 0 17521,'0'0'3742,"-6"11"384,-8 15-3072,0 0 0,2 1 0,1 1 0,1 0 0,1 0 0,-5 36 0,13-56-1054,-1 4 0,1-1 0,1 1 0,1 21 0,-1-32 0,0 0 0,0 0 0,0 0 0,1 1 0,-1-1 0,0 0 0,0 0 0,1 0 0,-1 0 0,0 0 0,1 0 0,-1 0 0,1 0 0,-1 0 0,1 0 0,0 0 0,-1 0 0,1 0 0,0 0 0,0 0 0,0-1 0,0 1 0,-1 0 0,1-1 0,0 1 0,0-1 0,0 1 0,1-1 0,-1 1 0,0-1 0,0 1 0,0-1 0,0 0 0,0 0 0,0 0 0,0 0 0,1 0 0,-1 0 0,0 0 0,0 0 0,0 0 0,0 0 0,0-1 0,0 1 0,1 0 0,-1-1 0,0 1 0,1-2 0,2 0 0,-1 0 0,1 0 0,-1-1 0,0 1 0,0-1 0,0 0 0,0 0 0,0 0 0,-1 0 0,1 0 0,-1-1 0,2-4 0,23-51 0,-19 40 0,1-3 0,-7 15 0,0 0 0,1 0 0,0 0 0,0 0 0,1 0 0,0 1 0,7-9 0,-10 16 0,-1-1 0,1 1 0,-1 0 0,1 0 0,-1-1 0,0 1 0,1 0 0,-1 0 0,0 0 0,1 0 0,-1-1 0,0 1 0,0 0 0,0 0 0,0 0 0,0 0 0,0 0 0,0 0 0,0 1 0,-1 12 0,-1 0 0,0 0 0,-1-1 0,-1 1 0,-10 25 0,9-26 0,0 1 0,1-1 0,0 1 0,1 1 0,-2 27 0,16-41-2504,12 1-5391,-18-2-27</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22.458"/>
    </inkml:context>
    <inkml:brush xml:id="br0">
      <inkml:brushProperty name="width" value="0.025" units="cm"/>
      <inkml:brushProperty name="height" value="0.025" units="cm"/>
    </inkml:brush>
  </inkml:definitions>
  <inkml:trace contextRef="#ctx0" brushRef="#br0">89 1 18802,'0'0'11301,"-3"9"-10239,-22 72-584,11-42-253,2 2 0,2-1-1,1 1 1,-6 78 0,15-117-225,0 0 0,0-1 0,0 1 0,0 0 0,0 0 0,0 0 0,0 0 0,1-1 0,-1 1 0,1 0 0,-1 0 0,1-1 0,0 1 0,0 0 0,0-1 0,0 1 0,0 0 0,0-1 0,0 0 0,0 1 0,0-1 0,1 0 0,-1 1 0,3 1 0,-1-3 0,-1 1 0,1 0 0,0-1 0,-1 1 0,1-1 0,0 0 0,-1 0 0,1 0 0,0 0 0,-1-1 0,1 1 0,0-1 0,-1 1 0,6-3 0,5-2 0,0-1 0,0-1 0,0 0 0,0-1 0,11-10 0,25-26 0,-37 32 0,1 0 0,0 1 0,1 0 0,21-12 0,-35 23 0,1-1 0,-1 1 0,1-1 0,-1 1 0,1 0 0,0-1 0,-1 1 0,1 0 0,0 0 0,-1 0 0,1-1 0,-1 1 0,1 0 0,0 0 0,-1 0 0,1 0 0,0 0 0,-1 0 0,1 0 0,0 0 0,-1 0 0,1 1 0,0-1 0,-1 0 0,1 0 0,0 1 0,-1-1 0,1 0 0,-1 1 0,1-1 0,-1 0 0,1 1 0,-1-1 0,1 1 0,-1-1 0,1 1 0,-1-1 0,1 1 0,-1-1 0,1 2 0,6 32 0,-7-31 0,0 0 0,0 0 0,1 0 0,-1 0 0,1 0 0,0 0 0,0 0 0,0 0 0,0 0 0,0-1 0,1 1 0,2 4 0,-1-5 0,0-1 0,0 1 0,1-1 0,-1 1 0,1-1 0,-1 0 0,1-1 0,-1 1 0,1 0 0,-1-1 0,1 0 0,-1 0 0,1 0 0,0 0 0,-1-1 0,5 0 0,56-17 0,-16-2-295,-37 14 154,1 0 1,0 1-1,0 1 0,0 0 1,1 0-1,-1 2 1,18-3-1,-30 5 129,1 0 1,-1 1-1,1-1 0,0 0 1,-1 0-1,1 1 0,-1-1 1,1 0-1,-1 1 0,1-1 1,-1 1-1,1-1 0,-1 1 1,0-1-1,1 1 0,-1-1 0,1 1 1,-1-1-1,0 1 0,0-1 1,1 1-1,-1 0 0,0-1 1,0 1-1,0-1 0,0 1 1,1 0-1,-1-1 0,0 1 1,0 0-1,1 28 104,-1-17-68,3 0 6,0 1 0,1-1 0,1 0 0,0 0 0,0 0 0,1-1 0,1 1 0,0-2 0,13 17 0,-12-18-27,-1 0-1,-1 0 0,0 1 1,0 0-1,0 0 1,-1 0-1,-1 1 0,0-1 1,0 1-1,-1 0 1,-1 0-1,2 18 0,-4-26 25,-1 1-1,1-1 1,-1 1-1,0-1 0,0 1 1,-1-1-1,1 1 0,-1-1 1,0 0-1,0 0 0,0 0 1,0 0-1,0 0 1,-1 0-1,1-1 0,-1 1 1,0-1-1,0 1 0,0-1 1,0 0-1,0 0 1,0-1-1,0 1 0,-7 2 1,1-1 40,0 1 1,0-2-1,0 1 1,0-1-1,0-1 1,0 0-1,0 0 1,0 0-1,-10-2 1,18 1-68,-1-1 0,1 1 0,0-1 0,0 1 0,-1-1 0,1 0 0,0 1 0,0-1 0,0 0 0,0 0 0,0 0 0,0 0 0,0 0 0,0 0 0,1 0 0,-1 0 0,0 0 0,0 0 0,1 0 0,-1-1 0,1 1 0,-1 0 0,1 0 0,0-1 0,-1 1 0,1 0 0,0-1 0,0 1 0,0 0 0,0-1 0,0 1 0,0-2 0,1-4 0,-1 0 0,1 0 0,0 0 0,0 0 0,4-10 0,1 2 0,1 1 0,1-1 0,0 2 0,0-1 0,2 1 0,0 0 0,20-20 0,94-75 0,-82 74 0,83-68 0,-134 131 0,7-26 0,0 0 0,1 1 0,-1-1 0,1 1 0,0 0 0,0-1 0,0 1 0,1 0 0,-1-1 0,1 1 0,0 0 0,1 6 0,-1-9 0,1 1 0,-1-1 0,1 1 0,0-1 0,0 0 0,0 1 0,-1-1 0,1 0 0,0 0 0,1 1 0,-1-1 0,0 0 0,0 0 0,0 0 0,1-1 0,-1 1 0,0 0 0,1 0 0,-1-1 0,1 1 0,-1 0 0,1-1 0,-1 0 0,1 1 0,-1-1 0,1 0 0,-1 0 0,1 0 0,0 0 0,-1 0 0,2 0 0,32-2 0,-1 0 0,55-13 0,-60 9 0,1 1 0,0 2 0,57 0 0,-85 3 0,0 1 0,0 0 0,0-1 0,0 1 0,0 0 0,0 0 0,0 0 0,0 0 0,0 0 0,-1 1 0,1-1 0,-1 0 0,1 1 0,-1 0 0,1-1 0,-1 1 0,0 0 0,0-1 0,0 1 0,0 0 0,0 0 0,0 0 0,0 0 0,-1 0 0,1 0 0,-1 0 0,1 2 0,0-1 0,0 0 0,-1 0 0,1 0 0,1 0 0,-1 0 0,0-1 0,1 1 0,-1 0 0,1-1 0,0 1 0,0-1 0,0 0 0,0 0 0,0 0 0,1 0 0,-1 0 0,1 0 0,-1 0 0,5 1 0,1 0-342,0-1 0,0-1 1,1 1-1,-1-2 0,0 1 0,0-1 0,1 0 1,8-2-1,-9 1-714,-1 0-1,1 0 1,-1-1 0,1-1-1,-1 1 1,1-1 0,-1 0 0,11-8-1,6-7-15700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2.457"/>
    </inkml:context>
    <inkml:brush xml:id="br0">
      <inkml:brushProperty name="width" value="0.025" units="cm"/>
      <inkml:brushProperty name="height" value="0.025" units="cm"/>
    </inkml:brush>
  </inkml:definitions>
  <inkml:trace contextRef="#ctx0" brushRef="#br0">33 19 4356,'0'-9'659,"0"9"-285,0-1 0,0 1 0,0-1 0,0 1 0,0 0 0,0-1 0,-1 1 0,1-1 0,0 1 0,0 0 0,0-1 0,0 1 0,-1 0 0,1-1 0,0 1 0,0 0 0,-1-1 0,1 1 0,0 0 0,-1 0 0,1-1 0,0 1 0,-1 0 0,1 0 0,0-1 0,-1 1 0,1 0 0,0 0 0,-1 0 0,1 0 0,-1 0 0,1 0 0,0 0 0,-1 0 0,0 0 0,-8-1 1483,2 2-4213,5 7-4440,-3-2-929</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4.409"/>
    </inkml:context>
    <inkml:brush xml:id="br0">
      <inkml:brushProperty name="width" value="0.025" units="cm"/>
      <inkml:brushProperty name="height" value="0.025" units="cm"/>
    </inkml:brush>
  </inkml:definitions>
  <inkml:trace contextRef="#ctx0" brushRef="#br0">151 223 10250,'0'-1'609,"0"-1"1,0 0 0,0 1 0,0-1-1,-1 1 1,1-1 0,0 0-1,-1 1 1,1-1 0,-1 1 0,1-1-1,-1 1 1,0-1 0,0 1-1,0 0 1,1-1 0,-3 0 0,2 1-519,0 1 1,0-1 0,0 1 0,0-1-1,0 1 1,0 0 0,0-1-1,0 1 1,-1 0 0,1 0 0,0 0-1,0 0 1,0 0 0,0 0 0,0 0-1,-1 1 1,1-1 0,0 0 0,0 1-1,0-1 1,0 0 0,0 1-1,0-1 1,0 1 0,0 0 0,0-1-1,-1 2 1,-3 2 19,0 1 0,0-1 0,0 1 0,0 0 0,1 0 0,0 0-1,0 1 1,1-1 0,-1 1 0,-2 8 0,-26 65 645,30-73-677,-3 7 56,0 0 0,1 0-1,1 0 1,0 1 0,1-1-1,0 1 1,1-1 0,1 20-1,0-32-130,0-1-1,0 1 1,1 0-1,-1-1 1,0 1-1,0 0 1,1-1 0,-1 1-1,0-1 1,1 1-1,-1 0 1,1-1-1,-1 1 1,1-1-1,-1 1 1,1-1-1,-1 0 1,1 1-1,0-1 1,-1 1-1,1-1 1,-1 0 0,1 0-1,0 1 1,-1-1-1,1 0 1,0 0-1,0 0 1,-1 0-1,1 0 1,0 0-1,-1 0 1,1 0-1,0 0 1,0 0-1,-1 0 1,1 0 0,1-1-1,27-11 308,-17 3-198,-1-1 0,0-1 0,0 0 1,-1 0-1,0-1 0,-1-1 1,-1 1-1,10-20 0,-8 12 140,-1 1 0,0-1-1,-2 0 1,0-1 0,5-31-1,-12 41 1359,-7 34-1361,-7 40-376,12-49 153,-1-2-22,1-1 1,0 0-1,1 0 0,1 1 1,0-1-1,0 1 0,1-1 1,3 15-1,-4-25-8,1 0 0,-1-1 1,0 1-1,1 0 0,-1-1 0,1 1 0,-1 0 1,1-1-1,-1 1 0,1-1 0,-1 1 0,1-1 0,0 1 1,-1-1-1,1 0 0,0 1 0,-1-1 0,1 1 0,0-1 1,-1 0-1,1 0 0,0 0 0,0 1 0,-1-1 1,1 0-1,0 0 0,0 0 0,0 0 0,24-11 43,13-25 333,-22 13-290,-1-1 0,-2 0 0,0-1 1,-1 0-1,-2-1 0,13-49 0,-22 132-83,0-24 0,-1-31 0,0 0 0,0-1 0,0 1 0,0 0 0,1 0 0,-1 0 0,0 0 0,1 0 0,-1-1 0,1 1 0,0 0 0,-1 0 0,1-1 0,0 1 0,0 0 0,0-1 0,0 1 0,0-1 0,3 3 0,-3-4 0,1 1 0,-1-1 0,0 0 0,1 1 0,-1-1 0,0 0 0,1 0 0,-1 0 0,1 0 0,-1 0 0,0-1 0,1 1 0,-1 0 0,0-1 0,1 1 0,-1 0 0,0-1 0,1 0 0,-1 1 0,0-1 0,0 0 0,0 0 0,0 1 0,1-1 0,-1 0 0,0 0 0,-1 0 0,3-2 0,8-10 0,0 0 0,0-1 0,-2 0 0,1 0 0,-2-1 0,8-17 0,6-11 0,-19 44 0,-1 8 0,0 11 0,-12 145 0,10-164-66,0 0 0,0 0-1,0 0 1,0 0 0,0 0 0,0 0-1,0 0 1,0 0 0,1 0 0,-1 0 0,0 0-1,0 0 1,1 0 0,-1 0 0,1 0-1,-1 0 1,1-1 0,-1 1 0,1 0 0,0 0-1,-1 0 1,1-1 0,0 1 0,0 0-1,1 0-135,-1-1 0,0 0-1,0 0 1,0 0-1,0 0 1,0 0 0,0 0-1,0 0 1,0 0-1,0-1 1,0 1 0,0 0-1,0 0 1,0-1-1,0 1 1,0-1 0,0 1-1,1-2 1,5-2-1054,-1-1 0,0 0 0,0 0 0,0-1 1,4-6-1,8-12-2023,-1 0 1,-1-1-1,-2-1 0,19-45 1,-11 9 4828,-8-2 15991,-21 72-15588,-6 11-1197,-4 10 288,-27 52 742,48-79-1963,7-8 222,12-11 39,-18 13-213,0 0 0,0 1 0,0-1 0,0 1-1,1 0 1,-1 1 0,1-1 0,0 1 0,0 0 0,0 1 0,0-1 0,0 1 0,0 0 0,0 1 0,0-1 0,10 2 0,-14 0 135,0 0 1,0 0 0,0 1 0,0-1 0,0 1-1,0-1 1,0 1 0,-1-1 0,1 1-1,-1 0 1,1 0 0,-1 0 0,0 0-1,0 0 1,0 0 0,0 0 0,0 0-1,0 1 1,-1-1 0,1 0 0,-1 1 0,1-1-1,-1 0 1,0 1 0,0 3 0,1 5 493,0 1 1,-1 0-1,-2 22 1,1-30-278,0 1 1,0-1 0,-1 1-1,0-1 1,0 1 0,0-1-1,0 0 1,0 0 0,-1 0-1,0 0 1,-6 6 0,7-8-121,0 0 1,0 0 0,0 0 0,0 0 0,-1-1-1,1 1 1,-1-1 0,1 1 0,-1-1-1,1 0 1,-1 0 0,0 0 0,0-1 0,1 1-1,-1 0 1,0-1 0,0 0 0,0 0-1,0 0 1,-4 0 0,6-1-277,0 1-1,0 0 1,0-1 0,0 1 0,0 0-1,1-1 1,-1 1 0,0-1 0,0 1-1,0-1 1,1 0 0,-1 1-1,0-1 1,1 0 0,-1 0 0,1 1-1,-1-1 1,1 0 0,-1 0-1,1 0 1,0 0 0,-1 1 0,0-3-1,-5-13-6910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0.631"/>
    </inkml:context>
    <inkml:brush xml:id="br0">
      <inkml:brushProperty name="width" value="0.025" units="cm"/>
      <inkml:brushProperty name="height" value="0.025" units="cm"/>
    </inkml:brush>
  </inkml:definitions>
  <inkml:trace contextRef="#ctx0" brushRef="#br0">0 227 7815,'0'0'22395,"11"-9"-21349,215-203 374,-226 212-1424,0 0-1,0-1 1,0 1 0,0 0-1,0-1 1,0 1-1,0 0 1,1 0 0,-1 0-1,0-1 1,0 1-1,0 0 1,0 0-1,1-1 1,-1 1 0,0 0-1,0 0 1,0 0-1,1 0 1,-1-1 0,0 1-1,0 0 1,1 0-1,-1 0 1,0 0 0,0 0-1,1 0 1,-1 0-1,0 0 1,0 0-1,1 0 1,-1 0 0,0 0-1,0 0 1,1 0-1,-1 0 1,0 0 0,1 0-1,-1 0 1,0 0-1,0 0 1,1 0 0,-1 0-1,0 1 1,-2 14-68,-14 32 144,13-41-45,-7 19-1,2 1 0,0-1 0,1 1 0,2 1 0,1-1 0,-1 32 0,5-58-118,0 1-1,0-1 1,0 1 0,0-1-1,0 1 1,0-1 0,0 1 0,0-1-1,1 1 1,-1-1 0,0 1-1,0-1 1,1 1 0,-1-1 0,0 1-1,1-1 1,-1 0 0,0 1-1,1-1 1,-1 0 0,1 1-1,-1-1 1,0 0 0,1 0 0,-1 1-1,1-1 1,-1 0 0,1 0-1,-1 0 1,1 1 0,-1-1 0,1 0-1,-1 0 1,1 0 0,-1 0-1,1 0 1,-1 0 0,1 0-1,-1 0 1,1 0 0,0-1 0,23-9-7478,-9-7 102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5.266"/>
    </inkml:context>
    <inkml:brush xml:id="br0">
      <inkml:brushProperty name="width" value="0.025" units="cm"/>
      <inkml:brushProperty name="height" value="0.025" units="cm"/>
    </inkml:brush>
  </inkml:definitions>
  <inkml:trace contextRef="#ctx0" brushRef="#br0">81 163 17713,'0'0'126,"0"0"1,0 0 0,0-1-1,0 1 1,0 0 0,0 0-1,0 0 1,1 0 0,-1-1-1,0 1 1,0 0-1,0 0 1,0 0 0,0 0-1,0-1 1,-1 1 0,1 0-1,0 0 1,0 0 0,0 0-1,0-1 1,0 1-1,0 0 1,0 0 0,0 0-1,0 0 1,0-1 0,0 1-1,-1 0 1,1 0 0,0 0-1,0 0 1,0 0 0,0 0-1,0 0 1,0-1-1,-1 1 1,1 0 0,0 0-1,0 0 1,0 0 0,0 0-1,-1 0 1,1 0 0,0 0-1,0 0 1,0 0 0,-1 0-1,1 0 1,0 0-1,0 0 1,0 0 0,0 0-1,-1 0 1,1 0 0,0 0-1,0 0 1,0 0 0,0 0-1,-1 0 1,1 1-1,-13 12 2005,-10 21-1826,16-15-174,0 0 1,1 0-1,1 1 1,0-1-1,2 1 1,0 0-1,1 32 0,2-51-124,0-1 0,0 0 0,1 1 0,-1-1 0,0 0 0,0 1-1,0-1 1,1 0 0,-1 0 0,0 1 0,0-1 0,1 0 0,-1 0-1,0 1 1,1-1 0,-1 0 0,0 0 0,1 0 0,-1 0 0,0 0-1,1 1 1,-1-1 0,1 0 0,-1 0 0,0 0 0,1 0 0,-1 0-1,0 0 1,1 0 0,-1 0 0,1 0 0,-1 0 0,0 0 0,1-1-1,-1 1 1,0 0 0,1 0 0,-1 0 0,0 0 0,1-1 0,-1 1-1,0 0 1,1 0 0,-1-1 0,0 1 0,0 0 0,1 0 0,-1-1-1,0 1 1,0 0 0,1-1 0,-1 1 0,0-1 0,20-15 445,5-13-194,-1 0 0,-1-2 1,-2-1-1,-1-1 0,-1-1 1,-2 0-1,-1-2 1,-2 1-1,12-48 0,-120 254-39,92-166-208,0 1 0,0 0 0,0 0 0,1 0 0,-1 12 0,2-16-11,0-1 1,-1 1 0,1-1 0,0 0 0,0 1 0,0-1-1,1 1 1,-1-1 0,0 1 0,0-1 0,1 0-1,-1 1 1,1-1 0,-1 0 0,1 1 0,0-1 0,-1 0-1,1 1 1,0-1 0,0 0 0,0 0 0,0 0-1,0 0 1,0 0 0,0 0 0,0 0 0,0 0 0,1-1-1,-1 1 1,2 1 0,-2-2 0,-1 0 0,0 1 0,1-1 0,-1 1 0,0-1 0,0 0 0,1 1 1,-1-1-1,0 1 0,0-1 0,0 1 0,0-1 0,0 1 0,1-1 0,-1 1 0,0-1 0,0 1 0,0-1 0,0 1 0,0-1 0,-1 1 0,1-1 1,0 1-1,0-1 0,0 1 0,0-1 0,0 1 0,-1-1 0,1 1 0,0-1 0,0 0 0,-1 1 0,1-1 0,0 1 0,-1-1 0,-9 18-147,9-18 99,1 2-1085,16-20-20226</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5.611"/>
    </inkml:context>
    <inkml:brush xml:id="br0">
      <inkml:brushProperty name="width" value="0.025" units="cm"/>
      <inkml:brushProperty name="height" value="0.025" units="cm"/>
    </inkml:brush>
  </inkml:definitions>
  <inkml:trace contextRef="#ctx0" brushRef="#br0">26 15 17072,'0'0'5963,"-1"-3"-12102,-3-9 5346,0 14 820,4-1-148,0-1 0,-1 1 0,1-1 0,-1 1 0,0-1 0,1 1 0,-1-1 0,1 1 0,-1-1 0,0 1 0,1-1 0,-1 0 0,0 1 0,1-1 0,-1 0 0,0 0 1,0 0-1,1 1 0,-1-1 0,0 0 0,0 0 0,-2 0-4540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5.940"/>
    </inkml:context>
    <inkml:brush xml:id="br0">
      <inkml:brushProperty name="width" value="0.025" units="cm"/>
      <inkml:brushProperty name="height" value="0.025" units="cm"/>
    </inkml:brush>
  </inkml:definitions>
  <inkml:trace contextRef="#ctx0" brushRef="#br0">48 107 5477,'1'-8'2904,"-1"7"-2841,7-37 3792,-6-12 5103,-1 50-8856,0-1 1,0 1-1,0-1 0,-1 1 0,1-1 0,0 1 0,0 0 0,0-1 0,0 1 0,-1-1 0,1 1 0,0 0 0,0-1 0,-1 1 0,1 0 0,0-1 0,-1 1 0,1 0 0,0-1 0,-1 1 0,1 0 0,-1 0 0,1-1 1,0 1-1,-1 0 0,1 0 0,-1 0 0,1 0 0,0 0 0,-1-1 0,1 1 0,-1 0 0,1 0 0,-1 0 0,1 0 0,-1 0 0,1 0 0,-1 1 0,1-1 0,0 0 0,-1 0 0,1 0 0,-1 0 0,1 0 1,0 1-1,-1-1 0,1 0 0,-1 0 0,1 1 0,0-1 0,-1 0 0,0 1 0,-25 18-1179,20-14-543,1-2-1692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6.778"/>
    </inkml:context>
    <inkml:brush xml:id="br0">
      <inkml:brushProperty name="width" value="0.025" units="cm"/>
      <inkml:brushProperty name="height" value="0.025" units="cm"/>
    </inkml:brush>
  </inkml:definitions>
  <inkml:trace contextRef="#ctx0" brushRef="#br0">180 287 7207,'0'0'15284,"-3"-8"-13934,3 7-1307,-1 0 1,1-1-1,-1 1 0,1 0 0,-1 0 0,0-1 0,1 1 1,-1 0-1,0 0 0,0 0 0,0 0 0,1 0 0,-1 0 1,-1 0-1,1 0 0,0 0 0,0 1 0,0-1 1,0 0-1,0 1 0,-1-1 0,1 1 0,0-1 0,-1 1 1,1 0-1,0-1 0,-1 1 0,1 0 0,0 0 0,-1 0 1,-2 0-1,0 2 44,0 0 1,-1 0 0,1 0 0,0 1-1,0 0 1,0 0 0,0 0 0,1 0-1,-1 0 1,1 1 0,-4 5 0,-3 2 47,0 2 0,1-1 0,1 1 0,0 1 1,1-1-1,0 1 0,1 1 0,0-1 1,2 1-1,-1 0 0,2 0 0,0 0 1,1 1-1,-1 16 0,3-31-135,0-1 1,0 1-1,0-1 1,0 1-1,0 0 0,0-1 1,0 1-1,0 0 0,0-1 1,0 1-1,0 0 0,0-1 1,0 1-1,1-1 1,-1 1-1,0 0 0,0-1 1,1 1-1,-1-1 0,0 1 1,1-1-1,-1 1 0,1-1 1,-1 1-1,0-1 1,1 1-1,-1-1 0,1 1 1,0-1-1,-1 0 0,1 1 1,-1-1-1,1 0 0,-1 0 1,1 1-1,0-1 1,-1 0-1,1 0 0,0 0 1,-1 0-1,1 0 0,0 0 1,-1 0-1,1 0 0,-1 0 1,1 0-1,0 0 1,-1 0-1,1 0 0,0-1 1,-1 1-1,1 0 0,-1 0 1,2-1-1,1-1 21,1 0 0,-1 1 0,1-2 0,-1 1 0,0 0 0,0-1-1,0 1 1,3-4 0,20-27 453,-2-1-1,-1-1 1,-2-1-1,26-58 1,-23 38-16,-3-1 0,20-88 1,-35 121-318,-7 38-191,-8 41-25,-14 37 190,10-44-100,2-1 0,2 1 1,-4 75-1,12-122-19,1-1 0,0 1 1,0 0-1,0 0 0,0 0 1,0 0-1,1-1 0,-1 1 0,0 0 1,0 0-1,0 0 0,1-1 1,-1 1-1,1 0 0,-1 0 1,0-1-1,1 1 0,-1 0 1,1-1-1,-1 1 0,1 0 0,0-1 1,-1 1-1,1-1 0,-1 1 1,1-1-1,0 1 0,0-1 1,-1 0-1,1 1 0,1-1 0,1 1 4,-1-1 0,0 0 0,1 0 0,-1 0 0,1-1-1,-1 1 1,1 0 0,-1-1 0,0 0 0,5-1-1,3-2 26,0-1-1,-1 0 0,0 0 0,11-9 0,5-9-154,-1 0 1,29-39 0,-43 51-60,-10 12 178,-1-1-1,2 0 1,-1 0 0,0 1-1,0-1 1,0 0-1,0 0 1,0 1 0,0-1-1,0 0 1,0 0-1,0 1 1,0-1 0,0 0-1,1 0 1,-1 0-1,0 1 1,0-1 0,0 0-1,0 0 1,1 0-1,-1 1 1,0-1 0,0 0-1,0 0 1,1 0-1,-1 0 1,0 0 0,0 0-1,1 0 1,-1 1-1,0-1 1,0 0 0,1 0-1,-1 0 1,0 0-1,0 0 1,1 0 0,-1 0-1,0 0 1,0 0-1,1 0 1,-1 0 0,0-1-1,0 1 1,1 0-1,-1 0 1,0 0 0,0 0-1,0 0 1,1 0-1,-1 0 1,0-1 0,0 1-1,0 0 1,1 0-1,-1 0 1,0-1 0,0 1-1,0 0 1,0 0-1,1 0 1,-1-1 0,0 1-1,0 34 4,1 3 106,0-37-97,0 0 0,-1 0 0,1 1 0,0-1 1,-1 0-1,1 0 0,0 0 0,-1 0 0,1 0 0,0 0 1,0 0-1,-1 0 0,1 0 0,0 0 0,-1 0 0,1 0 0,0 0 1,-1-1-1,1 1 0,0 0 0,-1 0 0,1-1 0,0 1 1,-1-1-1,1 1 0,-1 0 0,1-1 0,-1 1 0,1-1 0,-1 1 1,1-1-1,-1 0 0,0 1 0,1-1 0,0 0 0,16-21 337,-8 8-165,-8 10-158,1 0-1,0 0 0,1 0 0,-1 0 1,1 0-1,-1 1 0,1 0 1,0-1-1,0 1 0,1 0 1,-1 0-1,0 1 0,8-5 1,-10 9-26,0-1 0,0 1 0,0-1 0,0 1 0,0-1 0,0 1 0,0 0 0,-1-1 0,1 1 0,0 0 1,-1 0-1,1-1 0,-1 1 0,0 0 0,0 0 0,0 0 0,0 0 0,0 2 0,1 2 26,0 4 6,0-1 0,1 1-1,0-1 1,1 0 0,0 0-1,8 17 1,-9-24-3,-1 0-1,0 0 1,1 0 0,0 0-1,-1 0 1,1-1-1,0 1 1,0 0 0,0-1-1,0 0 1,0 1-1,0-1 1,0 0 0,1 0-1,-1 0 1,0 0 0,1 0-1,-1-1 1,0 1-1,1-1 1,-1 0 0,1 0-1,-1 1 1,1-2-1,-1 1 1,1 0 0,-1 0-1,1-1 1,-1 1 0,0-1-1,1 0 1,2-1-1,4-2 4,0-1-1,0 0 1,-1 0-1,0-1 1,0 0-1,-1 0 0,0-1 1,0 0-1,0 0 1,6-10-1,-6 8-15,1 0 1,0 1-1,0 0 0,1 0 0,0 1 1,14-9-1,-23 16-5,1 0 0,-1-1 0,1 1 0,-1 0 0,0 0 0,1 0 0,-1 0 0,1 0 0,-1 0 0,0-1 0,1 1 0,-1 0 0,1 0 0,-1 0 0,0 0 0,1 1 0,-1-1 0,1 0 0,-1 0 0,1 0 0,-1 0 0,0 0 0,1 0 0,-1 1 0,0-1 0,1 0 0,-1 0 0,0 1 0,1-1 0,-1 0 0,0 0 0,1 1 0,-1-1 0,0 0 0,0 1 0,1-1 0,-1 0 0,0 1 0,0-1 0,1 1 0,6 24 0,-7-23 0,0 1 0,1-1 0,-1 1 0,1-1 0,-1 0 0,1 0 0,0 1 0,0-1 0,0 0 0,0 0 0,0 0 0,0 0 0,1 0 0,-1 0 0,1 0 0,-1 0 0,3 1 0,-1-2-149,0-1 1,0 1-1,0-1 0,0 0 0,0 0 1,0 0-1,0 0 0,0-1 1,0 1-1,1-1 0,-2 0 0,1 0 1,0 0-1,0 0 0,0 0 0,0-1 1,-1 1-1,1-1 0,0 1 1,-1-1-1,0 0 0,3-3 0,8-6-2990,-1-1 0,17-22-1,-19 20-12432</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7.932"/>
    </inkml:context>
    <inkml:brush xml:id="br0">
      <inkml:brushProperty name="width" value="0.025" units="cm"/>
      <inkml:brushProperty name="height" value="0.025" units="cm"/>
    </inkml:brush>
  </inkml:definitions>
  <inkml:trace contextRef="#ctx0" brushRef="#br0">104 93 15919,'9'-21'464,"2"-7"5084,-9 23-620,-13 32-3739,4-11-1026,-21 52 288,2 1 0,-24 110 0,49-178-439,0 1 1,1-1-1,0 0 1,-1 1-1,1-1 0,0 1 1,0-1-1,0 0 1,0 1-1,0-1 0,0 1 1,0-1-1,0 0 1,0 1-1,1-1 0,-1 0 1,1 1-1,0 1 1,0-3-7,0 0 1,0 0-1,0-1 0,-1 1 1,1 0-1,0-1 1,0 1-1,0-1 1,-1 1-1,1-1 0,0 1 1,-1-1-1,1 0 1,0 1-1,-1-1 1,1 0-1,-1 1 1,1-1-1,0-1 0,33-52 308,1-15-53,46-130-1,-47 106-188,-35 99-104,0 0 0,0 0 0,0-1 1,1 1-1,0 11 0,-1 19-50,-23 104 284,10-66-15,3 0 1,-2 89-1,25-184 213,-10-9-274,-1 0 1,-5-58-1,0 1-537,5 87 382,0 0 1,0 1-1,0 0 0,0-1 1,0 1-1,0 0 0,1-1 0,-1 1 1,-1 0-1,1 0 0,0 0 1,0 0-1,0 0 0,0 0 1,0 2-1,4 5 20,0 0 0,0 0 0,1 0 0,0 0 0,0-1 0,1 0 0,11 9 0,-16-14 10,0 0 0,1-1 0,0 1 0,-1-1 1,1 0-1,0 1 0,-1-1 0,1-1 0,0 1 0,0 0 1,0-1-1,0 1 0,0-1 0,0 0 0,0 0 0,0 0 1,0 0-1,0-1 0,0 1 0,0-1 0,0 1 0,0-1 0,0 0 1,-1 0-1,1-1 0,0 1 0,-1-1 0,1 1 0,2-3 1,5-5 45,0-1 0,-1 0 0,1 0 0,-2-1 1,0 0-1,0-1 0,-1 0 0,-1 0 1,0-1-1,0 1 0,-1-1 0,3-14 0,-17 65 252,2 1 0,-4 78 0,11-117-297,0 0-1,0 1 1,0-1-1,0 0 0,0 1 1,0-1-1,0 0 1,0 1-1,0-1 1,0 0-1,0 1 0,0-1 1,0 0-1,0 0 1,0 1-1,0-1 1,1 0-1,-1 1 0,0-1 1,0 0-1,0 0 1,0 1-1,1-1 1,-1 0-1,0 0 1,0 0-1,0 1 0,1-1 1,-1 0-1,0 0 1,0 0-1,1 0 1,-1 1-1,0-1 0,1 0 1,-1 0-1,0 0 1,0 0-1,1 0 1,-1 0-1,15-7 14,9-16-30,-10 4 15,-1-1 0,-1 0 0,-1-1 0,-1-1 0,12-32 0,-29 112 0,3-37-1171,1 0 0,-1 41 0,5-61 879,-1 0-1,0-1 0,0 1 0,0 0 0,1-1 1,-1 1-1,0 0 0,1-1 0,-1 1 1,0-1-1,1 1 0,-1-1 0,1 1 1,-1-1-1,1 1 0,-1-1 0,1 1 0,0-1 1,-1 1-1,1-1 0,-1 0 0,1 1 1,0-1-1,-1 0 0,1 0 0,0 0 0,0 1 1,-1-1-1,1 0 0,0 0 0,-1 0 1,1 0-1,0 0 0,0 0 0,-1 0 0,1 0 1,0-1-1,-1 1 0,1 0 0,0 0 1,-1-1-1,1 1 0,0 0 0,-1-1 1,1 1-1,-1 0 0,1-1 0,-1 1 0,1-1 1,0 0-1,17-17-8040</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8.277"/>
    </inkml:context>
    <inkml:brush xml:id="br0">
      <inkml:brushProperty name="width" value="0.025" units="cm"/>
      <inkml:brushProperty name="height" value="0.025" units="cm"/>
    </inkml:brush>
  </inkml:definitions>
  <inkml:trace contextRef="#ctx0" brushRef="#br0">93 1 10954,'0'0'13597,"-7"9"-13490,3-2-78,0-3-3,0 1 0,1 0 0,-1 0 0,1 1 0,0-1 0,1 1 0,0-1 0,0 1 0,0 0 0,0 0 1,-1 11-1,9-15 26,-1-1 1,1 0 0,-1 0 0,0-1 0,1 0-1,-1 0 1,8-1 0,-7 1-48,-4 0-23,1 0 0,-1 0 0,0 0 1,1 0-1,-1 0 0,1 1 0,-1-1 0,1 1 1,-1-1-1,0 1 0,0 0 0,1 0 1,-1 0-1,0 1 0,0-1 0,0 0 0,0 1 1,0-1-1,2 3 0,-3-2 92,0 0 1,0 0-1,0 0 0,0 0 1,0 0-1,-1 0 0,1 0 1,-1 0-1,1 0 0,-1 0 1,0 0-1,0 1 0,0-1 1,0 0-1,0 0 0,-1 0 1,0 4-1,-1 1 256,0 0-1,-1 0 1,0 1 0,0-2-1,-1 1 1,0 0-1,0-1 1,-1 0 0,1 0-1,-1 0 1,-6 5 0,8-9-292,0 2-60,-1 0 0,0 0-1,-1 0 1,1-1 0,0 1-1,-1-1 1,0 0-1,0-1 1,0 1 0,0-1-1,0 0 1,-1 0 0,1-1-1,0 0 1,-1 0-1,-7 1 1,12-3-269,0 0 1,0 1-1,0-1 0,0 0 1,0 0-1,0 0 0,0 0 1,0 0-1,0 0 0,0 0 1,1 0-1,-1 0 0,0-1 1,1 1-1,-1 0 0,1 0 0,-1 0 1,1-1-1,0 1 0,0 0 1,-1-1-1,1 1 0,0 0 1,0-1-1,0 1 0,0 0 1,1-1-1,-1 1 0,0 0 1,1-2-1,-1-3-1134,0-25-5286</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8.633"/>
    </inkml:context>
    <inkml:brush xml:id="br0">
      <inkml:brushProperty name="width" value="0.025" units="cm"/>
      <inkml:brushProperty name="height" value="0.025" units="cm"/>
    </inkml:brush>
  </inkml:definitions>
  <inkml:trace contextRef="#ctx0" brushRef="#br0">19 1 12332,'0'0'11637,"1"13"-9176,-1 67 38,-12 103-1,5-36-1414,7-145-1101,-1-1 0,1 0 1,0 1-1,0-1 0,0 0 1,0 0-1,1 1 0,-1-1 1,0 0-1,0 0 0,1 1 1,-1-1-1,1 0 0,-1 0 1,1 0-1,-1 0 0,1 0 1,0 0-1,0 0 0,-1 0 1,1 0-1,0 0 0,0 0 1,0 0-1,0 0 0,0-1 1,0 1-1,0 0 0,0-1 1,1 1-1,-1-1 0,0 1 1,0-1-1,0 1 0,1-1 1,-1 0-1,0 0 0,0 0 1,1 0-1,-1 0 0,0 0 0,0 0 1,1 0-1,-1 0 0,0 0 1,0-1-1,1 1 0,-1-1 1,1 0-1,4-1-822,0 0 0,0 0-1,0-1 1,0 0 0,-1 0 0,0 0 0,1-1-1,7-7 1,7-12-6042,-1-5-4757</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9.116"/>
    </inkml:context>
    <inkml:brush xml:id="br0">
      <inkml:brushProperty name="width" value="0.025" units="cm"/>
      <inkml:brushProperty name="height" value="0.025" units="cm"/>
    </inkml:brush>
  </inkml:definitions>
  <inkml:trace contextRef="#ctx0" brushRef="#br0">67 325 15631,'0'0'10137,"-7"9"-8188,-32 45 118,36-49-1900,0-1 0,1 1 0,-1 0 0,1 0 0,0 0 0,1 0 0,-1 0 0,1 1 0,0-1 0,1 0 1,-1 0-1,1 11 0,1-16-162,-1 1 1,0-1 0,1 1-1,-1-1 1,1 0 0,-1 1-1,1-1 1,-1 0 0,1 1-1,-1-1 1,1 0 0,0 0-1,-1 0 1,1 1 0,-1-1 0,1 0-1,0 0 1,-1 0 0,1 0-1,-1 0 1,1 0 0,0 0-1,-1 0 1,1 0 0,-1 0-1,1-1 1,0 1 0,-1 0-1,2-1 1,19-5 245,-7-2-198,-1 0-1,0-2 0,0 1 0,16-17 1,-19 16-37,0 1 0,0 1 0,1 0 0,0 0 0,1 1 0,-1 0 0,14-5 0,-24 12-16,-1 0 0,1 0 0,0 0 0,0 0 0,-1 0 0,1 0 0,0 0 0,0 0 0,-1 0 0,1 0 0,0 0 0,0 1 0,-1-1 0,1 0 0,0 1 0,-1-1 0,1 0 0,0 1 0,-1-1 0,1 0 0,-1 1 0,1-1 0,-1 1 0,1 0 0,-1-1 0,1 1 0,-1-1 0,1 1 0,-1 0 0,0-1 0,1 1 0,-1 0 0,0-1 0,0 1 0,1 0 0,-1-1 0,0 1 0,0 0 0,0 0 0,0-1 0,0 1 0,0 1 0,2 44 0,-3-29 0,1-14 1,1 0 1,-1 0-1,0-1 1,1 1-1,-1 0 1,1 0-1,0 0 1,0-1-1,0 1 1,0 0-1,0-1 1,1 1-1,-1-1 1,1 1-1,0-1 1,3 4-1,-3-5-6,-1 0 0,1 0 0,0 0 0,0-1 0,0 1 0,0 0 0,0-1 0,0 0 0,0 1 0,0-1 0,0 0 0,0 0-1,0 0 1,0 0 0,0 0 0,0 0 0,0-1 0,0 1 0,0-1 0,0 0 0,0 1 0,0-1 0,-1 0 0,4-2 0,7-4-662,-1 0 0,0 0 0,-1-1 0,1-1 0,-2 0 1,13-14-1,-13 13-1179,-1 0 1,0-1 0,0 0 0,-1-1-1,0 1 1,5-17 0,-9 12-948,-14 22 3295,-12 20 2093,18-19-2043,0-1 117,0 0 0,0 0 0,1 1 0,0 0 0,0 0 0,0 0 0,1 0 0,0 1 0,1-1 1,-3 14-1,5-21-640,0 0 0,0 1 0,0-1 1,0 1-1,0-1 0,0 0 0,0 1 0,0-1 1,0 0-1,0 1 0,0-1 0,0 0 1,1 1-1,-1-1 0,0 0 0,0 1 0,0-1 1,1 0-1,-1 1 0,0-1 0,0 0 1,1 0-1,-1 1 0,0-1 0,0 0 0,1 0 1,-1 1-1,0-1 0,1 0 0,-1 0 1,0 0-1,1 0 0,-1 0 0,0 1 0,1-1 1,-1 0-1,1 0 0,-1 0 0,21-4 337,17-16-190,-23 6 50,0 0 1,0-1-1,-2 0 0,0-1 0,0-1 0,-2 0 1,0 0-1,-1-1 0,0-1 0,-2 0 0,0 0 0,-2 0 1,0-1-1,-1 0 0,-1 0 0,0-1 0,-2 1 1,0-35-1,-2 54-176,0 0 0,1 0 0,-1 0 0,0 1 1,0-1-1,0 0 0,0 0 0,0 0 0,-1 0 0,1 0 1,0 0-1,0 1 0,0-1 0,-1 0 0,1 0 0,-1 0 1,1 1-1,0-1 0,-1 0 0,1 1 0,-1-1 0,0 0 1,0 0-1,-12 9 498,-12 30-325,16-15-34,2 0 1,0 0-1,1 1 1,2-1-1,0 1 1,2 0-1,0 40 1,2-62-201,0 0-1,1 0 1,-1 1 0,1-1-1,-1 0 1,1 0-1,0 0 1,0 0 0,0 0-1,0 0 1,0 0 0,0 0-1,0 0 1,1 0-1,-1 0 1,1-1 0,0 1-1,-1-1 1,1 1 0,0-1-1,0 0 1,4 3-1,-2-3-253,0 1 0,0 0-1,0-1 1,0 0-1,1 0 1,-1 0-1,1-1 1,-1 0-1,0 1 1,9-2-1,-5-1-7186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19.876"/>
    </inkml:context>
    <inkml:brush xml:id="br0">
      <inkml:brushProperty name="width" value="0.025" units="cm"/>
      <inkml:brushProperty name="height" value="0.025" units="cm"/>
    </inkml:brush>
  </inkml:definitions>
  <inkml:trace contextRef="#ctx0" brushRef="#br0">12 50 7623,'0'0'20836,"-3"11"-20494,0 1-289,1-1 0,1 1 0,0 0 0,0 0 0,1 0 0,3 22 0,-3-31-47,0 0 1,1 0 0,-1-1-1,1 1 1,-1 0-1,1-1 1,0 1 0,0-1-1,1 1 1,-1-1 0,0 1-1,1-1 1,-1 0 0,1 0-1,0 0 1,0 0 0,0 0-1,0 0 1,0 0-1,0 0 1,0-1 0,1 1-1,-1-1 1,0 0 0,1 0-1,-1 0 1,1 0 0,0 0-1,-1 0 1,1-1-1,0 1 1,-1-1 0,1 0-1,0 0 1,0 0 0,-1 0-1,1 0 1,0 0 0,-1-1-1,1 0 1,0 1 0,2-2-1,2-1 72,0 1 1,-1-1-1,0-1 0,1 1 1,-2-1-1,1 0 0,0-1 0,-1 1 1,1-1-1,-1 0 0,4-6 0,50-68 574,-50 65-604,-9 13-41,1 1 1,-1 0-1,0-1 1,0 1-1,0-1 0,1 1 1,-1 0-1,0-1 0,0 1 1,1 0-1,-1-1 0,0 1 1,1 0-1,-1-1 0,0 1 1,1 0-1,-1 0 1,0 0-1,1-1 0,-1 1 1,1 0-1,-1 0 0,0 0 1,1 0-1,-1 0 0,1 0 1,-1-1-1,1 1 0,-1 0 1,0 0-1,1 0 1,-1 1-1,2-1 0,6 15 213,0 39 83,-6-37-243,-2-14-50,1-1 1,-1 1-1,1-1 0,0 1 0,-1-1 1,1 0-1,0 1 0,1-1 1,-1 0-1,0 0 0,1 0 1,-1 0-1,4 3 0,-4-4 3,0 0 0,0-1 0,-1 1 0,1-1 0,1 1 1,-1-1-1,0 1 0,0-1 0,0 0 0,0 0 0,0 1 0,0-1 0,0 0 0,0 0 0,0 0 0,1 0 0,-1 0 0,0 0 0,0-1 0,0 1 0,2-1 0,1-1 16,0 0 0,0 0 0,0-1 0,-1 0 0,1 1 0,-1-1 0,1-1 1,-1 1-1,0 0 0,-1-1 0,1 1 0,0-1 0,2-6 0,1 0-267,0 1 0,-1-1 0,-1 0 0,0-1 0,0 1-1,-1-1 1,0 1 0,-1-1 0,2-20 0,-8 18-3931,-9 3-2349</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0.231"/>
    </inkml:context>
    <inkml:brush xml:id="br0">
      <inkml:brushProperty name="width" value="0.025" units="cm"/>
      <inkml:brushProperty name="height" value="0.025" units="cm"/>
    </inkml:brush>
  </inkml:definitions>
  <inkml:trace contextRef="#ctx0" brushRef="#br0">1 17 22197,'0'0'6246,"75"-16"-6246,-39 16-1057,3 7-2851,-3 3-2274,0 3-7110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1.520"/>
    </inkml:context>
    <inkml:brush xml:id="br0">
      <inkml:brushProperty name="width" value="0.025" units="cm"/>
      <inkml:brushProperty name="height" value="0.025" units="cm"/>
    </inkml:brush>
  </inkml:definitions>
  <inkml:trace contextRef="#ctx0" brushRef="#br0">1 214 15278,'0'0'11051,"9"0"-9295,4-3-1497,1 0-1,-1-1 0,0-1 0,0 0 1,0 0-1,0-2 0,-1 1 0,0-2 1,11-8-1,3-3-140,-2 0-1,0-2 1,27-30 0,-49 47-76,1 2-6,-1 0 1,0 0 0,0 0-1,0-1 1,-1 1-1,1-1 1,-1 1 0,1-1-1,-1 0 1,0 0-1,0 1 1,1-7 0,-26 42 726,13-12-724,0 0-1,2 0 1,0 1-1,1 0 1,1 1-1,1-1 1,2 1-1,-5 41 1,9-63-141,0 0 1,0 0-1,0-1 0,0 1 1,0 0-1,0 0 0,0 0 0,1 0 1,-1-1-1,0 1 0,0 0 1,1 0-1,-1 0 0,0-1 1,1 1-1,-1 0 0,1 0 0,-1-1 1,1 1-1,-1 0 0,1-1 1,-1 1-1,1-1 0,0 1 1,-1-1-1,1 1 0,0-1 1,0 1-1,1 0 0,27-1-7001,-7-4-2346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0.573"/>
    </inkml:context>
    <inkml:brush xml:id="br0">
      <inkml:brushProperty name="width" value="0.025" units="cm"/>
      <inkml:brushProperty name="height" value="0.025" units="cm"/>
    </inkml:brush>
  </inkml:definitions>
  <inkml:trace contextRef="#ctx0" brushRef="#br0">138 0 11499,'0'0'11654,"-8"0"-8798,1 1-2554,-1 1 0,1-1 1,0 1-1,0 1 1,0-1-1,1 1 1,-1 0-1,1 1 0,-7 4 1,8-6-205,1 1-1,1 0 1,-1 0 0,0 0-1,1 0 1,-1 0 0,1 1 0,0 0-1,0 0 1,0 0 0,1 0-1,-1 0 1,1 0 0,0 1 0,0-1-1,1 1 1,-2 6 0,3-11-99,0 1-1,0-1 1,0 1 0,0-1 0,0 0-1,0 1 1,0-1 0,1 1 0,-1-1-1,0 0 1,0 1 0,0-1 0,1 0 0,-1 1-1,0-1 1,0 0 0,1 1 0,-1-1-1,0 0 1,1 0 0,-1 1 0,0-1-1,1 0 1,-1 0 0,0 0 0,1 1 0,-1-1-1,0 0 1,1 0 0,-1 0 0,1 0-1,-1 0 1,0 0 0,1 0 0,-1 0-1,1 0 1,0 0 0,20 0-61,-15-1 59,13-1-128,-1-1 1,1-1 0,25-8-1,-29 7-156,0 1-1,0 0 0,0 1 1,1 1-1,30-1 0,-45 3 296,0 1 0,0-1 0,0 1 0,0-1 0,1 1 0,-1-1 0,0 1-1,0 0 1,-1 0 0,1 0 0,0-1 0,0 1 0,0 0 0,0 0 0,-1 0 0,1 0 0,0 0-1,-1 0 1,1 1 0,-1-1 0,1 0 0,-1 0 0,0 0 0,1 0 0,-1 1 0,0-1 0,0 0-1,0 0 1,0 1 0,0-1 0,0 0 0,0 0 0,0 0 0,-1 2 0,-9 45 1450,6-38-1186,-1-1-1,-1-1 1,0 1 0,0-1-1,0 0 1,-1 0-1,-1 0 1,1-1 0,-1 0-1,-10 6 1,10-7-381,0-2 0,0 1 0,0-1 1,0 0-1,-11 3 0,14-6-331,-1 1 1,1-1-1,-1 0 0,1-1 0,-1 1 1,1-1-1,-1 0 0,-10-2 0,2-3-6708</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1.504"/>
    </inkml:context>
    <inkml:brush xml:id="br0">
      <inkml:brushProperty name="width" value="0.025" units="cm"/>
      <inkml:brushProperty name="height" value="0.025" units="cm"/>
    </inkml:brush>
  </inkml:definitions>
  <inkml:trace contextRef="#ctx0" brushRef="#br0">1 27 13613,'1'15'8143,"4"7"-3309,15 31-2011,-19-50-2891,1-1 1,-1 1-1,1-1 0,-1 0 0,1 1 0,0-1 0,0 0 0,0 0 0,0-1 0,1 1 0,-1 0 1,0-1-1,1 1 0,-1-1 0,1 0 0,2 2 0,-2-3 118,0 0-1,0 0 1,0 0 0,0 0-1,-1 0 1,1 0 0,0-1 0,0 0-1,0 1 1,-1-1 0,1 0-1,0 0 1,-1-1 0,1 1-1,-1 0 1,0-1 0,1 1-1,-1-1 1,0 0 0,3-3-1,23-23 171,25-22-35,-50 48-189,0 0 1,0 0 0,0 0-1,-1 0 1,2 1-1,-1-1 1,0 1 0,0 0-1,0 0 1,1 0 0,-1 0-1,0 1 1,1-1 0,-1 1-1,1 0 1,5 0-1,-7 2 52,1-1 0,0 1-1,-1 0 1,1 0-1,-1 0 1,1 0-1,-1 0 1,0 0 0,0 1-1,0-1 1,0 1-1,0 0 1,-1-1-1,1 1 1,-1 0 0,2 5-1,-1-4-16,0-1 0,-1 1 0,1-1 0,1 1 0,-1-1 0,0 0 0,1 0 0,0 0 0,3 3 1,-5-5-47,-1-1 0,1 0 0,0 0 0,0 1 0,-1-1 0,1 0 1,0 0-1,0 0 0,-1 1 0,1-1 0,0 0 0,0 0 1,0 0-1,-1 0 0,1-1 0,0 1 0,0 0 0,-1 0 0,1 0 1,1-1-1,20-19-782,-11 6-480,33-42-8630,-27 32 2578</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1.831"/>
    </inkml:context>
    <inkml:brush xml:id="br0">
      <inkml:brushProperty name="width" value="0.025" units="cm"/>
      <inkml:brushProperty name="height" value="0.025" units="cm"/>
    </inkml:brush>
  </inkml:definitions>
  <inkml:trace contextRef="#ctx0" brushRef="#br0">0 1 11050,'0'0'7367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3.170"/>
    </inkml:context>
    <inkml:brush xml:id="br0">
      <inkml:brushProperty name="width" value="0.025" units="cm"/>
      <inkml:brushProperty name="height" value="0.025" units="cm"/>
    </inkml:brush>
  </inkml:definitions>
  <inkml:trace contextRef="#ctx0" brushRef="#br0">130 282 9033,'0'-6'1659,"1"0"1,0 1-1,-1-1 1,0 0-1,-1 0 1,-1-11-1,2 16-1432,0 1-1,0-1 0,-1 0 1,1 0-1,0 0 0,-1 0 0,1 0 1,-1 0-1,1 1 0,-1-1 1,1 0-1,-1 0 0,0 1 1,1-1-1,-1 0 0,0 1 0,1-1 1,-1 1-1,0-1 0,-1 0 1,1 1-117,-1 0 1,1 0-1,0 0 0,-1 0 1,1 0-1,0 0 1,-1 0-1,1 0 0,0 1 1,-1-1-1,1 1 1,0-1-1,-1 1 1,1-1-1,0 1 0,0 0 1,0-1-1,0 1 1,-2 1-1,-5 7-48,-1 0 0,1 0-1,1 0 1,0 1 0,0 0-1,1 1 1,0-1 0,0 1-1,2 0 1,-1 1 0,1-1-1,1 1 1,0 0 0,1 0-1,0 0 1,1 0 0,0 16 0,1-27-60,0-1 0,0 1 1,1-1-1,-1 1 1,0-1-1,0 1 0,1-1 1,-1 0-1,0 1 1,1-1-1,-1 0 1,0 1-1,1-1 0,-1 0 1,0 1-1,1-1 1,-1 0-1,1 0 0,-1 0 1,1 1-1,-1-1 1,1 0-1,-1 0 1,0 0-1,1 0 0,-1 0 1,1 0-1,-1 0 1,1 0-1,-1 0 0,1 0 1,-1 0-1,1 0 1,-1 0-1,1 0 1,-1 0-1,1 0 0,-1-1 1,0 1-1,1 0 1,-1 0-1,1-1 0,-1 1 1,1 0-1,-1-1 1,0 1-1,1 0 1,-1-1-1,0 1 0,0 0 1,1-1-1,22-18 300,-4-3-47,-2 0 1,0-2 0,-1 0 0,-1 0 0,-2-2 0,0 0 0,-2 0-1,-1-1 1,-1 0 0,-1-1 0,-1 0 0,-2 0 0,3-56 0,-19 141-219,9-26-37,-3 76 0,5-96 0,1 0 0,0-1 0,1 1 0,-1 0 0,2-1 0,0 1 0,5 12 0,-6-20-242,-1 0 0,0 0 0,1-1 0,0 1 0,-1 0 0,1-1 0,0 0-1,0 1 1,1-1 0,-1 0 0,0 0 0,1 0 0,-1-1 0,1 1 0,0 0 0,-1-1 0,1 0 0,0 0 0,0 1 0,0-2 0,0 1 0,0 0 0,0-1-1,0 1 1,0-1 0,0 0 0,0 0 0,0 0 0,0 0 0,0-1 0,5 0 0,11-13-7355</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3.978"/>
    </inkml:context>
    <inkml:brush xml:id="br0">
      <inkml:brushProperty name="width" value="0.025" units="cm"/>
      <inkml:brushProperty name="height" value="0.025" units="cm"/>
    </inkml:brush>
  </inkml:definitions>
  <inkml:trace contextRef="#ctx0" brushRef="#br0">73 66 6470,'0'0'8990,"7"-8"-6524,1-4-1602,-6 8-535,1 0 1,-1 0-1,1 0 1,0 0-1,0 0 1,1 1-1,-1 0 1,1 0-1,7-5 1,-11 7-243,1 1-1,-1-1 1,1 1 0,-1 0-1,1-1 1,-1 1 0,1 0 0,-1 0-1,1-1 1,-1 1 0,1 0-1,-1 0 1,1 0 0,0 0-1,-1 0 1,1 0 0,-1 0 0,1 0-1,0 0 1,-1 0 0,1 0-1,-1 0 1,1 0 0,-1 0 0,1 0-1,0 1 1,-1-1 0,1 0-1,-1 0 1,1 1 0,-1-1-1,1 0 1,-1 1 0,1-1 0,-1 1-1,0-1 1,1 0 0,-1 1-1,1-1 1,-1 1 0,0-1 0,0 1-1,1-1 1,-1 1 0,0 0-1,0-1 1,1 1 0,-1-1 0,0 1-1,0-1 1,0 1 0,0 0-1,0-1 1,0 1 0,0 1-1,1 42 983,-2-35-534,0 7-283,0 1-1,-2 0 1,0-1 0,-1 0-1,0 1 1,-8 14-1,-46 91 485,37-82-487,-21 55 0,99-279-20006,-45 134 12748</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4.353"/>
    </inkml:context>
    <inkml:brush xml:id="br0">
      <inkml:brushProperty name="width" value="0.025" units="cm"/>
      <inkml:brushProperty name="height" value="0.025" units="cm"/>
    </inkml:brush>
  </inkml:definitions>
  <inkml:trace contextRef="#ctx0" brushRef="#br0">0 1 6887,'0'0'16426,"5"9"-15759,16 53 507,-15-40-842,1-1 1,1 0 0,1-1 0,0 1 0,16 23 0,-7-23-334,-12-15-355,-1 1-1,1 0 0,-1 0 1,-1 0-1,5 9 0,-42-34-3310,17 4 3635,0-1 0,-20-26 1,30 33 786,0 0 1,1-1 0,-1 1 0,-4-14-1,10 21-666,0 0 0,0 0 0,0 1 0,0-1 0,0 0 0,0 0 0,0 1 0,1-1-1,-1 0 1,0 0 0,0 1 0,1-1 0,-1 0 0,0 1 0,1-1 0,-1 0 0,1 1-1,-1-1 1,1 1 0,-1-1 0,1 0 0,0 1 0,-1 0 0,1-1 0,0 1 0,-1-1 0,1 1-1,0 0 1,-1-1 0,1 1 0,0 0 0,0 0 0,-1 0 0,1-1 0,0 1 0,0 0-1,0 0 1,-1 0 0,1 0 0,0 0 0,0 1 0,0-1 0,52-2-360,-37 2 462,-4-1-288,34-3-3803,-18-6-5215,-19 4 2971</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4.727"/>
    </inkml:context>
    <inkml:brush xml:id="br0">
      <inkml:brushProperty name="width" value="0.025" units="cm"/>
      <inkml:brushProperty name="height" value="0.025" units="cm"/>
    </inkml:brush>
  </inkml:definitions>
  <inkml:trace contextRef="#ctx0" brushRef="#br0">0 70 10730,'0'0'13282,"1"7"-12342,0 8-524,-2-5-149,1-1 1,1 0 0,0 0 0,0 0 0,0 0 0,1 0 0,1 0 0,0 0 0,0 0 0,5 9 0,-7-17-226,-1 0 0,1 0 0,0-1 0,0 1 0,0 0 0,-1-1 1,1 1-1,0 0 0,0-1 0,0 1 0,0-1 0,0 1 0,0-1 0,0 0 1,0 1-1,0-1 0,1 0 0,-1 0 0,0 0 0,0 0 0,0 0 0,0 0 0,0 0 1,0 0-1,0 0 0,2-1 0,0 0 30,0-1 0,-1 1 0,1-1 0,-1 1 0,1-1 0,-1 0 0,1 0 0,-1 0 0,3-4 0,3-4 56,-1 1 1,-1-1-1,11-21 0,-12 19 2,-1 0 0,-1-1 0,0 0 0,-1 1 0,0-1-1,0 0 1,-2 0 0,0-15 0,-15 75-103,12-23-16,1 0-1,0 0 1,2 0 0,3 24-1,-3-46-10,0-1-1,0 0 1,1 0-1,-1 0 1,0 0-1,1 0 0,-1-1 1,1 1-1,-1 0 1,1 0-1,-1 0 1,1 0-1,-1 0 1,1-1-1,0 1 1,0 0-1,-1 0 1,1-1-1,0 1 0,0-1 1,0 1-1,0-1 1,0 1-1,0-1 1,1 1-1,1 0-19,0-1 0,0 1-1,0-1 1,0 0 0,0 0 0,0 0-1,0 0 1,0-1 0,4 0 0,29-11-3222,-12-4-5888,-12 2-2176</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5.740"/>
    </inkml:context>
    <inkml:brush xml:id="br0">
      <inkml:brushProperty name="width" value="0.025" units="cm"/>
      <inkml:brushProperty name="height" value="0.025" units="cm"/>
    </inkml:brush>
  </inkml:definitions>
  <inkml:trace contextRef="#ctx0" brushRef="#br0">73 76 12139,'3'-5'928,"12"-28"4957,-14 31-5238,-1 0 0,1 0-1,-1 0 1,1 0-1,-1 0 1,0 0-1,1 0 1,-1 0 0,0 0-1,0 0 1,-1 0-1,1-1 1,0 1 0,-1-2-1,0 4-587,1-1 1,-1 1-1,1 0 1,0-1-1,-1 1 0,1 0 1,-1-1-1,1 1 0,-1 0 1,1 0-1,-1 0 0,1-1 1,-1 1-1,1 0 0,-1 0 1,0 0-1,1 0 0,-1 0 1,1 0-1,-1 0 1,1 0-1,-1 0 0,1 0 1,-1 0-1,1 0 0,-1 1 1,1-1-1,-1 0 0,1 0 1,-1 0-1,1 1 0,-1-1 1,1 0-1,-1 1 1,1-1-1,-1 0 0,1 1 1,0-1-1,-1 1 0,1-1 1,0 1-1,-1-1 0,1 1 1,-18 17-99,14-11 30,-1 0 0,1 0 0,1 0-1,-1 0 1,1 1 0,0-1 0,1 1-1,0 0 1,0 0 0,0 10 0,2-17 5,0-1 1,0 1 0,0-1-1,1 1 1,-1-1 0,0 0-1,1 1 1,-1-1 0,0 0-1,1 1 1,-1-1 0,1 0-1,-1 1 1,1-1 0,-1 0-1,0 0 1,1 1 0,-1-1-1,1 0 1,-1 0 0,1 0-1,-1 0 1,1 0 0,-1 0-1,1 0 1,-1 0 0,1 0-1,-1 0 1,1 0 0,-1 0-1,1 0 1,-1 0 0,1 0-1,-1 0 1,1 0 0,-1-1-1,1 1 1,-1 0 0,1 0-1,-1-1 1,1 1 0,0-1-1,29-12 91,-23 9-89,-5 3-4,0 0 1,1 0-1,-1 0 1,1 1-1,-1-1 0,1 0 1,-1 1-1,1 0 0,-1-1 1,1 1-1,-1 0 0,1 0 1,-1 1-1,1-1 1,-1 1-1,1-1 0,-1 1 1,1 0-1,-1-1 0,0 1 1,1 0-1,-1 1 1,0-1-1,4 3 0,-4-1-2,1 0 1,0 0-1,-1 1 0,0-1 0,0 1 0,0 0 1,0 0-1,0-1 0,-1 1 0,0 0 0,0 0 1,0 0-1,1 8 0,-1-3 17,0 0 0,-1 0 0,0 0 0,-1 0 0,1 0 1,-2 0-1,1 0 0,-1 0 0,-1-1 0,1 1 0,-1-1 0,-1 1 0,-8 14 0,8-19 20,-1 0-1,1 1 0,-1-1 1,0-1-1,0 1 0,0-1 1,0 0-1,0 0 0,-1-1 0,0 1 1,1-1-1,-8 1 0,11-2-77,0-1 0,0 1-1,0-1 1,0 0 0,0 1-1,0-1 1,0 0-1,0 0 1,0-1 0,0 1-1,0 0 1,0-1 0,0 1-1,0-1 1,1 0-1,-1 1 1,0-1 0,0 0-1,0 0 1,1 0 0,-1 0-1,1-1 1,-1 1-1,1 0 1,-1-1 0,1 1-1,-1-1 1,1 1 0,0-1-1,0 0 1,0 1-1,0-1 1,0 0 0,1 0-1,-1 0 1,0 0 0,1 1-1,-1-1 1,1-3-1,-2-7-1464,1-1 0,0 1 0,1-1 0,0 1 0,1-1 0,0 1 0,5-19 0,7-14-6067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6.082"/>
    </inkml:context>
    <inkml:brush xml:id="br0">
      <inkml:brushProperty name="width" value="0.025" units="cm"/>
      <inkml:brushProperty name="height" value="0.025" units="cm"/>
    </inkml:brush>
  </inkml:definitions>
  <inkml:trace contextRef="#ctx0" brushRef="#br0">0 1 15439,'0'0'9550,"2"8"-7671,3 21-1282,-1 0 1,-2 1-1,-1-1 1,-5 46-1,2 8-541,2-81-78,-1-1-1,1 0 1,0 0-1,0 1 1,0-1 0,0 0-1,1 1 1,-1-1-1,0 0 1,0 1 0,1-1-1,-1 0 1,1 0-1,-1 1 1,1-1 0,0 0-1,-1 0 1,1 0-1,0 0 1,0 0 0,0 0-1,0 0 1,0 0-1,0 0 1,0 0 0,0 0-1,0-1 1,0 1-1,0 0 1,0-1 0,1 1-1,-1-1 1,0 0-1,1 1 1,-1-1 0,0 0-1,0 1 1,1-1-1,-1 0 1,0 0 0,1 0-1,1-1 1,25-9-3339,-7-12-3381,-11 1-92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6.829"/>
    </inkml:context>
    <inkml:brush xml:id="br0">
      <inkml:brushProperty name="width" value="0.025" units="cm"/>
      <inkml:brushProperty name="height" value="0.025" units="cm"/>
    </inkml:brush>
  </inkml:definitions>
  <inkml:trace contextRef="#ctx0" brushRef="#br0">0 366 13997,'0'0'13747,"10"7"-13609,-3-3-124,0 0 0,0-1 1,0 1-1,0-1 0,1-1 0,-1 1 0,1-1 0,12 1 0,-16-2 0,1-1 1,0 0 0,0 0 0,-1 0-1,1-1 1,0 0 0,0 1-1,-1-2 1,1 1 0,-1 0-1,1-1 1,-1 0 0,0 0 0,1-1-1,-1 1 1,0-1 0,-1 0-1,7-5 1,-4 2 5,0 0-1,0 0 1,0-1-1,-1 0 1,6-10 0,-11 17-22,-1 1 1,1 0 0,0-1-1,0 1 1,0 0 0,0-1-1,0 1 1,0 0 0,0-1-1,0 1 1,0 0 0,0-1-1,0 1 1,0 0 0,0-1-1,0 1 1,1 0 0,-1-1-1,0 1 1,1-1 0,-1 1-1,0 0 1,1-1 0,-1 1-1,1-1 1,-1 1 0,1-1-1,-1 1 1,1-1 0,-1 0-1,1 1 1,-1-1 0,1 0-1,-1 1 1,1-1 0,0 0-1,-1 0 1,1 1 0,0-1-1,-1 0 1,1 0 0,0 0-1,-1 0 1,1 0 0,0 0-1,-1 0 1,1 0 0,0 0-1,-1 0 1,1 0 0,0 0-1,-1-1 1,1 1 0,-1 0-1,1 0 1,0-1 0,-1 1-1,1-1 1,-1 1 0,1 0-1,-1-1 1,1 1-1,-1-1 1,1 1 0,-1-1-1,1 1 1,0-2 0,22-28 80,-19 23-342,0 1 0,1-1 0,0 1 0,0 0 0,1 0 0,0 1-1,0-1 1,0 1 0,8-4 0,-13 25 36,-1-9 501,0-13 832,-1 9-939,0 1-1,-1-1 1,1 0 0,-1 1-1,0-1 1,0 0-1,0 0 1,-4 4 0,2-2-85,0-1-1,1 0 1,0 1 0,0 0 0,0-1 0,1 1 0,-1 0 0,1 1 0,1-1 0,-1 0 0,-1 6-1,5-17-9,1 0 0,-1 1 0,1-1 0,0 1-1,0-1 1,0 1 0,1 0 0,6-6-1,8-15-12,1-7 36,-2 0 1,-1-1-1,-2-1 0,-1-1 0,14-68 0,-45 200 473,9-56-187,2 0 1,2 0-1,-1 72 0,6-110-419,0-1-1,0 1 1,0 0-1,0-1 1,0 1-1,0 0 1,1-1-1,-1 1 1,0 0-1,1-1 1,0 1-1,-1-1 1,1 1-1,0-1 1,0 1-1,-1-1 1,1 0-1,0 1 1,1-1-1,-1 0 1,0 0-1,0 0 1,0 0-1,1 0 1,-1 0-1,1 0 1,-1 0-1,0 0 1,1-1-1,0 1 1,-1-1-1,1 1 1,-1-1 0,1 1-1,0-1 1,-1 0-1,1 0 1,0 0-1,-1 0 1,1 0-1,-1 0 1,4-1-1,3-5-4840,-2-12-4890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1.862"/>
    </inkml:context>
    <inkml:brush xml:id="br0">
      <inkml:brushProperty name="width" value="0.025" units="cm"/>
      <inkml:brushProperty name="height" value="0.025" units="cm"/>
    </inkml:brush>
  </inkml:definitions>
  <inkml:trace contextRef="#ctx0" brushRef="#br0">36 11 20339,'0'0'4244,"9"-2"-2172,-1 0-1619,1 0 135,0 0 0,0 1 0,0 0 0,0 0 0,1 1 0,15 2 0,-24-2-565,0 1 0,0-1 0,0 1 0,0-1 0,0 1 0,0 0 0,0-1 0,0 1 0,-1 0 0,1 0-1,0-1 1,-1 1 0,1 0 0,0 0 0,-1 0 0,1 0 0,-1 0 0,0 0 0,1 0 0,-1 0 0,0 0 0,1 0 0,-1 0 0,0 0 0,0 0 0,0 0-1,0 0 1,0 0 0,0 0 0,0 1 0,0-1 0,0 0 0,-1 0 0,1 0 0,0 0 0,-1 0 0,0 1 0,-17 39 648,-22 11-671,23-31 0,-26 39 0,39-53 0,0 1 0,1-1 0,0 1 0,0-1 0,0 1 0,1 0 0,0 0 0,1 0 0,0 0 0,0 9 0,1-15 2,0-1 0,0 1-1,1-1 1,-1 1 0,1-1 0,-1 0 0,1 1-1,0-1 1,-1 0 0,1 0 0,0 1 0,0-1-1,0 0 1,0 0 0,0 0 0,0 0 0,0 0-1,1 0 1,-1 0 0,0-1 0,0 1 0,1 0-1,-1-1 1,0 1 0,1 0 0,-1-1 0,1 0-1,-1 1 1,1-1 0,-1 0 0,0 0 0,3 0-1,56 1-169,-49-1 31,-5 0-721,1-1 0,-1 0 0,0 0 0,1 0 0,-1-1 0,0 0-1,11-5 1,12-8-6701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27.903"/>
    </inkml:context>
    <inkml:brush xml:id="br0">
      <inkml:brushProperty name="width" value="0.025" units="cm"/>
      <inkml:brushProperty name="height" value="0.025" units="cm"/>
    </inkml:brush>
  </inkml:definitions>
  <inkml:trace contextRef="#ctx0" brushRef="#br0">2 694 14318,'0'2'121,"-1"-1"1,1 0-1,0 1 1,0-1-1,0 1 1,0-1-1,0 0 1,0 1-1,0-1 1,0 1-1,1-1 1,-1 0-1,0 1 1,1-1-1,-1 0 1,1 1-1,0-1 1,-1 0-1,1 0 1,0 0-1,0 0 1,0 1-1,0-1 1,0 0-1,0-1 1,0 1-1,0 0 1,0 0-1,0 0 1,0 0-1,1-1 1,-1 1-1,0-1 1,0 1-1,1-1 1,-1 1-1,0-1 1,1 0-1,-1 0 1,1 0-1,-1 1 1,0-1-1,1-1 1,-1 1-1,1 0 1,-1 0-1,0 0 1,1-1-1,1 0 1,11-2 195,0-1 1,-1 0-1,26-12 1,-37 15-243,293-145 1190,-25 10-1175,-196 103-145,132-39-1,-174 65-178,0 0 1,1 3 0,0 1 0,0 1-1,0 1 1,0 2 0,0 2-1,-1 1 1,36 9 0,-51-11 462,0 0 0,1 0-1,-1-2 1,0 0 0,0-1 0,0 0 0,29-8 0,5-4-3,57-25 1,-28 10-232,-77 27 19,246-74-905,-203 64 1079,1 2-1,0 3 0,71-2 0,-102 8 768,-1 2-1,1 0 1,17 5-1,38 5 999,-33-11-1698,0-3 0,0-1-1,62-12 1,109-40-144,45-7-339,-249 61 278,1 1-1,-1 0 1,0 0-1,0 0 1,1 1 0,7 1-1,15 2-422,-14-6-2825,-4-9-4698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0.158"/>
    </inkml:context>
    <inkml:brush xml:id="br0">
      <inkml:brushProperty name="width" value="0.025" units="cm"/>
      <inkml:brushProperty name="height" value="0.025" units="cm"/>
    </inkml:brush>
  </inkml:definitions>
  <inkml:trace contextRef="#ctx0" brushRef="#br0">1 12 9705,'2'-11'12005,"4"27"-8711,2 30-2220,-9 57 300,-1-78-1250,2-1 1,0 1-1,1-1 1,5 25 0,6-33-418,-12-16 177,0 0-1,1 0 1,-1 0-1,1 0 1,-1 1 0,0-1-1,1 0 1,-1 0-1,1 0 1,-1 0 0,1 0-1,-1 0 1,0-1-1,1 1 1,-1 0 0,1 0-1,-1 0 1,0 0-1,1 0 1,-1-1 0,0 1-1,1 0 1,-1 0-1,1 0 1,-1-1 0,0 1-1,0 0 1,1-1-1,-1 1 1,0 0 0,0-1-1,1 1 1,-1 0-1,0-1 1,0 1 0,0-1-1,1 1 1,-1 0-1,0-1 1,0 1 0,0-1-1,0 1 1,0 0-1,0-1 1,3-22-6189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0.497"/>
    </inkml:context>
    <inkml:brush xml:id="br0">
      <inkml:brushProperty name="width" value="0.025" units="cm"/>
      <inkml:brushProperty name="height" value="0.025" units="cm"/>
    </inkml:brush>
  </inkml:definitions>
  <inkml:trace contextRef="#ctx0" brushRef="#br0">0 82 19635,'0'0'11370,"70"-18"-10985,-34 8-225,2 0-64,-1-4-32,-1 2-32,-6 2-576,-3 3-802,-9 6-1184,-7 1-673,-8 4-993,-3 6-929,-3 2 32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0.825"/>
    </inkml:context>
    <inkml:brush xml:id="br0">
      <inkml:brushProperty name="width" value="0.025" units="cm"/>
      <inkml:brushProperty name="height" value="0.025" units="cm"/>
    </inkml:brush>
  </inkml:definitions>
  <inkml:trace contextRef="#ctx0" brushRef="#br0">0 72 13036,'0'0'15503,"77"17"-13966,-41-34-544,4-3-512,-6 0-289,-6 4-192,-8 5-32,-7 7-1185,-10 4-1314,-11 16-6053,-12 4 609</inkml:trace>
  <inkml:trace contextRef="#ctx0" brushRef="#br0" timeOffset="1">3 314 11307,'0'0'12588,"60"22"-10474,-29-38-449,-2-4-928,3-3-609,-5 2-192,-2 1-1441,-7 0-1827,-2 2-1504,-6-1-1154,0-1-3811</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1.183"/>
    </inkml:context>
    <inkml:brush xml:id="br0">
      <inkml:brushProperty name="width" value="0.025" units="cm"/>
      <inkml:brushProperty name="height" value="0.025" units="cm"/>
    </inkml:brush>
  </inkml:definitions>
  <inkml:trace contextRef="#ctx0" brushRef="#br0">9 67 12748,'0'0'7271,"-1"11"-4783,-1 3-1824,0 0 232,0 0 1,1-1-1,1 1 0,2 23 1,-2-36-881,0-1 1,1 1-1,-1-1 1,0 1-1,1-1 1,-1 1-1,1-1 1,-1 0-1,1 1 1,-1-1-1,1 0 1,-1 1-1,1-1 1,-1 0-1,1 1 1,-1-1-1,1 0 1,-1 0-1,1 0 1,-1 0-1,1 1 1,0-1-1,-1 0 1,1 0-1,-1 0 1,1 0-1,0 0 1,-1-1-1,1 1 0,-1 0 1,1 0-1,-1 0 1,2-1-1,20-6 438,-8-3-255,-1-1 1,0 0-1,-1 0 1,0-1-1,0-1 0,9-14 1,-8 10-149,0 2 1,1-1-1,24-18 1,-38 33-52,1 1 0,-1-1 0,0 1 0,1 0 0,-1-1 0,1 1 0,-1 0 0,1-1 1,-1 1-1,1 0 0,-1 0 0,1-1 0,-1 1 0,1 0 0,-1 0 0,1 0 0,-1 0 0,1 0 1,0 0-1,-1 0 0,1 0 0,-1 0 0,1 0 0,-1 0 0,1 0 0,-1 0 0,1 0 0,-1 1 1,1-1-1,0 0 0,-1 0 0,0 1 0,1-1 0,-1 0 0,1 1 0,-1-1 0,1 0 1,-1 1-1,1-1 0,-1 0 0,0 1 0,1-1 0,-1 1 0,0-1 0,0 1 0,1-1 0,-1 1 1,0-1-1,0 1 0,0-1 0,0 1 0,1 0 0,-1-1 0,0 1 0,0-1 0,0 1 0,0-1 1,0 1-1,0-1 0,-1 2 0,1 45 350,0-35-231,-1-2-93,2 34 216,-1-44-220,1 1 0,-1 0 0,0-1-1,0 1 1,0 0 0,0-1 0,1 1 0,-1-1 0,0 1 0,0-1 0,1 1-1,-1-1 1,0 1 0,1-1 0,-1 1 0,1-1 0,-1 1 0,1-1 0,-1 1 0,1-1-1,-1 0 1,1 1 0,-1-1 0,1 0 0,-1 1 0,1-1 0,-1 0 0,1 0 0,0 0-1,-1 0 1,1 0 0,0 1 0,-1-1 0,1 0 0,-1 0 0,1 0 0,0-1-1,-1 1 1,1 0 0,0 0 0,-1 0 0,1 0 0,-1 0 0,1-1 0,-1 1 0,1 0-1,0-1 1,-1 1 0,1 0 0,-1-1 0,1 1 0,-1-1 0,0 1 0,1-1 0,-1 1-1,1-1 1,-1 0 0,12-9 115,-1 0 0,0-2-1,16-21 1,18-19-561,-34 47-3360,-11 17 357,-9 17-4817,-3-12-2459</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1.526"/>
    </inkml:context>
    <inkml:brush xml:id="br0">
      <inkml:brushProperty name="width" value="0.025" units="cm"/>
      <inkml:brushProperty name="height" value="0.025" units="cm"/>
    </inkml:brush>
  </inkml:definitions>
  <inkml:trace contextRef="#ctx0" brushRef="#br0">2 68 18097,'0'0'2498,"-2"-52"513,2 40-1121,0 9-1121,3 7-993,0 11-2051,0 5-2465,0 0-4517</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1.882"/>
    </inkml:context>
    <inkml:brush xml:id="br0">
      <inkml:brushProperty name="width" value="0.025" units="cm"/>
      <inkml:brushProperty name="height" value="0.025" units="cm"/>
    </inkml:brush>
  </inkml:definitions>
  <inkml:trace contextRef="#ctx0" brushRef="#br0">2 33 19603,'0'0'5066,"1"10"-2819,-2 28-622,0-20-1010,1-1-1,0 1 1,1-1-1,7 35 1,-8-51-600,1 0 1,0 1-1,-1-1 1,1 0-1,0 0 1,0 1-1,0-1 1,0 0-1,0 0 1,0 0-1,0 0 1,0 0-1,0 0 1,0-1-1,1 1 1,-1 0-1,0 0 1,1-1-1,-1 1 1,0-1-1,1 1 0,-1-1 1,1 0-1,-1 0 1,1 1-1,-1-1 1,0 0-1,1 0 1,-1 0-1,1 0 1,-1-1-1,1 1 1,-1 0-1,1-1 1,-1 1-1,0-1 1,1 1-1,-1-1 1,2-1-1,4-1 25,0 0 0,0-1 0,0 0 0,0-1 0,11-9 0,113-129 83,-131 143-127,0-1 0,0 1-1,0 0 1,1-1 0,-1 1 0,0-1-1,0 1 1,1 0 0,-1-1 0,0 1-1,1 0 1,-1-1 0,0 1-1,1 0 1,-1 0 0,0-1 0,1 1-1,-1 0 1,1 0 0,-1 0 0,0 0-1,1-1 1,-1 1 0,1 0 0,-1 0-1,1 0 1,-1 0 0,0 0 0,1 0-1,-1 0 1,1 0 0,-1 0-1,1 0 1,-1 0 0,0 1 0,1-1-1,-1 0 1,1 0 0,-1 0 0,1 1-1,0 20-10,-12 30 141,5-32-90,3-11-6,0 0-1,1 1 1,0-1-1,0 1 1,0 9 0,37-55-9,-11 6-21,-9 9 0,2 1 0,0 0 0,28-24 0,-44 44 0,0 0 0,0 0 0,0 0 0,0 0 0,0 0 0,0 0 0,1 1 0,-1-1 0,0 1 0,0-1 0,0 1 0,1-1 0,-1 1 0,0 0 0,1-1 0,-1 1 0,0 0 0,2 0 0,-2 0 0,0 1 0,-1-1 0,1 0 0,0 1 0,-1-1 0,1 1 0,-1-1 0,1 1 0,-1-1 0,1 1 0,-1-1 0,1 1 0,-1-1 0,1 1 0,-1 0 0,0-1 0,1 1 0,-1 0 0,0-1 0,0 1 0,1 0 0,-1 0 0,0 1 0,1 7 0,0 1 0,-1 0 0,0-1 0,-2 12 0,1-1 0,1-17-18,-1 2-417,1 0 0,0 0-1,1-1 1,-1 1 0,1 0-1,0 0 1,3 9-1,-4-14 311,1 1 0,-1 0-1,0-1 1,1 1 0,-1-1-1,1 1 1,-1 0-1,1-1 1,0 1 0,-1-1-1,1 0 1,0 1 0,-1-1-1,1 1 1,0-1-1,-1 0 1,1 1 0,0-1-1,-1 0 1,1 0 0,0 0-1,1 0 1,0 0-120,0 0 1,1 0-1,-1-1 0,0 1 1,1-1-1,-1 1 0,0-1 1,0 0-1,0 0 0,4-2 1,18-16-5901,3-5-3458</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2.471"/>
    </inkml:context>
    <inkml:brush xml:id="br0">
      <inkml:brushProperty name="width" value="0.025" units="cm"/>
      <inkml:brushProperty name="height" value="0.025" units="cm"/>
    </inkml:brush>
  </inkml:definitions>
  <inkml:trace contextRef="#ctx0" brushRef="#br0">110 327 18738,'0'0'6838,"-9"6"-4574,-1 2-1890,0 1 0,0 0 1,1 0-1,1 0 0,-9 13 1,12-16-236,1 0 1,0 1 0,0-1 0,1 1 0,0 0 0,0 0-1,1 0 1,0 1 0,0-1 0,0 0 0,0 16-1,2-23-138,0 0 0,-1 1 0,1-1-1,0 0 1,0 1 0,0-1 0,0 0-1,1 1 1,-1-1 0,0 1 0,0-1-1,0 0 1,0 1 0,0-1 0,0 0-1,0 0 1,1 1 0,-1-1 0,0 0-1,0 1 1,0-1 0,1 0-1,-1 0 1,0 1 0,0-1 0,1 0-1,-1 0 1,0 1 0,1-1 0,-1 0-1,0 0 1,1 0 0,-1 0 0,0 0-1,1 1 1,0-1 0,14-6 101,14-16 131,-9-3-145,-1 0 0,-1-2-1,-1 0 1,18-40-1,-10 18-44,-39 109-262,-14 39 412,26-88-169,0-1-1,1 0 0,0 1 0,0-1 0,2 0 1,-1 1-1,4 19 0,-3-28-23,-1-1 0,1 1 0,0-1 0,0 1 0,-1-1 0,1 0 0,0 1 0,0-1 0,0 0 0,1 0 0,-1 1 0,0-1 0,0 0 0,1 0 0,-1 0 0,0-1 0,1 1 0,-1 0 0,1 0 0,-1-1 0,1 1 0,-1-1 0,1 0 0,0 1 0,-1-1 0,1 0 0,0 0 0,-1 0 0,1 0 0,0 0 0,-1 0 0,1 0 0,1-1 0,3 0 0,0 0 0,0 0 0,-1-1 0,1 0 0,-1 0 0,1 0 0,-1 0 0,7-5 0,2-4 0,0-1 0,-1 0 0,0-1 0,-1-1 0,0 0 0,-1 0 0,-1-1 0,0 0 0,-1-1 0,-1 0 0,0-1 0,-1 1 0,5-23 0,-3 9 0,-2 0 0,-2-1 0,0 0 0,-2 0 0,-2 0 0,-3-58 0,2 88 0,0-1 0,0 1 0,0 0 0,0 0 0,-1-1 0,1 1 0,0 0 0,0-1 0,-1 1 0,1 0 0,-1 0 0,1-1 0,-1 1 0,0 0 0,1 0 0,-1 0 0,0 0 0,0 0 0,0 0 0,0 0 0,0 0 0,-1-1 0,1 2 0,0-1 0,-1 1 0,1 0 0,0 0 0,0 0 0,0 1 0,0-1 0,0 0 0,-1 0 0,1 0 0,0 1 0,0-1 0,0 1 0,0-1 0,0 1 0,0-1 0,0 1 0,0 0 0,0-1 0,0 2 0,-6 4 0,0 0 0,0 1 0,1 0 0,-10 15 0,3-3 0,2 1 0,0 1 0,-9 23 0,16-35 0,1 1 0,1-1 0,0 0 0,0 1 0,0 0 0,2-1 0,-1 1 0,1 0 0,0-1 0,2 12 0,0-17 0,-1 0 0,1 0 0,0 0 0,0-1 0,0 1 0,0-1 0,1 1 0,-1-1 0,1 0 0,0 0 0,0 0 0,0 0 0,0 0 0,1-1 0,-1 1 0,1-1 0,0 0 0,-1 0 0,1-1 0,0 1 0,0-1 0,0 1 0,5-1 0,0 2 0,1 0 0,0-2 0,0 1 0,0-1 0,0 0 0,1-1 0,-1-1 0,17-2 0,-23 2 0,0-1 0,-1 1 0,1-1 0,-1 0 0,1-1 0,-1 1 0,0-1 0,0 1 0,0-1 0,0 0 0,0 0 0,-1 0 0,1-1 0,-1 1 0,0 0 0,3-7 0,25-61 0,-29 69 0,-3 16 0,1-1 0,0 0 0,1 26 0,0-18 0,0-19 0,0 0 0,0-1 0,0 1 0,0 0 0,0-1 0,1 1 0,-1 0 0,0 0 0,1-1 0,-1 1 0,1-1 0,-1 1 0,1 0 0,0-1 0,0 1 0,0-1 0,0 1 0,0-1 0,0 0 0,0 0 0,2 2 0,-2-2 0,1-1 0,-1 1 0,1-1 0,-1 1 0,1-1 0,-1 0 0,1 1 0,0-1 0,-1 0 0,1 0 0,-1 0 0,1 0 0,0-1 0,-1 1 0,1 0 0,-1-1 0,1 1 0,1-2 0,4 0 0,-1-1 0,0-1 0,0 1 0,0-1 0,-1 0 0,1-1 0,-1 1 0,0-1 0,5-6 0,-4 4 0,0-1 0,-1 0 0,0 1 0,0-2 0,-1 1 0,0 0 0,-1-1 0,0 0 0,0 0 0,-1 0 0,0 0 0,0 0 0,-1-1 0,-1 1 0,0-14 0,0 22-186,0 0-1,0 0 1,-1 1-1,1-1 1,0 0 0,-1 0-1,1 0 1,-1 1 0,1-1-1,-1 0 1,1 1-1,-1-1 1,0 0 0,1 1-1,-1-1 1,0 1-1,1-1 1,-1 1 0,0-1-1,0 1 1,1-1 0,-1 1-1,0 0 1,0 0-1,0-1 1,0 1 0,1 0-1,-1 0 1,0 0-1,0 0 1,-1 0 0,-28 4-9454,21 0 613</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2.800"/>
    </inkml:context>
    <inkml:brush xml:id="br0">
      <inkml:brushProperty name="width" value="0.025" units="cm"/>
      <inkml:brushProperty name="height" value="0.025" units="cm"/>
    </inkml:brush>
  </inkml:definitions>
  <inkml:trace contextRef="#ctx0" brushRef="#br0">3 51 4260,'0'0'27322,"-2"-50"-26778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3.346"/>
    </inkml:context>
    <inkml:brush xml:id="br0">
      <inkml:brushProperty name="width" value="0.025" units="cm"/>
      <inkml:brushProperty name="height" value="0.025" units="cm"/>
    </inkml:brush>
  </inkml:definitions>
  <inkml:trace contextRef="#ctx0" brushRef="#br0">144 57 17392,'0'0'2365,"-1"-8"545,-2-25 138,3 32-2967,0 1-1,0-1 1,0 0-1,0 1 1,0-1 0,0 1-1,-1-1 1,1 0-1,0 1 1,0-1 0,0 1-1,-1-1 1,1 0-1,0 1 1,-1-1 0,1 1-1,-1-1 1,1 1-1,0-1 1,-1 1 0,1 0-1,-1-1 1,1 1 0,-1-1-1,1 1 1,-1 0-1,0-1 1,1 1 0,-1 0-1,1 0 1,-1 0-1,0-1 1,1 1 0,-1 0-1,0 0 1,1 0-1,-1 0 1,1 0 0,-1 0-1,0 0 1,1 0-1,-1 0 1,0 1 0,1-1-1,-1 0 1,1 0-1,-1 0 1,0 1 0,1-1-1,-1 0 1,1 1-1,-1-1 1,1 0 0,-1 1-1,1-1 1,-1 1-1,0 0 1,-21 25 524,17-16-538,0 0 0,2 1 0,-1-1 1,-3 21-1,7-31-64,0 0 1,0-1-1,0 1 1,0 0-1,0 0 0,0 0 1,1 0-1,-1-1 1,0 1-1,0 0 0,0 0 1,0 0-1,0 0 1,1-1-1,-1 1 0,0 0 1,0 0-1,0 0 1,0 0-1,1 0 0,-1 0 1,0 0-1,0 0 1,0 0-1,1 0 0,-1-1 1,0 1-1,0 0 1,0 0-1,1 0 0,-1 0 1,0 0-1,0 0 1,0 0-1,1 1 0,-1-1 1,0 0-1,0 0 1,0 0-1,1 0 0,-1 0 1,0 0-1,0 0 1,0 0-1,0 0 0,1 1 1,-1-1-1,0 0 1,0 0-1,0 0 0,0 0 1,0 0-1,1 1 1,-1-1-1,0 0 0,0 0 1,0 0-1,0 1 1,0-1-1,0 0 0,0 0 1,0 0-1,0 1 1,0-1-1,0 0 0,0 0 1,11-10 67,-10 8-107,0 1 1,1-1-1,-1 1 1,0 0-1,0-1 0,1 1 1,-1 0-1,1 0 1,-1 0-1,1 0 0,0 0 1,-1 0-1,1 0 1,0 0-1,0 1 1,0-1-1,-1 1 0,1-1 1,0 1-1,0 0 1,0 0-1,3 0 0,-3 0 5,-1 1-1,1 0 1,-1 0-1,1 0 1,0 0-1,-1 1 1,0-1-1,1 0 1,-1 0-1,0 1 1,1-1-1,-1 1 1,0 0-1,0-1 1,0 1-1,-1 0 1,1-1-1,0 1 1,-1 0-1,1 0 1,-1-1-1,1 1 1,-1 2-1,9 45 13,-2 0 0,-2 0-1,-3 0 1,-5 81 0,2-115 220,-1 0 1,-1-1-1,0 1 0,-8 21 1,8-29-40,0 1-1,0-1 1,-1 0 0,0 0 0,0 0 0,0-1-1,-1 1 1,0-1 0,-1 0 0,-6 6 0,10-11-162,1 0 1,-1 0 0,1 0-1,-1 0 1,0 0 0,0 0-1,1 0 1,-1-1 0,0 1-1,0-1 1,0 1 0,0-1-1,0 0 1,1 0 0,-1 0-1,0 0 1,0 0 0,0 0-1,0 0 1,0-1 0,0 1-1,0-1 1,0 1 0,1-1-1,-1 0 1,0 0 0,1 0-1,-1 0 1,0 0 0,1 0-1,-1 0 1,1 0 0,-1-1-1,1 1 1,0-1 0,0 1-1,-1-1 1,1 1 0,-1-4-1,-3-1 0,2-1-1,-1 1 1,0-1-1,1 0 0,1 0 1,-1 0-1,1-1 1,-3-13-1,5 11-172,-1 0 0,2 0 0,-1 0 0,1 0 0,1 0 0,0 0 0,0 1 0,1-1 0,0 0 0,0 1 0,1 0 0,6-10 0,6-7-1514,1 2-1,34-39 1,-20 26-211,-13 14-5613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2.270"/>
    </inkml:context>
    <inkml:brush xml:id="br0">
      <inkml:brushProperty name="width" value="0.025" units="cm"/>
      <inkml:brushProperty name="height" value="0.025" units="cm"/>
    </inkml:brush>
  </inkml:definitions>
  <inkml:trace contextRef="#ctx0" brushRef="#br0">57 0 18161,'0'0'10907,"-3"11"-8751,-11 37-1373,4-18-593,1 0 0,2 1 0,-7 58 0,14-89-385,0 1-1,1-1 1,-1 1 0,0 0 0,0-1-1,0 1 1,0-1 0,0 1 0,1-1-1,-1 1 1,0-1 0,1 1 0,-1-1-1,0 0 1,1 1 0,-1-1 0,0 1-1,1-1 1,-1 0 0,1 1 0,-1-1-1,0 0 1,1 0 0,-1 1-1,1-1 1,-1 0 0,1 0 0,-1 1-1,1-1 1,0 0 0,-1 0 0,1 0-1,-1 0 1,1 0 0,-1 0 0,1 0-1,-1 0 1,1 0 0,-1 0 0,1 0-1,-1-1 1,1 1 0,-1 0-1,1 0 1,-1 0 0,1-1 0,-1 1-1,1 0 1,-1-1 0,1 1 0,0-1-1,11-10-6082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3.705"/>
    </inkml:context>
    <inkml:brush xml:id="br0">
      <inkml:brushProperty name="width" value="0.025" units="cm"/>
      <inkml:brushProperty name="height" value="0.025" units="cm"/>
    </inkml:brush>
  </inkml:definitions>
  <inkml:trace contextRef="#ctx0" brushRef="#br0">40 70 16432,'0'0'12593,"0"13"-11798,-18 137 512,-2 17 296,19-166-1602,1 1 1,0-1 0,0 0-1,0 1 1,0-1 0,0 0 0,0 0-1,0 1 1,0-1 0,1 0-1,-1 1 1,0-1 0,1 0-1,-1 0 1,1 0 0,0 1-1,-1-1 1,1 0 0,0 0 0,-1 0-1,3 1 1,-2-1-2,-1-1 1,1 0-1,0 0 1,0 0-1,0 0 1,0 1-1,0-1 0,0-1 1,0 1-1,0 0 1,0 0-1,0 0 1,0 0-1,0-1 0,0 1 1,0 0-1,0-1 1,0 1-1,-1-1 1,1 1-1,1-1 0,6-5-2,0 0 1,-1 0-1,1-1 0,7-9 0,18-23 2,-2 0 0,37-61 0,-55 78 0,-1-1 0,-1 0 0,-2 0 0,0-1 0,-1-1 0,8-41 0,-30 101-3924,-22 25-9502,17-34-934</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4.047"/>
    </inkml:context>
    <inkml:brush xml:id="br0">
      <inkml:brushProperty name="width" value="0.025" units="cm"/>
      <inkml:brushProperty name="height" value="0.025" units="cm"/>
    </inkml:brush>
  </inkml:definitions>
  <inkml:trace contextRef="#ctx0" brushRef="#br0">0 0 13421,'0'0'8231,"9"53"-4355,-3-38-1121,3-1-865,1-2-705,4-3-705,1-5-384,4-4-96,0 0-1025,-1-8-1505,-3-10-2243,0-4-2209,-4-1-5350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4.687"/>
    </inkml:context>
    <inkml:brush xml:id="br0">
      <inkml:brushProperty name="width" value="0.025" units="cm"/>
      <inkml:brushProperty name="height" value="0.025" units="cm"/>
    </inkml:brush>
  </inkml:definitions>
  <inkml:trace contextRef="#ctx0" brushRef="#br0">0 409 13549,'0'0'9096,"8"5"-7366,-5-4-1690,-2 1 90,1-1 0,-1 0 0,1 1 0,0-1 0,-1 0 0,1 0 0,0-1 0,0 1 0,0 0 0,0 0 0,0-1 0,0 1 0,0-1 0,0 0 0,0 0 0,0 0 0,0 0 0,0 0 0,0 0 0,0 0 0,0 0 0,0-1-1,0 1 1,0-1 0,0 0 0,0 0 0,0 1 0,0-1 0,-1 0 0,1-1 0,0 1 0,-1 0 0,1 0 0,0-1 0,-1 1 0,0-1 0,1 1 0,1-4 0,2 0 89,-1-1 0,0-1 0,1 1-1,-2-1 1,1 1 0,-1-1 0,0 0 0,-1 0 0,1-1 0,-1 1-1,-1 0 1,0-1 0,0 1 0,0-14 0,-1 20-219,0 1 0,0 0 0,0 0 0,0-1 0,0 1 0,0 0 0,0-1 0,0 1 0,0 0 0,0 0 0,0-1 0,0 1 0,0 0 0,0 0 0,0-1 0,0 1 0,-1 0 0,1 0 0,0-1 0,0 1 0,0 0 0,0 0 0,-1-1 0,1 1 0,0 0 0,0 0 0,0 0 0,-1 0 0,1-1 0,0 1 0,0 0 0,-1 0 0,1 0 0,0 0 0,-1 0 0,1 0 0,0 0 0,0 0 0,-1 0 0,1 0 0,-1 0 0,-13 7 0,-9 16 0,12-6 0,2 0 0,-1 1 0,2 0 0,1 0 0,0 1 0,1 0 0,1 1 0,1-1 0,-3 33 0,7-50 0,0-1 0,0 0 0,-1 0 0,1 0 0,0 0 0,1 0 0,-1 0 0,0 1 0,0-1 0,0 0 0,1 0 0,-1 0 0,0 0 0,1 0 0,-1 0 0,1 0 0,0 0 0,-1 0 0,1 0 0,0 0 0,-1 0 0,1-1 0,0 1 0,0 0 0,0 0 0,0-1 0,0 1 0,0 0 0,0-1 0,0 1 0,0-1 0,0 0 0,0 1 0,0-1 0,0 0 0,0 1 0,0-1 0,0 0 0,1 0 0,-1 0 0,0 0 0,0 0 0,0 0 0,0 0 0,0-1 0,0 1 0,1 0 0,-1-1 0,0 1 0,2-1 0,3-2 0,1 1 0,-1-1 0,1 0 0,-1 0 0,0-1 0,0 1 0,6-7 0,8-9-60,-1 0 0,-1-2-1,-1 0 1,-1-1 0,0-1 0,18-38-1,-34 102-1588,-4-14 1655,2-15 2,0 1 0,1-1 1,0 0-1,3 24 1,-2-35-6,0 0 1,0 0-1,0-1 1,1 1 0,-1 0-1,0 0 1,1 0-1,-1-1 1,0 1 0,1 0-1,-1 0 1,1-1-1,-1 1 1,1 0-1,-1-1 1,1 1 0,0-1-1,-1 1 1,1 0-1,0-1 1,0 0-1,-1 1 1,1-1 0,0 1-1,0-1 1,0 0-1,-1 0 1,1 1 0,0-1-1,0 0 1,0 0-1,0 0 1,0 0-1,-1 0 1,1 0 0,0 0-1,0 0 1,0 0-1,0-1 1,-1 1-1,1 0 1,2-1 0,1 0 70,-1-1 1,1 1 0,0-1 0,0 0 0,-1 0 0,1 0 0,5-6-1,6-7 10,-1-1 0,-1 0 0,-1-1 0,0 0 0,-1-1 0,-1-1 0,-1 0 0,11-30 0,-5 4 88,-2-1-1,13-78 1,-18 44-172,-11 72-82,-3 16-100,-5 17-99,0 16 372,1 0 0,3 0 0,1 1-1,2 0 1,1 50 0,3-88-91,1 1 0,-1 0 0,1 0 0,0-1 0,0 1 0,0-1 0,1 1 0,0-1 0,0 1 0,0-1 0,4 7 0,-4-9 0,0 0 0,0 0 0,0 0 0,0 0 0,0 0 0,0-1 0,0 1 0,1 0 0,-1-1 0,1 0 0,-1 0 0,1 0 0,0 0 0,-1 0 0,1 0 0,0 0 0,0-1 0,-1 0 0,1 1 0,3-1 0,-5-1 0,-1 1 0,1 0 0,-1-1 0,0 1 0,1-1 0,-1 1 0,0 0 0,0-1 0,1 1 0,-1-1 0,0 1 0,0-1 0,0 1 0,0-1 0,1 1 0,-1-1 0,0 1 0,0-1 0,0 1 0,0-1 0,0 1 0,0-1 0,0 1 0,0-1 0,-1 1 0,1-1 0,0 1 0,0-1 0,0 1 0,0-1 0,-1 1 0,1-1 0,0 1 0,-1-1 0,-7-20 0,-9-4 0,-1 0 0,-1 1 0,-1 0 0,-2 2 0,0 0 0,-41-30 0,61 51 0,11 6 0,20 6 0,58-9-4264,-52-3 739,-41 1-4157</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5.077"/>
    </inkml:context>
    <inkml:brush xml:id="br0">
      <inkml:brushProperty name="width" value="0.025" units="cm"/>
      <inkml:brushProperty name="height" value="0.025" units="cm"/>
    </inkml:brush>
  </inkml:definitions>
  <inkml:trace contextRef="#ctx0" brushRef="#br0">60 62 20852,'0'0'3539,"9"-8"321,2-2-2865,-6 7-704,-1 0 0,0-1 0,0 0 0,0 0 0,-1 0 0,1 0 0,-1-1 0,4-6 0,-8 11-271,1 0 0,-1 0 0,1-1 1,0 1-1,-1 0 0,1 0 0,-1 0 1,1 0-1,-1 0 0,1 0 0,-1 0 0,1 0 1,-1 0-1,1 0 0,-1 0 0,1 0 1,-1 0-1,1 0 0,-1 0 0,1 0 0,-1 1 1,1-1-1,0 0 0,-1 0 0,1 1 1,-1-1-1,1 0 0,0 0 0,-1 1 0,1-1 1,0 0-1,-1 1 0,1-1 0,-1 1 1,-23 13-51,-27 37 64,48-48-34,1 1-1,-1-1 1,0 1-1,1 0 1,0 0-1,0 0 1,0 0-1,0 0 1,1 0-1,0 0 0,0 1 1,0-1-1,0 0 1,0 6-1,2-10-3,0 1-1,-1 0 0,1 0 1,0 0-1,0-1 0,-1 1 1,1 0-1,0-1 0,0 1 1,0-1-1,0 1 0,0-1 1,0 1-1,0-1 0,0 0 0,0 0 1,0 1-1,0-1 0,0 0 1,0 0-1,0 0 0,0 0 1,0 0-1,2-1 0,39 1-563,-32 0 116,-5-1 326,-1 1-1,1 1 1,0-1-1,-1 1 1,1-1 0,0 1-1,-1 1 1,0-1-1,1 1 1,-1-1-1,8 5 1,-10-4 140,-1-1 0,1 1 0,-1-1 1,0 1-1,0 0 0,1 0 1,-1-1-1,0 1 0,0 0 1,-1 0-1,1 0 0,0 0 0,-1 0 1,1 0-1,-1 0 0,1 0 1,-1 0-1,0 1 0,0-1 0,0 0 1,0 0-1,0 0 0,-1 0 1,1 0-1,-1 0 0,1 0 1,-1 0-1,0 0 0,-1 3 0,-2 3 126,-1 0-1,0-1 1,-1 1-1,0-1 1,0 0-1,0 0 0,-1-1 1,1 0-1,-2 0 1,1-1-1,-1 0 0,1 0 1,-2 0-1,1-1 1,0-1-1,-10 4 1,17-7-328,0 0 0,0-1 1,1 1-1,-1 0 0,0-1 1,1 1-1,-1 0 0,0-1 1,1 1-1,-1-1 0,0 1 1,1-1-1,-1 1 0,1-1 1,-1 0-1,1 1 1,0-1-1,-1 1 0,1-1 1,0 0-1,-1 0 0,1 1 1,0-1-1,0 0 0,-1 0 1,1 1-1,0-1 0,0 0 1,0 0-1,0 1 0,0-1 1,0 0-1,0 0 0,0 1 1,0-1-1,1 0 0,-1 0 1,0 1-1,1-2 1,-1-5-2114,0-20-9107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5.417"/>
    </inkml:context>
    <inkml:brush xml:id="br0">
      <inkml:brushProperty name="width" value="0.025" units="cm"/>
      <inkml:brushProperty name="height" value="0.025" units="cm"/>
    </inkml:brush>
  </inkml:definitions>
  <inkml:trace contextRef="#ctx0" brushRef="#br0">1 13 12620,'0'0'20147,"49"-4"-20147,-30 3 0,-4 1 0,-3-3-5061,-6-2-6053</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5.851"/>
    </inkml:context>
    <inkml:brush xml:id="br0">
      <inkml:brushProperty name="width" value="0.025" units="cm"/>
      <inkml:brushProperty name="height" value="0.025" units="cm"/>
    </inkml:brush>
  </inkml:definitions>
  <inkml:trace contextRef="#ctx0" brushRef="#br0">219 4 16239,'0'0'13464,"-9"-2"-12637,4 2-799,0-1 0,1 1 0,-1 0 0,0 0-1,1 0 1,-1 1 0,0 0 0,1 0 0,-1 0 0,1 1 0,-1-1-1,1 1 1,-1 0 0,1 0 0,0 0 0,0 1 0,0 0 0,1 0-1,-1 0 1,1 0 0,-1 0 0,-5 8 0,-1-1-9,-1 2 1,2 0-1,0 0 0,0 0 1,1 1-1,0 1 0,1-1 1,1 1-1,0 0 0,1 1 1,1-1-1,0 1 0,1 0 1,0 0-1,0 21 0,3-34-18,0 0 0,0 0 0,0 0 0,0 0 0,0 0 0,1 0 0,-1 0 0,0 0 0,1 0 0,0 0 0,-1 0 0,1 0 0,0 0 0,0 0 0,0 0 0,0-1 0,1 1 0,-1 0 0,0-1 0,1 1 0,-1-1 0,1 0 0,-1 1 0,4 1 0,-2-2 4,1 0 0,-1 0 0,0 0-1,1-1 1,-1 1 0,1-1 0,0 1 0,-1-1 0,1-1-1,-1 1 1,1 0 0,-1-1 0,5-1 0,5-1-154,1-2 0,-1 0 0,1 0 0,-2-1 0,1-1 0,13-9 0,-9 4-1485,-1-2 0,28-27 0,-2-14-6922,-15 8-3487</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6.191"/>
    </inkml:context>
    <inkml:brush xml:id="br0">
      <inkml:brushProperty name="width" value="0.025" units="cm"/>
      <inkml:brushProperty name="height" value="0.025" units="cm"/>
    </inkml:brush>
  </inkml:definitions>
  <inkml:trace contextRef="#ctx0" brushRef="#br0">32 0 16848,'0'0'8104,"-2"13"-6813,-4 22-681,-13 90 2426,17-106-2469,0 1 0,1-1 0,2 1 0,2 25 0,-2-43-565,-1-1-1,1 1 0,-1-1 0,1 0 1,-1 1-1,1-1 0,0 0 0,-1 1 1,1-1-1,0 0 0,0 0 1,0 0-1,0 0 0,0 0 0,0 0 1,0 0-1,1 0 0,-1 0 0,0-1 1,0 1-1,1 0 0,-1-1 1,0 1-1,1-1 0,-1 0 0,1 1 1,-1-1-1,0 0 0,1 0 0,-1 0 1,1 0-1,-1 0 0,1 0 1,-1 0-1,1 0 0,-1 0 0,0-1 1,1 1-1,-1-1 0,1 1 0,1-2 1,5-1-4,-1 0 1,0 0-1,1-1 1,-2 1-1,1-2 1,8-5-1,5-8 2,-1-2 0,0 0 0,29-42 0,-43 116 0,-11 91 0,6-145-12,0 1-1,-1-1 1,1 1-1,0-1 1,0 1 0,0-1-1,0 1 1,0-1 0,0 1-1,0-1 1,0 1-1,0-1 1,0 0 0,0 1-1,1-1 1,-1 1-1,0-1 1,0 1 0,0-1-1,1 1 1,-1-1 0,0 0-1,0 1 1,1-1-1,-1 1 1,0-1 0,1 0-1,-1 1 1,0-1-1,1 0 1,-1 0 0,1 1-1,-1-1 1,1 0 0,-1 0-1,0 0 1,1 1-1,-1-1 1,1 0 0,-1 0-1,1 0 1,20-12-1439,15-28-3587,-20 14-3381,3-2-6261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6.942"/>
    </inkml:context>
    <inkml:brush xml:id="br0">
      <inkml:brushProperty name="width" value="0.025" units="cm"/>
      <inkml:brushProperty name="height" value="0.025" units="cm"/>
    </inkml:brush>
  </inkml:definitions>
  <inkml:trace contextRef="#ctx0" brushRef="#br0">143 198 14221,'-9'5'6812,"-21"7"-3641,10-4-1036,0 1 1,1 0-1,-25 17 1,44-26-2136,0 0 1,0 0-1,1 0 1,-1 0-1,0 0 1,0 0-1,0 0 1,1 0-1,-1 0 1,0 0 0,0 0-1,0 0 1,1 0-1,-1 0 1,0 1-1,0-1 1,0 0-1,0 0 1,1 0-1,-1 0 1,0 0-1,0 1 1,0-1-1,0 0 1,0 0 0,1 0-1,-1 0 1,0 1-1,0-1 1,0 0-1,0 0 1,0 0-1,0 1 1,0-1-1,0 0 1,0 0-1,0 0 1,0 1-1,0-1 1,0 0 0,0 0-1,0 0 1,0 1-1,0-1 1,0 0-1,0 0 1,0 0-1,0 1 1,-1-1-1,24-5-5,35-30 5,-49 28 0,-1 1 0,1 0 0,0 1 0,0 0 0,0 1 0,1 0 0,0 0 0,0 1 0,0 0 0,0 1 0,0 0 0,1 0 0,11 1 0,-20 1 0,-1 0 0,1 1 0,0-1 0,-1 1 0,1-1 0,0 1 0,-1 0 0,1 0 0,-1-1 0,1 1 0,-1 0 0,1 1 0,-1-1 0,0 0 0,1 0 0,-1 0 0,0 1 0,0-1 0,0 1 0,0-1 0,0 1 0,0-1 0,-1 1 0,1-1 0,0 1 0,-1 0 0,1 0 0,-1-1 0,0 1 0,1 0 0,-1 2 0,1 41 0,-1-45 0,0-1 0,20-166 0,-17 164-325,4 8-547,12 19-1882,0 0-678,-15-21 2308,0 0 0,1 0 1,-1-1-1,0 0 0,1 1 0,0-2 1,-1 1-1,1 0 0,0-1 0,8 1 1,-7-1 564,0 0 1,1-1-1,-1 0 0,0-1 1,0 1-1,1-1 1,-1 0-1,8-3 1,-10 3 781,1-1 0,0 0 0,-1 0 0,0-1 1,1 1-1,-1-1 0,0 0 0,0 0 0,0 0 1,5-6-1,-7 6 449,0 0 1,1 0-1,-1 0 0,0-1 1,-1 1-1,1-1 1,-1 1-1,1-1 0,-1 1 1,0-1-1,0 0 1,-1 0-1,1 0 0,-1-6 1,0 10-510,0-1 0,0 1 0,0-1 1,0 0-1,0 1 0,0-1 0,0 1 1,-1-1-1,1 1 0,0-1 0,0 1 0,-1-1 1,1 1-1,0-1 0,0 1 0,-1-1 1,1 1-1,-1-1 0,1 1 0,0 0 0,-1-1 1,1 1-1,-1 0 0,1-1 0,-1 1 1,1 0-1,-1 0 0,1-1 0,-1 1 0,1 0 1,-1 0-1,0 0 0,1 0 0,-1 0 1,1 0-1,-1 0 0,1 0 0,-1 0 0,1 0 1,-1 0-1,0 0 0,1 0 0,-1 0 1,1 0-1,-1 0 0,1 1 0,-1-1 0,-26 15 1473,19-6-1324,1 0 0,0 0 0,1 1 0,-8 16 0,12-23-237,0 1 0,0 0 0,1 0 0,-1 0 0,1 0 0,0 0 0,0 0 0,1 0 0,-1 0 0,1 0 0,0 1 0,0-1 0,0 0 0,0 0 0,3 8 0,-3-11-75,1 0 0,0 0 0,-1 0 0,1-1 0,0 1 0,0 0 0,0 0 0,0-1 0,0 1 0,-1-1 0,1 1 0,0-1 0,0 1 0,0-1 0,1 1 0,-1-1 0,0 0 0,0 0 0,0 0 0,0 1 0,0-1 0,0 0 0,0 0 0,0 0 0,1-1 0,-1 1 0,0 0 0,0 0 0,0-1 0,0 1 0,0 0 0,0-1 0,0 1 0,1-2 0,34-18 0,-20 3 1,0 0 0,-2-1-1,0-1 1,20-36 0,12-17-26,-51 123-749,-4-20 770,3-13-5,0 1 0,2 0 0,0 0 0,-1 30 1,4-48-42,1 0 0,0-1 0,0 1 0,0 0 0,0 0 0,0-1 1,0 1-1,0 0 0,0 0 0,0-1 0,1 1 0,-1 0 0,0-1 1,0 1-1,1 0 0,-1-1 0,0 1 0,1 0 0,-1-1 0,1 1 1,-1 0-1,1-1 0,-1 1 0,1-1 0,-1 1 0,1-1 0,-1 0 1,1 1-1,0-1 0,-1 1 0,1-1 0,0 0 0,-1 1 0,1-1 1,0 0-1,-1 0 0,1 0 0,0 0 0,0 0 0,-1 1 0,1-1 1,0 0-1,0-1 0,-1 1 0,1 0 0,0 0 0,-1 0 0,1 0 1,0 0-1,0-1 0,-1 1 0,1 0 0,0-1 0,-1 1 0,1-1 0,-1 1 1,2-1-1,2-1-582,0-1 0,0 1 0,0-1 0,-1 0 0,1 0 0,-1 0 1,1-1-1,3-4 0,11-22-6121,-1-6-4778</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7.801"/>
    </inkml:context>
    <inkml:brush xml:id="br0">
      <inkml:brushProperty name="width" value="0.025" units="cm"/>
      <inkml:brushProperty name="height" value="0.025" units="cm"/>
    </inkml:brush>
  </inkml:definitions>
  <inkml:trace contextRef="#ctx0" brushRef="#br0">6 47 7111,'0'0'16677,"-1"8"-15305,-4 254 3949,6-164-4119,-1-96-1193,0 0 0,0 0-1,0 0 1,0 0 0,1 0-1,-1 0 1,0 0 0,1 0-1,0 0 1,-1 0 0,1-1-1,0 1 1,0 0 0,0 0-1,0-1 1,0 1 0,0-1-1,1 1 1,1 1 0,-2-2 0,1-1 0,-1 1 0,0-1 1,1 1-1,-1-1 0,0 0 0,1 0 0,-1 0 0,0 0 0,1 0 1,-1 0-1,0 0 0,1 0 0,-1 0 0,1 0 0,-1-1 1,0 1-1,0-1 0,1 1 0,-1-1 0,0 1 0,0-1 1,1 0-1,-1 0 0,0 0 0,0 1 0,0-1 0,0 0 1,1-2-1,7-7-29,-1 0-1,-1-1 1,1 1 0,-2-2 0,0 1 0,0-1-1,-1 1 1,0-1 0,-1-1 0,-1 1 0,5-26 0,-2 2-731,-2-1 1,0-45 0,-3 192 638,-1-109 110,0-1 1,0 1-1,0 0 1,0 0-1,0-1 1,0 1 0,0 0-1,1-1 1,-1 1-1,0 0 1,0 0-1,1-1 1,-1 1 0,0-1-1,1 1 1,-1 0-1,1-1 1,-1 1-1,1-1 1,-1 1-1,1-1 1,-1 1 0,1-1-1,0 1 1,-1-1-1,1 0 1,0 1-1,-1-1 1,1 0 0,0 0-1,-1 1 1,1-1-1,0 0 1,0 0-1,-1 0 1,1 0-1,0 0 1,0 0 0,-1 0-1,1 0 1,0 0-1,-1 0 1,1-1-1,0 1 1,0 0 0,-1 0-1,2-1 1,1 0 4,0-1 1,0 1 0,0-1-1,0 1 1,0-1 0,0 0 0,0 0-1,-1-1 1,3-1 0,4-8 20,-1 1 0,0-1 0,0 0 0,-1 0 1,-1-1-1,0 0 0,-1 0 0,-1-1 0,0 1 1,0-1-1,-2 0 0,1 0 0,-2 0 0,0-28 1,-5 32 532,-5 19-325,-6 20-157,7 0 187,2 1 0,1-1-1,1 1 1,1 1-1,2-1 1,5 58-1,-4-85-256,0 0 0,0-1 0,1 1-1,-1 0 1,1-1 0,-1 1 0,1-1-1,0 1 1,0-1 0,0 1 0,0-1-1,1 1 1,-1-1 0,1 0 0,-1 0-1,1 0 1,0 0 0,0 0 0,-1 0-1,2 0 1,-1-1 0,0 1 0,0-1-1,0 1 1,1-1 0,-1 0 0,1 0-1,-1 0 1,1 0 0,-1 0 0,1-1-1,0 1 1,-1-1 0,1 0 0,2 1-1,1-2-1,-1 0-1,1 0 1,-1 0-1,0-1 1,1 1-1,-1-1 1,0-1-1,0 1 1,0-1-1,0 0 1,-1 0-1,1 0 1,-1 0-1,0-1 1,0 0-1,5-5 1,-3 2-3,0 0 0,0-1 0,-1 0 0,0 0 0,0 0 0,-1-1 0,0 0 0,0 0 0,-1 0 0,0 0 0,-1 0 0,0 0 0,0-1 0,-1 1 0,0-1 0,-1-10 0,0 20 0,0-1 0,0 1 0,0 0 0,1-1 0,-1 1 0,0 0 0,0-1 0,0 1 0,-1 0 0,1-1 0,0 1 0,0 0 0,0-1 0,0 1 0,0 0 0,0-1 0,0 1 0,0 0 0,-1-1 0,1 1 0,0 0 0,0 0 0,-1-1 0,1 1 0,0 0 0,0 0 0,-1-1 0,1 1 0,0 0 0,0 0 0,-1 0 0,1-1 0,0 1 0,-1 0 0,0 0 0,-9 8 0,-6 20 0,13-20 0,1 1 0,0-1 0,0 1 0,1 0 0,0-1 0,0 1 0,2 11 0,-1-18 0,0 0 0,0 0 0,0 0 0,1 1 0,-1-1 0,0 0 0,1 0 0,0 0 0,0 0 0,0 0 0,0 0 0,0 0 0,0 0 0,0 0 0,0-1 0,1 1 0,-1 0 0,1-1 0,-1 1 0,1-1 0,0 1 0,-1-1 0,1 0 0,0 0 0,0 0 0,0 0 0,0 0 0,0 0 0,0 0 0,0-1 0,0 1 0,3-1 0,1 1 0,-1-1 0,0 0 0,0 0 0,0 0 0,0-1 0,0 1 0,0-1 0,0-1 0,0 1 0,0-1 0,0 1 0,0-2 0,-1 1 0,1 0 0,-1-1 0,0 0 0,1 0 0,-1 0 0,-1 0 0,1-1 0,0 0 0,-1 0 0,0 0 0,0 0 0,0 0 0,0 0 0,-1-1 0,1 0 0,-1 1 0,1-6 0,2-2 0,-2-1 0,0 1 0,0-1 0,-1 0 0,0 0 0,-1 0 0,-1 0 0,0 0 0,-1 0 0,-4-24 0,4 37 2,1-1 0,0 0 0,-1 1 0,1-1 0,0 0-1,0 0 1,-1 1 0,1-1 0,0 0 0,0 0 0,0 0 0,0 1 0,0-1 0,0 0 0,0 0-1,0 0 1,1 1 0,-1-1 0,0 0 0,0 0 0,1 1 0,-1-1 0,0 0 0,1 1 0,-1-1-1,1 0 1,-1 1 0,0-1 0,1 0 0,0 1 0,-1-1 0,1 1 0,-1-1 0,1 1 0,0-1-1,-1 1 1,1 0 0,0-1 0,0 1 0,-1 0 0,1 0 0,0-1 0,0 1 0,-1 0 0,1 0 0,0 0-1,0 0 1,0 0 0,-1 0 0,3 0 0,47 15-131,-26-7-282,14-2-3022,3-5-5311</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8.666"/>
    </inkml:context>
    <inkml:brush xml:id="br0">
      <inkml:brushProperty name="width" value="0.025" units="cm"/>
      <inkml:brushProperty name="height" value="0.025" units="cm"/>
    </inkml:brush>
  </inkml:definitions>
  <inkml:trace contextRef="#ctx0" brushRef="#br0">1 154 18674,'0'0'1975,"7"-8"182,12-11-856,1 1 1,39-28 0,-46 36-972,1 2 1,0-1-1,1 2 1,0 0 0,0 0-1,26-6 1,-41 13-321,1-1 1,0 1 0,-1 0-1,1 0 1,0 0-1,0 0 1,-1 0-1,1-1 1,0 1 0,0 1-1,-1-1 1,1 0-1,0 0 1,-1 0-1,1 0 1,0 0 0,0 1-1,-1-1 1,1 0-1,-1 1 1,1-1-1,0 0 1,-1 1 0,1-1-1,-1 1 1,1-1-1,0 1 1,-1-1-1,1 2 1,0 22 160,-19 28 270,-44 58 210,44-83-632,2 1 0,1 0-1,1 1 1,1 0-1,-10 38 1,22-64-8,1 0 0,-1 0 0,1 0 1,-1 1-1,1-1 0,0 0 0,0 0 0,1 0 0,-1 0 0,2 6 1,-1-7 19,-1-1 1,1 0 0,-1 0 0,1 0 0,0 0-1,-1 0 1,1 0 0,0 0 0,0 0 0,0 0 0,0 0-1,0 0 1,0 0 0,0-1 0,0 1 0,0 0-1,0-1 1,0 1 0,2 0 0,3 0 51,-1-1 1,0 0 0,0 1-1,1-1 1,-1-1-1,0 1 1,0-1-1,1 0 1,-1 0 0,0-1-1,9-3 1,33-16-39,-1-1 1,70-46 0,-48 26-1561,-56 35 795,-3 2-825,-1 0 0,0 0 0,0 0 0,8-9 0,-6 0-6473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3.043"/>
    </inkml:context>
    <inkml:brush xml:id="br0">
      <inkml:brushProperty name="width" value="0.025" units="cm"/>
      <inkml:brushProperty name="height" value="0.025" units="cm"/>
    </inkml:brush>
  </inkml:definitions>
  <inkml:trace contextRef="#ctx0" brushRef="#br0">151 28 8776,'0'0'22971,"-10"-5"-22608,5 1-335,3 3-25,1 0-1,-1 0 1,0-1 0,1 1-1,-1 0 1,0 1 0,0-1-1,0 0 1,0 0-1,0 1 1,1-1 0,-1 1-1,0 0 1,0-1 0,0 1-1,0 0 1,0 0 0,0 0-1,0 0 1,0 1 0,0-1-1,0 1 1,0-1-1,0 1 1,0-1 0,0 1-1,0 0 1,1 0 0,-1 0-1,0 0 1,1 0 0,-1 1-1,-2 1 1,-6 9 53,1 1 0,0 0 1,1 0-1,-9 19 0,13-25-34,2 0-1,-1 0 1,1 0-1,0 0 1,0 0-1,1 1 1,0-1-1,1 1 1,-1-1-1,1 1 1,1 8-1,0-15-21,-1 0 0,0 0 0,0 0 0,0 0 0,1 0 0,-1 0 0,1 0 0,-1 0 0,1 0 0,-1 0 0,1 0 0,-1 0 0,1 0 0,0 0 0,0 0 0,-1 0 0,1-1 0,0 1 0,0 0 0,0-1 0,0 1 0,0 0 0,0-1 0,0 1 0,1-1 0,1 1 0,0 0 0,-1-1 0,1 0 0,-1 0 0,1 0 0,0 0 0,-1 0 0,1 0 0,0-1 0,4-1 0,-1 1 0,-1-1 0,1 0 0,0-1 0,0 1 0,-1-1 0,1-1 0,-1 1 0,9-8 0,-7 3 0,0-1 0,0 1 0,-1-1 0,-1 0 0,1-1 0,-2 1 0,1-1 0,-1 0 0,-1 0 0,1-1 0,-2 1 0,0-1 0,0 1 0,1-20 0,-4 28-18,1 1 0,0 0 0,0 0 0,-1 0-1,1 0 1,0 0 0,-1 0 0,1-1 0,-1 1 0,0 0 0,1 0 0,-1 0 0,0 1-1,0-1 1,1 0 0,-1 0 0,0 0 0,0 0 0,0 1 0,0-1 0,0 1 0,0-1-1,0 0 1,0 1 0,0 0 0,-1-1 0,1 1 0,0 0 0,0-1 0,0 1 0,0 0-1,0 0 1,-1 0 0,1 0 0,0 0 0,0 0 0,0 0 0,-1 1 0,1-1-1,0 0 1,-2 1 0,1 0-73,0-1 0,0 0-1,0 1 1,0 0 0,0-1 0,0 1-1,0 0 1,0 0 0,0 0-1,0 0 1,0 1 0,1-1 0,-1 0-1,0 1 1,1-1 0,-1 1-1,1 0 1,0-1 0,-1 1 0,1 0-1,0 0 1,0 0 0,0 0-1,-1 3 1,2-4-382,-1 16-3877,6-9-5977,8-7-2005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8.997"/>
    </inkml:context>
    <inkml:brush xml:id="br0">
      <inkml:brushProperty name="width" value="0.025" units="cm"/>
      <inkml:brushProperty name="height" value="0.025" units="cm"/>
    </inkml:brush>
  </inkml:definitions>
  <inkml:trace contextRef="#ctx0" brushRef="#br0">0 1 16207,'0'0'13325,"0"52"-13261,0-46-641,8-6-2113,-2 0-2051,0-4-3234</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9.368"/>
    </inkml:context>
    <inkml:brush xml:id="br0">
      <inkml:brushProperty name="width" value="0.025" units="cm"/>
      <inkml:brushProperty name="height" value="0.025" units="cm"/>
    </inkml:brush>
  </inkml:definitions>
  <inkml:trace contextRef="#ctx0" brushRef="#br0">10 0 22581,'0'0'3748,"2"49"-1794,0-15-1121,-2 4-545,0 4-224,0 0-64,0-6-609,0-1-960,0-7-609,0-7-673,0-8-544,-3-9-2050,-8-4-7335</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39.711"/>
    </inkml:context>
    <inkml:brush xml:id="br0">
      <inkml:brushProperty name="width" value="0.025" units="cm"/>
      <inkml:brushProperty name="height" value="0.025" units="cm"/>
    </inkml:brush>
  </inkml:definitions>
  <inkml:trace contextRef="#ctx0" brushRef="#br0">1 124 17969,'5'-10'2643,"-1"3"-2165,0 0 0,0 0 0,1 1 0,0 0 0,0 0 0,1 0 0,0 1 0,0-1 1,0 1-1,0 1 0,1-1 0,0 1 0,0 0 0,0 1 0,14-6 0,0 3 72,1 1 0,0 1-1,-1 0 1,32 0 0,-44 4-490,1 0 1,0 0-1,0 1 0,-1 0 1,1 0-1,0 1 1,-1 1-1,0-1 1,1 2-1,-1-1 1,0 1-1,9 6 0,-16-9-60,1 1 0,-1 0-1,0-1 1,0 1 0,0 0-1,0 0 1,-1 0 0,1 1-1,0-1 1,-1 0-1,1 0 1,-1 1 0,0-1-1,0 1 1,0 0 0,0-1-1,0 1 1,-1 0 0,1-1-1,-1 6 1,0-4 11,-1 1-1,1-1 1,-1 0 0,-1 1-1,1-1 1,0 0 0,-1 0-1,0 0 1,0 0 0,0 0-1,-5 6 1,-6 6 37,-1-1 1,0 0-1,-1 0 1,-21 14-1,35-28-48,0-1-3,1 0 0,-1 1-1,0-1 1,1 1-1,-1-1 1,1 1 0,-1-1-1,0 1 1,1-1-1,-1 1 1,1 0 0,-1-1-1,1 1 1,0 0-1,-1-1 1,1 1 0,0 0-1,-1-1 1,1 1-1,0 0 1,0 0-1,0 0 1,14 3-410,51-12-954,-18 2 236,-45 6 1099,0 0 0,0 0-1,1 0 1,-1 1 0,0-1 0,1 1 0,-1-1 0,0 1 0,0 0-1,0 0 1,0 0 0,1 0 0,-1 0 0,0 0 0,-1 0 0,1 1-1,0-1 1,0 1 0,-1 0 0,1-1 0,1 4 0,-1-2 19,0 1-1,0-1 1,-1 1 0,1 0 0,-1-1 0,0 1 0,0 0 0,-1 0 0,1 0 0,-1 0-1,0 7 1,0-2 176,-1 0-1,0 0 0,0 0 1,-1 0-1,-1-1 0,1 1 1,-1-1-1,-1 1 1,1-1-1,-2 0 0,-4 7 1,0-4-38,0-1 1,-1 0 0,0-1-1,-1 0 1,0-1 0,0 0 0,-1-1-1,0 0 1,0 0 0,0-2 0,-1 1-1,0-2 1,0 0 0,0 0-1,-1-1 1,1-1 0,-1 0 0,0-1-1,-20-1 1,14-8-1794,19 8 1429,1-1 1,-1 0 0,0 0 0,1 0 0,-1 0-1,0 0 1,1 0 0,-1 0 0,1 0-1,0 0 1,-1 0 0,1 0 0,0 0 0,-1 0-1,1 0 1,0 0 0,0 0 0,0 0-1,0 0 1,0-1 0,0 1 0,1 0 0,-1 0-1,0 0 1,0 0 0,1 0 0,0-2-1,8-10-7277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0.083"/>
    </inkml:context>
    <inkml:brush xml:id="br0">
      <inkml:brushProperty name="width" value="0.025" units="cm"/>
      <inkml:brushProperty name="height" value="0.025" units="cm"/>
    </inkml:brush>
  </inkml:definitions>
  <inkml:trace contextRef="#ctx0" brushRef="#br0">1 1 20852,'0'0'11915</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0.414"/>
    </inkml:context>
    <inkml:brush xml:id="br0">
      <inkml:brushProperty name="width" value="0.025" units="cm"/>
      <inkml:brushProperty name="height" value="0.025" units="cm"/>
    </inkml:brush>
  </inkml:definitions>
  <inkml:trace contextRef="#ctx0" brushRef="#br0">2 1 21236,'0'0'2018,"0"53"801,-2-8-65,2 5-1473,0 4-608,0-2-321,0-5-287,5-6-33,0-5 0,2-11-64,-1-9-609,1-9-512,-2-7-769,-2-13-1089,-2-15-1857,-1-10-3140</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0.783"/>
    </inkml:context>
    <inkml:brush xml:id="br0">
      <inkml:brushProperty name="width" value="0.025" units="cm"/>
      <inkml:brushProperty name="height" value="0.025" units="cm"/>
    </inkml:brush>
  </inkml:definitions>
  <inkml:trace contextRef="#ctx0" brushRef="#br0">2 131 12684,'0'0'7175,"-1"-49"-3716,2 39-736,13 2-1122,4-3-159,5 0-289,7 1-385,1-1-159,0 2-353,0 3-192,-3 2-64,-5 2-224,-7 2-1057,-6 0-833,-8 11-1281,-2 3-1250,-8 0-2177</inkml:trace>
  <inkml:trace contextRef="#ctx0" brushRef="#br0" timeOffset="1">13 309 17809,'0'0'11819,"61"-5"-9865,-24-27-769,6-3-1185,-1-3 0,-6 2 0,-8 7 0,-8 10 0,-8 8-1569,-17 11-6311,-15 15 129</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1.125"/>
    </inkml:context>
    <inkml:brush xml:id="br0">
      <inkml:brushProperty name="width" value="0.025" units="cm"/>
      <inkml:brushProperty name="height" value="0.025" units="cm"/>
    </inkml:brush>
  </inkml:definitions>
  <inkml:trace contextRef="#ctx0" brushRef="#br0">1 175 15182,'0'0'11051,"68"-44"-9866,-37 14-801,0 2-288,0 2-352,-9 5-1217,-6 8-705,-7 5-1698,-5 4-1057</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1.473"/>
    </inkml:context>
    <inkml:brush xml:id="br0">
      <inkml:brushProperty name="width" value="0.025" units="cm"/>
      <inkml:brushProperty name="height" value="0.025" units="cm"/>
    </inkml:brush>
  </inkml:definitions>
  <inkml:trace contextRef="#ctx0" brushRef="#br0">0 228 13677,'0'0'3192,"12"-10"-26,40-33-545,-50 41-2417,1 0-1,-1 0 1,0 0 0,0 1 0,1-1-1,-1 1 1,1-1 0,0 1-1,-1 0 1,1 0 0,0 0-1,0 0 1,-1 1 0,1-1-1,0 1 1,0 0 0,0-1 0,0 1-1,0 0 1,5 1 0,-6 1-109,-1-1 0,1 0 0,-1 0 0,0 1 0,1-1 1,-1 1-1,0-1 0,0 1 0,0-1 0,0 1 1,0 0-1,0-1 0,0 1 0,-1 0 0,1 0 0,-1 0 1,1 0-1,-1-1 0,1 1 0,-1 0 0,0 0 1,0 0-1,0 0 0,-1 3 0,0 9 288,-1 1-1,0-1 1,-1 0-1,-1 0 1,0 0-1,-11 23 1,11-27 99,15-47-433,-2-1 0,-1 0 0,-2 0 0,-2-1 0,-1-73 0,-3 114-196,0 0 0,1 0 1,-1 0-1,1 0 0,-1 0 0,1 0 0,0 0 1,0 0-1,0 0 0,0 0 0,0-1 0,0 1 1,1 0-1,-1-1 0,0 1 0,1-1 0,-1 1 0,1-1 1,0 0-1,-1 1 0,1-1 0,0 0 0,0 0 1,0 0-1,0-1 0,0 1 0,0 0 0,0-1 1,0 1-1,2-1 0,0 1-184,-1 0 0,1-1 0,-1 0 1,1 0-1,-1 0 0,1 0 0,-1 0 0,1-1 0,-1 1 1,1-1-1,-1 0 0,0 0 0,1 0 0,-1-1 0,0 1 0,0-1 1,0 1-1,0-1 0,3-3 0,18-21-5173,-3-5-4890</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1.817"/>
    </inkml:context>
    <inkml:brush xml:id="br0">
      <inkml:brushProperty name="width" value="0.025" units="cm"/>
      <inkml:brushProperty name="height" value="0.025" units="cm"/>
    </inkml:brush>
  </inkml:definitions>
  <inkml:trace contextRef="#ctx0" brushRef="#br0">59 0 11147,'0'0'11429,"-2"10"-10062,-4 12-798,-25 113 1702,28-113-1586,0-1-1,1 0 0,1 0 0,3 36 1,-2-56-658,0-1 0,0 1 0,0 0 0,0 0 0,1 0 0,-1 0 0,0 0 0,0 0 0,1-1 0,-1 1 1,1 0-1,-1 0 0,1 0 0,-1-1 0,1 1 0,-1 0 0,1-1 0,-1 1 0,1 0 0,0-1 0,0 1 1,-1-1-1,1 1 0,0-1 0,0 1 0,0-1 0,-1 0 0,1 1 0,2-1 0,-1 0 18,1 0 0,-1 0 0,1 0 0,-1 0 0,1 0 1,0-1-1,-1 0 0,1 1 0,-1-1 0,4-2 0,49-30 264,-42 24-254,33-24-851,-43 31 726,0 1 0,0-1-1,0 1 1,0-1 0,1 1 0,-1 0-1,0 0 1,1 1 0,-1-1 0,1 1 0,-1-1-1,1 1 1,3 0 0,-6 2 86,0-1 0,1 0 0,-1 0 0,0 0-1,0 1 1,0-1 0,-1 0 0,1 1 0,0-1 0,0 1 0,-1-1 0,1 1 0,-1-1 0,1 1 0,-1-1 0,0 1 0,1 0 0,-1-1-1,0 1 1,0-1 0,0 1 0,-1 3 0,-1 38 584,0-36-548,0 0 1,0-1-1,-1 0 1,0 1-1,0-1 1,0 0-1,-1 0 0,0-1 1,0 1-1,-1-1 1,1 0-1,-1 0 1,0 0-1,0-1 0,-1 0 1,0 0-1,-9 6 1,5-5 23,-1 1-1,1-1 1,-1-1 0,1 0 0,-1-1 0,-1 0 0,1 0 0,0-1 0,-20 1 0,30-3-217,0 0 1,0 0-1,0 0 1,0 0-1,0-1 0,0 1 1,0 0-1,0 0 1,-1-1-1,1 1 0,1-1 1,-1 1-1,0-1 1,0 1-1,0-1 0,0 0 1,0 1-1,0-1 1,1 0-1,-1 0 0,0 1 1,0-1-1,1 0 1,-1 0-1,1 0 0,-1 0 1,1 0-1,-1 0 1,1 0-1,0 0 0,-1 0 1,1 0-1,0 0 1,0 0-1,0 0 0,0 0 1,0 0-1,0-1 1,0 1-1,0 0 1,0 0-1,1-2 0,-1 0-566,1 0-1,0-1 1,0 1-1,0 0 1,0 0-1,0 0 1,1 0-1,-1 0 1,1 0-1,0 0 1,0 0-1,0 1 0,4-4 1,13-8-8358</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2.174"/>
    </inkml:context>
    <inkml:brush xml:id="br0">
      <inkml:brushProperty name="width" value="0.025" units="cm"/>
      <inkml:brushProperty name="height" value="0.025" units="cm"/>
    </inkml:brush>
  </inkml:definitions>
  <inkml:trace contextRef="#ctx0" brushRef="#br0">113 69 15214,'0'0'9129,"-8"-3"-7848,6 2-1180,0 0-1,0 0 1,0 1-1,0-1 1,0 1-1,0 0 1,0-1 0,0 1-1,0 0 1,0 0-1,0 0 1,0 0-1,0 1 1,0-1-1,0 1 1,0-1-1,0 1 1,0-1 0,0 1-1,0 0 1,-2 2-1,-1 1 255,1 0 0,0 0 0,0 1 1,1 0-1,-1-1 0,1 1 0,0 1 0,-3 7 0,2-5-162,1-1 0,-1 1-1,2-1 1,-1 1 0,1 0 0,1 0-1,-1 0 1,0 14 0,2-22-193,0 1 0,0-1 0,0 1 0,0-1 0,0 0 0,0 1 0,1-1 0,-1 1 0,0-1 0,0 0 0,0 1 0,0-1 0,0 0 0,0 1 0,1-1 0,-1 0 0,0 1 0,0-1 0,1 0 0,-1 1 0,0-1 0,0 0 0,1 0 0,-1 1 0,0-1 0,1 0 0,-1 0 0,0 1 0,1-1 0,-1 0 0,1 0 0,-1 0 0,0 0 0,1 0 0,-1 0 0,0 0 0,2 0 0,19-5 0,15-17 0,-28 16 0,-1 0 0,0-1 0,-1 0 0,0 0 0,0 0 0,0-1 0,-1 0 0,0 0 0,-1 0 0,0-1 0,0 1 0,-1-1 0,0 0 0,0 0 0,-1 0 0,0-1 0,0-9 0,-5 19-11,-4 8-15,-5 12-44,6-7 80,0 1 0,1 0-1,1 1 1,0-1 0,1 1-1,1-1 1,0 1 0,1 0 0,0 0-1,3 18 1,-2-32-10,0 0 0,0-1 0,1 1 0,-1 0 0,0-1 0,0 1 0,1 0 0,-1-1 0,1 1 0,-1 0 0,1-1 0,-1 1 0,1-1 0,-1 1 0,1-1 0,-1 1 0,1-1 0,0 1 0,-1-1 0,1 0 0,0 1 0,-1-1 0,1 0 0,0 0 0,0 0 0,-1 1 0,1-1 0,0 0 0,0 0 0,-1 0 0,1 0 0,0 0 0,0 0 0,-1 0 0,1 0 0,0-1 0,0 1 0,-1 0 0,1 0 0,0-1 0,-1 1 0,1 0 0,0-1 0,0 0 0,30-18 0,-15 1 0,0-1 0,-2 0 0,18-30 0,-26 38 0,0-1 0,0 0 0,-1 1 0,-1-2 0,0 1 0,-1 0 0,0-1 0,1-13 0,-19 45 0,9-6 0,-3 4 0,2 1 0,0-1 0,-6 28 0,42-75 0,-27 27-154,11-21-4890,-13 24 4918,-1 0-1,1 0 0,0 0 1,0 0-1,0 1 1,-1-1-1,1 0 0,0 0 1,-1 0-1,1 0 1,0 0-1,0 0 0,-1 0 1,1 0-1,0 0 1,0 0-1,-1 0 0,1 0 1,0 0-1,-1 0 1,1 0-1,0 0 0,0 0 1,-1 0-1,1 0 1,0 0-1,0 0 0,-1-1 1,1 1-1,0 0 1,0 0-1,-1 0 0,1 0 1,0-1-1,0 1 1,0 0-1,-1 0 0,1 0 1,0-1-1,0 1 1,0 0-1,0 0 0,0-1 1,-1 1-1,1 0 1,0 0-1,0-1 0,0 1 1,0 0-1,0-1 1,0 1-1,0 0 0,0 0 1,0-1-1,0 1 1,0 0-1,0 0 0,0-1 1,0 1-1,0 0 1,1-1-1,-7 5-9183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2.420"/>
    </inkml:context>
    <inkml:brush xml:id="br0">
      <inkml:brushProperty name="width" value="0.025" units="cm"/>
      <inkml:brushProperty name="height" value="0.025" units="cm"/>
    </inkml:brush>
  </inkml:definitions>
  <inkml:trace contextRef="#ctx0" brushRef="#br0">152 1 6694,'16'0'11534,"-7"5"-4799,-8-4-6576,-1 0 1,0 0 0,1 0-1,-1 0 1,0 1 0,0-1-1,0 0 1,0 0 0,0 0-1,0 0 1,0 1 0,0-1-1,-1 0 1,1 0 0,0 0-1,-1 0 1,1 0 0,-1 0-1,1 1 1,-1-1 0,0 0-1,-1 1 1,-11 19 335,-2 0 0,0-1 0,-2-1 1,0-1-1,-1 0 0,-1-1 0,-36 25 0,52-41-3615,8-7-5259,1-6 1407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3.542"/>
    </inkml:context>
    <inkml:brush xml:id="br0">
      <inkml:brushProperty name="width" value="0.025" units="cm"/>
      <inkml:brushProperty name="height" value="0.025" units="cm"/>
    </inkml:brush>
  </inkml:definitions>
  <inkml:trace contextRef="#ctx0" brushRef="#br0">178 0 17713,'0'0'8408,"-10"3"-5728,2-1-2353,0 1 1,1 0-1,-1 1 0,0 0 1,1 0-1,0 0 1,-10 9-1,14-11-265,0 1-1,1 0 0,-1 0 0,0 0 0,1 0 1,0 0-1,0 0 0,0 1 0,0-1 0,0 1 1,1-1-1,-1 1 0,1 0 0,0-1 1,0 1-1,0 0 0,1 0 0,-1 0 0,1 0 1,0 0-1,1 7 0,0-10-61,0 1 0,0-1 0,0 1 0,0-1 0,0 0 0,1 0 0,-1 0 0,0 0 0,1 0 0,-1 0 0,1 0 0,-1 0 0,1 0 0,0-1 0,-1 1 0,1 0 0,-1-1 0,1 0 0,0 1 0,0-1 0,-1 0 0,1 0 0,0 0 0,-1 0 0,4 0 0,49-5 0,-49 4 0,0-1 0,0-1 0,0 1 0,0-1 0,0 0 0,0 0 0,0 0 0,-1-1 0,0 1 0,0-1 0,0 0 0,0-1 0,0 1 0,-1-1 0,0 1 0,0-1 0,0 0 0,3-9 0,-31 41 0,18-15 0,1 1 0,1 1 0,0-1 0,0 1 0,2 0 0,0 0 0,0 0 0,1 0 0,1 0 0,0 1 0,1-1 0,1 1 0,0-1 0,1 0 0,6 24 0,-8-36 0,0-1 0,0 0 0,0 1 0,0-1 0,0 0 0,0 1 0,0-1 0,0 0 0,-1 1 0,1-1 0,0 0 0,-1 0 0,0 1 0,1-1 0,-1 0 0,1 0 0,-1 0 0,0 0 0,0 1 0,0-1 0,0 0 0,0-1 0,0 1 0,0 0 0,0 0 0,0 0 0,0-1 0,0 1 0,-1 0 0,1-1 0,0 1 0,0-1 0,-1 0 0,1 1 0,0-1 0,-1 0 0,1 0 0,0 0 0,-2 0 0,-65 4 0,57-4 0,6 0 16,0-1 0,1 1 0,-1-1 0,1 0 0,-1 0 0,1-1 0,-1 1 0,1-1 0,0 0 0,-1 0 0,1 0 0,-6-5 0,9 6-39,0 0 0,0 0 0,0 0 0,0 0 0,0 0-1,0 0 1,0-1 0,1 1 0,-1 0 0,0 0 0,1-1 0,-1 1-1,1 0 1,-1-1 0,1 1 0,0 0 0,-1-1 0,1 1 0,0-1 0,0 1-1,0-1 1,0 1 0,0 0 0,1-1 0,-1 1 0,0-1 0,1 1-1,-1 0 1,1-1 0,-1 1 0,1 0 0,-1-1 0,1 1 0,0 0 0,0 0-1,0 0 1,0 0 0,0 0 0,0 0 0,0 0 0,0 0 0,0 0 0,0 0-1,2-1 1,18-15-4989,2 0-3557,4-3-6485</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3.387"/>
    </inkml:context>
    <inkml:brush xml:id="br0">
      <inkml:brushProperty name="width" value="0.025" units="cm"/>
      <inkml:brushProperty name="height" value="0.025" units="cm"/>
    </inkml:brush>
  </inkml:definitions>
  <inkml:trace contextRef="#ctx0" brushRef="#br0">183 81 10346,'3'-3'364,"0"0"593,1 0-1,-1-1 1,0 0-1,0 0 1,0 0-1,-1 0 1,0 0 0,1 0-1,-1-1 1,-1 1-1,1-1 1,-1 1-1,1-1 1,0-8-1,-2 13-860,-1-1 0,1 1 0,0-1 0,-1 1 0,1-1 0,-1 1 0,1-1 0,0 1 0,-1 0 0,1-1 0,-1 1 0,1 0 0,-1-1 0,1 1 0,-1 0 0,1 0 0,-1-1 0,0 1 0,1 0 0,-1 0 0,1 0 0,-1 0 0,1 0 0,-1 0 0,0 0 0,1 0 1,-1 0-1,1 0 0,-1 0 0,1 0 0,-1 0 0,0 1 0,1-1 0,-1 0 0,1 0 0,-1 1 0,-25 8 446,15 0-451,1 0 1,0 1 0,0 0-1,1 0 1,0 1-1,-11 18 1,-39 77-36,49-87-16,123-89-14,-105 67-41,0-1 0,0 1 1,1 1-1,-1 0 0,1 0 0,-1 1 0,1 0 0,0 0 0,10 1 0,-17 0 14,0 0 0,1 0 1,-1 1-1,0-1 0,1 1 0,-1-1 0,0 1 0,1 0 0,-1 0 0,0 0 1,0 0-1,0 1 0,0-1 0,0 0 0,0 1 0,-1-1 0,1 1 0,0 0 1,-1 0-1,1 0 0,-1 0 0,1 0 0,-1 0 0,0 0 0,0 0 0,0 0 1,0 0-1,0 1 0,-1-1 0,1 0 0,-1 1 0,1-1 0,-1 0 0,0 1 1,0-1-1,0 4 0,-1-1 67,0 0 0,0-1 0,-1 1 0,1 0 0,-1 0 0,0-1-1,0 1 1,-1-1 0,1 0 0,-1 0 0,0 0 0,0 0 0,0 0 0,-1 0 0,1-1 0,-1 0 0,0 0 0,0 0 0,0 0 0,-9 4 0,-12 7 471,0-1 0,-38 13 0,51-22-501,0 1-242,1-1 0,-1 0 0,1-1 0,-1 0 0,0-1 1,-13 1-1,24-3 102,1 0 1,0-1 0,-1 1 0,1 0-1,0 0 1,0 0 0,-1-1 0,1 1-1,0 0 1,-1 0 0,1-1 0,0 1-1,0 0 1,0-1 0,-1 1 0,1 0-1,0-1 1,0 1 0,0 0 0,0-1-1,0 1 1,0 0 0,0-1-1,0 1 1,-1 0 0,1-1 0,0 1-1,0-1 1,1 1 0,-1 0 0,0-1-1,0 1 1,0 0 0,0-1 0,0 1-1,0 0 1,0-1 0,1 1 0,-1 0-1,0-1 1,0 1 0,0 0 0,1-1-1,8-17-3349,37-28-7923,-17 17 1793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3.857"/>
    </inkml:context>
    <inkml:brush xml:id="br0">
      <inkml:brushProperty name="width" value="0.025" units="cm"/>
      <inkml:brushProperty name="height" value="0.025" units="cm"/>
    </inkml:brush>
  </inkml:definitions>
  <inkml:trace contextRef="#ctx0" brushRef="#br0">112 361 15663,'0'0'8947,"-9"3"-7773,5-2-1135,-1 1 1,0 0-1,1 0 0,0 1 0,-1-1 0,1 1 0,0 0 0,0 0 0,1 0 0,-1 0 0,1 1 0,-1-1 0,1 1 0,0 0 0,0 0 0,1 0 1,-1 1-1,1-1 0,0 1 0,0-1 0,-1 8 0,-3 1 276,2 0 0,0 0 0,0 0 0,1 0 0,1 0 0,0 1 0,0 19 0,2-33-307,0 1 0,0 0 1,1 0-1,-1 0 1,0-1-1,0 1 0,1 0 1,-1 0-1,0-1 0,1 1 1,-1 0-1,0 0 1,1-1-1,-1 1 0,1 0 1,-1-1-1,1 1 0,0-1 1,-1 1-1,1-1 1,0 1-1,-1-1 0,1 1 1,0-1-1,0 0 1,-1 1-1,1-1 0,0 0 1,0 0-1,-1 1 0,1-1 1,0 0-1,0 0 1,0 0-1,0 0 0,-1 0 1,1 0-1,0 0 1,0 0-1,0-1 0,-1 1 1,1 0-1,0 0 0,0-1 1,-1 1-1,1 0 1,0-1-1,1 0 0,3-1 32,-1 0 0,1 0-1,0-1 1,0 0 0,-1 0 0,7-5-1,4-8 15,-1 0 0,0-1 0,-1-1 0,-1 0-1,0-1 1,-2 0 0,0-1 0,-2 0 0,13-39 0,-13 30 1,-2 1 1,-1-1 0,-1-1 0,-1 1 0,-2 0-1,-3-55 1,1 80-53,0 0 1,1-1-1,-1 1 0,-1 0 0,1-1 1,-1 1-1,0 0 0,0 0 0,0 0 0,0 1 1,0-1-1,-1 0 0,0 1 0,0 0 1,0-1-1,-6-3 0,8 5-8,-1 1 0,0 0 0,0 0 0,0 0 0,0 1 0,0-1 1,0 0-1,0 1 0,0 0 0,0-1 0,0 1 0,-1 0 0,1 0 0,0 0 0,0 0 0,0 0 0,0 1 0,0-1 0,0 1 0,0-1 0,-1 1 0,1 0 1,1 0-1,-1 0 0,0 0 0,0 0 0,0 0 0,0 0 0,1 1 0,-1-1 0,1 1 0,-1-1 0,1 1 0,-1-1 0,-1 4 0,-12 14 3,0 2-1,1 0 1,-13 26-1,21-35 22,0 0 1,1 0-1,1 0 0,0 1 1,0 0-1,2 0 0,-3 23 0,5-35-17,0 1 0,0-1 0,1 0 0,-1 1 0,1-1 0,-1 0 0,1 0 0,-1 0 0,1 1-1,0-1 1,-1 0 0,1 0 0,0 0 0,0 0 0,0 0 0,0 0 0,0 0 0,0-1-1,0 1 1,0 0 0,0 0 0,0-1 0,1 1 0,-1-1 0,0 1 0,0-1 0,1 0-1,-1 1 1,0-1 0,1 0 0,1 0 0,55 5 39,-33-4-36,-15 0-10,0 1-1,0 0 1,-1 0-1,1 1 1,0 0-1,-1 1 1,1 0-1,13 9 1,-19-10-20,0 0 1,0 0-1,0 0 1,-1 1-1,0-1 1,1 1-1,-1 0 1,-1 0-1,1 0 1,0 0-1,-1 1 1,0-1-1,0 1 1,-1-1-1,1 1 1,-1 0 0,0-1-1,0 1 1,1 9-1,-2 58-719,0-43-8388,0-37 1738</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49:45.044"/>
    </inkml:context>
    <inkml:brush xml:id="br0">
      <inkml:brushProperty name="width" value="0.025" units="cm"/>
      <inkml:brushProperty name="height" value="0.025" units="cm"/>
    </inkml:brush>
  </inkml:definitions>
  <inkml:trace contextRef="#ctx0" brushRef="#br0">55 398 19859,'0'0'6123,"-6"13"-5317,-2 5-452,0 0 0,1 1 0,0 0-1,2 0 1,0 0 0,-3 30 0,8-49-340,0 0 0,0 0 0,0 1-1,0-1 1,0 0 0,0 0 0,0 1 0,0-1-1,0 0 1,0 0 0,0 0 0,0 1 0,0-1 0,0 0-1,0 0 1,0 0 0,0 1 0,0-1 0,0 0 0,1 0-1,-1 0 1,0 1 0,0-1 0,0 0 0,0 0 0,0 0-1,1 0 1,-1 1 0,0-1 0,0 0 0,0 0 0,0 0-1,1 0 1,-1 0 0,0 0 0,0 0 0,0 1 0,1-1-1,-1 0 1,0 0 0,0 0 0,0 0 0,1 0 0,-1 0-1,0 0 1,0 0 0,1 0 0,11-8 387,9-16 87,-7 5-399,-1-1-1,-1-1 1,0 1-1,-2-2 0,-1 0 1,0 0-1,-2-1 1,7-32-1,-36 136-44,13-56 96,2 0 0,-6 33 0,13-52-88,-1 36 355,9-31-243,-6-11-160,-1 0 0,0 0 0,1 0 0,-1 0 0,0 0 1,0 0-1,1-1 0,-1 1 0,0 0 0,0-1 0,0 1 0,1-1 1,-1 1-1,0-1 0,2-1 0,4-3-47,0-1-1,0 0 1,0 0-1,-1 0 1,0-1-1,0 0 1,-1 0 0,9-16-1,32-70-553,-38 76 528,16-27-786,7-19 973,-17 20 0,-1-1-1,-3 0 1,8-61-1,-22 122-193,-1 1 0,0 0 1,-9 16-1,-13 45 139,17-33 93,1 1 1,3 0-1,1 1 1,3-1-1,2 1 0,2-1 1,1 0-1,3 1 1,15 57-1,-21-105-156,0 1 0,0-1 0,0 1 0,0 0 0,0-1 0,0 1 0,0-1 0,0 1 0,0-1 0,1 1 0,-1-1 0,0 1 0,0-1 0,1 1 0,-1-1 0,0 1 0,0-1 0,1 1 0,-1-1 0,0 1 0,1-1 0,-1 1 0,1-1 0,-1 0 0,1 1 0,-1-1 0,1 0 0,-1 0 0,1 1 0,-1-1 0,1 0 0,-1 0 0,1 0 0,-1 1 0,1-1 0,0 0 0,14-19 0,9-49 0,-22 60 0,27-107 0,-5-1 0,-5-1 0,6-190 0,-28 353 0,-15 76 0,9-77 0,-4 86 0,13-124 0,0 1 0,-1 0 0,2 0 0,-1-1 0,1 1 0,0 0 0,4 13 0,-4-20 0,0 1 0,0 0 0,0-1 0,0 1 0,0-1 0,0 1 0,0-1 0,1 1 0,-1-1 0,1 0 0,-1 0 0,1 1 0,-1-1 0,1 0 0,0-1 0,-1 1 0,1 0 0,0 0 0,0-1 0,0 1 0,-1-1 0,1 1 0,0-1 0,0 0 0,0 0 0,0 0 0,0 0 0,0 0 0,0 0 0,0-1 0,0 1 0,-1-1 0,3 0 0,0 0 0,0-1 0,0 1 0,0-1 0,0 0 0,-1 0 0,1 0 0,-1-1 0,1 1 0,-1-1 0,0 0 0,0 0 0,0 0 0,-1 0 0,4-5 0,33-54 0,-33 50 0,47-88 0,-59 145 0,2-29 0,0-8 0,1 0 0,1 1 0,-1 0 0,1 0 0,1 0 0,0 0 0,0 0 0,1 0 0,0 0 0,2 14 0,-2-23 0,1 1 0,0 0 0,-1-1 0,1 1 0,0-1 0,0 1 0,0-1 0,-1 1 0,1-1 0,0 0 0,0 1 0,0-1 0,0 0 0,0 0 0,0 0 0,0 1 0,0-1 0,0 0 0,0 0 0,0 0 0,0-1 0,0 1 0,-1 0 0,1 0 0,0 0 0,0-1 0,1 0 0,27-8 0,-6-4 0,0 0 0,-2-2 0,22-18 0,-25 19 0,0 0 0,0 1 0,1 1 0,1 1 0,21-9 0,-41 20 0,1 0 0,-1 0 0,1-1 0,-1 1 0,1 0 0,0 0 0,-1 0 0,1 0 0,-1 0 0,1 0 0,0 0 0,-1 0 0,1 0 0,-1 0 0,1 0 0,0 0 0,-1 0 0,1 1 0,-1-1 0,1 0 0,-1 0 0,1 1 0,-1-1 0,1 0 0,-1 1 0,1-1 0,-1 0 0,1 1 0,-1-1 0,1 1 0,0 0 0,5 24 0,-12 41 0,4-52 0,2 1-129,1-11-312,-1-1 1,0 1-1,0 0 1,0-1-1,0 1 1,-1-1-1,0 1 0,1-1 1,-1 1-1,-2 4 1,-3-7-9063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37.064"/>
    </inkml:context>
    <inkml:brush xml:id="br0">
      <inkml:brushProperty name="width" value="0.025" units="cm"/>
      <inkml:brushProperty name="height" value="0.025" units="cm"/>
    </inkml:brush>
  </inkml:definitions>
  <inkml:trace contextRef="#ctx0" brushRef="#br0">12379 1 10858,'-2'3'464,"0"1"0,1 0 0,-1-1 0,1 1 0,0 0 0,0 0 0,0 0 0,0 0 0,1 0 0,0 0 0,0 0 0,0 0 0,1 6 0,-4 29-143,-27 65 483,-44 104-1,54-166-514,-2-2 0,-2-1 0,-1 0 1,-2-2-1,-2-1 0,-1-2 0,-2 0 0,-37 29 0,1-7-49,-2-3-1,-2-4 1,-100 52 0,51-41-111,-222 75 0,-141 10 120,-63-3-209,-6-24-1,-5-24 1,-3-25-1,-606-4 1,-950-130 1001,470-80-731,953 81-252,-961-93-26,1425 138 70,-128-15-283,270 21 880,1-4 0,-91-29 0,29-4 1660,143 48-2339,0 1-1,-1 0 1,1 0-1,-1 1 0,1 0 1,-1 0-1,-11 3 0,19 0-5151,15 3-1320,-8-4 494</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37.563"/>
    </inkml:context>
    <inkml:brush xml:id="br0">
      <inkml:brushProperty name="width" value="0.025" units="cm"/>
      <inkml:brushProperty name="height" value="0.025" units="cm"/>
    </inkml:brush>
  </inkml:definitions>
  <inkml:trace contextRef="#ctx0" brushRef="#br0">147 479 9641,'-37'19'1347,"24"-14"-958,1 1-1,1 0 1,-1 0 0,1 1 0,0 1 0,1 0 0,-13 12 0,22-19-213,1 0 0,-1-1 1,1 1-1,-1 0 0,0-1 1,1 1-1,0 0 0,-1 0 1,1 0-1,-1 0 0,1-1 1,0 1-1,0 0 0,-1 0 1,1 0-1,0 0 0,0 0 1,0 0-1,0 0 0,0 0 1,0-1-1,0 1 0,1 0 1,-1 0-1,0 0 0,0 0 1,1 0-1,-1 0 0,0-1 1,1 1-1,0 1 0,1 0 116,0 0-1,0 0 0,0 0 0,1 0 0,-1 0 0,1 0 0,-1-1 0,1 1 0,5 1 0,2 2 251,0-2 0,1 1 1,0-2-1,15 3 0,-19-4-384,0-1 1,0 0-1,0 0 1,0 0-1,0-1 1,0 0-1,0-1 1,0 1-1,-1-1 1,1-1-1,-1 1 1,1-1-1,-1 0 1,0-1-1,6-3 1,-4 0-36,-1 0 0,0 0 1,0 0-1,-1-1 0,0 0 0,0-1 1,-1 1-1,0-1 0,7-18 1,-8 18-85,0 0 0,-1 0 0,0 0 0,-1 0 0,0-1 1,0 1-1,-1-1 0,-1 1 0,1-1 0,-2 0 0,1 1 1,-1-1-1,0 1 0,-1-1 0,-1 1 0,1 0 0,-8-17 1,5 16 20,-1 1 1,0-1 0,0 1 0,-1 0 0,-1 0 0,0 1-1,0 0 1,0 0 0,-1 1 0,0 0 0,0 1 0,-1 0-1,0 0 1,-18-7 0,12 7 57,12 4-57,-1 1 1,0-1-1,1 0 1,0-1 0,-1 1-1,1-1 1,-5-3-1,9 5-55,-1 1 0,1 0 0,0-1 0,-1 1 0,1-1 0,0 1 0,0-1 0,-1 1 0,1-1 0,0 1 0,0-1 0,0 1 0,0-1 0,0 1-1,-1-1 1,1 1 0,0-1 0,0 1 0,0-1 0,0 0 0,1 1 0,-1-1 0,0 1 0,0-1 0,0 1 0,1-1 0,18-18-30,16-2 177,0 1-1,2 2 0,0 1 0,69-20 0,-79 30-384,1 1 0,50-3 0,-52 8-888,1 1 0,-1 2 0,34 5 1,-21-1-5464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47.111"/>
    </inkml:context>
    <inkml:brush xml:id="br0">
      <inkml:brushProperty name="width" value="0.025" units="cm"/>
      <inkml:brushProperty name="height" value="0.025" units="cm"/>
    </inkml:brush>
  </inkml:definitions>
  <inkml:trace contextRef="#ctx0" brushRef="#br0">1 128 6790,'176'-40'2601,"-67"13"-1144,1 5 0,222-15 0,1071 36 3177,-1295 3-4240,249 10 392,-5 29-567,-350-41-231,9 2 42,1 1 1,-1 0-1,19 7 1,-27-9-66,-1 0 1,0 0 0,0 0 0,0 1 0,0-1 0,0 0 0,0 1 0,0 0 0,0-1 0,-1 1 0,1 0 0,0 0 0,-1 0 0,0 0-1,1 0 1,-1 0 0,0 0 0,0 0 0,0 1 0,0-1 0,-1 0 0,1 1 0,-1-1 0,1 3 0,1 2-3447,7-5-4244</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4.263"/>
    </inkml:context>
    <inkml:brush xml:id="br0">
      <inkml:brushProperty name="width" value="0.025" units="cm"/>
      <inkml:brushProperty name="height" value="0.025" units="cm"/>
    </inkml:brush>
  </inkml:definitions>
  <inkml:trace contextRef="#ctx0" brushRef="#br0">1 1 5093,'0'0'23382,"7"8"-22245,-5-6-1066,2 3 40,-1-1 0,1 1 0,-1-1 1,1 1-1,-1 0 0,-1 0 0,1 0 1,-1 1-1,0-1 0,0 1 0,0-1 1,-1 1-1,1 11 0,0 31 205,-2-22-293,0 1 1,2 0 0,2-1 0,0 1 0,14 47 0,-23-97-8137,-7-15 1092,-10 1-2818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4.615"/>
    </inkml:context>
    <inkml:brush xml:id="br0">
      <inkml:brushProperty name="width" value="0.025" units="cm"/>
      <inkml:brushProperty name="height" value="0.025" units="cm"/>
    </inkml:brush>
  </inkml:definitions>
  <inkml:trace contextRef="#ctx0" brushRef="#br0">0 30 10922,'0'0'15247,"64"9"-12621,-3-9-928,7-4-577,3-7-577,-4 3-383,-6 0-97,-9 2-96,-10 4-513,-12 2-672,-9 0-1249,-10 0-1666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4.942"/>
    </inkml:context>
    <inkml:brush xml:id="br0">
      <inkml:brushProperty name="width" value="0.025" units="cm"/>
      <inkml:brushProperty name="height" value="0.025" units="cm"/>
    </inkml:brush>
  </inkml:definitions>
  <inkml:trace contextRef="#ctx0" brushRef="#br0">0 97 22870,'0'0'2370,"54"-6"288,-9-9 193,11-3-1826,4 1-512,0 1-321,-2 2-160,-9 5-641,-10 7-1537,-10 2-2306,-13 0-2691</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5.597"/>
    </inkml:context>
    <inkml:brush xml:id="br0">
      <inkml:brushProperty name="width" value="0.025" units="cm"/>
      <inkml:brushProperty name="height" value="0.025" units="cm"/>
    </inkml:brush>
  </inkml:definitions>
  <inkml:trace contextRef="#ctx0" brushRef="#br0">4 1 9321,'0'0'16661,"1"9"-15508,-3 32-142,0-21-395,1 1 0,1-1 0,3 20 0,-3-39-599,0 0 1,0 0-1,0 0 0,1 0 0,-1 1 0,0-1 0,1 0 1,-1 0-1,1-1 0,-1 1 0,1 0 0,0 0 0,-1 0 0,1 0 1,0 0-1,0-1 0,0 1 0,-1 0 0,1-1 0,0 1 0,0 0 1,0-1-1,0 1 0,0-1 0,0 0 0,1 1 0,1 0 50,0-1-1,0 0 0,-1 0 0,1 0 0,0 0 0,0 0 0,0-1 0,-1 1 1,1-1-1,3-1 0,2-1 72,-1 1 0,0-2 0,0 1 0,0-1 0,0 0 0,9-8 0,-6 2-138,19-15 0,-28 24 0,-1 1 0,1 0 0,0-1 0,-1 1 0,1 0 0,0 0 0,-1 0 0,1 0 0,0-1 0,0 1 0,-1 0 0,1 0 0,0 1 0,0-1 0,-1 0 0,1 0 0,0 0 0,0 0 0,-1 1 0,1-1 0,0 0 0,-1 1 0,1-1 0,-1 0 0,1 1 0,0-1 0,-1 1 0,1-1 0,-1 1 0,1-1 0,-1 1 0,1-1 0,-1 1 0,1 0 0,-1-1 0,0 1 0,1 0 0,-1-1 0,0 1 0,0 0 0,1-1 0,-1 1 0,0 0 0,0 1 0,1 1 0,-1 0 0,1 0 0,1 0 0,-1 0 0,0 0 0,1 0 0,-1-1 0,1 1 0,0 0 0,0-1 0,0 0 0,0 1 0,0-1 0,0 0 0,1 0 0,-1 0 0,1 0 0,-1-1 0,1 1 0,0-1 0,0 1 0,0-1 0,0 0 0,0 0 0,0 0 0,0 0 0,0-1 0,0 0 0,0 1 0,0-1 0,0 0 0,1 0 0,-1-1 0,0 1 0,0-1 0,0 1 0,0-1 0,0 0 0,4-2 0,9-2 0,-1-1 0,0-1 0,17-9 0,-23 10 0,1 0 0,0 1 0,1 1 0,-1 0 0,1 0 0,-1 1 0,1 0 0,0 1 0,17-2 0,-27 4 0,1 1 0,-1-1 0,0 0 0,1 1 0,-1-1 0,0 1 0,1-1 0,-1 1 0,0 0 0,0-1 0,1 1 0,-1 0 0,0 0 0,0 0 0,0 0 0,0 0 0,0 0 0,0 0 0,0 0 0,-1 0 0,1 1 0,0-1 0,0 0 0,-1 0 0,1 1 0,-1-1 0,0 0 0,1 1 0,-1-1 0,0 1 0,0-1 0,1 2 0,-1-1 0,0-1 0,0 1 0,0-1 0,0 0 0,1 1 0,-1-1 0,0 1 0,1-1 0,-1 0 0,1 1 0,0-1 0,0 0 0,-1 0 0,1 1 0,0-1 0,0 0 0,0 0 0,0 0 0,0 0 0,0 0 0,0 0 0,1-1 0,-1 1 0,0 0 0,0 0 0,1-1 0,-1 1 0,0-1 0,1 1 0,-1-1 0,1 0 0,1 1 0,2-2 9,-1 1 0,1-1 0,0 0 1,-1-1-1,1 1 0,-1-1 0,1 0 0,-1 0 0,0 0 0,0 0 1,0-1-1,4-3 0,42-41-603,-42 27-8860,-8 11-1084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5.222"/>
    </inkml:context>
    <inkml:brush xml:id="br0">
      <inkml:brushProperty name="width" value="0.025" units="cm"/>
      <inkml:brushProperty name="height" value="0.025" units="cm"/>
    </inkml:brush>
  </inkml:definitions>
  <inkml:trace contextRef="#ctx0" brushRef="#br0">0 1 22069,'0'0'10698,"31"48"-10698,-28-45 0,0 1 0,1-1 0,2-2 0,-2 1 0,2-2 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5.955"/>
    </inkml:context>
    <inkml:brush xml:id="br0">
      <inkml:brushProperty name="width" value="0.025" units="cm"/>
      <inkml:brushProperty name="height" value="0.025" units="cm"/>
    </inkml:brush>
  </inkml:definitions>
  <inkml:trace contextRef="#ctx0" brushRef="#br0">1 9 17745,'0'0'13773,"54"-8"-14638,-34 8-3683,3 2-3844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6.298"/>
    </inkml:context>
    <inkml:brush xml:id="br0">
      <inkml:brushProperty name="width" value="0.025" units="cm"/>
      <inkml:brushProperty name="height" value="0.025" units="cm"/>
    </inkml:brush>
  </inkml:definitions>
  <inkml:trace contextRef="#ctx0" brushRef="#br0">49 186 19058,'0'0'8088,"8"-2"-5606,-1 1-2358,0-1-1,0-1 1,-1 1-1,1-1 1,-1 0-1,0 0 1,1-1-1,-2 0 1,1 0-1,0 0 1,-1-1-1,0 0 1,0 0-1,0 0 1,-1 0-1,1-1 1,-1 0-1,-1 0 1,1 0-1,-1 0 1,3-8-1,-5 11-114,0 1 0,0-1 0,0 1-1,0-1 1,-1 1 0,1-1 0,-1 0 0,0 1-1,0-1 1,1 0 0,-2 1 0,1-1 0,0 0-1,0 1 1,-1-1 0,0 1 0,1-1-1,-1 0 1,0 1 0,0 0 0,-1-1 0,1 1-1,0 0 1,-1-1 0,1 1 0,-1 0 0,0 0-1,-3-3 1,2 4-3,1 0 0,-1 0-1,0 0 1,1 0 0,-1 1 0,0-1-1,0 1 1,1 0 0,-1-1 0,0 1-1,0 1 1,1-1 0,-1 0 0,0 1-1,1-1 1,-1 1 0,0 0 0,1 0-1,-1 0 1,1 0 0,-1 0 0,1 1-1,-1-1 1,1 1 0,0-1 0,0 1-1,0 0 1,-2 2 0,-4 3-6,1-1 0,0 2 0,0-1 0,1 1 0,0 0 0,0 0 0,1 0 0,0 1 0,0 0 0,1 0 0,0 0 0,1 0 0,0 1 0,0 0 0,1-1 0,0 1 0,0 11 0,2-20 0,0 0 0,1 0 0,-1 0 0,0 0 0,1-1 0,-1 1 0,0 0 0,1 0 0,-1 0 0,1 0 0,-1 0 0,1-1 0,-1 1 0,1 0 0,0-1 0,-1 1 0,1 0 0,0-1 0,0 1 0,0-1 0,-1 1 0,1-1 0,0 1 0,0-1 0,1 1 0,34 4 0,-24-5 0,0-1 0,0-1 0,20-4 0,96-52 0,-127 58 0,0 0 0,-1-1 0,1 1 0,-1 0 0,1 0 0,0 0 0,-1 0 0,1 0 0,-1 0 0,1 0 0,0 0 0,-1 1 0,1-1 0,0 0 0,-1 0 0,1 0 0,-1 1 0,1-1 0,-1 0 0,1 1 0,-1-1 0,1 0 0,-1 1 0,1-1 0,-1 1 0,1-1 0,-1 0 0,1 1 0,-1 0 0,0-1 0,1 1 0,9 26 0,-10-24 0,1 0 0,0 0 0,0 0 0,0 0 0,0 0 0,1-1 0,-1 1 0,1 0 0,0-1 0,3 6 0,1-5 0,-1-1 0,1 1 0,0-1 0,0 0 0,0 0 0,0-1 0,0 1 0,0-1 0,0-1 0,0 1 0,0-1 0,11-1 0,3 0 0,0-2 0,30-6 0,15-14 0,-51 16 0,0 2 0,1 0 0,25-6 0,-39 12 0,-1-1 0,0 0 0,1 0 0,-1 0 0,0 0 0,1 0 0,-1 1 0,0-1 0,1 0 0,-1 0 0,0 0 0,0 1 0,1-1 0,-1 0 0,0 0 0,0 1 0,0-1 0,1 0 0,-1 1 0,0-1 0,0 0 0,0 1 0,0-1 0,0 0 0,0 1 0,0-1 0,1 0 0,-1 1 0,0-1 0,0 0 0,0 1 0,0-1 0,0 0 0,-1 1 0,1-1 0,0 0 0,0 1 0,0-1 0,0 0 0,0 1 0,0-1 0,-1 0 0,1 1 0,0-1 0,0 0 0,0 0 0,-1 1 0,1-1 0,0 0 0,0 0 0,-1 1 0,1-1 0,-9 17 0,9-17 0,-6 7 31,5-5-55,-1-1-1,1 1 0,0 0 0,0 0 0,0 0 0,0 0 0,0 0 1,0 0-1,0 0 0,1 0 0,-2 3 0</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6.936"/>
    </inkml:context>
    <inkml:brush xml:id="br0">
      <inkml:brushProperty name="width" value="0.025" units="cm"/>
      <inkml:brushProperty name="height" value="0.025" units="cm"/>
    </inkml:brush>
  </inkml:definitions>
  <inkml:trace contextRef="#ctx0" brushRef="#br0">0 1 14862,'0'0'16448,"5"9"-15616,0 9-731,-1 0 0,0 0-1,-1 0 1,-1 1-1,0 36 1,0-13-80,-2-40-21,0-1 0,1 1 0,-1 0 0,1 0 0,-1-1 0,1 1 0,0 0 0,0-1 0,0 1 0,-1-1 0,1 1 0,1-1 0,-1 0 0,0 1 0,0-1 0,0 0 0,1 0 0,-1 0 0,1 0 0,-1 0 0,1 0 0,-1 0 0,1 0 0,-1-1 0,1 1 0,0 0 0,-1-1 0,1 0 0,0 1 0,3-1 0,8 2 0,0-1 0,0-1 0,18-1 0,-2 0 0,-26 1 0,0 0 0,1 1 0,-1-1 0,0 1 0,1-1 0,-1 1 0,0 0 0,0 0 0,0 0 0,0 1 0,0-1 0,0 1 0,0 0 0,0 0 0,0 0 0,-1 0 0,1 0 0,-1 0 0,0 1 0,1-1 0,-1 1 0,0 0 0,2 3 0,-3-3 0,-1 0 0,1 0 0,0 0 0,-1-1 0,0 1 0,1 0 0,-1 0 0,0 0 0,0 0 0,-1 0 0,1 0 0,-1-1 0,1 1 0,-1 0 0,0 0 0,0 0 0,0-1 0,0 1 0,-1-1 0,1 1 0,-1-1 0,0 1 0,1-1 0,-1 0 0,0 0 0,0 0 0,-4 3 0,0 1 0,-1 0 0,-1 0 0,1-1 0,-1 1 0,0-2 0,0 1 0,0-1 0,-1 0 0,1-1 0,-1 0 0,0 0 0,0-1 0,0 0 0,-1-1 0,1 0 0,-18 0 0,25-1-69,0-1 0,-1 1-1,1-1 1,0 0 0,0 1 0,1-1 0,-1 0-1,0 0 1,0 0 0,0-1 0,1 1-1,-1 0 1,0-1 0,1 1 0,-1-1 0,1 1-1,0-1 1,-1 0 0,1 0 0,0 1 0,0-1-1,0 0 1,0 0 0,1 0 0,-1 0 0,0 0-1,1 0 1,0 0 0,-1 0 0,1-1 0,0 1-1,0 0 1,0 0 0,0-2 0,0 0-190,0 1 0,1-1-1,-1 0 1,1 1 0,-1 0 0,1-1 0,0 1 0,0-1 0,0 1 0,1 0 0,-1 0-1,1 0 1,0 0 0,0 0 0,0 0 0,0 0 0,0 0 0,1 1 0,-1-1 0,5-2 0,19-5-6596,5 3-2033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7.279"/>
    </inkml:context>
    <inkml:brush xml:id="br0">
      <inkml:brushProperty name="width" value="0.025" units="cm"/>
      <inkml:brushProperty name="height" value="0.025" units="cm"/>
    </inkml:brush>
  </inkml:definitions>
  <inkml:trace contextRef="#ctx0" brushRef="#br0">45 168 19667,'0'0'3785,"10"1"459,-4-1-4024,0 0 1,0 0-1,0 0 1,0-1-1,1 1 1,-1-2-1,-1 1 1,1-1-1,0 1 1,0-2-1,-1 1 1,1-1-1,-1 0 1,1 0-1,-1 0 1,0 0-1,-1-1 1,1 0-1,-1 0 1,1-1-1,-1 1 1,6-10-1,-8 11-220,1 0 0,-1 0 0,0-1 0,0 1 0,-1-1 0,1 0 0,-1 1 0,0-1 0,1 0 0,-2 0 0,1 0 0,0 0 0,-1 0 0,0 0 0,0 1 0,0-1 0,0 0 0,-2-6 0,1 8 0,0 0 0,0 0 0,0 0 0,0 0 0,-1 1 0,1-1 0,-1 0 0,1 1 0,-1-1 0,0 1 0,0-1 0,0 1 0,0 0 0,0-1 0,0 1 0,0 0 0,0 1 0,0-1 0,0 0 0,0 1 0,0-1 0,-1 1 0,1-1 0,0 1 0,0 0 0,-1 0 0,1 0 0,0 0 0,-1 1 0,1-1 0,0 1 0,-3 0 0,-2 1 0,0 1 0,0-1 0,0 2 0,0-1 0,1 1 0,-1-1 0,1 2 0,0-1 0,0 1 0,1 0 0,-1 0 0,1 0 0,0 1 0,1 0 0,-1 0 0,-4 8 0,5-8 0,0 1 0,0-1 0,1 1 0,0 0 0,0 0 0,0 0 0,1 0 0,0 0 0,0 1 0,1-1 0,0 0 0,0 1 0,1-1 0,0 1 0,0-1 0,2 10 0,0-14 0,0 1 0,0-2 0,0 1 0,0 0 0,0 0 0,1-1 0,-1 1 0,1-1 0,0 0 0,0 1 0,-1-1 0,1-1 0,1 1 0,-1 0 0,0-1 0,0 1 0,1-1 0,-1 0 0,0 0 0,1-1 0,-1 1 0,1-1 0,-1 1 0,6-1 0,7 1 0,1-1 0,-1 0 0,32-4 0,-40 2-332,-1 0 1,1 0-1,-1 0 0,0-1 0,8-4 1,16-13-5804,5-12-8482</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8.215"/>
    </inkml:context>
    <inkml:brush xml:id="br0">
      <inkml:brushProperty name="width" value="0.025" units="cm"/>
      <inkml:brushProperty name="height" value="0.025" units="cm"/>
    </inkml:brush>
  </inkml:definitions>
  <inkml:trace contextRef="#ctx0" brushRef="#br0">43 0 16656,'0'0'5472,"-4"13"-2862,-9 49-1272,2 1 0,4 1 1,2 0-1,2 0 0,8 68 0,-5-128-1338,1 1 0,0-1 0,0 0 0,1 0 0,-1 1 0,1-1 0,0 0 0,0-1 0,0 1 0,1 0 0,-1-1 0,4 5 0,-5-7 0,0-1 0,-1 1 0,1 0 0,0 0 0,0-1 0,0 1 0,-1 0 0,1-1 0,0 1 0,0-1 0,0 1 0,0-1 0,0 0 0,0 1 0,0-1 0,0 0 0,0 0 0,0 1 0,0-1 0,0 0 0,1 0 0,-1 0 0,0 0 0,0-1 0,0 1 0,0 0 0,0 0 0,0-1 0,0 1 0,0 0 0,0-1 0,0 1 0,0-1 0,0 1 0,-1-1 0,1 0 0,0 1 0,0-1 0,0 0 0,-1 0 0,1 1 0,0-1 0,-1 0 0,1 0 0,-1 0 0,1 0 0,-1 0 0,1 0 0,-1 0 0,0 0 0,1 0 0,-1-2 0,4-10 0,0 0 0,-1 0 0,0 0 0,-1-1 0,-1 1 0,0-1 0,-1 1 0,-1-1 0,0 1 0,-3-18 0,3 30 0,1 0 0,0-1 0,0 1 0,-1-1 0,1 1 0,-1 0 0,1-1 0,-1 1 0,1 0 0,-1-1 0,0 1 0,0 0 0,1 0 0,-1 0 0,0 0 0,0 0 0,0 0 0,-1 0 0,1 0 0,0 0 0,0 0 0,-2 0 0,2 1 0,0 0 0,1 0 0,-1 0 0,0 1 0,0-1 0,1 0 0,-1 1 0,0-1 0,0 0 0,1 1 0,-1-1 0,0 1 0,1-1 0,-1 1 0,1 0 0,-1-1 0,1 1 0,-1-1 0,1 1 0,-1 0 0,1 0 0,-1-1 0,1 1 0,0 0 0,0 0 0,-1-1 0,1 1 0,0 0 0,0 0 0,0 0 0,0-1 0,0 1 0,0 0 0,0 0 0,0 0 0,0-1 0,0 1 0,1 1 0,-2 6 0,0-1 0,1 1 0,1-1 0,-1 1 0,1-1 0,0 1 0,1-1 0,0 0 0,0 0 0,4 9 0,-4-13 0,-1 0 0,1-1 0,1 1 0,-1 0 0,0-1 0,1 0 0,-1 1 0,1-1 0,0 0 0,0 0 0,0 0 0,0-1 0,0 1 0,0-1 0,0 0 0,0 0 0,1 0 0,-1 0 0,0 0 0,1-1 0,-1 1 0,1-1 0,-1 0 0,5-1 0,-1 1 0,-1-1 0,0 0 0,0 0 0,1-1 0,-1 0 0,0 0 0,-1-1 0,1 1 0,0-1 0,-1 0 0,1-1 0,-1 0 0,0 1 0,0-1 0,0-1 0,-1 1 0,0-1 0,7-9 0,-7 9 0,0-1 0,0 0 0,0 0 0,-1 0 0,0 0 0,0 0 0,-1-1 0,0 0 0,0 1 0,0-1 0,-1 0 0,0 0 0,-1 0 0,1 0 0,-1 0 0,0 0 0,-2-7 0,2 14 0,0 0 0,0-1 0,0 1 0,0 0 0,0 0 0,-1-1 0,1 1 0,0 0 0,0-1 0,0 1 0,0 0 0,-1 0 0,1 0 0,0-1 0,0 1 0,-1 0 0,1 0 0,0 0 0,0-1 0,-1 1 0,1 0 0,0 0 0,0 0 0,-1 0 0,1 0 0,0 0 0,-1 0 0,1-1 0,0 1 0,-1 0 0,1 0 0,0 0 0,0 0 0,-1 0 0,1 1 0,0-1 0,-1 0 0,1 0 0,0 0 0,-1 0 0,1 0 0,0 0 0,0 0 0,-1 1 0,1-1 0,0 0 0,0 0 0,-1 0 0,1 0 0,0 1 0,0-1 0,0 0 0,-1 0 0,1 1 0,0-1 0,0 0 0,0 0 0,0 1 0,-1-1 0,1 0 0,0 1 0,0-1 0,-13 18 0,7-5 0,1 1 0,0 0 0,1 0 0,1 0 0,0 1 0,0-1 0,2 1 0,0 29 0,1-43 0,0 0 0,0 1 0,0-1 0,0 0 0,1 0 0,-1 0 0,1 1 0,-1-1 0,0 0 0,1 0 0,0 0 0,-1 0 0,1 0 0,0 0 0,0 0 0,-1 0 0,1 0 0,0 0 0,0-1 0,0 1 0,0 0 0,0 0 0,0-1 0,0 1 0,0-1 0,0 1 0,1-1 0,-1 1 0,0-1 0,0 0 0,0 1 0,1-1 0,-1 0 0,0 0 0,0 0 0,0 0 0,1 0 0,-1 0 0,0-1 0,0 1 0,1 0 0,-1-1 0,0 1 0,0 0 0,2-2 0,4 0 0,0 0 0,0-1 0,0 0 0,-1 0 0,1-1 0,9-6 0,4-8 0,0 0 0,-2-1 0,25-32 0,4-6 0,-47 57 0,0 0 0,0-1 0,0 1 0,0 0 0,1-1 0,-1 1 0,0 0 0,0 0 0,0-1 0,0 1 0,1 0 0,-1 0 0,0 0 0,0-1 0,1 1 0,-1 0 0,0 0 0,0 0 0,1 0 0,-1 0 0,0-1 0,0 1 0,1 0 0,-1 0 0,0 0 0,1 0 0,-1 0 0,0 0 0,0 0 0,1 0 0,-1 0 0,0 0 0,1 0 0,-1 0 0,0 0 0,1 0 0,-1 0 0,0 0 0,0 1 0,1-1 0,-1 0 0,0 0 0,0 0 0,1 0 0,-1 1 0,0-1 0,0 0 0,1 0 0,-1 0 0,0 1 0,0-1 0,0 0 0,0 0 0,1 1 0,-1-1 0,0 1 0,4 27 0,-8 34 0,-2-28 0,3-20 0,1 1 0,0 0 0,1 0 0,0 0 0,3 19 0,-2-34 1,0 1 0,0-1-1,0 0 1,0 1 0,1-1 0,-1 1-1,0-1 1,0 0 0,0 1 0,1-1-1,-1 0 1,0 0 0,1 1 0,-1-1-1,0 0 1,1 0 0,-1 1 0,0-1-1,1 0 1,-1 0 0,0 0 0,1 1-1,-1-1 1,0 0 0,1 0 0,-1 0-1,1 0 1,-1 0 0,0 0 0,1 0-1,-1 0 1,1 0 0,-1 0 0,0 0 0,1 0-1,-1 0 1,1 0 0,-1-1 0,0 1-1,1 0 1,-1 0 0,0 0 0,1 0-1,-1-1 1,0 1 0,1 0 0,-1 0-1,0-1 1,0 1 0,1 0 0,-1-1-1,0 1 1,0 0 0,1-1 0,-1 1-1,0 0 1,0-1 0,18-18-221,-16 14-700,0-1 1,0 1-1,-1 0 1,1-1-1,-1 1 1,0-1-1,0-8 1,-1-21-7500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8.544"/>
    </inkml:context>
    <inkml:brush xml:id="br0">
      <inkml:brushProperty name="width" value="0.025" units="cm"/>
      <inkml:brushProperty name="height" value="0.025" units="cm"/>
    </inkml:brush>
  </inkml:definitions>
  <inkml:trace contextRef="#ctx0" brushRef="#br0">10 68 17617,'0'0'10666,"-10"-49"-9833,10 39-769,6 4-96,6 3-1826,-1 3-2690,4 0-4581</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8.917"/>
    </inkml:context>
    <inkml:brush xml:id="br0">
      <inkml:brushProperty name="width" value="0.025" units="cm"/>
      <inkml:brushProperty name="height" value="0.025" units="cm"/>
    </inkml:brush>
  </inkml:definitions>
  <inkml:trace contextRef="#ctx0" brushRef="#br0">63 0 19603,'0'0'4761,"-5"13"-2962,-7 17-1000,2 1 0,1 0-1,1 0 1,-6 52 0,13-71-667,-1 5-54,1 0 0,1 0 0,0-1 0,3 20 0,-2-33-63,-1 0 0,0 0 0,1 0-1,0 0 1,0 0 0,0 0 0,0 0-1,0 0 1,1-1 0,-1 1 0,1-1 0,-1 1-1,1-1 1,0 1 0,0-1 0,0 0 0,1 0-1,-1 0 1,0 0 0,1 0 0,-1-1-1,1 1 1,0-1 0,-1 1 0,1-1 0,0 0-1,0 0 1,0-1 0,5 2 0,-2-1 34,0-1 1,0 0 0,0-1 0,0 1-1,0-1 1,0 0 0,0-1-1,0 1 1,-1-1 0,1 0-1,-1-1 1,1 1 0,-1-1-1,0 0 1,0 0 0,0-1-1,5-4 1,-4 2 18,1 0 0,-1-1 1,-1 0-1,1 0 0,-1 0 0,0-1 0,-1 1 0,0-1 1,0 0-1,4-14 0,-14 41-68,1-6 0,1 0 0,1 0 0,0 0 0,0 1 0,0 24 0,3-37 0,0 1 0,0-1 0,0 0 0,0 0 0,1 0 0,-1 1 0,0-1 0,1 0 0,-1 0 0,0 0 0,1 0 0,0 0 0,-1 0 0,1 0 0,0 0 0,-1 0 0,1 0 0,0 0 0,0 0 0,0 0 0,0-1 0,0 1 0,0 0 0,0 0 0,1 0 0,1 0 0,0 0 0,-1 0 0,1-1 0,0 1 0,0-1 0,0 0 0,0 1 0,0-1 0,0 0 0,4-1 0,2 0 0,0-1 0,0 0 0,0-1 0,-1 1 0,1-2 0,9-4 0,33-28 37,-49 34-46,1 0-1,-1 0 0,0 0 0,0 0 0,0 0 0,0 0 1,-1-1-1,1 1 0,-1-1 0,1 1 0,-1-1 0,0 0 1,0 1-1,0-1 0,0 0 0,0 0 0,-1 0 0,1-5 1,-2 6-525,0 1 0,0 0 0,-1 0 0,1 0 1,0 0-1,-1 0 0,1 0 0,0 0 0,-1 1 1,1-1-1,-1 1 0,1-1 0,-1 1 0,0-1 1,1 1-1,-1 0 0,1-1 0,-1 1 0,-2 0 1,-8-3-6969,-1-4-6490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9.277"/>
    </inkml:context>
    <inkml:brush xml:id="br0">
      <inkml:brushProperty name="width" value="0.025" units="cm"/>
      <inkml:brushProperty name="height" value="0.025" units="cm"/>
    </inkml:brush>
  </inkml:definitions>
  <inkml:trace contextRef="#ctx0" brushRef="#br0">0 1 10794,'0'0'18225,"45"60"-18801,-26-44-2659,-1 0-2306,-2-3-4325</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0:59.946"/>
    </inkml:context>
    <inkml:brush xml:id="br0">
      <inkml:brushProperty name="width" value="0.025" units="cm"/>
      <inkml:brushProperty name="height" value="0.025" units="cm"/>
    </inkml:brush>
  </inkml:definitions>
  <inkml:trace contextRef="#ctx0" brushRef="#br0">127 47 14446,'-2'9'3971,"-5"27"568,-4 64-1,8-1-3589,3-90-931,-1 0 0,0 0 0,0 0 0,-1-1 0,0 1 0,-1-1 1,-6 15-1,8-20 106,0 0 1,-1 0-1,0 0 0,0 0 1,0 0-1,0 0 1,0 0-1,0-1 1,-1 1-1,1-1 1,-1 1-1,0-1 1,0 0-1,0 0 0,0 0 1,0-1-1,0 1 1,0-1-1,0 1 1,-1-1-1,-5 1 1,8-2-114,0 0 0,1 0 0,-1 0 0,0 0 0,0 0 0,1 0 0,-1 0 0,0-1 0,1 1 0,-1 0 0,0 0 0,1-1 0,-1 1 0,0 0 0,1-1 0,-1 1 0,1-1 0,-1 1 0,0-1 1,1 1-1,-1-1 0,1 1 0,0-1 0,-1 1 0,1-1 0,-1 0 0,1 1 0,-1-2 0,-4-27 381,11-31 81,-2 49-477,0 1 0,0-1 0,1 1 0,0 0 1,1 0-1,0 0 0,1 1 0,0 0 0,0 0 0,16-13 1,9-6-36,58-38 1,-59 45 26,-1-1 0,29-27 0,-44 37 58,-8 14 55,-6 26 119,-2-9-176,1-17-44,0 0 0,0-1 0,0 1 0,0 0 0,1 0 0,-1 0 0,0 0 0,1 0 0,0 0 0,-1 0 0,1-1 0,0 1 0,0 0 0,0-1 0,0 1 0,0 0 0,0-1 0,0 1 0,1-1 0,-1 0 0,1 1 0,-1-1 0,1 0 0,1 1 0,1 0 0,-1-1 0,1 0 0,0 0 0,0 0 0,-1 0 0,1 0 0,0-1 0,0 0 0,0 0 0,0 0 0,5-1 0,5-1 0,-1 0 0,1-2 0,-1 1 0,0-2 0,-1 0 0,14-7 0,11-10 0,33-16 0,-69 43-25,0-1 0,1 1 1,-1 0-1,-1-1 0,1 1 0,-1 0 1,1 0-1,-2-1 0,0 8 0,1-8 17,2 5 19,-1-1 1,1 0 0,0 0 0,1 0-1,0 0 1,0 0 0,1 0-1,0-1 1,0 0 0,1 0-1,0 0 1,0 0 0,0-1 0,12 10-1,-8-6-5,-1 0-1,0 0 1,0 1-1,-1 0 1,8 15-1,-13-19-6,0-1 1,0 1-1,0 0 0,-1 0 0,0 0 1,0 0-1,-1 0 0,0 0 1,0 0-1,-1 0 0,1 0 0,-2 0 1,1 0-1,-1 0 0,0 0 1,-5 11-1,5-14 3,0 0 0,0 0 0,0-1 0,-1 1 0,0-1 0,1 1 0,-1-1 1,0 0-1,-1 0 0,1 0 0,0-1 0,-1 1 0,0-1 0,1 0 0,-1 0 0,0 0 0,0 0 0,0 0 0,-1-1 0,1 0 0,0 0 0,0 0 1,-1-1-1,1 1 0,0-1 0,-1 0 0,1 0 0,-5-1 0,7 0-2,1 0 0,-1 1 0,1-1 0,-1 0 0,1 0 0,0 1 0,0-1 0,-1 0 0,1-1 0,0 1 0,0 0 0,0 0 0,0 0 0,0-1 0,0 1 0,1 0 0,-1-1 0,0 1 0,1-1 0,-1 1 0,1-1 0,-1 1 0,1-1 0,0 1 0,-1-1 0,1 1 0,0-1 0,0 1 0,0-1 0,0 0 0,1 1 0,-1-1 0,1-1 0,-1-3 0,1-1 0,0 0 0,0 1 0,1-1 0,0 1 0,4-11 0,6-1 0,0 2 0,1-1 0,1 2 0,0 0 0,1 0 0,26-18 0,33-33 0,-57 48 0,-3 5 0,-1-1 0,0 0 0,-1-1 0,-1 0 0,0-1 0,15-32 0,-26 49 0,0-1 0,0 0 0,0 0 0,-1 0 0,1 0 0,0 1 0,-1-1 0,1 0 0,0 0 0,0 0 0,-1 0 0,1 0 0,0 0 0,-1 0 0,1 0 0,0 0 0,0 0 0,-1 0 0,1 0 0,0 0 0,-1 0 0,1 0 0,0 0 0,0 0 0,-1 0 0,1 0 0,0 0 0,-1-1 0,1 1 0,0 0 0,0 0 0,-1 0 0,1 0 0,0-1 0,0 1 0,0 0 0,-1 0 0,1-1 0,0 1 0,0 0 0,0 0 0,0-1 0,0 1 0,-1 0 0,1 0 0,0-1 0,0 1 0,0 0 0,0-1 0,0 1 0,0 0 0,0 0 0,0-1 0,0 1 0,0 0 0,0-1 0,0 1 0,0 0 0,0-1 0,0 1 0,0 0 0,1 0 0,-1-1 0,0 1 0,-7 4 0,1 1 0,0 0 0,-1 1 0,2-1 0,-1 1 0,1 0 0,0 1 0,0-1 0,1 1 0,-1 0 0,2 0 0,-1 1 0,1-1 0,0 1 0,0-1 0,1 1 0,-2 12 0,4-19 0,0 0 0,0-1 0,0 1 0,0 0 0,1 0 0,-1 0 0,0 0 0,0-1 0,1 1 0,-1 0 0,0 0 0,1 0 0,-1-1 0,1 1 0,-1 0 0,1-1 0,-1 1 0,1 0 0,0-1 0,-1 1 0,1-1 0,0 1 0,-1-1 0,1 1 0,1 0 0,28 5 0,31-12 0,-41 1 0,0-1 0,37-18 0,-40 16 0,0 1 0,0 1 0,1 0 0,23-4 0,-40 10 0,-1 0 0,1 1 0,0-1 0,-1 0 0,1 1 0,-1-1 0,1 1 0,0-1 0,-1 0 0,1 1 0,-1 0 0,1-1 0,-1 1 0,1-1 0,-1 1 0,0 0 0,1-1 0,-1 1 0,0-1 0,1 1 0,-1 0 0,0 0 0,0-1 0,0 1 0,0 0 0,0 0 0,1-1 0,-1 1 0,0 0 0,-1-1 0,1 1 0,0 1 0,0 34 0,-1-28 0,1-5-8,0 1 0,0-1 0,1 0 0,-1 0 0,1 1 0,0-1 0,-1 0 0,1 0 0,1 0 0,-1 0 0,0 0 0,1 0 0,-1-1 0,1 1 0,0 0 0,0-1 0,0 1 0,0-1 0,1 0 0,-1 1 0,4 1 0,-4-3-116,1 1 0,-1-1 0,1-1 0,-1 1 0,1 0 0,-1-1 0,1 1 0,0-1 0,-1 0 0,1 1 0,0-1 0,-1-1 0,1 1 0,0 0 0,-1-1 0,1 1 0,-1-1 0,1 0 0,-1 0 0,1 0 0,-1 0 1,1 0-1,-1-1 0,0 1 0,0 0 0,4-4 0,15-14-9037</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00.897"/>
    </inkml:context>
    <inkml:brush xml:id="br0">
      <inkml:brushProperty name="width" value="0.025" units="cm"/>
      <inkml:brushProperty name="height" value="0.025" units="cm"/>
    </inkml:brush>
  </inkml:definitions>
  <inkml:trace contextRef="#ctx0" brushRef="#br0">64 3 12524,'-38'-2'8124,"12"2"413,120 13-4955,3-11-3582,79 6 0,-151-5 0,-1 1 0,1 0 0,-1 2 0,44 17 0,-64-22 0,-1 1 0,1 0 0,0 0 0,-1 0 0,1 0 0,-1 1 0,0 0 0,0-1 0,0 1 0,0 0 0,0 0 0,0 1 0,3 5 0,-5-7 0,-1 0 0,1-1 0,-1 1 0,1 0 0,-1 0 0,0 0 0,1 0 0,-1 0 0,0 0 0,0 0 0,-1 0 0,1 0 0,0-1 0,-1 1 0,1 0 0,-1 0 0,1 0 0,-1 0 0,0-1 0,0 1 0,0 0 0,0-1 0,0 1 0,0-1 0,-1 1 0,1-1 0,0 1 0,-1-1 0,1 0 0,-3 2 0,-13 10 0,-1-1 0,0 0 0,-1-1 0,0-1 0,0-1 0,-26 8 0,9-5 0,0-2 0,-64 9 0,91-17-132,17-2-358,30 0-2134,-16-1-947,1 1-6940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9.251"/>
    </inkml:context>
    <inkml:brush xml:id="br0">
      <inkml:brushProperty name="width" value="0.025" units="cm"/>
      <inkml:brushProperty name="height" value="0.025" units="cm"/>
    </inkml:brush>
  </inkml:definitions>
  <inkml:trace contextRef="#ctx0" brushRef="#br0">143 0 4612,'-97'0'8260,"58"0"-3130,32 0-1694,13 0 820,57 3-2919,73 13 1,35 2-826,338-14-324,-321-5 280,-211 6-1462,12-2-2122,0-1-4048</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01.585"/>
    </inkml:context>
    <inkml:brush xml:id="br0">
      <inkml:brushProperty name="width" value="0.025" units="cm"/>
      <inkml:brushProperty name="height" value="0.025" units="cm"/>
    </inkml:brush>
  </inkml:definitions>
  <inkml:trace contextRef="#ctx0" brushRef="#br0">11 240 12684,'-1'9'4297,"0"-4"-4183,-2 6 1454,1 1 0,0-1 0,1 1 0,1-1 0,1 22 1,-1-31-1267,1 0 0,-1 1 0,1-1 1,0 0-1,-1 0 0,1 0 1,0 0-1,0 0 0,0 0 1,1 0-1,-1 0 0,0 0 0,1-1 1,-1 1-1,1 0 0,2 2 1,-1-3-242,-1 0 0,1 0 1,-1 0-1,1 0 0,0-1 0,0 1 1,-1-1-1,1 1 0,0-1 0,-1 0 1,1 0-1,0 0 0,0 0 1,-1-1-1,1 1 0,0-1 0,4-1 1,7-3-59,-1 0 1,1-2 0,-1 1 0,0-1 0,-1-1 0,22-17-1,65-63-8,-98 86 5,98-103 0,-89 93 0,0-1 0,-1 0 0,-1-1 0,0 0 0,-1 0 0,0 0 0,4-17 0,-50 140 0,24-75 0,2 0 0,1 1 0,2 0 0,2 1 0,-6 49 0,14-84-37,0 0 0,0 0 0,0 0 0,-1 0-1,1 0 1,1 0 0,-1 0 0,0 0 0,0 0 0,0 0 0,1 0 0,-1 1-1,0-1 1,1-1 0,-1 1 0,1 0 0,-1 0 0,1 0 0,-1 0 0,1 0 0,0 0-1,-1-1 1,1 1 0,0 0 0,0 0 0,0-1 0,0 1 0,-1-1 0,1 1-1,0-1 1,2 1 0,-1 0-208,1-1 0,0 0 0,0 0 0,0 0 0,-1 0-1,1 0 1,0-1 0,0 0 0,-1 1 0,1-1 0,4-2 0,6-2-1238,-1-2 1,0 1-1,0-1 1,11-10-1,20-20-5681</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01.908"/>
    </inkml:context>
    <inkml:brush xml:id="br0">
      <inkml:brushProperty name="width" value="0.025" units="cm"/>
      <inkml:brushProperty name="height" value="0.025" units="cm"/>
    </inkml:brush>
  </inkml:definitions>
  <inkml:trace contextRef="#ctx0" brushRef="#br0">140 37 12684,'0'0'3235,"-8"10"-251,-2 1-2266,-14 17 2515,-35 52 0,54-73-2859,0 1-1,1 0 0,0 0 1,0 0-1,1 1 1,0-1-1,0 1 0,1-1 1,0 1-1,0 0 1,1 0-1,0 0 1,1 16-1,1-22-342,0-1 0,0 1 0,0-1 0,1 1 0,-1-1 0,1 0 1,-1 1-1,1-1 0,0 0 0,0 0 0,0 0 0,0-1 0,0 1 0,0 0 0,0-1 0,1 1 0,-1-1 0,1 0 0,-1 0 1,1 0-1,-1 0 0,1 0 0,0 0 0,-1-1 0,1 1 0,0-1 0,4 0 0,7 1 85,0 0 1,0-1-1,0 0 1,16-3-1,-23 1-116,1 0 0,0 0 0,-1-1 0,1 1 0,-1-2 0,0 1 0,0-1 0,0 0 0,0 0 0,-1-1 0,0 0 0,0 0 0,0-1 0,0 0 0,-1 0 0,0 0 0,-1 0 0,1-1 0,-1 0 0,0 1 0,-1-2 0,1 1 0,-1 0 0,-1-1 0,0 1 0,0-1 0,0 0 0,-1 0 0,1-12 0,-2 13 0,1 1 0,-1 0 0,0-1 0,-1 1 0,1-1 0,-2 1 0,1 0 0,0-1 0,-1 1 0,0 0 0,-1 0 0,1 0 0,-1 0 0,0 1 0,-1-1 0,1 1 0,-1 0 0,0 0 0,-1 0 0,1 0 0,-1 1 0,0 0 0,0 0 0,0 0 0,0 0 0,-1 1 0,1 0 0,-1 0 0,0 1 0,0-1 0,0 1 0,-1 0 0,1 1 0,0 0 0,-1 0 0,-7 0 0,9 0 2,0 1 0,-1 0 1,1 1-1,0-1 0,0 1 0,0 0 0,0 0 0,0 1 1,1-1-1,-1 1 0,0 0 0,1 0 0,-1 1 0,1-1 1,-5 5-1,6-5-47,1 0 1,-1 1-1,1-1 0,0 1 1,0 0-1,0 0 1,0-1-1,0 1 0,1 0 1,0 1-1,-1-1 1,1 0-1,0 0 0,0 1 1,1-1-1,-1 0 1,1 1-1,-1-1 0,1 1 1,0-1-1,1 0 1,-1 1-1,1 4 0,0-5-480,0 0 0,0-1-1,0 0 1,0 1 0,0-1 0,0 1-1,1-1 1,-1 0 0,1 0-1,0 0 1,-1 0 0,1 0-1,0 0 1,0 0 0,0-1 0,0 1-1,1-1 1,-1 1 0,3 0-1,25 12-9200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02.249"/>
    </inkml:context>
    <inkml:brush xml:id="br0">
      <inkml:brushProperty name="width" value="0.025" units="cm"/>
      <inkml:brushProperty name="height" value="0.025" units="cm"/>
    </inkml:brush>
  </inkml:definitions>
  <inkml:trace contextRef="#ctx0" brushRef="#br0">269 0 21524,'0'0'10213,"-13"13"-9300,-117 122-767,104-106-153,1 2 0,2 0-1,-28 50 1,51-88-2223,1-13-6532,5-8 55</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02.595"/>
    </inkml:context>
    <inkml:brush xml:id="br0">
      <inkml:brushProperty name="width" value="0.025" units="cm"/>
      <inkml:brushProperty name="height" value="0.025" units="cm"/>
    </inkml:brush>
  </inkml:definitions>
  <inkml:trace contextRef="#ctx0" brushRef="#br0">126 9 17489,'0'0'1863,"-12"0"784,5 0-2123,0 0 0,0 0 0,0 1-1,0 0 1,0 1 0,0 0 0,-11 4 0,15-5-355,0 1 1,0 0 0,0-1-1,0 1 1,1 0 0,-1 1 0,1-1-1,-1 0 1,1 1 0,0-1 0,0 1-1,0 0 1,0 0 0,1 0 0,-1 0-1,1 0 1,-1 0 0,1 0 0,0 0-1,1 0 1,-1 1 0,0-1 0,1 4-1,-1-4-142,1 1-1,0 0 1,0-1 0,0 1-1,0-1 1,1 1-1,0-1 1,-1 1 0,1-1-1,1 0 1,-1 1-1,0-1 1,1 0 0,-1 0-1,1 0 1,0 0-1,0 0 1,1 0-1,-1 0 1,0-1 0,6 5-1,-2-3 50,0 0 1,1 0-1,-1-1 0,1 1 1,-1-2-1,1 1 0,0-1 0,0 0 1,0 0-1,13 0 0,-9-1 18,0 0 1,0-1-1,-1 0 0,1-1 0,0-1 0,0 1 0,12-5 0,-18 4-70,1 1-1,-1-1 0,0 0 1,0-1-1,0 1 0,-1-1 1,1 0-1,0 0 0,-1-1 1,0 1-1,0-1 0,0 0 1,6-7-1,-8 8-23,0 1 0,-1-1 0,1 0 0,0 0 0,-1-1 0,0 1 0,0 0 0,0 0 0,0-1 0,0 1 0,0 0 0,-1-1 0,0 1 0,0 0 0,0-1 0,0 1 0,0-1 0,-1 1 0,1 0 0,-1-1 0,0 1 0,0 0 0,0-1 0,-1 1 0,1 0 0,-1 0 0,1 0 0,-1 0 0,0 1 0,0-1 0,-1 0 0,1 1 0,0-1 0,-1 1 0,0 0 0,1 0 0,-1 0 0,0 0 0,0 0 0,-6-2 0,4 2 0,-1-1 0,1 1 0,-1 0 0,1 0 0,-1 0 0,0 1 0,0 0 0,0 0 0,0 0 0,1 1 0,-1 0 0,0 0 0,0 1 0,0 0 0,0 0 0,0 0 0,1 0 0,-1 1 0,0 0 0,1 0 0,-1 1 0,1-1 0,-6 5 0,4-1-371,1 0 1,0 1-1,1-1 0,-1 1 1,1 0-1,1 1 1,-1-1-1,-6 16 0,8-15-304,0-1 0,1 1 0,0 0-1,0 0 1,0-1 0,1 1 0,0 0 0,1 0 0,0 0-1,0 0 1,1 0 0,0 0 0,0 0 0,1 0-1,0 0 1,4 9 0,15 17-11448</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02.967"/>
    </inkml:context>
    <inkml:brush xml:id="br0">
      <inkml:brushProperty name="width" value="0.025" units="cm"/>
      <inkml:brushProperty name="height" value="0.025" units="cm"/>
    </inkml:brush>
  </inkml:definitions>
  <inkml:trace contextRef="#ctx0" brushRef="#br0">175 101 21941,'0'0'3005,"-12"0"737,-3 1-3030,0 1 0,1 0 0,-22 6 0,30-7-629,1 1-1,-1 0 0,1 0 0,-1 0 0,1 1 0,0 0 0,0 0 0,0 0 0,1 1 0,-1-1 0,1 1 0,-1 0 0,1 1 0,-4 5 0,9-9-82,-1-1 0,1 1 0,0-1 0,0 0 0,0 1 0,-1-1 0,1 0 0,0 0 0,0 0 0,0 0 0,0 1 0,0-1 0,-1 0 0,1 0 0,0-1 0,0 1 0,0 0 0,1 0 0,9-5 0,0 1 0,0-1 0,-1-1 0,0 0 0,0 0 0,0-1 0,-1 0 0,0-1 0,0 0 0,-1 0 0,0-1 0,0 0 0,9-16 0,-16 23 0,0 1 0,0-1 0,0 0 0,0 0 0,0 1 0,0-1 0,-1 0 0,1 0 0,-1 0 0,1 0 0,-1 0 0,0 0 0,0 0 0,0 0 0,0 0 0,0 0 0,0 0 0,-1 0 0,1 1 0,-2-5 0,1 5 0,0 0 0,0 0 0,0 0 0,0 0 0,0 0 0,0 1 0,0-1 0,-1 0 0,1 1 0,0-1 0,-1 0 0,1 1 0,0 0 0,-1-1 0,1 1 0,-1 0 0,1 0 0,0 0 0,-1 0 0,1 0 0,-3 0 0,-3 1 0,0 0 0,0 0 0,0 1 0,0 0 0,1 0 0,-1 1 0,1-1 0,-1 2 0,1-1 0,-8 6 0,8-3-267,0-1 0,0 1 0,0 0-1,1 1 1,-6 8 0,9-11-186,-1 0-1,1 0 0,0 0 1,1 1-1,-1-1 0,1 1 1,0-1-1,0 1 0,0-1 1,0 8-1,1-1-7719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14.915"/>
    </inkml:context>
    <inkml:brush xml:id="br0">
      <inkml:brushProperty name="width" value="0.025" units="cm"/>
      <inkml:brushProperty name="height" value="0.025" units="cm"/>
    </inkml:brush>
  </inkml:definitions>
  <inkml:trace contextRef="#ctx0" brushRef="#br0">0 5 9865,'0'0'6567,"13"-1"-6541,19-1 91,0 0 0,0 2-1,0 2 1,0 1 0,-1 1-1,36 9 1,-64-12-110,250 77 211,-190-63-183,0-2 1,74 4-1,524-6 1826,-403-14-1790,832 38 180,-877-25 7,0-9 0,0-10-1,219-37 1,-243 13-250,-55 7 589,0 6 0,163-3 0,-296 23-595,-1 0 0,0 0 0,1 0 0,-1 0 0,0 0 0,1 0 0,-1 0 0,0 0 0,1 0 0,-1 0 0,0 0 0,1 0 0,-1 0 0,0 0 0,1 0 0,-1 0 0,0 0 0,1 1 0,-1-1 0,0 0 0,0 0 0,1 0 0,-1 1 0,0-1 0,0 0 0,1 0 0,-1 1 0,0-1 0,0 0 0,0 0 0,1 1 0,-1-1 0,0 0 0,0 1 0,0-1 0,0 0 0,0 1 0,0-1 0,0 0 1,1 1-1,-1-1 0,0 1 0,-12 11-554,5-9-317,-1-1 0,0 0-1,0 0 1,0-1 0,-13 1 0,-28 1-6205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15.689"/>
    </inkml:context>
    <inkml:brush xml:id="br0">
      <inkml:brushProperty name="width" value="0.025" units="cm"/>
      <inkml:brushProperty name="height" value="0.025" units="cm"/>
    </inkml:brush>
  </inkml:definitions>
  <inkml:trace contextRef="#ctx0" brushRef="#br0">1 145 9833,'0'0'4009,"12"4"-3304,6 1-382,1-1 1,0 0-1,-1-2 1,1 0-1,1-1 0,30-3 1,677-44 1667,237-23-518,-671 45-1220,-65 7-3298,-142 8-2074</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19.126"/>
    </inkml:context>
    <inkml:brush xml:id="br0">
      <inkml:brushProperty name="width" value="0.025" units="cm"/>
      <inkml:brushProperty name="height" value="0.025" units="cm"/>
    </inkml:brush>
  </inkml:definitions>
  <inkml:trace contextRef="#ctx0" brushRef="#br0">4572 117 5733,'0'0'4981,"0"0"-4954,0 1-1,0-1 1,0 0-1,0 1 1,0-1-1,0 1 1,0-1-1,0 1 1,0-1-1,0 0 1,0 1-1,0-1 1,0 1-1,-1-1 1,1 0-1,0 1 1,0-1-1,-1 0 1,1 1-1,0-1 1,0 0-1,-1 1 1,1-1-1,0 0 0,-1 0 1,0 1-1,-53-3 375,-64-12-1,-50-2 1132,-168 10-546,-309 1-1256,-92-17 376,240-9 100,160 12-102,-388 8-13,663 15 176,0 4 0,0 2 0,1 3-1,-100 35 1,-223 117 310,369-158-370,0 1 0,0 0 0,1 1 0,1 0 0,-24 21 1,32-24-179,0 0 1,1-1 0,-1 2 0,1-1-1,1 0 1,-1 1 0,1-1 0,0 1 0,1 0-1,-1 0 1,2 0 0,-1 1 0,1-1-1,0 0 1,0 12 0,0-4 3,1 0 0,1-1 1,0 1-1,1 0 0,1 0 0,0-1 0,1 1 1,0-1-1,1 0 0,1 0 0,0-1 1,1 0-1,1 0 0,0 0 0,0-1 0,1 0 1,14 13-1,2 0-14,2-1 0,1-1 1,0-1-1,2-2 0,0-1 0,2-1 1,0-2-1,0-1 0,2-1 0,-1-2 1,46 9-1,45 6 24,227 18 1,-339-44-42,329 24 41,1-15 0,400-40-1,-702 26-41,703-74 46,-526 46-18,297-85 1,-420 88-2,-1-5 0,126-63 0,-169 71-16,-2-2 0,-2-3-1,0-1 1,-2-2 0,72-73 0,-110 101 2,-1 0-1,0-1 1,0 1 0,-1-1-1,0 0 1,0-1 0,5-13 0,-8 18 3,0 1 1,-1-1 0,1 0 0,0 0 0,-1 0 0,0 0-1,0 0 1,0 0 0,0 0 0,0 0 0,0 0-1,-1 0 1,0 1 0,1-1 0,-1 0 0,0 0 0,0 0-1,-1 1 1,1-1 0,0 1 0,-1-1 0,0 1-1,0-1 1,-3-3 0,-9-5 26,0 0 0,-1 1 1,0 0-1,0 1 0,-1 1 0,0 0 0,-26-7 0,-126-31 585,162 45-581,-75-15 741,-146-10 0,-82 19-1924,149 6-2986,88-2-2210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34.831"/>
    </inkml:context>
    <inkml:brush xml:id="br0">
      <inkml:brushProperty name="width" value="0.025" units="cm"/>
      <inkml:brushProperty name="height" value="0.025" units="cm"/>
    </inkml:brush>
  </inkml:definitions>
  <inkml:trace contextRef="#ctx0" brushRef="#br0">90 0 5733,'0'0'1287,"-8"2"352,5-1-1280,-38 8 1028,39-8-1071,-1 0 0,0 0 0,0 0 0,1 0 0,-1 0 0,1 1 0,-1-1 0,1 1 0,0-1 0,-1 1 0,1 0 0,0 0 0,0 0 0,-2 2 0,46-1 3367,94-9-1122,-84 2-2398,0 3 0,0 1 1,60 10-1,33 9 456,155 1-1,151-20 1034,-200-2-1322,1034 8 1667,-1124-10-1312,-1-7 0,226-43 0,-418 55-2434,9-4-5011,10-4-3026</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46.513"/>
    </inkml:context>
    <inkml:brush xml:id="br0">
      <inkml:brushProperty name="width" value="0.025" units="cm"/>
      <inkml:brushProperty name="height" value="0.025" units="cm"/>
    </inkml:brush>
  </inkml:definitions>
  <inkml:trace contextRef="#ctx0" brushRef="#br0">0 0 9769,'0'0'12930,"10"5"-10288,9 1-1872,0-1 0,0 0 0,1-2 1,0 0-1,-1-2 0,1 0 0,39-3 0,-19-1-502,155-7-435,-181 14-424,-8 0-1872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2.727"/>
    </inkml:context>
    <inkml:brush xml:id="br0">
      <inkml:brushProperty name="width" value="0.025" units="cm"/>
      <inkml:brushProperty name="height" value="0.025" units="cm"/>
    </inkml:brush>
  </inkml:definitions>
  <inkml:trace contextRef="#ctx0" brushRef="#br0">19 298 5125,'0'0'5947,"8"-9"-5435,45-46 304,-16 18 2056,47-60 1,-77 87-2368,-4 7-189,0 0 1,0-1-1,-1 1 0,1-1 1,-1 0-1,0 0 0,0 0 1,0 0-1,0 0 1,-1 0-1,0-1 0,0 1 1,0 0-1,0-1 0,0 1 1,-1-9-1,-1 12-144,0 0 1,1 0-1,-1 0 0,0 0 0,0 0 0,0 0 1,0 1-1,0-1 0,0 0 0,0 1 0,-1-1 1,1 0-1,0 1 0,0 0 0,0-1 1,-1 1-1,1 0 0,0-1 0,0 1 0,-1 0 1,1 0-1,0 0 0,-3 0 0,-32 3 1204,28-1-1321,0 1 0,0-1 0,0 2 0,0-1 0,1 1 0,0 0 0,-1 1-1,2 0 1,-1 0 0,0 0 0,1 1 0,0 0 0,0 0 0,1 0 0,0 1 0,0 0 0,0 0-1,-4 10 1,2-4 87,1 0-1,0 1 0,1 0 0,0 0 1,1 0-1,1 1 0,0-1 0,1 1 1,-1 23-1,4-35-125,-1 0 0,1 1 1,-1-1-1,1 0 0,0 0 0,0 0 1,1 0-1,-1 0 0,1 0 0,-1 0 1,1-1-1,0 1 0,0 0 0,0-1 1,0 0-1,0 1 0,1-1 0,-1 0 0,1 0 1,-1 0-1,1 0 0,0-1 0,0 1 1,0-1-1,0 0 0,0 0 0,0 0 1,0 0-1,4 1 0,3 0 16,0 0 0,0-1 0,0 0 0,0 0-1,0-1 1,0 0 0,0-1 0,14-3 0,-21 3-32,0 0 0,0 0 0,0 0 0,0-1 0,-1 1 0,1-1 0,-1 1 0,1-1 0,-1 0 0,0 0 0,1 0 0,-1-1 0,3-3 0,-5 6 0,1-1 0,-1 0 0,1 0 0,-1 1 0,0-1 0,1 0 0,-1 0 0,0 0 0,1 1 0,-1-1 0,0 0 0,0 0 0,0 0 0,0 0 0,0 0 0,0 0 0,0 1 0,0-1 0,0 0 0,0 0 0,0 0 0,0 0 0,-1 0 0,1 1 0,0-1 0,-1 0 0,1 0 0,-1 0 0,1 1 0,-1-1 0,1 0 0,-1 1 0,1-1 0,-1 0 0,0 1 0,1-1 0,-1 1 0,0-1 0,0 1 0,1-1 0,-1 1 0,0-1 0,0 1 0,0 0 0,1 0 0,-1-1 0,0 1 0,-2 0 0,-10-4 0,0 0 0,0 1 0,0 1 0,-1 0 0,0 1 0,1 0 0,-23 2 0,36-1-7,0 0 1,0 0-1,-1 0 0,1 0 1,0 1-1,0-1 0,0 0 1,0 0-1,0 0 0,0 0 1,0 0-1,-1 0 0,1 0 1,0 0-1,0 0 0,0 0 1,0 0-1,0 0 0,0 1 1,0-1-1,0 0 0,0 0 1,0 0-1,-1 0 0,1 0 0,0 0 1,0 0-1,0 1 0,0-1 1,0 0-1,0 0 0,0 0 1,0 0-1,0 0 0,0 0 1,0 1-1,0-1 0,0 0 1,0 0-1,0 0 0,0 0 1,0 0-1,0 0 0,0 1 1,1-1-1,-1 0 0,0 0 1,0 0-1,0 0 0,0 0 1,0 0-1,0 0 0,0 0 1,0 0-1,0 1 0,0-1 1,1 0-1,-1 0 0,0 0 1,0 0-1,0 0 0,0 0 1,0 0-1,0 0 0,1 0 1,-1 0-1,0 0 0,0 0 1,10 6-2561,10-6-3449,3 0-3070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46.996"/>
    </inkml:context>
    <inkml:brush xml:id="br0">
      <inkml:brushProperty name="width" value="0.025" units="cm"/>
      <inkml:brushProperty name="height" value="0.025" units="cm"/>
    </inkml:brush>
  </inkml:definitions>
  <inkml:trace contextRef="#ctx0" brushRef="#br0">299 81 11339,'0'0'4036,"8"-8"-1207,2-3-1630,0 2 1,1-1-1,16-11 1,-23 19-775,0-1 0,0 1 0,0-1-1,0 1 1,0 1 0,0-1 0,0 0 0,1 1 0,-1 0 0,0 0 0,1 0 0,-1 1-1,1-1 1,-1 1 0,1 0 0,0 1 0,-1-1 0,7 2 0,-11-2-401,1 1 0,-1-1 0,1 0 1,-1 1-1,1-1 0,-1 1 0,1-1 1,-1 1-1,1-1 0,-1 1 1,0-1-1,1 1 0,-1-1 0,0 1 1,0 0-1,1-1 0,-1 1 0,0 0 1,0-1-1,0 1 0,0 0 0,0-1 1,1 1-1,-1-1 0,0 1 0,-1 0 1,1-1-1,0 1 0,0 0 0,0-1 1,0 1-1,0 0 0,-1-1 0,1 1 1,0-1-1,-1 1 0,1 0 0,0-1 1,-1 1-1,0 0 0,-16 23 674,-13 0-698,-1-2 0,-1 0 0,-60 28 0,59-34 0,0 2 0,1 2 0,1 0 0,-30 28 0,55-42 0,0-1 0,1 1 0,-1 0 0,1 1 0,1-1 0,0 1 0,-1 0 0,2 0 0,-1 1 0,1-1 0,0 1 0,1-1 0,0 1 0,0 0 0,1 0 0,0 0 0,0 0 0,1 0 0,0 0 0,1 13 0,0-18 0,0 0 0,0-1 0,0 1 0,0 0 0,1 0 0,-1 0 0,1-1 0,0 1 0,0-1 0,0 1 0,0-1 0,0 0 0,0 0 0,0 0 0,1 0 0,-1 0 0,1-1 0,0 1 0,-1-1 0,1 1 0,0-1 0,0 0 0,0 0 0,0 0 0,0-1 0,0 1 0,5 0 0,13 2 0,-1-1 0,41-1 0,-47-1 0,-2 0-8,125-2-1696,-102 0-1580,65-13 0,-72 7-9672</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51.854"/>
    </inkml:context>
    <inkml:brush xml:id="br0">
      <inkml:brushProperty name="width" value="0.025" units="cm"/>
      <inkml:brushProperty name="height" value="0.025" units="cm"/>
    </inkml:brush>
  </inkml:definitions>
  <inkml:trace contextRef="#ctx0" brushRef="#br0">339 0 19474,'0'0'6519,"-10"2"-4635,-2 0-1479,0 1 0,0 1 0,0 0-1,0 1 1,1 1 0,0-1 0,0 2 0,0-1-1,1 1 1,0 1 0,-10 9 0,12-9-403,0 0 0,1 0 0,0 0 0,0 1 0,1 0 0,0 0 0,1 0 0,0 1 0,0 0 0,1 0 0,0 0 0,1 1 0,0-1 0,1 1 0,-2 11 0,5-20-2,-1 0 0,1 0 0,-1 0 0,1 0 0,0 0 0,0 0 0,0-1 0,0 1 0,0 0 0,0-1 0,0 1 0,0 0 0,1-1 0,-1 1 0,1-1 0,-1 0 0,1 0 0,0 1 0,-1-1 0,1 0 0,0 0 0,0-1 0,0 1 0,0 0 0,0-1 0,-1 1 0,1-1 0,0 1 0,3-1 0,72 9 0,-55-8 0,-13 0 0,1 0 0,-1 1 0,0 0 0,1 0 0,-1 1 0,-1 0 0,1 0 0,10 6 0,-16-7 0,-1-1 0,0 1 0,1 0 0,-1 0 0,0 0 0,0 0 0,0 1 0,-1-1 0,1 0 0,0 1 0,-1-1 0,0 1 0,1 0 0,-1-1 0,0 1 0,0 0 0,-1 0 0,1 0 0,-1 0 0,1-1 0,-1 1 0,0 0 0,0 0 0,0 0 0,0 0 0,-1 0 0,1 0 0,-1 0 0,0 0 0,-2 4 0,1-1 0,-1 1 0,-1-1 0,1 0 0,-1 0 0,0-1 0,0 1 0,-1-1 0,0 0 0,0 0 0,0 0 0,0-1 0,-11 7 0,0 0 0,0-2 0,-1 0 0,-26 10 0,27-13 0,0-1 0,0-1 0,-1-1 0,1 0 0,-19 1 0,29-4 0,1 0 0,-1 0 0,1-1 0,0 0 0,-1 0 0,1 0 0,0 0 0,-10-4 0,13 3 0,0 1 0,0 0 0,0 0 0,0-1 0,0 1 0,1-1 0,-1 1 0,0-1 0,1 0 0,-1 0 0,1 0 0,-1 0 0,1 0 0,0 0 0,0 0 0,0 0 0,0 0 0,0 0 0,1-1 0,-1-3 0,0 4-78,1 0 0,0 0 1,0 0-1,0 0 0,1 0 0,-1 0 0,0 0 0,1 0 1,0-1-1,-1 1 0,1 0 0,0 1 0,0-1 1,0 0-1,0 0 0,0 0 0,0 1 0,1-1 0,-1 0 1,1 1-1,-1-1 0,1 1 0,-1 0 0,1-1 1,3-1-1,5-3-1024,1 0 1,0 1-1,17-6 0,-6 2-961,23-13-4482,1-3-2728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1:52.243"/>
    </inkml:context>
    <inkml:brush xml:id="br0">
      <inkml:brushProperty name="width" value="0.025" units="cm"/>
      <inkml:brushProperty name="height" value="0.025" units="cm"/>
    </inkml:brush>
  </inkml:definitions>
  <inkml:trace contextRef="#ctx0" brushRef="#br0">88 0 21332,'0'0'10816,"1"13"-10277,-3 34-489,-14 92 0,7-80-60,-2 77 0,10-123 10,2 28 0,0-39 0,-1 0 0,0-1 0,0 1 0,1 0 0,-1 0 0,1-1 0,0 1 0,-1 0 0,1-1 0,0 1 0,0-1 0,0 1 0,0-1 0,0 1 0,0-1 0,0 0 0,3 2 0,-4-3-24,0 0 1,1 0-1,-1 0 0,0 0 1,0 0-1,1 0 0,-1 0 1,0 0-1,0 0 0,1 0 1,-1-1-1,0 1 0,0 0 1,1 0-1,-1 0 0,0 0 1,0-1-1,0 1 0,1 0 1,-1 0-1,0 0 0,0-1 1,0 1-1,0 0 0,0 0 1,1-1-1,-1 1 0,0 0 1,0 0-1,0-1 0,0 1 1,0 0-1,0 0 0,0-1 1,0 1-1,0 0 0,0-1 1,0 1-1,0 0 0,0 0 1,0-1-1,0 1 0,0 0 1,0-17-2148,0 16 1865,0-12-803,-1 1 1,-1-1-1,0 1 1,-6-21-1,-21-46-129,-1-3 5846,30 81-4538,0 0-1,0 0 0,0 1 1,0-1-1,1 0 0,-1 0 1,0 0-1,1 1 0,-1-1 1,0 0-1,1 0 0,-1 1 1,1-1-1,-1 0 0,1 1 1,-1-1-1,1 0 0,0 1 1,-1-1-1,1 1 1,0-1-1,-1 1 0,1 0 1,0-1-1,0 1 0,-1 0 1,1-1-1,0 1 0,0 0 1,0 0-1,0 0 0,-1-1 1,1 1-1,0 0 0,0 0 1,0 1-1,0-1 0,-1 0 1,3 0-1,49 0 2513,-37 1-2247,240-1-5572,-254-8-8007</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3.234"/>
    </inkml:context>
    <inkml:brush xml:id="br0">
      <inkml:brushProperty name="width" value="0.025" units="cm"/>
      <inkml:brushProperty name="height" value="0.025" units="cm"/>
    </inkml:brush>
  </inkml:definitions>
  <inkml:trace contextRef="#ctx0" brushRef="#br0">134 63 7079,'0'0'16794,"3"-9"-15075,0 0-1203,-1 6-302,-1-1 1,1 1-1,-1-1 0,-1 1 1,1-1-1,0 0 0,-1 1 1,1-7-1,-2 9-150,1 1-1,-1-1 0,1 1 0,0-1 1,-1 1-1,1 0 0,-1-1 1,1 1-1,-1-1 0,1 1 1,-1 0-1,1 0 0,-1-1 1,0 1-1,1 0 0,-1 0 1,1 0-1,-1-1 0,0 1 0,1 0 1,-1 0-1,0 0 0,1 0 1,-1 0-1,1 0 0,-1 0 1,0 1-1,1-1 0,-1 0 1,0 0-1,1 0 0,-2 1 1,-23 8 425,15 0-378,0 1 1,1 1 0,0 0 0,1 0 0,0 1 0,1 0-1,0 0 1,1 0 0,0 1 0,1 0 0,1 0-1,0 1 1,1-1 0,0 1 0,1 0 0,0 0-1,1 19 1,1-32-109,0 1 1,1-1-1,-1 0 0,0 0 0,1 0 1,-1 0-1,0 0 0,1 0 0,-1 0 0,1 0 1,0 0-1,-1 0 0,1 0 0,0 0 0,0 0 1,-1-1-1,1 1 0,0 0 0,0 0 1,0-1-1,0 1 0,0-1 0,0 1 0,0-1 1,0 1-1,0-1 0,0 1 0,0-1 0,0 0 1,0 0-1,1 0 0,-1 0 0,0 1 1,0-1-1,0-1 0,0 1 0,0 0 0,3-1 1,1 1-3,0-1 1,1 0 0,-1-1-1,0 1 1,0-1 0,0 0-1,7-4 1,5-6-2,1 0 0,-2-2 0,0 0 0,0-1 0,-2 0 0,0-1 0,0-1 0,-2 0 0,0-1 0,-1 0 0,12-26 0,-15 7 0,-12 28 0,-9 22 0,4 2 0,1 0 0,1 0 0,0 0 0,1 1 0,1 0 0,0 0 0,1 1 0,1-1 0,1 1 0,0 0 0,1 0 0,2 26 0,-1-42 0,0 0 1,0 0-1,0 0 0,0 0 1,1 0-1,-1 0 0,0 0 1,1 0-1,-1 0 0,1 0 1,-1 0-1,1-1 0,-1 1 1,1 0-1,0 0 0,-1-1 1,1 1-1,0 0 0,0-1 1,-1 1-1,1-1 0,0 1 1,0-1-1,0 1 0,0-1 1,0 1-1,1-1 0,1 1 1,-1-1 0,1 0 0,0 0 0,0 0 0,0 0 0,0 0 0,-1-1 0,1 1 0,5-2 0,0-1-17,1-1 1,-1 1-1,0-1 0,0-1 1,10-6-1,21-28-2326,-9-8-7162,-15 13-2021</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3.795"/>
    </inkml:context>
    <inkml:brush xml:id="br0">
      <inkml:brushProperty name="width" value="0.025" units="cm"/>
      <inkml:brushProperty name="height" value="0.025" units="cm"/>
    </inkml:brush>
  </inkml:definitions>
  <inkml:trace contextRef="#ctx0" brushRef="#br0">100 1 18417,'0'0'6764,"-1"8"-4308,-7 63-78,-18 78-1,-5 31-2370,22-71 361,11-106-368,3-10 0,3-14 0,-5 3 0,-1 0 0,-1 0 0,0-20 0,-1 30 0,-1 0 0,0 0 0,0 0 0,-1 0 0,0 0 0,0 1 0,0-1 0,-1 0 0,-6-9 0,9 16 0,0 1 0,-1-1 0,1 0 0,0 1 0,-1-1 0,1 0 0,0 1 0,-1-1 0,1 1 0,-1-1 0,1 1 0,-1-1 0,1 1 0,-1-1 0,0 1 0,1-1 0,-1 1 0,0 0 0,1-1 0,-1 1 0,0 0 0,1 0 0,-1-1 0,0 1 0,1 0 0,-2 0 0,1 0 0,1 1 0,-1-1 0,1 1 0,-1-1 0,1 1 0,-1-1 0,1 1 0,-1 0 0,1-1 0,0 1 0,-1 0 0,1-1 0,0 1 0,-1 0 0,1-1 0,0 1 0,0 0 0,0-1 0,0 1 0,0 0 0,0 0 0,-1 2 0,1-1 0,0 1 0,0-1 0,0 0 0,0 1 0,1-1 0,-1 1 0,1-1 0,-1 0 0,1 1 0,0-1 0,0 0 0,0 0 0,0 0 0,0 0 0,0 0 0,1 0 0,2 4 0,1-3 0,0 0 0,0 0 0,1-1 0,-1 0 0,1 0 0,-1 0 0,1 0 0,0-1 0,0 0 0,0 0 0,0-1 0,0 1 0,0-1 0,0 0 0,0-1 0,0 0 0,-1 0 0,1 0 0,0-1 0,7-2 0,0-1 0,-1 0 0,1-1 0,-1 0 0,0-1 0,0 0 0,-1-1 0,17-15 0,-19 15 0,-1 0 0,-1-1 0,1 0 0,-1 0 0,-1-1 0,10-18 0,-38 112 0,16-69 0,-2 7 0,0 0 0,2 0 0,0 0 0,2 1 0,-4 34 0,8-56 0,0-1 0,1 0 0,-1 0 0,0 1 0,0-1 0,0 0 0,0 1 0,0-1 0,0 0 0,0 0 0,1 1 0,-1-1 0,0 0 0,0 0 0,0 1 0,1-1 0,-1 0 0,0 0 0,0 0 0,1 1 0,-1-1 0,0 0 0,0 0 0,1 0 0,-1 0 0,0 0 0,0 1 0,1-1 0,-1 0 0,0 0 0,1 0 0,-1 0 0,0 0 0,1 0 0,-1 0 0,0 0 0,1 0 0,-1 0 0,0 0 0,0 0 0,1-1 0,-1 1 0,0 0 0,1 0 0,-1 0 0,0 0 0,0 0 0,1-1 0,-1 1 0,0 0 0,0 0 0,1 0 0,-1-1 0,0 1 0,0 0 0,0 0 0,1-1 0,-1 1 0,0 0 0,0-1 0,16-14 0,-2-19-2493,-4-23-7853,-7 10-2055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4.167"/>
    </inkml:context>
    <inkml:brush xml:id="br0">
      <inkml:brushProperty name="width" value="0.025" units="cm"/>
      <inkml:brushProperty name="height" value="0.025" units="cm"/>
    </inkml:brush>
  </inkml:definitions>
  <inkml:trace contextRef="#ctx0" brushRef="#br0">1 0 15054,'0'0'17713,"0"46"-17713,15-44-929,-2 1-5317,1-3-2306</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4.495"/>
    </inkml:context>
    <inkml:brush xml:id="br0">
      <inkml:brushProperty name="width" value="0.025" units="cm"/>
      <inkml:brushProperty name="height" value="0.025" units="cm"/>
    </inkml:brush>
  </inkml:definitions>
  <inkml:trace contextRef="#ctx0" brushRef="#br0">166 0 16143,'0'0'11537,"-10"4"-8100,-13 4-2612,-49 10 0,71-18-825,0 0 0,0 0 0,1 0 0,-1 0 0,0 0 0,0 0 0,0 0 0,0 1 0,0-1 0,0 0 0,0 0 0,0 1 0,1-1 0,-1 1 0,0-1 0,0 1 0,0-1 0,1 1 0,-1-1 0,0 1 0,1 0 0,-1-1 0,0 1 0,1 0 0,-1-1 0,1 1 0,-1 0 0,1 0 0,-1 0 0,1 0 0,0-1 0,-1 1 0,1 0 0,0 0 0,0 0 0,0 0 0,0 0 0,0 0 0,0 0 0,0 0 0,0 0 0,0 1 0,1 1 0,0-1 0,0 0 0,1 1 0,-1-1 0,1 0 0,-1 0 0,1 0 0,0 0 0,0 0 0,0-1 0,0 1 0,0-1 0,0 1 0,4 1 0,36 16-50,-29-15 15,-1 1 0,1 1 0,-1 0 0,0 1 0,17 13 0,-27-18 37,0-1-1,0 1 1,0 0-1,0 1 1,0-1 0,-1 0-1,1 0 1,-1 1-1,1-1 1,-1 1-1,0-1 1,0 1 0,0 0-1,-1-1 1,1 1-1,-1 0 1,1 0-1,-1-1 1,0 1-1,0 0 1,0 0 0,0-1-1,-1 1 1,1 0-1,-1 0 1,1-1-1,-1 1 1,0 0 0,0-1-1,-1 1 1,1-1-1,-3 5 1,-2 1 8,0 0 0,0 0 0,0-1-1,-1 0 1,0 0 0,-1-1 0,1 0 0,-1 0 0,0-1 0,-1 0 0,1 0 0,-1-1 0,0 0 0,0-1-1,-1 1 1,1-2 0,-1 0 0,1 0 0,-1 0 0,-18-1 0,27-1-49,0 0 0,0 0 1,0 0-1,0 0 0,0 0 0,0 0 1,1-1-1,-1 1 0,0 0 0,0-1 1,0 1-1,0 0 0,1-1 0,-1 1 1,0-1-1,1 0 0,-1 1 0,0-1 1,1 1-1,-1-1 0,0 0 0,1 0 1,-1 1-1,1-1 0,-1 0 0,1 0 1,-1-1-1,1 0-195,0 0 0,-1 0 0,1-1 0,0 1 1,0 0-1,0 0 0,1-1 0,-1 1 0,1 0 0,-1 0 0,2-2 0,0-4-1114,1 1 0,1 0 0,-1 0 1,1 1-1,7-11 0,9-4-7813</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4.897"/>
    </inkml:context>
    <inkml:brush xml:id="br0">
      <inkml:brushProperty name="width" value="0.025" units="cm"/>
      <inkml:brushProperty name="height" value="0.025" units="cm"/>
    </inkml:brush>
  </inkml:definitions>
  <inkml:trace contextRef="#ctx0" brushRef="#br0">21 1 17873,'0'0'14590,"1"12"-14302,0 66-278,-12 96 0,0 34-14,13-198 4,4-13 0,3-11 0,-3-12 0,0-1 0,-2 0 0,-2 0 0,0 0 0,-3-46 0,0 53 0,1 24 0,0 0 0,0 1 0,1-1 0,-1 0 0,1 0 0,0 1 0,0-1 0,0 0 0,0 0 0,1 0 0,0 0 0,0 0 0,4 6 0,-4-8 0,1 0 0,-1 1 0,1-1 0,0 0 0,0 0 0,0-1 0,0 1 0,0-1 0,0 1 0,0-1 0,0 0 0,1 0 0,-1 0 0,0-1 0,1 1 0,-1-1 0,0 0 0,5 0 0,1 1 0,0-2 0,0 1 0,-1-1 0,1-1 0,0 0 0,0 0 0,-1 0 0,1-1 0,-1-1 0,0 1 0,0-1 0,0-1 0,-1 1 0,1-1 0,-1-1 0,0 1 0,0-1 0,-1 0 0,0-1 0,0 0 0,-1 0 0,1 0 0,-1 0 0,-1-1 0,0 0 0,7-15 0,-50 99 0,38-74 0,-5 15 0,0-1 0,1 2 0,0-1 0,2 0 0,0 1 0,1-1 0,0 21 0,2-37 0,0 0 0,0 0 0,1 0 0,-1 0 0,0 0 0,0 0 0,1 0 0,-1 0 0,1 0 0,-1-1 0,1 1 0,-1 0 0,1 0 0,-1 0 0,1-1 0,0 1 0,-1 0 0,1-1 0,0 1 0,0-1 0,-1 1 0,1 0 0,0-1 0,0 0 0,0 1 0,0-1 0,0 0 0,0 1 0,0-1 0,0 0 0,-1 0 0,1 0 0,0 0 0,0 0 0,0 0 0,0 0 0,0 0 0,0 0 0,0 0 0,0 0 0,0-1 0,1 0 0,2 1 0,-1-1 0,1 0 0,-1-1 0,1 1 0,-1-1 0,1 1 0,-1-1 0,0 0 0,6-5 0,-5 2-376,1-1-1,-1 1 1,0-1 0,0 0-1,0 0 1,-1-1 0,0 1-1,0-1 1,-1 0-1,1 1 1,1-11 0,-1-4-3190,-1 0 0,-1-34 0,-1-6-11617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5.269"/>
    </inkml:context>
    <inkml:brush xml:id="br0">
      <inkml:brushProperty name="width" value="0.025" units="cm"/>
      <inkml:brushProperty name="height" value="0.025" units="cm"/>
    </inkml:brush>
  </inkml:definitions>
  <inkml:trace contextRef="#ctx0" brushRef="#br0">1 0 18353,'0'0'14414,"9"50"-14414,10-41 0,1 1-416,-1-2-3684,1 0-3075,-4-3-4356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5.595"/>
    </inkml:context>
    <inkml:brush xml:id="br0">
      <inkml:brushProperty name="width" value="0.025" units="cm"/>
      <inkml:brushProperty name="height" value="0.025" units="cm"/>
    </inkml:brush>
  </inkml:definitions>
  <inkml:trace contextRef="#ctx0" brushRef="#br0">173 1 13613,'0'0'15860,"-10"9"-13313,-88 61-1800,97-69-753,0-1 0,1 0 0,-1 1 0,0-1 0,1 1 1,-1 0-1,1-1 0,-1 1 0,1-1 0,-1 1 0,1 0 0,-1-1 0,1 1 0,-1 0 0,1-1 1,0 1-1,0 0 0,-1 0 0,1 0 0,0-1 0,0 1 0,0 0 0,0 0 0,0 0 0,0-1 0,0 1 1,0 0-1,0 0 0,0 1 0,1 0-29,0-1 0,0 1 1,0-1-1,1 0 0,-1 1 0,0-1 1,1 0-1,-1 0 0,0 1 1,1-1-1,-1 0 0,4 1 0,48 17-1210,-36-15 69,-7-2 986,0 1 0,0 0 0,-1 0 1,1 1-1,14 7 0,-23-10 244,0-1 0,-1 1 0,1-1-1,0 1 1,0 0 0,-1-1 0,1 1 0,0 0 0,-1 0-1,1-1 1,-1 1 0,1 0 0,-1 0 0,1 0 0,-1 0-1,1 0 1,-1 0 0,0 0 0,0 0 0,0-1 0,1 1-1,-1 0 1,0 0 0,0 0 0,0 2 0,-1-1 119,0 1 1,-1-1-1,1 0 1,0 0-1,-1 1 1,1-1-1,-1 0 1,0 0-1,1-1 1,-1 1-1,0 0 1,0-1-1,0 1 1,-4 2-1,-87 54 61,83-52-240,0-1 0,-1 0 0,0-1 0,0 0 1,0-1-1,-1 0 0,-15 2 0,27-5 6,1 0 0,-1-1 0,0 1 0,0 0 0,0 0 0,0 0 0,1 0 0,-1-1 0,0 1 0,0 0 0,0 0 0,0-1 0,0 1 0,0 0 0,0 0 0,1-1 0,-1 1 0,0 0 0,0 0 0,0-1 0,0 1 0,0 0 0,0 0 0,0-1 0,0 1 0,0 0 0,0 0 0,-1-1 0,1 1 0,0 0 0,0 0 0,0-1 0,0 1 0,0 0 0,0 0 0,0-1 0,-1 1 0,1 0 0,0 0 0,0 0 0,0-1 0,-1 1 0,1 0 0,0 0 0,0 0 0,0 0 0,-1 0 0,1 0 0,0-1 0,0 1 0,-1 0 0,1 0 0,0 0 0,0 0 0,-1 0 0,1 0 0,0 0 0,0 0 0,-1 0 0,1 0 0,0 0 0,-1 0 0,1 0 0,0 0 0,-1 1 0,1-1 0,32-24-2513,30-6-6122,-44 22 6021,23-10-5084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3.273"/>
    </inkml:context>
    <inkml:brush xml:id="br0">
      <inkml:brushProperty name="width" value="0.025" units="cm"/>
      <inkml:brushProperty name="height" value="0.025" units="cm"/>
    </inkml:brush>
  </inkml:definitions>
  <inkml:trace contextRef="#ctx0" brushRef="#br0">82 1 17713,'0'0'13154,"0"8"-11692,-6 26-1058,3-23-397,1 1 0,0 0 0,1-1-1,0 20 1,2-30-6,0 1-1,-1-1 1,1 0-1,0 0 1,0 0 0,-1 0-1,1 0 1,0 0 0,0 0-1,0-1 1,0 1-1,1 0 1,-1 0 0,0-1-1,0 1 1,0-1-1,0 1 1,1-1 0,-1 1-1,0-1 1,1 0 0,-1 1-1,0-1 1,2 0-1,44 5-22,-30-4-40,-11 0-66,0 1 0,0-1 0,0 1 0,-1 0 0,1 0 0,-1 1 0,1 0 1,-1 0-1,0 0 0,8 7 0,-11-9 133,-1 0 0,0 1 0,1-1 1,-1 0-1,0 1 0,0-1 0,0 1 0,0-1 0,0 1 0,-1-1 1,1 1-1,0-1 0,-1 1 0,1 0 0,-1 0 0,0-1 0,1 1 1,-1 0-1,0 0 0,0-1 0,0 1 0,0 0 0,0 0 0,-1-1 1,1 1-1,0 0 0,-1-1 0,0 1 0,1 0 0,-1-1 0,0 1 1,0-1-1,1 1 0,-1-1 0,0 1 0,-1-1 0,1 0 0,0 1 1,0-1-1,-3 2 0,-6 6 79,0-1 1,-1 0-1,1 0 0,-2-1 1,1 0-1,-1-1 0,0-1 1,0 1-1,-1-2 0,1 0 1,-1-1-1,0 0 0,0 0 1,-20 0-1,32-3-151,-1-1 1,1 1-1,-1-1 1,1 1-1,0-1 0,-1 1 1,1-1-1,0 1 1,-1-1-1,1 0 1,0 0-1,0 0 0,0 0 1,0 0-1,0 0 1,0 0-1,0 0 0,0 0 1,0 0-1,0-1 1,1 1-1,-1 0 1,0-1-1,1 1 0,-1 0 1,1-1-1,0 1 1,-1-1-1,1 1 0,0 0 1,0-1-1,0-2 1,0-57-5464,1 52 4064,3-33-7310</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5.968"/>
    </inkml:context>
    <inkml:brush xml:id="br0">
      <inkml:brushProperty name="width" value="0.025" units="cm"/>
      <inkml:brushProperty name="height" value="0.025" units="cm"/>
    </inkml:brush>
  </inkml:definitions>
  <inkml:trace contextRef="#ctx0" brushRef="#br0">138 261 18866,'0'0'7308,"-12"2"-4489,6-1-2689,0 0 0,0 0 0,0 1 0,0-1 0,0 1 1,1 1-1,-1-1 0,1 1 0,-1 0 0,1 0 0,0 1 1,0-1-1,0 1 0,1 0 0,-1 0 0,1 1 0,0 0 0,0-1 1,1 1-1,-1 0 0,1 1 0,0-1 0,1 1 0,-1-1 0,1 1 1,0 0-1,1 0 0,-2 6 0,3-10-130,-1 1 0,1-1 0,0 1 0,0-1 0,0 1 0,1-1 0,-1 1 0,0-1 0,1 1 0,0-1 0,0 0 0,-1 1 0,1-1 0,1 0 0,-1 0 0,0 1 0,0-1 0,1 0 0,-1 0 0,1 0 0,3 2 0,-1-1 0,-1-1 0,1 0 0,-1 0 0,1 0 0,0-1 0,0 1 0,0-1 0,0 0 0,0 0 0,0 0 0,1-1 0,4 1 0,-1-1 0,1 0 0,-1 0 0,1-1 0,-1 0 0,0-1 0,0 1 0,0-2 0,0 1 0,0-1 0,0 0 0,0-1 0,-1 0 0,8-5 0,-3-3 0,0 0 0,-2 0 0,1-1 0,-2 0 0,0-1 0,0 0 0,-1-1 0,-1 0 0,-1 0 0,0 0 0,5-18 0,-3 1 0,-1-1 0,-1 1 0,-1-1 0,-1-50 0,-3 82 0,-1 0 0,0 0 0,0 1 0,0-1 0,0 0 0,0 0 0,0 0 0,0 1 0,0-1 0,0 0 0,0 0 0,0 0 0,0 1 0,-1-1 0,1 0 0,0 0 0,0 1 0,-1-1 0,1 0 0,-1 1 0,1-1 0,-1 0 0,1 1 0,-1-1 0,1 1 0,-1-1 0,1 1 0,-1-1 0,0 1 0,1-1 0,-1 1 0,-1-1 0,1 1 0,-1 1 0,1-1 0,-1 0 0,1 1 0,-1-1 0,1 1 0,-1 0 0,1-1 0,0 1 0,-1 0 0,1 0 0,0 0 0,0 0 0,-2 2 0,-38 45 0,31-33 0,1 1 0,1 0 0,0 1 0,1 0 0,1 0 0,-6 27 0,10-35 0,0 1 0,1-1 0,0 1 0,1 0 0,0 0 0,0-1 0,1 1 0,0 0 0,1-1 0,0 1 0,1-1 0,-1 0 0,9 17 0,-7-18 0,-1 1 0,1 0 0,-1 0 0,-1 0 0,0 0 0,0 0 0,-1 0 0,0 12 0,0-17 0,-1 1 0,0-1 0,-1 1 0,1 0 0,-1-1 0,0 1 0,0-1 0,0 1 0,0-1 0,-1 0 0,0 0 0,0 1 0,0-1 0,0 0 0,-1-1 0,0 1 0,0 0 0,-4 4 0,16-41-368,14-14-4230,3 0-3974,-10 21 778</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6.340"/>
    </inkml:context>
    <inkml:brush xml:id="br0">
      <inkml:brushProperty name="width" value="0.025" units="cm"/>
      <inkml:brushProperty name="height" value="0.025" units="cm"/>
    </inkml:brush>
  </inkml:definitions>
  <inkml:trace contextRef="#ctx0" brushRef="#br0">0 90 11755,'0'0'20051,"11"-7"-19245,4-3-694,-1-1-106,0 2-1,1 0 0,0 0 1,0 1-1,0 1 0,1 1 1,24-7-1,-39 13-5,0 0 0,0 1 0,1-1 0,-1 0 0,0 1 0,0-1 0,0 1 0,0-1 0,0 1 0,0-1 0,0 1 0,0 0 0,0 0 0,0-1 0,-1 1 0,1 0 0,0 0 0,0 0 0,-1 0 0,1 0 0,-1 0 0,1 0 0,-1 0 0,1 0 0,-1 0 0,1 0 0,-1 0 0,0 1 0,0-1 0,1 0 0,-1 0 0,0 0 0,0 0 0,0 1 0,-1-1 0,1 0 0,0 0 0,-1 2 0,-6 51 0,-2-23 0,7-22 0,-1 0 0,1 0 0,0 0 0,-1 17 0,7-23 85,3-9 1,6-8-940,3-23-10175,-8 16 1409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6.717"/>
    </inkml:context>
    <inkml:brush xml:id="br0">
      <inkml:brushProperty name="width" value="0.025" units="cm"/>
      <inkml:brushProperty name="height" value="0.025" units="cm"/>
    </inkml:brush>
  </inkml:definitions>
  <inkml:trace contextRef="#ctx0" brushRef="#br0">0 60 17296,'0'0'9919,"12"6"-8413,-4-1-1335,1 0 1,0 0 0,0-1 0,0 0 0,1-1-1,-1 0 1,1-1 0,-1 0 0,1 0 0,11 0-1,-9-2 20,0-1-1,0 0 0,0 0 1,0-2-1,12-2 1,-21 4-159,-1 1 1,1-1 0,-1 0 0,0 0-1,1 0 1,-1 0 0,0 0-1,0-1 1,1 1 0,-1-1 0,0 1-1,0-1 1,-1 0 0,1 0-1,0 0 1,-1 0 0,1 0 0,-1 0-1,1 0 1,-1 0 0,0-1 0,0 1-1,0 0 1,0-1 0,-1 1-1,1-1 1,-1 1 0,1-1 0,-1 1-1,0-6 1,0 7-33,0 0 0,0 0 0,-1 0 0,1 0 0,0-1 0,-1 1 0,1 0 0,-1 0 0,0 0 0,1 0 0,-1 0 0,0 0 0,1 0 0,-1 0 0,0 0 0,0 0 0,0 1 0,0-1 0,0 0 0,0 1 0,0-1 0,0 0 0,-2 0 0,-35-7 0,30 8 0,1 0 0,-1 1 0,0-1 0,0 1 0,0 1 0,0 0 0,-10 3 0,12-1 0,-1 0 0,1 1 0,0-1 0,0 1 0,1 0 0,-1 1 0,1-1 0,0 1 0,1 0 0,0 0 0,-4 8 0,5-10 0,0 1 0,1 0 0,-1 0 0,1 1 0,0-1 0,1 0 0,0 1 0,-1-1 0,2 0 0,-1 1 0,1 0 0,-1-1 0,2 1 0,-1-1 0,2 11 0,0-13 8,-1 0 0,1 0 0,0 0 0,-1 0 0,1 0 0,1-1 0,-1 1 0,0-1 0,1 0 0,-1 1 0,1-1 0,0 0 0,-1 0 0,1-1 0,0 1 0,0-1 0,0 1 0,1-1 0,-1 0 0,0 0 0,0 0 0,7 0 0,8 2-292,-1-1 0,35 0 0,-50-2 215,39-1-5189,-3-2-7036</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8.662"/>
    </inkml:context>
    <inkml:brush xml:id="br0">
      <inkml:brushProperty name="width" value="0.025" units="cm"/>
      <inkml:brushProperty name="height" value="0.025" units="cm"/>
    </inkml:brush>
  </inkml:definitions>
  <inkml:trace contextRef="#ctx0" brushRef="#br0">250 135 8552,'5'-4'565,"52"-47"5992,-54 48-6009,0-1-1,0 1 0,0 0 1,-1-1-1,1 0 0,-1 1 1,0-1-1,0 0 0,-1 0 0,1-1 1,-1 1-1,0 0 0,0 0 1,1-7-1,-3 10-413,1 0 0,-1 0-1,1 0 1,-1 0 0,1 0 0,-1 0 0,0 0 0,0 1-1,1-1 1,-1 0 0,0 0 0,0 1 0,0-1-1,0 1 1,0-1 0,0 0 0,0 1 0,0 0 0,0-1-1,0 1 1,0 0 0,0-1 0,0 1 0,-1 0 0,1 0-1,0 0 1,0 0 0,0 0 0,0 0 0,-2 1-1,-40 1 801,31 1-824,0 0 0,0 0 0,1 1 0,-1 0 0,1 1 0,0 1 0,0 0 0,1 0 0,0 1 0,0 0 0,-17 16 0,14-10 151,1 0 1,0 0-1,1 1 0,0 1 1,1 0-1,0 0 1,-10 26-1,16-32-236,0 1 1,1 0-1,0-1 0,1 1 0,0 1 0,0-1 0,1 0 1,1 0-1,-1 1 0,2-1 0,-1 0 0,5 18 0,-4-23-22,1 0-1,0 0 1,0 0-1,0 0 0,1 0 1,0 0-1,0-1 1,0 1-1,0-1 0,1 0 1,-1 0-1,1 0 1,0-1-1,1 1 0,-1-1 1,1 0-1,-1 0 1,1 0-1,0-1 1,0 1-1,0-1 0,0-1 1,0 1-1,0-1 1,8 2-1,1-1-2,1 0 0,0-1 0,-1-1 0,1 0 0,0-1 0,27-5 0,-38 5 0,1 0 0,-1-1 0,1 1 0,-1-1 0,0 0 0,0 0 0,1-1 0,-1 1 0,-1-1 0,1 0 0,5-4 0,-8 5 0,1-1 0,0 1 0,-1 0 0,1-1 0,-1 1 0,0-1 0,0 1 0,0-1 0,0 0 0,-1 1 0,1-1 0,-1 0 0,1 0 0,-1 1 0,0-1 0,0 0 0,0 0 0,0 1 0,-1-1 0,-1-5 0,1 5 0,-1-1 0,1 1 0,-1-1 0,0 1 0,0 0 0,-1 0 0,1 0 0,-1 0 0,1 1 0,-1-1 0,0 0 0,0 1 0,0 0 0,0 0 0,-1 0 0,1 0 0,0 1 0,-1-1 0,1 1 0,-1 0 0,-6-2 0,1 1 0,1 0 0,0 0 0,-1 1 0,1 0 0,-1 1 0,1 0 0,-1 0 0,-15 2 0,25-1 0,0-1 0,-1 0 0,1 0 0,0 0 0,0 0 0,0 0 0,0 1 0,-1-1 0,1 0 0,0 1 0,0-1 0,-1 1 0,1-1 0,0 1 0,-1-1 0,1 1 0,0-1 0,-1 1 0,1 0 0,-1-1 0,1 1 0,-1 0 0,1-1 0,-1 1 0,0 0 0,1 0 0,-1-1 0,0 1 0,1 0 0,-1 0 0,0 0 0,0 0 0,0-1 0,0 1 0,0 0 0,0 0 0,0 0 0,0 0 0,0 0 0,0-1 0,-1 1 0,1 0 0,0 0 0,0 0 0,-1-1 0,1 1 0,-1 0 0,1 0 0,0-1 0,-1 1 0,0 0 0,1-1 0,-1 1 0,1-1 0,-1 1 0,0 0 0,1-1 0,-1 0 0,0 1 0,0-1 0,1 1 0,-1-1 0,-1 1 0,20-1 0,1-1 0,0-1 0,-1-1 0,0 0 0,0-1 0,0-1 0,23-10 0,-13 6 0,53-12 0,-81 21 0,1-1 0,0 1 0,0 0 0,0 0 0,0 0 0,0 0 0,0 0 0,0 0 0,0 0 0,0 0 0,0 0 0,0 0 0,0 0 0,0 1 0,0-1 0,0 0 0,0 1 0,0-1 0,0 1 0,0-1 0,-1 1 0,1-1 0,0 1 0,0 0 0,-1-1 0,1 1 0,0 0 0,-1 0 0,1-1 0,0 1 0,-1 0 0,1 1 0,0 1 0,-1 0 0,1 0 0,-1 1 0,1-1 0,-1 0 0,0 0 0,-1 0 0,1 0 0,0 0 0,-2 5 0,-3 12 0,-2-1 0,-11 26 0,17-42 0,-10 18 0,7-14 0,1 1 0,-1-1 0,1 1 0,0 0 0,1 0 0,-2 11 0,4-19 0,0 1 1,1-1-1,-1 0 1,0 0-1,1 1 1,-1-1-1,0 0 0,1 0 1,-1 0-1,0 0 1,1 0-1,-1 0 0,0 0 1,1 1-1,-1-1 1,0 0-1,1 0 1,-1 0-1,0 0 0,1 0 1,-1-1-1,1 1 1,-1 0-1,0 0 1,1 0-1,-1 0 0,0 0 1,1 0-1,-1-1 1,0 1-1,0 0 1,1 0-1,-1 0 0,0-1 1,1 1-1,-1 0 1,0 0-1,0-1 0,1 1 1,-1-1-1,16-9-86,21-33-3186,-7-8-4961,-10 7-340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09.007"/>
    </inkml:context>
    <inkml:brush xml:id="br0">
      <inkml:brushProperty name="width" value="0.025" units="cm"/>
      <inkml:brushProperty name="height" value="0.025" units="cm"/>
    </inkml:brush>
  </inkml:definitions>
  <inkml:trace contextRef="#ctx0" brushRef="#br0">59 0 3299,'0'0'16432,"-2"9"-12877,-20 69 197,14-55-2606,1 0 0,1 1 0,1-1-1,-3 45 1,8-68-1146,0 1 0,0-1 0,0 1 0,0-1 0,0 1 0,0-1 0,0 1 0,0-1 0,0 0 0,0 1 0,0-1 0,0 1 0,0-1 0,0 1 0,0-1 0,1 1 0,-1-1 0,0 0 0,0 1 0,1-1 0,-1 1 0,0-1 0,0 0 0,1 1 0,-1-1 0,0 0 0,1 1 0,-1-1 0,1 0 0,-1 0 0,0 1 0,1-1 0,-1 0 0,1 0 0,-1 0 0,1 1 0,-1-1 0,0 0 0,1 0 0,-1 0 0,1 0 0,-1 0 0,1 0 0,-1 0 0,1 0 0,0-1 0,0 1 0,0 0 0,0-1 0,1 1 0,-1-1 0,-1 1 0,1-1 0,0 0 0,0 0 0,0 1 0,0-1 0,0 0 0,-1 0 0,1 0 0,0 0 0,-1 0 0,2-2 0,2-9 0,0-1 0,-1 0 0,-1 0 0,0 0 0,-1 0 0,0 0 0,-1-1 0,0 1 0,-1 0 0,-1 0 0,-6-25 0,1 25 0,4 17 0,2-3 0,1 1 0,0 0 0,0-1 0,0 1 0,1 0 0,-1-1 0,0 1 0,0-1 0,1 1 0,-1-1 0,1 1 0,0 0 0,-1-1 0,1 0 0,2 3 0,1 1-255,1-1 1,0 0-1,0 0 0,0-1 1,0 0-1,1 0 0,-1 0 1,1 0-1,0-1 0,-1 0 1,1 0-1,0-1 0,1 0 1,-1 0-1,8 1 0,10-1-1911,1 0-1,34-4 0,-25-3-2627,-2-6 496</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0.319"/>
    </inkml:context>
    <inkml:brush xml:id="br0">
      <inkml:brushProperty name="width" value="0.025" units="cm"/>
      <inkml:brushProperty name="height" value="0.025" units="cm"/>
    </inkml:brush>
  </inkml:definitions>
  <inkml:trace contextRef="#ctx0" brushRef="#br0">176 165 11851,'0'0'8777,"-9"5"-5692,-5 3-1953,1 1 0,0 1-1,1 0 1,0 0 0,1 1 0,0 0-1,-18 25 1,51-46-1132,0-11-15,-18 15 2,1 1 1,0 0-1,0 1 1,1-1-1,6-4 0,-12 9-56,0 1 13,0 0 60,-1 0-1,1 0 1,0 0-1,-1 0 0,1 0 1,-1 0-1,1 0 0,-1-1 1,0 1-1,1 0 0,-1 0 1,0-1-1,0 1 1,1 0-1,-1-1 0,0 1 1,0-1-1,0 1 0,0-1 1,0 1-1,0-1 0,0 0 1,0 1-1,0-1 0,0 0 1,0 0-1,-1 0 1,-20 0 117,17-18-121,-2 15 0,-10 25 0,14-18 0,-36 62 0,36-60 0,0 0 0,1 0 0,0 0 0,0 0 0,0 1 0,1-1 0,0 0 0,0 1 0,1 10 0,0-16 0,1 0 0,0 1 0,-1-1 0,1 0 0,0 0 0,0 0 0,0-1 0,0 1 0,0 0 0,0 0 0,0 0 0,0-1 0,0 1 0,0 0 0,0-1 0,0 1 0,0-1 0,1 1 0,-1-1 0,0 0 0,0 0 0,1 1 0,-1-1 0,0 0 0,0 0 0,1 0 0,-1 0 0,0-1 0,1 1 0,0 0 0,42-7 0,-38 5 0,-1-1 0,1 0 0,-1-1 0,0 1 0,0-1 0,0 0 0,0 0 0,-1 0 0,0-1 0,0 1 0,0-1 0,0 0 0,-1 0 0,4-8 0,-2 5 0,-1 0 0,-1-1 0,0 1 0,0-1 0,-1 0 0,0 0 0,0 0 0,-1 0 0,1-10 0,-2 19 0,0 0 0,0 0 0,-1 0 0,1-1 0,0 1 0,0 0 0,0 0 0,0 0 0,0 0 0,0-1 0,0 1 0,0 0 0,0 0 0,-1 0 0,1 0 0,0 0 0,0-1 0,0 1 0,0 0 0,0 0 0,-1 0 0,1 0 0,0 0 0,0 0 0,0 0 0,-1 0 0,1 0 0,0-1 0,0 1 0,0 0 0,-1 0 0,1 0 0,0 0 0,0 0 0,0 0 0,-1 0 0,1 0 0,0 0 0,0 1 0,0-1 0,0 0 0,-1 0 0,1 0 0,0 0 0,0 0 0,-1 2 0,11 0 0,151-3 0,-159 1 0,0 0 0,0 0 0,0 0 0,-1 0 0,1 0 0,0 1 0,0-1 0,0 1 0,0-1 0,-1 1 0,1 0 0,0-1 0,0 1 0,-1 0 0,1 0 0,-1 1 0,1-1 0,-1 0 0,1 0 0,-1 1 0,0-1 0,0 1 0,3 2 0,-3-1 0,0 1 0,1 0 0,-1-1 0,0 1 0,-1 0 0,1-1 0,-1 1 0,1 0 0,-1 0 0,0-1 0,-1 7 0,-1 3 0,-1 0 0,0 0 0,0 0 0,-2 0 0,-10 23 0,-27 26 0,32-49 0,1-1 0,0 2 0,1-1 0,-8 19 0,53-143 0,21-59 0,-46 138 0,2 2 0,1 0 0,23-35 0,-30 54 0,0 1 0,1 0 0,0 1 0,1 0 0,16-13 0,-23 20 0,1-1 0,-1 0 0,1 1 0,-1 0 0,1 0 0,0 0 0,0 1 0,0-1 0,0 1 0,0 0 0,0 0 0,1 0 0,-1 0 0,0 1 0,0 0 0,1 0 0,-1 0 0,0 0 0,0 1 0,1 0 0,4 1 0,-8-1 0,0-1 0,0 1 0,0 0 0,0 0 0,0 0 0,-1 0 0,1 0 0,0 0 0,0 0 0,-1 0 0,1 0 0,-1 0 0,1 0 0,-1 0 0,1 1 0,-1-1 0,1 0 0,-1 0 0,0 1 0,0-1 0,0 0 0,0 0 0,0 1 0,0-1 0,0 0 0,0 0 0,-1 1 0,1-1 0,0 0 0,-1 0 0,1 0 0,-1 1 0,1-1 0,-1 0 0,1 0 0,-1 0 0,0 0 0,-1 2 0,-30 40 0,10-23 0,16-16 0,0 1 0,1 1 0,-1-1 0,1 1 0,0-1 0,1 1 0,-1 1 0,1-1 0,-4 9 0,8-14 0,0-1 0,0 1 0,0-1 0,1 1 0,-1-1 0,0 0 0,0 1 0,1-1 0,-1 1 0,0-1 0,0 0 0,1 1 0,-1-1 0,0 0 0,1 1 0,-1-1 0,1 0 0,-1 0 0,0 1 0,1-1 0,-1 0 0,1 0 0,-1 0 0,1 1 0,-1-1 0,1 0 0,-1 0 0,1 0 0,-1 0 0,0 0 0,1 0 0,-1 0 0,1 0 0,0 0 0,26 1 0,-20-1 0,3 1 0,0 1 0,0 0 0,0 1 0,0 0 0,0 0 0,0 1 0,-1 0 0,1 1 0,10 7 0,-17-10 0,0 0 0,0 0 0,0 0 0,0 0 0,0 1 0,-1-1 0,0 1 0,1 0 0,-1 0 0,0 0 0,0 0 0,0 0 0,-1 0 0,1 0 0,-1 0 0,0 1 0,0-1 0,0 1 0,0-1 0,0 1 0,-1-1 0,1 1 0,-1-1 0,0 1 0,0 0 0,-1-1 0,1 1 0,-1-1 0,0 1 0,-2 5 0,1-4 0,-1 0 0,0-1 0,-1 1 0,1-1 0,-1 0 0,1 0 0,-1 0 0,-1 0 0,1-1 0,0 0 0,-1 0 0,0 0 0,-5 2 0,-4 3 0,-1-2 0,0 1 0,-20 4 0,29-9 0,0 0 1,-1-1-1,1 0 0,0 0 1,0-1-1,-1 1 0,1-2 0,0 1 1,-1 0-1,1-1 0,0 0 1,-11-4-1,14 4-1,0-1 1,0 0-1,1 0 0,-1 1 0,1-2 1,-1 1-1,1 0 0,0 0 0,-1-1 1,1 1-1,1-1 0,-1 0 0,0 1 1,1-1-1,-1 0 0,1 0 0,0 0 1,0 0-1,0-1 0,0 1 0,1 0 1,-1 0-1,1 0 0,0-1 0,0 1 1,0-3-1,0 2-372,0 1 1,0 0-1,0 0 0,1-1 0,0 1 1,-1 0-1,1 0 0,0 0 1,2-4-1,20-20-11381,1 9-3914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0.663"/>
    </inkml:context>
    <inkml:brush xml:id="br0">
      <inkml:brushProperty name="width" value="0.025" units="cm"/>
      <inkml:brushProperty name="height" value="0.025" units="cm"/>
    </inkml:brush>
  </inkml:definitions>
  <inkml:trace contextRef="#ctx0" brushRef="#br0">16 69 19346,'3'0'11764,"13"2"-10144,-5-1-1614,0 0 1,0-1 0,0-1-1,0 0 1,0 0 0,11-3-1,-18 3-6,0 0-1,0 0 1,-1 0 0,1-1-1,0 1 1,-1-1-1,1 0 1,-1 0-1,0 0 1,0 0-1,1 0 1,-1-1 0,-1 0-1,1 1 1,0-1-1,-1 0 1,1 0-1,-1-1 1,0 1-1,2-5 1,-4 8 0,0 0 0,0-1 0,1 1 0,-1-1 0,0 1 0,0 0 0,0-1 0,0 1 0,0 0 0,0-1 0,-1 1 0,1 0 0,0-1 0,0 1 0,0-1 0,0 1 0,0 0 0,0-1 0,-1 1 0,1 0 0,0-1 0,0 1 0,0 0 0,-1 0 0,1-1 0,0 1 0,-1 0 0,1 0 0,0-1 0,0 1 0,-1 0 0,1 0 0,0 0 0,-1 0 0,1-1 0,-1 1 0,1 0 0,-23-4 0,-22 6 0,39 0 0,-1-1 0,1 1 0,0 0 0,0 1 0,0-1 0,0 1 0,0 1 0,0-1 0,1 1 0,-1 0 0,1 0 0,-8 8 0,10-9 0,0 0 0,1 1 0,-1-1 0,0 1 0,1-1 0,0 1 0,0 0 0,0 0 0,0 0 0,1 0 0,-1 0 0,1 0 0,0 0 0,0 1 0,1-1 0,-1 0 0,1 1 0,0-1 0,0 0 0,1 6 0,0-8 0,0 0 0,0 0 0,0 0 0,0 0 0,0 0 0,0-1 0,1 1 0,-1 0 0,1-1 0,-1 1 0,1-1 0,0 1 0,0-1 0,-1 0 0,1 0 0,0 0 0,0 0 0,0 0 0,0 0 0,0 0 0,0-1 0,1 1 0,-1-1 0,0 1 0,4-1 0,63 3 0,-56-3 0,3 1-392,-12-1-216,0 1 0,1-1 0,-1 0 0,0 0 0,0-1 0,0 1 0,0-1-1,0 0 1,0 0 0,0 0 0,0 0 0,0-1 0,0 1 0,4-4 0,6-10-9482</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1.037"/>
    </inkml:context>
    <inkml:brush xml:id="br0">
      <inkml:brushProperty name="width" value="0.025" units="cm"/>
      <inkml:brushProperty name="height" value="0.025" units="cm"/>
    </inkml:brush>
  </inkml:definitions>
  <inkml:trace contextRef="#ctx0" brushRef="#br0">1 23 11851,'0'0'5606,"53"0"-4582,-6 0 1635,4 0-1794,9 0-737,-2-9-1890,0-5-11947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2.002"/>
    </inkml:context>
    <inkml:brush xml:id="br0">
      <inkml:brushProperty name="width" value="0.025" units="cm"/>
      <inkml:brushProperty name="height" value="0.025" units="cm"/>
    </inkml:brush>
  </inkml:definitions>
  <inkml:trace contextRef="#ctx0" brushRef="#br0">1 85 16015,'0'0'9460,"14"-8"-7261,12-5-1686,1 1 1,0 1-1,0 1 0,1 2 0,0 0 1,40-4-1,-64 12-485,5-2-3,-1 2-1,1-1 1,-1 1 0,1 1 0,-1-1-1,14 4 1,-21-4-26,1 1 1,-1-1-1,0 1 0,0-1 0,1 1 0,-1 0 1,0 0-1,0-1 0,0 1 0,0 0 0,0 0 0,0 0 1,0 0-1,0 0 0,0 0 0,0 1 0,-1-1 1,1 0-1,0 2 0,0-1 3,-1 1 0,1-1 1,-1 1-1,0-1 0,0 1 0,0-1 1,0 1-1,-1-1 0,1 1 0,0-1 1,-1 1-1,0-1 0,0 1 1,-1 2-1,-4 8 114,-1 0 0,0 0 0,-1-1 0,-18 21 0,19-25-54,0 0 0,0 1 1,1 0-1,0 1 0,0-1 0,1 1 1,0 0-1,1 1 0,0-1 1,-3 17-1,7-26-61,0 0-1,0 0 1,0 0-1,0 0 1,0 1-1,1-1 1,-1 0-1,0 0 1,1 0-1,-1 0 1,1 0-1,-1 0 1,1 1-1,-1-1 1,1 0-1,0-1 1,0 1-1,-1 0 1,1 0-1,0 0 1,0 0-1,0-1 1,0 1-1,0 0 1,0-1-1,0 1 1,0-1-1,0 1 1,0-1-1,1 1 1,-1-1-1,0 0 1,0 0-1,0 1 1,0-1-1,1 0 1,-1 0-1,2-1 1,6 2-2,-1-1 0,1 0 1,-1-1-1,14-3 0,-4-1 1,-1-1 0,-1-1 0,1 0 0,-1-1 0,0-1 0,-1 0 0,0-2 0,-1 1 0,0-2 0,0 0 0,-1 0 0,-1-1 0,0-1 0,-1 0 0,0-1 0,11-21 0,-12 4 0,-12 22 0,-9 21 0,2 1 0,2 1 0,-1 0 0,1 0 0,-6 18 0,11-25 0,0-1 0,0 1 0,0 0 0,1-1 0,0 1 0,0 0 0,1 0 0,-1 0 0,1 0 0,0 0 0,1 0 0,-1-1 0,4 13 0,-3-16 0,1-1 0,-1 1 0,1 0 0,0-1 0,-1 1 0,1-1 0,0 0 0,0 1 0,0-1 0,0 0 0,0 0 0,0 0 0,0 0 0,1-1 0,-1 1 0,0 0 0,0-1 0,0 0 0,1 1 0,-1-1 0,0 0 0,4-1 0,54-5 0,-41-1 0,0-1 0,-1 0 0,0-2 0,-1 0 0,0-1 0,-1-1 0,0 0 0,23-24 0,-30 28 0,5-1 0,-7 15 0,-5 33 0,-2 6 0,0-44 0,0 0 0,0 0 0,0 0 0,0 0 0,1 1 0,-1-1 0,0 0 0,1 0 0,-1 0 0,1 0 0,-1 0 0,1 0 0,-1 0 0,1 0 0,-1 0 0,1 0 0,0 0 0,0-1 0,0 1 0,-1 0 0,1 0 0,0-1 0,0 1 0,0 0 0,0-1 0,1 1 0,13 1 0,-1-1 0,1-1 0,-1 0 0,0 0 0,1-2 0,-1 0 0,0-1 0,0 0 0,0-1 0,0 0 0,23-11 0,-20 7 0,1 2 0,0 0 0,0 1 0,0 1 0,1 1 0,21-1 0,-40 4 0,1 0 0,0 0 0,-1 0 0,1 0 0,0 0 0,-1 0 0,1 0 0,-1 1 0,1-1 0,0 0 0,-1 0 0,1 1 0,-1-1 0,1 0 0,-1 1 0,1-1 0,-1 0 0,1 1 0,-1-1 0,0 1 0,1-1 0,-1 1 0,1-1 0,-1 1 0,0-1 0,1 1 0,-1-1 0,0 1 0,0 0 0,0-1 0,1 1 0,-1-1 0,0 2 0,0 27 0,0 1 0,0-29 0,0-1 0,0 1 0,0-1 0,0 1 0,1 0 0,-1-1 0,0 1 0,0 0 0,1-1 0,-1 1 0,0-1 0,1 1 0,-1-1 0,1 1 0,-1 0 0,1-1 0,-1 0 0,1 1 0,-1-1 0,1 1 0,-1-1 0,1 0 0,-1 1 0,1-1 0,0 0 0,-1 1 0,1-1 0,0 0 0,-1 0 0,1 0 0,0 0 0,15 0 0,0-1 0,-1-1 0,0-1 0,1 0 0,-1-1 0,0 0 0,-1-1 0,1-1 0,18-10 0,-18 8 0,1 1 0,-1 1 0,1 0 0,0 1 0,1 1 0,-1 1 0,27-3 0,-42 6 0,0 0 0,0 1 0,-1-1 0,1 0 0,0 1 0,-1-1 0,1 0 0,-1 1 0,1-1 0,0 1 0,-1-1 0,1 1 0,-1-1 0,1 1 0,-1 0 0,1-1 0,-1 1 0,0 0 0,1-1 0,-1 1 0,0 0 0,0-1 0,1 1 0,-1 0 0,0 0 0,0-1 0,0 1 0,0 0 0,0 0 0,0-1 0,0 2 0,0 36 0,0-15 0,0-23-56,0 0 1,0 1-1,0-1 1,1 0-1,-1 1 1,0-1-1,0 0 0,0 0 1,0 1-1,1-1 1,-1 0-1,0 0 1,0 1-1,1-1 0,-1 0 1,0 0-1,0 0 1,1 1-1,-1-1 1,0 0-1,1 0 0,-1 0 1,0 0-1,0 0 1,1 0-1,-1 0 0,0 0 1,1 0-1,-1 1 1,0-1-1,1 0 1,-1-1-1,0 1 0,1 0 1,-1 0-1,0 0 1,1 0-1,0 0 1,9-2-6554</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2.687"/>
    </inkml:context>
    <inkml:brush xml:id="br0">
      <inkml:brushProperty name="width" value="0.025" units="cm"/>
      <inkml:brushProperty name="height" value="0.025" units="cm"/>
    </inkml:brush>
  </inkml:definitions>
  <inkml:trace contextRef="#ctx0" brushRef="#br0">196 35 14478,'4'-4'584,"28"-23"5294,-31 27-5737,-1-1 1,1 1-1,-1 0 0,1-1 0,-1 1 1,1 0-1,0-1 0,-1 1 1,1 0-1,-1 0 0,1 0 0,0-1 1,-1 1-1,1 0 0,-1 0 0,1 0 1,0 0-1,-1 0 0,1 0 1,0 0-1,-1 0 0,1 1 0,-1-1 1,1 0-1,0 0 0,-1 0 0,1 1 1,-1-1-1,1 0 0,-1 1 1,1-1-1,-1 0 0,1 1 0,-1-1 1,1 1-1,-1-1 0,1 0 1,-1 1-1,0-1 0,1 1 0,-1 0 1,0-1-1,1 1 0,-1-1 0,0 1 1,0-1-1,0 1 0,1 0 1,-1-1-1,0 1 0,0-1 0,0 1 1,0 0-1,0-1 0,0 1 0,0 0 1,0 14 35,0-1 0,-1 0 0,-1 0-1,0 1 1,-1-1 0,0-1 0,-1 1 0,-1 0 0,0-1 0,-1 0 0,0 0 0,-11 16 0,-15 20 547,-61 73 0,77-102-698,2-2-19,-34 35-73,55-72-2384,37-60-7004,-16 29 2007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3.617"/>
    </inkml:context>
    <inkml:brush xml:id="br0">
      <inkml:brushProperty name="width" value="0.025" units="cm"/>
      <inkml:brushProperty name="height" value="0.025" units="cm"/>
    </inkml:brush>
  </inkml:definitions>
  <inkml:trace contextRef="#ctx0" brushRef="#br0">0 23 19763,'0'0'13004,"69"-17"-13004,-37 17-897,-4-1-2306,3 0-3235,-3-2-4132</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3.281"/>
    </inkml:context>
    <inkml:brush xml:id="br0">
      <inkml:brushProperty name="width" value="0.025" units="cm"/>
      <inkml:brushProperty name="height" value="0.025" units="cm"/>
    </inkml:brush>
  </inkml:definitions>
  <inkml:trace contextRef="#ctx0" brushRef="#br0">85 1 12556,'0'0'11563,"1"13"-9866,-3 23-545,-1 1 0,-3-1 0,-18 68-1,18-81-615,1 1-1,2-1 1,-2 39-1,4-54-533,1-1 0,1 1 0,-1-1 0,2 0 0,-1 1 0,1-1 0,0 0 0,0 0 0,1 0 0,-1 0 0,2 0-1,-1-1 1,1 1 0,0-1 0,8 9 0,-12-15-19,0 1 0,0-1-1,0 0 1,0 1 0,0-1 0,1 0-1,-1 1 1,0-1 0,0 0-1,0 0 1,1 1 0,-1-1 0,0 0-1,1 0 1,-1 1 0,0-1 0,0 0-1,1 0 1,-1 0 0,0 0-1,1 0 1,-1 1 0,0-1 0,1 0-1,-1 0 1,0 0 0,1 0 0,-1 0-1,0 0 1,1 0 0,-1 0 0,1 0-1,-1 0 1,0 0 0,1-1-1,-1 1 1,1 0 0,0-15-1094,-10-21-400,-67-120 1805,79 159-203,1-1 1,-1 1-1,0 0 1,1-1-1,0 0 1,-1 0-1,1 0 0,0 0 1,0-1-1,0 1 1,0-1-1,0 0 1,0 0-1,0 0 0,1-1 1,-1 0-1,0 1 1,6-2-1,2 2-63,1-2 0,-1 1 0,0-1 1,0-1-1,22-6 0,-25 5-6,-1-1 0,0-1 1,1 1-1,-2-2 0,1 1 1,-1-1-1,1 0 0,-2 0 0,1-1 1,-1 0-1,0 0 0,0-1 1,-1 1-1,0-1 0,0-1 1,5-13-1,-11 76 437,0-36-379,0-7-39,0 0 0,0 0 0,1 0 0,1 0 0,3 22 0,-3-31-37,-1 0-1,1-1 0,-1 1 0,1-1 0,0 1 0,0-1 0,-1 1 1,1-1-1,0 0 0,0 1 0,1-1 0,-1 0 0,0 0 1,0 0-1,1 0 0,-1 0 0,0 0 0,1 0 0,1 1 1,-1-2-3,1 1 0,0-1 1,0 1-1,-1-1 0,1 0 1,0 0-1,0 0 0,-1-1 1,1 1-1,0-1 0,-1 1 1,1-1-1,0 0 0,-1 0 1,5-2-1,0-2-1,0 1 0,-1-2 0,1 1 0,-1-1 0,0 0 0,0 0 0,-1 0 0,0-1 0,0 0 0,0 0 0,-1 0 0,0-1 0,-1 0 0,0 1 0,4-15 0,-11 48-1562,1 0-1,1 40 1,2-65 1316,0 0 1,0 0 0,0-1-1,0 1 1,0 0-1,1-1 1,-1 1-1,0 0 1,1-1-1,-1 1 1,0-1-1,1 1 1,-1 0 0,0-1-1,1 1 1,-1-1-1,1 1 1,-1-1-1,1 1 1,0-1-1,-1 0 1,1 1 0,-1-1-1,1 0 1,0 1-1,-1-1 1,1 0-1,0 0 1,-1 1-1,1-1 1,0 0-1,-1 0 1,1 0 0,0 0-1,-1 0 1,1 0-1,0 0 1,0 0-1,-1 0 1,1-1-1,0 1 1,-1 0-1,1 0 1,0-1 0,-1 1-1,2-1 1,18-5-5601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3.637"/>
    </inkml:context>
    <inkml:brush xml:id="br0">
      <inkml:brushProperty name="width" value="0.025" units="cm"/>
      <inkml:brushProperty name="height" value="0.025" units="cm"/>
    </inkml:brush>
  </inkml:definitions>
  <inkml:trace contextRef="#ctx0" brushRef="#br0">158 1 14382,'0'0'10014,"-10"8"-6992,-138 106 2327,197-111-6523,-37-2 898,0 0 0,0 1 1,0 0-1,-1 1 0,1 0 1,-1 0-1,1 2 0,-1-1 1,0 2-1,19 11 0,-29-16 298,0 0 0,0 0 0,0-1 1,0 1-1,0 0 0,0 0 0,0 0 0,0 0 0,0 0 0,0 0 0,-1 0 0,1 0 0,0 0 0,-1 1 0,1-1 0,-1 0 0,1 0 0,-1 1 0,0-1 0,0 0 0,1 0 0,-1 1 0,0-1 0,0 0 0,0 1 1,0-1-1,0 0 0,-1 2 0,0 0 81,-1-1 0,1 0 1,0 0-1,-1 1 1,0-1-1,0 0 1,1-1-1,-1 1 0,0 0 1,-1 0-1,1-1 1,0 1-1,-3 0 1,-6 4 320,-1 0-1,0-1 1,-1 0 0,-19 4 0,-32-4-1078,62-5 582,0 0 1,0 0-1,1 0 0,-1 0 1,0-1-1,0 1 0,0-1 1,1 1-1,-1-1 0,0 0 1,1 0-1,-1 1 0,-2-3 0,3 2 22,1 0-1,0 0 1,-1 1-1,1-1 0,0 0 1,0 0-1,-1 0 0,1 0 1,0 1-1,0-1 0,0 0 1,0 0-1,0 0 1,0 0-1,0 1 0,1-1 1,-1 0-1,0 0 0,0 0 1,1 0-1,-1 1 1,0-1-1,1 0 0,-1 0 1,1 1-1,-1-1 0,1 0 1,-1 1-1,1-1 1,-1 0-1,2 0 0,3-4-1692,-1 1 0,1 0 0,0 0 0,1 0 0,9-5 0,10-6-5245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4.134"/>
    </inkml:context>
    <inkml:brush xml:id="br0">
      <inkml:brushProperty name="width" value="0.025" units="cm"/>
      <inkml:brushProperty name="height" value="0.025" units="cm"/>
    </inkml:brush>
  </inkml:definitions>
  <inkml:trace contextRef="#ctx0" brushRef="#br0">301 38 13164,'0'0'17179,"-12"-7"-15828,-41-20-508,49 26-832,0 0-1,0 0 1,0 1-1,0-1 0,0 1 1,0 0-1,0 0 1,0 1-1,-1-1 0,1 1 1,0-1-1,0 1 0,0 1 1,1-1-1,-1 1 1,0-1-1,0 1 0,1 0 1,-1 0-1,1 1 1,-1-1-1,-5 6 0,5-5-10,0 1-1,0 0 1,1 0-1,-1 0 0,1 0 1,-1 0-1,1 1 1,1 0-1,-1-1 0,1 1 1,-1 0-1,1 0 1,1 1-1,-1-1 1,0 7-1,2-11 1,0 0 0,0 1 0,0-1 1,0 0-1,0 0 0,0 0 0,1 0 0,-1 0 0,0-1 0,1 1 0,-1 0 1,1 0-1,-1 0 0,1 0 0,-1 0 0,1 0 0,0-1 0,-1 1 0,1 0 1,0 0-1,0-1 0,0 1 0,-1-1 0,1 1 0,2 0 0,31 6 4,-22-7-11,-1 0 0,1-1 1,-1-1-1,13-3 0,18-15-839,-38 17 495,1 0-1,0 0 1,1 0-1,-1 1 1,0 0-1,1 0 1,-1 0 0,8 0-1,-13 2 325,1 0-1,-1 1 1,1-1-1,0 1 1,-1-1-1,1 1 1,-1-1-1,0 1 1,1-1-1,-1 1 1,1-1-1,-1 1 1,0 0 0,0-1-1,1 1 1,-1 0-1,0-1 1,0 1-1,0 0 1,1-1-1,-1 1 1,0 0-1,0-1 1,0 1-1,0 0 1,0-1-1,-1 2 1,1 29 129,0-23-75,0-7-27,0 82 1202,-12 96 0,8-154-950,0 0 1,-2-1-1,0 1 1,-2-1-1,0 0 1,-2-1-1,-1 0 1,-18 30-1,24-47-252,1 0 0,-1 0 0,-1 0 0,1 0 0,-1-1 0,0 0 0,0 0 0,0-1 0,-1 1 0,0-1 0,-12 5 0,16-8 0,-1 0 0,1 0 0,0 0 0,0 0 0,0-1 0,-1 1 0,1-1 0,0 0 0,-1 0 0,1 0 0,0 0 0,0-1 0,-1 0 0,1 1 0,0-1 0,0 0 0,0 0 0,0-1 0,0 1 0,0-1 0,0 1 0,0-1 0,0 0 0,1 0 0,-1 0 0,1 0 0,0-1 0,-1 1 0,-2-5 0,-1-2 0,1 1 0,0-1 0,1 0 0,0-1 0,0 1 0,1 0 0,0-1 0,0 0 0,1 0 0,1 0 0,0 0 0,0 0 0,1 0 0,0 0 0,0 0 0,2 0 0,1-12 0,2 2 0,0 0 0,2 1 0,0 0 0,0 0 0,2 1 0,1 0 0,17-27 0,50-50-5060,-4 5-2601,-50 56 972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4.495"/>
    </inkml:context>
    <inkml:brush xml:id="br0">
      <inkml:brushProperty name="width" value="0.025" units="cm"/>
      <inkml:brushProperty name="height" value="0.025" units="cm"/>
    </inkml:brush>
  </inkml:definitions>
  <inkml:trace contextRef="#ctx0" brushRef="#br0">126 1 19699,'0'0'6625,"-6"10"-4341,-10 20-1591,2 0 1,2 1-1,0 0 0,2 1 0,-9 54 0,9-30-693,0-2 0,-6 105 0,16-160-22,0 1 0,0 0 0,1 0 0,-1 0 0,0 0-1,0-1 1,0 1 0,1 0 0,-1 0 0,0 0 0,0 0 0,0 0 0,1 0 0,-1 0 0,0 0 0,0 0-1,1 0 1,-1 0 0,0 0 0,0 0 0,1 0 0,-1 0 0,0 0 0,0 0 0,0 0 0,1 0-1,-1 0 1,0 0 0,0 0 0,1 0 0,-1 0 0,0 0 0,0 1 0,0-1 0,1 0 0,-1 0 0,0 0-1,0 0 1,0 1 0,0-1 0,0 0 0,1 0 0,-1 0 0,0 1 0,0-1 0,0 0 0,0 0 0,0 0-1,0 1 1,0-1 0,0 0 0,0 0 0,0 1 0,0-1 0,0 0 0,0 0 0,0 0 0,0 1 0,0-1-1,0 0 1,0 0 0,0 1 0,0-1 0,0 0 0,9-11-4073,3-12-2925,1-6-3523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4.913"/>
    </inkml:context>
    <inkml:brush xml:id="br0">
      <inkml:brushProperty name="width" value="0.025" units="cm"/>
      <inkml:brushProperty name="height" value="0.025" units="cm"/>
    </inkml:brush>
  </inkml:definitions>
  <inkml:trace contextRef="#ctx0" brushRef="#br0">5 67 16752,'0'0'5071,"-1"9"-2599,-2 30-737,3-38-1664,0 1-1,1-1 1,-1 0 0,1 0 0,-1 1 0,1-1-1,-1 0 1,1 0 0,0 0 0,0 0-1,-1 1 1,1-1 0,0 0 0,0-1-1,0 1 1,0 0 0,0 0 0,0 0-1,0 0 1,1-1 0,-1 1 0,0-1 0,0 1-1,1-1 1,-1 1 0,0-1 0,0 0-1,1 1 1,-1-1 0,2 0 0,44 2 511,-39-2-459,3 0 75,1-1 1,-1 0 0,0-1 0,0 0-1,0-1 1,0 0 0,0-1-1,0 0 1,10-6 0,-17 8-122,0-1 0,1 1 0,-1-1 0,0 0 1,-1 0-1,1 0 0,0-1 0,-1 1 0,0-1 0,0 0 0,0 0 0,0 0 1,0 0-1,-1 0 0,0 0 0,0-1 0,0 0 0,0 1 0,-1-1 0,0 0 1,0 1-1,0-1 0,0-7 0,-1 12-77,0-1 0,0 1 0,0-1 0,0 1 0,0-1 0,0 1 0,0-1 0,0 1 0,0-1 0,0 1 0,0-1 0,-1 1 0,1 0 0,0-1 0,0 1 0,0-1 0,-1 1 0,1-1 0,0 1 0,-1 0 0,1-1 0,0 1 0,-1 0 0,1-1 0,0 1 0,-1 0 0,1 0 0,-1-1 0,1 1 0,-1 0 0,1 0 0,0-1 0,-1 1 0,1 0 0,-1 0 0,0 0 0,-22 6 0,-19 22 0,35-21 0,1 0 0,0 0 0,1 1 0,0 0 0,0 0 0,0 0 0,1 1 0,0-1 0,1 1 0,0 0 0,0 0 0,1 1 0,0-1 0,1 0 0,-1 13 0,2-20 0,0-1 0,1 1 0,-1-1 0,1 1 0,-1-1 0,1 1 0,0-1 0,-1 1 0,1-1 0,0 0 0,0 0 0,0 1 0,0-1 0,0 0 0,0 0 0,1 0 0,-1 0 0,0 0 0,0 0 0,1 0 0,-1-1 0,1 1 0,-1 0 0,1-1 0,-1 1 0,1-1 0,-1 1 0,1-1 0,-1 0 0,1 0 0,-1 0 0,1 1 0,-1-2 0,1 1 0,0 0 0,-1 0 0,3-1 0,4 0 0,0 0 0,0 0 0,0-1 0,0 0 0,-1 0 0,12-6 0,5-7 0,0 0 0,-1-2 0,-1-1 0,-1-1 0,27-30 0,-5 6 0,-42 43 0,-1-1 0,0 1 0,0-1 0,0 1 0,1 0 0,-1-1 0,0 1 0,0-1 0,1 1 0,-1 0 0,0-1 0,1 1 0,-1 0 0,0 0 0,1-1 0,-1 1 0,1 0 0,-1 0 0,0 0 0,1-1 0,-1 1 0,1 0 0,-1 0 0,1 0 0,-1 0 0,1 0 0,-1 0 0,0 0 0,1 0 0,-1 0 0,1 0 0,-1 0 0,1 0 0,-1 0 0,1 0 0,-1 1 0,0-1 0,1 0 0,-1 0 0,1 0 0,-1 1 0,2 21 0,-15 31 0,10-45 0,-1 3 0,0 0 0,0 0 0,1 1 0,1-1 0,0 1 0,0 0 0,1 14 0,1-25 0,0-1 0,0 1 0,0-1 0,0 1 0,1-1 0,-1 0 0,0 1 0,0-1 0,1 1 0,-1-1 0,0 0 0,1 1 0,-1-1 0,0 0 0,1 1 0,-1-1 0,1 0 0,-1 0 0,0 0 0,1 1 0,-1-1 0,1 0 0,-1 0 0,1 0 0,-1 0 0,0 0 0,1 1 0,-1-1 0,1 0 0,-1 0 0,1 0 0,-1-1 0,1 1 0,-1 0 0,1 0 0,-1 0 0,1 0 0,-1 0 0,1 0 0,-1-1 0,0 1 0,1 0 0,-1 0 0,1-1 0,-1 1 0,0 0 0,1 0 0,0-1 0,20-14 0,-9-7-1026,-3-2-3324,-4-8-3567</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5.286"/>
    </inkml:context>
    <inkml:brush xml:id="br0">
      <inkml:brushProperty name="width" value="0.025" units="cm"/>
      <inkml:brushProperty name="height" value="0.025" units="cm"/>
    </inkml:brush>
  </inkml:definitions>
  <inkml:trace contextRef="#ctx0" brushRef="#br0">1 0 17392,'0'0'13709,"20"55"-13997,-2-45-2787,1-1-4740,8 1-10218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5.612"/>
    </inkml:context>
    <inkml:brush xml:id="br0">
      <inkml:brushProperty name="width" value="0.025" units="cm"/>
      <inkml:brushProperty name="height" value="0.025" units="cm"/>
    </inkml:brush>
  </inkml:definitions>
  <inkml:trace contextRef="#ctx0" brushRef="#br0">103 230 20019,'0'0'3699,"-9"7"-154,3-4-3217,-4 5 346,-1-1 1,1 1 0,0 1-1,-11 11 1,18-17-593,1 0 0,-1 0 0,1 0 0,0 1 0,0-1 0,0 0 0,0 1 0,1-1 0,0 1 0,-1 0-1,1-1 1,0 1 0,1 0 0,-1 0 0,1 0 0,0 0 0,0-1 0,0 1 0,0 0 0,0 0 0,2 6 0,0-8-82,-1 1 0,1-1 0,-1 0 0,1 0 0,-1 0 0,1 0 0,0 0 0,0 0 0,0-1 0,0 1 0,0 0 0,1-1 0,-1 0 0,0 0 0,1 1 0,-1-1 0,1-1 0,-1 1 0,1 0 0,0-1 0,-1 1 0,1-1 0,-1 0 0,1 0 0,0 0 0,4 0 0,0 0 0,1 0 0,-1-1 0,1 0 0,-1 0 0,1-1 0,-1 1 0,0-2 0,10-3 0,-4-2 0,-1-1 0,0-1 0,0 0 0,-1 0 0,-1-1 0,1 0 0,-2-1 0,0 0 0,0-1 0,12-24 0,-12 19 0,0-1 0,-1-1 0,0 1 0,-2-1 0,-1 0 0,0-1 0,2-27 0,-7 43 0,1 0 0,-1-1 0,0 1 0,0-1 0,-1 1 0,0 0 0,-2-8 0,3 12 0,-1 0 0,1-1 0,-1 2 0,0-1 0,0 0 0,1 0 0,-1 0 0,0 0 0,0 0 0,0 0 0,0 1 0,0-1 0,0 0 0,0 1 0,0-1 0,0 1 0,0-1 0,0 1 0,-1 0 0,1-1 0,0 1 0,0 0 0,0 0 0,-1 0 0,1 0 0,0 0 0,0 0 0,0 0 0,-1 0 0,1 1 0,0-1 0,0 0 0,0 1 0,0-1 0,0 0 0,0 1 0,-1 0 0,1-1 0,0 1 0,-1 1 0,-5 2 0,0 0 0,0 1 0,0 0 0,0 1 0,1-1 0,0 1 0,0 0 0,-8 12 0,4-4 0,0 1 0,0 0 0,-7 18 0,15-30 0,0 1 0,1-1 0,0 1 0,-1-1 0,1 1 0,0-1 0,1 1 0,-1 0 0,1-1 0,-1 1 0,1 0 0,0 0 0,1-1 0,-1 1 0,2 5 0,-1-7 0,0 0 0,0 1 0,1-1 0,-1 0 0,1-1 0,0 1 0,-1 0 0,1 0 0,0-1 0,0 1 0,0-1 0,0 0 0,0 1 0,1-1 0,-1 0 0,0 0 0,1 0 0,-1-1 0,0 1 0,1 0 0,-1-1 0,1 0 0,2 1 0,18 2-16,-12-2-24,1 1 0,-1 0-1,1 0 1,-1 2-1,21 7 1,-29-9 38,0 0 0,0 0-1,0 0 1,0 1 0,0-1 0,-1 1 0,1 0 0,-1-1 0,0 1-1,1 0 1,-1 0 0,-1 1 0,1-1 0,0 0 0,-1 1 0,0-1-1,1 1 1,-2-1 0,1 1 0,0-1 0,-1 1 0,1 0 0,-1 4-1,1-1 4,-1 1-1,0-1 0,0 1 1,-1-1-1,0 1 0,0-1 1,-1 0-1,1 1 0,-2-1 1,1 0-1,-1 0 0,0-1 0,-1 1 1,1 0-1,-1-1 0,-8 10 1,11-27-9242,1-7-2963</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6.075"/>
    </inkml:context>
    <inkml:brush xml:id="br0">
      <inkml:brushProperty name="width" value="0.025" units="cm"/>
      <inkml:brushProperty name="height" value="0.025" units="cm"/>
    </inkml:brush>
  </inkml:definitions>
  <inkml:trace contextRef="#ctx0" brushRef="#br0">1 144 19506,'0'0'11526,"9"0"-10250,-2 1-1222,0-1-1,0 0 1,0-1 0,1 0-1,-1 0 1,0 0 0,13-5 0,-17 5-53,0 0 0,0-1 0,-1 1 0,1-1 0,0 1 0,-1-1 1,0 0-1,1 0 0,-1 0 0,0-1 0,0 1 0,0 0 0,0-1 0,0 1 1,-1-1-1,1 0 0,-1 1 0,0-1 0,0 0 0,0 0 0,0 0 0,0 0 1,0 0-1,-1 0 0,1-4 0,-1 1-1,0-1 0,0 0 0,0 0 0,-1 1 0,1-1 0,-4-9 0,4 15 0,0 0 0,-1 1 0,1-1 0,0 0 0,0 0 0,-1 1 0,1-1 0,-1 0 0,1 1 0,0-1 0,-1 1 0,1-1 0,-1 0 0,0 1 0,1-1 0,-1 1 0,1 0 0,-1-1 0,0 1 0,1-1 0,-1 1 0,0 0 0,0-1 0,0 1 0,-1 0 0,0 0 0,1 1 0,-1-1 0,1 1 0,-1-1 0,1 1 0,0 0 0,-1-1 0,1 1 0,-1 0 0,1 0 0,0 0 0,0 0 0,0 0 0,0 0 0,-1 1 0,0 1 0,-3 2 0,0 1 0,0-1 0,0 1 0,1 1 0,0-1 0,0 0 0,1 1 0,-1 0 0,2 0 0,-1 0 0,-2 11 0,17-50-443</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6.920"/>
    </inkml:context>
    <inkml:brush xml:id="br0">
      <inkml:brushProperty name="width" value="0.025" units="cm"/>
      <inkml:brushProperty name="height" value="0.025" units="cm"/>
    </inkml:brush>
  </inkml:definitions>
  <inkml:trace contextRef="#ctx0" brushRef="#br0">1 60 11755,'0'0'16891,"12"-9"-15893,-2 0-784,-6 5-143,1 0-1,-1 0 1,1 1-1,0-1 0,-1 1 1,2 0-1,-1 1 1,0-1-1,0 1 0,1 0 1,-1 0-1,1 1 1,0-1-1,8 0 1,-8 2-13,0 0 1,-1-1 0,1 2 0,0-1 0,0 1 0,-1-1-1,1 2 1,0-1 0,9 4 0,-12-3-55,-1-1 0,0 1 0,0 0 0,1 0-1,-1 0 1,-1 0 0,1 0 0,0 0 0,0 0 0,-1 1 0,1-1 0,-1 1 0,0-1 0,0 1-1,0-1 1,0 1 0,0 0 0,-1 0 0,1-1 0,-1 1 0,0 0 0,0 5 0,-1 58 196,-1-49 36,2 1-1,2 31 1,-2-48-230,1-1 0,-1 1 0,1 0 0,-1-1 0,1 1 0,0 0 0,-1-1 0,1 1 0,0-1 1,-1 1-1,1-1 0,0 1 0,0-1 0,-1 0 0,1 1 0,0-1 0,0 0 0,0 0 0,-1 1 0,1-1 0,0 0 0,0 0 0,0 0 0,0 0 0,0 0 0,0 0 0,-1 0 0,1-1 0,0 1 0,0 0 0,0 0 1,0-1-1,0 1 0,32-11 55,-23 4-61,-1 1 0,0-1 0,0-1 0,0 0 0,-1 0 0,0-1 0,-1 0 0,10-13 0,-14 17 0,0 1 0,0-1 0,0 0 0,-1 0 0,1 0 0,-1 0 0,0 0 0,-1-1 0,1 1 0,-1-1 0,0 1 0,-1-1 0,1 1 0,-1-1 0,0 0 0,0 1 0,-1-1 0,0 1 0,-2-9 0,3 13-1,0 0-1,-1 0 1,1 0-1,-1 1 1,1-1-1,-1 0 1,1 0-1,-1 0 1,0 1-1,1-1 1,-1 0 0,0 1-1,0-1 1,0 1-1,1-1 1,-1 1-1,0-1 1,0 1-1,0 0 1,0-1-1,0 1 1,0 0 0,0 0-1,0-1 1,1 1-1,-1 0 1,0 0-1,0 0 1,0 0-1,0 0 1,0 1-1,0-1 1,0 0 0,0 0-1,0 0 1,0 1-1,0-1 1,0 1-1,1-1 1,-1 1-1,0-1 1,0 1-1,0-1 1,1 1 0,-1 0-1,0-1 1,1 1-1,-1 0 1,0 0-1,1-1 1,-1 1-1,1 0 1,-1 0-1,1 0 1,0 0 0,-1 0-1,1-1 1,0 1-1,0 0 1,0 0-1,-1 0 1,1 0-1,0 0 1,0 0-1,1 1 1,-1 1-214,0-1 1,0 1 0,0-1-1,0 0 1,1 1-1,0-1 1,-1 0-1,1 0 1,0 1 0,0-1-1,0 0 1,0 0-1,0 0 1,1 0 0,-1 0-1,1 0 1,-1-1-1,1 1 1,0 0-1,-1-1 1,1 1 0,3 1-1,0 0-810,0-1 0,1 1 0,-1-1 0,1 0 0,0-1 0,0 1 0,-1-1 0,8 1 0,22 0-6278</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7.296"/>
    </inkml:context>
    <inkml:brush xml:id="br0">
      <inkml:brushProperty name="width" value="0.025" units="cm"/>
      <inkml:brushProperty name="height" value="0.025" units="cm"/>
    </inkml:brush>
  </inkml:definitions>
  <inkml:trace contextRef="#ctx0" brushRef="#br0">111 1 19667,'0'0'4089,"-9"4"-657,-1 1-2730,0 1-1,1 0 0,0 0 0,-16 14 0,22-17-585,-1 0-1,1 1 0,0-1 0,0 0 0,0 1 0,1 0 0,-1 0 1,1 0-1,0 0 0,0 0 0,0 0 0,1 0 0,-1 1 0,1-1 1,0 0-1,1 1 0,-2 5 0,3-9-115,-1 0 0,1-1 0,-1 1 0,1-1 0,-1 1 0,1 0 0,-1-1 0,1 1 0,0-1 0,-1 0 0,1 1 0,0-1 0,-1 1 0,1-1 0,0 0 0,0 1 0,-1-1 0,1 0 0,0 0 0,0 0 0,-1 0 0,1 0 0,0 0 0,0 0 0,0 0 0,-1 0 0,1 0 0,1 0 0,26-3 0,-13 0 0,-1-1 0,1 0 0,-1-1 0,19-10 0,-23 10 0,1-1 0,1 2 0,-1 0 0,1 0 0,-1 1 0,1 1 0,20-3 0,-31 5 0,0 1 0,0-1 0,0 0 0,0 1 0,1-1 0,-1 0 0,0 1 0,0-1 0,0 1 0,0 0 0,0-1 0,0 1 0,0 0 0,-1 0 0,1-1 0,0 1 0,0 0 0,0 0 0,-1 0 0,1 0 0,-1 0 0,1 0 0,-1 0 0,1 0 0,-1 0 0,1 0 0,-1 1 0,0-1 0,0 0 0,1 0 0,-1 0 0,0 2 0,0 50 0,0-30 0,0-23 0,1 1 0,-1 0 0,0 0 0,1-1 0,-1 1 0,1 0 0,0 0 0,-1-1 0,1 1 0,-1-1 0,1 1 0,0-1 0,0 1 0,-1-1 0,1 1 0,0-1 0,0 1 0,-1-1 0,1 0 0,0 0 0,0 1 0,0-1 0,0 0 0,0 0 0,-1 0 0,1 0 0,0 0 0,0 0 0,0 0 0,0 0 0,0 0 0,1-1 0,31-5 0,36-30 0,-60 30 0,0 0 0,0 0 0,1 1 0,-1 1 0,1 0 0,0 0 0,0 1 0,1 0 0,-1 1 0,17-2 0,-25 4-8,-1 0-1,0 0 1,0 0-1,0 0 1,0 0-1,0 1 1,0-1-1,0 1 1,0-1-1,0 1 1,0-1 0,0 1-1,0-1 1,0 1-1,0 0 1,-1-1-1,1 1 1,0 0-1,0 0 1,-1 0-1,1 0 1,0-1 0,-1 1-1,1 0 1,-1 0-1,1 0 1,-1 0-1,0 0 1,1 0-1,-1 1 1,0-1 0,0 1-1,1 1-223,-1 1 0,0-1 0,0 1 0,0-1 0,0 0 0,0 1-1,-1-1 1,1 0 0,-3 6 0,-1-5-6499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3.940"/>
    </inkml:context>
    <inkml:brush xml:id="br0">
      <inkml:brushProperty name="width" value="0.025" units="cm"/>
      <inkml:brushProperty name="height" value="0.025" units="cm"/>
    </inkml:brush>
  </inkml:definitions>
  <inkml:trace contextRef="#ctx0" brushRef="#br0">142 1 11627,'0'0'19901,"6"7"-18849,-1-2-1013,-1 1 0,1 1 0,-1-1 0,0 1 0,6 12 0,-9-16-42,0 0 1,0 0-1,0 1 1,-1-1-1,1 0 1,-1 1 0,0-1-1,0 1 1,0-1-1,0 0 1,0 1-1,-1-1 1,0 0-1,1 1 1,-1-1-1,0 0 1,-1 0-1,-2 6 1,3-7 2,-1 0 0,1 1 0,0-1 0,-1 0 0,1 1 0,0-1 0,1 1 0,-1-1 0,0 1 0,1-1 0,-1 1 0,1-1 0,0 1 0,0 0 0,0-1 0,0 1 0,0 0 0,1 2 0,1-1 0,1-1 0,-1 1 0,1-1 0,-1 1 0,1-1 0,0 0 0,0 0 0,0 0 0,7 4 0,-7-5 0,-1-1 0,0 1 0,0-1 0,0 1 0,-1 0 0,1 0 0,0 0 0,-1 0 0,1 1 0,-1-1 0,1 0 0,-1 0 0,0 1 0,0-1 0,0 1 0,-1-1 0,1 1 0,0 0 0,-1-1 0,0 1 0,0-1 0,1 1 0,-2 4 0,0-3 0,0 0 0,-1 0 0,1 0 0,-1 0 0,0-1 0,0 1 0,-1 0 0,1-1 0,-1 0 0,1 1 0,-1-1 0,0 0 0,-6 4 0,1-1 0,0 0 0,0 0 0,-1 0 0,0-1 0,-1-1 0,1 1 0,-1-2 0,1 1 0,-1-1 0,0-1 0,-19 3 0,-14-12 111,42 6-123,0 1 0,0 0 0,0 0 0,0-1 0,1 1 0,-1-1 0,0 1-1,0-1 1,0 1 0,1-1 0,-1 1 0,0-1 0,1 0 0,-1 1 0,0-1 0,1 0 0,-1 1 0,1-1 0,-1 0 0,1 0 0,-1 0 0,1 0 0,0 0 0,-1 1 0,1-1 0,0 0 0,0 0 0,0 0 0,0 0 0,0 0 0,0 0-1,0 0 1,0 0 0,0 0 0,0 0 0,0 0 0,0 1 0,1-1 0,-1 0 0,0 0 0,1 0 0,-1 0 0,1 0 0,-1 1 0,1-2 0,1 1-793,-1 0 0,0 0 0,1 0 0,-1 0 0,1 0 0,-1 0 0,1 0 0,-1 0 0,1 1 0,0-1 0,-1 1 0,1-1 0,2 1 0,3-3-4175,10-2-8724</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8.179"/>
    </inkml:context>
    <inkml:brush xml:id="br0">
      <inkml:brushProperty name="width" value="0.025" units="cm"/>
      <inkml:brushProperty name="height" value="0.025" units="cm"/>
    </inkml:brush>
  </inkml:definitions>
  <inkml:trace contextRef="#ctx0" brushRef="#br0">252 24 14125,'0'0'6743,"8"-5"-3332,24-13-875,-31 18-2485,-1 0 1,0-1-1,0 1 1,1 0-1,-1 0 1,0 0-1,0 0 1,0 0-1,1 0 1,-1 0-1,0 0 1,0 0-1,1 0 1,-1 0-1,0 0 1,0 1-1,1-1 0,-1 0 1,0 0-1,0 0 1,0 0-1,1 0 1,-1 0-1,0 0 1,0 1-1,0-1 1,1 0-1,-1 0 1,0 0-1,0 0 1,0 1-1,0-1 1,0 0-1,1 0 1,-1 0-1,0 1 1,0-1-1,0 0 1,0 0-1,0 1 1,0-1-1,0 0 1,0 0-1,0 1 1,0-1-1,0 0 1,0 0-1,0 0 1,0 1-1,0-1 1,0 0-1,0 0 1,0 1-1,0-1 1,0 0-1,-1 0 1,1 0-1,0 1 1,0-1-1,0 0 1,0 0-1,0 0 0,-1 1 1,1-1-1,0 0 1,0 0-1,0 0 1,-1 0-1,-5 18 454,-16 17-213,-2-2 0,-2 0 0,-1-1 0,-1-2 0,-42 34 0,17-14-149,26-22-1068,13-14-1375,35-39-171,14-18-139,41-63-14353,-29 39 12528,-23 35 7758,1 0 5313,-25 32-8510,1 0-1,-1 0 1,0 0 0,0 0-1,0 0 1,0 0 0,0 0-1,1 0 1,-1 0-1,0 0 1,0 0 0,0 0-1,0 0 1,1 0 0,-1 0-1,0 0 1,0 0-1,0 1 1,0-1 0,1 0-1,-1 0 1,0 0-1,0 0 1,0 0 0,0 0-1,0 0 1,0 0 0,1 1-1,-1-1 1,0 0-1,0 0 1,0 0 0,0 0-1,0 0 1,0 1 0,0-1-1,0 0 1,0 0-1,0 0 1,0 0 0,0 1-1,0-1 1,0 0 0,0 0-1,0 0 1,0 0-1,0 1 1,0-1 0,0 0-1,0 0 1,0 0-1,0 0 1,0 1 0,0-1-1,0 0 1,2 23 1637,-2 24-1475,-6-12 877,-15 55 0,-3 9 525,18-31-3729</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8.537"/>
    </inkml:context>
    <inkml:brush xml:id="br0">
      <inkml:brushProperty name="width" value="0.025" units="cm"/>
      <inkml:brushProperty name="height" value="0.025" units="cm"/>
    </inkml:brush>
  </inkml:definitions>
  <inkml:trace contextRef="#ctx0" brushRef="#br0">0 1 13741,'0'0'9065,"60"25"-8905,-33-24-96,4-1-1025,1-2-2370,-2-13-3011</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8.863"/>
    </inkml:context>
    <inkml:brush xml:id="br0">
      <inkml:brushProperty name="width" value="0.025" units="cm"/>
      <inkml:brushProperty name="height" value="0.025" units="cm"/>
    </inkml:brush>
  </inkml:definitions>
  <inkml:trace contextRef="#ctx0" brushRef="#br0">61 1 17745,'0'0'4986,"-3"8"-3363,-10 27-483,2 1 1,1 0 0,2 0-1,2 1 1,-3 64 0,8-100-1130,1-1 0,0 1 0,0 0 0,0 0 0,0 0 0,0 0 0,1-1 0,-1 1 0,0 0 1,0 0-1,0 0 0,1 0 0,-1-1 0,0 1 0,1 0 0,-1 0 0,1-1 0,-1 1 1,1 0-1,-1-1 0,1 1 0,0-1 0,-1 1 0,1 0 0,0-1 0,-1 1 0,1-1 1,0 0-1,0 1 0,1 0 0,0-1 33,0 0 0,1 0 0,-1 0 0,0 0 0,1 0 0,-1 0 0,0-1 0,0 1 0,1-1 0,-1 1 0,3-2 0,4-2 96,1-1-1,-1 0 0,-1 0 1,12-8-1,-4 0-139,-1-2 0,-1 1 0,0-2 0,0 0 0,-2 0 0,0-1 0,-1-1 0,-1 0 0,13-30 0,-21 40-3817,-2 7 3514,0 1 1,0 0-1,0 0 0,0-1 0,0 1 0,0 0 0,0 0 1,0-1-1,0 1 0,0 0 0,0 0 0,0-1 0,0 1 0,0 0 1,-1 0-1,1 0 0,0-1 0,0 1 0,0 0 0,0 0 1,0 0-1,-1-1 0,1 1 0,0 0 0,0 0 0,0 0 1,-1 0-1,1-1 0,0 1 0,0 0 0,0 0 0,-1 0 1,1 0-1,0 0 0,0 0 0,-1 0 0,1 0 0,0 0 1,0 0-1,-1 0 0,1 0 0,0 0 0,-1 0 0,-8 0-14009</inkml:trace>
  <inkml:trace contextRef="#ctx0" brushRef="#br0" timeOffset="1">129 284 9577,'0'0'10122,"0"54"-6759,5-47-1537,3-5-609,2-2-641,3 0-384,0-5-1281,-1-9-2818,-2-4-3781</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19.691"/>
    </inkml:context>
    <inkml:brush xml:id="br0">
      <inkml:brushProperty name="width" value="0.025" units="cm"/>
      <inkml:brushProperty name="height" value="0.025" units="cm"/>
    </inkml:brush>
  </inkml:definitions>
  <inkml:trace contextRef="#ctx0" brushRef="#br0">99 0 18834,'0'0'11520,"-8"13"-10767,-6 13-421,1 0 0,0 2 0,3-1 0,-15 54 0,19-42-332,1 1 0,0 67 0,5-107 0,1 0 0,-1 0 0,0-1 0,0 1 0,0 0 0,1 0 0,-1-1 0,0 1 0,0 0 0,1 0 0,-1 0 0,0 0 0,0 0 0,1-1 0,-1 1 0,0 0 0,1 0 0,-1 0 0,0 0 0,0 0 0,1 0 0,-1 0 0,0 0 0,1 0 0,-1 0 0,0 0 0,1 0 0,-1 0 0,0 0 0,0 0 0,1 0 0,-1 1 0,0-1 0,1 0 0,-1 0 0,0 0 0,0 0 0,1 1 0,-1-1 0,0 0 0,0 0 0,0 0 0,1 1 0,-1-1 0,0 0 0,0 0 0,0 1 0,0-1 0,1 0 0,-1 1 0,0-1 0,0 0 0,0 0 0,0 1 0,0-1 0,0 0 0,0 1 0,15-27 0,-10 7-72,-2-1 1,0 0-1,-1 0 0,-2-39 1,0 33 45,-3 11 86,-1 19 72,3-2-117,1 0-1,-1 0 1,1 0 0,-1 0 0,1 0 0,0 0-1,0 0 1,0 0 0,0 0 0,0 0-1,0 0 1,1 3 0,1-2-15,-1 0 0,1 0 0,0-1 0,0 1 0,0 0 0,1-1 0,-1 0 0,0 1 0,1-1 0,0 0 0,-1 0 0,1-1 0,0 1 0,0 0 0,0-1 0,0 0 0,1 0 0,-1 0 0,0 0 0,0 0 0,1 0 0,-1-1 0,0 0 0,1 0 0,-1 0 0,0 0 0,1 0 0,3-1 0,0 0 0,1 1 0,-1-1 0,0-1 0,1 1 0,-1-1 0,0 0 0,0-1 0,0 0 0,-1 0 0,1-1 0,10-6 0,9-22 0,-21 27 0,-15 28 0,4-12 0,0 2 0,0 0 0,1 0 0,0 0 0,1 0 0,0 1 0,-1 15 0,5-29 0,0 1 0,0-1 0,0 0 0,0 1 0,0-1 0,0 0 0,0 1 0,1-1 0,-1 0 0,0 0 0,0 1 0,0-1 0,1 0 0,-1 0 0,0 1 0,0-1 0,1 0 0,-1 0 0,0 0 0,0 1 0,1-1 0,-1 0 0,0 0 0,1 0 0,-1 0 0,0 0 0,1 0 0,-1 0 0,0 1 0,1-1 0,-1 0 0,0 0 0,1 0 0,-1 0 0,0 0 0,1-1 0,-1 1 0,0 0 0,0 0 0,1 0 0,-1 0 0,0 0 0,1 0 0,-1 0 0,0-1 0,1 1 0,-1 0 0,0 0 0,1-1 0,14-6 0,41-40 0,-48 39 0,0 0 0,0 0 0,1 1 0,1 0 0,-1 1 0,1 0 0,0 0 0,20-8 0,-28 14 0,-1 0 0,0-1 0,0 1 0,1 0 0,-1 0 0,0 0 0,0-1 0,1 1 0,-1 1 0,0-1 0,0 0 0,1 0 0,-1 0 0,0 1 0,0-1 0,1 1 0,-1-1 0,0 1 0,0-1 0,0 1 0,0-1 0,0 1 0,0 0 0,0 0 0,0 0 0,0 0 0,1 1 0,0 0 0,-1 1 0,0 0 0,1 0 0,-1 0 0,0 0 0,-1 0 0,1 0 0,0 0 0,-1 0 0,0 0 0,1 4 0,-2 12 0,0-1 0,-1 1 0,-5 18 0,5-28 0,2-8 0,-1 1 0,1-1 0,-1 0 0,1 0 0,0 1 0,0-1 0,0 0 0,0 0 0,0 0 0,0 1 0,0-1 0,0 0 0,0 0 0,1 1 0,-1-1 0,0 0 0,1 0 0,-1 0 0,1 0 0,-1 1 0,2 0 0,-2-2 0,1 0 0,0 0 0,0 0 0,0 0 0,-1 1 0,1-2 0,0 1 0,0 0 0,-1 0 0,1 0 0,0 0 0,0 0 0,-1-1 0,1 1 0,0 0 0,0 0 0,-1-1 0,1 1 0,0-1 0,-1 1 0,1-1 0,0 1 0,0-1 0,4-4 0,0 1 0,0-1 0,0 0 0,-1 0 0,1-1 0,4-8 0,0-10-162,-2-1 0,0 0 0,-1-1-1,-2 0 1,-1 1 0,-1-1 0,-1-29 0,-1 64-3553,0-4-3012</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0.014"/>
    </inkml:context>
    <inkml:brush xml:id="br0">
      <inkml:brushProperty name="width" value="0.025" units="cm"/>
      <inkml:brushProperty name="height" value="0.025" units="cm"/>
    </inkml:brush>
  </inkml:definitions>
  <inkml:trace contextRef="#ctx0" brushRef="#br0">1 0 15503,'0'0'5317,"55"42"-7944,-28-30-4387</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0.344"/>
    </inkml:context>
    <inkml:brush xml:id="br0">
      <inkml:brushProperty name="width" value="0.025" units="cm"/>
      <inkml:brushProperty name="height" value="0.025" units="cm"/>
    </inkml:brush>
  </inkml:definitions>
  <inkml:trace contextRef="#ctx0" brushRef="#br0">128 7 13549,'0'0'13602,"-11"4"-12310,0 1-797,0 0 0,0 1 0,1 0-1,-18 14 1,24-17-392,0 0 0,1 0 0,-1 1-1,1 0 1,0 0 0,0 0 0,0 0-1,0 0 1,1 0 0,-1 1 0,1-1-1,0 1 1,1 0 0,-1-1 0,1 1-1,0 0 1,0 5 0,1-9-103,0 1 0,0-1 0,0 0 0,0 0 0,1 0 0,-1 0 0,0 0 0,1 0 0,-1 0 0,1 0 0,-1 0 0,1 0 0,0 0 0,-1 0 0,1 0 0,0-1 0,0 1 0,0 0 0,-1 0 0,1-1 0,0 1 0,0 0 0,0-1 0,0 1 0,0-1 0,0 0 0,0 1 0,0-1 0,0 0 0,0 1 0,1-1 0,-1 0 0,0 0 0,0 0 0,0 0 0,0 0 0,0 0 0,0 0 0,0 0 0,1-1 0,0 0 0,5 1 0,-1-1 0,0 0 0,1-1 0,-1 0 0,0 0 0,8-3 0,6-9-4,1 0 0,-2-2 1,0 0-1,0-1 0,-2-1 0,23-29 0,-51 102 31,10-50-134,1 0 0,-1-1 0,1 1 0,0 0 0,0 0 0,0 0 0,0-1 0,1 1 0,0 0 0,0 0 0,0-1 0,1 1 0,-1-1 0,1 1 0,0-1 0,1 0 0,2 5 0,-2-6-175,0 0 0,1 0 0,-1-1 0,1 1-1,0-1 1,0 0 0,0 0 0,0 0 0,0 0 0,0-1-1,1 1 1,-1-1 0,0 0 0,1-1 0,-1 1 0,1-1-1,-1 0 1,8 0 0,20 0-7902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0.936"/>
    </inkml:context>
    <inkml:brush xml:id="br0">
      <inkml:brushProperty name="width" value="0.025" units="cm"/>
      <inkml:brushProperty name="height" value="0.025" units="cm"/>
    </inkml:brush>
  </inkml:definitions>
  <inkml:trace contextRef="#ctx0" brushRef="#br0">27 0 16624,'0'0'11669,"-4"8"-11135,2-5-498,-16 46 620,17-48-603,1 0 0,-1 1 0,1-1 1,0 0-1,0 1 0,-1-1 0,1 1 0,0-1 0,0 0 0,1 1 0,-1-1 0,0 0 0,0 1 0,1-1 0,-1 0 0,1 1 0,-1-1 0,1 0 0,-1 1 0,1-1 0,0 0 0,0 0 0,-1 0 0,1 0 0,0 0 0,0 0 0,0 0 0,0 0 0,0 0 0,0 0 0,1-1 0,-1 1 0,0 0 0,0-1 0,1 1 0,-1-1 1,0 1-1,1-1 0,1 1 0,11 0 38,1 0 1,0-1 0,0-1-1,0 0 1,0-1 0,0 0 0,16-6-1,-18 4-47,1 1 0,-1 1-1,1 0 1,-1 0-1,1 1 1,0 1 0,-1 1-1,21 2 1,-32-2-52,1 0 0,0 1 0,-1-1 0,0 0 0,1 1 1,-1-1-1,0 1 0,1 0 0,-1 0 0,0 0 0,0 0 0,-1 0 0,1 1 0,0-1 0,-1 0 1,3 5-1,-4-5-21,1 0 0,0 0 0,0 0-1,0-1 1,0 1 0,0 0 0,0-1 0,0 1 0,1-1 0,-1 1 0,1-1 0,-1 0 0,1 1 0,-1-1 0,1 0 0,0 0 0,-1 0 0,1 0 0,0-1 0,0 1 0,0 0 0,-1-1 0,1 1 0,0-1 0,0 0 0,0 1 0,0-1 0,0 0-1,0 0 1,0 0 0,0-1 0,0 1 0,0 0 0,0-1 0,2 0 0,3-2-967,1-1 0,-1 0 0,0 0 0,0 0 0,-1-1 0,7-6 0,10-7-3387,14-7-2845</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1.294"/>
    </inkml:context>
    <inkml:brush xml:id="br0">
      <inkml:brushProperty name="width" value="0.025" units="cm"/>
      <inkml:brushProperty name="height" value="0.025" units="cm"/>
    </inkml:brush>
  </inkml:definitions>
  <inkml:trace contextRef="#ctx0" brushRef="#br0">155 133 16464,'0'0'3598,"-11"3"-374,10-2-3131,-77 32 3425,73-30-3312,1-1-1,-1 1 1,1 0 0,-1 0 0,1 0-1,0 1 1,0-1 0,1 1-1,-1 0 1,1 0 0,-1 1 0,1-1-1,1 0 1,-1 1 0,-3 9 0,5-13-185,1 0 0,0 0 1,0 0-1,0 0 0,0 0 1,-1 0-1,1 0 0,1 0 1,-1 0-1,0 0 0,0 0 1,0 0-1,0 0 0,1 0 1,-1 0-1,0-1 1,1 1-1,-1 0 0,1 0 1,-1 0-1,1 0 0,0-1 1,-1 1-1,1 0 0,-1-1 1,2 2-1,29 8 196,38-11-135,-65 1-55,10-2-51,-1-1 0,0 0 0,0-1 0,0 0 0,0-1 0,-1-1 0,0 0 0,0 0 0,0-1 0,-1-1 0,0 0 0,12-11 0,-7 4 41,0-1 0,-1 0 0,-1-1 0,-1-1 0,0 0 0,17-33 1,-28 48 33,0-1 0,-1 1 0,0 0 0,1-1 0,-1 1 0,0-1 0,-1 1 0,2-7 0,-2 9-43,-1 1 0,1 0 0,0 0 0,0 0 0,0-1 1,-1 1-1,1 0 0,0 0 0,0 0 0,0 0 0,-1 0 1,1 0-1,0 0 0,0-1 0,0 1 0,-1 0 0,1 0 1,0 0-1,0 0 0,-1 0 0,1 0 0,0 0 0,0 0 1,-1 0-1,1 0 0,0 0 0,0 0 0,-1 0 0,1 1 1,0-1-1,0 0 0,-1 0 0,1 0 0,0 0 0,0 0 1,0 0-1,-1 1 0,1-1 0,0 0 0,0 0 0,0 0 1,0 0-1,-1 1 0,1-1 0,0 0 0,0 0 0,0 0 1,0 1-1,0-1 0,0 0 0,-9 10 52,1 0-1,1 0 1,0 0 0,0 1-1,1 0 1,0 1-1,1-1 1,-5 17 0,7-18-19,0 0 1,0 0-1,1 0 1,0 1-1,1-1 1,0 0-1,0 1 1,1-1-1,1 1 1,3 17-1,-3-24-118,1-1 1,-1 0-1,1 0 0,0 1 0,0-1 1,0-1-1,0 1 0,1 0 1,-1 0-1,1-1 0,0 1 1,0-1-1,0 0 0,0 0 0,0 0 1,0 0-1,0-1 0,0 1 1,1-1-1,5 2 0,0-1-646,-1 0 0,1 0 1,0-1-1,0 0 0,-1 0 0,1-1 0,13-1 0,11-6-9852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7.762"/>
    </inkml:context>
    <inkml:brush xml:id="br0">
      <inkml:brushProperty name="width" value="0.025" units="cm"/>
      <inkml:brushProperty name="height" value="0.025" units="cm"/>
    </inkml:brush>
  </inkml:definitions>
  <inkml:trace contextRef="#ctx0" brushRef="#br0">0 0 1858,'0'0'4612,"62"35"-8840</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8.461"/>
    </inkml:context>
    <inkml:brush xml:id="br0">
      <inkml:brushProperty name="width" value="0.025" units="cm"/>
      <inkml:brushProperty name="height" value="0.025" units="cm"/>
    </inkml:brush>
  </inkml:definitions>
  <inkml:trace contextRef="#ctx0" brushRef="#br0">163 8 11211,'0'0'5407,"-10"-2"-3293,9 1-2087,-2 0 79,0 0 0,0 0 0,-1 1 0,1-1 0,0 1 0,-1-1 0,1 1 0,0 0 0,-1 0 0,1 1 0,0-1 0,0 1 0,-1-1 0,1 1 0,0 0 0,0 1 0,0-1 0,0 0 0,0 1 0,0-1 0,0 1 0,0 0 0,1 0 0,-1 0 0,1 1 0,-1-1 0,-2 5 0,-3 1 85,1 2 0,1-1-1,0 1 1,0 0 0,1 0 0,0 0 0,1 1-1,0 0 1,1 0 0,0 0 0,1 0-1,0 0 1,0 1 0,1 18 0,1-28-156,1-1 1,-1 1 0,0-1 0,1 1-1,-1-1 1,1 0 0,0 1 0,0-1-1,-1 0 1,1 1 0,0-1 0,0 0-1,0 0 1,0 0 0,0 0 0,0 0-1,1 0 1,-1 0 0,0 0 0,0 0-1,1 0 1,-1-1 0,1 1 0,-1-1-1,0 1 1,1-1 0,-1 1 0,1-1-1,-1 0 1,1 0 0,0 0 0,-1 0-1,1 0 1,-1 0 0,1 0-1,-1 0 1,1 0 0,-1-1 0,1 1-1,-1-1 1,2 0 0,6-1 28,-1 0 0,1-1 0,-1 0-1,0-1 1,14-7 0,-9 2-38,0-1 0,0 0 0,-1-1 1,13-13-1,-21 19-5,1 0 0,-1-1 0,0 1 0,-1-1 1,1 0-1,-1 0 0,0 0 0,-1 0 0,1 0 0,-1-1 0,0 1 1,1-10-1,-3 16 4,0-1 0,0 1 0,0 0-1,1-1 1,-1 1 0,0-1 0,0 1 0,0 0 0,0-1 0,0 1 0,0 0 0,0-1 0,0 1 0,0 0-1,0-1 1,-1 1 0,1 0 0,0-1 0,0 1 0,0-1 0,0 1 0,0 0 0,-1 0 0,1-1 0,0 1-1,0 0 1,-1-1 0,1 1 0,0 0 0,0 0 0,-1-1 0,1 1 0,0 0 0,-1 0 0,1 0 0,-1-1-1,-12 9 223,-10 20-81,20-22-124,1 0-1,-1 1 1,1-1-1,1 1 0,-1-1 1,1 1-1,0 0 1,1 9-1,0-14-22,0 0 0,0 0 0,0-1 0,1 1 0,-1 0 0,1 0 0,-1 0 0,1-1 0,0 1 0,-1 0 0,1-1 0,0 1 0,0 0 0,0-1 0,0 1 0,1-1 0,-1 0 1,0 1-1,1-1 0,-1 0 0,0 0 0,1 0 0,0 0 0,-1 0 0,1 0 0,0 0 0,-1 0 0,1-1 0,0 1 0,0-1 0,-1 1 0,1-1 0,3 0 0,3 1 23,1-2 0,-1 1 0,0-1 1,0 0-1,0 0 0,-1-1 0,1-1 0,0 1 0,-1-1 1,1 0-1,-1-1 0,0 1 0,0-2 0,0 1 0,-1-1 0,1 0 1,-1 0-1,0-1 0,-1 1 0,1-1 0,-1-1 0,0 1 1,-1-1-1,0 0 0,0 0 0,0 0 0,-1 0 0,4-11 0,-6 11-20,-18 46-166,15-30 234,0 0 0,0 1 0,1-1 0,0 1 0,1-1 0,0 1 0,2 12 0,-2-21-62,1 1-1,-1-1 1,1 1-1,-1 0 1,1-1-1,-1 1 1,1-1-1,0 0 1,0 1-1,0-1 1,0 1-1,0-1 1,0 0-1,0 0 1,0 0-1,0 0 0,1 0 1,-1 0-1,3 2 1,-2-3-8,1 1 0,-1-1 0,0 1 1,1-1-1,-1 0 0,1 0 0,-1 0 0,1 0 1,-1-1-1,1 1 0,-1-1 0,1 1 0,-1-1 0,0 0 1,1 0-1,-1 0 0,3-2 0,4-2 27,-1 0 0,0-1 0,-1 0 0,1 0 0,-1-1 0,0 0 0,-1 0 0,0-1 0,0 1 0,5-11 0,0 0-26,0 0 1,-2-1 0,12-32-1,-28 165-74,7-112 62,0 1-1,-1 0 1,1-1-1,0 1 0,0-1 1,0 1-1,1 0 1,-1-1-1,1 1 1,-1-1-1,1 1 1,0-1-1,0 1 1,0-1-1,0 0 1,0 1-1,1-1 1,-1 0-1,3 3 1,-1-4-3,1 1 0,-1-1 0,1 1 1,-1-1-1,1-1 0,-1 1 0,1 0 1,0-1-1,0 0 0,-1 1 0,1-2 1,7 0-1,-6 1-308,1-1 0,-1 0 0,0 0 1,0 0-1,0 0 0,7-4 0,-6 2-657,1 0 0,-2-1 0,1 1 0,0-1 0,-1 0 0,0-1 0,9-9 0,3-8-6713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4.402"/>
    </inkml:context>
    <inkml:brush xml:id="br0">
      <inkml:brushProperty name="width" value="0.025" units="cm"/>
      <inkml:brushProperty name="height" value="0.025" units="cm"/>
    </inkml:brush>
  </inkml:definitions>
  <inkml:trace contextRef="#ctx0" brushRef="#br0">26 1 14606,'0'0'13965,"-9"66"-11595,4-42-544,-1-2-1826,3 4 0,0-6 0,3 1 0,0-3 0,0-4 0,0-4 0,0-2 0,2-5 0,2-3-545,2 0-2497,0-4-2275,2-9-3236</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8.864"/>
    </inkml:context>
    <inkml:brush xml:id="br0">
      <inkml:brushProperty name="width" value="0.025" units="cm"/>
      <inkml:brushProperty name="height" value="0.025" units="cm"/>
    </inkml:brush>
  </inkml:definitions>
  <inkml:trace contextRef="#ctx0" brushRef="#br0">141 0 18514,'-3'9'1767,"-7"21"464,1 1 1,1 0 0,-6 61 0,12-63-1936,0 1 0,2-1 0,1 0-1,2 0 1,0 0 0,2 0 0,2 0-1,11 34 1,-7-42-194,-9-33 44,-13-36-143,1 25-26,-1 1 1,-1 0-1,-1 1 0,-1 0 1,0 1-1,-2 1 0,-26-26 1,46 48 5,1 0 0,-1 0 0,1-1 1,0 0-1,-1 0 0,1-1 1,0 1-1,0-1 0,0 0 0,0 0 1,6 0-1,64 0-2036,-46-2-268,-16 1-225,-1-1 1,0 0 0,22-5 0,-4-2-6856</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0.263"/>
    </inkml:context>
    <inkml:brush xml:id="br0">
      <inkml:brushProperty name="width" value="0.025" units="cm"/>
      <inkml:brushProperty name="height" value="0.025" units="cm"/>
    </inkml:brush>
  </inkml:definitions>
  <inkml:trace contextRef="#ctx0" brushRef="#br0">88 60 13293,'0'0'9475,"-8"-20"-2546,4 22-5547,0-1-7543,16-3-1183,-8 2 5315,10 0-2597,-1-3 3689,-5-5 4113,-11-7 4539,2 13-7411,0 1-1,0 0 0,0 0 1,-1 0-1,1 0 1,-1 0-1,1 0 1,-1 0-1,1 0 1,-1 1-1,1-1 1,-1 0-1,1 1 0,-1-1 1,0 1-1,1 0 1,-1 0-1,0 0 1,0-1-1,1 2 1,-1-1-1,0 0 0,-1 0 1,0 0-107,0 1 1,-1-1-1,1 0 1,0 1-1,0 0 0,0 0 1,0 0-1,0 0 1,0 0-1,0 1 0,-4 1 1,3 3-76,-1 0 0,1 0 0,0 0 1,0 1-1,1-1 0,0 1 0,0 0 0,1 0 1,0 0-1,0 0 0,0 1 0,1-1 0,0 0 1,1 1-1,-1-1 0,1 0 0,2 12 0,-1-17-120,-1-1-1,1 1 1,0-1 0,0 0-1,0 0 1,0 1-1,0-1 1,0 0-1,1 0 1,-1 0 0,0 0-1,0 0 1,1-1-1,-1 1 1,0 0-1,1-1 1,-1 1 0,1-1-1,-1 1 1,1-1-1,-1 1 1,1-1-1,0 0 1,-1 0 0,1 0-1,-1 0 1,1 0-1,-1 0 1,1-1-1,-1 1 1,1 0 0,-1-1-1,3 0 1,3 0-4,0 0 0,0-1 0,0 0 1,0 0-1,12-6 0,-13 4-62,-1 1 1,0-1-1,0 0 0,0-1 1,-1 1-1,1-1 0,-1 0 1,0 0-1,-1 0 1,1 0-1,-1-1 0,4-7 1,-9 31 35,-1 0 1,0 0 0,-1 0 0,-1 0 0,-8 18-1,-11 47 277,21-61-217,0 0 1,2 27-1,1-29 1,-1 0 1,-5 33-1,6-83 311,1-16-447,5 23-183,2 1 1,1 0-1,0 1 1,16-25-1,-20 36 251,1 0 1,1 1-1,0 0 0,0 0 0,0 1 1,1-1-1,1 2 0,-1-1 0,1 1 1,18-10-1,-25 16 26,1-1 0,0 1 0,-1 0 0,1 0 0,0 0 0,0 1 0,0-1 0,0 1 0,0-1 0,0 1 0,0 0 0,5 0 0,-7 1 5,0-1 0,0 1 1,0-1-1,0 1 0,0-1 1,-1 1-1,1 0 0,0-1 0,0 1 1,-1 0-1,1 0 0,0 0 1,-1-1-1,1 1 0,0 0 0,-1 0 1,1 0-1,-1 0 0,0 0 1,1 0-1,-1 0 0,0 0 0,0 0 1,1 0-1,-1 0 0,0 1 1,0-1-1,0 0 0,0 0 0,0 0 1,-1 0-1,1 0 0,0 0 1,0 0-1,-1 2 0,-30 70 710,17-44-171,12-26-279,6-11-29,6-16-190,-1-1 0,7-28 0,11-27-25,-27 80-19,0 0 0,0 0 0,0-1 0,0 1 0,1 0 0,-1 0 0,0 0 0,0 0 0,0 0 0,1 0 0,-1-1 0,0 1 0,0 0 0,1 0 0,-1 0 0,0 0 0,0 0 0,1 0 0,-1 0 0,0 0 0,0 0 0,1 0 0,-1 0 0,0 0 0,0 0-1,0 0 1,1 0 0,-1 1 0,0-1 0,0 0 0,1 0 0,-1 0 0,0 0 0,0 0 0,0 0 0,1 1 0,-1-1 0,0 0 0,0 0 0,0 0 0,0 0 0,0 1 0,1-1 0,-1 0 0,16 16-51,14 9 69,-25-23-4,0-1 1,0 1-1,0-1 0,0-1 1,0 1-1,0-1 0,0 1 1,0-2-1,0 1 0,0 0 1,0-1-1,0 0 0,9-3 1,-3-1 19,0 0 0,-1-1 0,1 0 0,10-9-1,20-11 9,-41 26-27,1 1 0,0-1 0,-1 1 0,1 0 0,-1-1 0,1 1 0,-1-1-1,1 1 1,-1 0 0,1-1 0,-1 1 0,0 0 0,1-1 0,-1 1 0,0 0 0,0 0-1,0-1 1,1 1 0,-1 0 0,0 0 0,0 0 0,0-1 0,0 1 0,0 0-1,0 0 1,-1-1 0,1 1 0,0 1 0,0 34 315,0-32-293,0-1-27,0 0 0,0 0 0,0 0-1,0 0 1,1 0 0,-1 0 0,1 0 0,0 0-1,0 0 1,0 0 0,3 5 0,-3-7-4,0 0 1,0 0 0,0 0 0,1-1-1,-1 1 1,0 0 0,1 0 0,-1-1 0,0 1-1,1-1 1,-1 0 0,1 1 0,-1-1-1,1 0 1,-1 0 0,1 0 0,-1 0-1,1 0 1,-1 0 0,1 0 0,-1 0-1,1-1 1,-1 1 0,1-1 0,-1 1-1,1-1 1,1 0 0,12-6-60,0 0 0,0 0 0,-1-2 1,0 0-1,23-19 0,-20 14-239,1 1 1,31-16-1,-48 29 153,-1-1-1,1 1 0,-1 0 1,0 0-1,1 0 0,-1 0 1,1 0-1,-1 0 0,1 0 0,-1 0 1,1 0-1,-1 0 0,0 0 1,1 0-1,-1 0 0,1 1 0,-1-1 1,1 0-1,-1 0 0,0 0 1,1 1-1,-1-1 0,1 0 0,-1 0 1,0 1-1,1-1 0,-1 0 1,0 1-1,1-1 0,-1 0 0,0 1 1,0-1-1,1 1 0,-1-1 1,0 0-1,0 1 0,0-1 0,0 1 1,0-1-1,1 1 0,-1-1 1,0 1-1,0-1 0,0 0 1,0 1-1,0-1 0,0 1 0,0-1 1,-1 1-1,1 34-6531,0-24 1329,0-5-1580</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0.627"/>
    </inkml:context>
    <inkml:brush xml:id="br0">
      <inkml:brushProperty name="width" value="0.025" units="cm"/>
      <inkml:brushProperty name="height" value="0.025" units="cm"/>
    </inkml:brush>
  </inkml:definitions>
  <inkml:trace contextRef="#ctx0" brushRef="#br0">128 215 4388,'13'-11'19129,"-26"16"-15400,-4 7-4748,12-7 1088,-6 2 440,1 1 1,0 1-1,0 0 0,1 0 0,0 1 0,1 0 0,0 0 0,1 1 1,0 0-1,-9 18 0,16-29-498,0 1-1,0-1 1,0 1 0,0-1 0,0 1-1,-1-1 1,1 0 0,0 1 0,0-1-1,0 1 1,0-1 0,0 1 0,1-1-1,-1 1 1,0-1 0,0 0 0,0 1-1,0-1 1,0 1 0,0-1 0,1 1-1,-1-1 1,0 0 0,0 1 0,1-1-1,-1 0 1,0 1 0,1-1 0,-1 0 0,0 1-1,1-1 1,-1 0 0,1 1 0,18 1 262,21-10-42,-20-1-231,-1-1 0,0-1 0,-1 0 0,0-1 0,-1-1 0,19-19 0,89-96 0,-117 119 0,3-3 0,0 0 0,0 0 0,-1-1 0,-1 0 0,0-1 0,11-26 0,-19 40 0,-1 0 0,0 0 0,0 0 0,0 0 0,0 0 0,0 0 0,0 0 0,0 0 0,0-1 0,0 1 0,1 0 0,-1 0 0,0 0 0,0 0 0,0 0 0,0 0 0,0-1 0,0 1 0,0 0 0,0 0 0,0 0 0,0 0 0,0 0 0,0-1 0,0 1 0,0 0 0,0 0 0,0 0 0,0 0 0,0 0 0,0-1 0,0 1 0,0 0 0,0 0 0,-1 0 0,1 0 0,0 0 0,0 0 0,0 0 0,0-1 0,0 1 0,0 0 0,0 0 0,0 0 0,-1 0 0,1 0 0,0 0 0,0 0 0,0 0 0,0 0 0,0 0 0,0 0 0,-1 0 0,1 0 0,0-1 0,0 1 0,0 0 0,0 0 0,0 0 0,-1 0 0,1 0 0,0 0 0,0 1 0,-13 6 0,-10 16 0,15-13 0,1 1 0,0 0 0,1 1 0,1-1 0,0 1 0,0 0 0,1 0 0,0 1 0,1-1 0,1 1 0,0-1 0,1 1 0,0 0 0,1 0 0,2 18 0,-2-29-45,1 1 1,0 0-1,0-1 0,0 1 0,0 0 1,1-1-1,-1 0 0,1 1 0,0-1 1,-1 0-1,1 1 0,0-1 0,0 0 1,0-1-1,1 1 0,-1 0 0,0 0 1,1-1-1,-1 0 0,6 3 0,-2-2-390,0 0 0,0 0-1,0-1 1,0 0 0,0 0-1,1 0 1,-1-1-1,9 0 1,9-2-7167</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1.916"/>
    </inkml:context>
    <inkml:brush xml:id="br0">
      <inkml:brushProperty name="width" value="0.025" units="cm"/>
      <inkml:brushProperty name="height" value="0.025" units="cm"/>
    </inkml:brush>
  </inkml:definitions>
  <inkml:trace contextRef="#ctx0" brushRef="#br0">32 1 15375,'0'0'9320,"0"58"-7270,0-22-608,0 7-257,-3 0-577,0-2-223,1-4-97,2-3-192,0-7-64,0-5 0,0-7-672,0-3-866,0-7-1441,-6-5-1313,-11 0-2210</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2.261"/>
    </inkml:context>
    <inkml:brush xml:id="br0">
      <inkml:brushProperty name="width" value="0.025" units="cm"/>
      <inkml:brushProperty name="height" value="0.025" units="cm"/>
    </inkml:brush>
  </inkml:definitions>
  <inkml:trace contextRef="#ctx0" brushRef="#br0">16 174 14061,'-3'-9'3027,"2"4"-2868,-2 0 451,1-1 0,1 0-1,-1 0 1,1 1 0,0-1 0,0 0 0,1-7 0,0 10-369,1 1 0,-1-1 0,1 0 0,-1 1 0,1-1 0,0 1 0,0-1 0,1 1 0,-1-1 0,0 1 0,1 0 0,-1-1 0,1 1 0,0 0 0,0 0 0,0 0 0,0 1 0,0-1 0,0 0 0,0 1 0,1-1 0,3-1 0,17-7 28,0 1-1,1 0 1,1 2 0,-1 1-1,1 1 1,0 1 0,0 2-1,1 0 1,-1 1 0,0 2 0,29 4-1,-44-4-279,0 0 0,0 1 0,-1 1 0,1 0-1,-1 0 1,0 1 0,1 0 0,-2 0 0,1 1 0,0 0 0,11 10-1,-17-12 60,1 0-1,-1 0 0,-1 0 1,1 0-1,0 0 0,-1 1 1,1-1-1,-1 1 0,0-1 1,0 1-1,-1 0 1,1 0-1,-1 0 0,0 0 1,0 0-1,0 0 0,0 0 1,-1 0-1,0 1 0,0-1 1,0 0-1,0 0 0,-1 0 1,1 1-1,-1-1 0,0 0 1,0 0-1,-1 0 0,-2 6 1,-1-2-15,0-1 0,0 0 0,0 0-1,-1-1 1,0 1 0,0-1 0,0-1 0,-1 1 0,0-1 0,0 0 0,0-1 0,-1 0 0,0 0 0,-11 4 0,8-3-25,0-2 1,1 1-1,-1-1 1,0-1-1,-1 0 1,1 0-1,0-1 1,0-1-1,-1 0 1,-17-2-1,28 2-55,1 0 0,-1-1 1,1 1-1,0 0 0,-1 0 0,1 0 0,-1 0 0,1-1 1,-1 1-1,1 0 0,0 0 0,-1-1 0,1 1 0,0 0 1,-1-1-1,1 1 0,0 0 0,-1-1 0,1 1 1,0-1-1,0 1 0,0 0 0,-1-1 0,1 1 0,0-1 1,0 1-1,0-1 0,0 1 0,0-1 0,0 1 0,0 0 1,0-1-1,0 1 0,0-2 0,7-15-5339,8 2-3604</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4.740"/>
    </inkml:context>
    <inkml:brush xml:id="br0">
      <inkml:brushProperty name="width" value="0.025" units="cm"/>
      <inkml:brushProperty name="height" value="0.025" units="cm"/>
    </inkml:brush>
  </inkml:definitions>
  <inkml:trace contextRef="#ctx0" brushRef="#br0">102 43 5862,'1'-2'1007,"0"1"0,-1-1 0,1 0 0,-1 0 0,1 0 1,-1 0-1,0 1 0,1-1 0,-1 0 0,0 0 0,0 0 0,-1 0 1,1 0-1,0 0 0,-1-2 0,1 3-777,-1 1 1,1-1-1,-1 0 1,1 0-1,-1 1 0,1-1 1,-1 1-1,0-1 0,1 0 1,-1 1-1,1-1 0,-1 1 1,0 0-1,0-1 0,1 1 1,-1-1-1,0 1 0,0 0 1,1 0-1,-1-1 1,0 1-1,0 0 0,0 0 1,-1 0-1,0 0-184,-1 0 0,0 1 1,0-1-1,0 1 0,1 0 0,-1 0 1,0 0-1,1 0 0,-1 0 0,1 0 1,-1 1-1,1-1 0,0 1 0,-1 0 1,1 0-1,0 0 0,0 0 0,-3 4 1,1 0 59,-1 0 1,2 0 0,-1 0 0,1 1 0,0-1-1,0 1 1,0 0 0,1 0 0,0 0-1,1 0 1,0 0 0,0 0 0,0 0-1,1 0 1,1 12 0,-1-18-93,1 0 1,0 1-1,0-1 1,0 0-1,-1 0 1,1 0-1,1 1 1,-1-1-1,0 0 1,0-1-1,0 1 1,0 0-1,1 0 1,-1 0-1,0-1 1,1 1-1,-1-1 0,1 1 1,-1-1-1,1 1 1,-1-1-1,0 0 1,1 0-1,-1 0 1,1 0-1,-1 0 1,1 0-1,-1 0 1,1 0-1,1-1 1,48-10 241,-37 5-228,-1 0 1,0-1-1,-1 0 0,20-16 1,-27 20-9,1-2 0,-2 1-1,1 0 1,0-1 0,-1 0 0,0 0 0,0 0 0,0-1 0,-1 1-1,0-1 1,0 0 0,4-11 0,-8 6 248,-8 19 186,-10 18 164,-3 38-618,21-60 0,0-1 0,0 1 0,1 0 0,-1 0 0,1 0 0,0 0 0,0 0 0,0 0 0,1 0 0,-1-1 0,1 1 0,0 0 0,0 0 0,3 6 0,-2-8-111,-1-1-1,1 1 1,0-1-1,0 0 1,0 1 0,-1-1-1,1 0 1,0-1-1,1 1 1,-1 0-1,0 0 1,0-1 0,0 1-1,0-1 1,0 0-1,1 0 1,-1 0 0,0 0-1,0 0 1,0 0-1,1 0 1,-1-1-1,0 1 1,0-1 0,0 1-1,3-2 1,2 0-600,0-1 0,0 0-1,0 0 1,0 0 0,0-1 0,8-6 0,32-39-9603,-27 22 2637</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5.099"/>
    </inkml:context>
    <inkml:brush xml:id="br0">
      <inkml:brushProperty name="width" value="0.025" units="cm"/>
      <inkml:brushProperty name="height" value="0.025" units="cm"/>
    </inkml:brush>
  </inkml:definitions>
  <inkml:trace contextRef="#ctx0" brushRef="#br0">151 0 8968,'0'0'15012,"-11"8"-13400,-90 71 3625,101-79-5220,-1 0 0,1 0 0,0 1 0,0-1 0,0 0 0,0 0 0,0 0 0,0 1 0,0-1 1,0 0-1,0 0 0,1 0 0,-1 0 0,0 1 0,0-1 0,0 0 0,0 0 0,0 0 0,0 1 0,0-1 0,0 0 0,0 0 0,1 0 0,-1 0 0,0 0 0,0 1 0,0-1 0,0 0 0,0 0 0,1 0 0,-1 0 0,0 0 0,0 0 0,0 0 0,1 0 0,-1 0 0,0 1 0,0-1 1,0 0-1,1 0 0,-1 0 0,0 0 0,0 0 0,0 0 0,0 0 0,1 0 0,-1 0 0,0-1 0,0 1 0,0 0 0,1 0 0,-1 0 0,0 0 0,0 0 0,27 2-75,32 0-1570,-58-2 1523,10-1-337,57 5-1189,-66-4 1668,0 0-1,-1 0 1,1 0 0,0 1 0,-1-1-1,1 1 1,0-1 0,-1 1 0,1-1 0,-1 1-1,1 0 1,-1 0 0,1 0 0,-1-1 0,1 2-1,-1-1 1,0 0 0,0 0 0,1 0-1,-1 1 1,0-1 0,0 0 0,0 1 0,-1-1-1,1 1 1,0-1 0,0 1 0,-1-1-1,1 1 1,-1 0 0,1-1 0,-1 3 0,0-2 93,-1 0 1,1-1 0,-1 1 0,1-1 0,-1 1 0,0-1-1,0 1 1,0-1 0,0 1 0,0-1 0,0 0 0,0 1-1,0-1 1,0 0 0,-1 0 0,1 0 0,-1 0-1,-2 1 1,-33 18 966,26-15-1055,2-1-33,-75 32 16,77-33-26,0-1 0,0 0 1,0 0-1,-1-1 0,1 0 1,0 0-1,-1-1 0,1 0 1,-15-1-1,22 0-15,0 1-1,0 0 1,-1 0-1,1 0 1,0-1 0,0 1-1,0 0 1,0 0-1,0 0 1,0-1 0,0 1-1,-1 0 1,1 0-1,0-1 1,0 1 0,0 0-1,0 0 1,0 0-1,0-1 1,0 1 0,0 0-1,0 0 1,0-1-1,0 1 1,0 0-1,0 0 1,1-1 0,-1 1-1,0 0 1,0 0-1,0-1 1,0 1 0,0 0-1,0 0 1,1 0-1,-1 0 1,0-1 0,0 1-1,0 0 1,0 0-1,1 0 1,-1 0 0,0-1-1,0 1 1,0 0-1,1 0 1,-1 0 0,11-9-2902,39-13-8800,-18 10 1677</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5.471"/>
    </inkml:context>
    <inkml:brush xml:id="br0">
      <inkml:brushProperty name="width" value="0.025" units="cm"/>
      <inkml:brushProperty name="height" value="0.025" units="cm"/>
    </inkml:brush>
  </inkml:definitions>
  <inkml:trace contextRef="#ctx0" brushRef="#br0">173 14 14926,'0'0'14622,"-9"-3"-12599,1 1-1943,0-1 0,0 2-1,0-1 1,0 1 0,0 0 0,-1 1-1,1 0 1,0 0 0,0 1-1,0 0 1,-1 0 0,1 1 0,0 0-1,-11 5 1,-6 8-80,24-6 0,16-3 0,32 2-456,-36-8 255,1 2 1,-1 0-1,1 0 1,-1 1-1,0 0 1,0 1-1,14 7 0,-23-10 213,-1 0-1,1 0 0,-1 0 0,1 0 0,-1 0 1,0 0-1,0 0 0,0 1 0,0-1 0,1 0 1,-2 1-1,1-1 0,0 1 0,0-1 0,0 1 1,-1 0-1,1-1 0,-1 1 0,1 0 0,-1-1 1,0 1-1,1 0 0,-1-1 0,0 1 1,0 0-1,0 0 0,-1-1 0,1 1 0,0 0 1,-1-1-1,1 1 0,-1 0 0,1-1 0,-1 1 1,0-1-1,1 1 0,-1-1 0,0 1 0,0-1 1,0 0-1,0 1 0,-1-1 0,-1 2 0,-4 5 236,0-1 0,0 0 0,-1-1 1,0 0-1,-16 10 0,16-11-240,0-1 1,1-1 0,-2 0 0,1 0-1,0 0 1,0-1 0,-1 0 0,1-1-1,-1 0 1,-16 0 0,24-1-43,1 0 1,-1 0-1,1-1 0,-1 1 0,1 0 1,-1 0-1,1 0 0,0-1 0,-1 1 1,1 0-1,-1-1 0,1 1 1,0 0-1,-1-1 0,1 1 0,0 0 1,-1-1-1,1 1 0,0-1 0,0 1 1,-1 0-1,1-1 0,0 1 1,0-1-1,0 1 0,0-1 0,0 1 1,-1-1-1,1 1 0,0-1 1,0 1-1,0-1 0,0 1 0,0-1 1,1 1-1,-1-1 0,0 1 0,0-1 1,0 1-1,0 0 0,0-1 1,1 1-1,-1-1 0,0 1 0,0-1 1,1 1-1,-1 0 0,0-1 0,1 1 1,-1-1-1,16-22-4563,5 5-2891,6-2-4245</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5.813"/>
    </inkml:context>
    <inkml:brush xml:id="br0">
      <inkml:brushProperty name="width" value="0.025" units="cm"/>
      <inkml:brushProperty name="height" value="0.025" units="cm"/>
    </inkml:brush>
  </inkml:definitions>
  <inkml:trace contextRef="#ctx0" brushRef="#br0">27 201 13901,'0'0'16368,"-7"71"-14479,-1-44-1280,0-1-609,6-1 0,0-5 0,2-2 0,0-7 0,0-4 0,2-7 0,3 0-577,0-7-2786,0-10-3235,-2-9-4420</inkml:trace>
  <inkml:trace contextRef="#ctx0" brushRef="#br0" timeOffset="1">25 1 18193,'0'0'14574,"-10"41"-16208,20-27-3394,3 0-3685</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6.251"/>
    </inkml:context>
    <inkml:brush xml:id="br0">
      <inkml:brushProperty name="width" value="0.025" units="cm"/>
      <inkml:brushProperty name="height" value="0.025" units="cm"/>
    </inkml:brush>
  </inkml:definitions>
  <inkml:trace contextRef="#ctx0" brushRef="#br0">1 100 17553,'0'0'11979,"7"-9"-10132,2-3-1593,0 1-1,1 0 1,16-13-1,-24 22-238,1-1-1,-1 1 0,1 0 1,0 0-1,0 0 1,0 0-1,0 0 0,0 1 1,0-1-1,0 1 0,0 0 1,1 0-1,-1 0 1,0 1-1,1-1 0,-1 1 1,1 0-1,-1-1 0,1 2 1,-1-1-1,0 0 1,1 1-1,-1-1 0,1 1 1,2 1-1,-4 0-14,-1-1 0,0 1 0,1-1 0,-1 1 0,0 0 0,0 0 0,0-1 0,-1 1 0,1 0 0,0 0 0,-1 0 0,1 0 0,-1 0 0,0 0 0,1 0 0,-1 0 0,0 0 0,0 0 0,-1 2 0,-2 42 0,-7-1 0,6-33 0,1 0 0,1 0 0,0 0 0,1 0 0,0 21 0,1-32 0,0 1 0,1-1 0,-1 0 0,0 0 0,1 1 0,-1-1 0,0 0 0,1 0 0,0 0 0,-1 1 0,1-1 0,0 0 0,-1 0 0,1 0 0,0 0 0,0 0 0,0 0 0,0-1 0,0 1 0,0 0 0,0 0 0,0-1 0,0 1 0,1 0 0,-1-1 0,0 1 0,0-1 0,1 0 0,-1 1 0,0-1 0,0 0 0,1 0 0,-1 0 0,0 0 0,1 0 0,-1 0 0,0 0 0,1 0 0,-1-1 0,0 1 0,0 0 0,1-1 0,-1 1 0,0-1 0,0 1 0,2-2 0,2 0 0,0 0 0,-1 0 0,1 0 0,0-1 0,-1 1 0,1-1 0,-1 0 0,0-1 0,0 1 0,7-8 0,-5 0 0,0-1 0,0 0 0,-1-1 0,-1 1 0,0-1 0,-1 0 0,0 0 0,-1 0 0,0 0 0,-1 0 0,-1 0 0,0-1 0,-2-13 0,2 25 0,0 0 0,0 0 0,-1 1 0,1-1 0,0 0 0,-1 0 0,0 1 0,1-1 0,-1 0 0,0 1 0,0-1 0,0 1 0,0-1 0,0 1 0,-2-2 0,-3 3 0,5 18 0,2-14-216,0 0-1,0 1 1,1-1 0,0 0-1,0 0 1,0 0 0,0 0-1,1 0 1,-1-1 0,1 1-1,0-1 1,0 1 0,1-1-1,-1 0 1,0 0 0,1-1-1,0 1 1,0-1 0,0 1-1,6 1 1,-1 1-820,1-1-1,0 0 1,0-1 0,1 0-1,-1-1 1,1 0 0,19 1 0,1-3-7463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5.086"/>
    </inkml:context>
    <inkml:brush xml:id="br0">
      <inkml:brushProperty name="width" value="0.025" units="cm"/>
      <inkml:brushProperty name="height" value="0.025" units="cm"/>
    </inkml:brush>
  </inkml:definitions>
  <inkml:trace contextRef="#ctx0" brushRef="#br0">107 1 17873,'0'0'10912,"-10"2"-9605,5-1-1221,1 1-1,-1-1 0,0 1 0,1 0 1,-1 0-1,1 0 0,-1 1 0,1 0 0,0 0 1,0 0-1,0 0 0,0 0 0,1 1 0,0-1 1,-1 1-1,1 0 0,1 0 0,-1 1 0,0-1 1,1 0-1,0 1 0,0 0 0,0-1 0,1 1 1,-1 5-1,0-4-57,0 0 0,1 0-1,0 0 1,0 0 0,1 1 0,-1-1 0,2 0-1,-1 0 1,0 1 0,1-1 0,3 10 0,-3-13-24,0 0 1,0-1-1,1 1 0,-1-1 1,1 0-1,-1 1 1,1-1-1,0 0 1,0 0-1,0 0 1,0 0-1,0 0 1,1 0-1,-1-1 1,0 1-1,1-1 1,-1 0-1,1 0 1,0 1-1,-1-2 1,1 1-1,0 0 1,-1 0-1,1-1 1,0 0-1,0 1 1,4-1-1,-2-1-4,1 1 0,0-1 0,-1-1 0,1 1 0,0-1 0,-1 0 0,1 0 0,-1 0 0,0-1 0,0 1 0,0-2 0,0 1 0,0 0 0,-1-1 0,0 0 0,1 0 0,-1 0 0,-1 0 0,1-1 0,-1 0 0,1 1 0,-1-1 0,-1-1 0,1 1 0,-1 0 0,0-1 0,0 1 0,0-1 0,-1 1 0,0-1 0,0 0 0,-1 1 0,1-1 0,-1 0 0,0 0 0,-1 0 0,0-5 0,-1 7-6,0 1 1,0-1-1,0 1 0,0 0 0,0-1 1,-1 1-1,1 0 0,-1 1 1,0-1-1,0 0 0,0 1 0,0 0 1,-1 0-1,1 0 0,0 0 1,-1 0-1,0 0 0,1 1 0,-1 0 1,0 0-1,0 0 0,1 0 1,-1 1-1,-7-1 0,7 1-18,0-1 0,0 1 0,0 0 0,0 0 0,0 1-1,0-1 1,0 1 0,0 0 0,0 0 0,0 0 0,-4 2 0,6-2 1,1 0 1,-1 0 0,1 0 0,-1 0-1,1 1 1,-1-1 0,1 0 0,0 1-1,0-1 1,-1 0 0,1 1 0,0 0-1,0-1 1,0 1 0,1-1 0,-1 1-1,0 0 1,1 0 0,-1 0 0,1-1-1,-1 1 1,1 0 0,0 3 0,0-3-240,0 0 0,0 0 1,0 0-1,1-1 0,-1 1 1,1 0-1,-1 0 0,1 0 1,-1-1-1,1 1 0,0 0 0,0-1 1,0 1-1,0-1 0,0 1 1,0-1-1,0 1 0,1-1 1,-1 0-1,0 0 0,1 0 1,-1 0-1,3 2 0,1-1-1044,0 1 0,0-1 0,0 0 0,1-1 0,-1 1 0,11 1 0,18-1-8634</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26.608"/>
    </inkml:context>
    <inkml:brush xml:id="br0">
      <inkml:brushProperty name="width" value="0.025" units="cm"/>
      <inkml:brushProperty name="height" value="0.025" units="cm"/>
    </inkml:brush>
  </inkml:definitions>
  <inkml:trace contextRef="#ctx0" brushRef="#br0">107 0 16047,'0'0'8264,"-10"1"-5371,6-1-2709,1 0 0,-1 1 0,0-1 0,0 1 0,0 0 0,1 0 0,-1 0-1,1 1 1,-1-1 0,1 1 0,-1 0 0,1 0 0,0 0 0,-4 3 0,4-1-10,-1 0 1,1 0-1,0 1 1,0-1-1,0 1 1,0 0-1,1 0 1,0 0-1,0 0 1,0 0-1,-2 10 1,2-9-116,1 1-1,0-1 1,0 0-1,1 0 1,0 0-1,0 0 1,0 1 0,2 6-1,-2-11-52,0 0 0,1 0 0,0-1 1,-1 1-1,1 0 0,0 0 0,0-1 0,0 1 0,0 0 0,1-1 0,-1 1 0,0-1 0,1 0 0,-1 1 1,0-1-1,1 0 0,0 0 0,-1 0 0,1 0 0,0 0 0,0 0 0,-1 0 0,1 0 0,0-1 1,0 1-1,0-1 0,0 0 0,0 1 0,3-1 0,2 0-6,1 0 0,0 0 0,-1-1 0,1 0 0,0 0 0,-1-1 0,1 0 0,-1 0 0,0-1 0,0 0 0,0 0 0,0-1 0,0 0 0,-1 0 0,0 0 0,9-8 0,-8 6 0,-1-1 0,1 0 0,-1 0 0,-1 0 0,1 0 0,-1-1 0,-1 0 0,1 0 0,-1 0 0,-1-1 0,1 1 0,-1-1 0,2-15 0,-32 90 0,26-60-60,0-1 0,0 0 0,1 0-1,-1 1 1,1-1 0,0 0 0,1 1 0,-1-1 0,1 0 0,0 0-1,1 0 1,-1 1 0,1-1 0,3 6 0,-3-8-124,0-1 1,0 1 0,0-1-1,1 0 1,-1 1-1,1-1 1,-1 0-1,1-1 1,0 1 0,0 0-1,0-1 1,0 1-1,0-1 1,0 0-1,0 0 1,0 0 0,1-1-1,-1 1 1,0-1-1,1 0 1,-1 1-1,0-2 1,0 1 0,6-1-1,20-2-9318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3.876"/>
    </inkml:context>
    <inkml:brush xml:id="br0">
      <inkml:brushProperty name="width" value="0.025" units="cm"/>
      <inkml:brushProperty name="height" value="0.025" units="cm"/>
    </inkml:brush>
  </inkml:definitions>
  <inkml:trace contextRef="#ctx0" brushRef="#br0">150 86 11563,'34'-35'10499,"-33"34"-10211,0 0 0,0 0 0,0-1 0,0 1 0,0 0 0,0-1 0,0 1 0,-1-1 0,1 1 0,0-1-1,-1 1 1,1-1 0,-1 0 0,0 1 0,1-1 0,-1 1 0,0-1 0,0 0 0,0 1 0,0-1 0,-1 0 0,1 1 0,0-1-1,-1 1 1,1-1 0,-2-2 0,1 3-206,-1 0-1,1 0 0,-1 0 1,1 1-1,-1-1 1,1 0-1,-1 1 1,0 0-1,1-1 0,-1 1 1,0 0-1,1 0 1,-1 0-1,0 0 0,0 0 1,1 0-1,-1 0 1,0 1-1,1-1 1,-1 0-1,1 1 0,-3 1 1,-34 15 52,34-14-123,0 0 0,0 0 0,1 1 0,0-1 0,0 1-1,0 0 1,0 0 0,-3 6 0,6-9-10,-1 0 1,1 0-1,-1 0 0,1 0 1,-1 0-1,1 0 0,0 0 1,-1 0-1,1 0 0,0 0 1,0 0-1,-1 0 0,1 0 1,0 0-1,0 0 0,0 0 1,1 0-1,-1 0 0,0 0 1,0 0-1,1 0 0,-1 0 1,0 0-1,1 0 0,-1 0 1,1 0-1,-1 0 0,1 0 1,0 0-1,-1 0 0,1 0 1,0-1-1,-1 1 0,1 0 1,0 0-1,0-1 0,0 1 1,0-1-1,0 1 0,0-1 1,0 1-1,1 0 0,50 11-209,21 6-312,-70-17 502,1 1 0,-1-1 0,0 0 0,0 1 0,0 0-1,0 0 1,0 0 0,0 0 0,0 1 0,-1-1 0,1 1 0,-1-1 0,0 1 0,1 0 0,-1 0 0,2 5 0,-3-7 29,0 1-1,-1-1 1,1 1 0,-1 0 0,0-1 0,1 1 0,-1-1 0,0 1 0,0 0 0,0-1 0,0 1 0,0 0 0,0-1-1,-1 1 1,1-1 0,0 1 0,-1 0 0,1-1 0,-1 1 0,0-1 0,1 0 0,-1 1 0,0-1 0,-1 2 0,-1 0 51,0 0 0,0 0 0,0-1 0,0 0 0,-1 1 0,1-1 0,-1 0 1,1-1-1,-8 3 0,-4 1 120,0-1 0,-1 0 0,0-2 0,-16 2 0,16-3-283,0 0-1,0-1 1,1-1-1,-18-3 1,31 4 57,0 0 0,0-1 0,1 1 0,-1-1 0,0 0 0,0 1 1,0-1-1,0 0 0,0 0 0,1 0 0,-1-1 0,0 1 0,1 0 0,-1 0 0,1-1 1,0 1-1,-3-4 0,3 3-10,1 0 1,0 0-1,-1 0 0,1 0 1,0 0-1,0 0 1,0 0-1,1 0 0,-1 1 1,0-1-1,1 0 1,-1 0-1,1 0 0,0 0 1,-1 0-1,1 1 0,0-1 1,0 0-1,0 1 1,1-1-1,-1 0 0,0 1 1,2-2-1,55-55-9448,-22 22 1729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4.252"/>
    </inkml:context>
    <inkml:brush xml:id="br0">
      <inkml:brushProperty name="width" value="0.025" units="cm"/>
      <inkml:brushProperty name="height" value="0.025" units="cm"/>
    </inkml:brush>
  </inkml:definitions>
  <inkml:trace contextRef="#ctx0" brushRef="#br0">90 1 19090,'0'0'11670,"-1"11"-10421,-2 34-970,-4 89 115,7-116-380,1-1 0,1 1 0,0-1 1,1 0-1,11 32 0,-12-45-414,5 18-5369,-7-22 5642,0 0-1,1 0 1,-1 0-1,0 1 1,0-1 0,0 0-1,0 1 1,0-1-1,0 0 1,0 0-1,0 1 1,0-1 0,0 0-1,0 0 1,0 1-1,0-1 1,0 0-1,0 0 1,0 1 0,0-1-1,0 0 1,0 1-1,0-1 1,0 0-1,-1 0 1,1 1 0,0-1-1,0 0 1,0 0-1,0 0 1,-1 1 0,1-1-1,0 0 1,0 0-1,0 0 1,-1 0-1,1 1 1,0-1 0,0 0-1,-1 0 1,1 0-1,0 0 1,0 0-1,-1 0 1,1 0 0,0 0-1,-1 0 1,1 0-1,0 0 1,0 0-1,-1 0 1,1 0 0,0 0-1,0 0 1,-1 0-1,1 0 1,-1 0-1,-11-5-7516</inkml:trace>
  <inkml:trace contextRef="#ctx0" brushRef="#br0" timeOffset="1">1 210 11851,'0'0'13805,"26"-48"-13036,3 47-513,5-1-192,7 2-128,-2 0-1826,-3 0-1985,-3 0-2211,-8 0-1633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5.040"/>
    </inkml:context>
    <inkml:brush xml:id="br0">
      <inkml:brushProperty name="width" value="0.025" units="cm"/>
      <inkml:brushProperty name="height" value="0.025" units="cm"/>
    </inkml:brush>
  </inkml:definitions>
  <inkml:trace contextRef="#ctx0" brushRef="#br0">70 225 8008,'0'0'19848,"-10"11"-18151,4-4-1484,1-1-22,-1 0-1,1 0 1,1 0 0,-1 0-1,1 1 1,0-1 0,0 1 0,1 0-1,0 1 1,1-1 0,-1 0 0,1 1-1,-1 10 1,3-18-188,0 1 1,0 0-1,0-1 1,0 1-1,0 0 0,0 0 1,0-1-1,0 1 1,0 0-1,0-1 1,1 1-1,-1 0 0,0-1 1,0 1-1,1 0 1,-1-1-1,1 1 0,-1-1 1,0 1-1,1-1 1,-1 1-1,1-1 0,-1 1 1,1-1-1,0 1 1,-1-1-1,1 1 1,-1-1-1,1 0 0,1 1 1,24-5 104,-20 2-92,0-1 1,0 0 0,-1 0 0,1 0-1,-1-1 1,8-6 0,-6 3-63,0-1 1,-1 0-1,0 0 1,0-1-1,0 1 0,-1-1 1,0 0-1,-1-1 0,0 1 1,5-19-1,-13 65 43,2-23 43,0 0 0,1 0-1,1 1 1,0-1 0,1 1 0,3 16 0,-3-29-31,0 1 0,0-1 0,0 1 1,0-1-1,0 1 0,0-1 0,1 0 1,-1 1-1,1-1 0,-1 0 0,1 0 1,0 0-1,0-1 0,0 1 0,0 0 1,3 1-1,-1-1-5,-1-1 1,1 0 0,0 1-1,-1-2 1,1 1 0,0 0-1,0-1 1,-1 0-1,1 0 1,0 0 0,0 0-1,0 0 1,-1-1-1,8-2 1,-4 1-5,0-1 0,0 0 0,0 0 0,0-1 0,0 0 0,-1 0 0,0-1 0,0 0 0,0 0 0,0 0 0,-1-1 0,0 1 0,0-1 0,6-11 0,1-1 0,0-1 0,-2-1 0,15-39 0,-17 33 0,-1 0 0,-1 0 0,-2 0 0,0-1 0,-1-50 0,-3 77 0,0 0 0,0-1 0,1 1 0,-1-1 0,0 1 0,0-1 0,0 1 0,0-1 0,0 1 0,0-1 0,0 1 0,0-1 0,0 1 0,0 0 0,0-1 0,0 1 0,0-1 0,0 1 0,0-1 0,-1 1 0,1-1 0,0 1 0,0-1 0,-1 1 0,1 0 0,0-1 0,0 1 0,-1 0 0,1-1 0,0 1 0,-1 0 0,1-1 0,-1 1 0,1 0 0,0-1 0,-1 1 0,1 0 0,-1 0 0,1 0 0,-1 0 0,1-1 0,0 1 0,-1 0 0,1 0 0,-1 0 0,1 0 0,-1 0 0,1 0 0,-1 0 0,1 0 0,-1 0 0,1 0 0,-2 1 0,1 0 0,-1 0 0,0 0 0,1 0 0,-1 0 0,1 1 0,-1-1 0,1 1 0,0-1 0,0 1 0,0-1 0,-1 1 0,0 3 0,-6 14 0,1 1 0,1 0 0,1 1 0,0-1 0,2 1 0,-1 23 0,2-29 0,2 1 0,0 0 0,1 0 0,1 0 0,0 0 0,1-1 0,0 1 0,10 24 0,-11-37 0,-1 0 0,0 0 0,1-1 0,-1 1 0,1 0 0,0-1 0,0 0 0,0 1 0,0-1 0,0 0 0,0 0 0,1 0 0,-1-1 0,1 1 0,-1 0 0,1-1 0,0 0 0,3 2 0,-5-3 0,0 0 0,0 0 0,0 1 0,0-1 0,0 0 0,0-1 0,0 1 0,0 0 0,0 0 0,0 0 0,0 0 0,0-1 0,0 1 0,0-1 0,0 1 0,-1 0 0,1-1 0,0 1 0,0-1 0,0 0 0,0 0 0,1-1 0,-1 0 0,1 0 0,-1 0 0,0 0 0,0 0 0,0 0 0,0-1 0,-1 1 0,1 0 0,0 0 0,-1-1 0,1-3 0,1-9 0,-1 0 0,0-1 0,-2-20 0,1 33 0,0 1 0,-1-1 0,1 1 0,0-1 0,-1 0 0,1 1 0,-1-1 0,0 1 0,0-1 0,0 1 0,0 0 0,0-1 0,0 1 0,-1 0 0,1 0 0,-1 0 0,0 0 0,1 0 0,-1 0 0,0 0 0,0 0 0,0 1 0,0-1 0,-1 1 0,1 0 0,0-1 0,-1 1 0,-2-1 0,4 2 0,1 0 0,-1 0 0,0 0 0,1 0 0,-1 0 0,0 0 0,1 0 0,-1 0 0,0 0 0,1 0 0,-1 0 0,1 0 0,-1 1 0,0-1 0,1 0 0,-1 0 0,1 1 0,-1-1 0,1 0 0,-1 1 0,1-1 0,-1 0 0,1 1 0,-1-1 0,1 1 0,-1-1 0,1 1 0,0-1 0,-1 1 0,0 1 0,-2 23 0,3-19 0,1-1 0,0 1 0,0 0 0,0-1 0,1 1 0,-1-1 0,4 6 0,-2-7 0,1 1 0,0-1 0,0 0 0,0-1 0,0 1 0,0-1 0,1 1 0,-1-2 0,1 1 0,0 0 0,0-1 0,0 0 0,0 0 0,1 0 0,-1-1 0,0 0 0,1 0 0,-1 0 0,1 0 0,-1-1 0,1 0 0,7-1 0,-5 0 0,-1 1 0,1-1 0,-1-1 0,1 0 0,-1 0 0,0 0 0,0-1 0,0 0 0,0 0 0,-1 0 0,1-1 0,-1 0 0,0-1 0,0 0 0,10-9 0,-11 8 0,1-1 0,-2 1 0,1-1 0,-1 0 0,0 0 0,0-1 0,-1 1 0,0-1 0,0 0 0,-1 1 0,0-1 0,1-10 0,-3 19 0,0-1 0,0 0 0,0 0 0,0 0 0,0 0 0,0 0 0,0 1 0,0-1 0,0 0 0,0 0 0,0 0 0,-1 0 0,1 0 0,0 1 0,0-1 0,0 0 0,0 0 0,0 0 0,-1 0 0,1 0 0,0 0 0,0 0 0,0 0 0,0 0 0,0 0 0,-1 0 0,1 0 0,0 0 0,0 0 0,0 0 0,0 0 0,-1 0 0,1 0 0,0 0 0,0 0 0,0 0 0,0 0 0,-1 0 0,1 0 0,0 0 0,0 0 0,0 0 0,0 0 0,-1 0 0,1 0 0,0 0 0,0 0 0,0-1 0,0 1 0,0 0 0,0 0 0,-1 0 0,1 0 0,0 0 0,0-1 0,0 1 0,0 0 0,0 0 0,0 0 0,0 0 0,0 0 0,0-1 0,0 1 0,0 0 0,-8 10 0,2 1 0,0 0 0,2 0 0,-1 1 0,1-1 0,1 1 0,0 0 0,1 0 0,0 0 0,1 1 0,0-1 0,2 21 0,-1-32-84,0 0-1,0 0 1,0 0-1,0 0 1,0-1-1,0 1 1,0 0 0,1 0-1,-1 0 1,0 0-1,1 0 1,-1 0 0,0-1-1,1 1 1,-1 0-1,1 0 1,-1 0-1,1-1 1,0 1 0,-1 0-1,1-1 1,0 1-1,-1 0 1,1-1-1,0 1 1,0-1 0,0 0-1,-1 1 1,1-1-1,0 1 1,0-1 0,0 0-1,0 0 1,0 1-1,0-1 1,0 0-1,0 0 1,-1 0 0,1 0-1,0 0 1,0 0-1,2-1 1,-1 1-367,0-1 0,0 0 1,0 0-1,0 0 0,0 0 0,-1 0 0,1 0 1,0 0-1,0 0 0,-1-1 0,1 1 0,-1-1 1,1 1-1,-1-1 0,0 1 0,1-1 0,1-3 1,6-22-9907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5.379"/>
    </inkml:context>
    <inkml:brush xml:id="br0">
      <inkml:brushProperty name="width" value="0.025" units="cm"/>
      <inkml:brushProperty name="height" value="0.025" units="cm"/>
    </inkml:brush>
  </inkml:definitions>
  <inkml:trace contextRef="#ctx0" brushRef="#br0">1 1 20083,'0'0'11467,"58"7"-20756,-38 3 2691,2 0-6567</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35.709"/>
    </inkml:context>
    <inkml:brush xml:id="br0">
      <inkml:brushProperty name="width" value="0.025" units="cm"/>
      <inkml:brushProperty name="height" value="0.025" units="cm"/>
    </inkml:brush>
  </inkml:definitions>
  <inkml:trace contextRef="#ctx0" brushRef="#br0">142 0 11050,'0'0'19768,"-5"7"-18315,-77 65-957,82-71-503,-1 0 0,0-1 0,0 1 0,0 0-1,0 0 1,1 0 0,-1-1 0,0 1 0,1 0 0,-1 0 0,1 0 0,-1 0 0,1 0-1,-1 0 1,1 0 0,0 0 0,-1 1 0,1-1 0,0 2 0,0-2-9,0-1 0,1 1 0,-1 0 0,0-1 0,1 1 0,-1 0 0,1-1 0,-1 1 0,1-1 1,-1 1-1,1-1 0,0 1 0,-1-1 0,1 1 0,0-1 0,-1 1 0,1-1 0,0 0 0,-1 1 0,1-1 0,1 0 1,57 8-851,-35-6 569,-14 0 231,1 0 0,-1 1 0,0 0 0,0 1 0,0 0 0,10 6 0,-19-9 92,0-1 1,0 1 0,0 0 0,0 0 0,0 0 0,1 0 0,-1 0 0,-1 0 0,1 0 0,0 0 0,0 0 0,0 0 0,-1 1 0,1-1 0,0 0 0,-1 0 0,1 1 0,-1-1 0,0 0 0,1 1 0,-1 1 0,0-1 48,-1 1 0,0-1 0,1 0 0,-1 0-1,0 0 1,0 0 0,0 0 0,-1 0 0,1 0 0,0 0 0,-1-1-1,1 1 1,-1 0 0,0-1 0,1 1 0,-1-1 0,0 0 0,-2 2 0,-9 7-67,0-1 0,-1 0 1,1-1-1,-2-1 1,1 0-1,-1-1 1,0-1-1,0 0 1,-1-1-1,1 0 1,-22 1-1,37-4-93,-1-1 0,0 0 0,1 0-1,-1 0 1,0 0 0,1 0 0,-1-1 0,1 1 0,-1 0-1,0 0 1,1 0 0,-1 0 0,1-1 0,-1 1 0,0 0 0,1 0-1,-1-1 1,1 1 0,-1-1 0,1 1 0,-1 0 0,1-1 0,0 1-1,-1-1 1,1 1 0,-1-1 0,1 1 0,0-1 0,0 1-1,-1-1 1,1 0 0,0 1 0,0-1 0,-1 1 0,1-1 0,0 0-1,0 1 1,0-1 0,0 1 0,0-1 0,0 0 0,0 1-1,0-1 1,0 0 0,0 1 0,1-1 0,-1 1 0,0-1 0,0 0-1,1 0 1,0-2-828,0 0 0,1 0 0,-1 0 0,1 0 0,0 1-1,-1-1 1,1 0 0,0 1 0,3-3 0,19-13-10372</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46.593"/>
    </inkml:context>
    <inkml:brush xml:id="br0">
      <inkml:brushProperty name="width" value="0.025" units="cm"/>
      <inkml:brushProperty name="height" value="0.025" units="cm"/>
    </inkml:brush>
  </inkml:definitions>
  <inkml:trace contextRef="#ctx0" brushRef="#br0">29 1 18962,'0'0'7927,"0"9"-6747,0 3-911,0 95 1551,-18 143-1,13-215-1424,1 53 0,3-88-395,1 0 0,0 1 0,0-1 0,0 0 0,0 1 0,0-1 0,0 0 0,-1 1 0,1-1 0,0 0 0,0 1 0,0-1 0,0 0 0,0 1 0,0-1 0,0 0 0,1 1 0,-1-1 0,0 0 0,0 1 0,0-1 0,0 0 0,0 0 0,0 1 0,1-1 0,-1 0 0,0 1 0,0-1 0,0 0 0,1 0 0,-1 0 0,0 1 0,0-1 0,1 0 0,-1 0 0,0 0 0,0 1 0,1-1 0,-1 0 0,0 0 0,1 0 0,-1 0 0,0 0 0,1 0 0,-1 0 0,0 0 0,1 0 0,-1 0 0,0 0 0,1 0 0,-1 0 0,0 0 0,0 0 0,1 0 0,-1 0 0,0 0 0,1 0 0,-1 0 0,0 0 0,1-1 0,-1 1 0,0 0 0,0 0 0,1 0 0,-1-1 0,16-17 0,-8-8 0,-1 1 0,0-1 0,-2 0 0,3-48 0,-8 67 0,-1 23 0,-1-2 0,0 0 0,2 0 0,0 0 0,0 0 0,4 19 0,-3-31 0,-1 1 0,1-1 0,-1 1 0,1-1 0,0 0 0,0 1 0,1-1 0,-1 0 0,0 0 0,1 0 0,-1 0 0,1 0 0,-1 0 0,1 0 0,0 0 0,0-1 0,0 1 0,0-1 0,0 1 0,0-1 0,1 0 0,-1 0 0,0 0 0,1 0 0,-1 0 0,1-1 0,-1 1 0,0-1 0,1 1 0,0-1 0,-1 0 0,1 0 0,-1 0 0,1 0 0,-1 0 0,5-2 0,0 0 0,-1 0 0,0 0 0,0-1 0,-1 0 0,1 0 0,-1 0 0,1-1 0,-1 1 0,0-1 0,0-1 0,-1 1 0,1-1 0,-1 0 0,0 0 0,0 0 0,0 0 0,-1-1 0,3-6 0,5-8 0,-2 0 0,0 0 0,11-41 0,-27 146 0,5-74 0,-3 8 0,1 1 0,0-1 0,2 1 0,0 0 0,2 0 0,3 38 0,-3-58 0,0 1 0,0-1 0,1 1 0,-1-1 0,0 1 0,1-1 0,-1 1 0,0-1 0,1 0 0,-1 1 0,1-1 0,-1 1 0,1-1 0,-1 0 0,1 0 0,-1 1 0,1-1 0,-1 0 0,1 0 0,-1 1 0,1-1 0,-1 0 0,1 0 0,0 0 0,-1 0 0,1 0 0,-1 0 0,1 0 0,0 0 0,-1 0 0,1 0 0,-1 0 0,1-1 0,-1 1 0,1 0 0,-1 0 0,2-1 0,19-10 0,-17 7-299,-1 1 0,0-1 0,0-1 0,0 1 0,-1 0-1,0-1 1,1 1 0,1-8 0,7-43-6421,-9 17-2606</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46.968"/>
    </inkml:context>
    <inkml:brush xml:id="br0">
      <inkml:brushProperty name="width" value="0.025" units="cm"/>
      <inkml:brushProperty name="height" value="0.025" units="cm"/>
    </inkml:brush>
  </inkml:definitions>
  <inkml:trace contextRef="#ctx0" brushRef="#br0">4 1 17809,'0'0'12748,"-3"60"-12620,21-47-705,2-4-2369,3-3-2243,3-5-3844</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47.310"/>
    </inkml:context>
    <inkml:brush xml:id="br0">
      <inkml:brushProperty name="width" value="0.025" units="cm"/>
      <inkml:brushProperty name="height" value="0.025" units="cm"/>
    </inkml:brush>
  </inkml:definitions>
  <inkml:trace contextRef="#ctx0" brushRef="#br0">181 1 12172,'0'0'14808,"-9"7"-12325,-101 69 821,112-72-3637,11-1-475,22-2-1095,-28 0 1482,-2-1 277,0 1-1,-1-1 1,1 1-1,0 0 0,-1 1 1,1-1-1,-1 1 1,0 0-1,1 0 0,-1 0 1,0 1-1,0-1 1,0 1-1,-1 0 0,1 0 1,-1 1-1,1-1 1,-1 1-1,0-1 0,4 8 1,-5-8 308,-1 0 0,1 0 0,-1 1 0,0-1 0,0 0 0,0 0 0,-1 1 0,1-1 0,-1 0 0,1 1 0,-1-1 0,0 1 0,-1-1 0,1 0 0,0 1 0,-1-1 0,0 0 0,0 1 0,0-1 0,0 0 0,0 0 1,-1 0-1,1 0 0,-1 0 0,0 0 0,0 0 0,0-1 0,0 1 0,-5 3 0,0 0-71,-1 0 0,0 0 0,-1-1 0,1 0 0,-1 0 0,0-1-1,-1 0 1,1-1 0,0 0 0,-1 0 0,0-1 0,0 0 0,0-1 0,0 0 0,1-1 0,-14-1 0,22 1-168,0 0 1,0 0-1,0 0 1,0 0-1,0 0 1,0-1-1,0 1 0,0 0 1,0-1-1,0 1 1,0-1-1,0 1 1,1-1-1,-1 1 0,0-1 1,0 1-1,0-1 1,1 0-1,-1 1 1,0-1-1,1 0 0,-1 0 1,1 0-1,-1 1 1,1-1-1,-1 0 1,1 0-1,0 0 0,-1 0 1,1 0-1,0 0 1,0 0-1,0 0 0,-1 0 1,1 0-1,0 0 1,0 0-1,0 0 1,1 0-1,-1 0 0,0 0 1,0 0-1,1 0 1,-1 0-1,0 0 1,1 1-1,-1-1 0,1 0 1,-1 0-1,1 0 1,-1 0-1,1 1 1,0-1-1,-1 0 0,1 1 1,0-1-1,0 0 1,-1 1-1,1-1 1,0 1-1,0-1 0,0 1 1,0-1-1,1 1 1,48-20-11313,-22 9 1676</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47.667"/>
    </inkml:context>
    <inkml:brush xml:id="br0">
      <inkml:brushProperty name="width" value="0.025" units="cm"/>
      <inkml:brushProperty name="height" value="0.025" units="cm"/>
    </inkml:brush>
  </inkml:definitions>
  <inkml:trace contextRef="#ctx0" brushRef="#br0">51 327 10570,'0'0'19042,"-8"12"-18807,5-7-238,-26 46 513,27-47-440,1 0 1,-1 0-1,1-1 1,0 1-1,0 0 1,0 0-1,0 1 1,1-1-1,0 0 1,0 0-1,0 0 1,0 0-1,1 0 1,1 8-1,-1-11-63,0 0 0,0 0 0,-1 0 0,1 0 0,0 0 0,0 0 0,0 0 0,0-1 0,0 1 0,0 0 0,1-1 0,-1 1 0,0-1 0,0 1 0,0-1 0,1 1 0,-1-1 0,0 0 0,0 0 0,1 1 0,-1-1 0,0 0 0,1 0 0,-1 0 0,0-1 0,0 1 0,1 0 0,-1 0 1,0-1-1,0 1 0,1-1 0,-1 1 0,0-1 0,0 1 0,2-2 0,41-23 156,-23 6-181,0-2-1,-1-1 0,-2 0 1,0-2-1,-2 0 0,22-40 1,-27 42 23,-1 0 0,-1 0 0,0-1 0,-2-1 0,-1 1 0,-1-1 0,-1 0 0,2-29 0,-7 53-4,1 1 1,0-1-1,-1 0 1,1 1-1,0-1 1,-1 1-1,1-1 0,0 0 1,-1 0-1,1 1 1,-1-1-1,1 0 0,-1 0 1,1 1-1,-1-1 1,1 0-1,-1 0 0,1 0 1,-1 0-1,1 0 1,-1 0-1,1 0 1,-1 0-1,1 0 0,-1 0 1,1 0-1,-1 0 1,1 0-1,-1 0 0,1 0 1,-1-1-1,1 1 1,-1 0-1,1 0 1,0-1-1,-1 1 0,1 0 1,-1 0-1,1-1 1,0 1-1,-1 0 0,1-1 1,0 1-1,-1-1 1,1 1-1,0-1 0,-1 1 1,1 0-1,0-1 1,0 1-1,0-1 1,0 1-1,-1-1 0,1 1 1,0-1-1,0 1 1,0-1-1,0 1 0,0-1 1,0 1-1,0-1 1,0 1-1,0-1 1,1 1-1,-1-1 0,0 1 1,0-1-1,0 1 1,1-1-1,-33 34 167,28-29-147,-3 4 2,-48 64 387,51-67-382,0 1 0,1 0-1,0 1 1,0-1-1,0 0 1,1 1 0,0 0-1,0-1 1,1 1-1,-1 12 1,2-18-28,1 0 0,-1 1 0,0-1 0,1 0 0,0 0 0,-1 0 0,1 0 0,0 0 0,-1 0 0,1 0 0,0 0 0,0 0 0,0 0 0,0-1 0,0 1 0,0 0 0,0 0 0,0-1 0,0 1 0,0-1 0,1 1 0,-1-1 0,0 1 0,0-1 0,0 0 0,1 0 0,-1 0 0,2 1 0,48 4 0,-32-4 0,-16-1 0,0 1 0,1-1 0,-1 1 0,1 0 0,-1-1 0,0 1 0,1 1 0,-1-1 0,0 0 0,0 1 0,0 0 0,0-1 0,0 1 0,0 1 0,-1-1 0,1 0 0,-1 1 0,1-1 0,-1 1 0,0-1 0,3 6 0,-2-1 0,-1 0 0,0 0 0,-1 1 0,1-1 0,-1 0 0,-1 1 0,1-1 0,-1 1 0,-1 7 0,-8 42-1234,3-35-316,6-23 1480,0 1 0,0 0 0,0 0 0,0 0-1,-1 0 1,1 0 0,0 0 0,0 0 0,0 0 0,0 0-1,0 0 1,0 0 0,0-1 0,0 1 0,0 0-1,0 0 1,0 0 0,-1 0 0,1 0 0,0 0-1,0 0 1,0 0 0,0 0 0,0 0 0,0 0 0,0 0-1,0 0 1,0 0 0,-1 0 0,1 0 0,1-14-6486,1-1-3197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5.444"/>
    </inkml:context>
    <inkml:brush xml:id="br0">
      <inkml:brushProperty name="width" value="0.025" units="cm"/>
      <inkml:brushProperty name="height" value="0.025" units="cm"/>
    </inkml:brush>
  </inkml:definitions>
  <inkml:trace contextRef="#ctx0" brushRef="#br0">177 1 20083,'0'0'4490,"-12"0"-1181,3 0-2926,0 0 0,0 1 0,0 1 0,0-1 0,0 1 0,0 1-1,-14 6 1,17-7-276,1 1 1,0 0-1,0 0 0,1 0 0,-1 0 0,1 1 0,-1 0 1,1 0-1,0 0 0,1 0 0,-1 1 0,1-1 0,0 1 1,0 0-1,0 0 0,-3 8 0,5-10-107,0 0 0,0 0 0,0 1 0,0-1 0,0 1 0,1-1 0,0 1 0,-1-1 0,1 1 0,1-1 0,-1 1 0,0-1 0,1 0 0,0 1 0,-1-1 0,2 1 0,-1-1 0,0 0 0,0 0 0,1 0 0,0 0 0,0 0 0,0 0 0,0 0 0,0 0 0,0-1 0,1 1 0,-1-1 0,1 1 0,0-1 0,0 0 0,0 0 0,0-1 0,0 1 0,0 0 0,0-1 0,0 0 0,1 0 0,5 1 0,-3 0 0,0 0 0,0-1 0,0 0 0,0-1 0,0 1 0,0-1 0,0 0 0,0 0 0,0-1 0,0 0 0,0 0 0,0 0 0,-1-1 0,1 0 0,0 0 0,-1-1 0,1 1 0,-1-1 0,0 0 0,0-1 0,0 1 0,8-8 0,-10 8 1,0-1 0,0 0 0,-1 0 0,1 0 0,-1-1 0,1 1 0,-1-1 0,-1 1 0,1-1 0,-1 0 0,1 1 0,-2-1 0,1 0 0,0 0 0,-1 0 0,0 0 0,0 0 0,-1-9 0,0 11-24,0 0 1,-1-1-1,1 1 1,0 0-1,-1 0 1,0 0 0,0 0-1,0 0 1,0 0-1,0 1 1,0-1-1,-1 1 1,0-1 0,1 1-1,-1 0 1,0 0-1,0 0 1,0 0-1,0 1 1,0-1-1,0 1 1,-1 0 0,1 0-1,0 0 1,-1 0-1,-6 0 1,-57-2-5645,23 8-3021,1 8-6671</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48.230"/>
    </inkml:context>
    <inkml:brush xml:id="br0">
      <inkml:brushProperty name="width" value="0.025" units="cm"/>
      <inkml:brushProperty name="height" value="0.025" units="cm"/>
    </inkml:brush>
  </inkml:definitions>
  <inkml:trace contextRef="#ctx0" brushRef="#br0">0 111 18033,'0'0'11232,"9"6"-9737,29 18-449,-37-23-1024,1 0 1,-1-1-1,1 1 0,-1-1 0,1 1 0,0-1 1,-1 0-1,1 1 0,0-1 0,-1 0 0,1 0 1,0 0-1,-1 0 0,1-1 0,0 1 0,-1 0 1,1-1-1,-1 1 0,1-1 0,0 0 1,-1 1-1,0-1 0,1 0 0,-1 0 0,1 0 1,-1 0-1,0 0 0,0 0 0,1 0 0,0-2 1,26-40 248,-27 41-270,1-3-1,1-1 0,-1 0 0,-1 0 0,1 0 0,-1 0 0,0 0 0,-1 0 0,1-10 0,-1 15 0,0 0 0,0 0 0,-1 0 0,1 0 0,0 0 0,0 0 0,0 0 0,-1 0 0,1 0 0,-1 0 0,1 0 0,-1 0 0,1 0 0,-1 0 0,1 0 0,-1 0 0,0 0 0,1 1 0,-1-1 0,0 0 0,-1 0 0,1 0 0,-1 1 0,1 0 0,0 0 0,-1 0 0,1 0 0,-1 0 0,1 0 0,0 0 0,-1 0 0,1 1 0,0-1 0,-1 0 0,1 1 0,0-1 0,-1 1 0,1 0 0,0-1 0,0 1 0,-1 0 0,1 0 0,-1 1 0,-8 7 0,2 1 0,-1 0 0,1 0 0,1 1 0,0 0 0,0 0 0,1 0 0,1 1 0,0 0 0,0 0 0,-3 14 0,8-25 0,-1 0 0,1 0 0,0 0 0,-1 1 0,1-1 0,0 0 0,-1 0 0,1 0 0,0 0 0,0 1 0,0-1 0,0 0 0,0 0 0,1 0 0,-1 1 0,0-1 0,0 0 0,1 0 0,-1 0 0,1 0 0,-1 0 0,1 1 0,-1-1 0,1 0 0,0 0 0,0 0 0,-1-1 0,1 1 0,0 0 0,2 1 0,-1-1 0,1 0 0,0-1 0,0 1 0,0-1 0,0 0 0,0 0 0,0 0 0,0 0 0,0 0 0,0-1 0,6-1 0,10-2 0,0-2 0,31-14 0,-37 14 0,1 0 0,-1 1 0,1 0 0,0 2 0,0-1 0,1 2 0,17-2 0,-31 4 0,1 1 0,-1-1 0,0 1 0,1-1 0,-1 1 0,0 0 0,0-1 0,0 1 0,1 0 0,-1 0 0,0 0 0,0 0 0,0 0 0,0 0 0,-1 0 0,1 0 0,0 0 0,0 0 0,-1 1 0,1-1 0,-1 0 0,1 0 0,-1 1 0,1-1 0,-1 0 0,0 1 0,1-1 0,-1 1 0,0-1 0,0 0 0,0 1 0,-1 1 0,1 60 0,-1-43 0,1-20 0,0 0 0,0 1 0,-1-1 0,1 0 0,0 1 0,0-1 0,0 0 0,0 1 0,0-1 0,0 0 0,0 1 0,0-1 0,0 0 0,0 1 0,0-1 0,0 0 0,0 1 0,1-1 0,-1 0 0,0 1 0,0-1 0,0 0 0,0 1 0,0-1 0,1 0 0,-1 0 0,0 1 0,0-1 0,1 0 0,-1 0 0,0 1 0,0-1 0,1 0 0,-1 0 0,0 0 0,1 1 0,8-11 0,6-23 0,-12 8 0,0 1 0,-2-1 0,-2-37 0,0 12 0,40 48 0,5 5-900,8-1-5615,-31-2-6730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49.815"/>
    </inkml:context>
    <inkml:brush xml:id="br0">
      <inkml:brushProperty name="width" value="0.025" units="cm"/>
      <inkml:brushProperty name="height" value="0.025" units="cm"/>
    </inkml:brush>
  </inkml:definitions>
  <inkml:trace contextRef="#ctx0" brushRef="#br0">1 1 18610,'0'0'4548,"8"53"-2722,-7-14-449,0 5-416,2 4-673,-1 0-192,1-5-32,0-6-32,0-6 0,1-7 0,2-10 32,-1-6-288,-2-8-1762,-1-18-8872</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0.143"/>
    </inkml:context>
    <inkml:brush xml:id="br0">
      <inkml:brushProperty name="width" value="0.025" units="cm"/>
      <inkml:brushProperty name="height" value="0.025" units="cm"/>
    </inkml:brush>
  </inkml:definitions>
  <inkml:trace contextRef="#ctx0" brushRef="#br0">1 33 21877,'0'0'3427,"77"-4"-640,-34 3-1282,11-3-352,1 0-576,0-1-481,-4 0-32,-10 2-64,-8-2-449,-15 4-576,-10 1-448,-19 0-2915,-19 5 256,-6 0-3555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0.516"/>
    </inkml:context>
    <inkml:brush xml:id="br0">
      <inkml:brushProperty name="width" value="0.025" units="cm"/>
      <inkml:brushProperty name="height" value="0.025" units="cm"/>
    </inkml:brush>
  </inkml:definitions>
  <inkml:trace contextRef="#ctx0" brushRef="#br0">1 49 16848,'0'0'8008,"66"31"-5606,-22-36-384,7-12-577,0 1-640,-2 0-545,-6 1-192,-10 7-64,-9 5-1505,-14 3-1570,-10 3-1794,0 9-1537,-18 3-7591</inkml:trace>
  <inkml:trace contextRef="#ctx0" brushRef="#br0" timeOffset="1">13 346 14798,'0'0'9609,"85"24"-8552,-42-43-705,6-5-320,-1-1-1153,-3-2-2306,-9-1-2018,-9 2-5189</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1.118"/>
    </inkml:context>
    <inkml:brush xml:id="br0">
      <inkml:brushProperty name="width" value="0.025" units="cm"/>
      <inkml:brushProperty name="height" value="0.025" units="cm"/>
    </inkml:brush>
  </inkml:definitions>
  <inkml:trace contextRef="#ctx0" brushRef="#br0">1 485 11499,'0'0'6673,"10"0"-4084,17 0-719,-7 0-1340,-1 0 0,0 1 0,0 1 0,32 8 0,-47-10-438,0 1 0,0 1 0,0-1 0,-1 0 0,1 1 0,-1 0 0,1 0 0,-1 0 0,0 0 0,0 1 0,0-1 0,0 1 0,0 0 0,0-1 0,-1 1 0,1 1 0,-1-1 0,0 0 0,0 0 0,0 1 0,0 0 0,-1-1 0,1 1 0,-1 0 0,0-1 0,0 1 0,-1 0 0,1 0 0,-1 0 0,0 4 0,-1 10 778,-4-28 438,-5-38 952,8 38-2064,-37-187-196,39 197 0,-1 0 0,1-1 0,0 1 0,0 0 0,0-1 0,0 1 0,0 0 0,0-1 0,0 1 0,0-1 0,0 1 0,0 0 0,0-1 0,0 1 0,0 0 0,0-1 0,0 1 0,0-1 0,0 1 0,1 0 0,-1-1 0,0 1 0,0 0 0,0-1 0,1 1 0,-1 0 0,0-1 0,0 1 0,1 0 0,-1 0 0,0-1 0,0 1 0,1 0 0,-1 0 0,0 0 0,1-1 0,-1 1 0,0 0 0,1 0 0,-1 0 0,1 0 0,-1 0 0,0 0 0,1 0 0,-1 0 0,0 0 0,1 0 0,-1 0 0,1 0 0,-1 0 0,0 0 0,1 0 0,-1 0 0,0 0 0,1 0 0,0 1 0,13 5 0,-2 0-363,0-1 1,1 0-1,-1-1 0,1 0 1,19 2-1,-20-4-444,0-1 0,0 0-1,1-1 1,-1-1 0,0 0-1,0 0 1,0-1 0,0-1-1,0 0 1,-1 0 0,1-1-1,-1-1 1,0 0 0,0 0-1,0-2 1,-1 1 0,0-1-1,0 0 1,15-16 0,-17 15 397,0-1 1,-1-1 0,-1 1 0,1-1 0,-2 0 0,1 0-1,-1-1 1,5-15 0,-4 5-64,-1 0-1,6-41 0,-9 27 3415,-1-2 3840,-1 37-6715,1 0 0,-1 0-1,0 0 1,0-1 0,0 1-1,0 0 1,0 0 0,0 0-1,0 0 1,0-1 0,0 1-1,0 0 1,1 0 0,-1 0-1,0-1 1,0 1-1,0 0 1,0 0 0,0 0-1,0-1 1,-1 1 0,1 0-1,0 0 1,0 0 0,0-1-1,0 1 1,0 0 0,0 0-1,0 0 1,0 0 0,0-1-1,0 1 1,-1 0 0,1 0-1,0 0 1,0 0 0,0 0-1,0 0 1,0-1-1,-1 1 1,1 0 0,0 0-1,0 0 1,0 0 0,0 0-1,-1 0 1,1 0 0,0 0-1,0 0 1,0 0 0,-1 0-1,1 0 1,0 0 0,0 0-1,0 0 1,-1 0 0,1 0-1,0 0 1,0 0 0,0 0-1,0 0 1,-1 0-1,1 0 1,0 0 0,0 0-1,0 0 1,-1 1 0,-6 13 600,-25 454 7907,33-383-8573,0-53 0,0 0 0,-2 0 0,-2 0 0,-7 38 0,11-85 0,-1-1 0,0 1 0,-2-16 0,0-9 0,-13-223 0,55 262-2205,14 10-8936,-20-7 2098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1.463"/>
    </inkml:context>
    <inkml:brush xml:id="br0">
      <inkml:brushProperty name="width" value="0.025" units="cm"/>
      <inkml:brushProperty name="height" value="0.025" units="cm"/>
    </inkml:brush>
  </inkml:definitions>
  <inkml:trace contextRef="#ctx0" brushRef="#br0">106 32 13485,'0'0'12102,"-11"3"-10036,6-1-1884,0-1 0,0 1 0,0 0 0,0 1 0,0-1 0,0 1 0,0 0 0,1 1 1,0-1-1,0 1 0,0-1 0,0 1 0,0 1 0,1-1 0,-1 0 0,1 1 0,0 0 0,1-1 0,-1 1 0,1 0 0,0 0 1,0 1-1,0-1 0,1 0 0,0 1 0,0-1 0,0 10 0,1-14-181,0 0-1,0 0 1,0 0-1,0 0 1,0 0-1,0 0 1,0 0-1,0 0 1,0 0-1,1 0 1,-1 0-1,0 0 1,1 0-1,-1-1 1,1 1 0,-1 0-1,1 0 1,-1 0-1,1 0 1,0-1-1,-1 1 1,1 0-1,0-1 1,0 1-1,-1 0 1,1-1-1,0 1 1,0-1-1,1 1 1,0 0-1,1-1 1,-1 0-1,1 1 0,-1-1 1,1 0-1,-1 0 0,1 0 1,-1-1-1,1 1 0,-1-1 1,4 0-1,2-2-1,0 0 1,0 0-1,0 0 1,0-1-1,-1-1 1,9-5-1,-6 1 1,-1-1 0,0 0 0,0-1 0,-1 0 0,-1-1 0,1 1 0,-2-1 0,0-1 0,0 1 0,6-25 0,-18 56 0,1 1 0,1 0 0,0 0 0,2 0 0,0 0 0,1 0 0,2 25 0,0-44-106,0 0 0,0 1 1,0-1-1,0 0 0,0 1 0,0-1 0,0 0 1,0 0-1,0 0 0,1 0 0,-1 0 0,0 0 1,1 0-1,-1 0 0,1-1 0,-1 1 0,1 0 1,-1-1-1,1 1 0,-1-1 0,1 0 0,0 0 1,-1 1-1,1-1 0,0 0 0,-1 0 0,1 0 1,2-1-1,3 1-813,0-1 1,1 0-1,-1 0 1,0-1 0,10-3-1,20-15-6688,3-7-6444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1.840"/>
    </inkml:context>
    <inkml:brush xml:id="br0">
      <inkml:brushProperty name="width" value="0.025" units="cm"/>
      <inkml:brushProperty name="height" value="0.025" units="cm"/>
    </inkml:brush>
  </inkml:definitions>
  <inkml:trace contextRef="#ctx0" brushRef="#br0">187 0 17489,'0'0'6833,"-13"3"-4244,-1 0-1950,0 1 1,-1 0-1,1 2 1,-24 11-1,32-14-482,1 0 0,-1 1 0,1-1 0,-1 1-1,1 0 1,0 1 0,0-1 0,1 1 0,-1 0 0,1 0-1,0 0 1,0 1 0,1-1 0,0 1 0,-5 11 0,8-16-155,0 0 0,-1-1 0,1 1 0,0 0 0,0 0 0,0-1 0,0 1 0,0 0 1,0 0-1,0 0 0,0-1 0,0 1 0,1 0 0,-1 0 0,0-1 0,0 1 0,1 0 1,-1-1-1,0 1 0,1 0 0,-1-1 0,1 1 0,-1 0 0,1-1 0,-1 1 1,1-1-1,0 2 0,25 7-144,41-8-726,-51-2 388,134 2-1421,-149-2 1932,0 1-1,0 0 1,0 0 0,0 0-1,0 0 1,0 0-1,0 0 1,0 0-1,0 0 1,0 0-1,0 1 1,0-1-1,0 0 1,0 1-1,0-1 1,0 1-1,0-1 1,0 1-1,0-1 1,-1 1 0,1-1-1,0 1 1,0 0-1,-1-1 1,1 1-1,0 0 1,-1 0-1,1 0 1,-1 0-1,1-1 1,-1 1-1,1 0 1,-1 0-1,1 0 1,-1 0 0,0 0-1,0 0 1,0 0-1,1 0 1,-1 0-1,0 0 1,0 0-1,-1 0 1,1 0-1,0 0 1,0 0-1,0 0 1,-1 0-1,1 0 1,0 0 0,-1 0-1,1 0 1,-1 0-1,1 0 1,-1 0-1,0 0 1,-3 6 217,0-1 1,0 0 0,-1 0-1,1-1 1,-1 1-1,-9 6 1,-4 3-249,-39 22 0,51-34 0,1 0 0,-1 0 0,1 0 0,-1-1 0,0 0 0,0-1 0,0 1 0,0-1 0,0 0 0,-1 0 0,1-1 0,-10 0 0,16-1-140,-1 1-1,0 0 1,0-1 0,1 1 0,-1-1-1,0 1 1,1-1 0,-1 1 0,0-1-1,1 0 1,-1 1 0,1-1 0,-1 0-1,1 0 1,-1 1 0,1-1 0,-1 0-1,1 0 1,0 0 0,0 1 0,-1-1-1,1 0 1,0 0 0,0 0 0,0 0-1,0 0 1,0 1 0,0-1-1,0 0 1,0 0 0,0 0 0,0 0-1,1 0 1,-1 1 0,0-1 0,1 0-1,-1 0 1,0 0 0,1 1 0,-1-1-1,2-1 1,18-33-9803,-1 15 281</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2.182"/>
    </inkml:context>
    <inkml:brush xml:id="br0">
      <inkml:brushProperty name="width" value="0.025" units="cm"/>
      <inkml:brushProperty name="height" value="0.025" units="cm"/>
    </inkml:brush>
  </inkml:definitions>
  <inkml:trace contextRef="#ctx0" brushRef="#br0">89 65 12588,'0'0'5498,"3"-9"-880,1 2-3350,-2 5-904,0 0 0,-1-1 0,0 0 0,1 1 0,-1-1 0,0 0 0,0 1 0,0-1 0,-1 0 0,1 0 0,-1 0 0,0 1 0,1-5-1,-2 6-300,1 1 0,-1-1-1,1 1 1,0-1 0,-1 1-1,1-1 1,-1 1 0,1 0-1,-1-1 1,0 1-1,1 0 1,-1-1 0,1 1-1,-1 0 1,0-1 0,1 1-1,-1 0 1,0 0 0,1 0-1,-1 0 1,1 0-1,-1 0 1,0 0 0,1 0-1,-1 0 1,0 0 0,1 0-1,-1 0 1,0 0 0,1 0-1,-1 1 1,0-1 0,1 0-1,-1 0 1,1 1-1,-1-1 1,0 1 0,1-1-1,-1 1 1,-26 13-150,18-6 124,1 0 0,1 1 1,-12 16-1,17-23-19,0 0 1,1 1 0,-1-1-1,1 1 1,0-1-1,-1 1 1,1 0-1,1 0 1,-1-1 0,0 1-1,1 0 1,-1 0-1,1 0 1,0-1-1,0 1 1,0 0 0,0 0-1,1 0 1,-1 0-1,2 4 1,-1-5-18,0-1 1,0 1-1,1-1 0,-1 0 1,0 0-1,1 1 0,-1-1 1,1 0-1,-1 0 1,1-1-1,-1 1 0,1 0 1,0 0-1,-1-1 0,1 1 1,0-1-1,0 1 0,-1-1 1,1 0-1,3 0 1,45 1-574,-31-2 74,-6 1 188,-1 0 238,0 0-1,0 0 0,0 1 0,0 1 1,0 0-1,0 1 0,17 5 0,-28-7 87,0-1 0,0 0 0,0 1 0,-1-1 0,1 1 0,0-1 0,0 1 0,-1-1 0,1 1 0,0-1 0,0 1-1,-1 0 1,1-1 0,-1 1 0,1 0 0,-1-1 0,1 1 0,-1 0 0,1 0 0,-1 0 0,0 0 0,1-1 0,-1 1-1,0 0 1,0 0 0,1 0 0,-1 0 0,0 0 0,0 0 0,0 1 0,-1 0 56,0 0 1,0 0 0,0 0-1,0 0 1,0 0 0,-1 0-1,1 0 1,0 0-1,-1-1 1,1 1 0,-1 0-1,-2 1 1,-53 33 1254,49-31-1355,-1-1 1,0 0-1,0 0 1,0-1-1,0 0 1,0-1-1,-1 0 0,0 0 1,1-1-1,-1 0 1,0-1-1,-12-1 1,8-4-3256,5-6-4443,1-3-8133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3.142"/>
    </inkml:context>
    <inkml:brush xml:id="br0">
      <inkml:brushProperty name="width" value="0.025" units="cm"/>
      <inkml:brushProperty name="height" value="0.025" units="cm"/>
    </inkml:brush>
  </inkml:definitions>
  <inkml:trace contextRef="#ctx0" brushRef="#br0">49 1 14125,'0'0'12973,"-6"9"-11617,-1 1-1020,1 1 0,1 0 0,0 0 0,1 1 0,0-1 0,-4 20 0,7-29-290,0 1 0,1 0 0,-1 0 0,1 0 1,0-1-1,-1 1 0,1 0 0,1 0 0,-1 0 0,0 0 1,1 0-1,-1-1 0,1 1 0,0 0 0,0 0 1,0-1-1,0 1 0,0-1 0,1 1 0,-1-1 1,1 1-1,0-1 0,0 0 0,0 0 0,0 0 0,0 0 1,0 0-1,0 0 0,1-1 0,-1 1 0,0-1 1,1 1-1,0-1 0,-1 0 0,1 0 0,0 0 0,-1 0 1,6 0-1,2 1-37,0-1-1,1 0 1,-1-1 0,0 0 0,1-1-1,-1 0 1,0-1 0,1 0 0,-1 0-1,0-1 1,0 0 0,14-7 0,4-5 6,-1-2 0,44-33 0,-50 34-14,-20 16-1,-1-1 0,1 0 0,0 1 0,-1-1 0,1 1 0,0-1 0,0 1 0,-1-1 0,1 1 0,0-1 0,0 1 0,0 0 0,0-1 0,0 1 0,0 0 0,-1 0 0,1 0 0,0 0 0,0 0 0,0 0 0,0 0 0,0 0 0,0 0 0,0 0 0,0 0 0,0 1 0,-1-1 0,1 0 0,1 1 0,11 22 0,-12-21 0,-1 0 0,1 0 0,0 0 0,0 1 0,-1-1 0,1 0 0,1-1 0,-1 1 0,0 0 0,0 0 0,1 0 0,-1-1 0,1 1 0,-1-1 0,1 1 0,0-1 0,0 0 0,-1 1 0,1-1 0,0 0 0,0 0 0,0 0 0,0-1 0,3 2 0,6-2-183,-1 0 1,0-1-1,1-1 1,-1 1-1,0-1 1,0-1-1,0 0 1,0-1-1,0 0 1,-1 0-1,17-11 1,-14 9-55,0 0 0,0 0 0,0 1 0,0 1 0,1 0 0,19-4 0,-31 8 230,-1 0-1,0 0 0,1 0 1,-1 0-1,0 0 1,0 0-1,1 0 1,-1 1-1,0-1 1,0 0-1,1 0 1,-1 0-1,0 0 1,0 0-1,1 0 1,-1 1-1,0-1 1,0 0-1,0 0 1,1 0-1,-1 1 1,0-1-1,0 0 1,0 0-1,0 1 1,0-1-1,1 0 1,-1 0-1,0 1 1,0-1-1,0 0 1,0 0-1,0 1 1,0-1-1,0 0 1,0 0-1,0 1 1,0-1-1,0 0 1,0 1-1,-3 18-21,-8 16 281,2-9 49,1-1 1,2 2-1,0-1 1,-3 51-1,6 111 1799,4-107-1773,0-79-327,-1 0 0,0 0 0,0 0 0,0-1 0,0 1 0,0 0 0,-1 0 0,1 0 0,-1 0 0,1-1 0,-1 1 0,1 0 0,-1-1 0,0 1 0,0 0 0,0-1 0,0 1 0,0-1 0,0 1 0,0-1 0,-1 1 0,1-1 0,0 0 0,-1 0 0,1 0 0,-1 0 0,0 0 0,1 0 0,-1 0 0,0 0 0,1-1 0,-1 1 0,0-1 0,-3 1 0,2-1 0,0 0 0,1 0 0,-1 0 0,0-1 0,0 0 0,1 1 0,-1-1 0,0 0 0,1 0 0,-1-1 0,1 1 0,-1 0 0,1-1 0,0 0 0,-1 1 0,1-1 0,0 0 0,0 0 0,0 0 0,1-1 0,-1 1 0,0 0 0,-1-3 0,-4-10 0,-1 0 0,2-1 0,0 0 0,1 0 0,1 0 0,-5-34 0,4 2 0,1-56 0,4 101-134,0 0 0,1 0 0,-1-1 0,1 1 1,-1 0-1,1 0 0,0 0 0,0 0 0,0 0 0,0 0 0,1 0 0,-1 1 1,1-1-1,0 0 0,0 1 0,0-1 0,0 1 0,0 0 0,0 0 0,1 0 0,3-3 1,3-1-1102,1 1 0,0 0 1,1 1-1,18-6 1,3-1-1627,3-4-5019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3.502"/>
    </inkml:context>
    <inkml:brush xml:id="br0">
      <inkml:brushProperty name="width" value="0.025" units="cm"/>
      <inkml:brushProperty name="height" value="0.025" units="cm"/>
    </inkml:brush>
  </inkml:definitions>
  <inkml:trace contextRef="#ctx0" brushRef="#br0">78 0 10954,'0'0'20318,"-7"8"-20259,-19 27-6,26-34-55,-1-1 0,1 1 0,0-1 0,0 1 0,0 0 0,-1-1-1,1 1 1,0 0 0,0-1 0,0 1 0,0 0 0,0-1 0,0 1 0,0 0-1,0-1 1,1 1 0,-1 0 0,0-1 0,0 1 0,1 0 0,-1-1 0,0 1-1,0-1 1,1 1 0,-1 0 0,1-1 0,-1 1 0,1-1 0,-1 1-1,0-1 1,1 1 0,0-1 0,-1 0 0,1 1 0,-1-1 0,1 0 0,-1 1-1,1-1 1,0 0 0,1 1 0,29 8-357,-25-8 304,3 2-6,1 0 0,-2 1 0,1 0 1,0 0-1,-1 1 0,0 0 1,9 7-1,-16-11 78,0 0 0,1 0 1,-1 1-1,0-1 0,1 0 0,-1 1 1,0-1-1,0 1 0,0-1 0,0 1 1,-1 0-1,1 0 0,0-1 0,-1 1 0,1 0 1,-1 0-1,1 3 0,-2-3 59,1-1-1,-1 1 1,1 0 0,-1 0-1,0 0 1,1-1 0,-1 1 0,0 0-1,0-1 1,-1 1 0,1-1-1,0 1 1,0-1 0,-1 1-1,1-1 1,-1 0 0,1 0-1,-1 0 1,1 0 0,-1 0-1,-2 1 1,-4 3-48,-1-1 0,0 0 1,0 0-1,0-1 0,0 0 0,0 0 0,-1-1 1,1-1-1,-1 0 0,1 0 0,-1-1 1,0 0-1,-14-2 0,23 2-219,0-1 1,0 1-1,0-1 0,0 1 0,0-1 1,0 0-1,0 0 0,0 1 0,1-1 1,-1 0-1,0 0 0,0 0 0,1 0 1,-1 0-1,0 0 0,1 0 0,-1 0 1,1 0-1,0 0 0,-1 0 0,1-1 1,0 1-1,0 0 0,-1 0 0,1 0 1,0-3-1,5-32-11117,9 11-4328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3.153"/>
    </inkml:context>
    <inkml:brush xml:id="br0">
      <inkml:brushProperty name="width" value="0.025" units="cm"/>
      <inkml:brushProperty name="height" value="0.025" units="cm"/>
    </inkml:brush>
  </inkml:definitions>
  <inkml:trace contextRef="#ctx0" brushRef="#br0">133 62 12300,'0'0'14942,"11"-8"-13271,-1 1-1326,1 1 1,-1 0-1,1 0 1,0 1-1,1 0 1,-1 1-1,1 0 1,0 1 0,0 0-1,23-1 1,-30 3-337,1 1 1,0 1-1,0-1 1,-1 1-1,1 0 1,10 3-1,-15-4-9,0 1 0,0-1-1,0 1 1,0 0 0,0-1-1,0 1 1,0 0 0,0 0-1,0-1 1,0 1 0,0 0 0,-1 0-1,1 0 1,0 0 0,-1 0-1,1 0 1,-1 0 0,1 0-1,-1 1 1,1-1 0,-1 0-1,0 0 1,0 0 0,1 0-1,-1 1 1,0-1 0,0 0-1,0 0 1,0 0 0,-1 1 0,1-1-1,0 0 1,0 0 0,-1 0-1,1 0 1,0 0 0,-1 0-1,0 1 1,1-1 0,-1 0-1,-1 1 1,-1 3 0,0-1 0,0 1 0,-1-1 0,0 0 0,0 0 0,0 0 0,-1-1 0,1 1 0,-1-1 0,0 0 0,0 0 0,-10 4 0,-67 21 0,55-24 0,10-1 0,34-2 0,3-1 0,-7-1 0,0 1 0,0 0 0,-1 1 0,1 1 0,21 5 0,-31-7 0,-1 1 0,1 0 0,-1 1 0,1-1 0,-1 0 0,1 1 0,-1-1 0,0 1 0,0 0 0,0 0 0,0-1 0,0 2 0,0-1 0,-1 0 0,1 0 0,0 0 0,-1 1 0,0-1 0,0 1 0,0-1 0,0 1 0,0-1 0,0 1 0,0 0 0,-1 0 0,0-1 0,1 1 0,-1 0 0,0 0 0,0-1 0,-1 1 0,0 4 0,0-3 0,0 0 0,-1 0 0,1 0 0,-1-1 0,0 1 0,0-1 0,-1 1 0,1-1 0,-1 0 0,1 0 0,-1 0 0,0 0 0,0 0 0,0-1 0,-1 1 0,1-1 0,-1 0 0,1 0 0,-1 0 0,0 0 0,-4 0 0,-7 5 0,-1-1 0,0-1 0,-30 5 0,-45-2 0,85-7 0,-1-1 0,0-1 0,1 1 0,-1-1 0,0 0 0,1 0 0,-1-1 0,1 0 0,0 0 0,-1-1 0,-6-4 0,12 7-37,1 0 0,-1 0 0,1-1 0,-1 1 0,1 0-1,0 0 1,-1-1 0,1 1 0,-1-1 0,1 1 0,-1 0 0,1-1 0,0 1 0,-1-1 0,1 1 0,0-1-1,0 1 1,-1-1 0,1 1 0,0-1 0,0 1 0,0-1 0,0 1 0,-1-1 0,1 1 0,0-1 0,0 1 0,0-1-1,0 1 1,0-1 0,0 1 0,1-1 0,-1 0 0,0 1 0,0-1 0,0 1 0,0-1 0,1 1 0,-1-1-1,0 1 1,0-1 0,1 1 0,-1 0 0,0-1 0,1 1 0,-1-1 0,1 1 0,-1 0 0,0-1 0,1 1-1,-1 0 1,1-1 0,-1 1 0,1 0 0,-1 0 0,1 0 0,-1-1 0,2 1 0,38-14-5449,-31 12 2916,14-6-7333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5.896"/>
    </inkml:context>
    <inkml:brush xml:id="br0">
      <inkml:brushProperty name="width" value="0.025" units="cm"/>
      <inkml:brushProperty name="height" value="0.025" units="cm"/>
    </inkml:brush>
  </inkml:definitions>
  <inkml:trace contextRef="#ctx0" brushRef="#br0">1 161 17072,'0'0'2846,"13"-3"-369,149-29-625,220-15 0,182 18 2977,-103 9-2990,-392 15-1832,383-19-174,-482 24-3690,9 0-5413,4 0-5341</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4.047"/>
    </inkml:context>
    <inkml:brush xml:id="br0">
      <inkml:brushProperty name="width" value="0.025" units="cm"/>
      <inkml:brushProperty name="height" value="0.025" units="cm"/>
    </inkml:brush>
  </inkml:definitions>
  <inkml:trace contextRef="#ctx0" brushRef="#br0">112 1 18642,'0'0'10805,"-9"13"-9781,-2 1-749,2 1-1,0 0 0,1 0 1,0 1-1,1 0 0,1 0 0,-8 34 1,0 45-242,4 1 1,3 112 0,11-190-34,3-22 0,8-26 0,-8-8 0,-1 0 0,-2-1 0,-2 0 0,-3-51 0,1 35 0,0 54 0,-1 1 0,1 0 0,0 0 0,0 0 0,0-1 0,0 1 0,0 0 0,0 0 0,0-1 0,0 1 0,0 0 0,0 0 0,0-1 0,0 1 0,1 0 0,-1 0 0,0-1 0,0 1 0,0 0 0,0 0 0,0 0 0,0-1 0,0 1 0,1 0 0,-1 0 0,0 0 0,0-1 0,0 1 0,1 0 0,-1 0 0,0 0 0,0 0 0,0 0 0,1 0 0,-1-1 0,0 1 0,0 0 0,1 0 0,-1 0 0,0 0 0,0 0 0,1 0 0,-1 0 0,0 0 0,0 0 0,0 0 0,1 0 0,-1 0 0,0 0 0,0 0 0,1 0 0,-1 1 0,0-1 0,0 0 0,1 0 0,-1 0 0,0 0 0,0 0 0,0 0 0,1 1 0,-1-1 0,0 0 0,0 0 0,0 0 0,1 1 0,13 12 0,-13-12 0,4 3 0,0 0 0,1 0 0,0 0 0,0-1 0,0 0 0,0 0 0,0-1 0,0 1 0,1-1 0,-1-1 0,1 1 0,0-1 0,-1 0 0,1-1 0,0 0 0,0 0 0,-1 0 0,1-1 0,10-2 0,-13 2 0,0 0 0,1-1 0,-1 1 0,0-1 0,0 0 0,-1-1 0,1 1 0,0 0 0,-1-1 0,1 0 0,-1 0 0,0 0 0,0 0 0,0-1 0,0 1 0,-1-1 0,0 1 0,1-1 0,-1 0 0,0 0 0,-1 0 0,1 0 0,-1-1 0,0 1 0,0 0 0,0-1 0,0 1 0,-1 0 0,0-1 0,0-4 0,0 9 0,0-1 0,0 1 0,0 0 0,0-1 0,0 1 0,0-1 0,0 1 0,0-1 0,0 1 0,0-1 0,0 1 0,0 0 0,0-1 0,0 1 0,0-1 0,-1 1 0,1 0 0,0-1 0,0 1 0,-1-1 0,1 1 0,0 0 0,0-1 0,-1 1 0,1 0 0,0 0 0,-1-1 0,1 1 0,0 0 0,-1 0 0,1-1 0,-1 1 0,1 0 0,-15 6 0,-11 19 0,19-15 0,1 1 0,0 0 0,0 0 0,-6 20 0,11-26 0,-1-1 0,1 1 0,0-1 0,0 1 0,1-1 0,-1 1 0,1-1 0,0 1 0,0-1 0,0 1 0,1 0 0,0-1 0,0 1 0,0-1 0,0 0 0,3 6 0,-2-8 0,0 0 0,0 0 0,0 0 0,1 0 0,-1 0 0,1-1 0,-1 1 0,1-1 0,0 1 0,0-1 0,0 0 0,-1 0 0,1-1 0,0 1 0,0 0 0,0-1 0,0 0 0,0 0 0,0 0 0,5 0 0,2 0 0,0-1 0,-1 0 0,1-1 0,0 0 0,11-4 0,-10 2-732,-1 0 0,-1-1 1,1-1-1,-1 1 0,0-2 0,0 1 0,0-1 1,-1-1-1,0 1 0,-1-1 0,13-18 0,1-9-5764</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4.420"/>
    </inkml:context>
    <inkml:brush xml:id="br0">
      <inkml:brushProperty name="width" value="0.025" units="cm"/>
      <inkml:brushProperty name="height" value="0.025" units="cm"/>
    </inkml:brush>
  </inkml:definitions>
  <inkml:trace contextRef="#ctx0" brushRef="#br0">43 1 20628,'0'0'2765,"-4"11"812,-4 12-2611,1 1 0,1 0 0,1 0 1,2 1-1,-2 41 0,3-32-966,1-24 0,0 0 0,1 1 0,0-1 0,0 0 0,1 0 0,1 0 0,4 16 0,-5-24 0,0-1 0,0 0 0,0 0 0,0 0 0,0 0 0,0 0 0,0 0 0,1 0 0,-1-1 0,0 1 0,1 0 0,-1-1 0,0 1 0,1-1 0,-1 1 0,1-1 0,-1 0 0,1 1 0,-1-1 0,1 0 0,-1 0 0,1 0 0,0 0 0,-1-1 0,1 1 0,-1 0 0,0-1 0,1 1 0,-1-1 0,1 1 0,1-2 0,47-19 0,-47 20 0,6-4 0,-5 2 0,1 1 0,-1-1 0,0 1 0,0 0 0,1 1 0,-1-1 0,1 1 0,0 0 0,-1 0 0,1 0 0,0 0 0,7 1 0,-12 0 0,1 1 0,0 0 0,-1-1 0,1 1 0,-1 0 0,1-1 0,0 1 0,-1 0 0,0-1 0,1 1 0,-1 0 0,1 0 0,-1 0 0,0-1 0,0 1 0,1 0 0,-1 0 0,0 0 0,0 0 0,0 0 0,0 0 0,0-1 0,0 1 0,-1 1 0,-1 24 0,2-25 0,-2 11 0,-1-1 0,0 0 0,-1 0 0,-8 15 0,7-15 0,0 0 0,1 0 0,-5 22 0,31-62-4746,-10-2-2028,0-5-2398</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4.748"/>
    </inkml:context>
    <inkml:brush xml:id="br0">
      <inkml:brushProperty name="width" value="0.025" units="cm"/>
      <inkml:brushProperty name="height" value="0.025" units="cm"/>
    </inkml:brush>
  </inkml:definitions>
  <inkml:trace contextRef="#ctx0" brushRef="#br0">7 0 14958,'0'0'7271,"3"50"-3267,-3-20-993,-1 6-865,-3 4-897,0 2-1121,4 0-128,0-3 0,0-3 0,0-4 0,4-5 0,0-8-2370,-1-6-1762,1-9-2114</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52:55.077"/>
    </inkml:context>
    <inkml:brush xml:id="br0">
      <inkml:brushProperty name="width" value="0.025" units="cm"/>
      <inkml:brushProperty name="height" value="0.025" units="cm"/>
    </inkml:brush>
  </inkml:definitions>
  <inkml:trace contextRef="#ctx0" brushRef="#br0">1 141 18129,'0'0'7031,"11"1"-3348,1 0-3223,-1-1 0,1 0 0,-1-1-1,1 0 1,13-4 0,-22 5-423,0-1 1,-1 0 0,1 0-1,0 0 1,0 0-1,-1 0 1,1 0 0,0-1-1,-1 1 1,1-1-1,-1 0 1,0 1-1,1-1 1,-1-1 0,0 1-1,0 0 1,0 0-1,-1-1 1,1 1 0,-1-1-1,1 1 1,-1-1-1,0 0 1,0 1 0,0-1-1,0 0 1,0 0-1,-1 0 1,1 0-1,-1-4 1,0 6-38,0 0 0,-1-1 0,1 1 0,-1 0 0,1 0 0,-1 0 0,1 0 0,-1 1 0,0-1 0,0 0 0,1 0 0,-1 0 0,0 0 0,0 1 0,0-1 0,0 0 0,0 1 0,0-1 0,0 1 0,0-1 0,0 1 0,0-1 0,0 1 0,0 0 0,0 0 0,0-1 0,0 1 0,0 0 0,-1 0 0,1 0 0,0 0 0,0 0 0,0 0 0,0 1 0,0-1 0,0 0 0,-1 1 0,0-1 0,-3 1 0,0 0 0,0 0 0,0 0 0,0 1 0,0-1 0,0 1 0,-7 4 0,7-1 0,0-1 0,1 0 0,-1 1 0,1 0 0,0 0 0,1 0 0,-1 0 0,1 0 0,0 1 0,0 0 0,1-1 0,0 1 0,0 0 0,0 0 0,1 1 0,0-1 0,0 0 0,0 0 0,1 9 0,0-13 0,0-1 0,0 0 0,0 0 0,0 0 0,1 1 0,-1-1 0,0 0 0,1 0 0,-1 0 0,1 0 0,-1 0 0,1 0 0,0 0 0,-1 0 0,1 0 0,0 0 0,0 0 0,0 0 0,-1 0 0,1-1 0,0 1 0,0 0 0,0 0 0,2 0 0,1 1 0,0-1 0,0 0 0,0 1 0,0-1 0,0-1 0,0 1 0,7 0 0,4-1 0,0-1 0,0 0 0,20-5 0,2-2 0,-10 2 0,0 0 0,1 2 0,35-1 0,-59 10 0,-5-18 0,1 2 0,0-1 0,1 1 0,0 0 0,1 0 0,1 0 0,-1 0 0,2 0 0,6-17 0,-8 24 0,1 0 0,-1 0 0,0 1 0,1-1 0,0 1 0,0 0 0,0-1 0,0 1 0,0 1 0,1-1 0,-1 0 0,1 1 0,0 0 0,0 0 0,0 0 0,0 0 0,0 0 0,0 1 0,0 0 0,1 0 0,-1 0 0,0 0 0,1 1 0,7 0 0,3 0-164,33 0-4952,-12 1-3473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8.677"/>
    </inkml:context>
    <inkml:brush xml:id="br0">
      <inkml:brushProperty name="width" value="0.025" units="cm"/>
      <inkml:brushProperty name="height" value="0.025" units="cm"/>
    </inkml:brush>
  </inkml:definitions>
  <inkml:trace contextRef="#ctx0" brushRef="#br0">44 115 7015,'0'0'7607,"-9"0"-5552,-8 0-2566,0 0 4810,52 0 2649,40 0-6190,106 1-286,315-38 1,-39-41-2262,-539 94 849,43-8-3624,16-3-1820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1.595"/>
    </inkml:context>
    <inkml:brush xml:id="br0">
      <inkml:brushProperty name="width" value="0.025" units="cm"/>
      <inkml:brushProperty name="height" value="0.025" units="cm"/>
    </inkml:brush>
  </inkml:definitions>
  <inkml:trace contextRef="#ctx0" brushRef="#br0">258 6 16207,'0'0'4623,"-9"-2"-2674,4 1-1817,0 0-1,0 0 1,0 1 0,0-1-1,0 1 1,0 0 0,0 1-1,0-1 1,0 1 0,0 0-1,0 0 1,0 1 0,0 0-1,1-1 1,-1 1 0,1 1-1,-1-1 1,1 1 0,0 0-1,-6 4 1,-3 4 86,0 0 1,1 1-1,0 1 0,1 0 0,0 0 0,1 1 0,1 1 1,-9 15-1,13-19 13,0-1 1,0 1 0,1 0-1,0 0 1,1 1 0,1-1-1,0 0 1,0 1 0,1 0 0,0-1-1,1 1 1,3 21 0,-3-31-206,1 0 0,-1 1 0,1-1 0,0 1 0,0-1 0,0 0 0,0 0 1,0 0-1,1 0 0,-1 0 0,0 0 0,1 0 0,0 0 0,-1 0 0,1 0 1,0-1-1,0 1 0,0-1 0,4 2 0,-2-1 44,1 0 0,-1 0 0,1-1 0,0 0 0,-1 0 0,1 0 0,0 0 0,0-1 0,8 0-1,-4-1 23,0 0-1,0 0 0,0-1 1,0 0-1,0 0 0,0-1 0,0 0 1,-1-1-1,1 0 0,8-5 1,-13 6-90,0-1 0,-1 1 0,1 0 0,-1-1 0,0 0 0,1 0 0,-2 0 0,1 0 0,0 0 0,-1-1 0,0 1 0,3-10 0,-4 12-2,-1 0 0,1 0 0,-1 0 0,0 0 0,0-1-1,0 1 1,0 0 0,0 0 0,0 0 0,-1 0 0,1 0-1,0 0 1,-1 0 0,0 0 0,0 0 0,1 1 0,-1-1 0,0 0-1,0 0 1,-1 1 0,1-1 0,0 0 0,-1 1 0,1-1-1,0 1 1,-1 0 0,0-1 0,1 1 0,-1 0 0,0 0-1,0 0 1,0 0 0,-2-1 0,-7-2-5,-1 1 1,0 0-1,0 0 0,0 1 1,0 0-1,0 1 0,-20 1 1,90 15-8730,-24-13 3967,4-2-1682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1.966"/>
    </inkml:context>
    <inkml:brush xml:id="br0">
      <inkml:brushProperty name="width" value="0.025" units="cm"/>
      <inkml:brushProperty name="height" value="0.025" units="cm"/>
    </inkml:brush>
  </inkml:definitions>
  <inkml:trace contextRef="#ctx0" brushRef="#br0">0 169 14958,'0'0'13282,"9"-1"-11536,1-1-1599,-1 0 1,1-1-1,0 0 1,-1 0 0,1-1-1,-1-1 1,0 1-1,-1-2 1,1 1 0,-1-1-1,11-10 1,0 0 104,-1-1 1,-1-1-1,29-39 1,-61 82-253,0 1 0,2 0 0,2 1 0,-13 41 0,23-64-143,-1 1 0,1-1 0,1 1 0,-1-1 0,1 1 0,-1 0 0,1-1 0,0 1 0,1 0 0,-1-1 0,3 9 0,-2-11 20,0 0 1,1-1 0,-1 1 0,0 0-1,1-1 1,-1 1 0,1-1-1,-1 1 1,1-1 0,0 0 0,0 0-1,-1 0 1,1 0 0,0 0-1,0 0 1,0 0 0,0-1 0,0 1-1,0-1 1,0 1 0,1-1-1,-1 0 1,0 0 0,0 0-1,0 0 1,3 0 0,-1 0-665,0-1-1,0 1 1,1 0-1,-1-1 1,-1 0-1,1 0 1,0 0 0,0-1-1,0 1 1,0-1-1,6-4 1,20-14-6943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2.306"/>
    </inkml:context>
    <inkml:brush xml:id="br0">
      <inkml:brushProperty name="width" value="0.025" units="cm"/>
      <inkml:brushProperty name="height" value="0.025" units="cm"/>
    </inkml:brush>
  </inkml:definitions>
  <inkml:trace contextRef="#ctx0" brushRef="#br0">123 13 12908,'0'0'12166,"-11"9"-10068,-5 3-1278,1 2-1,0 0 1,-16 20-1,28-30-718,-1 0 0,1 0-1,0 0 1,0 0 0,1 0 0,-1 1-1,1-1 1,0 1 0,0 0-1,0 0 1,1 0 0,0 0 0,0 0-1,0 0 1,0 0 0,1 0 0,0 0-1,0 0 1,0 0 0,1 0 0,0 0-1,1 7 1,0-9-101,0-1 0,0 1 0,0-1 0,0 0 0,1 0 0,-1 0 0,1 0 0,-1 0 0,1 0 0,0 0 0,-1-1 0,1 0 0,0 1 0,0-1 0,0 0 0,0 0 0,0-1 0,0 1 0,1-1 0,-1 1 0,0-1 0,0 0 0,4-1 0,-1 2 0,1-1 0,-1-1 0,0 1 0,0-1 0,1 0 0,-1-1 0,0 1 0,0-1 0,0-1 0,10-4 0,-9 1 0,-1 1 0,0-1 0,0 0 0,0-1 0,-1 1 0,0-1 0,-1 0 0,1 0 0,-1-1 0,4-11 0,-5 14 0,-2 0 0,1 0 0,0 0 0,-1-1 0,0 1 0,0 0 0,0 0 0,-1-1 0,0 1 0,0-1 0,0 1 0,-1 0 0,0 0 0,0-1 0,0 1 0,-1 0 0,-3-8 0,3 10-212,0 0 0,0 0-1,0 0 1,-1 1 0,0-1 0,1 1 0,-1-1-1,0 1 1,0 0 0,0 0 0,0 1 0,-1-1-1,1 1 1,0-1 0,-1 1 0,1 0 0,-5 0-1,5 0-257,1 0 1,-1 1-1,0 0 0,0-1 0,0 1 0,0 0 0,0 0 0,0 1 0,0-1 0,0 1 0,0-1 1,0 1-1,1 0 0,-1 0 0,0 0 0,1 1 0,-1-1 0,0 1 0,1-1 0,0 1 0,-4 2 1,-3 8-16219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3.006"/>
    </inkml:context>
    <inkml:brush xml:id="br0">
      <inkml:brushProperty name="width" value="0.025" units="cm"/>
      <inkml:brushProperty name="height" value="0.025" units="cm"/>
    </inkml:brush>
  </inkml:definitions>
  <inkml:trace contextRef="#ctx0" brushRef="#br0">8 0 19923,'0'0'5445,"-7"50"-5093,10-34-320,7 0-544,0-1-2627,3-3-705,-3-4-1729,0-4-6887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3.380"/>
    </inkml:context>
    <inkml:brush xml:id="br0">
      <inkml:brushProperty name="width" value="0.025" units="cm"/>
      <inkml:brushProperty name="height" value="0.025" units="cm"/>
    </inkml:brush>
  </inkml:definitions>
  <inkml:trace contextRef="#ctx0" brushRef="#br0">89 19 18674,'0'0'1697,"-9"6"332,0-2-1475,1 2 0,0-1 0,1 1 1,-13 12-1,17-15-310,0 0 0,0 0 0,1 0 0,0 1 0,0-1 0,0 1 0,0-1 0,0 1 0,1 0 0,-1 0 1,1 0-1,0 0 0,0 0 0,1 0 0,-1 0 0,1 0 0,0 6 0,1-8-172,-1 0 0,1 0 0,0 0 0,0 0 0,0 0 1,0 0-1,0-1 0,0 1 0,1 0 0,-1-1 0,0 1 0,1-1 0,-1 0 0,1 1 0,0-1 1,-1 0-1,1 0 0,0 0 0,0 0 0,0 0 0,0 0 0,0-1 0,0 1 0,0-1 0,0 1 1,0-1-1,0 0 0,0 0 0,0 0 0,0 0 0,3 0 0,0 0 1,1 0-1,-1 0 0,1 0 1,-1-1-1,0 0 1,1 0-1,-1 0 1,0-1-1,0 1 0,0-1 1,7-4-1,-8 2-63,0 1 0,0-1 0,0 0 0,-1-1 0,0 1 0,1-1 0,-1 1-1,-1-1 1,1 0 0,-1 0 0,0 0 0,0-1 0,0 1 0,-1 0 0,0-1 0,0 1 0,0-8-1,0 11-47,-1-1-1,0 1 0,0-1 1,0 1-1,-1 0 0,1-1 0,-1 1 1,1 0-1,-1-1 0,0 1 1,1 0-1,-1 0 0,0-1 0,-1 1 1,1 0-1,0 0 0,-1 0 1,1 0-1,-1 1 0,1-1 0,-1 0 1,0 1-1,0-1 0,0 1 1,0-1-1,0 1 0,0 0 1,0 0-1,0 0 0,0 0 0,-1 0 1,1 1-1,0-1 0,-1 1 1,1-1-1,0 1 0,-1 0 0,1 0 1,0 0-1,-5 0 0,6 1-163,-1-1-1,1 1 1,0-1-1,0 1 1,0-1-1,0 1 1,0 0-1,0 0 1,0-1-1,0 1 1,0 0-1,0 0 1,0 0-1,0 0 1,0 0-1,1 0 1,-1 0-1,0 0 1,1 1-1,-1-1 1,1 0-1,-1 0 1,1 0-1,0 1 1,0-1-1,-1 0 1,1 0-1,0 1 1,0-1-1,0 0 1,0 1-1,0-1 0,1 0 1,-1 0-1,1 3 1,-1 0-772,0-1 1,1 1-1,-1 0 1,1 0-1,0 0 1,1 0-1,-1-1 1,0 1-1,1-1 1,0 1-1,2 3 1,12 6-7370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3.726"/>
    </inkml:context>
    <inkml:brush xml:id="br0">
      <inkml:brushProperty name="width" value="0.025" units="cm"/>
      <inkml:brushProperty name="height" value="0.025" units="cm"/>
    </inkml:brush>
  </inkml:definitions>
  <inkml:trace contextRef="#ctx0" brushRef="#br0">65 98 15246,'0'0'13597,"-9"1"-12764,7-1-779,0 0 0,-1 0 1,1 0-1,0 1 0,-1-1 0,1 1 0,0 0 1,0-1-1,-1 1 0,1 0 0,0 0 0,0 1 0,0-1 1,0 0-1,0 1 0,0-1 0,1 1 0,-1-1 1,0 1-1,1 0 0,-1 0 0,1 0 0,0 0 0,-1 0 1,1 0-1,0 0 0,0 0 0,1 1 0,-1-1 1,0 0-1,1 0 0,-1 1 0,1-1 0,0 0 1,0 1-1,0-1 0,0 1 0,0-1 0,1 3 0,-1-3-43,0-1 0,1 1 0,-1-1 0,0 1-1,1-1 1,-1 1 0,1-1 0,-1 0-1,1 1 1,0-1 0,0 0 0,0 1 0,-1-1-1,1 0 1,0 0 0,0 0 0,1 0-1,-1 0 1,0 0 0,0 0 0,0 0 0,3 1-1,0-1 24,0 1 0,-1-1 0,1 0 0,0 0 0,0-1 0,0 1 0,0-1 0,7 0 0,-3 0 7,-1 0 0,1-1 1,0 0-1,0-1 0,-1 0 0,1 0 0,-1 0 0,11-6 0,-12 4-59,0-1 1,0 0-1,0 0 1,-1 0-1,0 0 1,0-1-1,0 0 1,-1 0-1,0-1 1,0 1-1,0-1 1,-1 1-1,0-1 1,4-14-1,-7 18-7,1 0-1,-1 0 1,1 1-1,-1-1 1,0 0-1,0 0 1,0 0 0,-1 1-1,1-1 1,-1 0-1,1 0 1,-1 0-1,0 1 1,0-1 0,0 1-1,-1-1 1,0-2-1,-1 2-18,1 1 1,0 0-1,-1-1 0,0 1 0,1 0 0,-1 0 0,0 1 0,0-1 0,0 0 0,0 1 1,0 0-1,-1 0 0,1 0 0,0 0 0,-1 0 0,1 1 0,-5-1 0,-36-1-8091,28 2-156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4.304"/>
    </inkml:context>
    <inkml:brush xml:id="br0">
      <inkml:brushProperty name="width" value="0.025" units="cm"/>
      <inkml:brushProperty name="height" value="0.025" units="cm"/>
    </inkml:brush>
  </inkml:definitions>
  <inkml:trace contextRef="#ctx0" brushRef="#br0">0 0 12780,'0'0'13229,"54"0"-11308,-12 2-191,10 0-737,6-2-513,3 0-319,-2 0-193,-6 0 32,-7 0-577,-13 0-864,-14 0-1378,-14 0-1601,-23 4-14991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4.677"/>
    </inkml:context>
    <inkml:brush xml:id="br0">
      <inkml:brushProperty name="width" value="0.025" units="cm"/>
      <inkml:brushProperty name="height" value="0.025" units="cm"/>
    </inkml:brush>
  </inkml:definitions>
  <inkml:trace contextRef="#ctx0" brushRef="#br0">1 45 12139,'0'0'11980,"61"2"-10058,-19-6-385,6-3-864,3 1-481,-2 1-192,-3-2-1506,-8 0-3010,-8-3-6246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3.511"/>
    </inkml:context>
    <inkml:brush xml:id="br0">
      <inkml:brushProperty name="width" value="0.025" units="cm"/>
      <inkml:brushProperty name="height" value="0.025" units="cm"/>
    </inkml:brush>
  </inkml:definitions>
  <inkml:trace contextRef="#ctx0" brushRef="#br0">83 1 17104,'0'0'12332,"-22"49"-11083,7-18 96,0 5-608,3 0-737,0 3 0,7-4 0,4-3 0,1-2 0,1-4 0,7-2 0,2-3-1249,-4-7-1250,-3-5-1504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5.315"/>
    </inkml:context>
    <inkml:brush xml:id="br0">
      <inkml:brushProperty name="width" value="0.025" units="cm"/>
      <inkml:brushProperty name="height" value="0.025" units="cm"/>
    </inkml:brush>
  </inkml:definitions>
  <inkml:trace contextRef="#ctx0" brushRef="#br0">1 0 17521,'0'0'10602,"18"57"-8937,-18-23-416,0 3-704,-3-1-385,-1 0-96,1-4-32,0-5 0,3-1 0,0-4-224,0-5-1249,0-6-2275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6.529"/>
    </inkml:context>
    <inkml:brush xml:id="br0">
      <inkml:brushProperty name="width" value="0.025" units="cm"/>
      <inkml:brushProperty name="height" value="0.025" units="cm"/>
    </inkml:brush>
  </inkml:definitions>
  <inkml:trace contextRef="#ctx0" brushRef="#br0">1 209 14798,'0'0'170,"0"1"-1,0-1 1,0 0 0,-1 0-1,1 0 1,0 0 0,0 0-1,0 0 1,0 0 0,0 1-1,0-1 1,0 0 0,0 0-1,0 0 1,0 0 0,0 0-1,0 0 1,0 1 0,0-1 0,0 0-1,0 0 1,1 1 2036,-1-1-2037,1 0 1,-1 0 0,0 0-1,0 1 1,0-1 0,0 0-1,0 0 1,0 0 0,0 0-1,1 0 1,-1 0 0,0 0-1,0 0 1,0 0 0,0 0-1,0 0 1,0 0 0,1 0 0,-1 0-1,0 0 1,0 0 0,0 0-1,0 0 1,0 0 0,0-1-1,1 1 1,14-2 2662,18-10-2059,16-23-370,-1-2 0,-2-2 1,43-47-1,-88 85-174,-18 40-74,5-14-131,0 0 0,2 0 0,1 1 0,1 0 0,1 0 0,1 1 0,-4 52 0,15-65-3272,11-14-6444,-7-5-248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7.638"/>
    </inkml:context>
    <inkml:brush xml:id="br0">
      <inkml:brushProperty name="width" value="0.025" units="cm"/>
      <inkml:brushProperty name="height" value="0.025" units="cm"/>
    </inkml:brush>
  </inkml:definitions>
  <inkml:trace contextRef="#ctx0" brushRef="#br0">18 191 10218,'-9'0'3011,"1"0"6694,14 0-8136,11-5-320,5-6-96,6-5-64,2-3-256,4-3-416,-2 0-289,0 0-96,-6 1-32,-1 5-833,-12 3-1377,-5 2-1826,-8-2-2082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8.404"/>
    </inkml:context>
    <inkml:brush xml:id="br0">
      <inkml:brushProperty name="width" value="0.025" units="cm"/>
      <inkml:brushProperty name="height" value="0.025" units="cm"/>
    </inkml:brush>
  </inkml:definitions>
  <inkml:trace contextRef="#ctx0" brushRef="#br0">171 99 12268,'0'0'6128,"5"-9"-4297,-3 6-1945,2-3 805,0 0 0,0-1 0,-1 0 0,5-14 1,-7 20-581,-1 0 0,1 0 0,-1 0 0,0-1 0,0 1 1,1 0-1,-1 0 0,0 0 0,0-1 0,0 1 1,0 0-1,0 0 0,-1-1 0,1 1 0,0 0 1,0 0-1,-1 0 0,1 0 0,-1 0 0,1 0 0,-1-1 1,0 1-1,1 0 0,-1 0 0,0 1 0,0-1 1,1 0-1,-1 0 0,0 0 0,0 0 0,0 1 1,0-1-1,0 0 0,0 1 0,0-1 0,-1 1 0,1-1 1,0 1-1,0 0 0,0-1 0,0 1 0,-1 0 1,1 0-1,0 0 0,-2 0 0,-1 0-80,0 0-1,0 0 0,-1 0 1,1 1-1,0-1 1,0 1-1,0 0 1,0 0-1,0 1 0,0-1 1,1 1-1,-1 0 1,0 0-1,1 0 1,-1 0-1,1 1 0,0-1 1,0 1-1,0 0 1,0 0-1,0 0 1,1 1-1,-1-1 0,1 0 1,0 1-1,0 0 1,0-1-1,0 1 1,1 0-1,0 0 0,0 0 1,0 0-1,0 0 1,0 0-1,1 0 1,0 0-1,0 1 0,0-1 1,1 6-1,0-9-17,0 1 1,-1-1-1,1 0 0,0 0 0,1 0 0,-1 1 1,0-1-1,0-1 0,0 1 0,1 0 0,-1 0 0,0 0 1,1-1-1,-1 1 0,1 0 0,-1-1 0,0 0 1,1 1-1,0-1 0,-1 0 0,1 0 0,-1 1 1,1-1-1,-1 0 0,4-1 0,41-2 162,-36 0-256,1 0 1,-1-1-1,0 0 0,-1-1 0,1 0 0,-1-1 1,0 1-1,0-2 0,0 1 0,-1-1 0,0-1 1,-1 0-1,0 0 0,11-15 0,-17 22 33,-22 35-261,12-13 596,0 1 0,2 0 0,0 1 0,2 0 0,0 0 0,2 0 0,-1 26 1,-4 13 730,8-61-1007,-1 1 0,0-1 0,0 1 0,0-1 0,-1 0 0,1 0 0,0 1 0,0-1 0,-1 0 0,1 0 0,-1 0 0,1 0 0,-1-1 0,1 1 0,-1 0 0,0-1 0,1 1 0,-1-1 0,0 1 0,1-1 0,-1 0-1,0 0 1,1 1 0,-1-1 0,0-1 0,0 1 0,1 0 0,-1 0 0,-2-1 0,-54-8 263,29 0-274,0-1 0,-32-17 0,104 26-3806,-3 7-1848,-12-4-848,7-1-7997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8.777"/>
    </inkml:context>
    <inkml:brush xml:id="br0">
      <inkml:brushProperty name="width" value="0.025" units="cm"/>
      <inkml:brushProperty name="height" value="0.025" units="cm"/>
    </inkml:brush>
  </inkml:definitions>
  <inkml:trace contextRef="#ctx0" brushRef="#br0">39 0 21140,'0'0'7687,"-18"64"-6213,10-41-802,1-1-447,2-1-161,4-2-161,1-3-1088,0-2-736,0-3-1379,9-11-8423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9.162"/>
    </inkml:context>
    <inkml:brush xml:id="br0">
      <inkml:brushProperty name="width" value="0.025" units="cm"/>
      <inkml:brushProperty name="height" value="0.025" units="cm"/>
    </inkml:brush>
  </inkml:definitions>
  <inkml:trace contextRef="#ctx0" brushRef="#br0">200 24 16528,'0'0'7436,"-11"-5"-4649,1 2-2248,-1-1-1,1 1 1,-1 0 0,1 1 0,-1 1 0,-16-2 0,24 3-465,-1 0 0,1 0 0,-1 1 0,1-1 0,-1 1-1,1-1 1,0 1 0,-1 0 0,1 0 0,0 1 0,0-1 0,0 1 0,-1 0 0,2-1 0,-1 1 0,0 0-1,0 1 1,1-1 0,-1 0 0,1 1 0,0 0 0,-1-1 0,1 1 0,1 0 0,-1 0 0,0 0 0,1 0-1,-1 0 1,0 5 0,1-7-73,1 0 0,-1 0 0,1 0 0,0 0-1,0 0 1,-1 1 0,1-1 0,0 0 0,0 0 0,0 0-1,0 0 1,0 0 0,0 1 0,0-1 0,1 0 0,-1 0-1,0 0 1,1 0 0,-1 0 0,0 0 0,1 0 0,0 0-1,-1 0 1,1 0 0,-1 0 0,1 0 0,0 0 0,0 0-1,0 0 1,0-1 0,1 2 0,1 0 0,0-1-1,1 0 1,-1 0-1,1 0 1,-1 0 0,1-1-1,-1 1 1,1-1-1,-1 0 1,7 0 0,4-2-3,0 1 1,0-2 0,-1 0-1,23-8 1,-27 8-140,0-1 0,-1 0-1,0-1 1,0 0 0,0 0 0,0-1 0,-1 0 0,13-13-1,-19 18-124,-12 37-140,0-2 886,-12 64 0,16-63 11,-21 65 1,27-97-492,-1 0 0,0 0 0,0 0 0,-1 0 0,1 0 0,0-1 0,-1 1 0,0-1 0,1 1 0,-1-1 0,0 0 0,0 0 0,-1 0 0,1 0 0,0-1 0,-1 0 0,1 1 0,0-1 0,-1 0 0,0 0 0,1-1 0,-1 1 0,-7-1 0,7 0 0,-1 1 0,1-1 0,0-1 0,-1 1 0,1 0 0,-1-1 0,1 0 0,0 0 0,-1-1 0,1 1 0,0-1 0,0 0 0,0 0 0,0 0 0,0 0 0,1-1 0,-1 0 0,1 0 0,-4-3 0,6 5-46,1 1 0,0 0 1,-1-1-1,1 1 0,0 0 0,-1-1 1,1 1-1,0-1 0,0 1 0,-1-1 0,1 1 1,0-1-1,0 1 0,0 0 0,0-1 1,0 1-1,-1-1 0,1 1 0,0-1 0,0 1 1,0-1-1,0 1 0,1-1 0,-1 1 1,0-1-1,0 1 0,0-1 0,0 1 0,0-1 1,1 1-1,-1-1 0,0 1 0,0 0 1,1-1-1,-1 1 0,0-1 0,1 1 1,-1 0-1,0-1 0,1 1 0,21-9-4272,-13 6 2356,15-6-4551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9.611"/>
    </inkml:context>
    <inkml:brush xml:id="br0">
      <inkml:brushProperty name="width" value="0.025" units="cm"/>
      <inkml:brushProperty name="height" value="0.025" units="cm"/>
    </inkml:brush>
  </inkml:definitions>
  <inkml:trace contextRef="#ctx0" brushRef="#br0">209 44 13389,'0'0'8605,"-10"-4"-4612,-4-1-3169,-1 1 0,1 0-1,-1 1 1,-22-1 0,33 3-708,-1 0-1,1 1 1,-1 0 0,1 0-1,-1 0 1,0 1 0,1-1-1,-1 1 1,1 0 0,0 0 0,-1 1-1,1-1 1,0 1 0,0 0-1,0 0 1,0 1 0,0-1-1,0 1 1,1 0 0,-1 0 0,1 0-1,-4 4 1,6-6-116,1-1 0,-1 1 0,1-1 0,0 1 0,-1 0 0,1-1 0,0 1 0,-1-1 0,1 1 0,0 0 0,0-1 0,-1 1 0,1 0 0,0-1 0,0 1 0,0 0 0,0 0 0,0-1 0,0 1 0,0 0 0,0-1 0,0 1 0,1 0 0,-1-1 0,0 1 0,0 0 0,1-1 0,-1 1 0,0 0 0,1-1 0,0 2 0,21 5 0,32-9 0,-43 0-105,-1-1-1,1-1 1,-1 1 0,0-2 0,0 1-1,0-1 1,-1-1 0,14-9 0,37-20-405,-60 35 496,1 1 1,-1-1 0,1 0 0,-1 0 0,1 0 0,-1 1 0,1-1 0,-1 0 0,0 1-1,1-1 1,-1 0 0,1 1 0,-1-1 0,0 1 0,1-1 0,-1 1 0,0-1-1,1 1 1,-1-1 0,0 1 0,0-1 0,0 1 0,0-1 0,1 1 0,-1-1-1,0 1 1,0-1 0,0 1 0,0-1 0,0 1 0,0-1 0,0 1 0,0 0-1,0-1 1,-1 1 0,1 0 0,0 31 85,0-25-85,0 25 93,-1-7 156,2 1 0,3 26-1,-2-43-192,0 0-1,0-1 0,0 0 1,1 1-1,1-1 1,-1 0-1,1 0 1,0-1-1,11 15 0,-14-21-37,0 0-1,0 0 0,0 0 0,0 1 0,0-1 1,0 0-1,0 0 0,-1 1 0,1-1 1,0 1-1,-1-1 0,0 1 0,1-1 1,-1 1-1,0-1 0,0 1 0,1-1 0,-1 1 1,0-1-1,0 1 0,-1-1 0,1 1 1,0-1-1,-1 1 0,1-1 0,-1 2 0,-1-1 13,1 1-1,-1-1 1,0 0-1,0 0 1,0-1-1,0 1 1,0 0-1,0-1 0,-1 1 1,1-1-1,-1 0 1,1 1-1,-4 0 1,-9 3 48,0-1 1,0 0 0,-1-1-1,-15 0 1,-38-1-66,69-2-61,0 0-1,-1 0 1,1 0-1,0 0 1,0 0-1,0 0 1,-1 0 0,1 0-1,0 0 1,0 0-1,0 0 1,0-1-1,-1 1 1,1 0 0,0 0-1,0 0 1,0 0-1,0 0 1,-1 0 0,1 0-1,0 0 1,0-1-1,0 1 1,0 0-1,0 0 1,0 0 0,-1 0-1,1 0 1,0-1-1,0 1 1,0 0-1,0 0 1,0 0 0,0-1-1,0 1 1,0 0-1,0 0 1,0 0-1,0 0 1,0-1 0,0 1-1,0 0 1,0 0-1,0 0 1,0-1 0,0 1-1,0 0 1,0 0-1,0 0 1,0 0-1,0-1 1,0 1 0,1 0-1,-1 0 1,0 0-1,0 0 1,0-1-1,0 1 1,1 0 0,6-9-10443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0.578"/>
    </inkml:context>
    <inkml:brush xml:id="br0">
      <inkml:brushProperty name="width" value="0.025" units="cm"/>
      <inkml:brushProperty name="height" value="0.025" units="cm"/>
    </inkml:brush>
  </inkml:definitions>
  <inkml:trace contextRef="#ctx0" brushRef="#br0">187 1 16143,'0'0'3753,"-10"2"-2013,2 0-1457,0 1-1,0 0 0,0 0 1,0 1-1,0 0 0,1 1 1,-1 0-1,1 0 0,1 0 1,-1 1-1,1 0 0,0 0 0,0 1 1,1 0-1,-1 0 0,-5 11 1,3-4-63,1 0 0,1 1 1,0-1-1,1 2 0,0-1 1,1 0-1,1 1 0,1 0 1,0 0-1,1 31 0,1-44-197,0-1 0,0 0 0,0 0 0,0 1 0,0-1 0,1 0 0,-1 0 0,1 1 0,0-1 0,0 0 0,0 0 0,0 0 0,0 0 0,0 0 0,0 0 0,0-1 0,1 1 1,-1 0-1,1 0 0,0-1 0,2 3 0,-1-3 20,0 1 1,0-1-1,0 1 1,1-1-1,-1 0 1,0 0-1,1-1 1,-1 1-1,1-1 1,-1 1-1,1-1 1,5-1-1,0 0 29,0 0 0,1-1-1,-1 0 1,-1 0-1,1-1 1,0 0 0,-1-1-1,1 0 1,14-9 0,-17 8-32,-1 0 0,0 1 0,0-2 1,-1 1-1,1-1 0,-1 1 0,5-10 1,-8 14-16,-1 0 1,1 0 0,0 0 0,-1 0 0,1 0 0,-1 0 0,0-1-1,1 1 1,-1 0 0,0 0 0,1 0 0,-1 0 0,0-1 0,0 1-1,0 0 1,0 0 0,0 0 0,-1 0 0,1-1 0,0 1 0,0 0-1,-1 0 1,1 0 0,-1 0 0,1 0 0,-1 0 0,1 0 0,-1 0-1,0 0 1,1 0 0,-1 0 0,0 0 0,0 0 0,0 0 0,0 1-1,0-1 1,0 0 0,0 1 0,0-1 0,0 1 0,0-1-1,0 1 1,0-1 0,0 1 0,0 0 0,0-1 0,-1 1 0,1 0-1,0 0 1,0 0 0,0 0 0,-2 0 0,-7-1-15,0 0 0,-1 0 0,1 1 0,0 0 0,0 1 0,0 0 0,0 1 0,0 0 0,0 0 0,1 1 0,-1 0 0,1 1 0,-1 0 0,1 1 0,0-1 0,1 2-1,-12 8 1,19-14-100,1 1 0,-1-1 0,0 1-1,1-1 1,-1 1 0,0-1 0,1 1-1,-1 0 1,1-1 0,-1 1 0,1 0-1,-1-1 1,1 1 0,0 0-1,-1-1 1,1 1 0,0 0 0,-1 0-1,1 0 1,0-1 0,0 1 0,0 0-1,0 0 1,0 0 0,0 0 0,0-1-1,0 1 1,0 0 0,0 1-1,1-2-250,0 1 0,0 0 0,0-1 0,0 1 0,0-1 0,0 0 0,0 1 0,0-1-1,0 0 1,0 0 0,0 0 0,0 1 0,0-1 0,0 0 0,0 0 0,1-1 0,-1 1-1,0 0 1,0 0 0,0 0 0,0-1 0,1 0 0,26-10-6835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1.262"/>
    </inkml:context>
    <inkml:brush xml:id="br0">
      <inkml:brushProperty name="width" value="0.025" units="cm"/>
      <inkml:brushProperty name="height" value="0.025" units="cm"/>
    </inkml:brush>
  </inkml:definitions>
  <inkml:trace contextRef="#ctx0" brushRef="#br0">436 22 14061,'-14'-4'897,"-7"-1"-544,1 1-1,-40-3 1,52 6-336,0 1 1,0 0-1,0 1 1,0-1 0,0 2-1,0-1 1,0 1 0,0 0-1,0 1 1,1 0-1,-1 0 1,-11 8 0,3 2 147,0 1 1,1 0 0,1 1-1,0 0 1,1 2-1,1-1 1,1 2 0,0-1-1,1 2 1,1-1 0,0 1-1,2 1 1,-8 28 0,5-7 230,1 1 0,2-1 1,2 1-1,2 0 1,3 71-1,1-94-454,1 1 0,2 0 0,0-1 0,0 1-1,2-1 1,1 0 0,0-1 0,1 0 0,1 0-1,13 20 1,-14-26-63,1-1-1,0 0 1,0-1-1,1 0 1,0-1-1,1 0 1,0 0-1,0-1 1,1 0-1,0-1 1,0-1 0,1 0-1,-1 0 1,2-1-1,18 4 1,-10-5 199,1 0 0,-1-2 1,1-1-1,-1 0 1,1-2-1,0 0 0,-1-2 1,1 0-1,30-10 0,-24 4 493,-1-1 0,0-2-1,0 0 1,-2-2-1,1-1 1,44-34 0,-48 30 9,0-1 1,-1-1-1,-1-1 1,-1 0-1,-2-2 1,30-47-1,-37 51-481,-1 0 1,0-1-1,-2 1 0,0-2 0,-2 1 0,0-1 0,-2 0 1,0 0-1,1-33 0,-5 50-236,0-1 0,0 1 0,-1-1 0,1 1 0,-1 0 1,-1-1-1,1 1 0,-1 0 0,0-1 0,0 1 0,0 0 0,-1 1 0,0-1 0,0 0 0,0 1 0,0-1 0,-8-6 1,4 5-890,0 0 1,-1 1 0,1 0 0,-1 1 0,0 0 0,-1 0 0,1 0-1,-1 1 1,1 1 0,-12-3 0,-46-5-12914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6.885"/>
    </inkml:context>
    <inkml:brush xml:id="br0">
      <inkml:brushProperty name="width" value="0.025" units="cm"/>
      <inkml:brushProperty name="height" value="0.025" units="cm"/>
    </inkml:brush>
  </inkml:definitions>
  <inkml:trace contextRef="#ctx0" brushRef="#br0">129 31 14318,'1'-1'275,"0"0"1,0 0-1,-1 0 1,1 0 0,0-1-1,0 1 1,-1 0 0,1 0-1,-1 0 1,1-1-1,-1 1 1,0 0 0,1-1-1,-1 1 1,0 0 0,0-1-1,0 1 1,0 0-1,0-1 1,0 1 0,-1 0-1,1-2 1,-1 3-87,-1 0 0,1 0 0,0 0 0,0 0 0,0 0 0,0 0 0,0 0 0,-1 1 0,1-1 0,0 1 0,0-1 0,0 1 0,0-1 0,0 1 0,0-1 0,0 1 0,0 0 0,1 0 0,-1-1 0,0 1 0,0 0 0,0 0 0,1 0 0,-1 0 0,-1 2 0,-9 9-129,-1 2 0,1-1 0,1 1 0,1 1 0,0 0 0,1 0 0,0 1-1,1 0 1,1 0 0,1 1 0,0-1 0,-3 20 0,8-34-49,0 0 0,0-1 0,0 1-1,0-1 1,0 1 0,0-1 0,1 1-1,-1-1 1,1 1 0,-1-1 0,1 1-1,-1-1 1,1 0 0,0 1 0,-1-1-1,1 0 1,0 1 0,0-1 0,0 0 0,0 0-1,0 0 1,0 0 0,1 0 0,-1 0-1,0 0 1,3 1 0,-1 0 68,1-1 1,0 0-1,0 0 0,0 0 1,0 0-1,-1-1 0,1 0 1,0 0-1,0 0 1,7-1-1,-3 1 163,0-2 0,-1 1 0,1-1 1,0 0-1,0-1 0,-1 0 0,0 0 0,1 0 1,-1-1-1,12-9 0,-18 12-177,1 0 1,-1 0-1,0-1 1,1 1-1,-1-1 1,0 1-1,0-1 1,0 0-1,0 1 1,0-1 0,0 0-1,-1 0 1,1 1-1,0-1 1,-1 0-1,0 0 1,1 0-1,-1 0 1,0 0-1,0 0 1,0 0-1,0-2 1,-1 3-26,0 0 0,1-1 0,-1 1 0,0 0 0,0 0 0,0-1 0,0 1 0,0 0 0,0 0 1,0 0-1,0 0 0,-1 0 0,1 0 0,0 1 0,-1-1 0,1 0 0,0 1 0,-1-1 0,1 1 0,-1-1 0,1 1 1,-1 0-1,1-1 0,-1 1 0,1 0 0,-3 0 0,-54 3-426,56-3 332,-1 1-1,1-1 1,-1 1-1,1 0 0,0-1 1,-1 1-1,1 0 1,0 0-1,0 1 0,0-1 1,0 0-1,0 1 1,0-1-1,0 1 0,0 0 1,0 0-1,1-1 1,-1 1-1,1 0 0,-3 4 1,4-6-64,0 0 0,0 1 1,0-1-1,0 0 0,-1 0 0,1 0 1,0 0-1,0 0 0,0 1 0,0-1 1,0 0-1,0 0 0,0 0 0,0 1 0,0-1 1,0 0-1,0 0 0,0 0 0,0 0 1,0 1-1,0-1 0,0 0 0,0 0 1,0 0-1,0 1 0,0-1 0,0 0 1,0 0-1,0 0 0,0 0 0,0 1 1,1-1-1,-1 0 0,0 0 0,0 0 0,0 0 1,0 0-1,0 1 0,0-1 0,1 0 1,-1 0-1,0 0 0,0 0 0,0 0 1,0 0-1,1 0 0,-1 0 0,0 0 1,0 0-1,0 0 0,0 1 0,1-1 1,-1 0-1,0 0 0,0 0 0,0 0 0,1 0 1,-1 0-1,0-1 0,0 1 0,0 0 1,0 0-1,1 0 0,-1 0 0,0 0 1,0 0-1,0 0 0,1 0 0,11-6-3853,2-8-1234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3.855"/>
    </inkml:context>
    <inkml:brush xml:id="br0">
      <inkml:brushProperty name="width" value="0.025" units="cm"/>
      <inkml:brushProperty name="height" value="0.025" units="cm"/>
    </inkml:brush>
  </inkml:definitions>
  <inkml:trace contextRef="#ctx0" brushRef="#br0">0 20 17777,'0'0'13485,"72"-19"-12909,-29 19-416,3 0-64,5 0-160,-2 1-1761,-6 4-2948,1 0-2530</inkml:trace>
  <inkml:trace contextRef="#ctx0" brushRef="#br0" timeOffset="1">653 82 11211,'0'0'20979,"52"4"-20562,-16-7-257,2-1-801,-1 2-2305,-4-2-3204,-3 1-4805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7.257"/>
    </inkml:context>
    <inkml:brush xml:id="br0">
      <inkml:brushProperty name="width" value="0.025" units="cm"/>
      <inkml:brushProperty name="height" value="0.025" units="cm"/>
    </inkml:brush>
  </inkml:definitions>
  <inkml:trace contextRef="#ctx0" brushRef="#br0">217 28 15919,'-10'2'1842,"1"1"-1610,0-1 1,0 1-1,1 1 1,-1 0-1,1 0 1,0 0-1,1 1 1,-1 1-1,1-1 1,0 1-1,0 0 1,0 1 0,1-1-1,0 1 1,1 1-1,-1-1 1,-6 14-1,0 1-201,2 0 0,1 1 0,0 0 0,2 0 0,1 1 0,0 0 1,2 0-1,1 1 0,1-1 0,2 46 0,0-66-7,1 1 1,0 0-1,0-1 1,1 0-1,0 1 1,-1-1-1,1 0 0,1 1 1,-1-1-1,0 0 1,1-1-1,0 1 1,0 0-1,0-1 1,1 0-1,-1 1 1,1-1-1,0-1 1,-1 1-1,1 0 1,0-1-1,1 0 0,-1 0 1,0 0-1,1-1 1,-1 1-1,1-1 1,-1 0-1,1 0 1,6 0-1,2 0 263,0 0 0,0 0 0,0-1-1,0-1 1,0 0 0,0-1 0,0 0-1,0-1 1,-1-1 0,14-5 0,-6-1 121,0-1 0,0 0 0,-1-2 0,-1-1 0,0 0 0,-1-1 0,0-1 0,17-21 0,-22 22-249,0 0-1,-1-1 0,0 0 0,-1 0 1,-1-1-1,-1-1 0,0 1 0,-1-1 0,-1-1 1,3-19-1,-7 30-133,-1 0 0,0 0 1,-1-1-1,0 1 0,0 0 1,-1-1-1,0 1 0,0 0 0,-1 0 1,0 0-1,-4-10 0,4 14-45,0 0 1,-1 0-1,1 0 0,-1 0 0,0 0 0,0 1 0,0 0 0,0-1 1,-1 1-1,1 0 0,-1 1 0,0-1 0,0 1 0,0 0 0,0 0 1,0 0-1,0 0 0,-1 0 0,1 1 0,-1 0 0,-7-1 0,3 1-346,-1 0-1,1 1 1,0 0-1,0 0 1,0 1-1,0 0 0,0 1 1,0 0-1,-16 6 1,-40 22-7323,33-11-3148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9.744"/>
    </inkml:context>
    <inkml:brush xml:id="br0">
      <inkml:brushProperty name="width" value="0.025" units="cm"/>
      <inkml:brushProperty name="height" value="0.025" units="cm"/>
    </inkml:brush>
  </inkml:definitions>
  <inkml:trace contextRef="#ctx0" brushRef="#br0">63 99 10634,'0'0'6465,"-10"8"-3951,-27 27 102,36-34-2375,-1 0 0,1 1 1,0-1-1,0 0 0,0 1 0,0-1 1,0 1-1,0-1 0,0 1 0,0-1 0,0 1 1,1-1-1,-1 1 0,1 0 0,-1-1 0,0 4 1,2-5-139,-1 1 1,0 0 0,0-1-1,1 1 1,-1-1-1,0 1 1,1 0 0,-1-1-1,0 1 1,1-1-1,-1 1 1,1-1 0,-1 1-1,1-1 1,-1 0-1,1 1 1,-1-1 0,1 1-1,-1-1 1,1 0 0,0 0-1,-1 1 1,1-1-1,0 0 1,-1 0 0,2 0-1,3 1 188,0 0 0,0-1 0,0 0-1,0 0 1,0 0 0,0-1 0,9-1 0,6-7-128,0 0-1,0-1 1,-1-1 0,-1-1 0,0 0 0,0-1-1,29-30 1,25-17-590,-67 60-168,-7 10 389,-7 11 169,-10 12-61,11-20-10,0-1 0,1 1 0,0 1 0,1-1-1,1 1 1,0 0 0,0 0 0,2 1 0,-3 15-1,7-29-211,-1 0 0,1 0-1,0-1 1,-1 1 0,1 0 0,-1-1-1,1 1 1,0-1 0,0 1-1,-1-1 1,1 1 0,0-1-1,0 0 1,0 1 0,0-1 0,-1 0-1,1 1 1,0-1 0,0 0-1,0 0 1,0 0 0,0 0-1,0 0 1,0 0 0,-1 0-1,1 0 1,0-1 0,0 1 0,0 0-1,0 0 1,0-1 0,0 1-1,-1 0 1,1-1 0,1 0-1,18-12-7120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0.070"/>
    </inkml:context>
    <inkml:brush xml:id="br0">
      <inkml:brushProperty name="width" value="0.025" units="cm"/>
      <inkml:brushProperty name="height" value="0.025" units="cm"/>
    </inkml:brush>
  </inkml:definitions>
  <inkml:trace contextRef="#ctx0" brushRef="#br0">92 1 18546,'0'0'1654,"-11"10"364,10-10-2022,-10 11 967,-1 0 0,1 0 1,-18 25-1,27-33-761,0 0 0,1 0 0,-1 1 0,0-1 0,1 0 0,-1 1 0,1-1 0,0 1 0,1-1-1,-1 1 1,0 0 0,1 3 0,0-5-158,0 0 0,1 0 0,-1-1-1,1 1 1,0 0 0,-1 0 0,1 0 0,0-1-1,0 1 1,0 0 0,0-1 0,0 1 0,0-1-1,1 1 1,-1-1 0,1 0 0,-1 0 0,1 1-1,-1-1 1,1 0 0,-1 0 0,1 0 0,0-1-1,0 1 1,2 1 0,4 0 69,0 1 1,1-1-1,-1-1 1,1 1-1,-1-1 1,1-1-1,0 0 1,-1 0-1,1 0 1,0-1-1,-1-1 1,1 1-1,-1-1 1,16-6-1,-19 6-63,0 0-1,0 0 0,0-1 1,0 1-1,0-1 1,0 0-1,-1-1 0,0 1 1,1-1-1,-1 1 1,0-1-1,-1-1 1,1 1-1,-1 0 0,0-1 1,0 0-1,0 0 1,-1 0-1,0 0 0,1 0 1,-2 0-1,1 0 1,1-11-1,-3 13-47,0 1-1,0 0 1,0 0 0,-1 0 0,1-1 0,-1 1-1,0 0 1,1 0 0,-1 0 0,0 0-1,0 0 1,0 0 0,-1 1 0,1-1-1,0 0 1,-1 0 0,1 1 0,-1-1-1,0 1 1,1-1 0,-1 1 0,0 0 0,0 0-1,0 0 1,0 0 0,0 0 0,0 0-1,0 0 1,0 1 0,0-1 0,0 1-1,0-1 1,-4 1 0,-10-3-5,0 2 0,1 0 0,-24 1 0,32 0 3,6 0-121,0-1 0,0 1-1,1 0 1,-1 0 0,0 0 0,0 0-1,0 0 1,0 0 0,0 0 0,0 0 0,0 0-1,0 1 1,0-1 0,0 0 0,0 1-1,0-1 1,0 0 0,1 1 0,-1-1 0,0 1-1,0-1 1,0 1 0,1 0 0,-1-1-1,0 1 1,1 0 0,-1 0 0,0-1 0,1 1-1,-1 0 1,1 0 0,0 0 0,-1 0 0,1-1-1,-1 1 1,1 0 0,0 0 0,0 0-1,0 0 1,0 0 0,-1 0 0,1 0 0,0 0-1,1 0 1,-1 0 0,0 1 0,1 0-297,0 0 1,0 0 0,0-1 0,0 1-1,0 0 1,0-1 0,0 1 0,0-1 0,1 0-1,-1 1 1,1-1 0,-1 0 0,1 0-1,0 0 1,-1 0 0,1 0 0,0 0 0,0 0-1,-1-1 1,1 1 0,0-1 0,0 1-1,4-1 1,16 1-10105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0.423"/>
    </inkml:context>
    <inkml:brush xml:id="br0">
      <inkml:brushProperty name="width" value="0.025" units="cm"/>
      <inkml:brushProperty name="height" value="0.025" units="cm"/>
    </inkml:brush>
  </inkml:definitions>
  <inkml:trace contextRef="#ctx0" brushRef="#br0">67 1 14990,'0'0'16757,"2"6"-16079,-1 0-656,0 1-1,0 0 0,0 0 1,-1 0-1,0 0 0,0-1 1,-1 1-1,0 0 1,0 0-1,-1 0 0,0-1 1,0 1-1,0-1 0,-1 0 1,-4 8-1,-4 7-21,5-11 0,0-1 0,1 1 0,1 1 0,0-1 0,0 0 0,1 1 0,0 0 0,1 0 0,-2 11 0,5-21 0,0 0 0,0 0 0,0-1 0,0 1 0,0 0 0,0-1 0,0 1 0,1-1 0,-1 0 0,0 1 0,0-1 0,0 0 0,0 1 0,1-1 0,-1 0 0,0 0 0,0 0 0,0 0 0,1 0 0,-1-1 0,0 1 0,0 0 0,2-1 0,34-5 0,-2-7-1974,-29 11 1124,0-1 0,0 1 0,0-1-1,-1-1 1,0 1 0,1-1 0,-1 1 0,0-2 0,-1 1 0,1 0 0,-1-1-1,6-8 1,-4-1-6495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0.796"/>
    </inkml:context>
    <inkml:brush xml:id="br0">
      <inkml:brushProperty name="width" value="0.025" units="cm"/>
      <inkml:brushProperty name="height" value="0.025" units="cm"/>
    </inkml:brush>
  </inkml:definitions>
  <inkml:trace contextRef="#ctx0" brushRef="#br0">46 0 15182,'0'0'12044,"-29"58"-10443,22-36-512,0 1-544,5-3-353,2-2-192,0-1 0,0-5-1185,7-5-2082,4-7-1698,4 0-3171</inkml:trace>
  <inkml:trace contextRef="#ctx0" brushRef="#br0" timeOffset="1">171 95 18706,'0'0'4132,"-32"55"-2114,19-30-609,0-1-576,5-4-673,6-4-128,2-2-673,0-5-1537,3-5-1537,4-4-3396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1.141"/>
    </inkml:context>
    <inkml:brush xml:id="br0">
      <inkml:brushProperty name="width" value="0.025" units="cm"/>
      <inkml:brushProperty name="height" value="0.025" units="cm"/>
    </inkml:brush>
  </inkml:definitions>
  <inkml:trace contextRef="#ctx0" brushRef="#br0">86 0 18097,'0'0'1388,"-9"8"251,0 1-1087,1 0-1,0 0 1,1 0-1,0 1 1,-10 18 0,13-21-181,1-1 0,1 1 1,-1-1-1,1 1 1,0 0-1,0 0 1,1 0-1,0 0 0,1 0 1,-1 0-1,1 1 1,0-1-1,2 9 0,-1-14-307,0-1-1,0 1 0,-1-1 1,1 0-1,0 1 0,0-1 1,0 0-1,1 0 0,-1 0 1,0 0-1,0 0 0,1 0 1,-1 0-1,0 0 0,1 0 1,-1-1-1,1 1 0,-1 0 1,1-1-1,-1 0 0,1 1 1,0-1-1,-1 0 0,1 0 1,-1 0-1,1 0 0,0 0 1,2 0-1,2 0 43,0 0 0,-1-1 0,1 0 0,0 0 0,-1 0 0,1 0 0,7-4 1,-6 1-84,-1 0 0,0-1 1,0 1-1,-1-1 0,1 0 1,-1 0-1,0-1 0,-1 0 1,1 0-1,-1 0 0,6-12 1,-7 12-14,-1 1 1,1 0-1,-1-1 1,0 0-1,0 1 1,-1-1-1,0 0 1,0 0-1,0 0 1,-1 0-1,0 0 1,0 0-1,0 0 1,-1 0 0,-1-7-1,2 12-28,-1 1-1,1-1 1,-1 0-1,1 0 1,-1 0 0,1 0-1,-1 1 1,0-1-1,1 0 1,-1 1 0,0-1-1,0 0 1,1 1-1,-1-1 1,0 1 0,0-1-1,0 1 1,0-1-1,0 1 1,0 0 0,1-1-1,-1 1 1,0 0-1,0 0 1,0 0 0,0 0-1,0 0 1,0 0-1,0 0 1,0 0 0,0 0-1,0 0 1,0 1-1,0-1 1,0 0-1,0 0 1,-1 2 0,-1-1-95,0 0 0,0 0-1,0 0 1,0 1 0,1-1 0,-1 1 0,0 0 0,1 0 0,0 0 0,-4 4 0,-6 20-1851,10-10-1803,7-6-6000,9-8-2804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1.564"/>
    </inkml:context>
    <inkml:brush xml:id="br0">
      <inkml:brushProperty name="width" value="0.025" units="cm"/>
      <inkml:brushProperty name="height" value="0.025" units="cm"/>
    </inkml:brush>
  </inkml:definitions>
  <inkml:trace contextRef="#ctx0" brushRef="#br0">111 2 19795,'0'0'4548,"-9"8"-2066,3-3-2065,-30 23 1249,34-26-1573,0 0 0,0 1 0,0-1-1,0 0 1,1 1 0,-1-1-1,1 1 1,-1 0 0,1-1-1,0 1 1,0 0 0,0 0-1,0 0 1,1 0 0,-1 4-1,1-6-101,1 0-1,0 1 0,-1-1 0,1 1 0,0-1 1,0 0-1,-1 0 0,1 1 0,0-1 0,0 0 1,0 0-1,1 0 0,-1 0 0,0 0 0,0 0 1,0-1-1,1 1 0,-1 0 0,1-1 0,-1 1 1,2 0-1,39 15-757,-28-11 388,-12-5 349,9 5-75,0-1 1,0 1-1,0 1 1,17 11 0,-26-16 121,-1 0 1,0 0-1,1 0 1,-1 0-1,0 0 1,0 1-1,0-1 1,0 0-1,0 1 1,0-1-1,0 0 1,0 1-1,0-1 1,-1 1-1,1-1 1,0 1-1,-1-1 1,0 1-1,1 0 1,-1-1-1,0 1 1,0 0-1,0-1 1,0 1-1,0 0 1,0-1-1,0 1 1,0-1-1,-1 1 1,1 0-1,-1-1 1,1 1-1,-1-1 1,0 1-1,0-1 1,1 1-1,-1-1 1,0 0-1,0 1 1,0-1-1,-1 0 1,1 0-1,0 0 1,-2 2-1,-5 4 189,0-1 0,0 0 0,0 0 0,-1-1 0,0 0 0,0 0 0,0-1 0,-1 0 0,1-1 0,-1 0 0,0 0 0,0-1 0,0-1 0,0 1 0,0-2 0,-12 0 0,20 0-205,1 0-1,0-1 1,-1 1 0,1-1 0,0 0-1,0 1 1,-1-1 0,1 0 0,0 0-1,0 0 1,0 0 0,0 0-1,0 0 1,0 0 0,0 0 0,0 0-1,1 0 1,-1-1 0,0 1-1,1 0 1,-1 0 0,1-1 0,-1 1-1,1-1 1,0 1 0,-1 0 0,1-1-1,0 1 1,0-1 0,0 1-1,0-1 1,0 1 0,0 0 0,1-1-1,-1 1 1,1-2 0,-1-2-16,1 0 0,0 0 0,1 0 0,-1 0 1,1 0-1,0 0 0,0 0 0,6-8 0,4 0-112,0 0-1,1 1 0,1 0 0,0 2 1,1-1-1,25-12 0,-18 10 215,-1 0-1,26-22 0,-46 34-79,0 0 0,0 0 0,0 0 0,1 0 0,-1 0 0,0 0 0,0 0 0,0 0 0,-1 0 0,1-1 0,0 1-1,0 0 1,-1 0 0,1-1 0,-1 1 0,1-1 0,-1 1 0,1-1 0,-1 1 0,0 0 0,0-2 0,0 2 3,-1 0 0,1 0 0,-1 0 0,1 0 0,-1 0 1,0 0-1,1 1 0,-1-1 0,0 0 0,0 1 0,0-1 0,1 0 0,-1 1 0,0-1 0,0 1 0,0-1 0,0 1 0,0 0 1,0-1-1,0 1 0,-2 0 0,-10-2 78,0 0 0,0 1 0,-20 1 0,23 1-73,3 5-2687,7-5 2247,0 0 0,0-1-1,0 1 1,0 0 0,0 0 0,0-1-1,0 1 1,0 0 0,0-1 0,0 1-1,0 0 1,1 0 0,-1-1 0,0 1-1,0 0 1,1-1 0,-1 1 0,0-1-1,1 1 1,-1 0 0,1-1 0,-1 1-1,1-1 1,0 1 0,14 5-12377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1.925"/>
    </inkml:context>
    <inkml:brush xml:id="br0">
      <inkml:brushProperty name="width" value="0.025" units="cm"/>
      <inkml:brushProperty name="height" value="0.025" units="cm"/>
    </inkml:brush>
  </inkml:definitions>
  <inkml:trace contextRef="#ctx0" brushRef="#br0">0 5 22133,'0'0'10634,"76"9"-10634,-45-13 0,-6 3-1730,-1-3-4099,-7 0-4357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2.363"/>
    </inkml:context>
    <inkml:brush xml:id="br0">
      <inkml:brushProperty name="width" value="0.025" units="cm"/>
      <inkml:brushProperty name="height" value="0.025" units="cm"/>
    </inkml:brush>
  </inkml:definitions>
  <inkml:trace contextRef="#ctx0" brushRef="#br0">1 128 16624,'0'0'14136,"8"2"-13501,-2-1-602,1-1-1,-1 1 1,0-1 0,0-1-1,1 1 1,-1-1-1,0 0 1,0 0 0,0 0-1,0-1 1,0 0 0,0-1-1,0 1 1,-1-1-1,1 0 1,-1 0 0,7-6-1,-4 4-10,4-2-73,1-1-1,-2 0 0,1-1 1,-1 0-1,0-1 0,-1 0 1,-1 0-1,10-14 0,-26 36-337,1 0 1,0 0-1,1 1 0,0 0 0,1 0 0,0 0 0,1 0 1,0 1-1,1-1 0,1 1 0,0 16 0,1-29 170,0 0 0,0 1 0,0-1-1,1 1 1,-1-1 0,0 0 0,1 1-1,-1-1 1,1 0 0,-1 1 0,1-1-1,-1 0 1,1 0 0,0 1 0,0-1-1,0 0 1,0 0 0,0 0 0,0 0-1,0 0 1,0 0 0,0 0 0,0-1-1,0 1 1,0 0 0,1-1 0,-1 1-1,0 0 1,1-1 0,-1 0 0,0 1-1,1-1 1,-1 0 0,0 0-1,1 1 1,-1-1 0,1 0 0,-1-1-1,1 1 1,-1 0 0,2-1 0,24 1-6107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2.705"/>
    </inkml:context>
    <inkml:brush xml:id="br0">
      <inkml:brushProperty name="width" value="0.025" units="cm"/>
      <inkml:brushProperty name="height" value="0.025" units="cm"/>
    </inkml:brush>
  </inkml:definitions>
  <inkml:trace contextRef="#ctx0" brushRef="#br0">135 1 16367,'-11'11'1260,"4"-3"-1223,-15 16 1540,-27 35 1,43-51-1049,1 1 0,0-1 0,0 1 0,0-1 0,1 1 0,1 1 0,-1-1 0,1 0 0,1 1 1,-2 12-1,4-21-501,0 1 1,1 0-1,-1-1 1,1 1-1,-1-1 1,1 1-1,-1-1 1,1 1-1,0-1 1,-1 0-1,1 1 1,0-1-1,0 0 1,0 0-1,0 1 1,1-1-1,-1 0 1,0 0-1,0 0 1,1 0-1,-1 0 1,0-1-1,1 1 1,-1 0-1,1-1 1,-1 1-1,1-1 1,-1 1-1,1-1 1,-1 0-1,1 1 1,0-1-1,-1 0 1,1 0-1,-1 0 1,1 0-1,2-1 1,5 1 128,-1-1 0,0 1 0,1-1 0,-1-1 1,0 0-1,11-3 0,-12 2-82,0-1-1,0 1 1,0-1 0,-1 0 0,1 0-1,-1-1 1,0 0 0,0 0 0,-1 0-1,0-1 1,0 0 0,0 0 0,0 0-1,-1-1 1,0 1 0,-1-1-1,0 0 1,0 0 0,0-1 0,0 1-1,-1 0 1,-1-1 0,1 1 0,-1-1-1,-1 0 1,1 1 0,-1-1 0,0 0-1,-2-8 1,2 14-57,-1 0 0,1 1 1,0-1-1,-1 1 0,1-1 0,-1 1 0,0-1 0,1 1 1,-1-1-1,0 1 0,0 0 0,0-1 0,0 1 0,0 0 0,0 0 1,0 0-1,0 0 0,-1 0 0,1 0 0,0 0 0,-1 0 1,1 0-1,-1 0 0,1 1 0,-1-1 0,1 1 0,-1-1 1,1 1-1,-1 0 0,1-1 0,-1 1 0,0 0 0,1 0 1,-1 0-1,1 0 0,-1 0 0,0 1 0,1-1 0,-1 0 1,1 1-1,-1-1 0,1 1 0,-3 0 0,-1 1-65,-1 0 0,1 0 0,-1 1 0,1 0 1,0 0-1,0 0 0,0 0 0,0 1 0,0 0 0,-6 7 0,-6 24-2679,16-33 2228,1 0 1,-1-1-1,1 1 0,-1 0 0,1 0 1,0 0-1,0 0 0,0 0 1,0 0-1,0 0 0,1-1 1,-1 1-1,0 0 0,1 0 1,-1 0-1,1 0 0,0-1 1,1 4-1,12 5-5823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6:45.478"/>
    </inkml:context>
    <inkml:brush xml:id="br0">
      <inkml:brushProperty name="width" value="0.025" units="cm"/>
      <inkml:brushProperty name="height" value="0.025" units="cm"/>
    </inkml:brush>
  </inkml:definitions>
  <inkml:trace contextRef="#ctx0" brushRef="#br0">6605 462 10346,'-62'-25'739,"-2"3"0,0 2-1,-1 3 1,-107-13 0,-272 5 184,-743-28-1152,-21 9 2110,-3 53-164,938-5-2080,97-2 381,-332 49-1,439-38-21,0 3-1,2 3 1,0 3 0,1 3-1,1 3 1,2 3-1,-103 65 1,117-60 4,1 2 0,1 2 0,2 1 0,3 3 0,1 2 0,-54 77 0,72-88-5,1 0-1,2 2 1,2 0 0,1 1-1,2 1 1,2 0 0,1 1-1,3 1 1,0 0 0,-3 63-1,11-65-7,2 0 0,1 0-1,2 0 1,1-1 0,3 0-1,1 0 1,1 0 0,3-1-1,0-1 1,3 0-1,1-1 1,1-1 0,40 55-1,-21-40 156,3-1 0,1-2 0,2-2 0,86 67-1,-56-57-37,3-4-1,131 65 1,185 49-49,6-33-112,-343-113 48,1322 347-543,-1037-303 288,2-14-1,392 3 1,-445-49 324,-1-13 0,0-12-1,-1-13 1,322-83 0,-376 56 234,425-178 0,-516 176-271,-3-7-1,-3-6 1,250-190-1,-317 211 10,-2-4 0,-3-2 1,-2-3-1,66-92 0,-103 121-11,-1 0 0,-1-1 1,-2-1-1,-2-1 0,-2-1 1,-2-1-1,-1 0 0,-2-1 0,-3 0 1,8-73-1,-15 93-6,-2-1-1,-1 1 0,-1-1 1,-1 1-1,-1 0 1,-1 0-1,-1 0 1,-1 1-1,-1 0 0,-18-34 1,10 27 13,-2 1-1,-1 1 1,-1 0-1,-1 2 1,-1 0 0,-50-42-1,8 18 285,-1 2 0,-3 3 0,-1 3-1,-106-45 1,-312-98 1514,-479-103-1271,308 155-3475,459 106 219,-2 7-1500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4.184"/>
    </inkml:context>
    <inkml:brush xml:id="br0">
      <inkml:brushProperty name="width" value="0.025" units="cm"/>
      <inkml:brushProperty name="height" value="0.025" units="cm"/>
    </inkml:brush>
  </inkml:definitions>
  <inkml:trace contextRef="#ctx0" brushRef="#br0">0 27 19474,'0'0'7303,"72"-9"-7943,-32 0-4773,6 0-9129</inkml:trace>
  <inkml:trace contextRef="#ctx0" brushRef="#br0" timeOffset="1">446 65 22133,'0'0'10314,"71"-36"-30589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3.060"/>
    </inkml:context>
    <inkml:brush xml:id="br0">
      <inkml:brushProperty name="width" value="0.025" units="cm"/>
      <inkml:brushProperty name="height" value="0.025" units="cm"/>
    </inkml:brush>
  </inkml:definitions>
  <inkml:trace contextRef="#ctx0" brushRef="#br0">84 65 17232,'0'0'13885,"-8"-2"-13490,6 1-385,-1 0 0,1 0 0,-1 1-1,1-1 1,0 1 0,-1 0-1,1 0 1,-1 0 0,1 0-1,-1 0 1,1 1 0,-1-1 0,1 1-1,0-1 1,-1 1 0,1 0-1,-4 2 1,4-1 27,-1 0 0,1 0 0,0 0 0,0 0 0,0 1-1,0-1 1,1 1 0,-1-1 0,1 1 0,0 0 0,-1-1 0,1 1 0,0 0 0,0 0-1,1 0 1,-1 0 0,1 0 0,-1 5 0,1-6-27,-1 0 0,1 0 0,0 0 0,0 1 0,0-1-1,0 0 1,0 0 0,0 1 0,0-1 0,1 0 0,-1 0 0,1 0 0,0 0 0,0 0 0,-1 0 0,1 0 0,0 0 0,1 0-1,-1 0 1,0 0 0,1 0 0,-1-1 0,1 1 0,-1-1 0,1 1 0,0-1 0,-1 1 0,1-1 0,4 2 0,1-1-1,0 0 0,0 0 0,0-1 0,0 1 0,1-2 0,-1 1 0,0-1 0,9-1 0,-7 0-9,1 0 0,-1-1 0,1-1 0,-1 1 0,0-1 0,0-1 0,0 0 0,-1 0 0,0-1 0,1 0 0,7-7 0,-11 9 0,0 0 0,0-1 0,0 0 0,-1 0 0,0-1 0,0 1 0,0-1 0,0 0 0,-1 0 0,0 0 0,0 0 0,0-1 0,-1 1 0,0-1 0,0 0 0,0 0 0,0 0 0,0-10 0,-2 15 3,0 0 0,0-1 0,0 1 0,-1 0-1,1 0 1,0-1 0,-1 1 0,1 0 0,-1 0 0,1-1 0,-1 1 0,0 0 0,1 0-1,-1 0 1,0 0 0,0 0 0,0 0 0,0 0 0,0 0 0,0 0 0,0 1 0,0-1-1,-2-1 1,-1 0 6,0 1 0,-1-1-1,1 1 1,0-1 0,-1 1-1,1 1 1,-6-1 0,-6 0-183,-1 1 1,1 0-1,-17 4 1,-31 13-7717,48-12 3619,-27 9-11776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3.557"/>
    </inkml:context>
    <inkml:brush xml:id="br0">
      <inkml:brushProperty name="width" value="0.025" units="cm"/>
      <inkml:brushProperty name="height" value="0.025" units="cm"/>
    </inkml:brush>
  </inkml:definitions>
  <inkml:trace contextRef="#ctx0" brushRef="#br0">46 163 12300,'0'0'2653,"-9"0"155,-23 0-211,28 0-240,27 0-1386,438-40 4189,-207 11-4426,1993-55-1647,-2185 91 505,-90-14-9684,0-2-3302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4.085"/>
    </inkml:context>
    <inkml:brush xml:id="br0">
      <inkml:brushProperty name="width" value="0.025" units="cm"/>
      <inkml:brushProperty name="height" value="0.025" units="cm"/>
    </inkml:brush>
  </inkml:definitions>
  <inkml:trace contextRef="#ctx0" brushRef="#br0">0 153 5830,'0'0'21337,"13"3"-19549,-11-3-1727,4 2 58,0-1 0,-1 1 0,1-1 0,0-1-1,0 1 1,0-1 0,-1 0 0,1-1 0,0 1-1,0-1 1,0 0 0,-1-1 0,1 1 0,-1-1-1,1 0 1,-1-1 0,8-3 0,196-138 436,-209 145-570,1-1 0,-1 1-1,0-1 1,1 1 0,-1-1 0,0 1 0,0-1 0,0 1-1,0-1 1,1 1 0,-1 0 0,0-1 0,0 1-1,0-1 1,0 1 0,0 0 0,0-1 0,0 1-1,-1-1 1,1 1 0,0 0 0,0-1 0,0 1 0,-1-1-1,1 1 1,0-1 0,0 1 0,-1-1 0,1 1-1,-1 0 1,-8 24-21,4-14 19,-31 69 31,33-71-37,0-1 0,1 0 0,0 1 0,0-1 0,1 1 0,0 0 0,1 15 0,0-23-46,1-1-1,-1 1 1,0 0 0,1-1 0,-1 1-1,1-1 1,-1 1 0,1-1-1,0 1 1,-1-1 0,1 0 0,-1 1-1,1-1 1,0 0 0,-1 1-1,1-1 1,0 0 0,-1 0 0,1 0-1,0 0 1,-1 1 0,1-1-1,0 0 1,0 0 0,-1 0 0,1 0-1,0-1 1,-1 1 0,1 0-1,0 0 1,25-5-1952,-13-1 219,0-1 1,0 0 0,-1-1-1,0 0 1,-1-1-1,15-13 1,-15 12 109,28-24-4191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4.441"/>
    </inkml:context>
    <inkml:brush xml:id="br0">
      <inkml:brushProperty name="width" value="0.025" units="cm"/>
      <inkml:brushProperty name="height" value="0.025" units="cm"/>
    </inkml:brush>
  </inkml:definitions>
  <inkml:trace contextRef="#ctx0" brushRef="#br0">136 0 11531,'0'0'7773,"-9"7"-5953,-5 5-976,0 1 1,1 0-1,-22 28 0,29-33-341,0 1-1,0 0 1,1 0-1,0 0 1,0 1-1,1-1 1,1 1 0,0 0-1,-4 19 1,7-27-457,0-1 0,0 0 0,0 0 0,0 0 0,0 1 0,0-1 0,0 0 0,0 0 0,0 0 0,1 0 0,-1 1 0,1-1 0,-1 0 0,1 0 0,-1 0 0,1 0 0,-1 0 0,1 0 0,0 0 0,0 0 0,0 0 0,-1-1 0,1 1 0,2 1 0,-1 0-2,1-1-1,0 0 1,-1 0-1,1 0 0,0 0 1,0 0-1,0-1 0,0 1 1,5-1-1,4 0 11,0 0-1,-1-1 1,1 0-1,14-5 1,-15 3-26,0 0 1,0-1-1,-1-1 1,1 0-1,-1 0 0,0-1 1,0-1-1,15-13 1,-19 16-5,-2-1 1,1 1 0,0-1 0,-1-1 0,0 1 0,0-1-1,-1 1 1,1-1 0,-1 0 0,0 0 0,-1 0 0,0-1 0,0 1-1,0-1 1,-1 1 0,1-10 0,-1 14-19,-1 1 1,0-1-1,0 1 1,0-1-1,-1 1 1,1-1-1,0 1 0,0-1 1,-1 1-1,1-1 1,-1 1-1,1-1 0,-1 1 1,0 0-1,0-1 1,1 1-1,-1 0 1,0 0-1,0 0 0,0 0 1,0 0-1,-1 0 1,1 0-1,-1-1 0,-1 0 14,0 1 0,0 0 0,0 0 0,0 0 0,0 1 0,0-1 0,0 1 0,0-1-1,0 1 1,0 0 0,-5 1 0,0-1 15,0 2-1,-1-1 1,1 1-1,0 1 1,0-1-1,0 1 1,0 1-1,-9 5 1,15-8-36,-41 32-391,41-32 327,0 1 1,1-1-1,-1 0 0,1 1 1,-1-1-1,1 1 1,0 0-1,0-1 0,0 1 1,0 0-1,0 0 1,0 0-1,0-1 0,0 1 1,1 0-1,-1 0 1,1 0-1,0 0 0,-1 0 1,1 1-1,0-1 0,0 2 1,1-3-158,-1 0 0,1-1 0,0 1 0,-1 0 0,1-1 0,0 1 0,-1-1 0,1 1 0,0-1 0,0 0 0,-1 1 0,1-1 0,0 0 0,0 1 0,0-1 0,0 0 0,-1 0 0,1 0 0,0 0 0,0 0 0,0 0 0,0 0 0,0 0 0,-1 0 0,1 0 0,0 0 0,1-1 0,3 1-1244,26 0-4700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4.797"/>
    </inkml:context>
    <inkml:brush xml:id="br0">
      <inkml:brushProperty name="width" value="0.025" units="cm"/>
      <inkml:brushProperty name="height" value="0.025" units="cm"/>
    </inkml:brush>
  </inkml:definitions>
  <inkml:trace contextRef="#ctx0" brushRef="#br0">169 0 17232,'0'0'4148,"-9"3"-1890,-2 0-1653,0 1-1,0 0 1,0 1-1,1 0 0,0 1 1,0 0-1,-10 8 0,14-10-394,1 0 1,-1 1-1,1 0 0,0 0 0,1 0 0,0 0 0,-1 1 0,2 0 0,-1 0 0,1 0 0,0 0 0,0 0 0,0 1 1,-2 13-1,4-19-189,1 1 0,0 0 0,0-1 0,0 1 0,0 0 0,0 0 0,0-1 1,0 1-1,0 0 0,1-1 0,-1 1 0,1 0 0,-1-1 0,1 1 1,0-1-1,0 1 0,-1-1 0,1 1 0,0-1 0,0 0 0,0 1 0,1-1 1,1 2-1,0-1 3,1 0 0,-1 0 0,1 0 0,-1 0 0,1-1 0,0 1 1,0-1-1,0 0 0,7 1 0,7-1 32,-1 0 0,1-1-1,28-3 1,-37 2-47,1-1 1,0-1-1,-1 0 0,1 0 0,-1-1 0,0 0 1,0-1-1,0 1 0,-1-2 0,11-7 1,-15 10-8,-1 0 1,1 0 0,-1 0-1,1 0 1,-1 0 0,0 0-1,-1-1 1,1 0 0,-1 1-1,1-1 1,-1 0 0,0 0-1,0-1 1,-1 1 0,1 0-1,-1 0 1,0-1 0,0 1-1,-1-1 1,1 1 0,-1-1-1,0 1 1,0-1 0,0 1-1,-2-5 1,1 6-3,-1 0 0,0 1 0,1-1 0,-1 1 0,0-1 0,0 1 0,-1 0 0,1 0 0,0 0 0,-1 0 0,1 0 0,-1 0 0,0 1 0,1-1 0,-1 1 0,0 0 0,0 0 0,0 0 0,0 0 0,0 0 0,0 1 0,-6-1 0,-73-5 0,79 6 0,0 0-69,-12 1-2164,1 3-3964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5.154"/>
    </inkml:context>
    <inkml:brush xml:id="br0">
      <inkml:brushProperty name="width" value="0.025" units="cm"/>
      <inkml:brushProperty name="height" value="0.025" units="cm"/>
    </inkml:brush>
  </inkml:definitions>
  <inkml:trace contextRef="#ctx0" brushRef="#br0">1 8 17360,'0'0'7271,"62"2"-5189,-29-2-768,6 0-642,5 0-352,0-1-223,-2-2-65,-6-2 0,-4 4-193,-8 1-1536,-15 0-1602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5.527"/>
    </inkml:context>
    <inkml:brush xml:id="br0">
      <inkml:brushProperty name="width" value="0.025" units="cm"/>
      <inkml:brushProperty name="height" value="0.025" units="cm"/>
    </inkml:brush>
  </inkml:definitions>
  <inkml:trace contextRef="#ctx0" brushRef="#br0">0 48 14638,'0'0'12043,"67"25"-11787,-13-25-191,7-11-194,6-4-2113,-6-6-2306,4-5-14734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5.930"/>
    </inkml:context>
    <inkml:brush xml:id="br0">
      <inkml:brushProperty name="width" value="0.025" units="cm"/>
      <inkml:brushProperty name="height" value="0.025" units="cm"/>
    </inkml:brush>
  </inkml:definitions>
  <inkml:trace contextRef="#ctx0" brushRef="#br0">17 1 17681,'0'0'12935,"2"12"-11910,-1 5-838,0 0 1,-1 0 0,-1 1 0,-1-2-1,-5 30 1,6-44-188,-2 9 0,1-1 0,0 1 0,0 0 0,2-1 0,-1 16 0,1-23 0,1-1 0,-1 0 0,0 0 0,1 0 0,0 0 0,-1 1 0,1-1 0,0 0 0,0 0 0,0 0 0,0-1 0,1 1 0,-1 0 0,0 0 0,1-1 0,-1 1 0,1 0 0,0-1 0,-1 0 0,1 1 0,0-1 0,0 0 0,0 0 0,0 0 0,0 0 0,0 0 0,0-1 0,0 1 0,1-1 0,-1 1 0,0-1 0,2 1 0,5 0-508,-1 0 0,0 0-1,0 0 1,1-1 0,-1 0 0,0-1-1,0 0 1,1 0 0,-1-1 0,0 0 0,0 0-1,0-1 1,-1 0 0,11-5 0,1-8-6603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6.272"/>
    </inkml:context>
    <inkml:brush xml:id="br0">
      <inkml:brushProperty name="width" value="0.025" units="cm"/>
      <inkml:brushProperty name="height" value="0.025" units="cm"/>
    </inkml:brush>
  </inkml:definitions>
  <inkml:trace contextRef="#ctx0" brushRef="#br0">58 1 13100,'0'0'12268,"-40"66"-9225,35-48-865,-3 1-1057,6 0-448,-1-2-289,3 4-384,0-1 0,0 1 0,10 1 0,1 1-897,-1-3-1473,0-2-1762,0-7-2274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6.616"/>
    </inkml:context>
    <inkml:brush xml:id="br0">
      <inkml:brushProperty name="width" value="0.025" units="cm"/>
      <inkml:brushProperty name="height" value="0.025" units="cm"/>
    </inkml:brush>
  </inkml:definitions>
  <inkml:trace contextRef="#ctx0" brushRef="#br0">44 0 19571,'0'0'9128,"-34"65"-8647,30-45-385,-2 1-32,6-1-128,0 0-1153,0-4-1282,0-5-1280,1-7-2371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5.363"/>
    </inkml:context>
    <inkml:brush xml:id="br0">
      <inkml:brushProperty name="width" value="0.025" units="cm"/>
      <inkml:brushProperty name="height" value="0.025" units="cm"/>
    </inkml:brush>
  </inkml:definitions>
  <inkml:trace contextRef="#ctx0" brushRef="#br0">373 0 16784,'0'0'8381,"-14"15"-7719,-272 290 3235,265-280-3786,16-18-381,0 0-1,-1 0 1,0-1 0,0 0 0,-13 9-1,19-21-6963,-1-13 4524,0 13 264,-1-24-6426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7.005"/>
    </inkml:context>
    <inkml:brush xml:id="br0">
      <inkml:brushProperty name="width" value="0.025" units="cm"/>
      <inkml:brushProperty name="height" value="0.025" units="cm"/>
    </inkml:brush>
  </inkml:definitions>
  <inkml:trace contextRef="#ctx0" brushRef="#br0">116 40 8488,'0'0'10282,"-8"1"-7015,3 0-3022,0 0 1,0 0 0,0 0-1,1 1 1,-1-1-1,0 1 1,1 1-1,0-1 1,-1 0-1,1 1 1,0 0 0,0 0-1,1 0 1,-1 1-1,0-1 1,1 1-1,0 0 1,0 0 0,0 0-1,1 0 1,-1 0-1,1 1 1,-3 7-1,2-5-66,1-1-1,0 0 0,0 1 0,0-1 0,1 1 0,0-1 0,1 1 0,-1-1 0,1 1 0,0 0 0,2 8 0,-2-13-131,1 1 0,0 0 0,0-1 0,0 0 0,0 1 0,0-1 0,1 0 0,-1 1 0,1-1 0,0 0 0,-1 0 0,1 0 0,0 0 0,0 0 0,0-1 0,0 1 0,0-1 0,1 1 0,-1-1 0,0 0 0,1 0 0,-1 0-1,1 0 1,-1 0 0,1-1 0,0 1 0,-1-1 0,1 1 0,0-1 0,2 0 0,2 1-17,0-1 0,0 0-1,0 0 1,0-1 0,-1 0-1,1 0 1,0-1 0,-1 1-1,1-1 1,-1-1 0,1 1-1,-1-1 1,0 0 0,0-1-1,6-3 1,-6 1-10,-1 1 0,1-1-1,-1 0 1,0 0 0,0-1-1,0 1 1,-1-1 0,0 0 0,-1-1-1,1 1 1,-2 0 0,5-15 0,-5 15 18,0-1 0,-1 0 1,0 0-1,0 0 0,-1 0 1,0-1-1,-1-12 1,0 18-175,1 1 1,-1-1 0,0 1 0,0-1 0,0 0-1,0 1 1,0 0 0,0-1 0,-1 1 0,1 0 0,-3-3-1,2 4-210,1-1 0,-1 1 0,1 0 0,-1 0 0,1 0 0,-1 0 0,0 0 0,0 0 0,1 0 0,-1 1 0,0-1 0,0 1 0,0-1 0,0 1 0,0 0 0,0 0 0,-2 0 0,6 9-13469,10 0 4232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7.377"/>
    </inkml:context>
    <inkml:brush xml:id="br0">
      <inkml:brushProperty name="width" value="0.025" units="cm"/>
      <inkml:brushProperty name="height" value="0.025" units="cm"/>
    </inkml:brush>
  </inkml:definitions>
  <inkml:trace contextRef="#ctx0" brushRef="#br0">68 107 10442,'0'0'17707,"-2"13"-17034,0-9-648,0-1 0,1 0-1,-1 0 1,1 1 0,-1-1 0,1 1 0,0-1 0,1 1-1,-1 0 1,1-1 0,-1 1 0,1 0 0,0 0-1,0-1 1,1 1 0,-1 0 0,1-1 0,0 1 0,0-1-1,0 1 1,0-1 0,1 1 0,-1-1 0,1 0 0,0 1-1,0-1 1,0 0 0,0 0 0,1 0 0,-1-1-1,1 1 1,-1-1 0,1 1 0,0-1 0,0 0 0,0 0-1,1 0 1,-1-1 0,5 3 0,39 16-294,-37-16 276,1 1-1,0-1 1,-1 2-1,0-1 1,18 15-1,-27-20-3,0 1 1,0-1-1,-1 1 0,1 0 0,0-1 0,-1 1 0,1 0 0,-1 0 0,1-1 0,0 1 1,-1 0-1,0 0 0,1 0 0,-1 0 0,1 0 0,-1-1 0,0 1 0,0 0 0,0 0 1,1 0-1,-1 0 0,0 0 0,0 0 0,0 0 0,0 0 0,-1 0 0,1 0 0,0 0 1,0 0-1,-1 1 0,0 0 6,-1-1 0,1 1 1,-1-1-1,1 1 0,-1-1 1,0 1-1,1-1 0,-1 0 0,0 0 1,0 0-1,0 0 0,-3 2 1,-7 1 149,1-1 0,-1 0 0,-20 3 0,21-5 6,0-1-1,0 0 1,0 0-1,0-1 1,0 0-1,0-1 1,-18-5-1,26 6-138,1 0 0,-1 0 0,1 0 0,-1 0 0,1 0 0,0 0 0,0-1 0,-1 1 0,1-1 0,0 0 0,0 1 0,1-1 0,-1 0 0,0 0-1,1 0 1,-1 0 0,1-1 0,-1 1 0,1 0 0,0-1 0,0 1 0,0-1 0,0 1 0,1-1 0,-1 1 0,1-1 0,-1 1 0,1-1 0,0 0 0,0 1-1,0-1 1,0 1 0,1-1 0,-1 0 0,1 1 0,0-1 0,-1 1 0,3-4 0,-1 1-26,0 1 0,0 0 0,1 0 0,0 0 0,0 1 0,0-1 0,0 1 0,1-1 0,-1 1 0,1 0 0,7-5 0,55-30 0,-38 23 0,-19 9 0,6-3 0,0 0 0,-1-1 0,19-16 0,-30 24 0,-1-1 0,1 1 0,0-1 0,-1 0 0,0 0 0,0 0 0,0-1 0,0 1 0,0 0 0,0-1 0,-1 1 0,0-1 0,0 1 0,0-1 0,0 0 0,0 0 0,-1 1 0,1-1 0,-1 0 0,0 0 0,-1-5 0,0 7-7,0-1-1,-1 1 1,1 0-1,0 0 1,-1 0-1,1 0 1,-1 0 0,0 0-1,0 0 1,0 0-1,0 1 1,0-1-1,0 1 1,0-1-1,0 1 1,-1 0 0,1 0-1,0 0 1,-1 0-1,1 0 1,-1 1-1,1-1 1,-1 1 0,1 0-1,-1-1 1,0 1-1,-3 1 1,3-2-40,0 1 0,-1 0 1,1 0-1,0 0 1,0 0-1,0 1 0,0-1 1,0 1-1,0 0 0,0-1 1,0 1-1,0 1 0,0-1 1,1 0-1,-1 1 0,0 0 1,1-1-1,-1 1 0,1 0 1,-1 0-1,1 1 0,-3 3 1,-1 17-3309,6 0-3526,0-15 3157,0 7-8261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7.720"/>
    </inkml:context>
    <inkml:brush xml:id="br0">
      <inkml:brushProperty name="width" value="0.025" units="cm"/>
      <inkml:brushProperty name="height" value="0.025" units="cm"/>
    </inkml:brush>
  </inkml:definitions>
  <inkml:trace contextRef="#ctx0" brushRef="#br0">208 1 17360,'0'0'11595,"-64"55"-10377,37-24-642,2-1-224,1 2-191,4-4-97,4-3 128,5-2 0,2-5-128,3-6-32,1-4-32,5-5-769,8-25-13420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8.094"/>
    </inkml:context>
    <inkml:brush xml:id="br0">
      <inkml:brushProperty name="width" value="0.025" units="cm"/>
      <inkml:brushProperty name="height" value="0.025" units="cm"/>
    </inkml:brush>
  </inkml:definitions>
  <inkml:trace contextRef="#ctx0" brushRef="#br0">150 22 18289,'0'0'4906,"-9"-4"-2562,8 3-2305,-1-1 94,-1 0 0,0 0 0,0 1 0,1-1 0,-1 1 0,0 0 1,0 0-1,0 0 0,0 0 0,-1 0 0,1 1 0,0-1 0,0 1 0,0 0 0,-1 0 0,1 0 0,0 0 0,0 0 1,0 1-1,0 0 0,-1 0 0,1-1 0,0 2 0,0-1 0,0 0 0,1 1 0,-1-1 0,0 1 0,0 0 0,1 0 1,-1 0-1,-2 3 0,1 0-58,0 0 1,0 0-1,0 0 1,1 1 0,0-1-1,0 1 1,0 0-1,1 0 1,-1 0 0,2 0-1,-1 0 1,-1 9-1,3-12-58,0-1 1,0 0-1,0 0 0,0 1 0,0-1 0,1 0 0,-1 1 1,1-1-1,0 0 0,-1 0 0,1 0 0,0 0 0,0 0 1,0 0-1,1 0 0,-1 0 0,0 0 0,1 0 0,-1-1 1,1 1-1,0 0 0,-1-1 0,1 1 0,0-1 0,0 0 0,0 0 1,0 0-1,0 0 0,0 0 0,0 0 0,1 0 0,-1-1 1,0 1-1,0-1 0,1 1 0,3-1 0,9 2 33,0-1-1,-1-1 0,1 0 1,0-1-1,-1 0 0,26-7 1,-33 7-48,1-1 0,-1-1 0,-1 1 0,1-1 0,0 0 0,-1-1 0,1 1 1,-1-1-1,0-1 0,0 1 0,-1-1 0,1 0 0,-1 0 0,0-1 0,6-8 0,-10 13-2,-1 1-1,1-1 0,0 0 0,-1 0 1,1 0-1,-1 1 0,1-1 1,-1 0-1,1 0 0,-1 0 1,1 0-1,-1 0 0,0 0 1,0 0-1,1 0 0,-1 0 1,0 0-1,0 0 0,0 0 0,0 0 1,0 0-1,0 0 0,-1 0 1,1 0-1,0 0 0,0 0 1,-1 0-1,1 1 0,0-1 1,-1 0-1,1 0 0,-1 0 1,1 0-1,-1 0 0,0 1 0,1-1 1,-1 0-1,0 1 0,0-1 1,1 0-1,-1 1 0,0-1 1,0 1-1,0-1 0,0 1 1,0-1-1,1 1 0,-1 0 1,0-1-1,0 1 0,0 0 0,0 0 1,0 0-1,0 0 0,0 0 1,0 0-1,0 0 0,0 0 1,-2 0-1,-5 0-78,0 0 0,0 1 1,0 0-1,0 0 0,0 1 0,-9 2 1,11-2-85,0 1 1,0-1 0,1 1 0,-1 0 0,1 0-1,0 1 1,0 0 0,0 0 0,0 0-1,0 0 1,1 1 0,0 0 0,-4 6-1,6-8-394,0 1 0,0-1-1,0 1 1,1 0 0,0 0 0,0 0-1,0-1 1,0 1 0,1 0-1,-1 0 1,1 1 0,0-1-1,1 7 1,3 7-5945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8.436"/>
    </inkml:context>
    <inkml:brush xml:id="br0">
      <inkml:brushProperty name="width" value="0.025" units="cm"/>
      <inkml:brushProperty name="height" value="0.025" units="cm"/>
    </inkml:brush>
  </inkml:definitions>
  <inkml:trace contextRef="#ctx0" brushRef="#br0">124 14 25368,'0'0'1879,"-11"2"182,8-1-1793,-63 20 1836,63-20-2067,1-1 1,0 1-1,0 0 1,-1 0-1,1 0 1,0 0-1,0 0 1,0 0-1,0 1 1,0-1-1,1 1 1,-1 0-1,0-1 1,1 1-1,-1 0 1,1 0-1,-1 0 1,1 0-1,0 0 1,0 0-1,0 0 1,0 0-1,0 1 1,1-1-1,-1 0 1,1 1-1,-1-1 1,1 3-1,0-4-37,1 0 0,-1 0 0,1 0 0,0 0 0,-1-1 0,1 1 0,0 0 0,-1 0 0,1-1 0,0 1 0,0 0 0,0-1 0,0 1 0,0-1 0,-1 1 0,1-1 0,0 1 0,0-1 0,0 0 0,0 1 0,0-1 0,1 0 0,-1 0 0,0 0 0,1 0 0,35 1 0,-27-1 0,-3-1 0,1 1 0,-1-1 0,1-1 0,-1 1 0,1-1 0,-1-1 0,0 1 0,11-6 0,-15 6 0,0 1 0,0-1 0,-1 1 0,1-1 0,0 0 0,-1 0 0,0 0 0,1 0 0,-1-1 0,0 1 0,0 0 0,0-1 0,-1 0 0,1 1 0,0-1 0,-1 0 0,0 0 0,0 0 0,0 0 0,0 0 0,0 0 0,0 0 0,-1-4 0,0 6-36,0 0 0,-1-1 0,1 1 0,-1 0-1,1 0 1,-1 0 0,1 0 0,-1 0 0,0 0 0,1 0 0,-1 0 0,0 1 0,0-1 0,0 0-1,0 0 1,0 1 0,0-1 0,0 0 0,0 1 0,0-1 0,0 1 0,0-1 0,0 1-1,0 0 1,0-1 0,-1 1 0,1 0 0,0 0 0,0 0 0,0 0 0,-3 0 0,-48 0-3778,38 1 1453,0-1-7349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9.124"/>
    </inkml:context>
    <inkml:brush xml:id="br0">
      <inkml:brushProperty name="width" value="0.025" units="cm"/>
      <inkml:brushProperty name="height" value="0.025" units="cm"/>
    </inkml:brush>
  </inkml:definitions>
  <inkml:trace contextRef="#ctx0" brushRef="#br0">135 1 4933,'0'0'2669,"-10"1"-1852,-45 4 3266,-14-2 6840,103 1-8734,62-4-65,-95 0-2156,-50 21 288,48-20-297,1 0-1,-1-1 0,0 1 0,1 0 0,0 0 0,-1 0 0,1-1 0,-1 1 0,1 0 1,0 0-1,0 0 0,-1 0 0,1 0 0,0 0 0,0 0 0,0 0 0,0 0 0,0 0 0,0 1 1,0-2-248,0 1 0,1-1 0,-1 0 0,0 1 0,0-1 0,0 1 0,0-1 0,0 0 0,0 0 0,1 1 0,-1-1 0,0 0 0,0 1 0,0-1 0,1 0 0,-1 0 0,0 1 1,0-1-1,1 0 0,-1 0 0,0 1 0,1-1 0,-1 0 0,0 0 0,1 0 0,-1 0 0,0 0 0,1 1 0,-1-1 0,0 0 0,1 0 0,4 0-6410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0.078"/>
    </inkml:context>
    <inkml:brush xml:id="br0">
      <inkml:brushProperty name="width" value="0.025" units="cm"/>
      <inkml:brushProperty name="height" value="0.025" units="cm"/>
    </inkml:brush>
  </inkml:definitions>
  <inkml:trace contextRef="#ctx0" brushRef="#br0">1 13 9417,'10'0'9395,"28"0"-5300,77-3-4287,296-7 692,-307 14-310,203 33 1,-303-36-354,-2 0-227,0 0-1,1 0 0,0 0 0,-1-1 1,1 1-1,-1-1 0,1 0 0,0 0 0,-1 0 1,1 0-1,0 0 0,3-1 0,-5-15-4381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6.596"/>
    </inkml:context>
    <inkml:brush xml:id="br0">
      <inkml:brushProperty name="width" value="0.025" units="cm"/>
      <inkml:brushProperty name="height" value="0.025" units="cm"/>
    </inkml:brush>
  </inkml:definitions>
  <inkml:trace contextRef="#ctx0" brushRef="#br0">0 97 11371,'0'0'12219,"11"-5"-11701,14-3-456,0 1 0,1 1-1,0 1 1,0 2 0,0 0 0,30 2 0,141 3-76,141-2 219,-240-4-493,139-25 0,-220 26 230,-13 3 22,-1 0-1,1 0 1,-1 0-1,1-1 1,-1 0-1,1 0 1,-1 0-1,0 0 0,1 0 1,-1-1-1,4-2 1,-24-1-10054,3-2-950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2.021"/>
    </inkml:context>
    <inkml:brush xml:id="br0">
      <inkml:brushProperty name="width" value="0.025" units="cm"/>
      <inkml:brushProperty name="height" value="0.025" units="cm"/>
    </inkml:brush>
  </inkml:definitions>
  <inkml:trace contextRef="#ctx0" brushRef="#br0">0 63 9033,'0'0'12828,"12"0"-11296,199-4 705,311-45-1,-470 40-2140,-67 32-2306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3.588"/>
    </inkml:context>
    <inkml:brush xml:id="br0">
      <inkml:brushProperty name="width" value="0.025" units="cm"/>
      <inkml:brushProperty name="height" value="0.025" units="cm"/>
    </inkml:brush>
  </inkml:definitions>
  <inkml:trace contextRef="#ctx0" brushRef="#br0">82 5 6951,'0'0'2509,"-8"0"-518,-1 0-1291,-28 0 960,9-5 5893,34 5-6106,429 3 3714,1 1-6569,-420-4 928,23 0-1076,-13 1-2606,-18-1-2265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5.721"/>
    </inkml:context>
    <inkml:brush xml:id="br0">
      <inkml:brushProperty name="width" value="0.025" units="cm"/>
      <inkml:brushProperty name="height" value="0.025" units="cm"/>
    </inkml:brush>
  </inkml:definitions>
  <inkml:trace contextRef="#ctx0" brushRef="#br0">1 1 15855,'0'0'9737,"66"9"-8231,-34 12-289,5 3-545,4 3-351,3 0-225,1 2-32,0-3-1121,-2-4-2306,-7-2-961,-2-5-2179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7.446"/>
    </inkml:context>
    <inkml:brush xml:id="br0">
      <inkml:brushProperty name="width" value="0.025" units="cm"/>
      <inkml:brushProperty name="height" value="0.025" units="cm"/>
    </inkml:brush>
  </inkml:definitions>
  <inkml:trace contextRef="#ctx0" brushRef="#br0">137 77 7399,'8'-14'3323,"-6"12"-1465,-1-1-1,0 0 1,0 0-1,0 0 1,-1 0-1,1 1 1,-1-1-1,1 0 1,-1-5 704,-16 23-2199,14-12-356,-24 35 40,25-37-46,1-1-1,-1 1 1,1 0 0,-1 0 0,1 0 0,-1 0 0,1 0 0,-1 0-1,1 0 1,0 0 0,0 0 0,-1 0 0,1 0 0,0 0-1,0 0 1,0 0 0,0 0 0,0 1 0,1-1 0,-1 0 0,0 0-1,0 0 1,1 0 0,-1 0 0,0 0 0,1 0 0,-1 0-1,1-1 1,-1 1 0,1 0 0,0 0 0,-1 0 0,1 0 0,0-1-1,0 1 1,1 1 0,2 0-1,0 0 0,0 0 1,0 1-1,-1 0 0,1 0 0,0 0 0,-1 0 0,0 0 0,0 1 0,0-1 1,0 1-1,0 0 0,-1 0 0,0 0 0,0 0 0,0 0 0,0 1 0,-1-1 1,1 0-1,-1 1 0,0-1 0,-1 1 0,1 7 0,-1-7 1,0 1 0,-1-1 0,0 1 0,0-1 0,-1 1 0,1-1 0,-1 0 0,0 0-1,-1 0 1,1 0 0,-1 0 0,0 0 0,0-1 0,0 1 0,-1-1 0,0 0 0,0 0 0,0 0 0,-5 4 0,2-3 57,0-1 0,1 1 0,-2-1 0,1-1 0,0 1 0,-1-1 0,-12 3 0,19-6-28,-1 1 0,0-1 0,1 1 1,-1-1-1,1 0 0,-1 0 1,0 0-1,1 0 0,-1 0 1,0 0-1,1 0 0,-1-1 0,0 1 1,1 0-1,-1-1 0,1 1 1,-1-1-1,1 0 0,-1 0 1,1 1-1,0-1 0,-1 0 0,1 0 1,0 0-1,0-1 0,-1 1 1,1 0-1,0 0 0,0-1 1,0 1-1,0 0 0,1-1 0,-1 1 1,0-1-1,1 1 0,-1-1 1,1 1-1,-1-1 0,1 1 1,0-1-1,-1 0 0,1-2 0,0-1-30,-1 1-1,1-1 0,-1 0 1,2 0-1,-1 0 0,0 0 1,1 0-1,0 0 0,0 1 1,0-1-1,1 0 0,0 1 0,0-1 1,0 1-1,0-1 0,1 1 1,-1 0-1,1 0 0,0 0 1,1 1-1,-1-1 0,0 1 1,1-1-1,0 1 0,0 0 0,0 0 1,5-2-1,9-4 5,2 1 0,-1 1 0,1 0-1,0 2 1,24-4 0,9-4 41,-50 13-40,-1-1 1,1 0-1,0 0 1,-1 0 0,1 0-1,0 0 1,-1-1-1,0 1 1,1-1 0,-1 1-1,0-1 1,0 0-1,0 0 1,2-3 0,-3 4 1,0 0 1,-1 0-1,1 0 0,-1 0 1,1-1-1,-1 1 1,0 0-1,1-1 1,-1 1-1,0 0 1,0 0-1,0-1 1,0 1-1,0 0 1,0-1-1,0 1 0,-1 0 1,1-1-1,0 1 1,-1 0-1,0-2 1,-1-1 6,-1 0 1,1 0-1,-1 1 1,0-1-1,0 1 1,0 0-1,-1 0 1,1 0-1,-1 0 1,1 0-1,-1 1 1,0 0-1,0 0 1,0 0-1,-7-2 1,-49-9-11,49 12-82,0-1 0,1 0 0,-1-1 0,1 0 0,-20-8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7.823"/>
    </inkml:context>
    <inkml:brush xml:id="br0">
      <inkml:brushProperty name="width" value="0.025" units="cm"/>
      <inkml:brushProperty name="height" value="0.025" units="cm"/>
    </inkml:brush>
  </inkml:definitions>
  <inkml:trace contextRef="#ctx0" brushRef="#br0">244 4 11018,'0'0'4976,"-8"-1"-2734,2 0-2032,1 0 1,-1 1-1,0 0 0,1-1 1,-1 2-1,0-1 1,1 1-1,-1 0 0,0 0 1,1 0-1,-1 1 0,1 0 1,0 0-1,0 0 1,0 1-1,0 0 0,0-1 1,0 2-1,1-1 1,-1 1-1,-6 6 0,-3 10-95,0 0-1,2 1 0,0 0 1,2 1-1,0 1 1,1-1-1,2 1 0,0 1 1,1-1-1,2 1 1,0 0-1,2 0 0,0 45 1,2-66-114,1 1 0,-1-1 1,0 0-1,1 0 0,0 0 1,0 1-1,0-1 0,0 0 1,1 0-1,-1 0 0,1-1 1,0 1-1,-1 0 0,1 0 1,1-1-1,-1 1 0,0-1 0,0 0 1,1 0-1,0 0 0,-1 0 1,1 0-1,0 0 0,0-1 1,0 1-1,0-1 0,0 0 1,0 0-1,0 0 0,0 0 1,1-1-1,-1 1 0,0-1 1,0 0-1,1 0 0,-1 0 0,5-1 1,2 1 186,0-1 0,-1-1 0,1 1-1,-1-1 1,0-1 0,0 0 0,1 0 0,-2-1 0,1 0 0,0 0 0,-1-1 0,9-7 0,-4 0 102,0 0 1,-1-1-1,-1-1 0,0 0 1,0 0-1,-2-1 1,0 0-1,0-1 1,-2 0-1,0 0 0,-1-1 1,0 0-1,-1 0 1,-1 0-1,-1-1 0,-1 1 1,0-1-1,-1 0 1,-2-24-1,1 39-351,-1 0-1,0 0 1,0 0 0,0 0-1,0 0 1,0 0 0,-1 0-1,0 0 1,1 0 0,-1 1 0,0-1-1,0 1 1,0-1 0,-1 1-1,1 0 1,0 0 0,-1 0-1,0 0 1,1 0 0,-1 0-1,0 1 1,0-1 0,0 1-1,0 0 1,0 0 0,0 0 0,0 0-1,0 1 1,-1-1 0,1 1-1,0 0 1,0 0 0,-1 0-1,-4 1 1,-5 0-472,0 0 1,0 1-1,1 1 1,-1 0-1,1 0 1,0 2-1,-16 6 1,12-4-5180,6-5-4143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16.775"/>
    </inkml:context>
    <inkml:brush xml:id="br0">
      <inkml:brushProperty name="width" value="0.025" units="cm"/>
      <inkml:brushProperty name="height" value="0.025" units="cm"/>
    </inkml:brush>
  </inkml:definitions>
  <inkml:trace contextRef="#ctx0" brushRef="#br0">11 1 7079,'0'0'17680,"-2"11"-17375,-6 433-87,10-260-8337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17.117"/>
    </inkml:context>
    <inkml:brush xml:id="br0">
      <inkml:brushProperty name="width" value="0.025" units="cm"/>
      <inkml:brushProperty name="height" value="0.025" units="cm"/>
    </inkml:brush>
  </inkml:definitions>
  <inkml:trace contextRef="#ctx0" brushRef="#br0">5 150 15471,'-1'12'1436,"-3"45"994,6 91 0,-1-124-2105,2-1 0,1-1 1,0 1-1,2 0 1,0-1-1,2 0 0,14 28 1,-21-48-316,0 1 1,0-1-1,1 0 1,-1 1-1,1-1 1,-1 0-1,1 0 1,0 0 0,0-1-1,0 1 1,0 0-1,0-1 1,0 1-1,5 1 1,-6-2 32,0-1-1,1 0 1,-1 0 0,0 0 0,1 1 0,-1-1-1,1 0 1,-1-1 0,0 1 0,1 0 0,-1 0-1,1-1 1,-1 1 0,0 0 0,1-1-1,-1 0 1,0 1 0,0-1 0,1 0 0,0 0-1,3-4 211,1 0 0,-2 0 0,1-1-1,0 1 1,-1-1 0,0 0-1,0 0 1,5-13 0,79-192 1030,-22 48-1899,-66 163 605,27-66-4048,-11 23-2441,0-13-7326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4:58.967"/>
    </inkml:context>
    <inkml:brush xml:id="br0">
      <inkml:brushProperty name="width" value="0.025" units="cm"/>
      <inkml:brushProperty name="height" value="0.025" units="cm"/>
    </inkml:brush>
  </inkml:definitions>
  <inkml:trace contextRef="#ctx0" brushRef="#br0">0 442 10474,'0'0'6972,"9"-1"-6406,291-32 3703,166-25-2090,-271 38 184,204 6-1,101-4-841,-482 18-1486,503 13 384,24-5 858,-314-11-947,254-32-330,-54 0 0,-178 30 0,339-12 0,326 6 0,-638 23 0,137 2 0,12-8 0,528-18 0,-221-85 0,-559 70 0,-102 18 0,-50 7 0,0 0 0,0-2 0,0-1 0,42-14 0,-65 18-292,-1 1 1,1-1-1,-1 0 1,1 0-1,-1 0 0,0 0 1,1 0-1,-1 0 1,0-1-1,0 1 0,0 0 1,0-1-1,0 1 1,0-1-1,0 1 0,0-1 1,0 1-1,-1-1 1,1-2-1,14-19-7532,6 6-3055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06.726"/>
    </inkml:context>
    <inkml:brush xml:id="br0">
      <inkml:brushProperty name="width" value="0.025" units="cm"/>
      <inkml:brushProperty name="height" value="0.025" units="cm"/>
    </inkml:brush>
  </inkml:definitions>
  <inkml:trace contextRef="#ctx0" brushRef="#br0">3 0 1826,'-3'0'-1217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07.376"/>
    </inkml:context>
    <inkml:brush xml:id="br0">
      <inkml:brushProperty name="width" value="0.025" units="cm"/>
      <inkml:brushProperty name="height" value="0.025" units="cm"/>
    </inkml:brush>
  </inkml:definitions>
  <inkml:trace contextRef="#ctx0" brushRef="#br0">82 34 6054,'0'-20'4402,"0"7"6168,-1 17-7171,-1 13-3566,-15 126 1937,-19 139-503,55-429 874,-11 101-2038,-1-1 0,0-76 0,-21 168-305,-7 34 238,13-53 186,1 0 1,2 0-1,0 0 0,-1 35 0,8-62-185,1 0 0,0-1 0,-1 1 0,0-1 0,1 1-1,-1-1 1,0 0 0,0 0 0,3-4 0,20-27-2920,-21 18-3256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08.558"/>
    </inkml:context>
    <inkml:brush xml:id="br0">
      <inkml:brushProperty name="width" value="0.025" units="cm"/>
      <inkml:brushProperty name="height" value="0.025" units="cm"/>
    </inkml:brush>
  </inkml:definitions>
  <inkml:trace contextRef="#ctx0" brushRef="#br0">18 1 16367,'0'0'7618,"-2"9"-7281,-14 162 1675,26-205 2372,16-43-3985,-7 23 466,-39 148-630,16-81-232,-1 1-3,1 0-1,0-1 0,2 1 1,-3 22-1,6-40 18,0 0 1,1 0-1,-1 0 0,1 0 0,0 1 0,0-1 0,0 0 1,1 1-1,2-4 0,4-6 3,6-9 383,-6 13-1193,-9 8 717,0 1 0,0 0 0,0 0 0,0 0 0,0 0 0,0 0 1,1 0-1,-1 0 0,0 0 0,0 0 0,0 0 0,0 0 0,0 0 0,0 0 0,0 0 0,1 0 0,-1 0 0,0 0 0,0 0 0,0 0 0,0 0 0,0 0 0,0 0 1,0 0-1,1 0 0,-1 0 0,0 0 0,0 0 0,0 0 0,0 0 0,0 1 0,0-1 0,0 0 0,0 0 0,0 0 0,0 0 0,1 0 0,-1 0 0,0 0 0,0 0 1,0 0-1,0 1 0,0-1 0,0 0 0,0 0 0,0 0 0,0 0 0,0 0 0,0 0 0,0 0 0,0 1 0,0-1 0,0 0 0,0 0 0,0 0 0,0 0 0,0 0 1,0 0-1,0 0 0,0 1 0,0-1 0,0 0 0,0 0 0,0 20-7198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19.152"/>
    </inkml:context>
    <inkml:brush xml:id="br0">
      <inkml:brushProperty name="width" value="0.025" units="cm"/>
      <inkml:brushProperty name="height" value="0.025" units="cm"/>
    </inkml:brush>
  </inkml:definitions>
  <inkml:trace contextRef="#ctx0" brushRef="#br0">28 1 13741,'0'0'17964,"5"9"-17302,-2-2-632,-1 0 1,1 0 0,-1 1 0,0-1 0,-1 0-1,1 1 1,-2-1 0,1 1 0,-1-1 0,0 1-1,0-1 1,-3 15 0,-27 119-4334,30-158 1252,1 9 661,-1 0 0,0 0 0,-1-1 0,-2-13 0,-10-8-8575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19.527"/>
    </inkml:context>
    <inkml:brush xml:id="br0">
      <inkml:brushProperty name="width" value="0.025" units="cm"/>
      <inkml:brushProperty name="height" value="0.025" units="cm"/>
    </inkml:brush>
  </inkml:definitions>
  <inkml:trace contextRef="#ctx0" brushRef="#br0">1 29 11307,'0'0'17034,"9"-3"-15592,14-2-816,1 2 0,0 0-1,0 1 1,0 1 0,26 3 0,38-1-2549,-70-2-1277,1 0 0,28-7 0,-30 3-4529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6.049"/>
    </inkml:context>
    <inkml:brush xml:id="br0">
      <inkml:brushProperty name="width" value="0.025" units="cm"/>
      <inkml:brushProperty name="height" value="0.025" units="cm"/>
    </inkml:brush>
  </inkml:definitions>
  <inkml:trace contextRef="#ctx0" brushRef="#br0">36 189 25496,'0'0'3716,"-23"61"-2147,20-36-1152,3-4-289,0-1-96,0-1-257,0-4-1600,3-3-2051,2-6-1441</inkml:trace>
  <inkml:trace contextRef="#ctx0" brushRef="#br0" timeOffset="1">0 1 20403,'0'0'11371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0.006"/>
    </inkml:context>
    <inkml:brush xml:id="br0">
      <inkml:brushProperty name="width" value="0.025" units="cm"/>
      <inkml:brushProperty name="height" value="0.025" units="cm"/>
    </inkml:brush>
  </inkml:definitions>
  <inkml:trace contextRef="#ctx0" brushRef="#br0">1 1 7944,'0'0'22848,"2"8"-21951,3 29-538,-1 0 1,-2 52-1,13-126-359,-1-61 0,-13 101-142,1-1-1,-1 0 1,0 0-1,1 0 1,-1 0-1,1 0 1,0 0 0,-1 0-1,1-1 1,0 1-1,0-1 1,0 1-1,1-1 1,-1 0 0,0 0-1,0 0 1,1 0-1,-1 0 1,0 0-1,1 0 1,-1-1 0,1 0-1,-1 1 1,6-1-1,65 0-6346,-68-1 5926,7 0-5928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0.396"/>
    </inkml:context>
    <inkml:brush xml:id="br0">
      <inkml:brushProperty name="width" value="0.025" units="cm"/>
      <inkml:brushProperty name="height" value="0.025" units="cm"/>
    </inkml:brush>
  </inkml:definitions>
  <inkml:trace contextRef="#ctx0" brushRef="#br0">1 46 7751,'0'0'22293,"57"2"-21011,-16-14-706,3 2-448,-2 1-64,0 3-96,-3 2-1505,-8 1-2627,-6 0-3876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1.583"/>
    </inkml:context>
    <inkml:brush xml:id="br0">
      <inkml:brushProperty name="width" value="0.025" units="cm"/>
      <inkml:brushProperty name="height" value="0.025" units="cm"/>
    </inkml:brush>
  </inkml:definitions>
  <inkml:trace contextRef="#ctx0" brushRef="#br0">96 35 11499,'0'0'17371,"-8"-2"-16859,4 2-482,1-1-1,0 1 0,0 0 0,0 0 0,0 0 0,0 1 1,0-1-1,-1 1 0,1-1 0,0 1 0,0 0 0,0 0 0,1 1 1,-1-1-1,0 1 0,0-1 0,1 1 0,-1 0 0,1 0 1,-1 0-1,1 0 0,0 0 0,0 1 0,0-1 0,0 1 1,0-1-1,0 1 0,1 0 0,-1-1 0,1 1 0,0 0 0,0 0 1,0 0-1,0 0 0,1 0 0,-1 0 0,1 1 0,0 3 1,-1-5 10,1 0 1,-1 1 0,1-1 0,0 0 0,0 1-1,0-1 1,0 0 0,0 1 0,0-1 0,1 0 0,-1 1-1,1-1 1,0 0 0,0 0 0,0 0 0,0 0 0,0 1-1,0-1 1,2 2 0,-2-3-5,1 0-1,0-1 1,0 1-1,-1 0 1,1-1-1,0 1 1,0-1-1,0 0 1,0 1-1,-1-1 1,1 0-1,0 0 1,0 0-1,0-1 1,0 1 0,0 0-1,0-1 1,-1 1-1,1-1 1,0 1-1,0-1 1,-1 0-1,1 0 1,0 0-1,2-2 1,9-4 6,-1-1 0,1-1 1,-1 0-1,-1-1 0,0 0 0,0-1 1,-1 0-1,0-1 0,-1 0 0,0 0 1,11-24-1,-27 53-42,0 0 0,1 1 0,0 0 0,2 0 0,0 0 0,1 0 0,-1 30 0,4-47-16,0-1 0,0 1 0,0-1 0,0 1 0,0-1 0,0 0 0,0 1 0,1-1 0,-1 1 0,0-1 0,0 1 0,0-1 0,0 0 0,1 1-1,-1-1 1,0 1 0,1-1 0,-1 0 0,0 1 0,1-1 0,-1 0 0,0 0 0,1 1 0,-1-1 0,0 0 0,1 0 0,-1 1 0,1-1 0,-1 0 0,0 0 0,1 0 0,-1 0 0,1 0 0,19-3-1402,15-16-2731,-16-2-1126,-2-5-1852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2.047"/>
    </inkml:context>
    <inkml:brush xml:id="br0">
      <inkml:brushProperty name="width" value="0.025" units="cm"/>
      <inkml:brushProperty name="height" value="0.025" units="cm"/>
    </inkml:brush>
  </inkml:definitions>
  <inkml:trace contextRef="#ctx0" brushRef="#br0">110 0 12684,'0'0'5258,"-7"8"-1617,2-3-2883,0 0-78,0 0 1,0 0 0,1 0 0,0 1-1,0 0 1,0-1 0,0 1-1,1 1 1,-4 9 0,8-16-675,-1 0 0,0 1 0,0-1 0,1 0 0,-1 0 1,0 1-1,1-1 0,-1 0 0,0 0 0,1 1 1,-1-1-1,0 0 0,1 0 0,-1 0 0,0 0 0,1 0 1,-1 1-1,1-1 0,-1 0 0,0 0 0,1 0 0,-1 0 1,1 0-1,-1 0 0,1 0 0,-1-1 0,0 1 1,1 0-1,-1 0 0,0 0 0,1 0 0,-1 0 0,1-1 1,-1 1-1,0 0 0,1-1 0,17-6 59,4-10 23,-19 13-88,1 1 0,-1 0-1,0 1 1,1-1 0,-1 1 0,1-1 0,0 1 0,0 0-1,0 1 1,0-1 0,0 0 0,8-1 0,-11 4 6,-1-1 0,1 0 0,-1 1 0,1-1 0,0 1 1,-1-1-1,1 1 0,-1-1 0,1 1 0,-1-1 0,1 1 1,-1 0-1,0-1 0,1 1 0,-1 0 0,0-1 0,1 1 1,-1 0-1,0-1 0,0 1 0,0 0 0,0-1 0,1 1 1,-1 0-1,0 0 0,0-1 0,-1 2 0,3 27 476,-2-24-362,-6 323 2346,6-324-2466,-1 0 0,1 0 0,-1 0 0,0 0 0,0 0 0,0 0 0,-1 0 0,0 0 0,1 0 0,-1-1 0,-1 1 0,1-1 0,0 1 0,-1-1 0,0 0 0,0 0 0,0 0 0,0 0 0,0-1 0,0 1 0,-5 2 0,6-4 0,-1 1 0,1-1 0,-1 0 0,1 0 0,-1 0 0,1 0 0,-1-1 0,1 1 0,-1-1 0,0 0 0,1 1 0,-1-1 0,0 0 0,1 0 0,-1-1 0,0 1 0,1-1 0,-1 1 0,1-1 0,-1 0 0,1 0 0,-1 0 0,1 0 0,-1 0 0,1-1 0,0 1 0,0-1 0,0 1 0,0-1 0,0 0 0,0 0 0,0 0 0,-3-4 0,1 0 0,0 0 0,0-1 0,0 1 0,1-1 0,0 0 0,1 0 0,-1 0 0,1 0 0,0 0 0,1-1 0,0 1 0,0-1 0,1 1 0,0 0 0,0-1 0,0 1 0,1-1 0,0 1 0,3-11 0,0 8 0,-1 0 0,1 1 0,1-1 0,0 1 0,0 0 0,1 0 0,0 0 0,1 1 0,0 0 0,0 0 0,0 1 0,1 0 0,10-8 0,11-3-1620,47-25-1,-24 16-2526,-16 7-5345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3.903"/>
    </inkml:context>
    <inkml:brush xml:id="br0">
      <inkml:brushProperty name="width" value="0.025" units="cm"/>
      <inkml:brushProperty name="height" value="0.025" units="cm"/>
    </inkml:brush>
  </inkml:definitions>
  <inkml:trace contextRef="#ctx0" brushRef="#br0">0 137 12332,'0'0'14664,"10"2"-13730,-2 0-867,-1-1 0,1-1 0,-1 1-1,1-1 1,-1-1 0,1 1 0,-1-1-1,0-1 1,1 1 0,-1-1-1,0 0 1,0-1 0,0 0 0,0 0-1,-1-1 1,1 1 0,-1-1 0,0-1-1,0 1 1,0-1 0,-1 0-1,0 0 1,6-7 0,-9 9-19,0 1 0,0-1 0,0 0 1,0 0-1,0-1 0,-1 1 0,1 0 0,-1-1 0,0 1 1,0 0-1,0-1 0,0 1 0,0-7 0,-2 9-12,1-1 0,-1 1 0,1-1 0,-1 1-1,1 0 1,-1 0 0,0-1 0,0 1 0,1 0 0,-1 0 0,0 0-1,0 0 1,0 0 0,0 0 0,0 0 0,-1 0 0,1 0-1,0 0 1,0 1 0,-1-1 0,1 1 0,0-1 0,-1 1-1,1-1 1,0 1 0,-1 0 0,1-1 0,-1 1 0,1 0-1,0 0 1,-1 0 0,1 0 0,-1 0 0,1 0 0,-2 1-1,-2-1-5,1 1 0,-1 0 0,1-1-1,-1 2 1,1-1 0,0 0-1,0 1 1,-1 0 0,1 0 0,0 0-1,1 0 1,-1 1 0,0-1-1,1 1 1,-1 0 0,1 0 0,0 0-1,0 1 1,0-1 0,0 1-1,1 0 1,-3 5 0,1-3 12,1 1 0,0 0 0,0-1 0,1 1 0,0 0-1,0 0 1,1 0 0,-1 1 0,2-1 0,-1 0 0,1 0 0,0 1 0,2 10 0,-1-15-42,0-1 0,0 1 0,0 0 0,0-1 0,1 1 0,-1-1 0,1 0 0,0 0 0,0 1 0,-1-1 0,1 0 0,1 0 0,-1-1 0,0 1 0,0 0 0,1-1 0,-1 1 0,1-1 0,-1 0 0,1 0 0,0 0 0,-1 0 0,6 1 0,5 1 0,0-1 0,-1 0 0,25 0 0,9-6-1354,-15-7-3410,5-9-7247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3.542"/>
    </inkml:context>
    <inkml:brush xml:id="br0">
      <inkml:brushProperty name="width" value="0.025" units="cm"/>
      <inkml:brushProperty name="height" value="0.025" units="cm"/>
    </inkml:brush>
  </inkml:definitions>
  <inkml:trace contextRef="#ctx0" brushRef="#br0">37 173 6822,'0'0'7762,"-5"10"-5514,1-2-1352,-16 33 930,13-10 6006,16-38-4965,262-233-994,-269 238-1880,-1 1 0,1-1 0,-1 1 0,1 0-1,-1 0 1,1 0 0,0 0 0,-1 0 0,1 0-1,0 0 1,0 0 0,0 1 0,3-2 0,-4 3 0,-1-1 1,0 0 0,1 1-1,-1-1 1,0 0-1,1 1 1,-1-1 0,0 1-1,0-1 1,1 1 0,-1-1-1,0 1 1,0-1-1,0 0 1,0 1 0,1-1-1,-1 1 1,0-1 0,0 1-1,0-1 1,0 1 0,0-1-1,0 1 1,-1-1-1,1 1 1,0-1 0,0 1-1,0-1 1,0 1 0,-1-1-1,1 1 1,0 0 0,-25 55-41,-2-9 83,-22 42 127,45-81-175,1 1 0,0 0 0,0 0 0,1-1 0,0 1 0,0 1 0,1-1 0,0 14-1,1-23-98,0 0 0,0 1 0,0-1 0,1 1 0,-1-1 0,0 1 0,0-1 0,0 0 0,0 1 0,0-1 0,1 1 0,-1-1 0,0 0 0,0 1 0,1-1 0,-1 0 0,0 1 0,0-1 0,1 0 0,-1 1 0,0-1 0,1 0 0,-1 0 0,0 1 0,1-1-1,-1 0 1,1 0 0,-1 0 0,0 0 0,1 1 0,-1-1 0,1 0 0,-1 0 0,1 0 0,11 0-6631,-4-2-1901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4.341"/>
    </inkml:context>
    <inkml:brush xml:id="br0">
      <inkml:brushProperty name="width" value="0.025" units="cm"/>
      <inkml:brushProperty name="height" value="0.025" units="cm"/>
    </inkml:brush>
  </inkml:definitions>
  <inkml:trace contextRef="#ctx0" brushRef="#br0">36 190 10730,'0'0'11745,"-7"9"-9770,-21 26-294,28-35-1566,0 0-1,0 0 1,0 0-1,0 0 0,0 0 1,0 0-1,0 0 1,0 0-1,2 1 2746,-2-1-2746,0 0 1,0 0-1,15-10 976,19-16-861,1-5-34,-1-2 0,-1-1 0,48-66 0,-93 153 109,-25 16-304,27-53 0,0 1 0,1 1 0,1 0 0,1 0 0,0 0 0,-5 27 0,11-44-169,1 1 0,0-1 0,0 0 0,0 0 0,0 0 0,0 0 0,1 1 0,-1-1 0,0 0 0,0 0 0,1 0 0,-1 0 0,1 0 0,-1 0 0,1 0 0,0 1 0,0-1-347,0 0-1,0 0 1,0 0 0,1 0-1,-1 0 1,0 0-1,1 0 1,-1-1 0,1 1-1,-1 0 1,0-1 0,1 0-1,-1 1 1,1-1 0,0 0-1,-1 0 1,1 1-1,-1-1 1,1 0 0,-1-1-1,1 1 1,-1 0 0,1 0-1,-1-1 1,1 1-1,-1-1 1,1 1 0,-1-1-1,2-1 1,5-5-9915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4.977"/>
    </inkml:context>
    <inkml:brush xml:id="br0">
      <inkml:brushProperty name="width" value="0.025" units="cm"/>
      <inkml:brushProperty name="height" value="0.025" units="cm"/>
    </inkml:brush>
  </inkml:definitions>
  <inkml:trace contextRef="#ctx0" brushRef="#br0">170 51 14574,'0'0'12940,"2"-8"-11178,-2 5-1627,1 1 1,0-1 0,-1 0-1,0 0 1,1 0 0,-1 0-1,0 1 1,-1-1 0,0-5 0,1 8-107,0-1 1,0 1-1,-1-1 0,1 1 1,0-1-1,0 1 1,-1-1-1,1 1 1,-1-1-1,1 1 1,0-1-1,-1 1 1,1 0-1,-1-1 1,1 1-1,-1 0 1,1-1-1,-1 1 1,1 0-1,-1 0 1,1-1-1,-1 1 1,1 0-1,-1 0 1,0 0-1,-26 7 314,19-2-264,0 0 0,1 0 0,-1 1 0,1 0 0,1 0 0,-11 13 0,13-15-43,1 0 0,0 0 1,0 1-1,0-1 0,0 1 1,1 0-1,0 0 0,0 0 1,0 0-1,0 0 0,1 0 1,-2 10-1,4-14-36,-1-1 0,1 1 0,0 0 0,-1-1 0,1 1 0,-1-1 0,1 1 0,0-1 0,0 1 0,-1-1 0,1 1 0,0-1 0,0 0 0,-1 1 0,1-1 0,0 0 0,0 0 0,0 1 0,0-1 0,0 0 0,-1 0 0,1 0 0,0 0 0,0 0 0,0 0 0,0 0 0,0-1 0,-1 1 0,1 0 0,0 0 0,0-1 0,1 0 0,32-8 0,-24 3-34,1-1 0,-1-1 0,-1 0 0,1 0 0,13-16 0,-6 7-98,-30 56-749,6-21 1033,0 1 0,2 0 0,0 0 0,1 0 1,1 1-1,1 0 0,0 22 0,9-26-152,-6-16 0,0 1 0,-1-1 0,1 0 0,-1 1 0,1-1 0,-1 1 0,1-1 0,-1 1 0,0-1 0,1 1 0,-1 0 0,0-1 0,1 1 0,-1-1 0,0 1 0,1 0 0,-1-1 0,0 1 0,0 0 0,0-1 0,0 1 0,0 0 0,0-1 0,0 1 0,0 0 0,0-1 0,0 1 0,0 0 0,0-1 0,0 1 0,-1 0 0,1-1 0,0 1 0,0-1 0,-1 1 0,1 0 0,0-1 0,-1 1 0,1-1 0,-1 1 0,1-1 0,-1 1 0,1-1 0,-1 1 0,1-1 0,-1 0 0,1 1 0,-2 0 0,-19 3-15,0 0-1,-1-2 1,1 0-1,-41-3 1,59 1-47,36-3-3498,-2-6-5996,-10 0-1724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5.320"/>
    </inkml:context>
    <inkml:brush xml:id="br0">
      <inkml:brushProperty name="width" value="0.025" units="cm"/>
      <inkml:brushProperty name="height" value="0.025" units="cm"/>
    </inkml:brush>
  </inkml:definitions>
  <inkml:trace contextRef="#ctx0" brushRef="#br0">45 0 17905,'0'0'11467,"-13"59"-9674,6-33-992,-1 1-609,1 2-192,3-4 32,0-3-128,3-5-544,1-6-449,2-11-3556,9-20 834,2-10-2852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5.786"/>
    </inkml:context>
    <inkml:brush xml:id="br0">
      <inkml:brushProperty name="width" value="0.025" units="cm"/>
      <inkml:brushProperty name="height" value="0.025" units="cm"/>
    </inkml:brush>
  </inkml:definitions>
  <inkml:trace contextRef="#ctx0" brushRef="#br0">153 93 15471,'0'0'6977,"2"-9"-4655,0 3-1784,8-36 706,-12 13 2622,1 28-3808,1 1 1,-1-1-1,0 0 0,0 1 1,1-1-1,-1 1 0,0 0 1,0-1-1,0 1 0,0 0 1,1-1-1,-1 1 0,0 0 0,0 0 1,0 0-1,0 0 0,0 0 1,0 0-1,0 0 0,0 0 1,0 0-1,0 0 0,1 0 1,-1 0-1,0 1 0,0-1 1,0 0-1,0 1 0,-1 0 1,-26 12 465,11-1-493,1 0 1,-20 20-1,32-28-33,1-1 1,-1 1 0,1 0 0,0 0-1,0 0 1,0 1 0,0-1 0,1 1-1,-1-1 1,1 1 0,1 0 0,-1 0-1,1 0 1,-2 9 0,3-13 1,1 0 0,-1 0 0,0 0 0,1 0 0,0-1 0,-1 1 0,1 0 0,-1 0 0,1-1 0,0 1 0,-1 0 0,1-1 0,0 1 0,0-1 0,0 1 0,0-1 0,-1 1 0,1-1 0,0 0 0,0 0 0,0 1 0,0-1 0,0 0 0,0 0 0,0 0 0,0 0 0,0 0 0,0 0 0,0 0 0,1 0 0,35-2 0,-28-1 0,1 0 0,-1 0 0,0-1 0,0 0 0,0-1 0,-1 0 0,0 0 0,1-1 0,-2 0 0,1 0 0,-1-1 0,0 0 0,0 0 0,-1-1 0,0 1 0,6-11 0,-15 21 0,-41 76 0,41-72 0,0 0 0,0 0 0,0 0 0,1 0 0,1 1 0,-1-1 0,1 1 0,0-1 0,1 1 0,0 13 0,1-19 0,0-1 0,0 1 0,0-1 0,0 1 0,0-1 0,0 0 0,1 0 0,-1 0 0,0 0 0,1 0 0,-1 0 0,1 0 0,2 1 0,17 15 0,-21-17 0,1 1 0,-1-1 0,0 1 0,0 0 0,0-1 0,1 1 0,-1 0 0,0-1 0,0 1 0,0-1 0,0 1 0,0 0 0,0-1 0,0 1 0,0 0 0,-1-1 0,1 1 0,0-1 0,0 1 0,0 0 0,-1-1 0,1 1 0,0-1 0,-1 1 0,1-1 0,0 1 0,-1-1 0,1 1 0,-1-1 0,1 1 0,0-1 0,-1 0 0,1 1 0,-1-1 0,0 0 0,1 1 0,-1-1 0,0 1 0,-8 4 0,0 0 0,0 0 0,0-1 0,-1 0 0,0-1 0,0 0 0,0 0 0,0-1 0,0 0 0,-1-1 0,1 0 0,0-1 0,-1 0 0,-19-3 0,30 3 0,1 0 0,-1 0 0,0 0 0,1 0 0,-1 0 0,0 0 1,0 0-1,1 0 0,-1 0 0,0-1 0,0 1 0,1 0 0,-1 0 0,0 0 0,0 0 0,0-1 0,1 1 0,-1 0 0,0 0 1,0-1-1,0 1 0,0 0 0,1 0 0,-1-1 0,0 1 0,0 0 0,0 0 0,0-1 0,0 1 0,0 0 0,0 0 1,0-1-1,0 1 0,0 0 0,0-1 0,0 1 0,0 0 0,0 0 0,0-1 0,0 1 0,0 0 0,0 0 0,0-1 0,0 1 1,0 0-1,-1 0 0,1-1 0,0 1 0,0 0 0,0 0 0,0-1 0,-1 1 0,1 0 0,0 0 0,0 0 0,-1 0 0,1-1 1,0 1-1,0 0 0,-1 0 0,1 0 0,0 0 0,0 0 0,-1 0 0,1 0 0,0-1 0,21-8-1051,12-1-8062,-15 2 1880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7.200"/>
    </inkml:context>
    <inkml:brush xml:id="br0">
      <inkml:brushProperty name="width" value="0.025" units="cm"/>
      <inkml:brushProperty name="height" value="0.025" units="cm"/>
    </inkml:brush>
  </inkml:definitions>
  <inkml:trace contextRef="#ctx0" brushRef="#br0">1 37 12620,'0'0'16848,"49"-36"-19603,-43 36-1633,-3 6-2562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6.332"/>
    </inkml:context>
    <inkml:brush xml:id="br0">
      <inkml:brushProperty name="width" value="0.025" units="cm"/>
      <inkml:brushProperty name="height" value="0.025" units="cm"/>
    </inkml:brush>
  </inkml:definitions>
  <inkml:trace contextRef="#ctx0" brushRef="#br0">172 34 16367,'0'0'8200,"-9"-4"-5136,-2 0-2534,0 0-1,0 1 1,-1 0-1,1 1 0,-19-2 1,27 3-476,0 1 1,0 0-1,1 0 1,-1-1-1,0 2 0,0-1 1,1 0-1,-1 1 1,0-1-1,1 1 0,-1 0 1,0-1-1,1 1 1,-1 1-1,1-1 1,-1 0-1,1 1 0,0-1 1,0 1-1,-1 0 1,1-1-1,0 1 1,0 0-1,1 0 0,-1 1 1,0-1-1,1 0 1,-1 1-1,1-1 0,0 0 1,0 1-1,0 0 1,0-1-1,0 1 1,0 3-1,1-5-54,0 0 0,0-1 0,0 1 0,0 0 0,0-1 0,0 1 0,0 0 0,0-1 0,0 1 0,0 0 0,0-1 0,0 1 0,1 0 0,-1-1 0,0 1 0,1-1 0,-1 1 0,0-1 0,1 1 0,-1 0 0,1-1 0,-1 1 0,1-1 0,-1 0 0,1 1 0,-1-1 0,1 1 0,-1-1 0,1 0 0,0 1 0,27 2 0,-20-3 0,0-2 0,1 1 0,-1-1 0,14-5 0,-9 0 0,-1 0 0,1-1 0,16-13 0,9-6 0,-38 29 0,1 1 0,-1-1 0,0 1 0,0 0 0,0-1 0,0 1 0,0-1 0,0 1 0,-2 3 0,-11 34 0,10-31 0,-1 1 0,1 0 0,0 0 0,1 0 0,0 1 0,1-1 0,0 1 0,1 17 0,1-27 0,-1 1 0,1 0 0,0 0 0,0-1 0,0 1 0,0 0 0,0-1 0,0 1 0,1-1 0,-1 0 0,0 1 0,1-1 0,-1 0 0,1 0 0,0 0 0,-1 0 0,1 0 0,2 1 0,13 12 0,-17-14 0,0 1 0,1 0 0,-1-1 0,0 1 0,0 0 0,0-1 0,0 1 0,-1 0 0,1-1 0,0 1 0,0 0 0,0-1 0,0 1 0,-1-1 0,1 1 0,0 0 0,-1-1 0,1 1 0,0-1 0,-1 1 0,1-1 0,-1 1 0,1-1 0,-1 1 0,1-1 0,-1 1 0,1-1 0,-1 0 0,1 1 0,-1-1 0,1 0 0,-2 1 0,-17 12 0,-43 28 0,57-37 0,-1-2 0,0 1 0,1 0 0,-1-1 0,0 0 0,0-1 0,0 1 0,0-1 0,-8 0 0,14-1-25,0 0-1,-1 0 1,1 0 0,0 0-1,-1 0 1,1 0 0,0 0-1,0 0 1,-1 0 0,1 0 0,0 0-1,-1 0 1,1-1 0,0 1-1,0 0 1,-1 0 0,1 0-1,0 0 1,0-1 0,0 1-1,-1 0 1,1 0 0,0 0-1,0-1 1,0 1 0,0 0 0,-1-1-1,1 1 1,0 0 0,0 0-1,0-1 1,0 1 0,0 0-1,0 0 1,0-1 0,0 1-1,0 0 1,0-1 0,0 1-1,0 0 1,0-1 0,0 1 0,0 0-1,0 0 1,0-1 0,0 1-1,0 0 1,0-1 0,1 1-1,-1 0 1,0 0 0,0-1-1,0 1 1,0 0 0,1 0-1,-1 0 1,0-1 0,0 1-1,1 0 1,-1 0 0,13-16-6252,-2 5-4928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0.095"/>
    </inkml:context>
    <inkml:brush xml:id="br0">
      <inkml:brushProperty name="width" value="0.025" units="cm"/>
      <inkml:brushProperty name="height" value="0.025" units="cm"/>
    </inkml:brush>
  </inkml:definitions>
  <inkml:trace contextRef="#ctx0" brushRef="#br0">0 1 6662,'0'0'18882,"9"4"-18433,-2 0-389,-1 0 1,0 0-1,0 0 1,0 1 0,0 0-1,-1 0 1,0 0-1,0 1 1,0 0 0,-1 0-1,0 0 1,0 0-1,0 1 1,-1 0 0,0-1-1,4 13 1,-2 0 45,0 0-1,-1 0 1,-1 1-1,-1-1 1,-1 1 0,-1 0-1,-1 20 1,-1-27 77,0 0 0,-1 0 1,0 0-1,-1 0 0,0 0 0,-1-1 0,0 0 0,-1 0 0,0 0 0,-1-1 1,-11 14-1,8-8 1,10-13-4436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1.201"/>
    </inkml:context>
    <inkml:brush xml:id="br0">
      <inkml:brushProperty name="width" value="0.025" units="cm"/>
      <inkml:brushProperty name="height" value="0.025" units="cm"/>
    </inkml:brush>
  </inkml:definitions>
  <inkml:trace contextRef="#ctx0" brushRef="#br0">0 1 12172,'16'27'9122,"3"3"-4483,-8-15-4312,-1 1-1,0 1 1,-1 0-1,-1 1 1,-1-1-1,9 32 1,-12-33-273,-1 0 1,-1 1-1,0-1 1,-1 1-1,-1-1 1,0 1-1,-1 0 1,-1-1-1,-1 1 1,0-1-1,-1 0 1,-1 0-1,0 0 1,-1-1-1,-1 0 1,0 0-1,-1 0 1,-19 25-1,23-35-978,-3 4-1861,2-6-5165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4.936"/>
    </inkml:context>
    <inkml:brush xml:id="br0">
      <inkml:brushProperty name="width" value="0.025" units="cm"/>
      <inkml:brushProperty name="height" value="0.025" units="cm"/>
    </inkml:brush>
  </inkml:definitions>
  <inkml:trace contextRef="#ctx0" brushRef="#br0">3 41 16367,'11'-2'12273,"17"-4"-9404,35-8-3479,-41 7 674,23-5 10,-45 15-80,1-1-1,-1 1 1,0 0-1,1-1 1,-1 1-1,-1-1 0,1 1 1,0 0-1,-1-1 1,1 1-1,-1-1 1,-1 3-1,-52 122 49,36-89-21,2 0 1,-18 60 0,30-75-1787,8-27-2265,6-37-3254,-9 31 6210,-2 1-1,1-1 1,-1 1 0,0 0 0,-3-11 0,3 18 1089,0-1-1,0 1 1,0 0-1,0-1 1,0 1-1,-1 0 1,1 0-1,-1-1 1,-3-2-1,4 4 242,-1-1 1,1 1-1,-1 0 0,1 0 0,-1 1 1,0-1-1,1 0 0,-1 0 0,0 1 1,0-1-1,0 1 0,1-1 0,-1 1 1,0 0-1,-3 0 0,5 0-177,0 0 0,0 0 0,0 0-1,-1 0 1,1 0 0,0 0 0,0 0 0,0 0-1,-1 0 1,1 0 0,0 0 0,0 0-1,0 0 1,0 0 0,0 0 0,-1 0 0,1 0-1,0 1 1,0-1 0,0 0 0,0 0-1,0 0 1,-1 0 0,1 0 0,0 0 0,0 1-1,0-1 1,0 0 0,0 0 0,0 0 0,0 0-1,0 0 1,0 1 0,0-1 0,-1 0-1,1 0 1,0 0 0,0 0 0,0 1 0,0-1-1,0 0 1,0 0 0,0 0 0,0 1-1,0-1 1,1 0 0,-1 0 0,0 0 0,0 0-1,0 1 1,0-1 0,0 0 0,0 0 0,0 0-1,0 0 1,13 7 2038,0-7-1522,1-1 0,0-1 0,0 0-1,-1 0 1,20-8 0,31-19-6150,-45 18-258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5.402"/>
    </inkml:context>
    <inkml:brush xml:id="br0">
      <inkml:brushProperty name="width" value="0.025" units="cm"/>
      <inkml:brushProperty name="height" value="0.025" units="cm"/>
    </inkml:brush>
  </inkml:definitions>
  <inkml:trace contextRef="#ctx0" brushRef="#br0">206 22 10634,'0'0'6721,"-10"-5"-5290,-35-11-614,43 16-786,0 0 1,0 0-1,0 0 1,-1 0 0,1 1-1,0-1 1,0 1 0,0-1-1,0 1 1,0 0 0,0 0-1,0 0 1,1 0-1,-1 0 1,0 0 0,0 0-1,1 1 1,-1-1 0,1 1-1,-1-1 1,1 1 0,0 0-1,0-1 1,-1 1-1,1 0 1,-1 2 0,-2 3 37,-9 11 112,1 0 0,1 2 1,1-1-1,1 1 0,0 1 0,2 0 0,0 0 0,1 0 0,1 1 1,1 0-1,1 0 0,1 0 0,1 0 0,4 44 0,-2-62-155,0 1-1,1-1 1,-1 1-1,1-1 1,0 1-1,0-1 1,0 0-1,0 0 0,1 0 1,0 0-1,0-1 1,0 1-1,0-1 1,1 1-1,-1-1 1,1 0-1,0 0 1,-1-1-1,2 1 1,-1-1-1,0 0 1,0 0-1,1 0 0,-1-1 1,1 0-1,-1 1 1,1-1-1,9 0 1,-1 0 157,0 0 1,1-1-1,-1 0 1,0-1-1,0-1 1,0 0-1,1-1 0,-2 0 1,17-7-1,1-3 560,-1-1-1,0-1 0,-2-1 0,37-28 1,-49 31-390,0 1 0,0-2 1,-1 0-1,-1 0 1,0-2-1,-1 1 0,-1-2 1,13-23-1,-22 36-346,0 1 0,-1-1 0,1 0-1,-1 0 1,0 0 0,0 1 0,0-1 0,0-1-1,-1 1 1,1 0 0,-1 0 0,0 0-1,-1 0 1,1 0 0,-1 0 0,1 0 0,-4-7-1,3 7-49,-1 1 0,0 0 1,-1 0-1,1 0 0,0 1 0,-1-1 0,0 1 0,0-1 0,0 1 0,0 0 0,0 0 0,0 0 0,0 0 0,0 1 0,-1-1 0,1 1 0,-1 0 0,1 0 0,-6-1 1,-14-2-2557,1 1 1,-25 1 0,20 0-2195,-8-1-7032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1.781"/>
    </inkml:context>
    <inkml:brush xml:id="br0">
      <inkml:brushProperty name="width" value="0.025" units="cm"/>
      <inkml:brushProperty name="height" value="0.025" units="cm"/>
    </inkml:brush>
  </inkml:definitions>
  <inkml:trace contextRef="#ctx0" brushRef="#br0">1 1 7623,'0'0'16346,"8"6"-15267,0 2-824,0 0 0,0 1 1,0 0-1,-2 0 0,1 0 0,-1 1 1,0 0-1,-1 0 0,0 0 0,6 22 1,-4-14 334,-2 1 1,-1 0-1,0 0 0,-1 0 1,-1 1-1,-1-1 1,-2 26-1,1-35-761,-2 0-1,1-1 1,-1 1 0,0-1-1,-1 0 1,0 0-1,-1 0 1,0 0 0,0 0-1,-1-1 1,0 0-1,0 0 1,-1 0 0,0 0-1,-1-1 1,-11 10-1,3-7-3159,4-8-4126,3-2-5078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9.389"/>
    </inkml:context>
    <inkml:brush xml:id="br0">
      <inkml:brushProperty name="width" value="0.025" units="cm"/>
      <inkml:brushProperty name="height" value="0.025" units="cm"/>
    </inkml:brush>
  </inkml:definitions>
  <inkml:trace contextRef="#ctx0" brushRef="#br0">1 23 15759,'0'0'2829,"8"-3"150,70-14 1717,-69 16-4453,0 0-1,0 0 0,0 1 0,0 0 0,0 1 0,0 0 1,0 0-1,9 3 0,-17-3-242,1 0-1,-1 0 1,1 0-1,-1 0 1,1 1 0,-1-1-1,0 0 1,0 1-1,1-1 1,-1 1 0,0-1-1,0 1 1,-1-1-1,1 1 1,0 0 0,0 0-1,-1-1 1,1 1 0,-1 0-1,0 0 1,1 0-1,-1-1 1,0 1 0,0 0-1,0 0 1,0 0-1,-1 0 1,1 0 0,0-1-1,-1 1 1,0 2-1,-1 4 4,0 1-1,-1-1 0,0 0 0,0 0 0,-6 9 0,-15 23-71,-18 32-394,17-23-3964,23-46 3711,-3 8-2008,-1-6-2186,1-4-2120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9.780"/>
    </inkml:context>
    <inkml:brush xml:id="br0">
      <inkml:brushProperty name="width" value="0.025" units="cm"/>
      <inkml:brushProperty name="height" value="0.025" units="cm"/>
    </inkml:brush>
  </inkml:definitions>
  <inkml:trace contextRef="#ctx0" brushRef="#br0">0 7 15246,'0'0'9097,"66"-6"-8200,-35 6-577,5 0-256,6 5-32,0-1-1089,5-3-2530,-6-1-4036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0.606"/>
    </inkml:context>
    <inkml:brush xml:id="br0">
      <inkml:brushProperty name="width" value="0.025" units="cm"/>
      <inkml:brushProperty name="height" value="0.025" units="cm"/>
    </inkml:brush>
  </inkml:definitions>
  <inkml:trace contextRef="#ctx0" brushRef="#br0">417 56 3748,'0'0'9550,"1"-9"-7142,0 7-2275,-1 0 1,1 0 0,-1-1 0,0 1 0,0 0-1,0 0 1,0 0 0,-1-1 0,1 1-1,0 0 1,-1 0 0,-1-4 0,0 4-35,1 1 0,-1-1-1,1 1 1,-1 0 0,0 0 0,1 0 0,-1 0-1,0 0 1,0 1 0,0-1 0,0 0 0,0 1-1,0-1 1,0 1 0,0 0 0,0 0 0,0-1-1,0 2 1,0-1 0,0 0 0,-2 0 0,-5 2 31,-1-1 0,1 1 1,0 0-1,-1 1 1,1 0-1,0 1 0,1-1 1,-1 2-1,0-1 1,1 1-1,0 1 1,-12 10-1,-5 5 4,2 2 0,-31 36 1,35-36-77,0 2 0,2 0 0,1 1 0,1 0 0,-14 36 0,23-48-46,1 0 0,0 0 0,2 1 1,-1-1-1,2 1 0,0 0 0,1 0 1,0-1-1,1 1 0,1 0 0,0 0 0,7 27 1,-6-35-19,0 1-1,1-1 1,1 0 0,-1 1 0,1-2 0,0 1 0,1 0-1,-1-1 1,1 0 0,1 0 0,-1 0 0,1 0 0,7 4 0,-2-2-13,0-1 0,0-1 0,0 0 0,1-1 0,0 0 0,0 0 0,20 4 0,-9-5 69,1 0 1,-1-2 0,1 0 0,0-2 0,-1-1-1,1 0 1,-1-2 0,37-9 0,-35 5 309,0-2 1,-1-1 0,0 0-1,-1-2 1,0-1 0,0-1 0,-2-1-1,31-26 1,-40 30-131,-1-1 1,0 0-1,-1 0 1,0-1-1,-1 0 0,12-23 1,-17 26-142,0 1 1,0 0 0,-1-1 0,0 0 0,-1 1-1,0-1 1,-1 0 0,0 0 0,0 0-1,-1 0 1,-2-13 0,1 18-163,0 1 1,0-1-1,0 1 1,-1-1-1,0 1 1,0 0-1,0-1 1,0 1 0,-1 0-1,0 1 1,1-1-1,-2 0 1,1 1-1,0-1 1,-1 1-1,1 0 1,-1 0-1,-6-3 1,-2-1-1623,-1 0 1,-1 1-1,1 0 1,-23-6 0,-18-1-8220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9.913"/>
    </inkml:context>
    <inkml:brush xml:id="br0">
      <inkml:brushProperty name="width" value="0.025" units="cm"/>
      <inkml:brushProperty name="height" value="0.025" units="cm"/>
    </inkml:brush>
  </inkml:definitions>
  <inkml:trace contextRef="#ctx0" brushRef="#br0">0 231 11627,'0'0'9433,"9"0"-6903,4-2-1907,1-1-1,-1-1 1,0 0-1,-1-1 1,1 0-1,-1 0 1,0-2-1,0 1 1,-1-2-1,16-12 1,16-14 125,51-52 0,-54 44 37,-40 43-783,0-1 0,1 0-1,-1 1 1,0-1 0,0 1 0,1-1 0,-1 1 0,0-1 0,0 1-1,0-1 1,0 1 0,1-1 0,-1 1 0,0-1 0,0 1 0,0-1-1,0 1 1,0-1 0,0 1 0,0-1 0,-1 1 0,1-1-1,0 1 1,0-1 0,-1 2 0,-25 58 26,21-51-58,1 0 1,0 0-1,0 0 0,0 0 1,1 0-1,1 1 0,0-1 0,0 1 1,1 0-1,-1 13 0,3-22-113,-1 0-1,0 0 1,1 0-1,-1 0 1,0 0-1,1 0 1,0 0-1,-1 0 1,1 0-1,-1 0 1,1 0 0,0-1-1,0 1 1,-1 0-1,1 0 1,0-1-1,0 1 1,0 0-1,0-1 1,0 1-1,0-1 1,0 0 0,0 1-1,0-1 1,0 0-1,0 1 1,0-1-1,0 0 1,0 0-1,1 0 1,1 0-1,38-3-7095,-13-9 150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7.574"/>
    </inkml:context>
    <inkml:brush xml:id="br0">
      <inkml:brushProperty name="width" value="0.025" units="cm"/>
      <inkml:brushProperty name="height" value="0.025" units="cm"/>
    </inkml:brush>
  </inkml:definitions>
  <inkml:trace contextRef="#ctx0" brushRef="#br0">3 1 15919,'0'0'11467,"-3"19"-15311,15-19-256,-3-3-2850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0.258"/>
    </inkml:context>
    <inkml:brush xml:id="br0">
      <inkml:brushProperty name="width" value="0.025" units="cm"/>
      <inkml:brushProperty name="height" value="0.025" units="cm"/>
    </inkml:brush>
  </inkml:definitions>
  <inkml:trace contextRef="#ctx0" brushRef="#br0">163 1 17264,'0'0'4036,"-10"3"-1148,-3 3-2162,0 1 0,1 0-1,-1 0 1,2 1 0,-1 1-1,-14 14 1,21-19-577,0 0 0,1 0 1,0 1-1,0 0 0,0 0 1,1 0-1,-1 0 1,1 0-1,0 1 0,1-1 1,-1 1-1,1 0 0,1 0 1,-1 0-1,1 0 0,0 0 1,0 0-1,0 0 0,1 10 1,0-14-144,1-1 1,-1 1-1,1-1 1,-1 1-1,1-1 1,0 1-1,-1-1 1,1 0-1,0 1 1,0-1-1,0 0 1,0 0-1,0 1 1,0-1-1,1 0 1,-1 0-1,0 0 1,0-1-1,1 1 1,-1 0-1,2 0 1,2 1 17,0 0 0,0 0 0,0-1 0,1 0 0,-1 0 1,7 1-1,5-1 43,0-1-1,34-5 1,-43 4-67,0-1 0,0 0 0,0-1 0,0 0 0,0 0 0,-1 0 0,0-1 0,1 0 0,-1-1 0,-1 0 0,1 0 0,7-8 0,-10 10 0,0-1 0,-1 0 0,0 0 0,0 0 0,0-1 0,0 1 0,-1-1 0,1 1 0,-1-1 0,0 0 0,-1 0 0,1 0 0,-1 0 0,0 0 0,0 0 0,-1 0 0,0-1 0,0 1 0,0 0 0,-1-9 0,0 11 0,0 0 0,0 0 0,-1 0 0,1 1 0,-1-1 0,0 0 0,1 1 0,-1-1 0,0 1 0,-1-1 0,1 1 0,0 0 0,-1 0 0,1 0 0,-1 0 0,1 1 0,-1-1 0,0 1 0,0-1 0,0 1 0,-3-1 0,1 0 0,0 1 0,0-1 0,-1 1 0,1 0 0,0 0 0,-1 1 0,1-1 0,-1 1 0,1 0 0,0 1 0,-11 1 0,15-2-36,1 1 0,-1-1 0,0 0 0,1 0 0,-1 0 0,0 0 0,1 0 0,-1 1 0,1-1 0,-1 0 0,1 1 0,-1-1 0,0 0 0,1 1 0,-1-1 0,1 1 0,0-1 0,-1 1 0,1-1 0,-1 1 0,1-1 0,0 1 0,-1-1 0,1 1 1,0-1-1,-1 1 0,1 0 0,0-1 0,0 1 0,0 0 0,0-1 0,0 1 0,-1-1 0,1 1 0,0 0 0,0-1 0,1 1 0,-1 0 0,0-1 0,0 1 0,0 0 0,0-1 0,0 1 0,1-1 0,-1 1 0,0 0 0,1-1 0,0 2 0,0 0-293,1 0 0,0 0-1,0 1 1,-1-1 0,2 0 0,-1-1-1,0 1 1,0 0 0,4 2 0,3 0-1541,-1-1 1,1 1 0,-1-2 0,1 1 0,0-1-1,12 1 1,9-1-6416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0.617"/>
    </inkml:context>
    <inkml:brush xml:id="br0">
      <inkml:brushProperty name="width" value="0.025" units="cm"/>
      <inkml:brushProperty name="height" value="0.025" units="cm"/>
    </inkml:brush>
  </inkml:definitions>
  <inkml:trace contextRef="#ctx0" brushRef="#br0">135 14 12684,'0'0'15391,"-9"-1"-13790,4 2-1482,0-1 0,0 1 0,0-1 0,0 2-1,0-1 1,0 0 0,0 1 0,0 0 0,1 0 0,-1 0 0,1 1 0,-1 0 0,1 0-1,0 0 1,0 0 0,0 0 0,1 1 0,-1 0 0,1 0 0,0 0 0,0 0-1,0 0 1,0 1 0,1-1 0,-3 7 0,2-6-119,1 0 0,0 0 0,-1 0 0,2 0 0,-1 1 0,1-1 0,-1 0 0,1 1 0,1-1 0,-1 1 0,1-1 0,0 1 0,0 0 0,2 6 0,-1-10 0,0 1 0,0-1 0,0 1 0,0-1 0,1 0 0,-1 0 0,1 0 0,0 1 0,0-2 0,-1 1 0,1 0 0,0 0 0,1 0 0,-1-1 0,0 1 0,0-1 0,1 0 0,-1 0 0,1 0 0,-1 0 0,1 0 0,-1 0 0,1-1 0,0 1 0,-1-1 0,1 0 0,0 0 0,-1 0 0,6 0 0,-1-1 0,0 1 0,0-1 0,0-1 0,0 1 0,0-1 0,0-1 0,-1 1 0,1-1 0,-1 0 0,0 0 0,1-1 0,-2 0 0,1 0 0,0 0 0,-1-1 0,0 0 0,0 0 0,0 0 0,0-1 0,-1 0 0,0 0 0,-1 0 0,1 0 0,-1 0 0,0-1 0,0 1 0,-1-1 0,0 0 0,0 0 0,-1 0 0,0 0 0,0 0 0,0 0 0,-1 0 0,0 0 0,-2-10 0,1 15 0,0 0 0,0 0 0,0 0 0,-1 0 0,1 0 0,-1 1 0,1-1 0,-1 1 0,1-1 0,-1 1 0,0-1 0,0 1 0,0 0 0,0 0 0,0 0 0,0 0 0,0 0 0,0 0 0,0 1 0,-1-1 0,1 1 0,0 0 0,0-1 0,-1 1 0,-3 0 0,1 0 0,1-1 0,-1 1 0,0 1 0,1-1 0,-1 0 0,0 1 0,1 0 0,-1 0 0,0 0 0,1 1 0,-8 3 0,-7 14-2648,8 7-6662,10-14-7367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1.343"/>
    </inkml:context>
    <inkml:brush xml:id="br0">
      <inkml:brushProperty name="width" value="0.025" units="cm"/>
      <inkml:brushProperty name="height" value="0.025" units="cm"/>
    </inkml:brush>
  </inkml:definitions>
  <inkml:trace contextRef="#ctx0" brushRef="#br0">0 83 20820,'0'0'11002,"9"-1"-10190,-8 1-762,39-9 66,-38 9-117,-1 0 0,0 0 0,0-1 0,1 1 0,-1-1 0,0 1 0,0-1 0,1 0 0,-1 1 0,0-1 0,0 0 0,0 0 0,0 0 0,0 0 0,0 0 0,0 0 0,-1 0 0,1 0 0,0 0 0,0 0 0,-1-1 0,1 1 0,-1 0 0,1 0 0,-1-1 0,1 1 0,-1 0 0,0-1 0,0 1 0,0 0 0,0-1 0,0-1 0,-1 3 1,1 0 0,-1-1 0,0 1 0,0 0 0,0 0 0,0-1 0,0 1 0,0 0 0,0 0 0,0 0 0,0 0 0,0 0 0,0 0 0,0 1 0,0-1 0,0 0 0,0 0 0,1 1 0,-1-1 0,0 1 0,0-1 0,0 1 0,0-1 0,1 1 0,-1-1 0,0 1 0,0 0 0,1-1 0,-1 1 0,0 0 0,0 1 0,1-2 0,1 0 0,-1 1 0,0-1 0,1 0 0,-1 1 0,1-1 0,-1 0 0,0 1 0,1-1 0,-1 0 0,1 0 0,-1 0 0,1 1 0,-1-1 0,0 0 0,1 0 0,-1 0 0,1 0 0,-1 0 0,1 0 0,-1 0 0,1 0 0,-1 0 0,1 0 0,-1 0 0,1 0 0,-1 0 0,1 0 0,-1 0 0,1-1 0,-1 1 0,0 0 0,1 0 0,-1 0 0,1-1 0,0 1 0,16-7 0,-13 5 0,-3 1 0,1 1 0,0-1 0,-1 0 0,1 0 0,-1 0 0,1 0 0,-1 0 0,1 0 0,-1 0 0,0 0 0,1-1 0,-1 1 0,0 0 0,0-1 0,0 1 0,0-1 0,0 1 0,0-1 0,-1 0 0,1 1 0,0-1 0,-1 0 0,1 1 0,-1-1 0,0 0 0,1-1 0,-6 1 0,1 1 0,0 1 0,0-1 0,0 1 0,-1-1 0,1 1 0,0 0 0,-1 1 0,1-1 0,0 1 0,-8 2 0,10-2-106,-1 1 0,0-1 0,1 1 0,-1-1 0,1 1 0,0 0 0,-1 0 0,1 0 0,0 1 0,0-1 0,0 0 0,1 1 0,-1 0 0,1-1 0,-3 6 0,3-7-106,1 0 0,-1 0 1,1 1-1,-1-1 0,1 0 0,0 0 1,0 1-1,-1-1 0,1 0 0,0 1 1,0-1-1,0 0 0,0 1 0,1-1 1,-1 0-1,0 1 0,1-1 0,-1 0 1,0 1-1,1-1 0,0 0 0,-1 0 1,1 0-1,0 1 0,-1-1 0,1 0 1,0 0-1,0 0 0,0 0 0,0 0 1,0-1-1,0 1 0,0 0 0,0 0 1,0-1-1,1 1 0,0 0 0,25 7-16406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2.116"/>
    </inkml:context>
    <inkml:brush xml:id="br0">
      <inkml:brushProperty name="width" value="0.025" units="cm"/>
      <inkml:brushProperty name="height" value="0.025" units="cm"/>
    </inkml:brush>
  </inkml:definitions>
  <inkml:trace contextRef="#ctx0" brushRef="#br0">197 9 13805,'0'-1'181,"0"1"1,0 0-1,0-1 0,0 1 0,0 0 0,0-1 1,0 1-1,0 0 0,0-1 0,0 1 1,0 0-1,-1-1 0,1 1 0,0 0 0,0 0 1,0-1-1,-1 1 0,1 0 0,0 0 1,0-1-1,0 1 0,-1 0 0,1 0 0,0 0 1,-1-1-1,1 1 0,0 0 0,0 0 1,-1 0-1,1 0 0,0 0 0,-1 0 0,-15 1 1825,-14 12-783,15-3-685,1 0 0,1 1 0,0 1 0,0 0 0,-19 26 0,27-31-317,0-1 0,0 1 1,1 0-1,0 0 0,0 0 0,1 1 0,0-1 0,0 1 0,1 0 0,0-1 0,0 1 0,1 0 0,0 0 1,0 15-1,2-21-176,0 0 0,0 0 1,0 0-1,0 1 1,0-1-1,0-1 0,0 1 1,1 0-1,-1 0 1,1 0-1,-1-1 1,1 1-1,0-1 0,0 1 1,0-1-1,-1 0 1,1 0-1,1 0 0,-1 0 1,0 0-1,0 0 1,0 0-1,0-1 0,1 1 1,-1-1-1,0 0 1,0 1-1,1-1 0,2 0 1,11 1 217,0-1 1,28-2-1,-42 2-248,1 0 14,0 0 0,-1-1 0,1 1 0,0-1 0,0 1 0,0-1-1,0 0 1,-1 0 0,1 0 0,0 0 0,-1-1 0,1 1 0,-1-1 0,1 0 0,-1 1 0,0-1 0,0 0-1,0 0 1,0-1 0,0 1 0,0 0 0,0-1 0,-1 1 0,1-1 0,-1 1 0,0-1 0,0 0 0,0 1 0,0-1-1,0 0 1,-1 0 0,1 0 0,-1 0 0,0 0 0,0-3 0,-1 5-29,0-1 0,0 0 0,-1 0 0,1 1 0,-1-1 0,1 1 0,-1 0 0,0-1 0,1 1 0,-1 0 0,0 0 0,0 0 0,0 0 0,0 0 0,0 0 0,0 1 0,0-1 0,0 0 0,0 1 0,0 0 0,0 0 0,-1 0 0,1-1 0,0 2 0,-3-1 0,0 0 0,-1 0 0,1 0 0,0 0 0,0 1 0,0-1 0,0 1 0,0 0 0,0 1 0,0-1 0,-5 3 0,9-3-54,0-1 0,0 0 0,1 1 0,-1-1 0,0 1 1,0-1-1,1 1 0,-1-1 0,0 1 0,1-1 0,-1 1 0,1 0 0,-1-1 0,1 1 0,-1 0 0,1-1 1,-1 1-1,1 0 0,-1 0 0,1 0 0,0-1 0,0 1 0,-1 0 0,1 0 0,0 0 0,0 0 0,0 0 1,0-1-1,0 1 0,0 1 0,1-1-196,0 0 0,1 0 1,-1 0-1,0 0 0,0-1 0,0 1 1,1 0-1,-1-1 0,0 1 1,1-1-1,-1 1 0,1-1 0,-1 0 1,1 0-1,2 0 0,7 1-1963,0 0-1,0-1 1,20-3 0,-2-7-4952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2.614"/>
    </inkml:context>
    <inkml:brush xml:id="br0">
      <inkml:brushProperty name="width" value="0.025" units="cm"/>
      <inkml:brushProperty name="height" value="0.025" units="cm"/>
    </inkml:brush>
  </inkml:definitions>
  <inkml:trace contextRef="#ctx0" brushRef="#br0">154 52 14446,'0'0'9929,"1"-8"-7623,-1 5-2088,1 0 1,-1 0-1,0 0 0,0 0 1,0-1-1,-1 1 0,1 0 0,-1 0 1,0-3-1,0 6-157,1-1 0,0 1 0,-1-1 0,1 0 1,0 1-1,-1-1 0,1 1 0,-1-1 0,1 1 0,-1-1 1,1 1-1,-1 0 0,1-1 0,-1 1 0,1 0 0,-1-1 1,1 1-1,-1 0 0,0 0 0,1-1 0,-1 1 0,-1 0 1,0 0-6,0 0 0,0 0 1,0 1-1,0-1 0,0 1 1,0-1-1,0 1 0,0 0 1,0-1-1,0 1 0,-3 2 1,-1 1 82,-1 1 1,1 0 0,0 0 0,0 0-1,0 1 1,-6 8 0,9-12-98,1 1 0,1-1 0,-1 1 0,0 0 0,1-1 1,-1 1-1,1 0 0,0 0 0,0 0 0,0 0 0,0 0 0,0 0 0,1 0 0,-1 0 0,1 0 1,0 0-1,0 1 0,0-1 0,1 4 0,0-6-42,1 1 0,-1-1 0,1 0 0,-1 1 0,1-1 0,0 0 0,0 0 0,-1 0 0,1 0 0,0 0 0,0-1 0,0 1 0,0-1 0,0 1 0,0-1 0,0 1 0,0-1 0,0 0 0,0 0 0,0 0 0,4-1 0,46-2 0,-45 0 0,-1 0 0,1-1 0,-1 1 0,0-1 0,0 0 0,0 0 0,8-9 0,-8 9 0,-13 16 0,0 0 0,2 1 0,-1 0 0,2 0 0,0 1 0,0-1 0,1 1 0,1 0 0,0 0 0,1 0 0,2 24 0,-2-37 0,1 0 0,-1 0 0,1 0 0,-1 0 0,1 0 0,-1-1 0,0 1 0,1 0 0,-1 0 0,0 0 0,1-1 0,-1 1 0,0 0 0,0-1 0,0 1 0,0-1 0,0 1 0,0-1 0,0 1 0,0-1 0,0 0 0,0 1 0,0-1 0,0 0 0,0 0 0,0 0 0,0 0 0,0 0 0,-2 0 0,-41 1 0,34-1 0,-3 0 0,8 1 0,1 0 0,-1-1 0,0 1 0,1-1 0,-1 0 0,0-1 0,1 1 0,-1-1 0,1 0 0,-1 0 0,1 0 0,-7-3 0,14 1-348,-1 1-1,1-1 1,0 1 0,1 0-1,-1 0 1,0 0-1,1 0 1,-1 0 0,1 1-1,5-2 1,-5 2-881,25-11-6170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3.006"/>
    </inkml:context>
    <inkml:brush xml:id="br0">
      <inkml:brushProperty name="width" value="0.025" units="cm"/>
      <inkml:brushProperty name="height" value="0.025" units="cm"/>
    </inkml:brush>
  </inkml:definitions>
  <inkml:trace contextRef="#ctx0" brushRef="#br0">0 47 17424,'0'0'12498,"8"-2"-12077,83-16 156,-57 13-419,59-16-1,-93 21-158,-1 1 1,1-1-1,0 1 0,-1-1 1,1 1-1,0-1 0,0 1 1,-1-1-1,1 1 1,0-1-1,0 1 0,0 0 1,0-1-1,0 1 0,0-1 1,0 1-1,0 0 1,0-1-1,0 1 0,0-1 1,0 1-1,0 0 0,0-1 1,0 1-1,1-1 1,-1 1-1,0-1 0,0 1 1,1-1-1,-1 1 0,0-1 1,1 1-1,-1-1 1,0 1-1,1-1 0,-1 1 1,1-1-1,-1 0 0,1 1 1,-1-1-1,1 0 0,-1 0 1,1 1-1,-1-1 1,1 0-1,0 0 0,-1 0 1,1 1-1,-1-1 0,1 0 1,0 0-1,-1 0 1,1 0-1,-1 0 0,1 0 1,0 0-1,-1-1 0,1 1 1,-1 0-1,1 0 1,-1 0-1,1 0 0,-1-1 1,1 1-1,0 0 0,-1-1 1,1 1-1,0-1 0,-32 57 18,20-38-1,2-2-200,0-1 0,1 2 1,1-1-1,0 1 0,1 0 0,1 0 0,1 1 0,-5 35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3.347"/>
    </inkml:context>
    <inkml:brush xml:id="br0">
      <inkml:brushProperty name="width" value="0.025" units="cm"/>
      <inkml:brushProperty name="height" value="0.025" units="cm"/>
    </inkml:brush>
  </inkml:definitions>
  <inkml:trace contextRef="#ctx0" brushRef="#br0">1 0 10410,'0'0'13805,"69"15"-13517,-39-12-192,3-3-160,1 0-2658,-1-1-5414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4.587"/>
    </inkml:context>
    <inkml:brush xml:id="br0">
      <inkml:brushProperty name="width" value="0.025" units="cm"/>
      <inkml:brushProperty name="height" value="0.025" units="cm"/>
    </inkml:brush>
  </inkml:definitions>
  <inkml:trace contextRef="#ctx0" brushRef="#br0">1 0 4004,'-1'0'1281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5.053"/>
    </inkml:context>
    <inkml:brush xml:id="br0">
      <inkml:brushProperty name="width" value="0.025" units="cm"/>
      <inkml:brushProperty name="height" value="0.025" units="cm"/>
    </inkml:brush>
  </inkml:definitions>
  <inkml:trace contextRef="#ctx0" brushRef="#br0">0 15 14286,'0'0'10223,"12"3"-9070,30 5-497,0-2 0,1-2 1,47-1-1,142-12 546,-111-2-1327,76-4 560,-66 11-6083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7.831"/>
    </inkml:context>
    <inkml:brush xml:id="br0">
      <inkml:brushProperty name="width" value="0.025" units="cm"/>
      <inkml:brushProperty name="height" value="0.025" units="cm"/>
    </inkml:brush>
  </inkml:definitions>
  <inkml:trace contextRef="#ctx0" brushRef="#br0">234 54 11275,'0'0'8600,"3"-9"-6219,6-25-289,-9 34-2032,0-1 0,0 1 0,0-1 0,0 1 0,-1-1 0,1 1 1,0-1-1,0 1 0,0-1 0,-1 1 0,1 0 0,0-1 0,-1 1 0,1-1 0,0 1 0,-1 0 0,1-1 0,-1 1 0,1 0 0,0-1 0,-1 1 0,1 0 0,-1 0 0,1-1 0,-1 1 0,1 0 0,-1 0 0,1 0 0,-1 0 0,1 0 0,-1 0 0,1 0 0,-1 0 0,1 0 0,-1 0 0,1 0 0,-1 0 0,0 0 0,1 0 0,-1 0 0,1 0 0,0 1 0,-2-1 0,-22 5 401,8 3-310,1 1-1,0 1 1,1 0 0,-1 0-1,2 1 1,0 1 0,0 1 0,1 0-1,1 0 1,0 1 0,1 0-1,-17 31 1,24-38-93,0-1 0,0 1 0,1 0 0,0 0 0,0 0 0,1 0 0,0 0 0,0 8 1,1-13-47,0 1 0,0-1 0,0 0 0,0 0 0,0 0 0,1 0 1,-1 0-1,1 0 0,0 0 0,-1 0 0,1-1 0,0 1 1,0 0-1,0 0 0,0-1 0,1 1 0,-1 0 0,0-1 1,1 1-1,-1-1 0,1 0 0,-1 1 0,1-1 0,0 0 0,0 0 1,-1 0-1,1 0 0,0 0 0,0 0 0,0-1 0,0 1 1,3 0-1,6 0 30,0 1 0,0-2 0,1 0 1,-1 0-1,0-1 0,1 0 0,-1-1 1,0 0-1,16-6 0,-21 7-23,-1-1 0,0 0 0,0 0 0,0 0 0,0-1 0,-1 1 0,1-1 0,-1 0 0,0-1 0,1 1 0,-1-1 0,-1 0 0,1 0 0,-1 0 0,1 0 0,-1 0 0,0-1 0,-1 0 0,1 1 0,-1-1 0,0 0 0,2-6 0,-4 10 9,0 0 1,0 0-1,0 0 0,0-1 0,0 1 1,0 0-1,0 0 0,0 0 0,0 0 0,0-1 1,-1 1-1,1 0 0,0 0 0,-1 0 1,1 0-1,-1 0 0,0 0 0,1 0 0,-1 0 1,0 0-1,1 0 0,-1 0 0,0 0 1,0 1-1,0-1 0,0 0 0,-1 0 0,-1-1 3,0 1 0,0-1 0,-1 1 0,1 0-1,0 0 1,0 0 0,-1 1 0,1-1 0,0 1-1,-5-1 1,5 1-76,0 0 1,0 0-1,0 0 0,0 0 1,0 0-1,0 1 1,0-1-1,0 1 0,0 0 1,0 0-1,0 0 0,0 0 1,0 0-1,1 1 0,-1-1 1,1 1-1,-1 0 0,1-1 1,-1 1-1,1 1 0,0-1 1,0 0-1,0 0 0,0 1 1,-2 2-1,4-4-88,0 0 0,0-1 1,0 1-1,0 0 0,0-1 0,0 1 0,0-1 0,0 1 0,0 0 1,0-1-1,0 1 0,0 0 0,0-1 0,0 1 0,0-1 0,1 1 0,-1 0 1,0-1-1,0 1 0,1-1 0,-1 1 0,0-1 0,1 1 0,-1-1 1,1 1-1,-1-1 0,0 1 0,1-1 0,-1 0 0,1 1 0,0-1 1,-1 0-1,1 1 0,-1-1 0,1 0 0,-1 0 0,1 1 0,1-1 0,26 3-6406,-25-3 5699,19 0-6420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8.133"/>
    </inkml:context>
    <inkml:brush xml:id="br0">
      <inkml:brushProperty name="width" value="0.025" units="cm"/>
      <inkml:brushProperty name="height" value="0.025" units="cm"/>
    </inkml:brush>
  </inkml:definitions>
  <inkml:trace contextRef="#ctx0" brushRef="#br0">64 1 13645,'0'0'11387,"1"10"-11446,2 14 194,-2 0 1,0-1-1,-2 1 0,-1 0 1,-5 24-1,-33 126 916,35-156-804,1 0-1,0 0 1,1 0 0,0 21-1,3-39-215,0 0-1,0 1 1,0-1-1,0 1 1,0-1-1,0 0 1,0 1-1,0-1 1,0 0-1,0 1 1,0-1-1,0 1 1,0-1-1,0 0 1,1 1-1,-1-1 1,0 0-1,0 1 1,0-1-1,1 0 1,-1 1-1,0-1 1,1 0-1,-1 0 1,0 1-1,0-1 1,1 0-1,-1 0 1,0 0-1,1 1 1,-1-1-1,1 0 1,-1 0-1,0 0 1,1 0-1,16-4 700,15-16 528,9-13-1057,-1-2 1,-2-2-1,-2-1 1,-1-1-1,-2-3 1,-2 0-1,46-84 1,-71 111-719,4-5-1371,-9 18 520,-4 10-229,-8 11-3742,-4 3-1441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8.187"/>
    </inkml:context>
    <inkml:brush xml:id="br0">
      <inkml:brushProperty name="width" value="0.025" units="cm"/>
      <inkml:brushProperty name="height" value="0.025" units="cm"/>
    </inkml:brush>
  </inkml:definitions>
  <inkml:trace contextRef="#ctx0" brushRef="#br0">155 1 16848,'0'0'12631,"-7"9"-11446,2-4-1015,1 0-108,0 0 0,0 0 0,0 0 0,1 1 0,0-1 0,0 1 0,0-1 0,0 1 0,1 0 0,0 0 0,0 0 1,0 8-1,2-13-75,1 1 0,-1-1 0,1 0 0,-1 0 1,1 0-1,0 0 0,-1 0 0,1 1 0,0-1 1,0-1-1,0 1 0,0 0 0,0 0 0,0 0 0,0 0 1,0-1-1,0 1 0,0 0 0,1-1 0,-1 1 1,0-1-1,3 1 0,40 12-1258,-19-6-73,-23-6 1305,-1-1-1,1 1 1,0 0 0,0-1-1,0 1 1,-1 0-1,1 0 1,-1 0 0,1 0-1,-1 0 1,1 0-1,-1 1 1,1-1-1,-1 1 1,0-1 0,0 0-1,0 1 1,0 0-1,0-1 1,0 1 0,0 0-1,0-1 1,-1 1-1,1 0 1,-1 0 0,1 0-1,-1 0 1,0-1-1,0 1 1,0 0 0,0 0-1,0 3 1,-1-1 120,-1-1 0,1 1 0,-1-1 1,1 0-1,-1 0 0,0 0 0,0 0 0,-1 0 1,1 0-1,-1 0 0,1-1 0,-1 1 0,0-1 1,0 0-1,0 0 0,-3 2 0,-6 4 229,-1-1 0,0-1-1,0 0 1,0-1-1,0 0 1,-1-1 0,0 0-1,0-1 1,0-1 0,-25 1-1,38-3-386,0 0 0,0-1 0,0 1-1,0-1 1,0 1 0,1 0 0,-1-1 0,0 0-1,0 1 1,1-1 0,-1 0 0,0 1 0,1-1-1,-1 0 1,0 1 0,1-1 0,-1 0 0,1 0-1,-1 0 1,1 0 0,0 0 0,-1 0 0,1 1-1,0-1 1,0 0 0,0 0 0,-1 0 0,1 0-1,0 0 1,0 0 0,0 0 0,1-1 0,2-37-6312,6 9-749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8.517"/>
    </inkml:context>
    <inkml:brush xml:id="br0">
      <inkml:brushProperty name="width" value="0.025" units="cm"/>
      <inkml:brushProperty name="height" value="0.025" units="cm"/>
    </inkml:brush>
  </inkml:definitions>
  <inkml:trace contextRef="#ctx0" brushRef="#br0">1 65 17617,'0'0'9320,"49"-34"-7558,-25 25-417,5 1-736,0 1-449,1 1-128,1 5-416,-1 1-1506,0 0-2626,0 0-2403,2 0-6405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8.857"/>
    </inkml:context>
    <inkml:brush xml:id="br0">
      <inkml:brushProperty name="width" value="0.025" units="cm"/>
      <inkml:brushProperty name="height" value="0.025" units="cm"/>
    </inkml:brush>
  </inkml:definitions>
  <inkml:trace contextRef="#ctx0" brushRef="#br0">182 0 14894,'0'0'15433,"-6"9"-13383,-20 25-1660,25-32-419,0-1-1,0 1 1,0 0 0,1 0-1,-1 0 1,0 0 0,1-1-1,-1 1 1,1 0 0,-1 0 0,1 0-1,0 0 1,0 0 0,0 0-1,0 0 1,0 0 0,1 0-1,-1 0 1,1 0 0,-1 0-1,1 0 1,1 2 0,24 36-1074,-14-23 814,2 5 170,-9-15 91,0 0 0,0 1 0,-1 0 1,0 0-1,4 12 0,-7-18 47,-1 0 1,1 1-1,-1-1 0,0 1 1,0-1-1,0 1 0,0-1 1,0 1-1,0-1 0,-1 1 1,1-1-1,-1 0 0,0 1 1,0-1-1,1 0 1,-1 1-1,-1-1 0,1 0 1,0 0-1,-1 0 0,1 0 1,-1 0-1,1 0 0,-4 2 1,-3 3 110,0-1 1,-1 0 0,0 0 0,0 0 0,0-1-1,0-1 1,-19 7 0,21-9-68,0 0 0,1 0 1,-2-1-1,1 1 0,0-2 0,0 1 1,0-1-1,0 0 0,0 0 0,-1-1 1,1 0-1,-10-3 0,16 4-121,0 0 0,0-1-1,-1 1 1,1-1 0,0 0 0,0 1 0,0-1-1,0 0 1,0 0 0,0 0 0,0 0-1,0 0 1,0 0 0,1 0 0,-1 0 0,0 0-1,1 0 1,-1 0 0,0 0 0,1 0 0,0-1-1,-1 1 1,1 0 0,0 0 0,-1-1-1,1 1 1,0 0 0,0-1 0,0 1 0,0 0-1,0-1 1,0 1 0,1 0 0,-1 0 0,0-1-1,1 1 1,-1 0 0,1 0 0,-1 0-1,1-1 1,-1 1 0,1 0 0,0 0 0,0 0-1,0 0 1,-1 0 0,1 0 0,0 0 0,0 1-1,0-1 1,0 0 0,1 0 0,-1 1-1,0-1 1,0 1 0,0-1 0,0 1 0,1-1-1,-1 1 1,0 0 0,1 0 0,1-1 0,12-2-7032,2 0-3838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9.481"/>
    </inkml:context>
    <inkml:brush xml:id="br0">
      <inkml:brushProperty name="width" value="0.025" units="cm"/>
      <inkml:brushProperty name="height" value="0.025" units="cm"/>
    </inkml:brush>
  </inkml:definitions>
  <inkml:trace contextRef="#ctx0" brushRef="#br0">1 3 9737,'0'0'14382,"80"13"-12588,-41-13-545,5 0-320,2 0-545,-3 0-320,-1-1-64,-9-4-1057,-6 1-1057,-9 0-1217,-10 3-993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9.855"/>
    </inkml:context>
    <inkml:brush xml:id="br0">
      <inkml:brushProperty name="width" value="0.025" units="cm"/>
      <inkml:brushProperty name="height" value="0.025" units="cm"/>
    </inkml:brush>
  </inkml:definitions>
  <inkml:trace contextRef="#ctx0" brushRef="#br0">0 1 5285,'0'0'21652,"48"33"-19634,-2-33-1025,7 0-640,0 0-289,-4 0 0,-8 0-1121,-8-1-3427,-9-1-4773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8.836"/>
    </inkml:context>
    <inkml:brush xml:id="br0">
      <inkml:brushProperty name="width" value="0.025" units="cm"/>
      <inkml:brushProperty name="height" value="0.025" units="cm"/>
    </inkml:brush>
  </inkml:definitions>
  <inkml:trace contextRef="#ctx0" brushRef="#br0">1 192 7559,'0'0'19720,"10"-12"-18262,39-42 298,75-65 0,-124 119-1750,1-1-1,-1 1 1,1-1-1,-1 1 1,1-1-1,-1 1 1,1 0 0,-1-1-1,1 1 1,-1-1-1,1 1 1,-1 0-1,1 0 1,0-1-1,-1 1 1,1 0-1,-1 0 1,1 0 0,0-1-1,-1 1 1,1 0-1,0 0 1,-1 0-1,1 0 1,0 0-1,-1 0 1,1 1-1,0-1 1,-1 0 0,1 0-1,-1 0 1,1 1-1,0-1 1,-1 0-1,1 0 1,-1 1-1,1 0 1,0 1 7,0 0 0,0 0 0,0 0 0,-1 0-1,1 0 1,-1 0 0,1 0 0,-1 0 0,0 0 0,0 0 0,0 5 0,-12 72 135,11-69-144,-2 7-4,0 0 0,2 1 0,1 27 0,0-44-51,0-1-1,0 1 1,0-1-1,0 1 1,0-1 0,0 1-1,0-1 1,0 1 0,1 0-1,-1-1 1,0 1-1,0-1 1,1 0 0,-1 1-1,0-1 1,1 1 0,-1-1-1,0 1 1,1-1-1,-1 0 1,1 1 0,-1-1-1,0 0 1,1 1-1,-1-1 1,1 0 0,-1 0-1,1 0 1,-1 1 0,1-1-1,-1 0 1,2 0-1,21-4-4062,17-19-5531,-16 0 597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9.193"/>
    </inkml:context>
    <inkml:brush xml:id="br0">
      <inkml:brushProperty name="width" value="0.025" units="cm"/>
      <inkml:brushProperty name="height" value="0.025" units="cm"/>
    </inkml:brush>
  </inkml:definitions>
  <inkml:trace contextRef="#ctx0" brushRef="#br0">70 37 10250,'0'0'15177,"-7"9"-13378,4-6-1727,-38 55 2081,38-53-2029,0 0-1,1-1 1,0 1 0,0 0-1,1 0 1,-1 0-1,1 0 1,0 0 0,0 1-1,1-1 1,-1 0-1,1 0 1,2 10 0,-2-13-99,1-1 0,0 1 0,0 0 0,0 0 0,0-1 0,1 1 0,-1-1 0,0 1 1,1-1-1,-1 1 0,1-1 0,-1 0 0,1 0 0,0 0 0,0 0 0,-1 0 0,1 0 1,0 0-1,0-1 0,0 1 0,0 0 0,0-1 0,0 0 0,0 0 0,0 1 0,0-1 1,0 0-1,0 0 0,0-1 0,0 1 0,0 0 0,2-1 0,2 0 51,0 0 0,0 0-1,0 0 1,0-1 0,0 0-1,0 0 1,0 0 0,-1-1-1,9-4 1,-8 1-76,0 0 0,-1 1 0,0-2 0,0 1 0,-1-1 0,1 1 0,-1-1 0,-1-1 0,5-10 0,-6 12 0,0 1 0,0 0 0,-1-1 0,0 0 0,0 1 0,0-1 0,-1 1 0,0-1 0,0 0 0,0 1 0,-1-1 0,1 0 0,-1 1 0,-3-8 0,3 11 0,1 1 0,-1-1 0,0 1 0,0-1 1,0 1-1,0 0 0,0-1 0,0 1 0,-1 0 0,1 0 0,0 0 0,-1 0 0,1 0 0,0 0 1,-1 0-1,1 0 0,-1 1 0,0-1 0,1 0 0,-1 1 0,1-1 0,-1 1 0,0 0 0,0 0 1,1-1-1,-1 1 0,0 0 0,1 0 0,-1 1 0,0-1 0,1 0 0,-1 1 0,0-1 0,1 1 1,-1-1-1,0 1 0,1 0 0,-3 1 0,-1 0-2,0 1 0,-1 0 1,2 0-1,-1 0 0,0 0 0,1 1 0,-1 0 0,1 0 1,0 0-1,-4 6 0,7-9-145,0 0 1,0 0-1,0 0 1,1 1-1,-1-1 0,0 0 1,1 1-1,-1-1 0,1 0 1,-1 1-1,1-1 1,0 0-1,0 1 0,-1-1 1,1 1-1,0-1 1,0 1-1,0-1 0,1 0 1,-1 1-1,0-1 0,0 1 1,1-1-1,-1 0 1,1 1-1,0 0 0,0 0-403,1-1 0,0 0 0,-1 1 0,1-1 0,-1 0 0,1 0 0,0 0 0,0 0 1,0-1-1,-1 1 0,1 0 0,0-1 0,0 1 0,0-1 0,0 0 0,0 0 0,4 0 0,19 1-7036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9.521"/>
    </inkml:context>
    <inkml:brush xml:id="br0">
      <inkml:brushProperty name="width" value="0.025" units="cm"/>
      <inkml:brushProperty name="height" value="0.025" units="cm"/>
    </inkml:brush>
  </inkml:definitions>
  <inkml:trace contextRef="#ctx0" brushRef="#br0">153 1 18225,'0'0'6545,"-12"3"-3956,5-2-2371,1 1 0,-1 0 0,1 0 0,0 1 0,0-1 0,0 2 0,0-1 0,0 0 0,1 1 0,-1 0-1,1 1 1,0-1 0,0 1 0,1 0 0,-1 0 0,-3 6 0,2-1-85,0 0 0,1 1 0,0 0 0,1-1 0,0 1 0,1 1 0,-3 17 0,5-26-117,0-1 1,1 1-1,0 0 0,-1-1 1,1 1-1,0 0 0,0-1 1,1 1-1,-1 0 1,0-1-1,1 1 0,0-1 1,-1 1-1,1-1 1,0 1-1,0-1 0,1 1 1,-1-1-1,0 0 1,1 0-1,0 0 0,-1 0 1,1 0-1,0 0 1,0 0-1,0 0 0,0-1 1,0 1-1,0-1 1,1 1-1,-1-1 0,0 0 1,1 0-1,-1 0 0,1 0 1,0 0-1,-1-1 1,4 1-1,1 0-16,-1-1 0,1 0 0,0 0 0,0 0 0,-1-1 0,1 0 0,0 0 0,-1-1 0,1 0 0,-1 0 0,1-1 0,-1 1 0,0-1 0,0-1 0,0 1 0,-1-1 0,1 0 0,-1 0 0,0-1 0,5-4 0,-4 2 0,-1 0 0,1 1 0,-1-2 0,0 1 0,-1-1 0,0 1 0,0-1 0,-1 0 0,0 0 0,0-1 0,-1 1 0,0-1 0,-1 1 0,1-1 0,-1-11 0,-2 18-128,1 0-1,-1 0 1,1 0 0,-1 0-1,0 1 1,0-1 0,0 0-1,0 0 1,0 1 0,-1-1-1,1 1 1,0-1 0,-1 1-1,1 0 1,-1-1 0,1 1-1,-1 0 1,0 0 0,0 0 0,1 0-1,-1 0 1,0 0 0,0 1-1,0-1 1,0 1 0,0-1-1,0 1 1,0 0 0,0 0-1,0 0 1,0 0 0,-2 0-1,2-1-208,0 1 0,-1 0-1,1 0 1,0 0 0,-1 0-1,1 0 1,0 0 0,0 1-1,0-1 1,-1 1 0,1 0-1,0-1 1,0 1 0,0 0-1,0 0 1,0 0 0,0 1-1,0-1 1,0 0 0,1 1-1,-1-1 1,0 1-1,1-1 1,-1 1 0,1 0-1,0 0 1,-1 0 0,1 0-1,-1 2 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9.986"/>
    </inkml:context>
    <inkml:brush xml:id="br0">
      <inkml:brushProperty name="width" value="0.025" units="cm"/>
      <inkml:brushProperty name="height" value="0.025" units="cm"/>
    </inkml:brush>
  </inkml:definitions>
  <inkml:trace contextRef="#ctx0" brushRef="#br0">1 63 22229,'0'0'8333,"8"-4"-6438,11-3-1583,-7 3-312,0 0 0,-1-1-1,1 0 1,-1-1-1,13-9 1,-24 15 0,0 0 0,0 0 0,-1 0 0,1 0 0,0 0 0,-1 0 0,1 0 0,0 0 0,0 0 0,-1-1 0,1 1 0,0 0 0,0 0 0,-1 0 0,1 0 0,0 0 0,0-1 0,0 1 0,-1 0 0,1 0 0,0 0 0,0-1 0,0 1 0,0 0 0,-1 0 0,1-1 0,0 1 0,0 0 0,0-1 0,0 1 0,0 0 0,0 0 0,0-1 0,0 1 0,0 0 0,0 0 0,0-1 0,0 1 0,0 0 0,0-1 0,0 1 0,0 0 0,0 0 0,0-1 0,0 1 0,0 0 0,1 0 0,-1-1 0,0 1 0,0 0 0,0 0 0,0-1 0,1 1 0,-1 0 0,0 0 0,0 0 0,0-1 0,1 1 0,-1 0 0,-26 4 0,-10 23 0,35-26 0,-1 0 0,1-1 0,0 1 0,0 0 0,0 0 0,0 0 0,0 0 0,0 0 0,1 0 0,-1 0 0,0 0 0,0 0 0,1 1 0,-1-1 0,1 0 0,-1 0 0,1 1 0,-1-1 0,1 0 0,0 0 0,0 1 0,-1-1 0,1 0 0,0 1 0,0-1 0,0 0 0,1 1 0,-1-1 0,0 0 0,0 1 0,1 0 0,0-1-126,1 0 0,-1-1 0,0 1 0,0-1 0,1 1 0,-1-1 1,0 0-1,1 1 0,-1-1 0,0 0 0,1 0 0,-1 0 0,0 0 0,3 0 0,12-3-5555,0-4-7697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7.551"/>
    </inkml:context>
    <inkml:brush xml:id="br0">
      <inkml:brushProperty name="width" value="0.025" units="cm"/>
      <inkml:brushProperty name="height" value="0.025" units="cm"/>
    </inkml:brush>
  </inkml:definitions>
  <inkml:trace contextRef="#ctx0" brushRef="#br0">2 202 5765,'-1'4'19721,"16"-7"-15235,15-8-6015,-20 7 3419,43-26-1316,-2-2-1,-1-3 1,64-55 0,-111 90-507,-5 7-24,-5 10-14,-20 25-29,-22 38 0,45-73 0,0 1 0,1-1 0,0 1 0,1-1 0,-1 1 0,1 0 0,1 0 0,-1 13 0,2-20-3,0-1 0,1 1 0,-1-1 0,1 1 0,-1-1 1,1 1-1,-1-1 0,1 0 0,0 1 0,-1-1 0,1 0 0,-1 1 0,1-1 0,0 0 0,-1 0 1,1 0-1,0 1 0,0-1 0,-1 0 0,1 0 0,0 0 0,-1 0 0,1 0 0,0 0 0,-1 0 0,1-1 1,0 1-1,-1 0 0,1 0 0,0 0 0,-1-1 0,1 1 0,1-1 0,25-8-656,-14 1-1817,1 0 0,23-19-1,0-9-8079,-22 19 2169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8.475"/>
    </inkml:context>
    <inkml:brush xml:id="br0">
      <inkml:brushProperty name="width" value="0.025" units="cm"/>
      <inkml:brushProperty name="height" value="0.025" units="cm"/>
    </inkml:brush>
  </inkml:definitions>
  <inkml:trace contextRef="#ctx0" brushRef="#br0">0 0 15727,'0'0'4708,"0"51"-2562,5-32-1153,5 1-576,5-3-289,5-4-288,2-4-1794,6-4-833,-1-5-736,2 0-2211,0-9-2177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7.912"/>
    </inkml:context>
    <inkml:brush xml:id="br0">
      <inkml:brushProperty name="width" value="0.025" units="cm"/>
      <inkml:brushProperty name="height" value="0.025" units="cm"/>
    </inkml:brush>
  </inkml:definitions>
  <inkml:trace contextRef="#ctx0" brushRef="#br0">75 1 11082,'0'0'20729,"-1"11"-19917,-2 5-788,0 0 0,0-1 0,-2 1 0,0-1 0,-14 28 0,13-32-24,1 0 0,0 0 0,1 1 0,0 0 0,0-1 0,2 1 0,-4 24 0,7-35 3,-1 0 0,0 0 0,1 0 0,0 0 0,-1 0 0,1-1 0,-1 1 0,1 0 0,0 0 0,0 0 0,-1-1 0,1 1 0,0-1 0,0 1 0,0 0 0,0-1 0,0 1 0,0-1 0,0 0 0,0 1 0,0-1 0,0 0 0,0 0 0,0 1 0,0-1 0,0 0 0,0 0 0,0 0 0,0 0 0,0-1 0,0 1-1,0 0 1,1 0 0,40-6-510,-3-14-3936,-4-8-3846,-14 8 1408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8.253"/>
    </inkml:context>
    <inkml:brush xml:id="br0">
      <inkml:brushProperty name="width" value="0.025" units="cm"/>
      <inkml:brushProperty name="height" value="0.025" units="cm"/>
    </inkml:brush>
  </inkml:definitions>
  <inkml:trace contextRef="#ctx0" brushRef="#br0">94 1 6182,'0'0'19538,"-43"61"-17167,27-34-482,3-3-415,1 2-481,4-3-673,7-4-320,1-4 0,4-3-448,11-4-1378,3-5-1153,0-3-1345,1 0-1409,0-7-4101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8.591"/>
    </inkml:context>
    <inkml:brush xml:id="br0">
      <inkml:brushProperty name="width" value="0.025" units="cm"/>
      <inkml:brushProperty name="height" value="0.025" units="cm"/>
    </inkml:brush>
  </inkml:definitions>
  <inkml:trace contextRef="#ctx0" brushRef="#br0">12 42 17777,'0'0'9027,"8"-7"-7110,0 2-1511,0 0 1,1 0-1,0 1 1,0 0 0,15-4-1,-22 7-319,1 0 0,0 1 0,0-1 0,0 1 0,-1 0 0,1 0 0,0 0 0,0 0 0,0 0 0,0 1 0,-1-1 0,5 2 0,-5-1-67,-1 0 0,1 0-1,-1 0 1,1 0 0,-1 0 0,0 0 0,0 0 0,0 0-1,0 1 1,1-1 0,-2 0 0,1 1 0,0-1 0,0 1-1,0-1 1,-1 1 0,1-1 0,-1 1 0,1 0 0,-1-1-1,0 1 1,1 0 0,-1 3 0,0 0-20,0 0 0,0 0 0,0 0 0,0 0 0,-1 0 0,0 0 0,0 0 0,0 0 0,-1 0 0,0-1 0,0 1 0,0 0 0,0-1 0,-1 0 0,-4 7 0,-4 2 0,0-1 0,-1 0 0,-19 14 0,-23 24 0,54-50 0,0 0 0,-1 1 0,1-1 0,-1 0 0,1 1 0,0-1 0,-1 1 0,1-1 0,0 1 0,-1-1 0,1 1 0,0-1 0,0 1 0,0-1 0,-1 1 0,1-1 0,0 1 0,0-1 0,0 1 0,0 0 0,0-1 0,0 1 0,0-1 0,0 1 0,0-1 0,0 1 0,0-1 0,0 1 0,1-1 0,-1 1 0,0-1 0,0 1 0,1-1 0,-1 1 0,0-1 0,0 1 0,1-1 0,-1 1 0,1-1 0,-1 1 0,0-1 0,1 0 0,-1 1 0,1-1 0,-1 0 0,1 0 0,-1 1 0,1-1 0,-1 0 0,1 0 0,-1 1 0,1-1 0,-1 0 0,1 0 0,-1 0 0,1 0 0,0 0 0,-1 0 0,1 0 0,-1 0 0,1 0 0,-1 0 0,2-1 0,48 2 0,-40-1 0,31-3-2740,18-11-6611,-49 9 206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8.933"/>
    </inkml:context>
    <inkml:brush xml:id="br0">
      <inkml:brushProperty name="width" value="0.025" units="cm"/>
      <inkml:brushProperty name="height" value="0.025" units="cm"/>
    </inkml:brush>
  </inkml:definitions>
  <inkml:trace contextRef="#ctx0" brushRef="#br0">12 0 15887,'0'0'15241,"1"9"-13858,0-1-1355,0 1 1,0 0-1,-1-1 1,-1 1-1,0 0 1,0-1-1,0 1 1,-5 12-1,5-16-651,-1 1 1,1 0-1,0 0 1,1 0-1,-1 0 0,1 0 1,1 9-1,10-14-10477,-3-5 340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9.276"/>
    </inkml:context>
    <inkml:brush xml:id="br0">
      <inkml:brushProperty name="width" value="0.025" units="cm"/>
      <inkml:brushProperty name="height" value="0.025" units="cm"/>
    </inkml:brush>
  </inkml:definitions>
  <inkml:trace contextRef="#ctx0" brushRef="#br0">1 1 12556,'0'0'16880,"11"0"-14820,1 1-1888,0 0-1,0 1 0,0 0 1,0 1-1,20 8 0,-30-10-159,1 0 0,-1 0 0,1 0 0,0 1 0,-1-1 0,0 1 0,1 0 0,-1 0 0,0 0 0,0 0 0,0 0 0,0 0 0,-1 0 0,1 1 0,1 2 0,-2-3-10,-1 0 0,0 0 0,1 0 0,-1 1 0,0-1 0,0 0 1,0 0-1,0 0 0,-1 1 0,1-1 0,0 0 0,-1 0 0,0 0 1,1 0-1,-1 0 0,0 0 0,0 0 0,0 0 0,-1 0 0,1 0 1,0-1-1,-1 1 0,-2 2 0,-47 44-2,41-40 0,0 0 0,0 1 0,1 0 0,-11 14 0,20-22 1,-1-1 1,1 0-1,0 1 0,-1-1 1,1 1-1,0-1 0,0 0 0,-1 1 1,1-1-1,0 1 0,0-1 1,0 1-1,-1-1 0,1 1 1,0-1-1,0 1 0,0-1 0,0 1 1,0-1-1,0 0 0,0 1 1,0-1-1,0 1 0,0-1 1,0 1-1,1-1 0,-1 1 0,0-1 1,0 1-1,0-1 0,1 1 1,-1-1-1,0 0 0,0 1 1,1-1-1,-1 1 0,0-1 0,1 0 1,-1 1-1,1-1 0,26 7 53,34-12-588,-36-6-3602,-3-7-3884,-8 3 168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9.618"/>
    </inkml:context>
    <inkml:brush xml:id="br0">
      <inkml:brushProperty name="width" value="0.025" units="cm"/>
      <inkml:brushProperty name="height" value="0.025" units="cm"/>
    </inkml:brush>
  </inkml:definitions>
  <inkml:trace contextRef="#ctx0" brushRef="#br0">42 1 19154,'0'0'9588,"-3"11"-7463,-5 16-1399,0-4-432,1 1-1,2 0 1,-5 44-1,10-67-300,0 0 0,1 0 1,-1 0-1,0 0 0,1 0 0,-1-1 1,1 1-1,-1 0 0,1 0 0,0-1 0,-1 1 1,1-1-1,0 1 0,0 0 0,-1-1 1,1 1-1,0-1 0,0 1 0,0-1 0,0 0 1,-1 1-1,1-1 0,0 0 0,0 0 1,0 0-1,0 1 0,0-1 0,0 0 1,0 0-1,0 0 0,0-1 0,0 1 0,0 0 1,-1 0-1,1 0 0,0-1 0,0 1 1,1-1-1,2 0-110,0 1 1,0-1-1,0 0 1,0-1-1,0 1 0,0-1 1,-1 0-1,6-3 1,15-25-4323,-7 10 1083,-26 44 6106,-3-4-1277,-15 33 2249,26-51-3959,0 1-1,0-1 1,0 1-1,0-1 1,1 1-1,-1 0 1,1 0 0,-1-1-1,1 1 1,0 0-1,0-1 1,1 1-1,-1 0 1,0 0-1,1-1 1,1 5-1,2-3-6637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0.471"/>
    </inkml:context>
    <inkml:brush xml:id="br0">
      <inkml:brushProperty name="width" value="0.025" units="cm"/>
      <inkml:brushProperty name="height" value="0.025" units="cm"/>
    </inkml:brush>
  </inkml:definitions>
  <inkml:trace contextRef="#ctx0" brushRef="#br0">1 71 14382,'0'0'7666,"10"4"-5761,9 2-1111,1-1 1,0-1-1,0-1 0,0 0 0,35-1 0,116-8 1178,211-36-1127,192-8-1738,-574 64-2677,-8-7-4940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0.937"/>
    </inkml:context>
    <inkml:brush xml:id="br0">
      <inkml:brushProperty name="width" value="0.025" units="cm"/>
      <inkml:brushProperty name="height" value="0.025" units="cm"/>
    </inkml:brush>
  </inkml:definitions>
  <inkml:trace contextRef="#ctx0" brushRef="#br0">0 209 18417,'0'0'7586,"11"-1"-5151,7-2-2130,1-1 0,-1 0 0,0-1 0,0-1 0,-1-1 0,1-1 0,-2 0 0,32-20 0,-5-1 223,-1-2 0,45-44 0,-98 90-554,0 0 0,1 1 1,1 0-1,-8 19 0,9-18 22,3-8-141,-1 1 0,2 0 0,0 1 1,0-1-1,1 1 0,0 0 0,1 0 1,-2 18-1,4-29-122,0 1-1,1-1 1,-1 1 0,1-1-1,-1 1 1,1-1 0,-1 1-1,1-1 1,0 1 0,-1-1-1,1 0 1,-1 1 0,1-1-1,0 0 1,-1 0 0,1 0-1,0 1 1,-1-1 0,1 0-1,0 0 1,-1 0 0,1 0-1,0 0 1,-1 0 0,1 0-1,0 0 1,0 0 0,-1-1-1,1 1 1,0 0 0,-1 0-1,1 0 1,-1-1 0,1 1-1,0 0 1,-1-1 0,1 1-1,0-1 1,15-12-8050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1.275"/>
    </inkml:context>
    <inkml:brush xml:id="br0">
      <inkml:brushProperty name="width" value="0.025" units="cm"/>
      <inkml:brushProperty name="height" value="0.025" units="cm"/>
    </inkml:brush>
  </inkml:definitions>
  <inkml:trace contextRef="#ctx0" brushRef="#br0">8 160 3459,'0'0'21178,"-3"9"-18520,2-7-2506,0 0-1,1 1 1,-1-1 0,1 0-1,-1 1 1,1-1-1,0 1 1,0-1 0,0 0-1,0 1 1,1 2-1,9 3 959,17-12-94,-14-1-897,0-1-1,-1 0 1,0-1-1,0-1 0,0 0 1,-1 0-1,15-16 1,2-4 170,35-44 1,-40 41-290,-29 59 0,-15 14 0,14-32 0,1 1 0,1-1 0,0 1 0,0 1 0,1-1 0,1 0 0,-1 1 0,-2 23 0,7-34-76,-1-1 1,0 1-1,0-1 0,1 0 1,-1 1-1,0-1 1,0 1-1,1-1 0,-1 0 1,0 1-1,1-1 0,-1 0 1,1 1-1,-1-1 0,1 0 1,-1 0-1,0 1 0,1-1 1,-1 0-1,1 0 1,-1 0-1,1 1 0,-1-1 1,1 0-1,-1 0 0,1 0 1,-1 0-1,1 0 0,-1 0 1,2-1-1,18-1-5816,-4-8-2367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1.834"/>
    </inkml:context>
    <inkml:brush xml:id="br0">
      <inkml:brushProperty name="width" value="0.025" units="cm"/>
      <inkml:brushProperty name="height" value="0.025" units="cm"/>
    </inkml:brush>
  </inkml:definitions>
  <inkml:trace contextRef="#ctx0" brushRef="#br0">134 19 11211,'0'0'19997,"-3"-5"-18678,3 4-1311,-1 0 0,1 0-1,0 1 1,0-1 0,-1 0 0,1 1 0,-1-1 0,1 1 0,0-1 0,-1 0 0,1 1 0,-1-1 0,0 1-1,1-1 1,-1 1 0,1 0 0,-1-1 0,0 1 0,1-1 0,-1 1 0,0 0 0,1 0 0,-1-1-1,0 1 1,0 0 0,1 0 0,-1 0 0,0 0 0,0 0 0,1 0 0,-1 0 0,0 0 0,1 0-1,-1 0 1,0 0 0,0 1 0,0-1 0,-1 2-11,1-1 0,0 1 0,0-1 0,0 1 0,0 0 0,1-1 0,-1 1 0,0 0 0,1 0 0,-1 0 0,1 0 0,-1-1 0,1 1 0,0 0 0,0 0 0,0 0 0,0 0 0,0 0 0,1 3 0,2-3 3,1-1 0,-1 0 0,0 0 0,0-1 0,1 1 0,-1-1 0,0 1 0,1-1 0,-1 0 0,0 0 0,1-1 0,-1 1 0,4-2 0,-2 1 0,0-1 0,0 0 0,0-1 0,0 1 0,0-1 0,-1 0 0,1 0 0,-1 0 0,7-8 0,-4 6 0,-39 62 0,25-45 0,1 0 0,0 1 0,1 0 0,0 0 0,1 1 0,1-1 0,0 1 0,-1 15 0,3-28 0,1-1 0,0 1 0,0-1 0,-1 0 0,1 0 0,-1 1 0,1-1 0,0 0 0,-1 0 0,1 1 0,-1-1 0,1 0 0,0 0 0,-1 0 0,1 0 0,-1 1 0,1-1 0,-1 0 0,1 0 0,-1 0 0,1 0 0,0 0 0,-1 0 0,1 0 0,-1 0 0,1-1 0,-1 1 0,1 0 0,-1 0 0,1 0 0,0 0 0,-1 0 0,1-1 0,-1 1 0,0-1 0,-16-6 0,11 3 0,-1 0 0,0 1 0,0 0 0,0 0 0,0 1 0,0-1 0,-1 2 0,1-1 0,-1 1 0,1 0 0,-15 1 0,52 11-747,20-11-8393,-23-5 578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8.832"/>
    </inkml:context>
    <inkml:brush xml:id="br0">
      <inkml:brushProperty name="width" value="0.025" units="cm"/>
      <inkml:brushProperty name="height" value="0.025" units="cm"/>
    </inkml:brush>
  </inkml:definitions>
  <inkml:trace contextRef="#ctx0" brushRef="#br0">115 20 10890,'0'0'13950,"-9"1"-13678,3 1-128,0-1 1,0 1-1,0 0 0,1 0 1,-1 1-1,1 0 0,-1 0 1,1 0-1,0 0 1,0 1-1,0 0 0,1 0 1,-1 0-1,1 1 0,0-1 1,1 1-1,-1 0 1,1 0-1,0 1 0,0-1 1,-4 11-1,8-16-112,-1 0 0,1 1 0,-1-1 1,1 0-1,-1 0 0,1 1 0,0-1 0,-1 0 0,1 0 0,-1 0 0,1 0 0,0 0 1,-1 0-1,1 0 0,0 0 0,-1 0 0,1 0 0,-1 0 0,1 0 0,0 0 0,-1 0 0,1-1 1,-1 1-1,1 0 0,0 0 0,-1-1 0,1 0 0,21-6 671,41-29 512,23-12-653,-77 45-530,-1-1 0,1 1 0,0 1 0,0-1 0,0 2 0,0-1 0,0 1 0,13 0 1,-21 2-38,0-1 1,0 1 0,0-1 0,0 1 0,0-1 0,0 1-1,0 0 1,0-1 0,0 1 0,-1 0 0,1 0 0,0 0 0,0 0-1,-1 0 1,1 0 0,-1 0 0,1 0 0,0 0 0,-1 0-1,0 0 1,1 0 0,-1 0 0,0 0 0,0 0 0,1 0 0,-1 1-1,0-1 1,0 0 0,0 0 0,0 2 0,-1 47 114,0-36-33,1-13-69,0 0 0,0 0-1,0 0 1,-1 0-1,1 0 1,0 0 0,0 0-1,0 0 1,1 0 0,-1 0-1,0 0 1,0 0-1,0 0 1,1-1 0,-1 1-1,0 0 1,1 0 0,-1 0-1,1 0 1,-1 0-1,1-1 1,-1 1 0,1 0-1,0 0 1,-1-1 0,1 1-1,0 0 1,-1-1-1,1 1 1,0-1 0,0 1-1,0-1 1,0 0 0,1 1-1,2-1 38,-1 0 0,0-1 0,0 0 0,1 0-1,-1 0 1,0 0 0,0 0 0,0-1 0,5-3 0,19-10-11,-20 10-34,0 0 1,1 1-1,-1 0 0,1 0 0,0 0 1,0 1-1,0 1 0,0-1 0,0 1 1,1 1-1,10-1 0,-18 2 0,0 1 0,0 0 0,0 0 0,0-1 0,-1 1 0,1 0 0,0 0 0,0 0 0,-1 0 0,1 0 0,-1 0 0,1 0 0,-1 0 0,1 0 0,-1 1 0,0-1 0,1 0 0,-1 0 0,0 0 0,0 0 0,0 1 0,0-1 0,0 0 0,0 0 0,0 0 0,0 0 0,0 1 0,-1-1 0,0 1 0,-5 38 0,2-15 0,4-24 0,0-1 0,0 1 0,0-1 0,0 0 0,0 1 0,0-1 0,0 1 0,0-1 0,1 0 0,-1 1 0,0-1 0,0 0 0,0 1 0,1-1 0,-1 0 0,0 1 0,0-1 0,1 0 0,-1 0 0,0 1 0,1-1 0,-1 0 0,0 0 0,1 0 0,-1 1 0,0-1 0,1 0 0,-1 0 0,1 0 0,0 0 0,2 0 0,0-1 0,0 1 0,0-1 0,1 0 0,-1 0 0,0 0 0,0-1 0,0 1 0,-1-1 0,1 0 0,3-2 0,47-34 0,34-22 0,-77 54 0,0 1 0,0 0 0,1 0 0,-1 1 0,1 1 0,18-5 0,-28 8-11,-1 0 0,1 0 0,0 0 0,-1 0 0,1 0 0,-1 0 0,1 0 0,-1 0 0,1 0 0,-1 0 0,1 0 0,0 0 0,-1 0 0,1 0 0,-1 1 0,1-1 0,-1 0 0,1 0 0,-1 1 0,1-1 0,-1 0 0,0 1 0,1-1-1,-1 0 1,1 1 0,-1-1 0,0 1 0,1-1 0,-1 0 0,0 1 0,1-1 0,-1 1 0,0-1 0,0 1 0,1-1 0,-1 1 0,0 0 0,0-1 0,0 1 0,0-1 0,0 1 0,0-1 0,0 1 0,0-1 0,0 1 0,0 0 0,0-1 0,0 1 0,0-1 0,-1 1 0,1-1 0,0 1 0,0-1 0,0 1 0,-1-1 0,1 1 0,-1 0 0,-15 31-3327,12-27-3479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2.158"/>
    </inkml:context>
    <inkml:brush xml:id="br0">
      <inkml:brushProperty name="width" value="0.025" units="cm"/>
      <inkml:brushProperty name="height" value="0.025" units="cm"/>
    </inkml:brush>
  </inkml:definitions>
  <inkml:trace contextRef="#ctx0" brushRef="#br0">62 0 14286,'0'0'9641,"-21"52"-6214,9-30-1633,-1 5-641,5-5-577,3 1-480,3-7-224,2-5-1666,0-7-1633,3-4-1505,7-3-3396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2.488"/>
    </inkml:context>
    <inkml:brush xml:id="br0">
      <inkml:brushProperty name="width" value="0.025" units="cm"/>
      <inkml:brushProperty name="height" value="0.025" units="cm"/>
    </inkml:brush>
  </inkml:definitions>
  <inkml:trace contextRef="#ctx0" brushRef="#br0">188 2 22421,'-9'0'2728,"-5"-1"-1695,0 1 1,0 0-1,0 1 0,-17 3 1,27-3-970,0-1 0,1 1 1,-1 0-1,1 0 0,-1 0 1,1 0-1,-1 1 0,1-1 0,0 1 1,0 0-1,0 0 0,0 0 1,0 1-1,0-1 0,1 0 1,-1 1-1,1 0 0,-1 0 0,1 0 1,0 0-1,0 0 0,1 0 1,-1 0-1,1 1 0,-2 3 1,3-6-63,0-1 0,-1 1 0,1-1 0,0 1 0,0 0 0,0-1 0,0 1 0,0 0 0,0-1 0,0 1 0,1 0 0,-1-1 1,0 1-1,0 0 0,0-1 0,1 1 0,-1-1 0,0 1 0,1 0 0,-1-1 0,0 1 0,1-1 0,-1 1 0,1-1 0,-1 1 1,1-1-1,-1 1 0,1-1 0,-1 0 0,1 1 0,-1-1 0,1 0 0,-1 1 0,1-1 0,1 0 0,31 2 121,-23-3-90,1-1 0,-1 0 0,0-1 0,14-5 1,26-25-13,-50 33-138,-1 25-300,-25 120 1330,25-142-912,0 0 0,0 0-1,0 0 1,-1 0 0,1 0 0,-1 0 0,0-1 0,0 1-1,0-1 1,0 1 0,0-1 0,-1 0 0,1 0 0,-1 0-1,1 0 1,-1 0 0,0-1 0,0 1 0,0-1 0,0 0-1,0 1 1,0-1 0,-3 0 0,-1 1-1,1 0-1,-1 0 1,1-1 0,-1 0-1,1 0 1,-1-1-1,0 0 1,0 0 0,1-1-1,-9-1 1,15 2-3,-1 0 1,0 0-1,1 0 0,-1 0 1,1-1-1,-1 1 0,0 0 0,1 0 1,-1-1-1,1 1 0,-1 0 1,0-1-1,1 1 0,-1-1 1,1 1-1,0-1 0,-1 1 0,1-1 1,-1 1-1,1-1 0,0 1 1,-1-1-1,1 1 0,0-1 1,0 0-1,-1 1 0,1-1 1,0 1-1,0-1 0,0 0 0,0 1 1,0-1-1,0 0 0,0 1 1,0-1-1,0 0 0,0 1 1,0-1-1,0 0 0,0 1 0,1-1 1,-1 0-1,0 1 0,0-1 1,1 1-1,-1-1 0,0 1 1,1-1-1,-1 1 0,1-1 1,0 0-1,25-24-1667,30-10-11830,-22 16-2355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2.891"/>
    </inkml:context>
    <inkml:brush xml:id="br0">
      <inkml:brushProperty name="width" value="0.025" units="cm"/>
      <inkml:brushProperty name="height" value="0.025" units="cm"/>
    </inkml:brush>
  </inkml:definitions>
  <inkml:trace contextRef="#ctx0" brushRef="#br0">171 1 23831,'-11'0'3090,"-5"2"-2160,1 0 0,-1 1 0,-21 7 0,32-9-818,0 0 0,1 1 0,-1 0 0,1 0-1,-1 0 1,1 0 0,0 0 0,0 1 0,0 0 0,0 0 0,1 0 0,-1 1 0,1-1 0,-1 1-1,1-1 1,0 1 0,1 0 0,-4 6 0,6-10-112,0 1 0,0 0 0,0-1 0,0 1 0,0-1 0,0 1 0,0 0 0,1-1 0,-1 1 0,0-1 0,0 1 0,0-1 0,1 1 0,-1 0 0,0-1 0,1 1 0,-1-1 0,0 1 0,1-1 0,-1 0 0,1 1 0,-1-1 0,0 1 0,1-1 0,-1 0 0,1 1 0,0-1 0,-1 0 0,1 0 0,-1 1 0,1-1 0,-1 0 0,1 0 0,-1 0 0,1 0 0,0 0 0,-1 0 0,1 1 0,-1-2 0,1 1 0,0 0 0,0 0 0,35 1 0,-29-2 0,4 1 0,0-1 0,-1-1 0,1 0 0,-1 0 0,1-1 0,-1-1 0,0 1 0,15-9 0,12-4 0,-37 16 0,1-1 0,0 1 0,-1 0 0,1 0 0,-1-1 0,1 1 0,0 0 0,-1 0 0,1 0 0,0 0 0,-1 0 0,1 0 0,0 0 0,-1 0 0,1 0 0,-1 1 0,1-1 0,0 0 0,-1 0 0,1 0 0,-1 1 0,1-1 0,0 0 0,-1 1 0,1-1 0,-1 0 0,1 1 0,-1-1 0,1 1 0,-1-1 0,1 1 0,7 25 0,-8 47 0,-1-51 0,1-19 0,-1 1 0,1-1 0,-1 1 0,0-1 0,1 0 0,-2 0 0,1 1 0,0-1 0,-1 0 0,1 0 0,-1 0 0,0 0 0,0 0 0,0-1 0,0 1 0,0 0 0,-1-1 0,1 0 0,-1 0 0,0 0 0,0 0 0,-5 3 0,4-3 0,0 0 0,0 0 0,0-1 0,0 1 0,0-1 0,0 0 0,-1 0 0,1 0 0,0-1 0,-1 0 0,1 0 0,0 0 0,-1 0 0,1-1 0,0 1 0,-1-1 0,-7-3 0,11 3-111,-1 0-1,1 0 1,0 0-1,-1 0 1,1 0-1,0 0 1,0 0-1,0-1 1,0 1-1,0 0 1,0-1-1,0 1 1,0-1-1,0 1 1,1-1 0,-1 0-1,1 1 1,-1-1-1,1 1 1,0-1-1,-1 0 1,1-2-1,0 0-534,0 0 0,0 0-1,0 0 1,0 1 0,1-1-1,-1 0 1,1 0-1,0 1 1,3-7 0,11-13-8296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3.234"/>
    </inkml:context>
    <inkml:brush xml:id="br0">
      <inkml:brushProperty name="width" value="0.025" units="cm"/>
      <inkml:brushProperty name="height" value="0.025" units="cm"/>
    </inkml:brush>
  </inkml:definitions>
  <inkml:trace contextRef="#ctx0" brushRef="#br0">0 6 19282,'0'0'13037,"77"-3"-12589,-44 1-448,2 2 0,-2 0 0,0 0 0,-6 0 0,-1 0-1762,-8 0-1409,-11 0-1217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3.572"/>
    </inkml:context>
    <inkml:brush xml:id="br0">
      <inkml:brushProperty name="width" value="0.025" units="cm"/>
      <inkml:brushProperty name="height" value="0.025" units="cm"/>
    </inkml:brush>
  </inkml:definitions>
  <inkml:trace contextRef="#ctx0" brushRef="#br0">1 3 20275,'0'0'10698,"89"21"-9769,-35-21-609,5 0-255,-2 0-226,-1-2-1216,-2-8-3620,-3-2-8936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6.874"/>
    </inkml:context>
    <inkml:brush xml:id="br0">
      <inkml:brushProperty name="width" value="0.025" units="cm"/>
      <inkml:brushProperty name="height" value="0.025" units="cm"/>
    </inkml:brush>
  </inkml:definitions>
  <inkml:trace contextRef="#ctx0" brushRef="#br0">1 313 11243,'0'0'381,"0"1"1,1 0-1,-1-1 1,0 1 0,1-1-1,-1 1 1,0-1 0,1 1-1,-1-1 1,1 1-1,-1-1 1,1 1 0,-1-1-1,1 1 1,-1-1-1,1 0 1,0 1 0,-1-1-1,1 0 1,-1 0 0,1 0-1,0 1 1,-1-1-1,1 0 1,0 0 0,0 0-1,20-6 3146,14-21-1588,27-29-622,-3-3 0,88-114 0,-147 173-1316,0 0-1,0 0 1,0 0 0,0 1 0,0-1 0,0 0 0,0 0 0,0 0 0,0 0 0,1 0 0,-1 1 0,0-1-1,0 0 1,0 0 0,0 0 0,0 0 0,0 0 0,1 0 0,-1 0 0,0 0 0,0 1 0,0-1-1,0 0 1,1 0 0,-1 0 0,0 0 0,0 0 0,0 0 0,0 0 0,1 0 0,-1 0 0,0 0 0,0 0-1,0 0 1,0 0 0,1 0 0,-1 0 0,0 0 0,0 0 0,0 0 0,0-1 0,1 1 0,-1 0 0,0 0-1,0 0 1,0 0 0,0 0 0,0 0 0,0 0 0,1 0 0,-1-1 0,0 1 0,0 0 0,0 0-1,0 0 1,0 0 0,0-1 0,0 1 0,0 0 0,0 0 0,0 0 0,1 0 0,-1-1 0,0 1 0,0 0-1,0 0 1,-1 23 8,-8 33-36,-59 210 49,67-248-569,9-13-3183,-7-6 3162,1 1 0,0-1 0,-1 0 0,1 0 1,-1 0-1,1 0 0,-1 0 0,0 0 0,1-1 1,-1 1-1,0 0 0,0-1 0,0 1 0,0 0 1,2-3-1,7-14-6399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7.919"/>
    </inkml:context>
    <inkml:brush xml:id="br0">
      <inkml:brushProperty name="width" value="0.025" units="cm"/>
      <inkml:brushProperty name="height" value="0.025" units="cm"/>
    </inkml:brush>
  </inkml:definitions>
  <inkml:trace contextRef="#ctx0" brushRef="#br0">0 221 14606,'0'0'12529,"9"0"-11499,-5 0-940,0 0-1,0-1 0,-1 1 0,1-1 1,0 0-1,0 0 0,0-1 0,-1 1 1,1-1-1,-1 0 0,1 1 0,-1-2 1,4-1-1,44-47 685,-47 48-752,36-41 853,41-59 0,-81 103-879,0 0 1,0 0-1,0 0 1,0 0-1,0 0 0,0 0 1,0 1-1,0-1 1,0 0-1,0 0 0,0 0 1,0 0-1,0 0 1,0 0-1,0 0 0,0 0 1,0 1-1,0-1 1,0 0-1,0 0 1,0 0-1,0 0 0,0 0 1,0 0-1,0 0 1,0 0-1,0 0 0,0 0 1,0 1-1,0-1 1,0 0-1,0 0 1,0 0-1,0 0 0,1 0 1,-1 0-1,0 0 1,0 0-1,0 0 0,0 0 1,0 0-1,0 0 1,0 0-1,0 0 0,0 0 1,1 0-1,-1 0 1,0 0-1,0 0 1,0 0-1,0 0 0,0 0 1,0 0-1,0 0 1,0 0-1,1 0 0,-1 0 1,0 0-1,0 0 1,0 0-1,0 0 0,0 0 1,0 0-1,0 0 1,1 17-31,-5 21 98,-3-15-49,-21 40 1,20-46 3,0 1 0,1 0 0,-9 33 0,16-51-108,0 1-1,0-1 1,0 0 0,0 0 0,0 1-1,0-1 1,0 0 0,1 0 0,-1 1-1,0-1 1,0 0 0,0 0 0,0 1-1,0-1 1,0 0 0,1 0 0,-1 1-1,0-1 1,0 0 0,0 0 0,0 0-1,1 1 1,-1-1 0,0 0 0,0 0-1,1 0 1,-1 0 0,0 0 0,0 1-1,1-1 1,-1 0 0,0 0 0,0 0-1,1 0 1,-1 0 0,0 0 0,1 0-1,-1 0 1,0 0 0,0 0 0,1 0-1,-1 0 1,0 0 0,1 0 0,8-2-8216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8.497"/>
    </inkml:context>
    <inkml:brush xml:id="br0">
      <inkml:brushProperty name="width" value="0.025" units="cm"/>
      <inkml:brushProperty name="height" value="0.025" units="cm"/>
    </inkml:brush>
  </inkml:definitions>
  <inkml:trace contextRef="#ctx0" brushRef="#br0">165 1 21332,'0'0'6396,"-9"8"-6412,0 1 9,0 1 0,0 0 0,1 0 0,-10 18 0,16-26 13,0 1 0,1 0 1,-1 0-1,1 0 0,-1 0 0,1 0 1,0 0-1,0 0 0,1 0 1,-1 0-1,1 0 0,-1 1 1,1-1-1,0 0 0,0 0 1,1 0-1,-1 1 0,1-1 1,-1 0-1,1 0 0,0 0 1,0 0-1,0 0 0,1 0 1,-1 0-1,1 0 0,-1 0 1,1-1-1,2 4 0,5 2 22,-1 0-1,-1 1 0,0 0 0,0 1 0,-1 0 0,0 0 1,5 12-1,-10-20-26,0 2-1,0-1 1,0 0 0,0 0 0,-1 0-1,1 0 1,-1 0 0,0 1-1,0-1 1,0 0 0,0 0 0,-1 1-1,1-1 1,-1 0 0,0 0 0,0 0-1,0 0 1,0 0 0,0 0 0,-1 0-1,0 0 1,1-1 0,-1 1-1,0 0 1,0-1 0,0 1 0,-1-1-1,1 0 1,-1 0 0,-4 3 0,2-1 24,-1-1 0,1 0 0,-1 0 1,0 0-1,0-1 0,-1 0 0,1 0 1,0 0-1,-1-1 0,1 0 0,-1 0 1,-9-1-1,14 0-4,0 0 0,0 0 0,0 0 0,0 0 0,0-1 0,0 1-1,0-1 1,0 1 0,0-1 0,0 0 0,0 0 0,1 0 0,-1 0 0,0 0 0,1 0 0,-1-1 0,1 1 0,-1 0 0,1-1 0,0 1-1,-1-1 1,1 0 0,0 1 0,0-1 0,0 0 0,0 0 0,0 1 0,1-1 0,-1 0 0,0 0 0,1 0 0,0 0 0,-1 0 0,1 0-1,0 0 1,0 0 0,0 0 0,0 0 0,0 0 0,1 0 0,-1 0 0,1 0 0,0-3 0,0 1 5,1-1 0,0 1-1,-1 0 1,1 0 0,1 0 0,-1 0 0,0 0 0,1 0 0,0 0 0,0 1 0,0-1 0,1 1 0,5-5-1,56-36 574,-42 30-290,12-8 44,-22 16-196,-1-1 1,1 0-1,-2-1 1,1-1-1,-1 1 1,-1-2-1,1 0 1,-2 0-1,14-18 0,-22 27-153,0 0 0,0-1 0,0 1-1,-1-1 1,1 1 0,0-1 0,-1 1-1,1-1 1,-1 0 0,1 1 0,-1-1-1,0 1 1,0-1 0,0 0 0,0 1-1,0-1 1,0 0 0,0 1-1,0-1 1,-1 0 0,1 1 0,-1-1-1,1 1 1,-1-1 0,1 1 0,-1-1-1,0 1 1,0-1 0,0 1 0,0 0-1,0-1 1,0 1 0,0 0 0,0 0-1,-1 0 1,1 0 0,0 0-1,-1 0 1,1 0 0,-1 0 0,1 1-1,-1-1 1,1 0 0,-1 1 0,1-1-1,-1 1 1,0 0 0,1 0 0,-3-1-1,-7-1 1,0 1 0,-1 0 0,1 1 0,0 0-1,0 0 1,-12 3 0,22-3-141,0 0 1,0 1-1,-1-1 0,1 0 0,0 1 1,0-1-1,0 1 0,0-1 1,0 1-1,0 0 0,0-1 1,1 1-1,-1 0 0,0 0 0,0 0 1,0-1-1,1 1 0,-1 0 1,0 1-1,0 0-306,0-1 0,1 1 0,-1-1 1,1 1-1,0-1 0,-1 1 0,1-1 0,0 1 1,0-1-1,0 1 0,0-1 0,0 1 0,0-1 1,0 1-1,0-1 0,1 1 0,-1-1 0,1 1 1,-1-1-1,1 1 0,1 2 0,5 5-9630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8.854"/>
    </inkml:context>
    <inkml:brush xml:id="br0">
      <inkml:brushProperty name="width" value="0.025" units="cm"/>
      <inkml:brushProperty name="height" value="0.025" units="cm"/>
    </inkml:brush>
  </inkml:definitions>
  <inkml:trace contextRef="#ctx0" brushRef="#br0">36 1 20371,'0'0'7784,"-30"71"-5254,27-47-1441,1 1-833,2-1-192,0-1-32,0-1-896,0-4-1218,4-3-1410,-4-7-319,0-5-962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9.828"/>
    </inkml:context>
    <inkml:brush xml:id="br0">
      <inkml:brushProperty name="width" value="0.025" units="cm"/>
      <inkml:brushProperty name="height" value="0.025" units="cm"/>
    </inkml:brush>
  </inkml:definitions>
  <inkml:trace contextRef="#ctx0" brushRef="#br0">60 40 12524,'0'0'13031,"8"-8"-10682,23-23-465,-31 31-1841,0 0-1,0 0 0,0 0 1,0 1-1,0-1 0,0 0 1,0 0-1,1 0 0,-1 0 1,0 1-1,0-1 0,0 0 1,0 0-1,0 0 0,0 0 1,1 0-1,-1 1 0,0-1 1,0 0-1,0 0 1,0 0-1,1 0 0,-1 0 1,0 0-1,0 0 0,0 0 1,1 0-1,-1 0 0,0 0 1,0 0-1,0 0 0,0 0 1,1 0-1,-1 0 0,0 0 1,0 0-1,0 0 0,1 0 1,-1 0-1,0 0 1,0 0-1,0 0 0,1 0 1,-1 0-1,-7 16 1031,-18 19-1073,19-27 0,-1 0 0,1 1 0,1-1 0,0 1 0,0 0 0,-6 17 0,11-25 0,0-1 0,0 1 0,0-1 0,0 0 0,1 1 0,-1-1 0,0 0 0,0 1 0,1-1 0,-1 0 0,0 1 0,1-1 0,-1 0 0,0 1 0,1-1 0,-1 0 0,1 0 0,-1 0 0,0 1 0,1-1 0,-1 0 0,1 0 0,-1 0 0,1 0 0,-1 0 0,0 0 0,1 0 0,-1 0 0,1 0 0,-1 0 0,1 0 0,-1 0 0,1 0 0,17 0 0,-17 0 0,8-1 0,-1 1 0,1 0 0,-1 1 0,1 0 0,-1 0 0,0 1 0,0 0 0,9 4 0,-14-5 0,-1 1 0,1 0 0,-1 0 0,1 0 0,-1 0 0,0 0 0,0 1 0,0-1 0,0 0 0,0 1 0,-1 0 0,1-1 0,-1 1 0,1 0 0,-1 0 0,0 0 0,0 0 0,-1 0 0,1 0 0,0 0 0,-1 0 0,0 0 0,0 0 0,0 0 0,0 5 0,0-3 0,0 0 0,0 1 0,0-1 0,-1 0 0,0 1 0,0-1 0,0 0 0,-1 0 0,0 1 0,0-1 0,0-1 0,0 1 0,-1 0 0,0 0 0,0-1 0,0 0 0,0 1 0,-1-1 0,0-1 0,0 1 0,0 0 0,0-1 0,0 0 0,-1 0 0,1 0 0,-1-1 0,0 1 0,0-1 0,0 0 0,0 0 0,0-1 0,-1 0 0,1 0 0,0 0 0,-1 0 0,1-1 0,0 0 0,-9-1 0,12 1-155,0-1-1,0 0 1,0 0 0,0 1 0,0-1-1,1 0 1,-1-1 0,0 1 0,0 0-1,1 0 1,-1-1 0,1 1-1,-1-1 1,1 0 0,0 1 0,0-1-1,-1 0 1,1 0 0,0 1 0,0-1-1,1 0 1,-1 0 0,0 0-1,1 0 1,-1 0 0,1 0 0,-1-3-1,-3-63-7874,4 61 7083,0-32-6804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9.533"/>
    </inkml:context>
    <inkml:brush xml:id="br0">
      <inkml:brushProperty name="width" value="0.025" units="cm"/>
      <inkml:brushProperty name="height" value="0.025" units="cm"/>
    </inkml:brush>
  </inkml:definitions>
  <inkml:trace contextRef="#ctx0" brushRef="#br0">207 59 3491,'0'0'7196,"-5"-9"-4815,-14-26 155,19 34-2103,-1 0 1,0 0-1,0 0 0,1 0 1,-1 0-1,0 0 0,0 1 0,0-1 1,0 0-1,0 0 0,0 1 1,0-1-1,-1 1 0,1-1 0,-2 0 1,-21-1 2232,-14 12-1295,28-5-1143,1 0 0,0 1 0,0 0-1,1 0 1,-13 13 0,18-16-210,-1 0 1,1 1-1,0-1 1,0 1-1,0-1 1,1 1-1,-1 0 1,1 0 0,0 1-1,0-1 1,0 0-1,1 1 1,-1-1-1,0 9 1,5-13 10,0 0 1,1 0 0,-1 0-1,1 0 1,-1-1 0,0 1-1,1-1 1,2-1 0,71-36 500,-65 30-415,1 1 0,-1 1 1,1 0-1,1 0 0,-1 1 0,1 1 0,22-4 1,-35 8-111,0 0 1,0 1-1,0-1 1,0 0 0,0 1-1,0-1 1,0 1-1,0-1 1,0 1 0,0 0-1,0-1 1,-1 1-1,1 0 1,0-1 0,0 1-1,-1 0 1,1 0-1,0 0 1,-1 0 0,1 0-1,-1 0 1,1 0-1,-1 0 1,0 0-1,1 0 1,-1 0 0,0 0-1,0 0 1,1 0-1,-1 0 1,0 0 0,0 0-1,0 0 1,-1 2-1,1 50 119,-1-37-192,1-15-38,0-1 0,0 1 1,0 0-1,0-1 0,0 1 1,0 0-1,0-1 0,0 1 1,0 0-1,0-1 0,0 1 1,1-1-1,-1 1 0,0 0 1,1-1-1,-1 1 0,0-1 1,1 1-1,-1-1 1,0 1-1,1-1 0,-1 1 1,1-1-1,-1 0 0,1 1 1,-1-1-1,1 1 0,-1-1 1,1 0-1,0 0 0,-1 1 1,1-1-1,-1 0 0,1 0 1,0 0-1,28-6-2542,25-27-3424,-23 9-318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0.169"/>
    </inkml:context>
    <inkml:brush xml:id="br0">
      <inkml:brushProperty name="width" value="0.025" units="cm"/>
      <inkml:brushProperty name="height" value="0.025" units="cm"/>
    </inkml:brush>
  </inkml:definitions>
  <inkml:trace contextRef="#ctx0" brushRef="#br0">1 52 9641,'0'0'15919,"61"-38"-14157,-39 33-417,1 1-961,1 1-351,0 3-98,-3 0-1152,3 0-1601,-4 0-1538,-3-2-2659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0.539"/>
    </inkml:context>
    <inkml:brush xml:id="br0">
      <inkml:brushProperty name="width" value="0.025" units="cm"/>
      <inkml:brushProperty name="height" value="0.025" units="cm"/>
    </inkml:brush>
  </inkml:definitions>
  <inkml:trace contextRef="#ctx0" brushRef="#br0">148 104 21044,'0'0'6534,"-10"10"-4105,5-4-2170,-34 37 1010,36-40-1210,0 1 0,0 0 0,1 0 0,-1 0 0,1 0 0,0 0 0,0 0 0,1 1 1,-1-1-1,1 1 0,-1 8 0,2-12-119,1 0 0,0 0-1,-1-1 1,1 1 0,0 0 0,0-1 0,0 1 0,-1-1 0,1 1 0,0-1-1,0 1 1,0-1 0,0 0 0,0 1 0,0-1 0,0 0 0,0 0 0,0 0-1,0 0 1,0 1 0,0-2 0,0 1 0,0 0 0,1 0 0,37 0-356,-29 0 349,-7 0 58,0 0 1,1 0-1,-1 1 1,0 0-1,0-1 1,0 1-1,0 1 1,0-1-1,0 0 1,0 1-1,0-1 1,0 1-1,-1 0 1,1 0-1,-1 0 1,1 0-1,-1 0 1,0 1-1,0-1 1,0 1-1,0-1 1,0 1-1,0 0 1,-1 0-1,1 0 0,-1 0 1,0 0-1,0 0 1,0 0-1,0 0 1,-1 1-1,1-1 1,-1 6-1,1-1 122,-1 0 0,0 0 0,0 0 0,-1 0 0,0 0 1,-1 0-1,1-1 0,-2 1 0,1 0 0,-1-1 0,0 0 0,-7 14 0,2-11 21,0 0 0,0 0 0,-1-1 0,0 0 0,-13 10 0,17-15-90,-1 0 0,1-1 0,-1 1-1,0-1 1,0 0 0,0-1-1,-1 1 1,1-1 0,-1-1 0,1 1-1,-11 0 1,16-2-144,0 0 0,-1 0 0,1 0 0,0 0 0,-1 0 0,1-1 0,0 1 0,-1 0 0,1-1 0,0 1 0,0-1 0,0 0 0,-1 1 0,1-1 0,0 0 0,0 0 0,0 1 0,0-1 0,0 0 1,0 0-1,0 0 0,1 0 0,-1 0 0,0-1 0,1 1 0,-1 0 0,0 0 0,1 0 0,0-1 0,-1-1 0,-6-45-6438,6 38 4986,0-34-6669</inkml:trace>
  <inkml:trace contextRef="#ctx0" brushRef="#br0" timeOffset="1">112 58 21492,'0'0'6951,"71"-18"-4004,-37 10-1826,1 2-865,3 1-256,-2 1 0,-4 0-1794,-4-1-3010,-7-2-5702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8.926"/>
    </inkml:context>
    <inkml:brush xml:id="br0">
      <inkml:brushProperty name="width" value="0.025" units="cm"/>
      <inkml:brushProperty name="height" value="0.025" units="cm"/>
    </inkml:brush>
  </inkml:definitions>
  <inkml:trace contextRef="#ctx0" brushRef="#br0">155 17 18866,'0'0'10452,"-9"2"-10318,7-1-132,0-1-2,-1 0 1,1 0-1,0 1 1,-1-1-1,1 1 0,-1 0 1,1-1-1,0 1 1,0 0-1,0 1 0,0-1 1,-1 0-1,1 1 0,1-1 1,-1 1-1,0-1 1,0 1-1,1 0 0,-1 0 1,1 0-1,-1 0 1,1 0-1,0 0 0,0 0 1,0 0-1,0 0 0,0 1 1,0-1-1,0 0 1,1 1-1,0-1 0,-1 1 1,1-1-1,0 0 0,0 4 1,0-2-1,0 0 1,0 1 0,1-1-1,0 0 1,-1 1-1,1-1 1,1 0-1,-1 0 1,1 0-1,-1 0 1,1 0-1,0 0 1,1-1-1,-1 1 1,4 4 0,1-2 14,0 1 1,0-1-1,1-1 1,-1 1-1,2-1 1,8 4-1,-13-7-13,0 1 0,0-1-1,0 1 1,0 0 0,0 0-1,-1 0 1,1 1-1,-1-1 1,0 1 0,0 0-1,0 0 1,4 7 0,-7-9 3,1-1 0,-1 1 0,1 0 0,-1 0 0,0 0 0,1 0 0,-1 0 0,0 0 0,-1 0 0,1 0 0,0 0 0,0 0 0,-1-1 0,1 1 0,-1 0 0,0 0 0,0 0 0,1-1 0,-1 1 0,0 0 0,0-1 0,0 1 0,-1 0 0,1-1 0,0 0 1,-1 1-1,1-1 0,-1 0 0,1 0 0,-1 1 0,1-1 0,-1-1 0,0 1 0,-2 1 0,-5 2 101,1 0 1,-1 0-1,-1-1 0,1 0 1,0 0-1,-1-1 0,1-1 1,-1 0-1,0 0 1,-18-1-1,25 0-64,0 0 1,-1 0-1,1 0 0,0-1 1,0 1-1,0-1 1,0 0-1,0 0 0,0 0 1,0 0-1,0 0 1,1 0-1,-1-1 0,0 0 1,1 1-1,-1-1 1,1 0-1,-1 0 0,1 0 1,0-1-1,0 1 1,0-1-1,0 1 0,1-1 1,-1 1-1,0-1 1,1 0-1,0 0 0,0 0 1,0 0-1,0 0 0,0 0 1,1 0-1,-1 0 1,1 0-1,0-4 0,1 3-46,0 0-1,0 0 0,0 0 0,0 0 1,1 1-1,0-1 0,0 0 0,0 1 0,0-1 1,1 1-1,-1 0 0,1 0 0,0 0 1,0 0-1,0 0 0,0 1 0,1-1 0,-1 1 1,1 0-1,5-3 0,14-7 8,0 1 0,27-9 0,-37 15 8,21-6 4,-24 9 16,1-1 0,-1-1 0,0 0 0,0 0 0,0-1 0,-1 0 0,0 0 0,17-14 0,-26 19-30,1-1 0,-1 1 0,1-1 0,0 0 0,-1 0 0,1 1 0,-1-1 0,0 0 0,1 0 0,-1 0 0,0 1 0,1-1 0,-1 0 0,0 0 0,0 0 1,0 0-1,1 0 0,-1 0 0,0 1 0,0-1 0,-1 0 0,1 0 0,0 0 0,0 0 0,0 0 0,0 0 0,-1 1 0,1-1 0,-1 0 0,1-1 0,-2 0 0,0 0-1,0 0 1,1 0 0,-1 1 0,-1-1-1,1 0 1,0 1 0,0-1 0,0 1-1,-4-1 1,-5-3-3,0 1 0,0 0 0,-19-3 0,26 6 5,-4 0-70,0-1 0,0 1 0,0 0 1,0 1-1,0 0 0,0 0 1,0 0-1,-8 3 0,10 3-4491,18-3-11234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9.348"/>
    </inkml:context>
    <inkml:brush xml:id="br0">
      <inkml:brushProperty name="width" value="0.025" units="cm"/>
      <inkml:brushProperty name="height" value="0.025" units="cm"/>
    </inkml:brush>
  </inkml:definitions>
  <inkml:trace contextRef="#ctx0" brushRef="#br0">544 10 9513,'0'0'2183,"-11"-2"-138,-2-1-1605,-1 1 0,1 0 0,0 1 0,-1 1 0,1 0 0,-1 1 0,1 0 0,0 1 0,0 1 0,0 0 0,-25 9 0,6 6 607,1 0 0,1 3 0,0 0 0,-39 39 0,51-44-927,2 1 1,1 0 0,0 2-1,1-1 1,1 2-1,0 0 1,2 1 0,-10 23-1,17-32-115,0 1 0,0 0-1,1 1 1,1-1 0,0 0 0,1 1-1,0-1 1,2 1 0,-1-1 0,1 1-1,1-1 1,6 25 0,-5-31-6,-1 0 0,1 1 0,0-1 1,1 0-1,0-1 0,0 1 0,0-1 0,1 1 1,0-1-1,0 0 0,1-1 0,0 0 1,-1 0-1,2 0 0,-1 0 0,1-1 0,-1 0 1,1 0-1,0-1 0,0 0 0,1 0 1,-1-1-1,11 3 0,1-3 188,1 0-1,0-1 1,0 0-1,0-2 0,-1-1 1,1 0-1,0-1 1,-1-1-1,0-1 1,0-1-1,0-1 1,-1 0-1,0-1 1,22-14-1,-16 8 253,0-1-1,-2-1 0,0-1 1,0-1-1,-2-1 0,0-1 0,-1-1 1,-2 0-1,26-40 0,-37 51-417,0-1-1,-1 0 1,-1 0-1,1 0 1,-2-1-1,0 0 1,0 1 0,-1-1-1,1-17 1,-3 25-21,0 1 0,0 0-1,0-1 1,0 1 0,-1-1 0,1 1 0,-1 0 0,0-1 0,0 1 0,0 0 0,-1 0 0,1 0 0,-1 0 0,0 0 0,0 0 0,0 0-1,0 0 1,0 1 0,0-1 0,-1 1 0,1 0 0,-1-1 0,0 1 0,1 0 0,-1 1 0,0-1 0,0 0 0,0 1 0,-1 0 0,1 0-1,0 0 1,0 0 0,-1 0 0,1 0 0,-1 1 0,-3 0 0,-9-1-783,0 2 1,1 0-1,-1 1 1,0 0-1,1 1 1,-1 1-1,1 0 1,-29 14-1,-3-1-2867,13-7-7213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0.887"/>
    </inkml:context>
    <inkml:brush xml:id="br0">
      <inkml:brushProperty name="width" value="0.025" units="cm"/>
      <inkml:brushProperty name="height" value="0.025" units="cm"/>
    </inkml:brush>
  </inkml:definitions>
  <inkml:trace contextRef="#ctx0" brushRef="#br0">21 238 14414,'0'0'4505,"-4"9"-2263,-11 27-688,15-35-1510,-1-1 1,1 1-1,0-1 1,0 0-1,0 1 1,0-1-1,0 1 0,0-1 1,0 0-1,0 1 1,-1-1-1,2 1 1,-1-1-1,0 0 1,0 1-1,0-1 0,0 1 1,0-1-1,0 0 1,0 1-1,0-1 1,1 1-1,-1-1 1,0 0-1,0 1 0,1-1 1,-1 0-1,0 1 1,0-1-1,1 0 1,-1 1-1,0-1 1,1 0-1,-1 0 1,0 0-1,1 1 0,-1-1 1,0 0-1,1 0 1,-1 0-1,1 0 1,-1 1-1,0-1 1,1 0-1,-1 0 0,1 0 1,-1 0-1,1 0 1,-1 0-1,0 0 1,1 0-1,-1-1 1,1 1-1,-1 0 0,1 0 1,23-5 722,-12-1-526,-1 0-1,1-1 1,-2 0-1,1-1 1,-1-1 0,0 1-1,9-11 1,62-75 646,-72 83-848,76-106 623,-87 158-491,-18 49-152,-1 7-1170,16-32-2629,5-64 3608,0-1-1,-1 0 1,1 1-1,0-1 1,0 1-1,0-1 1,0 0-1,0 1 1,0-1-1,1 1 1,-1-1-1,0 0 1,0 1-1,0-1 1,0 1-1,0-1 1,0 0-1,1 1 1,-1-1-1,0 0 1,0 1-1,1-1 0,-1 0 1,0 1-1,1-1 1,-1 0-1,0 0 1,0 1-1,1-1 1,-1 0-1,1 0 1,-1 1-1,0-1 1,1 0-1,-1 0 1,0 0-1,1 0 1,-1 0-1,1 0 1,-1 0-1,1 0 1,-1 0-1,0 0 1,1 0-1,-1 0 1,1 0-1,-1 0 1,0 0-1,1 0 0,-1 0 1,1 0-1,-1-1 1,0 1-1,1 0 1,-1 0-1,0 0 1,1-1-1,-1 1 1,1-1-1,18-9-11945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1.312"/>
    </inkml:context>
    <inkml:brush xml:id="br0">
      <inkml:brushProperty name="width" value="0.025" units="cm"/>
      <inkml:brushProperty name="height" value="0.025" units="cm"/>
    </inkml:brush>
  </inkml:definitions>
  <inkml:trace contextRef="#ctx0" brushRef="#br0">1 248 13837,'0'0'15914,"12"-11"-15210,27-26-456,-1-3-1,63-87 1,-95 117-275,10-12 271,-12 21-104,-5 15-86,-26 97-5,18-82-154,1 0 0,2 0 0,1 1 0,-2 40 0,7-69 24,0 0-1,0 0 0,-1-1 0,1 1 0,0 0 0,0 0 0,0 0 0,0 0 1,0 0-1,0-1 0,0 1 0,1 0 0,-1 0 0,0 0 0,0 0 0,1-1 0,-1 1 1,0 0-1,1 0 0,-1 0 0,1-1 0,-1 1 0,1 0 0,-1-1 0,1 1 1,-1 0-1,1-1 0,0 1 0,-1-1 0,1 1 0,0-1 0,-1 1 0,1-1 0,0 0 1,0 1-1,0-1 0,-1 0 0,1 0 0,0 1 0,0-1 0,0 0 0,0 0 1,0 0-1,-1 0 0,1 0 0,0 0 0,0 0 0,0 0 0,0-1 0,-1 1 0,1 0 1,0 0-1,0-1 0,0 1 0,-1-1 0,1 1 0,1-1 0,4-2-1060,0-1 1,0 0-1,-1 0 0,1 0 0,8-10 0,12-14-5547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1.810"/>
    </inkml:context>
    <inkml:brush xml:id="br0">
      <inkml:brushProperty name="width" value="0.025" units="cm"/>
      <inkml:brushProperty name="height" value="0.025" units="cm"/>
    </inkml:brush>
  </inkml:definitions>
  <inkml:trace contextRef="#ctx0" brushRef="#br0">102 35 17585,'0'0'3213,"-10"4"129,5-2-3010,-45 21 2568,47-22-2801,1 1-1,0-1 1,-1 1-1,1-1 1,0 1 0,0-1-1,0 1 1,0 0-1,0 0 1,0 0-1,1 1 1,-1-1-1,1 0 1,-1 0-1,1 1 1,0-1-1,0 1 1,0-1-1,0 1 1,0 4-1,1-6-96,0 0 0,1 0 0,-1 0-1,0 0 1,1 0 0,-1 0 0,1 0 0,0 0 0,-1 0-1,1-1 1,0 1 0,-1 0 0,1 0 0,0-1 0,0 1-1,0 0 1,0-1 0,0 1 0,0-1 0,-1 1-1,1-1 1,2 1 0,30 11 81,-14-5-53,-13-5-29,-1 0 0,-1 1 0,1 0 0,0 0-1,-1 0 1,1 0 0,-1 1 0,0-1 0,0 1 0,0 0 0,-1 0 0,1 1 0,-1-1-1,0 1 1,0 0 0,-1 0 0,1 0 0,-1 0 0,0 0 0,-1 0 0,1 0 0,-1 1-1,0-1 1,0 1 0,-1-1 0,0 1 0,1-1 0,-2 1 0,1-1 0,-1 1 0,0-1-1,0 1 1,0-1 0,-1 0 0,0 0 0,0 0 0,0 0 0,-1 0 0,0 0 0,1 0 0,-8 8-1,3-5 62,0 1 0,-1-1 0,-17 13 0,23-19 8,0 0-1,0 0 1,-1-1-1,1 1 1,-1-1-1,1 1 1,-1-1 0,0 0-1,1 0 1,-1 0-1,0 0 1,0-1-1,0 1 1,0-1-1,0 0 1,1 0-1,-1 0 1,0 0 0,0 0-1,-3-1 1,5 0-40,0 1 1,0-1-1,0 0 1,0 0 0,0 0-1,0 0 1,0 0-1,0 0 1,0 0-1,1 0 1,-1 0 0,0 0-1,1 0 1,-1-1-1,1 1 1,-1 0-1,1 0 1,0-1 0,-1 1-1,1 0 1,0 0-1,0-1 1,0-1 0,1-36 130,0 33-133,1-8-1,1-1 0,0 1-1,1 0 1,1 0 0,0 0-1,1 0 1,1 1 0,0 0-1,16-21 1,-2 4 51,3 2 1,48-46-1,-70 72-78,0 1 0,0-1 0,-1 0 0,1 0 0,0 0 0,-1 0 0,1 0 0,-1-1 0,0 1 0,0 0 0,1-4 0,-1 5 0,-1 0 0,0 1 0,0-1 0,0 1 0,0-1 0,0 0 0,0 1 0,0-1 0,0 1 0,0-1 0,0 0 0,-1 1 0,1-1 0,0 1 0,0-1 0,-1 0 0,1 1 0,0-1 0,0 1 0,-1-1 0,1 1 0,-1-1 0,1 1 0,0 0 0,-1-1 0,1 1 0,-1-1 0,1 1 0,-2-1 0,0 1 0,0-1 0,-1 1 0,1-1 0,-1 1 0,1 0 0,-1 0 0,1 0 0,-1 0 0,1 0 0,-1 0 0,1 1 0,0-1 0,-1 1 0,1 0 0,-1 0 0,1 0 0,0 0 0,0 0 0,0 0 0,-1 1 0,-1 1 0,-32 31-3336,33-30 2494,0 0 1,0 0 0,1 0 0,0 0 0,0 1-1,0-1 1,0 1 0,1-1 0,0 1 0,0 0 0,0-1-1,0 1 1,1 7 0,0 6-11848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2.137"/>
    </inkml:context>
    <inkml:brush xml:id="br0">
      <inkml:brushProperty name="width" value="0.025" units="cm"/>
      <inkml:brushProperty name="height" value="0.025" units="cm"/>
    </inkml:brush>
  </inkml:definitions>
  <inkml:trace contextRef="#ctx0" brushRef="#br0">52 0 18866,'0'0'7783,"-41"72"-5445,35-47-800,2-2-1186,4-3-288,0-3-32,5-8-736,10-9-1635,-1 0-1664,1-13-1250,0-14-6246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2.490"/>
    </inkml:context>
    <inkml:brush xml:id="br0">
      <inkml:brushProperty name="width" value="0.025" units="cm"/>
      <inkml:brushProperty name="height" value="0.025" units="cm"/>
    </inkml:brush>
  </inkml:definitions>
  <inkml:trace contextRef="#ctx0" brushRef="#br0">96 85 20884,'0'0'11242,"-8"9"-10692,-25 27-459,33-35-95,-1-1 0,1 0-1,-1 1 1,1-1 0,-1 0 0,1 1-1,-1-1 1,1 1 0,0-1 0,-1 1-1,1-1 1,-1 1 0,1-1 0,0 1-1,0 0 1,-1-1 0,1 1 0,0-1 0,0 1-1,0 0 1,0-1 0,0 1 0,0 0-1,0-1 1,0 1 0,0-1 0,0 1-1,0 0 1,0-1 0,0 1 0,0 0-1,0-1 1,1 1 0,-1-1 0,0 1-1,1-1 1,-1 1 0,0 0 0,1-1 0,-1 1-1,0-1 1,1 0 0,-1 1 0,1-1-1,-1 1 1,1-1 0,-1 0 0,1 1-1,-1-1 1,1 0 0,0 1 0,-1-1-1,1 0 1,-1 0 0,1 0 0,0 0 0,-1 1-1,1-1 1,0 0 0,43 0-367,-36-1 323,-3 1 35,-1 0-1,1 0 0,-1 0 0,1 1 0,0-1 1,-1 1-1,1 0 0,-1 1 0,1-1 0,-1 1 1,0 0-1,5 3 0,-7-4 12,0 1-1,0 0 1,-1 0 0,1 0 0,-1 1-1,1-1 1,-1 0 0,0 0-1,0 1 1,0-1 0,0 1-1,0-1 1,-1 1 0,1-1-1,-1 1 1,0 0 0,1-1-1,-1 1 1,0-1 0,-1 1-1,1 0 1,0-1 0,-2 5-1,0-1 41,0 1-1,-1-1 1,1 1-1,-1-1 0,-1 0 1,1 0-1,-1 0 0,0-1 1,-1 1-1,1-1 1,-1 0-1,-10 8 0,4-3 34,0-1-1,-1-1 0,0 0 0,0-1 1,-18 8-1,29-14-213,0 0 0,0-1 0,0 1 0,-1 0-1,1-1 1,0 1 0,0-1 0,-1 0 0,1 1 0,-1-1 0,1 0 0,0 0 0,-1 0 0,1 0-1,0 0 1,-1 0 0,1 0 0,-1-1 0,1 1 0,0 0 0,-1-1 0,1 1 0,0-1 0,0 1-1,-1-1 1,1 0 0,0 1 0,0-1 0,0 0 0,-2-1 0,2-1-550,0 0 0,-1 0 1,1 0-1,0 0 1,1-1-1,-1 1 0,0 0 1,1 0-1,0-1 0,0 1 1,0-5-1,0-23-8276</inkml:trace>
  <inkml:trace contextRef="#ctx0" brushRef="#br0" timeOffset="1">94 40 13164,'0'0'16368,"50"-40"-15727,-34 40-577,4 0-64,1 0-1057,0 1-2531,2 3-2530,2-2-3010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2.845"/>
    </inkml:context>
    <inkml:brush xml:id="br0">
      <inkml:brushProperty name="width" value="0.025" units="cm"/>
      <inkml:brushProperty name="height" value="0.025" units="cm"/>
    </inkml:brush>
  </inkml:definitions>
  <inkml:trace contextRef="#ctx0" brushRef="#br0">65 0 6887,'0'0'21406,"-4"11"-20167,-5 9-845,3-9-285,1 1 1,0 0 0,0 0-1,2 0 1,-1 0-1,1 1 1,-2 22-1,6-34-181,-1 0 0,1 0 0,-1-1-1,1 1 1,-1 0 0,1 0-1,0-1 1,-1 1 0,1-1-1,0 1 1,-1-1 0,1 1-1,0-1 1,0 1 0,-1-1 0,1 1-1,0-1 1,0 0 0,0 0-1,0 1 1,-1-1 0,1 0-1,0 0 1,0 0 0,0 0-1,2 0 1,31 1-1588,-25-1 1130,0 0 438,1 1 1,0 0-1,-1 0 0,1 1 1,-1 0-1,14 5 0,-21-6 187,0 0-1,0 0 0,0 0 0,-1 0 1,1 0-1,0 0 0,-1 0 0,1 0 1,-1 0-1,1 1 0,-1-1 0,0 1 1,0-1-1,1 1 0,-1 0 0,0-1 1,0 1-1,-1 0 0,1 0 0,0-1 1,-1 1-1,1 0 0,-1 0 0,1 0 1,-1 0-1,0 0 0,0 0 0,0 0 1,0 0-1,0 0 0,0 0 0,0 0 1,-1 0-1,1 0 0,-1-1 0,0 1 0,1 0 1,-1 0-1,-1 2 0,-3 4 72,0 1-1,0-1 1,-1-1-1,0 1 1,0-1-1,-1 0 1,1-1-1,-2 1 1,1-1-1,-1-1 1,1 1-1,-2-1 1,1-1-1,0 0 1,-1 0-1,0 0 1,-13 2-1,21-5-292,0-1 0,0 0 0,0 0 1,0 0-1,-1-1 0,1 1 0,0 0 0,0 0 0,0-1 1,0 1-1,0 0 0,0-1 0,0 1 0,0-1 0,0 0 0,0 1 1,0-1-1,0 0 0,0 1 0,0-1 0,0 0 0,0 0 1,1 0-1,-1 0 0,0 0 0,1 0 0,-1-1 0,-9-34-8880,8 26 5871,-4-27-13584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6:51.124"/>
    </inkml:context>
    <inkml:brush xml:id="br0">
      <inkml:brushProperty name="width" value="0.025" units="cm"/>
      <inkml:brushProperty name="height" value="0.025" units="cm"/>
    </inkml:brush>
  </inkml:definitions>
  <inkml:trace contextRef="#ctx0" brushRef="#br0">668 166 7239,'0'0'710,"-10"-2"261,5 1-795,0 0 68,1 0 1,-1-1 0,0 1 0,0-1 0,0 0-1,1 0 1,-1-1 0,1 1 0,0-1 0,0 0 0,0 0-1,-7-7 1,8 7-92,0 0 1,0 1-1,0-1 0,-1 1 0,1-1 0,-1 1 0,0 0 1,1 1-1,-1-1 0,0 1 0,0-1 0,0 1 0,0 1 1,0-1-1,-1 0 0,1 1 0,0 0 0,0 0 0,0 0 1,0 0-1,-1 1 0,1 0 0,0 0 0,-8 2 0,-8 4 125,0 1 0,1 1 0,-31 18 0,30-16-83,12-6-273,-23 11 799,-46 34 1,67-43-602,1 1 0,0 1 0,0-1 0,1 2 0,0-1 0,1 1 0,0 0 0,-7 15 0,-6 16 33,2 2 1,2 0-1,-15 64 1,14-41 93,2-14-125,2 1-1,2 1 0,3 0 1,-1 60-1,9-55-74,3 0 1,2 0-1,2 0 0,4-1 1,2 0-1,2-1 0,42 103 1,-42-133-45,1-1 0,1 0 0,1-2 0,1 0 1,1-1-1,2 0 0,0-2 0,1-1 0,1 0 0,27 16 1,12 3 12,2-2 1,137 56 0,-148-71-172,1-3 1,1-2-1,0-2 0,2-3 0,-1-2 0,111 3 1,-100-13-2,321-11 135,-373 9 68,-1 0 1,1 0-1,-1-2 0,1 0 0,-1-1 0,0 0 0,0-1 0,-1-1 0,0 0 0,0-1 0,-1 0 0,0-2 0,0 1 0,-1-1 0,20-22 0,52-49 253,-48 48-247,-1-1 0,29-40 0,-45 45-21,-2-1-1,-2 0 1,0-1-1,-2-1 1,-2 0-1,12-52 1,27-71 703,-39 124-594,-2-1 1,-2-1-1,-1 1 0,4-58 1,0-1 299,-8 74-405,0-1 1,-1 1-1,-1-1 0,-1 1 1,-1-1-1,0 1 1,-1-1-1,0 1 1,-2 0-1,-12-31 1,3 19 21,-1 1 1,-2 1 0,0 1-1,-2 0 1,-25-27-1,-24-31 216,46 54-134,-2 1 0,-1 0-1,-41-35 1,5 19-19,-3 3-1,-1 2 1,-2 4 0,-89-36-1,113 56-86,-1 1 0,-1 2-1,-64-9 1,-141-6 31,146 18-8,83 8-56,1 0 1,-1 2 0,0 0-1,0 2 1,-24 4-1,32-3-12,0 1 0,0 0 0,1 1 0,0 0 0,0 1 0,0 0 0,0 1-1,1 0 1,-12 11 0,-16 21-227,10-9-2277,8-13-3385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9.983"/>
    </inkml:context>
    <inkml:brush xml:id="br0">
      <inkml:brushProperty name="width" value="0.025" units="cm"/>
      <inkml:brushProperty name="height" value="0.025" units="cm"/>
    </inkml:brush>
  </inkml:definitions>
  <inkml:trace contextRef="#ctx0" brushRef="#br0">149 0 4837,'0'0'15267,"-5"10"-13793,-12 30-317,1 2 1,2 0-1,2 0 1,-7 46 0,-17 60-807,15-86-389,12-41 328,11-41 1107,5-4-1302,0 0 0,1 1 0,2 0 0,17-31 0,57-85-133,-74 123 55,-3 6-33,5-10 14,2 1 0,0 0 0,25-26 0,-36 42-5,0 0-1,0 0 0,0 0 1,0 0-1,1 1 1,-1-1-1,1 1 0,0 0 1,-1 0-1,1 0 0,0 0 1,0 1-1,1 0 1,-1-1-1,0 2 0,0-1 1,0 0-1,1 1 1,-1 0-1,0 0 0,1 0 1,-1 0-1,0 1 0,0 0 1,1 0-1,6 2 1,-9-2 4,-1 0 1,1 0 0,0 0-1,0 0 1,0 0-1,-1 1 1,1-1 0,-1 1-1,1-1 1,-1 1-1,0-1 1,1 1 0,-1 0-1,0 0 1,0-1 0,0 1-1,0 0 1,0 0-1,-1 0 1,1 0 0,-1 0-1,1 0 1,-1 0-1,0 0 1,0 1 0,1-1-1,-2 0 1,1 0 0,0 0-1,0 0 1,-1 0-1,1 0 1,-1 0 0,1 0-1,-1 0 1,0 0-1,0 0 1,-1 2 0,-2 4 131,0-1 0,0 0 0,-1-1 0,0 1-1,0-1 1,0 0 0,-1 0 0,-10 8 0,8-7 4,-1-1 0,-1 0-1,1 0 1,-1-1 0,0 0-1,0-1 1,0 0-1,-1-1 1,1 0 0,-1-1-1,0 0 1,-16 1 0,27-3-269,-1 1 0,0-1 1,0 0-1,0 0 1,0 0-1,1 0 0,-1 0 1,0 0-1,0 0 0,0-1 1,1 1-1,-1 0 1,0 0-1,0-1 0,0 1 1,1 0-1,-1-1 0,0 1 1,1-1-1,-1 1 1,0-1-1,1 1 0,-1-1 1,0 1-1,1-1 0,-1 0 1,1 1-1,-1-1 1,1 0-1,0 1 0,-1-1 1,1 0-1,0 0 0,-1 1 1,1-1-1,0-1 1,-2-18-6731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3.187"/>
    </inkml:context>
    <inkml:brush xml:id="br0">
      <inkml:brushProperty name="width" value="0.025" units="cm"/>
      <inkml:brushProperty name="height" value="0.025" units="cm"/>
    </inkml:brush>
  </inkml:definitions>
  <inkml:trace contextRef="#ctx0" brushRef="#br0">1 19 21813,'0'0'7815,"62"-18"-5637,-33 18-1217,0 0-961,2 0 0,-3 5 0,0 7 0,0-1-865,-1 1-2082,-5-2-1249,-3 0-1089,-2-2-9801</inkml:trace>
  <inkml:trace contextRef="#ctx0" brushRef="#br0" timeOffset="1">427 267 20083,'0'0'12556,"59"9"-12428,-27-9-128,2-6 0,-1-4-1441,-2-2-6086,0-2-13517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4.991"/>
    </inkml:context>
    <inkml:brush xml:id="br0">
      <inkml:brushProperty name="width" value="0.025" units="cm"/>
      <inkml:brushProperty name="height" value="0.025" units="cm"/>
    </inkml:brush>
  </inkml:definitions>
  <inkml:trace contextRef="#ctx0" brushRef="#br0">1 339 15855,'0'0'10570,"12"-9"-9529,31-23-744,-2-3 1,-2-1-1,-1-1 1,-1-3-1,-3 0 1,45-69-1,-79 109-295,0 0 0,0 0 0,0 0 0,0 0 0,0 0 0,0 0 1,0 1-1,0-1 0,0 0 0,0 0 0,0 0 0,0 0 0,0 0 0,0 0 0,0 0 0,0 0 0,1 0 0,-1 0 0,0 1 1,0-1-1,0 0 0,0 0 0,0 0 0,0 0 0,0 0 0,0 0 0,0 0 0,1 0 0,-1 0 0,0 0 0,0 0 1,0 0-1,0 0 0,0 0 0,0 0 0,0 0 0,0 0 0,1 0 0,-1 0 0,0 0 0,0 0 0,0 0 0,0 0 0,0 0 1,0 0-1,0 0 0,0 0 0,0 0 0,1 0 0,-1 0 0,0-1 0,0 1 0,0 0 0,0 0 0,0 0 0,0 0 1,0 0-1,0 19-64,-6 26-2,-19 37 30,15-53-849,1 1 0,1-1 1,1 1-1,-3 41 1,10-71 783,0 0 0,0 0 0,0 1 0,-1-1 1,1 0-1,0 1 0,0-1 0,0 0 0,0 0 0,0 1 0,0-1 1,0 0-1,0 1 0,0-1 0,0 0 0,0 0 0,0 1 1,0-1-1,0 0 0,0 1 0,0-1 0,0 0 0,0 0 1,0 1-1,0-1 0,1 0 0,-1 0 0,0 1 0,0-1 1,0 0-1,0 0 0,1 1 0,-1-1 0,0 0 0,0 0 0,0 0 1,1 1-1,-1-1 0,0 0 0,0 0 0,1 0 0,-1 0 1,0 0-1,1 1 0,-1-1 0,0 0 0,0 0 0,1 0 1,-1 0-1,0 0 0,1 0 0,-1 0 0,0 0 0,1 0 1,-1 0-1,0 0 0,0 0 0,1-1 0,-1 1 0,0 0 0,0 0 1,1 0-1,-1 0 0,0 0 0,1-1 0,14-8-6173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5.362"/>
    </inkml:context>
    <inkml:brush xml:id="br0">
      <inkml:brushProperty name="width" value="0.025" units="cm"/>
      <inkml:brushProperty name="height" value="0.025" units="cm"/>
    </inkml:brush>
  </inkml:definitions>
  <inkml:trace contextRef="#ctx0" brushRef="#br0">1 312 17264,'0'0'5627,"9"-6"-3972,19-16-934,-1 0-1,-1-2 1,-1 0 0,-1-2-1,-1-1 1,-1-1 0,-2-1-1,-1 0 1,22-46 0,-49 120-54,-28 50-487,24-69-192,1 1 1,2 0 0,1 1-1,-8 44 1,16-72-49,0 1 1,0-1 0,0 1-1,0-1 1,0 1 0,0-1-1,0 1 1,0-1 0,0 0-1,0 1 1,0-1 0,0 1-1,0-1 1,0 1 0,0-1-1,0 1 1,1-1 0,-1 0-1,0 1 1,0-1 0,0 1-1,1-1 1,-1 0 0,0 1-1,1-1 1,-1 0 0,0 1-1,1-1 1,-1 0 0,0 0-1,1 1 1,-1-1 0,1 0-1,-1 0 1,1 0 0,-1 1-1,0-1 1,1 0 0,-1 0-1,1 0 1,-1 0 0,1 0-1,-1 0 1,1 0 0,-1 0-1,1 0 1,-1 0-1,0 0 1,1 0 0,-1 0-1,1-1 1,-1 1 0,1 0-1,-1 0 1,0 0 0,1-1-1,0 1 1,24-16-6140,-8-3-1585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6.543"/>
    </inkml:context>
    <inkml:brush xml:id="br0">
      <inkml:brushProperty name="width" value="0.025" units="cm"/>
      <inkml:brushProperty name="height" value="0.025" units="cm"/>
    </inkml:brush>
  </inkml:definitions>
  <inkml:trace contextRef="#ctx0" brushRef="#br0">17 226 4292,'-3'4'5479,"-11"14"4948,15-12-6296,10-6-476,-4-4-3347,0 0 0,0 0 0,-1-1-1,1 0 1,-1 0 0,0 0 0,-1-1 0,1 0 0,-1 0 0,0 0 0,6-10 0,-1 2-122,22-30 265,43-79 0,-74 158-451,-9-3-133,-2-1-1,-23 51 1,-1 3-401,30-66 72,4-10-1765,13-10-14201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6.869"/>
    </inkml:context>
    <inkml:brush xml:id="br0">
      <inkml:brushProperty name="width" value="0.025" units="cm"/>
      <inkml:brushProperty name="height" value="0.025" units="cm"/>
    </inkml:brush>
  </inkml:definitions>
  <inkml:trace contextRef="#ctx0" brushRef="#br0">39 0 19122,'0'0'5541,"-34"67"-2946,29-46-1410,5-1-961,0-3-192,0-4-1185,9-5-2819,0-4-1633,0-4-3139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7.289"/>
    </inkml:context>
    <inkml:brush xml:id="br0">
      <inkml:brushProperty name="width" value="0.025" units="cm"/>
      <inkml:brushProperty name="height" value="0.025" units="cm"/>
    </inkml:brush>
  </inkml:definitions>
  <inkml:trace contextRef="#ctx0" brushRef="#br0">133 38 12364,'0'0'18054,"-9"2"-16976,4-1-1013,1 0 0,-1 1 0,1 0 0,-1 0 0,1 0 0,0 0 0,0 1 0,0 0-1,0-1 1,0 1 0,1 1 0,-6 5 0,2-1-4,1 1 0,0-1 0,1 1 0,0 1 0,0-1 0,-3 11 0,-11 46-61,18-65 0,1 1 0,-1 0 0,1 0 0,-1-1 0,1 1 0,0 0 0,0 0 0,0 0 0,0-1 0,0 1 0,0 0 0,0 0 0,1-1 0,-1 1 0,1 0 0,-1 0 0,1-1 0,-1 1 0,1 0 0,0-1 0,0 1 0,0-1 0,0 1 0,0-1 0,0 1 0,1-1 0,-1 0 0,0 0 0,1 0 0,-1 1 0,1-1 0,-1-1 0,2 2 0,4-1 0,0 0 0,0-1 0,0 0 0,-1 0 0,1 0 0,0-1 0,0 0 0,-1-1 0,1 1 0,0-1 0,-1 0 0,0-1 0,1 0 0,-1 0 0,0 0 0,0-1 0,-1 1 0,1-2 0,-1 1 0,0 0 0,0-1 0,0 0 0,5-8 0,-2 4 0,-1 0 0,0-1 0,-1 1 0,-1-1 0,1-1 0,-1 1 0,-1-1 0,0 0 0,-1 0 0,0 0 0,0 0 0,-1 0 0,1-16 0,-3 25 0,0 0 0,0 1 0,0-1 0,-1 0 0,1 0 0,0 0 0,-1 1 0,1-1 0,-1 0 0,0 1 0,1-1 0,-1 0 0,0 1 0,0-1 0,0 1 0,0-1 0,0 1 0,-1 0 0,1-1 0,0 1 0,-1 0 0,1 0 0,0 0 0,-1 0 0,0 0 0,1 0 0,-1 0 0,1 1 0,-1-1 0,0 0 0,0 1 0,1-1 0,-1 1 0,0 0 0,0 0 0,0 0 0,1 0 0,-1 0 0,0 0 0,0 0 0,0 0 0,1 1 0,-1-1 0,0 1 0,-2 0 0,-2 1 0,-1-1 0,1 1 0,0 0 0,0 1 0,0 0 0,0 0 0,0 0 0,0 1 0,1-1 0,-1 1 0,-6 7 0,-6 23-5168,18-33 4951,-1-1-1,1 1 0,-1 0 0,1 0 1,-1-1-1,1 1 0,0 0 0,-1 0 1,1 0-1,0 0 0,0 0 0,0-1 1,-1 1-1,1 0 0,0 0 0,0 0 1,0 0-1,1 0 0,-1 0 0,0 0 1,0 0-1,0-1 0,1 1 0,-1 0 1,0 0-1,1 0 0,-1 0 0,1-1 1,-1 1-1,1 0 0,-1 0 0,1-1 1,-1 1-1,1 0 0,0-1 0,0 1 1,0 0-1,12 0-6615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7.660"/>
    </inkml:context>
    <inkml:brush xml:id="br0">
      <inkml:brushProperty name="width" value="0.025" units="cm"/>
      <inkml:brushProperty name="height" value="0.025" units="cm"/>
    </inkml:brush>
  </inkml:definitions>
  <inkml:trace contextRef="#ctx0" brushRef="#br0">158 1 12588,'0'0'6353,"-8"8"-3172,-13 12-1417,1 2 0,1 0 0,-22 35 0,34-47-1617,1 1 0,0 0 0,1 0 0,0 0 0,1 1 0,0 0 0,1 0 0,0 0 0,1 0-1,0 0 1,0 22 0,3-32-117,-1 1-1,0-1 0,1 1 0,0-1 1,-1 0-1,1 1 0,0-1 0,0 0 1,1 0-1,-1 0 0,0 0 1,1 0-1,-1 0 0,1 0 0,0 0 1,-1-1-1,1 1 0,0 0 1,0-1-1,0 0 0,0 1 0,1-1 1,-1 0-1,0 0 0,0 0 0,1 0 1,-1-1-1,0 1 0,1-1 1,-1 1-1,4-1 0,-1 1 30,-1-1 1,2 1-1,-1-1 0,0 0 0,0-1 1,0 1-1,0-1 0,-1 0 0,1 0 1,0 0-1,0-1 0,0 0 0,-1 0 1,8-4-1,-8 3-59,-1 0 0,0 0 0,1 0 0,-1 0 0,0 0 0,-1-1 0,1 1 0,-1-1 0,1 0 0,-1 0 0,0 0 0,0 0 0,-1 0 0,2-7 0,-2 9 0,-1 1 0,0-1 0,0 0 0,0 1 0,0-1 0,-1 0 0,1 1 0,0-1 0,-1 0 0,1 1 0,-1-1 0,1 1 0,-1-1 0,0 1 0,0-1 0,0 1 0,1 0 0,-1-1 0,-1 1 0,1 0 0,0-1 0,0 1 0,0 0 0,-1 0 0,1 0 0,0 0 0,-1 1 0,1-1 0,-1 0 0,1 0 0,-1 1 0,0-1 0,1 1 0,-1 0 0,1-1 0,-1 1 0,0 0 0,1 0 0,-1 0 0,-2 0 0,-45 0-2015,46 0 1679,1 1-1,0 0 1,0-1 0,0 1 0,0 0 0,-1 0 0,1 0-1,1 1 1,-1-1 0,0 0 0,0 1 0,0-1-1,1 1 1,-1 0 0,0-1 0,1 1 0,0 0 0,-2 3-1,-1 2-10286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8.795"/>
    </inkml:context>
    <inkml:brush xml:id="br0">
      <inkml:brushProperty name="width" value="0.025" units="cm"/>
      <inkml:brushProperty name="height" value="0.025" units="cm"/>
    </inkml:brush>
  </inkml:definitions>
  <inkml:trace contextRef="#ctx0" brushRef="#br0">0 158 15695,'0'0'6854,"17"6"-5284,2 0-1225,0-1 1,1-1-1,-1 0 1,1-1-1,0-2 1,34 0-1,414-47 1495,51-4-1219,1010-19-311,-997 50-214,237 16-582,-765 3 494,56 2 181,0 3 0,0 3 0,90 23-1,-144-29-778,-8-4-1553,-7-8-1999,6-2-855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9.905"/>
    </inkml:context>
    <inkml:brush xml:id="br0">
      <inkml:brushProperty name="width" value="0.025" units="cm"/>
      <inkml:brushProperty name="height" value="0.025" units="cm"/>
    </inkml:brush>
  </inkml:definitions>
  <inkml:trace contextRef="#ctx0" brushRef="#br0">0 305 15855,'0'0'12460,"14"-6"-10699,27-19-1424,0-2-1,-2-2 0,-1-2 1,-1-1-1,-2-1 0,-1-2 1,37-52-1,-78 102-336,0 0 0,1 0 0,-7 26 0,2-7 0,4-16-328,0 0-1,2 0 1,0 0 0,1 1-1,1 0 1,1 0 0,-1 31 0,4-49 55,-1-1 1,1 1 0,-1-1 0,1 1 0,-1-1 0,1 1 0,0-1-1,-1 1 1,1-1 0,0 1 0,-1-1 0,1 0 0,0 1 0,-1-1 0,1 0-1,0 0 1,0 0 0,-1 0 0,1 1 0,0-1 0,0 0 0,-1 0-1,1 0 1,0 0 0,0-1 0,0 1 0,-1 0 0,1 0 0,0 0-1,-1-1 1,1 1 0,0 0 0,0-1 0,-1 1 0,1 0 0,0-1 0,-1 1-1,1-1 1,-1 1 0,1-1 0,-1 0 0,1 0 0,13-15-6796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0.279"/>
    </inkml:context>
    <inkml:brush xml:id="br0">
      <inkml:brushProperty name="width" value="0.025" units="cm"/>
      <inkml:brushProperty name="height" value="0.025" units="cm"/>
    </inkml:brush>
  </inkml:definitions>
  <inkml:trace contextRef="#ctx0" brushRef="#br0">0 1 4901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0.777"/>
    </inkml:context>
    <inkml:brush xml:id="br0">
      <inkml:brushProperty name="width" value="0.025" units="cm"/>
      <inkml:brushProperty name="height" value="0.025" units="cm"/>
    </inkml:brush>
  </inkml:definitions>
  <inkml:trace contextRef="#ctx0" brushRef="#br0">1 129 13229,'0'0'11125,"8"5"-9647,-6-4-1439,0 2 51,1-1 1,0 0 0,-1 0 0,1 0-1,0-1 1,0 1 0,0-1 0,0 1-1,1-1 1,-1 0 0,0 0-1,0-1 1,1 1 0,-1-1 0,0 1-1,1-1 1,-1 0 0,0 0-1,1-1 1,-1 1 0,0-1 0,1 0-1,-1 1 1,0-2 0,0 1-1,0 0 1,1 0 0,2-3 0,2-1-13,-1-1 1,0 0-1,0 0 1,0 0-1,-1-1 1,9-11 0,-13 15-13,-1 1 1,1-1-1,0 0 1,-1 1 0,1-1-1,-1 0 1,0 0-1,0 0 1,0 0 0,0 0-1,0 0 1,-1 0 0,1 0-1,-1 0 1,0 0-1,0 0 1,0-1 0,-1 1-1,1 0 1,-1 0-1,1 0 1,-3-6 0,2 8-60,1 0 0,-1 0 0,1 0 1,-1 0-1,0 0 0,0 0 0,1 0 0,-1 1 1,0-1-1,0 0 0,0 0 0,0 1 1,0-1-1,0 0 0,0 1 0,0-1 1,0 1-1,0-1 0,-1 1 0,1 0 1,0-1-1,0 1 0,0 0 0,0 0 1,-1 0-1,1 0 0,0 0 0,0 0 0,0 0 1,-1 0-1,1 1 0,0-1 0,0 0 1,0 1-1,0-1 0,0 1 0,-1-1 1,1 1-1,0 0 0,0-1 0,-1 2 1,-2 1-27,0 0 1,0 0 0,0 0 0,1 1 0,0-1 0,0 1 0,0-1 0,0 1 0,-3 5-1,1 3 15,-1 0-1,2 0 0,0 1 0,0-1 0,1 1 0,0 0 0,2 0 1,-1 0-1,2 1 0,0 12 0,0-25 9,0 0 0,1 1-1,-1-1 1,1 0 0,-1 0 0,1 0-1,-1 0 1,1 0 0,0 0 0,-1 0-1,1 0 1,0-1 0,0 1 0,0 0-1,0 0 1,0-1 0,0 1 0,0 0-1,0-1 1,0 1 0,0-1 0,0 1 0,0-1-1,0 0 1,0 1 0,0-1 0,1 0-1,-1 0 1,0 0 0,0 0 0,0 0-1,1 0 1,-1 0 0,0 0 0,0 0-1,2-1 1,4 0 81,-1 0-1,1 0 1,-1-1-1,1 0 0,8-4 1,1-2 170,-1-1 1,25-21-1,-30 22-205,1 0-1,0 0 0,0 1 0,0 1 0,1 0 0,21-8 0,-32 13-76,0 1-1,0-1 1,0 1 0,1 0-1,-1-1 1,0 1-1,0 0 1,0 0-1,1 0 1,-1 0-1,0 0 1,0 0 0,0 0-1,1 0 1,-1 1-1,0-1 1,0 0-1,0 1 1,0-1-1,0 1 1,0-1 0,1 1-1,-1 0 1,0-1-1,-1 1 1,1 0-1,0 0 1,0 0-1,0-1 1,0 1 0,-1 0-1,2 2 1,0 2-192,0 0 1,-1 1-1,0-1 0,0 0 1,0 1-1,0 7 1,7 35-2786,-8-47 2803,1 1 1,0-1-1,-1 0 1,1 1-1,0-1 1,0 0-1,0 0 1,0 1-1,0-1 1,0 0-1,0 0 1,0 0-1,1 0 1,-1 0-1,0-1 1,0 1-1,1 0 1,-1-1-1,1 1 1,-1 0-1,0-1 1,1 0-1,-1 1 1,1-1-1,-1 0 1,3 0-1,2 0-145,-1-1 0,0 1 0,0-1 0,0-1 0,0 1 0,-1-1 0,1 0 0,0 0 0,-1 0 0,1 0 0,-1-1 0,7-5 0,50-45-5447,-54 47 4570,33-34-5712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0.632"/>
    </inkml:context>
    <inkml:brush xml:id="br0">
      <inkml:brushProperty name="width" value="0.025" units="cm"/>
      <inkml:brushProperty name="height" value="0.025" units="cm"/>
    </inkml:brush>
  </inkml:definitions>
  <inkml:trace contextRef="#ctx0" brushRef="#br0">0 221 13261,'0'0'16575,"14"-5"-15502,1-1-847,0-1 1,0-1-1,0 0 0,-1-1 0,0-1 1,-1 0-1,21-21 0,72-95-178,-106 126-48,1 0 0,-1 0 0,0 0 0,0 0 0,1 0 0,-1 0 0,0 0 0,0 0 0,1 0 0,-1 0 0,0 0 0,0 0 0,1 0 0,-1 0 0,0 0 0,0 1 0,0-1 0,1 0 0,-1 0 0,0 0 0,0 0 0,0 1 0,0-1 0,1 0 0,-1 0 0,0 0 0,0 1 0,0-1 0,0 0 0,0 0 0,0 0 0,0 1 0,0-1 0,0 0 0,0 0 0,0 1 0,0-1 0,0 0 0,0 0 0,0 1 0,0-1 0,0 0 0,0 0 0,0 1 0,0-1 0,0 0 0,0 0 0,0 1 0,0-1 0,0 0 0,0 0 0,-1 0 0,1 1 0,0 16 0,-3 3 3,-2 0 0,0-1 0,-1 0 0,-16 33 0,12-28-29,0 0-1,-6 28 1,16-52-33,0 1 1,0-1-1,0 0 0,0 0 1,0 1-1,0-1 0,0 0 1,0 1-1,0-1 0,0 0 1,0 1-1,0-1 0,1 0 1,-1 0-1,0 1 1,0-1-1,0 0 0,0 1 1,1-1-1,-1 0 0,0 0 1,0 0-1,1 1 0,-1-1 1,0 0-1,0 0 0,1 0 1,-1 0-1,0 1 0,0-1 1,1 0-1,-1 0 0,0 0 1,1 0-1,-1 0 1,0 0-1,1 0 0,-1 0 1,0 0-1,0 0 0,1 0 1,-1 0-1,0 0 0,1 0 1,-1 0-1,0 0 0,1 0 1,-1 0-1,0 0 0,0-1 1,1 1-1,-1 0 0,0 0 1,0 0-1,1 0 1,-1-1-1,0 1 0,0 0 1,1 0-1,-1-1 0,0 1 1,19-11-3177,13-23-7441,-18 14 1382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1.179"/>
    </inkml:context>
    <inkml:brush xml:id="br0">
      <inkml:brushProperty name="width" value="0.025" units="cm"/>
      <inkml:brushProperty name="height" value="0.025" units="cm"/>
    </inkml:brush>
  </inkml:definitions>
  <inkml:trace contextRef="#ctx0" brushRef="#br0">0 211 18385,'0'0'13277,"9"-7"-12690,19-18-501,-1-2 1,-1 0-1,-1-2 0,-1-1 1,20-36-1,-40 119-86,-6-40-25,0 1 0,-1 0 0,-8 20 0,7-22-134,0-1 1,1 1-1,0 0 1,1 0-1,-1 14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1.521"/>
    </inkml:context>
    <inkml:brush xml:id="br0">
      <inkml:brushProperty name="width" value="0.025" units="cm"/>
      <inkml:brushProperty name="height" value="0.025" units="cm"/>
    </inkml:brush>
  </inkml:definitions>
  <inkml:trace contextRef="#ctx0" brushRef="#br0">20 1 21845,'0'0'9032,"-8"67"-8487,6-41-193,-2-3-224,3 2-96,-2-4-32,1-3-352,2-5-1186,0-5-1248,0-4-641,0-20-7560,0 0-1857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1.941"/>
    </inkml:context>
    <inkml:brush xml:id="br0">
      <inkml:brushProperty name="width" value="0.025" units="cm"/>
      <inkml:brushProperty name="height" value="0.025" units="cm"/>
    </inkml:brush>
  </inkml:definitions>
  <inkml:trace contextRef="#ctx0" brushRef="#br0">92 98 16560,'0'0'13869,"-9"3"-13570,3 0-258,1 1 1,-1-1 0,1 1-1,0 0 1,0 0-1,0 1 1,1-1-1,-1 1 1,1 0 0,0 0-1,1 1 1,-1-1-1,1 1 1,0-1 0,1 1-1,-1 0 1,1 0-1,0 1 1,0-1 0,1 0-1,0 0 1,0 1-1,1 9 1,-1-14-33,1-1 0,0 0 0,0 1-1,0-1 1,0 1 0,0-1 0,0 1 0,0-1 0,1 1 0,-1-1-1,0 1 1,1-1 0,-1 0 0,1 1 0,0-1 0,-1 0 0,1 1-1,0-1 1,0 0 0,0 0 0,0 0 0,0 0 0,0 0 0,0 0-1,1 1 1,0-1 13,0-1 0,0 1 0,0-1 0,0 0 0,0 1 0,0-1 0,0 0-1,0 0 1,0 0 0,0-1 0,0 1 0,0 0 0,0-1 0,0 1 0,3-2 0,4-2 35,-1 0 1,0 0-1,0 0 1,0-1-1,-1 0 1,0-1-1,10-9 1,-9 6-58,0 0 0,0-1 0,-1 0 0,-1 0 0,1-1 0,-2 0 0,1 0 0,-2 0 0,1 0 0,-2-1 0,1 0 0,-2 0 0,1 0 0,-2 0 0,1-16 0,-2 27 0,0 0 0,0 0 0,0 0 0,0 0 0,0-1 0,0 1 0,0 0 0,0 0 0,-1 0 0,1 0 0,0 0 0,-1 0 0,1 0 0,-1 0 0,1 0 0,-1 0 0,0 0 0,1 0 0,-1 0 0,0 0 0,0 0 0,0 0 0,1 1 0,-1-1 0,0 0 0,0 1 0,0-1 0,0 0 0,0 1 0,0 0 0,-1-1 0,1 1 0,0-1 0,0 1 0,0 0 0,0 0 0,0 0 0,0 0 0,-1 0 0,1 0 0,0 0 0,0 0 0,0 0 0,0 0 0,0 1 0,-1-1 0,1 0 0,-1 2 0,-3-1 0,1 0 0,-1 1 0,1 0 0,-1 0 0,1 1 0,0-1 0,0 1 0,0 0 0,0 0 0,-6 6 0,8-6-451,-1 1 0,1-1 1,0 0-1,0 1 0,1-1 0,-1 1 1,1-1-1,-1 1 0,1 0 0,0 0 1,0 0-1,1 0 0,-1 0 0,1-1 1,0 7-1,4-4-4439,6-5-1714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2.314"/>
    </inkml:context>
    <inkml:brush xml:id="br0">
      <inkml:brushProperty name="width" value="0.025" units="cm"/>
      <inkml:brushProperty name="height" value="0.025" units="cm"/>
    </inkml:brush>
  </inkml:definitions>
  <inkml:trace contextRef="#ctx0" brushRef="#br0">118 0 6534,'0'0'22635,"-10"9"-20793,-1 0-1717,1 1 1,1 0-1,0 1 0,0-1 1,1 2-1,1-1 1,0 1-1,0 1 1,1-1-1,1 1 1,0 0-1,0 0 1,-2 18-1,6-27-125,0 0 0,1 0 0,-1 0 0,1 0 0,0 0 0,0 0 0,0 0 0,1 0 0,0 0 0,-1 0 0,2 0 0,-1 0 0,0 0 0,1 0 0,-1 0 0,1-1 0,3 6 0,-2-7 0,0 0 0,0 0 0,-1 0 0,1 0 0,1 0 0,-1-1 0,0 1 0,0-1 0,0 0 0,1 0 0,-1 0 0,0 0 0,1-1 0,-1 0 0,1 1 0,-1-1 0,1 0 0,-1-1 0,1 1 0,5-2 0,-5 1 0,0 0 0,1-1 0,-1 1 0,0-1 0,0 0 0,0-1 0,-1 1 0,1-1 0,-1 1 0,1-1 0,-1 0 0,0 0 0,0 0 0,5-7 0,-6 7 0,0 1 0,0-1 0,0 0 0,0 0 0,0 0 0,-1 0 0,1-1 0,-1 1 0,0 0 0,0-1 0,0 1 0,-1 0 0,1-1 0,-1 1 0,0-1 0,1 1 0,-2-1 0,1 1 0,-1-5 0,0 7 0,0-1 0,0 1 0,0 0 0,0 0 0,0 0 0,0 1 0,0-1 0,0 0 0,0 0 0,0 0 0,-1 1 0,1-1 0,0 1 0,0-1 0,-1 1 0,1 0 0,-1-1 0,1 1 0,0 0 0,-1 0 0,1 0 0,-1 0 0,1 0 0,0 0 0,-1 0 0,1 0 0,-3 1 0,0 0 0,1-1 0,-1 1 0,0 0 0,1 0 0,-1 0 0,1 1 0,-1-1 0,1 1 0,-5 2 0,-6 14-1622,7 2-3402,6-13-2968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4.324"/>
    </inkml:context>
    <inkml:brush xml:id="br0">
      <inkml:brushProperty name="width" value="0.025" units="cm"/>
      <inkml:brushProperty name="height" value="0.025" units="cm"/>
    </inkml:brush>
  </inkml:definitions>
  <inkml:trace contextRef="#ctx0" brushRef="#br0">7 9 7399,'-6'0'19314,"8"0"-17552,8 0-225,7 0-319,2 0-482,7 0-319,4 0-257,3 0-96,2 0-64,-5-1-417,0 1-1376,-6-3-1731,-9 2-1825,-7-3-2530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4.650"/>
    </inkml:context>
    <inkml:brush xml:id="br0">
      <inkml:brushProperty name="width" value="0.025" units="cm"/>
      <inkml:brushProperty name="height" value="0.025" units="cm"/>
    </inkml:brush>
  </inkml:definitions>
  <inkml:trace contextRef="#ctx0" brushRef="#br0">1 50 19250,'0'0'10666,"49"10"-9897,-16-15-545,2-4-160,4 0-192,-3-1-1730,-5-3-3074,-6-1-3268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5.008"/>
    </inkml:context>
    <inkml:brush xml:id="br0">
      <inkml:brushProperty name="width" value="0.025" units="cm"/>
      <inkml:brushProperty name="height" value="0.025" units="cm"/>
    </inkml:brush>
  </inkml:definitions>
  <inkml:trace contextRef="#ctx0" brushRef="#br0">192 1 23927,'0'0'3539,"-11"2"-2124,4 0-1374,0 0 0,0 1 0,0-1 0,1 1 0,-1 1 0,1-1 0,-1 1 0,1 0 0,0 1 0,1-1 0,-1 1 0,1 0 0,0 1 0,0-1 0,-6 10 0,-3 6 8,2 1-1,0 1 0,-9 26 1,17-40 41,1-1 1,0 1 0,1 1-1,0-1 1,0 0 0,1 1-1,0-1 1,1 0 0,0 1-1,1-1 1,2 16-1,-2-23-59,-1 0-1,1-1 1,0 1-1,1 0 1,-1-1-1,0 1 0,0-1 1,1 1-1,-1-1 1,1 1-1,-1-1 1,1 0-1,-1 0 0,1 0 1,0 0-1,0 0 1,-1 0-1,1 0 0,0-1 1,0 1-1,0-1 1,0 1-1,0-1 1,0 0-1,0 0 0,0 0 1,0 0-1,0 0 1,0 0-1,0 0 1,0-1-1,0 1 0,2-1 1,3-1 70,-1 1 1,0-1 0,1 1-1,-1-2 1,0 1-1,0-1 1,0 0-1,10-7 1,-13 7-102,1 1 0,-1-1 0,0 0 0,0 0 0,-1 0 0,1-1 0,0 1 0,-1-1 0,0 1 0,0-1 0,0 0 0,-1 0 0,1 0 0,-1 0 0,0 0 0,0 0 0,0 0 0,0 0 0,-1-1 0,0 1 0,0 0 0,0-9 0,-1 12 0,0 0 0,0 0 0,0 0 0,0 0 0,-1 0 0,1 0 0,0 0 0,0 0 0,-1 0 0,1 1 0,0-1 0,-1 0 0,1 1 0,-1-1 0,1 1 0,-1-1 0,1 1 0,-1 0 0,1 0 0,-1 0 0,1 0 0,-1 0 0,1 0 0,-1 0 0,1 0 0,-1 1 0,1-1 0,-1 0 0,-1 2 0,-3-1 0,1 0 0,-1 1 0,1-1 0,-1 1 0,1 1 0,-8 3 0,9-2-420,-1 0 1,1 0-1,1 1 1,-1-1-1,1 1 1,-1-1-1,1 1 1,-3 8-1,5-12 278,0 0 0,1 0-1,-1 0 1,1 0-1,0 0 1,-1 0 0,1 0-1,0 0 1,0 0-1,-1 0 1,1 0 0,0 0-1,0 0 1,0 0-1,0 0 1,0 0 0,0 0-1,1 0 1,-1 0-1,0 0 1,0 0 0,1 0-1,-1 0 1,1 0-1,-1 0 1,1 0 0,-1 0-1,1 0 1,0 0-1,-1-1 1,1 1 0,0 0-1,0 0 1,-1-1-1,1 1 1,0 0 0,0-1-1,0 1 1,0-1 0,0 0-1,0 1 1,0-1-1,0 1 1,0-1 0,0 0-1,0 0 1,0 0-1,0 0 1,0 0 0,0 0-1,0 0 1,2 0-1,14 0-8905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5.366"/>
    </inkml:context>
    <inkml:brush xml:id="br0">
      <inkml:brushProperty name="width" value="0.025" units="cm"/>
      <inkml:brushProperty name="height" value="0.025" units="cm"/>
    </inkml:brush>
  </inkml:definitions>
  <inkml:trace contextRef="#ctx0" brushRef="#br0">59 0 6438,'0'0'22101,"-28"68"-19507,15-48-1184,5 5-1186,3-6-224,0 4 0,5-2 0,0-2-1794,0-2-1505,0-6-2146,0-4-2755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5.691"/>
    </inkml:context>
    <inkml:brush xml:id="br0">
      <inkml:brushProperty name="width" value="0.025" units="cm"/>
      <inkml:brushProperty name="height" value="0.025" units="cm"/>
    </inkml:brush>
  </inkml:definitions>
  <inkml:trace contextRef="#ctx0" brushRef="#br0">0 51 17360,'0'0'12978,"3"-8"-11323,-3 6-1597,1 0-38,-1 0-1,0 0 0,1 0 1,-1 0-1,1 0 0,0 1 1,0-1-1,-1 0 0,1 0 1,0 1-1,1-1 0,-1 1 1,0-1-1,0 1 0,1-1 1,-1 1-1,1 0 0,-1-1 1,1 1-1,-1 0 0,1 0 1,0 0-1,0 0 0,-1 1 1,1-1-1,0 0 1,0 1-1,0-1 0,0 1 1,0 0-1,0 0 0,0 0 1,0 0-1,0 0 0,0 0 1,2 0-1,153 0-19,-157 3 0,0-1 0,-1 1 0,0-1 0,1 1 0,-1-1 0,0 0 0,0 0 0,-1 1 0,1-1 0,0 0 0,-1 0 0,-3 3 0,4-3 0,-14 21-467,0 2 0,2-1 0,0 2 0,2-1-1,1 2 1,1-1 0,1 1 0,1 1 0,-3 34 0,9-58-4610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1.387"/>
    </inkml:context>
    <inkml:brush xml:id="br0">
      <inkml:brushProperty name="width" value="0.025" units="cm"/>
      <inkml:brushProperty name="height" value="0.025" units="cm"/>
    </inkml:brush>
  </inkml:definitions>
  <inkml:trace contextRef="#ctx0" brushRef="#br0">67 113 7303,'4'-14'4175,"1"-6"-2750,-1 3 397,0 1 0,12-30 0,-31 111 2689,-9-4-3417,-22 65 2831,42-112-3588,1 0 0,0 1 0,1 0 0,0 0 0,1 0 0,2 23 0,-1-37-338,0 0 1,0-1-1,0 1 1,0-1-1,0 1 1,0 0-1,0-1 1,0 1-1,1-1 1,-1 1-1,0 0 1,0-1-1,1 1 1,-1-1-1,0 1 1,0-1-1,1 1 1,-1-1-1,1 0 1,-1 1-1,1-1 1,-1 1-1,0-1 1,1 0-1,-1 1 1,1-1-1,0 0 1,-1 1-1,1-1 1,-1 0-1,1 0 1,-1 0-1,1 0 1,0 0-1,-1 1 1,1-1-1,-1 0 1,1 0-1,0 0 1,-1 0-1,1-1 1,-1 1-1,1 0 1,-1 0-1,1 0 1,0 0-1,-1-1 1,1 1-1,-1 0 1,1 0-1,-1-1 1,1 1-1,-1 0 1,1-1-1,0 0 1,25-23-20,-19 9 27,-2 0 0,8-28 0,-6 13-306,-5 25-49,-3 8-179,0 0 524,0-1-1,0 1 1,1-1 0,-1 1 0,1 0-1,0-1 1,0 1 0,0 0 0,0-1-1,0 1 1,0 0 0,1-1 0,0 1-1,-1-1 1,1 1 0,0-1 0,0 1 0,0-1-1,0 1 1,1-1 0,-1 0 0,1 0-1,2 4 1,-1-5 47,1 1-1,-1 0 1,0-1-1,1 1 1,-1-1-1,1 0 1,0 0-1,-1 0 1,1-1-1,0 1 1,0-1-1,0 0 1,-1 0-1,1 0 1,0-1-1,4 0 1,-5 0 62,0 0 0,0 0 0,0 0 0,0 0 0,0 0 0,0-1 0,0 1 0,-1-1 0,1 0 0,-1 0 0,1 0 0,-1 0 0,0 0 0,5-5 0,-5 4-22,1 0 1,-1 0-1,1 1 0,0-1 0,0 1 1,0 0-1,1 0 0,3-2 1,-6 7-127,0 1 0,0-1 0,0 1 0,0-1 0,-1 1 0,0 0 0,1-1 0,-1 1 1,-1 6-1,1 1 92,0-9-42,0 1 0,0-1 0,1 0 0,-1 0 1,1 1-1,-1-1 0,1 0 0,0 0 0,0 0 0,0 0 0,0 0 0,0 0 0,0 0 0,0 0 0,1 0 0,-1 0 0,1-1 0,0 1 0,-1 0 0,1-1 0,0 0 0,3 3 0,-1-2 23,0-1-1,1 0 0,-1 0 1,0 0-1,0 0 1,1 0-1,-1-1 0,0 0 1,1 0-1,-1 0 1,6-1-1,7-2 74,0-1-1,0-1 1,-1 0-1,32-15 1,-15 2-104,-24 13 0,0-1 0,1 1 0,-1 1 0,1 0 0,0 0 0,0 1 0,19-4 0,-29 7 0,0 0 0,0 0 0,1 0 0,-1 0 0,0 0 0,0 1 0,1-1 0,-1 0 0,0 0 0,0 0 0,0 0 0,1 0 0,-1 0 0,0 0 0,0 0 0,1 1 0,-1-1 0,0 0 0,0 0 0,0 0 0,0 1 0,1-1 0,-1 0 0,0 0 0,0 0 0,0 1 0,0-1 0,0 0 0,0 0 0,0 1 0,0-1 0,1 0 0,-1 0 0,0 1 0,0-1 0,0 0 0,0 0 0,0 1 0,0-1 0,-1 0 0,-2 18 0,-11 16 0,14-32 0,-3 4 0,-9 28 0,12-33 0,0-1 0,0 0 0,1 1 0,-1-1 0,0 0 0,0 0 0,0 1 0,0-1 0,0 0 0,0 0 0,1 1 0,-1-1 0,0 0 0,0 0 0,0 1 0,1-1 0,-1 0 0,0 0 0,0 0 0,1 0 0,-1 1 0,0-1 0,0 0 0,1 0 0,-1 0 0,0 0 0,0 0 0,1 0 0,-1 0 0,0 0 0,1 0 0,-1 0 0,0 0 0,1 0 0,-1 0 0,0 0 0,0 0 0,1 0 0,-1 0 0,0 0 0,1 0 0,-1 0 0,0 0 0,0-1 0,1 1 0,-1 0 0,0 0 0,13-5 0,12-13-1302,-2-4-3730,-21 20 4207,16-17-9601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6.020"/>
    </inkml:context>
    <inkml:brush xml:id="br0">
      <inkml:brushProperty name="width" value="0.025" units="cm"/>
      <inkml:brushProperty name="height" value="0.025" units="cm"/>
    </inkml:brush>
  </inkml:definitions>
  <inkml:trace contextRef="#ctx0" brushRef="#br0">0 49 19891,'0'0'12876,"64"-27"-12876,-33 23 0,4 3 0,-1-1 0,-1-1-1217,-6 1-3011,-9-1-2402,-4-4-3364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7.379"/>
    </inkml:context>
    <inkml:brush xml:id="br0">
      <inkml:brushProperty name="width" value="0.025" units="cm"/>
      <inkml:brushProperty name="height" value="0.025" units="cm"/>
    </inkml:brush>
  </inkml:definitions>
  <inkml:trace contextRef="#ctx0" brushRef="#br0">90 0 20724,'0'0'238,"0"0"0,1 0 0,-1 0 0,0 0 0,0 0 1,1 0-1,-1 0 0,0 0 0,0 0 0,0 0 1,1 0-1,-1 0 0,0 1 0,0-1 0,0 0 0,1 0 1,-1 0-1,0 0 0,0 0 0,0 0 0,1 1 0,-1-1 1,0 0-1,0 0 0,0 0 0,0 0 0,0 1 0,0-1 1,1 0-1,-1 0 0,0 0 0,0 1 0,0-1 0,0 0 1,0 0-1,0 1 0,0-1 0,0 0 0,0 0 1,0 0-1,0 1 0,-2 15 2019,-8 13-2506,-12 9 277,-22 47-17,41-78-12,0 1 1,0 0-1,1-1 0,0 1 1,1 0-1,-1 0 0,1 1 0,1-1 1,0 9-1,0-16 1,0 0 0,1 0 0,-1 0 0,0 0 0,1 0 0,-1 0 0,1 0 0,-1 0 0,1 0 0,-1 0 0,1 0 0,0 0 0,0 0 0,-1 0 0,1 0 0,0-1 0,0 1 0,0 0 0,0-1 0,0 1 0,0-1 0,0 1 0,2 0 0,35 6 0,-30-7 0,0 0 0,0-1 0,-1 0 0,1 0 0,0-1 0,15-5 0,5-14-2418,-27 19 1920,1 0 0,-1-1 0,1 1 0,-1 0 1,0-1-1,0 1 0,0 0 0,0-1 0,0 0 1,-1 1-1,1-3 0,0-13-7510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7.723"/>
    </inkml:context>
    <inkml:brush xml:id="br0">
      <inkml:brushProperty name="width" value="0.025" units="cm"/>
      <inkml:brushProperty name="height" value="0.025" units="cm"/>
    </inkml:brush>
  </inkml:definitions>
  <inkml:trace contextRef="#ctx0" brushRef="#br0">41 0 14221,'0'0'10154,"-23"61"-6470,18-37-1090,-1 2-1185,1-2-704,3-2-705,2-1 0,0-2 0,0-4 0,4-6-480,4 0-1859,-5-6-2209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8.051"/>
    </inkml:context>
    <inkml:brush xml:id="br0">
      <inkml:brushProperty name="width" value="0.025" units="cm"/>
      <inkml:brushProperty name="height" value="0.025" units="cm"/>
    </inkml:brush>
  </inkml:definitions>
  <inkml:trace contextRef="#ctx0" brushRef="#br0">200 1 22677,'0'0'2691,"-51"70"-897,28-34-833,-1 1-609,0 0 64,2-3 65,5-5-161,2-3-160,4-9-96,4-5 32,3-5 0,2-5-128,2-5-4516,0-13-1089,2-6-3652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8.426"/>
    </inkml:context>
    <inkml:brush xml:id="br0">
      <inkml:brushProperty name="width" value="0.025" units="cm"/>
      <inkml:brushProperty name="height" value="0.025" units="cm"/>
    </inkml:brush>
  </inkml:definitions>
  <inkml:trace contextRef="#ctx0" brushRef="#br0">112 48 18353,'0'0'2040,"-10"-1"303,7 1-2149,-1 0 1,1-1-1,0 1 0,-1 0 1,1 1-1,-1-1 0,1 1 0,0-1 1,-1 1-1,1 0 0,0 0 1,0 1-1,0-1 0,0 0 0,0 1 1,0 0-1,0 0 0,0 0 1,1 0-1,-1 0 0,1 1 0,-1-1 1,1 1-1,0-1 0,0 1 1,0 0-1,1 0 0,-1 0 0,0 0 1,1 0-1,0 0 0,-1 4 1,-1 2 145,0-1 0,1 0 1,0 1-1,1 0 0,-1 14 0,1-21-292,1 0 0,0 0 0,0 0 0,0 0 0,0 0-1,0-1 1,1 1 0,-1 0 0,0 0 0,1 0-1,0 0 1,-1-1 0,1 1 0,0 0 0,0-1-1,0 1 1,0-1 0,0 1 0,0-1 0,0 1-1,0-1 1,1 1 0,-1-1 0,1 0 0,-1 0-1,1 0 1,-1 0 0,1 0 0,0 0 0,-1 0-1,1-1 1,3 2 0,1-2-48,0 1 0,0-1 0,0 0 0,0-1 0,0 1 0,-1-1 0,1-1 0,0 1 0,0-1 0,0 0 0,-1 0 0,1 0 0,-1-1 0,0 0 0,0 0 0,0 0 0,0-1 0,0 0 0,-1 0 0,1 0 0,-1 0 0,5-7 0,-4 5 0,-1 0 0,1-1 0,-1 1 0,0-1 0,-1 0 0,1 0 0,-2-1 0,1 1 0,-1-1 0,0 1 0,0-1 0,-1 0 0,0 1 0,0-1 0,-1 0 0,-1-13 0,1 20 0,0 0 0,-1-1 0,1 1 0,0-1 0,-1 1 0,1 0 0,-1-1 0,0 1 0,1 0 0,-1-1 0,0 1 0,0 0 0,0 0 0,0 0 0,0 0 0,0 0 0,0 0 0,0 0 0,0 0 0,0 0 0,-1 1 0,1-1 0,0 0 0,0 1 0,-1-1 0,1 1 0,-1-1 0,1 1 0,0 0 0,-1-1 0,1 1 0,-1 0 0,1 0 0,-1 0 0,1 0 0,-1 0 0,1 1 0,0-1 0,-1 0 0,1 1 0,-1-1 0,1 1 0,0-1 0,-1 1 0,-1 1 0,-4 1 0,1 0 0,-1 0 0,1 1 0,0-1 0,0 1 0,0 1 0,-9 8 0,-15 33-2673,25-38 1433,2 1 0,-1 0 0,1 0 0,0 0 0,1 0 0,0 1 0,1-1 0,0 1 0,0-1 0,1 1 0,1 13 0,4-1-9426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8.766"/>
    </inkml:context>
    <inkml:brush xml:id="br0">
      <inkml:brushProperty name="width" value="0.025" units="cm"/>
      <inkml:brushProperty name="height" value="0.025" units="cm"/>
    </inkml:brush>
  </inkml:definitions>
  <inkml:trace contextRef="#ctx0" brushRef="#br0">109 45 18353,'0'0'2525,"-11"9"433,3-2-2511,-5 6 969,-1-1 0,-20 26-1,31-34-1224,0 0-1,0 0 0,1 1 1,-1-1-1,1 0 0,0 1 0,0 0 1,0-1-1,0 1 0,1 0 1,0 0-1,0 0 0,1 0 0,-1 0 1,1 0-1,0 0 0,1 5 1,-1-8-177,1-1 1,0 0 0,-1 1-1,1-1 1,0 0 0,0 0 0,0 0-1,0 0 1,0 1 0,0-1 0,0-1-1,0 1 1,1 0 0,-1 0-1,0 0 1,1-1 0,-1 1 0,0 0-1,1-1 1,-1 1 0,1-1-1,-1 0 1,1 1 0,-1-1 0,1 0-1,-1 0 1,1 0 0,-1 0 0,1 0-1,-1-1 1,1 1 0,1-1-1,3 1 27,-1-1 0,1 0-1,-1 0 1,1-1 0,-1 0 0,0 0-1,9-4 1,-7 1-41,0 1 0,0-1 0,-1 0 0,0-1 0,0 0 0,0 0 0,0 0 0,-1-1 0,0 1 0,-1-1 0,1 0 0,-1-1 0,-1 1 0,0-1 0,0 1 0,0-1 0,-1 0 0,0 0 0,0 0 0,-1-1 0,0 1 0,0 0 0,-1-1 0,-1-8 0,1 16-16,-1-1 1,1 0-1,-1 1 1,1-1-1,-1 0 1,0 1-1,0-1 1,0 1-1,0-1 1,0 1-1,0-1 1,0 1-1,0 0 0,0-1 1,-1 1-1,1 0 1,-1 0-1,1 0 1,-1 0-1,1 0 1,-1 0-1,1 1 1,-1-1-1,0 0 0,1 1 1,-1-1-1,0 1 1,0 0-1,1-1 1,-4 1-1,1 0-281,0 0-1,0 0 0,0 0 1,-1 1-1,1-1 1,0 1-1,0 0 0,0 0 1,0 1-1,0-1 0,0 1 1,-3 2-1,-5 4-8900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4.783"/>
    </inkml:context>
    <inkml:brush xml:id="br0">
      <inkml:brushProperty name="width" value="0.025" units="cm"/>
      <inkml:brushProperty name="height" value="0.025" units="cm"/>
    </inkml:brush>
  </inkml:definitions>
  <inkml:trace contextRef="#ctx0" brushRef="#br0">21 1 18802,'0'0'10474,"0"52"-9033,-6-21-416,-2 4-673,4-2-256,2-3-64,2-6 1,0-2-98,0-4-1312,2-5-1089,-2-3-1346,0-7-2017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5.253"/>
    </inkml:context>
    <inkml:brush xml:id="br0">
      <inkml:brushProperty name="width" value="0.025" units="cm"/>
      <inkml:brushProperty name="height" value="0.025" units="cm"/>
    </inkml:brush>
  </inkml:definitions>
  <inkml:trace contextRef="#ctx0" brushRef="#br0">1 63 8936,'0'0'15679,"9"-8"-12390,-2 2-2926,1 1 1,0-1-1,1 2 0,-1-1 1,1 1-1,0 0 1,0 1-1,0 0 1,0 1-1,1-1 0,-1 2 1,18-2-1,-1 1-265,69-1-24,-90 3-77,1 0 1,0 1-1,0-1 1,-1 1-1,1 0 1,0 1-1,-1 0 1,0 0-1,1 0 1,-1 0-1,0 1 1,8 5-1,-11-6 3,-1 0 0,1 0 0,-1 0 0,1 0 0,-1 0 0,0 0 0,0 1 0,0-1 0,0 0 0,0 1 0,0-1 0,-1 1 0,1-1 0,-1 1 0,0-1 0,0 1 0,0-1 0,0 1 0,0-1 0,0 1 0,-1-1 0,1 1 0,-1-1 0,0 1 0,1-1 0,-1 0 0,0 1 0,-1-1 0,1 0 0,0 0 0,-1 1 0,1-1 0,-4 3 0,-5 8 0,-1 0 0,0-1 0,-22 18 0,8-10 0,18-16 0,1 1 0,0 0 0,0 0 0,0 0 0,0 1 0,-8 11 0,15-16 0,0 0 0,0 0 0,0-1 0,0 1 0,0-1 0,0 1 0,0-1 0,0 1 0,0-1 0,0 0 0,0 1 0,0-1 0,0 0 0,0 0 0,1 0 0,-1 0 0,0 0 0,0 0 0,0 0 0,2-1 0,35 2 0,-35-1 0,-2 0 0,11 0-93,0 0 1,-1 0 0,1 1-1,-1 1 1,16 4-1,-24-5 72,-1 0 0,1 0 0,-1 0 0,1 0-1,-1 1 1,1-1 0,-1 1 0,0 0 0,0-1-1,0 1 1,0 0 0,0 0 0,0 0 0,0 1 0,-1-1-1,1 0 1,-1 1 0,1-1 0,-1 1 0,0-1-1,0 1 1,0 0 0,-1-1 0,1 1 0,-1 0-1,1 0 1,-1 0 0,0 3 0,0 1 46,-1 1 0,0 0 0,-1-1 0,0 1 0,0-1-1,0 0 1,-1 1 0,0-1 0,-1 0 0,0-1 0,0 1 0,0 0 0,0-1 0,-1 0 0,0 0 0,-1-1 0,1 1 0,-1-1 0,0-1 0,0 1-1,-8 4 1,3-2 27,-1 0 0,0 0 0,0-1-1,-1-1 1,1 0 0,-1 0-1,-1-1 1,1-1 0,0-1 0,-1 0-1,-18 1 1,29-3-46,1-1 1,0 1-1,0-1 1,0 0-1,0 1 1,0-1-1,0 0 1,0 0-1,0 0 1,0-1-1,0 1 1,0 0-1,1-1 1,-1 1-1,0-1 0,1 0 1,-1 1-1,1-1 1,0 0-1,0 0 1,0 0-1,0 0 1,0 0-1,0 0 1,0 0-1,0 0 1,1 0-1,-1-1 0,1 1 1,0 0-1,0-5 1,-1 4-66,1-1 1,-1 1 0,1-1-1,0 1 1,1-1-1,-1 1 1,0-1 0,1 1-1,0-1 1,0 1-1,0 0 1,0-1 0,1 1-1,-1 0 1,1 0-1,0 0 1,0 0 0,0 0-1,0 0 1,3-2-1,20-11-5172,1 1-2996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6.172"/>
    </inkml:context>
    <inkml:brush xml:id="br0">
      <inkml:brushProperty name="width" value="0.025" units="cm"/>
      <inkml:brushProperty name="height" value="0.025" units="cm"/>
    </inkml:brush>
  </inkml:definitions>
  <inkml:trace contextRef="#ctx0" brushRef="#br0">1 97 19827,'0'0'12614,"10"7"-12309,35 21-284,-42-27-21,-1 0 0,1 0 0,0-1 0,-1 1 0,1 0 0,0-1 0,0 0 0,-1 0 0,1 0 0,0 0 0,0 0 0,-1 0 0,1-1 0,0 1 0,-1-1 0,1 0 0,0 0 0,-1 0 0,1 0 0,-1 0 0,0-1 0,1 1 0,-1-1 0,0 0 0,0 1 0,0-1 0,0 0 0,0 0 0,2-4 0,0 2 0,-1 0 0,0 0 0,0-1 0,0 1 0,0-1 0,-1 0 0,0 0 0,0 0 0,0 0 0,-1 0 0,1-1 0,0-7 0,-2 12 0,-1 1 0,1 0 0,0-1 0,0 1 0,0 0 0,-1 0 0,1-1 0,0 1 0,0 0 0,-1-1 0,1 1 0,0 0 0,-1 0 0,1 0 0,0-1 0,-1 1 0,1 0 0,0 0 0,-1 0 0,1 0 0,0 0 0,-1 0 0,1-1 0,0 1 0,-1 0 0,1 0 0,0 0 0,-1 0 0,1 0 0,-1 0 0,1 1 0,0-1 0,-1 0 0,1 0 0,0 0 0,-1 0 0,1 0 0,0 0 0,-1 1 0,1-1 0,0 0 0,-1 0 0,1 0 0,0 1 0,0-1 0,-1 0 0,1 1 0,0-1 0,0 0 0,0 0 0,-1 1 0,-16 12 0,10-6 0,0 0 0,1 0 0,0 1 0,1 0 0,0 0 0,0 0 0,1 0 0,0 1 0,0 0 0,-4 18 0,8-26 0,1-1 0,-1 1 0,1 0 0,0 0 0,-1-1 0,1 1 0,0 0 0,-1-1 0,1 1 0,0 0 0,0-1 0,0 1 0,0-1 0,0 0 0,0 1 0,0-1 0,0 0 0,-1 1 0,1-1 0,0 0 0,0 0 0,0 0 0,0 0 0,0 0 0,0 0 0,0 0 0,0 0 0,2-1 0,33-1 0,32-8 0,-36 4 0,63-3 0,-93 9 0,0 0 0,-1 0 0,1 1 0,-1-1 0,1 0 0,-1 1 0,1-1 0,-1 1 0,1-1 0,-1 1 0,1 0 0,-1-1 0,0 1 0,1 0 0,-1 0 0,0 0 0,0 0 0,0 0 0,0 0 0,0 0 0,0 1 0,0-1 0,0 0 0,0 1 0,0-1 0,-1 0 0,1 1 0,-1-1 0,1 1 0,-1-1 0,1 1 0,-1 0 0,0-1 0,0 1 0,0-1 0,0 1 0,0-1 0,0 1 0,0-1 0,0 1 0,-1 0 0,1-1 0,0 1 0,-1-1 0,0 0 0,1 1 0,-1-1 0,0 1 0,0-1 0,1 0 0,-1 1 0,0-1 0,0 0 0,-1 0 0,1 0 0,0 0 0,-2 1 0,2-8 0,0 0 0,0 0 0,0 0 0,0-1 0,1 1 0,1-6 0,-2-25 0,0 16 0,1 0 0,4-33 0,-3 54 0,-1-1 0,0 1 0,0 0 0,1-1 0,-1 1 0,0-1 0,1 1 0,-1 0 0,0-1 0,1 1 0,-1 0 0,1 0 0,-1-1 0,1 1 0,-1 0 0,1 0 0,-1 0 0,0-1 0,1 1 0,-1 0 0,1 0 0,-1 0 0,1 0 0,-1 0 0,1 0 0,-1 0 0,1 0 0,-1 0 0,1 0 0,-1 0 0,1 0 0,-1 1 0,1-1 0,-1 0 0,1 0 0,-1 0 0,1 1 0,-1-1 0,0 0 0,1 1 0,-1-1 0,1 1 0,26 14 0,-22-11 0,5 0 0,-1 0 0,0-1 0,1 0 0,0-1 0,-1 0 0,1 0 0,0-1 0,0 0 0,0-1 0,0 0 0,0-1 0,0 0 0,0 0 0,0-1 0,0-1 0,17-6 0,-26 9 0,0 0 0,-1 0 0,1-1 0,0 1 0,0 0 0,-1-1 0,1 1 0,0 0 0,-1-1 0,1 1 0,0-1 0,-1 1 0,1-1 0,-1 1 0,1-1 0,-1 0 0,1 1 0,-1-1 0,1 0 0,-1 1 0,0-1 0,1 0 0,-1 1 0,0-1 0,1 0 0,-1 0 0,0 1 0,0-1 0,0 0 0,0 0 0,0 0 0,0 1 0,0-1 0,0 0 0,0 0 0,0 0 0,0 1 0,-1-1 0,1 0 0,0 0 0,-1 1 0,1-1 0,0 0 0,-1 0 0,0-1 0,-1 1 0,1-1 0,0 1 0,-1 0 0,1-1 0,-1 1 0,1 0 0,-1 0 0,1 0 0,-1 0 0,0 1 0,0-1 0,1 0 0,-1 1 0,0-1 0,0 1 0,-3-1 0,2 1 0,-1 0 0,1 0 0,0 0 0,0 1 0,0-1 0,0 1 0,0 0 0,0-1 0,0 2 0,0-1 0,0 0 0,0 1 0,0-1 0,1 1 0,-1 0 0,0 0 0,1 0 0,0 0 0,-1 0 0,1 0 0,0 1 0,0-1 0,-2 5 0,0-1 0,1 0 0,1 0 0,-1 1 0,1-1 0,1 1 0,-1-1 0,1 1 0,0 0 0,0-1 0,1 10 0,0-14-9,0-1-1,0 1 1,0 0-1,0-1 1,1 1-1,-1-1 1,1 1-1,-1-1 1,1 1-1,0-1 1,-1 1-1,1-1 1,0 0-1,0 1 1,0-1-1,0 0 1,0 0-1,0 0 1,0 0-1,1 0 1,1 2-1,1-1-73,0 0 0,0 0 0,1 0 1,-1-1-1,0 1 0,1-1 0,7 1 0,7 0-885,0-1-1,34-3 1,-50 2 779,8-1-1793,0-1 0,0 0 1,0 0-1,14-6 1,8-5-5157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6.545"/>
    </inkml:context>
    <inkml:brush xml:id="br0">
      <inkml:brushProperty name="width" value="0.025" units="cm"/>
      <inkml:brushProperty name="height" value="0.025" units="cm"/>
    </inkml:brush>
  </inkml:definitions>
  <inkml:trace contextRef="#ctx0" brushRef="#br0">119 1 4036,'0'0'26361,"-10"0"-25139,6-1-1189,-1 1 0,1 0 0,0 1-1,-1-1 1,1 1 0,0 0 0,-1 0 0,1 0-1,0 0 1,0 1 0,0 0 0,0 0 0,0 0-1,1 0 1,-1 1 0,1-1 0,-1 1 0,1 0-1,0 0 1,0 0 0,0 0 0,0 1-1,1-1 1,-1 1 0,1 0 0,0-1 0,0 1-1,0 0 1,1 0 0,-1 1 0,1-1 0,0 0-1,0 0 1,0 5 0,1-7-98,0-1 0,0 0-1,0 1 1,0-1 0,0 1 0,0-1-1,0 0 1,0 1 0,1-1 0,-1 0-1,0 1 1,1-1 0,-1 0 0,1 0-1,0 1 1,-1-1 0,1 0 0,0 0-1,0 0 1,0 0 0,0 0 0,0 0-1,0 0 1,0 0 0,0 0 0,2 1-1,0-1-318,0 0-1,1 0 0,-1 0 0,0 0 1,1-1-1,-1 1 0,0-1 1,1 0-1,-1 0 0,7 0 0,-1-1-677,-1-1 1,1 0-1,-1 0 0,0 0 0,0-1 0,0 0 0,0-1 0,13-7 0,4-10-6865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2.242"/>
    </inkml:context>
    <inkml:brush xml:id="br0">
      <inkml:brushProperty name="width" value="0.025" units="cm"/>
      <inkml:brushProperty name="height" value="0.025" units="cm"/>
    </inkml:brush>
  </inkml:definitions>
  <inkml:trace contextRef="#ctx0" brushRef="#br0">160 231 6854,'0'0'17388,"-8"-4"-15029,6 3-2251,0-1-29,-1 0 1,0 0-1,1 0 1,-1 1-1,0-1 1,0 1-1,0 0 1,0 0-1,0 0 1,0 0 0,0 1-1,0-1 1,0 1-1,0 0 1,-1 0-1,1 0 1,0 0-1,0 0 1,0 1-1,0 0 1,0-1-1,0 1 1,0 0 0,0 0-1,0 1 1,0-1-1,0 1 1,1-1-1,-1 1 1,-3 3-1,0 0-88,1 0 0,0 1 1,1-1-1,-1 1 0,1 0 0,0 0 0,0 0 0,1 1 0,0-1 0,0 1 0,1 0 1,0 0-1,0 0 0,-1 10 0,3-16 9,0-1 0,0 1 1,1 0-1,-1-1 0,0 1 1,1-1-1,-1 1 0,1-1 0,-1 1 1,1 0-1,-1-1 0,1 0 1,-1 1-1,1-1 0,-1 1 0,1-1 1,-1 0-1,1 1 0,0-1 1,-1 0-1,1 0 0,0 1 1,-1-1-1,1 0 0,0 0 0,-1 0 1,1 0-1,0 0 0,-1 0 1,1 0-1,0 0 0,-1 0 0,1 0 1,1-1-1,28-4 321,-12-1-48,-2-2 1,1 0-1,-1-1 1,0 0 0,-1-2-1,16-12 1,80-79 891,-93 84-1112,-1-1-1,-1 0 1,-1-1-1,-1-1 1,16-29-1,-27 38-52,-9 17 0,-12 16 0,16-18 0,-78 133 0,74-123 0,0-1 0,1 1 0,0 0 0,1 0 0,0 1 0,1-1 0,1 1 0,0 0 0,0 16 0,3-28 0,-1-1 0,0 1 0,1-1 0,0 1 0,-1-1 0,1 1 0,0-1 0,-1 0 0,1 1 0,0-1 0,0 0 0,0 1 0,0-1 0,0 0 0,1 0 0,-1 0 0,0 0 0,0 0 0,1 0 0,-1-1 0,1 1 0,-1 0 0,1-1 0,-1 1 0,1-1 0,-1 1 0,1-1 0,-1 0 0,1 1 0,-1-1 0,1 0 0,0 0 0,2-1 0,5 1 0,1 0 0,-1-1 0,0 0 0,17-4 0,-11 0 0,0-1 0,0 0 0,0-1 0,-1 0 0,0-2 0,0 1 0,23-21 0,-29 23 0,-1-1 0,1 0 0,-2 0 0,1 0 0,-1-1 0,0 0 0,0 0 0,-1-1 0,-1 1 0,1-1 0,-1 0 0,-1 0 0,1-1 0,1-11 0,-5 20 0,0 1 0,0 0 0,0-1 0,0 1 0,0-1 0,0 1 0,0 0 0,0-1 0,0 1 0,0 0 0,-1-1 0,1 1 0,0 0 0,0-1 0,0 1 0,-1 0 0,1 0 0,0-1 0,0 1 0,-1 0 0,1-1 0,0 1 0,-1 0 0,1 0 0,0 0 0,-1 0 0,1-1 0,0 1 0,-1 0 0,1 0 0,0 0 0,-1 0 0,1 0 0,-1 0 0,1 0 0,0 0 0,-1 0 0,1 0 0,0 0 0,-1 0 0,1 0 0,-1 0 0,1 0 0,0 0 0,-1 0 0,1 0 0,0 1 0,-1-1 0,1 0 0,-1 1 0,-21 9 0,-1 7 0,2 1 0,1 1 0,0 1 0,1 1 0,1 1 0,-27 43 0,30-32 0,15-32 0,0 0 0,0-1 0,0 1 0,0 0 0,0-1 0,1 1 0,-1 0 0,0-1 0,0 1 0,0 0 0,1-1 0,-1 1 0,0-1 0,1 1 0,-1 0 0,0-1 0,1 1 0,-1-1 0,1 1 0,-1-1 0,1 1 0,-1-1 0,1 0 0,-1 1 0,1-1 0,-1 1 0,1-1 0,0 0 0,-1 0 0,1 1 0,-1-1 0,1 0 0,0 0 0,-1 0 0,1 0 0,0 0 0,-1 0 0,1 0 0,0 0 0,-1 0 0,1 0 0,1 0 0,10 0-618,0-1-1,0 0 0,0-1 1,22-5 0,-12 0-2324,-1-1 1,0-2 0,29-16 0,-2-3-10933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6.979"/>
    </inkml:context>
    <inkml:brush xml:id="br0">
      <inkml:brushProperty name="width" value="0.025" units="cm"/>
      <inkml:brushProperty name="height" value="0.025" units="cm"/>
    </inkml:brush>
  </inkml:definitions>
  <inkml:trace contextRef="#ctx0" brushRef="#br0">90 1 14830,'0'0'8301,"-7"9"-5002,-2 4-2507,1 0 1,0 1-1,0-1 0,2 2 0,-1-1 0,2 1 0,-6 25 0,3 2-792,2-1 0,2 1 0,2 59 0,2-100 0,0 0 0,0 0 0,0 0 0,0 0 0,0 0 0,0-1 0,0 1 0,0 0 0,1 0 0,-1 0 0,0-1 0,1 1 0,-1 0 0,0 0 0,1-1 0,-1 1 0,1 0 0,-1 0 0,1-1 0,-1 1 0,1-1 0,0 1 0,-1-1 0,1 1 0,0-1 0,0 1 0,-1-1 0,1 1 0,1-1 0,0 1 0,0-1 0,0 0 0,0 0 0,0 0 0,-1-1 0,1 1 0,0 0 0,0-1 0,0 1 0,0-1 0,0 0 0,2-1 0,3-1 0,0-1 0,0-1 0,0 1 0,-1-1 0,8-7 0,24-35 0,13-13 0,-51 60 0,0 0 0,0 0 0,0 0 0,0 0 0,0-1 0,0 1 0,1 0 0,-1 0 0,0 0 0,0 0 0,0 0 0,0-1 0,1 1 0,-1 0 0,0 0 0,0 0 0,0 0 0,1 0 0,-1 0 0,0 0 0,0 0 0,0 0 0,1 0 0,-1 0 0,0 0 0,0 0 0,0 0 0,1 0 0,-1 0 0,0 0 0,0 0 0,0 0 0,1 0 0,-1 0 0,0 0 0,0 0 0,0 0 0,1 1 0,-1-1 0,0 0 0,0 0 0,0 0 0,0 0 0,0 0 0,1 1 0,-1-1 0,0 0 0,0 0 0,0 0 0,0 0 0,0 1 0,0-1 0,0 0 0,0 0 0,0 0 0,1 1 0,0 19 0,-6 23 0,1-29 0,1 0 0,1 0 0,-2 20 0,4-33 0,1 0 0,-1-1 0,0 1 0,0-1 0,1 1 0,-1-1 0,1 1 0,-1-1 0,0 1 0,1-1 0,-1 1 0,1-1 0,-1 1 0,1-1 0,-1 0 0,1 1 0,-1-1 0,1 0 0,0 1 0,-1-1 0,1 0 0,0 0 0,-1 0 0,1 1 0,-1-1 0,1 0 0,0 0 0,-1 0 0,1 0 0,0 0 0,-1 0 0,1 0 0,0-1 0,-1 1 0,1 0 0,0 0 0,-1 0 0,1-1 0,-1 1 0,1 0 0,-1-1 0,1 1 0,-1 0 0,2-1 0,28-14 0,-1-10 0,-19 15 0,0 2 0,1-1 0,0 1 0,20-10 0,-31 17 0,0 1 0,0 0 0,0 0 0,1 0 0,-1 0 0,0 0 0,0 0 0,1 0 0,-1 0 0,0 0 0,0 0 0,1 0 0,-1 0 0,0 0 0,0 0 0,1 0 0,-1 0 0,0 0 0,0 0 0,1 0 0,-1 0 0,0 0 0,0 0 0,1 1 0,-1-1 0,0 0 0,0 0 0,0 0 0,1 0 0,-1 0 0,0 1 0,0-1 0,0 0 0,0 0 0,1 0 0,-1 1 0,0-1 0,0 0 0,0 0 0,0 1 0,0-1 0,0 0 0,0 0 0,0 1 0,2 17 0,-8 17 0,5-34-37,1-1-1,0 1 1,-1-1-1,1 1 1,0 0 0,0-1-1,-1 1 1,1 0 0,0-1-1,0 1 1,0 0-1,0-1 1,0 1 0,0 0-1,0-1 1,0 1 0,0 0-1,0-1 1,1 1-1,-1 0 1,0-1 0,0 1-1,1 0 1,-1-1-1,0 1 1,1-1 0,-1 1-1,1 0 1,-1-1 0,0 1-1,1-1 1,-1 1-1,2 0 1,24 2-5782,-26-3 5782,9 0-11125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7.603"/>
    </inkml:context>
    <inkml:brush xml:id="br0">
      <inkml:brushProperty name="width" value="0.025" units="cm"/>
      <inkml:brushProperty name="height" value="0.025" units="cm"/>
    </inkml:brush>
  </inkml:definitions>
  <inkml:trace contextRef="#ctx0" brushRef="#br0">0 85 14253,'0'0'18108,"11"-5"-17766,25-15-272,-6 3-73,54-23 0,-83 40 3,0-1 0,-1 1 0,1 0 0,0-1 0,0 1 0,0 0 0,0 0 0,-1 0 0,1 0 0,0-1 0,0 1 0,0 0 0,0 0 0,0 1 0,-1-1 0,1 0 0,0 0 0,0 0 0,0 1 0,0-1 0,-1 0 0,1 1 0,0-1 0,0 0 0,-1 1 0,1-1 0,0 1 0,0 0 0,0 1 0,0-1 0,-1 1 0,1-1 0,-1 1 0,1 0 0,-1-1 0,1 1 0,-1 0 0,0-1 0,0 1 0,0 0 0,0-1 0,0 1 0,-1 1 0,-17 70 0,12-55 0,5-18 3,1 1 1,0-1-1,0 1 1,-1-1-1,1 1 1,0-1-1,0 1 0,0-1 1,0 1-1,0-1 1,0 1-1,-1-1 0,1 1 1,0-1-1,0 1 1,0-1-1,1 1 1,-1-1-1,0 1 0,0-1 1,0 1-1,0-1 1,0 1-1,1-1 1,-1 0-1,0 1 0,0-1 1,1 1-1,-1-1 1,1 1-1,12-8 43,14-24-1767,-17 12-5209,1-1-5102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8.007"/>
    </inkml:context>
    <inkml:brush xml:id="br0">
      <inkml:brushProperty name="width" value="0.025" units="cm"/>
      <inkml:brushProperty name="height" value="0.025" units="cm"/>
    </inkml:brush>
  </inkml:definitions>
  <inkml:trace contextRef="#ctx0" brushRef="#br0">15 36 19635,'0'0'12027,"8"5"-11093,1 0-898,-1-1-1,1 0 1,0-1 0,0 0-1,16 3 1,-23-5-37,-1-1 0,1 1 0,0-1 0,0 0 0,-1 0 0,1 0 0,0 0 0,0 0 0,-1 0 0,1 0 0,0 0 1,0-1-1,-1 1 0,1-1 0,0 1 0,0-1 0,-1 0 0,1 1 0,-1-1 0,1 0 0,-1 0 0,1 0 0,-1 0 0,0-1 0,1 1 1,-1 0-1,0-1 0,0 1 0,0 0 0,0-1 0,0 1 0,0-1 0,0 0 0,-1 1 0,1-1 0,-1 0 0,1 1 0,-1-1 0,1 0 1,-1 0-1,0 1 0,0-1 0,0 0 0,0 0 0,0-2 0,-1 3 1,1 0 0,-1 0 0,0-1 0,1 1 0,-1 0 0,0 0 0,0 0 0,1 0 0,-1 0 0,0 0 0,0 0 0,0 0 0,-1 0 0,1 0 0,0 1 0,0-1 0,0 0 0,-1 1 0,1-1 0,0 1 0,0-1 0,-1 1 0,1 0 0,0-1 0,-1 1 0,1 0 0,-1 0 0,1 0 0,0 0 0,-1 0 0,1 0 0,-2 1 0,-3-1 0,1 0 0,0 0 0,-1 1 0,1 0 0,0 0 0,-1 0 0,-8 4 0,10-2 0,0 0 0,0 1 0,0 0 0,0 0 0,0 0 0,1 0 0,-1 0 0,1 1 0,0-1 0,1 1 0,-1 0 0,1 0 0,0 0 0,0 0 0,-2 9 0,3-11 0,0 0 0,1 0 0,-1 0 0,1-1 0,-1 1 0,1 0 0,0 0 0,0 0 0,0 0 0,1 0 0,-1 0 0,1 0 0,0 0 0,-1-1 0,1 1 0,0 0 0,1-1 0,-1 1 0,0 0 0,1-1 0,-1 1 0,1-1 0,0 0 0,0 0 0,0 0 0,0 0 0,0 0 0,1 0 0,-1 0 0,4 2 0,4 0-260,0-1-1,1 1 1,-1-2 0,1 1 0,-1-1-1,1-1 1,12 0 0,45-1-5940,-66 0 5951,38-1-14730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1.102"/>
    </inkml:context>
    <inkml:brush xml:id="br0">
      <inkml:brushProperty name="width" value="0.025" units="cm"/>
      <inkml:brushProperty name="height" value="0.025" units="cm"/>
    </inkml:brush>
  </inkml:definitions>
  <inkml:trace contextRef="#ctx0" brushRef="#br0">130 139 15118,'1'-1'297,"-1"1"-1,0 0 1,0-1-1,0 1 1,0-1 0,0 1-1,0 0 1,0-1-1,0 1 1,0-1-1,0 1 1,-1-1-1,1 1 1,0 0-1,0-1 1,0 1-1,0 0 1,-1-1-1,1 1 1,0 0 0,0-1-1,-1 1 1,1 0-1,0-1 1,0 1-1,-1 0 1,1-1-1,0 1 1,-1 0-1,1 0 1,0 0-1,-1-1 1,1 1 0,-1 0-1,1 0 1,0 0-1,-1 0 1,1 0-1,-1 0 1,1 0-1,0 0 1,-1 0-1,-22 10 2396,-17 24-3326,35-28 719,-1 0 1,1 0-1,0 0 1,0 1-1,0-1 0,1 1 1,0 0-1,1 1 1,0-1-1,0 1 1,0-1-1,1 1 0,-3 15 1,6-22-76,-1-1-1,0 1 1,1 0 0,-1-1 0,0 1-1,1-1 1,-1 1 0,1 0 0,-1-1-1,1 1 1,-1-1 0,1 1 0,0-1-1,-1 0 1,1 1 0,0-1-1,-1 0 1,1 1 0,0-1 0,-1 0-1,1 0 1,0 1 0,-1-1 0,1 0-1,0 0 1,0 0 0,-1 0 0,1 0-1,0 0 1,0 0 0,-1 0 0,1 0-1,1-1 1,29-4 497,-16-1-450,-1 0-1,0-1 1,0-1 0,0 0 0,-1-1-1,0-1 1,-1 0 0,0 0-1,17-20 1,-10 8-9,-1-1 0,-1 0-1,-1-2 1,18-34 0,-30 53-48,-3 5 0,0 0 0,0 0 0,-1 0 0,1 0 0,0 0 0,0-1 0,-1 1 0,1 0 0,-1 0 0,1-1 0,-1 1 0,0 0 0,1-1 0,-1 1 0,0-1 0,0 1 0,0 0 0,0-3 0,-31 46 0,23-29 0,-1 1 0,1 1 0,1 0 0,1 0 0,0 0 0,1 0 0,1 1 0,0 0 0,-2 24 0,6-39 3,0 0 0,1 0 0,-1 0-1,1 0 1,-1 0 0,1 0 0,0 0 0,-1-1 0,1 1 0,0 0 0,-1 0-1,1-1 1,0 1 0,0 0 0,0-1 0,0 1 0,0-1 0,0 1 0,0-1-1,0 0 1,0 1 0,0-1 0,0 0 0,0 0 0,0 1 0,0-1 0,0 0-1,0 0 1,0 0 0,0 0 0,0 0 0,2-1 0,40-4-477,8-17-4005,-3-9-4655,-18 8 1089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1.461"/>
    </inkml:context>
    <inkml:brush xml:id="br0">
      <inkml:brushProperty name="width" value="0.025" units="cm"/>
      <inkml:brushProperty name="height" value="0.025" units="cm"/>
    </inkml:brush>
  </inkml:definitions>
  <inkml:trace contextRef="#ctx0" brushRef="#br0">111 0 8904,'0'0'15871,"-10"9"-13036,2-3-2230,-54 49 2348,59-53-2873,0 1 0,1 0 0,-1 0 0,1 0 0,0 0 0,0 0 0,0 0 0,0 1-1,0-1 1,1 1 0,-1-1 0,1 1 0,0-1 0,0 1 0,1 0 0,-1 0 0,1 0 0,-1-1 0,2 9 0,0-11-80,0 0 0,0 0 0,1 0 0,-1 0 0,1 0 0,-1 0 0,1 0 0,-1 0 0,1-1 0,-1 1 0,1-1 0,-1 1 0,1-1 0,0 1 0,-1-1 0,1 0 0,0 0 0,-1 0 0,1 0 0,0 0 0,2-1 0,40-2 0,-33-2 0,-1 1 0,1-2 0,-1 1 0,-1-1 0,1-1 0,-1 0 0,0 0 0,-1 0 0,0-1 0,0-1 0,0 1 0,-1-1 0,-1-1 0,1 1 0,5-13 0,-20 35 0,0-1 0,-20 23 0,-11 16 0,36-46 8,0 0 0,1 0 0,-1 0 1,1 0-1,0 1 0,0-1 0,1 1 0,-1-1 0,0 7 0,2-11-14,0 0-1,0-1 1,0 1-1,0 0 0,1 0 1,-1 0-1,0-1 1,0 1-1,0 0 0,1 0 1,-1-1-1,0 1 1,1 0-1,-1 0 0,1-1 1,-1 1-1,1-1 1,-1 1-1,1 0 0,-1-1 1,1 1-1,-1-1 1,1 1-1,0-1 0,0 1 1,2 0-34,-1-1 1,0 1-1,0-1 0,0 0 0,1 0 1,-1 0-1,0 0 0,0 0 1,1 0-1,-1 0 0,0-1 0,0 1 1,4-2-1,0-1-1120,0 0 0,0 0-1,-1 0 1,1-1 0,-1 0 0,0 0 0,0 0-1,0-1 1,0 1 0,-1-1 0,5-7 0,14-17-6949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1.803"/>
    </inkml:context>
    <inkml:brush xml:id="br0">
      <inkml:brushProperty name="width" value="0.025" units="cm"/>
      <inkml:brushProperty name="height" value="0.025" units="cm"/>
    </inkml:brush>
  </inkml:definitions>
  <inkml:trace contextRef="#ctx0" brushRef="#br0">101 1 5894,'0'0'18892,"-9"10"-15892,-2 1-2347,-1 0 206,1 0 0,0 1 0,1 1 1,-12 17-1,22-30-858,0 1-1,0-1 1,0 0 0,0 0-1,-1 1 1,1-1 0,0 0 0,0 0-1,0 1 1,0-1 0,0 0-1,0 0 1,0 1 0,0-1-1,0 0 1,0 0 0,0 1-1,0-1 1,1 0 0,-1 0 0,0 1-1,0-1 1,0 0 0,0 0-1,0 1 1,0-1 0,1 0-1,-1 0 1,0 0 0,0 1 0,0-1-1,1 0 1,-1 0 0,0 0-1,0 0 1,0 1 0,1-1-1,-1 0 1,0 0 0,0 0-1,1 0 1,19 4 9,30-3-15,-40-2 3,-7 1 2,-1 0 0,1 0 0,-1 0 0,1 0 0,0 1 0,-1-1 0,1 1 0,-1-1 0,1 1 0,-1 0 0,0 0 0,1 0 0,-1 0 0,0 1 0,1-1 0,-1 1 0,0-1 0,0 1 0,2 3 0,-3-4 0,0 1 0,0 0 0,-1 0 0,1-1 0,-1 1 0,0 0 0,1 0 0,-1 0 0,0 0 0,0 0 0,0 0 0,0-1 0,-1 1 0,1 0 0,0 0 0,-1 0 0,1 0 0,-1-1 0,0 1 0,0 0 0,1-1 0,-1 1 0,0 0 0,0-1 0,-1 1 0,1-1 0,0 0 0,-2 2 0,-2 4 0,-1-1 0,0-1 0,-1 1 0,1-1 0,-1 0 0,-13 8 0,17-11 0,0-1 0,0 1 0,-1 0 0,1-1 0,-1 0 0,1 0 0,-1 0 0,1 0 0,-1 0 0,1-1 0,-1 0 0,0 0 0,1 0 0,-1 0 0,0 0 0,1-1 0,-7-1 0,9 2-17,0-1 0,0 1-1,0-1 1,1 1 0,-1-1 0,0 1 0,1-1-1,-1 1 1,0-1 0,1 0 0,-1 1 0,1-1-1,-1 0 1,1 0 0,-1 1 0,1-1 0,0 0-1,-1 0 1,1 0 0,0 0 0,0 1 0,-1-1 0,1 0-1,0 0 1,0 0 0,0 0 0,0 0 0,0 0-1,0 1 1,1-1 0,-1 0 0,0 0 0,0 0-1,1 0 1,-1 0 0,0 1 0,1-1 0,-1 0-1,1 0 1,-1 1 0,1-1 0,0-1 0,1-1-522,1-1 0,-1 0 0,1 1 0,0 0 0,0-1 1,0 1-1,5-3 0,8-3-8697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3.083"/>
    </inkml:context>
    <inkml:brush xml:id="br0">
      <inkml:brushProperty name="width" value="0.025" units="cm"/>
      <inkml:brushProperty name="height" value="0.025" units="cm"/>
    </inkml:brush>
  </inkml:definitions>
  <inkml:trace contextRef="#ctx0" brushRef="#br0">109 208 6502,'0'0'17377,"3"-8"-13972,9-25-954,-12 32-2426,0 1-1,1 0 1,-1 0 0,0 0 0,0-1 0,0 1-1,0 0 1,0 0 0,0-1 0,0 1 0,0 0-1,0 0 1,1-1 0,-1 1 0,0 0-1,0 0 1,0 0 0,0-1 0,0 1 0,-1 0-1,1 0 1,0-1 0,0 1 0,0 0 0,0 0-1,0-1 1,0 1 0,0 0 0,0 0 0,0 0-1,-1-1 1,1 1 0,0 0 0,0 0 0,0 0-1,0-1 1,-1 1 0,1 0 0,0 0-1,0 0 1,-1 0 0,-10 3 954,-10 10 33,13-7-1012,0 1 0,1 1 0,-1-1 0,2 1 0,-1 0 0,1 1 0,0-1 0,1 1 0,0 1 0,1-1 0,0 1 0,0-1 0,1 1 0,0 0 0,-2 15 0,5-24 0,0 0 0,0 0 0,0 0 0,0 0 0,0 0 0,0 0 0,0 0 0,0-1 0,1 1 0,-1 0 0,0 0 0,1 0 0,-1 0 0,1 0 0,-1-1 0,1 1 0,-1 0 0,1 0 0,-1-1 0,1 1 0,0 0 0,-1-1 0,1 1 0,0-1 0,0 1 0,-1-1 0,1 1 0,2 0 0,-1 0 0,1-1 0,0 1 0,-1-1 0,1 0 0,0 0 0,0 0 0,-1 0 0,1 0 0,0 0 0,3-2 0,2 0 0,1 0 0,-1-1 0,0 0 0,0 0 0,14-9 0,-4-3 0,0 0 0,-1-2 0,-1 0 0,0 0 0,-2-2 0,0 0 0,-1 0 0,-1-2 0,-1 1 0,0-1 0,-2-1 0,0 0 0,10-45 0,-18 55 0,-4 11 0,-14 20 0,-16 37 0,25-42 0,0 0 0,2 1 0,0 0 0,0 0 0,2 0 0,0 1 0,0 0 0,2-1 0,0 1 0,0 21 0,2-35 0,0 0 0,0-1 0,1 1 0,-1 0 0,0 0 0,1 0 0,-1-1 0,1 1 0,0 0 0,0-1 0,0 1 0,0-1 0,0 1 0,0-1 0,0 1 0,0-1 0,0 0 0,1 1 0,-1-1 0,0 0 0,1 0 0,-1 0 0,1 0 0,0 0 0,-1 0 0,1-1 0,0 1 0,-1 0 0,1-1 0,0 0 0,0 1 0,-1-1 0,1 0 0,0 0 0,0 0 0,0 0 0,-1 0 0,1 0 0,0 0 0,0-1 0,2 0 0,1 0 0,1 0 0,-1 0 0,1-1 0,-1 0 0,0 0 0,0 0 0,0-1 0,0 1 0,0-1 0,0-1 0,-1 1 0,7-6 0,2-9 0,-1-2 0,13-29 0,-31 62 0,2-8 0,1 0 0,0 0 0,1 0 0,-1 1 0,1-1 0,0 1 0,0-1 0,1 1 0,0 0 0,0-1 0,0 1 0,0 0 0,1 0 0,0 0 0,2 11 0,-1-16 0,0 1 0,1-1 0,-1 0 0,1 1 0,-1-1 0,1 0 0,0 0 0,-1 0 0,1 0 0,0 0 0,0 0 0,0-1 0,0 1 0,-1 0 0,1-1 0,0 0 0,0 1 0,0-1 0,0 0 0,0 0 0,0 0 0,0 0 0,4-1 0,0 0 0,-1 1 0,1-1 0,-1 1 0,0-2 0,1 1 0,-1-1 0,9-3 0,9-16 0,-13 13 0,-14 32 0,3-23 0,1 0 0,-1 0 0,1 0 0,-1 0 0,1 1 0,0-1 0,-1 0 0,1 0 0,0 0 0,0 1 0,0-1 0,0 0 0,0 0 0,0 1 0,0-1 0,1 0 0,-1 0 0,0 1 0,1-1 0,-1 0 0,1 0 0,0 2 0,0-3 0,0 1 0,0-1 0,0 0 0,0 0 0,0 0 0,-1 0 0,1 0 0,0 0 0,0 0 0,0 0 0,0 0 0,0 0 0,0 0 0,0 0 0,0-1 0,0 1 0,0 0 0,0-1 0,-1 1 0,1-1 0,1 0 0,6-4 0,-1 1 0,0-2 0,0 1 0,-1-1 0,7-6 0,-10 8 0,0 0 0,0 0 0,0 0 0,-1 0 0,0-1 0,1 1 0,-2-1 0,1 1 0,0-1 0,-1 0 0,0 1 0,0-1 0,-1 0 0,1 0 0,-1 0 0,0 0 0,-1-5 0,2 9 0,-1 1 0,0-1 0,1 1 0,-1-1 0,1 1 0,-1-1 0,1 1 0,-1-1 0,1 1 0,-1-1 0,1 1 0,-1 0 0,1-1 0,-1 1 0,1 0 0,0 0 0,-1-1 0,1 1 0,-1 0 0,1 0 0,0 0 0,-1 0 0,1 0 0,0 0 0,-1 0 0,1 0 0,0 0 0,-1 0 0,1 0 0,-1 0 0,2 1 0,33 2 0,-25-2 0,41 2-1932,1-1-3717,-14-2-2593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3.550"/>
    </inkml:context>
    <inkml:brush xml:id="br0">
      <inkml:brushProperty name="width" value="0.025" units="cm"/>
      <inkml:brushProperty name="height" value="0.025" units="cm"/>
    </inkml:brush>
  </inkml:definitions>
  <inkml:trace contextRef="#ctx0" brushRef="#br0">129 243 18738,'0'0'4313,"-8"-1"-346,4 0-3766,0 0 1,0 0 0,0 0 0,0 1 0,0-1 0,-1 1 0,1 0 0,0 0 0,0 1 0,0-1 0,0 1-1,0 0 1,0 0 0,0 0 0,0 1 0,0 0 0,0-1 0,0 1 0,1 0 0,-1 1 0,1-1-1,0 1 1,0-1 0,0 1 0,0 0 0,0 0 0,-2 4 0,3-5-196,1 0-1,-1 0 1,1 1 0,0-1-1,0 0 1,0 1-1,0-1 1,0 0 0,0 1-1,1-1 1,-1 1 0,1 0-1,0-1 1,0 1 0,0-1-1,0 5 1,1-6-5,-1 1 1,1 0-1,0-1 0,-1 1 0,1-1 1,0 1-1,0-1 0,0 1 0,0-1 1,0 1-1,1-1 0,-1 0 0,0 0 1,0 0-1,1 0 0,-1 0 1,1 0-1,2 2 0,0-2-2,0 0 0,0 1-1,0-1 1,0-1 0,1 1 0,-1 0 0,0-1-1,0 0 1,0 0 0,1 0 0,-1-1 0,0 1-1,0-1 1,0 0 0,0 0 0,0-1 0,0 1-1,0-1 1,5-3 0,2-2 1,-1-1 0,-1 0 0,1-1 0,-2 0 0,1 0 0,-1-1 0,0 0 0,-1 0 0,8-16 0,7-16 0,17-48 0,-30 70 0,-8 16 0,3-4 0,-1 1 0,0-1 0,-1 1 0,0-1 0,0 0 0,0 0 0,0-10 0,-2 17 0,-1 1 0,1-1 0,0 1 0,0 0 0,-1-1 0,1 1 0,0-1 0,-1 1 0,1 0 0,0-1 0,-1 1 0,1 0 0,-1-1 0,1 1 0,-1 0 0,1 0 0,0-1 0,-1 1 0,1 0 0,-1 0 0,1 0 0,-1-1 0,1 1 0,-1 0 0,1 0 0,-1 0 0,1 0 0,-1 0 0,1 0 0,-1 0 0,1 0 0,-1 0 0,1 1 0,-1-1 0,1 0 0,-1 0 0,1 0 0,-1 1 0,1-1 0,-2 1 0,-21 8 0,13-3 0,1 0 0,-1 1 0,2 1 0,-1-1 0,1 1 0,-9 11 0,13-14 0,0 0 0,0 0 0,1 1 0,0-1 0,0 0 0,0 1 0,1 0 0,-1 0 0,2 0 0,-1 0 0,0 0 0,1 0 0,0 7 0,1-11 0,0-1 0,1 1 0,-1 0 0,1-1 0,0 1 0,-1-1 0,1 1 0,0-1 0,0 1 0,0-1 0,0 1 0,0-1 0,0 0 0,0 1 0,0-1 0,1 0 0,-1 0 0,0 0 0,1 0 0,-1 0 0,1-1 0,1 2 0,45 17 0,-23-9 0,-22-9-33,0 1 1,1-1-1,-1 1 0,0 0 1,0 0-1,0 0 1,0 1-1,0-1 0,-1 1 1,1-1-1,-1 1 0,0 0 1,1 0-1,-1 0 0,0 0 1,1 5-1,-1-1-302,0 0-1,-1 1 1,0-1-1,0 1 1,-1-1-1,0 11 1,0-4-360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3.910"/>
    </inkml:context>
    <inkml:brush xml:id="br0">
      <inkml:brushProperty name="width" value="0.025" units="cm"/>
      <inkml:brushProperty name="height" value="0.025" units="cm"/>
    </inkml:brush>
  </inkml:definitions>
  <inkml:trace contextRef="#ctx0" brushRef="#br0">135 0 17681,'0'0'5413,"-11"2"-1217,6-1-3742,-9 1 389,1 0 0,-1 2 0,-16 5 0,27-9-784,1 1 0,-1 0 0,1 0 0,0 0 0,-1 0 0,1 0 0,0 1 0,-1-1 0,1 1-1,0-1 1,0 1 0,0 0 0,0 0 0,1 0 0,-1 0 0,0 0 0,1 0 0,0 0 0,-1 0 0,1 1 0,0-1 0,0 1 0,0-1 0,0 1 0,1-1 0,-1 1 0,0 3 0,2-5-59,-1 0 0,1 0 0,0 0 0,-1 0 0,1 0 0,0 0 0,0 0 0,-1 0 0,1 0 0,0-1 0,0 1 0,0 0 0,0-1 0,0 1 0,0-1 0,0 1 0,0-1 0,0 1 0,0-1 0,1 0 0,-1 1 0,0-1 0,0 0 0,0 0 0,0 0 0,1 0 0,0 0 0,42 1 0,-37-1 0,95 0 0,-102 0 0,1 0 0,-1 0 0,1 0 0,-1 0 0,1 0 0,-1 0 0,1 0 0,0 0 0,-1 0 0,1 0 0,-1 0 0,1 0 0,-1 1 0,1-1 0,-1 0 0,1 0 0,-1 0 0,0 1 0,1-1 0,-1 0 0,1 1 0,-1-1 0,0 0 0,1 1 0,-1-1 0,1 1 0,-1-1 0,0 0 0,0 1 0,1-1 0,-1 1 0,0-1 0,0 1 0,0-1 0,1 1 0,-1-1 0,0 1 0,0-1 0,0 1 0,0-1 0,0 1 0,0-1 0,0 1 0,0 0 0,0-1 0,0 1 0,0-1 0,-1 1 0,1-1 0,0 1 0,0-1 0,0 1 0,-1-1 0,1 0 0,0 1 0,-1-1 0,1 1 0,0-1 0,-1 1 0,1-1 0,-1 1 0,-23 26 0,11-17 0,5-3 0,1-1 0,-1 0 0,0 0 0,0-1 0,-1 0 0,0 0 0,0-1 0,0 0 0,0-1 0,0 0 0,-16 3 0,25-6-100,-1 0 0,1 0 0,0 0 0,0 0 0,0 0 0,-1 0-1,1-1 1,0 1 0,0 0 0,0 0 0,-1 0 0,1 0 0,0 0 0,0 0 0,0-1 0,0 1 0,0 0 0,-1 0 0,1 0 0,0-1-1,0 1 1,0 0 0,0 0 0,0 0 0,0-1 0,0 1 0,0 0 0,0 0 0,0 0 0,0-1 0,0 1 0,0 0 0,0 0 0,0-1-1,0 1 1,0 0 0,0 0 0,0 0 0,0-1 0,0 1 0,0 0 0,0 0 0,0 0 0,0-1 0,1 1 0,-1 0 0,0 0-1,0 0 1,0 0 0,0-1 0,1 1 0,-1 0 0,0 0 0,0 0 0,0 0 0,0 0 0,1 0 0,-1-1 0,0 1 0,0 0 0,12-12-10601,7-2 376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4.374"/>
    </inkml:context>
    <inkml:brush xml:id="br0">
      <inkml:brushProperty name="width" value="0.025" units="cm"/>
      <inkml:brushProperty name="height" value="0.025" units="cm"/>
    </inkml:brush>
  </inkml:definitions>
  <inkml:trace contextRef="#ctx0" brushRef="#br0">101 219 12812,'0'0'12988,"-9"5"-11439,2 0-1259,-1 0 1,1 0 0,0 1-1,0 0 1,1 0 0,-1 0 0,-7 13-1,10-15-175,1 1 1,0 0-1,0-1 0,1 1 0,-1 1 1,1-1-1,0 0 0,1 1 0,-1-1 0,1 0 1,0 1-1,1 0 0,-1-1 0,1 1 1,1 9-1,-1-13-111,1 0 0,0 0 0,-1 0-1,1 0 1,0 0 0,0-1 0,0 1 0,1 0 0,-1-1 0,0 1 0,1-1 0,-1 1 0,1-1-1,-1 0 1,1 1 0,0-1 0,-1 0 0,1 0 0,0 0 0,0 0 0,0-1 0,0 1 0,0 0-1,-1-1 1,1 1 0,0-1 0,1 0 0,-1 0 0,0 0 0,0 0 0,0 0 0,2 0 0,2-1-4,0 1 0,0 0 1,0-1-1,-1 0 1,1-1-1,0 1 1,-1-1-1,1 0 0,-1-1 1,7-3-1,3-6 14,-1 0-1,0-2 1,-1 1-1,0-2 1,-1 0-1,-1 0 1,11-20-1,6-15 11,21-54-1,-45 95-14,0 0 0,0 1 0,-1-1 0,-1-1 0,0 1-1,0 0 1,0-1 0,-1-9 0,-1 18 5,0 1 1,0-1-1,0 1 0,-1-1 0,1 0 0,0 1 0,0-1 1,0 1-1,-1-1 0,1 0 0,0 1 0,-1-1 0,1 1 1,-1-1-1,1 1 0,-1 0 0,1-1 0,-1 1 1,1-1-1,-1 1 0,1 0 0,-1-1 0,1 1 0,-1 0 1,1 0-1,-1-1 0,0 1 0,1 0 0,-1 0 1,1 0-1,-1 0 0,0 0 0,1 0 0,-1 0 0,0 0 1,1 0-1,-1 0 0,0 0 0,1 0 0,-1 0 1,1 1-1,-1-1 0,0 0 0,1 0 0,-1 1 0,1-1 1,-1 0-1,1 1 0,-1-1 0,0 1 0,-31 18 128,20-9-139,1 1 1,1 0-1,0 1 0,0 0 1,-8 16-1,14-22-3,1-1-1,0 1 1,1 0 0,-1 0 0,1 0-1,0 0 1,0 0 0,1 0 0,0 0-1,0 1 1,0-1 0,1 1 0,0-1-1,0 1 1,2 5 0,-2-10 0,0-1 0,1 0 0,0 0 0,-1 0 0,1 0 0,0 0 0,-1 0 0,1-1 0,0 1 0,0 0 0,0 0 0,0 0 0,0-1 0,0 1 0,0-1 0,0 1 0,0-1 0,0 1 0,0-1 0,0 1 0,1-1 0,-1 0 0,0 0 0,0 1 0,0-1 0,2 0 0,38 0 0,-28 0 0,121-14 0,-133 15 0,-1-1 0,1 0 0,0 1 0,0-1 0,-1 1 0,1-1 0,-1 1 0,1-1 0,0 1 0,-1 0 0,1-1 0,-1 1 0,1 0 0,-1-1 0,0 1 0,1 0 0,-1 0 0,1-1 0,-1 1 0,0 0 0,0 0 0,0-1 0,1 1 0,-1 0 0,0 0 0,0 0 0,0 0 0,0-1 0,0 1 0,-1 0 0,1 0 0,0 0 0,0-1 0,0 1 0,-1 0 0,1 0 0,0-1 0,-1 1 0,1 0 0,-1 0 0,-13 36 0,1-10-572,7-9-2614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2.583"/>
    </inkml:context>
    <inkml:brush xml:id="br0">
      <inkml:brushProperty name="width" value="0.025" units="cm"/>
      <inkml:brushProperty name="height" value="0.025" units="cm"/>
    </inkml:brush>
  </inkml:definitions>
  <inkml:trace contextRef="#ctx0" brushRef="#br0">158 1 4228,'0'0'15156,"-10"2"-9967,-4 1-4352,0 1-1,0 0 1,0 1 0,0 1 0,1 0 0,0 0 0,0 2 0,-23 16 0,35-23-850,1-1 1,0 0-1,0 0 1,0 0-1,0 1 1,-1-1-1,1 0 0,0 0 1,0 0-1,0 1 1,0-1-1,0 0 1,0 0-1,0 1 0,0-1 1,0 0-1,0 0 1,0 1-1,0-1 1,0 0-1,0 0 1,0 1-1,0-1 0,0 0 1,0 0-1,0 1 1,0-1-1,0 0 1,0 0-1,0 1 0,0-1 1,0 0-1,1 0 1,-1 0-1,0 1 1,0-1-1,0 0 0,0 0 1,1 1-1,14 7-77,25 5 258,-32-11-239,3 2 86,65 23-145,-73-26 111,0 0 0,-1 0 1,1 1-1,0-1 1,-1 1-1,1-1 1,-1 1-1,1 0 1,-1 0-1,0 0 1,0 0-1,0 0 0,0 1 1,0-1-1,0 1 1,-1-1-1,1 1 1,-1 0-1,0-1 1,0 1-1,2 5 0,-4-6 53,0 1-1,0-1 0,0 1 0,0-1 0,0 1 0,0-1 0,-1 0 1,1 1-1,-1-1 0,1 0 0,-1 0 0,0 0 0,0 0 1,0-1-1,0 1 0,0 0 0,-1-1 0,1 1 0,0-1 0,-1 0 1,1 0-1,-1 0 0,1 0 0,-5 1 0,-68 17 820,71-18-849,-1 0-21,0 0 0,0 0 0,0 0 0,0-1 0,0 0 0,0 0 0,0 0 0,-5-2 0,10 2-165,-1-1 0,1 1 1,-1-1-1,1 0 1,0 1-1,-1-1 1,1 1-1,0-1 1,0 0-1,-1 1 1,1-1-1,0 0 1,0 1-1,0-1 1,0 0-1,0 0 1,0 1-1,0-1 1,0 0-1,0 1 1,0-1-1,0 0 1,1 1-1,-1-1 0,0 0 1,0 1-1,1-1 1,-1 0-1,0 1 1,1-1-1,-1 1 1,0-1-1,1 1 1,-1-1-1,1 1 1,-1-1-1,1 1 1,1-1-1,17-23-9405,5 3-6012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5.200"/>
    </inkml:context>
    <inkml:brush xml:id="br0">
      <inkml:brushProperty name="width" value="0.025" units="cm"/>
      <inkml:brushProperty name="height" value="0.025" units="cm"/>
    </inkml:brush>
  </inkml:definitions>
  <inkml:trace contextRef="#ctx0" brushRef="#br0">8 0 19731,'0'0'8514,"3"10"-6992,0 0-1272,-1 1 0,0 0 0,0-1 0,-2 1 0,1 0 0,-1-1 0,-1 1 0,1 0 0,-2-1 0,0 1 0,-3 11 0,2-14-250,1 1 0,0 0 0,1 0 0,-1 16 0,2-24 0,0 0 0,1 0 0,-1-1 0,1 1 0,-1-1 0,1 1 0,-1 0 0,1-1 0,-1 1 0,1-1 0,0 1 0,-1-1 0,1 1 0,0-1 0,-1 1 0,1-1 0,0 0 0,0 0 0,-1 1 0,1-1 0,0 0 0,0 0 0,0 0 0,-1 0 0,1 0 0,0 0 0,0 0 0,0 0 0,-1 0 0,1 0 0,0 0 0,0 0 0,0-1 0,0 1 0,33-8 0,-22 1 0,-1 1 0,-1-2 0,1 1 0,-1-2 0,12-12 0,15-12 0,-35 60 0,-12 6 0,7-25 0,1 1 0,0-1 0,0 0 0,0 1 0,0 9 0,3-17 0,-1-1 0,0 1 0,1-1 0,-1 1 0,0-1 0,1 1 0,-1-1 0,0 1 0,1-1 0,-1 1 0,1-1 0,-1 0 0,1 1 0,-1-1 0,1 0 0,0 1 0,-1-1 0,1 0 0,-1 0 0,1 1 0,0-1 0,-1 0 0,1 0 0,-1 0 0,1 0 0,0 0 0,-1 0 0,1 0 0,0 0 0,-1 0 0,1 0 0,-1 0 0,1 0 0,0 0 0,-1-1 0,1 1 0,0-1 0,28-8 0,-21 4 0,1-1 0,-1-1 0,-1 1 0,1-1 0,-1-1 0,0 1 0,-1-1 0,0-1 0,0 1 0,-1-1 0,0 0 0,0 0 0,-1 0 0,3-11 0,-27 73-788,16-45 378,0 1 1,1-1 0,-1 0 0,2 1-1,-1 0 1,1-1 0,-1 16-1,11-22-11030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6.368"/>
    </inkml:context>
    <inkml:brush xml:id="br0">
      <inkml:brushProperty name="width" value="0.025" units="cm"/>
      <inkml:brushProperty name="height" value="0.025" units="cm"/>
    </inkml:brush>
  </inkml:definitions>
  <inkml:trace contextRef="#ctx0" brushRef="#br0">82 0 18225,'0'0'8163,"1"9"-6749,-1 22-751,-1-1-1,-1 0 1,-1 0 0,-12 47-1,6-32 164,-5 65 0,14-88-896,0 10-207,-1-30 71,-2-19-36,-1-14-61,-1 0 0,-2 0 0,-11-31 0,61 71 2310,-35-8-2007,-1-1 0,1 1 0,-1-1 0,1-1 0,-1 1 0,0-1 0,1-1 0,-1 1 0,0-1 0,1-1 0,-1 1 0,-1-1 0,1 0 0,0-1 0,11-7 0,-9 3 0,0 0 0,-1 0 0,1-1 0,-2 0 0,1 0 0,-2-1 0,1 0 0,-1 0 0,6-16 0,6-22 0,-14 34 0,-12 34 0,-6 17 0,-37 105 0,46-123 0,1 0 0,0 1 0,1-1 0,1 1 0,1 29 0,1-48 0,0 0 0,0-1 0,0 1 0,0 0 0,0-1 0,0 1 0,0 0 0,0-1 0,1 1 0,-1 0 0,0-1 0,0 1 0,1-1 0,-1 1 0,0 0 0,1-1 0,-1 1 0,1-1 0,-1 1 0,1-1 0,-1 1 0,1-1 0,-1 1 0,1-1 0,-1 0 0,1 1 0,0-1 0,-1 0 0,1 1 0,-1-1 0,1 0 0,0 0 0,-1 0 0,1 0 0,0 1 0,-1-1 0,1 0 0,0 0 0,0 0 0,-1 0 0,1-1 0,0 1 0,-1 0 0,1 0 0,0 0 0,-1 0 0,1-1 0,1 0 0,0 1 0,1-2 0,-1 1 0,1 0 0,-1 0 0,0-1 0,1 1 0,-1-1 0,0 0 0,0 0 0,0 0 0,2-3 0,2-5 0,-1 1 0,0-1 0,-1-1 0,0 1 0,-1 0 0,0-1 0,3-22 0,-1-77 0,-5 108 0,-2-4 0,-1 13 0,-2 13 0,5-18 0,0-1 0,0 1 0,0 0 0,1-1 0,-1 1 0,0-1 0,1 1 0,-1-1 0,1 1 0,-1-1 0,1 1 0,0-1 0,-1 0 0,1 1 0,0-1 0,0 0 0,0 1 0,0-1 0,0 0 0,0 0 0,0 0 0,1 0 0,1 1 0,-1-1 0,1 0 0,0 1 0,0-2 0,0 1 0,0 0 0,0 0 0,0-1 0,0 0 0,0 0 0,0 0 0,5 0 0,0-1 0,0 0 0,0-1 0,0 0 0,0 0 0,0-1 0,-1 0 0,1 0 0,12-8 0,-12 6 0,-1 0 0,0-1 0,0 1 0,0-2 0,-1 1 0,0-1 0,0 1 0,-1-2 0,0 1 0,0-1 0,-1 1 0,0-1 0,0 0 0,-1-1 0,0 1 0,3-11 0,-9 8 0,-2 15 0,5-4 0,-8 8 0,1 0 0,0 1 0,0 0 0,1 0 0,0 0 0,0 1 0,1 0 0,1 0 0,-6 17 0,4-8 0,1 0 0,1 1 0,0-1 0,-1 33 0,5-48 0,0 0 0,0-1 0,0 1 0,0 0 0,1 0 0,0-1 0,-1 1 0,1 0 0,1-1 0,-1 1 0,0-1 0,1 1 0,0-1 0,0 0 0,0 0 0,0 0 0,0 0 0,3 3 0,-2-4 0,0 0 0,0 0 0,0-1 0,0 1 0,0-1 0,0 0 0,0 0 0,0 0 0,0 0 0,1 0 0,-1-1 0,0 1 0,1-1 0,-1 0 0,0 0 0,1 0 0,-1-1 0,0 1 0,1-1 0,-1 0 0,4-1 0,1-2 0,1 1 0,-1-2 0,0 1 0,0-1 0,0-1 0,0 1 0,-1-1 0,0 0 0,-1-1 0,1 0 0,9-14 0,-8 12 0,-1-2 0,0 1 0,-1-1 0,0 0 0,0 0 0,-1-1 0,-1 0 0,5-17 0,-11 17 0,-9 21 0,-9 20 0,16-21 0,0 0 0,1 0 0,0 1 0,0 0 0,1-1 0,0 1 0,0 0 0,1 0 0,0 0 0,1 0 0,1 17 0,-1-25-5,0 0 0,0 0 0,1 0 0,-1 0 0,0 0 0,1 0 0,-1 0 0,1 0 1,-1 0-1,1 0 0,-1 0 0,1-1 0,0 1 0,-1 0 0,1 0 0,0-1 0,0 1 0,-1 0 0,1-1 0,0 1 0,0 0 0,0-1 0,0 0 0,0 1 0,0-1 1,0 1-1,0-1 0,0 0 0,0 0 0,0 0 0,0 1 0,0-1 0,0 0 0,0 0 0,0-1 0,2 1 0,-1 0-96,0-1-1,0 1 0,0 0 1,-1-1-1,1 0 0,0 1 1,0-1-1,-1 0 0,1 0 1,0 0-1,-1 0 1,1 0-1,-1-1 0,1 1 1,-1 0-1,0-1 0,1 1 1,-1-1-1,1-2 1,9-21-5820,-3-5-3688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6.725"/>
    </inkml:context>
    <inkml:brush xml:id="br0">
      <inkml:brushProperty name="width" value="0.025" units="cm"/>
      <inkml:brushProperty name="height" value="0.025" units="cm"/>
    </inkml:brush>
  </inkml:definitions>
  <inkml:trace contextRef="#ctx0" brushRef="#br0">1 0 8584,'0'0'22678,"4"59"-22582,5-46-417,1-1-2401,6-1-2948,0-3-2946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7.095"/>
    </inkml:context>
    <inkml:brush xml:id="br0">
      <inkml:brushProperty name="width" value="0.025" units="cm"/>
      <inkml:brushProperty name="height" value="0.025" units="cm"/>
    </inkml:brush>
  </inkml:definitions>
  <inkml:trace contextRef="#ctx0" brushRef="#br0">61 204 7111,'0'0'14723,"-7"10"-11435,2-4-2838,-30 44 2990,33-47-3234,0 0 0,1 0 1,-1 0-1,1 0 0,0 1 0,0-1 1,0 0-1,0 1 0,1-1 0,-1 1 1,1-1-1,0 0 0,0 1 0,0-1 1,0 1-1,0-1 0,2 5 0,-1-6-204,0-1 0,0 1 0,0-1 0,1 0-1,-1 0 1,0 1 0,1-1 0,-1 0 0,1 0 0,-1-1 0,1 1-1,-1 0 1,1 0 0,-1-1 0,1 1 0,0-1 0,0 1-1,-1-1 1,1 0 0,0 0 0,-1 1 0,1-1 0,0 0-1,0-1 1,-1 1 0,1 0 0,0 0 0,3-2 0,1 1-4,-1 0 1,1-1 0,-1 0-1,1 0 1,-1 0 0,1 0-1,7-6 1,-2-1 1,0-2 0,0 1 0,-1-1 0,-1-1 0,0 0 0,0 0 0,-1-1 0,-1 0 0,9-21 0,-8 14 0,0 0 0,-2 0 0,-1 0 0,0 0 0,-1-1 0,0-26 0,-3 46 0,-1 1 0,0-1 0,0 0 0,0 0 0,0 0 0,0 0 0,0 0 0,0 0 0,0 0 0,-1 0 0,1 0 0,0 0 0,0 1 0,-1-1 0,1 0 0,-1 0 0,1 0 0,-1 0 0,1 1 0,-1-1 0,1 0 0,-1 0 0,1 1 0,-1-1 0,0 1 0,0-1 0,0 0 0,-1 0 0,0 1 0,1 0 0,-1 0 0,1 0 0,-1 0 0,1 0 0,-1 0 0,1 0 0,-1 0 0,1 1 0,-1-1 0,1 1 0,-1-1 0,-2 2 0,-4 2 0,-1 1 0,1 0 0,0 0 0,-8 7 0,-3 4 0,1 0 0,-23 27 0,37-39 0,1 1 0,-1-1 0,1 1 0,0 0 0,0 0 0,0 0 0,1 1 0,0-1 0,0 0 0,0 1 0,0 0 0,1-1 0,0 1 0,0 0 0,1 0 0,0 6 0,0-10 0,1 0 0,0 0 0,-1 0 0,1 0 0,0-1 0,0 1 0,0 0 0,0-1 0,1 1 0,-1 0 0,0-1 0,1 1 0,-1-1 0,1 0 0,-1 0 0,1 1 0,0-1 0,-1 0 0,1 0 0,0-1 0,0 1 0,0 0 0,0-1 0,0 1 0,0-1 0,0 1 0,3-1 0,64 4 0,-54-4 0,24-1-12,-29 0 0,0 0 0,1 0 0,-1 1 0,1 1 0,-1 0 0,0 0 0,1 1 0,-1 0 0,0 1 0,10 4 0,-19-7 9,0 1-1,0 0 1,0 0 0,0 0 0,0 0 0,0 0-1,0 0 1,0 0 0,-1 0 0,1 0 0,0 0-1,-1 0 1,1 0 0,-1 1 0,1-1 0,-1 0-1,1 0 1,-1 1 0,0-1 0,0 0 0,0 1-1,0-1 1,0 0 0,0 1 0,0 0 0,-11 37 463,3-9-6149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7.438"/>
    </inkml:context>
    <inkml:brush xml:id="br0">
      <inkml:brushProperty name="width" value="0.025" units="cm"/>
      <inkml:brushProperty name="height" value="0.025" units="cm"/>
    </inkml:brush>
  </inkml:definitions>
  <inkml:trace contextRef="#ctx0" brushRef="#br0">29 28 19731,'0'0'10084,"10"7"-8194,4 1-1670,1-1-1,0-1 1,29 9 0,-40-14-208,0 0-1,-1-1 0,1 1 1,0-1-1,-1 0 0,1 1 1,0-2-1,0 1 0,-1 0 1,1-1-1,0 1 0,4-3 1,-6 2-11,-1 0 0,0 0 0,1 0 0,-1 0 1,0 0-1,0 0 0,1-1 0,-1 1 0,0 0 0,0-1 1,0 1-1,-1-1 0,1 1 0,0-1 0,-1 1 1,1-1-1,-1 0 0,1 1 0,-1-1 0,0 0 0,1 1 1,-1-1-1,0 0 0,0 1 0,0-1 0,0 0 0,-1 1 1,1-1-1,-1-2 0,0 3-1,0-1 0,0 1 0,0-1 0,0 1 0,0-1 0,0 1 0,0 0 0,0-1 0,-1 1 0,1 0 0,-1 0 0,1 0 0,-1 0 0,1 0 0,-1 0 0,1 1 0,-1-1 0,0 0 0,1 1 0,-1-1 0,0 1 0,0 0 0,1 0 0,-1-1 0,0 1 0,0 0 0,-2 1 0,-52 1 0,51-1 0,-1 1 0,1 0 0,0 0 0,-1 1 0,1 0 0,0 0 0,1 0 0,-1 0 0,1 1 0,-1-1 0,1 1 0,0 0 0,0 1 0,1-1 0,-1 1 0,1-1 0,0 1 0,0 0 0,1 0 0,-3 7 0,3-9 0,1 0 0,0 0 0,0 0 0,0 0 0,0 0 0,0 0 0,1 0 0,-1 0 0,1 0 0,0 0 0,0 1 0,0-1 0,0 0 0,1 0 0,-1 0 0,1 0 0,0 0 0,0 0 0,0 0 0,0 0 0,1 0 0,-1 0 0,1 0 0,-1-1 0,1 1 0,0 0 0,0-1 0,0 0 0,1 1 0,-1-1 0,1 0 0,-1 0 0,1-1 0,-1 1 0,1 0 0,6 2 0,0-1-342,0 0 1,1-1-1,-1 0 0,1 0 1,0-1-1,-1 0 0,1-1 1,0 0-1,0 0 0,-1-1 1,1-1-1,0 0 0,-1 0 1,14-5-1,8-9-7922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8.853"/>
    </inkml:context>
    <inkml:brush xml:id="br0">
      <inkml:brushProperty name="width" value="0.025" units="cm"/>
      <inkml:brushProperty name="height" value="0.025" units="cm"/>
    </inkml:brush>
  </inkml:definitions>
  <inkml:trace contextRef="#ctx0" brushRef="#br0">15 2 14446,'0'0'14424,"2"11"-12849,1 12-1188,-1 1 0,-1 0 0,-1-1 0,-1 1 0,-6 31 0,-7 61-387,19-142 0,0-1 0,-1 0 0,-2 0 0,-2-53 0,0 39 0,0 44 0,1 0 0,0 0 0,0-1 0,0 1 0,0 0 0,0-1 0,1 1 0,-1-1 0,1 0 0,-1 1 0,1-1 0,0 0 0,0 0 0,0 0 0,0 0 0,0 0 0,1-1 0,-1 1 0,0-1 0,1 1 0,-1-1 0,6 2 0,2 2 0,0-1 0,1-1 0,-1 1 0,18 2 0,-18-5 0,-1-1 0,1 1 0,-1-2 0,1 1 0,-1-1 0,1-1 0,-1 0 0,0 0 0,0-1 0,0 0 0,0 0 0,13-8 0,-17 8 0,0 1 0,0-1 0,-1 0 0,1-1 0,-1 1 0,0-1 0,0 0 0,0 0 0,-1 0 0,1-1 0,-1 1 0,0-1 0,0 0 0,-1 0 0,1 0 0,-1 0 0,0 0 0,-1 0 0,1-1 0,-1 1 0,0-1 0,0-10 0,-1 15 0,0 1 0,0-1 0,-1 1 0,1-1 0,0 1 0,0-1 0,-1 1 0,1-1 0,0 1 0,-1 0 0,1-1 0,-1 1 0,1 0 0,0-1 0,-1 1 0,1 0 0,-1-1 0,1 1 0,-1 0 0,1 0 0,-1 0 0,1-1 0,-1 1 0,1 0 0,-1 0 0,1 0 0,-1 0 0,0 0 0,1 0 0,-1 0 0,1 0 0,-1 0 0,1 0 0,-1 0 0,1 0 0,-1 1 0,1-1 0,-1 0 0,1 0 0,-1 0 0,1 1 0,-1-1 0,1 0 0,-1 1 0,-26 14 0,18-6 0,1 0 0,0 0 0,0 1 0,1 0 0,1 0 0,-1 0 0,2 1 0,-1 0 0,2 1 0,-1-1 0,2 1 0,-1 0 0,2-1 0,-1 2 0,0 19 0,3-30 2,0-1 0,1 1 0,-1 0 1,1-1-1,-1 1 0,1-1 0,-1 1 0,1-1 0,0 1 0,0-1 0,0 1 1,-1-1-1,2 0 0,-1 1 0,0-1 0,0 0 0,0 0 0,0 0 0,1 0 1,-1 0-1,3 1 0,0 1-10,1-1-1,0 0 1,-1-1 0,1 1 0,0-1 0,0 0-1,7 0 1,2 0-332,1 0 0,-1-2 0,1 0 0,19-4 0,3-7-5100,-2-5-2551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9.228"/>
    </inkml:context>
    <inkml:brush xml:id="br0">
      <inkml:brushProperty name="width" value="0.025" units="cm"/>
      <inkml:brushProperty name="height" value="0.025" units="cm"/>
    </inkml:brush>
  </inkml:definitions>
  <inkml:trace contextRef="#ctx0" brushRef="#br0">179 6 13164,'0'0'14062,"-9"-1"-10443,3-1-3535,0 1-1,0 1 1,0-1-1,0 1 1,0 0 0,0 0-1,0 1 1,1 0-1,-1 0 1,0 0-1,0 1 1,1-1-1,-1 1 1,1 1 0,-1-1-1,1 1 1,0 0-1,0 0 1,0 1-1,0-1 1,1 1-1,-5 5 1,5-5-84,0 1 0,0 0 0,1-1 0,-1 1 0,1 1 0,0-1 0,1 0 0,-1 1 0,1 0 0,0-1 0,1 1 0,-2 6 0,3-10 0,-1 0 0,1 0 0,0 0 0,0 0 0,0 0 0,0 0 0,1-1 0,-1 1 0,0 0 0,1 0 0,0 0 0,-1 0 0,1-1 0,0 1 0,0 0 0,0-1 0,0 1 0,0 0 0,0-1 0,0 1 0,0-1 0,1 0 0,-1 1 0,1-1 0,-1 0 0,1 0 0,-1 0 0,1 0 0,0 0 0,0 0 0,-1 0 0,1-1 0,0 1 0,0-1 0,0 1 0,0-1 0,-1 0 0,1 0 0,4 0 0,0 1 0,0-1 0,0-1 0,1 1 0,-1-1 0,0 0 0,0 0 0,0-1 0,0 0 0,-1 0 0,1 0 0,0-1 0,-1 0 0,0 0 0,1 0 0,-1-1 0,0 1 0,-1-1 0,1 0 0,6-9 0,-1 2 0,-2 0 0,0 0 0,0-1 0,-1-1 0,0 1 0,-1-1 0,7-23 0,-23 65 0,4-14 0,1 0 0,1 1 0,0 0 0,1-1 0,-2 32 0,5-44-45,0 1 0,0-1 0,0 1 0,1-1 0,-1 0 0,1 1-1,0-1 1,0 1 0,0-1 0,0 0 0,1 0 0,-1 0 0,1 0 0,0 0 0,0 0 0,0 0 0,3 3 0,-3-4-103,1-1 0,-1 1 1,1-1-1,-1 1 1,1-1-1,0 0 1,0 0-1,-1 0 1,1-1-1,0 1 1,0-1-1,0 1 1,0-1-1,0 0 1,0 0-1,0-1 1,-1 1-1,1 0 0,0-1 1,0 0-1,4-1 1,18-11-6387,1-10-2926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9.558"/>
    </inkml:context>
    <inkml:brush xml:id="br0">
      <inkml:brushProperty name="width" value="0.025" units="cm"/>
      <inkml:brushProperty name="height" value="0.025" units="cm"/>
    </inkml:brush>
  </inkml:definitions>
  <inkml:trace contextRef="#ctx0" brushRef="#br0">75 0 16688,'0'0'9043,"-8"13"-6176,-1 0-2346,1 1 0,0 0 0,1 1 0,0 0 1,1 0-1,1 0 0,-5 25 0,7-15-521,0 1 0,2 35 0,1-53 0,1 1 0,0-1 0,0 1 0,1-1 0,0 1 0,0-1 0,1 0 0,0 0 0,1 0 0,7 13 0,-11-21-71,1 1 0,-1-1-1,0 1 1,1 0 0,-1-1 0,0 1 0,1-1-1,-1 1 1,1-1 0,-1 1 0,1-1 0,-1 0-1,1 1 1,-1-1 0,1 1 0,0-1 0,-1 0-1,1 0 1,-1 1 0,1-1 0,0 0 0,-1 0-1,1 0 1,0 0 0,-1 0 0,1 1 0,0-1-1,-1-1 1,1 1 0,0 0 0,-1 0 0,1 0-1,0 0 1,-1 0 0,1-1 0,0 1 0,-1 0-1,1 0 1,-1-1 0,1 1 0,-1 0 0,2-2-1,14-23-6593,-6 1-1481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9.885"/>
    </inkml:context>
    <inkml:brush xml:id="br0">
      <inkml:brushProperty name="width" value="0.025" units="cm"/>
      <inkml:brushProperty name="height" value="0.025" units="cm"/>
    </inkml:brush>
  </inkml:definitions>
  <inkml:trace contextRef="#ctx0" brushRef="#br0">0 45 12748,'0'0'16031,"10"8"-13970,-2-2-1892,1 0 0,-1 0 0,1-1 0,1-1 0,-1 1 0,1-1 0,19 4 0,-26-7-154,0 0 1,0 0-1,0-1 1,0 1 0,0-1-1,0 0 1,0 0-1,0 0 1,0 0-1,0 0 1,1-1-1,-1 0 1,0 1-1,0-1 1,-1 0 0,1 0-1,0-1 1,0 1-1,0-1 1,-1 1-1,1-1 1,-1 0-1,1 0 1,-1 0-1,0 0 1,0 0 0,0-1-1,0 1 1,0-1-1,0 1 1,-1-1-1,1 0 1,-1 0-1,0 1 1,0-1-1,2-5 1,-3 7-16,1 0 0,-1 0 0,1-1 0,-1 1 0,1 0 0,-1 0 0,0-1 0,1 1 0,-1 0 0,0-1 0,0 1 0,0 0 0,0 0 0,0-1 0,-1 1 0,1 0 0,0-1 0,0 1 0,-1 0 0,1 0 0,-1-1 0,1 1 0,-1 0 0,0 0 0,1 0 0,-1 0 0,0 0 0,0 0 0,0 0 0,0 0 0,0 0 0,0 0 0,0 0 0,0 1 0,0-1 0,0 0 0,0 1 0,0-1 0,-1 1 0,1-1 0,0 1 0,0 0 0,-1-1 0,1 1 0,0 0 0,0 0 0,-1 0 0,1 0 0,0 0 0,-2 0 0,-2 0 0,1 1 0,-1-1 0,1 1 0,-1 0 0,1 0 0,-1 1 0,1-1 0,0 1 0,0 0 0,-1 0 0,1 0 0,1 1 0,-7 4 0,3 1 0,0-1 0,1 2 0,0-1 0,1 1 0,0 0 0,0 0 0,1 0 0,0 1 0,1-1 0,-1 1 0,-2 18 0,5-24 0,1-1 0,-1 1 0,1 0 0,0 0 0,0-1 0,0 1 0,0 0 0,1-1 0,-1 1 0,1 0 0,0-1 0,0 1 0,0-1 0,1 1 0,-1-1 0,1 1 0,0-1 0,0 0 0,0 0 0,0 0 0,0 0 0,1 0 0,-1-1 0,1 1 0,0-1 0,0 1 0,0-1 0,0 0 0,0 0 0,1-1 0,-1 1 0,0-1 0,1 1 0,6 1 0,4-1-586,-1 0 1,0 0-1,0-1 0,1-1 1,-1 0-1,22-4 0,8-7-7998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0.838"/>
    </inkml:context>
    <inkml:brush xml:id="br0">
      <inkml:brushProperty name="width" value="0.025" units="cm"/>
      <inkml:brushProperty name="height" value="0.025" units="cm"/>
    </inkml:brush>
  </inkml:definitions>
  <inkml:trace contextRef="#ctx0" brushRef="#br0">71 39 6278,'0'0'21556,"-8"10"-21033,0 3-370,0 0-1,1 0 0,0 0 0,1 1 0,-7 23 0,9-28 2,2 0 0,0 0 1,0 0-1,0 1 1,1-1-1,1 1 1,-1-1-1,2 1 0,-1-1 1,1 1-1,4 17 1,-4-25-136,0 1 0,0-1 0,0 0 0,1 1 1,-1-1-1,0 0 0,1 0 0,-1 0 0,1 0 0,0 0 0,0 0 1,0 0-1,0-1 0,0 1 0,0-1 0,0 1 0,1-1 0,-1 0 1,3 2-1,0-2 36,0 0 0,0 0 0,0 0 0,0 0 0,1-1 1,-1 0-1,0 0 0,0 0 0,7-2 0,1-1 46,0 0 1,0-1-1,0 0 1,0-1-1,-1-1 1,19-11-1,-15 7-101,0-2 0,-1 0 0,21-21 0,-30 27 0,0-1 0,-1 1 0,0-1 0,0 0 0,0-1 0,-1 1 0,0-1 0,-1 0 0,0 0 0,3-11 0,-25 49 0,14-15 0,0 0 0,1 0 0,1 1 0,1 0 0,0 0 0,1-1 0,1 24 0,0-34 0,1-1 0,-1 0 0,1 1 0,0-1 0,0 0 0,1 1 0,-1-1 0,1 0 0,0 0 0,0 0 0,0 0 0,1-1 0,4 6 0,-5-7 0,0 0 0,1 0 0,0 0 0,-1-1 0,1 1 0,0-1 0,0 0 0,0 0 0,0 0 0,0 0 0,0 0 0,0 0 0,0-1 0,0 0 0,1 0 0,-1 1 0,0-2 0,0 1 0,0 0 0,0-1 0,5-1 0,-3 1 0,1-1 0,-1 0 0,1-1 0,-1 0 0,0 0 0,0 0 0,0 0 0,0-1 0,-1 1 0,1-1 0,-1-1 0,0 1 0,0 0 0,-1-1 0,1 0 0,-1 0 0,4-8 0,2-4 0,-1-1 0,0 0 0,9-37 0,0-36 0,-16 84 0,0-1 0,-1 0 0,0 0 0,0 0 0,-1 1 0,0-1 0,0 0 0,-1 0 0,-4-11 0,6 18-29,-1 0-1,1 0 1,0 0 0,0 0-1,-1 0 1,1 0 0,-1 1 0,1-1-1,-1 0 1,1 0 0,-1 0-1,0 1 1,1-1 0,-1 0-1,0 0 1,0 1 0,1-1-1,-1 1 1,0-1 0,0 1-1,0-1 1,0 1 0,0-1 0,0 1-1,1 0 1,-1 0 0,0-1-1,0 1 1,0 0 0,0 0-1,0 0 1,0 0 0,0 0-1,0 0 1,0 0 0,0 1 0,0-1-1,0 0 1,0 0 0,0 1-1,0-1 1,0 1 0,0-1-1,0 0 1,1 1 0,-1 0-1,0-1 1,0 1 0,0 0 0,0 0-1,-3 3-442,1 0 0,0 0 0,0-1 0,0 2-1,1-1 1,-1 0 0,1 0 0,-3 7 0,3 1-7109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2.942"/>
    </inkml:context>
    <inkml:brush xml:id="br0">
      <inkml:brushProperty name="width" value="0.025" units="cm"/>
      <inkml:brushProperty name="height" value="0.025" units="cm"/>
    </inkml:brush>
  </inkml:definitions>
  <inkml:trace contextRef="#ctx0" brushRef="#br0">44 0 17905,'0'0'6150,"-18"63"-3652,12-27-640,0 1-1025,1 6-257,1-4-255,0 0-257,4-4-161,0-7-1120,0-2-2018,0-8-897,0-8-1537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1.607"/>
    </inkml:context>
    <inkml:brush xml:id="br0">
      <inkml:brushProperty name="width" value="0.025" units="cm"/>
      <inkml:brushProperty name="height" value="0.025" units="cm"/>
    </inkml:brush>
  </inkml:definitions>
  <inkml:trace contextRef="#ctx0" brushRef="#br0">29 66 9865,'0'0'4794,"8"-9"-683,23-31-316,-20 23 831,-16 19-1300,-15 18-1765,12-7-1499,1 0-1,1 0 0,0 1 0,0 0 0,1 0 0,1 0 0,1 1 1,0-1-1,0 1 0,1 24 0,2-37-61,0-1 1,0 0-1,0 0 1,0 0-1,1 0 1,-1 0-1,1 1 1,-1-1-1,1 0 0,-1 0 1,1 0-1,-1 0 1,1 0-1,0 0 1,0 0-1,-1-1 1,1 1-1,0 0 0,0 0 1,0-1-1,0 1 1,0 0-1,0-1 1,0 1-1,0-1 1,0 1-1,0-1 0,0 0 1,1 1-1,-1-1 1,0 0-1,0 0 1,0 0-1,0 0 1,1 0-1,-1 0 0,0 0 1,0 0-1,0 0 1,0 0-1,0-1 1,1 1-1,-1-1 1,2 0-1,4-1-1,0 0 1,1 0-1,-1-1 0,0 0 1,12-7-1,-2-2 1,0-1 0,0-1 0,19-21 0,-29 28 0,0-1 0,-1-1 0,1 1 0,-1-1 0,-1 0 0,0-1 0,0 1 0,5-17 0,-35 53 0,10 0 0,-18 43 0,29-62 0,1 1 0,1-1 0,-1 1 0,2 0 0,-1 0 0,1 0 0,0-1 0,1 1 0,1 18 0,0-25-49,-1-1 1,1 0-1,-1 0 1,1 0-1,0 0 1,0 0-1,-1 0 0,1 0 1,0 0-1,0 0 1,0 0-1,0-1 1,0 1-1,0 0 0,0-1 1,0 1-1,0 0 1,1-1-1,-1 1 1,0-1-1,0 0 0,1 0 1,-1 1-1,0-1 1,0 0-1,1 0 1,-1 0-1,0 0 0,0 0 1,1 0-1,-1 0 1,2-1-1,1 1-547,1-1 1,-1 0-1,1 0 0,0 0 0,-1 0 1,0-1-1,8-3 0,9-11-8404,2-6-7149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1.978"/>
    </inkml:context>
    <inkml:brush xml:id="br0">
      <inkml:brushProperty name="width" value="0.025" units="cm"/>
      <inkml:brushProperty name="height" value="0.025" units="cm"/>
    </inkml:brush>
  </inkml:definitions>
  <inkml:trace contextRef="#ctx0" brushRef="#br0">159 55 14350,'0'0'10970,"6"-9"-9422,17-27-432,-24 36-1083,1 0-1,0 0 1,0 0 0,-1 1 0,1-1 0,0 0-1,0 0 1,-1 0 0,1 0 0,0 0 0,-1 0-1,1 0 1,0 0 0,0 0 0,-1 0 0,1 0-1,0 0 1,-1 0 0,1 0 0,0 0 0,-1 0-1,1 0 1,0 0 0,0 0 0,-1 0 0,1 0-1,0 0 1,0 0 0,-1-1 0,1 1 0,0 0-1,0 0 1,-1 0 0,1 0 0,0-1 0,0 1-1,-1 0 1,1 0 0,0-1 0,0 1 0,0 0-1,0 0 1,0-1 0,-1 1 0,1 0 0,0-1-1,0 1 1,0 0 0,0 0 0,0-1 0,0 1-1,0 0 1,0-1 0,0 1 0,0 0 0,0-1-1,0 1 1,0 0 0,0 0 0,0-1 0,0 1-1,1 0 1,-1-1 0,0 1 0,0 0 0,0 0-1,1-1 1,-23 9 219,8 0-71,0 2 0,1 0 0,0 0 0,1 2 0,0-1 0,-13 18 0,19-21-102,0-1 1,1 0-1,0 1 1,0 0 0,1 0-1,0 1 1,0-1-1,1 1 1,0 0-1,1 0 1,0 0-1,-2 16 1,4-24-82,0 0 1,0 0-1,0 0 0,1 0 0,-1 0 0,0-1 1,0 1-1,1 0 0,-1 0 0,0 0 1,1 0-1,-1 0 0,1 0 0,-1-1 1,1 1-1,0 0 0,-1 0 0,1-1 1,0 1-1,-1 0 0,1-1 0,0 1 1,0-1-1,0 1 0,-1-1 0,2 1 1,32 4-203,-23-5-45,0-1 1,-1-1-1,1 0 0,14-5 0,-8 0-1846,0-1 0,-1 0-1,0-1 1,0-1 0,-1-1-1,0 0 1,23-24 0,-4 1-3190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2.304"/>
    </inkml:context>
    <inkml:brush xml:id="br0">
      <inkml:brushProperty name="width" value="0.025" units="cm"/>
      <inkml:brushProperty name="height" value="0.025" units="cm"/>
    </inkml:brush>
  </inkml:definitions>
  <inkml:trace contextRef="#ctx0" brushRef="#br0">142 85 3908,'1'-9'8813,"0"3"-8192,0-1 722,-1 1-1,1 0 1,-1-1 0,0 1-1,-1-10 1,1 15-1181,-1 0 0,1 0 0,0 0 0,0 0 0,-1 0 0,1 0 0,0 0-1,-1 0 1,1 0 0,-1 0 0,0 1 0,1-1 0,-1 0 0,0 0 0,1 0 0,-1 1 0,0-1 0,0 0 0,1 1 0,-1-1 0,0 1-1,0-1 1,0 1 0,0-1 0,0 1 0,0 0 0,0-1 0,0 1 0,0 0 0,0 0 0,0 0 0,0 0 0,0 0 0,0 0 0,0 0 0,0 0-1,0 0 1,0 0 0,0 0 0,0 1 0,0-1 0,0 0 0,0 1 0,0-1 0,0 1 0,-1 0 0,-4 2-56,0 1 1,1-1 0,-1 1-1,1 0 1,0 1-1,0-1 1,0 1-1,1 0 1,0 0 0,0 1-1,0-1 1,-3 8-1,0-1 202,0 0 0,2 0 0,-1 1 0,-6 26 0,11-35-286,0 0 0,1-1 0,-1 1 0,1 0 0,0 0 0,0 0 0,0-1 0,0 1 0,2 7 0,-1-10-6,-1 1-1,1-1 0,0 1 1,-1-1-1,1 1 1,0-1-1,0 0 0,0 1 1,0-1-1,0 0 0,0 0 1,0 0-1,1 0 0,-1 0 1,0 0-1,1 0 0,1 1 1,3 0 21,1 0 0,0-1 1,0 0-1,0 0 1,0 0-1,0-1 0,0 0 1,14-2-1,25-7-91,-40 7 40,0 0 0,0 1 0,1 0 0,-1 0 1,0 0-1,0 1 0,1 0 0,-1 0 1,7 1-1,-12 0 17,1 0 0,-1 1 1,0-1-1,0 1 1,0-1-1,0 1 0,0-1 1,0 1-1,0 0 0,-1-1 1,1 1-1,0 0 0,-1 0 1,0 0-1,1-1 0,-1 1 1,0 0-1,0 0 0,0 0 1,0 0-1,0-1 0,0 1 1,-1 2-1,-4 46 109,-1-24-1614,-4 23-8062,16-63-446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2.677"/>
    </inkml:context>
    <inkml:brush xml:id="br0">
      <inkml:brushProperty name="width" value="0.025" units="cm"/>
      <inkml:brushProperty name="height" value="0.025" units="cm"/>
    </inkml:brush>
  </inkml:definitions>
  <inkml:trace contextRef="#ctx0" brushRef="#br0">132 1 23254,'0'0'4484,"-8"0"-1057,-5 1-3074,-1 0-1,1 1 0,-19 5 1,28-5-334,-1-1 0,1 1 0,1-1-1,-1 1 1,0 0 0,0 0 0,1 1 0,-5 3 0,7-5-18,0 0 0,0 0 0,0 0 0,0 1 0,0-1 0,0 0 0,0 1 0,1-1 0,-1 1 0,0-1-1,1 0 1,-1 1 0,1 0 0,0-1 0,-1 1 0,1-1 0,0 1 0,0-1 0,0 1 0,0 0 0,0-1 0,1 4 0,-1-5-1,1 1 0,0 0 0,-1 0 0,1 0 0,0-1 0,-1 1 0,1 0 0,0-1 0,0 1 0,0-1 0,-1 1 0,1-1 0,0 1 0,0-1 0,0 1 0,0-1 0,0 0 0,0 0 0,0 1 0,0-1 0,0 0 0,1 0 0,29 2 0,-26-2 0,42-1-302,-35 0 180,-1 0 1,0 1-1,1 0 0,-1 1 0,0 0 1,0 1-1,15 4 0,-25-6 128,-1 0-1,1 0 1,-1 1 0,1-1-1,-1 0 1,1 0 0,-1 0-1,1 1 1,-1-1 0,1 0-1,-1 1 1,1-1 0,-1 1-1,0-1 1,1 0 0,-1 1-1,0-1 1,1 1 0,-1-1-1,0 1 1,1-1 0,-1 1-1,0-1 1,0 1 0,0-1-1,0 1 1,1-1 0,-1 1-1,0 0 1,0-1 0,0 1-1,0-1 1,0 1 0,0-1-1,-1 2 1,-13 17 432,-27 10 196,29-22-665,0 0-1,-1 0 1,1-1-1,-1-1 1,0-1-1,-1 1 1,1-2 0,-26 4-1,39-7-100,0 0 0,0 0 1,0 0-1,-1 0 0,1 0 0,0 0 0,0 0 0,0 0 0,0 0 1,-1 0-1,1 0 0,0 0 0,0 0 0,0 0 0,-1-1 0,1 1 1,0 0-1,0 0 0,0 0 0,0 0 0,-1 0 0,1 0 0,0 0 1,0-1-1,0 1 0,0 0 0,0 0 0,0 0 0,0 0 0,-1 0 1,1-1-1,0 1 0,0 0 0,0 0 0,0 0 0,0-1 0,0 1 1,0 0-1,0 0 0,0 0 0,0 0 0,0-1 0,0 1 0,0 0 1,0 0-1,0 0 0,0-1 0,0 1 0,0 0 0,0-3-2046,0-9-9748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4.141"/>
    </inkml:context>
    <inkml:brush xml:id="br0">
      <inkml:brushProperty name="width" value="0.025" units="cm"/>
      <inkml:brushProperty name="height" value="0.025" units="cm"/>
    </inkml:brush>
  </inkml:definitions>
  <inkml:trace contextRef="#ctx0" brushRef="#br0">55 1 18065,'2'11'7052,"-3"18"-5296,1-27-1227,-4 53 988,-19 88 1,13-94-741,2 1-1,-2 70 1,13-117-777,5-12 0,4-13 0,-8 4 0,-1 1 0,0-1 0,-1 0 0,-1 0 0,-1 0 0,0 0 0,-6-34 0,1 43 0,1 20 0,1 20 0,3-31 0,-1 8 0,1 0 0,1-1 0,-1 1 0,1 0 0,0 0 0,4 11 0,-4-16 0,1-1 0,-1 0 0,0 0 0,1 0 0,-1 0 0,1 0 0,-1 0 0,1 0 0,0-1 0,0 1 0,0-1 0,0 1 0,0-1 0,0 0 0,0 0 0,1 1 0,-1-2 0,0 1 0,1 0 0,-1 0 0,1-1 0,-1 1 0,1-1 0,-1 0 0,3 0 0,2 1 0,0-1 0,0 0 0,-1-1 0,1 1 0,0-1 0,-1-1 0,1 1 0,-1-1 0,1 0 0,-1-1 0,0 1 0,0-1 0,0-1 0,0 1 0,0-1 0,8-7 0,2-4 0,-2 0 0,1-1 0,22-35 0,-36 51 0,-1 0 0,1 0 0,-1 1 0,0-1 0,1 0 0,-1 1 0,0-1 0,1 0 0,-1 1 0,0-1 0,0 1 0,1-1 0,-1 0 0,0 1 0,0-1 0,0 1 0,1-1 0,-1 1 0,0-1 0,0 1 0,0-1 0,0 1 0,0-1 0,0 1 0,0-1 0,0 1 0,0-1 0,0 0 0,0 1 0,0-1 0,-1 1 0,1 0 0,1 22 0,-5 1 0,3-17 0,0 0 0,0 1 0,0-1 0,1 0 0,0 1 0,2 7 0,-2-13 0,0-1 0,1 1 0,0 0 0,-1-1 0,1 1 0,0-1 0,0 1 0,0-1 0,0 1 0,0-1 0,0 1 0,0-1 0,0 0 0,1 0 0,-1 0 0,0 0 0,1 0 0,-1 0 0,1 0 0,-1 0 0,1 0 0,-1-1 0,1 1 0,0 0 0,0-1 0,-1 0 0,1 1 0,0-1 0,-1 0 0,4 0 0,3 1 0,1-1 0,-1 0 0,1-1 0,-1 0 0,1 0 0,-1-1 0,0 0 0,0-1 0,0 1 0,13-7 0,1-3 0,-1-1 0,25-20 0,11-6 0,-57 39 0,0 0 0,1 0 0,-1 0 0,0 0 0,1 0 0,-1 0 0,0 0 0,1 0 0,-1 0 0,0 1 0,1-1 0,-1 0 0,0 0 0,1 0 0,-1 0 0,0 1 0,0-1 0,1 0 0,-1 0 0,0 1 0,0-1 0,1 0 0,-1 0 0,0 1 0,0-1 0,0 0 0,1 1 0,-1-1 0,0 0 0,0 1 0,0-1 0,0 0 0,0 1 0,0-1 0,0 0 0,0 1 0,0-1 0,0 0 0,0 1 0,0-1 0,0 0 0,0 1 0,0-1 0,0 1 0,0-1 0,0 0 0,-1 1 0,1 18 0,-3-4 0,2-12 0,0 0 0,1 0 0,-1 0 0,1 0 0,0 0 0,0 0 0,0 0 0,0 0 0,1 6 0,0-8 0,-1-1 0,1 1 0,0 0 0,0 0 0,0 0 0,0 0 0,0 0 0,0-1 0,0 1 0,0 0 0,0-1 0,0 1 0,0-1 0,0 1 0,0-1 0,0 0 0,1 0 0,-1 1 0,0-1 0,0 0 0,0 0 0,1 0 0,-1 0 0,0 0 0,0 0 0,1 0 0,-1-1 0,0 1 0,0 0 0,2-1 0,6-2 0,0 1 0,0-1 0,-1-1 0,1 1 0,-1-2 0,1 1 0,9-8 0,-12 8 0,1-1 0,0 1 0,0 0 0,0 1 0,1-1 0,-1 1 0,1 1 0,0 0 0,0 0 0,12-1 0,-16 23 0,-4-18 0,0 0 0,0 0 0,0 0 0,0-1 0,0 1 0,0 0 0,0 0 0,1 0 0,-1 0 0,1 0 0,0 0 0,-1 0 0,1 0 0,1 1 0,1-2 0,-1 1 0,1-2 0,0 1 0,-1 0 0,1 0 0,0-1 0,0 0 0,0 1 0,-1-1 0,1 0 0,0 0 0,0-1 0,0 1 0,-1-1 0,5 0 0,45-18 0,-35 12 0,28-12 0,-31 12 0,0 1 0,1 0 0,-1 1 0,1 1 0,0 0 0,28-3 0,-43 7 0,1 0 0,-1 0 0,1 0 0,-1 1 0,1-1 0,-1 0 0,1 0 0,-1 1 0,0-1 0,1 0 0,-1 1 0,0-1 0,1 0 0,-1 1 0,0-1 0,1 1 0,-1-1 0,0 0 0,0 1 0,0-1 0,1 1 0,-1-1 0,0 1 0,0-1 0,0 1 0,0-1 0,0 1 0,0-1 0,0 1 0,0-1 0,0 1 0,0-1 0,0 1 0,0-1 0,0 1 0,0-1 0,0 0 0,-1 1 0,1-1 0,0 1 0,-1 0 0,-6 21 0,6-21 0,-4 18-354,5-18 264,0-1 0,-1 1 0,1-1 0,0 0 0,0 1 0,0-1 0,-1 1 0,1-1 0,0 1 0,0-1 0,0 1 0,0-1-1,0 0 1,0 1 0,0-1 0,0 1 0,0-1 0,0 1 0,0-1 0,0 1 0,1-1 0,-1 1 0,0-1 0,0 0 0,0 1 0,0-1 0,1 1 0,-1-1-1,0 0 1,1 1 0,-1-1 0,1 1 0,6-3-7058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5.960"/>
    </inkml:context>
    <inkml:brush xml:id="br0">
      <inkml:brushProperty name="width" value="0.025" units="cm"/>
      <inkml:brushProperty name="height" value="0.025" units="cm"/>
    </inkml:brush>
  </inkml:definitions>
  <inkml:trace contextRef="#ctx0" brushRef="#br0">0 32 14638,'0'0'6043,"8"-6"-2883,-1 3-2632,0-1 0,0 1 0,0 0 0,0 0 0,0 0 0,0 1-1,11-1 1,-16 2-483,0 1 0,0 0 0,0-1 0,0 1 0,0 0 0,0 0 0,0 1 0,0-1 0,0 0 0,-1 1 0,1-1 0,0 1 0,0-1 0,0 1 0,-1 0 0,1 0 0,0 0 0,-1 0 0,1 0 0,0 0 0,-1 0 0,0 1 0,1-1 0,-1 1 0,0-1 0,1 1 0,-1-1 0,0 1 0,0-1 0,0 1 0,-1 0 0,1 0 0,0 0 0,-1-1 0,1 1 0,-1 0 0,1 0 0,-1 0 0,0 0 0,0 0 0,0 2 0,-4 57 131,-1-13 85,5-48-248,0 1 0,0-1 0,0 1 1,0-1-1,0 1 0,0 0 0,0-1 0,1 1 0,-1-1 0,0 1 0,0-1 0,0 1 0,1-1 0,-1 1 0,0-1 0,1 1 0,-1-1 0,0 0 0,1 1 0,-1-1 0,1 1 0,-1-1 0,1 0 0,-1 1 0,1-1 0,-1 0 0,1 0 0,-1 1 0,1-1 0,-1 0 0,1 0 0,0 0 0,25-2 797,22-16 326,-40 12-1136,1 1 0,-1-1 0,-1 0 0,9-8 0,-14 11 0,0 1 0,1-1 0,-1 0 0,0 0 0,-1 1 0,1-1 0,0 0 0,-1-1 0,0 1 0,0 0 0,0 0 0,0-1 0,0 1 0,0 0 0,-1-6 0,0 8-8,0 0 1,-1 0-1,1 0 0,-1 0 1,1 0-1,-1 0 1,1 0-1,-1 0 0,1 0 1,-1 0-1,0 0 0,0 1 1,0-1-1,1 0 0,-1 1 1,0-1-1,0 0 1,0 1-1,0-1 0,0 1 1,0-1-1,0 1 0,0 0 1,0-1-1,0 1 0,0 0 1,-1 0-1,1 0 0,0 0 1,-1 0-1,-40-3-492,37 3 399,5 0-5,0 1 1,0-1 0,1 0-1,-1 0 1,0 0-1,0 0 1,0 0 0,0 0-1,0 0 1,0 0-1,0 1 1,0-1 0,0 0-1,1 0 1,-1 0-1,0 0 1,0 0 0,0 0-1,0 1 1,0-1-1,0 0 1,0 0 0,0 0-1,0 0 1,0 0-1,0 1 1,0-1-1,0 0 1,0 0 0,0 0-1,0 0 1,0 0-1,0 1 1,0-1 0,0 0-1,0 0 1,-1 0-1,1 0 1,0 0 0,0 0-1,0 1 1,0-1-1,0 0 1,0 0 0,0 0-1,0 0 1,-1 0-1,1 0 1,0 0 0,0 0-1,18 7-5739,1-7-289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6.393"/>
    </inkml:context>
    <inkml:brush xml:id="br0">
      <inkml:brushProperty name="width" value="0.025" units="cm"/>
      <inkml:brushProperty name="height" value="0.025" units="cm"/>
    </inkml:brush>
  </inkml:definitions>
  <inkml:trace contextRef="#ctx0" brushRef="#br0">43 1 12043,'0'0'20270,"-7"9"-19875,-23 31-336,29-39-59,1-1 0,-1 1 0,1 0 0,-1-1 0,1 1 0,0 0 0,-1-1 0,1 1 0,-1 0 0,1-1 0,0 1 0,0 0 0,0 0 0,-1 0 0,1-1 0,0 1 0,0 0 0,0 0 0,0-1 0,0 1 0,0 0 0,0 0 0,1 0 0,-1-1 0,0 1 0,0 0 0,0 0 0,1-1 0,-1 1 0,1 1 0,1-1 0,-1 0 0,0 0 0,1-1 0,-1 1 0,1 0 0,-1-1 0,1 1 0,-1-1 0,1 1 0,-1-1 0,1 0 0,0 1 0,2-1 0,48-5 0,-15-9 0,-32 11 0,1 0 0,0 1 0,0 0 0,0 0 0,0 0 0,0 1 0,8-1 0,-13 3 0,0-1 0,-1 1 0,1 0 0,-1 0 0,1 0 0,-1 0 0,1 0 0,-1 0 0,1 0 0,-1 0 0,0 0 0,0 0 0,0 1 0,0-1 0,1 0 0,-1 0 0,-1 0 0,1 0 0,0 0 0,0 0 0,0 0 0,0 0 0,-1 2 0,0-2 0,1 1 0,-1-1 0,1 1 0,0-1 0,0 1 0,0-1 0,0 1 0,0-1 0,0 1 0,0-1 0,0 1 0,1 0 0,-1-1 0,0 0 0,1 1 0,0-1 0,-1 1 0,1-1 0,0 0 0,-1 1 0,1-1 0,0 0 0,1 2 0,8-2 0,0-1 0,0 0 0,0-1 0,0 0 0,0 0 0,0-1 0,0 0 0,-1-1 0,1 0 0,-1 0 0,0-1 0,9-5 0,-6 3 0,-1 2 0,1-1 0,0 1 0,0 1 0,0 0 0,0 1 0,14-1 0,-25 3 0,-1 0 0,0 1 0,1-1 0,-1 0 0,0 1 0,1-1 0,-1 1 0,0-1 0,0 1 0,1-1 0,-1 1 0,0-1 0,0 1 0,0-1 0,0 1 0,0-1 0,1 1 0,-1-1 0,0 1 0,0-1 0,0 1 0,-1-1 0,1 1 0,0-1 0,0 1 0,0-1 0,0 1 0,0-1 0,0 1 0,-1-1 0,1 1 0,0-1 0,0 1 0,-1-1 0,1 1 0,0-1 0,-1 1 0,-9 20 0,5-11-1882,5-9 1778,-1-1 1,1 0-1,0 0 0,0 0 0,0 0 1,0 0-1,0 0 0,-1 1 0,1-1 0,0 0 1,0 0-1,0 0 0,0 0 0,0 0 0,0 1 1,0-1-1,0 0 0,0 0 0,0 0 1,0 0-1,0 1 0,0-1 0,0 0 0,0 0 1,0 0-1,0 1 0,0-1 0,0 0 0,0 0 1,0 0-1,0 0 0,0 1 0,0-1 1,0 0-1,0 0 0,0 0 0,0 0 0,1 1 1,-1-1-1,0 0 0,0 0 0,0 0 1,0 0-1,0 0 0,0 0 0,1 1 0,-1-1 1,0 0-1,0 0 0,1 0 0,7-3-8064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6.940"/>
    </inkml:context>
    <inkml:brush xml:id="br0">
      <inkml:brushProperty name="width" value="0.025" units="cm"/>
      <inkml:brushProperty name="height" value="0.025" units="cm"/>
    </inkml:brush>
  </inkml:definitions>
  <inkml:trace contextRef="#ctx0" brushRef="#br0">0 24 4004,'0'0'24786,"10"-5"-23393,-2 2-1124,1-1 0,0 1-1,0 1 1,0 0 0,16-2-1,-22 4-243,-1-1 0,0 1 0,0 0 0,0 0 0,0 0 0,0 0 0,0 1 0,0-1 0,0 0 0,0 1-1,0 0 1,0-1 0,0 1 0,-1 0 0,1 0 0,0 0 0,0 0 0,-1 0 0,1 1 0,0-1 0,-1 0 0,1 1-1,-1-1 1,0 1 0,1-1 0,-1 1 0,0 0 0,0 0 0,0-1 0,0 1 0,-1 0 0,1 0 0,0 0-1,-1 0 1,1 0 0,-1 0 0,0 0 0,1 4 0,-2-1-25,1 0 0,-1 0 0,0 0 0,0 0 0,0 0 0,-1 0 0,1 0 0,-1 0 0,0-1 0,-1 1 0,1 0 0,-1-1 0,0 0 0,0 0 0,0 0 0,-1 0 0,1 0 0,-1-1 0,0 0 0,0 1 0,-5 1 0,3 0 0,0 0 0,1 0 0,0 0 0,0 0 0,0 1 0,1 0 0,-1 0 0,1 0 0,-4 9 0,8-14 0,0-1 0,0 1 0,-1-1 0,1 1 0,0-1 0,0 0 0,0 1 0,0 0 0,0-1 0,0 1 0,0-1 0,0 1 0,0-1 0,0 1 0,0-1 0,0 1 0,0-1 0,1 1 0,-1-1 0,0 0 0,0 1 0,1-1 0,-1 1 0,0-1 0,0 1 0,1-1 0,-1 0 0,0 1 0,1-1 0,-1 0 0,1 1 0,0-1 0,20 7 0,31-9 0,-46 2 0,43-11-2146,-4-7-3420,-40 16 4790,28-13-7904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7.331"/>
    </inkml:context>
    <inkml:brush xml:id="br0">
      <inkml:brushProperty name="width" value="0.025" units="cm"/>
      <inkml:brushProperty name="height" value="0.025" units="cm"/>
    </inkml:brush>
  </inkml:definitions>
  <inkml:trace contextRef="#ctx0" brushRef="#br0">185 45 17296,'0'0'12716,"-9"-4"-12235,4 2-433,3 1-1,0-1 0,-1 1-1,0 0 1,1 0 0,-1 0 0,0 0 0,1 1 0,-1-1 0,0 1-1,0-1 1,0 1 0,1 0 0,-1 0 0,0 0 0,0 1 0,0-1-1,0 1 1,1-1 0,-1 1 0,0 0 0,1 0 0,-1 0 0,1 0-1,-1 1 1,1-1 0,-5 4 0,6-4-30,-14 11 201,0 1 0,-21 22 0,33-32-206,1-1 0,-1 1 0,1-1 0,0 1 0,0 0 0,0 0 1,1-1-1,-1 2 0,0-1 0,1 0 0,0 0 0,0 0 0,0 1 0,0-1 0,1 0 0,-1 1 0,1-1 0,0 0 1,0 1-1,0-1 0,0 1 0,1-1 0,0 5 0,1-6-12,-1 0 0,1-1 0,-1 1 0,1 0 0,0-1 0,0 0 0,-1 1 0,1-1 0,0 0 0,0 0 0,0 0 0,0 0 0,0 0 0,1-1 0,-1 1 0,0-1 0,0 1 0,0-1 0,1 0 0,3 0 0,52 0 0,-53-1 0,4 0 0,-1 0 0,0 0 0,1-1 0,-1-1 0,0 1 0,-1-1 0,1-1 0,0 1 0,-1-1 0,0-1 0,0 1 0,10-10 0,-12 10 0,0 0 0,-1 0 0,0-1 0,0 0 0,0 1 0,-1-2 0,0 1 0,1 0 0,-2-1 0,1 1 0,-1-1 0,0 0 0,0 0 0,0 1 0,-1-1 0,0-1 0,1-9 0,-3 14 1,1 0-1,0 0 1,-1 0 0,1 0-1,-1 0 1,0 0 0,1 0 0,-1 0-1,0 0 1,0 0 0,0 1-1,0-1 1,-1 0 0,1 1-1,0-1 1,-1 1 0,1-1 0,-1 1-1,0 0 1,1-1 0,-1 1-1,0 0 1,0 0 0,-2-1-1,0 1-7,0-1 0,0 1 0,0-1-1,0 1 1,0 0 0,0 1 0,0-1 0,0 1-1,0 0 1,0 0 0,-7 1 0,10-1-227,0 1 1,0-1-1,0 1 1,0-1-1,0 1 1,0 0-1,0 0 1,0-1-1,0 1 1,0 0-1,0 0 1,1 0-1,-1 0 1,0 0-1,1 0 1,-1 0-1,0 0 1,1 0-1,-1 0 1,1 1-1,0-1 1,-1 0-1,1 2 1,-1-1-963,1 1 1,-1-1-1,1 0 1,0 1-1,0-1 1,0 1 0,0-1-1,0 0 1,0 1-1,1-1 1,0 4-1,6 3-8829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7.655"/>
    </inkml:context>
    <inkml:brush xml:id="br0">
      <inkml:brushProperty name="width" value="0.025" units="cm"/>
      <inkml:brushProperty name="height" value="0.025" units="cm"/>
    </inkml:brush>
  </inkml:definitions>
  <inkml:trace contextRef="#ctx0" brushRef="#br0">90 1 14189,'0'0'17073,"-31"50"-15568,14-23-1505,1 1 0,3-2 0,5-2 0,3-2 0,5-6 0,0-2 0,0-9 0,8-4-2306,-1-1-1826,1-5-2210,3-13-6438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3.313"/>
    </inkml:context>
    <inkml:brush xml:id="br0">
      <inkml:brushProperty name="width" value="0.025" units="cm"/>
      <inkml:brushProperty name="height" value="0.025" units="cm"/>
    </inkml:brush>
  </inkml:definitions>
  <inkml:trace contextRef="#ctx0" brushRef="#br0">0 77 18706,'0'0'5728,"13"-8"-3817,-7 3-1708,3-1 0,0-1 0,0 2 0,0-1 0,1 2-1,-1-1 1,1 1 0,0 0 0,1 1 0,11-2-1,8 0 308,1 0-1,0 2 1,1 2-1,-1 0 1,0 3-1,35 5 0,-62-7-497,-1 1-1,1 0 1,-1 0-1,0 0 1,1 0-1,-1 1 0,0 0 1,0-1-1,1 1 1,-1 0-1,-1 1 0,1-1 1,0 0-1,0 1 1,-1 0-1,0-1 1,1 1-1,-1 0 0,0 0 1,0 0-1,-1 0 1,1 1-1,-1-1 0,0 0 1,1 1-1,-1-1 1,-1 1-1,1 0 1,0 4-1,-1-3-2,0 0-1,-1 1 0,0-1 1,0 0-1,0 1 1,-1-1-1,1 0 1,-1 0-1,0 0 1,-1 0-1,1-1 1,-1 1-1,0-1 1,0 1-1,0-1 1,-1 0-1,0 0 1,1-1-1,-6 4 1,-5 5 19,0-2 0,-1 0 0,-26 14 0,42-24-28,1 0 1,-1 0-1,0 0 0,1 0 0,-1 0 1,1 0-1,-1 1 0,1-1 0,-1 0 1,0 1-1,1-1 0,-1 1 0,0 0 1,0 0-1,1-1 0,-1 1 0,2 2 1,28 22-7,-18-14-14,-10-10-61,-1 1 0,1 0 1,-1 0-1,1 0 0,-1 0 0,0 0 1,1 1-1,-1-1 0,0 1 1,-1-1-1,1 1 0,0 0 0,-1 0 1,0 0-1,1 0 0,-1 0 1,0 3-1,-1-4 113,0 0 0,-1 0 0,1 1 0,-1-1 0,0 0 0,0 0 0,0-1 0,0 1 0,0 0 0,0 0 1,0 0-1,-1-1 0,1 1 0,-1 0 0,1-1 0,-1 0 0,0 1 0,1-1 0,-1 0 0,0 0 0,0 0 0,0 0 0,0 0 0,0 0 0,0 0 0,-2 0 0,-19 8 36,0-1 0,-1-1-1,0-1 1,0-2 0,0 0-1,0-1 1,-1-1-1,-47-3 1,69 0-81,1 1 1,0-1-1,0 0 0,0 1 1,0-1-1,0 0 1,0 0-1,0 0 0,0-1 1,0 1-1,0 0 0,1-1 1,-1 1-1,0-1 0,1 1 1,0-1-1,-1 0 1,1 0-1,0 0 0,0 0 1,0 0-1,0 0 0,0 0 1,0 0-1,0 0 0,1 0 1,-1 0-1,1-1 0,0 1 1,-1 0-1,1 0 1,0-1-1,1 1 0,-1 0 1,0 0-1,0 0 0,1-1 1,0 1-1,-1 0 0,1 0 1,0 0-1,0 0 1,0 0-1,0 0 0,0 0 1,1 0-1,-1 0 0,3-2 1,41-18-7409,-17 10 22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8.011"/>
    </inkml:context>
    <inkml:brush xml:id="br0">
      <inkml:brushProperty name="width" value="0.025" units="cm"/>
      <inkml:brushProperty name="height" value="0.025" units="cm"/>
    </inkml:brush>
  </inkml:definitions>
  <inkml:trace contextRef="#ctx0" brushRef="#br0">126 0 21236,'0'0'3865,"-10"5"-534,3-2-3134,-1 1 0,1 0 0,0 0 0,0 0 0,1 1 0,-1 0 0,1 1 1,0-1-1,1 1 0,-1 0 0,1 0 0,0 1 0,1 0 0,-1-1 0,1 2 0,1-1 0,-1 0 0,1 1 0,1-1 0,-1 1 0,-1 15 0,3-17-197,0-1 0,1 0 0,0 1 0,1-1 0,-1 0 0,1 1 0,0-1 0,0 0 0,1 0 0,-1 1 0,6 8 0,-6-11 0,1-1 0,0 0 0,0 1 0,0-1 0,1 0 0,-1 0 0,0-1 0,1 1 0,-1 0 0,1-1 0,0 1 0,0-1 0,-1 0 0,1 0 0,0 0 0,0 0 0,0-1 0,0 1 0,0-1 0,0 0 0,0 0 0,5 0 0,0 0 0,0-1 0,-1 1 0,1-2 0,0 1 0,7-3 0,-14 4 0,0 0 0,1-1 0,-1 1 0,0 0 0,0-1 0,0 1 0,0-1 0,0 1 0,0-1 0,0 1 0,0-1 0,0 0 0,0 0 0,0 1 0,0-1 0,0 0 0,0 0 0,0 0 0,-1 0 0,1 0 0,0 0 0,-1 0 0,1 0 0,-1 0 0,1 0 0,-1-1 0,0 1 0,1 0 0,-1 0 0,0 0 0,0-1 0,0 1 0,0 0 0,0 0 0,0 0 0,0-1 0,0 1 0,-1 0 0,1 0 0,0 0 0,-1-1 0,0 0 0,0 1 0,0-1 0,0 1 0,-1 0 0,1 0 0,0 0 0,-1 0 0,1 0 0,-1 0 0,1 0 0,-1 1 0,0-1 0,1 0 0,-1 1 0,0 0 0,1-1 0,-1 1 0,0 0 0,0 0 0,-1 0 0,-41-1 0,34 1 0,10 0 0,-26 3-445,26-3 401,-1 0 0,1 0 0,-1 0 0,1 0 0,-1 1 0,1-1 0,-1 0 0,1 0 0,-1 0 0,1 1 0,0-1 1,-1 0-1,1 1 0,-1-1 0,1 0 0,0 0 0,-1 1 0,1-1 0,0 1 0,0-1 0,-1 0 0,1 1 0,0-1 0,0 1 0,0-1 0,-1 1 0,1-1 0,0 1 0,0-1 0,0 0 1,0 1-1,0-1 0,0 1 0,0-1 0,0 1 0,0-1 0,0 1 0,0-1 0,0 1 0,0-1 0,0 1 0,1-1 0,-1 1 0,0-1 0,0 0 0,0 1 0,1-1 0,-1 1 0,1 0 0,5 2-4643,7-1-1692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8.539"/>
    </inkml:context>
    <inkml:brush xml:id="br0">
      <inkml:brushProperty name="width" value="0.025" units="cm"/>
      <inkml:brushProperty name="height" value="0.025" units="cm"/>
    </inkml:brush>
  </inkml:definitions>
  <inkml:trace contextRef="#ctx0" brushRef="#br0">0 28 13132,'0'0'18001,"50"0"-16367,-21 0-1634,5 0 0,1 0 0,-1-4 0,-4 0 0,1 2 0,-5-2-320,-8-1-5478,-3-4-5220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9.939"/>
    </inkml:context>
    <inkml:brush xml:id="br0">
      <inkml:brushProperty name="width" value="0.025" units="cm"/>
      <inkml:brushProperty name="height" value="0.025" units="cm"/>
    </inkml:brush>
  </inkml:definitions>
  <inkml:trace contextRef="#ctx0" brushRef="#br0">22 55 6951,'0'0'18700,"5"-8"-16410,-4 5-2167,0 0-1,1 0 1,0 0-1,0 1 1,0-1 0,0 0-1,0 1 1,0-1-1,1 1 1,-1 0 0,1 0-1,0 0 1,0 0-1,-1 1 1,1-1-1,0 1 1,0-1 0,1 1-1,-1 0 1,0 0-1,0 0 1,0 1 0,1-1-1,-1 1 1,0 0-1,5 0 1,-4 0-64,1 0 0,-1 0 0,1 1 0,0-1 1,-1 1-1,0 0 0,1 0 0,-1 1 0,0-1 0,1 1 1,-1 0-1,0 0 0,0 1 0,0-1 0,-1 1 0,8 6 0,-10-7-53,1 1 0,0-1-1,-1 1 1,0-1 0,1 1-1,-1 0 1,0 0 0,0 0-1,-1-1 1,1 1 0,-1 0-1,1 0 1,-1 0 0,0 0-1,0 0 1,0 0 0,0 0-1,-1 0 1,1 0-1,-1 0 1,0 0 0,0 0-1,0 0 1,0-1 0,-1 1-1,1 0 1,-4 4 0,-2 3 21,-1 0 0,0 0 0,-1-1 1,0 0-1,0 0 0,-1-1 0,0 0 0,-1-1 1,-17 10-1,-38 29 53,66-46-79,-1 1-1,1-1 1,0 0 0,-1 0-1,1 1 1,0-1-1,-1 0 1,1 0 0,0 1-1,0-1 1,-1 0 0,1 1-1,0-1 1,0 0-1,-1 1 1,1-1 0,0 0-1,0 1 1,0-1 0,0 1-1,0-1 1,0 0 0,0 1-1,-1-1 1,1 1-1,0-1 1,0 0 0,0 1-1,1-1 1,-1 1 0,0-1-1,0 0 1,0 1-1,14 6 28,29-4-173,-38-3 38,11 1-559,27 0-3594,-1-3-7080,-20-2-634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00.295"/>
    </inkml:context>
    <inkml:brush xml:id="br0">
      <inkml:brushProperty name="width" value="0.025" units="cm"/>
      <inkml:brushProperty name="height" value="0.025" units="cm"/>
    </inkml:brush>
  </inkml:definitions>
  <inkml:trace contextRef="#ctx0" brushRef="#br0">179 30 20083,'0'0'4009,"-8"-2"-427,4 2-3457,0-1 0,0 0 0,0 1 0,-1 0 0,1 0-1,0 0 1,0 0 0,0 1 0,0-1 0,0 1 0,0 0 0,0 0 0,0 1-1,0-1 1,0 1 0,0 0 0,1 0 0,-1 0 0,1 1 0,0-1-1,-1 1 1,-2 3 0,-4 4-64,0 1-1,1 0 0,1 0 1,-14 25-1,19-31 27,0 1-1,1 0 1,-1-1 0,1 1 0,1 0-1,-1 0 1,1 0 0,0 1 0,0-1-1,1 0 1,0 0 0,0 0 0,1 11-1,0-15-70,0 0 0,0 0 0,0 0-1,1-1 1,-1 1 0,0 0-1,1-1 1,-1 1 0,1-1 0,0 1-1,-1-1 1,1 0 0,0 0 0,0 1-1,0-1 1,0-1 0,0 1-1,0 0 1,0 0 0,0-1 0,0 1-1,0-1 1,0 0 0,0 1 0,1-1-1,-1 0 1,4-1 0,2 1 22,-1 0-1,1 0 1,0-1 0,-1 0 0,1-1-1,12-4 1,-11 2-38,-1 0 0,-1-1 0,1 0 0,-1 0 0,1-1 0,-1 0 0,-1-1 0,0 1 0,1-1 0,-2 0 0,1-1 0,-1 1 0,0-1 0,-1 0 0,0-1 0,0 1 0,-1-1 0,0 1 0,-1-1 0,1 0 0,-2 0 0,1 0 0,-1 0 0,-1 0 0,1-1 0,-3-15 0,2 24-5,0-1 1,-1 1-1,1-1 0,0 1 0,-1 0 1,1-1-1,-1 1 0,0 0 1,1-1-1,-1 1 0,0 0 0,0 0 1,0 0-1,0-1 0,0 1 1,0 0-1,0 0 0,0 0 1,0 1-1,0-1 0,-1 0 0,1 0 1,0 1-1,0-1 0,-1 1 1,1-1-1,-1 1 0,1-1 0,0 1 1,-1 0-1,1 0 0,-1 0 1,1 0-1,-1 0 0,-2 0 0,1 0-36,0 1-1,1-1 0,-1 1 0,0 0 0,0 0 0,1 0 0,-1 0 0,0 0 0,1 1 1,0-1-1,-1 1 0,1-1 0,0 1 0,-1 0 0,1 0 0,0 0 0,-2 3 0,-13 33-3320,13-11-4924,4-21 935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00.637"/>
    </inkml:context>
    <inkml:brush xml:id="br0">
      <inkml:brushProperty name="width" value="0.025" units="cm"/>
      <inkml:brushProperty name="height" value="0.025" units="cm"/>
    </inkml:brush>
  </inkml:definitions>
  <inkml:trace contextRef="#ctx0" brushRef="#br0">80 1 22133,'0'0'5894,"-23"73"-3684,8-38-737,2-2-416,2-1-1057,2-2 0,3-7 0,3-4 0,3-2 0,0-8-288,0-2-2147,9-7-9224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01.007"/>
    </inkml:context>
    <inkml:brush xml:id="br0">
      <inkml:brushProperty name="width" value="0.025" units="cm"/>
      <inkml:brushProperty name="height" value="0.025" units="cm"/>
    </inkml:brush>
  </inkml:definitions>
  <inkml:trace contextRef="#ctx0" brushRef="#br0">142 15 18546,'0'0'6438,"-8"-3"-2477,2 1-3604,0 0 0,-1 0 1,1 0-1,-1 1 1,1 0-1,-1 0 0,-11 1 1,15 0-331,0 0 0,0 1 0,0 0 0,0-1 0,0 1 0,0 0 0,0 1 0,1-1 0,-1 0 0,0 1 0,1 0 0,-1-1 0,1 1 0,0 0 0,0 0 0,-1 1 0,1-1 0,0 0 0,1 1 0,-1-1 0,0 1 0,-2 5 0,3-6-16,-1 1 0,1 0 0,-1 0 0,1 0-1,0 0 1,0-1 0,0 1 0,1 0 0,-1 1 0,1-1-1,0 0 1,0 0 0,0 0 0,0 0 0,0 0 0,0 0-1,2 5 1,-1-6-5,1 0 0,-1 0 0,1-1 0,-1 1 0,1-1-1,-1 1 1,1-1 0,0 1 0,-1-1 0,1 0 0,0 0 0,0 0 0,0 0-1,0 0 1,0-1 0,0 1 0,0-1 0,1 1 0,-1-1 0,0 0 0,0 1-1,0-1 1,0 0 0,5-1 0,-1 0-6,-1 1 0,1-2 0,0 1 0,0-1 0,-1 1 0,1-2 0,-1 1 0,1 0 0,-1-1 0,0 0 0,0-1 0,0 1 0,6-7 0,-3 3 0,0-1 0,0 0 0,-1 0 0,0-1 0,0 1 0,7-16 0,-26 46 0,-35 78 0,42-89 0,1 1 0,1 0 0,0 0 0,1 0 0,0 0 0,0 0 0,2 19 0,-1-30 0,2 1 0,-1-1 0,0 1 0,0-1 0,0 1 0,1 0 0,-1-1 0,1 1 0,-1-1 0,1 1 0,0-1 0,-1 0 0,1 1 0,0-1 0,0 0 0,0 1 0,0-1 0,0 0 0,0 0 0,1 0 0,-1 0 0,2 1 0,33 8 0,-32-10 0,0 1 0,0 0 0,0-1 0,-1 1 0,1 0 0,0 1 0,-1-1 0,5 3 0,-7-4 0,-1 1 0,0-1 0,0 0 0,0 0 0,0 0 0,1 1 0,-1-1 0,0 0 0,0 0 0,0 0 0,0 1 0,0-1 0,0 0 0,0 0 0,1 1 0,-1-1 0,0 0 0,0 0 0,0 1 0,0-1 0,0 0 0,0 0 0,0 1 0,0-1 0,0 0 0,-1 0 0,1 1 0,0-1 0,0 0 0,0 0 0,0 1 0,0-1 0,0 0 0,0 0 0,-1 0 0,1 1 0,0-1 0,0 0 0,0 0 0,0 0 0,-1 1 0,1-1 0,0 0 0,0 0 0,0 0 0,-1 0 0,1 0 0,0 0 0,0 1 0,-1-1 0,1 0 0,0 0 0,-1 0 0,-12 6 0,-2-1 0,0 0 0,-1-1 0,1 0 0,-1-2 0,0 1 0,0-2 0,0 0 0,0-1 0,-19-3 0,30-1-656,5-1-3423,0-3-7938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1.801"/>
    </inkml:context>
    <inkml:brush xml:id="br0">
      <inkml:brushProperty name="width" value="0.025" units="cm"/>
      <inkml:brushProperty name="height" value="0.025" units="cm"/>
    </inkml:brush>
  </inkml:definitions>
  <inkml:trace contextRef="#ctx0" brushRef="#br0">157 69 11243,'0'0'10730,"2"-9"-8557,7-29-508,-9 37-1615,0 0 0,0 1 0,0-1 1,0 0-1,0 0 0,0 0 0,0 0 0,-1 1 0,1-1 0,0 0 1,0 0-1,-1 1 0,1-1 0,-1 0 0,1 0 0,-1 1 0,1-1 1,-1 0-1,1 1 0,-1-1 0,1 1 0,-1-1 0,0 1 0,1-1 0,-1 1 1,0-1-1,1 1 0,-1-1 0,0 1 0,0 0 0,0 0 0,1-1 1,-1 1-1,0 0 0,0 0 0,0 0 0,1 0 0,-1 0 0,0 0 0,0 0 1,0 0-1,0 0 0,-36 4 324,30-1-351,0 1-1,0-1 0,1 1 0,0 0 0,0 0 0,0 1 0,0-1 0,1 1 0,0 1 0,0-1 0,0 1 0,0 0 1,1 0-1,0 0 0,1 1 0,-1-1 0,1 1 0,0 0 0,1 0 0,0 0 0,-2 10 0,4-16-12,0-1 0,0 1-1,0 0 1,1 0-1,-1 0 1,0-1 0,0 1-1,1 0 1,-1 0-1,1-1 1,-1 1 0,0 0-1,1-1 1,-1 1 0,1 0-1,0-1 1,-1 1-1,1-1 1,0 1 0,-1-1-1,1 1 1,0-1 0,-1 0-1,1 1 1,0-1-1,0 0 1,-1 1 0,1-1-1,0 0 1,0 0 0,0 0-1,-1 0 1,1 0-1,0 0 1,0 0 0,0 0-1,0 0 1,-1 0-1,1 0 1,0 0 0,0-1-1,0 1 1,-1 0 0,2-1-1,39-14 631,-22 2-383,-1-1 1,0-1-1,-1 0 0,-1-1 0,16-21 0,-32 37-258,0 0-1,0 0 1,0 0-1,0 0 0,1-1 1,-1 1-1,0 0 1,0 0-1,0 0 1,0 0-1,0 0 1,0 0-1,1 0 1,-1 0-1,0-1 1,0 1-1,0 0 1,0 0-1,1 0 1,-1 0-1,0 0 1,0 0-1,0 0 0,0 0 1,1 0-1,-1 0 1,0 0-1,0 0 1,0 0-1,0 0 1,1 0-1,-1 1 1,0-1-1,0 0 1,0 0-1,0 0 1,1 0-1,-1 0 1,0 0-1,0 0 1,0 0-1,0 0 0,0 1 1,0-1-1,0 0 1,1 0-1,-1 0 1,0 0-1,0 0 1,0 1-1,0-1 1,0 0-1,0 0 1,0 0-1,0 0 1,0 1-1,0-1 1,0 0-1,0 0 1,0 0-1,0 0 1,0 1-1,3 21-96,-4 27 63,-27 254 1401,28-298-1347,-1-1 0,0 1 0,0 0-1,0-1 1,0 1 0,-1 0 0,0-1 0,-3 6 0,5-9-19,-1 0 1,0 0-1,0 0 0,0 0 1,0-1-1,0 1 1,0 0-1,0-1 1,0 1-1,0 0 0,0-1 1,0 1-1,0-1 1,0 0-1,0 1 1,0-1-1,0 0 0,-1 0 1,1 0-1,0 0 1,0 0-1,0 0 1,0 0-1,-1 0 0,1 0 1,0 0-1,0-1 1,0 1-1,0 0 1,0-1-1,0 1 1,-1-1-1,1 1 0,0-1 1,0 0-1,1 1 1,-1-1-1,0 0 1,-2-2-1,-15-13 0,0-1 0,1-1 0,0-1 0,-24-37 0,40 56 0,1-1 0,-1 1 0,1-1 0,0 1 0,-1-1 0,1 0 0,0 1 0,-1-1 0,1 0 0,0 1 0,0-1 0,0 0 0,0 1 0,0-1 0,0 0 0,0 1 0,0-1 0,0 0 0,0 1 0,0-1 0,0 0 0,0 1 0,0-1 0,0 0 0,1 1 0,-1-1 0,0 0 0,1 1 0,-1-1 0,0 1 0,1-1 0,-1 1 0,1-1 0,-1 1 0,1-1 0,-1 1 0,1-1 0,-1 1 0,1-1 0,-1 1 0,1 0 0,0-1 0,-1 1 0,1 0 0,1-1 0,41-11 0,-18 6 0,9-7-1415,-1-1 1,-1-1-1,46-30 0,-63 33-3774,-7 2-1708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2.175"/>
    </inkml:context>
    <inkml:brush xml:id="br0">
      <inkml:brushProperty name="width" value="0.025" units="cm"/>
      <inkml:brushProperty name="height" value="0.025" units="cm"/>
    </inkml:brush>
  </inkml:definitions>
  <inkml:trace contextRef="#ctx0" brushRef="#br0">0 86 19250,'0'0'12460,"54"-49"-11403,-16 41-1057,6-2 0,2 5 0,2 1 0,-4 1-352,-5 0-3652,-6-1-4869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2.547"/>
    </inkml:context>
    <inkml:brush xml:id="br0">
      <inkml:brushProperty name="width" value="0.025" units="cm"/>
      <inkml:brushProperty name="height" value="0.025" units="cm"/>
    </inkml:brush>
  </inkml:definitions>
  <inkml:trace contextRef="#ctx0" brushRef="#br0">8 1 16015,'0'0'15022,"-7"49"-14445,12-41-417,7-2-192,-1-1-1666,-1-1-2177,-4-3-1699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2.889"/>
    </inkml:context>
    <inkml:brush xml:id="br0">
      <inkml:brushProperty name="width" value="0.025" units="cm"/>
      <inkml:brushProperty name="height" value="0.025" units="cm"/>
    </inkml:brush>
  </inkml:definitions>
  <inkml:trace contextRef="#ctx0" brushRef="#br0">1 52 16944,'0'0'13197,"35"-31"-19828,-26 11-5188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3.734"/>
    </inkml:context>
    <inkml:brush xml:id="br0">
      <inkml:brushProperty name="width" value="0.025" units="cm"/>
      <inkml:brushProperty name="height" value="0.025" units="cm"/>
    </inkml:brush>
  </inkml:definitions>
  <inkml:trace contextRef="#ctx0" brushRef="#br0">64 1 25176,'0'0'7591,"-7"77"-7591,-1-45 0,-5 4 0,1-4 0,2 0 0,2-7 0,4-3-641,2-7-2273,2-6-1507,6-9-1216,9 0-5573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4.525"/>
    </inkml:context>
    <inkml:brush xml:id="br0">
      <inkml:brushProperty name="width" value="0.025" units="cm"/>
      <inkml:brushProperty name="height" value="0.025" units="cm"/>
    </inkml:brush>
  </inkml:definitions>
  <inkml:trace contextRef="#ctx0" brushRef="#br0">156 200 6438,'3'-7'1517,"0"0"-1,0 0 1,0-1 0,-1 1 0,0-1-1,0 1 1,-1-1 0,0-12-1,-1 20-1383,0-1 0,0 1 0,-1-1-1,1 1 1,-1-1 0,1 1 0,0-1-1,-1 1 1,1 0 0,-1-1-1,1 1 1,-1 0 0,1-1 0,-1 1-1,1 0 1,-1 0 0,0-1 0,1 1-1,-1 0 1,1 0 0,-1 0 0,0 0-1,1 0 1,-1 0 0,1 0 0,-1 0-1,0 0 1,1 0 0,-1 0-1,0 1 1,-23 2 824,14 4-862,0 0 0,0 0-1,0 1 1,1 0 0,0 0 0,1 1 0,0 1 0,0-1 0,1 1-1,1 0 1,-1 1 0,-5 13 0,9-19 0,0 1 1,0 0-1,1 0 0,0 0 1,0 0-1,0 0 0,1 0 1,-1 0-1,2 0 0,-1 1 1,1-1-1,0 0 0,1 9 1,-1-14-86,1-1 1,-1 1 0,1 0 0,0-1-1,-1 1 1,1-1 0,0 1 0,0-1 0,-1 1-1,1-1 1,0 0 0,0 1 0,0-1-1,-1 0 1,1 0 0,0 1 0,0-1 0,0 0-1,0 0 1,0 0 0,0 0 0,-1 0 0,1 0-1,0 0 1,0-1 0,0 1 0,0 0-1,0 0 1,-1-1 0,2 1 0,26-12 418,-13 1-294,0 0 1,-1-1-1,0-1 1,-1 0-1,0 0 1,17-27-1,-5 4-33,33-67 1,-52 93 8,-1-1 0,0 1 1,-1-1-1,0 0 0,3-17 0,-28 67-324,0 9 252,-24 78 1,40-108 69,1 1 0,0 0 0,1 0 0,1 0-1,1 0 1,1 0 0,3 33 0,-3-50-100,1 0 0,-1 0-1,1 0 1,-1 0 0,1 0 0,0 0-1,0 0 1,0 0 0,0 0 0,0 0-1,0 0 1,1-1 0,-1 1 0,0 0-1,1-1 1,-1 1 0,1-1 0,0 0 0,0 1-1,-1-1 1,1 0 0,0 0 0,0 0-1,0 0 1,0-1 0,0 1 0,0 0-1,0-1 1,0 1 0,1-1 0,-1 0-1,0 0 1,0 0 0,0 0 0,0 0 0,1 0-1,-1-1 1,0 1 0,4-2 0,1 0 18,0 0 1,0 0 0,0-1 0,0 0 0,0 0 0,-1 0-1,1-1 1,-1 0 0,0 0 0,7-8 0,-6 6-8,-1-1 0,0 0 0,-1 0 0,1-1 0,-2 0 0,1 1 0,-1-2 0,0 1 0,0 0 0,-1-1 0,-1 0 0,1 0 0,-1 1 0,-1-1 0,1-12 0,-2 21-23,0 0 0,0 0 0,0-1 1,0 1-1,0 0 0,0 0 0,0 0 0,0 0 0,0 0 1,0 0-1,0 0 0,0-1 0,0 1 0,0 0 1,0 0-1,0 0 0,0 0 0,0 0 0,0 0 0,-1 0 1,1 0-1,0 0 0,0-1 0,0 1 0,0 0 0,0 0 1,0 0-1,0 0 0,-1 0 0,1 0 0,0 0 0,0 0 1,0 0-1,0 0 0,0 0 0,0 0 0,0 0 0,-1 0 1,1 0-1,0 0 0,0 0 0,0 0 0,0 0 0,0 0 1,0 0-1,-1 0 0,1 0 0,0 0 0,0 0 0,0 0 1,0 0-1,0 1 0,0-1 0,0 0 0,0 0 0,0 0 1,-1 0-1,1 0 0,-11 9-83,-6 8 51,8-5 42,5-7 33,0 0 0,0 0 0,1 0 0,0 1 0,0-1 1,0 1-1,0 0 0,1 0 0,0 0 0,-2 10 0,4-15-31,1-1 0,-1 1 0,1-1 0,-1 0 0,1 1 0,-1-1 0,1 0 0,-1 1 0,1-1 0,-1 0 0,1 1 0,-1-1 0,1 0 0,0 0 1,-1 0-1,1 0 0,-1 1 0,1-1 0,0 0 0,-1 0 0,1 0 0,-1 0 0,1 0 0,0-1 0,-1 1 0,1 0 0,-1 0 0,1 0 0,0 0 0,-1-1 0,1 1 0,-1 0 0,1-1 0,-1 1 0,1 0 0,-1-1 0,1 0 0,24-10 230,-5-2-256,27-16-86,-44 28 94,-1 0 0,0 0 0,1 0 0,-1 0 1,1 0-1,0 1 0,-1-1 0,1 1 0,-1-1 0,1 1 1,0 0-1,0 0 0,-1 0 0,1 1 0,4 0 0,-6 1-10,0 0 0,0 0-1,0 0 1,0 0 0,-1 0 0,1 0-1,-1 1 1,0-1 0,1 0-1,-1 0 1,0 0 0,0 1-1,0-1 1,0 0 0,-2 4-1,2 1 9,-2 25 15,1-23 8,0 0 1,1-1-1,0 1 1,0 0-1,1 0 0,2 14 1,-2-23-7,-1 1 1,1-1-1,-1 1 1,0-1-1,1 0 0,-1 1 1,1-1-1,-1 0 1,0 0-1,1 1 0,-1-1 1,1 0-1,-1 0 1,1 0-1,-1 0 1,1 0-1,-1 1 0,1-1 1,-1 0-1,1 0 1,-1 0-1,1 0 0,0 0 1,-1-1-1,1 1 1,-1 0-1,1 0 1,-1 0-1,1 0 0,-1 0 1,0-1-1,1 1 1,-1 0-1,1 0 0,-1-1 1,1 1-1,-1 0 1,0-1-1,1 1 1,-1-1-1,1 0 0,17-15 216,-12 8-222,-1-1 0,1 0 0,-2 0 0,6-14 0,-8 20 0,-1-1 0,1 0 0,-1 0 0,0 0 0,-1 0 0,1 0 0,-1 0 0,1 0 0,-1-1 0,-1 1 0,1 0 0,0 0 0,-3-8 0,3 12-96,-1 0 0,1-1 0,-1 1 0,1 0 0,-1 0 1,1 0-1,-1 0 0,1 0 0,-1 0 0,1 0 0,-1 0 0,1 0 0,-1 0 0,1 0 0,-1 0 0,1 0 1,-1 1-1,1-1 0,-1 0 0,1 0 0,-1 0 0,1 1 0,-1-1 0,1 0 0,0 1 0,-1-1 1,1 0-1,-1 1 0,1-1 0,0 0 0,-1 1 0,1-1 0,0 1 0,0-1 0,-1 1 0,1-1 0,0 1 1,0-1-1,0 0 0,0 1 0,-1 0 0,1-1 0,0 1 0,0-1 0,0 1 0,0-1 0,0 1 0,0-1 1,0 1-1,1-1 0,-1 1 0,0-1 0,0 1 0,0-1 0,0 1 0,1-1 0,-1 1 0,2 4-4783,-1 1-2007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5.560"/>
    </inkml:context>
    <inkml:brush xml:id="br0">
      <inkml:brushProperty name="width" value="0.025" units="cm"/>
      <inkml:brushProperty name="height" value="0.025" units="cm"/>
    </inkml:brush>
  </inkml:definitions>
  <inkml:trace contextRef="#ctx0" brushRef="#br0">84 231 14189,'2'-2'782,"1"0"-1,-1-1 0,0 1 0,-1-1 0,1 0 1,0 0-1,-1 0 0,1 0 0,-1 0 0,0 0 0,0 0 1,-1 0-1,1 0 0,0-1 0,-1 1 0,0 0 1,0-4-1,0 7-752,-1-1 0,0 1-1,0-1 1,0 1 0,1-1 0,-1 1 0,0 0 0,0 0 0,0-1 0,0 1 0,0 0 0,1 0 0,-1 0 0,0 0 0,0 0-1,0 0 1,0 0 0,0 0 0,0 0 0,0 1 0,1-1 0,-1 0 0,0 0 0,-1 2 0,-22 7-21,18-3-3,1 0-1,-1 0 1,1 0-1,1 0 1,-1 1-1,1 0 1,0 0-1,1 0 1,-1 0-1,1 1 1,1-1-1,0 1 1,0 0-1,0-1 1,1 1-1,0 0 1,1 0-1,0 12 1,0-19 8,0 0 0,0 1 1,0-1-1,0 0 1,1 0-1,-1 1 0,0-1 1,1 0-1,-1 0 1,1 0-1,0 1 1,-1-1-1,1 0 0,0 0 1,0 0-1,-1 0 1,1 0-1,0 0 0,0 0 1,0-1-1,0 1 1,0 0-1,0 0 1,1-1-1,-1 1 0,0-1 1,1 1-1,2 0 14,0 0-1,0 0 1,-1-1-1,1 0 0,0 0 1,0 0-1,-1 0 1,1 0-1,6-2 1,0-1 34,0 1 0,0-1 0,0-1 0,-1 0 0,1 0 0,12-9 0,-4-1 90,0-1-1,-2-1 1,0-1 0,-1 0-1,26-38 1,-33 44-65,-1-2 1,0 1 0,-1-1 0,0 0-1,-1 0 1,0-1 0,-1 1 0,-1-1-1,0 0 1,1-26 0,-4 39-90,0 0 1,0 1-1,0-1 1,0 0-1,0 0 0,0 0 1,0 1-1,0-1 1,0 0-1,-1 0 0,1 0 1,0 1-1,0-1 1,-1 0-1,1 1 0,-1-1 1,1 0-1,-1 1 1,1-1-1,-1 0 0,1 1 1,-1-1-1,1 1 1,-1-1-1,0 1 1,1-1-1,-1 1 0,0 0 1,1-1-1,-2 1 1,0-1-7,0 1 1,-1 0-1,1 0 1,0 0-1,0 0 1,0 0-1,0 0 1,-1 1-1,1-1 1,0 1-1,-2 1 1,-4 0-8,1 1 0,0 1 0,1-1 0,-1 1 0,-11 9 0,-33 43 28,47-52 19,1 1 1,0 0 0,0 0 0,0 0 0,0 0 0,1 1 0,0-1 0,0 1 0,0-1 0,-1 11 0,4-15-29,-1 0 0,0 0 0,1 0-1,-1-1 1,1 1 0,-1 0 0,1 0-1,-1-1 1,1 1 0,0-1 0,-1 1 0,1 0-1,0-1 1,-1 1 0,1-1 0,0 1-1,0-1 1,0 0 0,0 1 0,-1-1-1,1 0 1,0 1 0,0-1 0,0 0 0,0 0-1,0 0 1,0 0 0,0 0 0,-1 0-1,1 0 1,0 0 0,0 0 0,0-1-1,0 1 1,1-1 0,37-4 84,9-11-436,-39 12 151,-1 1 1,1 0-1,0 0 0,0 1 0,0 0 0,0 1 0,0 0 0,17 0 0,-25 2 191,1 0 1,-1-1-1,0 1 0,0 0 0,1 0 0,-1 0 1,0 0-1,0 0 0,0 0 0,0 1 1,0-1-1,0 0 0,0 1 0,0-1 0,-1 0 1,1 1-1,0-1 0,-1 1 0,1-1 0,-1 1 1,0-1-1,1 1 0,-1-1 0,0 1 0,0-1 1,0 1-1,0 0 0,-1 2 0,-1 48 599,2-51-576,-8 59-1473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6.227"/>
    </inkml:context>
    <inkml:brush xml:id="br0">
      <inkml:brushProperty name="width" value="0.025" units="cm"/>
      <inkml:brushProperty name="height" value="0.025" units="cm"/>
    </inkml:brush>
  </inkml:definitions>
  <inkml:trace contextRef="#ctx0" brushRef="#br0">166 13 14926,'0'0'14969,"-9"-4"-14606,6 3-359,0-1 1,0 1-1,0 0 1,0 0-1,-1 0 1,1 1-1,0-1 1,0 1-1,-1-1 0,1 1 1,0 0-1,0 0 1,-1 1-1,1-1 1,0 0-1,0 1 1,-1 0-1,1 0 0,0 0 1,0 0-1,0 1 1,0-1-1,0 1 1,1 0-1,-1 0 1,0 0-1,1 0 1,-1 0-1,-2 4 0,2-4-12,-36 38-4,37-38 8,0 0-1,0 0 0,1 0 0,-1 0 0,0 0 1,1 1-1,0-1 0,0 0 0,-1 1 1,2-1-1,-1 1 0,0 0 0,0-1 0,1 1 1,-1 0-1,1 5 0,2-7-23,-1 0 0,1 0 0,0 0 0,0 0 0,0-1 0,0 1 0,0-1 0,0 1 0,0-1 0,0 0 0,1 1 0,-1-1 0,0 0 0,0 0 0,0-1 0,0 1 0,2-1 0,2 1-34,25-1-144,-21 0 172,1 0 1,-1 1-1,1 1 1,-1-1 0,0 1-1,1 1 1,-1 0-1,11 4 1,-20-6 29,0 1 0,0-1 1,0 0-1,0 1 0,0-1 0,-1 1 1,1-1-1,0 1 0,0-1 0,0 1 1,0 0-1,-1-1 0,1 1 0,0 0 1,-1 0-1,1 0 0,0 0 0,-1-1 1,1 1-1,-1 0 0,0 0 0,1 0 0,-1 0 1,0 0-1,1 0 0,-1 0 0,0 0 1,0 1-1,0 0 38,-1 0-1,0 0 1,1-1-1,-1 1 1,0-1 0,0 1-1,0-1 1,0 1 0,0-1-1,0 1 1,0-1 0,-1 0-1,1 0 1,-3 2-1,-4 3 155,0-1 0,-1 1 0,0-2 0,-15 7 0,14-8-42,0 0 1,0-1 0,0 0 0,-18 0 0,26-1-222,1-1 0,-1 0 0,1 1 0,-1-1 1,0 0-1,1 0 0,-1 0 0,0 0 0,1-1 1,-1 1-1,1 0 0,-1-1 0,1 1 0,-1-1 1,1 1-1,-1-1 0,1 0 0,-1 0 0,1 0 1,0 0-1,-1 0 0,1 0 0,0 0 0,0 0 0,0 0 1,0 0-1,0-1 0,0 1 0,0 0 0,0-1 1,0 1-1,1-1 0,-1 1 0,1-1 0,-1 1 1,1-1-1,-1-2 0,1 2-312,1 1 0,-1-1-1,1 1 1,-1 0 0,1-1 0,0 1 0,-1 0-1,1 0 1,0-1 0,0 1 0,0 0 0,0 0 0,0 0-1,0 0 1,0 0 0,0 0 0,1 0 0,-1 1-1,0-1 1,1 0 0,-1 1 0,0-1 0,1 1 0,-1-1-1,0 1 1,1 0 0,-1-1 0,3 1 0,-1-1-461,24-6-6006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7.672"/>
    </inkml:context>
    <inkml:brush xml:id="br0">
      <inkml:brushProperty name="width" value="0.025" units="cm"/>
      <inkml:brushProperty name="height" value="0.025" units="cm"/>
    </inkml:brush>
  </inkml:definitions>
  <inkml:trace contextRef="#ctx0" brushRef="#br0">16 340 9513,'0'0'8712,"-3"9"-6859,3-9-1771,-10 39 1869,10-36-1655,-1-1-1,0 1 1,1 0-1,-1 0 0,1 0 1,0-1-1,0 1 1,0 0-1,0 0 0,1 0 1,-1-1-1,1 1 1,0 0-1,1 4 0,0-6-237,-1 0-1,1 0 1,-1 0-1,1 0 1,-1-1-1,1 1 1,-1-1-1,1 1 1,0-1-1,-1 0 0,1 1 1,0-1-1,0 0 1,-1 0-1,1 0 1,0 0-1,-1-1 1,1 1-1,0 0 1,-1-1-1,1 1 0,-1-1 1,1 0-1,0 1 1,1-2-1,38-23 846,-25 11-840,-1-1 0,-1-1 0,0-1 0,-1 0 0,-1 0 0,0-1 0,-2-1 0,0 0 0,-1 0 0,-1-1 0,-1 0 0,0-1 0,-2 1 0,0-1-1,-2 0 1,0 0 0,-1-1 0,-1-22 0,-1 43-65,0 0-1,0-1 1,0 1 0,0 0-1,0-1 1,0 1-1,0 0 1,0 0 0,0-1-1,-1 1 1,1 0-1,-1 0 1,1-1 0,-1 1-1,1 0 1,-1 0-1,0 0 1,1 0 0,-1 0-1,0 0 1,0 0 0,-1-1-1,1 2-2,0-1 0,0 1 0,0 0 0,0 0 0,0 0 0,0 0 0,0 0 0,0 0 0,-1 0 0,1 0 0,0 0 0,0 1 0,0-1 0,0 0 0,0 1 0,0-1 0,0 1 0,0-1 0,1 1 0,-3 0 0,-4 4 24,0 1 1,0 0 0,1 0-1,0 0 1,-6 8-1,11-13-16,-19 25 696,-28 45 0,44-65-601,0 1 0,0 1 0,1-1 0,0 0 0,0 1 0,1-1 0,0 1 0,0 0 0,1 0 0,0 0 0,0 0 0,1 13 0,1-20-98,0 0 0,-1 1 0,1-1 0,0 0 0,0 0 0,0 0 0,0 0 0,0 0 0,0 0 0,0 0 0,0-1 0,0 1 0,0 0 0,1-1 0,-1 1 0,0 0 0,0-1 0,1 1 0,-1-1 0,0 0 0,1 0 0,-1 1 0,0-1 0,1 0 0,-1 0 0,1 0 0,-1 0 0,0 0 0,1-1 0,1 1 0,46-8 0,4-13 0,-45 16 0,1 1 0,0 0 0,0 1 0,0 0 0,0 1 0,0 0 0,16-2 0,-24 5 0,1-1 0,-1 1 0,0-1 0,0 1 0,0 0 0,0-1 0,1 1 0,-1 0 0,0 0 0,0 0 0,-1 0 0,1 0 0,0 0 0,0 0 0,0 0 0,-1 0 0,1 0 0,0 1 0,-1-1 0,1 0 0,-1 0 0,0 1 0,1-1 0,-1 0 0,0 1 0,0-1 0,0 0 0,0 1 0,0-1 0,0 0 0,0 1 0,-1 1 0,-4 49 0,-23 29 0,30-79 0,5-6 0,7-7 0,-11 7-105,0 1-1,0-1 1,1 1 0,-1 0 0,1 0-1,0 0 1,0 1 0,0-1-1,1 1 1,-1 0 0,1 0 0,-1 0-1,1 1 1,-1-1 0,1 1-1,0 0 1,6 0 0,8-2-390,7-1-2291,-25 4 2783,-1 0 0,1 0 0,0 0-1,-1 0 1,1 0 0,-1 1 0,1-1 0,0 0-1,-1 1 1,1-1 0,-1 0 0,1 1 0,-1-1 0,1 1-1,-1-1 1,0 1 0,1-1 0,-1 1 0,1-1 0,-1 1-1,0-1 1,1 1 0,-1-1 0,0 1 0,0 0-1,0-1 1,1 1 0,-1-1 0,0 1 0,0 0 0,0-1-1,0 1 1,0 0 0,0-1 0,0 2 0,0-2 68,0 1-1,0-1 1,-1 0 0,1 0 0,0 0 0,0 1 0,0-1 0,0 0 0,0 0-1,0 0 1,0 1 0,0-1 0,0 0 0,1 0 0,-1 0 0,0 0 0,0 1-1,0-1 1,0 0 0,0 0 0,0 0 0,0 0 0,0 1 0,0-1 0,1 0-1,-1 0 1,0 0 0,0 0 0,0 0 0,0 1 0,0-1 0,1 0 0,-1 0-1,0 0 1,0 0 0,0 0 0,0 0 0,1 0 0,-1 0 0,0 0 0,0 0-1,0 0 1,1 0 0,-1 0 0,0 0 0,0 0 0,0 0 0,1 0 0,11-8 893,14-19-1248,-24 25 511,5-5-204,-4 4-1,1-1 0,-1 1 1,0-1-1,0 1 1,0-1-1,-1 0 1,1 0-1,-1 0 1,3-6 768,-14 45-513,4-23-272,1 0 0,0 0 0,1 1 0,0 0 0,1-1 0,0 1 0,1 0 0,1 15 0,7-22 0,-6-6 0,-1 0 0,1 1 0,-1-1 0,1 0 0,-1 0 0,1 0 0,-1 1 0,1-1 0,-1 0 0,1 1 0,-1-1 0,1 0 0,-1 1 0,0-1 0,1 1 0,-1-1 0,0 1 0,1-1 0,-1 0 0,0 1 0,0-1 0,1 1 0,-1 0 0,0-1 0,0 1 0,1 0 0,-2 3-1483,1-19-1960,4-29-3285,2 27 3515,-5 11 1983,0 1 0,1-1 0,0 1 0,0 0 1,0 0-1,1 0 0,5-8 7073,-14 15 1456,-17 6-1962,14 2-1497,21-11-2827,20-11-965,-7-10 10,-22 18-54,1 1-1,-1 0 1,0 0-1,1 0 0,0 0 1,-1 0-1,1 1 1,0-1-1,1 1 1,5-2-1,-9 4-3,-1 1 0,1 0 0,-1 0 0,1 0 0,0 0 0,-1 0 0,0 0 0,1 1 0,-1-1 0,0 0 0,1 0 0,-1 0 0,0 0 0,0 0 0,0 0 0,0 0 0,0 1 0,0-1 0,-1 0 0,1 2 0,0-1 0,-18 113 0,21-112-2139,4-9-3017,4-7-6639,-5 3 1193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8.092"/>
    </inkml:context>
    <inkml:brush xml:id="br0">
      <inkml:brushProperty name="width" value="0.025" units="cm"/>
      <inkml:brushProperty name="height" value="0.025" units="cm"/>
    </inkml:brush>
  </inkml:definitions>
  <inkml:trace contextRef="#ctx0" brushRef="#br0">16 5 13869,'4'-5'12908,"-4"10"-12363,0 8-65,-1 6-191,-7 0 95,1 2 160,3-1-223,4-5-225,0-3-64,0-8-609,8-4-1344,7 0-898,0-16-1377,3-5-2530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8.807"/>
    </inkml:context>
    <inkml:brush xml:id="br0">
      <inkml:brushProperty name="width" value="0.025" units="cm"/>
      <inkml:brushProperty name="height" value="0.025" units="cm"/>
    </inkml:brush>
  </inkml:definitions>
  <inkml:trace contextRef="#ctx0" brushRef="#br0">97 23 15791,'0'0'9561,"-7"9"-8419,-3 7-834,0 0 0,1 1 0,1 0 0,0 1 1,2 0-1,0 0 0,1 0 0,0 1 0,-2 31 0,3 1-196,2 0 0,7 84 0,-18-214-817,12 76 778,1 0-1,-1 0 1,1 1-1,0-1 0,0 0 1,1 0-1,-1 0 1,0 1-1,1-1 1,0 0-1,-1 1 1,1-1-1,0 0 0,0 1 1,1-1-1,-1 1 1,0 0-1,3-4 1,40-40 767,-13 14-719,-20 19-62,-1 0 0,0-1 0,-1 0-1,0 0 1,-2-1 0,0 0 0,0-1-1,-1 1 1,-1-1 0,-1 0-1,0 0 1,-1-1 0,1-17 0,-4 34-62,0 0 1,0-1-1,0 1 1,0 0-1,0 0 1,0 0-1,0 0 1,0 0-1,0 0 1,0 0-1,0-1 1,0 1-1,0 0 1,0 0-1,0 0 1,0 0-1,0 0 1,0 0-1,0 0 1,0 0-1,0-1 1,0 1-1,0 0 1,0 0-1,-1 0 1,1 0-1,0 0 1,0 0-1,0 0 1,0 0-1,0 0 1,0 0-1,0 0 1,0-1-1,0 1 1,0 0-1,-1 0 1,1 0-1,0 0 1,0 0-1,0 0 1,0 0-1,0 0 1,0 0-1,0 0 1,0 0-1,-1 0 1,1 0-1,0 0 1,0 0-1,0 0 1,0 0-1,0 0 1,0 0-1,0 0 1,-1 0-1,1 0 1,0 0-1,0 1 1,0-1-1,0 0 1,0 0-1,0 0 1,0 0-1,-9 9-80,-7 12 62,6 5 95,0 1 0,1 0 0,1 0 0,2 0 0,1 1 1,1 0-1,2 0 0,0 32 0,2-58-74,-1 0 0,1 0 0,0 0 0,0 0 0,1 0 0,-1 0 0,0 0 0,0 0 0,1 0 0,-1-1 0,1 1 0,0 0 0,0 0 0,0 0 0,0-1 0,0 1 0,0 0 0,0-1 0,0 1 0,0-1 0,1 1 0,-1-1 0,1 0 0,-1 0 0,1 1 0,-1-1 0,1 0 0,0 0 0,0-1 0,-1 1 0,1 0 0,0 0 0,0-1 0,0 1 0,0-1 0,0 0 0,0 0 0,0 1 0,0-1 0,2-1 0,-3 1 0,-1 0 0,1-1 0,0 1 0,0-1 0,0 1 0,-1-1 0,1 1 0,0-1 0,-1 0 0,1 1 0,0-1 0,-1 0 0,1 1 0,-1-1 0,1 0 0,-1 0 0,1 0 0,-1 1 0,0-1 0,1 0 0,-1 0 0,0 0 0,0 0 0,0 0 0,1 0 0,-1 0 0,0 1 0,0-1 0,-1-1 0,2-36 0,-2 28 0,1-3 0,0 1 0,-1-1 0,0 0 0,-5-17 0,11 32 0,1 0 0,-1-1 0,1 0 0,0 0 0,-1 0 0,1 0 0,0-1 0,-1 0 0,1 0 0,0-1 0,0 0 0,-1 0 0,1 0 0,-1 0 0,1-1 0,-1 0 0,1 0 0,-1 0 0,0-1 0,0 0 0,0 0 0,0 0 0,4-5 0,11-7 0,-1-1 0,0-1 0,31-37 0,-45 48 0,1 0 0,-1-1 0,-1 0 0,1 0 0,-1 0 0,0 0 0,-1-1 0,1 1 0,-2-1 0,1 0 0,-1 0 0,1-9 0,-3 17 0,0-1 0,0 0 0,0 1 0,0-1 0,0 1 0,0-1 0,0 1 0,0-1 0,-1 1 0,1-1 0,0 1 0,0-1 0,-1 1 0,1-1 0,0 1 0,-1-1 0,1 1 0,0-1 0,-1 1 0,1 0 0,-1-1 0,1 1 0,0 0 0,-1-1 0,1 1 0,-1 0 0,1 0 0,-1-1 0,1 1 0,-1 0 0,0 0 0,1 0 0,-1 0 0,1 0 0,-1 0 0,1 0 0,-1 0 0,1 0 0,-1 0 0,0 0 0,1 0 0,-1 0 0,1 0 0,-1 0 0,1 1 0,-1-1 0,1 0 0,-1 0 0,1 1 0,-1-1 0,1 0 0,-1 1 0,1-1 0,0 0 0,-1 1 0,-30 19 0,15-3 0,2 0 0,0 1 0,1 1 0,0 0 0,2 1 0,0 1 0,2-1 0,0 2 0,1-1 0,1 1 0,1 0 0,1 1 0,1-1 0,-1 36 0,4-56-24,1 0 0,0-1 0,0 1 0,0-1 0,0 1 0,0-1-1,0 1 1,0 0 0,0-1 0,1 1 0,-1-1 0,0 1 0,1-1 0,0 1 0,-1-1 0,1 1 0,0-1 0,0 0-1,0 1 1,-1-1 0,1 0 0,1 1 0,-1-1 0,0 0 0,0 0 0,0 0 0,1 0 0,-1 0 0,0-1 0,1 1-1,-1 0 1,1-1 0,-1 1 0,1 0 0,-1-1 0,1 0 0,-1 1 0,1-1 0,-1 0 0,1 0 0,0 0 0,-1 0-1,3 0 1,1-1-316,1-1-1,-1 1 1,0-1-1,0 0 1,0 0-1,0-1 1,0 1-1,0-1 0,0 0 1,-1 0-1,7-7 1,8-8-8202,-3-2-6213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9.152"/>
    </inkml:context>
    <inkml:brush xml:id="br0">
      <inkml:brushProperty name="width" value="0.025" units="cm"/>
      <inkml:brushProperty name="height" value="0.025" units="cm"/>
    </inkml:brush>
  </inkml:definitions>
  <inkml:trace contextRef="#ctx0" brushRef="#br0">14 1 14990,'0'0'9962,"-14"55"-8777,17-47-320,3 1-609,-3-3-96,0-1 481,0-2-129,-2-3-416,4 0 0,-4-4-1281,1-8-2915,0-2-3427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9.510"/>
    </inkml:context>
    <inkml:brush xml:id="br0">
      <inkml:brushProperty name="width" value="0.025" units="cm"/>
      <inkml:brushProperty name="height" value="0.025" units="cm"/>
    </inkml:brush>
  </inkml:definitions>
  <inkml:trace contextRef="#ctx0" brushRef="#br0">1 11 24247,'0'0'7847,"59"0"-10217,-45-2-4516,-1-6-15952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0.366"/>
    </inkml:context>
    <inkml:brush xml:id="br0">
      <inkml:brushProperty name="width" value="0.025" units="cm"/>
      <inkml:brushProperty name="height" value="0.025" units="cm"/>
    </inkml:brush>
  </inkml:definitions>
  <inkml:trace contextRef="#ctx0" brushRef="#br0">66 1 17809,'0'0'5466,"-7"8"-4862,0 3-588,0 0 0,0 0 1,1 0-1,1 0 0,0 1 1,0 0-1,1 0 1,1 1-1,0-1 0,1 1 1,0-1-1,1 1 0,0 0 1,2 23-1,-1-35-9,0 1 0,0 0 1,1-1-1,-1 1 0,0-1 0,1 1 0,-1-1 0,1 1 0,-1-1 1,1 0-1,0 1 0,-1-1 0,1 1 0,0-1 0,0 0 0,0 0 1,0 0-1,0 0 0,1 1 0,-1-1 0,0-1 0,0 1 0,1 0 1,1 1-1,-1-1 89,1-1 0,-1 0 0,1 1 0,-1-1 0,1 0 1,-1 0-1,1 0 0,-1-1 0,1 1 0,-1-1 0,1 1 0,-1-1 1,4-2-1,3-1 303,0 0 0,0-1 0,-1 0 0,1-1 1,-2 0-1,12-10 0,3-9 117,-2-1-1,-1 0 1,28-54-1,-35 59-324,-13 79-907,-3-25 552,2-20 65,0 0-1,1 0 1,0 0 0,1 0 0,1 0 0,0 0 0,0 0 0,7 23-1,-7-34 127,0 0 0,-1-1 0,1 1 0,0 0-1,0-1 1,0 1 0,0-1 0,1 1 0,-1-1 0,0 0-1,1 1 1,-1-1 0,1 0 0,-1 0 0,1 0 0,-1 0-1,1 0 1,0 0 0,-1-1 0,1 1 0,0 0 0,0-1-1,0 0 1,-1 1 0,1-1 0,0 0 0,0 0-1,0 0 1,0 0 0,0 0 0,0 0 0,-1-1 0,1 1-1,0-1 1,0 1 0,0-1 0,-1 1 0,1-1 0,1-1-1,5-2 153,-1 0-1,1-1 0,-1 1 0,-1-2 0,1 1 0,-1-1 1,8-7-1,-7 4-57,0-1 0,0 1 0,-1-1 1,0 0-1,-1-1 0,6-12 1,-9 17-84,0-1 0,0 1 0,0-1 0,-1 1 0,0-1 1,0 0-1,-1 0 0,1 1 0,-2-1 0,1 0 1,-1 0-1,-1-8 0,1 14-136,0-1 0,1 0 0,-1 0 0,0 1 0,0-1 0,0 1 0,0-1 0,0 1 0,0-1-1,0 1 1,-1 0 0,1-1 0,-1 1 0,1 0 0,-1 0 0,1 0 0,-1 0 0,1 0 0,-1 0 0,0 1 0,1-1 0,-1 0 0,0 1 0,0 0 0,0-1 0,0 1 0,1 0 0,-1 0-1,0 0 1,0 0 0,-3 0 0,3 1-57,-1-1-1,1 0 0,0 1 1,0-1-1,0 1 0,0 0 1,0 0-1,0 0 0,0 0 1,0 0-1,0 0 1,0 0-1,0 1 0,0-1 1,1 1-1,-1-1 0,1 1 1,-1-1-1,1 1 0,0 0 1,-1 0-1,1 0 0,0 0 1,0 0-1,0 0 0,0 3 1,0-2-379,0 1 1,1-1-1,0 0 1,0 1-1,0-1 1,0 1-1,0-1 1,0 0-1,1 1 1,1 4 0,-1-6 21,0-1 0,-1 1 0,1-1 1,0 1-1,0-1 0,0 1 1,0-1-1,0 0 0,0 0 1,1 1-1,-1-1 0,0 0 1,1 0-1,1 1 0,17 7-8104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0.708"/>
    </inkml:context>
    <inkml:brush xml:id="br0">
      <inkml:brushProperty name="width" value="0.025" units="cm"/>
      <inkml:brushProperty name="height" value="0.025" units="cm"/>
    </inkml:brush>
  </inkml:definitions>
  <inkml:trace contextRef="#ctx0" brushRef="#br0">125 18 16015,'0'0'5846,"-9"4"-3866,-4 2-1460,0 0 0,0 0 0,-15 12 0,24-16-412,0 1 1,1-1-1,-1 1 0,1 1 0,0-1 0,0 0 0,0 1 0,0-1 0,0 1 0,1 0 0,0 0 0,-1 0 0,2 0 0,-1 0 0,0 1 0,1-1 0,-1 6 0,1-9-98,1 0-1,0-1 1,0 1-1,0 0 1,0-1-1,0 1 1,0 0-1,0-1 1,0 1-1,0-1 1,1 1-1,-1 0 1,0-1-1,0 1 0,1-1 1,-1 1-1,0 0 1,0-1-1,1 1 1,-1-1-1,1 1 1,-1-1-1,1 1 1,-1-1-1,0 0 1,1 1-1,0-1 1,-1 1-1,1-1 1,0 0-1,22 1 297,21-18 397,-32 9-612,-1 0-1,0-1 1,-1 0 0,0 0 0,0-1-1,-1 0 1,0-1 0,-1 0 0,0-1-1,6-12 1,-11 16-160,-16 48-736,9-31 412,1-1 0,0 1 0,0-1 1,1 1-1,1 0 0,-1 0 0,1 0 0,1 12 1,0-21 228,1 1 1,-1 0-1,0-1 1,1 1 0,0-1-1,-1 1 1,1-1-1,-1 1 1,1-1 0,0 1-1,-1-1 1,1 1-1,0-1 1,-1 0 0,1 1-1,0-1 1,0 0-1,-1 0 1,1 0 0,0 1-1,0-1 1,0 0-1,-1 0 1,1 0-1,0 0 1,0 0 0,0 0-1,-1-1 1,1 1-1,0 0 1,0 0 0,-1-1-1,1 1 1,0 0-1,0-1 1,31-10-3713,-5-7-976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4.078"/>
    </inkml:context>
    <inkml:brush xml:id="br0">
      <inkml:brushProperty name="width" value="0.025" units="cm"/>
      <inkml:brushProperty name="height" value="0.025" units="cm"/>
    </inkml:brush>
  </inkml:definitions>
  <inkml:trace contextRef="#ctx0" brushRef="#br0">106 1 21428,'0'0'6348,"0"8"-5569,-5 22-20,-2 0 0,0 0-1,-2-1 1,-14 33 0,-9 29-551,25-69-1622,2 0 0,-4 26 0,9-46 351,0 0-567,-1-15-18130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1.142"/>
    </inkml:context>
    <inkml:brush xml:id="br0">
      <inkml:brushProperty name="width" value="0.025" units="cm"/>
      <inkml:brushProperty name="height" value="0.025" units="cm"/>
    </inkml:brush>
  </inkml:definitions>
  <inkml:trace contextRef="#ctx0" brushRef="#br0">46 218 13933,'-6'9'2253,"3"-4"-1960,-2 0 236,1 2 1,0-1-1,1 0 1,-1 1-1,1-1 1,0 1-1,1 0 1,0 0-1,0 0 0,0 0 1,0 14-1,2-20-508,1-1 0,-1 1 0,1 0 0,-1-1 0,1 1 0,-1-1 0,1 1 0,-1 0 0,1-1 0,0 1 0,-1-1 0,1 1 0,0-1 0,-1 0 0,1 1 0,0-1 0,0 0 0,-1 0 0,1 1 0,0-1 0,0 0 0,0 0 0,0 0 0,-1 0 0,1 0 0,0 0 0,0 0 0,0 0 0,-1 0 0,1 0 0,0-1 0,0 1 0,1-1 0,31-8 627,-24 4-573,-1-1 0,0 0 0,0-1 1,0 0-1,-1 0 0,0 0 0,0-1 1,-1 0-1,0-1 0,-1 1 1,1-1-1,-2 0 0,1 0 0,4-14 1,-3 4 32,1-1 1,-2 0 0,-1 0-1,0 0 1,-2-1 0,1-23-1,-3 43-110,0-1 0,0 1-1,0-1 1,0 1 0,0-1-1,0 1 1,0 0 0,0-1-1,-1 1 1,1 0-1,0-1 1,-1 1 0,1 0-1,-1-1 1,0 1 0,1 0-1,-1 0 1,0-1 0,0 1-1,0 0 1,-1-1 0,1 1-4,0 1 1,0 0-1,0 0 1,-1 0 0,1-1-1,0 1 1,0 0-1,0 0 1,0 0-1,0 1 1,0-1 0,0 0-1,0 0 1,0 1-1,-1-1 1,1 0 0,0 1-1,0-1 1,0 1-1,-1 0 1,-6 5-28,1-1 0,-1 1 0,1 0-1,-11 13 1,15-15 22,-44 53 184,44-52-22,-1 1 0,1-1 0,1 0 0,-1 1 0,1-1 0,0 1-1,0 0 1,0 0 0,-1 11 0,3-16-140,0 0-1,0 0 1,0 0-1,1 0 0,-1 0 1,0-1-1,1 1 1,-1 0-1,0 0 1,1 0-1,-1 0 1,1-1-1,-1 1 0,1 0 1,0-1-1,-1 1 1,1 0-1,0-1 1,-1 1-1,1-1 1,0 1-1,0-1 0,-1 1 1,1-1-1,0 1 1,0-1-1,0 0 1,0 0-1,0 1 1,-1-1-1,1 0 0,0 0 1,0 0-1,2 0 1,40 0-152,-29-1-132,2 1-255,-9 0 241,0-1-1,0 2 1,0-1 0,0 1-1,-1 0 1,10 2-1,-14-2 262,0 0 0,0 0-1,0 0 1,-1 0 0,1 0-1,0 0 1,-1 1 0,1-1-1,-1 1 1,1-1 0,-1 1-1,0-1 1,1 1 0,-1 0-1,0-1 1,0 1 0,0 0-1,-1 0 1,1 0 0,0 0-1,-1 0 1,1 0 0,-1 0-1,0 0 1,1 0 0,-1 2-1,-3 103 1906,9-118-11558,-5 8 7235,7-13-9995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1.485"/>
    </inkml:context>
    <inkml:brush xml:id="br0">
      <inkml:brushProperty name="width" value="0.025" units="cm"/>
      <inkml:brushProperty name="height" value="0.025" units="cm"/>
    </inkml:brush>
  </inkml:definitions>
  <inkml:trace contextRef="#ctx0" brushRef="#br0">89 0 17296,'0'0'3358,"-11"4"-486,9-3-2631,-40 15 1339,40-15-1499,0-1 0,0 1 0,0 0 0,0 0 1,0 0-1,0 0 0,0 0 0,1 1 0,-1-1 0,1 0 0,-1 1 0,1 0 0,-1-1 0,1 1 0,0 0 0,0-1 0,-1 1 0,1 0 0,1 0 1,-3 4-1,8-5-180,1 1-1,-1-1 1,0-1 0,0 1 0,0-1 0,0 0 0,1 0 0,6-1 0,-6 1 51,10 0-405,1 1 1,-1 0-1,27 6 0,-39-6 373,-1 0 0,1 0 1,-1 1-1,1-1 0,-1 1 0,0 0 0,0-1 0,1 1 0,-1 1 1,3 2-1,-5-3 118,0-1 1,0 0-1,0 1 0,0-1 1,0 1-1,0-1 1,-1 1-1,1-1 1,0 1-1,-1-1 0,1 1 1,-1 0-1,0-1 1,0 1-1,0 0 1,0 0-1,0-1 0,0 1 1,0 0-1,0-1 1,0 1-1,-1 0 1,0 1-1,-1 0 165,1 0 0,-1 0 0,0 0 1,0 0-1,0-1 0,-1 1 0,1-1 0,-1 0 0,1 0 1,-1 0-1,0 0 0,1 0 0,-1 0 0,0-1 0,0 1 0,-1-1 1,1 0-1,0 0 0,-7 1 0,-2 2-56,-1-2-1,1 0 1,-25 1 0,36-3-313,1 0 0,-1 0 0,0 0 0,1 0 0,-1 0 0,0 0 0,1 0 0,-1-1 0,0 1 0,1 0 0,-1 0 0,1 0 0,-1-1 0,1 1 0,-1 0 0,0-1 0,1 1 0,-1 0 0,1-1 0,-1 1 1,1-1-1,0 1 0,-1-1 0,1 1 0,-1-1 0,1 0 0,-3-17-7918,3 17 8061,0-18-10392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2.201"/>
    </inkml:context>
    <inkml:brush xml:id="br0">
      <inkml:brushProperty name="width" value="0.025" units="cm"/>
      <inkml:brushProperty name="height" value="0.025" units="cm"/>
    </inkml:brush>
  </inkml:definitions>
  <inkml:trace contextRef="#ctx0" brushRef="#br0">96 1 13196,'0'0'8158,"-5"8"-6066,-5 11-1643,0 1-1,2-1 0,0 1 1,2 0-1,0 1 1,-5 38-1,-3 127 2451,14-185-2895,0-1 0,0 0 0,0 1-1,0-1 1,0 1 0,0-1 0,0 0 0,0 1 0,0-1 0,0 0 0,0 1 0,0-1 0,0 0-1,0 1 1,0-1 0,0 1 0,1-1 0,-1 0 0,0 0 0,0 1 0,0-1 0,1 0-1,-1 1 1,0-1 0,0 0 0,1 0 0,-1 1 0,0-1 0,0 0 0,1 0 0,-1 1 0,0-1-1,1 0 1,-1 0 0,0 0 0,1 0 0,-1 0 0,1 0 0,-1 0 0,0 1 0,1-1-1,-1 0 1,0 0 0,1 0 0,-1 0 0,0-1 0,1 1 0,-1 0 0,1 0 0,-1 0 0,0 0-1,1 0 1,-1 0 0,0 0 0,1-1 0,-1 1 0,0 0 0,0 0 0,1-1 0,-1 1-1,0 0 1,1 0 0,-1-1 0,0 1 0,19-22-140,-16 10 101,-1 0-1,1-1 0,-2 0 1,0 1-1,-1-14 1,1 22 34,-1 0 1,0 0 0,0 0 0,0 0-1,-1 0 1,0 0 0,0 0-1,0 0 1,0 0 0,0 0 0,-1 0-1,1 1 1,-1-1 0,0 0 0,-1 1-1,1 0 1,0-1 0,-7-5-1,9 9-7,-1-1-1,1 1 0,-1 0 0,1-1 1,-1 1-1,0 0 0,1 0 0,-1-1 0,1 1 1,-1 0-1,0 0 0,1 0 0,-1 0 1,0 0-1,1 0 0,-1 0 0,0 0 1,1 0-1,-1 0 0,0 0 0,1 0 0,-1 1 1,0-1-1,1 0 0,-1 0 0,0 1 1,1-1-1,-1 0 0,1 1 0,-1-1 0,1 1 1,-2 0-1,-8 25-70,9-20 111,0 1-1,1-1 0,0 1 0,0-1 1,0 1-1,3 12 0,-1-16-18,0 0 0,0 0 1,0-1-1,0 1 0,1 0 0,-1-1 1,1 0-1,-1 1 0,1-1 0,0 0 0,0 0 1,0-1-1,0 1 0,0-1 0,0 1 0,0-1 1,1 0-1,-1 0 0,0 0 0,1-1 1,-1 1-1,1-1 0,-1 0 0,1 0 0,-1 0 1,1 0-1,-1-1 0,1 1 0,-1-1 1,0 0-1,1 0 0,-1 0 0,0-1 0,0 1 1,0-1-1,0 1 0,0-1 0,0 0 1,0 0-1,-1 0 0,4-4 0,34-62-168,-43 109 110,1 24 331,2-64-275,1 0 1,-1 0-1,1 0 0,0 0 1,-1 0-1,1 0 1,0 0-1,0-1 1,0 1-1,0 0 1,0 0-1,0-1 1,0 1-1,0-1 1,0 1-1,0-1 1,0 1-1,0-1 0,0 0 1,0 1-1,0-1 1,0 0-1,1 0 1,-1 0-1,0 0 1,0 0-1,0 0 1,0 0-1,1 0 1,-1 0-1,0-1 1,0 1-1,1-1 0,41-9 149,-12-3-102,-19 7-121,-1 1 0,1 0 0,1 1 0,-1 1-1,0 0 1,25-3 0,-36 7 66,0 0 0,0 0 0,0 0 1,0 0-1,0 0 0,-1 0 0,1 1 0,0-1 0,-1 0 0,1 0 0,0 1 0,-1-1 1,1 0-1,-1 1 0,0-1 0,1 1 0,-1-1 0,0 1 0,0-1 0,0 0 1,0 1-1,0-1 0,-1 3 0,1-1 12,0-1 1,0 0 0,0 1-1,1-1 1,-1 1-1,1-1 1,-1 0-1,1 1 1,0-1 0,0 0-1,2 4 1,-2-5 4,1 0-1,0 0 1,0 0 0,-1-1 0,1 1 0,0 0 0,0-1 0,0 1 0,0-1 0,0 0 0,0 0 0,0 0-1,0 0 1,0 0 0,0 0 0,0 0 0,0-1 0,0 1 0,0-1 0,1 0 0,44-19 31,-23 9-350,-13 7-1369,1 1 0,-1 0 0,23-2 0,13 3-13184,-39 2 8307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2.560"/>
    </inkml:context>
    <inkml:brush xml:id="br0">
      <inkml:brushProperty name="width" value="0.025" units="cm"/>
      <inkml:brushProperty name="height" value="0.025" units="cm"/>
    </inkml:brush>
  </inkml:definitions>
  <inkml:trace contextRef="#ctx0" brushRef="#br0">59 1 8904,'0'0'16662,"-8"5"-16444,-24 16-164,33-21-86,-1 0 1,0 0 0,1 0-1,-1 0 1,0 0 0,1 0-1,-1 0 1,0 0 0,1 0-1,-1 0 1,0 1 0,1-1-1,-1 0 1,0 0 0,0 0-1,1 0 1,-1 0 0,0 1-1,0-1 1,1 0 0,-1 0-1,0 1 1,0-1 0,1 0-1,-1 0 1,0 1 0,0-1-1,0 0 1,0 0 0,1 1-1,-1-1 1,0 0 0,0 1-1,0-1 1,0 0 0,0 1-1,0-1 1,0 0 0,0 1-1,0-1 1,0 0 0,0 1-1,0-1 1,0 0 0,0 0-1,0 1 1,0-1 0,0 0-1,0 1 1,-1-1-1,1 0 1,0 1 0,0-1-1,0 0 1,0 0 0,-1 1-1,1-1 1,0 0 0,0 0-1,-1 0 1,1 1 0,0-1-1,0 0 1,-1 0 0,31 1-3204,-28-1 2832,2-1 6,0 1 1,0 0-1,0 0 0,0 1 0,0-1 1,0 1-1,0 0 0,-1 0 1,1 0-1,0 0 0,4 3 0,3 13 1296,-11 15 3823,-1-28-4251,0 0 0,0-1 0,-1 1 0,1 0 0,-1-1 0,0 0 0,0 1 0,0-1 0,-1 0 0,1 0 0,-1 0 0,0 0 1,1-1-1,-1 1 0,-6 3 0,6-4-332,0 1-1,0-1 1,-1 0 0,1 0 0,-1-1 0,1 1 0,-1-1-1,0 1 1,0-1 0,1-1 0,-1 1 0,0 0 0,0-1-1,0 0 1,-6 0 0,9 0-354,0 0 0,1-1 1,-1 1-1,0 0 0,0-1 0,1 1 0,-1-1 1,0 1-1,1-1 0,-1 1 0,1-1 0,-1 1 0,0-1 1,1 0-1,-1 1 0,1-1 0,0 0 0,-1 1 0,1-1 1,0 0-1,-1 0 0,1 1 0,0-1 0,0 0 1,-1 0-1,1 1 0,0-1 0,0-1 0,-1-19-8193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3.200"/>
    </inkml:context>
    <inkml:brush xml:id="br0">
      <inkml:brushProperty name="width" value="0.025" units="cm"/>
      <inkml:brushProperty name="height" value="0.025" units="cm"/>
    </inkml:brush>
  </inkml:definitions>
  <inkml:trace contextRef="#ctx0" brushRef="#br0">19 0 15567,'0'0'3560,"-2"13"-1344,-13 175 4286,15-187-6472,0-1-1,0 1 1,-1-1-1,1 0 1,0 1-1,0-1 1,0 1-1,0-1 1,0 1-1,0-1 1,0 1-1,0-1 1,0 0-1,0 1 1,0-1-1,0 1 1,0-1-1,0 1 1,0-1-1,0 0 1,1 1-1,-1-1 1,0 1-1,0-1 1,0 0-1,1 1 1,-1-1-1,0 1 1,1-1-1,-1 0 1,0 0-1,1 1 1,-1-1 0,0 0-1,1 1 1,-1-1-1,1 0 1,-1 0-1,0 0 1,1 0-1,-1 1 1,1-1-1,-1 0 1,1 0-1,-1 0 1,0 0-1,1 0 1,-1 0-1,1 0 1,-1 0-1,1 0 1,-1 0-1,1 0 1,-1-1-1,0 1 1,1 0-1,-1 0 1,1 0-1,-1 0 1,0-1-1,1 1 1,-1 0-1,1-1 1,21-22 1215,-12-3-1262,-2 0-1,0-1 1,-2 0 0,4-31 0,-12 73-45,-1-3-64,2 0 0,-1 1-1,2-1 1,0 14-1,0-25 24,1 0-1,-1-1 1,1 1 0,-1 0-1,1 0 1,-1 0-1,1-1 1,0 1-1,-1 0 1,1 0-1,0-1 1,-1 1 0,1-1-1,0 1 1,0-1-1,0 1 1,0-1-1,0 1 1,-1-1 0,1 0-1,0 1 1,0-1-1,0 0 1,0 0-1,0 0 1,0 0 0,0 0-1,0 0 1,0 0-1,0 0 1,0 0-1,0 0 1,0 0 0,0-1-1,0 1 1,0 0-1,0-1 1,-1 1-1,2-1 1,39-15-5123,-17 1 346,0-2-1723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3.995"/>
    </inkml:context>
    <inkml:brush xml:id="br0">
      <inkml:brushProperty name="width" value="0.025" units="cm"/>
      <inkml:brushProperty name="height" value="0.025" units="cm"/>
    </inkml:brush>
  </inkml:definitions>
  <inkml:trace contextRef="#ctx0" brushRef="#br0">125 270 7815,'0'0'5558,"-9"7"-2019,2-2-2942,-54 46 2589,56-46-2567,0 0 0,0 1 0,0-1-1,1 1 1,-1 0 0,1 0 0,1 0 0,-1 0 0,-3 12 0,7-18-592,0 1 1,-1-1-1,1 1 1,0-1-1,0 1 0,0-1 1,0 1-1,0-1 1,1 1-1,-1 0 0,0-1 1,0 1-1,0-1 0,0 1 1,0-1-1,1 1 1,-1-1-1,0 1 0,1-1 1,-1 1-1,0-1 1,1 0-1,-1 1 0,0-1 1,1 0-1,-1 1 0,1-1 1,-1 0-1,1 1 1,-1-1-1,1 0 0,-1 0 1,1 1-1,-1-1 1,1 0-1,-1 0 0,1 0 1,-1 0-1,1 0 0,-1 0 1,1 0-1,-1 0 1,1 0-1,0 0 0,-1 0 1,1 0-1,-1 0 1,1 0-1,-1 0 0,1-1 1,-1 1-1,1 0 0,-1 0 1,1-1-1,-1 1 1,1-1-1,34-13 40,-24 8-373,0-1 0,-1-1 1,0 0-1,0 0 0,-1-1 0,0 0 0,0 0 0,-1-1 0,0 0 0,-1-1 0,0 0 0,6-15 0,-20 50 39,0 0 0,2 0 0,1 0 1,-2 36-1,6-59 289,-1 0 1,1 0 0,0-1 0,0 1-1,1 0 1,-1 0 0,0 0-1,0 0 1,0 0 0,0 0 0,1 0-1,-1-1 1,1 1 0,-1 0 0,0 0-1,1 0 1,-1-1 0,1 1 0,0 0-1,-1 0 1,1-1 0,-1 1-1,1-1 1,0 1 0,0-1 0,-1 1-1,2 0 1,0-1 24,0 1 0,0-1 1,-1 0-1,1 0 0,0 0 0,0 0 0,0 0 0,-1 0 0,1 0 1,0 0-1,0-1 0,-1 1 0,3-2 0,3 0 164,0-1-1,-1 0 1,1-1 0,-1 0-1,0 0 1,7-6-1,6-8 20,-2-2-1,0 0 1,0-1-1,-2 0 1,-1-1 0,-1-1-1,-1-1 1,0 1-1,-2-2 1,-1 0-1,-1 0 1,-1 0-1,-2-1 1,0 0 0,2-36-1,-9 54-368,-1 9 82,-10 19 112,-9 32 182,-24 100 1321,42-136-1375,1 0 1,0 1 0,2-1-1,0 0 1,0 1 0,2-1-1,3 27 1,-3-41-184,-1 0 0,1 0 0,0 0 0,0 0 0,0 0 0,0 0 0,0 0 0,0 0 0,0-1 0,1 1 0,-1 0 0,0-1 0,1 1 0,0-1 0,-1 1 0,1-1 0,0 0 0,0 0 0,0 0 0,-1 0 0,1 0 0,0 0 0,0 0 0,1-1 0,-1 1 0,0-1 0,0 1 0,0-1 0,0 0 0,0 0 0,0 0 0,1 0 0,-1 0 0,0-1 0,0 1 0,0-1 0,0 1 0,0-1 0,0 0 0,0 0 0,0 0 0,0 0 0,0 0 0,0 0 0,-1 0 0,1 0 0,0-1 0,-1 1 0,1-1 0,-1 0 0,1 1 0,1-4 0,11-41 0,-14 43 0,1 0 0,-1 0 0,0 1 0,1-1 0,-1 0 0,0 0 0,-1 0 0,1 0 0,0 1 0,-1-1 0,0 0 0,0 0 0,0 1 0,0-1 0,-1-2 0,2 5-3,0-1 0,0 1 0,0 0-1,-1-1 1,1 1 0,0 0 0,0 0 0,0-1 0,0 1 0,0 0-1,-1 0 1,1 0 0,0-1 0,0 1 0,0 0 0,-1 0 0,1 0 0,0-1-1,0 1 1,-1 0 0,1 0 0,0 0 0,-1 0 0,1 0 0,0 0-1,0 0 1,-1 0 0,1-1 0,0 1 0,-1 0 0,1 0 0,0 0-1,0 0 1,-1 1 0,1-1 0,0 0 0,-1 0 0,1 0 0,0 0-1,0 0 1,-1 0 0,1 0 0,0 0 0,0 1 0,-1-1 0,1 0-1,0 0 1,0 0 0,-1 0 0,1 1 0,0-1 0,0 0 0,-1 1 0,3 16-207,0-14 206,1 0 0,0 0 0,0 0 0,0 0 0,0-1 0,1 1-1,-1-1 1,1 0 0,-1 0 0,1-1 0,0 1 0,-1-1 0,1 1 0,0-1 0,0 0 0,0-1 0,0 1 0,5-1 0,7 2 4,0-1 1,0-1 0,21-3-1,-29 2 15,0-2 0,0 1 0,-1-1 0,1 0-1,-1 0 1,0-1 0,0 0 0,0-1 0,0 1 0,-1-1-1,0-1 1,0 1 0,0-1 0,-1 0 0,1 0-1,-1-1 1,-1 1 0,1-1 0,-1 0 0,-1-1 0,1 1-1,-1-1 1,0 1 0,-1-1 0,0 0 0,1-10 0,-3 17-14,0 1 1,1-1-1,-2 0 1,1 0-1,0 0 1,0 0-1,0 0 0,0 0 1,0 1-1,-1-1 1,1 0-1,0 0 1,-1 0-1,1 1 1,-1-1-1,1 0 1,-1 0-1,1 1 1,-1-1-1,1 0 1,-1 1-1,0-1 1,1 1-1,-1-1 1,0 1-1,1-1 1,-1 1-1,0-1 1,0 1-1,0 0 1,1-1-1,-1 1 1,0 0-1,0 0 1,0 0-1,0 0 0,0 0 1,0 0-1,1 0 1,-1 0-1,0 0 1,0 0-1,0 0 1,-1 1-1,-1-1-2,-1 1 0,1 0 0,-1 0 0,1 0-1,0 0 1,-1 1 0,1-1 0,0 1-1,0 0 1,-4 3 0,0 3 1,0 0 0,0 0 0,0 1 0,1 0 0,1 1 0,-1-1 0,2 1 0,-1 0 0,1 0 0,1 1 0,0-1 0,0 1 0,1-1 0,0 1 0,1 0 0,0 20 0,2-28-50,-1 0-1,1 0 1,0 0 0,0 0 0,0 0-1,0 0 1,1 0 0,-1-1-1,1 1 1,-1 0 0,1-1-1,0 1 1,0-1 0,0 0 0,1 0-1,-1 0 1,0 0 0,1 0-1,-1 0 1,1 0 0,0-1-1,-1 0 1,1 1 0,0-1 0,0 0-1,0 0 1,0-1 0,0 1-1,0 0 1,0-1 0,3 0-1,8 2-769,-1-1-1,1 0 0,0-1 0,-1-1 1,27-4-1,-2-6-7603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5.477"/>
    </inkml:context>
    <inkml:brush xml:id="br0">
      <inkml:brushProperty name="width" value="0.025" units="cm"/>
      <inkml:brushProperty name="height" value="0.025" units="cm"/>
    </inkml:brush>
  </inkml:definitions>
  <inkml:trace contextRef="#ctx0" brushRef="#br0">177 1 3459,'0'0'16357,"2"8"-15033,4 11-510,0-1 0,2 0 1,19 35-1,-15-32-282,-1 2 1,-1 0-1,10 31 0,-15-29-459,-1 1-1,-1 0 0,-1-1 0,-1 1 1,-2 0-1,0 0 0,-2 0 0,-1 0 0,-1-1 1,-1 1-1,-16 40 0,6-25-658,-1 0 1,-26 41-1,14-35-2009,-40 50 0,27-47-3822,6-13-5914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02.020"/>
    </inkml:context>
    <inkml:brush xml:id="br0">
      <inkml:brushProperty name="width" value="0.025" units="cm"/>
      <inkml:brushProperty name="height" value="0.025" units="cm"/>
    </inkml:brush>
  </inkml:definitions>
  <inkml:trace contextRef="#ctx0" brushRef="#br0">0 118 8008,'0'0'6619,"10"2"-5028,12 0-832,0 0 0,1-1 0,0-2 0,42-5 1,-33 1-750,0 2-1,1 0 1,-1 3 0,1 0 0,-1 3 0,55 9 0,-28-7-76,0-2 1,0-4-1,69-8 1,-73 5 65,-97 2 466,-73-13-1,-26-2 94,12 17-474,82 2 392,0-2 0,0-1 1,0-4-1,-51-10 0,91 12 1069,12 1-607,32-1-330,56 2-624,-91 1 86,532-19 121,-506 18-321,-63 5-101,-14 3 269,-59 13 148,0-4 0,-168 1 0,276-16-182,-1-1 0,1 0 0,0 0 1,0 0-1,-1 0 0,1 1 0,0-1 1,-1 0-1,1 0 0,0 0 1,0 0-1,-1 0 0,1 0 0,0 0 1,-1 0-1,1 0 0,0 0 1,-1 0-1,1 0 0,0 0 0,0 0 1,-1 0-1,1-1 0,0 1 0,-1 0 1,1 0-1,0 0 0,0 0 1,-1 0-1,1-1 0,0 1 0,0 0 1,-1 0-1,1 0 0,0-1 0,0 1 1,0 0-1,0 0 0,-1-1 1,1 1-1,0 0 0,0 0 0,0-1 1,0 1-1,0 0 0,0-1 0,0 1 1,0 0-1,0-1 0,0 1 1,0 0-1,0 0 0,0-1 0,0 1 1,0 0-1,0-1 0,0 1 1,0 0-1,0-1 0,0 1 0,0 0 1,0 0-1,1-1 0,-1 1 0,0 0 1,0 0-1,0-1 0,1 1 0,19-14 16,28 3-33,0 2-1,1 2 1,0 2 0,0 3 0,62 4 0,-41-1-5,113-12 0,-182 11 18,0 0 1,0 0-1,0 0 0,0 0 1,1 0-1,-1 0 0,0-1 0,0 1 1,0 0-1,0-1 0,0 1 1,0-1-1,0 1 0,0-1 0,0 1 1,0-1-1,0 0 0,0 1 1,1-2-1,-17-7 55,-37-2 17,-13 8 47,1 3-1,-1 3 1,0 2-1,-95 22 1,87-17-3040,67-11-737,5-5-2530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10.299"/>
    </inkml:context>
    <inkml:brush xml:id="br0">
      <inkml:brushProperty name="width" value="0.025" units="cm"/>
      <inkml:brushProperty name="height" value="0.025" units="cm"/>
    </inkml:brush>
  </inkml:definitions>
  <inkml:trace contextRef="#ctx0" brushRef="#br0">0 20 6598,'0'0'11462,"11"0"-10192,35 0 692,60-9 0,-73 4-1624,0 2 1,1 1 0,-1 1-1,1 2 1,-1 2 0,36 6-1,3 5-31,0-3-1,1-3 1,0-4-1,105-6 0,-170 2-639,10-4 396,-13-8-7683,-5-7-2069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14.135"/>
    </inkml:context>
    <inkml:brush xml:id="br0">
      <inkml:brushProperty name="width" value="0.025" units="cm"/>
      <inkml:brushProperty name="height" value="0.025" units="cm"/>
    </inkml:brush>
  </inkml:definitions>
  <inkml:trace contextRef="#ctx0" brushRef="#br0">145 5 6534,'0'0'2552,"-10"-1"-780,-11 0-1039,2 0 1558,-1 0 0,1 1 1,-25 3-1,43-2-2216,0-1 0,1 1-1,-1-1 1,0 1 0,0 0 0,1-1 0,-1 1 0,0 0 0,1 0 0,-1-1 0,1 1 0,-1 0 0,1 0 0,0 0 0,-1 0 0,1 0 0,0 0 0,-1 0 0,1 0 0,0 0 0,0 0 0,0 0 0,0 0-1,0 0 1,0-1 0,0 1 0,0 0 0,0 0 0,1 0 0,-1 0 0,0 0 0,1 1 0,12 32 516,-7-28-542,1 0 0,0 0 0,0 0 0,1-1 0,0 0 0,-1 0 0,2-1 0,-1 0 0,0 0 0,1-1-1,0-1 1,0 1 0,0-1 0,15 1 0,14 1 4,-1-2 0,48-4 0,-66 1-17,35-3-660,75-14 0,-10-10-3477,-53 7-1238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4.417"/>
    </inkml:context>
    <inkml:brush xml:id="br0">
      <inkml:brushProperty name="width" value="0.025" units="cm"/>
      <inkml:brushProperty name="height" value="0.025" units="cm"/>
    </inkml:brush>
  </inkml:definitions>
  <inkml:trace contextRef="#ctx0" brushRef="#br0">1 117 14926,'0'-8'3096,"1"3"-2705,-1 1-1,1-1 0,0 1 1,0 0-1,0-1 0,1 1 1,-1 0-1,1 0 0,0 0 1,0 0-1,1 0 0,-1 1 1,1-1-1,-1 1 0,1-1 0,1 1 1,-1 0-1,0 0 0,1 0 1,-1 1-1,1-1 0,0 1 1,0 0-1,0 0 0,8-3 1,0 1-180,-1 1 1,1 0-1,0 1 1,0 1 0,1-1-1,-1 2 1,0 0-1,0 0 1,1 1 0,-1 1-1,0 0 1,13 4-1,-20-5-159,-1 1-1,1-1 0,-1 0 0,0 1 1,0 0-1,0 0 0,0 1 0,0-1 1,-1 1-1,1-1 0,0 1 0,-1 0 1,0 1-1,0-1 0,0 1 1,0-1-1,-1 1 0,1 0 0,-1 0 1,0 0-1,0 0 0,0 0 0,-1 0 1,0 1-1,1-1 0,-1 0 1,-1 1-1,1-1 0,-1 1 0,0-1 1,0 1-1,0 0 0,0-1 0,-1 1 1,-1 6-1,0-8-51,1 0 0,-1 1 0,1-1 0,-1 0 0,0 0 0,0 0 0,-1-1 0,1 1 0,-1 0 0,1-1 0,-1 1 0,0-1 0,0 0 0,0 0 0,0 0 0,0-1 0,0 1 0,0-1 0,-1 1 0,1-1 0,-5 1 0,-10 3 0,1-1 0,-33 4 0,11-6 0,-42-2 0,81 0 0,-15-4-1600,5-7-4557,7 3-4888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17.563"/>
    </inkml:context>
    <inkml:brush xml:id="br0">
      <inkml:brushProperty name="width" value="0.025" units="cm"/>
      <inkml:brushProperty name="height" value="0.025" units="cm"/>
    </inkml:brush>
  </inkml:definitions>
  <inkml:trace contextRef="#ctx0" brushRef="#br0">156 1 8616,'0'0'1079,"-12"2"490,0 0-1228,-57 12 2583,65-13-2555,-1 0-1,1 0 1,0 1-1,0 0 0,0 0 1,0 0-1,0 0 1,0 1-1,0-1 1,1 1-1,-1 0 1,1 0-1,0 0 1,-3 4-1,6-6-278,-1-1 0,1 1 0,0 0 0,-1-1 0,1 1 0,0-1 0,0 1 0,0-1 0,-1 1 0,1 0-1,0-1 1,0 1 0,0 0 0,0-1 0,0 1 0,0-1 0,0 1 0,0 0 0,1-1 0,-1 1 0,0-1 0,0 1-1,0 0 1,1-1 0,-1 1 0,0-1 0,1 1 0,-1-1 0,0 1 0,1-1 0,-1 1 0,1-1 0,-1 0 0,1 1 0,-1-1-1,1 1 1,-1-1 0,1 0 0,-1 1 0,1-1 0,-1 0 0,1 0 0,0 0 0,-1 1 0,1-1 0,-1 0 0,1 0 0,0 0-1,-1 0 1,1 0 0,0 0 0,42 2 1473,-36-2-1150,363-8 1394,-48-1-2989,-207 9-5620,-71-2-84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14.232"/>
    </inkml:context>
    <inkml:brush xml:id="br0">
      <inkml:brushProperty name="width" value="0.025" units="cm"/>
      <inkml:brushProperty name="height" value="0.025" units="cm"/>
    </inkml:brush>
  </inkml:definitions>
  <inkml:trace contextRef="#ctx0" brushRef="#br0">1 209 13164,'0'0'2728,"11"-3"-1500,320-76 2873,192 14-3637,-478 61-603,-1-2 0,0-1 0,77-24 0,-111 27-176,-7 0-1147,-7 2-4117,-12-1-4062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15.322"/>
    </inkml:context>
    <inkml:brush xml:id="br0">
      <inkml:brushProperty name="width" value="0.025" units="cm"/>
      <inkml:brushProperty name="height" value="0.025" units="cm"/>
    </inkml:brush>
  </inkml:definitions>
  <inkml:trace contextRef="#ctx0" brushRef="#br0">1 23 9257,'0'0'6118,"11"0"-4432,106 5 1227,237-1-813,-351-4-2103,41-3-334,1 2 0,-1 2 0,84 13 1,-125-13 209,59 7-633,-61-7 767,1-1 0,-1 0 1,0 0-1,1 0 0,-1 0 0,1 0 0,-1 0 0,0-1 1,1 1-1,-1 0 0,0-1 0,1 1 0,-1-1 0,0 1 1,0-1-1,1 0 0,-1 0 0,0 1 0,0-1 1,0 0-1,0 0 0,0 0 0,0 0 0,0 0 0,0 0 1,-1 0-1,1-1 0,0 1 0,-1 0 0,1 0 0,0-1 1,-1 1-1,0 0 0,1 0 0,-1-1 0,0 1 0,1-3 1,-2 3-13,1 0 0,-1 0 1,1 0-1,-1 0 0,1 0 1,-1 0-1,0 0 0,1 0 1,-1 0-1,0 1 0,0-1 1,1 0-1,-1 0 0,0 1 0,0-1 1,0 0-1,0 1 0,0-1 1,0 1-1,0-1 0,0 1 1,0 0-1,0-1 0,-1 1 1,1 0-1,0 0 0,0 0 1,0 0-1,0 0 0,-2 0 1,-46-1 319,38 1-101,-126-1 302,-34-1-582,57 6-2733,114-4 2687,-20 2-2476,13-1-6403,16-5 4651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0.351"/>
    </inkml:context>
    <inkml:brush xml:id="br0">
      <inkml:brushProperty name="width" value="0.025" units="cm"/>
      <inkml:brushProperty name="height" value="0.025" units="cm"/>
    </inkml:brush>
  </inkml:definitions>
  <inkml:trace contextRef="#ctx0" brushRef="#br0">0 13 6726,'0'0'13314,"11"-2"-11782,23-3-912,-1 2-1,1 1 0,0 2 0,-1 1 1,1 2-1,43 8 0,-30-3-990,59 3-1,-4-11-5430,-61-4 181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7.393"/>
    </inkml:context>
    <inkml:brush xml:id="br0">
      <inkml:brushProperty name="width" value="0.025" units="cm"/>
      <inkml:brushProperty name="height" value="0.025" units="cm"/>
    </inkml:brush>
  </inkml:definitions>
  <inkml:trace contextRef="#ctx0" brushRef="#br0">0 9 11339,'16'0'10941,"2"-1"-4343,24-2-2566,26-1-6401,-40 3 3901,81 1-3795,-102 2-1221,-6 5-3688,-2-3 702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7.737"/>
    </inkml:context>
    <inkml:brush xml:id="br0">
      <inkml:brushProperty name="width" value="0.025" units="cm"/>
      <inkml:brushProperty name="height" value="0.025" units="cm"/>
    </inkml:brush>
  </inkml:definitions>
  <inkml:trace contextRef="#ctx0" brushRef="#br0">0 0 11275,'0'0'17809,"74"35"-17201,-33-35-288,0 0-159,1 0-97,-3 0-32,-4-1-641,-4-6-2306,-3-4-4067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5.475"/>
    </inkml:context>
    <inkml:brush xml:id="br0">
      <inkml:brushProperty name="width" value="0.025" units="cm"/>
      <inkml:brushProperty name="height" value="0.025" units="cm"/>
    </inkml:brush>
  </inkml:definitions>
  <inkml:trace contextRef="#ctx0" brushRef="#br0">0 284 12524,'0'0'11541,"10"-8"-10153,80-67 59,188-120 0,-278 194-1422,0 1-1,0 0 1,1-1 0,-1 1 0,0-1 0,1 1 0,-1 0-1,0 0 1,1-1 0,-1 1 0,1 0 0,-1 0-1,0-1 1,1 1 0,-1 0 0,1 0 0,-1 0-1,1 0 1,-1 0 0,1-1 0,-1 1 0,1 0 0,-1 0-1,0 0 1,1 0 0,-1 0 0,1 1 0,-1-1-1,1 0 1,-1 0 0,1 0 0,-1 0 0,1 0-1,-1 1 1,0-1 0,1 0 0,-1 0 0,1 1 0,-1-1-1,0 0 1,1 1 0,-1-1 0,1 1 0,-4 25 1025,-20 33 213,22-58-1252,-12 27 194,5-13-72,0 1 0,1 0 0,1 0 1,1 0-1,-7 32 0,13-47-219,-1-1 0,0 1 0,0-1 0,1 1 0,-1-1 0,0 1 0,1-1 0,-1 1 0,0-1 0,1 0 0,-1 1 0,1-1 0,-1 0 0,0 1 0,1-1 0,-1 0 0,1 0 0,-1 1 0,1-1 0,-1 0 0,1 0 0,-1 0 0,1 0 0,-1 0 0,1 0 0,0 0 0,-1 0 0,1 0 0,-1 0 0,1 0 0,-1 0 0,1 0 0,-1 0 0,1 0 0,-1 0 0,1 0 0,-1-1 0,2 1 0,23-9-7584,-7-4-2574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5.864"/>
    </inkml:context>
    <inkml:brush xml:id="br0">
      <inkml:brushProperty name="width" value="0.025" units="cm"/>
      <inkml:brushProperty name="height" value="0.025" units="cm"/>
    </inkml:brush>
  </inkml:definitions>
  <inkml:trace contextRef="#ctx0" brushRef="#br0">60 51 21076,'0'0'10474,"-8"8"-10202,8-7-270,-5 3 18,0 0 0,1 1 1,0 0-1,0 0 0,0 0 1,1 0-1,0 1 0,0-1 1,0 1-1,0 0 0,1 0 1,0 0-1,0 0 0,1 0 0,0 0 1,-1 9-1,2-11 5,0 0 0,-1-1-1,2 1 1,-1 0 0,0 0 0,1 0 0,0 0-1,0-1 1,0 1 0,0 0 0,0-1 0,1 1-1,2 4 1,-1-6-12,-1 0 1,0 0-1,0-1 0,1 1 0,-1-1 0,1 1 1,0-1-1,-1 0 0,1 0 0,0 0 0,0 0 1,-1-1-1,1 1 0,0-1 0,0 1 0,0-1 1,0 0-1,5-1 0,1 0-13,-1 0 0,1-1 0,-1 0 0,1-1 0,-1 0 0,0 0 0,0-1 0,0 0 0,-1 0 0,1-1 0,-1 0 0,0 0 0,0-1 0,-1 0 0,11-11 0,-11 11 0,0-1 0,0 0 0,-1 0 0,0 0 0,0-1 0,0 0 0,-1 0 0,-1 0 0,1 0 0,-1-1 0,0 1 0,-1-1 0,0 0 0,-1 1 0,2-14 0,-4 21 0,1-1 0,-1 1 0,1 0 0,-1-1 0,1 1 0,-1 0 0,1 0 0,-1-1 0,0 1 0,0 0 0,0 0 0,0 0 0,0 0 0,0 0 0,0 0 0,0 0 0,0 1 0,0-1 0,0 0 0,-1 0 0,1 1 0,0-1 0,-1 1 0,1-1 0,0 1 0,-1 0 0,1-1 0,0 1 0,-1 0 0,1 0 0,0 0 0,-1 0 0,1 0 0,-1 0 0,1 1 0,-2-1 0,-4 1 0,0 0 0,0 0 0,0 0 0,1 1 0,-1 0 0,-8 4 0,5-1 0,1 0 0,0 0 0,0 1 0,1 0 0,-1 1 0,1 0 0,-12 13 0,38-18-2111,3-3-3540,-9-3-2602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6.268"/>
    </inkml:context>
    <inkml:brush xml:id="br0">
      <inkml:brushProperty name="width" value="0.025" units="cm"/>
      <inkml:brushProperty name="height" value="0.025" units="cm"/>
    </inkml:brush>
  </inkml:definitions>
  <inkml:trace contextRef="#ctx0" brushRef="#br0">123 28 15182,'0'0'16896,"-10"3"-16730,3 0-146,1-1 0,-1 1 0,1 0 0,0 0 0,0 1 1,1-1-1,-1 1 0,1 1 0,-1-1 0,2 1 0,-1 0 0,0 0 0,1 0 1,0 1-1,0-1 0,0 1 0,1 0 0,0 0 0,0 1 0,1-1 0,-1 1 1,1-1-1,1 1 0,-1 0 0,0 7 0,2-12-20,0 0 0,-1 0 0,1 0 0,0 0 0,0 0 0,0 0 0,0 0 0,0 0 0,1 0 0,-1 0 0,1 0 0,-1 0 0,1 0 0,0 0 0,-1 0 0,1 0 0,0 0 0,0-1 0,0 1 0,1 0 0,-1-1 0,0 1 0,1-1 0,2 3 0,0-3 0,0 1 0,0-1 0,0 0 0,0 0 0,0-1 0,0 1 0,1-1 0,-1 0 0,0 0 0,0-1 0,7 0 0,-2-1 0,0-1 0,0 1 0,0-2 0,0 1 0,-1-1 0,1 0 0,-1-1 0,0 0 0,0-1 0,-1 1 0,1-1 0,9-11 0,-10 10 0,0 0 0,-1 0 0,0-1 0,0 0 0,0 0 0,-1 0 0,0-1 0,-1 0 0,0 0 0,0 0 0,4-19 0,-8 27-20,0 0 0,1-1 0,-1 1 1,0 0-1,0 0 0,-1-1 0,1 1 0,0 0 0,0 0 0,0 0 0,-1-1 1,1 1-1,-1 0 0,1 0 0,-1 0 0,1 0 0,-1 0 0,0 0 0,1 0 1,-1 0-1,0 0 0,0 0 0,0 0 0,0 0 0,0 0 0,-2 0 0,1-1-145,-1 1-1,0 0 1,0 0-1,-1 0 0,1 0 1,0 0-1,0 1 1,0 0-1,0-1 0,-6 1 1,4 0-323,1 1 1,0-1 0,-1 1-1,1-1 1,-1 1 0,1 0-1,0 1 1,0-1 0,0 1-1,0 0 1,0 0 0,0 0-1,0 0 1,1 1 0,-1-1-1,1 1 1,-4 3-1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4.967"/>
    </inkml:context>
    <inkml:brush xml:id="br0">
      <inkml:brushProperty name="width" value="0.025" units="cm"/>
      <inkml:brushProperty name="height" value="0.025" units="cm"/>
    </inkml:brush>
  </inkml:definitions>
  <inkml:trace contextRef="#ctx0" brushRef="#br0">173 0 13965,'0'0'9823,"-8"7"-9070,-6 7-305,1 1 0,0 0 1,1 1-1,0 0 1,2 1-1,0 1 1,-13 31-1,8-15 443,-17 67 0,28-89-860,2 0 1,0 0 0,1 0-1,0 0 1,0 0-1,1 0 1,1 1 0,0-1-1,5 20 1,-5-29-229,1 1 0,0 0 1,-1 0-1,1-1 0,0 1 1,1-1-1,-1 0 0,1 0 0,0 0 1,-1 0-1,6 4 0,-5-5-581,0 0 1,-1 0-1,1 0 0,0-1 1,0 1-1,0-1 0,0 0 1,0 0-1,4 1 0,12-1-7042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6:47:02.375"/>
    </inkml:context>
    <inkml:brush xml:id="br0">
      <inkml:brushProperty name="width" value="0.025" units="cm"/>
      <inkml:brushProperty name="height" value="0.025" units="cm"/>
    </inkml:brush>
  </inkml:definitions>
  <inkml:trace contextRef="#ctx0" brushRef="#br0">4276 316 10474,'-92'-12'154,"0"4"-1,0 5 1,0 3 0,-158 21 0,-191 65-6,-37 6-45,472-91-102,-443 80 183,356-59-148,0 5 0,-154 66 0,112-26-8,3 7-1,-186 135 1,-212 223 145,135-53-100,351-330-52,2 3 0,3 1 0,2 1 0,2 3-1,3 0 1,-31 77 0,53-106-17,0 1 0,2-1 0,2 1 0,0 0 0,2 1 0,1-1 0,2 50 0,2-56-3,2-1 0,0 1 0,2-1 0,1 0 0,0 0 0,2 0 0,0-1 0,1 0 0,2-1 0,18 29 0,-1-10 4,1-1 0,3-1 0,0-2-1,3-1 1,38 29 0,-17-21 13,2-2 0,115 59 1,-19-31 26,2-6 0,175 43 0,131 17-73,599 77 0,490-40-44,-39-117 18,0-102 1,-220-40-63,-14-100-8,-1162 174 110,-2-5-1,189-79 1,-247 85 12,-2-4-1,-1-1 0,-1-3 0,-2-2 1,-1-2-1,-2-2 0,46-50 1,-50 42-72,-2-3 1,-2-1-1,-2-2 1,-3-1 0,-2-2-1,-2-1 1,-3-1-1,24-76 1,-36 82 165,-1-1 1,-3 0 0,-3-1-1,-1 0 1,-3 0-1,-3-1 1,-2 1 0,-2-1-1,-2 1 1,-15-59-1,-16-40 378,-7 1 0,-7 2 0,-6 3-1,-82-154 1,104 238-273,-3 2-1,-3 1 1,-2 2 0,-3 2-1,-2 2 1,-3 2 0,-2 2-1,-1 2 1,-3 3 0,-2 3-1,-112-64 1,60 53-135,-3 5-1,-1 4 1,-2 6 0,-237-47 0,-498-10 83,-1449 47-12,1953 55-156,0 16 0,-453 87 1,603-68-50,1 8 1,3 8 0,3 9-1,2 8 1,-249 139 0,338-155-401,2 5 0,-91 78 1,125-88-741,3 3 0,3 3 0,-77 101 1,21 11-3936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5.524"/>
    </inkml:context>
    <inkml:brush xml:id="br0">
      <inkml:brushProperty name="width" value="0.025" units="cm"/>
      <inkml:brushProperty name="height" value="0.025" units="cm"/>
    </inkml:brush>
  </inkml:definitions>
  <inkml:trace contextRef="#ctx0" brushRef="#br0">32 61 96,'0'0'15188,"7"-10"-9642,19-31-2284,-15 31-508,-4 14-1974,-3 17-980,-4-19 432,8 66 734,-3-1 0,-5 93 0,-3-127-921,-1 1 0,-1-1 0,-2 0 0,-1 0 1,-2 0-1,-24 52 0,34-84-85,0-1 1,0 1-1,0-1 1,0 1 0,0-1-1,0 1 1,0-1-1,0 1 1,-1 0-1,1-1 1,0 1-1,0-1 1,-1 1-1,1-1 1,0 0 0,-1 1-1,1-1 1,0 1-1,-1-1 1,1 1-1,-1-1 1,1 0-1,0 1 1,-1-1-1,1 0 1,-1 0-1,1 1 1,-1-1 0,0 0-1,1 0 1,-1 0-1,1 0 1,-1 1-1,1-1 1,-1 0-1,1 0 1,-1 0-1,-1 0 1,-6-25-355,4-46 530,4 68-186,-1-43 54,2-1 1,12-70 0,-9 96 42,1 0 0,0 1 0,2-1 0,0 1 0,1 1 0,1-1 0,22-33-1,-28 48-20,1 1-1,-1-1 0,1 1 0,0 0 0,0 0 0,1 0 0,-1 0 0,1 1 0,0-1 0,0 1 0,0 1 1,0-1-1,0 1 0,1 0 0,-1 0 0,1 0 0,0 1 0,-1 0 0,1 0 0,0 0 0,0 1 0,-1 0 0,1 0 1,0 0-1,0 1 0,-1 0 0,1 0 0,0 1 0,6 2 0,0 0-29,-1 0-1,-1 2 0,1-1 1,-1 1-1,0 1 1,0 0-1,0 0 1,-1 1-1,-1 0 0,1 0 1,-1 1-1,-1 0 1,9 14-1,-14-21 3,0 1 0,-1-1 0,1 1 1,-1-1-1,1 1 0,-1 0 0,0 0 0,-1-1 0,1 1 0,0 0 0,-1 0 0,1 0 1,-1 0-1,0 0 0,0 0 0,0 0 0,-1 0 0,1 0 0,0 0 0,-1-1 0,-2 6 1,1-4 76,0-1 0,-1 1 1,1-1-1,-1 1 1,0-1-1,0 0 1,0 0-1,0-1 0,-1 1 1,1-1-1,-1 1 1,0-1-1,-4 2 1,-11 4 196,0-2 0,0 0 0,0-1 1,0 0-1,-23 1 0,39-6-271,-14 2 4,-1 0-1,1-2 1,-27-1 0,41 1-6,0-1 1,-1 0-1,1 1 1,-1-1-1,1 0 0,0-1 1,0 1-1,-1 0 1,1-1-1,0 0 1,-2-2-1,3 3 0,1 0 0,0 0 0,0-1 0,0 1 0,0 0 0,1-1 0,-1 1 1,0-1-1,0 1 0,1-1 0,-1 1 0,1-1 0,-1 1 0,1-1 0,0 1 0,0-1 0,0 0 0,0 1 0,0-1 0,0 0 0,0 1 0,0-1 0,0 1 0,2-3 0,-2 2-110,1 0-1,0 0 0,1 1 1,-1-1-1,0 1 0,0-1 0,1 1 1,-1-1-1,1 1 0,-1 0 1,1-1-1,-1 1 0,1 0 1,0 0-1,0 0 0,-1 1 1,1-1-1,0 0 0,0 1 0,0-1 1,0 1-1,0-1 0,2 1 1,54-5-4125,-50 5 3497,81-1-10146,-43 1-560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5.612"/>
    </inkml:context>
    <inkml:brush xml:id="br0">
      <inkml:brushProperty name="width" value="0.025" units="cm"/>
      <inkml:brushProperty name="height" value="0.025" units="cm"/>
    </inkml:brush>
  </inkml:definitions>
  <inkml:trace contextRef="#ctx0" brushRef="#br0">69 166 6342,'0'0'11312,"-8"9"-9155,0-2-1326,-28 28 846,19-5 4436,23-31-3202,24-18-2096,188-208-462,-217 228-364,-1 0-1,1 0 1,-1 0 0,1 0 0,-1 0-1,0 1 1,1-1 0,-1 0 0,0 0-1,0 0 1,0 0 0,0 0 0,0 1-1,0-1 1,0 0 0,0 0 0,0 0-1,-1 1 1,-3 11 48,-1-1 0,0 0 1,-1-1-1,-13 21 0,13-23-11,1-1-1,0 0 1,0 1 0,1 0 0,0 0 0,0 1 0,1-1-1,1 1 1,-1-1 0,0 12 0,3-21-92,0 1-1,0-1 1,0 0 0,0 0-1,0 0 1,0 0 0,0 1-1,0-1 1,0 0 0,0 0-1,0 0 1,0 1 0,0-1-1,0 0 1,0 0 0,0 0-1,0 1 1,0-1 0,1 0-1,-1 0 1,0 0 0,0 0-1,0 0 1,0 1 0,0-1-1,0 0 1,1 0 0,-1 0-1,0 0 1,0 0 0,0 0 0,0 0-1,1 1 1,-1-1 0,0 0-1,0 0 1,0 0 0,1 0-1,-1 0 1,0 0 0,0 0-1,0 0 1,1 0 0,-1 0-1,0 0 1,0 0 0,0 0-1,1 0 1,-1 0 0,0 0-1,0-1 1,0 1 0,0 0-1,1 0 1,-1 0 0,0 0-1,0 0 1,0 0 0,0 0-1,1-1 1,-1 1 0,0 0-1,8-7-7963,0-3-837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5.951"/>
    </inkml:context>
    <inkml:brush xml:id="br0">
      <inkml:brushProperty name="width" value="0.025" units="cm"/>
      <inkml:brushProperty name="height" value="0.025" units="cm"/>
    </inkml:brush>
  </inkml:definitions>
  <inkml:trace contextRef="#ctx0" brushRef="#br0">40 0 3683,'0'0'24221,"3"11"-22700,-2-3-1299,1 1-1,-2-1 1,1 0-1,-1 0 1,0 1-1,0-1 1,-1 0 0,-1 1-1,1-1 1,-1 0-1,-5 13 1,0-4-138,1 0-1,1 0 1,0 0 0,1 1 0,1-1 0,0 21 0,3-38-741,2-8-8242,-2 8 8195,0-14-7197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6.325"/>
    </inkml:context>
    <inkml:brush xml:id="br0">
      <inkml:brushProperty name="width" value="0.025" units="cm"/>
      <inkml:brushProperty name="height" value="0.025" units="cm"/>
    </inkml:brush>
  </inkml:definitions>
  <inkml:trace contextRef="#ctx0" brushRef="#br0">1 1 17360,'0'0'15279,"53"0"-15151,-29 0-128,-1 0 0,-3 2 0,1 0-480,-3 0-1859,-3-1-2017,-5-1-1089,0 0-2178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6.761"/>
    </inkml:context>
    <inkml:brush xml:id="br0">
      <inkml:brushProperty name="width" value="0.025" units="cm"/>
      <inkml:brushProperty name="height" value="0.025" units="cm"/>
    </inkml:brush>
  </inkml:definitions>
  <inkml:trace contextRef="#ctx0" brushRef="#br0">144 22 12908,'0'0'16624,"2"-4"-15909,-2 4-696,0 0 0,1-1 0,-1 1 0,1-1 0,-1 1-1,0 0 1,0-1 0,1 1 0,-1-1 0,0 1 0,1-1 0,-1 1 0,0-1-1,0 1 1,0-1 0,0 1 0,0-1 0,1 1 0,-1-1 0,0 1-1,0-1 1,0 1 0,0-1 0,-1 1 0,1-1 0,0 1 0,0-1-1,0 1 1,0-1 0,0 1 0,-1-1 0,1 1 0,0-1 0,0 1 0,-1-1-1,-18 9 343,-25 32-216,41-37-129,1 0 0,-1 1 0,1-1 0,0 0 0,0 1 1,0-1-1,1 1 0,-1 0 0,1-1 0,0 1 0,0 0 0,0 0 0,1 0 0,-1 0 0,1 0 0,0 0 0,0 4 0,1-7-8,0 0 0,0-1 0,0 1 0,0-1 0,0 1 0,0-1 1,0 0-1,0 1 0,0-1 0,0 0 0,0 0 0,0 0 0,0 1 1,0-1-1,1 0 0,-1-1 0,0 1 0,0 0 0,0 0 0,0 0 0,0-1 1,1 1-1,25-8-51,-8-6-446,-16 12 377,-1-1 0,1 1 0,0 0 1,-1 0-1,1 1 0,0-1 0,0 1 0,0-1 0,0 1 0,0 0 0,1 0 1,5-1-1,-8 4 62,1 1 0,-1-1 0,0 1 0,-1-1 0,1 1 0,0-1 0,-1 1 0,1-1 0,-1 1 0,0 0 0,0-1 0,0 1 0,0 0 0,0-1 0,-1 5 0,0 0-4,1 32 210,-10 62 1,7-84 393,-1 1 0,0-1 0,-1 0 0,-1 0 0,-14 30 1,19-46-548,0 1 0,1-1 0,-1 0 0,0 1 0,0-1 1,0 0-1,0 0 0,0 0 0,0 0 0,0 0 0,0 0 1,0 0-1,0 0 0,-1 0 0,1 0 0,0-1 0,-1 1 1,1-1-1,0 1 0,-1-1 0,1 1 0,-1-1 0,1 0 1,-1 0-1,1 1 0,-3-1 0,1-1-1,0 0-1,0 0 1,0 0 0,0 0-1,0-1 1,0 1-1,1-1 1,-1 1 0,1-1-1,-1 0 1,1 0 0,-3-3-1,-3-4-4,0 0 0,1 0 0,0 0 0,1-1 0,0 0 0,-5-12 0,10 21 4,0-1 0,1 1 0,-1-1 0,1 1 0,-1-1 0,1 0 0,0 1 0,-1-1 0,1 0 0,0 1 0,0-1 0,0 0 1,0 1-1,1-1 0,-1 0 0,0 1 0,1-1 0,-1 1 0,1-1 0,0 1 0,-1-1 0,1 1 0,0-1 0,0 1 0,0-1 0,0 1 0,0 0 0,0 0 0,0-1 0,0 1 0,1 0 0,1-1 0,5-3-11,0 1-1,1 0 1,-1 1-1,0 0 0,11-3 1,7-2-110,-22 7 59,32-13-2743,-1-3-6183,-16 4-440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7.226"/>
    </inkml:context>
    <inkml:brush xml:id="br0">
      <inkml:brushProperty name="width" value="0.025" units="cm"/>
      <inkml:brushProperty name="height" value="0.025" units="cm"/>
    </inkml:brush>
  </inkml:definitions>
  <inkml:trace contextRef="#ctx0" brushRef="#br0">0 1 9161,'0'0'22165,"13"1"-20954,198 3-1563,-200-5-3401,-3-3-3955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2.334"/>
    </inkml:context>
    <inkml:brush xml:id="br0">
      <inkml:brushProperty name="width" value="0.025" units="cm"/>
      <inkml:brushProperty name="height" value="0.025" units="cm"/>
    </inkml:brush>
  </inkml:definitions>
  <inkml:trace contextRef="#ctx0" brushRef="#br0">152 55 6438,'0'0'18679,"1"-8"-17536,6-38 383,-6 46-1189,-2 5-216,0-1 0,0 1 0,0 0 1,0-1-1,-1 1 0,-3 6 0,-31 54 602,9-18 15,-32 80 1,54-113-643,0 1-1,1-1 1,0 1 0,1 0-1,1 0 1,0 0-1,1 0 1,1 0-1,0 0 1,4 22-1,-2-32-101,-1 0-1,1 0 1,0 0-1,1 0 0,0-1 1,-1 1-1,1-1 0,1 1 1,-1-1-1,1 0 1,-1 0-1,1-1 0,0 1 1,0-1-1,1 0 0,-1 0 1,1 0-1,0-1 1,-1 0-1,7 3 0,28 4-3367,-1-12-4617,-25-5 437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2.815"/>
    </inkml:context>
    <inkml:brush xml:id="br0">
      <inkml:brushProperty name="width" value="0.025" units="cm"/>
      <inkml:brushProperty name="height" value="0.025" units="cm"/>
    </inkml:brush>
  </inkml:definitions>
  <inkml:trace contextRef="#ctx0" brushRef="#br0">0 151 16688,'0'0'13800,"11"-5"-13560,21-15-230,-1-1 1,0-2 0,-2-1-1,32-33 1,-61 57-15,-1 0 1,1 0-1,0 0 1,0 0-1,1 0 0,-1 0 1,0 0-1,0 0 0,0 0 1,0 1-1,0-1 0,0 0 1,0 0-1,0 0 0,0 0 1,0 0-1,0 0 0,0 0 1,0 0-1,0 0 1,0 0-1,0 0 0,0 0 1,0 0-1,0 0 0,0 0 1,0 1-1,0-1 0,1 0 1,-1 0-1,0 0 0,0 0 1,0 0-1,0 0 0,0 0 1,0 0-1,0 0 1,0 0-1,0 0 0,0 0 1,0 0-1,1 0 0,-1 0 1,0 0-1,0 0 0,0 0 1,0 0-1,0 0 0,0 0 1,0 0-1,0 0 1,0-1-1,0 1 0,0 0 1,0 0-1,1 0 0,-1 0 1,0 0-1,0 0 0,-3 13-8,-7 16 152,1-11-38,3-6 28,0 0 0,1 0 0,0 0 0,0 1 0,2-1 1,0 1-1,-3 21 0,6-33-277,0-1 0,1 1-1,-1-1 1,0 1 0,1-1 0,-1 1 0,0-1 0,1 0 0,-1 1 0,0-1 0,1 0 0,-1 1 0,1-1-1,-1 0 1,0 0 0,1 1 0,-1-1 0,1 0 0,-1 0 0,1 0 0,-1 0 0,1 1 0,-1-1-1,1 0 1,-1 0 0,1 0 0,-1 0 0,1 0 0,-1 0 0,1 0 0,-1 0 0,1-1 0,-1 1-1,1 0 1,-1 0 0,1 0 0,-1-1 0,1 1 0,-1 0 0,1 0 0,-1-1 0,0 1 0,1 0-1,-1-1 1,0 1 0,1 0 0,0-2 0,24-14-10243,-5-2-3159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3.153"/>
    </inkml:context>
    <inkml:brush xml:id="br0">
      <inkml:brushProperty name="width" value="0.025" units="cm"/>
      <inkml:brushProperty name="height" value="0.025" units="cm"/>
    </inkml:brush>
  </inkml:definitions>
  <inkml:trace contextRef="#ctx0" brushRef="#br0">34 0 16560,'0'0'13063,"-2"10"-11937,-5 29-762,-12 67 211,14-40-3430,10-67-6077,0-7 1587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3.529"/>
    </inkml:context>
    <inkml:brush xml:id="br0">
      <inkml:brushProperty name="width" value="0.025" units="cm"/>
      <inkml:brushProperty name="height" value="0.025" units="cm"/>
    </inkml:brush>
  </inkml:definitions>
  <inkml:trace contextRef="#ctx0" brushRef="#br0">1 13 16367,'0'0'12108,"68"0"-11884,-38-1-192,2-1-1217,-2-2-1698,-6 1-1889,0 0-3364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3.874"/>
    </inkml:context>
    <inkml:brush xml:id="br0">
      <inkml:brushProperty name="width" value="0.025" units="cm"/>
      <inkml:brushProperty name="height" value="0.025" units="cm"/>
    </inkml:brush>
  </inkml:definitions>
  <inkml:trace contextRef="#ctx0" brushRef="#br0">153 0 11211,'0'0'12406,"-7"4"-11109,2-2-1118,1 0 0,0 0-1,-1 1 1,1-1 0,0 1 0,0 0-1,1 1 1,-1-1 0,1 1 0,0-1-1,-1 1 1,2 0 0,-1 0-1,0 1 1,1-1 0,0 0 0,0 1-1,0-1 1,0 1 0,1 0 0,0 0-1,0-1 1,0 1 0,0 9-1,3-12-124,1-1-1,-1 1 0,0-1 0,1 0 0,-1 1 0,1-1 0,-1-1 0,1 1 0,-1 0 0,1-1 0,5 1 0,7 3-92,-11-1-43,-1 0-1,1-1 1,-1 1-1,1 1 1,-1-1-1,0 0 1,-1 1-1,1 0 1,-1-1-1,1 1 1,-1 0-1,0 0 1,0 0-1,-1 1 1,1-1-1,-1 0 1,0 1-1,0-1 1,-1 0-1,1 1 1,-1-1-1,0 9 1,0 1 126,0 1 1,-1 0 0,-1-1-1,0 1 1,-1-1-1,-4 14 1,4-20 241,0-1-1,0 0 1,0 0 0,-1-1 0,-1 1-1,1-1 1,-11 12 0,13-16-195,0 0-1,0 1 1,-1-1 0,1 0-1,-1 0 1,0-1 0,1 1 0,-1-1-1,0 1 1,0-1 0,0 0-1,0 0 1,0 0 0,0 0-1,0-1 1,0 1 0,-1-1 0,1 0-1,0 0 1,0 0 0,0 0-1,-4-1 1,4 0-91,1-1 0,-1 1 0,1-1 0,-1 0 0,1 0 0,-1 0 0,1 0 0,0 0 0,0 0 0,0-1 0,0 1 0,1 0 0,-1-1 0,1 0 0,-1 1 0,1-1 0,0 0 0,0 0 0,0 0 0,0 0 0,1 0 0,-1-4 0,-2-9 0,0 1 0,1-31 0,2 43 0,0 0 0,0 0 0,0-1 0,0 1 0,1 0 0,0 0 0,-1 0 0,1 0 0,0 0 0,1 0 0,-1 1 0,0-1 0,1 0 0,-1 1 0,1-1 0,0 1 0,0-1 0,0 1 0,0 0 0,4-3 0,0 1 0,0 0 0,1 1 0,0 0 0,0 0 0,0 0 0,0 1 0,11-2 0,6-1-1837,-17 4 257,0 0 0,-1-1 0,1 1 0,0-1 0,-1-1 0,1 1-1,-1-1 1,9-5 0,-6-2-7922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5.853"/>
    </inkml:context>
    <inkml:brush xml:id="br0">
      <inkml:brushProperty name="width" value="0.025" units="cm"/>
      <inkml:brushProperty name="height" value="0.025" units="cm"/>
    </inkml:brush>
  </inkml:definitions>
  <inkml:trace contextRef="#ctx0" brushRef="#br0">47 1 16816,'0'0'3107,"-12"55"448,3-24-384,0 2-865,0-2-480,4-4-256,3-5-1154,2-7-416,0-7 0,2-7 0,9-1 0,1-2 0,-3-13-929,-2-6-2114,-5-10-2818,-2-5-2275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4.231"/>
    </inkml:context>
    <inkml:brush xml:id="br0">
      <inkml:brushProperty name="width" value="0.025" units="cm"/>
      <inkml:brushProperty name="height" value="0.025" units="cm"/>
    </inkml:brush>
  </inkml:definitions>
  <inkml:trace contextRef="#ctx0" brushRef="#br0">1 3 17649,'0'0'11659,"61"-3"-10698,-27 3-705,2 0-224,-3 0-448,-8 0-1570,-2 0-2435,-7 0-4003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7.091"/>
    </inkml:context>
    <inkml:brush xml:id="br0">
      <inkml:brushProperty name="width" value="0.025" units="cm"/>
      <inkml:brushProperty name="height" value="0.025" units="cm"/>
    </inkml:brush>
  </inkml:definitions>
  <inkml:trace contextRef="#ctx0" brushRef="#br0">40 3 6502,'0'0'13191,"10"-2"-12059,-6 2-1038,1-1 1,0 1-1,0 0 1,0 0-1,-1 1 0,1-1 1,0 1-1,-1 0 0,1 1 1,0-1-1,-1 1 1,1 0-1,-1 0 0,0 0 1,0 0-1,0 1 0,0 0 1,0 0-1,0 0 1,-1 0-1,0 0 0,1 1 1,-1 0-1,0 0 0,-1-1 1,1 2-1,3 6 1,-2-3 54,0 0 0,-1 0 0,0 0 0,0 0 0,-1 1 0,0-1 0,0 1 1,-1 0-1,0 0 0,0-1 0,-1 1 0,0 0 0,-1 0 0,0-1 0,-1 1 1,1 0-1,-2-1 0,1 1 0,-7 13 0,-6 8 307,-1-1 0,-1-1-1,-41 51 1,-6 11-1098,61-86-632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7.695"/>
    </inkml:context>
    <inkml:brush xml:id="br0">
      <inkml:brushProperty name="width" value="0.025" units="cm"/>
      <inkml:brushProperty name="height" value="0.025" units="cm"/>
    </inkml:brush>
  </inkml:definitions>
  <inkml:trace contextRef="#ctx0" brushRef="#br0">169 0 14510,'0'0'13218,"-8"7"-12738,-5 6-281,0 1-1,1 0 1,1 1 0,0 0 0,1 1-1,0 0 1,2 0 0,-8 21-1,4-10-98,3 0-1,0 1 1,1-1-1,2 1 1,1 1-1,1-1 0,0 57 1,4-83-213,0 1 0,1-1 0,-1 1 1,1-1-1,-1 1 0,1-1 0,0 0 0,0 1 1,0-1-1,0 0 0,1 0 0,-1 1 0,0-1 1,1 0-1,-1 0 0,1-1 0,0 1 0,0 0 1,0 0-1,0-1 0,0 0 0,2 2 0,1 0-625,0-1-1,0 0 0,0-1 0,0 1 0,0-1 0,1 0 1,-1 0-1,0-1 0,9 1 0,16-1-5720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8.736"/>
    </inkml:context>
    <inkml:brush xml:id="br0">
      <inkml:brushProperty name="width" value="0.025" units="cm"/>
      <inkml:brushProperty name="height" value="0.025" units="cm"/>
    </inkml:brush>
  </inkml:definitions>
  <inkml:trace contextRef="#ctx0" brushRef="#br0">50 129 10186,'0'0'9507,"-8"8"-7072,-25 24-135,25-20 2328,16-12-3324,16-11-787,184-158 156,-209 194-1127,-3-12 486,-1-1 0,-1 1 0,0-1 0,0 0 0,-2-1 0,-8 12 0,8-12 4,0-1 0,1 1 0,1 1 0,0-1 0,0 1-1,-7 24 1,13-36-75,0 0-1,0 0 1,1 1-1,-1-1 0,0 0 1,0 1-1,0-1 1,0 0-1,1 0 1,-1 1-1,0-1 0,0 0 1,0 0-1,1 1 1,-1-1-1,0 0 1,0 0-1,1 0 1,-1 0-1,0 1 0,1-1 1,-1 0-1,0 0 1,1 0-1,-1 0 1,0 0-1,0 0 1,1 0-1,-1 0 0,0 0 1,1 0-1,-1 0 1,0 0-1,1 0 1,-1 0-1,0 0 1,1 0-1,-1 0 0,0 0 1,0-1-1,1 1 1,-1 0-1,0 0 1,1 0-1,-1 0 0,0-1 1,0 1-1,1 0 1,-1 0-1,0-1 1,0 1-1,1 0 1,17-10-4532,0-7-2001,2-3-3913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9.108"/>
    </inkml:context>
    <inkml:brush xml:id="br0">
      <inkml:brushProperty name="width" value="0.025" units="cm"/>
      <inkml:brushProperty name="height" value="0.025" units="cm"/>
    </inkml:brush>
  </inkml:definitions>
  <inkml:trace contextRef="#ctx0" brushRef="#br0">62 0 17392,'0'0'7720,"-51"46"-5927,45-28-319,1 2-1058,5-1-256,0 0-96,0-1-64,5-2-288,1-2-513,-1-3-544,0-2 128,1-5-545,-1-4-672,-2 0-1121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9.481"/>
    </inkml:context>
    <inkml:brush xml:id="br0">
      <inkml:brushProperty name="width" value="0.025" units="cm"/>
      <inkml:brushProperty name="height" value="0.025" units="cm"/>
    </inkml:brush>
  </inkml:definitions>
  <inkml:trace contextRef="#ctx0" brushRef="#br0">0 3 12300,'0'0'12908,"52"14"-12332,-16-14-383,1 0-97,-3 0-545,-3-3-2305,-8-5-1602,-3 3-2755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9.839"/>
    </inkml:context>
    <inkml:brush xml:id="br0">
      <inkml:brushProperty name="width" value="0.025" units="cm"/>
      <inkml:brushProperty name="height" value="0.025" units="cm"/>
    </inkml:brush>
  </inkml:definitions>
  <inkml:trace contextRef="#ctx0" brushRef="#br0">192 63 11659,'0'0'5755,"0"-8"-3182,0-41 2135,-1 49-4610,1 0-1,0-1 0,0 1 1,0 0-1,-1-1 0,1 1 0,0 0 1,-1-1-1,1 1 0,0 0 1,-1-1-1,1 1 0,0 0 1,-1 0-1,1-1 0,0 1 0,-1 0 1,1 0-1,-1 0 0,1 0 1,0 0-1,-1-1 0,1 1 0,-1 0 1,1 0-1,-1 0 0,1 0 1,0 0-1,-1 0 0,1 0 1,-1 0-1,1 1 0,-1-1 0,1 0 1,0 0-1,-1 0 0,1 0 1,-1 1-1,1-1 0,0 0 0,-1 0 1,1 1-1,0-1 0,-1 1 1,-19 11-126,14-7 61,1 1-1,0 0 0,0 0 1,1 0-1,0 0 0,0 1 1,0 0-1,1 0 1,0 0-1,0 0 0,1 0 1,0 1-1,0-1 1,-1 11-1,4-17-23,0 0 0,0-1 1,-1 1-1,1-1 0,0 1 0,0-1 0,0 1 0,0-1 1,0 1-1,0-1 0,0 0 0,0 1 0,0-1 1,0 0-1,0 0 0,0 0 0,0 0 0,0 0 1,0 0-1,0 0 0,0 0 0,0 0 0,0 0 0,0-1 1,-1 1-1,1 0 0,2-2 0,30-6 12,1-13-646,-29 18 411,0-1 1,0 0-1,1 1 1,-1 0-1,1 1 1,0-1-1,0 1 1,7-2-1,-12 5 185,0-1 1,-1 1-1,1 0 0,-1-1 0,1 1 0,-1 0 1,1 0-1,-1-1 0,1 1 0,-1 0 1,1 0-1,-1 0 0,0-1 0,0 1 0,1 0 1,-1 0-1,0 0 0,0 0 0,0 0 1,0 0-1,0 0 0,0-1 0,0 1 0,0 0 1,-1 1-1,-1 30 35,-51 234 3218,50-247-3109,0 2 221,-1 0 0,-1 0 0,0 0 1,-11 23-1,14-39-291,0-1 1,1 0-1,-2-1 0,1 1 1,0 0-1,-1-1 1,0 1-1,0-1 1,0 0-1,0 0 0,0 0 1,0 0-1,-1 0 1,0-1-1,1 1 0,-1-1 1,0 0-1,0-1 1,0 1-1,-1-1 0,1 1 1,0-1-1,0 0 1,-1-1-1,1 1 1,-7-1-1,7 0-45,1-1 0,0 0 0,-1 0 0,1 0 0,0 0 0,0-1 0,0 0 0,0 1 0,0-1 0,0 0 0,0 0 0,1 0 0,-1-1 0,1 1 0,0-1 0,-1 1 0,1-1 0,0 0 0,0 0 0,1 0 0,-1 0 0,1 0 0,-1 0 0,1 0 0,0 0 0,0-1 0,0 1 0,1 0 0,-1-1 0,1-4 0,-1 2 0,0 0 0,0 0 0,1 0 0,0 0 0,0 0 0,0-1 0,1 1 0,0 0 0,0 0 0,1 0 0,-1 1 0,1-1 0,1 0 0,-1 0 0,1 1 0,6-10 0,4 4-347,1 0 1,0 0-1,1 2 0,1 0 1,-1 0-1,1 2 0,0 0 1,24-7-1,51-25-2928,-41 10-2181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51.641"/>
    </inkml:context>
    <inkml:brush xml:id="br0">
      <inkml:brushProperty name="width" value="0.025" units="cm"/>
      <inkml:brushProperty name="height" value="0.025" units="cm"/>
    </inkml:brush>
  </inkml:definitions>
  <inkml:trace contextRef="#ctx0" brushRef="#br0">0 20 14926,'0'0'15567,"71"20"-15407,-43-29-32,-1 0-64,0 0-576,-5 1-1250,-6 5-1601,-7 1-1538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52.092"/>
    </inkml:context>
    <inkml:brush xml:id="br0">
      <inkml:brushProperty name="width" value="0.025" units="cm"/>
      <inkml:brushProperty name="height" value="0.025" units="cm"/>
    </inkml:brush>
  </inkml:definitions>
  <inkml:trace contextRef="#ctx0" brushRef="#br0">182 1 6118,'0'0'15727,"5"9"-14521,6 19-775,0 1 0,-1 0 0,-2 0 0,-1 1 0,-2 0 0,-1 1 0,-1-1 0,-1 1 0,-2 0 0,-4 32 0,1-48-393,-1 0 1,0 0 0,-1-1-1,-1 1 1,-1-1 0,0 0 0,0 0-1,-13 16 1,7-13-862,0 0 0,-1-1-1,-1 0 1,-1-1 0,-23 18 0,1-12-5503,6-12-6161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0.892"/>
    </inkml:context>
    <inkml:brush xml:id="br0">
      <inkml:brushProperty name="width" value="0.025" units="cm"/>
      <inkml:brushProperty name="height" value="0.025" units="cm"/>
    </inkml:brush>
  </inkml:definitions>
  <inkml:trace contextRef="#ctx0" brushRef="#br0">1 5 10282,'0'0'3555,"52"15"-1633,-8-15 736,13 0-672,10 0-512,8-6-802,3-2-287,5 6-161,1 0-128,-6 1-32,2 1 0,-7 0-64,-9 0-1121,-10 0-1730,-7 0-3811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6.192"/>
    </inkml:context>
    <inkml:brush xml:id="br0">
      <inkml:brushProperty name="width" value="0.025" units="cm"/>
      <inkml:brushProperty name="height" value="0.025" units="cm"/>
    </inkml:brush>
  </inkml:definitions>
  <inkml:trace contextRef="#ctx0" brushRef="#br0">0 19 19474,'0'0'13293,"18"-18"-22518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1.686"/>
    </inkml:context>
    <inkml:brush xml:id="br0">
      <inkml:brushProperty name="width" value="0.025" units="cm"/>
      <inkml:brushProperty name="height" value="0.025" units="cm"/>
    </inkml:brush>
  </inkml:definitions>
  <inkml:trace contextRef="#ctx0" brushRef="#br0">1 258 13837,'0'0'10602,"8"0"-9561,2 0-920,-1-1 0,1 0-1,-1-1 1,1 0 0,-1 0-1,0-1 1,0 0 0,0-1-1,9-5 1,88-53-33,-67 38-22,173-119 84,-212 143-149,0 0 1,0 0 0,1 0-1,-1 0 1,0 0-1,0-1 1,0 1-1,0 0 1,0 0-1,0 0 1,1 0 0,-1 0-1,0 0 1,0 0-1,0 0 1,0 0-1,0 0 1,1 0 0,-1 0-1,0 0 1,0 0-1,0 0 1,0 0-1,1 0 1,-1 0-1,0 0 1,0 0 0,0 0-1,0 0 1,0 0-1,1 0 1,-1 0-1,0 0 1,0 0 0,0 0-1,0 0 1,0 1-1,1-1 1,-1 0-1,0 0 1,0 0-1,0 0 1,0 0 0,0 0-1,0 0 1,0 1-1,0-1 1,0 0-1,0 0 1,1 0 0,-1 0-1,0 0 1,0 1-1,-2 12 347,-8 15 437,-32 59 884,-43 98-151,78-158-1075,8-16-1570,9-13-4664,9-22-2073,4-15-6662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2.059"/>
    </inkml:context>
    <inkml:brush xml:id="br0">
      <inkml:brushProperty name="width" value="0.025" units="cm"/>
      <inkml:brushProperty name="height" value="0.025" units="cm"/>
    </inkml:brush>
  </inkml:definitions>
  <inkml:trace contextRef="#ctx0" brushRef="#br0">55 1 8040,'0'0'15107,"-1"9"-12891,-1-1-1833,-21 146 2805,9-47-6455,14-106 3000,-2 9-2102,-4-8-3857,-1-3-1066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2.386"/>
    </inkml:context>
    <inkml:brush xml:id="br0">
      <inkml:brushProperty name="width" value="0.025" units="cm"/>
      <inkml:brushProperty name="height" value="0.025" units="cm"/>
    </inkml:brush>
  </inkml:definitions>
  <inkml:trace contextRef="#ctx0" brushRef="#br0">0 50 17873,'0'0'6470,"73"0"-5605,-33-5-513,6-7-224,1 1-64,-4 3 0,-4 2-448,-7 4-1506,-6 2-1249,-5-1-1601,-6-3-4229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2.727"/>
    </inkml:context>
    <inkml:brush xml:id="br0">
      <inkml:brushProperty name="width" value="0.025" units="cm"/>
      <inkml:brushProperty name="height" value="0.025" units="cm"/>
    </inkml:brush>
  </inkml:definitions>
  <inkml:trace contextRef="#ctx0" brushRef="#br0">181 1 4068,'0'0'14157,"-9"7"-11402,5-5-2658,-7 6 1138,1 1-1,-1 0 1,-12 14 0,19-19-983,1 1-1,0-1 1,0 0-1,0 1 1,1 0-1,0-1 0,-1 1 1,2 0-1,-1 0 1,0 1-1,1-1 1,0 0-1,0 0 1,1 8-1,0-12-240,0 0 1,0 0-1,0-1 0,0 1 0,0 0 1,0 0-1,1 0 0,-1 0 0,0 0 1,1 0-1,-1 0 0,1-1 0,-1 1 1,1 0-1,-1 0 0,1 0 0,-1-1 1,1 1-1,0 0 0,-1-1 0,1 1 0,0-1 1,0 1-1,0-1 0,-1 1 0,1-1 1,0 1-1,0-1 0,1 1 0,2 0 18,0-1-1,0 1 1,0-1-1,0 0 1,0 0-1,0 0 1,7-1-1,0-1 10,1 0-1,-1-1 1,0-1-1,15-5 1,42-35-1174,-63 40 1035,0 1 0,-1-2 0,1 1 0,-1 0 0,0-1 0,0 0 0,0 1 0,-1-2 0,1 1 0,3-9-1,-20 20 65,4 3 139,1 0 0,0 1 0,1 0-1,0 0 1,0 1 0,1 0 0,1 0 0,0 0 0,0 1-1,1-1 1,-4 21 0,0 11 646,-4 85 0,10-95-599,2-26-129,-2 1-1,1-1 1,-1 1 0,0-1 0,0 0 0,-1 0 0,0 0 0,0 0 0,-1 0-1,0 0 1,0-1 0,0 0 0,-10 10 0,11-13 28,0 0 0,0 0 0,0 0 0,-1 0 0,0-1 0,1 0 0,-1 1 0,0-1 0,0-1 0,0 1 0,0-1 0,-1 1 0,1-1 0,0 0 0,0 0 0,-1-1 0,1 0 0,-1 1 0,1-1 0,0-1 0,-1 1 0,1-1 0,-1 0 1,1 0-1,-5-1 0,5 0-43,1 0 1,0 0 0,-1 0-1,1 0 1,0 0-1,0-1 1,0 1 0,1-1-1,-1 0 1,0 0 0,1 0-1,0 0 1,0-1 0,0 1-1,0 0 1,0-1 0,1 1-1,0-1 1,-1 0-1,1 1 1,1-1 0,-1 0-1,0 0 1,1 0 0,0-4-1,0 2-6,-1 0-1,1 0 0,1 1 0,-1-1 1,1 0-1,0 0 0,1 1 1,-1-1-1,1 0 0,0 1 0,1 0 1,-1-1-1,1 1 0,0 0 0,0 0 1,5-5-1,5 0-699,0 0 0,1 1 1,1 0-1,-1 1 0,1 0 0,1 2 0,-1 0 0,1 0 1,0 1-1,26-3 0,-11 0-2841,44-17 0,-38 7-8314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3.162"/>
    </inkml:context>
    <inkml:brush xml:id="br0">
      <inkml:brushProperty name="width" value="0.025" units="cm"/>
      <inkml:brushProperty name="height" value="0.025" units="cm"/>
    </inkml:brush>
  </inkml:definitions>
  <inkml:trace contextRef="#ctx0" brushRef="#br0">0 0 10250,'0'0'16591,"63"12"-15341,-27-12-674,4 0-384,7 0-128,-5 0 0,2 0-32,-10 0-128,-6 0-961,-13 2-704,-11 7-385,-4 2-833,-14-2-1313,-11 3-2050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3.504"/>
    </inkml:context>
    <inkml:brush xml:id="br0">
      <inkml:brushProperty name="width" value="0.025" units="cm"/>
      <inkml:brushProperty name="height" value="0.025" units="cm"/>
    </inkml:brush>
  </inkml:definitions>
  <inkml:trace contextRef="#ctx0" brushRef="#br0">0 28 11307,'0'0'13292,"88"39"-12843,-43-43-225,1-6-128,-1-2-32,-10 2-544,-9 0-2627,-11 1-1249,-10-3-6214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3.864"/>
    </inkml:context>
    <inkml:brush xml:id="br0">
      <inkml:brushProperty name="width" value="0.025" units="cm"/>
      <inkml:brushProperty name="height" value="0.025" units="cm"/>
    </inkml:brush>
  </inkml:definitions>
  <inkml:trace contextRef="#ctx0" brushRef="#br0">5 0 18898,'0'0'7143,"54"0"-19379</inkml:trace>
  <inkml:trace contextRef="#ctx0" brushRef="#br0" timeOffset="1">31 133 10954,'0'0'13453,"-31"36"-13357,37-36 64,1 0-64,3 0-32,-3 0-64,-4 1-64,0 5 0,-1-1-800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4.676"/>
    </inkml:context>
    <inkml:brush xml:id="br0">
      <inkml:brushProperty name="width" value="0.025" units="cm"/>
      <inkml:brushProperty name="height" value="0.025" units="cm"/>
    </inkml:brush>
  </inkml:definitions>
  <inkml:trace contextRef="#ctx0" brushRef="#br0">106 0 14894,'0'0'13570,"-9"13"-13169,-4 8-269,0 1 0,1 1 1,1 0-1,1 1 1,1-1-1,2 2 0,0-1 1,1 1-1,-2 32 1,7-56-124,1 0-1,0 1 1,0-1 0,0 0 0,0 0 0,0 0 0,0 0 0,0 1 0,1-1 0,-1 0 0,0 0 0,1 0 0,-1 0 0,0 0 0,1 0 0,0 0 0,-1 0 0,1 0 0,0 0 0,-1 0 0,1 0 0,0 0 0,0 0 0,0 0 0,-1-1 0,1 1 0,0 0 0,0-1 0,0 1-1,1 0 1,-1-1 0,0 0 0,0 1 0,0-1 0,0 0 0,0 1 0,0-1 0,1 0 0,-1 0 0,0 0 0,0 0 0,0 0 0,0 0 0,1 0 0,-1 0 0,0-1 0,0 1 0,0 0 0,2-2 0,5 0 33,0-1 0,0 0 0,-1-1 0,0 0 0,0 0 0,7-5 0,9-10-103,0 0 0,-2-1 0,0-1 0,-2 0 0,0-2 0,16-26 0,-33 52 0,-2 11-52,-3 17-44,1-20 188,1 1 0,0 0 0,1 0 0,0 0 0,0 0 0,5 23 0,-4-32-19,0 0 0,0 0-1,1 0 1,-1 0 0,1 0 0,-1 0 0,1-1-1,0 1 1,0-1 0,0 1 0,0-1 0,0 1-1,1-1 1,-1 0 0,1 0 0,0 0 0,-1 0-1,1-1 1,0 1 0,0-1 0,0 0-1,0 0 1,0 0 0,0 0 0,1 0 0,-1-1-1,0 1 1,0-1 0,7 0 0,-3 0 52,-1-1 0,1 0 0,0 0 0,-1 0 0,1-1 0,-1 0 0,1 0 1,-1-1-1,0 0 0,0 0 0,0 0 0,-1-1 0,1 0 0,-1 0 0,0 0 0,0-1 0,0 0 0,0 0 1,-1 0-1,0 0 0,0-1 0,0 1 0,4-12 0,-2 6-41,-1 0-1,0 0 1,-1 0-1,0-1 1,-1 0-1,0 0 1,-1 0-1,0 0 1,-1 0-1,-1 0 1,0 0-1,-2-20 1,1 30-27,1-1-1,-1 0 1,0 1 0,0-1-1,0 1 1,0-1 0,0 1-1,0-1 1,-1 1 0,1 0-1,-1-1 1,0 1 0,0 0 0,1 0-1,-1 0 1,-1 1 0,1-1-1,0 0 1,0 1 0,-1-1-1,1 1 1,0 0 0,-1 0 0,0 0-1,1 0 1,-1 0 0,1 1-1,-1-1 1,0 1 0,-3-1-1,5 2-31,0-1 0,1 0-1,-1 1 1,0-1 0,1 0-1,-1 1 1,0-1 0,1 1-1,-1-1 1,0 1-1,1-1 1,-1 1 0,1 0-1,-1-1 1,1 1 0,0 0-1,-1-1 1,1 1 0,0 0-1,-1-1 1,1 1 0,0 0-1,0 0 1,-1-1 0,1 1-1,0 0 1,0 0-1,0 0 1,0 28-3760,0-20 858,0 9-4098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5.038"/>
    </inkml:context>
    <inkml:brush xml:id="br0">
      <inkml:brushProperty name="width" value="0.025" units="cm"/>
      <inkml:brushProperty name="height" value="0.025" units="cm"/>
    </inkml:brush>
  </inkml:definitions>
  <inkml:trace contextRef="#ctx0" brushRef="#br0">127 27 18385,'0'0'7330,"-11"0"-4485,-1 0-2292,5-1-212,-1 0 1,0 1-1,0 1 0,1-1 1,-1 1-1,-12 4 1,18-5-301,-1 1 1,1 0-1,0 0 0,0 1 1,0-1-1,0 0 1,0 1-1,0-1 1,0 1-1,1-1 0,-1 1 1,1 0-1,-1 0 1,1 0-1,-1 0 1,1 0-1,0 0 0,0 0 1,0 0-1,0 1 1,1-1-1,-1 0 1,0 1-1,1-1 0,0 0 1,-1 1-1,1-1 1,0 1-1,1 2 1,-1-4-42,1 0 1,-1 0 0,1 0 0,-1 0-1,1 0 1,0 0 0,-1 0 0,1 0 0,0 0-1,0 0 1,0 0 0,0-1 0,0 1-1,0 0 1,0-1 0,0 1 0,0-1-1,0 1 1,0-1 0,0 1 0,0-1-1,1 0 1,-1 1 0,0-1 0,0 0-1,0 0 1,1 0 0,-1 0 0,0 0-1,0 0 1,0 0 0,1-1 0,-1 1 0,1-1-1,47-9-5,-39 5-17,-1-1 0,0 0 0,0 0 0,-1-1 0,1 0 0,-2-1 1,14-15-1,5-5-33,-31 36 23,0-1 0,0 1 0,0 0 0,1 0 0,1 1 0,-1-1 0,1 1 0,1 0 0,0 0 0,0 0 0,0 0 0,1 0 0,1 15 0,0-22-73,0-1 0,1 0 0,-1 0 1,0 0-1,1 0 0,-1 0 0,1 1 0,0-1 0,-1 0 1,1 0-1,0 0 0,0 0 0,-1-1 0,1 1 0,0 0 0,0 0 1,0 0-1,0-1 0,0 1 0,0 0 0,0-1 0,0 1 1,1-1-1,-1 0 0,0 1 0,0-1 0,0 0 0,1 1 0,-1-1 1,0 0-1,0 0 0,0 0 0,1 0 0,-1 0 0,0-1 0,0 1 1,0 0-1,2-1 0,3 0-1348,0 0 0,-1 0 1,1 0-1,-1-1 0,1 1 1,-1-2-1,9-3 0,16-18-12459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5.504"/>
    </inkml:context>
    <inkml:brush xml:id="br0">
      <inkml:brushProperty name="width" value="0.025" units="cm"/>
      <inkml:brushProperty name="height" value="0.025" units="cm"/>
    </inkml:brush>
  </inkml:definitions>
  <inkml:trace contextRef="#ctx0" brushRef="#br0">85 146 14958,'-8'10'1244,"1"-4"-1146,-42 52 4290,47-55-4065,0 0 0,0 0-1,0 0 1,0 0 0,0 1 0,1-1-1,-1 1 1,1-1 0,0 1 0,0 0-1,0 0 1,1-1 0,-1 1-1,1 0 1,0 0 0,0 0 0,0-1-1,2 8 1,-1-10-295,0 1 0,0-1 0,1 0 0,-1 0 0,0 0 0,1 0 0,-1 1 0,1-2 0,-1 1 0,1 0 0,-1 0 0,1 0 0,0-1 0,-1 1 0,1-1 0,0 0-1,0 1 1,-1-1 0,1 0 0,0 0 0,0 0 0,0 0 0,-1 0 0,3-1 0,44-6 431,-39 3-426,0 0 1,-1 0-1,0-1 0,0-1 0,0 1 0,0-1 0,-1 0 0,0-1 0,-1 1 0,1-1 0,-1-1 0,-1 1 0,1-1 0,-1 0 0,-1-1 0,7-13 0,-4 4 144,0 1 1,-1-1-1,-1 0 1,-1 0-1,-1-1 0,0 1 1,0-29-1,-3 46-145,0 1 0,0 0-1,0 0 1,0-1 0,0 1 0,0 0 0,0 0-1,0 0 1,0-1 0,0 1 0,0 0 0,0 0-1,0 0 1,0-1 0,-1 1 0,1 0-1,0 0 1,0 0 0,0-1 0,0 1 0,0 0-1,0 0 1,-1 0 0,1 0 0,0 0 0,0-1-1,0 1 1,0 0 0,-1 0 0,1 0 0,0 0-1,0 0 1,0 0 0,-1 0 0,1 0 0,0 0-1,0 0 1,0 0 0,-1 0 0,1 0-1,0 0 1,0 0 0,-1 0 0,1 0 0,0 0-1,0 0 1,-14 6 426,-9 12-333,-19 40 438,40-56-555,0 1-1,0 0 1,1 0-1,-1 0 1,1 0 0,0 0-1,0 1 1,0-1-1,1 0 1,-1 0 0,1 1-1,-1-1 1,1 0-1,0 1 1,0-1 0,1 0-1,-1 0 1,1 1-1,1 3 1,2-3-229,0 1 0,0-1 0,1-1 0,0 1 0,0 0 0,0-1 0,0 0 0,1 0 0,-1-1 0,1 0 0,-1 0 0,12 3 0,14 7-1935,-27-11 2026,-1 0-1,0 1 1,0 0-1,0 0 0,0 0 1,0 0-1,-1 0 1,1 0-1,0 1 1,-1-1-1,0 1 1,0 0-1,0 0 1,0 0-1,0 0 0,0 0 1,-1 0-1,1 0 1,-1 0-1,0 1 1,1 4-1,-2-3 392,0 0 1,0 0-1,0-1 0,-1 1 0,0 0 0,0 0 1,0 0-1,-1-1 0,1 1 0,-1-1 1,0 1-1,0-1 0,-1 0 0,-5 8 1,-21 29 586,28-40-1483,16-18-4789,0-7-1024,2-7-4672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7.704"/>
    </inkml:context>
    <inkml:brush xml:id="br0">
      <inkml:brushProperty name="width" value="0.025" units="cm"/>
      <inkml:brushProperty name="height" value="0.025" units="cm"/>
    </inkml:brush>
  </inkml:definitions>
  <inkml:trace contextRef="#ctx0" brushRef="#br0">0 1 26073,'0'0'6694,"31"44"-27161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5.878"/>
    </inkml:context>
    <inkml:brush xml:id="br0">
      <inkml:brushProperty name="width" value="0.025" units="cm"/>
      <inkml:brushProperty name="height" value="0.025" units="cm"/>
    </inkml:brush>
  </inkml:definitions>
  <inkml:trace contextRef="#ctx0" brushRef="#br0">75 1 14894,'0'0'6145,"-9"4"-3044,-46 21 962,55-25-4041,-1 0 1,1 0 0,-1 1 0,1-1 0,-1 0 0,1 0-1,-1 1 1,1-1 0,-1 0 0,1 1 0,-1-1-1,1 0 1,-1 1 0,1-1 0,-1 1 0,1-1-1,0 1 1,-1-1 0,1 1 0,0-1 0,0 1-1,-1-1 1,1 1 0,0-1 0,0 1 0,0 0 0,0-1-1,-1 1 1,1-1 0,0 1 0,0 0 0,0-1-1,1 2 1,16 9 233,30-3-802,-15-6-219,-17-2 218,0 1-1,0 1 1,0 0 0,18 5-1,-32-7 572,0 0 1,0 0-1,-1 0 0,1 1 0,0-1 0,0 0 0,-1 1 0,1-1 0,0 0 0,-1 1 0,1-1 0,0 1 0,-1-1 0,1 1 0,-1-1 0,1 1 0,-1-1 0,1 1 0,-1 0 0,1-1 0,-1 1 0,0 0 0,1-1 0,-1 1 0,0 0 0,1-1 0,-1 1 0,0 1 0,0 0 82,0-1 0,-1 1 0,1-1 1,-1 0-1,1 1 0,-1-1 1,0 0-1,1 0 0,-1 1 0,0-1 1,0 0-1,0 0 0,0 0 1,-1 1-1,-41 29 2816,42-30-2876,-25 15 623,16-8-394,-2-1 1,1-1-1,-1 1 1,0-2-1,-13 5 1,24-10-289,1 0 0,0 0 0,0 0 0,0 0 0,0 0-1,0 1 1,-1-1 0,1 0 0,0 0 0,0 0 0,0 0 0,0 0 0,0 0 0,-1 0 0,1 0 0,0 0-1,0-1 1,0 1 0,0 0 0,0 0 0,-1 0 0,1 0 0,0 0 0,0 0 0,0 0 0,0 0 0,0 0-1,0 0 1,-1 0 0,1-1 0,0 1 0,0 0 0,0 0 0,0 0 0,0 0 0,0 0 0,0 0 0,0-1-1,0 1 1,0 0 0,0 0 0,0 0 0,0 0 0,0 0 0,-1-1 0,1 1 0,0 0 0,0 0 0,0 0 0,1 0-1,-1-1 1,3-12-1720,10-10-3044,4-5-930,4-5-1574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6.846"/>
    </inkml:context>
    <inkml:brush xml:id="br0">
      <inkml:brushProperty name="width" value="0.025" units="cm"/>
      <inkml:brushProperty name="height" value="0.025" units="cm"/>
    </inkml:brush>
  </inkml:definitions>
  <inkml:trace contextRef="#ctx0" brushRef="#br0">28 1 17264,'0'0'4271,"0"9"-1564,-14 275 4882,6-197-6653,11-125-936,-3-75 0,-4 102 0,1 16 0,2-3 0,1-1 0,0 1 0,0-1 0,-1 1 0,1-1 0,1 1 0,-1 0 0,0-1 0,0 1 0,0-1 0,1 1 0,-1-1 0,1 1 0,-1-1 0,2 3 0,1-1 0,0 0 0,0 0 0,0-1 0,0 1 0,1-1 0,-1 0 0,1 0 0,-1 0 0,1 0 0,0-1 0,-1 1 0,1-1 0,0 0 0,0 0 0,0-1 0,0 1 0,0-1 0,0 0 0,0 0 0,0 0 0,0 0 0,0-1 0,6-1 0,4-1 0,0 0 0,0-1 0,-1-1 0,1 0 0,14-9 0,1 6 0,-28 8 0,-1 0 0,1 0 0,-1 0 0,1 0 0,0 0 0,-1 1 0,1-1 0,-1 0 0,1 0 0,0 1 0,-1-1 0,1 0 0,-1 1 0,1-1 0,-1 1 0,1-1 0,-1 1 0,1-1 0,-1 1 0,0-1 0,1 1 0,-1-1 0,0 1 0,1 0 0,0 4 0,0 1 0,0-1 0,-1 0 0,0 0 0,0 0 0,0 0 0,-2 9 0,0 15 0,2-29 0,0 1 0,0 0 0,0 0 0,0 0 0,0 0 0,0 0 0,1-1 0,-1 1 0,0 0 0,0 0 0,1 0 0,-1-1 0,1 1 0,-1 0 0,0 0 0,1-1 0,-1 1 0,1 0 0,0-1 0,-1 1 0,1-1 0,0 1 0,-1-1 0,1 1 0,0-1 0,-1 1 0,1-1 0,0 0 0,1 1 0,30-1 0,30-21 0,-38 8 0,-18 9 0,0 0 0,0 1 0,0 0 0,1 0 0,-1 0 0,1 1 0,0 0 0,-1 0 0,1 0 0,0 1 0,10 0 0,-14 44 0,-3-33 0,0-9 0,1 0 0,-1 0 0,1-1 0,0 1 0,-1-1 0,1 1 0,0-1 0,0 1 0,0-1 0,-1 1 0,1-1 0,0 0 0,0 1 0,0-1 0,0 0 0,0 0 0,-1 0 0,1 0 0,0 1 0,0-1 0,0 0 0,0-1 0,0 1 0,0 0 0,0 0 0,-1 0 0,3-1 0,28-5 0,33-20-2751,87-46-11062,-100 44 12312,-41 22 1228,-1 1 12019,-10 19-9910,1-13-1836,0 0 1,0 0-1,0 0 1,1 0-1,-1 0 1,0 0-1,1 0 1,-1 0-1,1 0 1,-1 0-1,1 0 1,0 0-1,-1-1 1,1 1-1,0 0 1,0 0-1,-1-1 1,1 1-1,0 0 1,0-1-1,0 1 1,1 0-1,30 13-1161,11 7 36,-42-20 1196,0 0 1,1 0-1,-1 0 0,0 0 0,0 0 0,-1 0 0,1 0 0,0 0 0,0 1 0,0-1 1,-1 0-1,1 0 0,-1 1 0,1-1 0,-1 1 0,1-1 0,-1 0 0,0 1 1,0-1-1,0 1 0,0-1 0,0 1 0,0-1 0,0 0 0,0 1 0,0-1 0,-1 3 1,-1-2 77,1 0 1,0 0-1,-1 0 0,1 0 1,-1 0-1,0 0 1,0-1-1,1 1 1,-1 0-1,0-1 1,0 0-1,-1 1 1,1-1-1,0 0 1,0 0-1,-1 0 1,1 0-1,-5 0 1,-45 10 2049,50-11-2261,-1 1 0,0-1 0,0 0 0,0 0-1,0 0 1,0 0 0,0 0 0,1-1 0,-1 1 0,-3-2 0,5 1-95,0 0 1,0 0-1,0 1 0,0-1 1,0 0-1,0 0 1,1-1-1,-1 1 0,0 0 1,1 0-1,-1 0 1,1 0-1,0 0 0,-1-1 1,1 1-1,0 0 1,0 0-1,-1-1 0,1 1 1,0 0-1,0 0 1,0-1-1,1-1 0,-1-17-7701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7.546"/>
    </inkml:context>
    <inkml:brush xml:id="br0">
      <inkml:brushProperty name="width" value="0.025" units="cm"/>
      <inkml:brushProperty name="height" value="0.025" units="cm"/>
    </inkml:brush>
  </inkml:definitions>
  <inkml:trace contextRef="#ctx0" brushRef="#br0">131 9 11563,'0'0'231,"0"0"-1,1-1 1,-1 1 0,0 0 0,0 0-1,0-1 1,0 1 0,0 0-1,0 0 1,0-1 0,0 1 0,0 0-1,0 0 1,0-1 0,0 1-1,0 0 1,0 0 0,0-1-1,0 1 1,0 0 0,0 0 0,-1-1-1,1 1 1,0 0 0,0 0-1,0 0 1,0-1 0,0 1 0,-1 0-1,1 0 1,0 0 0,0-1-1,0 1 1,-1 0 0,1 0 0,0 0-1,0 0 1,-1 0 0,1 0-1,0 0 1,0-1 0,-1 1 0,1 0-1,0 0 1,-11 10 2617,-7 19-2214,4 9 322,1 0 0,2 1 0,2 0-1,-5 46 1,-6 162 1166,19-231-2121,0 12 113,3-45 31,2-44 34,-4 36-273,-2 0 0,-1 0 0,0 0 0,-9-29 0,12 53 5,0 1-1,0-1 0,0 1 0,0 0 1,0-1-1,0 1 0,1-1 1,-1 1-1,0-1 0,0 1 1,0-1-1,1 1 0,-1 0 0,0-1 1,1 1-1,-1 0 0,0-1 1,1 1-1,-1 0 0,0-1 1,1 1-1,-1 0 0,1 0 0,-1-1 1,0 1-1,1 0 0,-1 0 1,1 0-1,-1 0 0,1 0 1,-1-1-1,1 1 0,-1 0 0,0 0 1,1 0-1,-1 0 0,1 0 1,-1 0-1,1 1 0,-1-1 1,1 0-1,-1 0 0,1 0 0,33 4-3240,-21-2 1217,19 0-2686,1-1-1938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7.889"/>
    </inkml:context>
    <inkml:brush xml:id="br0">
      <inkml:brushProperty name="width" value="0.025" units="cm"/>
      <inkml:brushProperty name="height" value="0.025" units="cm"/>
    </inkml:brush>
  </inkml:definitions>
  <inkml:trace contextRef="#ctx0" brushRef="#br0">130 33 5061,'0'0'23990,"-11"-5"-23440,6 3-501,2 0-29,1 1-1,-1-1 0,1 1 1,-1 0-1,0 0 0,1 0 1,-1 0-1,0 0 0,0 1 0,0-1 1,0 1-1,1 0 0,-1 0 1,0 0-1,0 0 0,0 0 1,0 1-1,0-1 0,0 1 1,1 0-1,-1 0 0,0 0 1,1 0-1,-1 1 0,0-1 1,1 0-1,0 1 0,-1 0 1,1 0-1,0 0 0,-3 3 1,2-2 84,0 0 0,0 0 0,1 0 0,-1 0 0,1 1 0,0 0 0,0-1 1,0 1-1,-1 4 0,2-7-92,1 0 1,0-1 0,0 1-1,0-1 1,0 1-1,0 0 1,0-1 0,0 1-1,0-1 1,0 1-1,0 0 1,1-1 0,-1 1-1,0-1 1,0 1-1,0-1 1,1 1 0,-1 0-1,0-1 1,1 1-1,-1-1 1,0 0 0,1 1-1,0 0 1,22 5 13,-14-7-221,-1 0-1,1 0 1,-1-1-1,1 0 1,-1 0-1,0-1 1,0 0-1,0 0 1,0-1-1,0 0 1,-1 0-1,0-1 1,0 0-1,0 0 1,0-1 0,-1 0-1,0 0 1,0 0-1,-1-1 1,9-13-1,-40 78 458,24-54-283,1 0 1,-1 1 0,1-1 0,0 1 0,1-1-1,-1 1 1,1-1 0,0 1 0,0 0 0,0-1-1,1 1 1,-1-1 0,3 7 0,-3-10-180,1-1-1,0 1 1,-1 0 0,1 0 0,0 0 0,0 0-1,-1-1 1,1 1 0,0 0 0,0-1 0,0 1-1,0-1 1,0 1 0,0-1 0,0 1 0,0-1-1,0 0 1,0 1 0,0-1 0,0 0 0,0 0 0,1 0-1,-1 0 1,0 0 0,2 0 0,-1 0-317,1 0 0,-1-1 0,1 1 0,-1 0 1,1-1-1,-1 0 0,1 0 0,-1 0 0,0 0 0,4-2 0,11-13-4714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8.264"/>
    </inkml:context>
    <inkml:brush xml:id="br0">
      <inkml:brushProperty name="width" value="0.025" units="cm"/>
      <inkml:brushProperty name="height" value="0.025" units="cm"/>
    </inkml:brush>
  </inkml:definitions>
  <inkml:trace contextRef="#ctx0" brushRef="#br0">67 0 17745,'0'0'2231,"-5"10"284,-5 8-1693,1-1 1,1 2 0,1-1-1,0 1 1,1 0 0,1 1 0,1-1-1,-1 28 1,4-41-786,1 1 0,0-1-1,1 1 1,0-1 0,0 1 0,0-1-1,3 7 1,-3-11 18,-1-1-1,1 0 0,0 1 1,-1-1-1,1 0 1,0 0-1,0 0 0,0 0 1,0 0-1,0 0 1,0 0-1,0 0 1,0 0-1,1 0 0,-1-1 1,0 1-1,0-1 1,1 1-1,-1 0 0,0-1 1,1 0-1,-1 1 1,0-1-1,1 0 0,-1 0 1,1 0-1,-1 0 1,0 0-1,1 0 1,-1 0-1,1 0 0,-1-1 1,0 1-1,1 0 1,-1-1-1,0 1 0,1-1 1,-1 0-1,0 1 1,2-2-1,12-8-194,0 0 0,-1-1 0,0-1 1,-1 0-1,-1 0 0,1-2 0,-2 1 0,0-2 0,9-16 0,-9 10-2902,-8 7-4101,-3 8 657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8.607"/>
    </inkml:context>
    <inkml:brush xml:id="br0">
      <inkml:brushProperty name="width" value="0.025" units="cm"/>
      <inkml:brushProperty name="height" value="0.025" units="cm"/>
    </inkml:brush>
  </inkml:definitions>
  <inkml:trace contextRef="#ctx0" brushRef="#br0">5 0 10826,'0'0'12524,"-5"54"-9737,11-48-962,5 1-1184,2-5-513,3-2-160,1 0-2594,1 0-3492,2-2-10730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8.981"/>
    </inkml:context>
    <inkml:brush xml:id="br0">
      <inkml:brushProperty name="width" value="0.025" units="cm"/>
      <inkml:brushProperty name="height" value="0.025" units="cm"/>
    </inkml:brush>
  </inkml:definitions>
  <inkml:trace contextRef="#ctx0" brushRef="#br0">61 0 12556,'0'0'10831,"0"13"-8327,-10 203 3529,2-82-8078,8-152 1694,-2 1 0,0 0-1,0 0 1,-2 0 0,0 0 0,-1 0 0,-1 1 0,-11-22 0,17 37 1328,1 3-923,-1-1 0,1 1 0,0-1 0,0 0 0,0 1 0,0-1 0,0 0 1,1 0-1,-1 0 0,0 0 0,0 0 0,1 0 0,-1 0 0,1 0 1,-1-1-1,0 1 0,3 0 0,26 12-212,9-5-3814,-11-6-4676,-5-2-6764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9.305"/>
    </inkml:context>
    <inkml:brush xml:id="br0">
      <inkml:brushProperty name="width" value="0.025" units="cm"/>
      <inkml:brushProperty name="height" value="0.025" units="cm"/>
    </inkml:brush>
  </inkml:definitions>
  <inkml:trace contextRef="#ctx0" brushRef="#br0">75 32 14862,'0'0'15054,"-8"4"-14162,4-3-831,0 1-1,1-1 1,-1 1 0,1-1 0,-1 1 0,1 0 0,0 0-1,-1 1 1,1-1 0,0 1 0,1-1 0,-1 1-1,0 0 1,1 0 0,0 0 0,-1 1 0,1-1 0,1 0-1,-1 1 1,0 0 0,1-1 0,0 1 0,-1 0 0,2-1-1,-1 1 1,0 0 0,1 4 0,0-7-54,1 1 1,-1-1 0,1 0 0,0 0-1,0 0 1,0 0 0,0 0-1,0 0 1,0 0 0,0 0-1,0-1 1,0 1 0,0 0-1,0-1 1,0 1 0,1-1-1,-1 1 1,0-1 0,0 1 0,1-1-1,-1 0 1,0 0 0,1 1-1,-1-1 1,3 0 0,41 4 42,-41-4-71,112 0-1132,-122-6 1227,1 0 0,0 0-1,1 0 1,-1-1 0,1 1 0,0-1-1,1 0 1,0-1 0,0 1 0,1 0-1,0-1 1,0 0 0,0 1 0,1-1-1,0-13 1,1 21-74,1-1 0,-1 0 0,1 1 0,-1-1 0,1 0 0,0 1 0,-1-1 0,1 1 0,0-1 0,-1 1 0,1-1 0,0 1 0,0-1 0,0 1 0,-1 0 0,1 0 0,0-1 0,0 1 0,0 0 0,0 0 0,-1 0 0,1 0 0,0 0 0,0 0 0,0 0 0,0 0 0,0 0 0,-1 0 0,1 1 0,0-1 0,0 0 0,1 1 0,31 6 0,-12-2-485,-1-1 0,36 3 0,-46-6-244,-1-1 0,1 0-1,-1 0 1,1-1 0,-1 0 0,0-1-1,1 0 1,12-5 0,11-12-11945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0.115"/>
    </inkml:context>
    <inkml:brush xml:id="br0">
      <inkml:brushProperty name="width" value="0.025" units="cm"/>
      <inkml:brushProperty name="height" value="0.025" units="cm"/>
    </inkml:brush>
  </inkml:definitions>
  <inkml:trace contextRef="#ctx0" brushRef="#br0">51 1 16624,'0'0'4228,"4"10"-3251,57 128 892,-52-120-1803,1-1-1,2 1 1,-1-2 0,2 1-1,27 27 1,-38-43-18,-1 1 0,1-1 1,-1 0-1,1 1 0,0-1 0,0 0 0,0 0 0,-1 0 0,1 0 1,0 0-1,0 0 0,0-1 0,0 1 0,0-1 0,1 1 0,-1-1 1,3 0-1,-4 0-25,0-1-1,0 1 1,0-1 0,0 0 0,0 1 0,0-1 0,0 0-1,0 1 1,-1-1 0,1 0 0,0 0 0,0 0 0,-1 0 0,1 0-1,-1 0 1,1 0 0,-1 0 0,1 0 0,-1 0 0,1 0-1,-1 0 1,0 0 0,0 0 0,0 0 0,0-1 0,1 1 0,-1 0-1,-1 0 1,1 0 0,0-2 0,-1-2-177,1 1 1,-1-1-1,0 1 1,-1-1-1,1 1 1,-1 0-1,0-1 1,0 1-1,0 0 1,0 0-1,-1 1 0,0-1 1,1 0-1,-1 1 1,-1 0-1,1 0 1,0 0-1,-1 0 1,0 0-1,1 0 1,-1 1-1,0 0 0,-1 0 1,1 0-1,0 0 1,0 1-1,-7-2 1,2 0 27,1 1 1,-1 0 0,1 1-1,-1-1 1,0 1 0,0 1-1,0 0 1,1 0 0,-1 1-1,0 0 1,0 0 0,1 1 0,-15 5-1,20-5 238,0 0-1,0-1 0,0 1 1,0 0-1,1 1 0,-1-1 1,1 0-1,-1 1 0,1-1 1,0 1-1,0 0 0,0 0 1,1 0-1,-1 0 0,1 0 1,-1 0-1,1 0 0,0 0 1,0 1-1,1-1 0,-1 0 1,1 1-1,-1-1 0,1 1 1,0-1-1,0 0 1,1 7-1,0-9 6,-1 0 1,1 0-1,0-1 0,-1 1 1,1 0-1,-1 0 0,1-1 1,0 1-1,0 0 0,-1-1 1,1 1-1,0 0 1,0-1-1,0 0 0,0 1 1,0-1-1,-1 1 0,1-1 1,0 0-1,0 0 0,0 1 1,0-1-1,0 0 1,0 0-1,0 0 0,0 0 1,0 0-1,0 0 0,0 0 1,0-1-1,0 1 0,0 0 1,1-1-1,33-11 1909,-15-4-1754,-2 0-1,1-1 1,-2-1-1,26-34 1,-20 24-372,30-30 1,-46 55-859,-9 15 838,-9 14 322,-5-6-489,0-2 1,-2 0-1,-31 27 0,29-29-94,1 2 0,-35 40 0,53-57 376,1 0-1,-1 0 1,0 0 0,0 0-1,1 0 1,-1 0 0,0 0-1,1 0 1,-1 0 0,1 0-1,0 0 1,-1 0 0,1 1-1,0-1 1,0 0 0,0 0-1,-1 2 1,2-3-2,-1 0-1,0 1 1,1-1 0,-1 0-1,0 1 1,1-1-1,-1 0 1,1 0 0,-1 0-1,1 1 1,-1-1-1,0 0 1,1 0 0,-1 0-1,1 0 1,-1 0-1,1 0 1,-1 0 0,1 0-1,-1 0 1,1 0-1,-1 0 1,0 0 0,1 0-1,-1 0 1,1 0-1,-1 0 1,1-1 0,40-16 34,2-12 361,-2-1 1,-1-2-1,48-50 0,-95 92-485,1 0 0,0 0 0,0 0 0,-7 20 0,-7 12-1030,16-34 652,-21 30-2710,24-37 2920,0 0-1,0 0 0,0 0 1,0 0-1,0-1 0,0 1 1,0 0-1,0-1 0,0 1 1,-1-1-1,1 1 0,0-1 1,0 1-1,0-1 0,-1 0 1,1 0-1,0 0 1,-1 0-1,1 1 0,0-2 1,0 1-1,-1 0 0,1 0 1,0 0-1,-1-1 0,1 1 1,0 0-1,0-1 0,0 1 1,-1-1-1,0 0 0,-14-13-5451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0.458"/>
    </inkml:context>
    <inkml:brush xml:id="br0">
      <inkml:brushProperty name="width" value="0.025" units="cm"/>
      <inkml:brushProperty name="height" value="0.025" units="cm"/>
    </inkml:brush>
  </inkml:definitions>
  <inkml:trace contextRef="#ctx0" brushRef="#br0">51 54 10762,'0'0'4570,"-9"-7"-2211,-27-24-453,36 30-1802,-1 1-1,1 0 0,0 0 1,-1 0-1,1 0 0,0-1 1,-1 1-1,1 0 0,0 0 1,0-1-1,-1 1 1,1 0-1,0 0 0,0-1 1,-1 1-1,1 0 0,0-1 1,0 1-1,0 0 0,0-1 1,0 1-1,-1 0 1,1-1-1,0 1 0,0-1 1,0 1-1,0 0 0,0-1 1,0 1-1,0 0 0,0-1 1,0 1-1,0 0 1,1-1-1,-1 1 0,0-1 1,0 1-1,15-4 959,21 8-548,-24 1-400,0-1 0,0 1 0,-1 1 0,1 0 0,-2 1 0,1 0 0,0 1 0,11 11-1,7 10-178,33 41 0,14 16-504,-58-75-1181,-18-11 1614,0 0-1,1 0 0,-1 0 1,1-1-1,-1 1 1,0 0-1,1 0 1,-1 0-1,1-1 1,-1 1-1,0 0 0,1 0 1,-1-1-1,0 1 1,0 0-1,1-1 1,-1 1-1,0 0 0,0-1 1,1 1-1,-1-1 1,0 1-1,0 0 1,0-1-1,1 1 0,-1-1 1,0 1-1,0-1 1,0 1-1,0 0 1,0-1-1,0 1 1,0-1-1,0 1 0,0-1 1,0 1-1,0 0 1,-1-1-1,1 0 1,0-18-5940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8.045"/>
    </inkml:context>
    <inkml:brush xml:id="br0">
      <inkml:brushProperty name="width" value="0.025" units="cm"/>
      <inkml:brushProperty name="height" value="0.025" units="cm"/>
    </inkml:brush>
  </inkml:definitions>
  <inkml:trace contextRef="#ctx0" brushRef="#br0">0 20 20243,'0'0'7816,"26"6"-15568,-13-31-8647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0.784"/>
    </inkml:context>
    <inkml:brush xml:id="br0">
      <inkml:brushProperty name="width" value="0.025" units="cm"/>
      <inkml:brushProperty name="height" value="0.025" units="cm"/>
    </inkml:brush>
  </inkml:definitions>
  <inkml:trace contextRef="#ctx0" brushRef="#br0">1 9 15471,'0'0'10089,"67"-9"-9384,-33 15-257,1 2-224,1-8-159,-6 0-1699,-6-5-4516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4.446"/>
    </inkml:context>
    <inkml:brush xml:id="br0">
      <inkml:brushProperty name="width" value="0.025" units="cm"/>
      <inkml:brushProperty name="height" value="0.025" units="cm"/>
    </inkml:brush>
  </inkml:definitions>
  <inkml:trace contextRef="#ctx0" brushRef="#br0">133 140 7847,'0'0'13410,"-1"-9"-10917,1 6-2285,-1 0-1,1 0 0,-1 0 0,0 0 0,1 0 1,-1 0-1,-1 0 0,1 0 0,-2-4 1,2 6-132,0 0 0,-1 0 0,1 0 0,0 0 0,0 0 0,0 0 0,0 1 0,-1-1 0,1 0 0,0 1 0,-1-1 0,1 1 0,-1-1 0,1 1 0,-1 0 0,1-1 0,0 1 0,-1 0 0,1 0 0,-1 0 1,1 0-1,-1 0 0,1 1 0,-1-1 0,1 0 0,-1 1 0,1-1 0,0 1 0,-1-1 0,1 1 0,-3 1 0,0 1 41,-1-1 1,1 1-1,-1 0 0,1 0 1,0 1-1,0-1 0,0 1 1,1 0-1,-1 0 0,1 1 1,0-1-1,0 0 0,0 1 1,1 0-1,-3 5 0,2-3 59,0 1 0,1-1 0,0 1 0,0 0-1,0 0 1,1 0 0,1 0 0,-1 0 0,1 10 0,1-17-169,-1 0 0,0 0 1,1 0-1,-1 0 1,1 0-1,-1 0 1,1-1-1,-1 1 1,1 0-1,0 0 1,-1-1-1,1 1 1,0 0-1,-1-1 1,1 1-1,0 0 1,0-1-1,0 1 1,0-1-1,-1 0 1,1 1-1,0-1 1,0 0-1,0 1 0,0-1 1,0 0-1,0 0 1,0 0-1,0 0 1,0 0-1,0 0 1,0 0-1,0 0 1,0 0-1,0 0 1,1-1-1,37-11 197,-30 7-198,0-1 0,-1-1 1,0 0-1,0 0 0,-1 0 0,0-1 1,7-10-1,-10 12-23,0 1 1,0-1-1,-1 0 0,1 0 1,-1-1-1,-1 1 1,1-1-1,-1 1 0,-1-1 1,1 0-1,0-13 0,-20 53-378,10-13 462,1 1-1,1 1 0,2-1 1,0 1-1,1 0 1,0 25-1,2-45-62,1-1 0,0 1 1,0-1-1,0 0 0,0 1 0,1-1 1,-1 1-1,0-1 0,0 0 0,1 1 1,-1-1-1,1 0 0,-1 1 0,1-1 1,0 0-1,-1 0 0,1 1 0,0-1 1,0 0-1,0 0 0,0 0 0,0 0 1,0 0-1,0 0 0,0-1 0,3 2 1,-2-1 6,1 0 0,-1-1 1,1 0-1,-1 1 0,1-1 1,-1 0-1,1 0 0,0-1 1,-1 1-1,1-1 0,-1 1 1,1-1-1,3-1 0,5-3 23,1 0 0,-1 0-1,0-2 1,-1 1-1,11-9 1,87-86-34,-107 101 0,-1 0 0,0 0 0,1-1 0,-1 1 0,1 0 0,-1 1 0,1-1 0,-1 0 0,0 0 0,1 0 0,-1 0 0,1 0 0,-1 0 0,1 0 0,-1 1 0,0-1 0,1 0 0,-1 0 0,0 0 0,1 1 0,-1-1 0,0 0 0,1 1 0,-1-1 0,0 0 0,1 1 0,-1-1 0,0 0 0,0 1 0,0-1 0,1 1 0,-1-1 0,0 0 0,0 1 0,0-1 0,0 1 0,0-1 0,0 1 0,0-1 0,0 0 0,0 2 0,5 4 0,-2-26 0,-2-64 0,0 85 0,0 0 0,-1 1 0,2-1 0,-1 0 0,0 0 0,0 0 0,0 0 0,0 0 0,1-1 0,-1 1 0,0 0 0,1 0 0,-1-1 0,0 1 0,1-1 0,-1 1 0,1-1 0,-1 0 0,1 0 0,-1 0 0,1 1 0,-1-1 0,1-1 0,1 1 0,43 0 0,-38-2 0,-1-1 0,0 1 0,0-1 0,0 0 0,0-1 0,-1 0 0,1 0 0,-1 0 0,0-1 0,6-6 0,52-58 0,-60 65 0,-7 34 0,-9 15 0,5-23 0,1 1 0,0 0 0,2 0 0,-2 35 0,7-58 2,-1 1 0,0 0 0,0 0 0,1 0 0,-1 0 0,0-1 0,1 1 0,-1 0 0,0 0 0,1-1 0,0 1-1,-1 0 1,1-1 0,-1 1 0,1-1 0,0 1 0,-1 0 0,1-1 0,0 1 0,-1-1 0,1 0 0,0 1 0,0-1 0,0 0 0,-1 1 0,1-1 0,0 0 0,0 0 0,0 0 0,0 0 0,0 0 0,-1 0 0,1 0 0,0 0-1,0 0 1,0 0 0,0 0 0,-1 0 0,1-1 0,0 1 0,0 0 0,0-1 0,-1 1 0,2-1 0,2 0-79,1 0-1,-1-1 1,0 0-1,0 1 1,0-1 0,0-1-1,0 1 1,3-3-1,-1-2-1804,0 1 0,-1-1 0,0 0 0,0 0 0,0-1-1,5-13 1,1-7-6083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5.088"/>
    </inkml:context>
    <inkml:brush xml:id="br0">
      <inkml:brushProperty name="width" value="0.025" units="cm"/>
      <inkml:brushProperty name="height" value="0.025" units="cm"/>
    </inkml:brush>
  </inkml:definitions>
  <inkml:trace contextRef="#ctx0" brushRef="#br0">19 1 20275,'0'0'5328,"0"11"-3065,-10 221 2638,2-96-4901,7-116 0,1-24 0,1-187-310,-1 193 311,1 0-1,-1 0 0,1 0 0,0 0 0,0 0 0,-1 0 0,1-1 1,0 1-1,1 0 0,-1 0 0,0 0 0,0-1 0,1 1 1,-1-1-1,1 1 0,-1-1 0,1 0 0,0 1 0,0-1 1,-1 0-1,1 0 0,0 0 0,0-1 0,0 1 0,0 0 0,0-1 1,0 1-1,0-1 0,4 1 0,1 0 36,1 0-1,-1 0 0,1 0 1,-1-1-1,1 0 1,-1-1-1,11-1 1,-10-1-35,0 0 1,0-1 0,0 1 0,0-2 0,-1 1-1,1-1 1,-1 0 0,0 0 0,-1-1-1,0 0 1,0 0 0,0-1 0,0 0 0,7-12-1,-8 11-1,1-1 0,-1 0-1,-1 0 1,0 0-1,0-1 1,-1 1-1,0-1 1,0 0 0,-1 0-1,-1 0 1,0 0-1,0-13 1,-1 23-1,0-1-1,1 1 1,-1-1-1,0 0 1,0 1 0,0-1-1,0 1 1,0-1-1,-1 0 1,1 1-1,0-1 1,0 1 0,0-1-1,0 1 1,-1-1-1,1 0 1,0 1 0,-1-1-1,1 1 1,0-1-1,-1 1 1,1-1 0,0 1-1,-1 0 1,1-1-1,-1 1 1,1 0-1,-1-1 1,1 1 0,-1 0-1,1-1 1,-1 1-1,0 0 1,1 0 0,-1 0-1,1-1 1,-1 1-1,0 0 1,1 0 0,-1 0-1,1 0 1,-1 0-1,0 0 1,1 0-1,-1 0 1,1 0 0,-1 1-1,0-1 1,1 0-1,-1 0 1,0 1 0,-2 0-14,0 1 1,0 0-1,1-1 0,-1 1 1,0 0-1,1 0 1,0 0-1,-1 1 1,-1 2-1,-14 21 33,1 0 1,1 1-1,-13 31 1,22-43-1,0 1 0,2 1 0,0-1 0,0 1 0,2-1 1,0 1-1,0 22 0,3-38-18,-1 0 0,1 0 0,0 0 0,0 0 0,1 0 0,-1 0 0,0 0 0,0 0 0,0 0 0,1 0 0,-1 0 0,0 0 0,1 0 0,-1 0 0,1 0 0,-1 0 0,1 0 0,0 0 0,-1-1 0,1 1 0,0 0 0,-1 0 0,1-1 0,0 1 0,0 0 0,0-1 0,0 1 0,0-1 0,0 1 0,1 0 0,1-1 0,0 1 0,0-1 0,0 0 0,1 0 0,-1-1 0,0 1 0,0 0 0,-1-1 0,1 0 0,6-2 0,5-3 0,0 0 0,-1-1 0,19-13 0,-22 12 0,30-18 0,-39 25 0,1 0 0,-1 0 0,1 0 0,0 0 0,-1 0 0,1 1 0,0-1 0,0 1 0,-1-1 0,1 1 0,0 0 0,0-1 0,0 1 0,0 0 0,0 0 0,-1 1 0,1-1 0,0 0 0,2 1 0,-3 2 0,0-1 0,0 1 0,0 0 0,-1-1 0,1 1 0,-1 0 0,0-1 0,0 1 0,0 0 0,0-1 0,0 1 0,-1 3 0,0 2 0,1-7 0,1 14 0,-1-1 0,-1 1 0,-1-1 0,-5 26 0,7-40-103,-1 1 0,1-1 0,0 1 1,0-1-1,0 1 0,-1-1 0,1 1 0,0-1 0,-1 1 1,1-1-1,0 0 0,-1 1 0,1-1 0,-1 1 0,1-1 0,0 0 1,-1 1-1,1-1 0,-1 0 0,1 0 0,-1 1 0,1-1 0,-1 0 1,0 0-1,1 0 0,-1 0 0,1 1 0,-1-1 0,1 0 1,-1 0-1,0 0 0,1 0 0,-1 0 0,1-1 0,-1 1 0,1 0 1,-1 0-1,1 0 0,-1 0 0,1-1 0,-1 1 0,1 0 1,-1 0-1,1-1 0,-1 1 0,1 0 0,-1-1 0,-23-19-9390,3-2-1253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5.457"/>
    </inkml:context>
    <inkml:brush xml:id="br0">
      <inkml:brushProperty name="width" value="0.025" units="cm"/>
      <inkml:brushProperty name="height" value="0.025" units="cm"/>
    </inkml:brush>
  </inkml:definitions>
  <inkml:trace contextRef="#ctx0" brushRef="#br0">0 0 19122,'0'0'6406,"52"22"-6374,-27-15-2498,1 0-4773</inkml:trace>
  <inkml:trace contextRef="#ctx0" brushRef="#br0" timeOffset="1">832 334 26937,'0'0'4293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6.362"/>
    </inkml:context>
    <inkml:brush xml:id="br0">
      <inkml:brushProperty name="width" value="0.025" units="cm"/>
      <inkml:brushProperty name="height" value="0.025" units="cm"/>
    </inkml:brush>
  </inkml:definitions>
  <inkml:trace contextRef="#ctx0" brushRef="#br0">18 71 14830,'0'0'13453,"2"9"-12829,-1 16-299,0 1-1,-2-1 0,0 0 1,-7 34-1,2-18 576,0 43 0,7-94-848,1 0 0,-1 0 1,2 0-1,-1 0 0,5-10 0,8-35 73,-7-95-125,-8 156 0,0-1 0,0 1 0,1 0 0,0-1 0,0 1 0,0-1 0,1 0 0,0 1 0,0-1 0,0 0 0,1 0 0,0 0 0,-1 0 0,2-1 0,3 6 0,-4-7 0,0-1 0,0 1 0,0-1 0,0 0 0,1 0 0,-1 0 0,0-1 0,1 1 0,-1-1 0,1 1 0,0-1 0,-1 0 0,1-1 0,0 1 0,0-1 0,0 0 0,-1 1 0,1-2 0,0 1 0,0 0 0,0-1 0,-1 0 0,1 1 0,4-3 0,2-1 0,0 0 0,-1-1 0,1 0 0,-1-1 0,0 0 0,-1 0 0,1-1 0,-1 0 0,-1-1 0,12-13 0,-10 11 0,-1-1 0,0 0 0,-1 0 0,0-1 0,-1 0 0,0 0 0,-1 0 0,5-16 0,-10 29 0,-41 194 0,36-161 0,1 0 0,2 0 0,3 65 0,-1-98-94,1-1 1,-1 1-1,0-1 0,0 1 1,0 0-1,1-1 0,-1 1 1,0-1-1,1 1 1,-1-1-1,0 1 0,1-1 1,-1 1-1,0-1 0,1 0 1,-1 1-1,1-1 0,-1 0 1,1 1-1,-1-1 0,1 0 1,0 1-1,-1-1 1,1 0-1,-1 0 0,1 0 1,-1 1-1,1-1 0,0 0 1,18-2-6744,-11-5-2895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6.736"/>
    </inkml:context>
    <inkml:brush xml:id="br0">
      <inkml:brushProperty name="width" value="0.025" units="cm"/>
      <inkml:brushProperty name="height" value="0.025" units="cm"/>
    </inkml:brush>
  </inkml:definitions>
  <inkml:trace contextRef="#ctx0" brushRef="#br0">1 0 14382,'0'0'13869,"2"53"-12972,-2-31-545,0-1-256,0-2-64,1-4-64,3-6-833,1-7-1121,6-2-960,2-9-1090,2-13-513,0-11-4611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7.788"/>
    </inkml:context>
    <inkml:brush xml:id="br0">
      <inkml:brushProperty name="width" value="0.025" units="cm"/>
      <inkml:brushProperty name="height" value="0.025" units="cm"/>
    </inkml:brush>
  </inkml:definitions>
  <inkml:trace contextRef="#ctx0" brushRef="#br0">81 1 14894,'0'0'3070,"-1"13"-823,-11 133 2081,-4 97 852,14-224-4971,-1-41-233,-2-7-119,-2 2 127,-1 0 0,-19-44 0,29 73 56,-1 0 0,1-1 0,0 1 0,-1-1 0,1 0 0,0 1 0,0-1-1,0 0 1,0 0 0,0 0 0,0-1 0,0 1 0,1 0 0,-1-1-1,0 1 1,0-1 0,0 0 0,1 0 0,-1 0 0,0 0 0,0 0 0,1 0-1,3-2 1,0 2-17,0-1-1,0 0 1,0-1-1,-1 1 0,1-1 1,0-1-1,-1 1 0,8-5 1,-2-2-102,0 0 1,-1-1-1,-1 0 1,1-1-1,-2 0 1,0 0-1,0-1 1,-1 0-1,0 0 1,-1-1-1,0 0 1,-2 0-1,1 0 1,-1-1-1,-1 1 1,2-16-1,-7 53 98,-1-1 0,-11 45 0,-1 0 325,10-39-100,0-2 273,1 1 0,1-1 0,1 1 0,3 41 0,-1-68-517,0-1 0,0 1 0,0 0 0,0-1 1,1 1-1,-1 0 0,0-1 0,0 1 0,0-1 0,0 1 0,1 0 0,-1-1 0,0 1 1,0-1-1,1 1 0,-1-1 0,1 1 0,-1-1 0,0 1 0,1-1 0,-1 1 0,1-1 1,-1 1-1,1-1 0,-1 0 0,1 1 0,0-1 0,-1 0 0,1 1 0,-1-1 0,1 0 1,0 0-1,-1 0 0,1 0 0,-1 0 0,1 0 0,0 1 0,-1-1 0,1 0 0,0-1 0,-1 1 1,1 0-1,0 0 0,-1 0 0,1 0 0,-1 0 0,2-1 0,-1 0-1,1 1 0,-1-1-1,1 0 1,-1 0-1,0 0 1,1 0 0,-1 0-1,0 0 1,0 0-1,0 0 1,0-1-1,0 1 1,0 0 0,0-1-1,0 1 1,-1-1-1,1 1 1,0-2 0,1-5-86,-1 1 1,-1 0-1,1-1 1,-1 1 0,0 0-1,-1-1 1,0 1-1,0 0 1,-1 0-1,1-1 1,-2 1-1,1 0 1,-1 1 0,0-1-1,0 0 1,-1 1-1,0 0 1,0 0-1,0 0 1,-8-8 0,12 16 190,0-1 1,1 1 0,-1 0 0,1-1 0,-1 1 0,1 0 0,0-1 0,0 1 0,0-1-1,-1 1 1,1-1 0,1 0 0,-1 1 0,0-1 0,0 0 0,2 2 0,1-1-103,-1 0 1,1 0-1,0 0 1,0 0-1,0 0 0,0-1 1,0 0-1,1 0 1,-1 0-1,0 0 1,0 0-1,1-1 1,-1 0-1,1 0 1,-1 0-1,0-1 1,1 0-1,-1 1 1,0-1-1,0-1 1,0 1-1,0-1 0,0 1 1,0-1-1,0 0 1,6-5-1,-3 2-3,0-1 0,0 0 0,0 0 0,-1-1 0,0 1 0,0-2 0,-1 1-1,0-1 1,0 1 0,-1-1 0,7-17 0,-71 109 1,58-78 0,-1 0 0,0 1 0,1-1 0,1 1 0,-1-1 0,1 1 0,0 0 0,0 11 0,1-16 0,0 0 0,0 0 0,0 0 0,0 0 0,1 0 0,-1-1 0,1 1 0,-1 0 0,1 0 0,0 0 0,-1-1 0,1 1 0,0 0 0,0-1 0,1 1 0,-1-1 0,0 1 0,0-1 0,1 0 0,-1 1 0,0-1 0,1 0 0,0 0 0,-1 0 0,1 0 0,0 0 0,-1-1 0,1 1 0,0 0 0,0-1 0,-1 1 0,1-1 0,0 1 0,2-1 0,3 0 0,-1 0 0,1-1 0,-1 0 0,1 0 0,-1 0 0,0 0 0,0-1 0,1 0 0,-1-1 0,-1 0 0,1 1 0,0-2 0,-1 1 0,1-1 0,-1 0 0,0 0 0,0 0 0,-1-1 0,8-8 0,7-11 0,0 0 0,27-49 0,-40 63 0,-1 0 0,30-55 0,-32 60 0,-1 0 0,0 0 0,0-1 0,-1 1 0,0-1 0,0 1 0,0-1 0,0 1 0,-1-1 0,-1-9 0,1 15 0,0-1 0,-1 0 0,1 0 0,-1 1 0,1-1 0,-1 0 0,1 1 0,-1-1 0,1 1 0,-1-1 0,1 1 0,-1-1 0,0 1 0,1-1 0,-1 1 0,0-1 0,0 1 0,1 0 0,-1-1 0,0 1 0,0 0 0,1 0 0,-1 0 0,0-1 0,0 1 0,0 0 0,0 0 0,1 0 0,-1 0 0,0 1 0,0-1 0,0 0 0,1 0 0,-1 0 0,0 1 0,0-1 0,1 0 0,-1 1 0,0-1 0,0 0 0,1 1 0,-1-1 0,0 2 0,-33 19 0,26-14 0,2 1 0,-1 0 0,1 0 0,0 1 0,1 0 0,0 0 0,0 0 0,1 0 0,1 1 0,-5 14 0,4-6 0,1 1 0,0 0 0,1 0 0,2 32 0,0-48-83,0-1-1,0 1 1,0 0-1,1-1 1,-1 1-1,1-1 1,0 1 0,0-1-1,0 1 1,0-1-1,0 0 1,0 0-1,0 1 1,1-1 0,0 0-1,-1 0 1,1 0-1,0 0 1,0-1-1,0 1 1,0 0 0,0-1-1,0 1 1,0-1-1,0 0 1,1 0-1,-1 0 1,1 0 0,-1 0-1,0 0 1,1-1-1,0 1 1,-1-1-1,1 0 1,-1 0 0,1 0-1,-1 0 1,1 0-1,0 0 1,-1-1-1,1 1 1,4-2 0,-6 1-293,-1 1 0,1-1 0,0 1 0,0-1 1,0 1-1,0-1 0,-1 0 0,1 1 1,0-1-1,-1 0 0,1 0 0,0 1 0,-1-1 1,1 0-1,-1 0 0,0 0 0,1 0 1,-1 0-1,1 0 0,-1 0 0,0 0 0,0 0 1,0 0-1,0 0 0,0 0 0,0 0 0,0-1 1,1-18-8290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8.144"/>
    </inkml:context>
    <inkml:brush xml:id="br0">
      <inkml:brushProperty name="width" value="0.025" units="cm"/>
      <inkml:brushProperty name="height" value="0.025" units="cm"/>
    </inkml:brush>
  </inkml:definitions>
  <inkml:trace contextRef="#ctx0" brushRef="#br0">10 0 17649,'-7'0'3395,"5"0"-256,11 0-6374,5 0-2499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1.366"/>
    </inkml:context>
    <inkml:brush xml:id="br0">
      <inkml:brushProperty name="width" value="0.025" units="cm"/>
      <inkml:brushProperty name="height" value="0.025" units="cm"/>
    </inkml:brush>
  </inkml:definitions>
  <inkml:trace contextRef="#ctx0" brushRef="#br0">161 30 8840,'0'0'20190,"0"-6"-19288,-5-15-392,5 21-497,-1 0 0,1-1 0,-1 1 0,1 0 0,-1 0 0,1 0 0,-1-1 0,0 1 0,1 0 0,-1 0 0,1 0 0,-1 0 0,1 0 0,-1 0 0,0 0 0,1 0 0,-1 0 0,1 0 0,-1 0 0,1 0 0,-1 0 0,1 0 0,-1 1 0,0-1 0,-43 30 215,40-26-214,-1 0 0,1 1 0,0-1 0,0 1 0,0-1 0,-2 7 0,5-11-20,0 1 1,1 0-1,-1 0 0,0 1 0,1-1 0,0 0 0,-1 0 1,1 0-1,-1 0 0,1 0 0,0 0 0,0 1 0,0-1 1,0 0-1,0 0 0,0 0 0,0 0 0,0 1 1,0-1-1,1 0 0,-1 0 0,0 0 0,1 0 0,-1 0 1,1 0-1,-1 1 0,1-1 0,-1 0 0,1-1 0,0 1 1,0 0-1,-1 0 0,1 0 0,0 0 0,0 0 0,0-1 1,2 2-1,3 2-23,1-1 0,-1 1-1,0 1 1,0-1 0,-1 1 0,0 0 0,1 1 0,-1-1-1,-1 1 1,1 0 0,-1 0 0,0 0 0,-1 1 0,1-1 0,-1 1-1,-1 0 1,1 0 0,-1 0 0,0 0 0,-1 1 0,0-1-1,0 0 1,0 1 0,-1-1 0,-1 9 0,1-3 12,-1 0 0,-1 0-1,0-1 1,0 1 0,-1-1 0,-1 1 0,-7 14 0,10-22 47,-1 0 1,-1 0-1,1-1 1,-1 1-1,0-1 1,0 0-1,0 0 1,0 0-1,-1 0 1,0-1-1,0 1 1,0-1-1,0 0 1,0 0-1,0 0 1,-1-1-1,0 1 1,1-1-1,-1 0 1,0-1-1,-5 2 1,8-3 2,1 0 0,-1 1 0,1-1-1,-1 0 1,1 0 0,-1-1 0,0 1 0,1 0 0,-1 0 0,1-1 0,-1 1 0,1-1 0,-1 1 0,1-1 0,0 0 0,-1 1 0,1-1 0,0 0 0,-1 0 0,1 0 0,0 0 0,0 0 0,0 0-1,-1-2 1,-1-1-12,1 0-1,0 0 0,0 0 0,0 0 0,1 0 0,0 0 1,-1 0-1,0-8 0,1-3-165,-1 0 1,2 0-1,0 1 1,4-23 0,-4 33 76,1 1 1,0 0 0,0 0 0,0 0 0,0 0 0,1-1-1,-1 1 1,1 1 0,0-1 0,-1 0 0,1 0 0,1 1 0,-1-1-1,0 1 1,1 0 0,-1-1 0,5-1 0,2-2-1077,0 1 0,1 0 1,20-6-1,-8 3-2516,3-4-2741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1.710"/>
    </inkml:context>
    <inkml:brush xml:id="br0">
      <inkml:brushProperty name="width" value="0.025" units="cm"/>
      <inkml:brushProperty name="height" value="0.025" units="cm"/>
    </inkml:brush>
  </inkml:definitions>
  <inkml:trace contextRef="#ctx0" brushRef="#br0">26 94 19314,'0'0'6849,"8"0"-5589,-1-1-1115,1-1 0,-1 1 0,1-1 1,-1 0-1,0-1 0,0 0 0,13-7 0,-17 9-126,1-1 0,-1 0 0,0 0 0,0 0 0,-1 0-1,1-1 1,0 1 0,-1-1 0,1 0 0,-1 0 0,0 1 0,0-1 0,0-1 0,0 1 0,-1 0 0,1 0 0,-1-1 0,0 1 0,0-1 0,0 1 0,0-1 0,0-4-1,-3 8-13,0 0-1,-1 0 0,1 0 1,0 0-1,0 0 0,0 0 0,0 0 1,-1 1-1,1-1 0,0 1 0,0 0 1,0 0-1,0 0 0,-2 1 1,-6 5 113,1 0 1,0 0-1,0 1 1,1 1 0,0 0-1,0 0 1,1 0 0,0 1-1,1 0 1,0 0-1,0 1 1,1-1 0,1 1-1,0 0 1,0 1 0,1-1-1,-3 22 1,7-32-127,-1 0 1,0 0-1,0 0 1,1 0-1,-1 0 1,1 0-1,-1-1 1,1 1 0,-1 0-1,1 0 1,0-1-1,-1 1 1,1 0-1,0-1 1,0 1-1,-1 0 1,1-1-1,0 1 1,0-1-1,0 1 1,0-1-1,-1 0 1,1 1-1,0-1 1,0 0-1,0 0 1,0 0-1,0 0 1,0 1-1,0-1 1,0 0-1,0-1 1,0 1-1,0 0 1,0 0-1,0 0 1,1-1-1,40-8-1650,-29 3-30,-1 0 0,0-1 0,-1 0 0,12-10 0,10-13-5663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4.979"/>
    </inkml:context>
    <inkml:brush xml:id="br0">
      <inkml:brushProperty name="width" value="0.025" units="cm"/>
      <inkml:brushProperty name="height" value="0.025" units="cm"/>
    </inkml:brush>
  </inkml:definitions>
  <inkml:trace contextRef="#ctx0" brushRef="#br0">242 64 6662,'0'0'5312,"5"-9"-684,12-28-1686,-16 37-2852,-1-1 0,0 1 0,0-1 0,0 1-1,0-1 1,1 1 0,-1-1 0,0 1 0,0-1 0,0 0 0,0 1 0,0-1 0,0 1 0,-1-1 0,1 1 0,0-1 0,0 1 0,0-1-1,0 1 1,-1-1 0,1 1 0,0-1 0,0 1 0,-1-1 0,1 1 0,0-1 0,-1 1 0,1 0 0,-1-1 0,1 1 0,0 0 0,-1-1-1,1 1 1,-1 0 0,1-1 0,-1 1 0,1 0 0,-1 0 0,1 0 0,-1-1 0,0 1 0,1 0 0,-1 0 0,1 0 0,-1 0 0,1 0-1,-1 0 1,1 0 0,-1 0 0,1 0 0,-2 1 0,-29 1 1453,21 1-1362,-1 0 0,1 1 1,-1 1-1,1-1 0,0 1 0,1 1 0,-1 0 1,1 0-1,1 1 0,-1 0 0,-13 15 1,11-10-36,0 1 1,1 0-1,0 0 1,1 1-1,0 0 1,2 0 0,-9 22-1,15-33-129,0-1 0,0 1 0,0 0 0,0 0 0,1 0 1,0-1-1,-1 1 0,1 0 0,0 0 0,1 3 0,-1-5-10,0 0 0,0-1 0,0 1 0,1 0 0,-1-1 0,0 1 0,1 0 0,-1 0 0,0-1 0,1 1 0,-1-1-1,1 1 1,-1 0 0,1-1 0,-1 1 0,1-1 0,0 1 0,-1-1 0,1 0 0,0 1 0,-1-1 0,1 1 0,0-1 0,1 0 0,1 1 31,0-1 0,1 0-1,-1-1 1,0 1 0,0-1 0,1 1 0,-1-1-1,0 0 1,0 0 0,0 0 0,0-1-1,0 1 1,0-1 0,0 1 0,5-5-1,9-7 170,0 0 0,-1 0 0,0-2 0,-1 0 0,0-1 0,-2 0 0,0-1 0,-1-1 0,0 0 0,-2 0 0,0-1 0,10-26 0,-27 63-207,-7 13 0,3 0 0,0 2 0,-10 55 0,21-86-68,0-1 0,-1 0 0,1 0 0,0 1 0,0-1 0,0 0 0,0 1-1,0-1 1,0 0 0,1 0 0,-1 1 0,0-1 0,1 0 0,-1 0 0,0 0 0,1 1 0,0-1 0,-1 0 0,1 0 0,0 0 0,-1 0 0,1 0 0,0 0-1,0 0 1,0 0 0,0-1 0,0 1 0,0 0 0,0 0 0,0-1 0,0 1 0,0-1 0,0 1 0,1-1 0,-1 1 0,0-1 0,0 0 0,1 1-1,-1-1 1,0 0 0,0 0 0,1 0 0,-1 0 0,0 0 0,0 0 0,3-1 0,2 0-507,0-1 0,-1 1-1,1-1 1,0 0 0,0-1 0,-1 1-1,1-1 1,7-6 0,0-1-2122,-1 0 0,-1-1-1,19-22 1,0-6-5748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2.143"/>
    </inkml:context>
    <inkml:brush xml:id="br0">
      <inkml:brushProperty name="width" value="0.025" units="cm"/>
      <inkml:brushProperty name="height" value="0.025" units="cm"/>
    </inkml:brush>
  </inkml:definitions>
  <inkml:trace contextRef="#ctx0" brushRef="#br0">94 1 15951,'0'0'2595,"-10"12"-183,2-3-1940,-1 1 381,-1 0 0,2 1-1,0 0 1,0 0 0,1 1 0,0 0-1,1 0 1,-6 16 0,12-27-825,0-1 1,0 1-1,0-1 0,-1 0 0,1 1 1,0-1-1,0 1 0,0-1 1,0 0-1,0 1 0,0-1 1,0 1-1,0-1 0,0 1 1,0-1-1,0 0 0,0 1 1,1-1-1,-1 1 0,0-1 1,0 0-1,0 1 0,0-1 0,1 1 1,-1-1-1,0 0 0,0 1 1,1-1-1,-1 0 0,0 1 1,1-1-1,-1 0 0,0 0 1,1 1-1,-1-1 0,0 0 1,1 0-1,-1 0 0,1 1 1,23-5 550,26-21-274,-46 23-278,8-5 45,-4 2-158,0 0 0,0 1 0,0 0 0,0 0 0,1 1 0,0-1 0,0 2 0,0 0 0,0 0 0,0 0 0,0 1 0,11 0 0,-19 1 83,0 1 0,-1-1 0,1 0-1,0 0 1,-1 1 0,1-1 0,-1 0 0,1 1-1,-1-1 1,1 0 0,-1 1 0,1-1 0,-1 1-1,1-1 1,-1 1 0,1-1 0,-1 1 0,0 0-1,1-1 1,-1 1 0,0-1 0,0 1 0,1 0-1,-1-1 1,0 1 0,0-1 0,0 1 0,0 1-1,1 26 338,-2-27-281,1 1 0,-1 0 0,1 0 0,0-1-1,0 1 1,0 0 0,0 0 0,0-1 0,0 1 0,0 0-1,1 0 1,-1-1 0,1 1 0,-1 0 0,1-1 0,-1 1-1,1-1 1,0 1 0,0-1 0,2 3 0,0-3 14,-1 0 1,1-1-1,0 1 0,-1-1 1,1 0-1,0 0 0,0 0 1,-1 0-1,1-1 0,0 1 1,-1-1-1,1 0 1,0 1-1,-1-1 0,1 0 1,-1-1-1,1 1 0,4-3 1,47-37-92,-25 17-282,-26 22 193,-1-1 1,1 1-1,0 0 1,0 1-1,0-1 1,1 1-1,-1-1 1,0 1-1,1 0 1,-1 0-1,0 0 1,8 0-1,-11 1 92,1 0 1,0 0-1,-1 1 0,1-1 0,0 0 1,-1 1-1,1-1 0,-1 0 1,1 1-1,0-1 0,-1 1 0,1-1 1,-1 1-1,0-1 0,1 1 1,-1 0-1,1-1 0,-1 1 0,0-1 1,1 1-1,-1 0 0,0 0 0,4 30 285,-4-15-96,-1-10-8,1 0 1,0 0-1,0 0 1,0-1-1,1 1 1,2 9-1,-2-14-141,-1 0 1,1 0-1,-1 0 0,1 0 0,0 0 0,0 0 1,-1 0-1,1 0 0,0 0 0,0 0 0,0 0 0,0-1 1,0 1-1,0 0 0,0-1 0,0 1 0,0-1 0,0 1 1,0-1-1,0 0 0,1 1 0,-1-1 0,0 0 0,0 0 1,0 0-1,1 0 0,-1 0 0,0 0 0,0 0 0,0 0 1,0 0-1,1-1 0,-1 1 0,0 0 0,0-1 0,0 1 1,0-1-1,2 0 0,19-10-3174,-19 10 2329,-1 0 0,0-1 0,1 1 1,-1-1-1,0 1 0,0-1 0,0 0 0,0 0 1,0 0-1,0 0 0,0 0 0,2-5 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2.775"/>
    </inkml:context>
    <inkml:brush xml:id="br0">
      <inkml:brushProperty name="width" value="0.025" units="cm"/>
      <inkml:brushProperty name="height" value="0.025" units="cm"/>
    </inkml:brush>
  </inkml:definitions>
  <inkml:trace contextRef="#ctx0" brushRef="#br0">17 1 9353,'0'0'20243,"-17"51"-19410,27-46-545,3-2-160,0-3-608,1 0-2083,-2-10-3266,0-10-4517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3.461"/>
    </inkml:context>
    <inkml:brush xml:id="br0">
      <inkml:brushProperty name="width" value="0.025" units="cm"/>
      <inkml:brushProperty name="height" value="0.025" units="cm"/>
    </inkml:brush>
  </inkml:definitions>
  <inkml:trace contextRef="#ctx0" brushRef="#br0">35 44 17969,'0'0'5541,"-1"10"-4190,-13 90 1004,6-52-869,-4 75 1,25-155-802,-4 12-773,-1-6-162,-2 0-1,-1-1 0,-2 0 0,0 0 0,-2-39 0,-3 82 578,2-15-325,-1 0-1,1 0 1,-1 1-1,1-1 1,-1 0 0,1 0-1,0 0 1,0 0-1,0 1 1,0-1 0,0 0-1,0 0 1,0 0-1,0 1 1,0-1 0,1 0-1,-1 0 1,0 0 0,1 0-1,-1 0 1,1 1-1,-1-1 1,1 0 0,-1 0-1,1 0 1,0 0-1,0 0 1,-1-1 0,1 1-1,0 0 1,0 0-1,0 0 1,0-1 0,0 1-1,0-1 1,0 1-1,0 0 1,0-1 0,0 0-1,1 1 1,-1-1-1,0 0 1,0 1 0,0-1-1,0 0 1,1 0 0,-1 0-1,2 0 1,2 0 10,0 0 0,0 0 0,-1 0 0,1-1 0,0 1 0,0-1 0,0 0 1,-1-1-1,1 1 0,-1-1 0,1 0 0,-1 0 0,0 0 0,6-4 0,2-3 21,0-1 0,-1 0-1,12-15 1,-14 15-25,0 1 0,1 0 0,0 0 0,16-10 0,-26 19-22,1 1 0,0 0 0,-1-1 0,1 1 0,-1 0 1,1 0-1,-1 0 0,1-1 0,-1 1 0,0 0 0,1 0 0,-1 0 0,0 0 0,0 0 0,0 0 0,1-1 0,-1 1 0,0 0 1,0 0-1,0 0 0,0 0 0,-1 0 0,1 0 0,0 1 0,-1 31 4,-16 83 294,10-78 24,2-1 0,1 1 0,2 45 1,2-82-309,-1 0 1,1 0 0,0 0-1,0 0 1,0-1-1,0 1 1,0 0 0,1 0-1,-1 0 1,0 0 0,0 0-1,1 0 1,-1 0 0,0 0-1,1 0 1,-1 0 0,1-1-1,-1 1 1,1 0 0,-1 0-1,1-1 1,0 1 0,-1 0-1,1-1 1,0 1 0,0 0-1,-1-1 1,1 1 0,0-1-1,0 1 1,0-1 0,0 0-1,0 1 1,-1-1 0,1 0-1,0 0 1,0 1 0,0-1-1,0 0 1,0 0 0,0 0-1,0 0 1,0 0 0,0-1-1,0 1 1,0 0 0,0 0-1,0-1 1,0 1 0,-1 0-1,1-1 1,0 1 0,0-1-1,1 0 1,2-1-201,1-1-1,-1 0 1,1 0-1,-1 0 1,0 0 0,0-1-1,0 0 1,5-7 0,3-7-1211,0-2 0,-2 0 0,14-34 0,-19 39 1457,-1 0-1,0 0 1,3-21-1,-20 106 3582,9-53-3309,1 0 0,0 0-1,1 0 1,1 1 0,0-1-1,3 26 1,-2-43-319,0 1-1,0-1 1,1 1-1,-1 0 1,0-1 0,0 1-1,0-1 1,1 1-1,-1-1 1,0 1-1,1-1 1,-1 1-1,0-1 1,1 1-1,-1-1 1,1 1 0,-1-1-1,1 1 1,-1-1-1,1 0 1,-1 1-1,1-1 1,-1 0-1,1 0 1,0 1 0,-1-1-1,1 0 1,-1 0-1,1 0 1,0 0-1,-1 0 1,1 0-1,-1 0 1,1 0-1,0 0 1,-1 0 0,1 0-1,-1 0 1,1 0-1,0 0 1,-1-1-1,1 1 1,-1 0-1,1 0 1,-1-1 0,1 1-1,0-1 1,2 0-273,-1 0 1,1-1 0,-1 1-1,0-1 1,0 0 0,1 1 0,-1-1-1,0 0 1,2-4 0,11-21-4836,-2-5-3155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4.472"/>
    </inkml:context>
    <inkml:brush xml:id="br0">
      <inkml:brushProperty name="width" value="0.025" units="cm"/>
      <inkml:brushProperty name="height" value="0.025" units="cm"/>
    </inkml:brush>
  </inkml:definitions>
  <inkml:trace contextRef="#ctx0" brushRef="#br0">60 57 15951,'-2'10'2781,"-37"186"5732,31-138-7703,-2 93 0,21-190-245,-1 8-591,-3-20-849,-3-1 0,-2-63 1,-2 81 1096,0 36-199,0 0 0,1-1 1,-1 1-1,1 0 1,-1-1-1,1 1 1,0 0-1,0-1 1,0 1-1,0-1 0,0 1 1,0-1-1,0 0 1,0 1-1,0-1 1,1 0-1,-1 0 1,0 0-1,1 0 1,-1 0-1,1 0 0,0 0 1,-1-1-1,1 1 1,0 0-1,-1-1 1,1 1-1,0-1 1,-1 0-1,1 0 0,0 0 1,0 1-1,0-2 1,-1 1-1,3 0 1,3 0 6,-1 0 0,0-1 0,1 1 0,-1-1 1,0 0-1,0-1 0,0 0 0,12-4 0,-11 0-2,1 1 0,-1-1-1,0-1 1,-1 1-1,1-1 1,-1-1 0,-1 1-1,1-1 1,-1 0 0,-1 0-1,1 0 1,4-14 0,-7 18-14,-3 36 144,1-13 148,-14 98 1186,6-66-332,-2 73 0,10-124-1160,0 1 0,0-1 0,0 0 0,0 1 0,-1-1 0,1 0 0,0 0 0,0 1 0,0-1 0,0 0 0,0 1 0,0-1 0,0 0 0,0 1 0,0-1 0,0 0 0,0 0 0,0 1 0,0-1 0,0 0 0,1 1 0,-1-1 0,0 0 0,0 1 0,0-1 0,0 0 0,0 0 0,1 1 0,-1-1 0,0 0 0,0 0 0,0 0 0,1 1 0,-1-1 0,0 0 0,0 0 0,1 0 0,-1 1 0,0-1 0,1 0 0,-1 0 0,0 0 0,0 0 0,1 0 0,-1 0 0,0 0 0,1 0 0,-1 0 0,0 0 0,1 0 0,-1 0 0,0 0 0,1 0 0,-1 0 0,0 0 0,0 0 0,1 0 0,-1 0 0,0 0 0,1-1 0,-1 1 0,0 0 0,0 0 0,1 0 0,-1 0 0,0-1 0,15-17 0,-10 2-523,0-1 0,-1 0 0,-1 1-1,0-2 1,-1 1 0,-2-34 0,0 50 411,1 27 96,0-23 61,0-1 1,-1 1 0,1-1 0,0 1-1,0-1 1,1 0 0,-1 1 0,0-1-1,1 0 1,-1 0 0,1 0 0,0 0-1,0 0 1,0-1 0,0 1 0,0 0-1,0-1 1,0 0 0,0 1 0,1-1-1,-1 0 1,0 0 0,1 0 0,-1 0-1,1-1 1,-1 1 0,1-1 0,-1 0-1,1 1 1,-1-1 0,1 0 0,5-1-1,-1 1 28,0-1 0,1 0 0,-1 0 0,0-1 0,0 0 0,0 0 0,0 0 0,0-1-1,0 0 1,10-7 0,-14 8-65,50-40 103,-50 39-108,1 0 1,-1 0-1,0-1 1,1 1-1,-2-1 1,1 0-1,0 0 1,-1 0-1,0-1 0,0 1 1,3-7-1,-5 11-10,0 0 1,0-1-1,0 1 0,0 0 0,0 0 0,0 0 0,0 0 0,0 0 0,0-1 0,0 1 0,0 0 0,0 0 0,0 0 0,0 0 0,0 0 0,0-1 0,0 1 1,0 0-1,0 0 0,0 0 0,0 0 0,0 0 0,0 0 0,0-1 0,0 1 0,0 0 0,0 0 0,-1 0 0,1 0 0,0 0 0,0 0 0,0 0 0,0-1 1,0 1-1,0 0 0,0 0 0,-1 0 0,1 0 0,0 0 0,0 0 0,0 0 0,0 0 0,0 0 0,-1 0 0,1 0 0,0 0 0,0 0 0,0 0 0,0 0 1,0 0-1,-1 0 0,1 0 0,0 0 0,0 0 0,0 0 0,-13 6-101,-9 12 71,9-2 84,1 0 0,1 1 0,-14 27 1,21-38 14,1 0 0,0 1 0,1-1 0,0 1 0,0-1 0,0 1 0,1 0 0,0 0 0,0 0 0,1 0 0,-1 0 0,2 0 0,1 13 0,-2-19-54,1 0 1,0 0 0,-1 0-1,1 0 1,0 0 0,0-1-1,0 1 1,0 0 0,0 0 0,0 0-1,0-1 1,0 1 0,0-1-1,0 1 1,0-1 0,0 1-1,0-1 1,0 1 0,0-1 0,1 0-1,-1 0 1,0 0 0,0 1-1,0-1 1,1 0 0,-1-1-1,0 1 1,0 0 0,1 0 0,-1 0-1,1-1 1,39-11 177,-27 2-267,-1 0 0,0 0 0,0-1 0,-1-1 1,0 0-1,-1 0 0,0-1 0,-1-1 0,13-24 0,-2 2-585,-3-2-1,24-67 1,-39 98 535,-1 0-1,0 0 1,-1 0-1,0 0 1,0-1 0,0 1-1,-1-9 1,0 15 109,0 0 0,0 0 1,-1-1-1,1 1 1,0 0-1,-1 0 0,1 0 1,0-1-1,-1 1 0,0 0 1,1 0-1,-1 0 0,0 0 1,1 0-1,-1 0 1,0 0-1,0 0 0,0 1 1,-1-3-1,0 3 14,0-1 0,0 1 0,1-1 1,-1 1-1,0 0 0,0 0 0,1 0 0,-1 0 0,0 0 0,0 0 0,1 0 1,-1 0-1,0 1 0,0-1 0,1 1 0,-1-1 0,0 1 0,-1 1 0,-3 1 37,1 0 0,0 1-1,0 0 1,0 0-1,0 0 1,0 1-1,1-1 1,0 1-1,0 0 1,0 0-1,1 0 1,-5 9-1,-1 3 368,1 1 0,-11 32 0,15-39-232,1 1 0,1-1 0,0 0 1,0 1-1,1 0 0,1-1 0,-1 1 0,2-1 0,0 1 0,2 11 0,-2-19-215,0 0 1,0 0 0,1 0-1,-1 0 1,1-1 0,0 1-1,0-1 1,0 1-1,0-1 1,1 0 0,-1 0-1,1 0 1,0 0-1,0 0 1,0-1 0,0 1-1,0-1 1,0 0 0,1 0-1,-1 0 1,1 0-1,0-1 1,-1 0 0,1 1-1,0-1 1,0 0-1,0-1 1,0 1 0,0-1-1,0 0 1,5 0-1,-8 0-149,0 1-1,-1-1 0,1 0 0,0 0 0,-1 0 1,1 0-1,0 0 0,-1 0 0,1 0 0,-1-1 1,1 1-1,0 0 0,-1 0 0,1 0 0,0 0 1,-1-1-1,1 1 0,-1 0 0,1-1 0,-1 1 1,1-1-1,-1 1 0,1 0 0,-1-1 0,1 1 1,-1-1-1,1 1 0,-1-1 0,0 1 0,1-1 1,-1 0-1,0 1 0,0-1 0,1 1 0,-1-1 1,0 0-1,0 1 0,0-2 0,1-17-8677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4.800"/>
    </inkml:context>
    <inkml:brush xml:id="br0">
      <inkml:brushProperty name="width" value="0.025" units="cm"/>
      <inkml:brushProperty name="height" value="0.025" units="cm"/>
    </inkml:brush>
  </inkml:definitions>
  <inkml:trace contextRef="#ctx0" brushRef="#br0">1 0 18129,'0'13'32,"17"-8"192,6-2-1665,2-3-10282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6.528"/>
    </inkml:context>
    <inkml:brush xml:id="br0">
      <inkml:brushProperty name="width" value="0.025" units="cm"/>
      <inkml:brushProperty name="height" value="0.025" units="cm"/>
    </inkml:brush>
  </inkml:definitions>
  <inkml:trace contextRef="#ctx0" brushRef="#br0">219 52 5477,'0'0'14008,"-8"-8"-11328,4 3-2300,-1 1 0,0 0 0,0-1 1,-1 2-1,1-1 0,-1 1 0,1-1 0,-13-3 0,15 6-271,-1 0-1,1 0 1,-1 0-1,0 1 1,1-1-1,-1 1 1,0 0-1,1 0 1,-1 0-1,0 1 1,0-1-1,1 1 1,-1 0-1,1 0 1,-1 0-1,1 1 1,-1-1-1,1 1 1,0 0-1,0 0 1,-4 2-1,-1 3 210,0 0 0,0 0 0,1 1-1,0 0 1,-8 11 0,13-17-246,0 1 0,0-1 0,1 1 0,-1 0 1,1-1-1,-1 1 0,1 0 0,0 0 0,0 0 0,1 0 0,-1 0 1,0 0-1,1 0 0,0 0 0,0 0 0,0 0 0,0 0 0,0 0 1,0 0-1,1 0 0,0 0 0,1 6 0,0-8-51,0 1-1,-1-1 1,1 1-1,0-1 1,0 0-1,0 0 1,0 0-1,0 0 1,0 0-1,0 0 1,0 0-1,0-1 1,0 1-1,1-1 1,-1 0 0,0 1-1,0-1 1,1 0-1,-1 0 1,0-1-1,0 1 1,1 0-1,1-1 1,5-1 16,0 1 0,0-1 0,-1 0 0,13-6 0,-10 3-15,-4 2-46,-1 0-1,1 0 1,0 0-1,0 1 1,10-2-1,-16 3 17,1 1-1,-1 0 0,0 0 1,0 0-1,0 0 1,1 0-1,-1 1 1,0-1-1,0 0 1,0 1-1,1-1 0,-1 0 1,0 1-1,0-1 1,0 1-1,0 0 1,0-1-1,0 1 0,0 0 1,0 0-1,0-1 1,0 1-1,-1 0 1,1 0-1,0 0 0,0 0 1,-1 0-1,1 0 1,-1 0-1,1 1 1,-1-1-1,1 0 0,-1 0 1,0 0-1,1 0 1,-1 1-1,0-1 1,0 2-1,5 34 177,-2 0 0,-1 0 1,-2 1-1,-2-1 0,-8 55 0,7-80-168,0 1 0,-1-1 0,-8 21 0,10-30 0,1-1 0,-1 1 0,1 0 0,-1-1 0,0 0 0,0 1 0,0-1 0,0 0 0,0 0 0,-3 2 0,4-3 0,-1-1 0,1 1 0,0 0 0,0-1 0,0 0 0,-1 1 0,1-1 0,0 0 0,-1 1 0,1-1 0,0 0 0,-1 0 0,1 0 0,0 0 0,-1 0 0,1-1 0,0 1 0,0 0 0,-1-1 0,1 1 0,0-1 0,0 1 0,-3-2 0,1 0 0,0-1 0,0 0 0,0 1 0,1-1 0,-1 0 0,1 0 0,0-1 0,0 1 0,0 0 0,0-1 0,0 1 0,1-1 0,-3-6 0,-13-59 0,13 52 0,1 1 0,-6-20 0,2 0 0,-5-70 0,13 105-30,1 0 1,0 1-1,0-1 1,-1 1-1,1-1 0,0 1 1,0 0-1,0 0 1,0 0-1,0-1 0,-1 2 1,1-1-1,3 0 0,-2 1-334,61 8-8518,-47-5 5293,12 2-5134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6.888"/>
    </inkml:context>
    <inkml:brush xml:id="br0">
      <inkml:brushProperty name="width" value="0.025" units="cm"/>
      <inkml:brushProperty name="height" value="0.025" units="cm"/>
    </inkml:brush>
  </inkml:definitions>
  <inkml:trace contextRef="#ctx0" brushRef="#br0">0 122 18481,'0'0'11542,"9"-1"-10031,-1 0-1429,-1-1 0,1 0 0,-1-1 1,1 1-1,-1-2 0,0 1 0,0-1 1,0 0-1,-1 0 0,1 0 0,-1-1 0,0 0 1,0-1-1,6-7 0,41-46-82,-51 90 0,-11 18 0,4-21 0,0 1 0,-1 41 0,6-69-75,0 0-1,0 0 1,0 0-1,0 0 1,0 0 0,1-1-1,-1 1 1,0 0-1,0 0 1,1 0 0,-1-1-1,0 1 1,1 0-1,-1 0 1,1-1 0,-1 1-1,1 0 1,-1-1-1,1 1 1,0-1 0,0 1-1,0 0-92,-1-1 1,1 0-1,0 0 0,-1 1 1,1-1-1,-1 0 0,1 0 1,0 0-1,-1 0 0,1 0 1,0 0-1,-1 0 0,1 0 1,0 0-1,-1-1 0,1 1 1,-1 0-1,1 0 0,0 0 1,-1-1-1,1 1 0,-1 0 1,1-1-1,-1 1 0,1 0 1,-1-1-1,1 1 0,-1-1 1,1 0-1,10-14-7845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7.247"/>
    </inkml:context>
    <inkml:brush xml:id="br0">
      <inkml:brushProperty name="width" value="0.025" units="cm"/>
      <inkml:brushProperty name="height" value="0.025" units="cm"/>
    </inkml:brush>
  </inkml:definitions>
  <inkml:trace contextRef="#ctx0" brushRef="#br0">0 5 16592,'0'0'16175,"48"2"-16175,-21-2 0,4 0 0,-1 0 0,1 0 0,0 0 0,-2 0 0,-4 0 0,-5-1-2338,-7-2-1250,-3 0-1056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7.573"/>
    </inkml:context>
    <inkml:brush xml:id="br0">
      <inkml:brushProperty name="width" value="0.025" units="cm"/>
      <inkml:brushProperty name="height" value="0.025" units="cm"/>
    </inkml:brush>
  </inkml:definitions>
  <inkml:trace contextRef="#ctx0" brushRef="#br0">1 4 14478,'0'0'14157,"49"35"-12395,-16-35-737,6 0-513,4-3-384,-6-3-64,-3-2-224,-3 3-1986,-7-2-3363,-6-2-5734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8.823"/>
    </inkml:context>
    <inkml:brush xml:id="br0">
      <inkml:brushProperty name="width" value="0.025" units="cm"/>
      <inkml:brushProperty name="height" value="0.025" units="cm"/>
    </inkml:brush>
  </inkml:definitions>
  <inkml:trace contextRef="#ctx0" brushRef="#br0">7 10 15887,'0'-1'304,"0"1"1,0-1-1,0 1 0,1-1 1,-1 1-1,0-1 1,0 1-1,0-1 0,1 1 1,-1 0-1,0-1 0,1 1 1,-1-1-1,0 1 0,1 0 1,-1 0-1,1-1 0,-1 1 1,0 0-1,1-1 1,-1 1-1,1 0 0,-1 0 1,1 0-1,-1 0 0,1-1 1,-1 1-1,1 0 0,-1 0 1,1 0-1,-1 0 0,1 0 1,-1 0-1,1 0 1,-1 0-1,1 0 0,-1 1 1,1-1-1,-1 0 0,1 0 1,4 9 1544,-4 2-1630,-2 0-1,1 0 1,-1 0-1,-1 0 1,0 0 0,0 0-1,-4 11 1,2-10-59,1 1 1,0 0 0,1 0-1,-1 15 1,4-27-161,-1 0 0,0 0 0,1-1 0,-1 1 0,1 0 0,0 0 0,-1-1 0,1 1 0,0 0 0,-1-1 0,1 1 0,0-1 0,-1 1 0,1-1 0,0 1 0,0-1 0,0 0 0,0 1 0,-1-1 0,1 0 0,0 1 0,0-1 0,0 0 0,0 0 0,0 0 0,0 0 0,0 0 0,0 0 0,0 0 0,-1 0 0,1 0 0,0-1 0,2 1 0,34-7 0,-10-3-2000,14-12-5502,-38 19 6708,1 1 0,-1-1 0,0 0 0,0 0 0,-1 0 1,1-1-1,-1 1 0,4-7 0,1-19 1714,-9 35 5072,-7 25-2957,1 29 32,3-29-2567,1-1 0,2 1 0,1 38-1,1-68-549,0 0 0,1-1 0,-1 1 0,0 0-1,0 0 1,0 0 0,1 0 0,-1 0-1,1-1 1,-1 1 0,0 0 0,1 0 0,-1-1-1,1 1 1,0 0 0,-1-1 0,1 1-1,-1 0 1,1-1 0,0 1 0,0-1-1,-1 1 1,1-1 0,0 0 0,0 1 0,0-1-1,-1 0 1,1 1 0,1-1 0,17-2-5789,-7-6-364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5.340"/>
    </inkml:context>
    <inkml:brush xml:id="br0">
      <inkml:brushProperty name="width" value="0.025" units="cm"/>
      <inkml:brushProperty name="height" value="0.025" units="cm"/>
    </inkml:brush>
  </inkml:definitions>
  <inkml:trace contextRef="#ctx0" brushRef="#br0">104 1 10826,'0'0'14350,"-2"11"-13085,-39 133 1212,25-99-1874,3 1 0,2 0 1,-8 67-1,18-112-594,1-1-1,0 1 1,0 0-1,0 0 1,0-1-1,-1 1 1,1 0-1,0 0 1,1 0 0,-1-1-1,0 1 1,0 0-1,0 0 1,0-1-1,0 1 1,1 0-1,-1 0 1,0-1 0,1 1-1,-1 0 1,1-1-1,-1 1 1,0 0-1,1-1 1,0 1 0,-1-1-1,1 1 1,-1-1-1,1 1 1,0-1-1,0 1 1,1-1 23,0 0 1,-1 0 0,1 0-1,-1-1 1,1 1-1,-1 0 1,1-1-1,-1 1 1,1-1-1,-1 0 1,1 0-1,-1 1 1,0-1-1,2-2 1,45-40 641,-5-4-674,-2-2 0,-1-2 0,52-90 0,-96 146-2856,-6 4-7473,8-7 8123,-12 11-9405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9.166"/>
    </inkml:context>
    <inkml:brush xml:id="br0">
      <inkml:brushProperty name="width" value="0.025" units="cm"/>
      <inkml:brushProperty name="height" value="0.025" units="cm"/>
    </inkml:brush>
  </inkml:definitions>
  <inkml:trace contextRef="#ctx0" brushRef="#br0">29 0 17200,'0'0'9257,"-26"61"-6855,23-41-1345,3-1-704,0-2-321,0-1-32,5-4-1250,5-5-1440,1-6-1634,2-1-2146,-1-8-8040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9.507"/>
    </inkml:context>
    <inkml:brush xml:id="br0">
      <inkml:brushProperty name="width" value="0.025" units="cm"/>
      <inkml:brushProperty name="height" value="0.025" units="cm"/>
    </inkml:brush>
  </inkml:definitions>
  <inkml:trace contextRef="#ctx0" brushRef="#br0">92 4 17905,'0'0'4110,"-9"3"-2652,5-2-1306,-1 1 0,1-1 0,-1 1 0,1 0 1,0 1-1,0-1 0,0 1 0,0 0 0,0 0 0,1 0 0,-1 0 1,1 1-1,0-1 0,0 1 0,0 0 0,0 0 0,1 0 0,-1 0 1,1 1-1,0-1 0,1 1 0,-1-1 0,1 1 0,0-1 0,0 1 1,0 0-1,0 8 0,0-11-56,1 1 0,0 0 1,0 0-1,0-1 0,0 1 0,0 0 0,0-1 1,1 1-1,-1 0 0,1-1 0,0 1 0,0 0 1,0-1-1,0 1 0,0-1 0,0 0 0,1 1 1,-1-1-1,1 0 0,-1 0 0,1 0 0,0 0 1,0 0-1,0 0 0,0 0 0,1-1 0,-1 1 1,0-1-1,1 0 0,-1 1 0,1-1 0,-1 0 1,1-1-1,-1 1 0,1 0 0,0-1 0,-1 1 1,1-1-1,0 0 0,-1 0 0,1 0 0,0 0 1,0 0-1,-1-1 0,1 1 0,0-1 0,-1 0 1,4-1-1,-3 1-83,1-1-1,-1 0 1,1 1 0,-1-1 0,0 0 0,0-1-1,0 1 1,0-1 0,0 1 0,0-1 0,-1 0-1,0 0 1,1 0 0,-1 0 0,0 0 0,0-1 0,-1 1-1,1-1 1,1-4 0,0 0-5,-1 0 0,1 0 0,-2 0 0,1-1 0,-1 1 0,0-1 0,-1-13 0,-1 20-199,0-1 0,1 1 1,-1 0-1,0 0 0,0-1 0,-1 1 0,1 0 1,0 0-1,-1 0 0,1 0 0,-1 1 0,1-1 1,-1 0-1,0 1 0,0-1 0,0 1 0,0-1 1,0 1-1,0 0 0,0 0 0,0 0 0,-1 0 1,1 0-1,0 0 0,-1 1 0,1-1 0,0 1 1,-5 0-1,5-1-45,0 1 0,0-1 0,0 1 0,0 0 0,0 0 0,0 0 0,0 0 0,0 1 0,0-1 0,0 0 0,0 1 0,0-1 0,0 1 0,0 0 0,1-1 0,-1 1 0,0 0 0,0 0 0,1 1 0,-1-1 0,1 0 0,-1 0 0,1 1 0,-1-1 0,1 1 0,0-1 0,0 1 0,0-1 0,0 1 0,0 0 0,0 0 0,0-1 0,0 1 0,1 0 0,-2 4 0,2 7-6843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0.006"/>
    </inkml:context>
    <inkml:brush xml:id="br0">
      <inkml:brushProperty name="width" value="0.025" units="cm"/>
      <inkml:brushProperty name="height" value="0.025" units="cm"/>
    </inkml:brush>
  </inkml:definitions>
  <inkml:trace contextRef="#ctx0" brushRef="#br0">143 32 11723,'0'0'17019,"0"8"-16672,15 172 43,-16-177-382,0 1 0,0-1 0,0 0 0,0 1 0,-1-1 1,1 0-1,-1 0 0,0 0 0,0 0 0,0 0 0,0-1 0,0 1 1,-1 0-1,0-1 0,1 0 0,-1 0 0,0 0 0,0 0 1,0 0-1,0 0 0,0-1 0,0 1 0,-5 0 0,1 1 69,1 0-1,-1-1 0,1 0 0,-1 0 0,0-1 1,0 1-1,0-2 0,0 1 0,0-1 1,0 0-1,-8-1 0,14 1-66,1-1 0,-1 1 0,1 0 0,-1-1 1,0 1-1,1-1 0,-1 1 0,1 0 0,-1-1 0,1 1 0,-1-1 1,1 0-1,-1 1 0,1-1 0,0 1 0,-1-1 0,1 0 0,0 1 0,0-1 1,-1 1-1,1-1 0,0 0 0,0 0 0,0 1 0,0-1 0,0 0 0,0 1 1,0-1-1,0 0 0,0 1 0,0-1 0,0 0 0,0 1 0,0-1 1,1 0-1,-1 1 0,0-1 0,1 0 0,-1 1 0,1-2 0,16-24-14,1 12-11,1 1 0,1 1 0,29-13 0,-34 19 66,-1-1 0,0 0 0,0-1 0,0-1-1,-1 0 1,-1-1 0,1 0 0,-2-1 0,14-15-1,-23 24-15,-1 0 0,0 1 0,0-1 1,1 0-1,-1 1 0,0-1 0,0 0 0,-1 0 0,1 0 0,0 0 0,-1 0 0,1 0 0,-1 0 0,1 0 0,-1 0 0,0-1 0,0 1 0,0 0 0,0 0 0,-1 0 0,1 0 0,0 0 0,-1 0 0,1 0 0,-1 0 0,-1-2 0,0 2 13,1 0-1,-1 0 1,0 0-1,0 0 1,0 1-1,0-1 1,0 1-1,0 0 1,-1-1-1,1 1 1,0 0-1,-1 0 1,1 1-1,-1-1 1,1 0-1,-1 1 1,1-1-1,-4 1 1,2 0-116,0 0-1,0 0 1,0 0-1,-1 0 1,1 1 0,0-1-1,0 1 1,0 0 0,0 1-1,0-1 1,0 1-1,-4 2 1,6-3-125,0 1 1,0-1-1,0 1 1,0-1-1,0 1 0,0 0 1,1 0-1,-1 0 1,1-1-1,-1 1 1,1 1-1,0-1 0,0 0 1,0 0-1,0 0 1,0 1-1,1-1 0,-1 0 1,0 1-1,1-1 1,0 1-1,0 3 0,-1-6-115,1 1-1,0-1 1,0 1-1,0 0 1,0-1-1,0 1 0,0-1 1,1 1-1,-1-1 1,0 1-1,0 0 0,0-1 1,0 1-1,1-1 1,-1 1-1,0-1 0,1 1 1,-1-1-1,0 1 1,1-1-1,-1 0 0,0 1 1,1-1-1,-1 1 1,1-1-1,-1 0 0,1 1 1,-1-1-1,1 0 1,0 1-1,13 1-8078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0.377"/>
    </inkml:context>
    <inkml:brush xml:id="br0">
      <inkml:brushProperty name="width" value="0.025" units="cm"/>
      <inkml:brushProperty name="height" value="0.025" units="cm"/>
    </inkml:brush>
  </inkml:definitions>
  <inkml:trace contextRef="#ctx0" brushRef="#br0">158 1 13293,'0'0'15299,"-9"10"-12645,-12 14-2072,-53 62 191,66-76-752,1 0 0,0 0-1,1 1 1,0-1 0,1 1 0,0 0-1,-4 17 1,9-19-5438,5-19-5037,0-6-2342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0.706"/>
    </inkml:context>
    <inkml:brush xml:id="br0">
      <inkml:brushProperty name="width" value="0.025" units="cm"/>
      <inkml:brushProperty name="height" value="0.025" units="cm"/>
    </inkml:brush>
  </inkml:definitions>
  <inkml:trace contextRef="#ctx0" brushRef="#br0">83 1 14446,'0'0'8808,"-9"3"-7062,5-2-1510,0 1 1,0-1-1,0 1 0,0 0 1,0 0-1,0 1 1,1-1-1,-1 1 1,1-1-1,-1 1 0,1 0 1,0 0-1,0 1 1,1-1-1,-1 1 1,1-1-1,-1 1 1,1 0-1,0 0 0,1 0 1,-1 0-1,1 0 1,0 0-1,0 0 1,0 1-1,0-1 0,1 0 1,-1 1-1,1-1 1,1 6-1,-1-8-223,1 0-1,0 0 1,0 1-1,0-1 1,0 0-1,0 0 1,0 0-1,0 0 1,1 0-1,-1 0 1,1 0-1,0-1 1,-1 1-1,1-1 1,0 1-1,0-1 0,0 1 1,0-1-1,0 0 1,0 0-1,0 0 1,0 0-1,1 0 1,-1-1-1,0 1 1,1-1-1,-1 1 1,0-1-1,1 0 1,2 0-1,5 1-4,0 0-1,0-1 0,-1 0 0,1-1 1,0 0-1,12-2 0,-18 2-7,1-1 0,-1 0 0,1 0 0,-1 0 0,1 0 0,-1 0 0,0-1 0,0 0 0,-1 0 0,1 0 0,0 0 0,-1-1 0,0 1 0,0-1 0,0 0 0,0 0 0,0 0 0,-1 0 0,0-1 0,0 1 0,0 0 0,-1-1 0,1 0 0,-1 1 0,1-7 0,-2 10-23,0 1 0,0-1 0,0 0 0,0 1 0,-1-1 0,1 0 0,0 1 0,0-1 1,0 0-1,-1 1 0,1-1 0,0 1 0,-1-1 0,1 1 0,-1-1 0,1 1 0,0-1 0,-1 1 0,1-1 0,-1 1 0,1-1 0,-1 1 0,0 0 0,1-1 0,-1 1 0,1 0 1,-1 0-1,0-1 0,1 1 0,-1 0 0,0 0 0,1 0 0,-1 0 0,0 0 0,1 0 0,-1 0 0,0 0 0,1 0 0,-1 0 0,1 0 0,-1 0 0,0 0 0,1 1 1,-1-1-1,0 0 0,0 1 0,-2 0-111,0 0 0,0 0-1,0 0 1,0 0 0,0 1 0,0-1 0,1 1 0,-6 4 0,4-1-243,-1 1 0,1 0-1,0 0 1,0 0 0,1 1-1,0 0 1,0-1 0,0 1-1,1 0 1,0 0 0,-2 13-1,2 14-4593,5-1-3835,3-14-1129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1.037"/>
    </inkml:context>
    <inkml:brush xml:id="br0">
      <inkml:brushProperty name="width" value="0.025" units="cm"/>
      <inkml:brushProperty name="height" value="0.025" units="cm"/>
    </inkml:brush>
  </inkml:definitions>
  <inkml:trace contextRef="#ctx0" brushRef="#br0">36 72 8840,'0'0'22715,"4"1"-21695,-3-1-1012,0 0-1,0 0 1,-1 0 0,1 0 0,0 0-1,0 0 1,0 0 0,0 0 0,0 0-1,-1 0 1,1 0 0,0-1 0,0 1-1,0 0 1,-1-1 0,1 1 0,0 0-1,0-1 1,-1 1 0,1-1 0,0 1-1,-1-1 1,1 0 0,-1 1 0,1-1-1,0 0 1,-1 1 0,0-1 0,1 0-1,0 0 1,3-34-56,-4 34 48,0-1 0,0 1 0,0 0 0,0 0 0,0 0 0,0-1 0,-1 1 0,1 0 0,0 0 0,0 0 0,-1 0 0,1 0 0,-1 0 0,1-1 0,-1 1 0,0 0 0,1 0 0,-1 1 0,-1-3 0,1 3 0,0-1 0,1 1 0,-1 0 0,0 0 0,0-1 0,0 1 0,1 0 0,-1 0 0,0 0 0,0 0 0,0 0 0,1 0 0,-1 0 0,0 0 0,0 0 0,1 1 0,-1-1 0,0 0 0,0 0 0,1 1 0,-1-1 0,-1 1 0,0 1 0,-1-1 0,0 1 0,0 0 0,1 0 0,-1 1 0,1-1 0,-1 1 0,1-1 0,0 1 0,0-1 0,0 1 0,1 0 0,-3 3 0,3-3-157,0 0 1,0 0-1,0 0 1,1 1-1,-1-1 0,1 0 1,0 0-1,0 6 1,0-8 14,0 0 0,0 0 1,0 0-1,1 0 0,-1-1 0,0 1 1,1 0-1,-1 0 0,1 0 1,-1 0-1,1 0 0,-1-1 0,1 1 1,0 0-1,-1-1 0,1 1 1,0 0-1,-1-1 0,1 1 0,0-1 1,0 1-1,0-1 0,-1 1 1,1-1-1,0 0 0,0 1 0,0-1 1,0 0-1,0 0 0,0 0 1,0 0-1,1 1 0,15-1-7993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7.447"/>
    </inkml:context>
    <inkml:brush xml:id="br0">
      <inkml:brushProperty name="width" value="0.025" units="cm"/>
      <inkml:brushProperty name="height" value="0.025" units="cm"/>
    </inkml:brush>
  </inkml:definitions>
  <inkml:trace contextRef="#ctx0" brushRef="#br0">91 42 5349,'0'-1'931,"1"-1"0,0 0 0,0 1 0,-1-1 0,1 0-1,-1 0 1,0 1 0,1-1 0,-1 0 0,0 0 0,0 0 0,0 0 0,0 0 0,0 1 0,-1-1-1,1 0 1,-1-2 0,0 3-716,1 1 1,-1-1-1,1 1 0,-1-1 0,0 0 0,1 1 0,-1-1 0,1 1 0,-1 0 1,0-1-1,0 1 0,1 0 0,-1-1 0,0 1 0,0 0 0,1 0 0,-1-1 0,0 1 1,0 0-1,0 0 0,1 0 0,-1 0 0,0 0 0,0 0 0,0 1 0,-1-1 1,-1 1-168,-1 0 0,0 0 0,1 1 0,-1-1 0,1 1 0,-1 0 0,1 0 0,0 0 0,0 0 1,0 1-1,0-1 0,0 1 0,0 0 0,1-1 0,-3 5 0,2-2 1,0 0 1,1 1-1,-1-1 0,1 1 0,1-1 1,-1 1-1,0 8 0,1-12-39,1-1-1,0 0 1,-1 0 0,1 0-1,0 1 1,0-1 0,0 0-1,0 0 1,0 0 0,0 1-1,1-1 1,-1 0 0,0 0-1,1 0 1,-1 1 0,0-1-1,1 0 1,0 0 0,-1 0-1,1 0 1,-1 0 0,1 0-1,0 0 1,0 0 0,0 0-1,0-1 1,0 1 0,-1 0-1,1 0 1,1-1 0,-1 1-1,0 0 1,0-1 0,0 1-1,0-1 1,0 0 0,0 1-1,1-1 1,-1 0 0,1 0-1,2 1 12,0-1-1,0 0 1,0-1-1,0 1 1,0-1-1,-1 1 0,1-1 1,0 0-1,0-1 1,-1 1-1,1-1 1,-1 1-1,1-1 1,-1 0-1,0 0 1,6-5-1,-1-1 8,-1-1-1,1 0 1,-1 0-1,11-20 1,-19 64-256,2-20 242,-1 53 328,-5 103 1345,4-168-1646,1 0 0,0 0 0,-1 0 0,0 0 1,1-1-1,-1 1 0,-1 0 0,1 0 0,0 0 0,-1-1 0,1 1 0,-1-1 0,0 1 1,-3 3-1,5-6-30,-1 1 0,0-1 0,1 1 0,-1-1 0,0 0 0,1 1 0,-1-1 0,0 0 0,1 0 1,-1 0-1,0 1 0,0-1 0,1 0 0,-1 0 0,0 0 0,0 0 0,1 0 0,-1 0 0,0 0 1,1-1-1,-1 1 0,0 0 0,0 0 0,-1-2-2,0 1 0,0 0 0,1 0 1,-1 0-1,0-1 0,1 1 0,-1-1 0,1 1 0,0-1 1,-1 0-1,-1-3 0,-3-4-9,1-1 0,0 1 0,0-1 0,1-1 0,0 1 0,0 0 0,2-1 0,-1 0 0,1 0 0,1 1 0,0-1 0,0 0 0,1 0 0,1 0 0,1-12 0,-2 22-121,1 0 0,-1-1 0,1 1 0,0 0 0,-1 0 0,1 0 1,0 0-1,0 0 0,0 0 0,-1 0 0,1 0 0,0 1 0,0-1 0,0 0 0,0 0 0,1 1 0,-1-1 0,0 1 1,0-1-1,0 1 0,0-1 0,3 1 0,32-5-5804,-14 3 1675,-8-2-3325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7.793"/>
    </inkml:context>
    <inkml:brush xml:id="br0">
      <inkml:brushProperty name="width" value="0.025" units="cm"/>
      <inkml:brushProperty name="height" value="0.025" units="cm"/>
    </inkml:brush>
  </inkml:definitions>
  <inkml:trace contextRef="#ctx0" brushRef="#br0">1 19 18866,'0'0'6064,"11"-3"-3181,21-3-406,65-3 0,-96 9-2477,0 0 0,-1 0 0,1 0 0,0 0 0,0 1 0,-1-1 0,1 0 0,0 0 0,-1 1 0,1-1 0,0 0 0,-1 1 0,1-1 0,0 1 0,-1-1 0,1 1 0,-1-1 0,1 1 0,-1-1 0,1 1 0,-1 0 0,0-1 0,1 1 0,-1 0 0,0-1 0,1 1 0,-1 0 0,0 0 0,0-1 0,0 1 0,1 0 0,-1-1 0,0 1 0,0 0 0,0 0 0,0-1 0,0 1 0,-1 0 0,1 0 0,0-1 0,0 1 0,0 0 0,-1 0 0,1 0 0,-16 35 0,6-25 0,-1 0 0,0-1 0,-23 15 0,22-17 0,1 1 0,0 0 0,1 1 0,-13 13 0,23-23 0,0 0 0,0 1 0,0-1 0,0 0 0,0 0 0,0 0 0,0 0 0,0 0 0,0 1 0,0-1 0,0 0 0,0 0 0,0 0 0,0 0 0,0 1 0,0-1 0,0 0 0,0 0 0,0 0 0,0 0 0,0 0 0,0 1 0,0-1 0,0 0 0,0 0 0,0 0 0,0 0 0,0 0 0,1 1 0,-1-1 0,0 0 0,0 0 0,0 0 0,0 0 0,0 0 0,0 0 0,1 0 0,-1 0 0,0 1 0,0-1 0,0 0 0,0 0 0,0 0 0,1 0 0,-1 0 0,0 0 0,0 0 0,0 0 0,1 0 0,14 3 0,18-2 0,-32-1 0,39 1-1110,47-3-6786,-58-3-74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8.165"/>
    </inkml:context>
    <inkml:brush xml:id="br0">
      <inkml:brushProperty name="width" value="0.025" units="cm"/>
      <inkml:brushProperty name="height" value="0.025" units="cm"/>
    </inkml:brush>
  </inkml:definitions>
  <inkml:trace contextRef="#ctx0" brushRef="#br0">1 1 6406,'0'0'25998,"10"2"-25667,21 2-247,-1-1 1,33-1-1,-33-1-4297,-1-1-4559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8.489"/>
    </inkml:context>
    <inkml:brush xml:id="br0">
      <inkml:brushProperty name="width" value="0.025" units="cm"/>
      <inkml:brushProperty name="height" value="0.025" units="cm"/>
    </inkml:brush>
  </inkml:definitions>
  <inkml:trace contextRef="#ctx0" brushRef="#br0">1 32 17457,'0'0'8968,"46"3"-6149,-10-7-1410,-1-5-704,3 1-289,-4 1-320,-6 3-64,-7 2-224,-6 2-1762,-8 0-2850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5.669"/>
    </inkml:context>
    <inkml:brush xml:id="br0">
      <inkml:brushProperty name="width" value="0.025" units="cm"/>
      <inkml:brushProperty name="height" value="0.025" units="cm"/>
    </inkml:brush>
  </inkml:definitions>
  <inkml:trace contextRef="#ctx0" brushRef="#br0">1 1 18097,'0'0'5221,"5"61"-2883,2-40-1345,5-3-865,0-4-352,0-6-1954,5-8-2242,0 0-2627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9.808"/>
    </inkml:context>
    <inkml:brush xml:id="br0">
      <inkml:brushProperty name="width" value="0.025" units="cm"/>
      <inkml:brushProperty name="height" value="0.025" units="cm"/>
    </inkml:brush>
  </inkml:definitions>
  <inkml:trace contextRef="#ctx0" brushRef="#br0">1 50 12812,'0'0'15247,"10"2"-14020,7 1-1089,0-1-1,1-2 0,-1 1 0,0-2 0,0 0 1,0-1-1,0-1 0,-1 0 0,22-8 0,3-3-119,-26 8-129,-1 1 0,1 1 0,23-4-1,-38 9 106,1-1-1,-1 0 0,0 1 0,1-1 1,-1 1-1,0-1 0,0 1 0,1-1 1,-1 0-1,0 1 0,0-1 0,0 1 1,0-1-1,0 1 0,0-1 0,0 1 1,0-1-1,0 1 0,0 0 1,0-1-1,0 1 0,0-1 0,0 1 1,0-1-1,0 0 0,-1 1 0,1-1 1,0 1-1,0-1 0,0 1 0,-1-1 1,0 1-1,-6 19 58,4-14-65,-56 133 1621,52-120-1473,2 0 0,0 0 0,1 1 0,0-1 0,0 33 0,-8-69-27530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0.136"/>
    </inkml:context>
    <inkml:brush xml:id="br0">
      <inkml:brushProperty name="width" value="0.025" units="cm"/>
      <inkml:brushProperty name="height" value="0.025" units="cm"/>
    </inkml:brush>
  </inkml:definitions>
  <inkml:trace contextRef="#ctx0" brushRef="#br0">0 17 20115,'0'0'7239,"67"4"-5189,-34-4-1121,3 0-673,2 0-192,-1 0-480,-2-7-2147,-7 1-3202,-7-1-4421</inkml:trace>
  <inkml:trace contextRef="#ctx0" brushRef="#br0" timeOffset="1">331 54 11147,'0'0'7751,"-18"59"-5253,14-34-608,-1-2-641,-1-1-768,6-2-385,0-3-256,0-8-2115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0.494"/>
    </inkml:context>
    <inkml:brush xml:id="br0">
      <inkml:brushProperty name="width" value="0.025" units="cm"/>
      <inkml:brushProperty name="height" value="0.025" units="cm"/>
    </inkml:brush>
  </inkml:definitions>
  <inkml:trace contextRef="#ctx0" brushRef="#br0">108 1 16784,'0'0'4185,"-8"4"-1638,1 0-2249,0 0 1,0 1 0,1-1-1,0 2 1,0-1 0,0 1-1,0 0 1,1 0 0,0 0-1,1 1 1,-1-1 0,1 1-1,1 0 1,-1 1 0,1-1 0,0 1-1,1-1 1,0 1 0,-2 9-1,2-8-235,1 1 0,0-1 0,1 0-1,0 1 1,0-1 0,1 0 0,0 0-1,2 10 1,-2-16-50,0 0-1,0-1 0,0 1 1,0 0-1,1 0 1,-1-1-1,1 1 1,0-1-1,0 1 0,-1-1 1,2 0-1,-1 0 1,0 1-1,0-2 1,1 1-1,-1 0 0,1 0 1,-1-1-1,1 1 1,0-1-1,-1 0 1,1 0-1,0 0 0,0 0 1,0 0-1,0-1 1,6 1-1,-4-1 14,0 0 0,0 0 0,0 0 1,0 0-1,0-1 0,0 0 0,0 0 0,0 0 0,0-1 0,0 0 0,5-2 0,-8 2 46,1 1 0,-1 0 0,0-1 0,0 1 0,0-1 0,0 0 0,-1 0 0,1 0 0,0 0 0,-1 0-1,1 0 1,-1 0 0,0 0 0,0-1 0,0 1 0,0 0 0,0-1 0,0 1 0,0-1 0,-1 1 0,1-1 0,-1 1-1,0-5 1,0 5-62,-1 1-1,1-1 0,-1 1 1,0 0-1,1 0 1,-1-1-1,0 1 0,0 0 1,0 0-1,0 0 0,0 0 1,0-1-1,0 2 1,0-1-1,-1 0 0,1 0 1,0 0-1,-1 0 0,1 1 1,0-1-1,-1 1 1,1-1-1,-1 1 0,1 0 1,0-1-1,-1 1 0,1 0 1,-1 0-1,-2 0 1,-55-2 34,50 2-44,-18 5-4746,19-1 763,19-1 658,2-2-2729,3-1-2743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1.040"/>
    </inkml:context>
    <inkml:brush xml:id="br0">
      <inkml:brushProperty name="width" value="0.025" units="cm"/>
      <inkml:brushProperty name="height" value="0.025" units="cm"/>
    </inkml:brush>
  </inkml:definitions>
  <inkml:trace contextRef="#ctx0" brushRef="#br0">141 26 6246,'0'0'18359,"-10"-5"-15135,-1 1-2636,0 0-1,0 1 1,0 0 0,-18-2-1,26 4-498,0 1 0,0 0 0,0 0-1,0 0 1,0 0 0,0 1 0,0-1 0,1 1-1,-1 0 1,0-1 0,0 1 0,-3 2 0,5-2-75,-1 0 1,1 0-1,0 0 1,0 1 0,-1-1-1,1 0 1,0 0-1,0 1 1,1-1 0,-1 1-1,0-1 1,0 1-1,1-1 1,-1 1 0,1 0-1,-1-1 1,1 1-1,0-1 1,-1 1 0,1 0-1,0-1 1,0 1-1,0 0 1,1 2 0,0-3-7,0 0 0,0 0 0,1 0 1,-1 0-1,0-1 0,1 1 0,-1 0 1,1-1-1,-1 1 0,1-1 1,-1 1-1,1-1 0,-1 0 0,1 1 1,-1-1-1,1 0 0,0 0 0,-1 0 1,1 0-1,2-1 0,37-1-91,-36 0-44,0 1-1,0-1 0,-1 0 0,1-1 1,0 1-1,6-5 0,-8 4 21,0 1-1,1 0 0,-1 0 1,1 0-1,-1 1 1,1-1-1,0 1 1,-1 0-1,7-2 0,-7 49-142,13 154 2721,-17-199-2467,1 0 1,-1-1-1,0 1 0,0 0 1,0-1-1,0 1 0,1-1 0,-1 1 1,0-1-1,0 1 0,0-1 0,0 0 1,0 1-1,0-1 0,0 0 1,0 0-1,0 0 0,0 0 0,0 0 1,-1 0-1,1 0 0,-1 0 0,-36 0 34,30-1-35,-2 1-3,-32 0 0,40 0 0,0 0 0,0 0 0,0-1 0,0 1 0,0 0 0,0-1 0,0 0 0,1 1 0,-1-1 0,0 0 0,0 0 0,0 0 0,1 0 0,-1 0 0,-2-2 0,4 2-18,0 1 0,0-1 0,0 1 1,0-1-1,1 0 0,-1 1 0,0-1 0,0 1 0,0-1 0,1 1 1,-1-1-1,0 1 0,1-1 0,-1 1 0,0-1 0,1 1 0,-1-1 1,0 1-1,1 0 0,-1-1 0,1 1 0,-1 0 0,1-1 0,-1 1 0,1 0 1,-1-1-1,1 1 0,0 0 0,-1 0 0,1 0 0,-1 0 0,1 0 1,-1-1-1,2 1 0,29-10-2112,-23 7 566,15-8-4575,2-1-2525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1.474"/>
    </inkml:context>
    <inkml:brush xml:id="br0">
      <inkml:brushProperty name="width" value="0.025" units="cm"/>
      <inkml:brushProperty name="height" value="0.025" units="cm"/>
    </inkml:brush>
  </inkml:definitions>
  <inkml:trace contextRef="#ctx0" brushRef="#br0">164 1 4484,'0'0'25165,"-2"10"-23921,-2 4-1040,-1 0 0,-1 0 0,0 0 0,-1-1 0,-1 0 0,0 0 1,-1-1-1,-18 21 0,21-26-275,-14 16-548,-33 47 1,52-69 533,-1 2-3515,3-10-3125,1-11-1091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1.907"/>
    </inkml:context>
    <inkml:brush xml:id="br0">
      <inkml:brushProperty name="width" value="0.025" units="cm"/>
      <inkml:brushProperty name="height" value="0.025" units="cm"/>
    </inkml:brush>
  </inkml:definitions>
  <inkml:trace contextRef="#ctx0" brushRef="#br0">150 52 17905,'0'0'8990,"-8"2"-8857,-25 8 11,32-10-97,1 0 0,-1 0 0,1 0-1,-1 0 1,1 0 0,-1 0-1,1 0 1,-1 0 0,1 1-1,-1-1 1,1 0 0,-1 0 0,1 0-1,0 1 1,-1-1 0,1 0-1,-1 1 1,1-1 0,0 0 0,-1 1-1,1-1 1,0 0 0,-1 1-1,1-1 1,0 1 0,0-1 0,-1 1-1,1-1 1,0 1 0,0-1-1,0 0 1,0 1 0,0-1 0,-1 1-1,1-1 1,0 1 0,0-1-1,0 1 1,0-1 0,0 1 0,1-1-1,-1 1 1,0-1 0,0 1-1,0-1 1,0 1 0,0-1 0,1 1-1,-1-1 1,0 1 0,1-1-1,-1 0 1,0 1 0,0-1 0,1 1-1,-1-1 1,1 0 0,-1 1-1,0-1 1,1 0 0,-1 0-1,1 1 1,-1-1 0,1 0 0,-1 0-1,0 0 1,2 1 0,3-2 0,1 1 0,-1-1 0,1 0 0,-1-1 0,1 1 0,-1-1 0,0 0 0,0 0 0,0-1 0,5-3 0,-7 4-35,0 1 0,0-1 0,-1 0 0,1 0-1,-1-1 1,1 1 0,-1 0 0,0-1 0,0 1-1,0-1 1,0 0 0,0 0 0,-1 0 0,1 0 0,-1 0-1,0 0 1,0 0 0,1-4 0,-2 6 14,-1 0 0,1 0 1,-1 0-1,1 1 1,-1-1-1,1 0 0,-1 0 1,1 1-1,-1-1 0,0 0 1,1 1-1,-1-1 1,0 1-1,1-1 0,-1 1 1,0-1-1,0 1 0,0 0 1,1-1-1,-1 1 0,0 0 1,0 0-1,0-1 1,0 1-1,0 0 0,0 0 1,0 0-1,1 0 0,-1 0 1,0 0-1,0 1 1,-1-1-1,-35 3 780,22 3-806,0 0 0,1 1 0,-1 1 0,2 1 0,-1-1 0,1 2 0,0 0 0,-16 18 0,28-28-6,1 0-1,0 0 1,0 0-1,-1 0 1,1 0 0,0 1-1,0-1 1,0 0 0,-1 0-1,1 0 1,0 1-1,0-1 1,0 0 0,0 0-1,-1 1 1,1-1 0,0 0-1,0 0 1,0 1-1,0-1 1,0 0 0,0 1-1,0-1 1,0 0 0,0 0-1,0 1 1,0-1-1,0 0 1,0 1 0,0-1-1,0 0 1,0 0 0,0 1-1,0-1 1,0 0-1,0 0 1,0 1 0,1-1-1,-1 0 1,0 0 0,0 1-1,0-1 1,0 0-1,1 0 1,-1 0 0,0 1-1,0-1 1,1 0 0,-1 0-1,0 0 1,1 1-1,23 6-898,37-3-2088,-57-4 2600,26 0-4348,1 0-1750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2.250"/>
    </inkml:context>
    <inkml:brush xml:id="br0">
      <inkml:brushProperty name="width" value="0.025" units="cm"/>
      <inkml:brushProperty name="height" value="0.025" units="cm"/>
    </inkml:brush>
  </inkml:definitions>
  <inkml:trace contextRef="#ctx0" brushRef="#br0">99 0 15150,'0'0'9759,"-10"7"-6353,6-4-2995,-8 5 272,0 0 0,1 1 0,-15 15 0,24-22-639,0 0 0,0-1-1,0 1 1,0 0 0,1 0-1,-1 1 1,1-1-1,-1 0 1,1 0 0,0 1-1,0-1 1,0 1-1,0-1 1,0 1 0,1-1-1,-1 1 1,1 0 0,-1-1-1,1 1 1,0 0-1,0-1 1,0 1 0,1 0-1,-1-1 1,1 1 0,-1-1-1,1 1 1,0 0-1,1 2 1,0-3-44,-1-1 0,0 0 0,1 1 0,-1-1 0,1 0 0,0 0 0,-1 0 0,1 0 0,0-1 0,0 1 0,-1 0 0,1-1 0,0 1 0,0-1 0,0 1 0,0-1 0,0 0 0,0 0 0,0 0 0,0 0 0,-1 0 0,1-1 0,0 1 0,0 0 0,0-1 0,0 1 0,2-2 0,1 1 0,0-1 0,-1 0 0,1 0 0,-1 0 0,1 0 0,-1-1 0,0 0 0,0 0 0,5-5 0,-6 5 0,0 0 0,0-1 0,0 1 0,-1-1 0,0 0 0,1 0 0,-1 0 0,-1 0 0,1 0 0,-1 0 0,1-1 0,-1 1 0,0 0 0,-1-1 0,1-7 0,-1 10 0,-1 0 0,1 0 0,-1 0 0,0 1 0,0-1 0,1 0 0,-1 0 0,0 0 0,-1 1 0,1-1 0,0 0 0,0 1 0,-1-1 0,1 1 0,-1-1 0,1 1 0,-1 0 0,0 0 0,0 0 0,1 0 0,-1 0 0,0 0 0,0 0 0,0 1 0,0-1 0,0 0 0,0 1 0,0 0 0,0-1 0,0 1 0,0 0 0,0 0 0,0 0 0,-3 1 0,-4-1-233,-7-1-4040,10-1-4161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3.786"/>
    </inkml:context>
    <inkml:brush xml:id="br0">
      <inkml:brushProperty name="width" value="0.025" units="cm"/>
      <inkml:brushProperty name="height" value="0.025" units="cm"/>
    </inkml:brush>
  </inkml:definitions>
  <inkml:trace contextRef="#ctx0" brushRef="#br0">204 52 10282,'2'-3'1087,"0"0"0,-1 1 0,1-1 0,-1-1 0,0 1 0,0 0 1,0 0-1,0 0 0,0-6 0,-1 9-840,0-1 1,0 1-1,0-1 0,0 0 0,0 1 1,0-1-1,0 1 0,-1-1 0,1 1 1,0-1-1,-1 0 0,1 1 1,0-1-1,-1 1 0,1-1 0,0 1 1,-1 0-1,1-1 0,-1 1 1,1-1-1,-1 1 0,1 0 0,-1-1 1,1 1-1,-2-1 0,-15-1 998,8 3-1096,-1 0-1,1 1 1,0 0-1,0 1 1,0 0-1,0 0 1,0 1-1,0 1 1,1-1-1,0 1 1,0 0-1,-8 8 1,10-9-150,1 0 1,-1 1-1,1-1 1,1 1-1,-1 0 1,1 0-1,0 1 1,0-1-1,0 1 1,1 0-1,-1 0 1,2 0-1,-1 1 1,1-1 0,0 0-1,0 1 1,-1 11-1,3-17 4,0 0 0,0 0 0,1 0 0,-1 0 0,0 0 1,1 0-1,-1 0 0,1 0 0,-1-1 0,1 1 0,0 0 0,-1 0 0,1 0 0,0 0 0,-1-1 0,1 1 0,0 0 0,0-1 0,0 1 0,0-1 1,0 1-1,-1-1 0,1 1 0,0-1 0,0 0 0,0 1 0,0-1 0,1 0 0,-1 0 0,0 0 0,0 1 0,0-1 0,0 0 0,0-1 1,0 1-1,0 0 0,0 0 0,0 0 0,2-1 0,2 0 17,1 0 0,-1 0 0,0 0 0,0-1 0,0 0 0,0 0 0,5-3 0,-1-1-20,0-1 1,0-1-1,-1 1 1,0-2-1,7-9 0,24-23-216,-37 47 158,-1 0 0,1-1-1,-2 1 1,1 0 0,0 0-1,-2 7 1,2-8 45,8 87 426,1 28 305,-10-118-707,0 0-1,0 0 0,0-1 1,0 1-1,-1 0 0,1-1 1,-1 1-1,1 0 0,-1-1 1,0 1-1,1-1 0,-1 1 1,0-1-1,0 1 0,0-1 1,0 0-1,-1 1 0,1-1 0,0 0 1,0 0-1,-1 0 0,1 0 1,-3 2-1,-1-1 37,1 0-1,-1-1 1,0 1 0,1-1-1,-1 0 1,0 0 0,0-1-1,-8 1 1,3-1 16,1 0 1,-1-1-1,0 0 1,1-1-1,-1 0 1,1 0-1,-1-1 1,-11-5-1,19 7-63,0 0 0,1 0 0,-1 0 0,0 0 0,1 0 0,-1 0 0,1-1 0,-1 1 0,1 0 0,0-1 0,-1 1 0,1-1 0,0 0 0,0 1 0,0-1 0,-1-2 0,2 3 0,0 0 0,0 0 0,0 0 0,0 0 0,1 0 0,-1 0 0,0 1 0,0-1 0,1 0 0,-1 0 0,0 0 0,1 1 0,-1-1 0,1 0 0,-1 0 0,1 1 0,-1-1 0,1 0 0,0 1 0,-1-1 0,1 0 0,0 1 0,-1-1 0,3 0 0,7-4 0,0 0 0,1 0 0,0 1 0,17-4 0,-1 0 0,51-26-3567,-63 26 1521,0 0 1,-1-1 0,0-1 0,-1 0-1,21-20 1,-20 15-11200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4.313"/>
    </inkml:context>
    <inkml:brush xml:id="br0">
      <inkml:brushProperty name="width" value="0.025" units="cm"/>
      <inkml:brushProperty name="height" value="0.025" units="cm"/>
    </inkml:brush>
  </inkml:definitions>
  <inkml:trace contextRef="#ctx0" brushRef="#br0">1 3 18161,'0'2'1359,"8"-2"4174,-3-1-5140,9-1 576,0 1 0,0 1 0,26 2-1,-38-2-842,0 1-1,0-1 1,1 0-1,-1 1 0,0 0 1,0 0-1,0-1 1,0 1-1,0 0 1,0 0-1,-1 1 0,1-1 1,0 0-1,0 1 1,1 1-1,-2-1-71,0-1-1,-1 0 1,1 1-1,-1-1 1,0 1-1,1-1 1,-1 1-1,0-1 1,0 1-1,0-1 1,0 1-1,0 0 1,0-1-1,0 1 1,-1-1-1,1 1 1,-1-1-1,1 0 1,-1 1-1,1-1 0,-1 1 1,0-1-1,0 0 1,1 1-1,-3 0 1,-28 27 6,14-15-65,17-14 5,0 0 0,0 0-1,-1 0 1,1 0 0,0 0 0,0 0 0,0 0 0,0 0 0,0 0 0,-1 0 0,1 0 0,0 0-1,0 1 1,0-1 0,0 0 0,0 0 0,0 0 0,-1 0 0,1 0 0,0 0 0,0 0 0,0 1-1,0-1 1,0 0 0,0 0 0,0 0 0,0 0 0,0 0 0,0 0 0,0 1 0,0-1 0,0 0-1,0 0 1,0 0 0,0 0 0,0 0 0,0 1 0,0-1 0,0 0 0,0 0 0,0 0 0,0 0-1,0 0 1,0 1 0,0-1 0,0 0 0,0 0 0,0 0 0,0 0 0,0 0 0,0 1-1,0-1 1,1 0 0,-1 0 0,0 0 0,0 0 0,0 0 0,0 0 0,0 0 0,0 0 0,1 0-1,-1 0 1,0 1 0,0-1 0,0 0 0,0 0 0,1 0 0,113-3 0,-113 3 0,0 0 0,-1 0 0,1 0 0,0 0 0,0 1 0,0-1 0,-1 0 0,1 0 0,0 1 0,0-1 0,-1 1 0,1-1 0,0 1 0,-1-1 0,1 1 0,0-1 0,-1 1 0,1-1 0,-1 1 0,1 0 0,-1-1 0,1 1 0,-1 0 0,1-1 0,-1 1 0,0 0 0,1 0 0,-1 0 0,0-1 0,0 1 0,0 0 0,0 0 0,1 0 0,-1-1 0,0 1 0,0 0 0,-1 0 0,1 0 0,0 0 0,0-1 0,0 1 0,0 0 0,-1 0 0,1 0 0,0-1 0,-1 2 0,-1 2 0,1 0 0,-1 0 0,0 0 0,0-1 0,0 1 0,0 0 0,0-1 0,-4 4 0,-3 1 0,1-1 0,-1-1 0,0 0 0,-1 0 0,1-1 0,-1 0 0,0 0 0,0-1 0,-1-1 0,1 0 0,-1 0 0,-19 2 0,30-5-14,-1 0 1,1 0-1,-1 0 0,1 0 0,0 0 1,-1 0-1,1 0 0,0 0 1,-1 0-1,1-1 0,-1 1 0,1 0 1,0 0-1,-1 0 0,1 0 1,0 0-1,-1-1 0,1 1 0,0 0 1,0 0-1,-1-1 0,1 1 0,0 0 1,0-1-1,-1 1 0,1 0 1,0 0-1,0-1 0,0 1 0,-1 0 1,1-1-1,0 1 0,0-1 1,0 1-1,0 0 0,0-1 0,0 1 1,0 0-1,0-1 0,0 1 1,0-1-1,0 1 0,0-1 0,9-22-1644,18-18-3911,-7 18-3395,3-1-6816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4.795"/>
    </inkml:context>
    <inkml:brush xml:id="br0">
      <inkml:brushProperty name="width" value="0.025" units="cm"/>
      <inkml:brushProperty name="height" value="0.025" units="cm"/>
    </inkml:brush>
  </inkml:definitions>
  <inkml:trace contextRef="#ctx0" brushRef="#br0">0 1 16496,'0'0'15054,"58"7"-14253,-34-7-385,1 0-416,1 0 0,-3 0 0,0 0 0,-5 0-641,-8 0-1377,-2 0-1601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6.104"/>
    </inkml:context>
    <inkml:brush xml:id="br0">
      <inkml:brushProperty name="width" value="0.025" units="cm"/>
      <inkml:brushProperty name="height" value="0.025" units="cm"/>
    </inkml:brush>
  </inkml:definitions>
  <inkml:trace contextRef="#ctx0" brushRef="#br0">90 1 11211,'0'0'7511,"-5"12"-6011,-12 32-140,1 1 1,3 0-1,1 1 1,3 1-1,2 0 1,-3 78-1,10-125-1356,0 0 0,0 0-1,0-1 1,0 1 0,0 0-1,0 0 1,0 0 0,0 0-1,1 0 1,-1 0 0,0-1-1,0 1 1,0 0 0,0 0-1,0 0 1,0 0 0,1 0-1,-1 0 1,0 0 0,0 0-1,0 0 1,0-1 0,0 1-1,1 0 1,-1 0 0,0 0-1,0 0 1,0 0 0,0 0-1,1 0 1,-1 0 0,0 0-1,0 0 1,0 0 0,0 0-1,0 0 1,1 0 0,-1 1-1,0-1 1,0 0 0,0 0-1,0 0 1,1 0 0,-1 0-1,0 0 1,0 0 0,0 0-1,0 0 1,0 1-1,0-1 1,0 0 0,1 0-1,-1 0 1,0 0 0,0 0-1,0 1 1,0-1 0,0 0-1,0 0 1,0 0 0,0 0-1,0 0 1,0 1 0,0-1-1,9-13 144,-5-3-110,0 0 1,-1 0-1,-1-1 0,-1 1 1,0-1-1,-1 1 0,-3-22 1,3 38-42,0 0-1,0 0 1,0 1 0,0-1 0,0 0 0,0 0-1,-1 0 1,1 1 0,0-1 0,0 0 0,0 0-1,0 1 1,0-1 0,0 0 0,-1 0 0,1 0-1,0 0 1,0 1 0,0-1 0,0 0 0,-1 0-1,1 0 1,0 0 0,0 0 0,0 0 0,-1 1-1,1-1 1,0 0 0,0 0 0,0 0 0,-1 0-1,1 0 1,0 0 0,0 0 0,-1 0-1,1 0 1,0 0 0,0 0 0,-1 0 0,1 0-1,0 0 1,0 0 0,0 0 0,-1 0 0,1-1-1,0 1 1,0 0 0,0 0 0,-1 0 0,1 0-1,0 0 1,0 0 0,0-1 0,-1 1 0,1 0-1,0 0 1,0 0 0,0-1 0,0 1 0,0 0-1,0 0 1,-1 0 0,1-1 0,0 1 0,0 0-1,0-1 1,-9 17-115,7-10 112,0-1 0,1 1 0,0 0 0,0 0 0,0 0 0,1 0 0,0 0 0,0 0 0,2 9 0,-2-13 23,1-1 0,-1 1-1,1-1 1,-1 0 0,1 1 0,0-1 0,0 0-1,-1 1 1,1-1 0,0 0 0,0 0-1,0 0 1,1 0 0,-1 0 0,0 0 0,0 0-1,0 0 1,1 0 0,-1 0 0,1-1-1,-1 1 1,0-1 0,1 1 0,-1-1 0,1 1-1,-1-1 1,1 0 0,-1 0 0,1 0-1,-1 0 1,1 0 0,0 0 0,-1 0 0,1 0-1,-1-1 1,1 1 0,-1 0 0,0-1-1,1 1 1,2-2 0,2-1 93,0 0 0,0 0 0,0-1 0,0 1 0,-1-1 0,1 0 0,-1-1-1,0 0 1,0 1 0,6-9 0,39-59 268,-60 99-324,2 0 1,1 0-1,1 1 0,1 0 1,-2 46-1,7-73-50,0-1 0,0 1 0,0 0 0,0-1 1,1 1-1,-1 0 0,0 0 0,0-1 0,0 1 0,1 0 0,-1-1 0,0 1 0,1 0 0,-1-1 0,0 1 1,1-1-1,-1 1 0,1-1 0,-1 1 0,1-1 0,-1 1 0,1-1 0,-1 1 0,1-1 0,0 1 0,-1-1 1,1 0-1,0 1 0,-1-1 0,2 0 0,23-5 83,-18 2-72,-1-1 0,0 0 0,0 0 1,0 0-1,8-8 0,0-5-14,-1 0 0,0-1 0,-1-1 0,-1 0 0,-1 0 0,-1-1 0,-1 0 0,11-41 0,-60 144 0,38-74 0,-1 1 0,2 0 0,-1 0 0,1 1 0,1-1 0,-1 19 0,2-28-25,0 0 0,0 0 0,0-1 0,0 1 0,1 0 0,-1 0 0,0 0 0,1 0 0,-1 0 0,1-1 0,-1 1 0,1 0 0,-1 0-1,1-1 1,-1 1 0,1 0 0,0-1 0,-1 1 0,1-1 0,0 1 0,-1 0 0,1-1 0,0 0 0,0 1 0,1 0 0,30 6-1857,-23-7 710,0 0-1,0 0 1,0-1 0,-1 0 0,12-2 0,-2-5-9153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5.140"/>
    </inkml:context>
    <inkml:brush xml:id="br0">
      <inkml:brushProperty name="width" value="0.025" units="cm"/>
      <inkml:brushProperty name="height" value="0.025" units="cm"/>
    </inkml:brush>
  </inkml:definitions>
  <inkml:trace contextRef="#ctx0" brushRef="#br0">1 50 17489,'0'0'10281,"64"9"-9512,-32-14-641,0-3 0,-4 1-160,-2-3-1794,-6-3-3971,-2-2-10570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2.695"/>
    </inkml:context>
    <inkml:brush xml:id="br0">
      <inkml:brushProperty name="width" value="0.025" units="cm"/>
      <inkml:brushProperty name="height" value="0.025" units="cm"/>
    </inkml:brush>
  </inkml:definitions>
  <inkml:trace contextRef="#ctx0" brushRef="#br0">17 6 14830,'-17'-5'4529,"18"11"605,10 5-1550,3-2-3704,1-3 342,0-1 1,1-1-1,-1 0 0,1-1 1,0-1-1,0-1 0,0 0 1,31-3-1,-12 2-66,-56 31-247,-21 46-613,32-54 10,-2-1 0,-15 21-1,17-35-3524,-3-6-4043,2-4-1176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3.039"/>
    </inkml:context>
    <inkml:brush xml:id="br0">
      <inkml:brushProperty name="width" value="0.025" units="cm"/>
      <inkml:brushProperty name="height" value="0.025" units="cm"/>
    </inkml:brush>
  </inkml:definitions>
  <inkml:trace contextRef="#ctx0" brushRef="#br0">0 19 14157,'0'0'11275,"60"3"-10186,-41-3-769,6 0-256,1 0-160,2-3-993,1-3-1601,-1 0-2755,-3-1-7271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3.411"/>
    </inkml:context>
    <inkml:brush xml:id="br0">
      <inkml:brushProperty name="width" value="0.025" units="cm"/>
      <inkml:brushProperty name="height" value="0.025" units="cm"/>
    </inkml:brush>
  </inkml:definitions>
  <inkml:trace contextRef="#ctx0" brushRef="#br0">26 120 19026,'0'0'7335,"-21"64"-5766,18-48-832,1 0-609,2-3-64,0-2-929,5-4-1601,5-4-1217,1-3-2115,1 0-4099</inkml:trace>
  <inkml:trace contextRef="#ctx0" brushRef="#br0" timeOffset="1">181 37 7976,'0'0'17082,"-3"3"-16916,0 1-66,1 0 1,-1 0-1,1 0 0,0 0 1,0 0-1,1 0 1,-1 0-1,1 1 0,0-1 1,0 1-1,0-1 0,1 1 1,-1-1-1,1 1 1,1 6-1,-1-9-38,0 0 0,1 0-1,-1 0 1,1 0 0,-1 0 0,1 0 0,0 0 0,0 0-1,0 0 1,0 0 0,0-1 0,0 1 0,1 0 0,-1-1-1,0 1 1,1-1 0,-1 1 0,1-1 0,0 0 0,-1 0-1,1 0 1,0 0 0,0 0 0,-1 0 0,1 0 0,0 0-1,0-1 1,0 1 0,0-1 0,0 1 0,0-1 0,1 0-1,-1 0 1,0 0 0,0 0 0,0 0 0,3-1 0,-2 0-21,0 0 0,0 0 0,0 0 1,0-1-1,0 1 0,0-1 0,0 0 1,-1 0-1,1 0 0,-1 0 0,1 0 1,-1 0-1,0-1 0,0 1 1,0-1-1,0 1 0,0-1 0,-1 0 1,1 0-1,-1 0 0,1 0 0,-1 0 1,0 0-1,-1 0 0,1 0 0,0-1 1,0-5-1,-1 6-21,1 0 0,-1 0-1,1 0 1,-1 0 0,0 0 0,0 0 0,0 0 0,0 0 0,-1 0-1,1 0 1,-1 0 0,0 0 0,0 0 0,0 0 0,0 0 0,-1 0-1,1 1 1,-1-1 0,1 1 0,-1-1 0,0 1 0,0-1 0,0 1-1,0 0 1,-1 0 0,1 0 0,0 0 0,-1 0 0,-3-1 0,2 1-43,1 1 0,-1 1 0,1-1 0,-1 0 0,1 1 0,-1 0 0,1 0 0,-1 0 0,1 0 0,-1 0 0,-5 2 0,-7 10-2532,16-11 2123,-1 1 0,0-1 0,1 1 0,0-1 0,-1 0 0,1 1 0,0-1 0,0 1 0,0-1 0,0 1 0,0-1 0,0 1 0,0-1 0,1 0 0,-1 3 0,5 1-5696,7-2-4512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3.754"/>
    </inkml:context>
    <inkml:brush xml:id="br0">
      <inkml:brushProperty name="width" value="0.025" units="cm"/>
      <inkml:brushProperty name="height" value="0.025" units="cm"/>
    </inkml:brush>
  </inkml:definitions>
  <inkml:trace contextRef="#ctx0" brushRef="#br0">80 1 20083,'0'0'11248,"-5"8"-10960,0-1-255,3-5-31,0 0 1,1 1 0,-1-1 0,0 1 0,1-1-1,0 1 1,-1 0 0,1-1 0,0 1 0,0 0 0,1 0-1,-1 0 1,0 0 0,1 3 0,1-3-92,1 0 0,0 0-1,-1-1 1,1 1 0,0-1 0,1 0 0,-1 1-1,0-1 1,1 0 0,-1 0 0,1 0 0,0-1-1,-1 1 1,1-1 0,0 1 0,6 1 0,20 15-71,-27-17 166,-1 0 0,0 1 0,0-1-1,0 1 1,0-1 0,0 1 0,0-1 0,-1 1 0,1-1 0,0 1 0,-1 0 0,1-1 0,-1 1 0,0 0 0,0-1 0,1 1-1,-1 0 1,0 0 0,0-1 0,0 1 0,-1 0 0,1 0 0,-1 2 0,-1 0 36,1 0 1,-1-1-1,0 1 1,0-1-1,-1 1 0,1-1 1,-1 0-1,1 0 1,-1 0-1,-5 3 1,4-2 23,-1 0 1,1-1 0,-1 1 0,0-1 0,0 0 0,-1-1 0,1 1 0,0-1 0,-1 0-1,0-1 1,1 1 0,-1-1 0,0 0 0,-11 0 0,16-2-286,-1 0-1,1 0 1,0 0 0,0 0 0,-1-1 0,1 1-1,0-1 1,0 1 0,1 0 0,-1-1-1,0 0 1,0 1 0,1-1 0,-1 1-1,1-1 1,-1 0 0,1 0 0,0 1-1,-1-1 1,1 0 0,0 1 0,0-1 0,0 0-1,1 0 1,-1-1 0,0-1-941,0-26-5865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4.128"/>
    </inkml:context>
    <inkml:brush xml:id="br0">
      <inkml:brushProperty name="width" value="0.025" units="cm"/>
      <inkml:brushProperty name="height" value="0.025" units="cm"/>
    </inkml:brush>
  </inkml:definitions>
  <inkml:trace contextRef="#ctx0" brushRef="#br0">0 5 17521,'0'0'6886,"52"-2"-5445,-33-1-640,2 3-609,2 0-160,-2 0-352,-1 0-2467,-1 0-3106,1 0-9994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4.455"/>
    </inkml:context>
    <inkml:brush xml:id="br0">
      <inkml:brushProperty name="width" value="0.025" units="cm"/>
      <inkml:brushProperty name="height" value="0.025" units="cm"/>
    </inkml:brush>
  </inkml:definitions>
  <inkml:trace contextRef="#ctx0" brushRef="#br0">133 0 19378,'0'0'10827,"-41"62"-10731,23-39-32,-2 0-32,0-1-32,7 0 32,0-7 32,8-7-64,3-5-96,2-10-5638,7-11-1825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4.830"/>
    </inkml:context>
    <inkml:brush xml:id="br0">
      <inkml:brushProperty name="width" value="0.025" units="cm"/>
      <inkml:brushProperty name="height" value="0.025" units="cm"/>
    </inkml:brush>
  </inkml:definitions>
  <inkml:trace contextRef="#ctx0" brushRef="#br0">130 24 16688,'0'0'4532,"-10"-4"-2749,-31-14-587,39 18-1136,0-1 1,0 1-1,0 0 0,0-1 1,0 1-1,0 0 0,0 0 1,0 0-1,0 0 0,0 1 1,0-1-1,1 0 1,-1 1-1,0 0 0,0-1 1,0 1-1,0 0 0,1 0 1,-1 0-1,0 0 0,1 0 1,-1 0-1,1 1 1,-1-1-1,1 0 0,-1 1 1,1-1-1,0 1 0,0 0 1,0-1-1,0 1 0,0 0 1,0-1-1,0 1 0,0 3 1,-3 4 576,1 1 1,0 0-1,0 0 0,-2 18 1,4-25-564,1 0 1,-1-1 0,1 1 0,0 0 0,0-1-1,0 1 1,0 0 0,0-1 0,1 1 0,-1-1-1,1 1 1,-1 0 0,1-1 0,0 1-1,0-1 1,0 1 0,1-1 0,-1 0 0,0 0-1,1 1 1,0-1 0,-1 0 0,1 0 0,0 0-1,4 2 1,-2-2 4,0 0 0,0-1 0,1 0 0,-1 0 0,0 0 0,1 0 0,-1-1 0,0 1 0,1-1 0,-1 0 0,1-1 0,-1 1 0,0-1 0,1 0 0,6-2 0,-7 1-79,0 1 0,0-1 0,0 0 0,0 0 0,-1 0 0,1-1 0,-1 1 0,1-1 0,-1 0 0,0 0 0,0 0 0,0 0 0,-1 0 0,1-1 0,-1 1 0,1-1 0,-1 0 0,0 0 0,-1 0 0,3-6 0,-4 8 0,1 0 0,-1 1 0,1-1 0,-1 0 0,0 0 0,0 0 0,0 0 0,0 0 0,0 0 0,-1 0 0,1 0 0,0 1 0,-1-1 0,1 0 0,-1 0 0,0 0 0,0 1 0,-2-4 0,2 3 0,-1 0 0,0 1 0,0-1 0,0 1 0,0-1 0,0 1 0,0 0 0,0 0 0,-1 0 0,1 0 0,0 0 0,-1 0 0,1 1 0,0-1 0,-1 1 0,1 0 0,-1 0 0,-4 0 0,5-1-139,1 1-1,-1 0 1,0 0-1,0 0 1,0 0-1,0 1 1,0-1-1,0 0 1,0 1 0,0-1-1,0 1 1,0 0-1,1 0 1,-1 0-1,0 0 1,0 0 0,1 0-1,-1 0 1,1 0-1,-1 0 1,1 1-1,0-1 1,-1 1-1,-1 2 1,2-1-257,0 1-1,0 0 1,0 0 0,0 0 0,0-1-1,1 1 1,-1 0 0,1 0 0,0 0-1,1 0 1,-1 0 0,1 4-1,0-5-323,0 1 0,0-1 0,0 0 0,0 0-1,0 0 1,0 0 0,1 0 0,0 0-1,-1 0 1,1-1 0,4 5 0,8 10-6663</inkml:trace>
  <inkml:trace contextRef="#ctx0" brushRef="#br0" timeOffset="1">323 252 5317,'0'0'17579,"-3"8"-14562,0-1-2332,-15 40 1941,17-44-2456,0 0 0,0 0 0,0 1 0,0-1 0,1 0 0,0 0 0,-1 0 0,1 1 0,0-1-1,0 0 1,1 0 0,-1 0 0,2 5 0,-1-7-143,0 0 0,0 0 0,0-1 0,1 1 0,-1 0 0,0 0 0,1-1 0,-1 1-1,0 0 1,1-1 0,-1 0 0,1 1 0,-1-1 0,1 0 0,-1 1 0,1-1 0,-1 0 0,1 0 0,-1-1 0,1 1-1,-1 0 1,1 0 0,1-1 0,35-11 491,-34 9-518,0 0 0,0 0 0,0-1 0,0 1 0,0-1 0,-1 0 0,0 0 0,1 0 0,-2 0 0,1 0 0,0-1 0,2-5 0,-5 8 0,1 1 0,-1-1 0,0 0 0,1 1 0,-1-1 0,0 0 0,0 1 0,0-1 0,0 0 0,0 1 0,-1-1 0,1 0 0,0 1 0,-1-1 0,1 0 0,-1 1 0,0-1 0,1 1 0,-1-1 0,0 1 0,0-1 0,0 1 0,0 0 0,0-1 0,0 1 0,-1 0 0,1 0 0,0 0 0,-1 0 0,1 0 0,0 0 0,-1 0 0,1 1 0,-1-1 0,0 0 0,1 1 0,-1-1 0,1 1 0,-3-1 0,-7-1-700,0-1 0,0 2 0,1 0 1,-19 0-1,27 1 383,-1 0 1,1 0-1,-1 0 1,1 1-1,-1-1 1,1 1-1,-1 0 1,1 0-1,0 0 1,-1 0 0,-3 2-1,6-2 176,-1-1 0,0 1 0,1 0 0,-1 0 0,1-1 1,-1 1-1,1 0 0,0 0 0,-1 0 0,1 0 0,0-1 0,0 1 0,-1 0 0,1 0 0,0 0 0,0 0 0,0 0 1,0 0-1,0 0 0,0 0 0,0 0 0,0 0 0,1-1 0,-1 1 0,0 0 0,1 0 0,-1 0 0,0 0 0,1 0 0,-1-1 1,1 1-1,0 1 0,6 4-11999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4.763"/>
    </inkml:context>
    <inkml:brush xml:id="br0">
      <inkml:brushProperty name="width" value="0.025" units="cm"/>
      <inkml:brushProperty name="height" value="0.025" units="cm"/>
    </inkml:brush>
  </inkml:definitions>
  <inkml:trace contextRef="#ctx0" brushRef="#br0">7 0 7335,'0'0'246,"0"0"-1,0 0 1,-1 0 0,1 0-1,0 0 1,0 0 0,-1 0-1,1 0 1,0 0 0,0 0 0,-1 1-1,1-1 1,0 0 0,0 0-1,0 0 1,-1 0 0,1 0-1,0 0 1,0 1 0,0-1 0,-1 0-1,1 0 1,0 0 0,0 0-1,0 1 1,0-1 0,0 0-1,-1 0 1,1 0 0,0 1-1,0-1 1,0 0 0,0 0 0,0 1-1,0-1 1,0 0 0,0 0-1,0 1 1,0-1 0,0 0-1,0 0 1,0 1 0,0-1-1,0 0 1,0 0 0,0 0 0,0 1-1,0-1 1,1 0 0,14 5 3954,29-2-2671,-42-3-917,83-2 1875,-59 0-2840,-1 1-1,1 1 1,-1 2 0,43 7-1,-59-5-1082,-6-1-705,-16 1-9913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5.109"/>
    </inkml:context>
    <inkml:brush xml:id="br0">
      <inkml:brushProperty name="width" value="0.025" units="cm"/>
      <inkml:brushProperty name="height" value="0.025" units="cm"/>
    </inkml:brush>
  </inkml:definitions>
  <inkml:trace contextRef="#ctx0" brushRef="#br0">1 16 15118,'0'0'9705,"65"16"-7462,-28-16-578,4 0-960,3 0-513,-1-3-128,0-3-128,-4 2-1345,-8 0-1762,-3-3-2371,-5 0-7590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6.541"/>
    </inkml:context>
    <inkml:brush xml:id="br0">
      <inkml:brushProperty name="width" value="0.025" units="cm"/>
      <inkml:brushProperty name="height" value="0.025" units="cm"/>
    </inkml:brush>
  </inkml:definitions>
  <inkml:trace contextRef="#ctx0" brushRef="#br0">0 85 9129,'0'0'7602,"1"8"-4624,0-7-2946,0 8 989,0 0 0,1 0 0,1-1 0,5 14 0,-7-20-748,0 1-1,0-1 1,0 1-1,1-1 0,0 1 1,-1-1-1,1 0 1,0 0-1,0 0 1,0 0-1,0 0 0,0 0 1,1 0-1,-1-1 1,1 1-1,-1-1 1,1 0-1,-1 0 0,1 0 1,0 0-1,-1 0 1,5 0-1,2 0-188,0-1 0,0-1-1,0 1 1,0-1 0,0-1-1,0 0 1,0 0 0,0-1-1,-1 0 1,1 0 0,-1-1-1,0 0 1,15-10 0,-19 11-66,0 0 0,0 0 0,0 0-1,0-1 1,-1 0 0,1 1 0,-1-1 0,0 0 0,0 0 0,0-1 0,-1 1 0,1-1-1,-1 1 1,0-1 0,-1 0 0,1 0 0,-1 0 0,0 0 0,0 0 0,0 0 0,-1 0 0,1 0-1,-1 0 1,-1 0 0,1 0 0,-2-7 0,2 10-18,-1 1 0,1 0 0,0-1 0,-1 1 0,1 0 0,-1-1 0,1 1 0,-1 0 0,0 0 0,1-1 0,-1 1 0,0 0 0,0 0 0,0 0 0,0 0 0,0 0 0,0 0 0,0 0 0,0 0 0,-1 1 0,1-1 0,0 0 0,0 1 0,-1-1 0,-1 0 0,1 1 0,-1 0 0,1 0 0,-1 0 0,1 0 0,-1 0 0,0 1 0,1-1 0,-1 1 0,1-1 0,0 1 0,-1 0 0,-3 2 0,-3 2 0,1 0 0,0 0 0,0 1 0,0 0 0,1 1 0,-8 7 0,7-5 0,0 0 0,1 0 0,0 0 0,0 1 0,1 0 0,0 0 0,1 1 0,0-1 0,1 1 0,0 0 0,0 1 0,1-1 0,1 1 0,0-1 0,1 1 0,-1 17 0,3-27-42,-1 0-1,1 1 1,-1-1 0,1 0 0,0 0-1,0 1 1,0-1 0,0 0 0,0 0-1,1 0 1,-1 0 0,0 0-1,1-1 1,0 1 0,-1 0 0,1-1-1,0 1 1,0-1 0,0 1-1,0-1 1,0 0 0,0 0 0,0 0-1,0 0 1,1 0 0,-1 0 0,0-1-1,1 1 1,-1-1 0,0 0-1,1 1 1,-1-1 0,3 0 0,1 0-219,0 0 1,-1 0 0,1-1 0,0 0-1,0 0 1,0 0 0,-1 0 0,1-1-1,-1 0 1,1 0 0,-1-1 0,10-5-1,-5 0-2800,0-1-1,0-1 1,15-18-1,1-7-9851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5.810"/>
    </inkml:context>
    <inkml:brush xml:id="br0">
      <inkml:brushProperty name="width" value="0.025" units="cm"/>
      <inkml:brushProperty name="height" value="0.025" units="cm"/>
    </inkml:brush>
  </inkml:definitions>
  <inkml:trace contextRef="#ctx0" brushRef="#br0">57 192 7495,'0'0'11995,"-8"9"-9427,-29 25-438,26-19 297,13-10 358,15-8-790,4-9-1774,-1-1 1,-1-1-1,0-1 0,-1 0 0,23-26 0,-18 19-176,13-16-45,-23 24 0,1 0 0,0 0 0,0 1 0,22-13 0,-36 26 0,1 0 0,-1 0 0,0 0 0,1 0 0,-1 0 0,0 0 0,1 0 0,-1 0 0,0 0 0,0 0 0,1 1 0,-1-1 0,0 0 0,1 0 0,-1 0 0,0 1 0,0-1 0,0 0 0,1 0 0,-1 1 0,0-1 0,0 0 0,0 0 0,1 1 0,-1-1 0,0 0 0,0 1 0,0-1 0,0 0 0,0 0 0,0 1 0,0-1 0,0 0 0,0 1 0,0-1 0,0 0 0,0 1 0,0-1 0,0 0 0,0 1 0,0-1 0,0 0 0,0 1 0,0-1 0,0 0 0,0 1 0,-1-1 0,1 0 0,0 0 0,0 1 0,0-1 0,-5 16 0,0-1 0,-2 1 0,1-1 0,-2 0 0,0-1 0,-13 18 0,-15 31 0,30-53 2,3-4-7,0 0 0,0 0 0,1 0 0,-1 0 0,1 0 1,1 0-1,-3 13 0,7-19-491,0 0 0,-1 0 1,1 0-1,-1 0 0,1-1 1,0 1-1,-1-1 0,1 0 1,-1 0-1,1 0 1,-1 0-1,4-2 0,17-13-4554,2-5-1612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6.165"/>
    </inkml:context>
    <inkml:brush xml:id="br0">
      <inkml:brushProperty name="width" value="0.025" units="cm"/>
      <inkml:brushProperty name="height" value="0.025" units="cm"/>
    </inkml:brush>
  </inkml:definitions>
  <inkml:trace contextRef="#ctx0" brushRef="#br0">107 0 18097,'0'0'2904,"-8"5"-144,1-1-2459,0 0 0,0 1 0,1 0 0,-1 0 0,1 0 0,0 1 0,1 0-1,-1 0 1,1 0 0,1 1 0,-1 0 0,1 0 0,0 0 0,1 1 0,-1-1 0,2 1 0,-1-1 0,-2 12 0,4-14-229,1-1 1,-1 1-1,0-1 1,1 1-1,0-1 1,0 1-1,1-1 1,-1 1-1,1-1 0,0 0 1,0 1-1,0-1 1,1 0-1,0 1 1,0-1-1,0 0 1,0 0-1,3 3 1,-2-4 18,0 0 1,1-1-1,-1 0 0,1 1 0,0-1 1,0-1-1,0 1 0,0 0 0,0-1 1,0 0-1,0 0 0,0 0 1,0-1-1,1 1 0,-1-1 0,0 0 1,0 0-1,1-1 0,4 0 1,-3 0-88,-1-1 0,0 1 0,0-1 0,0 0 0,0 0 0,0-1 0,0 0 0,-1 0 1,1 0-1,-1 0 0,0 0 0,0-1 0,0 0 0,0 0 0,-1 0 0,0 0 0,1-1 0,-1 1 1,-1-1-1,1 0 0,-1 0 0,0 0 0,0 0 0,0 0 0,1-8 0,-2 9-4,0 1-1,0 0 1,-1 0-1,1 0 1,-1-1-1,0 1 1,0 0-1,0-1 1,0 1-1,0 0 1,-1 0-1,1-1 1,-1 1-1,0 0 1,0 0-1,0 0 1,-1 0-1,1 0 1,-1 0-1,1 0 1,-1 0-1,0 1 1,0-1-1,0 1 1,-1-1-1,1 1 1,-1 0-1,1 0 1,-1 0-1,0 0 1,1 0-1,-1 1 1,0-1-1,0 1 1,0 0-1,0 0 1,-1 0 0,1 0-1,0 0 1,0 1-1,-1-1 1,-3 1-1,2 0 1,3-1 0,0 0 0,0 1 0,0 0 0,0-1 0,0 1 0,0 0 0,0 0 0,0 0 0,0 1 0,0-1 0,0 0 0,0 1 0,0-1 0,0 1 0,0 0 0,0-1 0,0 1 0,1 0 0,-1 0 0,-3 3 0,43-2-7927,-12-7 2615,2-4-2012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6.508"/>
    </inkml:context>
    <inkml:brush xml:id="br0">
      <inkml:brushProperty name="width" value="0.025" units="cm"/>
      <inkml:brushProperty name="height" value="0.025" units="cm"/>
    </inkml:brush>
  </inkml:definitions>
  <inkml:trace contextRef="#ctx0" brushRef="#br0">98 0 16688,'0'0'3918,"-9"9"-491,-5 5-1969,1 0-1,-20 29 1,30-37-1258,-1 0 1,1 0-1,-1 0 1,2 0 0,-1 1-1,1-1 1,0 1-1,0-1 1,1 1-1,0 0 1,0 0-1,0-1 1,1 13 0,1-17-179,-1 0 1,1 0 0,0 0 0,-1-1 0,1 1-1,0 0 1,0 0 0,0-1 0,1 1 0,-1-1-1,0 1 1,0-1 0,1 1 0,-1-1 0,1 0-1,-1 1 1,1-1 0,0 0 0,0 0 0,-1 0-1,1-1 1,0 1 0,0 0 0,0-1 0,0 1-1,0-1 1,0 1 0,0-1 0,0 0 0,-1 0-1,1 0 1,0 0 0,0 0 0,0-1 0,3 0-1,1 1 45,1-1 0,-1 0-1,0 0 1,0-1-1,0 0 1,0 0 0,0 0-1,0-1 1,-1 0-1,7-4 1,-5 1-67,0 0 0,-1-1 0,-1 1 0,1-1 0,-1 0 0,0-1 0,7-14 0,-9 17 0,-1 0 0,0 0 0,0 0 0,-1 0 0,0 0 0,1 0 0,-2-1 0,1 1 0,-1 0 0,1-1 0,-2 1 0,1-1 0,0 1 0,-3-8 0,2 11-84,0 1-1,-1-1 1,1 0 0,-1 0-1,1 1 1,-1-1 0,0 1-1,0-1 1,0 1 0,1 0-1,-1 0 1,0 0 0,-1 0-1,1 0 1,0 0 0,0 1-1,0-1 1,0 1 0,-1-1-1,1 1 1,0 0 0,0 0-1,-1 0 1,1 0 0,0 0-1,-4 1 1,4-1-123,0 0 0,0 0-1,0 0 1,0 0 0,0 1-1,0-1 1,0 0 0,0 1-1,0 0 1,1-1 0,-1 1 0,0 0-1,0 0 1,1 0 0,-1 0-1,0 0 1,1 0 0,-1 1-1,1-1 1,-1 1 0,1-1-1,0 1 1,0-1 0,0 1 0,0 0-1,0-1 1,0 1 0,0 0-1,0 0 1,1 0 0,-1-1-1,0 4 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7.645"/>
    </inkml:context>
    <inkml:brush xml:id="br0">
      <inkml:brushProperty name="width" value="0.025" units="cm"/>
      <inkml:brushProperty name="height" value="0.025" units="cm"/>
    </inkml:brush>
  </inkml:definitions>
  <inkml:trace contextRef="#ctx0" brushRef="#br0">90 11 8520,'16'-10'15752,"-19"24"-11582,-3 5-4618,-26 63 1410,13-37 261,-12 50 1,27-80-1054,0 0 1,2 1-1,0 0 1,0-1-1,2 1 1,0 0-1,3 22 1,-2-33-278,0 0-1,1 0 1,-1 0-1,1 0 1,0 0 0,1 0-1,-1 0 1,1-1-1,0 1 1,0-1 0,0 0-1,0 0 1,1 0-1,0 0 1,0-1 0,0 1-1,0-1 1,0 0-1,1 0 1,7 3 0,-2-2-566,0 0 1,0 0-1,0-1 1,0-1 0,1 1-1,0-2 1,-1 1 0,1-2-1,12 0 1,5-1-10592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9.843"/>
    </inkml:context>
    <inkml:brush xml:id="br0">
      <inkml:brushProperty name="width" value="0.025" units="cm"/>
      <inkml:brushProperty name="height" value="0.025" units="cm"/>
    </inkml:brush>
  </inkml:definitions>
  <inkml:trace contextRef="#ctx0" brushRef="#br0">1 101 14734,'0'0'15999,"10"-5"-15449,22-13-376,-2-2 1,39-31-1,-69 51-168,0-1 0,1 1 0,-1-1 0,1 1 0,-1-1 0,1 1 0,-1-1 0,1 1 0,-1 0 0,1-1 0,0 1 1,-1 0-1,1-1 0,-1 1 0,1 0 0,0 0 0,-1-1 0,1 1 0,0 0 0,-1 0 0,1 0 0,0 0 0,-1 0 0,1 0 0,0 0 0,-1 0 0,1 1 0,1-1 0,-1 19 187,-21 49 94,11-39-275,1 21 36,8-49-220,0 0 0,0 0 0,1 0 0,-1 0 0,0 0 0,0-1 0,0 1 0,1 0 0,-1 0 0,0 0 0,1 0 0,-1-1 0,1 1 0,-1 0 0,1 0 0,-1-1 0,1 1 0,0 0 0,0 0 0,1 0-327,-1-1 1,0 0 0,0 1 0,0-1 0,0 0 0,0 0 0,1 0 0,-1 0 0,0 0-1,0 0 1,0 0 0,0 0 0,1-1 0,-1 1 0,0 0 0,0-1 0,0 1 0,0-1 0,0 1-1,1-1 1,13-10-9666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0.202"/>
    </inkml:context>
    <inkml:brush xml:id="br0">
      <inkml:brushProperty name="width" value="0.025" units="cm"/>
      <inkml:brushProperty name="height" value="0.025" units="cm"/>
    </inkml:brush>
  </inkml:definitions>
  <inkml:trace contextRef="#ctx0" brushRef="#br0">3 0 8296,'0'0'20820,"0"9"-20036,0 25-357,-2-15-407,2 1 1,0-1-1,2 0 0,4 27 1,4-31-1774,-10-15 1570,0 0 0,0 0 0,0 0 0,0 1 0,0-1-1,1 0 1,-1 0 0,0 0 0,0 0 0,0 1 0,1-1 0,-1 0 0,0 0-1,0 0 1,1 0 0,-1 0 0,0 0 0,0 0 0,1 0 0,-1 0 0,0 0-1,0 0 1,1 0 0,-1 0 0,0 0 0,0 0 0,0 0 0,1 0 0,-1 0-1,0 0 1,0 0 0,1 0 0,-1-1 0,0 1 0,0 0 0,0 0 0,1 0 0,-1 0-1,0 0 1,0-1 0,0 1 0,0 0 0,1 0 0,-1 0 0,0-1 0,0 1-1,0 0 1,0 0 0,0 0 0,0-1 0,0 1 0,1 0 0,-1 0 0,0-1-1,0 1 1,0 0 0,0 0 0,0-1 0,0 1 0,0 0 0,0 0 0,0-1-1,-1 1 1,1 0 0,1-11-7750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0.633"/>
    </inkml:context>
    <inkml:brush xml:id="br0">
      <inkml:brushProperty name="width" value="0.025" units="cm"/>
      <inkml:brushProperty name="height" value="0.025" units="cm"/>
    </inkml:brush>
  </inkml:definitions>
  <inkml:trace contextRef="#ctx0" brushRef="#br0">1 1 13164,'0'0'17788,"9"3"-16790,11 1-820,0 0 0,1-1 0,0 0 0,34-2 0,8-7-4522,-55 3-562,-5-3-2733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3.044"/>
    </inkml:context>
    <inkml:brush xml:id="br0">
      <inkml:brushProperty name="width" value="0.025" units="cm"/>
      <inkml:brushProperty name="height" value="0.025" units="cm"/>
    </inkml:brush>
  </inkml:definitions>
  <inkml:trace contextRef="#ctx0" brushRef="#br0">131 63 6054,'0'0'14611,"8"-8"-12940,3-1-1069,-7 6-313,0 0 0,-1 0 0,1 0 0,-1-1-1,0 1 1,0-1 0,0 0 0,0 0 0,3-6 0,-12 6 3813,-30 4-3746,26 4-337,0-1 1,0 1 0,0 1 0,0 0 0,1 0 0,0 1-1,0 0 1,-9 8 0,14-11 18,0 0 1,1 0-1,-1 1 0,1-1 1,-1 1-1,1 0 0,0 0 1,0 0-1,1 0 0,-1 1 1,1-1-1,0 1 0,0-1 1,1 1-1,-1 0 0,1 0 1,0 0-1,0 0 0,0 7 1,2-11-27,0 0 0,-1 0 1,1-1-1,0 1 0,-1 0 1,1 0-1,0-1 0,0 1 1,0-1-1,0 1 0,-1-1 1,1 1-1,0-1 1,0 1-1,0-1 0,0 0 1,0 1-1,0-1 0,0 0 1,0 0-1,1 0 0,-1 0 1,0 0-1,0 0 0,0 0 1,0 0-1,0 0 0,2-1 1,32-5 162,-20-1-167,0 0 0,-1-1 0,0 0-1,-1-1 1,0-1 0,0 0-1,-1-1 1,11-13 0,-30 73-478,-1-18 632,2 0 0,1 0 0,2 0 0,1 1 0,2 31 0,-5 67 270,5-129-432,0 1 0,0-1 0,0 1 0,-1-1 0,1 1 0,0-1 0,-1 1 0,1-1 0,0 0 0,-1 1 0,0-1 0,1 0 0,-1 1 0,0-1 0,0 0 0,1 0 0,-1 0 0,0 0 0,0 0 0,0 0 0,-1 0 0,1 0 0,0 0 0,0 0 0,0 0 0,-1-1 0,1 1 0,0 0 0,-1-1 0,1 1 0,0-1 0,-1 0 0,1 1 0,-1-1 0,1 0 0,-1 0 0,1 0 0,-1 0 0,1 0 0,0 0 0,-1-1 0,1 1 0,-3-1 0,-1 0 0,0-1 0,1 0 0,-1 0 0,1 0 0,-1-1 0,1 1 0,0-1 0,0 0 0,0 0 0,0 0 0,-4-6 0,2 2 0,1 0 0,1 0 0,-1 0 0,1 0 0,1-1 0,-1 0 0,1 1 0,0-1 0,1 0 0,0-1 0,0 1 0,1 0 0,0-1 0,1 1 0,0 0 0,0-1 0,2-10 0,-1 16 4,0 0 0,1 0 0,-1-1 1,1 1-1,0 1 0,0-1 0,0 0 0,1 0 0,-1 1 0,1-1 0,-1 1 1,1 0-1,0 0 0,0 0 0,0 0 0,0 0 0,0 1 0,4-2 0,67-22-218,-59 21 24,37-14-4283,-19 3-4213,-10 3-3774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3.434"/>
    </inkml:context>
    <inkml:brush xml:id="br0">
      <inkml:brushProperty name="width" value="0.025" units="cm"/>
      <inkml:brushProperty name="height" value="0.025" units="cm"/>
    </inkml:brush>
  </inkml:definitions>
  <inkml:trace contextRef="#ctx0" brushRef="#br0">0 102 18225,'0'0'12754,"9"-4"-12108,2-2-617,0 0 1,0 0-1,-1-1 1,0 0 0,0-1-1,-1 0 1,0-1-1,0 0 1,-1 0 0,9-14-1,-24 39-89,0 1 0,0-1 1,2 1-1,0 0 0,1 0 0,0 0 0,2 1 0,-2 28 0,4-46-58,0 1 0,0-1 1,0 1-1,0-1 0,0 1 0,0 0 0,0-1 0,0 1 1,0-1-1,1 1 0,-1-1 0,0 1 0,0-1 0,0 1 1,1-1-1,-1 1 0,0-1 0,0 1 0,1-1 0,-1 1 1,1-1-1,-1 1 0,0-1 0,1 0 0,0 1 0,10 1-5824,-1-2-928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4.291"/>
    </inkml:context>
    <inkml:brush xml:id="br0">
      <inkml:brushProperty name="width" value="0.025" units="cm"/>
      <inkml:brushProperty name="height" value="0.025" units="cm"/>
    </inkml:brush>
  </inkml:definitions>
  <inkml:trace contextRef="#ctx0" brushRef="#br0">1 12 7431,'0'0'12540,"9"-3"-10704,-6 1-1689,-1 1 1,1 0-1,0 0 0,0 0 0,0 0 0,0 1 1,0-1-1,1 1 0,-1 0 0,0-1 0,0 2 1,0-1-1,0 0 0,0 1 0,0-1 0,0 1 0,0 0 1,0 0-1,0 0 0,0 0 0,0 0 0,0 1 1,-1 0-1,1-1 0,-1 1 0,1 0 0,2 3 1,4 3 29,0 1 1,-1 0 0,0 0 0,-1 1 0,0 0 0,-1 0 0,0 0 0,0 1 0,-1 0-1,-1 0 1,0 1 0,0-1 0,-1 1 0,0 0 0,1 19 0,-3-14-134,-1 1 1,-1 0-1,-1 0 1,0-1 0,-2 1-1,0-1 1,0 0-1,-2 0 1,0 0-1,-9 16 1,12-26-330,-42 77 1172,16-46-2402,-6-11-5078,20-20-2130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07:39:03.443"/>
    </inkml:context>
    <inkml:brush xml:id="br0">
      <inkml:brushProperty name="width" value="0.025" units="cm"/>
      <inkml:brushProperty name="height" value="0.025" units="cm"/>
    </inkml:brush>
  </inkml:definitions>
  <inkml:trace contextRef="#ctx0" brushRef="#br0">7530 316 15631,'-1220'-214'929,"40"133"-1095,-2 62-1441,1084 18 1426,-541 2 133,2 36 1400,447-14-358,-244 63 0,301-50-374,2 6 0,-204 96-1,228-84-440,2 5 0,2 4 0,4 5 0,2 4 0,4 4 0,3 4 0,-135 156 0,171-168-465,3 2 0,2 3 0,4 1 0,-58 133 1,77-141-15,2 1 0,4 0-1,2 2 1,4 0 0,2 1 0,-3 89 0,14-117 318,2 1-1,2-1 1,2 0 0,1 1-1,2-2 1,3 1-1,0-2 1,3 1-1,1-2 1,3 0-1,0-1 1,3 0-1,36 49 1,-8-22 68,4-3-1,2-2 1,3-2 0,2-3-1,2-3 1,3-2-1,2-3 1,91 47 0,-13-20 47,4-5 0,2-8 0,182 49 0,-7-26-32,3-14 0,495 41 0,682-54-31,5-123-105,-1017 9-324,504-126 0,121-134 470,-768 191 197,370-190-1,-555 231-160,227-154 0,-332 196 65,-2-3 0,-2-2 0,-2-2 0,-3-3 0,-2-3 0,70-99 0,-99 122 18,-1-1 0,-2-1 0,-2-1 0,-1 0 0,-2-1 1,-1-1-1,-2 0 0,-2 0 0,-1-1 0,-2 0 0,-2-1 0,-1 1 0,-3 0 0,-1-1 0,-1 1 0,-2 0 0,-3 0 0,0 1 0,-3 0 0,-24-60 0,6 40-159,-2 2 0,-3 1 0,-2 1 0,-2 2 0,-3 2 0,-2 2 0,-2 2-1,-2 1 1,-1 3 0,-58-38 0,6 12-133,-3 5 0,-3 5 0,-2 4 0,-173-60 0,121 62-358,-313-59-1,-181 41-1189,-7 65-2110,6 36-3449,149 2-6124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6.978"/>
    </inkml:context>
    <inkml:brush xml:id="br0">
      <inkml:brushProperty name="width" value="0.025" units="cm"/>
      <inkml:brushProperty name="height" value="0.025" units="cm"/>
    </inkml:brush>
  </inkml:definitions>
  <inkml:trace contextRef="#ctx0" brushRef="#br0">94 1 11723,'0'0'10426,"-3"10"-8248,-4 9-1792,-15 46 2299,2 0-1,-19 115 1,39-178-2685,-1 7 0,0-1 0,1 1 0,0 0 0,0-1 0,3 12 0,-3-18 0,0-1 0,0 0 0,1 0 0,-1 1 0,1-1 0,-1 0 0,1 0 0,0 0 0,-1 1 0,1-1 0,0 0 0,0 0 0,0 0 0,-1 0 0,1 0 0,0-1 0,0 1 0,1 0 0,-1 0 0,0-1 0,0 1 0,0-1 0,0 1 0,1-1 0,-1 1 0,0-1 0,0 0 0,1 1 0,-1-1 0,0 0 0,1 0 0,-1 0 0,0 0 0,1 0 0,-1 0 0,0-1 0,1 1 0,-1 0 0,0-1 0,0 1 0,1-1 0,-1 1 0,1-1 0,4-2 0,1-1 0,-1 1 0,0-1 0,-1 0 0,1-1 0,-1 1 0,0-1 0,0 0 0,0-1 0,-1 1 0,0-1 0,7-11 0,38-78 0,-48 93 0,14-31 0,-1-2 0,-1 1 0,-2-2 0,-2 1 0,6-45 0,-45 128 0,19-24 0,0 1 0,2 0 0,1 0 0,0 1 0,2 0 0,1 0 0,2 0 0,-2 32 0,6-56-140,-1 0 0,0 0 0,0 0 0,1 0 0,-1 0 0,1 0 0,0 0-1,0 0 1,-1 0 0,1 0 0,0-1 0,1 1 0,-1 0 0,0-1 0,0 1 0,1-1 0,-1 1 0,1-1 0,2 2 0,-3-2-177,0 0 0,0-1 0,1 1 1,-1 0-1,0-1 0,0 1 0,1-1 0,-1 1 1,1-1-1,-1 0 0,0 0 0,1 0 0,-1 1 1,1-1-1,-1-1 0,0 1 0,1 0 0,-1 0 1,1 0-1,-1-1 0,0 1 0,1-1 1,-1 1-1,0-1 0,1 1 0,-1-1 0,0 0 1,0 0-1,2-1 0,8-13-17198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2.220"/>
    </inkml:context>
    <inkml:brush xml:id="br0">
      <inkml:brushProperty name="width" value="0.025" units="cm"/>
      <inkml:brushProperty name="height" value="0.025" units="cm"/>
    </inkml:brush>
  </inkml:definitions>
  <inkml:trace contextRef="#ctx0" brushRef="#br0">113 1 8872,'0'0'18065,"-8"11"-17878,-6 12 159,0 0 1,2 1-1,0 1 0,2 0 0,1 0 0,1 1 0,1 0 0,1 0 0,1 1 0,2-1 0,-1 31 1,4-51-410,1-1 1,0 0 0,0 1 0,0-1-1,1 0 1,-1 0 0,1 0-1,1 0 1,-1 0 0,1 0 0,-1-1-1,1 1 1,1-1 0,-1 0 0,1 1-1,6 4 1,18 8-3333,4-10-3399,-7-6-1609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2.685"/>
    </inkml:context>
    <inkml:brush xml:id="br0">
      <inkml:brushProperty name="width" value="0.025" units="cm"/>
      <inkml:brushProperty name="height" value="0.025" units="cm"/>
    </inkml:brush>
  </inkml:definitions>
  <inkml:trace contextRef="#ctx0" brushRef="#br0">0 170 17424,'0'0'14137,"11"-4"-13246,11-5-859,0-2-1,-1 0 1,0-2-1,-1 0 1,-1-1-1,0-1 1,-1 0-1,0-2 1,25-31-1,-60 116-31,12-54 0,-15 50-154,19-60 78,0 1-1,0 0 0,0-1 0,1 1 0,-1 0 1,1-1-1,1 1 0,-1 0 0,0 0 1,3 7-1,10-9-7349,0-4 636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3.025"/>
    </inkml:context>
    <inkml:brush xml:id="br0">
      <inkml:brushProperty name="width" value="0.025" units="cm"/>
      <inkml:brushProperty name="height" value="0.025" units="cm"/>
    </inkml:brush>
  </inkml:definitions>
  <inkml:trace contextRef="#ctx0" brushRef="#br0">24 1 18738,'0'0'7783,"-21"54"-6085,18-32-737,3-2-673,0 4-160,0-5-128,0 3 0,6-3-128,-1-5-609,-3-1-928,0-6-289,-2-3-865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3.369"/>
    </inkml:context>
    <inkml:brush xml:id="br0">
      <inkml:brushProperty name="width" value="0.025" units="cm"/>
      <inkml:brushProperty name="height" value="0.025" units="cm"/>
    </inkml:brush>
  </inkml:definitions>
  <inkml:trace contextRef="#ctx0" brushRef="#br0">0 30 12139,'0'0'11724,"63"1"-10571,-31-1-545,1 0-448,-2-6-160,-3 0-1217,-3-4-2114,-4 2-3748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3.709"/>
    </inkml:context>
    <inkml:brush xml:id="br0">
      <inkml:brushProperty name="width" value="0.025" units="cm"/>
      <inkml:brushProperty name="height" value="0.025" units="cm"/>
    </inkml:brush>
  </inkml:definitions>
  <inkml:trace contextRef="#ctx0" brushRef="#br0">94 1 16015,'0'0'6609,"-10"2"-3609,4-2-2580,-34 9 2127,39-8-2435,-1-1-1,1 1 0,-1 0 1,1 0-1,-1 0 0,1 0 1,-1 0-1,1 0 0,0 0 1,0 0-1,-1 0 0,1 1 0,0-1 1,0 1-1,0-1 0,1 0 1,-1 1-1,0 0 0,0-1 1,1 1-1,-1-1 0,1 1 1,-1 0-1,1-1 0,0 4 1,0-4-98,0 1 0,0-1 0,0 1 0,0-1 0,0 1 0,1-1 0,-1 0 0,1 1 0,-1-1 0,1 0 0,-1 1-1,1-1 1,0 0 0,0 1 0,0-1 0,0 0 0,0 0 0,0 0 0,0 0 0,0 0 0,0 0 0,0 0 0,0 0 0,0-1 0,1 1 0,-1 0 0,0-1 0,1 1 0,-1-1 0,1 1 0,-1-1 0,0 0 0,4 1 0,5 0-410,1 0 0,0 0-1,20-3 1,-9 1-1590,-21 2 1945,0-1 1,-1 1 0,1 0 0,0-1 0,-1 1-1,1 0 1,0 0 0,-1-1 0,1 1 0,-1 0 0,1 0-1,-1 0 1,0 0 0,1-1 0,-1 1 0,0 0-1,1 0 1,-1 0 0,0 0 0,0 0 0,0 0 0,0 0-1,0 0 1,0 0 0,-1 2 0,1 35 152,0-31-151,-2 9 321,0-1 1,-1 1-1,0-1 1,-1 0-1,-1 0 1,0 0-1,-1-1 1,-1 0-1,0 0 1,-1 0-1,-17 22 1,24-35-267,0 0-1,1 0 1,-1 0 0,0 0 0,0 0 0,0 0 0,0 0 0,0-1-1,0 1 1,0 0 0,0-1 0,0 1 0,0-1 0,0 1-1,-1-1 1,1 1 0,0-1 0,0 0 0,-1 1 0,1-1-1,0 0 1,0 0 0,-1 0 0,1 0 0,0 0 0,-3-1 0,3 0 25,-1 0 0,1 0 0,0 0 1,-1-1-1,1 1 0,0-1 0,0 1 1,0 0-1,0-1 0,0 0 0,0 1 1,0-1-1,0 1 0,1-1 0,-2-3 1,-1-7 132,1 0 0,0 0 0,1 1 1,-1-16-1,2 24-201,0 0 0,0-1 1,0 1-1,0 0 0,1-1 0,-1 1 0,1 0 1,0 0-1,0-1 0,0 1 0,0 0 0,1 0 1,-1 0-1,1 0 0,0 1 0,-1-1 0,1 0 1,1 1-1,-1-1 0,4-3 0,1 2-316,1 0 1,-1 1-1,1-1 0,0 1 0,0 1 0,15-4 1,-15 4-38,9-3-5770,2-4-4281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4.067"/>
    </inkml:context>
    <inkml:brush xml:id="br0">
      <inkml:brushProperty name="width" value="0.025" units="cm"/>
      <inkml:brushProperty name="height" value="0.025" units="cm"/>
    </inkml:brush>
  </inkml:definitions>
  <inkml:trace contextRef="#ctx0" brushRef="#br0">2 37 833,'0'0'26313,"8"-5"-24632,-1 1-1470,-1 0 0,1 0 0,0 1 1,0 0-1,0 0 0,0 1 0,0 0 0,1 0 0,-1 0 0,1 1 0,0 0 0,8 1 0,-14 0-140,1 0 0,0 0-1,-1 0 1,1 1-1,0-1 1,-1 1 0,1 0-1,0 0 1,-1 0 0,1 0-1,2 1 1,-1 9 67,-18 5-72,-42 15 22,43-25-77,1 1 0,-1-1 1,2 2-1,-14 10 0,25-18-11,-1 0 0,1 0 0,0 0 0,-1 1 0,1-1 0,0 0 0,-1 0 0,1 1 0,0-1 0,0 0 0,-1 1 0,1-1 0,0 0 0,0 1 0,-1-1 0,1 0 0,0 1 0,0-1 0,0 0 0,0 1 0,0-1 0,0 1 0,-1-1 0,1 0 0,0 1 0,0-1 0,0 1 0,0-1 0,0 0 0,1 1 0,-1-1 0,0 1 0,0-1 0,0 0 0,0 1 0,0-1 0,1 1 0,15 5 0,29-3 0,-42-3 0,23 0-1131,15 1-4062,-2-6-3404,-16-4-8704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4.599"/>
    </inkml:context>
    <inkml:brush xml:id="br0">
      <inkml:brushProperty name="width" value="0.025" units="cm"/>
      <inkml:brushProperty name="height" value="0.025" units="cm"/>
    </inkml:brush>
  </inkml:definitions>
  <inkml:trace contextRef="#ctx0" brushRef="#br0">107 1 12172,'0'0'5541,"0"12"-2989,2 6-1562,1 0 1,1 0-1,0 0 1,2-1 0,0 0-1,14 29 1,-12-29-694,0 1 0,0-1-1,-2 1 1,7 29 0,-12-39-281,0 0 0,0 0 0,-1 0 0,0-1 0,0 1 0,-1 0 0,0 0 0,0 0 0,0 0 0,-1 0 0,-1-1 0,1 1 0,-7 11 0,-4 3-480,0-1 1,-2 0-1,-20 23 0,-27 19-5138,22-26-1306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5.912"/>
    </inkml:context>
    <inkml:brush xml:id="br0">
      <inkml:brushProperty name="width" value="0.025" units="cm"/>
      <inkml:brushProperty name="height" value="0.025" units="cm"/>
    </inkml:brush>
  </inkml:definitions>
  <inkml:trace contextRef="#ctx0" brushRef="#br0">56 1 9321,'0'0'16741,"-3"12"-16020,-6 30 17,-5 22 569,2 0 1,-5 97-1,17-158-1410,0 0 0,0 0 0,0 1 0,0-1-1,1 0 1,-1 0 0,1 0 0,0 0 0,0 0 0,0 0 0,1 0 0,-1 0-1,0 0 1,1-1 0,0 1 0,0 0 0,0-1 0,2 3 0,-1-3-590,0 0 0,1 0 0,-1 0 0,1 0 0,-1-1 0,1 1 0,-1-1 0,1 0 1,0 0-1,0-1 0,-1 1 0,1-1 0,0 0 0,6 0 0,19 0-7635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6.355"/>
    </inkml:context>
    <inkml:brush xml:id="br0">
      <inkml:brushProperty name="width" value="0.025" units="cm"/>
      <inkml:brushProperty name="height" value="0.025" units="cm"/>
    </inkml:brush>
  </inkml:definitions>
  <inkml:trace contextRef="#ctx0" brushRef="#br0">0 213 17553,'0'0'13233,"9"-6"-12757,11-7-407,-1-1 1,0-1 0,29-31-1,-41 39-5,0-1 0,0-1 0,0 1 0,-1-1 0,-1 0 0,0 0 0,0-1 0,-1 0 0,0 0 0,5-19 0,-18 80 42,2-11 33,1-1 0,0 46 0,6-84-216,0-1 1,0 1-1,0-1 0,0 1 1,0-1-1,1 0 0,-1 1 0,0-1 1,0 1-1,0-1 0,1 0 1,-1 1-1,0-1 0,1 0 1,-1 1-1,0-1 0,1 0 0,-1 0 1,0 1-1,1-1 0,-1 0 1,0 0-1,1 1 0,-1-1 1,1 0-1,-1 0 0,1 0 0,-1 0 1,0 0-1,1 0 0,0 0 1,16-2-6807,-6-6-3863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6.824"/>
    </inkml:context>
    <inkml:brush xml:id="br0">
      <inkml:brushProperty name="width" value="0.025" units="cm"/>
      <inkml:brushProperty name="height" value="0.025" units="cm"/>
    </inkml:brush>
  </inkml:definitions>
  <inkml:trace contextRef="#ctx0" brushRef="#br0">1 1 10730,'0'0'19314,"0"10"-18572,0 135 397,0-80-4253,0-63 2414,-1 2-2057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7.774"/>
    </inkml:context>
    <inkml:brush xml:id="br0">
      <inkml:brushProperty name="width" value="0.025" units="cm"/>
      <inkml:brushProperty name="height" value="0.025" units="cm"/>
    </inkml:brush>
  </inkml:definitions>
  <inkml:trace contextRef="#ctx0" brushRef="#br0">55 119 13965,'0'0'12748,"8"3"-11429,-5-2-1216,0 0-1,-1 0 1,1 0 0,0 0-1,0-1 1,0 1 0,0-1-1,0 0 1,0 0 0,0 0-1,0 0 1,0 0 0,0-1-1,0 1 1,-1-1 0,7-2-1,-6 2-8,-1-1-1,1 0 1,0 0-1,-1-1 1,0 1-1,1 0 0,-1-1 1,0 1-1,0-1 1,0 0-1,-1 0 1,1 0-1,-1 0 0,1 0 1,-1 0-1,0 0 1,0 0-1,-1 0 0,2-4 1,-2 5-58,1 0 0,0-1 1,-1 1-1,1 0 0,-1 0 0,0-1 0,1 1 0,-1 0 1,0 0-1,-1-1 0,1 1 0,0 0 0,-1 0 1,1 0-1,-1-1 0,1 1 0,-1 0 0,0 0 1,0 0-1,0 0 0,0 0 0,-1 0 0,1 0 1,0 1-1,-1-1 0,1 0 0,-1 1 0,0-1 1,1 1-1,-1-1 0,-2 0 0,1 1-57,1 1-1,-1 0 1,1-1-1,-1 1 0,1 0 1,-1 0-1,1 1 1,-1-1-1,1 0 1,-1 1-1,1-1 1,-1 1-1,1 0 1,-1 0-1,1 0 1,0 0-1,0 1 0,-1-1 1,1 0-1,0 1 1,0-1-1,0 1 1,1 0-1,-1 0 1,0 0-1,1 0 1,-3 3-1,-4 6-47,0 0 0,1 1 0,0 0 0,1 0 0,0 0 0,1 1 0,1 0 0,0 0 0,0 0 0,1 0 0,1 1 0,0-1 0,1 26 0,1-38 65,0 0 1,1 0 0,-1 0-1,1 1 1,-1-1-1,1 0 1,0 0 0,-1 0-1,1 0 1,0 0 0,0 0-1,-1 0 1,1 0-1,0 0 1,0-1 0,0 1-1,0 0 1,0 0-1,0-1 1,1 1 0,-1-1-1,0 1 1,0-1-1,0 1 1,0-1 0,1 0-1,-1 0 1,0 1-1,0-1 1,1 0 0,-1 0-1,0 0 1,1 0-1,-1-1 1,0 1 0,2-1-1,4 1 32,1-1 0,-1-1 0,1 0 0,-1 0 1,8-3-1,7-6 291,-1-1 0,39-28 0,14-9 213,-48 41-532,-25 9 0,-1-1 0,1 0 0,0 0 0,-1 0 0,1 0 0,-1 1 0,1-1 0,0 0 0,-1 1 0,1-1 0,-1 0 0,1 1 0,-1-1 0,1 1 0,-1-1 0,1 1 0,-1-1 0,1 1 0,-1-1 0,0 1 0,1-1 0,-1 1 0,1 0 0,0 4 0,0 0 0,0 0 0,-1 0 0,1 0 0,-1 0 0,0 0 0,-1 7 0,0 6 0,1 1 0,-1-11 0,1-1 0,0 1 0,0 0 0,1-1 0,0 1 0,0-1 0,5 14 0,-6-19 0,1-1 0,0 0 0,-1 0 0,1 0 0,0 0 0,0 0 0,0 0 0,0 0 0,0 0 0,0-1 0,0 1 0,0 0 0,0 0 0,0-1 0,0 1 0,0-1 0,0 1 0,1-1 0,-1 1 0,2-1 0,1 1 0,-1-1 0,1-1 0,-1 1 0,1 0 0,-1-1 0,1 0 0,-1 1 0,1-2 0,-1 1 0,0 0 0,4-2 0,13-8 0,-1-1 0,0 0 0,-1-1 0,18-18 0,-18 16 0,1 0 0,0 1 0,34-19 0,-53 33-18,1 0-1,-1 0 1,0 0 0,1-1-1,-1 1 1,0 0 0,1 0 0,-1 0-1,0 0 1,1 0 0,-1 0-1,1 0 1,-1 0 0,0 0-1,1 0 1,-1 0 0,0 0-1,1 0 1,-1 0 0,1 0 0,-1 0-1,0 0 1,1 1 0,-1-1-1,0 0 1,1 0 0,-1 0-1,0 1 1,0-1 0,1 0 0,-1 0-1,0 1 1,1-1 0,-1 0-1,0 0 1,0 1 0,1 0-1,3 20-1857,-8 39-4162,2-36 1991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7.151"/>
    </inkml:context>
    <inkml:brush xml:id="br0">
      <inkml:brushProperty name="width" value="0.025" units="cm"/>
      <inkml:brushProperty name="height" value="0.025" units="cm"/>
    </inkml:brush>
  </inkml:definitions>
  <inkml:trace contextRef="#ctx0" brushRef="#br0">0 39 17040,'0'0'10058,"64"-15"-9033,-33 14-705,0-3-224,0 1-96,-3 0-865,-6 0-1633,-1-1-2050,-6-2-3524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7.510"/>
    </inkml:context>
    <inkml:brush xml:id="br0">
      <inkml:brushProperty name="width" value="0.025" units="cm"/>
      <inkml:brushProperty name="height" value="0.025" units="cm"/>
    </inkml:brush>
  </inkml:definitions>
  <inkml:trace contextRef="#ctx0" brushRef="#br0">104 0 15471,'0'0'15828,"-9"4"-15631,-25 15-116,33-19-80,0 1 0,0-1 0,1 1 0,-1-1 1,0 1-1,1-1 0,-1 1 0,0 0 1,1-1-1,-1 1 0,0 0 0,1-1 1,-1 1-1,1 0 0,0 0 0,-1 0 1,1-1-1,0 1 0,-1 0 0,1 1 1,10 7 93,23-6-99,18-16-3119,-50 58 2103,-6-16 1538,-1-1 0,-1 0 0,-1 0 0,-1-1 0,-17 34-1,25-58-459,-1-1-1,1 1 0,-1-1 1,1 0-1,-1 1 0,0-1 1,0 0-1,0 0 0,0 0 1,0-1-1,-1 1 0,1 0 1,0-1-1,-1 1 0,1-1 0,-1 0 1,0 0-1,1 0 0,-5 1 1,5-2-34,1 0 1,-1 0 0,1 0-1,-1 0 1,1-1 0,-1 1-1,1 0 1,0-1 0,-1 1-1,1-1 1,-1 0 0,1 1 0,0-1-1,0 0 1,-1 0 0,1 0-1,0 0 1,0 0 0,0 0-1,0 0 1,0 0 0,0 0-1,1 0 1,-1-1 0,0 1-1,0 0 1,1-1 0,-1 1-1,1 0 1,-1-1 0,1 1-1,0-1 1,0 1 0,-1-1-1,1 1 1,0-1 0,0 1-1,1-2 1,-2-2-78,0 0-1,1 0 1,0 1 0,0-1 0,0 0-1,1 0 1,0 0 0,0 1-1,0-1 1,0 0 0,1 1-1,0-1 1,-1 1 0,6-8 0,-2 7-137,-1 0 0,1 0 0,0 0 0,0 1 0,1 0 0,-1 0 0,1 0 1,0 1-1,0 0 0,7-3 0,9-4-5236,-8 3-1304,5-3-9263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9.330"/>
    </inkml:context>
    <inkml:brush xml:id="br0">
      <inkml:brushProperty name="width" value="0.025" units="cm"/>
      <inkml:brushProperty name="height" value="0.025" units="cm"/>
    </inkml:brush>
  </inkml:definitions>
  <inkml:trace contextRef="#ctx0" brushRef="#br0">40 0 8040,'-16'3'13994,"29"2"-8974,28 3-3402,-22-9-1114,-15 1-362,1-1 1,-1 1-1,0 0 0,0 0 1,0 0-1,1 1 0,-1-1 1,0 1-1,0 0 1,0 0-1,0 0 0,5 3 1,-8-3-119,-1 0 1,0-1-1,1 1 1,-1 0-1,0 0 1,0-1-1,0 1 1,0 0 0,0 0-1,1-1 1,-2 1-1,1 0 1,0 0-1,0-1 1,0 1-1,0 0 1,0 0-1,0 0 1,-1-1-1,1 1 1,0 0 0,-1-1-1,1 1 1,-1 0-1,1-1 1,-1 1-1,1 0 1,-1-1-1,1 1 1,-1-1-1,1 1 1,-1-1 0,0 1-1,1-1 1,-1 0-1,0 1 1,0-1-1,-27 20 782,27-19-804,-14 7-2,11-7 0,-1 1 0,1 0 0,0 0 0,0 0 0,0 1 0,0 0 0,0 0 0,1-1 0,-1 2 0,1-1 0,0 0 0,0 1 0,-4 5 0,7-8 1,1 0 0,-1-1 0,0 1 0,1 0-1,-1-1 1,1 1 0,-1 0 0,1-1 0,-1 1 0,1-1 0,-1 1 0,1-1 0,-1 1-1,1-1 1,0 1 0,-1-1 0,1 0 0,0 1 0,-1-1 0,1 0 0,0 1 0,0-1-1,-1 0 1,1 0 0,1 0 0,27 8-41,-20-6-44,-1 0-191,0 1 1,-1 1-1,1-1 1,12 9-1,-19-12 266,1 1 0,-1-1 0,0 1-1,0-1 1,0 1 0,0 0 0,0 0-1,0-1 1,0 1 0,0 0 0,-1 0 0,1 0-1,0 0 1,0 0 0,-1 0 0,1 0 0,0 0-1,-1 0 1,0 1 0,1-1 0,-1 0 0,1 0-1,-1 0 1,0 1 0,0-1 0,0 0-1,0 0 1,0 1 0,0-1 0,0 0 0,0 0-1,0 1 1,-1-1 0,1 0 0,0 0 0,-1 0-1,1 0 1,-1 1 0,1-1 0,-1 0 0,0 0-1,1 0 1,-3 2 0,0-1 68,0 1 0,-1-1-1,1 1 1,-1-1 0,0 0 0,1-1 0,-1 1 0,0 0 0,0-1-1,0 0 1,0 0 0,-1 0 0,-5 0 0,-60 0 938,56-2-939,13 1-76,1 1 0,-1-1 0,1 0 0,-1 0 0,0 0 1,1 0-1,-1 0 0,1 0 0,-1 0 0,1 0 0,-1 0 0,0 0 0,1 0 0,-1 0 0,1 0 0,-1 0 0,1 0 1,-1-1-1,1 1 0,-1 0 0,1 0 0,-1-1 0,1 1 0,-1 0 0,1-1 0,-1 1 0,1 0 0,-1-1 1,1 1-1,0-1 0,-1 1 0,1-1 0,0 1 0,-1-1 0,1 1 0,0-1 0,0 1 0,-1-1 0,1 1 0,0-1 1,0 1-1,0-1 0,0 1 0,0-2 0,0 1-137,1 0-1,0 0 1,0 0-1,0 0 1,-1 0 0,1 0-1,0 0 1,0 0 0,0 0-1,1 1 1,-1-1-1,0 0 1,0 1 0,0-1-1,0 1 1,1-1 0,-1 1-1,2-1 1,17-4-5739,1 0-2968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9.936"/>
    </inkml:context>
    <inkml:brush xml:id="br0">
      <inkml:brushProperty name="width" value="0.025" units="cm"/>
      <inkml:brushProperty name="height" value="0.025" units="cm"/>
    </inkml:brush>
  </inkml:definitions>
  <inkml:trace contextRef="#ctx0" brushRef="#br0">2 2 8232,'0'0'7148,"9"-1"-4495,-4 1-2346,0-1 1,0 2-1,0-1 0,0 0 1,0 1-1,0 0 0,0 0 1,0 1-1,-1-1 0,1 1 0,0 0 1,-1 1-1,1-1 0,-1 1 1,0-1-1,1 1 0,-1 1 1,-1-1-1,1 0 0,0 1 0,-1 0 1,3 4-1,4 5 78,-1-1-1,0 2 1,-1-1-1,-1 1 1,0 0-1,-1 1 1,0-1-1,-2 1 1,1 0 0,-2 1-1,3 21 1,-4-23-309,-2 0 1,1 0 0,-2-1 0,0 1 0,0 0 0,-2 0 0,1-1 0,-2 1-1,0-1 1,0 0 0,-1 0 0,-1 0 0,-8 12 0,0-3-1050,0-2 1,-29 31 0,-12 1-6468,27-31-1560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4.039"/>
    </inkml:context>
    <inkml:brush xml:id="br0">
      <inkml:brushProperty name="width" value="0.025" units="cm"/>
      <inkml:brushProperty name="height" value="0.025" units="cm"/>
    </inkml:brush>
  </inkml:definitions>
  <inkml:trace contextRef="#ctx0" brushRef="#br0">1 0 7911,'0'0'20366,"9"8"-19581,-6-6-729,2 2 9,-1 0 1,1-1 0,0 0 0,0 1-1,0-2 1,1 1 0,-1-1-1,1 1 1,-1-1 0,1-1-1,0 1 1,0-1 0,0 0-1,8 0 1,26-1-145,90-2 679,-48-11-3630,-73 9-1037,-10-2-2660,-8 0-5333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4.411"/>
    </inkml:context>
    <inkml:brush xml:id="br0">
      <inkml:brushProperty name="width" value="0.025" units="cm"/>
      <inkml:brushProperty name="height" value="0.025" units="cm"/>
    </inkml:brush>
  </inkml:definitions>
  <inkml:trace contextRef="#ctx0" brushRef="#br0">1 29 6342,'0'0'18802,"56"17"-17937,-19-17-577,7 0-256,4-6-1217,2-1-1698,-6-2-448,-6-1-2178,-4-3-5542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4.755"/>
    </inkml:context>
    <inkml:brush xml:id="br0">
      <inkml:brushProperty name="width" value="0.025" units="cm"/>
      <inkml:brushProperty name="height" value="0.025" units="cm"/>
    </inkml:brush>
  </inkml:definitions>
  <inkml:trace contextRef="#ctx0" brushRef="#br0">0 1 16720,'0'0'1153,"9"2"320,111 19 2139,-79-16-3184,0 2 0,67 21 0,-107-28-414,0 0 0,0 0 0,-1 0 0,1 0 1,0 0-1,-1 0 0,1 1 0,0-1 0,-1 0 1,1 0-1,0 1 0,-1-1 0,1 1 0,-1-1 1,1 0-1,0 1 0,-1-1 0,1 1 0,-1-1 1,1 1-1,-1-1 0,0 1 0,1 0 0,-1-1 1,1 1-1,-1-1 0,0 1 0,0 0 0,1 0 1,-1-1-1,0 1 0,0 0 0,0-1 0,0 1 1,0 0-1,0-1 0,0 1 0,0 0 0,0 0 0,0-1 1,0 1-1,0 0 0,-1-1 0,1 1 0,0 0 1,0-1-1,-1 1 0,1 0 0,0-1 0,-1 1 1,1-1-1,-1 1 0,1-1 0,-1 1 0,1-1 1,-2 1-1,-36 26 1646,34-24-1604,-34 19 282,-79 51 1393,107-67-2117,1 2-1,0-1 1,0 1 0,1 1-1,0 0 1,0 0 0,1 0 0,1 1-1,-7 10 1,9-8-6191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7.766"/>
    </inkml:context>
    <inkml:brush xml:id="br0">
      <inkml:brushProperty name="width" value="0.025" units="cm"/>
      <inkml:brushProperty name="height" value="0.025" units="cm"/>
    </inkml:brush>
  </inkml:definitions>
  <inkml:trace contextRef="#ctx0" brushRef="#br0">0 220 14926,'0'0'11905,"12"-5"-10571,42-21-1149,-2-3 0,-1-2-1,-1-3 1,70-60 0,-120 94-186,0 0 0,0 0 0,0 0 0,0 0 0,0 1 0,0-1 0,0 0 0,0 0 0,0 0 0,0 1 0,0-1 0,0 0 0,0 0 0,0 0 0,0 0 0,0 0 0,0 1 0,0-1 0,0 0 0,0 0 0,0 0 0,0 0 0,1 0 0,-1 1 0,0-1 0,0 0 0,0 0 0,0 0 0,0 0 0,0 0 0,1 0 0,-1 0 0,0 0 0,0 1 0,0-1 0,0 0 0,1 0 0,-1 0 0,0 0 0,0 0 0,0 0 0,0 0 0,1 0 0,-1 0 0,0 0 0,0 0 0,0 0 0,0 0 0,1 0 0,-1 0 0,0 0 0,0-1 0,0 1 1,-5 16 58,-36 50 597,-7 11-192,44-69-428,0-1-1,1 1 0,0 0 1,0-1-1,1 1 1,0 1-1,-1 15 1,3-23-74,0-1 1,0 1-1,0-1 1,0 1-1,0 0 1,1-1 0,-1 1-1,0-1 1,1 1-1,-1-1 1,0 1-1,1-1 1,-1 1 0,0-1-1,1 1 1,-1-1-1,1 1 1,-1-1-1,1 0 1,-1 1 0,1-1-1,-1 0 1,1 1-1,0-1 1,-1 0-1,1 0 1,-1 0 0,1 1-1,0-1 1,-1 0-1,1 0 1,0 0 0,-1 0-1,1 0 1,-1 0-1,1 0 1,0 0-1,-1-1 1,1 1 0,-1 0-1,1 0 1,0 0-1,-1-1 1,1 1-1,0-1 1,30-11-4585,-3-9-1681,1-6-3289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8.107"/>
    </inkml:context>
    <inkml:brush xml:id="br0">
      <inkml:brushProperty name="width" value="0.025" units="cm"/>
      <inkml:brushProperty name="height" value="0.025" units="cm"/>
    </inkml:brush>
  </inkml:definitions>
  <inkml:trace contextRef="#ctx0" brushRef="#br0">46 0 15471,'0'0'7975,"-29"72"-6149,23-49-257,0 1-704,1-1-544,5-5-225,0 0-32,0-4-64,0-4 0,8-6-993,-3-3-1410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8.478"/>
    </inkml:context>
    <inkml:brush xml:id="br0">
      <inkml:brushProperty name="width" value="0.025" units="cm"/>
      <inkml:brushProperty name="height" value="0.025" units="cm"/>
    </inkml:brush>
  </inkml:definitions>
  <inkml:trace contextRef="#ctx0" brushRef="#br0">0 5 12716,'0'0'14382,"79"15"-13966,-43-15-384,3-1-416,1-5-2243,-1 1-1985,-5-3-2243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8.585"/>
    </inkml:context>
    <inkml:brush xml:id="br0">
      <inkml:brushProperty name="width" value="0.025" units="cm"/>
      <inkml:brushProperty name="height" value="0.025" units="cm"/>
    </inkml:brush>
  </inkml:definitions>
  <inkml:trace contextRef="#ctx0" brushRef="#br0">68 135 6342,'0'0'15572,"-2"11"-14264,-59 290 6102,61-300-7333,-5 20 105,6-21-140,-1 0 0,0 0-1,0 0 1,0 0 0,0 0 0,0 0 0,1 0 0,-1 0 0,0 0-1,0 0 1,0 0 0,0 0 0,1 0 0,-1 0 0,0 0 0,0 0-1,0 0 1,0 0 0,1 0 0,-1 1 0,0-1 0,0 0 0,0 0 0,0 0-1,0 0 1,0 0 0,1 0 0,-1 0 0,0 0 0,0 1 0,0-1-1,0 0 1,0 0 0,0 0 0,13-22 6,-1-2 0,-2 0 1,0 0-1,-2-1 0,-1 0 0,7-38 1,-6 6-13,-1-108 1,-6 163-37,-1-1 0,0 1 0,-1-1 0,1 1 0,0-1 0,-1 1 0,1 0 0,-1-1 0,0 1 0,1 0 0,-4-5 0,-3 8 0,-2 18 0,1 8 0,1 0 0,2 1 0,0 0 0,0 55 0,4-82 0,1 1 0,0 0 0,0-1 0,0 1 0,0-1 0,0 1 0,1-1 0,-1 1 0,0 0 0,1-1 0,-1 1 0,1-1 0,-1 0 0,1 1 0,0-1 0,0 1 0,0-1 0,-1 0 0,1 0 0,0 1 0,1-1 0,-1 0 0,0 0 0,0 0 0,0 0 0,1 0 0,-1 0 0,0-1 0,1 1 0,-1 0 0,1-1 0,-1 1 0,1-1 0,-1 1 0,1-1 0,-1 0 0,1 0 0,0 0 0,-1 0 0,3 0 0,2 0 0,-1-1 0,0 0 0,1 0 0,-1-1 0,0 0 0,0 0 0,0 0 0,0 0 0,0-1 0,7-5 0,9-9 0,-1-2 0,-1 0 0,0-1 0,-2-1 0,0 0 0,-2-1 0,0-1 0,-2-1 0,14-30 0,-28 54 0,1 1 0,0-1 0,0 0 0,0 0 0,0 0 0,0 0 0,0 0 0,1 0 0,-1 1 0,0-1 0,0 0 0,0 0 0,0 0 0,0 0 0,0 0 0,0 0 0,0 0 0,0 0 0,0 1 0,0-1 0,0 0 0,0 0 0,0 0 0,1 0 0,-1 0 0,0 0 0,0 0 0,0 0 0,0 0 0,0 0 0,0 0 0,0 0 0,0 0 0,1 1 0,-1-1 0,0 0 0,0 0 0,0 0 0,0 0 0,0 0 0,0 0 0,1 0 0,-1 0 0,0 0 0,0-1 0,0 1 0,0 0 0,0 0 0,0 0 0,0 16 0,-7 21 19,-2 1 0,-1-1 0,-20 45 0,17-51-96,2 0 0,1 2 0,1-1 0,-7 66-1,15-97-18,1-1-1,0 1 1,-1 0-1,1 0 0,0 0 1,0 0-1,0 0 1,0 0-1,0 0 1,0 0-1,0 0 0,0 0 1,0 0-1,0 0 1,0 0-1,1 0 1,-1 0-1,0 0 0,1 0 1,-1-1-1,1 1 1,-1 0-1,1 0 0,-1 0 1,1-1-1,0 1 1,-1 0-1,1 0 1,0-1-1,0 1 0,-1-1 1,1 1-1,0-1 1,0 1-1,0-1 1,0 1-1,0-1 0,-1 0 1,1 1-1,0-1 1,0 0-1,0 0 0,0 0 1,0 0-1,0 0 1,0 0-1,0 0 1,0 0-1,0 0 0,0 0 1,0-1-1,0 1 1,0 0-1,0-1 1,1 0-1,5-2-554,-1 0 0,1 0-1,-1-1 1,0 0 0,0 0 0,6-7 0,44-51-8168,-31 28 4115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8.804"/>
    </inkml:context>
    <inkml:brush xml:id="br0">
      <inkml:brushProperty name="width" value="0.025" units="cm"/>
      <inkml:brushProperty name="height" value="0.025" units="cm"/>
    </inkml:brush>
  </inkml:definitions>
  <inkml:trace contextRef="#ctx0" brushRef="#br0">132 155 9321,'0'0'10527,"-11"6"-8039,5-4-2288,-46 28 2115,49-28-2155,1 0-1,-1 0 1,1 0-1,-1 0 1,1 1-1,0-1 1,0 1 0,0-1-1,0 1 1,0 0-1,0 0 1,1 0-1,0 0 1,-1 0 0,1 0-1,0 0 1,0 1-1,1-1 1,-1 4 0,1-7-150,1 1 0,-1 0 0,1-1 1,-1 1-1,1 0 0,-1-1 0,1 1 1,0-1-1,-1 1 0,1-1 0,0 1 1,0-1-1,-1 1 0,1-1 0,0 0 1,0 1-1,-1-1 0,1 0 0,0 0 1,0 0-1,0 0 0,1 1 0,32 4 72,-12-2-218,-17-1 89,-1 1 0,1-1 0,-1 1-1,0 0 1,0 0 0,0 0 0,0 1 0,-1-1 0,1 1-1,-1 0 1,0 0 0,0 0 0,0 1 0,-1-1-1,1 1 1,-1-1 0,0 1 0,-1 0 0,1 0 0,-1-1-1,0 1 1,1 7 0,1 4 51,-2 0 0,1-1 0,-2 1 0,0 0 0,-1 0 0,-3 16 0,3-26 161,-1 0 0,-1 0 0,1 0 0,-1 0 0,0-1 0,0 1 0,0-1 0,-1 0-1,0 0 1,0 0 0,0 0 0,-1-1 0,1 0 0,-1 0 0,0 0 0,-9 5 0,12-8-104,0 1 0,0-1-1,0 0 1,0 0 0,0 0 0,0 0-1,-1-1 1,1 1 0,0-1 0,-1 1 0,1-1-1,0 0 1,-1 0 0,1 0 0,0 0 0,-1 0-1,1 0 1,0-1 0,-1 1 0,1-1-1,0 0 1,0 1 0,-1-1 0,1 0 0,0-1-1,0 1 1,0 0 0,0 0 0,0-1-1,0 1 1,1-1 0,-1 0 0,0 1 0,1-1-1,0 0 1,-1 0 0,1 0 0,0 0-1,0 0 1,0 0 0,0-1 0,0 1 0,0 0-1,1 0 1,-1-3 0,-3-8-61,0 1 0,2-1 0,-1 0 0,2 0 0,0 0 0,0 0 0,1 0 0,0 0 0,4-17 0,-3 27-13,1 0 0,-1 0 0,1 0 0,-1 0 0,1 1 0,0-1 0,0 1-1,0 0 1,0-1 0,1 1 0,-1 0 0,0 0 0,1 0 0,0 1 0,-1-1 0,1 0 0,0 1 0,0 0 0,4-2 0,68-17-986,-43 13 92,21-12-8222,-32 8 1399</inkml:trace>
  <inkml:trace contextRef="#ctx0" brushRef="#br0" timeOffset="1">14 12 13933,'0'0'11115,"56"-11"-9802,-21 18-608,-2 0-577,2 0-96,-4 0-32,-1-2-2178,-6-2-2275,-2-3-2689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9.194"/>
    </inkml:context>
    <inkml:brush xml:id="br0">
      <inkml:brushProperty name="width" value="0.025" units="cm"/>
      <inkml:brushProperty name="height" value="0.025" units="cm"/>
    </inkml:brush>
  </inkml:definitions>
  <inkml:trace contextRef="#ctx0" brushRef="#br0">298 1 7399,'0'0'15604,"-3"8"-13816,-1 13-1101,0-1-1,2 1 0,0-1 0,1 1 1,1 0-1,3 25 0,0-20-508,-2-1 1,-2 1-1,0 0 1,-7 37 0,6-53-379,-1-1 1,-1 0-1,1 0 1,-2 0 0,1-1-1,-1 1 1,0-1-1,-1 0 1,0-1 0,0 1-1,-1-1 1,0 0 0,0-1-1,0 1 1,-1-2-1,0 1 1,-14 7 0,11-8-1260,0 0 1,0 0-1,-1-1 1,1-1 0,-1 0-1,0 0 1,0-2-1,-19 2 1,-10-3-7895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9.539"/>
    </inkml:context>
    <inkml:brush xml:id="br0">
      <inkml:brushProperty name="width" value="0.025" units="cm"/>
      <inkml:brushProperty name="height" value="0.025" units="cm"/>
    </inkml:brush>
  </inkml:definitions>
  <inkml:trace contextRef="#ctx0" brushRef="#br0">199 0 9833,'0'0'9230,"-10"5"-7868,-1 2-1057,1 0 1,0 0-1,0 1 1,0 1-1,1-1 1,0 2-1,1-1 1,0 1-1,1 1 1,0-1-1,0 1 1,-5 13-1,-1 5 122,1 0-1,2 1 1,1 0 0,1 0-1,1 1 1,2 0-1,1 1 1,2-1-1,2 56 1,0-80-516,1 0 1,1 1-1,-1-1 1,1 0-1,0 0 1,0 0-1,1-1 1,0 1-1,1 0 1,7 11-1,-7-12-810,1-1 0,0 0 1,0 0-1,0 0 0,0 0 0,12 7 0,12 3-5347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1.184"/>
    </inkml:context>
    <inkml:brush xml:id="br0">
      <inkml:brushProperty name="width" value="0.025" units="cm"/>
      <inkml:brushProperty name="height" value="0.025" units="cm"/>
    </inkml:brush>
  </inkml:definitions>
  <inkml:trace contextRef="#ctx0" brushRef="#br0">41 6 12139,'0'0'15781,"9"-1"-15162,30-2-153,-38 3-438,1 0-1,0-1 0,-1 1 0,1 0 0,-1 0 0,1 0 1,-1 0-1,1 0 0,-1 0 0,1 1 0,-1-1 0,1 0 0,-1 1 1,1-1-1,-1 1 0,1 0 0,-1-1 0,0 1 0,1 0 1,-1 0-1,0 0 0,0 0 0,0 0 0,0 0 0,0 0 1,0 0-1,0 1 0,0-1 0,1 2 0,-2-1 11,-1 0 0,0 0-1,0 0 1,0 0 0,0-1 0,0 1-1,-1 0 1,1-1 0,0 1-1,-1 0 1,1-1 0,-1 0 0,1 1-1,-1-1 1,0 0 0,0 0-1,1 0 1,-3 1 0,-44 22 432,34-18-370,-22 18 153,36-24-253,-1 0 1,1 1 0,0-1-1,-1 0 1,1 1-1,0-1 1,-1 1 0,1-1-1,0 1 1,0-1-1,-1 1 1,1-1 0,0 1-1,0-1 1,0 1-1,0-1 1,0 1 0,-1-1-1,1 1 1,0-1-1,0 1 1,0-1-1,1 1 1,-1-1 0,0 2-1,1-1 0,0 0-1,-1 0 0,1 0 0,0 0 1,0-1-1,0 1 0,0 0 0,1 0 1,-1-1-1,0 1 0,0-1 1,0 1-1,0-1 0,1 0 0,-1 1 1,2-1-1,17 5-14,-6-2-28,-1 0-1,0 1 1,17 7 0,-28-10 37,0 0 1,1 0 0,-1 0 0,0 1 0,0-1 0,0 0 0,0 1 0,0-1 0,0 1 0,-1 0 0,1 0 0,-1 0 0,1 0 0,-1 0 0,1 0 0,-1 0 0,0 0-1,0 0 1,0 1 0,0-1 0,-1 0 0,1 1 0,-1-1 0,1 5 0,-1-5 32,-1-1 1,1 1-1,-1 0 0,0 0 0,0-1 0,0 1 1,0 0-1,0-1 0,0 1 0,0-1 1,0 1-1,-1-1 0,1 0 0,0 1 1,-1-1-1,1 0 0,-1 0 0,0 0 0,1 0 1,-1 0-1,0-1 0,1 1 0,-1 0 1,0-1-1,0 1 0,0-1 0,0 0 1,1 1-1,-4-1 0,-61 4 870,64-4-892,-12 0-707,16-1-1175,29-2-4044,5 0-1583,-10-3-2917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1.524"/>
    </inkml:context>
    <inkml:brush xml:id="br0">
      <inkml:brushProperty name="width" value="0.025" units="cm"/>
      <inkml:brushProperty name="height" value="0.025" units="cm"/>
    </inkml:brush>
  </inkml:definitions>
  <inkml:trace contextRef="#ctx0" brushRef="#br0">0 1 13325,'0'0'16431,"69"0"-16335,-27 0-32,1 0-64,-3 0 0,-3 0-832,-8 0-2179,-7 0-865,-14 0-993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1.896"/>
    </inkml:context>
    <inkml:brush xml:id="br0">
      <inkml:brushProperty name="width" value="0.025" units="cm"/>
      <inkml:brushProperty name="height" value="0.025" units="cm"/>
    </inkml:brush>
  </inkml:definitions>
  <inkml:trace contextRef="#ctx0" brushRef="#br0">0 19 11435,'0'0'14029,"86"20"-13741,-44-20-224,6 0 0,-3-6-352,-1-6-4484,-2-8-9450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3.145"/>
    </inkml:context>
    <inkml:brush xml:id="br0">
      <inkml:brushProperty name="width" value="0.025" units="cm"/>
      <inkml:brushProperty name="height" value="0.025" units="cm"/>
    </inkml:brush>
  </inkml:definitions>
  <inkml:trace contextRef="#ctx0" brushRef="#br0">4 182 10922,'0'1'394,"0"-1"1,-1 1-1,1 0 0,-1-1 0,1 1 0,0 0 0,-1 0 1,1-1-1,0 1 0,0 0 0,0 0 0,0-1 0,-1 1 0,1 0 1,0 0-1,0 0 0,1-1 0,-1 1 0,0 0 0,0 0 1,0-1-1,0 1 0,1 0 0,-1 0 0,0-1 0,1 1 0,-1 0 1,1 1-1,0-2-186,0 1 1,1-1-1,-1 0 0,0 1 1,0-1-1,0 0 0,1 0 1,-1 1-1,0-1 1,0 0-1,1 0 0,-1-1 1,0 1-1,0 0 0,3-1 1,48-18 1020,-22 4-974,-1-2 0,0-2-1,-1 0 1,-2-1 0,0-2-1,45-49 1,-71 71-253,0 0-1,0-1 1,0 1-1,0 0 1,0 0 0,0 0-1,0 0 1,1-1-1,-1 1 1,0 0-1,0 0 1,0 0 0,0 0-1,0 0 1,0 0-1,0-1 1,1 1-1,-1 0 1,0 0 0,0 0-1,0 0 1,0 0-1,0 0 1,0 0-1,1 0 1,-1 0 0,0 0-1,0 0 1,0-1-1,0 1 1,1 0-1,-1 0 1,0 0 0,0 0-1,0 0 1,0 0-1,1 0 1,-1 1-1,0-1 1,0 0 0,0 0-1,0 0 1,1 0-1,-1 0 1,0 0-1,0 0 1,0 0 0,0 0-1,0 0 1,1 0-1,-1 1 1,0-1-1,0 0 1,0 0 0,0 0-1,0 0 1,0 0-1,0 1 1,1 14 159,-7 18 135,0-14-216,2-9-57,1 0 1,1 1-1,-1-1 0,1 0 1,1 1-1,0-1 1,1 12-1,1-21-269,1 0 0,-1 0 0,1-1 1,-1 1-1,1-1 0,0 1 0,-1-1 0,1 0 0,0 1 1,-1-1-1,1 0 0,0 0 0,-1 0 0,1 0 0,0 0 1,-1-1-1,1 1 0,0 0 0,2-2 0,19-10-6411,1-6-4559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3.472"/>
    </inkml:context>
    <inkml:brush xml:id="br0">
      <inkml:brushProperty name="width" value="0.025" units="cm"/>
      <inkml:brushProperty name="height" value="0.025" units="cm"/>
    </inkml:brush>
  </inkml:definitions>
  <inkml:trace contextRef="#ctx0" brushRef="#br0">62 1 13869,'0'0'7623,"-36"52"-4932,26-30-641,0-1-192,5 2-705,5-3-641,0-3-352,0 1-96,0-2-64,2-3-768,0-3-1731,-2-3-832,0-3-833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3.844"/>
    </inkml:context>
    <inkml:brush xml:id="br0">
      <inkml:brushProperty name="width" value="0.025" units="cm"/>
      <inkml:brushProperty name="height" value="0.025" units="cm"/>
    </inkml:brush>
  </inkml:definitions>
  <inkml:trace contextRef="#ctx0" brushRef="#br0">1 0 12940,'0'0'11371,"74"12"-11083,-37-9-192,3-3-480,3 0-3652,-2 0-2562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4.200"/>
    </inkml:context>
    <inkml:brush xml:id="br0">
      <inkml:brushProperty name="width" value="0.025" units="cm"/>
      <inkml:brushProperty name="height" value="0.025" units="cm"/>
    </inkml:brush>
  </inkml:definitions>
  <inkml:trace contextRef="#ctx0" brushRef="#br0">107 1 17713,'0'0'2231,"-8"5"284,1-2-1970,1 0 131,-1 0 1,1 1 0,-1 0-1,1 0 1,1 0-1,-1 1 1,-9 9-1,59-14-542,-31-4-672,-8 3 343,-1-1 0,0 1 0,1 0 0,-1 1 0,1-1 0,-1 1 0,1 0 0,5 0 0,-9 1 185,0-1-1,1 1 0,-1 0 1,0-1-1,1 1 1,-1 0-1,0 0 0,0 0 1,0 0-1,0 0 1,0 0-1,0 0 0,0 0 1,0 1-1,0-1 1,-1 0-1,1 1 0,0-1 1,-1 0-1,1 1 1,-1-1-1,1 1 0,-1-1 1,0 0-1,0 1 1,0-1-1,0 1 0,0-1 1,0 3-1,0-1 32,3 33 447,-3 55 0,-1-81-277,0-1 0,0 1 1,-1-1-1,0 1 0,-1-1 0,0 1 0,0-1 0,-1 0 0,0-1 0,-11 17 0,14-23-138,0 0 0,-1 0 0,1-1-1,0 1 1,-1-1 0,1 1 0,-1-1 0,0 1-1,1-1 1,-1 0 0,0 0 0,0 1-1,0-1 1,0-1 0,0 1 0,0 0 0,0 0-1,0-1 1,0 1 0,0-1 0,0 0 0,0 0-1,-3 0 1,2 0 31,1-1-1,-1 0 0,1 0 0,-1 0 1,1 0-1,0-1 0,-1 1 1,1-1-1,0 1 0,0-1 1,0 0-1,0 0 0,0 0 1,0 0-1,-2-4 0,-1-2 11,-1 0-1,2 0 0,-1-1 1,2 0-1,-1 0 1,1 0-1,0 0 0,1 0 1,-2-13-1,4 20-97,-1 0 0,1 0 0,0 0 0,0 0 0,0-1-1,1 1 1,-1 0 0,0 0 0,1 0 0,-1-1 0,1 1 0,0 0 0,0 0 0,0 0-1,0 0 1,0 0 0,0 1 0,0-1 0,1 0 0,-1 0 0,3-2 0,0 2-137,0 0 0,0 0 0,0 0 1,0 0-1,1 1 0,-1 0 0,0 0 1,1 0-1,-1 0 0,6 1 0,11-3-1781,24-2-8050,-22 1 262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9.374"/>
    </inkml:context>
    <inkml:brush xml:id="br0">
      <inkml:brushProperty name="width" value="0.025" units="cm"/>
      <inkml:brushProperty name="height" value="0.025" units="cm"/>
    </inkml:brush>
  </inkml:definitions>
  <inkml:trace contextRef="#ctx0" brushRef="#br0">209 0 10186,'0'0'4121,"-7"9"-1970,-19 24 2109,-51 49 0,74-79-4087,1 0-1,-1 0 0,1 0 0,0 0 0,0 1 1,0-1-1,0 0 0,1 1 0,-1 0 1,1-1-1,0 1 0,0 0 0,1 0 1,-1 0-1,1 0 0,-1-1 0,1 1 0,1 6 1,17-39 2085,-15 21-2071,-1 0 1,0 0 0,0-1-1,-1 1 1,0-1-1,0-10 1,-3 18-168,0 1 1,-1 0-1,1 0 0,0 0 1,0 0-1,-1 0 0,1 1 0,0-1 1,0 1-1,-1-1 0,1 1 1,0 0-1,0 0 0,-3 1 0,-3 6 35,1-1 0,-1 1 0,1 0-1,1 1 1,-7 11 0,10-17-39,1 0 1,0 0-1,0 1 0,1-1 1,-1 0-1,1 1 1,-1 0-1,1-1 1,0 1-1,1 0 1,-1-1-1,1 1 0,-1 0 1,1 0-1,0-1 1,1 1-1,-1 0 1,1 4-1,0-7-16,0 0 0,-1-1 0,1 1 0,0-1 0,-1 1 0,1-1 0,0 1 0,0-1 0,0 0 0,-1 1 0,1-1 0,0 0 0,0 1 0,0-1 0,0 0 0,0 0 0,0 0 0,-1 0 0,1 0 0,0 0 0,0 0 0,0 0 0,0 0 0,0 0 0,0-1 0,0 1 0,0-1 0,25-9 0,-15 1 0,-1 0 0,-1-1 0,1 0 0,-2-1 0,14-20 0,-8 11 0,-14 20 0,1 0 0,-1 0 0,0 0 0,1 0 0,-1 0 0,1 0 0,-1 0 0,0 0 0,1 0 0,-1 0 0,0 0 0,1 0 0,-1 0 0,1 0 0,-1 0 0,0 1 0,1-1 0,-1 0 0,0 0 0,1 0 0,-1 1 0,0-1 0,0 0 0,1 0 0,-1 1 0,0-1 0,1 0 0,-1 1 0,0-1 0,0 0 0,0 0 0,1 1 0,-1-1 0,0 1 0,0 0 0,17 23 0,4 4 0,-16-22 0,0-1 0,-1-1 0,1 1 0,-1-1 0,1 0 0,0-1 0,1 1 0,-1-1 0,10 4 0,-14-7 0,1-1 0,-1 1 0,0-1 0,0 0 0,1 1 0,-1-1 0,0 0 0,0 0 0,0 0 0,0 0 0,0 0 0,0 0 0,0 0 0,0 0 0,0 0 0,-1 0 0,1-1 0,1-1 0,13-30 0,-12 27 0,2-5-50,-1 0 0,-1-1 1,1 0-1,-2 1 0,0-1 0,0 0 0,-1 0 0,0-14 1,17 29-26440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4.562"/>
    </inkml:context>
    <inkml:brush xml:id="br0">
      <inkml:brushProperty name="width" value="0.025" units="cm"/>
      <inkml:brushProperty name="height" value="0.025" units="cm"/>
    </inkml:brush>
  </inkml:definitions>
  <inkml:trace contextRef="#ctx0" brushRef="#br0">1 74 16335,'0'0'12909,"10"1"-12397,-4 0-503,1-1-1,-1 0 1,1 0-1,-1-1 1,1 1-1,-1-2 1,0 1-1,1-1 1,-1 1 0,0-2-1,0 1 1,0-1-1,0 0 1,6-4-1,52-43-82,-63 49 79,-11 24 465,7-18-468,1 0 1,0 1-1,1-1 1,-1 1-1,1-1 1,0 1-1,0 8 1,0 9-3419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4.953"/>
    </inkml:context>
    <inkml:brush xml:id="br0">
      <inkml:brushProperty name="width" value="0.025" units="cm"/>
      <inkml:brushProperty name="height" value="0.025" units="cm"/>
    </inkml:brush>
  </inkml:definitions>
  <inkml:trace contextRef="#ctx0" brushRef="#br0">50 0 7143,'0'0'13420,"74"46"-11402,-43-28-512,0 5-33,-1 3-320,-9 2-480,-4 3-193,-11 4-95,-6 1-225,-10 1-32,-16 4-96,-10 0-512,-7-3-1731,-3-5-351,-4-7-1602,2-7-2818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5.327"/>
    </inkml:context>
    <inkml:brush xml:id="br0">
      <inkml:brushProperty name="width" value="0.025" units="cm"/>
      <inkml:brushProperty name="height" value="0.025" units="cm"/>
    </inkml:brush>
  </inkml:definitions>
  <inkml:trace contextRef="#ctx0" brushRef="#br0">151 3 10025,'0'0'11030,"-8"-2"-10406,6 2-589,-1 0 0,0-1 0,1 1 0,-1 0 0,0 0 0,0 1 0,1-1 0,-1 0 0,1 1 0,-1 0 0,0-1 0,1 1 0,-1 0 0,1 0 0,0 1 0,-1-1 0,-1 2 0,-1 1 4,1 0-1,0 0 1,0 1-1,0-1 1,1 1-1,0 0 1,0 0 0,-5 11-1,-3 12 147,1 0 0,1 1-1,1 0 1,2 1 0,1-1-1,1 1 1,2 0 0,1 0-1,3 34 1,-2-59-248,0 0-1,1 1 1,0-1-1,1 1 1,-1-1 0,1 0-1,0 0 1,0 0-1,0 0 1,1 0-1,0 0 1,0 0 0,0-1-1,7 7 1,-6-6-345,1-2 0,-1 1 0,1-1 0,0 1 0,1-1 0,-1-1 0,0 1 0,1-1 0,-1 0 1,1 0-1,0-1 0,0 1 0,8 0 0,45 0-6254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5.825"/>
    </inkml:context>
    <inkml:brush xml:id="br0">
      <inkml:brushProperty name="width" value="0.025" units="cm"/>
      <inkml:brushProperty name="height" value="0.025" units="cm"/>
    </inkml:brush>
  </inkml:definitions>
  <inkml:trace contextRef="#ctx0" brushRef="#br0">111 1 15535,'0'0'9224,"-52"41"-8070,35-12-226,2 5-255,4 3-64,2 1-193,5 0-320,2-3-32,2-3 0,7-7-32,10-5-1025,4-9-1889,7-6-1475,1-5-4002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6.212"/>
    </inkml:context>
    <inkml:brush xml:id="br0">
      <inkml:brushProperty name="width" value="0.025" units="cm"/>
      <inkml:brushProperty name="height" value="0.025" units="cm"/>
    </inkml:brush>
  </inkml:definitions>
  <inkml:trace contextRef="#ctx0" brushRef="#br0">1 172 15919,'0'0'7880,"11"-5"-6839,8-3-835,0-2 1,-1 0 0,-1-2-1,0 0 1,0 0 0,15-16-1,-8 1-165,-16 18 171,0 0 1,0 1 0,17-13 0,-32 48 833,1-11-738,0 1 0,1 0 0,1 0 0,1 0 1,0 1-1,0 28 0,3-45-294,0 0 1,0-1-1,1 1 1,-1 0-1,0 0 1,1-1-1,-1 1 1,1 0 0,-1-1-1,1 1 1,-1 0-1,1-1 1,0 1-1,-1-1 1,1 1-1,0-1 1,-1 1-1,1-1 1,0 1-1,-1-1 1,1 0-1,0 0 1,0 1-1,0-1 1,-1 0 0,1 0-1,0 0 1,0 0-1,0 0 1,-1 0-1,1 0 1,0 0-1,0 0 1,0 0-1,0 0 1,-1 0-1,1-1 1,0 1-1,1-1 1,35-10-2305,-27 5-811,0-1-1,0 0 1,14-14-1,6-8-10153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6.553"/>
    </inkml:context>
    <inkml:brush xml:id="br0">
      <inkml:brushProperty name="width" value="0.025" units="cm"/>
      <inkml:brushProperty name="height" value="0.025" units="cm"/>
    </inkml:brush>
  </inkml:definitions>
  <inkml:trace contextRef="#ctx0" brushRef="#br0">65 0 16944,'0'0'10746,"-6"9"-9699,-22 27-674,26-33-432,1 0 0,-1-1 0,1 1-1,0 0 1,0 0 0,0 0 0,0-1 0,0 1-1,1 0 1,0 0 0,-1 0 0,1 1 0,0-1-1,0 0 1,1 3 0,-1 13-569,-7 20-28,-3 19 424,7-20-9108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6.908"/>
    </inkml:context>
    <inkml:brush xml:id="br0">
      <inkml:brushProperty name="width" value="0.025" units="cm"/>
      <inkml:brushProperty name="height" value="0.025" units="cm"/>
    </inkml:brush>
  </inkml:definitions>
  <inkml:trace contextRef="#ctx0" brushRef="#br0">1 20 14862,'0'0'11018,"67"4"-9704,-34-4-642,3 0-415,1 0-225,-2-4-32,-9 2-1442,-3-2-1280,-6-2-1891,-5-1-2081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7.267"/>
    </inkml:context>
    <inkml:brush xml:id="br0">
      <inkml:brushProperty name="width" value="0.025" units="cm"/>
      <inkml:brushProperty name="height" value="0.025" units="cm"/>
    </inkml:brush>
  </inkml:definitions>
  <inkml:trace contextRef="#ctx0" brushRef="#br0">87 0 12332,'0'0'14787,"-10"2"-14194,10-2-592,-4 0 30,1 1 1,0-1-1,-1 1 0,1 0 1,0 0-1,-1 0 0,1 0 0,0 0 1,0 1-1,0-1 0,0 1 1,0 0-1,0 0 0,1 0 1,-1 0-1,1 1 0,-1-1 1,1 1-1,0-1 0,0 1 1,0 0-1,0 0 0,0 0 1,1 0-1,-1 0 0,1 0 1,0 0-1,0 1 0,0-1 1,0 0-1,0 5 0,1-7-12,0 1 0,0 0 1,-1-1-1,1 1 0,0 0 0,1 0 0,-1-1 0,0 1 0,0 0 0,1-1 0,-1 1 1,1 0-1,-1-1 0,1 1 0,0-1 0,0 1 0,-1-1 0,1 1 0,0-1 1,1 0-1,-1 1 0,0-1 0,0 0 0,0 0 0,1 0 0,-1 0 0,0 0 1,1 0-1,-1 0 0,3 1 0,-1-1-48,0-1-1,0 1 1,0-1-1,0 0 1,0 1 0,0-1-1,0-1 1,0 1 0,0 0-1,1-1 1,-2 1-1,1-1 1,0 0 0,0 0-1,0 0 1,0-1 0,2-1-1,19-4-1770,-23 7 1753,-1 0 0,1 0 0,-1 0 0,1 0 0,-1 1 0,1-1 0,-1 0 0,1 0 0,-1 1 0,1-1 0,-1 0 0,1 0-1,-1 1 1,1-1 0,-1 1 0,0-1 0,1 0 0,-1 1 0,1-1 0,-1 1 0,0-1 0,0 1 0,1-1 0,-1 2 0,1 2-37,0 1-1,0 0 1,-1 0 0,0 0 0,0 0 0,0-1 0,-1 7 0,0 3 247,0 3 273,-1 0 0,-1 0 0,-10 33-1,11-44-111,0 1-1,-1-1 1,0 1-1,0-1 0,0 0 1,-1 0-1,0 0 0,0-1 1,0 1-1,-1-1 0,1 0 1,-9 6-1,13-10-306,-1-1 0,1 0-1,0 1 1,-1-1 0,1 0 0,-1 1-1,1-1 1,0 0 0,-1 1-1,1-1 1,-1 0 0,1 0 0,-1 0-1,1 0 1,0 1 0,-1-1 0,1 0-1,-1 0 1,1 0 0,-1 0-1,1 0 1,-1 0 0,1 0 0,-1 0-1,1 0 1,-1 0 0,1 0-1,-1-1 1,1 1 0,-1 0 0,1 0-1,-1 0 1,1-1 0,0 1 0,-1 0-1,1-1 1,-1 1 0,1 0-1,0 0 1,-1-1 0,1 1 0,0-1-1,-1 1 1,1 0 0,0-1 0,0 1-1,-1-1 1,1 1 0,0-1-1,0 1 1,0-1 0,0 1 0,0-1-1,-2-31 565,2 25-538,0-15-486,-1 11-524,1 0 1,0 0-1,1 0 1,0 0-1,3-13 1,-3 22 727,0-1 1,-1 1-1,1 0 1,0 0-1,0 0 0,1 0 1,-1 0-1,0 0 1,1 0-1,-1 0 1,1 0-1,-1 0 0,1 1 1,0-1-1,0 1 1,0-1-1,0 1 1,0 0-1,0 0 0,0 0 1,0 0-1,0 0 1,1 0-1,-1 1 1,0-1-1,0 1 0,1-1 1,-1 1-1,5 0 1,10 0-7055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7.609"/>
    </inkml:context>
    <inkml:brush xml:id="br0">
      <inkml:brushProperty name="width" value="0.025" units="cm"/>
      <inkml:brushProperty name="height" value="0.025" units="cm"/>
    </inkml:brush>
  </inkml:definitions>
  <inkml:trace contextRef="#ctx0" brushRef="#br0">16 0 18033,'0'0'10688,"8"2"-9333,25 7-586,-32-8-744,0-1-1,-1 0 1,1 0 0,0 0-1,0 1 1,-1-1-1,1 0 1,-1 1-1,1-1 1,0 1 0,-1-1-1,1 1 1,-1-1-1,1 1 1,-1-1 0,1 1-1,-1-1 1,1 1-1,-1 0 1,0-1 0,1 1-1,-1 0 1,0-1-1,0 1 1,1 0 0,-1-1-1,0 1 1,0 0-1,0 0 1,0-1-1,0 1 1,0 0 0,0 0-1,0-1 1,0 1-1,0 0 1,-1-1 0,1 1-1,0 0 1,0 0-1,-1-1 1,1 1 0,0-1-1,-1 1 1,1 0-1,0-1 1,-1 1-1,0 0 1,-23 26 242,23-26-249,-8 5 3,7-4-21,0 0 0,-1-1 0,1 1 0,0 0 0,0 0 0,0 0 0,0 0 0,0 0 0,0 1 0,1-1 0,-1 1 0,1-1 0,-1 1 0,1-1 0,0 1 0,0 0 0,0 0 0,0 3 0,3-5-42,0-1 0,-1 1 0,1 0 0,0 0 0,0-1 0,0 1 1,0-1-1,0 1 0,0-1 0,0 0 0,0 0 0,0 0 0,0 0 0,0 0 0,3-1 0,0 1-275,35-5-4051,-2-12-3718,-11-2-1539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7.950"/>
    </inkml:context>
    <inkml:brush xml:id="br0">
      <inkml:brushProperty name="width" value="0.025" units="cm"/>
      <inkml:brushProperty name="height" value="0.025" units="cm"/>
    </inkml:brush>
  </inkml:definitions>
  <inkml:trace contextRef="#ctx0" brushRef="#br0">146 0 9321,'0'0'10767,"-2"9"-8124,0 8-1594,0 1 1,1-1-1,1 1 1,0 0-1,5 27 1,-3-25-585,0 0 1,-1 0 0,-1 0 0,-1 0-1,-4 26 1,0-31-467,0 0 0,-1 0 0,-1-1 0,-1 1 0,0-2 1,0 1-1,-2-1 0,-11 13 0,-26 19-6957,29-34-762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0.071"/>
    </inkml:context>
    <inkml:brush xml:id="br0">
      <inkml:brushProperty name="width" value="0.025" units="cm"/>
      <inkml:brushProperty name="height" value="0.025" units="cm"/>
    </inkml:brush>
  </inkml:definitions>
  <inkml:trace contextRef="#ctx0" brushRef="#br0">118 2 15727,'0'0'8579,"-5"12"-7554,-19 41-94,3 1 0,3 1 0,2 0 0,-16 98 0,32-152-916,0 0 1,-1 0 0,1 0 0,0 0 0,0 0-1,0 0 1,0 0 0,0 1 0,0-1 0,0 0-1,0 0 1,0 0 0,0 0 0,1 0-1,-1 0 1,1 0 0,-1 0 0,0 0 0,1 0-1,0 0 1,-1 0 0,1 0 0,-1 0 0,1-1-1,0 1 1,0 0 0,0 0 0,-1-1-1,1 1 1,0 0 0,0-1 0,0 1 0,0-1-1,0 1 1,0-1 0,0 1 0,0-1 0,0 0-1,0 0 1,0 0 0,1 1 0,-1-1-1,0 0 1,0 0 0,0 0 0,0-1 0,0 1-1,0 0 1,0 0 0,0 0 0,0-1 0,0 1-1,0-1 1,0 1 0,0-1 0,1 0-1,6-2 84,0 0-1,-1-1 0,1 0 1,-1 0-1,13-11 0,-10 5-222,0 1 0,0-2 0,-1 1 0,-1-1 0,1-1 0,-2 1 0,0-1 0,11-25 0,-23 51-309,-4 9 307,2 1 0,0-1 0,2 1-1,0 1 1,-1 31 0,6-54 127,0-1 0,0 0 1,0 0-1,0 0 0,0 0 0,0 1 1,0-1-1,1 0 0,-1 0 0,0 0 1,1 0-1,-1 0 0,1 0 0,-1 0 1,1 0-1,-1 0 0,1 0 0,0 0 0,0 0 1,0 0-1,-1 0 0,1 0 0,0-1 1,0 1-1,0 0 0,0-1 0,0 1 1,0-1-1,0 1 0,0-1 0,1 1 1,-1-1-1,0 0 0,0 1 0,0-1 1,0 0-1,0 0 0,1 0 0,-1 0 0,0 0 1,0 0-1,0 0 0,0-1 0,1 1 1,-1 0-1,0-1 0,0 1 0,0-1 1,1 0-1,6-1 175,-1-1 1,0 0-1,0 0 1,-1-1-1,1 0 1,9-7-1,9-12 16,-1-2 0,-2 0-1,0-1 1,-2-1 0,-1 0 0,-1-2-1,-1 0 1,-2-1 0,-1-1 0,-1 0-1,14-55 1,-19 32-192,-28 79 0,-4 15 0,3 1 0,-22 57 0,34-75 0,2 0 0,1 1 0,1 0 0,1 0 0,1 1 0,0 27 0,3-50-15,0-1 1,0 1-1,0-1 1,0 1-1,0-1 1,1 1-1,-1-1 1,0 1-1,1-1 0,-1 1 1,1-1-1,0 0 1,-1 0-1,1 1 1,0-1-1,0 0 1,0 0-1,0 0 0,0 1 1,0-1-1,2 1 1,12 16-531,-40-64-1875,16 32 2640,1 0 0,1-1 0,0 0 0,0 0 1,2 0-1,0-1 0,0 1 0,2-1 0,-3-20 0,7 35-182,-1 0-1,0 0 1,1-1-1,-1 1 0,1 0 1,0 0-1,-1 0 1,1 0-1,0 0 0,-1 0 1,1 0-1,0 1 1,0-1-1,0 0 1,0 0-1,0 1 0,0-1 1,0 0-1,0 1 1,0-1-1,0 1 0,0-1 1,1 1-1,-1 0 1,0-1-1,0 1 1,0 0-1,1 0 0,-1 0 1,0 0-1,2 0 1,50 0-348,-42 1 218,49 2-7131,-29-2-1313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8.310"/>
    </inkml:context>
    <inkml:brush xml:id="br0">
      <inkml:brushProperty name="width" value="0.025" units="cm"/>
      <inkml:brushProperty name="height" value="0.025" units="cm"/>
    </inkml:brush>
  </inkml:definitions>
  <inkml:trace contextRef="#ctx0" brushRef="#br0">75 22 13549,'0'0'8178,"9"-4"-6544,25-12-123,-34 16-1486,0 0 1,0-1 0,1 1 0,-1 0 0,0 0 0,0 0 0,0 0 0,1 0 0,-1 0-1,0 0 1,0 0 0,1 0 0,-1 0 0,0 0 0,0 0 0,1 0 0,-1 0 0,0 0 0,0 0-1,1 0 1,-1 0 0,0 0 0,0 0 0,0 0 0,1 0 0,-1 0 0,0 1 0,0-1-1,1 0 1,-1 0 0,0 0 0,0 0 0,0 0 0,0 1 0,1-1 0,-1 0 0,0 0-1,0 0 1,0 1 0,0-1 0,0 0 0,0 0 0,0 1 0,0-1 0,1 0 0,-1 0 0,0 0-1,0 1 1,0-1 0,0 0 0,0 0 0,0 1 0,0-1 0,0 0 0,0 0 0,0 1-1,-1-1 1,1 0 0,-3 13 587,-8 7 11,0 0 0,-15 17-1,14-19-350,0 1 1,-16 31-1,24-40-216,0-1 1,1 1-1,0 0 0,0 0 1,1 1-1,1-1 0,-1 0 1,2 1-1,-1-1 1,3 20-1,-1-27-108,0 1 1,0 0-1,0 0 1,0-1-1,1 1 1,0-1-1,-1 1 1,1-1-1,0 0 1,1 1-1,-1-1 1,1 0-1,2 2 1,-1-2-248,0 0 0,-1 0 0,1-1 1,0 0-1,1 0 0,-1 0 1,0 0-1,1-1 0,-1 0 1,0 0-1,1 0 0,0 0 0,5 0 1,19 0-5207,1-1-3529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8.732"/>
    </inkml:context>
    <inkml:brush xml:id="br0">
      <inkml:brushProperty name="width" value="0.025" units="cm"/>
      <inkml:brushProperty name="height" value="0.025" units="cm"/>
    </inkml:brush>
  </inkml:definitions>
  <inkml:trace contextRef="#ctx0" brushRef="#br0">0 182 13196,'0'0'15295,"11"-8"-14804,45-33-216,94-91 0,-150 133-273,0-1-1,0 0 1,0 0 0,0 0 0,0 0-1,0 0 1,0 1 0,0-1-1,1 0 1,-1 0 0,0 0 0,0 0-1,0 0 1,0 0 0,0 0-1,0 1 1,0-1 0,0 0 0,1 0-1,-1 0 1,0 0 0,0 0-1,0 0 1,0 0 0,0 0 0,0 0-1,1 0 1,-1 0 0,0 0-1,0 0 1,0 0 0,0 0 0,0 0-1,1 0 1,-1 0 0,0 0-1,0 0 1,0 0 0,0 0 0,0 0-1,1 0 1,-1 0 0,0 0-1,0 0 1,0 0 0,0 0 0,0-1-1,0 1 1,1 0 0,-1 0-1,0 0 1,0 0 0,0 0 0,0 0-1,0 0 1,0-1 0,0 1 0,0 0-1,0 0 1,0 0 0,0 0-1,0 0 1,0 0 0,0-1 0,0 1-1,1 0 1,-1 0 0,-3 17 94,-10 23 123,7-24-190,0 1 0,1-1-1,1 1 1,1-1 0,0 1 0,1 0-1,0 29 1,3-46-179,-1 1 0,0-1 0,0 0-1,1 1 1,-1-1 0,0 0 0,0 0 0,1 1 0,-1-1 0,0 0 0,1 0-1,-1 0 1,0 0 0,1 1 0,-1-1 0,0 0 0,1 0 0,-1 0 0,1 0-1,-1 0 1,0 0 0,1 0 0,-1 0 0,0 0 0,1 0 0,-1 0 0,1 0 0,-1 0-1,0 0 1,1 0 0,-1-1 0,0 1 0,1 0 0,-1 0 0,0 0 0,1 0-1,-1-1 1,16-7-5842,3-10-3889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9.074"/>
    </inkml:context>
    <inkml:brush xml:id="br0">
      <inkml:brushProperty name="width" value="0.025" units="cm"/>
      <inkml:brushProperty name="height" value="0.025" units="cm"/>
    </inkml:brush>
  </inkml:definitions>
  <inkml:trace contextRef="#ctx0" brushRef="#br0">140 0 17296,'0'0'8072,"-27"61"-6374,19-41-705,5 1-513,2 2-384,1 0-32,0-1-416,0-2-1698,0-1-1217,0-5-1378,-2-4-1857,-5-9-1345</inkml:trace>
  <inkml:trace contextRef="#ctx0" brushRef="#br0" timeOffset="1">1 81 14862,'0'0'6790,"71"2"-6597,-42 1-193,7-2-961,-3-1-2723,5 0-3491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9.464"/>
    </inkml:context>
    <inkml:brush xml:id="br0">
      <inkml:brushProperty name="width" value="0.025" units="cm"/>
      <inkml:brushProperty name="height" value="0.025" units="cm"/>
    </inkml:brush>
  </inkml:definitions>
  <inkml:trace contextRef="#ctx0" brushRef="#br0">151 0 14670,'0'0'4041,"-9"0"-1153,8 0-2835,-65 5 3256,62-5-3145,-1 1-1,1 0 1,0 0 0,0 0 0,0 0 0,0 1 0,0-1 0,0 1 0,0 0 0,0 0 0,1 1 0,-1-1 0,1 1 0,-1 0-1,-3 4 1,7-6-161,0-1-1,0 0 0,0 0 0,0 0 0,0 0 0,0 1 0,0-1 0,0 0 1,0 0-1,0 0 0,0 1 0,0-1 0,0 0 0,0 0 0,0 0 0,0 1 1,0-1-1,0 0 0,0 0 0,0 0 0,1 0 0,-1 1 0,0-1 0,0 0 1,0 0-1,0 0 0,0 0 0,1 0 0,-1 0 0,0 0 0,0 1 0,0-1 1,0 0-1,1 0 0,-1 0 0,0 0 0,0 0 0,0 0 0,1 0 0,-1 0 1,0 0-1,0 0 0,0 0 0,0 0 0,1 0 0,-1 0 0,0 0 0,1 0 0,19 1-265,19-3-704,-37 1 947,0 0-1,0 1 1,0-1 0,0 1-1,0 0 1,0 0-1,0 0 1,0 0 0,0 0-1,0 0 1,0 0-1,1 1 1,-1-1 0,0 1-1,0-1 1,0 1 0,-1 0-1,1 0 1,0 0-1,0 0 1,0 0 0,-1 0-1,1 1 1,0-1-1,-1 0 1,1 1 0,-1-1-1,0 1 1,1 0 0,-1-1-1,0 1 1,1 2-1,1 4-38,-1 0-1,-1 1 1,1-1-1,-1 0 1,-1 1-1,0 15 1,0-15 280,-1 0-1,0 0 1,-1 0-1,1 0 1,-2-1-1,1 1 1,-2-1 0,1 1-1,-1-1 1,-7 11-1,9-15-116,0-1 0,0 1 0,-1-1-1,1 0 1,-1 0 0,0 0 0,1-1 0,-2 1-1,1-1 1,0 1 0,0-1 0,-1 0 0,1 0-1,-1-1 1,0 1 0,1-1 0,-1 1 0,0-1-1,0 0 1,0-1 0,0 1 0,0-1-1,0 0 1,0 0 0,-7 0 0,10-1-64,-1 0 0,1 0-1,0 0 1,0-1 0,0 1 0,-1 0 0,1 0 0,0-1 0,0 1-1,1 0 1,-1-1 0,0 1 0,0-1 0,1 1 0,-1-1 0,1 1-1,-1-1 1,1 0 0,0 1 0,0-1 0,-1 0 0,1 1 0,0-1-1,1-3 1,2-42-449,-2 43 158,0 0 0,1 0 0,0 0 0,0 0 0,0 1 0,0-1 0,0 1 0,1-1 0,-1 1 0,1 0 1,0 0-1,0 0 0,5-3 0,28-18-7121,-18 15 982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9.854"/>
    </inkml:context>
    <inkml:brush xml:id="br0">
      <inkml:brushProperty name="width" value="0.025" units="cm"/>
      <inkml:brushProperty name="height" value="0.025" units="cm"/>
    </inkml:brush>
  </inkml:definitions>
  <inkml:trace contextRef="#ctx0" brushRef="#br0">19 1 19282,'0'0'11115,"4"8"-10998,11 25-79,-15-32-51,0 0 0,0 1-1,0-1 1,0 0 0,-1 0 0,1 1 0,0-1 0,-1 0 0,1 0 0,-1 0 0,1 0 0,-1 1 0,1-1 0,-1 0 0,0 0 0,0 0 0,0 0 0,1 0 0,-1 0 0,0-1 0,0 1 0,-2 1 0,-6 11-1106,9-13 1076,1 1-1,-1 0 0,1-1 1,0 1-1,0 0 0,-1-1 0,1 1 1,0-1-1,0 1 0,0-1 1,0 1-1,0-1 0,-1 0 0,1 1 1,0-1-1,0 0 0,0 0 1,0 0-1,0 0 0,0 0 0,0 0 1,1 0-1,8 1-410,0 1 0,0 1 0,-1-1 0,1 1 0,17 9 0,-26-12 456,1 1 0,-1 0 0,0 0 0,0-1 0,0 1 0,0 0 0,0 0 0,0 0-1,0 0 1,0 0 0,0 0 0,0 1 0,-1-1 0,1 0 0,0 0 0,-1 1 0,1-1 0,-1 0 0,1 1 0,-1 1 0,0-1 162,0 0 1,-1 0-1,1 0 1,-1 0 0,0 0-1,1 0 1,-1 0-1,0 0 1,0-1 0,0 1-1,-1 0 1,1-1-1,0 1 1,-1-1 0,1 1-1,-1-1 1,1 1-1,-1-1 1,-1 1 0,-2 2 43,0 1 1,0-2 0,0 1 0,0 0 0,-1-1 0,1 0 0,-1-1-1,0 1 1,0-1 0,0 0 0,0 0 0,0-1 0,-1 0 0,1 0-1,-11 0 1,16-1-350,1-1 0,-1 1 0,1 0 0,0-1 0,-1 1 0,1-1 0,0 1-1,0-1 1,-1 1 0,1-1 0,0 1 0,0-1 0,0 1 0,0-1 0,-1 1-1,1-1 1,0 1 0,0-1 0,0 1 0,0-1 0,0 0 0,0 1 0,0-1-1,1 1 1,-1-1 0,0 1 0,0-1 0,0 1 0,0-1 0,1 1 0,-1-1-1,0 1 1,1-1 0,-1 1 0,0 0 0,1-1 0,10-19-7183,4-1-2792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0.210"/>
    </inkml:context>
    <inkml:brush xml:id="br0">
      <inkml:brushProperty name="width" value="0.025" units="cm"/>
      <inkml:brushProperty name="height" value="0.025" units="cm"/>
    </inkml:brush>
  </inkml:definitions>
  <inkml:trace contextRef="#ctx0" brushRef="#br0">162 0 11627,'0'0'8291,"10"10"-6770,-2-3-1246,0 1 1,0 0-1,0 1 0,-1 0 0,0 0 1,-1 1-1,0 0 0,-1 0 1,0 0-1,0 0 0,-1 1 1,0 0-1,3 20 0,-6-18-28,0 1 0,-2-1-1,1 0 1,-2 1 0,0-1 0,0 0-1,-1 0 1,-1 0 0,0 0-1,-1-1 1,0 0 0,-1 1-1,0-2 1,-12 17 0,7-13-509,-1 1 1,-1-1-1,-24 21 1,20-21-1432,-1-1 0,-37 21 1,15-14-3433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5.779"/>
    </inkml:context>
    <inkml:brush xml:id="br0">
      <inkml:brushProperty name="width" value="0.025" units="cm"/>
      <inkml:brushProperty name="height" value="0.025" units="cm"/>
    </inkml:brush>
  </inkml:definitions>
  <inkml:trace contextRef="#ctx0" brushRef="#br0">97 61 6278,'0'0'9678,"8"-3"-6880,-4 2-2519,34-14 3097,-37 15-3099,1-1 0,-1 0 0,1 0 0,-1 1-1,1-1 1,-1 0 0,0 0 0,0 0 0,0-1 0,1 1-1,-1 0 1,0 0 0,0-1 0,-1 1 0,1 0 0,0-1-1,0 1 1,-1-1 0,1 1 0,-1-1 0,1 1-1,-1-1 1,1 1 0,-1-1 0,0-2 0,0 4-255,-1-1 1,0 0 0,1 1-1,-1-1 1,0 1-1,1-1 1,-1 1 0,0-1-1,0 1 1,0-1 0,1 1-1,-1 0 1,0-1-1,0 1 1,0 0 0,0 0-1,0 0 1,0 0-1,1 0 1,-1 0 0,0 0-1,0 0 1,0 0 0,0 0-1,0 0 1,0 0-1,0 1 1,1-1 0,-1 0-1,0 1 1,0-1 0,0 1-1,-30 12-32,28-9 10,1 0-1,-1-1 1,1 1-1,0 0 1,0 1-1,1-1 1,-1 0-1,1 0 1,0 1-1,0-1 1,-1 9-1,2-12 4,0 1-1,0-1 1,0 0-1,0 1 0,0-1 1,0 1-1,0-1 1,1 1-1,-1-1 0,0 1 1,1-1-1,-1 0 1,1 1-1,0-1 0,-1 0 1,1 0-1,0 1 1,0-1-1,0 0 0,0 0 1,0 0-1,0 0 1,0 0-1,0 0 1,0 0-1,0 0 0,1-1 1,-1 1-1,0 0 1,0-1-1,1 1 0,-1-1 1,1 1-1,-1-1 1,0 0-1,1 1 0,1-1 1,2 0-10,-1 0 1,1 0 0,0 1 0,-1 0-1,1 0 1,-1 0 0,1 0-1,-1 1 1,0 0 0,6 3-1,-8-3-2,0 0 0,0 0-1,-1 0 1,1 0 0,-1 0-1,1 0 1,-1 1 0,0-1-1,0 1 1,0-1 0,0 1-1,0-1 1,-1 1 0,1-1-1,-1 1 1,1 0 0,-1-1-1,0 1 1,-1 4 0,2 2 42,0 22-64,-2 0 0,0-1 0,-8 42 0,8-66 108,-1 1-1,1 0 1,-1 0 0,-1-1-1,1 1 1,-1-1 0,0 0-1,0 0 1,-1 0 0,0 0-1,0 0 1,0-1 0,-1 0-1,0 0 1,0 0 0,0 0-1,0-1 1,-1 0 0,0 0-1,1 0 1,-8 2 0,11-5-62,-1 0 0,1 1 0,-1-1 0,1-1-1,-1 1 1,0 0 0,1-1 0,-1 1 0,0-1 0,0 0 0,1 0 0,-1 0 0,0 0 0,0 0 0,1-1 0,-1 1 0,0-1 0,1 0 0,-1 0 0,1 0 0,-1 0 0,1 0 0,-1-1 0,1 1 0,0-1 0,0 1-1,-1-1 1,1 0 0,0 0 0,1 0 0,-1 0 0,0 0 0,0 0 0,1 0 0,0-1 0,-1 1 0,1-1 0,-2-4 0,2 3 2,0 0 1,0-1-1,0 1 0,0 0 0,1-1 1,0 1-1,0 0 0,0-1 1,0 1-1,1 0 0,-1-1 0,1 1 1,0 0-1,1 0 0,-1-1 1,1 1-1,-1 0 0,1 1 1,1-1-1,-1 0 0,0 0 0,1 1 1,6-7-1,9-5-336,2 1-1,0 0 1,37-18-1,-31 18-1027,43-30 0,-55 31-3767,-5-1-2328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6.276"/>
    </inkml:context>
    <inkml:brush xml:id="br0">
      <inkml:brushProperty name="width" value="0.025" units="cm"/>
      <inkml:brushProperty name="height" value="0.025" units="cm"/>
    </inkml:brush>
  </inkml:definitions>
  <inkml:trace contextRef="#ctx0" brushRef="#br0">1 1 14510,'0'0'13137,"10"5"-11957,3 0-951,1-1-1,0 0 1,0-1 0,0 0-1,0-1 1,1-1-1,-1 0 1,0-1-1,1 0 1,16-4 0,11-3-349,37-4 157,-28 14-5522,-42 1 269,-3-1-3106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9.820"/>
    </inkml:context>
    <inkml:brush xml:id="br0">
      <inkml:brushProperty name="width" value="0.025" units="cm"/>
      <inkml:brushProperty name="height" value="0.025" units="cm"/>
    </inkml:brush>
  </inkml:definitions>
  <inkml:trace contextRef="#ctx0" brushRef="#br0">0 159 6502,'0'0'15823,"58"-1"-15182,-25-16-513,5-2-64,2-3-192,-2-4-833,1 2-865,-11 0-1729,-6-1-3684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0.828"/>
    </inkml:context>
    <inkml:brush xml:id="br0">
      <inkml:brushProperty name="width" value="0.025" units="cm"/>
      <inkml:brushProperty name="height" value="0.025" units="cm"/>
    </inkml:brush>
  </inkml:definitions>
  <inkml:trace contextRef="#ctx0" brushRef="#br0">0 5 11435,'0'0'11883,"51"3"-10378,-13-3-864,6 0-449,2 0-160,2-2 32,-4-1 0,-5 2-480,-7 0-1250,-12 1-544,-13 0-993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1.392"/>
    </inkml:context>
    <inkml:brush xml:id="br0">
      <inkml:brushProperty name="width" value="0.025" units="cm"/>
      <inkml:brushProperty name="height" value="0.025" units="cm"/>
    </inkml:brush>
  </inkml:definitions>
  <inkml:trace contextRef="#ctx0" brushRef="#br0">100 1 17104,'0'0'5424,"2"10"-4314,4 23-508,-2-1-1,-2 1 1,-1-1-1,-1 1 1,-1 0-1,-2 0 1,-2-1-1,-1 0 0,-1 0 1,-2 0-1,-16 40 1,-22 29 562,36-78-638,33-70-305,41-110-221,-39 93 0,47-91 0,-69 152 0,0-1 0,0 1 0,0 0 0,0 0 0,1 0 0,-1 0 0,1 0 0,0 0 0,0 1 0,0-1 0,0 1 0,1 0 0,-1 0 0,0 0 0,1 0 0,5-1 0,-7 2 0,0 1 0,0 0 0,0 0 0,-1 1 0,1-1 0,0 0 0,0 1 0,0-1 0,0 1 0,0-1 0,-1 1 0,1 0 0,0 0 0,0 0 0,-1 0 0,1 0 0,-1 0 0,1 0 0,-1 0 0,1 1 0,-1-1 0,0 1 0,0-1 0,0 1 0,1-1 0,-2 1 0,1 0 0,0-1 0,0 1 0,0 0 0,-1 0 0,1 0 0,-1 0 0,1 2 0,0 1 0,0 0 0,0 0 0,0 0 0,-1 1 0,0-1 0,0 0 0,0 0 0,-1 0 0,1 0 0,-1 0 0,0 0 0,-1 0 0,1 0 0,-1 0 0,0 0 0,0-1 0,-1 1 0,1-1 0,-1 1 0,0-1 0,0 0 0,-1 0 0,1-1 0,-1 1 0,0 0 0,0-1 0,0 0 0,-8 4 0,5-2 0,0 0 0,-1-1 0,1 0 0,-1 0 0,0-1 0,0 0 0,-1-1 0,1 1 0,0-2 0,-1 1 0,0-1 0,1 0 0,-1-1 0,0 0 0,1-1 0,-16-2 0,22 3-134,1-1 0,-1 1 0,1-1 0,-1 1 0,1-1 0,-1 0 0,1 0 0,-1 1 0,1-1 0,0 0 0,0 0 0,-1-1 0,1 1 0,0 0 0,0 0 0,0 0 0,0-1 0,0 1 0,0-1 0,1 1 0,-1-1 0,0 1 0,1-1 0,-1 1 0,1-1 0,-1 1 0,1-1 0,0 0 0,0 1 0,0-1 0,0 1 0,0-1 0,0 0 0,0 1 0,0-1 0,1 0 0,-1 1-1,1-1 1,-1 1 0,2-3 0,0-1-491,0 0 0,0 0-1,1 0 1,0 0 0,0 1-1,0-1 1,0 1 0,0 0-1,1 0 1,0 0-1,5-4 1,16-7-4282,0 1-1,38-15 1,-22 12 3806,-1 2 3279,-2 0 3945,-36 14-5650,0 0 0,1 0 1,-1 1-1,0-1 0,0 1 0,1-1 0,-1 1 0,0 0 0,1 0 0,4 0 0,-6 0-267,-1 1 1,1-1-1,0 0 0,0 0 0,-1 1 0,1-1 1,0 1-1,0-1 0,-1 1 0,1-1 0,0 1 1,-1-1-1,1 1 0,0-1 0,-1 1 0,1 0 0,-1-1 1,1 1-1,-1 0 0,1 1 0,0 4 395,0-1 0,0 0-1,0 1 1,-1-1 0,1 1-1,-2-1 1,0 10 0,0-4-426,-12 50 1763,10-52-1502,1 1 0,-1-1-1,1 1 1,0 15-1,2-23-141,11-16 1126,0-6-1437,-1 0-1,-1 0 1,-1-1 0,0 0-1,-2 0 1,0-1 0,3-28-1,-9 49 7,-2 9-32,0 3 10,0 0 0,1-1 0,0 1 1,1 20-1,0-29 39,0 0 0,0 0 1,0 0-1,1 0 0,-1 0 0,1 0 1,-1 0-1,1-1 0,0 1 0,0 0 1,0-1-1,0 1 0,0 0 0,0-1 0,0 1 1,1-1-1,-1 0 0,0 1 0,1-1 1,-1 0-1,1 0 0,-1 0 0,1 0 1,0 0-1,0 0 0,-1 0 0,1-1 0,0 1 1,0 0-1,0-1 0,0 0 0,-1 1 1,1-1-1,3 0 0,3 0 5,0-1 0,0 0 0,1 0-1,-1-1 1,0 0 0,0 0 0,-1-1 0,1 0 0,0 0 0,-1-1 0,0 0-1,0 0 1,0 0 0,0-1 0,-1-1 0,0 1 0,0-1 0,0 0-1,-1 0 1,0 0 0,0-1 0,0 0 0,-1 0 0,0 0 0,0 0-1,-1-1 1,0 0 0,4-15 0,-7 23-11,0 0 0,0 0 0,-1 1 0,1-1 0,0 0 0,0 0 0,0 1 0,0-1 0,0 0 0,0 0 0,-1 0 0,1 1 0,0-1 0,0 0 0,0 0 0,0 0 0,-1 0 0,1 0 0,0 1 0,0-1 0,0 0 0,-1 0 0,1 0 0,0 0 0,0 0 0,-1 0 0,1 0 0,0 0 0,0 0 0,-1 0 0,1 0 0,0 0 0,0 0 0,-1 0 0,1 0 0,0 0 0,0 0 0,-1 0 0,1 0 0,0 0 0,0 0 0,0 0 0,-1 0 0,1-1 0,0 1 0,0 0 0,0 0 0,-1 0 0,1 0 0,0-1 0,0 1 0,0 0 0,0 0 0,-1 0 0,1-1 0,0 1 0,0 0 0,0 0 0,0 0 0,0-1 0,0 1 0,0 0 0,0 0 0,0-1 0,0 1 0,0 0 0,0 0 0,0-1 0,0 1 0,-9 11 0,1 0 0,0 0 0,1 1 0,0 0 0,1 0 0,1 1 0,0-1 0,0 1 0,1 1 0,1-1 0,0 0 0,1 1 0,-1 13 0,3-25 0,0-1 0,1 0 0,-1 0 0,0 0 0,0 0 0,0 0 0,1 0 0,-1 0 0,1 0 0,-1 0 0,0 0 0,1 0 0,0 0 0,-1 0 0,1 0 0,0 0 0,-1 0 0,1-1 0,0 1 0,0 0 0,0 0 0,0-1 0,-1 1 0,1-1 0,0 1 0,0-1 0,0 1 0,0-1 0,1 1 0,-1-1 0,0 0 0,0 0 0,0 0 0,0 1 0,0-1 0,0 0 0,0 0 0,0 0 0,0-1 0,1 1 0,-1 0 0,0 0 0,1-1 0,3 0 0,1 0 0,-1 0 0,0-1 0,0 0 0,0 0 0,0 0 0,8-6 0,-1 0 0,0-1 0,-1 0 0,0 0 0,-1-1 0,0-1 0,-1 0 0,0 0 0,0-1 0,-1 0 0,-1 0 0,0-1 0,-1 0 0,0 0 0,3-15 0,-32 89 0,0-5 0,20-45-70,0 0-1,0 0 1,1 1-1,0 15 1,2-27-40,0 0 0,0 0 1,0 0-1,0 1 1,0-1-1,0 0 0,0 0 1,0 0-1,0 0 0,0 1 1,0-1-1,0 0 1,0 0-1,0 0 0,0 0 1,0 1-1,0-1 1,0 0-1,0 0 0,1 0 1,-1 0-1,0 0 0,0 0 1,0 1-1,0-1 1,0 0-1,0 0 0,1 0 1,-1 0-1,0 0 0,0 0 1,0 0-1,0 0 1,1 0-1,-1 0 0,0 0 1,0 0-1,0 0 1,0 0-1,1 0 0,-1 0 1,0 0-1,0 0 0,0 0 1,0 0-1,1 0 1,-1 0-1,0 0 0,0 0 1,0 0-1,0 0 0,0 0 1,1 0-1,-1 0 1,0 0-1,0 0 0,0-1 1,10-6-5315,3-9-2973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1.170"/>
    </inkml:context>
    <inkml:brush xml:id="br0">
      <inkml:brushProperty name="width" value="0.025" units="cm"/>
      <inkml:brushProperty name="height" value="0.025" units="cm"/>
    </inkml:brush>
  </inkml:definitions>
  <inkml:trace contextRef="#ctx0" brushRef="#br0">0 46 13645,'0'0'5509,"61"6"-3843,-19-6-417,9-2-673,3-7-479,5-1-258,-3-2-2593,-5-6-3524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5.534"/>
    </inkml:context>
    <inkml:brush xml:id="br0">
      <inkml:brushProperty name="width" value="0.025" units="cm"/>
      <inkml:brushProperty name="height" value="0.025" units="cm"/>
    </inkml:brush>
  </inkml:definitions>
  <inkml:trace contextRef="#ctx0" brushRef="#br0">6 40 5381,'0'0'23975,"11"-6"-23377,-8 5-565,59-24 483,-58 23-492,1 1 0,0-1 0,0 1 0,0 0 0,0 1 0,0-1 0,0 1 0,0 0 0,0 0 1,0 1-1,1-1 0,-1 1 0,9 3 0,-14-4-24,1 1 0,-1-1 0,1 0 1,0 1-1,-1-1 0,1 0 0,-1 1 1,1-1-1,-1 1 0,1-1 0,-1 0 0,1 1 1,-1 0-1,1-1 0,-1 1 0,0-1 0,1 1 1,-1-1-1,0 1 0,0 0 0,1-1 0,-1 1 1,0 0-1,0-1 0,0 1 0,0 0 0,0-1 1,0 1-1,0 1 0,-11 19 59,-23 10 132,-11-4 53,-7 5 372,52-31-616,0-1 1,0 0 0,0 1 0,0-1-1,1 1 1,-1-1 0,0 0-1,0 1 1,0-1 0,0 0 0,0 1-1,1-1 1,-1 0 0,0 1 0,0-1-1,0 0 1,1 0 0,-1 1 0,0-1-1,1 0 1,-1 0 0,0 1 0,0-1-1,1 0 1,-1 0 0,0 0-1,1 0 1,-1 1 0,0-1 0,1 0-1,-1 0 1,1 0 0,-1 0 0,0 0-1,1 0 1,-1 0 0,0 0 0,1 0-1,-1 0 1,1 0 0,-1 0-1,0 0 1,1-1 0,32 7 32,-16-4-24,-13-1-12,1 1-1,-1-1 1,1 1-1,-1 0 0,0 0 1,0 1-1,0-1 1,0 1-1,0 0 0,0 0 1,-1 0-1,0 0 1,1 0-1,-1 1 1,5 7-1,-7-9 3,0 1 0,0-1-1,0 1 1,0 0 0,0-1 0,0 1 0,-1 0 0,1-1 0,-1 1-1,0 0 1,0 0 0,0-1 0,0 1 0,0 0 0,-1 0 0,1-1-1,-1 1 1,0 0 0,0-1 0,0 1 0,0 0 0,0-1-1,0 0 1,-1 1 0,1-1 0,-1 0 0,0 0 0,-2 3 0,-2 1 47,0 0-1,0 0 1,0 0 0,0-1 0,-1 0 0,0 0 0,0-1 0,-1 0 0,1 0 0,-1-1 0,0 0 0,0 0 0,0-1 0,0 0 0,0 0 0,0-1 0,-14 0 0,19-3-675,11-4-1000,11-4-3096,-1 4-1056,2-1-1826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6.221"/>
    </inkml:context>
    <inkml:brush xml:id="br0">
      <inkml:brushProperty name="width" value="0.025" units="cm"/>
      <inkml:brushProperty name="height" value="0.025" units="cm"/>
    </inkml:brush>
  </inkml:definitions>
  <inkml:trace contextRef="#ctx0" brushRef="#br0">0 342 13741,'0'0'11841,"1"11"-10683,30 176 2029,4 27-1399,-29-195-1557,3-31 87,7-41 167,-15 48-467,191-653-18,-186 616-251,4 41-11098,-1 0 2514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7.872"/>
    </inkml:context>
    <inkml:brush xml:id="br0">
      <inkml:brushProperty name="width" value="0.025" units="cm"/>
      <inkml:brushProperty name="height" value="0.025" units="cm"/>
    </inkml:brush>
  </inkml:definitions>
  <inkml:trace contextRef="#ctx0" brushRef="#br0">1 109 8360,'0'0'6080,"10"-1"-4355,105-4 1331,113 12-1,-7 0-2750,76-11-192,187 2 132,320 2 37,-505-4 909,221-15-107,-55-6 1035,-361 15-1670,199-25-75,-258 27-269,1 3 0,68 0 0,-118 37 1122,-10-4-19,-18 46 81,31-70-1293,0 1-1,0 0 1,0-1-1,0 1 1,0 0-1,1 0 1,0 0-1,0-1 1,1 1 0,-1 0-1,1 0 1,0-1-1,2 9 1,-2-12-225,0 0 0,-1 0 1,1 0-1,0 0 1,-1 0-1,1 0 1,0 0-1,0 0 0,0 0 1,0 0-1,0 0 1,0-1-1,0 1 1,0 0-1,0-1 0,0 1 1,1-1-1,-1 1 1,0-1-1,0 0 0,2 1 1,14 0-6242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8.946"/>
    </inkml:context>
    <inkml:brush xml:id="br0">
      <inkml:brushProperty name="width" value="0.025" units="cm"/>
      <inkml:brushProperty name="height" value="0.025" units="cm"/>
    </inkml:brush>
  </inkml:definitions>
  <inkml:trace contextRef="#ctx0" brushRef="#br0">1 198 6726,'0'0'15343,"8"-6"-13731,52-44 403,86-92 1,-144 144-1873,-1 0 1,-1-1 0,1 1 0,0 0-1,0 0 1,-1 0 0,1 0 0,-1-1-1,1 1 1,-1 0 0,0 0 0,0 0-1,0 0 1,0 0 0,0 0 0,-1 3-1,2 50 8,-5 22 47,15-77-6887,3-5-374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9.271"/>
    </inkml:context>
    <inkml:brush xml:id="br0">
      <inkml:brushProperty name="width" value="0.025" units="cm"/>
      <inkml:brushProperty name="height" value="0.025" units="cm"/>
    </inkml:brush>
  </inkml:definitions>
  <inkml:trace contextRef="#ctx0" brushRef="#br0">96 1 17809,'0'0'6022,"-58"61"-3524,42-36-800,3 2-706,8-1-479,2-1-353,3-1-128,0-5 0,3-3-32,2-2-384,-3-5-929,1-5-898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9.646"/>
    </inkml:context>
    <inkml:brush xml:id="br0">
      <inkml:brushProperty name="width" value="0.025" units="cm"/>
      <inkml:brushProperty name="height" value="0.025" units="cm"/>
    </inkml:brush>
  </inkml:definitions>
  <inkml:trace contextRef="#ctx0" brushRef="#br0">0 29 19122,'0'0'10634,"74"-5"-10602,-44 2-833,0 0-1505,0-1-1217,-3 1-993,-5-2-1314,-3-1-1505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9.972"/>
    </inkml:context>
    <inkml:brush xml:id="br0">
      <inkml:brushProperty name="width" value="0.025" units="cm"/>
      <inkml:brushProperty name="height" value="0.025" units="cm"/>
    </inkml:brush>
  </inkml:definitions>
  <inkml:trace contextRef="#ctx0" brushRef="#br0">145 1 4548,'0'0'20484,"-5"1"-18888,-31 14 904,35-14-2412,-1 0-1,0 1 1,1-1-1,-1 0 1,1 1 0,-1-1-1,1 1 1,0-1 0,0 1-1,-1 0 1,1-1-1,0 1 1,0 0 0,1 0-1,-1 0 1,0 0 0,1-1-1,-1 1 1,1 0-1,-1 3 1,4-3-113,0-1-1,0-1 1,0 1 0,0 0-1,0-1 1,0 0-1,0 1 1,1-1 0,-1 0-1,0-1 1,4 0 0,26-9-2232,-16 3 1028,-18 29 1117,-8 9 693,2 1 1,1 0 0,1 0 0,0 40 0,5-69-508,0 0-1,0 0 1,0 0-1,-1 1 1,1-1-1,-1 0 1,0 0-1,0 0 1,0 0-1,0 0 1,-1 0-1,1 0 1,-1 0-1,0-1 1,0 1 0,0 0-1,0-1 1,0 0-1,0 1 1,-4 2-1,4-5-30,0 1 0,-1 0 0,1-1 0,0 1 0,-1-1 0,1 1 0,0-1 0,-1 0 0,1 0 0,0 0 0,-1-1 1,1 1-1,0 0 0,-1-1 0,1 0 0,0 1 0,0-1 0,0 0 0,-1 0 0,1 0 0,0-1 0,0 1 0,1 0 0,-1-1 0,0 1 0,0-1 0,1 0 0,-4-3 0,1 1-44,-1-1 1,1 0-1,0 0 1,0 0-1,0-1 1,1 1-1,0-1 1,0 0-1,0 0 0,1 0 1,-3-9-1,5 13-8,0 0 0,-1 0 0,1 0-1,0 0 1,0 0 0,0-1 0,1 1-1,-1 0 1,0 0 0,1 0 0,0 0-1,-1 0 1,1 0 0,0 0 0,0 0 0,0 0-1,0 1 1,0-1 0,1 0 0,-1 0-1,0 1 1,1-1 0,-1 1 0,1-1-1,0 1 1,0 0 0,-1 0 0,1 0-1,0 0 1,0 0 0,0 0 0,0 0 0,0 1-1,0-1 1,0 0 0,0 1 0,3 0-1,42-9-3783,-20 5-1227,0-2-2305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0.317"/>
    </inkml:context>
    <inkml:brush xml:id="br0">
      <inkml:brushProperty name="width" value="0.025" units="cm"/>
      <inkml:brushProperty name="height" value="0.025" units="cm"/>
    </inkml:brush>
  </inkml:definitions>
  <inkml:trace contextRef="#ctx0" brushRef="#br0">0 201 17969,'0'0'13640,"9"-2"-13486,1 0-175,-1 0-1,0-1 0,1 0 0,-2-1 0,1 0 1,0 0-1,-1-1 0,0 0 0,0-1 0,0 0 1,12-12-1,-20 18 14,0 0 0,0 0 0,0-1 0,0 1 0,0 0 0,1 0 0,-1 0 0,0-1 0,0 1 0,0 0 0,0 0 0,0-1 0,0 1 0,1 0 0,-1 0 0,0 0 0,0 0 0,0-1 0,0 1 0,1 0 0,-1 0 0,0 0 0,0 0 0,0 0 0,1 0 0,-1 0 0,0-1 0,0 1 0,1 0 0,-1 0 0,0 0 0,0 0 0,1 0 0,-1 0 0,0 0 0,0 0 0,1 0 0,-1 0 0,0 0 0,0 1 0,0-1 0,1 0 0,-1 0 0,0 0 0,0 0 0,1 0 0,-1 0 0,0 0 0,0 1 0,0-1 0,0 0 0,1 0 0,-1 0 0,0 0 0,0 1 0,-3 18-106,-15 31 174,17-46-87,-13 42-78,15-27-4076,7-23-3309,2-11 657</inkml:trace>
  <inkml:trace contextRef="#ctx0" brushRef="#br0" timeOffset="1">220 0 14446,'0'0'9897,"23"66"-8872,-13-46-352,-7 5-97,-3 2-320,0 7-159,-7 1-65,-17 4-97,-5 1-1152,-7 0-480,-1-5-385,-2-10-1025,1-7-2819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0.705"/>
    </inkml:context>
    <inkml:brush xml:id="br0">
      <inkml:brushProperty name="width" value="0.025" units="cm"/>
      <inkml:brushProperty name="height" value="0.025" units="cm"/>
    </inkml:brush>
  </inkml:definitions>
  <inkml:trace contextRef="#ctx0" brushRef="#br0">153 1 13805,'0'0'11381,"-4"13"-11263,-64 121 85,10-26 774,54-101-877,1 1-1,0 0 1,0-1 0,1 1 0,-1 0 0,2 0 0,-1 0 0,1 0 0,0 1-1,1-1 1,0 0 0,2 16 0,0-18-102,-1-1-1,1 0 1,1 1-1,-1-1 1,1 0-1,0-1 1,0 1-1,0 0 1,0-1 0,1 0-1,0 0 1,0 0-1,0 0 1,0 0-1,1-1 1,-1 0-1,1 0 1,0 0-1,10 4 1,-2-2-775,1 0 0,0 0 1,0-1-1,1-1 0,18 2 0,26-1-6088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1.733"/>
    </inkml:context>
    <inkml:brush xml:id="br0">
      <inkml:brushProperty name="width" value="0.025" units="cm"/>
      <inkml:brushProperty name="height" value="0.025" units="cm"/>
    </inkml:brush>
  </inkml:definitions>
  <inkml:trace contextRef="#ctx0" brushRef="#br0">0 1 18353,'0'0'1570,"0"2"-769,0 14-481,3 4-288,8 0-1249,-1 0-1602,5-1-3651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1.284"/>
    </inkml:context>
    <inkml:brush xml:id="br0">
      <inkml:brushProperty name="width" value="0.025" units="cm"/>
      <inkml:brushProperty name="height" value="0.025" units="cm"/>
    </inkml:brush>
  </inkml:definitions>
  <inkml:trace contextRef="#ctx0" brushRef="#br0">154 1 15278,'0'0'9706,"-10"5"-8938,3-1-625,0 0-1,0 1 0,0-1 1,0 2-1,1-1 1,0 1-1,0 0 0,1 0 1,0 0-1,0 1 0,0-1 1,1 1-1,0 1 0,-5 10 1,-1 6 222,1 0-1,1 1 1,1 0 0,1 0 0,1 1-1,1 0 1,2 0 0,0 29 0,2-52-409,0 0 0,0-1 0,1 1 0,-1-1 0,1 1 0,-1-1 0,1 1 0,0-1 0,0 0 1,0 1-1,0-1 0,0 0 0,1 0 0,-1 1 0,1-1 0,0 0 0,-1-1 0,1 1 0,0 0 0,0 0 0,0-1 0,0 1 1,0-1-1,1 0 0,-1 1 0,0-1 0,1 0 0,-1-1 0,1 1 0,4 1 0,-2-1-509,0 0 0,1-1 0,-1 0-1,0 0 1,1 0 0,6-1 0,31-12-6892,-12-7-2591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1.646"/>
    </inkml:context>
    <inkml:brush xml:id="br0">
      <inkml:brushProperty name="width" value="0.025" units="cm"/>
      <inkml:brushProperty name="height" value="0.025" units="cm"/>
    </inkml:brush>
  </inkml:definitions>
  <inkml:trace contextRef="#ctx0" brushRef="#br0">1 165 10378,'0'0'14040,"10"-4"-12796,16-11-755,0-2 0,-2 0 1,0-1-1,-1-1 0,35-38 1,-39 40-293,-19 17-190,0 0-1,0 0 0,0 0 0,0 0 1,1 0-1,-1-1 0,0 1 0,0 0 1,0 0-1,0 0 0,0 0 0,0 0 1,1 0-1,-1 0 0,0 0 0,0 0 1,0 0-1,0 0 0,0 0 1,0 0-1,1 0 0,-1 0 0,0 0 1,0 0-1,0 0 0,0 0 0,0 1 1,0-1-1,0 0 0,1 0 0,-1 0 1,0 0-1,0 0 0,0 0 0,0 0 1,0 0-1,0 0 0,0 0 1,0 1-1,0-1 0,0 0 0,1 0 1,-1 0-1,0 0 0,0 0 0,0 0 1,0 0-1,0 1 0,0-1 0,0 0 1,0 0-1,0 0 0,0 0 0,0 0 1,0 1-1,0-1 0,0 0 1,0 0-1,0 0 0,0 0 0,0 0 1,0 0-1,-1 0 0,1 1 0,-14 38 882,7-21-693,1-5 208,2 0 0,-1 1 0,2 0 0,0 0 0,-3 23 0,6-37-401,0 1 1,0-1-1,0 1 0,0-1 1,0 1-1,0-1 0,1 0 1,-1 1-1,0-1 0,0 1 1,0-1-1,0 0 0,0 1 1,1-1-1,-1 0 0,0 1 1,0-1-1,0 0 0,1 1 1,-1-1-1,0 0 0,1 1 1,-1-1-1,0 0 0,1 0 1,-1 1-1,0-1 0,1 0 1,-1 0-1,0 0 0,1 1 1,-1-1-1,1 0 0,-1 0 1,1 0-1,20-4-734,16-16-2538,16-28-6505,-27 20 3033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1.989"/>
    </inkml:context>
    <inkml:brush xml:id="br0">
      <inkml:brushProperty name="width" value="0.025" units="cm"/>
      <inkml:brushProperty name="height" value="0.025" units="cm"/>
    </inkml:brush>
  </inkml:definitions>
  <inkml:trace contextRef="#ctx0" brushRef="#br0">68 0 10730,'0'0'9433,"-6"10"-7410,-2 2-1044,1 1-1,1 0 1,-1 0-1,2 0 1,0 0-1,-4 20 0,-4 73 1092,12-77-11325,1-45 4509,0-5-1147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2.347"/>
    </inkml:context>
    <inkml:brush xml:id="br0">
      <inkml:brushProperty name="width" value="0.025" units="cm"/>
      <inkml:brushProperty name="height" value="0.025" units="cm"/>
    </inkml:brush>
  </inkml:definitions>
  <inkml:trace contextRef="#ctx0" brushRef="#br0">0 23 15086,'0'0'10154,"70"9"-8905,-42-9-480,2 0-545,0 0-224,-3-4-416,1-1-1346,-4-1-1473,-4-1-1570,-3-2-2594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2.689"/>
    </inkml:context>
    <inkml:brush xml:id="br0">
      <inkml:brushProperty name="width" value="0.025" units="cm"/>
      <inkml:brushProperty name="height" value="0.025" units="cm"/>
    </inkml:brush>
  </inkml:definitions>
  <inkml:trace contextRef="#ctx0" brushRef="#br0">154 0 8680,'0'0'15439,"-10"6"-13683,5-3-1664,-54 33 2440,56-34-2404,1-1 0,-1 1 0,1 0 0,0-1 0,0 1 0,0 0 0,0 0 0,0 0 0,1 1 0,-1-1 0,1 0 0,-1 1 0,1-1 0,0 1 0,0 0 0,0-1 0,0 1 0,0 0 0,0-1 0,1 1 0,0 0 0,-1 0 0,1 0 0,1 4 0,1-4-180,0-1-1,0 0 1,1 0 0,0 0-1,-1 0 1,1 0-1,0-1 1,0 1 0,4 1-1,17 10-1008,-21-10 1021,0 1-1,0-1 1,0 1 0,-1 0 0,1-1 0,-1 1 0,0 0-1,0 0 1,0 1 0,0-1 0,-1 0 0,0 1 0,0-1-1,0 1 1,0-1 0,-1 1 0,1-1 0,-1 1-1,-1-1 1,1 1 0,-1-1 0,1 1 0,-1-1 0,0 1-1,-1-1 1,-2 7 0,2-6 147,0-1 1,0 1-1,0-1 0,-1 0 0,0 0 0,0 0 1,0-1-1,0 1 0,0-1 0,-1 1 1,1-1-1,-1 0 0,0 0 0,0-1 1,0 1-1,0-1 0,-1 0 0,1 0 1,-1 0-1,1-1 0,-1 0 0,0 0 1,1 0-1,-10 1 0,12-3-84,1 1-1,0 0 1,-1-1 0,1 1-1,0-1 1,0 0 0,0 1-1,0-1 1,0 0 0,0 0-1,0 0 1,0 0-1,0 0 1,0 0 0,0 0-1,0 0 1,0 0 0,1 0-1,-1 0 1,1-1 0,-1 1-1,1 0 1,-1 0 0,1-1-1,0 1 1,-1 0 0,1-1-1,0 1 1,0 0-1,0-1 1,0 1 0,0 0-1,0-1 1,1-1 0,-1-4 21,0 1 0,1-1 0,0 0 0,0 0 0,4-11 0,-2 12-394,0 1-1,0-1 1,1 0 0,-1 1-1,1 0 1,0 0-1,1 0 1,0 0 0,-1 1-1,1-1 1,1 1 0,-1 1-1,1-1 1,7-3-1,5-2-1575,0 2-1,1 0 1,27-6-1,-32 10-3096,-2 0-118</inkml:trace>
  <inkml:trace contextRef="#ctx0" brushRef="#br0" timeOffset="1">259 124 5830,'0'0'26291,"7"4"-25746,-4-3-525,-2-1-13,1 1 1,0-1 0,-1 1-1,1 0 1,-1 0-1,1 0 1,-1 0 0,0 0-1,1 0 1,-1 0-1,0 0 1,1 0 0,1 3-1,-3-3-8,-1 1 0,1-1 0,0 1 0,0-1 0,0 1 0,-1-1 0,1 0 0,-1 1 0,1-1 0,-1 0 0,0 1 0,1-1 0,-1 0 0,0 0-1,0 0 1,0 0 0,0 0 0,0 0 0,0 0 0,0 0 0,0 0 0,0 0 0,-2 1 0,-6 6 1,4-5 0,0 1 0,1 0 0,0 0 0,0 0 0,0 0 0,0 1 0,1-1 0,0 1 0,0 0 0,0 0 0,0 0 0,-3 11 0,7-16-7,-1 1 0,0 0 0,0 0 0,1 0 0,-1 0 0,1-1 0,-1 1 0,1 0 0,-1 0 0,1-1 0,0 1 0,-1 0 0,1-1 0,0 1 0,-1 0 0,1-1 0,0 1 0,0-1 0,-1 1 0,1-1 0,0 0 0,0 1 1,0-1-1,0 0 0,0 0 0,0 0 0,-1 1 0,1-1 0,0 0 0,0 0 0,0 0 0,0 0 0,0-1 0,1 1 0,36-2-1463,-33 1 573,-1 0 0,1-1-1,-1 0 1,0 1-1,0-2 1,0 1 0,0 0-1,0-1 1,4-3 0,13-13-6513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3.061"/>
    </inkml:context>
    <inkml:brush xml:id="br0">
      <inkml:brushProperty name="width" value="0.025" units="cm"/>
      <inkml:brushProperty name="height" value="0.025" units="cm"/>
    </inkml:brush>
  </inkml:definitions>
  <inkml:trace contextRef="#ctx0" brushRef="#br0">125 0 17040,'0'0'6502,"-2"51"-4388,2-32-512,2 1-641,6 1-353,-3 0-255,0 3-225,-5 3-96,0 3 32,-7 5 0,-11 2-64,-4 1 64,-3 1-480,-1-7-2275,1-9-3459,5-10-11531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3.469"/>
    </inkml:context>
    <inkml:brush xml:id="br0">
      <inkml:brushProperty name="width" value="0.025" units="cm"/>
      <inkml:brushProperty name="height" value="0.025" units="cm"/>
    </inkml:brush>
  </inkml:definitions>
  <inkml:trace contextRef="#ctx0" brushRef="#br0">54 0 10122,'0'0'16501,"5"10"-15076,-2-4-1228,-1-3-112,0 1 0,0-1 0,-1 1 0,1-1 0,-1 1 1,0 0-1,0 0 0,0-1 0,-1 1 0,1 0 0,-1 0 1,0 0-1,0 0 0,0 0 0,-1 0 0,1 0 1,-1 0-1,-1 4 0,-21 49 880,14-38-771,1 0 0,1 1-1,1 0 1,0 0 0,2 0 0,-4 40 0,8-58-266,0-1-1,0 1 1,0 0-1,0-1 1,1 1 0,-1-1-1,1 1 1,-1 0-1,1-1 1,0 1 0,-1-1-1,1 1 1,0-1-1,0 0 1,0 1-1,0-1 1,0 0 0,0 1-1,1-1 1,-1 0-1,0 0 1,0 0-1,1 0 1,-1 0 0,1-1-1,-1 1 1,1 0-1,-1-1 1,1 1 0,0-1-1,-1 1 1,4-1-1,5 2-1305,0-2-1,0 1 0,0-1 1,14-2-1,-18 1 439,35-4-5776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3.875"/>
    </inkml:context>
    <inkml:brush xml:id="br0">
      <inkml:brushProperty name="width" value="0.025" units="cm"/>
      <inkml:brushProperty name="height" value="0.025" units="cm"/>
    </inkml:brush>
  </inkml:definitions>
  <inkml:trace contextRef="#ctx0" brushRef="#br0">0 200 17809,'0'0'10986,"13"-6"-9875,12-7-1002,0-1 1,-1-1-1,0-2 0,-2 0 1,0-1-1,-1-2 1,31-35-1,-29 31-119,-23 24 8,1 0 0,-1 0 0,0 0 0,0 0 1,0 0-1,1 0 0,-1 0 0,0 0 0,0 0 0,0 0 0,1 0 0,-1 0 1,0 0-1,0 0 0,0 0 0,1 0 0,-1 0 0,0 0 0,0 1 0,0-1 0,0 0 1,1 0-1,-1 0 0,0 0 0,0 0 0,0 1 0,0-1 0,0 0 0,0 0 0,1 0 1,-1 0-1,0 1 0,0-1 0,0 0 0,0 0 0,0 0 0,0 0 0,0 1 0,0-1 1,0 0-1,0 0 0,0 0 0,0 1 0,0-1 0,0 0 0,0 0 0,0 0 0,0 1 1,0-1-1,0 0 0,0 0 0,0 0 0,0 1 0,0-1 0,0 0 0,-1 0 1,1 0-1,0 1 0,-17 56-119,10-40 224,-7 21-91,9-25 58,0 0 0,0 0 0,1 0 0,1 0 0,0 1 0,0 17 0,3-31-151,0 0 0,1 1 0,-1-1 0,1 0 0,-1 0-1,1 0 1,-1 0 0,1 1 0,-1-1 0,1 0 0,-1 0 0,1 0 0,0 0 0,-1 0-1,1 0 1,-1-1 0,1 1 0,-1 0 0,1 0 0,-1 0 0,1 0 0,-1-1 0,1 1-1,-1 0 1,0 0 0,1-1 0,-1 1 0,1 0 0,-1-1 0,0 1 0,1 0 0,-1-1-1,18-10-3957,3-9-2997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4.217"/>
    </inkml:context>
    <inkml:brush xml:id="br0">
      <inkml:brushProperty name="width" value="0.025" units="cm"/>
      <inkml:brushProperty name="height" value="0.025" units="cm"/>
    </inkml:brush>
  </inkml:definitions>
  <inkml:trace contextRef="#ctx0" brushRef="#br0">140 1 14958,'0'0'7111,"-36"52"-4581,28-32-1088,1 0-385,3 1-481,1 1-416,3 1-96,0-3-384,0 0-1410,0-4-992,0-5-1378,0-4-288</inkml:trace>
  <inkml:trace contextRef="#ctx0" brushRef="#br0" timeOffset="1">0 104 11723,'0'0'12172,"49"0"-11628,-20 0-416,0-2-128,5-1-1761,0-2-1635,-4 0-2177,1-3 3395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4.638"/>
    </inkml:context>
    <inkml:brush xml:id="br0">
      <inkml:brushProperty name="width" value="0.025" units="cm"/>
      <inkml:brushProperty name="height" value="0.025" units="cm"/>
    </inkml:brush>
  </inkml:definitions>
  <inkml:trace contextRef="#ctx0" brushRef="#br0">153 1 9513,'0'0'9940,"-8"2"-6892,5-2-2828,-50 17 3787,51-17-3808,0 1-1,0 0 1,0 0-1,0 0 1,-1 0-1,2 0 1,-1 0-1,0 1 0,0-1 1,0 1-1,0-1 1,1 1-1,-1 0 1,1-1-1,-1 1 1,1 0-1,0 0 0,0 0 1,0 0-1,0 0 1,0 0-1,0 1 1,0 2-1,2-4-184,-1 0 1,1-1-1,0 1 1,0-1-1,0 1 0,0-1 1,0 1-1,0-1 0,0 1 1,0-1-1,0 0 1,0 0-1,0 1 0,0-1 1,0 0-1,0 0 0,1 0 1,-1 0-1,0 0 1,0-1-1,0 1 0,0 0 1,0 0-1,0-1 0,0 1 1,2-2-1,32-7-82,-33 8 85,1 0-124,1-1 0,-1 1 0,1 0 0,0 0 0,-1 0 0,1 0 0,7 0 0,-10 1 77,0 1 1,0-1-1,-1 0 1,1 1-1,0-1 1,0 1-1,0-1 1,-1 1-1,1 0 0,0-1 1,0 1-1,-1 0 1,1-1-1,-1 1 1,1 0-1,-1 0 1,1-1-1,-1 1 1,1 0-1,-1 0 0,0 0 1,1 0-1,-1 0 1,0 0-1,0 0 1,0 0-1,1-1 1,-1 1-1,0 0 0,0 0 1,-1 0-1,1 0 1,0 0-1,0 2 1,-3 15 177,0 0 1,-2-1-1,1 1 1,-2-1-1,-1 0 1,0 0-1,-1 0 1,0-1-1,-1-1 1,-13 17-1,19-29-98,1 0 0,-1 1-1,0-1 1,0 0 0,0-1-1,0 1 1,-1-1 0,1 1-1,-1-1 1,0 0 0,1 0-1,-8 2 1,10-4-38,-1 1 1,1-1-1,0 0 0,0 0 0,-1 0 0,1 0 1,0 0-1,0 0 0,-1-1 0,1 1 1,0 0-1,0-1 0,0 1 0,-1-1 0,1 1 1,0-1-1,0 1 0,0-1 0,0 0 1,0 0-1,0 1 0,0-1 0,0 0 0,0 0 1,1 0-1,-1 0 0,0 0 0,0 0 0,1 0 1,-1 0-1,1 0 0,-1-1 0,1 1 1,-1 0-1,1 0 0,0 0 0,0-1 0,-1 1 1,1 0-1,0 0 0,0-1 0,0 1 1,1 0-1,-1-2 0,-1-4-374,1 0 0,-1 0 0,1 0 0,1 1 0,-1-1-1,1 0 1,0 0 0,1 1 0,0-1 0,0 1 0,0-1 0,4-6 0,-2 8-226,-1 0 1,1 0-1,0 1 0,0 0 1,1 0-1,-1 0 0,1 0 1,0 1-1,0-1 0,0 1 1,0 1-1,0-1 0,1 1 1,7-3-1,8-2-8984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2.105"/>
    </inkml:context>
    <inkml:brush xml:id="br0">
      <inkml:brushProperty name="width" value="0.025" units="cm"/>
      <inkml:brushProperty name="height" value="0.025" units="cm"/>
    </inkml:brush>
  </inkml:definitions>
  <inkml:trace contextRef="#ctx0" brushRef="#br0">148 0 11275,'0'0'10879,"-10"10"-9549,4-5-1108,-36 32 857,39-34-919,0 0 0,1-1 0,-1 1 1,1 0-1,0 1 0,0-1 0,0 0 1,0 1-1,1-1 0,-1 1 0,1-1 1,0 1-1,0 0 0,-1 3 0,3-5-149,-1-1-1,1 0 0,0 1 1,-1-1-1,1 1 0,0-1 1,0 0-1,0 0 0,0 1 0,0-1 1,0 0-1,0 0 0,0 0 1,1 0-1,-1 0 0,0-1 1,1 1-1,-1 0 0,0-1 1,1 1-1,-1 0 0,2-1 0,45 16-250,-30-10-45,-12-4 284,-1 0-1,1 1 0,0 0 1,-1 0-1,0 0 0,1 1 1,-1-1-1,8 10 0,-12-12 22,0 0-1,0 0 1,0 0-1,0 1 1,0-1-1,-1 0 0,1 1 1,0-1-1,-1 1 1,1-1-1,-1 1 0,0-1 1,1 1-1,-1-1 1,0 1-1,0-1 1,0 1-1,0-1 0,0 1 1,0-1-1,-1 1 1,1-1-1,0 1 0,-1-1 1,1 1-1,-1-1 1,1 0-1,-1 1 0,0-1 1,0 0-1,0 1 1,1-1-1,-1 0 1,0 0-1,-1 0 0,1 0 1,0 0-1,0 0 1,0 0-1,-1 0 0,0 1 1,-8 5 280,-1-1-1,0 0 1,1 0 0,-2-1 0,1 0 0,-1-1-1,1 0 1,-1-1 0,0-1 0,0 1-1,0-2 1,-21 1 0,32-2-456,-1 0 0,1-1-1,-1 1 1,1 0 0,-1-1 0,1 1 0,0-1-1,-1 1 1,1-1 0,0 0 0,0 1 0,-1-1-1,1 0 1,0 0 0,0 0 0,0 0 0,0 0 0,0 0-1,0 0 1,0 0 0,0-1 0,1 1 0,-1 0-1,0 0 1,1-1 0,-1 1 0,1-1 0,-1 1-1,1 0 1,0-1 0,-1 1 0,1-1 0,0 1-1,0-1 1,0 1 0,0-1 0,0 1 0,1 0 0,-1-1-1,1-2 1,0-1-1216,0-1 0,0 1 0,1-1-1,0 1 1,0 0 0,0 0 0,0 0 0,1 0-1,5-8 1,12-7-10100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5.030"/>
    </inkml:context>
    <inkml:brush xml:id="br0">
      <inkml:brushProperty name="width" value="0.025" units="cm"/>
      <inkml:brushProperty name="height" value="0.025" units="cm"/>
    </inkml:brush>
  </inkml:definitions>
  <inkml:trace contextRef="#ctx0" brushRef="#br0">90 0 15599,'0'0'15401,"0"4"-13874,-2 15-1285,1-18-242,1 0 0,-1 0 0,1 0 0,0 0 0,-1 0 0,1 0 0,0 0 0,0 1 0,0-1 0,0 0 0,0 0-1,0 0 1,0 0 0,0 0 0,0 0 0,1 0 0,-1 1 0,0-1 0,1 0 0,-1 0 0,1 0 0,-1 0 0,1 0 0,-1 0 0,1-1 0,0 1 0,0 0 0,-1 0 0,1 0 0,0-1 0,0 1 0,0 0 0,0-1 0,0 1 0,0 0 0,0-1 0,0 1-1,0-1 1,0 0 0,0 1 0,0-1 0,0 0 0,0 0 0,0 0 0,0 0 0,0 0 0,1 0 0,-1 0 0,1 0 0,10 2 0,-6-2 0,0 1 0,-1 0 0,1 1 0,-1-1 0,0 1 0,1 0 0,6 3 0,-11-4 0,1 0 0,-1 1 0,0-1 0,0 0 0,0 0 0,0 1 0,0-1 0,0 0 0,0 1 0,0-1 0,-1 1 0,1-1 0,0 1 0,-1 0 0,1-1 0,-1 1 0,0 0 0,0-1 0,1 1 0,-1 0 0,0-1 0,0 1 0,-1 0 0,1-1 0,0 1 0,-1 0 0,1-1 0,0 1 0,-1 0 0,-1 1 0,0 2 0,0-1 0,0 1 0,-1-1 0,1 0 0,-1 0 0,0 0 0,-1 0 0,1 0 0,-1-1 0,0 0 0,1 1 0,-1-1 0,-1-1 0,1 1 0,0 0 0,-1-1 0,-7 3 0,2-1 0,0 0 0,-1-1 0,1 0 0,-1-1 0,0 0 0,-21 1 0,31-3-11,0 0-1,1 0 1,-1 1 0,0-1 0,0 0-1,1 0 1,-1 0 0,0 0 0,0 0-1,0 0 1,1 0 0,-1 0-1,0-1 1,0 1 0,1 0 0,-1 0-1,0-1 1,1 1 0,-1 0-1,0-1 1,1 1 0,-1-1 0,0 1-1,1-1 1,-1 1 0,1-1 0,-1 1-1,1-1 1,-1 1 0,1-1-1,-1 0 1,1 1 0,0-1 0,-1 0-1,1 1 1,0-1 0,0 0-1,-1 0 1,1 1 0,0-1 0,0 0-1,0 0 1,0 1 0,0-1 0,0 0-1,0 0 1,0 0 0,0 1-1,0-1 1,1 0 0,-1 0 0,0 1-1,0-1 1,1 0 0,-1 1-1,0-1 1,1 0 0,-1 1 0,2-2-1,1-4-523,1 1-1,-1-1 0,2 1 0,-1 0 0,8-7 0,10-5-6404,3 1-3304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5.371"/>
    </inkml:context>
    <inkml:brush xml:id="br0">
      <inkml:brushProperty name="width" value="0.025" units="cm"/>
      <inkml:brushProperty name="height" value="0.025" units="cm"/>
    </inkml:brush>
  </inkml:definitions>
  <inkml:trace contextRef="#ctx0" brushRef="#br0">139 1 5285,'0'0'20804,"9"10"-18765,-6-5-1895,5 4 109,0 1 0,-1 0 1,0 0-1,0 0 1,-1 1-1,-1 0 0,0 1 1,0-1-1,-1 1 1,-1 0-1,0 0 0,2 13 1,-6-13-207,0-1 0,0 1 0,-1 0 0,0 0 0,-1-1 0,-1 1 0,0-1 0,0 0 0,-1 0 0,-1-1 0,0 1 0,-7 9 0,-41 50-1081,-4-13-3385,26-32-3567,5-10-8382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6.476"/>
    </inkml:context>
    <inkml:brush xml:id="br0">
      <inkml:brushProperty name="width" value="0.025" units="cm"/>
      <inkml:brushProperty name="height" value="0.025" units="cm"/>
    </inkml:brush>
  </inkml:definitions>
  <inkml:trace contextRef="#ctx0" brushRef="#br0">1 29 545,'0'0'22255,"9"-2"-21342,33-7-502,1 1 0,1 3 0,60 0 0,-116 17 924,-2-11-1300,0 1-1,0-2 1,-27-2-1,28 1-58,0 0-1,0 1 1,0 1-1,-22 3 1,35-4 20,1 0-1,-1 0 1,0 0 0,0 0 0,1 1-1,-1-1 1,0 0 0,0 0-1,1 0 1,-1 1 0,0-1 0,0 0-1,0 0 1,1 1 0,-1-1-1,0 0 1,0 1 0,0-1 0,0 0-1,0 0 1,0 1 0,0-1 0,0 0-1,1 1 1,-1-1 0,0 0-1,0 1 1,0-1 0,0 0 0,-1 0-1,1 1 1,0-1 0,0 0-1,0 1 1,0-1 0,0 0 0,0 1-1,0-1 1,0 0 0,-1 0-1,1 1 1,0-1 0,0 0 0,0 0-1,-1 1 1,1-1 0,0 0 0,0 0-1,-1 0 1,1 0 0,0 1-1,0-1 1,-1 0 0,1 0 0,-1 0-1,30 9-6,107-9-1270,-176 10 1265,-11 2-1790,16-9-4081,13-3-4085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8.281"/>
    </inkml:context>
    <inkml:brush xml:id="br0">
      <inkml:brushProperty name="width" value="0.025" units="cm"/>
      <inkml:brushProperty name="height" value="0.025" units="cm"/>
    </inkml:brush>
  </inkml:definitions>
  <inkml:trace contextRef="#ctx0" brushRef="#br0">0 1 7143,'0'0'22453,"52"31"-21396,-23-26-545,3 0-223,0-1-161,0 1-128,-4 0 0,0-3-993,-3-2-2050,-4 0-3715,0-12-6823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8.690"/>
    </inkml:context>
    <inkml:brush xml:id="br0">
      <inkml:brushProperty name="width" value="0.025" units="cm"/>
      <inkml:brushProperty name="height" value="0.025" units="cm"/>
    </inkml:brush>
  </inkml:definitions>
  <inkml:trace contextRef="#ctx0" brushRef="#br0">0 184 2883,'0'0'27354,"13"-3"-26377,27-10-881,-1-1 1,-1-2 0,0-2 0,-1-1-1,-1-2 1,-1-1 0,41-35 0,-92 103-284,6-15 199,2 1 0,0 0 0,3 0 0,-5 63-1,10 0-2723,4-78-4041,10-11-7859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34.803"/>
    </inkml:context>
    <inkml:brush xml:id="br0">
      <inkml:brushProperty name="width" value="0.025" units="cm"/>
      <inkml:brushProperty name="height" value="0.025" units="cm"/>
    </inkml:brush>
  </inkml:definitions>
  <inkml:trace contextRef="#ctx0" brushRef="#br0">1 1 6822,'0'0'9423,"9"8"-7993,7 7-770,1-2 0,1 0-1,0 0 1,1-2 0,0-1-1,33 13 1,47 8-487,2-5-1,137 17 1,-173-35-134,0-4 1,109-6-1,130-30 72,-5 2 55,-245 26 199,6-1 171,1 3 0,0 2 1,75 10-1,-121-8-441,0 1-1,0 0 1,0 1-1,0 0 1,0 2-1,-1 0 1,0 0 0,0 1-1,-1 1 1,0 0-1,0 1 1,-1 0-1,0 1 1,0 1-1,-1 0 1,-1 0-1,18 25 1,-26-32 201,0-1 1,0 0-1,-1 1 1,1 0-1,-1-1 1,0 1-1,0 0 1,0-1-1,-1 1 1,1 0-1,-1 0 1,0 4-1,27-13-12013,-13-6 2988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35.272"/>
    </inkml:context>
    <inkml:brush xml:id="br0">
      <inkml:brushProperty name="width" value="0.025" units="cm"/>
      <inkml:brushProperty name="height" value="0.025" units="cm"/>
    </inkml:brush>
  </inkml:definitions>
  <inkml:trace contextRef="#ctx0" brushRef="#br0">1 311 14542,'0'0'11419,"10"-3"-10560,280-91-55,-35 9-748,-205 70 0,1 2 1,0 2 0,1 2 0,0 3 0,81 1 0,-128 5 19,-1 0 0,1 1 0,-1 0 0,1 0 0,-1 1 0,0-1 0,1 1 0,-1 0 0,0 0 0,0 0 0,0 0 0,-1 1 0,6 4 0,38 46 1037,-40-44-884,0 0 0,0-1 0,1 0 0,0 0 0,1 0 0,9 6 0,-4-6-159,1-1 0,-1-1 0,1 0 0,0-1 0,1-1 1,-1 0-1,1-1 0,27 1 0,8-2 98,72-7-1,-89 2-167,0-1 0,0-3 0,0 0 0,-1-2 0,63-27 0,-72 25 0,0-2 0,-1 0 0,0-1 0,-1-1 0,-1-2 0,0 0 0,-1-1 0,21-25 0,-24 24-3828,-11 9-3651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4.108"/>
    </inkml:context>
    <inkml:brush xml:id="br0">
      <inkml:brushProperty name="width" value="0.025" units="cm"/>
      <inkml:brushProperty name="height" value="0.025" units="cm"/>
    </inkml:brush>
  </inkml:definitions>
  <inkml:trace contextRef="#ctx0" brushRef="#br0">156 31 6726,'0'0'24423,"-11"-6"-24193,-35-18-81,43 24-119,0 0 0,1-1 0,-1 1 0,1 0 0,-1 1 0,1-1 0,-1 0 0,1 1 0,-1-1 0,1 1 0,-1 0 0,1 0 0,0 0 0,-1 0 0,1 0 0,0 1 0,0-1 0,0 1 0,0-1 0,0 1 0,-3 3 0,-1 0 66,1 1 1,1-1-1,-1 1 1,1 0-1,-7 12 1,11-18-97,0 1 0,-1-1 0,1 1 0,-1 0 0,1-1 0,0 1 0,-1 0 0,1-1 0,0 1 0,0 0 0,-1 0 0,1-1 0,0 1 0,0 0 0,0 0 0,0-1 0,0 1 0,0 0 0,0 0 0,0-1 0,0 1 0,1 0 0,-1 0 0,0-1 0,0 1 0,1 0 0,-1 0 0,0-1 0,1 1 0,-1 0 0,1-1 0,0 2 0,1-2 0,-1 1 0,1-1 0,0 1 0,-1-1 0,1 0 0,0 0 0,-1 1 0,1-1 0,0-1 0,-1 1 0,1 0 0,0 0 0,2-1 0,54-20 0,-37 8 0,-16 9 0,-1 1 0,1 0 0,0 0 0,0 1 0,0-1 0,0 1 0,1 0 0,-1 0 0,1 1 0,8-2 0,-13 5 0,0-1 0,0 0 0,0 1 0,0-1 0,0 1 0,0 0 0,0-1 0,-1 1 0,1 0 0,0-1 0,-1 1 0,0 0 0,1 0 0,-1-1 0,0 1 0,0 0 0,0 0 0,0-1 0,-1 4 0,1-2 0,1 5 0,0 30 0,0 1 0,-9 63 0,6-91 0,0 0 0,0-1 0,-1 0 0,0 1 0,-1-1 0,-1 0 0,1-1 0,-1 1 0,-1-1 0,0 0 0,0 0 0,-1-1 0,0 1 0,-12 10 0,17-17 0,0 0 0,0-1 0,0 1 0,0 0 0,0-1 0,0 0 0,-1 1 0,1-1 0,-1 0 0,1 0 0,-1 0 0,1-1 0,-1 1 0,1 0 0,-1-1 0,1 0 0,-1 0 0,0 1 0,-3-2 0,4 1 0,0-1 0,0 0 0,0 0 0,0 0 0,1 0 0,-1-1 0,0 1 0,0 0 0,1-1 0,-1 1 0,1-1 0,-1 0 0,1 1 0,0-1 0,0 0 0,0 0 0,0 0 0,-1-2 0,-3-8 0,1-1 0,1 1 0,0-1 0,1 1 0,0-1 0,1-17 0,0 12 0,0 5 0,0-1 0,2 0 0,-1 1 0,5-21 0,-4 31 0,0-1 0,0 0 0,0 0 0,1 1 0,-1-1 0,1 1 0,0-1 0,0 1 0,1 0 0,-1 0 0,1 0 0,-1 0 0,1 0 0,0 1 0,0-1 0,0 1 0,0 0 0,1 0 0,-1 0 0,5-2 0,13-4-2495,1 1 0,31-6-1,0-1-5003,-20 4-5607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4.462"/>
    </inkml:context>
    <inkml:brush xml:id="br0">
      <inkml:brushProperty name="width" value="0.025" units="cm"/>
      <inkml:brushProperty name="height" value="0.025" units="cm"/>
    </inkml:brush>
  </inkml:definitions>
  <inkml:trace contextRef="#ctx0" brushRef="#br0">4 88 16015,'0'0'8862,"12"3"-6487,4 0-1862,1 0-1,-1 0 0,1-2 0,21 0 1,-32-1-451,0-1 1,0 0 0,0 0 0,0 0 0,0-1 0,-1 0 0,1 0 0,6-3 0,-10 4-49,1-1 1,-1 0 0,1 1 0,-1-1 0,0 0 0,0 0 0,0 0 0,0-1 0,0 1 0,0 0-1,0-1 1,-1 1 0,1-1 0,-1 0 0,0 1 0,0-1 0,2-6 0,-3 8 11,0 0 0,0-1 0,0 1-1,1-1 1,-1 1 0,-1 0 0,1-1 0,0 1 0,0-1 0,0 1 0,-1 0 0,1-1 0,-1 1 0,1 0 0,-1-1 0,1 1 0,-1 0 0,0 0 0,0-1 0,1 1 0,-1 0 0,0 0 0,0 0-1,0 0 1,0 0 0,-1 0 0,1 1 0,0-1 0,0 0 0,0 0 0,-1 1 0,1-1 0,0 1 0,-1-1 0,1 1 0,0 0 0,-1-1 0,1 1 0,-1 0 0,1 0 0,0 0 0,-1 0 0,1 0-1,-2 1 1,-4-2 80,0 2 0,0-1 0,1 1-1,-1 0 1,0 0 0,1 0 0,-1 1-1,-8 4 1,5-1-106,0 0 0,1 1 0,0 1 0,0-1 0,1 2 0,-8 7 0,12-12 0,1 1 0,0 0 0,-1 0 0,2 0 0,-1 0 0,0 1 0,1-1 0,0 1 0,0 0 0,0-1 0,1 1 0,0 0 0,0 0 0,0 0 0,0 6 0,1-9-62,1 0 0,-1 0-1,1 1 1,0-1 0,0 0 0,0 0-1,0 0 1,0 0 0,1 0 0,-1 0-1,0-1 1,1 1 0,-1 0 0,1-1-1,0 1 1,0-1 0,0 1 0,0-1 0,-1 0-1,2 0 1,-1 0 0,0 0 0,0 0-1,0 0 1,0-1 0,1 1 0,-1-1-1,0 1 1,3-1 0,10 3-1088,1-1 1,-1-1 0,15 0-1,-1-1-5678,-1 0-2813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5.209"/>
    </inkml:context>
    <inkml:brush xml:id="br0">
      <inkml:brushProperty name="width" value="0.025" units="cm"/>
      <inkml:brushProperty name="height" value="0.025" units="cm"/>
    </inkml:brush>
  </inkml:definitions>
  <inkml:trace contextRef="#ctx0" brushRef="#br0">105 17 12075,'0'0'14937,"-9"1"-14285,3 1-380,0-1 1,0 2 0,0-1 0,1 0-1,-1 1 1,0 0 0,1 1 0,0-1 0,-9 8-1,11-8-168,1-1-1,-1 1 0,1-1 1,-1 1-1,1 0 0,0 0 0,0 0 1,0 0-1,1 0 0,-1 0 1,1 1-1,-1-1 0,1 0 0,0 1 1,1-1-1,-1 1 0,1 0 1,-1-1-1,1 1 0,0-1 0,0 1 1,1 5-1,0-8-103,0 0 0,0 0 0,1 0 0,-1-1 0,0 1 0,0 0 0,0-1 0,1 1 0,-1 0 0,0-1 0,1 1 0,-1-1 0,0 0 0,1 0 0,-1 1 0,1-1 0,-1 0 0,1 0 0,-1 0 0,0 0 0,1-1 0,-1 1 0,3-1 0,36-5 0,-33 2 0,1 1 0,-1-1 0,1 0 0,-1 0 0,0-1 0,-1 0 0,1-1 0,-1 1 0,8-10 0,0-2 0,-1 0 0,16-27 0,-32 86 0,3-40 0,-1-1 0,1 0 0,-1 0 0,1 1 0,0-1 0,0 0 0,0 1 0,-1-1 0,1 0 0,0 1 0,1-1 0,-1 0 0,0 1 0,0-1 0,1 0 0,-1 1 0,0-1 0,1 0 0,-1 0 0,1 0 0,0 1 0,-1-1 0,1 0 0,0 0 0,0 0 0,1 1 0,1-1 0,0 0 0,0-1 0,1 1 0,-1-1 0,0 1 0,1-1 0,-1 0 0,0-1 0,6 0 0,-5 1 0,52-11 0,-43 8 0,-1 1 0,1-1 0,17 1 0,-29 2 0,0 0 0,-1 0 0,1 0 0,-1 0 0,1 1 0,-1-1 0,1 0 0,-1 0 0,1 1 0,-1-1 0,0 0 0,1 0 0,-1 1 0,1-1 0,-1 1 0,0-1 0,1 0 0,-1 1 0,0-1 0,1 1 0,-1-1 0,0 1 0,0-1 0,1 1 0,-1-1 0,0 1 0,0-1 0,0 1 0,0-1 0,0 1 0,0-1 0,1 1 0,-1 0 0,-1-1 0,1 1 0,0-1 0,0 1 0,0-1 0,0 1 0,0-1 0,-1 2 0,-7 31 0,3-15 0,5-17 0,1-1 0,-1 1 0,1-1 0,-1 1 0,1-1 0,-1 1 0,1-1 0,-1 0 0,1 1 0,-1-1 0,1 0 0,0 1 0,-1-1 0,1 0 0,0 0 0,-1 0 0,1 0 0,0 0 0,-1 1 0,1-1 0,0 0 0,-1-1 0,1 1 0,0 0 0,-1 0 0,1 0 0,0 0 0,-1 0 0,1-1 0,0 1 0,0-1 0,23-5 0,-13 1 0,0 0 0,0 1 0,0 0 0,0 1 0,0 0 0,1 0 0,20-1 0,-25 9 0,-7-4 0,0-1 0,0 1 0,1-1 0,-1 1 0,0-1 0,1 0 0,-1 1 0,0-1 0,1 1 0,-1-1 0,1 0 0,-1 0 0,0 1 0,1-1 0,-1 0 0,1 0 0,-1 1 0,1-1 0,-1 0 0,1 0 0,-1 0 0,1 0 0,-1 0 0,2 0 0,117-17 0,-119 17 0,1 0 0,-1 1 0,0-1 0,1 0 0,-1 1 0,0-1 0,0 0 0,0 1 0,1-1 0,-1 1 0,0-1 0,0 0 0,0 1 0,0-1 0,0 1 0,0-1 0,0 1 0,0-1 0,0 1 0,0-1 0,0 0 0,0 1 0,0-1 0,0 1 0,0-1 0,0 1 0,0-1 0,0 0 0,-1 1 0,1-1 0,0 1 0,0-1 0,0 0 0,-1 1 0,1-1 0,0 0 0,-1 1 0,1-1 0,0 0 0,-1 1 0,-10 17 0,10-16-315,0-1-1,0 0 1,0 1 0,0-1-1,1 0 1,-1 1 0,1-1-1,-1 1 1,1-1 0,-1 1-1,1 0 1,0-1 0,0 1 0,-1 1-1,2-2 113,-1-1-1,0 1 1,0-1 0,1 1-1,-1-1 1,0 1 0,1-1-1,-1 1 1,1-1 0,-1 0-1,1 1 1,-1-1-1,0 0 1,1 1 0,-1-1-1,1 0 1,0 1 0,-1-1-1,1 0 1,-1 0-1,1 0 1,-1 1 0,1-1-1,-1 0 1,1 0 0,0 0-1,-1 0 1,1 0 0,-1 0-1,1 0 1,0 0-1,-1-1 1,1 1 0,-1 0-1,1 0 1,-1 0 0,1-1-1,-1 1 1,1 0 0,-1 0-1,1-1 1,15-6-8403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2.446"/>
    </inkml:context>
    <inkml:brush xml:id="br0">
      <inkml:brushProperty name="width" value="0.025" units="cm"/>
      <inkml:brushProperty name="height" value="0.025" units="cm"/>
    </inkml:brush>
  </inkml:definitions>
  <inkml:trace contextRef="#ctx0" brushRef="#br0">36 127 6694,'0'0'5734,"8"0"-2093,2 0-2934,-1-1 0,1 0 0,0 0 0,-1-1 0,1 0 0,-1-1 1,0 0-1,0 0 0,0-1 0,0 0 0,-1-1 0,1 0 1,-1 0-1,10-9 0,-13 9-159,-1 1 1,0-1-1,0 0 0,0-1 0,5-10 1,-8 16-494,-1-1 0,1 0-1,-1 0 1,1 0 0,-1 1 0,0-1 0,1 0 0,-1 0 0,0 0 0,0 0 0,0 0 0,0 0 0,1 1 0,-1-1 0,-1 0 0,1 0-1,0 0 1,0 0 0,0 0 0,0 0 0,-1 0 0,1 1 0,0-1 0,-1 0 0,1 0 0,0 0 0,-1 1 0,1-1 0,-1 0 0,1 0-1,-1 1 1,0-1 0,1 0 0,-1 1 0,0-1 0,1 1 0,-1-1 0,0 1 0,0-1 0,0 1 0,1 0 0,-1-1 0,0 1 0,0 0-1,0 0 1,0-1 0,0 1 0,0 0 0,1 0 0,-3 0 0,-5 0-55,-1 0 0,1 0 0,0 1 0,-1 0 0,1 1 0,0 0 0,0 0 0,0 1 0,0-1 0,1 2 0,-1-1 0,1 1 0,0 0 0,0 1 0,0 0 0,0 0 0,1 0 0,0 1 0,0 0 0,1 0 0,-1 0 0,1 1 0,0 0 0,1 0 0,0 0 0,0 1 0,1-1 0,0 1 0,0 0 0,0 0 0,1 0 0,1 0 0,-1 0 0,0 9 0,3-14 0,-1 0 0,1 1 0,-1-1 0,1 0 0,0 0 0,0 0 0,0-1 0,1 1 0,-1 0 0,1 0 0,-1-1 0,1 1 0,0-1 0,0 1 0,0-1 0,1 0 0,-1 0 0,0 0 0,1 0 0,-1 0 0,1 0 0,0-1 0,-1 1 0,1-1 0,0 0 0,0 0 0,0 0 0,0 0 0,0 0 0,5 0 0,12 2 0,-1 0 0,1-1 0,33-2 0,-37 0 0,52-2-3016,-42-6-3609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5.554"/>
    </inkml:context>
    <inkml:brush xml:id="br0">
      <inkml:brushProperty name="width" value="0.025" units="cm"/>
      <inkml:brushProperty name="height" value="0.025" units="cm"/>
    </inkml:brush>
  </inkml:definitions>
  <inkml:trace contextRef="#ctx0" brushRef="#br0">7 71 6438,'0'0'21177,"8"0"-19719,-1 0-1336,0 0 1,0-1 0,0 1-1,0-2 1,0 1 0,8-3-1,-12 3-108,-1 0 0,0 0 0,0 0 0,0 0 0,0 0 0,-1 0 0,1-1 0,0 1 0,0-1 0,-1 1 0,1-1 0,-1 0 0,1 0 0,-1 1 0,0-1 0,0 0 0,0 0-1,0 0 1,0 0 0,0 0 0,-1-1 0,1 1 0,0 0 0,-1 0 0,0 0 0,0-1 0,0-3 0,0 5 37,0 0 0,-1 1 0,1-1 0,0 0 0,-1 1 0,1-1 0,-1 1 0,1-1 0,-1 1 0,1-1 0,-1 1 0,1-1 0,-1 1 0,0 0 0,1-1 0,-1 1 0,1 0 0,-1-1 0,0 1 0,1 0 0,-1 0 0,0 0 0,0 0 0,1 0 0,-1 0 0,0-1 0,1 2 0,-1-1 0,0 0 0,0 0 0,1 0 0,-1 0 0,0 0 0,1 1 0,-1-1 0,0 0 0,1 0 0,-1 1 0,-1 0 0,-28 11 338,26-8-388,0-1 0,0 1-1,0 0 1,0 0 0,0 0 0,1 0-1,0 1 1,0 0 0,0-1 0,1 1-1,-1 0 1,1 0 0,0 0 0,1 1-1,-1-1 1,1 0 0,0 1 0,0-1-1,1 1 1,0 7 0,0-12-50,1 1 0,0-1 0,0 0 1,0 0-1,0 0 0,0 0 0,0 0 0,0-1 0,0 1 0,0 0 0,0 0 1,0-1-1,1 1 0,-1-1 0,0 1 0,1-1 0,-1 1 0,0-1 1,1 0-1,-1 0 0,0 1 0,1-1 0,-1 0 0,0 0 0,1 0 1,-1-1-1,0 1 0,1 0 0,-1-1 0,3 0 0,2 0-425,-1 0 1,1 0-1,0 0 0,0-1 0,-1 0 1,6-3-1,35-36-9354,-20 15 2418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6.143"/>
    </inkml:context>
    <inkml:brush xml:id="br0">
      <inkml:brushProperty name="width" value="0.025" units="cm"/>
      <inkml:brushProperty name="height" value="0.025" units="cm"/>
    </inkml:brush>
  </inkml:definitions>
  <inkml:trace contextRef="#ctx0" brushRef="#br0">74 0 14189,'0'0'3284,"-7"9"-124,-2 2-2006,2 1-1,-1 0 1,1 0 0,1 0 0,0 1-1,-7 24 1,4 22-118,8-52-1019,1-4 1,0 0 0,0 0-1,0 0 1,0 0-1,0-1 1,0 1-1,1 0 1,0 0-1,-1 0 1,2 2-1,-1-4-10,0 0 0,1 0 0,-1 0 0,0 0 0,0 0 0,1 0 0,-1-1 0,0 1 0,1 0 0,-1-1 0,1 1 0,-1-1 0,1 0 0,-1 1 0,1-1 0,-1 0 0,1 0 0,-1 0 0,1 0 0,-1 0 0,3-1-1,88-6-2723,-91 8 2870,-1-1-1,1 1 0,-1 0 0,0 0 1,1 0-1,-1 0 0,0-1 1,1 1-1,-1 0 0,0 0 1,0 0-1,0 0 0,0 0 1,0 0-1,0 0 0,0 0 0,0-1 1,0 1-1,0 0 0,0 0 1,-1 0-1,1 0 0,0 0 1,-1 0-1,1-1 0,-1 1 1,1 0-1,-1 1 0,0-2-126,1 1 0,-1 0 0,1 0 0,-1-1 0,1 1 0,0 0 0,-1 0 0,1 0 0,0 0 0,0-1 0,0 1 0,0 0 0,0 0 0,0 0 1,0 0-1,0 0 0,0-1 0,0 1 0,0 0 0,0 0 0,1 0 0,-1 0 0,0-1 0,0 1 0,1 0 0,0 1 0,0-2-35,1 0 0,0-1 0,0 1 0,-1 0 1,1-1-1,0 1 0,-1 0 0,1-1 0,-1 0 0,1 1 1,-1-1-1,1 0 0,-1 0 0,1 0 0,-1 0 0,0 0 0,1 0 1,-1-1-1,0 1 0,0 0 0,0 0 0,0-1 0,1-1 1,14-41 23,-4 9 283,-9 34-286,-1 1 0,1 0-1,0 0 1,-1 0 0,1 0-1,0 0 1,-1 0 0,1 1-1,-1-1 1,1 1 0,-1 0-1,4 1 1,0 0-9,0-1-3,0 0 0,0-1 0,0 1 0,0-1 0,0-1 0,0 1 0,-1-1 0,1 0 0,0 0 0,0-1 0,0 1 0,-1-1 0,1-1 0,-1 1 0,0-1 0,8-5 0,-23 47 0,-4 8 0,13-44 0,0 0 0,0 0 0,1 0 0,-1 0 0,1 0 0,0 1 0,0-1 0,0 0 0,0 0 0,1 0 0,-1 0 0,1 0 0,1 4 0,-1-6-93,-1-1 1,0 1-1,1-1 1,-1 1-1,1-1 1,-1 0-1,1 1 1,-1-1-1,1 0 1,-1 0-1,1 1 0,-1-1 1,1 0-1,-1 0 1,1 0-1,-1 0 1,1 1-1,0-1 1,-1 0-1,1 0 0,-1 0 1,1 0-1,-1 0 1,1-1-1,0 1 1,-1 0-1,1 0 1,-1 0-1,1 0 1,-1-1-1,1 1 0,-1 0 1,1 0-1,-1-1 1,1 1-1,-1 0 1,1-1-1,-1 1 1,0-1-1,1 1 0,-1-1 1,1 1-1,-1 0 1,0-1-1,0 1 1,1-1-1,-1 1 1,0-1-1,0 0 1,0 1-1,1-2 0,14-27-10533,-7 5-3755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6.486"/>
    </inkml:context>
    <inkml:brush xml:id="br0">
      <inkml:brushProperty name="width" value="0.025" units="cm"/>
      <inkml:brushProperty name="height" value="0.025" units="cm"/>
    </inkml:brush>
  </inkml:definitions>
  <inkml:trace contextRef="#ctx0" brushRef="#br0">1 0 11819,'0'0'15983,"22"51"-17200,-10-45-2306,2 0-2947,1-3-5574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6.844"/>
    </inkml:context>
    <inkml:brush xml:id="br0">
      <inkml:brushProperty name="width" value="0.025" units="cm"/>
      <inkml:brushProperty name="height" value="0.025" units="cm"/>
    </inkml:brush>
  </inkml:definitions>
  <inkml:trace contextRef="#ctx0" brushRef="#br0">94 0 13613,'0'0'12470,"-8"5"-10286,7-5-2161,-37 23 1633,37-23-1646,-1 1 1,1 0-1,-1 0 1,1 0-1,-1 0 0,1 0 1,0 0-1,-1 1 0,1-1 1,0 0-1,0 1 1,0-1-1,0 1 0,0-1 1,0 1-1,0-1 0,1 1 1,-1 0-1,1-1 1,-1 1-1,1 0 0,-1-1 1,1 1-1,0 0 0,0 0 1,0-1-1,0 3 1,3-2-332,1 0 1,-1-1 0,0 1 0,1-1-1,-1 0 1,1 0 0,0 0 0,-1 0 0,1-1-1,7 1 1,1 1-417,37 17-57,-48-19 866,0 0-1,0 0 1,-1 1 0,1-1 0,0 0-1,-1 1 1,1-1 0,0 0 0,-1 1-1,1-1 1,0 1 0,-1-1 0,1 1-1,-1-1 1,1 1 0,-1 0 0,1-1-1,-1 1 1,0 0 0,1-1 0,-1 1-1,0 0 1,1-1 0,-1 1 0,0 0-1,0 0 1,0-1 0,0 1 0,1 0-1,-1 0 1,0 0 0,0-1 0,-1 1-1,1 0 1,0 0 0,0-1-1,0 1 1,0 0 0,-1 0 0,1-1-1,0 1 1,-1 0 0,1-1 0,0 1-1,-1 0 1,1-1 0,-1 1 0,1-1-1,-1 1 1,1-1 0,-1 1 0,0-1-1,1 1 1,-1-1 0,0 1 0,1-1-1,-1 0 1,0 1 0,1-1 0,-1 0-1,0 0 1,-1 1 0,-7 3 234,-1 0 1,1 0-1,-1 0 0,0-1 1,0-1-1,0 0 1,-1 0-1,1-1 1,-14 0-1,23-1-353,1 0 0,-1 0 0,1 0 0,-1 0 1,1 0-1,-1 0 0,1 0 0,-1 0 0,0 0 0,1 0 0,-1-1 0,1 1 0,-1 0 1,1 0-1,-1 0 0,1-1 0,-1 1 0,1 0 0,0-1 0,-1 1 0,1 0 0,-1-1 1,1 1-1,0-1 0,-1 1 0,1 0 0,0-1 0,-1 1 0,1-1 0,0 1 0,0-1 0,-1 1 1,1-1-1,0 1 0,0-1 0,0 1 0,0-1 0,0 0 0,0 1 0,0-1 0,0 1 1,0-1-1,0 1 0,0-1 0,0 1 0,0-1 0,0 1 0,0-1 0,1 1 0,-1-1 1,1 0-1,-1-1-464,1-1 0,0 1 1,1 0-1,-1 0 0,0 0 1,1 0-1,-1 0 0,1 0 1,-1 0-1,5-3 0,14-6-7315,5 0-3294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7.187"/>
    </inkml:context>
    <inkml:brush xml:id="br0">
      <inkml:brushProperty name="width" value="0.025" units="cm"/>
      <inkml:brushProperty name="height" value="0.025" units="cm"/>
    </inkml:brush>
  </inkml:definitions>
  <inkml:trace contextRef="#ctx0" brushRef="#br0">41 132 9353,'0'0'15567,"-6"9"-14607,3-6-880,-20 34 1192,22-35-1130,0 0 0,0 0 0,0 1 0,0-1 1,0 0-1,0 1 0,1-1 0,-1 0 0,1 1 0,0-1 0,0 1 0,0-1 1,0 1-1,0-1 0,0 0 0,1 1 0,-1-1 0,2 3 0,-1-3-122,0-1 0,0 0 0,1 0 0,-1 0 0,1 1-1,-1-2 1,1 1 0,-1 0 0,1 0 0,-1 0 0,1-1 0,0 1-1,-1-1 1,1 1 0,0-1 0,0 0 0,-1 0 0,1 0 0,0 0-1,0 0 1,-1 0 0,1 0 0,0 0 0,0-1 0,2 0-1,3 0 5,-1-1-1,1 0 1,-1 0-1,0 0 1,10-5-1,-1-3-5,-1-1 0,0 0-1,-1 0 1,-1-2 0,0 1 0,12-17 0,-17 20-37,0-1 1,0 0 0,-1-1-1,0 0 1,-1 1 0,0-2-1,-1 1 1,0 0 0,3-20-1,-7 31 17,0 0-1,0 0 0,0 0 1,0 0-1,0 0 1,0 0-1,0 0 0,0 0 1,-1 1-1,1-1 1,0 0-1,0 0 0,0 0 1,0 0-1,0 0 0,0 0 1,0 0-1,0 0 1,0 0-1,0 0 0,0 0 1,-1 0-1,1 0 1,0 0-1,0 0 0,0 0 1,0 0-1,0 0 0,0 0 1,0 0-1,0 0 1,0 0-1,-1 0 0,1 0 1,0 0-1,0 0 1,0 0-1,0 0 0,0 0 1,0 0-1,0 0 1,0 0-1,-1 0 0,1 0 1,0 0-1,0 0 0,0 0 1,0 0-1,0 0 1,0 0-1,0 0 0,0 0 1,0-1-1,0 1 1,0 0-1,0 0 0,0 0 1,0 0-1,0 0 1,0 0-1,-1 0 0,1 0 1,0 0-1,0-1 0,0 1 1,0 0-1,-11 12 80,-11 15 331,17-19-247,0 0 1,1 0-1,0 1 1,1 0-1,0 0 1,0 0 0,1 0-1,-2 13 1,4-20-156,-1 0-1,1 0 1,0 1 0,0-1 0,0 0 0,0 0 0,0 1 0,0-1 0,1 0 0,-1 0 0,1 1 0,-1-1 0,1 0 0,0 0 0,0 0 0,0 0 0,0 0 0,0 0 0,0 0 0,1-1 0,-1 1 0,1 0 0,-1-1 0,1 1 0,0-1 0,-1 1 0,1-1 0,0 0-1,0 1 1,0-1 0,0 0 0,0-1 0,0 1 0,1 0 0,-1-1 0,0 1 0,0-1 0,0 1 0,4-1 0,5 0-50,-1 0-1,1-1 1,-1-1-1,0 0 1,0 0-1,0-1 1,0 0-1,0 0 1,0-1-1,-1-1 1,1 1-1,-1-2 1,-1 1-1,1-1 1,-1-1-1,0 1 1,0-1-1,-1-1 1,0 1-1,8-12 1,-15 18 321,-9 3 396,2 2-648,-1 1 1,1-1-1,0 1 1,0 1-1,0 0 0,-11 12 1,15-16-24,1 1 0,0 0 0,-1-1-1,1 1 1,0 0 0,1 0 0,-1 0 0,0 1 0,1-1 0,0 0 0,0 0 0,0 1 0,0-1 0,0 1 0,1-1 0,-1 1 0,1-1 0,0 1 0,0-1 0,1 6 0,0-8-119,0 1-1,0-1 1,1 0 0,-1 1 0,0-1-1,1 0 1,-1 0 0,0 0-1,1 0 1,-1 0 0,1 0 0,0 0-1,-1-1 1,1 1 0,0-1-1,-1 1 1,1-1 0,0 1-1,0-1 1,-1 0 0,1 0 0,0 0-1,0 0 1,0 0 0,1-1-1,3 1-586,-1 0-1,1 0 1,-1-1-1,1 0 1,-1 0-1,1-1 1,6-2-1,8-9-5183,1-4-1927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7.561"/>
    </inkml:context>
    <inkml:brush xml:id="br0">
      <inkml:brushProperty name="width" value="0.025" units="cm"/>
      <inkml:brushProperty name="height" value="0.025" units="cm"/>
    </inkml:brush>
  </inkml:definitions>
  <inkml:trace contextRef="#ctx0" brushRef="#br0">54 0 5285,'0'0'23964,"-8"7"-23478,-25 23-134,32-29-342,0 0 0,0-1 0,0 1-1,0 0 1,0 0 0,1 0 0,-1 0 0,0 0-1,1 0 1,-1 0 0,0 0 0,1 0 0,-1 0-1,1 0 1,0 0 0,-1 0 0,1 0 0,0 0-1,0 0 1,0 0 0,-1 1 0,1-1 0,1 0 0,-1 0-1,0 0 1,0 0 0,0 0 0,0 1 0,1-1-1,-1 0 1,1 0 0,-1 0 0,1 0 0,-1 0-1,1 0 1,-1 0 0,1 0 0,0 0 0,-1 0-1,1-1 1,0 1 0,0 0 0,0 0 0,0-1 0,0 1-1,0 0 1,0-1 0,0 1 0,0-1 0,0 1-1,2-1 1,6 4-522,-1-1 0,1-1 0,0 0 1,15 2-1,-21-4-151,0 1 476,1-1 0,-1 1 0,0 0 0,0 0-1,1 0 1,-1 0 0,0 0 0,0 1 0,3 2 0,-5-4 244,-1 0 1,0 0 0,0 0-1,1 0 1,-1 1 0,0-1 0,0 0-1,0 0 1,0 1 0,1-1-1,-1 0 1,0 0 0,0 1-1,0-1 1,0 0 0,0 1-1,0-1 1,0 0 0,0 1 0,0-1-1,0 0 1,0 0 0,0 1-1,0-1 1,0 0 0,0 1-1,0-1 1,0 0 0,0 0 0,0 1-1,0-1 1,0 0 0,-1 1-1,1-1 1,-19 12 2378,-2-3-1761,-19 7 291,14-11-6910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8.465"/>
    </inkml:context>
    <inkml:brush xml:id="br0">
      <inkml:brushProperty name="width" value="0.025" units="cm"/>
      <inkml:brushProperty name="height" value="0.025" units="cm"/>
    </inkml:brush>
  </inkml:definitions>
  <inkml:trace contextRef="#ctx0" brushRef="#br0">37 61 14990,'0'0'11296,"-3"13"-9577,-3 22-1103,-5 31-219,-5 93-1,16-159-391,0 0 0,0 0-1,0 0 1,0 0-1,0 0 1,0 1-1,0-1 1,0 0-1,0 0 1,0 0-1,0 0 1,0 0 0,0 0-1,0 0 1,0 1-1,0-1 1,0 0-1,0 0 1,0 0-1,0 0 1,0 0-1,0 0 1,0 0 0,0 1-1,0-1 1,1 0-1,-1 0 1,0 0-1,0 0 1,0 0-1,0 0 1,0 0-1,0 0 1,0 0 0,1 0-1,-1 0 1,0 0-1,0 0 1,0 0-1,0 0 1,0 0-1,0 0 1,0 0-1,1 0 1,-1 0 0,0 0-1,0 0 1,0 0-1,0 0 1,0 0-1,0 0 1,1 0-1,-1 0 1,0 0-1,0 0 1,0 0 0,0 0-1,0 0 1,11-8 199,5-12-9,-9 7-174,-1 0 0,0 0 0,-1-1 0,-1 0 0,0 0 0,-1 0 0,2-15 0,0-102 96,-5 124-114,-4-11-5,-4 20 60,6 1-34,0-1 0,1 0 1,-1 1-1,1-1 0,0 1 1,0-1-1,0 1 0,0-1 1,-1 6-1,1-4 26,0 0 0,1-1 0,0 1 0,-1 0 0,2 0 0,-1 0 0,0-1 0,1 1 0,0 0 0,-1-1 1,1 1-1,1 0 0,-1-1 0,1 1 0,-1-1 0,1 0 0,0 1 0,0-1 0,0 0 0,1 0 0,5 5 0,-5-6-8,0 0-1,0 0 1,1 0-1,-1-1 1,1 0-1,-1 1 1,1-1-1,0-1 1,-1 1-1,1 0 1,0-1 0,0 0-1,-1 0 1,1 0-1,0 0 1,0 0-1,-1-1 1,1 0-1,0 0 1,-1 0-1,1 0 1,0 0-1,3-3 1,3-2-42,0-1 0,0 0 0,0-1 0,-1 0 0,0 0 0,0-1 0,-1 0 0,0 0 0,-1-1 0,0 0 0,-1-1 0,0 1 0,0-1 0,4-14 0,-27 98 0,10-51 0,2-8 0,0 1 0,1-1 0,1 1 0,0 0 0,1 0 0,1 0 0,1 31 0,0-45 0,1-1 0,-1 1 0,1 0 0,-1 0 0,1-1 0,-1 1 0,1 0 0,0-1 0,-1 1 0,1 0 0,0-1 0,0 1 0,0-1 0,-1 1 0,1-1 0,0 0 0,0 1 0,0-1 0,0 0 0,0 1 0,0-1 0,0 0 0,0 0 0,0 0 0,-1 0 0,1 0 0,0 0 0,0 0 0,0 0 0,0-1 0,0 1 0,0 0 0,1-1 0,33-11 0,-25 4 0,1-1 0,-2 0 0,1-1 0,-2 0 0,1-1 0,-1 0 0,-1 0 0,0-1 0,0 0 0,5-14 0,-21 46 0,2 1 0,0 0 0,2 0 0,0 0 0,1 1 0,0 27 0,4-48-111,0 0 0,1 0-1,-1 0 1,0 0 0,1 0 0,0 0 0,-1 0 0,1 0-1,0 0 1,-1 0 0,1-1 0,0 1 0,0 0 0,0 0-1,-1-1 1,1 1 0,0 0 0,0-1 0,0 1-1,0-1 1,0 0 0,0 1 0,0-1 0,0 0 0,1 1-1,-1-1 1,0 0 0,0 0 0,0 0 0,0 0 0,0 0-1,2 0 1,41-4-9956,-18-4-6241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9.733"/>
    </inkml:context>
    <inkml:brush xml:id="br0">
      <inkml:brushProperty name="width" value="0.025" units="cm"/>
      <inkml:brushProperty name="height" value="0.025" units="cm"/>
    </inkml:brush>
  </inkml:definitions>
  <inkml:trace contextRef="#ctx0" brushRef="#br0">13 29 15983,'0'0'9529,"0"12"-7778,-8 296 2680,8-304-4402,-1 15-47,2-15 128,2-10 217,1-11-343,-1 0-1,0 0 0,-1 0 1,-2-1-1,1 1 0,-2 0 1,-3-19-1,-4 17-109,8 19 122,0 0-1,0 0 0,-1 0 1,1 0-1,0 0 0,-1 0 0,1 0 1,0 0-1,0 0 0,-1 0 1,1 0-1,0 0 0,0 0 0,-1 1 1,1-1-1,0 0 0,0 0 1,-1 0-1,1 0 0,0 1 0,0-1 1,0 0-1,0 0 0,-1 0 1,1 1-1,0-1 0,0 0 1,0 0-1,0 1 0,0-1 0,0 0 1,-1 0-1,1 1 0,0-1 1,0 0-1,0 0 0,0 1 0,0 1 5,0-1 1,-1 1-1,1-1 0,0 1 0,0 0 0,0-1 0,0 1 0,0-1 0,1 1 0,-1-1 0,0 1 0,1-1 0,-1 1 0,1-1 0,0 1 0,-1-1 0,1 1 0,0-1 0,0 0 0,0 1 0,0-1 0,0 0 0,0 0 0,0 0 0,0 0 0,2 1 0,1 1 4,-1-1-1,1 0 1,0 0 0,0 0 0,-1-1 0,1 1 0,0-1 0,1 0-1,-1 0 1,0-1 0,0 1 0,0-1 0,0 0 0,1 0-1,-1 0 1,0 0 0,6-2 0,-4 0 7,0 0 0,0-1 0,0 1 0,-1-1 0,1 0 0,-1-1 0,1 1 0,-1-1 0,-1 0 0,8-8 1,-2 1 4,-1 0 1,0-1 0,-1 0-1,0 0 1,-1-1 0,0 0-1,-1-1 1,-1 1 0,5-18-1,-7 19-25,-1 0 0,0 0-1,0-20 1,-5 28-250,-5 13 151,-4 14 69,0 10 231,1 1-1,2 0 0,2 0 0,1 1 1,-3 66-1,9-99-191,0 0 0,0 0 0,0 0 0,1 0 0,-1 0 0,1 0 0,-1 0 0,1 0 0,0 0 0,0 0 0,0 0 0,0 0 0,0 0 0,0 0 0,0-1 0,1 1 0,-1 0 0,1-1 0,-1 1 0,1-1 0,0 0 0,3 3 0,-2-2 0,1 0 0,0-1 0,1 1 0,-1-1 0,0 0 0,0 0 0,1 0 0,-1 0 0,0-1 0,6 0 0,-9-3 0,-1 0 0,1 0 0,0 0 0,-1 0 0,0 0 0,0 0 0,0 0 0,0 0 0,0 0 0,-1-1 0,1 1 0,-1 0 0,-1-3 0,-28-45 0,23 43 0,2 0 0,-1-1 0,1 0 0,-7-17 0,18 32 0,0 1 0,1-1 0,-1 0 0,1-1 0,1 1 0,-1-1 0,1-1 0,-1 1 0,10 2 0,-8-5-8,-1 0 0,1-1-1,-1-1 1,1 1 0,0-2 0,-1 1-1,1-1 1,-1 0 0,1-1 0,-1 0-1,1 0 1,-1-1 0,0 0 0,0 0 0,0-1-1,-1 0 1,1 0 0,-1-1 0,0 0-1,0 0 1,-1-1 0,0 0 0,8-8-1,-14 13 11,1 1 0,0-1-1,0 0 1,-1 0-1,1 0 1,-1 0-1,1 0 1,0 0-1,-1 0 1,0 0-1,1 0 1,-1 0-1,0 0 1,1-1 0,-1 1-1,0 0 1,0 0-1,0 0 1,0 0-1,0 0 1,0 0-1,-1-2 1,1 2 1,-1 1 0,1-1 0,-1 0 0,0 1 0,1-1 0,-1 0 0,0 1 0,0-1 0,1 1 0,-1-1 1,0 1-1,0 0 0,0-1 0,0 1 0,1 0 0,-1-1 0,0 1 0,0 0 0,0 0 0,0 0 0,-1 0 0,-1 0 4,-1 0 0,1 0 0,-1 0-1,1 1 1,-1-1 0,1 1 0,-1 0-1,1 0 1,0 0 0,0 0 0,-1 1-1,1-1 1,-4 4 0,2-1-7,1 0 0,1 0 0,-1 1 0,1-1 0,0 1 0,0 0 0,0 0 0,0 0 0,1 0 0,0 1 0,0-1 0,0 0 0,1 1 0,0 0 0,0-1 0,0 9 0,1-11 0,0 0 0,0 0 0,1 0 0,-1 0 0,1 0 0,0 0 0,-1 0 0,1 0 0,1-1 0,-1 1 0,0 0 0,1-1 0,-1 1 0,1-1 0,0 1 0,0-1 0,0 0 0,0 1 0,0-1 0,0-1 0,1 1 0,-1 0 0,1 0 0,-1-1 0,1 1 0,0-1 0,-1 0 0,1 0 0,0 0 0,0 0 0,0-1 0,4 1 0,6 1 0,0 0 0,1-1 0,-1-1 0,1 0 0,-1-1 0,0 0 0,1-2 0,-1 1 0,0-1 0,0-1 0,0 0 0,-1-1 0,1-1 0,-1 0 0,0 0 0,15-12 0,-14 8 0,1 0 0,-2-1 0,1-1 0,-2 0 0,1-1 0,-2 0 0,0-1 0,0 0 0,-1-1 0,-1 1 0,0-2 0,9-26 0,-16 37 0,1 1 0,-1-1 0,0 0 0,0 0 0,0 1 0,-1-1 0,1 0 0,-1 0 0,-1-5 0,1 9 0,0 0 0,-1-1 0,1 1 0,-1 0 0,0 0 0,1 0 0,-1-1 0,0 1 0,0 0 0,0 0 0,0 0 0,0 0 0,0 0 0,0 1 0,0-1 0,0 0 0,0 0 0,0 1 0,0-1 0,-1 0 0,1 1 0,0 0 0,0-1 0,-1 1 0,1 0 0,0-1 0,-1 1 0,1 0 0,0 0 0,-1 0 0,1 0 0,-1 0 0,1 0 0,-2 1 0,-1 0 0,-1 0 0,1 0 0,-1 0 0,1 0 0,0 1 0,-1 0 0,1-1 0,0 2 0,0-1 0,0 0 0,1 1 0,-1 0 0,1 0 0,-1 0 0,1 0 0,0 1 0,0-1 0,0 1 0,1 0 0,-1-1 0,1 1 0,0 1 0,0-1 0,0 0 0,0 0 0,1 1 0,-1 6 0,-3 7 0,1-1 0,1 1 0,1 0 0,1 0 0,1 31 0,0-44-59,1 0 0,-1 0 0,1 0 0,1 0 1,-1 0-1,1 0 0,-1 0 0,2 0 0,-1 0 0,0-1 0,1 1 0,0-1 0,0 0 0,0 0 1,1 0-1,-1 0 0,1 0 0,0-1 0,0 0 0,0 0 0,0 0 0,7 3 0,-3-2-342,1 0-1,1 0 0,-1-1 0,0 0 0,1-1 0,-1 0 1,1-1-1,0 0 0,0 0 0,-1-1 0,12-1 1,13-4-8317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0.935"/>
    </inkml:context>
    <inkml:brush xml:id="br0">
      <inkml:brushProperty name="width" value="0.025" units="cm"/>
      <inkml:brushProperty name="height" value="0.025" units="cm"/>
    </inkml:brush>
  </inkml:definitions>
  <inkml:trace contextRef="#ctx0" brushRef="#br0">110 151 17200,'0'0'149,"0"-1"-1,0 0 0,0 1 0,0-1 1,0 1-1,-1-1 0,1 0 0,0 1 1,0-1-1,0 0 0,-1 1 0,1-1 1,0 1-1,-1-1 0,1 1 0,0-1 1,-1 1-1,1-1 0,-1 1 0,1-1 1,-1 1-1,1-1 0,-1 1 0,1 0 1,-1-1-1,1 1 0,-1 0 1,1 0-1,-1-1 0,0 1 0,1 0 1,-1 0-1,0 0 0,1 0 0,-1-1 1,1 1-1,-1 0 0,0 0 0,1 0 1,-1 1-1,0-1 0,1 0 0,-1 0 1,0 0-1,1 0 0,-1 1 0,1-1 1,-2 1-1,-1 0 51,0 0 0,0 0 1,0 0-1,0 1 0,1-1 0,-1 1 0,0 0 1,1 0-1,-3 2 0,-2 3-30,2 1 0,-1 0 0,1 0 0,0 0 0,0 1 0,1 0-1,0 0 1,1 0 0,0 0 0,0 0 0,1 1 0,0-1 0,-1 17 0,4-25-157,-1 0 0,0-1 0,0 1 0,1 0 0,-1 0 0,0-1 0,1 1 0,-1-1 0,0 1-1,1 0 1,-1-1 0,1 1 0,-1-1 0,1 1 0,0-1 0,-1 1 0,1-1 0,-1 1 0,1-1 0,0 0 0,0 1 0,-1-1 0,1 0 0,0 0 0,-1 1 0,1-1 0,0 0 0,0 0 0,-1 0 0,1 0 0,0 0-1,0 0 1,-1 0 0,1 0 0,0 0 0,0-1 0,-1 1 0,1 0 0,0 0 0,-1-1 0,1 1 0,0 0 0,-1-1 0,2 0 0,35-16 235,-20 3-219,-2-1 0,1 0-1,-2-1 1,0-1 0,-1 0 0,-1-1 0,-1 0 0,0-1 0,-1 0 0,-1-1 0,-1 0 0,7-27 0,-12 24 140,-3 15 26,-4 14 68,-4 16-212,2-1-1,0 2 0,2-1 0,0 1 0,1-1 1,2 1-1,0 0 0,5 40 0,-4-61-39,0 1 0,1-1 0,-1 0 0,1 0 0,-1 0 0,1 0 0,0 0 0,0 0-1,0 0 1,0 0 0,0 0 0,1-1 0,-1 1 0,0 0 0,1-1 0,-1 1 0,1-1 0,0 1-1,-1-1 1,1 0 0,0 0 0,0 0 0,0 0 0,0 0 0,0 0 0,0 0 0,0-1 0,0 1-1,0-1 1,0 1 0,1-1 0,-1 0 0,0 0 0,0 0 0,0 0 0,4-1 0,0 0-29,0 0 0,-1 0 0,1 0 0,-1-1 0,1 0 0,-1 0 0,0 0 0,0-1 0,0 1 0,0-1 1,0-1-1,-1 1 0,5-5 0,26-40-410,-33 46 424,0 0 1,-1-1-1,1 1 1,-1-1 0,0 0-1,0 1 1,0-1 0,0 0-1,-1 0 1,1 0-1,-1 0 1,1 1 0,-1-1-1,0 0 1,0 0-1,0 0 1,0 0 0,-2-3-1,2 6-3,0 0 0,-1-1 0,1 1 0,0 0 0,-1 0 0,1 0-1,-1-1 1,1 1 0,0 0 0,-1 0 0,1 0 0,-1 0 0,1 0 0,-1 0 0,1 0-1,0 0 1,-1 0 0,1 0 0,-1 0 0,1 0 0,-1 0 0,1 0 0,0 0 0,-1 0-1,1 0 1,-1 1 0,1-1 0,0 0 0,-1 0 0,1 1 0,0-1 0,-1 0 0,1 0-1,0 1 1,-1-1 0,1 0 0,-1 1 0,-13 12-4,9-7 83,1 0-1,-1 0 1,1 0 0,0 1-1,0-1 1,1 1-1,-1 0 1,2 0 0,-1 0-1,1 1 1,0-1 0,-1 13-1,3-19-58,0 0 0,1-1 0,-1 1-1,0 0 1,1-1 0,-1 1 0,1 0 0,-1-1-1,1 1 1,0 0 0,-1-1 0,1 1 0,-1-1-1,1 1 1,0-1 0,0 0 0,-1 1-1,1-1 1,0 0 0,0 1 0,-1-1 0,1 0-1,0 0 1,0 0 0,0 0 0,-1 0 0,1 0-1,0 0 1,0 0 0,1 0 0,35 0 66,-26 0-47,40-3-422,79-15 0,-85 11 618,-44 7-200,-1-1 0,1 1 0,-1-1 0,1 1 0,-1-1 0,1 0 0,-1 1 0,0-1 0,1 1-1,-1-1 1,0 0 0,0 1 0,1-1 0,-1 0 0,0 0 0,0 1 0,0-1 0,0 0 0,0 1 0,0-1 0,0 0 0,0 1 0,0-1 0,0 0 0,0 0-1,-1 1 1,1-1 0,-1-1 0,-6-25 773,7 23-758,-3-4-42,1 0 0,-1 0 0,2-1 0,-1 1 0,0-13 0,2 19 0,0 1 0,0 0 0,0-1 0,0 1 0,0 0 0,0 0 0,0-1 0,1 1 0,-1 0 0,1 0 0,-1-1 0,1 1 0,-1 0 0,1 0 0,-1 0 0,1 0 0,0 0 0,0 0 0,0 0 0,-1 0 0,1 0 0,0 0 0,0 0 0,0 0 0,0 1 0,1-1 0,-1 0 0,0 1 0,0-1 0,0 1 0,0-1 0,1 1 0,-1 0 0,0-1 0,1 1 0,1 0 0,52-1-2024,16-1-5492,-27-5-3347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1.804"/>
    </inkml:context>
    <inkml:brush xml:id="br0">
      <inkml:brushProperty name="width" value="0.025" units="cm"/>
      <inkml:brushProperty name="height" value="0.025" units="cm"/>
    </inkml:brush>
  </inkml:definitions>
  <inkml:trace contextRef="#ctx0" brushRef="#br0">41 79 16496,'0'-1'152,"0"1"0,-1 0 0,1 0 0,0-1 1,0 1-1,0 0 0,0 0 0,0-1 0,-1 1 1,1 0-1,0 0 0,0-1 0,0 1 0,-1 0 1,1 0-1,0 0 0,0 0 0,-1-1 0,1 1 1,0 0-1,0 0 0,-1 0 0,1 0 0,0 0 1,-1 0-1,1 0 0,0 0 0,0 0 0,-1 0 1,1 0-1,0 0 0,-1 0 0,1 0 0,0 0 0,0 0 1,-1 0-1,1 0 0,-1 0 0,-8 12 1883,-2 21-1320,10-32-464,-1 8-94,0-1 0,0 1 0,0 0 0,1-1 0,1 1-1,-1 0 1,1 0 0,1 0 0,1 11 0,-1-18-119,-1 1 1,1 0-1,0 0 1,0-1-1,1 1 0,-1-1 1,0 1-1,1-1 0,0 1 1,-1-1-1,1 0 1,0 1-1,0-1 0,0 0 1,0-1-1,1 1 1,-1 0-1,0-1 0,1 1 1,-1-1-1,1 0 0,0 1 1,-1-1-1,1 0 1,0-1-1,0 1 0,0-1 1,0 1-1,-1-1 1,1 0-1,4 0 0,2 0-9,0-1 0,1 0 0,-1-1 0,0 0 0,0-1 0,0 0 0,0 0 0,0 0 0,-1-1 0,0-1 0,0 0 0,0 0 0,0 0 0,-1-1 0,1 0 0,-2 0 0,12-14 0,-10 12 55,-1-1-1,0-1 0,-1 1 1,1-1-1,-2 0 1,0 0-1,0-1 0,-1 0 1,0 0-1,-1 0 0,0 0 1,0 0-1,-2-1 0,2-12 1,-4 24-86,1 1 0,0-1 0,0 0 0,0 0 0,-1 0 0,1 0 0,0 0 0,0 1 0,0-1 1,-1 0-1,1 0 0,0 0 0,0 0 0,-1 0 0,1 0 0,0 0 0,0 0 0,-1 0 0,1 0 0,0 0 0,0 0 1,-1 0-1,1 0 0,0 0 0,0 0 0,-1 0 0,1 0 0,0-1 0,0 1 0,-1 0 0,1 0 0,0 0 0,0 0 1,0 0-1,-1-1 0,1 1 0,0 0 0,0 0 0,0 0 0,0 0 0,-1-1 0,1 1 0,0 0 0,0 0 0,0-1 1,0 1-1,0 0 0,0-1 0,-12 25-48,8-6 60,0-1 0,1 1 0,1 0 0,0 0 0,2 0 1,2 24-1,-2-37 9,1-1-1,-1 0 1,1 1 0,1-1 0,-1 0 0,0 0 0,1 0 0,0 0-1,0 0 1,0-1 0,1 1 0,-1-1 0,6 7 0,-5-8 19,-1-1 1,1 1-1,0 0 1,0-1-1,0 1 0,0-1 1,0 0-1,0 0 1,1 0-1,-1-1 1,0 1-1,0-1 0,1 1 1,-1-1-1,0 0 1,0 0-1,1-1 1,-1 1-1,0-1 1,6-1-1,-3 0 32,0-1 0,-1 1 0,1-1-1,-1-1 1,0 1 0,0 0 0,0-1 0,0 0 0,-1-1-1,1 1 1,-1-1 0,0 1 0,0-1 0,4-9 0,3-2 109,-2-1 1,0 0 0,8-26 0,-15 38-180,0-1 0,0 1 0,-1 0 0,1-1 0,-1 0 0,-1 1 0,1-1 0,-1 1 0,0-1 0,0 0 0,-2-8 0,1 12 0,0 0 0,0 0 0,0 0 0,0 0 0,0 0 0,0 0 0,-1 1 0,1-1 0,0 0 0,-1 1 0,0-1 0,1 1 0,-1-1 0,0 1 0,0 0 0,0 0 0,0 0 0,0 0 0,0 0 0,0 0 0,0 0 0,0 1 0,0-1 0,0 1 0,-1 0 0,1-1 0,0 1 0,0 0 0,0 0 0,-4 1 0,5-1-312,-1 0 0,0 0 1,0 0-1,0 1 0,1-1 0,-1 1 0,0-1 0,0 1 1,1 0-1,-1-1 0,1 1 0,-1 0 0,0 0 0,1 0 1,-1 0-1,-1 3 0,2-3 60,0 0 0,1-1 0,-1 1-1,1 0 1,0 0 0,-1 0 0,1 0 0,0 0 0,-1 0 0,1 0 0,0 0-1,0 0 1,0 0 0,0 0 0,0 0 0,0 0 0,0 0 0,0 0 0,1 0-1,-1 0 1,0 0 0,0 0 0,1 0 0,-1 0 0,1 0 0,-1 0 0,1 0-1,-1-1 1,1 1 0,0 0 0,-1 0 0,1 0 0,0-1 0,1 2 0,16 11-7756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3.581"/>
    </inkml:context>
    <inkml:brush xml:id="br0">
      <inkml:brushProperty name="width" value="0.025" units="cm"/>
      <inkml:brushProperty name="height" value="0.025" units="cm"/>
    </inkml:brush>
  </inkml:definitions>
  <inkml:trace contextRef="#ctx0" brushRef="#br0">243 204 5830,'0'0'22068,"-10"-4"-20792,6 2-1202,-1-1 0,0 1-1,-1 0 1,1 0-1,0 1 1,-1 0 0,1-1-1,0 2 1,-1-1 0,1 1-1,-1 0 1,1 0-1,-1 0 1,1 1 0,-1 0-1,1 0 1,0 0 0,-1 1-1,1 0 1,0 0-1,0 0 1,0 0 0,-5 4-1,-2 4-71,0 0 1,1 0-1,1 1 0,-11 14 0,17-20 17,-1 1 0,2 0 0,-1 0 0,0 1 0,1-1-1,1 0 1,-1 1 0,1 0 0,0 0 0,-2 13 0,4-20-17,0 1 0,0-1 0,0 1 0,1-1 0,-1 1 0,0-1 0,0 1-1,1-1 1,-1 1 0,0-1 0,1 1 0,-1-1 0,0 1 0,1-1 0,-1 0 0,1 1 0,-1-1 0,0 0 0,1 1-1,-1-1 1,1 0 0,-1 1 0,1-1 0,-1 0 0,1 0 0,-1 0 0,1 0 0,0 1 0,-1-1 0,1 0-1,-1 0 1,1 0 0,-1 0 0,1 0 0,0 0 0,-1 0 0,1-1 0,-1 1 0,1 0 0,-1 0 0,1 0 0,-1 0-1,1-1 1,-1 1 0,1 0 0,0-1 0,30-12 122,-2-6-46,-2-2 0,0 0 1,-2-2-1,0-1 0,-2-1 0,0-1 1,-2-1-1,-1-1 0,-1 0 1,-2-2-1,21-46 0,-56 126-93,2 0 0,2 1 0,3 1 0,2 0 0,-4 79-1,12-130 14,1 1-1,0 0 0,0-1 1,0 1-1,0-1 0,1 1 1,-1-1-1,0 1 0,1 0 0,-1-1 1,1 1-1,-1-1 0,1 0 1,0 1-1,0-1 0,-1 1 0,1-1 1,0 0-1,0 0 0,0 1 1,0-1-1,1 0 0,-1 0 0,0 0 1,0 0-1,2 0 0,0 0 13,-1 0 0,1-1-1,-1 0 1,1 1-1,0-1 1,-1 0-1,1 0 1,0-1 0,-1 1-1,1-1 1,-1 1-1,1-1 1,-1 0 0,4-1-1,5-2 35,-1-2 0,1 1 0,-1-1 0,0-1 0,-1 1 0,9-9 1,-8 6-36,-1 0 1,0 0 0,0 0-1,-1-1 1,-1-1 0,0 1 0,0-1-1,-1 0 1,0-1 0,-1 1 0,-1-1-1,1 0 1,-2-1 0,0 1 0,0 0-1,1-20 1,-4 31-11,0 1 1,0-1-1,0 1 0,0-1 1,0 0-1,0 1 0,0-1 1,0 0-1,-1 1 0,1-1 1,0 1-1,0-1 0,0 0 1,-1 1-1,1-1 0,0 1 1,-1-1-1,1 1 0,0-1 1,-1 1-1,1-1 0,-1 1 1,1-1-1,0 1 0,-1-1 1,0 1-1,1 0 0,-1-1 1,1 1-1,-1 0 0,1-1 1,-1 1-1,0 0 0,1 0 1,-1 0-1,1 0 0,-1 0 1,0-1-1,1 1 0,-1 0 1,0 0-1,1 0 0,-1 1 1,1-1-1,-1 0 0,0 0 1,1 0-1,-1 0 0,0 1 1,1-1-1,-1 0 0,1 0 1,-1 1-1,1-1 0,-2 1 1,-2 1-9,1 0 0,-1 0 1,0 1-1,1-1 0,0 1 1,-1 0-1,-3 4 0,-53 76 47,55-76-31,1 2 1,-1-1 0,2 0-1,-1 1 1,1 0 0,0 0 0,1 0-1,-3 16 1,5-24-8,0 0 0,0-1 0,0 1 0,0 0 0,1 0 0,-1 0 0,0-1 0,0 1 0,1 0 0,-1 0 0,0-1 0,1 1 0,-1 0 0,1-1 0,-1 1 0,1-1 0,-1 1 0,1 0 0,0-1 0,-1 1 0,1-1 0,-1 1 0,1-1 0,0 0 0,0 1 0,-1-1 0,1 0 0,0 1 0,0-1 0,-1 0 0,1 0 0,0 0 0,0 0 0,0 0 0,0 0 0,37 1 0,-25-2 0,165-19 0,-151 17 0,-31 2 0,0 0 0,1 0 0,-1-1 0,0 1 0,1-1 0,0 0 0,-1 0 0,1 0 0,0 0 0,0 0 0,0-1 0,0 0 0,0 1 0,0-1 0,1 0 0,0 0 0,-1 0 0,-1-6 0,0 3 0,0 1 0,1-1 0,-1-1 0,1 1 0,1 0 0,0-1 0,0 1 0,0-1 0,-2-12 0,6 18 0,0 0 0,0 0 0,0 0 0,0 1 0,0-1 0,0 1 0,0 0 0,0 0 0,1-1 0,-1 1 0,0 0 0,0 1 0,0-1 0,0 0 0,3 1 0,58 19-1490,-51-15 399,0-1 0,0 0 0,0-1 0,14 2 0,14-4-7307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2.177"/>
    </inkml:context>
    <inkml:brush xml:id="br0">
      <inkml:brushProperty name="width" value="0.025" units="cm"/>
      <inkml:brushProperty name="height" value="0.025" units="cm"/>
    </inkml:brush>
  </inkml:definitions>
  <inkml:trace contextRef="#ctx0" brushRef="#br0">121 48 14542,'0'0'6796,"-11"-3"-4565,4 1-1967,1-1-53,-1 1 0,0 0 0,0 1 1,0-1-1,-1 1 0,-6 1 0,12 0-137,0 0-1,0 0 1,0 0 0,0 0-1,0 1 1,1-1 0,-1 1 0,0-1-1,0 1 1,1 0 0,-1 0-1,0 0 1,1 0 0,-1 0 0,1 0-1,-1 0 1,1 0 0,0 1-1,-1-1 1,1 1 0,0-1 0,0 1-1,0-1 1,0 1 0,0 0 0,0-1-1,0 1 1,1 0 0,-1 0-1,1-1 1,-1 1 0,1 4 0,-1-4-14,1 0 0,-1 0 1,1 0-1,0 0 0,-1 1 1,1-1-1,1 0 0,-1 0 1,0 0-1,0 1 0,1-1 1,-1 0-1,1 0 0,0 0 1,0 0-1,0 0 0,0 0 1,0 0-1,0 0 0,0 0 1,0 0-1,1-1 0,-1 1 1,1 0-1,-1-1 0,1 1 1,2 1-1,0-2-48,-1 1-1,1-1 0,-1 0 1,1 0-1,-1 0 1,1-1-1,0 1 1,-1-1-1,1 0 1,0 0-1,-1 0 1,1 0-1,0-1 1,-1 1-1,1-1 1,5-2-1,-2-1-10,-1 0 0,1 0-1,-1 0 1,0-1 0,0 0 0,-1 0-1,1 0 1,-1-1 0,0 0 0,-1 0-1,1 0 1,-1 0 0,-1-1 0,1 0-1,-1 0 1,0 0 0,0 0 0,-1 0 0,0-1-1,1-7 1,-3 14-33,-18 40-85,14-26-187,1 0 1,1 0-1,0 0 1,0 0 0,2 19-1,0-31 45,0 0 0,0 0 1,0 0-1,0 0 0,0 0 0,1 0 0,-1 0 0,0-1 1,1 1-1,-1 0 0,1 0 0,-1 0 0,1 0 0,-1 0 0,1-1 1,0 1-1,-1 0 0,1-1 0,0 1 0,0 0 0,-1-1 0,1 1 1,0-1-1,0 1 0,0-1 0,0 1 0,0-1 0,0 0 1,0 1-1,0-1 0,-1 0 0,1 0 0,0 0 0,0 0 0,0 0 1,0 0-1,0 0 0,0 0 0,0 0 0,0 0 0,0-1 1,1 1-1,15 0-4914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2.581"/>
    </inkml:context>
    <inkml:brush xml:id="br0">
      <inkml:brushProperty name="width" value="0.025" units="cm"/>
      <inkml:brushProperty name="height" value="0.025" units="cm"/>
    </inkml:brush>
  </inkml:definitions>
  <inkml:trace contextRef="#ctx0" brushRef="#br0">68 161 12139,'0'0'3695,"-6"8"-845,-1 1-2158,-1 1-1,2 0 0,-1 1 1,2 0-1,-1 0 0,1 0 1,1 1-1,0-1 0,1 1 1,0 0-1,-1 13 0,4-23-665,0-1 0,0 1 0,1-1 0,-1 0 0,0 1 0,1-1 0,-1 1 0,0-1 0,1 0-1,0 1 1,-1-1 0,1 0 0,0 0 0,0 1 0,0-1 0,0 0 0,0 0 0,0 0 0,0 0 0,0 0 0,0 0 0,0-1 0,0 1-1,1 0 1,-1 0 0,0-1 0,1 1 0,-1-1 0,0 1 0,1-1 0,-1 0 0,1 0 0,-1 1 0,1-1 0,-1 0 0,0 0-1,1 0 1,-1 0 0,1-1 0,2 0 0,1 1-14,0-1 0,0 0 0,0 0 0,0 0 0,-1-1 0,1 0 0,0 0 0,-1 0 0,1 0 0,-1-1 0,6-4 0,-1-2-18,-1-1 0,1 0 0,-1-1 0,-1 0 0,0 0 0,-1 0 1,0-1-1,0 0 0,-1 0 0,4-17 0,-3 5 19,0 0 0,-2-1 0,-1 1 0,0-39 0,-2 62-18,-1 0 1,0 1-1,0-1 1,0 0-1,0 0 1,0 0-1,0 0 0,0 0 1,0 0-1,-1 0 1,1 0-1,0 0 1,0 0-1,-1 0 1,1 0-1,-1 1 1,1-1-1,-1 0 1,1 0-1,-1 0 1,1 1-1,-1-1 1,0 0-1,1 1 1,-3-2-1,2 2-4,0 0 0,0 0 1,0 0-1,0 0 0,0 0 0,0 0 0,0 0 1,0 1-1,0-1 0,0 0 0,0 1 0,0-1 1,0 1-1,0-1 0,0 1 0,0-1 0,0 1 0,-1 1 1,-4 2 11,1 1 0,-1 0 0,1 0 0,1 1 0,-7 8 0,9-12 36,0 1 1,1 0 0,-1 0-1,1 0 1,0 0-1,-1 0 1,1 0 0,1 0-1,-1 0 1,0 0-1,1 0 1,0 1 0,-1-1-1,1 0 1,1 0-1,-1 1 1,0-1-1,1 0 1,0 0 0,0 4-1,1-3-88,1 0 0,-1 0 0,0-1 0,1 1 0,0-1 0,0 1 0,0-1-1,0 0 1,1 0 0,-1 0 0,1-1 0,-1 1 0,7 2 0,-6-2-98,0-1 0,0 0 0,0 1 0,-1 0 0,1 0 0,-1 0 0,1 1 0,-1-1 0,0 1 0,-1-1 0,4 6 0,-5-6 255,0 0-1,0 0 0,0 1 1,0-1-1,0 0 0,-1 1 0,0-1 1,1 0-1,-1 1 0,0-1 1,-1 1-1,1-1 0,-1 0 0,1 1 1,-1-1-1,0 0 0,0 1 1,-1-1-1,1 0 0,-1 0 0,1 0 1,-1 0-1,-3 3 0,-3 10 837,6-8-2902,8-9-8895,9-10-1030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2.925"/>
    </inkml:context>
    <inkml:brush xml:id="br0">
      <inkml:brushProperty name="width" value="0.025" units="cm"/>
      <inkml:brushProperty name="height" value="0.025" units="cm"/>
    </inkml:brush>
  </inkml:definitions>
  <inkml:trace contextRef="#ctx0" brushRef="#br0">89 1 17232,'0'0'3139,"-8"2"-267,6-2-2742,-50 20 2882,51-19-2961,-1 0-1,0 0 1,1 0-1,-1 0 1,1 0-1,-1 0 0,1 1 1,-1-1-1,1 0 1,0 1-1,-1-1 1,1 1-1,0-1 1,0 1-1,0 0 1,0-1-1,1 1 0,-1 0 1,0 0-1,1-1 1,-1 1-1,1 0 1,0 0-1,-1 0 1,1 0-1,0 0 1,0 0-1,0 0 0,1 0 1,-1-1-1,1 3 1,0-2-124,0-1-1,0 0 1,0 1 0,0-1 0,0 0 0,0 0-1,0 0 1,1 0 0,-1 0 0,0 0 0,1 0 0,-1-1-1,1 1 1,-1 0 0,1-1 0,-1 1 0,1-1-1,-1 0 1,1 1 0,0-1 0,1 0 0,46 3-752,-34-2 852,-4 0 97,0 0-1,0 0 0,19 6 1,-29-6-48,-1-1 0,1 0 1,0 0-1,0 1 0,-1-1 1,1 0-1,0 1 0,0-1 1,-1 0-1,1 1 0,0-1 0,-1 1 1,1-1-1,-1 1 0,1 0 1,-1-1-1,1 1 0,-1 0 1,1-1-1,-1 1 0,1 0 1,-1-1-1,0 1 0,0 0 1,1 1-1,-2-1 53,1 1 0,-1-1 1,0 1-1,1-1 0,-1 1 0,0-1 0,0 0 1,0 1-1,0-1 0,-1 0 0,1 0 0,0 0 1,0 0-1,-1 0 0,1 0 0,-1 0 0,1 0 1,-3 1-1,-44 22 923,45-22-1252,-1 0-1,1-1 1,0 0-1,-1 0 1,1 0 0,-1 0-1,1-1 1,-1 1-1,1-1 1,-1 0-1,0 0 1,-5-1-1,8-3-4566,5-9 331,8-6-2744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3.515"/>
    </inkml:context>
    <inkml:brush xml:id="br0">
      <inkml:brushProperty name="width" value="0.025" units="cm"/>
      <inkml:brushProperty name="height" value="0.025" units="cm"/>
    </inkml:brush>
  </inkml:definitions>
  <inkml:trace contextRef="#ctx0" brushRef="#br0">56 1 5285,'0'0'17681,"-3"9"-15818,-16 78 1660,-15 174 0,52-288-2631,-13 15-892,0-1 0,-1 0 0,-1 0 0,0 0 0,-1 0 0,0-1 0,-1 1 0,-1-1 0,-2-19 0,2 53 0,0-18 0,0 0 0,0 0 0,-1 0 0,1 0 0,0 0 0,0 0 0,1 0 0,-1 0 0,0 0 0,1 0 0,-1 0 0,1 0 0,0 0 0,0 0 0,0-1 0,-1 1 0,2 0 0,-1 0 0,0-1 0,0 1 0,0-1 0,1 1 0,-1-1 0,1 1 0,-1-1 0,1 0 0,0 0 0,3 2 0,1 0 0,1 1 0,0-2 0,-1 1 0,1-1 0,1 0 0,-1 0 0,0-1 0,0 0 0,1 0 0,-1-1 0,0 0 0,1 0 0,-1-1 0,0 0 0,1 0 0,7-2 0,9-5 0,1-1 0,-1 0 0,26-16 0,-34 17 0,9-2 0,-24 10 0,-1 0 0,1 1 0,-1-1 0,1 1 0,-1-1 0,1 0 0,-1 1 0,1-1 0,-1 1 0,0-1 0,1 1 0,-1-1 0,0 1 0,0-1 0,1 1 0,-1 0 0,0-1 0,0 1 0,0-1 0,0 1 0,0-1 0,0 1 0,1 0 0,-1-1 0,-1 1 0,1 0 0,0-1 0,0 1 0,0 21 0,0-21 0,-1 1 0,1 0 0,0-1 0,0 1 0,0 0 0,0-1 0,0 1 0,0-1 0,1 1 0,-1 0 0,0-1 0,1 1 0,0-1 0,-1 1 0,1-1 0,0 1 0,-1-1 0,1 1 0,0-1 0,0 0 0,0 1 0,0-1 0,1 0 0,1 2 0,1-2 0,0 0 0,0 0 0,0 0 0,0 0 0,0-1 0,0 0 0,0 0 0,7 0 0,11-2 0,0 0 0,-1-2 0,1-1 0,-1 0 0,0-2 0,38-16 0,-59 23 0,0 0-303,0 1 0,1-1 0,-1 1 0,0-1 0,0 1 0,0-1 0,1 1 0,-1-1 0,0 1 0,0-1 0,1 1 0,-1-1-1,0 1 1,1-1 0,-1 0 0,1 1 0,-1-1 0,0 0 0,1 1 0,-1-1 0,1 0 0,-1 0 0,1 1 0,-1-1 0,1 0 0,-1 0 0,1 0 0,-1 0 0,2 0 0,10 0-5126,3-2-2728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3.870"/>
    </inkml:context>
    <inkml:brush xml:id="br0">
      <inkml:brushProperty name="width" value="0.025" units="cm"/>
      <inkml:brushProperty name="height" value="0.025" units="cm"/>
    </inkml:brush>
  </inkml:definitions>
  <inkml:trace contextRef="#ctx0" brushRef="#br0">78 20 14157,'0'0'14377,"-9"-4"-13886,-29-12-192,37 16-305,-1 0 0,1 0 0,0 0 0,0 0 0,0 0 0,0 1 0,-1-1 0,1 0 0,0 1 0,0-1 0,0 0 1,0 1-1,0-1 0,0 1 0,0 0 0,0-1 0,0 1 0,0 0 0,0 0 0,0-1 0,1 1 0,-1 0 0,0 0 0,0 0 0,1 0 1,-1 0-1,1 0 0,-1 0 0,1 0 0,-1 0 0,1 0 0,0 0 0,-1 1 0,1-1 0,0 0 0,0 0 0,0 0 0,0 0 0,0 1 0,0-1 1,0 0-1,0 0 0,0 0 0,1 0 0,-1 0 0,1 1 0,-1-1 0,0 0 0,1 0 0,0 0 0,-1 0 0,1 0 0,0 0 0,-1 0 1,1-1-1,0 1 0,0 0 0,0 0 0,0 0 0,0-1 0,-1 1 0,3 0 0,43 5-1545,-38-6 1171,0 1 1,0-1-1,0 1 0,-1 1 1,1-1-1,0 1 1,-1 1-1,1-1 0,-1 1 1,0 1-1,0-1 1,8 7-1,-14-10 438,0 1-1,0 0 1,0 0 0,0-1-1,0 1 1,-1 0 0,1 0-1,0 0 1,-1 0 0,1 0 0,0 0-1,-1 0 1,1 1 0,-1-1-1,0 0 1,1 0 0,-1 0-1,0 0 1,0 1 0,0-1 0,0 0-1,0 0 1,0 0 0,0 1-1,0-1 1,-1 2 0,0-1 206,0 0 1,0 0-1,0 0 0,-1 0 1,1 0-1,-1 0 1,1 0-1,-1-1 1,0 1-1,0-1 0,1 1 1,-4 1-1,-4 2 586,1 0 0,-1-1 0,0 0 0,0-1 0,-13 4 0,-13-2-661,17-7-2967,7-8-7216,7-5-8541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4.572"/>
    </inkml:context>
    <inkml:brush xml:id="br0">
      <inkml:brushProperty name="width" value="0.025" units="cm"/>
      <inkml:brushProperty name="height" value="0.025" units="cm"/>
    </inkml:brush>
  </inkml:definitions>
  <inkml:trace contextRef="#ctx0" brushRef="#br0">74 1 15214,'0'0'3081,"-6"13"-946,-5 13-1024,1 1 0,1 0 0,2 1 1,1 0-1,1 0 0,-2 35 0,7-44-811,-3 39 287,2 0 0,15 108 0,-7-148-478,0-26 172,0-30 28,-7 20-209,-1 0 0,0-1 1,-1 1-1,-1 0 0,-1 0 0,-1 0 1,0 0-1,-12-25 0,11 20 104,14 14-606,-5 8 53,1 1 0,-1 0 0,1 0 1,0 1-1,-1-1 0,1 1 0,0 0 0,3 1 1,13 2-2539,31-1-7224,-25-3 1270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4.927"/>
    </inkml:context>
    <inkml:brush xml:id="br0">
      <inkml:brushProperty name="width" value="0.025" units="cm"/>
      <inkml:brushProperty name="height" value="0.025" units="cm"/>
    </inkml:brush>
  </inkml:definitions>
  <inkml:trace contextRef="#ctx0" brushRef="#br0">83 36 11403,'0'0'16938,"-10"1"-16318,7-1-552,0-1 1,0 1-1,0 1 0,1-1 1,-1 0-1,0 1 0,0 0 1,0-1-1,1 1 1,-1 0-1,0 0 0,1 1 1,-1-1-1,0 0 0,1 1 1,0 0-1,-1 0 1,1-1-1,0 1 0,0 1 1,0-1-1,0 0 1,1 0-1,-1 1 0,0-1 1,1 1-1,0-1 0,0 1 1,-1 0-1,2-1 1,-1 1-1,0 0 0,0 0 1,1 0-1,0-1 1,-1 1-1,1 0 0,0 0 1,0 0-1,1 0 0,0 5 1,0-7-61,-1 0 1,1 0 0,-1 0 0,1 0-1,0 1 1,-1-1 0,1 0-1,0-1 1,0 1 0,0 0-1,0 0 1,0 0 0,0 0-1,0-1 1,0 1 0,0 0-1,0-1 1,0 1 0,0-1-1,1 1 1,-1-1 0,0 0 0,0 0-1,1 1 1,-1-1 0,0 0-1,0 0 1,1 0 0,-1 0-1,0 0 1,0-1 0,1 1-1,0 0 1,3-1 0,-1 1 1,1-1-1,-1 0 0,0 0 1,1-1-1,-1 1 0,0-1 1,5-3-1,1-3-146,-2 0 0,1 0 0,-1-1 0,-1-1 1,1 1-1,-2-1 0,1-1 0,-2 1 0,1-1 0,5-16 0,-11 26-461,0 4 177,-17 66 155,13-57-180,0 0 0,1 1 0,1 0 0,0 0 0,-1 23 0,3-36 340,0 1 1,0 0-1,0-1 0,0 1 0,0 0 0,0 0 0,0-1 0,0 1 0,0 0 0,1-1 1,-1 1-1,0-1 0,1 1 0,-1 0 0,0-1 0,1 1 0,-1-1 0,0 1 0,1-1 1,-1 1-1,1-1 0,-1 1 0,1-1 0,0 1 0,-1-1 0,1 0 0,-1 1 1,1-1-1,0 0 0,-1 1 0,1-1 0,0 0 0,-1 0 0,1 0 0,0 0 0,-1 0 1,1 0-1,0 0 0,-1 0 0,1 0 0,0 0 0,-1 0 0,1 0 0,0 0 0,-1 0 1,1-1-1,0 1 0,-1 0 0,1 0 0,0-1 0,-1 1 0,1 0 0,-1-1 0,1 1 1,-1-1-1,1 0 0,4-1-931,-1-1 1,0 1-1,0-1 0,-1 0 1,1 0-1,-1-1 1,4-3-1,11-21-7985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5.270"/>
    </inkml:context>
    <inkml:brush xml:id="br0">
      <inkml:brushProperty name="width" value="0.025" units="cm"/>
      <inkml:brushProperty name="height" value="0.025" units="cm"/>
    </inkml:brush>
  </inkml:definitions>
  <inkml:trace contextRef="#ctx0" brushRef="#br0">1 1 10794,'0'0'9641,"0"11"-7794,3 256 5915,-3-267-7737,0 1 0,0 0 0,0 0-1,0 0 1,0-1 0,0 1 0,0 0-1,0 0 1,0 0 0,0-1 0,1 1-1,-1 0 1,0 0 0,1 0 0,-1-1-1,0 1 1,1 0 0,-1-1 0,1 1-1,-1 0 1,1-1 0,-1 1 0,1 0 0,-1-1-1,1 1 1,0-1 0,-1 1 0,1-1-1,0 0 1,0 1 0,1-1 15,-1 0 0,1 0 1,0 0-1,-1 0 0,1 0 1,-1 0-1,1-1 0,0 1 1,-1-1-1,1 1 0,-1-1 1,1 0-1,-1 1 0,2-2 1,4-2 0,-1-1 1,1 0 0,-1 0 0,0 0 0,6-7-1,-5 4-127,-1 1 0,0-1 0,0 0-1,0-1 1,-1 1 0,-1-1 0,0 0-1,0-1 1,-1 1 0,0 0 0,0-1-1,2-16 1,-5 26 20,0 0 0,0 0 1,-1-1-1,1 1 0,0 0 0,0 0 0,0 0 0,0 0 0,0 0 0,0-1 0,0 1 1,-1 0-1,1 0 0,0 0 0,0 0 0,0 0 0,0 0 0,0-1 0,-1 1 0,1 0 0,0 0 1,0 0-1,0 0 0,-1 0 0,1 0 0,0 0 0,0 0 0,0 0 0,-1 0 0,1 0 1,0 0-1,0 0 0,0 0 0,0 0 0,-1 0 0,1 0 0,0 0 0,0 0 0,0 0 1,-1 1-1,1-1 0,0 0 0,0 0 0,0 0 0,0 0 0,0 0 0,-1 0 0,1 0 0,0 1 1,0-1-1,0 0 0,0 0 0,0 0 0,0 0 0,0 1 0,-1-1 0,1 0 0,0 0 1,0 0-1,0 0 0,0 1 0,0-1 0,0 0 0,0 0 0,0 0 0,0 1 0,-9 11-1797,-14 40-10548,17-34 5679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5.625"/>
    </inkml:context>
    <inkml:brush xml:id="br0">
      <inkml:brushProperty name="width" value="0.025" units="cm"/>
      <inkml:brushProperty name="height" value="0.025" units="cm"/>
    </inkml:brush>
  </inkml:definitions>
  <inkml:trace contextRef="#ctx0" brushRef="#br0">0 52 6374,'0'0'16624,"54"35"-16080,-45-45-320,-2 1-191,0-2-258,1-5-2433,1-2-2211,3-4-6245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6.668"/>
    </inkml:context>
    <inkml:brush xml:id="br0">
      <inkml:brushProperty name="width" value="0.025" units="cm"/>
      <inkml:brushProperty name="height" value="0.025" units="cm"/>
    </inkml:brush>
  </inkml:definitions>
  <inkml:trace contextRef="#ctx0" brushRef="#br0">97 1 12364,'0'0'6166,"-4"11"-2851,-7 12-1255,2 1 1,1 0 0,-10 48-1,7 133-2562,10-239-13063,-4-10 5392,-6-1 7699,-8 10 10002,42 47 2791,14-5-10084,-4-4-5773,12-5-7195,-44 2 10550,1-1-1,-1 1 0,1-1 1,-1 0-1,1 0 0,-1 0 1,0 1-1,1-1 1,-1 0-1,0-1 0,0 1 1,0 0-1,0 0 0,0 0 1,0-1-1,0 1 1,0 0-1,0-1 0,1-2 1,4-14 3237,-4 1 4659,-11 27-3416,8-9-4146,-1 0 1,1 0 0,0 0-1,-1 0 1,1 1 0,0-1-1,0 0 1,0 1 0,0-1-1,0 1 1,0-1 0,1 1-1,-1 0 1,-1 3 0,2-4-146,1 1 1,-1 0 0,0 0 0,1 0-1,-1 0 1,1 0 0,-1-1 0,1 1-1,0 0 1,0 0 0,0-1 0,0 1-1,0-1 1,0 1 0,0-1 0,0 1 0,1-1-1,-1 0 1,1 1 0,-1-1 0,1 0-1,-1 0 1,1 0 0,0 0 0,-1 0-1,1-1 1,0 1 0,0 0 0,0-1-1,-1 0 1,1 1 0,2-1 0,9 2 149,0-1-1,0 0 1,24-2 0,-16 0 877,-21 0-1031,1-1 0,-1 0 0,0 0 1,1 0-1,-1 0 0,0 0 0,0 0 1,0 0-1,-1 0 0,1 0 0,0 1 1,-1-1-1,1 0 0,-1 0 0,0 0 1,0-2-1,0 3-3,1 1 1,-1-5 0,-1 0 0,1 0 0,0 0 0,0 0 0,0 0 0,1 0 0,0-1 0,0 1 0,0 0 0,2-7 0,-2 12 0,1-1 0,-1 1 0,1 0 0,-1 0 0,1-1 0,-1 1 0,1 0 0,-1 0 0,1 0 0,-1 0 0,1 0 0,-1-1 0,1 1 0,-1 0 0,1 0 0,-1 0 0,1 1 0,-1-1 0,1 0 0,-1 0 0,1 0 0,-1 0 0,1 0 0,-1 0 0,1 1 0,-1-1 0,1 0 0,-1 1 0,1-1 0,-1 0 0,0 0 0,1 1 0,0 0 0,18 14 0,-16-12 0,5 3-22,0-1-1,0 1 1,1-2-1,15 8 1,-20-11 14,0 1 1,0-1-1,0 0 1,0 0 0,0 0-1,0-1 1,0 1-1,0-1 1,0 0-1,0 0 1,0 0-1,0-1 1,0 0-1,6-1 1,-7-1 3,0 0 1,-1 0 0,1 0-1,0 0 1,-1-1 0,0 1-1,1-1 1,-1 0 0,-1 0-1,1 0 1,-1 0-1,1 0 1,-1 0 0,1-7-1,7-16-4,-8 25 11,-1 1-1,1 0 1,0 0 0,-1-1 0,1 1-1,-1 0 1,0 0 0,1-1-1,-1 1 1,0-1 0,0 1 0,0 0-1,0-1 1,0 1 0,0 0-1,0-1 1,0-1 0,-1 3 0,1-1 1,-1 1-1,1-1 1,0 1-1,-1 0 1,1-1-1,-1 1 0,1 0 1,-1-1-1,1 1 1,-1 0-1,1 0 1,-1-1-1,1 1 1,-1 0-1,1 0 1,-1 0-1,1 0 0,-1 0 1,0 0-1,1 0 1,-1 0-1,1 0 1,-1 0-1,1 0 1,-1 0-1,0 1 1,-3-1 7,0 2 0,1-1 1,-1 0-1,1 1 1,-1 0-1,1 0 1,0 0-1,0 0 1,0 0-1,0 1 1,-4 3-1,2-1-11,1-1 0,0 1 0,0-1 0,1 1 0,-1 0 0,1 1 0,0-1 0,0 0 0,1 1 0,0 0 0,0-1 0,0 1 0,0 0 0,1 0 0,0 0 0,1 0 0,-1 1 0,1 5 0,1-10 0,0 0 0,0 0 0,0-1 0,1 1 0,-1 0 0,0-1 0,1 0 0,-1 1 0,1-1 0,0 0 0,-1 1 0,1-1 0,0 0 0,0 0 0,0 0 0,0-1 0,0 1 0,0 0 0,0-1 0,0 1 0,0-1 0,0 0 0,0 0 0,0 0 0,0 0 0,3 0 0,57-3 0,-54 2 0,0-1 0,0-1 0,-1 1 0,1-1 0,-1-1 0,12-6 0,21-10 0,-40 20 0,1 1 0,-1-1 0,0 0 0,0 0 0,1 0 0,-1 1 0,0-1 0,0 0 0,0 0 0,1 1 0,-1-1 0,0 0 0,0 0 0,0 1 0,0-1 0,0 0 0,1 1 0,-1-1 0,0 0 0,0 1 0,0-1 0,0 0 0,0 1 0,0-1 0,0 0 0,0 1 0,0-1 0,0 0 0,0 0 0,0 1 0,0-1 0,-1 0 0,1 1 0,0-1 0,0 0 0,0 1 0,0-1 0,0 0 0,-1 0 0,1 1 0,0-1 0,-5 14 0,4-11 0,0-1 0,-1 1 0,1-1 0,0 1 0,1-1 0,-1 1 0,0 0 0,1-1 0,-1 1 0,1 0 0,0-1 0,0 1 0,0 0 0,0-1 0,1 1 0,-1 0 0,1-1 0,0 4 0,1-4 0,-1-1 0,1 1 0,0-1 0,0 1 0,-1-1 0,1 0 0,0 0 0,0 0 0,0 0 0,0 0 0,0 0 0,0 0 0,0-1 0,1 1 0,-1-1 0,0 1 0,0-1 0,0 0 0,1 0 0,-1 0 0,4-1 0,3 0-6,0 0 0,1 0 1,-1-1-1,0 0 0,0-1 0,11-5 1,30-7-110,-64 44-691,1 10-50,11-11-5815,2-16-568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6:59.458"/>
    </inkml:context>
    <inkml:brush xml:id="br0">
      <inkml:brushProperty name="width" value="0.025" units="cm"/>
      <inkml:brushProperty name="height" value="0.025" units="cm"/>
    </inkml:brush>
  </inkml:definitions>
  <inkml:trace contextRef="#ctx0" brushRef="#br0">1 94 12556,'0'0'1463,"10"4"-1511,10 1 205,1 0 0,0-1 0,1-1 0,-1-1 1,1-1-1,-1-1 0,38-5 0,168-35 375,-109 17-250,7 5 953,170-3 0,129 23-383,-145 2-645,439-7-62,459 2 1327,-545 3-1267,895 33-100,378 1 498,-1383-60-148,636-19-360,-1081 41-105,-19-1 114,1 3 1,-1 2-1,1 3 1,61 13-1,-119-17-116,-9-2-495,6 1 166,0 0 0,0-1 1,0 0-1,0 1 1,0-1-1,0 0 0,1 0 1,-1 0-1,0 0 0,0-1 1,-2-1-1,-17-23-8542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4.158"/>
    </inkml:context>
    <inkml:brush xml:id="br0">
      <inkml:brushProperty name="width" value="0.025" units="cm"/>
      <inkml:brushProperty name="height" value="0.025" units="cm"/>
    </inkml:brush>
  </inkml:definitions>
  <inkml:trace contextRef="#ctx0" brushRef="#br0">39 44 10186,'0'0'7634,"-3"10"-4415,-6 20-2239,2 1 0,1 1 0,-2 53 1,3 108 2126,5-175-2752,0-17-306,0 0 0,0 0 1,0 0-1,0 0 1,0-1-1,0 1 1,0 0-1,0 0 1,0 0-1,0 0 1,0 0-1,0-1 1,1 1-1,-1 0 1,0 0-1,1 0 1,-1 0-1,0-1 0,1 1 1,-1 0-1,1-1 1,-1 1-1,1 0 1,0-1-1,-1 1 1,1 0-1,0-1 1,-1 1-1,1-1 1,1 1-1,0-1 37,-1 0 0,1 0 1,-1-1-1,1 1 0,-1 0 0,1-1 0,-1 1 1,1-1-1,-1 0 0,1 0 0,-1 1 0,0-1 1,1 0-1,-1 0 0,2-1 0,44-47 1251,19-36-1305,-4-3 0,76-142 0,-135 226-4630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05.834"/>
    </inkml:context>
    <inkml:brush xml:id="br0">
      <inkml:brushProperty name="width" value="0.025" units="cm"/>
      <inkml:brushProperty name="height" value="0.025" units="cm"/>
    </inkml:brush>
  </inkml:definitions>
  <inkml:trace contextRef="#ctx0" brushRef="#br0">222 105 5285,'10'-6'3577,"17"-11"-2171,44-26 3423,1 5 4321,-81 45-5349,-11 14-2809,-4 3-772,-107 97 288,-73 62-840,193-178-1461,9-11-2358,7-17-2819,8-10-3626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06.471"/>
    </inkml:context>
    <inkml:brush xml:id="br0">
      <inkml:brushProperty name="width" value="0.025" units="cm"/>
      <inkml:brushProperty name="height" value="0.025" units="cm"/>
    </inkml:brush>
  </inkml:definitions>
  <inkml:trace contextRef="#ctx0" brushRef="#br0">210 50 14221,'0'0'6353,"-1"9"-4452,0 29-129,4 66-1,-1-91-1619,-1 1-1,2-1 0,0 0 0,1 0 0,0 0 0,1 0 1,0-1-1,1 0 0,9 14 0,-15-25-88,1 1 0,0-1-1,-1 0 1,1 0 0,0 0-1,0 0 1,-1 0 0,1-1 0,0 1-1,0 0 1,0 0 0,0 0 0,0-1-1,0 1 1,0 0 0,1-1 0,-1 1-1,0-1 1,0 0 0,0 1 0,0-1-1,1 0 1,-1 0 0,0 0 0,0 0-1,1 0 1,-1 0 0,0 0 0,0 0-1,1 0 1,0-1 0,0 0-80,-1 1 1,0-1-1,1 0 1,-1-1-1,0 1 1,0 0-1,0 0 1,0 0-1,0-1 1,0 1-1,0 0 1,0-1-1,0 1 1,-1-1-1,1 1 1,-1-1-1,1 1 1,-1-1-1,0 0 1,1 1-1,-1-1 1,0-2-1,0-3-424,0-1-1,-1 0 1,0 0 0,0 1-1,-1-1 1,0 0 0,0 1-1,-1 0 1,0-1-1,0 1 1,-6-8 0,-7-12-215,-31-36 0,21 28 597,13 17 141,-26-35-215,37 50 233,-1 1 0,1-1 0,-1 0 0,0 1 1,1 0-1,-1-1 0,0 1 0,-1 0 0,1 0 0,0 1 0,0-1 0,-1 1 0,-5-2 0,8 3-59,0 0 1,1 0-1,-1 0 0,0 1 0,0-1 0,0 0 0,0 0 1,1 1-1,-1-1 0,0 0 0,0 1 0,1-1 1,-1 1-1,0-1 0,1 1 0,-1 0 0,1-1 0,-1 1 1,0-1-1,1 1 0,-1 0 0,1-1 0,0 1 0,-1 0 1,1 0-1,0 0 0,-1-1 0,1 1 0,0 0 1,0 0-1,-1 0 0,1-1 0,0 1 0,0 0 0,0 0 1,1 1-1,-1 39 594,1-35-482,0 4-43,2 0 0,-1-1 0,1 1 1,1-1-1,-1 0 0,2 0 0,-1 0 1,1 0-1,1-1 0,-1 0 0,1 0 0,1 0 1,-1-1-1,16 13 0,-3-4-46,-1-2-1,2 0 0,0 0 1,1-2-1,24 11 1,-40-21-57,0 0 1,-1 0 0,1 0 0,0 0-1,1-1 1,-1 0 0,0 0-1,7 0 1,-45-18-1951,4 6 1426,-25-8 361,1-2-1,1-3 1,-71-44-1,111 58-79,25 13 348,48 25 537,-31-15-405,15 5-165,1-1 0,1-3 0,49 9 0,-69-19-4387,50 1-1,-53-5-3175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07.027"/>
    </inkml:context>
    <inkml:brush xml:id="br0">
      <inkml:brushProperty name="width" value="0.025" units="cm"/>
      <inkml:brushProperty name="height" value="0.025" units="cm"/>
    </inkml:brush>
  </inkml:definitions>
  <inkml:trace contextRef="#ctx0" brushRef="#br0">686 104 10282,'-11'-9'3689,"-4"-2"-3175,-1 0 0,0 1 0,-1 0 0,0 2 0,-1 0 0,1 0 0,-2 2 0,1 1 0,-20-4 0,19 5-261,-1 2-1,1 1 1,-1 0 0,0 1-1,1 1 1,-1 1-1,-19 5 1,26-4-98,-1 1 1,1 1-1,1 0 1,-1 1-1,1 1 1,0-1 0,0 2-1,1 0 1,0 0-1,-18 19 1,13-10-63,0 0 0,2 2 0,0 0 0,1 0 0,1 1 0,1 1 0,1 0 0,0 0 0,2 1 0,1 0 0,0 1 0,2 0 0,0 0 1,2 0-1,0 0 0,2 0 0,1 1 0,0-1 0,2 0 0,5 27 0,-5-41-95,1-1 0,-1 1 1,2-1-1,-1 0 0,1 0 1,1 0-1,-1-1 0,1 1 1,0-1-1,1 0 0,0-1 0,0 1 1,14 10-1,-9-10 138,0 0 0,0 0 0,1-1 0,0 0 0,0-1 0,0-1 0,1 0 0,21 4 0,-7-4 195,0-2 0,0 0 0,0-2 0,0-1 0,0-1 1,0-1-1,-1-1 0,44-14 0,-36 7-62,0-2 1,-1-1 0,0-2 0,-1-1-1,-1-1 1,44-35 0,-62 41-146,1 0 0,-1-1 0,-1 0 0,0-1 1,-1-1-1,13-21 0,-19 26-61,0-1 1,0 1-1,-1-1 0,0 0 1,-1-1-1,0 1 0,-1 0 1,0-1-1,-1 1 0,0-22 1,-1 25-69,-1 1 0,0-1 0,0 1 1,-1-1-1,0 1 0,0 0 0,0 0 0,-1-1 1,0 2-1,-1-1 0,0 0 0,0 1 1,0-1-1,0 1 0,-7-5 0,3 3-31,-1 0 1,0 1-1,0 0 0,-1 1 0,0 0 0,0 1 1,0 0-1,-1 0 0,-11-2 0,-16-3-1357,0 2 0,-1 1 0,1 2 1,-68 1-1,61 1-4245,10-5-4755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7.784"/>
    </inkml:context>
    <inkml:brush xml:id="br0">
      <inkml:brushProperty name="width" value="0.025" units="cm"/>
      <inkml:brushProperty name="height" value="0.025" units="cm"/>
    </inkml:brush>
  </inkml:definitions>
  <inkml:trace contextRef="#ctx0" brushRef="#br0">1 9 10570,'0'0'10250,"8"0"-10005,13 0-142,-5 2-43,0-2-1,0 0 0,0-1 1,0-1-1,27-6 0,-67 14-284,17-4 284,1-1 1,0 1 0,-1-1-1,1 2 1,0-1 0,-7 5 0,-3 1 369,6-3-791,20-8-2775,-4-1-1262,0-2-3347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1.082"/>
    </inkml:context>
    <inkml:brush xml:id="br0">
      <inkml:brushProperty name="width" value="0.025" units="cm"/>
      <inkml:brushProperty name="height" value="0.025" units="cm"/>
    </inkml:brush>
  </inkml:definitions>
  <inkml:trace contextRef="#ctx0" brushRef="#br0">0 47 15214,'12'1'1218,"5"1"831,10-2 258,6 0-1314,2-2-641,4-8-224,-3 0-64,-2 1-128,-6-2-833,-6 6-961,-11 3-864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1.444"/>
    </inkml:context>
    <inkml:brush xml:id="br0">
      <inkml:brushProperty name="width" value="0.025" units="cm"/>
      <inkml:brushProperty name="height" value="0.025" units="cm"/>
    </inkml:brush>
  </inkml:definitions>
  <inkml:trace contextRef="#ctx0" brushRef="#br0">0 0 7687,'0'0'15375,"67"29"-13838,-30-29-704,4 0-705,4 0-96,-4 0-1601,-5-8-1923,-3-2-4867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3.886"/>
    </inkml:context>
    <inkml:brush xml:id="br0">
      <inkml:brushProperty name="width" value="0.025" units="cm"/>
      <inkml:brushProperty name="height" value="0.025" units="cm"/>
    </inkml:brush>
  </inkml:definitions>
  <inkml:trace contextRef="#ctx0" brushRef="#br0">223 5 11211,'0'-1'282,"1"1"1,-1-1-1,1 1 1,-1 0-1,0 0 1,1-1-1,-1 1 1,1 0-1,-1 0 0,1 0 1,-1-1-1,1 1 1,-1 0-1,1 0 1,-1 0-1,1 0 1,0 0-1,-1 0 1,1 0-1,-1 0 1,1 0-1,-1 0 1,1 0-1,-1 1 1,1-1-1,-1 0 1,1 0-1,-1 0 1,1 1-1,-1-1 1,1 0-1,-1 1 1,0-1-1,1 0 1,-1 1-1,1-1 1,-1 0-1,0 1 1,1-1-1,-1 1 1,-6 25 2561,-25 28-2814,-5-3 20,-3-1 0,-59 58-1,97-107-249,-16 14-224,8-12-2289,5-11-5795,4-10-1972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4.244"/>
    </inkml:context>
    <inkml:brush xml:id="br0">
      <inkml:brushProperty name="width" value="0.025" units="cm"/>
      <inkml:brushProperty name="height" value="0.025" units="cm"/>
    </inkml:brush>
  </inkml:definitions>
  <inkml:trace contextRef="#ctx0" brushRef="#br0">0 1 15246,'0'0'11051,"55"41"-10699,-40-31-288,2 2 32,1-1-96,2-1-1249,1-3-1602,2-4-1505,-1-3-3331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4.584"/>
    </inkml:context>
    <inkml:brush xml:id="br0">
      <inkml:brushProperty name="width" value="0.025" units="cm"/>
      <inkml:brushProperty name="height" value="0.025" units="cm"/>
    </inkml:brush>
  </inkml:definitions>
  <inkml:trace contextRef="#ctx0" brushRef="#br0">0 86 14862,'0'0'10031,"10"-6"-9780,89-69-86,-99 74-156,0 1-1,1 0 1,-1-1-1,0 1 1,0 0-1,1 0 1,-1-1-1,0 1 1,1 0 0,-1 0-1,0 0 1,1-1-1,-1 1 1,0 0-1,1 0 1,-1 0-1,1 0 1,-1 0-1,0 0 1,1 0-1,-1 0 1,1 0-1,-1 0 1,0 0-1,1 0 1,-1 0 0,1 0-1,-1 0 1,0 0-1,1 0 1,-1 0-1,0 1 1,1-1-1,-1 0 1,0 0-1,1 0 1,-1 1-1,0-1 1,1 0-1,-1 0 1,0 1-1,0-1 1,1 0-1,-1 1 1,0-1 0,0 0-1,0 1 1,1-1-1,-1 0 1,0 1-1,2 31 663,-13 42 66,10-71-770,-2 13-87,0 0 0,1 0 0,1 23 0,1-39 8,0 1 0,0-1 1,0 0-1,0 1 0,0-1 1,0 0-1,1 1 1,-1-1-1,0 0 0,0 0 1,0 1-1,1-1 1,-1 0-1,0 1 0,0-1 1,1 0-1,-1 0 1,0 0-1,0 1 0,1-1 1,-1 0-1,0 0 1,1 0-1,-1 0 0,0 0 1,1 1-1,-1-1 1,0 0-1,1 0 0,-1 0 1,0 0-1,1 0 0,-1 0 1,0 0-1,1 0 1,-1 0-1,0 0 0,1 0 1,-1 0-1,0-1 1,1 1-1,-1 0 0,1 0 1,15-8-5997,-1-11-4227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4.942"/>
    </inkml:context>
    <inkml:brush xml:id="br0">
      <inkml:brushProperty name="width" value="0.025" units="cm"/>
      <inkml:brushProperty name="height" value="0.025" units="cm"/>
    </inkml:brush>
  </inkml:definitions>
  <inkml:trace contextRef="#ctx0" brushRef="#br0">85 1 20371,'0'0'9545,"-1"48"-9064,-5-24-353,3 2-96,0-1-32,0-1 0,3-3-160,0-3-609,0-6-576,0-2-705,0-8-160</inkml:trace>
  <inkml:trace contextRef="#ctx0" brushRef="#br0" timeOffset="1">0 99 10378,'0'0'14830,"57"0"-14670,-36-2-96,1-2-1057,-2 0-2658,-1 1-3748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4.501"/>
    </inkml:context>
    <inkml:brush xml:id="br0">
      <inkml:brushProperty name="width" value="0.025" units="cm"/>
      <inkml:brushProperty name="height" value="0.025" units="cm"/>
    </inkml:brush>
  </inkml:definitions>
  <inkml:trace contextRef="#ctx0" brushRef="#br0">0 0 8008,'0'0'7975,"0"53"-6469,0-27 1216,9-1-960,3 1-1538,6-8-192,2-2-1217,3-6-1730,0-10-1889,3 0-2051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5.286"/>
    </inkml:context>
    <inkml:brush xml:id="br0">
      <inkml:brushProperty name="width" value="0.025" units="cm"/>
      <inkml:brushProperty name="height" value="0.025" units="cm"/>
    </inkml:brush>
  </inkml:definitions>
  <inkml:trace contextRef="#ctx0" brushRef="#br0">185 0 20435,'0'0'8168,"-45"59"-7944,33-37-128,1-3-64,-1 2-32,1-2 32,1-4-32,0-2-384,-1-1-801,1-6-865,2-3-1537,-1-3-2819</inkml:trace>
  <inkml:trace contextRef="#ctx0" brushRef="#br0" timeOffset="1">1 67 19987,'0'0'9385,"27"59"-8584,-7-49-513,1-1-192,2 1-64,-1-2-1185,-1-1-2114,-1-2-1442,-1-4-2369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5.646"/>
    </inkml:context>
    <inkml:brush xml:id="br0">
      <inkml:brushProperty name="width" value="0.025" units="cm"/>
      <inkml:brushProperty name="height" value="0.025" units="cm"/>
    </inkml:brush>
  </inkml:definitions>
  <inkml:trace contextRef="#ctx0" brushRef="#br0">34 5 10730,'0'0'17206,"10"-1"-16299,30-3-437,-39 4-466,0 0-1,1 0 1,-1 0 0,0 1-1,0-1 1,0 0 0,1 0-1,-1 1 1,0-1 0,0 1-1,0-1 1,1 1-1,-1 0 1,0-1 0,0 1-1,0 0 1,0 0 0,0-1-1,-1 1 1,1 0 0,0 0-1,0 0 1,0 0 0,-1 0-1,1 0 1,-1 1 0,1-1-1,-1 0 1,1 0 0,-1 0-1,1 1 1,-1-1-1,0 0 1,0 0 0,0 0-1,0 1 1,0-1 0,0 0-1,0 1 1,0 1 0,-1 1-3,1 0 1,-1 0-1,0 0 0,0 0 1,0 0-1,0 0 1,-1 0-1,0-1 1,1 1-1,-4 3 1,-34 29 160,32-30 4,-1 0 0,1 0 0,1 0 0,-1 1 0,1 0-1,-10 15 1,16-22-161,0 1-1,0-1 1,0 0-1,-1 1 0,1-1 1,0 0-1,0 0 0,0 1 1,0-1-1,0 0 0,0 1 1,0-1-1,0 0 0,0 1 1,0-1-1,0 0 0,0 1 1,0-1-1,0 0 0,0 1 1,0-1-1,0 0 0,0 0 1,1 1-1,-1-1 0,0 0 1,0 1-1,0-1 0,0 0 1,1 0-1,-1 1 1,0-1-1,0 0 0,1 0 1,-1 0-1,0 1 0,0-1 1,1 0-1,-1 0 0,0 0 1,1 0-1,-1 1 0,22 1 125,23-8-1475,6-17-7590,-28 9-17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5.998"/>
    </inkml:context>
    <inkml:brush xml:id="br0">
      <inkml:brushProperty name="width" value="0.025" units="cm"/>
      <inkml:brushProperty name="height" value="0.025" units="cm"/>
    </inkml:brush>
  </inkml:definitions>
  <inkml:trace contextRef="#ctx0" brushRef="#br0">27 0 19571,'0'0'9288,"-9"55"-8103,3-33-384,1 3-481,2 1-191,2-1-97,-1-2-32,2-4 32,0-1 0,0-6-385,0-3-704,0-6-1281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6.343"/>
    </inkml:context>
    <inkml:brush xml:id="br0">
      <inkml:brushProperty name="width" value="0.025" units="cm"/>
      <inkml:brushProperty name="height" value="0.025" units="cm"/>
    </inkml:brush>
  </inkml:definitions>
  <inkml:trace contextRef="#ctx0" brushRef="#br0">0 5 10378,'0'0'18161,"69"-4"-18065,-45 7-96,-3-2-801,0-1-2338,-2 0-2498,1 0-5285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6.697"/>
    </inkml:context>
    <inkml:brush xml:id="br0">
      <inkml:brushProperty name="width" value="0.025" units="cm"/>
      <inkml:brushProperty name="height" value="0.025" units="cm"/>
    </inkml:brush>
  </inkml:definitions>
  <inkml:trace contextRef="#ctx0" brushRef="#br0">131 0 13293,'0'0'15422,"-7"10"-14664,-8 8-470,-1-1-232,2 2 1,0-1-1,0 2 1,2 0-1,1 0 1,-10 24 0,20-65-18363</inkml:trace>
  <inkml:trace contextRef="#ctx0" brushRef="#br0" timeOffset="1">0 40 19731,'0'0'10377,"54"40"-9640,-34-34-609,-2 2-160,-2-1-1153,0 0-2723,-4-3-3875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7.041"/>
    </inkml:context>
    <inkml:brush xml:id="br0">
      <inkml:brushProperty name="width" value="0.025" units="cm"/>
      <inkml:brushProperty name="height" value="0.025" units="cm"/>
    </inkml:brush>
  </inkml:definitions>
  <inkml:trace contextRef="#ctx0" brushRef="#br0">34 13 16496,'0'0'11093,"9"-2"-9556,0-1-1159,-6 2-294,0-1 0,0 1 0,0 0 0,0 0 0,0 1-1,0-1 1,1 1 0,-1 0 0,0-1 0,1 1 0,-1 1-1,6 0 1,-8-1-79,0 1 0,0-1 0,0 1 0,0 0 0,0 0-1,0-1 1,0 1 0,0 0 0,0 0 0,-1 0 0,1 0 0,0 0-1,-1 0 1,1 0 0,0 0 0,-1 0 0,1 0 0,-1 0 0,0 0 0,1 1-1,-1-1 1,0 0 0,0 0 0,1 0 0,-1 1 0,0-1 0,0 0-1,-1 0 1,1 0 0,0 1 0,0-1 0,0 0 0,-1 0 0,0 2-1,0 1 58,0 1-1,0 0 1,-1-1-1,1 0 1,-1 1-1,0-1 1,-5 7-1,-23 16 685,16-15-218,12-9-458,4-3-218,7-3-606,0 1 1,0 0-1,1 1 1,-1 0-1,1 0 0,11 1 1,-21 0 743,1 1 25,0 0 0,-1-1 0,1 1-1,0 0 1,-1-1 0,1 1 0,-1 0 0,1 0-1,-1-1 1,1 1 0,-1 0 0,1 0 0,-1 0 0,0 0-1,1 0 1,-1 0 0,0 0 0,0 0 0,0 0-1,0 0 1,0-1 0,0 1 0,0 0 0,0 0 0,0 0-1,0 0 1,-1 0 0,1 0 0,0 0 0,-1 0-1,0 1 1,-9 32 2025,3-23-1582,0 0 0,-1-1 0,-16 17-1,21-24-378,-1 0-1,1 0 1,0 0-1,-1-1 1,1 1-1,-1-1 0,0 0 1,0 0-1,0 0 1,0-1-1,0 1 0,0-1 1,-1 0-1,1 0 1,-5 0-1,8-1-175,1-1 1,-1 1-1,0 0 0,0-1 1,1 1-1,-1-1 0,0 1 1,1-1-1,-1 1 0,1-1 1,-1 0-1,0 1 0,1-1 0,-1 0 1,1 1-1,0-1 0,-1 0 1,1 0-1,0 1 0,-1-1 1,1 0-1,0 0 0,0 0 1,0 1-1,-1-1 0,1 0 1,0 0-1,0 0 0,0 0 1,0 1-1,1-1 0,-1 0 1,0-1-1,6-32-6658,5 10-1236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8.023"/>
    </inkml:context>
    <inkml:brush xml:id="br0">
      <inkml:brushProperty name="width" value="0.025" units="cm"/>
      <inkml:brushProperty name="height" value="0.025" units="cm"/>
    </inkml:brush>
  </inkml:definitions>
  <inkml:trace contextRef="#ctx0" brushRef="#br0">5 2 16335,'1'-1'10731,"-1"5"-9931,0 11-127,0 4 32,0 5-449,2-1-160,-1 3-96,1 0 32,-2-2-64,0-2-448,0-4-449,0-4-769,0-6-480,-10-14-14958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8.398"/>
    </inkml:context>
    <inkml:brush xml:id="br0">
      <inkml:brushProperty name="width" value="0.025" units="cm"/>
      <inkml:brushProperty name="height" value="0.025" units="cm"/>
    </inkml:brush>
  </inkml:definitions>
  <inkml:trace contextRef="#ctx0" brushRef="#br0">0 0 10474,'0'0'17264,"78"16"-17072,-42-16-128,-1 0-1024,1-1-3365,0-7-2945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8.738"/>
    </inkml:context>
    <inkml:brush xml:id="br0">
      <inkml:brushProperty name="width" value="0.025" units="cm"/>
      <inkml:brushProperty name="height" value="0.025" units="cm"/>
    </inkml:brush>
  </inkml:definitions>
  <inkml:trace contextRef="#ctx0" brushRef="#br0">1 6 12876,'0'0'16496,"37"0"-16528,-26 0-1057,0 0-2531,0 0-2433,0-5-6439</inkml:trace>
  <inkml:trace contextRef="#ctx0" brushRef="#br0" timeOffset="1">168 16 17200,'0'0'12844,"47"-8"-18417,-34 7 1281,-3 1-609,-2 0-480,-3 0-3779</inkml:trace>
  <inkml:trace contextRef="#ctx0" brushRef="#br0" timeOffset="2">264 10 2787,'0'0'19762,"25"2"-18609,-19-2-1056,0-4-1891,4-2-4997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9.112"/>
    </inkml:context>
    <inkml:brush xml:id="br0">
      <inkml:brushProperty name="width" value="0.025" units="cm"/>
      <inkml:brushProperty name="height" value="0.025" units="cm"/>
    </inkml:brush>
  </inkml:definitions>
  <inkml:trace contextRef="#ctx0" brushRef="#br0">160 2 12075,'0'0'17078,"5"-1"-16416,-5 1-657,0 0 0,1-1 0,-1 1 0,0 0 0,0 0 0,1 0 0,-1 0 0,0 0 0,1 0 0,-1 0 0,0 0 0,1 0 0,-1 0 0,0 0 0,1 0 0,-1 1 0,0-1 0,1 0 0,-1 0 0,0 0 0,0 0-1,1 0 1,-1 1 0,0-1 0,1 0 0,-1 0 0,0 0 0,0 1 0,0-1 0,1 0 0,-1 0 0,0 1 0,0-1 0,0 0 0,0 1 0,1-1 0,-1 0 0,0 0 0,0 1 0,0-1 0,0 0 0,0 1 0,0-1 0,0 0 0,0 1 0,0-1 0,0 0 0,0 1 0,0-1 0,0 0 0,0 1 0,0-1 0,0 0 0,-1 1 0,1-1 0,0 0 0,0 0 0,0 1 0,0-1 0,-1 1 0,-19 34 325,-45 45 92,60-74-416,-15 17-186,10-13-253,1 0-1,0 1 1,0 1-1,1 0 1,-10 20-1,18-42-10826,0 6 8555,2-14-8800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4.856"/>
    </inkml:context>
    <inkml:brush xml:id="br0">
      <inkml:brushProperty name="width" value="0.025" units="cm"/>
      <inkml:brushProperty name="height" value="0.025" units="cm"/>
    </inkml:brush>
  </inkml:definitions>
  <inkml:trace contextRef="#ctx0" brushRef="#br0">153 1 5830,'0'0'10297,"-11"6"-8834,-4 3-1163,-54 35 2492,62-39-2270,-1 0 0,2 1-1,-1 0 1,1 0 0,-1 0-1,2 1 1,-6 8 0,11-15-507,0 1 1,0-1 0,1 1 0,-1-1 0,0 0 0,0 1 0,1-1 0,-1 1 0,1-1 0,-1 0 0,0 1 0,1-1 0,-1 0 0,1 1 0,-1-1 0,1 0 0,-1 0 0,1 0 0,-1 1 0,1-1 0,-1 0 0,1 0 0,-1 0 0,1 0 0,-1 0-1,1 0 1,-1 0 0,1 0 0,-1 0 0,1 0 0,0 0 0,-1 0 0,1 0 0,-1-1 0,1 1 0,-1 0 0,0 0 0,1 0 0,0-1 0,28-4 296,39-22 139,13-4 459,-74 29-828,0 0 0,0 1 0,0 0 1,0 0-1,0 1 0,0 0 0,1 0 1,-1 0-1,12 3 0,-18-2-84,1-1 0,-1 0-1,0 1 1,1-1 0,-1 1 0,0 0-1,0-1 1,1 1 0,-1 0 0,0 0-1,0 0 1,0 0 0,0 0 0,0 0-1,0 0 1,0 0 0,0 0 0,-1 0-1,1 0 1,0 1 0,-1-1 0,1 0-1,0 2 1,3 35 130,-1-4 22,-2-34-141,0 1 0,0 0 0,-1 0 0,1 0 0,0-1 0,0 1 0,0-1 0,0 1 0,0-1 0,0 1 0,0-1 0,0 1 0,0-1 0,0 0 0,0 1 0,0-1 0,0 0 0,0 0 0,0 0 0,0 0 0,1 0 0,-1 0 0,0 0 0,0 0 0,0-1 0,0 1 0,0 0 0,0-1 0,0 1 0,1-1 0,39-14 292,-35 12-283,7-3-17,1 1 0,-1 1 0,1 0 0,0 1 0,-1 0 0,1 2 0,1-1 0,-1 1 0,0 1 0,15 2 0,-26-1-5,-1 0 0,1-1 0,0 1-1,-1 1 1,0-1 0,1 0 0,-1 1 0,0-1 0,0 1 0,4 3-1,-4-3 15,0 0 0,0-1 0,0 1 0,0-1 0,1 1 0,-1-1 0,0 0 0,1 1-1,-1-1 1,1-1 0,-1 1 0,1 0 0,-1 0 0,1-1 0,-1 0 0,4 1 0,2-2 85,-1-1 1,1 1-1,-1-1 1,0-1-1,0 1 0,0-1 1,0-1-1,-1 1 1,13-9-1,38-17-745,-54 28 320,0 0 1,1 0 0,-1 1-1,0-1 1,0 1 0,1 0-1,-1 0 1,0 0 0,7 1-1,-9 2-3935,-1 4-2403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9.454"/>
    </inkml:context>
    <inkml:brush xml:id="br0">
      <inkml:brushProperty name="width" value="0.025" units="cm"/>
      <inkml:brushProperty name="height" value="0.025" units="cm"/>
    </inkml:brush>
  </inkml:definitions>
  <inkml:trace contextRef="#ctx0" brushRef="#br0">1 0 16976,'0'0'12300,"48"23"-11916,-30-9-288,1-1-64,0-1-865,-1-4-2978,-3-4-3556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9.829"/>
    </inkml:context>
    <inkml:brush xml:id="br0">
      <inkml:brushProperty name="width" value="0.025" units="cm"/>
      <inkml:brushProperty name="height" value="0.025" units="cm"/>
    </inkml:brush>
  </inkml:definitions>
  <inkml:trace contextRef="#ctx0" brushRef="#br0">11 1 14157,'0'0'10634,"-9"66"-10185,7-46-321,2-1-64,0-1-32,0-2-32,0-5-192,0-3-1089,5-4-1058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0.186"/>
    </inkml:context>
    <inkml:brush xml:id="br0">
      <inkml:brushProperty name="width" value="0.025" units="cm"/>
      <inkml:brushProperty name="height" value="0.025" units="cm"/>
    </inkml:brush>
  </inkml:definitions>
  <inkml:trace contextRef="#ctx0" brushRef="#br0">0 0 14221,'0'0'11563,"59"0"-10442,-24 0-544,5 0-481,-2 0-96,-3 0-1505,-1 0-2531,-4 0-3555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0.544"/>
    </inkml:context>
    <inkml:brush xml:id="br0">
      <inkml:brushProperty name="width" value="0.025" units="cm"/>
      <inkml:brushProperty name="height" value="0.025" units="cm"/>
    </inkml:brush>
  </inkml:definitions>
  <inkml:trace contextRef="#ctx0" brushRef="#br0">0 0 15150,'0'0'11093,"1"11"-10062,1 142 2001,-2-153-3011,0 1 1,0-1-1,0 0 1,0 1-1,0-1 1,0 0-1,0 1 0,0-1 1,0 0-1,0 1 1,0-1-1,1 0 1,-1 1-1,0-1 1,0 0-1,0 1 0,0-1 1,1 0-1,-1 1 1,0-1-1,0 0 1,1 0-1,-1 0 0,0 1 1,0-1-1,1 0 1,-1 0-1,0 0 1,1 1-1,-1-1 0,0 0 1,1 0-1,-1 0 1,0 0-1,1 0 1,-1 0-1,0 0 1,1 0-1,-1 0 0,17-6 610,13-17-272,46-61-1016,-74 98 685,-4 8 73,-13 51-1480,13-56-3223,2-1-4050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0.887"/>
    </inkml:context>
    <inkml:brush xml:id="br0">
      <inkml:brushProperty name="width" value="0.025" units="cm"/>
      <inkml:brushProperty name="height" value="0.025" units="cm"/>
    </inkml:brush>
  </inkml:definitions>
  <inkml:trace contextRef="#ctx0" brushRef="#br0">87 0 18129,'0'0'10474,"27"58"-8904,-21-34-385,-5 3-513,-1 7-319,0-1-257,-10 6 0,-6-1-96,-4 2-128,-1-1-1218,-6-6-2818,1-7-4580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1.388"/>
    </inkml:context>
    <inkml:brush xml:id="br0">
      <inkml:brushProperty name="width" value="0.025" units="cm"/>
      <inkml:brushProperty name="height" value="0.025" units="cm"/>
    </inkml:brush>
  </inkml:definitions>
  <inkml:trace contextRef="#ctx0" brushRef="#br0">144 0 3043,'0'0'25122,"-10"11"-24476,-6 7-432,1 1 0,1 0 0,1 1 1,1 0-1,1 1 0,0 1 0,2 0 0,0 0 0,-6 24 0,13-32-180,-1-1 0,1 1 0,1 0-1,1-1 1,0 1 0,0 0 0,2-1 0,-1 1 0,8 26 0,-7-34-228,1-1 0,-1 0 0,1 1 1,0-1-1,0 0 0,0 0 1,1 0-1,0-1 0,0 0 1,0 1-1,0-1 0,1 0 0,0-1 1,0 1-1,0-1 0,0 0 1,0 0-1,0-1 0,1 0 0,0 0 1,-1 0-1,1 0 0,0-1 1,0 0-1,7 1 0,32-1-5326,2-1-6213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2.370"/>
    </inkml:context>
    <inkml:brush xml:id="br0">
      <inkml:brushProperty name="width" value="0.025" units="cm"/>
      <inkml:brushProperty name="height" value="0.025" units="cm"/>
    </inkml:brush>
  </inkml:definitions>
  <inkml:trace contextRef="#ctx0" brushRef="#br0">11 87 18001,'0'0'14221,"3"-7"-13756,12-22-385,1 12-80,-15 16 0,-1 1 0,1-1 0,0 1 0,-1-1 0,1 1 0,0-1 0,-1 0 0,1 1 0,-1-1 0,1 0 0,-1 0 0,0 0 0,1 1 0,-1-1 0,0 0 0,1 0 0,-1 0 0,0 0 0,0 1 0,0-1 0,0 0 0,0 0 0,0 0 0,0 0 0,0-1 0,0 2 0,0 0 0,0-1 0,-1 1 0,1 0 0,0 0 0,0 0 0,0 0 0,-1 0 0,1-1 0,0 1 0,0 0 0,-1 0 0,1 0 0,0 0 0,0 0 0,-1 0 0,1 0 0,0 0 0,0 0 0,-1 0 0,1 0 0,0 0 0,-1 0 0,1 0 0,0 0 0,0 0 0,-1 0 0,1 0 0,0 0 0,0 0 0,-1 0 0,1 1 0,0-1 0,0 0 0,0 0 0,-1 0 0,1 0 0,0 0 0,0 1 0,0-1 0,-1 0 0,1 0 0,0 1 0,-12 7 0,9-4 0,-1 1 0,1-1 0,0 1 0,0 0 0,0 0 0,1 0 0,-1 0 0,1 0 0,1 0 0,-1 1 0,-1 7 0,4-13 0,-1 1 0,0-1 0,1 0 0,-1 1 0,1-1 0,-1 1 0,1-1 0,-1 0 0,1 1 0,-1-1 0,1 0 0,-1 0 0,1 1 0,-1-1 0,1 0 0,-1 0 0,1 0 0,0 0 0,-1 1 0,1-1 0,-1 0 0,1 0 0,-1 0 0,1 0 0,0 0 0,-1-1 0,1 1 0,-1 0 0,1 0 0,-1 0 0,1 0 0,0-1 0,-1 1 0,1 0 0,0-1 0,23-8 0,18-23 0,-40 30 0,1 0 0,-1 0 0,0-1 0,-1 1 0,1-1 0,0 1 0,-1-1 0,1 0 0,-1 1 0,0-1 0,0 0 0,0 0 0,0 0 0,0 0 0,0-3 0,-1 5-33,0 1 0,0 0 1,0 0-1,0 0 0,0-1 0,-1 1 1,1 0-1,0 0 0,0 0 0,0-1 0,0 1 1,0 0-1,0 0 0,0 0 0,0 0 1,-1-1-1,1 1 0,0 0 0,0 0 1,0 0-1,0 0 0,0 0 0,-1 0 0,1-1 1,0 1-1,0 0 0,0 0 0,-1 0 1,1 0-1,0 0 0,0 0 0,0 0 0,-1 0 1,1 0-1,0 0 0,0 0 0,0 0 1,-1 0-1,1 0 0,0 0 0,0 0 0,0 0 1,-1 0-1,1 0 0,0 0 0,0 0 1,0 1-1,0-1 0,-1 0 0,1 0 1,0 0-1,0 0 0,0 0 0,0 0 0,0 1 1,-1-1-1,1 0 0,0 0 0,0 0 1,0 0-1,0 1 0,0-1 0,0 0 0,0 0 1,0 0-1,0 1 0,-1-1 0,1 0 1,0 0-1,-9 11-3903,9-11 3912,-4 11-3918,2-3-3270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2.760"/>
    </inkml:context>
    <inkml:brush xml:id="br0">
      <inkml:brushProperty name="width" value="0.025" units="cm"/>
      <inkml:brushProperty name="height" value="0.025" units="cm"/>
    </inkml:brush>
  </inkml:definitions>
  <inkml:trace contextRef="#ctx0" brushRef="#br0">24 0 18417,'0'0'13186,"-3"10"-12214,-4 22-924,2 1 0,1-1 0,0 66 0,4-97-290,0-1-1,0 1 1,0 0 0,0 0-1,1-1 1,-1 1 0,0 0-1,1-1 1,-1 1 0,0 0-1,1-1 1,-1 1-1,1-1 1,-1 1 0,1 0-1,-1-1 1,1 1 0,-1-1-1,1 1 1,-1-1 0,2 1-1,-2-1 74,0 0 0,0 0-1,1 0 1,-1 1 0,0-1-1,0 0 1,1 0 0,-1 0 0,0 0-1,0 0 1,1 0 0,-1 0-1,0 0 1,1 0 0,-1 0-1,0 0 1,0 0 0,1 0 0,-1 0-1,0 0 1,0 0 0,1 0-1,-1 0 1,0 0 0,0-1 0,1 1-1,-1 0 1,0 0 0,0 0-1,0 0 1,1 0 0,-1-1-1,0 1 1,0 0 0,0 0 0,1 0-1,-1-1 1,0 1 0,0 0-1,0 0 1,0-1 0,0 1-1,0 0 1,0 0 0,0-1 0,1 1-1,-1 0 1,0 0 0,0-1-1,0 1 1,0 0 0,0 0-1,0-1 1,-1 1 0,2-11-8890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3.088"/>
    </inkml:context>
    <inkml:brush xml:id="br0">
      <inkml:brushProperty name="width" value="0.025" units="cm"/>
      <inkml:brushProperty name="height" value="0.025" units="cm"/>
    </inkml:brush>
  </inkml:definitions>
  <inkml:trace contextRef="#ctx0" brushRef="#br0">0 36 13581,'0'0'14061,"60"14"-11851,-22-14-768,7-4-706,3-5-319,-1 0-97,-6-1-320,-4 3 0,-7 1 0,-7 2-160,-8 4-1153,-8 0-545,-4 0-897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3.491"/>
    </inkml:context>
    <inkml:brush xml:id="br0">
      <inkml:brushProperty name="width" value="0.025" units="cm"/>
      <inkml:brushProperty name="height" value="0.025" units="cm"/>
    </inkml:brush>
  </inkml:definitions>
  <inkml:trace contextRef="#ctx0" brushRef="#br0">0 14 10890,'0'0'20905,"6"6"-20034,-3-1-865,1 0 0,-1 0-1,0 0 1,-1 0 0,1 1 0,-1-1 0,0 1 0,0 0 0,-1 0 0,0-1 0,0 1 0,0 0 0,-1 0 0,1 0 0,-2 0 0,0 7 0,1-12-6,0 0 0,0 1 0,0-1 0,0 0 0,0 0 0,0 0 0,0 0 0,0 1 0,0-1 0,0 0 0,1 0 0,-1 0 0,0 0 0,1 0 0,-1 0 0,1 0 0,-1 0 0,1 0 0,0 0 0,-1 0 0,1 0 0,0 0 0,0 0 0,-1 0 0,1 0 0,0-1 0,0 1 0,0 0 0,2 0 0,-1-1 0,0 0 0,1 0 0,-1 0 0,0 0 0,0-1 0,0 1 0,0-1 0,0 1 0,1-1 0,-1 0 0,0 0 0,0 0 0,-1 0 0,4-2 0,10-8 0,0 0 0,23-23 0,-36 32 0,76-81 0,-77 83 0,-1-1 0,0 1 0,0 0 0,0 0 0,1 0 0,-1 0 0,0 0 0,0 0 0,1 0 0,-1 0 0,0 0 0,0 0 0,0 0 0,1 0 0,-1 0 0,0 0 0,0 0 0,1 0 0,-1 0 0,0 0 0,0 0 0,1 0 0,-1 0 0,0 0 0,0 0 0,0 0 0,1 1 0,-1-1 0,0 0 0,0 0 0,0 0 0,0 0 0,1 0 0,-1 1 0,0-1 0,0 0 0,0 0 0,0 0 0,0 1 0,0-1 0,1 0 0,-1 0 0,0 1 0,0-1 0,0 0 0,0 0 0,0 0 0,0 1 0,0-1 0,0 0 0,0 0 0,0 1 0,0-1 0,0 0 0,0 0 0,0 0 0,0 1 0,0-1 0,-1 0 0,1 0 0,0 1 0,0-1 0,0 15 0,-10 50 56,6-43-637,0 0 0,0 28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5.542"/>
    </inkml:context>
    <inkml:brush xml:id="br0">
      <inkml:brushProperty name="width" value="0.025" units="cm"/>
      <inkml:brushProperty name="height" value="0.025" units="cm"/>
    </inkml:brush>
  </inkml:definitions>
  <inkml:trace contextRef="#ctx0" brushRef="#br0">92 1 10314,'0'0'14670,"0"11"-14569,1 44 378,-3 0 0,-2 0 0,-19 91 1,-40 58 2723,78-289-3444,6 4 219,25-81-144,-39 142 142,1 0-1,1 1 0,0 0 0,2 1 1,21-29-1,-29 44 10,0-1 1,0 1-1,0 0 0,0 1 1,1-1-1,0 1 0,-1-1 1,1 1-1,0 0 0,0 0 1,0 1-1,0-1 1,1 1-1,-1 0 0,0 0 1,0 1-1,1-1 0,-1 1 1,1 0-1,-1 0 0,0 0 1,7 1-1,-9 0 13,1 0 0,0-1 1,-1 1-1,1 0 0,-1 0 0,1 1 1,-1-1-1,1 0 0,-1 1 0,0-1 1,1 1-1,-1 0 0,0 0 0,0 0 1,0 0-1,-1 0 0,1 0 0,0 1 1,-1-1-1,0 0 0,1 1 0,-1-1 1,0 1-1,0 0 0,0-1 0,-1 1 0,1 0 1,-1-1-1,1 1 0,-1 0 0,0 0 1,0 0-1,0-1 0,-1 1 0,0 4 1,0-4 48,0 0-1,0 0 1,-1 0 0,1 0 0,-1 0 0,0 0 0,1 0-1,-2 0 1,1 0 0,0-1 0,0 1 0,-1-1 0,1 0 0,-1 0-1,-4 3 1,-49 29 472,48-30-501,3-1-107,-1 0-174,0 1 0,0-1 0,0 0 0,-1-1 0,1 1 0,-1-1 0,1-1 1,-13 2-1,19-3 124,0 0 0,0 0 0,0 0 0,-1 0 0,1-1 0,0 1 0,0 0 1,0 0-1,0 0 0,0-1 0,0 1 0,-1 0 0,1 0 0,0-1 1,0 1-1,0 0 0,0 0 0,0-1 0,0 1 0,0 0 0,0 0 0,0 0 1,0-1-1,0 1 0,0 0 0,0 0 0,1-1 0,-1 1 0,0 0 0,0 0 1,0-1-1,0 1 0,0 0 0,0 0 0,1 0 0,-1 0 0,0-1 1,0 1-1,0 0 0,0 0 0,1 0 0,-1 0 0,0-1 0,0 1 0,0 0 1,1 0-1,8-11-2938,10-1-3596,3 0-3219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5.286"/>
    </inkml:context>
    <inkml:brush xml:id="br0">
      <inkml:brushProperty name="width" value="0.025" units="cm"/>
      <inkml:brushProperty name="height" value="0.025" units="cm"/>
    </inkml:brush>
  </inkml:definitions>
  <inkml:trace contextRef="#ctx0" brushRef="#br0">0 0 14958,'0'0'9225,"78"42"-7207,-28-39-513,7 0-608,1-2-513,1 2-287,-9-1-97,-11 6-1282,-12 1-2209,-17 1-1538,-10 3-1569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5.626"/>
    </inkml:context>
    <inkml:brush xml:id="br0">
      <inkml:brushProperty name="width" value="0.025" units="cm"/>
      <inkml:brushProperty name="height" value="0.025" units="cm"/>
    </inkml:brush>
  </inkml:definitions>
  <inkml:trace contextRef="#ctx0" brushRef="#br0">1 25 14926,'0'0'6694,"73"4"-5669,-28-4-416,6 0-417,2-8-160,-2-1-2690,-2-2-7080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7.889"/>
    </inkml:context>
    <inkml:brush xml:id="br0">
      <inkml:brushProperty name="width" value="0.025" units="cm"/>
      <inkml:brushProperty name="height" value="0.025" units="cm"/>
    </inkml:brush>
  </inkml:definitions>
  <inkml:trace contextRef="#ctx0" brushRef="#br0">0 1 12716,'0'0'10981,"9"6"-9454,-3-2-1349,0 1 1,-1-1-1,0 1 1,1 0-1,-2 1 1,1-1-1,0 1 1,-1 0-1,0 0 0,-1 0 1,1 1-1,-1-1 1,2 9-1,26 77 769,-5-13-4622,-25-75 1997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8.261"/>
    </inkml:context>
    <inkml:brush xml:id="br0">
      <inkml:brushProperty name="width" value="0.025" units="cm"/>
      <inkml:brushProperty name="height" value="0.025" units="cm"/>
    </inkml:brush>
  </inkml:definitions>
  <inkml:trace contextRef="#ctx0" brushRef="#br0">0 134 15535,'0'0'7879,"51"-11"-5925,-23-5 96,3-2-929,2-3-769,-1 0-256,0 3-64,-6 5-960,-5 3-2243,-9 7-2307,-5 1-2625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8.618"/>
    </inkml:context>
    <inkml:brush xml:id="br0">
      <inkml:brushProperty name="width" value="0.025" units="cm"/>
      <inkml:brushProperty name="height" value="0.025" units="cm"/>
    </inkml:brush>
  </inkml:definitions>
  <inkml:trace contextRef="#ctx0" brushRef="#br0">0 201 15759,'0'0'12113,"8"-9"-11473,29-34-351,99-104-2334,-136 147 2036,0 0-1,0 0 1,0 0 0,0 0-1,0-1 1,1 1 0,-1 0-1,0 0 1,0 0 0,0 0-1,0 0 1,0 0 0,0 0-1,0 0 1,0 0 0,1 0-1,-1 0 1,0 0 0,0 0-1,0 0 1,0 0 0,0 0-1,0 0 1,0 0 0,1 0-1,-1 0 1,0 0 0,0 0-1,0 0 1,0 0 0,0 0-1,0 0 1,0 0 0,0 0-1,1 0 1,-1 0 0,0 0-1,0 0 1,0 1 0,0-1-1,0 0 1,0 0 0,0 0-1,0 0 1,0 0 0,0 0-1,0 0 1,1 0 0,-1 0-1,0 1 1,0-1 0,0 0-1,0 0 1,0 0 0,0 0-1,0 0 1,0 0 0,0 0-1,0 1 1,0-1 0,0 0-1,0 0 1,0 0 0,-1 15-133,-4 14 182,0-11-16,-1 0-47,1-1 0,1 1 0,1 1 0,-2 30 0,11-49-6031,3-7 171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8.978"/>
    </inkml:context>
    <inkml:brush xml:id="br0">
      <inkml:brushProperty name="width" value="0.025" units="cm"/>
      <inkml:brushProperty name="height" value="0.025" units="cm"/>
    </inkml:brush>
  </inkml:definitions>
  <inkml:trace contextRef="#ctx0" brushRef="#br0">1 1 18481,'0'0'14286,"8"6"-15567,1-6-3107,-2 0-3011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9.306"/>
    </inkml:context>
    <inkml:brush xml:id="br0">
      <inkml:brushProperty name="width" value="0.025" units="cm"/>
      <inkml:brushProperty name="height" value="0.025" units="cm"/>
    </inkml:brush>
  </inkml:definitions>
  <inkml:trace contextRef="#ctx0" brushRef="#br0">1 1 16464,'0'0'9769,"0"59"-8360,0-38-512,1-2-481,11 2-159,-3-3-65,4-2-96,0 1 0,-3-3-288,3 0-769,-5 1-577,-1-3-608,-4 0-1793,-2-2-1250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9.664"/>
    </inkml:context>
    <inkml:brush xml:id="br0">
      <inkml:brushProperty name="width" value="0.025" units="cm"/>
      <inkml:brushProperty name="height" value="0.025" units="cm"/>
    </inkml:brush>
  </inkml:definitions>
  <inkml:trace contextRef="#ctx0" brushRef="#br0">0 189 15310,'0'0'12845,"58"-48"-12365,-28 30-224,1-3-128,-4 1-63,0 0-33,-7 0 0,-2 5-641,-5 2-1025,-6 5-960,1 3-1506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9.991"/>
    </inkml:context>
    <inkml:brush xml:id="br0">
      <inkml:brushProperty name="width" value="0.025" units="cm"/>
      <inkml:brushProperty name="height" value="0.025" units="cm"/>
    </inkml:brush>
  </inkml:definitions>
  <inkml:trace contextRef="#ctx0" brushRef="#br0">34 27 11787,'0'0'15524,"10"-4"-14526,-7 3-905,35-16 401,-36 16-448,0 0 0,0 1 0,0-1 0,0 0 0,0 1 0,0 0 0,0-1 0,0 1 0,0 0 0,0 0 0,0 0 1,0 0-1,0 1 0,0-1 0,0 1 0,0-1 0,0 1 0,0-1 0,-1 1 0,4 2 0,-3-2-40,-1 0-1,0 1 1,0-1-1,-1 0 1,1 1 0,0-1-1,0 1 1,-1-1 0,1 1-1,0 0 1,-1-1-1,0 1 1,1-1 0,-1 1-1,0 0 1,0-1-1,0 1 1,0 0 0,0-1-1,0 1 1,-1 0 0,1-1-1,0 1 1,-1 0-1,0-1 1,1 1 0,-1-1-1,0 1 1,0-1 0,1 1-1,-3 0 1,-1 6 68,-1-1 0,-1 0 0,1-1 0,-11 10 0,-17 9 318,26-21-369,1 1 1,0-1 0,0 1 0,0 0 0,1 0-1,0 0 1,0 1 0,0 0 0,-5 9 0,10-14-11,0-1 0,0 1 0,0-1 0,1 1 0,-1-1 1,0 1-1,0 0 0,1-1 0,-1 1 0,0-1 0,1 0 0,-1 1 1,1-1-1,-1 1 0,1-1 0,-1 0 0,1 1 0,-1-1 0,1 0 1,-1 1-1,1-1 0,-1 0 0,1 0 0,-1 1 0,1-1 0,0 0 1,-1 0-1,1 0 0,-1 0 0,1 0 0,0 0 0,-1 0 0,1 0 1,-1 0-1,1 0 0,0 0 0,-1 0 0,1-1 0,37 1 32,-30 0-31,13 1-451,23-2-2225,-18-7-7569,-15 2 1620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0.319"/>
    </inkml:context>
    <inkml:brush xml:id="br0">
      <inkml:brushProperty name="width" value="0.025" units="cm"/>
      <inkml:brushProperty name="height" value="0.025" units="cm"/>
    </inkml:brush>
  </inkml:definitions>
  <inkml:trace contextRef="#ctx0" brushRef="#br0">2 1 19378,'0'0'11371,"-2"53"-11339,7-44-128,1-1-833,-6-3-608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6.260"/>
    </inkml:context>
    <inkml:brush xml:id="br0">
      <inkml:brushProperty name="width" value="0.025" units="cm"/>
      <inkml:brushProperty name="height" value="0.025" units="cm"/>
    </inkml:brush>
  </inkml:definitions>
  <inkml:trace contextRef="#ctx0" brushRef="#br0">150 1 8840,'0'0'10597,"-10"2"-8333,3 0-2105,0 1 1,0-1 0,0 1 0,1 0 0,0 1 0,-1 0 0,1 0-1,0 0 1,1 0 0,-1 1 0,1 0 0,0 0 0,0 1 0,1 0 0,-1-1-1,1 1 1,0 1 0,-4 10 0,3-9 174,1 1 0,0 0 0,1 0 0,0 0 0,0 1 0,1-1 0,0 1 0,-1 17 0,3-26-286,0-1 1,0 1 0,0 0-1,0-1 1,0 1 0,0-1-1,0 1 1,0 0 0,0-1 0,0 1-1,1-1 1,-1 1 0,0 0-1,0-1 1,1 1 0,-1-1-1,0 1 1,1-1 0,-1 1 0,0-1-1,1 1 1,-1-1 0,1 0-1,-1 1 1,1-1 0,-1 1-1,1-1 1,-1 0 0,1 1 0,-1-1-1,1 0 1,0 0 0,22-4 1478,19-22-54,-35 19-1447,0 0 0,0 0 1,-1-1-1,1 1 0,-2-1 1,1-1-1,-1 1 0,0-1 1,-1 0-1,0 0 0,-1 0 1,0-1-1,0 1 0,3-20 1,-6 28-36,0 1 1,0 0-1,0 0 1,0-1 0,0 1-1,0 0 1,0-1-1,0 1 1,0 0-1,0 0 1,0-1 0,0 1-1,0 0 1,0-1-1,-1 1 1,1 0-1,0 0 1,0-1 0,0 1-1,0 0 1,-1 0-1,1 0 1,0-1-1,0 1 1,0 0 0,-1 0-1,1 0 1,0-1-1,0 1 1,-1 0 0,1 0-1,0 0 1,0 0-1,-1 0 1,1 0-1,0 0 1,0-1 0,-1 1-1,-12 6-155,-10 14 75,20-16 83,1-1 0,0 1 0,1 0 0,-1 0 1,1 0-1,0 0 0,0 0 0,0 0 0,0 0 1,0 5-1,2-8 8,-1-1 1,1 1-1,-1-1 1,1 0-1,0 1 0,-1-1 1,1 1-1,0-1 1,-1 0-1,1 1 1,0-1-1,-1 0 1,1 0-1,0 0 1,-1 0-1,1 1 1,0-1-1,0 0 0,-1 0 1,1 0-1,0 0 1,0-1-1,-1 1 1,1 0-1,0 0 1,0 0-1,-1-1 1,1 1-1,0 0 0,0-1 1,26-7 129,23-23-53,-40 23-65,1 1-1,0 1 1,0-1-1,1 2 1,21-8-1,-10 2-5608,-18 2-1707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0.723"/>
    </inkml:context>
    <inkml:brush xml:id="br0">
      <inkml:brushProperty name="width" value="0.025" units="cm"/>
      <inkml:brushProperty name="height" value="0.025" units="cm"/>
    </inkml:brush>
  </inkml:definitions>
  <inkml:trace contextRef="#ctx0" brushRef="#br0">0 0 17553,'0'0'12700,"5"12"-12492,10 24-110,-6-9-138,1-1 0,2 0 0,1-1 0,32 47 0,-34-63-1934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1.095"/>
    </inkml:context>
    <inkml:brush xml:id="br0">
      <inkml:brushProperty name="width" value="0.025" units="cm"/>
      <inkml:brushProperty name="height" value="0.025" units="cm"/>
    </inkml:brush>
  </inkml:definitions>
  <inkml:trace contextRef="#ctx0" brushRef="#br0">1 203 16528,'0'0'11915,"58"-45"-11178,-25 25-385,3-3-256,1 3-64,-2-1 0,-2 2-128,-1 2-961,-11 3-1730,1 1-2209,-4 3-2179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1.437"/>
    </inkml:context>
    <inkml:brush xml:id="br0">
      <inkml:brushProperty name="width" value="0.025" units="cm"/>
      <inkml:brushProperty name="height" value="0.025" units="cm"/>
    </inkml:brush>
  </inkml:definitions>
  <inkml:trace contextRef="#ctx0" brushRef="#br0">0 3 13997,'0'0'11771,"9"-1"-10404,-4 1-1144,4-1 141,0 0 1,-1 1-1,1 0 1,0 1-1,15 2 1,-23-3-326,0 1 0,0-1 0,1 1 1,-1-1-1,0 1 0,0-1 0,1 1 0,-1 0 1,0-1-1,0 1 0,0 0 0,0 0 0,0 0 1,0 0-1,0 0 0,0 0 0,-1 0 0,1 0 0,0 0 1,0 2-1,-1-1-33,1 0-1,-1 0 1,0 0 0,0 0 0,0 1-1,0-1 1,-1 0 0,1 0 0,0 0-1,-1 0 1,0 0 0,1 0 0,-1 0-1,0 0 1,0 0 0,0-1 0,-3 4-1,-34 39 1015,6-10 203,32-33-1222,-1-1 0,1 0 0,0 0 0,0 0 0,0 0 0,0 1 0,0-1 0,0 0 0,0 0 0,0 0 0,0 1 0,0-1 0,0 0 0,0 0 0,0 0 1,0 1-1,0-1 0,0 0 0,0 0 0,0 0 0,0 1 0,0-1 0,0 0 0,1 0 0,-1 0 0,0 0 0,0 1 0,0-1 0,0 0 0,0 0 0,0 0 0,1 0 0,-1 0 1,0 1-1,0-1 0,0 0 0,0 0 0,0 0 0,1 0 0,-1 0 0,0 0 0,0 0 0,0 0 0,1 0 0,-1 0 0,0 0 0,0 0 0,0 0 0,1 0 0,-1 0 1,0 0-1,20 3-19,19-5-559,-34 1 464,0 0-1,0 1 0,0 0 0,0 0 0,0 0 0,0 1 1,9 1-1,-13-2 109,0 1 1,0-1 0,-1 0-1,1 1 1,0-1-1,-1 1 1,1-1 0,0 1-1,-1-1 1,1 1 0,0-1-1,-1 1 1,1 0 0,-1-1-1,1 1 1,-1 0-1,1-1 1,-1 1 0,0 0-1,1 1 1,-1 0 22,1 0 1,-1 0-1,0 0 1,0 0-1,-1 0 0,1 0 1,0 0-1,-1 0 0,1 0 1,-1-1-1,1 1 1,-3 3-1,0 1 38,0 0 1,0 0-1,-1-1 1,0 0-1,0 1 0,0-2 1,-1 1-1,0 0 1,0-1-1,0 0 0,0 0 1,-1 0-1,1-1 1,-1 0-1,0 0 0,0-1 1,0 1-1,0-1 1,-1 0-1,1-1 0,-1 0 1,-12 1-1,19-1-169,-1-1 0,1 0 0,-1 0 0,1 0 1,-1 0-1,1-1 0,0 1 0,-1 0 0,1 0 0,-1 0 0,1 0 0,-1 0 0,1 0 0,-1-1 0,1 1 0,0 0 0,-1 0 0,1-1 0,0 1 0,-1 0 0,1-1 0,0 1 0,-1 0 0,1-1 1,0 1-1,-1 0 0,1-1 0,0 1 0,0-1 0,0 1 0,-1 0 0,1-1 0,0 1 0,0-1 0,0 1 0,0-1 0,0 0 0,-2-13-6811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2.356"/>
    </inkml:context>
    <inkml:brush xml:id="br0">
      <inkml:brushProperty name="width" value="0.025" units="cm"/>
      <inkml:brushProperty name="height" value="0.025" units="cm"/>
    </inkml:brush>
  </inkml:definitions>
  <inkml:trace contextRef="#ctx0" brushRef="#br0">1 4 3619,'0'-4'23863,"0"5"-23190,0 8-257,0-1-256,1 2-96,9-3-480,3-5-1410,4-2-1473,1 0-2082,-3-5-3716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2.807"/>
    </inkml:context>
    <inkml:brush xml:id="br0">
      <inkml:brushProperty name="width" value="0.025" units="cm"/>
      <inkml:brushProperty name="height" value="0.025" units="cm"/>
    </inkml:brush>
  </inkml:definitions>
  <inkml:trace contextRef="#ctx0" brushRef="#br0">0 60 19122,'0'0'7687,"50"-32"-8359,-26 18-2756,0 0-3426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3.137"/>
    </inkml:context>
    <inkml:brush xml:id="br0">
      <inkml:brushProperty name="width" value="0.025" units="cm"/>
      <inkml:brushProperty name="height" value="0.025" units="cm"/>
    </inkml:brush>
  </inkml:definitions>
  <inkml:trace contextRef="#ctx0" brushRef="#br0">0 61 9961,'0'0'12492,"61"-37"-20083,-47 30-4100</inkml:trace>
  <inkml:trace contextRef="#ctx0" brushRef="#br0" timeOffset="1">167 33 14286,'0'0'8968,"46"-4"-8904,-38-4-705,0-3-1953,0 1-3492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3.492"/>
    </inkml:context>
    <inkml:brush xml:id="br0">
      <inkml:brushProperty name="width" value="0.025" units="cm"/>
      <inkml:brushProperty name="height" value="0.025" units="cm"/>
    </inkml:brush>
  </inkml:definitions>
  <inkml:trace contextRef="#ctx0" brushRef="#br0">0 1 17040,'0'0'7420,"3"11"-6443,19 75 932,48 125-1,-72-216-5149,-15-28-4792,-2 14 2032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3.837"/>
    </inkml:context>
    <inkml:brush xml:id="br0">
      <inkml:brushProperty name="width" value="0.025" units="cm"/>
      <inkml:brushProperty name="height" value="0.025" units="cm"/>
    </inkml:brush>
  </inkml:definitions>
  <inkml:trace contextRef="#ctx0" brushRef="#br0">1 99 11787,'0'0'14350,"60"-17"-12621,-31 8-832,2 0-416,3-2-289,-3 1-96,-1 2-192,-4-3-1730,-5 0-2498,-6-2-3940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4.364"/>
    </inkml:context>
    <inkml:brush xml:id="br0">
      <inkml:brushProperty name="width" value="0.025" units="cm"/>
      <inkml:brushProperty name="height" value="0.025" units="cm"/>
    </inkml:brush>
  </inkml:definitions>
  <inkml:trace contextRef="#ctx0" brushRef="#br0">0 0 7719,'0'0'20836,"3"10"-20110,2 22-418,-2 0 0,0 41 0,-3-72-285,1-1 0,-1 1 0,0-1 0,0 0 1,0 1-1,0-1 0,0 0 0,1 1 0,-1-1 1,0 0-1,0 1 0,1-1 0,-1 0 0,0 0 1,0 1-1,1-1 0,-1 0 0,0 0 0,1 0 1,-1 1-1,0-1 0,1 0 0,-1 0 1,0 0-1,1 0 0,-1 0 0,1 0 0,-1 0 1,0 0-1,1 0 0,-1 0 0,1 0 0,-1 0 1,0 0-1,1 0 0,-1 0 0,0 0 0,1 0 1,-1 0-1,0 0 0,1 0 0,-1-1 0,0 1 1,1 0-1,-1 0 0,0 0 0,1-1 0,-1 1 1,0 0-1,1-1 0,19-11 603,73-86-380,-93 98-247,1-1 1,-1 1-1,0 0 1,0 0 0,0 0-1,0 0 1,0 0-1,0-1 1,0 1-1,1 0 1,-1 0-1,0 0 1,0 0-1,0 0 1,0 0-1,1 0 1,-1-1-1,0 1 1,0 0 0,0 0-1,0 0 1,1 0-1,-1 0 1,0 0-1,0 0 1,0 0-1,1 0 1,-1 0-1,0 0 1,0 0-1,0 0 1,0 0 0,1 0-1,-1 0 1,0 1-1,0-1 1,0 0-1,0 0 1,1 0-1,-1 0 1,0 0-1,0 0 1,0 0-1,0 0 1,0 1-1,1-1 1,-1 0 0,0 0-1,0 0 1,0 0-1,2 14 7,-5 14 39,-10 22-859,5-31-5771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4.707"/>
    </inkml:context>
    <inkml:brush xml:id="br0">
      <inkml:brushProperty name="width" value="0.025" units="cm"/>
      <inkml:brushProperty name="height" value="0.025" units="cm"/>
    </inkml:brush>
  </inkml:definitions>
  <inkml:trace contextRef="#ctx0" brushRef="#br0">58 1 14542,'0'0'9993,"53"39"-8519,-38-17-546,-2 6-447,0 2-225,-4 3-128,-6 3-64,-3 3-32,0 0 32,-18 4-32,-2 1 65,-10-2-97,-4-1-1186,2-5-2145,2-11-3235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8.873"/>
    </inkml:context>
    <inkml:brush xml:id="br0">
      <inkml:brushProperty name="width" value="0.025" units="cm"/>
      <inkml:brushProperty name="height" value="0.025" units="cm"/>
    </inkml:brush>
  </inkml:definitions>
  <inkml:trace contextRef="#ctx0" brushRef="#br0">69 0 6438,'0'0'13097,"-3"6"-12010,-10 23-221,1 1 0,1 0 0,2 0 0,-9 46 0,18-75-782,-1 0 0,1 0 1,0 0-1,-1 1 1,1-1-1,0 0 0,0 0 1,0 0-1,0 0 1,0 0-1,0 0 0,0 0 1,0 1-1,0-1 1,0 0-1,0 0 0,1 0 1,-1 0-1,1 0 1,-1 0-1,1 0 0,-1 0 1,1 0-1,-1 0 1,1 0-1,0 0 0,-1-1 1,1 1-1,0 0 1,0 0-1,0-1 0,1 2 1,1-2 7,-1 1 0,1-1 0,-1 0 0,1-1 1,0 1-1,-1 0 0,1-1 0,-1 1 0,0-1 0,1 0 1,-1 0-1,1 0 0,3-2 0,10-6 94,0-1 1,-1 0-1,15-13 0,60-61 353,-86 123 235,-5-12-727,-1-1 0,-1 0 0,-1 1 0,-12 37 0,51-99-6794,-20 15 1147,0 0-2291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5.579"/>
    </inkml:context>
    <inkml:brush xml:id="br0">
      <inkml:brushProperty name="width" value="0.025" units="cm"/>
      <inkml:brushProperty name="height" value="0.025" units="cm"/>
    </inkml:brush>
  </inkml:definitions>
  <inkml:trace contextRef="#ctx0" brushRef="#br0">130 1 10474,'0'0'15935,"-3"11"-15588,-42 126 1444,25-84-1199,3 1-1,-20 112 1,33-139-553,2 1 1,1 0-1,1-1 0,7 55 1,-5-73-357,0 1 1,1-1 0,0 0-1,0-1 1,1 1-1,0-1 1,10 16 0,-9-19-384,-1 1 0,1-1 1,0 0-1,0-1 1,0 1-1,0-1 0,1 0 1,0 0-1,0-1 0,0 0 1,0 0-1,8 2 1,30 6-11724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07.131"/>
    </inkml:context>
    <inkml:brush xml:id="br0">
      <inkml:brushProperty name="width" value="0.025" units="cm"/>
      <inkml:brushProperty name="height" value="0.025" units="cm"/>
    </inkml:brush>
  </inkml:definitions>
  <inkml:trace contextRef="#ctx0" brushRef="#br0">0 113 2626,'0'0'3951,"3"-8"-3332,-1 0 384,0 0 0,1 0-1,0 1 1,1-1 0,0 1 0,0 0-1,1 0 1,-1 0 0,1 1-1,1 0 1,11-12 0,0 10 1574,-11 18 1973,-10 30 1858,3-39-6405,-19 122-7087,25-134 139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07.678"/>
    </inkml:context>
    <inkml:brush xml:id="br0">
      <inkml:brushProperty name="width" value="0.025" units="cm"/>
      <inkml:brushProperty name="height" value="0.025" units="cm"/>
    </inkml:brush>
  </inkml:definitions>
  <inkml:trace contextRef="#ctx0" brushRef="#br0">0 146 12172,'0'0'19399,"13"-2"-18502,3-2-847,0-1 0,0 0 0,0-1-1,-1-1 1,27-15 0,-4-6-50,-26 18 0,0 1 0,1 0 0,0 1 0,0 1 0,22-9 0,-28 15-2598,-7 1 2303,1 0 0,-1 0 1,0 0-1,0 0 0,1 1 1,-1-1-1,0 0 0,0 0 0,1 0 1,-1-1-1,0 1 0,0 0 1,1 0-1,-1 0 0,0 0 0,0 0 1,1 0-1,-1 0 0,0 0 1,0 0-1,1-1 0,-1 1 0,0 0 1,0 0-1,0 0 0,0 0 1,1-1-1,-1 1 0,0 0 0,0 0 1,0 0-1,0-1 0,1 1 1,-1 0-1,0 0 0,0-1 0,0 1 1,0 0-1,0 0 0,0-1 1,0 1-1,0 0 0,0 0 0,0-1 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08.221"/>
    </inkml:context>
    <inkml:brush xml:id="br0">
      <inkml:brushProperty name="width" value="0.025" units="cm"/>
      <inkml:brushProperty name="height" value="0.025" units="cm"/>
    </inkml:brush>
  </inkml:definitions>
  <inkml:trace contextRef="#ctx0" brushRef="#br0">0 29 8232,'0'0'21850,"4"0"-21268,-3 0-563,-1 0 0,1 0-1,0 0 1,0 0 0,-1 0 0,1 0 0,0 0 0,0 0 0,-1 0 0,1 1 0,0-1 0,-1 0 0,1 0 0,0 1-1,0-1 1,-1 1 0,1-1 0,-1 0 0,1 1 0,0-1 0,-1 1 0,1-1 0,-1 1 0,1 0 0,-1-1 0,0 1-1,1 0 1,-1-1 0,0 1 0,1 0 0,-1-1 0,0 1 0,0 0 0,1 0 0,-1-1 0,0 1 0,0 0 0,0 0-1,0 0 1,0 44 268,-1-23 351,3-22-603,1-1 1,-1 1-1,0-1 0,1 0 0,-1 0 0,0 0 0,0 0 0,1 0 1,-1-1-1,0 1 0,2-3 0,112-94-35,-116 98 0,1 0 0,-1 0 0,0 0 0,0 0 0,0-1 0,0 1 0,0 0 0,0 0 0,1 0 0,-1 0 0,0 0 0,0 0 0,0-1 0,1 1 0,-1 0 0,0 0 0,0 0 0,0 0 0,0 0 0,1 0 0,-1 0 0,0 0 0,0 0 0,0 0 0,1 0 0,-1 0 0,0 0 0,0 0 0,0 0 0,1 0 0,-1 0 0,0 0 0,0 1 0,0-1 0,0 0 0,1 0 0,-1 0 0,0 0 0,0 0 0,0 0 0,0 0 0,1 1 0,-1-1 0,0 0 0,0 0 0,0 0 0,0 0 0,0 1 0,0-1 0,0 0 0,0 0 0,0 0 0,1 1 0,-1-1 0,0 0 0,0 0 0,0 0 0,0 0 0,0 1 0,0-1 0,0 0 0,0 1 0,-3 22 0,-10 23 0,10-38 0,0-3 0,1 1 0,1-1 0,-1 0 0,1 1 0,0-1 0,-1 7 0,3-11-21,0-1 1,0 0-1,-1 0 0,1 0 1,0 0-1,0-1 0,0 1 1,-1 0-1,1 0 0,0 0 0,0-1 1,-1 1-1,1 0 0,0-1 1,0 1-1,-1 0 0,1-1 1,0 1-1,-1-1 0,1 1 1,-1-1-1,1 0 0,0-1 1,11-11-3482,1-2-4575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3.766"/>
    </inkml:context>
    <inkml:brush xml:id="br0">
      <inkml:brushProperty name="width" value="0.025" units="cm"/>
      <inkml:brushProperty name="height" value="0.025" units="cm"/>
    </inkml:brush>
  </inkml:definitions>
  <inkml:trace contextRef="#ctx0" brushRef="#br0">1 0 6182,'0'0'15310,"5"63"-15246,-5-46 0,2-2-32,-2 1-320,0-6-1505,1-1-1635,-1-3-2625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4.124"/>
    </inkml:context>
    <inkml:brush xml:id="br0">
      <inkml:brushProperty name="width" value="0.025" units="cm"/>
      <inkml:brushProperty name="height" value="0.025" units="cm"/>
    </inkml:brush>
  </inkml:definitions>
  <inkml:trace contextRef="#ctx0" brushRef="#br0">0 0 9321,'0'0'3726,"0"10"-1324,5 25-1251,1 0 0,1 0 0,2-1 0,25 62 0,-34-95-1107,0-1 1,0 0-1,0 0 0,0 0 1,0 1-1,1-1 0,-1 0 1,0 0-1,0 0 0,0 0 1,0 1-1,0-1 0,0 0 1,1 0-1,-1 0 0,0 0 1,0 0-1,0 0 0,1 1 0,-1-1 1,0 0-1,0 0 0,0 0 1,1 0-1,-1 0 0,0 0 1,0 0-1,0 0 0,1 0 1,-1 0-1,0 0 0,0 0 1,0 0-1,1 0 0,-1 0 1,0 0-1,0 0 0,1 0 1,-1 0-1,0 0 0,0 0 1,0-1-1,0 1 0,1 0 1,-1 0-1,11-13 847,9-22-628,-17 30-167,38-63-276,-14 25-2269,-3-1-5162,-9 11-6610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5.567"/>
    </inkml:context>
    <inkml:brush xml:id="br0">
      <inkml:brushProperty name="width" value="0.025" units="cm"/>
      <inkml:brushProperty name="height" value="0.025" units="cm"/>
    </inkml:brush>
  </inkml:definitions>
  <inkml:trace contextRef="#ctx0" brushRef="#br0">15 1 10922,'0'0'6695,"3"60"-6599,-3-42-32,0 0-32,0-4 32,0 2-833,-3-5-1857,-3-3-1506,-3-5-3459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5.908"/>
    </inkml:context>
    <inkml:brush xml:id="br0">
      <inkml:brushProperty name="width" value="0.025" units="cm"/>
      <inkml:brushProperty name="height" value="0.025" units="cm"/>
    </inkml:brush>
  </inkml:definitions>
  <inkml:trace contextRef="#ctx0" brushRef="#br0">1 84 10250,'0'0'3395,"-1"54"-2082,1-31-768,0 0-289,1-3 577,10-5-353,5-7-288,5-8 289,6-6 384,7-17-321,5-9-320,4-6-128,4-5-224,-7 1-2466,-4-1-3043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7.568"/>
    </inkml:context>
    <inkml:brush xml:id="br0">
      <inkml:brushProperty name="width" value="0.025" units="cm"/>
      <inkml:brushProperty name="height" value="0.025" units="cm"/>
    </inkml:brush>
  </inkml:definitions>
  <inkml:trace contextRef="#ctx0" brushRef="#br0">1 1 12940,'6'11'5022,"3"21"-4234,-8-26-304,4 15-173,15 43-66,-19-59-242,1-1 0,0 1 0,0-1 0,1 0 0,-1 0 0,1 0 0,0 0 0,0-1 0,0 1 1,0-1-1,4 4 0,9-2-2246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7.928"/>
    </inkml:context>
    <inkml:brush xml:id="br0">
      <inkml:brushProperty name="width" value="0.025" units="cm"/>
      <inkml:brushProperty name="height" value="0.025" units="cm"/>
    </inkml:brush>
  </inkml:definitions>
  <inkml:trace contextRef="#ctx0" brushRef="#br0">0 53 9801,'0'0'3588,"1"8"-1688,0 1-1480,0 0 0,1 0 0,0 0 1,1 0-1,0-1 0,0 1 0,7 10 0,-9-16-258,1 0 1,-1 0-1,1 0 0,0 0 1,0-1-1,0 1 0,0-1 1,1 1-1,-1-1 0,1 0 1,-1 0-1,1 0 0,0 0 1,-1 0-1,1-1 0,0 1 1,0-1-1,1 0 0,-1 0 1,0 0-1,0 0 0,0 0 1,1-1-1,-1 0 0,0 1 1,1-1-1,5-1 0,-7 0-115,1 0-1,-1-1 1,1 1-1,-1-1 0,0 1 1,0-1-1,0 0 1,0 0-1,0 0 1,0 0-1,0 0 1,-1 0-1,1-1 0,-1 1 1,1-1-1,1-4 1,20-48 591,-20 46-608,25-58-6319,-19 47-416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9.466"/>
    </inkml:context>
    <inkml:brush xml:id="br0">
      <inkml:brushProperty name="width" value="0.025" units="cm"/>
      <inkml:brushProperty name="height" value="0.025" units="cm"/>
    </inkml:brush>
  </inkml:definitions>
  <inkml:trace contextRef="#ctx0" brushRef="#br0">0 102 13196,'0'0'6657,"11"5"-5706,-2 0-514,0-1 1,1-1 0,0 1-1,-1-2 1,1 1-1,14 1 1,-20-4-213,-1 0 0,1 0 0,-1 0-1,1 0 1,-1-1 0,1 1 0,-1-1 0,0 0 0,1 0-1,-1 0 1,0 0 0,0-1 0,0 0 0,0 1 0,0-1-1,0 0 1,0 0 0,-1 0 0,1-1 0,-1 1 0,1-1-1,-1 1 1,0-1 0,0 0 0,0 0 0,2-5 0,-1 2-57,0 0 1,-1 0 0,0-1-1,0 1 1,-1 0 0,0-1 0,0 1-1,0-1 1,-1-10 0,0 16-163,0 0 1,0 1 0,-1-1 0,1 1 0,0-1 0,-1 0 0,1 1-1,0-1 1,-1 1 0,1-1 0,-1 1 0,1-1 0,0 1 0,-1-1-1,1 1 1,-1 0 0,0-1 0,1 1 0,-1 0 0,1-1 0,-1 1-1,1 0 1,-1 0 0,0 0 0,1-1 0,-1 1 0,0 0 0,1 0-1,-1 0 1,0 0 0,1 0 0,-1 0 0,0 0 0,1 0 0,-1 0-1,1 1 1,-1-1 0,0 0 0,1 0 0,-1 1 0,1-1 0,-1 0-1,0 0 1,1 1 0,-1-1 0,1 1 0,-1 0 0,-29 17-176,15-2 141,1 1 1,-24 36-1,32-45 31,1 1 0,0 0 1,1 0-1,0 1 0,1-1 1,-1 1-1,2 0 0,-3 17 0,5-27-4,-1 1-1,1 0 1,0-1-1,0 1 1,0-1-1,0 1 1,0 0-1,0-1 1,1 1-1,-1-1 1,0 1-1,0 0 1,0-1-1,0 1 0,1-1 1,-1 1-1,0-1 1,1 1-1,-1-1 1,0 1-1,1-1 1,-1 1-1,1-1 1,-1 1-1,0-1 1,1 0-1,-1 1 1,1-1-1,-1 0 1,1 1-1,0-1 0,-1 0 1,1 0-1,24-2 82,23-21 122,94-91 1,-142 114-207,1 0-1,-1 0 1,1 0 0,-1 0 0,1-1-1,-1 1 1,1 0 0,-1 0 0,1 0 0,-1 0-1,0 0 1,1 0 0,-1 0 0,1 0-1,-1 0 1,1 0 0,-1 1 0,1-1 0,-1 0-1,1 0 1,-1 0 0,1 0 0,-1 1-1,0-1 1,1 0 0,-1 1 0,1-1 0,-1 0-1,0 1 1,1-1 0,-1 0 0,0 1-1,0-1 1,1 0 0,-1 1 0,0-1 0,0 1-1,1-1 1,-1 1 0,0-1 0,0 1-1,0-1 1,0 1 0,0-1 0,0 1 0,0-1-1,0 1 1,0-1 0,0 0 0,0 1-1,0-1 1,0 1 0,0 0 0,0 40 43,0-28-16,0-8-22,0 0 0,1-1 0,-1 1-1,1 0 1,0-1 0,0 1 0,1-1 0,-1 1-1,1-1 1,4 7 0,-5-10 5,0 0 0,0 0-1,1 0 1,-1 0 0,0 0 0,1 0 0,-1 0 0,1-1 0,-1 1-1,1-1 1,-1 1 0,1-1 0,0 1 0,-1-1 0,1 0 0,-1 0-1,1 0 1,0 0 0,-1 0 0,1 0 0,0 0 0,-1-1 0,1 1-1,-1 0 1,1-1 0,-1 0 0,1 1 0,-1-1 0,1 0 0,-1 0-1,1 1 1,-1-1 0,0 0 0,2-2 0,36-28 179,-34 26-204,0 0 1,0 0-1,1 1 1,0 0-1,0 0 1,0 0-1,0 1 1,1-1-1,8-2 1,-14 7-135,-1 0 1,1 0-1,-1-1 0,1 1 1,-1 0-1,1 0 0,-1 0 1,0 0-1,0 0 1,1 0-1,-1 0 0,0 0 1,0 0-1,0 0 0,0 0 1,0 0-1,0 0 0,0 0 1,0 0-1,-1 0 1,1 0-1,-1 2 0,-3 25-3484,2-14 814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3.942"/>
    </inkml:context>
    <inkml:brush xml:id="br0">
      <inkml:brushProperty name="width" value="0.025" units="cm"/>
      <inkml:brushProperty name="height" value="0.025" units="cm"/>
    </inkml:brush>
  </inkml:definitions>
  <inkml:trace contextRef="#ctx0" brushRef="#br0">0 55 18802,'0'0'12759,"11"-2"-12108,45-10-457,-1-1-74,0 2 1,109-5-1,-163 16-122,42 3-2132,-42-3 2003,0 0-1,1 0 1,-1 1-1,0-1 0,0 0 1,0 1-1,1-1 1,-1 1-1,0-1 1,0 1-1,0-1 1,0 1-1,0 0 1,0 0-1,0-1 0,0 1 1,0 0-1,0 0 1,0 0-1,-1 0 1,1 0-1,0 0 1,-1 0-1,1 0 0,-1 1 1,1-1-1,-1 0 1,1 0-1,-1 0 1,0 2-1,-13-2-21969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4.270"/>
    </inkml:context>
    <inkml:brush xml:id="br0">
      <inkml:brushProperty name="width" value="0.025" units="cm"/>
      <inkml:brushProperty name="height" value="0.025" units="cm"/>
    </inkml:brush>
  </inkml:definitions>
  <inkml:trace contextRef="#ctx0" brushRef="#br0">104 0 2626,'0'0'10037,"-10"4"-7165,0 0-1906,-43 15 2949,22 0 6226,84-15-7931,-5-8-2210,80-14 0,-81 9 0,93-4 0,-122 13-948,17 0-7734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5.331"/>
    </inkml:context>
    <inkml:brush xml:id="br0">
      <inkml:brushProperty name="width" value="0.025" units="cm"/>
      <inkml:brushProperty name="height" value="0.025" units="cm"/>
    </inkml:brush>
  </inkml:definitions>
  <inkml:trace contextRef="#ctx0" brushRef="#br0">177 68 10218,'0'0'6443,"6"-10"-3154,21-29-658,-19 22 1817,-16 15-2573,-12 14-1498,5 2-102,0 1-1,0 1 1,2 0 0,0 1-1,1 0 1,-18 34-1,15-20 105,1 0 0,1 0 0,-11 48 0,21-69-370,0 0-1,1 0 1,1 1-1,0-1 1,0 0-1,2 17 1,-1-25-9,0 1-1,1-1 1,-1 1 0,1-1-1,0 0 1,0 0-1,0 1 1,0-1 0,0 0-1,1 0 1,-1 0 0,0 0-1,1 0 1,0-1 0,-1 1-1,1 0 1,0-1-1,0 1 1,0-1 0,0 1-1,0-1 1,0 0 0,0 0-1,1 0 1,-1 0 0,0-1-1,1 1 1,-1 0-1,0-1 1,1 0 0,-1 1-1,3-1 1,3 0 0,0 1 0,1-1 0,-1-1 0,0 0 0,0 0 0,0 0 0,0-1 0,-1 0 0,1-1 0,0 1 0,13-8 0,-18 8 0,1-1 0,-1 1 0,1-1 0,-1 1 0,0-1 0,0 0 0,0 0 0,0-1 0,-1 1 0,1 0 0,-1-1 0,0 0 0,0 1 0,0-1 0,0 0 0,-1 0 0,1 0 0,-1 0 0,0 0 0,-1 0 0,1-1 0,-1 1 0,0 0 0,0-6 0,0 7 0,-1 1 0,1 0 0,-1-1 0,0 1 0,0-1 0,0 1 0,0 0 0,0 0 0,0-1 0,-1 1 0,1 0 0,-1 0 0,0 0 0,1 1 0,-1-1 0,0 0 0,0 1 0,0-1 0,0 1 0,0-1 0,0 1 0,-1 0 0,1 0 0,0 0 0,-5-1 0,2 1 0,1-1 0,-1 1 0,0 0 0,0 0 0,0 1 0,0-1 0,0 1 0,0 0 0,0 1 0,0-1 0,0 1 0,-6 2 0,10-3-144,-1 1 0,1-1 0,0 1-1,0 0 1,0-1 0,0 1 0,0 0 0,0 0 0,0 0 0,0 0 0,0 0-1,0 0 1,0 0 0,0 0 0,1 0 0,-1 0 0,0 1 0,1-1-1,-1 0 1,1 0 0,-1 1 0,1-1 0,0 0 0,0 1 0,-1-1-1,1 1 1,0-1 0,0 0 0,0 1 0,0-1 0,1 0 0,-1 1 0,0-1-1,1 0 1,-1 1 0,1-1 0,-1 0 0,1 0 0,-1 1 0,1-1-1,0 0 1,0 0 0,-1 0 0,1 0 0,0 0 0,0 0 0,0 0-1,0 0 1,0 0 0,1-1 0,-1 1 0,0 0 0,0-1 0,0 1 0,1-1-1,-1 1 1,0-1 0,3 1 0,20 3-5702,2-4-2353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5.738"/>
    </inkml:context>
    <inkml:brush xml:id="br0">
      <inkml:brushProperty name="width" value="0.025" units="cm"/>
      <inkml:brushProperty name="height" value="0.025" units="cm"/>
    </inkml:brush>
  </inkml:definitions>
  <inkml:trace contextRef="#ctx0" brushRef="#br0">39 0 19026,'0'0'7303,"-29"55"-4260,22-32-2082,4 0-769,3 0-128,0 0-64,1-5-737,10 1-800,0-6-833,3-3-1058,-3-5-2017,1-5-3651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6.095"/>
    </inkml:context>
    <inkml:brush xml:id="br0">
      <inkml:brushProperty name="width" value="0.025" units="cm"/>
      <inkml:brushProperty name="height" value="0.025" units="cm"/>
    </inkml:brush>
  </inkml:definitions>
  <inkml:trace contextRef="#ctx0" brushRef="#br0">0 76 17553,'0'0'8029,"11"-9"-4389,-3 2-3317,1 0-1,0 0 0,1 1 0,0 0 1,-1 1-1,2 0 0,-1 1 0,0 0 1,1 1-1,13-3 0,-11 3-322,0 2 0,0 0 0,0 0 0,24 2 0,-35-1 0,0 0 0,0 1 0,0-1 0,0 0 0,0 1 0,0-1 0,-1 1 0,1 0 0,0 0 0,0-1 0,-1 1 0,1 0 0,0 1 0,-1-1 0,1 0 0,-1 0 0,1 1 0,-1-1 0,0 0 0,0 1 0,1 0 0,-1-1 0,0 1 0,0 0 0,-1-1 0,1 1 0,0 0 0,0 0 0,-1 0 0,1 0 0,-1-1 0,0 1 0,0 0 0,0 0 0,0 0 0,0 0 0,0 0 0,0 0 0,0 0 0,-1 0 0,0 3 0,-1 1 0,0 0 0,0-1 0,-1 1 0,1 0 0,-1-1 0,-1 0 0,1 0 0,-1 0 0,0 0 0,-6 6 0,-55 46 0,30-28 0,15-12 0,-32 31 0,50-46 0,-1 1 0,0 0 0,1 0 0,0 0 0,0 1 0,0-1 0,0 0 0,0 1 0,1-1 0,0 1 0,-1 0 0,1-1 0,0 1 0,0 4 0,1-7 0,1 0 0,-1 0 0,0 0 0,1 0 0,-1 0 0,1 0 0,-1-1 0,1 1 0,-1 0 0,1 0 0,-1-1 0,1 1 0,0 0 0,0-1 0,-1 1 0,1 0 0,0-1 0,0 1 0,0-1 0,-1 1 0,1-1 0,0 0 0,0 1 0,0-1 0,0 0 0,0 0 0,0 0 0,0 1 0,0-1 0,0 0 0,1 0 0,39 1 0,-31-2 0,14 1-456,37 0-5857,-35-3-2613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6.450"/>
    </inkml:context>
    <inkml:brush xml:id="br0">
      <inkml:brushProperty name="width" value="0.025" units="cm"/>
      <inkml:brushProperty name="height" value="0.025" units="cm"/>
    </inkml:brush>
  </inkml:definitions>
  <inkml:trace contextRef="#ctx0" brushRef="#br0">180 1 16464,'0'0'13762,"-10"5"-12935,-2 2-684,-1 0 0,2 1 0,-1 1 0,1 0-1,0 1 1,1 0 0,0 1 0,1 0 0,0 0-1,0 1 1,-12 24 0,16-26-143,0 0 0,1 0 0,0 0 0,1 1 0,0-1 0,1 1 0,0 0 0,-1 18 0,3-28 0,0 0 0,0 1 0,0-1 0,0 0 0,0 0 0,1 0 0,-1-1 0,0 1 0,1 0 0,-1 0 0,0 0 0,1 0 0,0 0 0,-1 0 0,1 0 0,-1-1 0,1 1 0,0 0 0,0 0 0,-1-1 0,1 1 0,0-1 0,0 1 0,0 0 0,0-1 0,-1 0 0,1 1 0,2 0 0,1 0 0,0 0 0,1-1 0,-1 1 0,0-1 0,0 0 0,0 0 0,8-1 0,-1 0 0,0-1 0,0-1 0,0 0 0,20-8 0,-22 6 0,0-1 0,0 1 0,-1-2 0,0 1 0,11-12 0,-16 15 0,-1 1 0,1-1 0,-1 0 0,0 0 0,0 0 0,0 0 0,0 0 0,-1 0 0,1-1 0,-1 1 0,0 0 0,0-1 0,0 1 0,0-1 0,-1 0 0,0 1 0,1-1 0,-1 1 0,-1-5 0,1 7 0,-1-1 0,0 1 0,0 0 0,0-1 0,0 1 0,-1 0 0,1 0 0,0 0 0,0 0 0,-1 0 0,1 0 0,-1 0 0,1 0 0,-1 0 0,1 1 0,-1-1 0,1 1 0,-1-1 0,1 1 0,-1 0 0,0-1 0,1 1 0,-1 0 0,0 0 0,1 0 0,-1 0 0,-3 1 0,-48 7 0,12 14-32,39-20-20,0-1 1,0 0-1,0 1 1,1-1-1,-1 1 0,0 0 1,1-1-1,-1 1 1,1 0-1,0 0 0,0 0 1,-1 0-1,1 0 1,1 0-1,-1 0 0,0 1 1,0 3-1,1-6-273,0 1-1,0-1 1,0 0 0,1 1-1,-1-1 1,0 1-1,1-1 1,-1 1 0,0-1-1,1 0 1,-1 1-1,1-1 1,-1 0 0,1 1-1,-1-1 1,1 0-1,-1 0 1,1 1 0,-1-1-1,1 0 1,-1 0-1,1 0 1,-1 0 0,1 1-1,-1-1 1,1 0-1,-1 0 1,1 0 0,-1 0-1,1-1 1,-1 1-1,1 0 1,0 0 0,-1 0-1,1 0 1,0-1-1,3 1-1807,15 0-9158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6.791"/>
    </inkml:context>
    <inkml:brush xml:id="br0">
      <inkml:brushProperty name="width" value="0.025" units="cm"/>
      <inkml:brushProperty name="height" value="0.025" units="cm"/>
    </inkml:brush>
  </inkml:definitions>
  <inkml:trace contextRef="#ctx0" brushRef="#br0">181 0 15278,'0'0'16816,"-1"9"-16223,-1 6-582,-1 0-1,-1 0 1,0 0 0,-1 0 0,-1-1 0,0 0-1,-1 0 1,-17 25 0,8-15-37,-1-1 0,0-1 0,-2 0 1,-28 25-1,45-63-17778,3 0 3498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7.119"/>
    </inkml:context>
    <inkml:brush xml:id="br0">
      <inkml:brushProperty name="width" value="0.025" units="cm"/>
      <inkml:brushProperty name="height" value="0.025" units="cm"/>
    </inkml:brush>
  </inkml:definitions>
  <inkml:trace contextRef="#ctx0" brushRef="#br0">133 54 11082,'0'0'15663,"-10"0"-13965,7 0-1636,-3-1 183,0 1-1,0 1 1,0-1-1,0 1 0,-10 2 1,15-2-162,-1-1-1,0 1 1,0 0 0,1 0 0,-1-1 0,1 1 0,-1 0 0,0 0-1,1 0 1,0 1 0,-1-1 0,1 0 0,0 1 0,0-1 0,-1 0-1,1 1 1,0-1 0,0 1 0,1 0 0,-1-1 0,0 1 0,0 0-1,1-1 1,-1 1 0,1 0 0,0 0 0,-1 0 0,1 0 0,0 2-1,0-3-75,1-1 0,-1 1 0,0 0-1,1-1 1,-1 1 0,0-1 0,1 1-1,-1-1 1,1 1 0,-1-1 0,1 1 0,-1-1-1,1 1 1,0-1 0,-1 1 0,1-1-1,-1 0 1,1 1 0,0-1 0,-1 0-1,1 0 1,0 0 0,-1 1 0,1-1 0,0 0-1,-1 0 1,1 0 0,0 0 0,1 0-1,28 0 94,-23 0-93,-1 0-7,1 0 0,0-1 0,0 0 0,0-1 0,0 1 0,-1-1 0,1-1 0,-1 1 0,9-5 0,-13 6 0,0-1 0,0 1 0,0 0 0,0-1 0,0 1 0,0-1 0,0 0 0,0 1 0,-1-1 0,1 0 0,-1 0 0,1 0 0,-1 0 0,0 0 0,0-1 0,0 1 0,0 0 0,0 0 0,0-1 0,-1 1 0,1-1 0,-1 1 0,0 0 0,1-1 0,-1 1 0,0-1 0,-1 1 0,1-1 0,-1-4 0,0 6 0,0-1 0,0 0 0,0 1 0,0-1 0,0 1 0,-1-1 0,1 1 0,0 0 0,-1-1 0,1 1 0,-1 0 0,0 0 0,1 0 0,-1 0 0,0 0 0,1 1 0,-1-1 0,0 0 0,0 1 0,0-1 0,0 1 0,1 0 0,-1 0 0,-3-1 0,-56 0 0,47 1 0,9 0 0,-1 0 0,1 0 0,-1 1 0,1 0 0,-1 0 0,1 0 0,0 0 0,-1 1 0,1 0 0,0 0 0,0 1 0,0-1 0,1 1 0,-6 4 0,9-7-80,1 1 0,0-1 1,0 1-1,-1-1 0,1 1 0,0-1 0,0 1 0,0-1 1,-1 1-1,1-1 0,0 1 0,0-1 0,0 1 0,0-1 1,0 1-1,0-1 0,0 1 0,0-1 0,0 1 0,0-1 1,0 1-1,1-1 0,-1 1 0,0-1 0,0 1 0,0-1 1,1 1-1,-1-1 0,0 1 0,0-1 0,1 0 0,-1 1 1,0-1-1,1 1 0,-1-1 0,1 0 0,-1 1 0,1-1 1,20 14-6546,-18-12 4998,15 7-7091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7.473"/>
    </inkml:context>
    <inkml:brush xml:id="br0">
      <inkml:brushProperty name="width" value="0.025" units="cm"/>
      <inkml:brushProperty name="height" value="0.025" units="cm"/>
    </inkml:brush>
  </inkml:definitions>
  <inkml:trace contextRef="#ctx0" brushRef="#br0">90 0 16560,'0'0'10997,"-10"7"-10319,4-4-477,1 0 0,0 0-1,-1 1 1,2-1 0,-1 1 0,0 1 0,1-1 0,-1 1 0,1-1 0,1 1 0,-1 1 0,1-1 0,-1 0 0,2 1-1,-1-1 1,0 1 0,1 0 0,0 0 0,1 0 0,-1 0 0,0 12 0,2-17-197,0-1-1,0 1 1,0 0 0,0 0 0,1 0-1,-1 0 1,0-1 0,0 1 0,1 0-1,-1 0 1,0-1 0,1 1-1,-1 0 1,1 0 0,-1-1 0,1 1-1,-1 0 1,1-1 0,-1 1 0,1-1-1,0 1 1,-1-1 0,1 1 0,0-1-1,0 1 1,-1-1 0,1 0 0,0 1-1,1-1 1,31 2 24,-23-3-34,0-1 1,0-1-1,-1 1 1,16-7-1,-15 3 6,0 1 0,-1-1 0,0-1 0,13-10 0,-20 15 0,0 0 0,0 0 0,1 0 0,-1-1 0,-1 1 0,1 0 0,0-1 0,0 0 0,-1 1 0,0-1 0,1 0 0,-1 0 0,0 1 0,0-1 0,-1 0 0,1 0 0,-1 0 0,1 0 0,-1 0 0,0 0 0,0-6 0,-2 7 0,1 1 0,0-1 0,-1 0 0,0 0 0,1 1 0,-1-1 0,0 1 0,0 0 0,0-1 0,0 1 0,0 0 0,0 0 0,0 0 0,0 0 0,0 1 0,0-1 0,-1 0 0,1 1 0,0 0 0,0-1 0,-1 1 0,1 0 0,0 0 0,-3 1 0,-2-2 0,0 1 0,0 0 0,0 1 0,0 0 0,0 0 0,1 0 0,-11 4 0,1 6-2409,5 7-6302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35.665"/>
    </inkml:context>
    <inkml:brush xml:id="br0">
      <inkml:brushProperty name="width" value="0.025" units="cm"/>
      <inkml:brushProperty name="height" value="0.025" units="cm"/>
      <inkml:brushProperty name="color" value="#E71224"/>
    </inkml:brush>
  </inkml:definitions>
  <inkml:trace contextRef="#ctx0" brushRef="#br0">1374 132 5669,'0'0'1597,"2"-9"-727,-1 7-1003,10-42 2328,-11 43-2062,1-1-1,-1 1 1,0-1 0,1 1-1,-1-1 1,0 0 0,0 1-1,0-1 1,-1 1 0,1-1 0,0 1-1,0-1 1,-1 1 0,1-1-1,-1 1 1,0-1 0,1 1-1,-1 0 1,0-1 0,0 1 0,0 0-1,0-1 1,0 1 0,0 0-1,0 0 1,0 0 0,0 0-1,0 0 1,-3-1 0,-19-4 496,-1 1 0,0 1 0,0 2 0,-43 0 0,3-1-475,11 0 126,-232-7 1481,248 12-1646,1 1 0,-1 2 1,1 2-1,0 1 1,-61 23-1,55-15 73,1 3 0,1 1 0,1 2 0,1 2 0,1 1 0,-37 33 0,54-39-120,1 0 0,0 1 0,2 1 0,0 1-1,1 1 1,1 0 0,2 1 0,0 0 0,1 1 0,2 1-1,-9 28 1,12-28-16,1 1 0,1 0 0,1 0 1,1 0-1,1 1 0,2-1 0,1 0 0,1 1 0,7 33 0,-6-47-48,1 0 0,0 0 0,1 0 0,1-1-1,0 0 1,1 0 0,0 0 0,1-1 0,0 0 0,1 0-1,1-1 1,-1-1 0,2 1 0,-1-2 0,2 1 0,-1-1 0,1-1-1,0 0 1,14 6 0,-4-5 19,0 0 1,0-2-1,1 0 1,0-2-1,0 0 0,35 2 1,-7-4 67,-1-3 0,51-6 1,-43-2-60,0-3 1,-1-3 0,-1-2 0,0-2-1,-2-3 1,0-2 0,88-53-1,-110 57-19,-1-1 0,-2-2 0,0-1 0,-1-1 0,-1-1 0,34-43 0,-46 49-1,-1-1 0,-2 0 0,0-1 0,0-1 1,-2 0-1,-1 0 0,-1-1 0,-1 0 0,-1 0 0,6-45 1,-9 45 144,-1 0-1,-1-1 1,-1 1 0,-1-1 0,-1 1 0,-8-35 0,8 50-82,0 0-1,-1 0 1,0 0-1,-1 1 1,1-1 0,-1 1-1,-1 0 1,0 0-1,0 0 1,0 1-1,0 0 1,-1 0-1,0 0 1,-1 1-1,1-1 1,-1 2-1,0-1 1,0 1 0,-1 0-1,1 0 1,-13-4-1,0 3-6,1 0 0,-1 1 1,0 0-1,0 2 0,0 1 0,-24 1 0,-123 16-214,53-2-2235,69-14-2162,17-10-5247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20.309"/>
    </inkml:context>
    <inkml:brush xml:id="br0">
      <inkml:brushProperty name="width" value="0.025" units="cm"/>
      <inkml:brushProperty name="height" value="0.025" units="cm"/>
    </inkml:brush>
  </inkml:definitions>
  <inkml:trace contextRef="#ctx0" brushRef="#br0">165 1 9545,'0'0'15892,"-6"10"-15491,-30 63 1226,4 1 0,2 1-1,-26 109 1,52-147-1535,10-27-61,12-16 87,-13 2-104,-1 0 0,0-1 1,1 1-1,-2-1 0,1 0 1,0 0-1,-1 0 0,0 0 1,0-1-1,-1 1 1,0-1-1,0 0 0,2-8 1,1-4-31,-2 0 0,0-1 1,1-20-1,-5 5-392,-2 25-8,-1 24 50,3-11 359,-1 8-34,0 0 0,1 0 0,0-1 1,0 1-1,2 13 0,0-23 48,-1 1 0,0-1 1,1 0-1,-1 0 0,1 1 1,0-1-1,0 0 0,0 0 1,0 0-1,0 0 0,0 0 1,1 0-1,-1 0 0,0 0 1,1 0-1,0-1 0,-1 1 0,1-1 1,0 1-1,0-1 0,0 0 1,0 1-1,0-1 0,0 0 1,0 0-1,0-1 0,1 1 1,-1 0-1,0-1 0,0 1 1,1-1-1,3 0 0,3 0 41,-1-1-1,1 0 1,0-1 0,-1 0-1,1-1 1,-1 1-1,0-2 1,1 1 0,-2-1-1,1 0 1,0-1-1,-1 1 1,0-2 0,8-6-1,-9 7-16,0 0 1,0 0-1,-1 0 0,0 0 0,0-1 0,0 0 0,-1 0 1,0 0-1,0-1 0,0 0 0,-1 1 0,0-1 0,0 0 1,-1-1-1,0 1 0,2-14 0,-4 21-31,0-1 0,0 1 0,0 0 0,-1 0 0,1-1 0,0 1 0,0 0 0,0-1 0,0 1 0,-1 0 0,1 0 0,0-1 0,0 1 0,-1 0 0,1 0 0,0 0 0,0-1 0,-1 1 0,1 0 0,0 0 0,-1 0 0,1 0 0,0 0 0,-1-1 0,1 1 0,0 0 0,-1 0 0,1 0 0,0 0 0,-1 0 0,1 0 0,0 0 0,-1 0 0,1 0 0,0 0 0,0 1 0,-1-1 0,1 0 0,0 0 0,-1 0 0,1 0 0,0 0 0,-1 1 0,1-1 0,-17 8 0,9-2 0,0 1 0,1 1 0,-1-1 0,1 1 0,1 1 0,-1-1 0,-9 19 0,13-21 0,-1 0 0,1 0 0,1 1 0,-1-1 0,1 1 0,0-1 0,1 1 0,0 0 0,0 0 0,0 0 0,0-1 0,1 1 0,1 9 0,0-15 0,0 1 0,0-1 0,-1 0 0,1 0 0,0 0 0,0 0 0,0 0 0,0 0 0,0 0 0,0 0 0,1 0 0,-1-1 0,0 1 0,0 0 0,1-1 0,-1 1 0,0-1 0,1 1 0,-1-1 0,0 0 0,1 1 0,-1-1 0,1 0 0,-1 0 0,0 0 0,1 0 0,-1 0 0,3-1 0,42-7 0,-26 0 0,-1-1 0,0-1 0,29-20 0,-33 19 0,0 2 0,1 0 0,0 0 0,0 2 0,31-11 0,-46 18 0,-1 0 0,1-1 0,0 1 0,-1 0 0,1 0 0,-1 0 0,1 0 0,0 0 0,-1 0 0,1 1 0,-1-1 0,1 0 0,0 0 0,-1 0 0,1 0 0,-1 1 0,1-1 0,-1 0 0,1 1 0,-1-1 0,1 0 0,-1 1 0,1-1 0,-1 0 0,1 1 0,-1-1 0,0 1 0,1-1 0,-1 1 0,0-1 0,1 1 0,-1-1 0,0 1 0,0-1 0,0 1 0,1 0 0,-1-1 0,0 1 0,0-1 0,0 1 0,0 0 0,0-1 0,0 1 0,0-1 0,0 1 0,0 0 0,0-1 0,-1 1 0,1-1 0,0 1 0,0-1 0,0 1 0,-1 0 0,1-1 0,0 1 0,-1 0 0,-14 36 0,6-19 0,5-13 0,1 0 0,0 1 0,1-1 0,-1 0 0,1 1 0,0 0 0,0-1 0,1 1 0,-1 0 0,0 11 0,5-17 0,0 1 0,0-2 0,0 1 0,0 0 0,0-1 0,0 1 0,0-1 0,0 0 0,0 0 0,0 0 0,3-2 0,12-8 0,0 0 0,21-18 0,-26 19 0,0 0 0,0 0 0,1 2 0,29-14 0,-42 22 0,-1 0 0,0 0 0,1 0 0,-1 0 0,0 0 0,1 0 0,-1 0 0,0 0 0,0 0 0,1 0 0,-1 0 0,0 0 0,1 0 0,-1 0 0,0 0 0,1 1 0,-1-1 0,0 0 0,0 0 0,1 0 0,-1 1 0,0-1 0,0 0 0,1 0 0,-1 1 0,0-1 0,0 0 0,0 0 0,0 1 0,1-1 0,-1 0 0,0 1 0,0-1 0,0 0 0,0 0 0,0 1 0,0-1 0,0 0 0,0 1 0,0-1 0,0 0 0,0 1 0,0-1 0,0 0 0,0 1 0,0-1 0,0 0 0,0 1 0,-1-1 0,-1 16 0,2-16 0,-14 34 134,12-31-191,-1 1 0,1 0 0,0 0 1,1 0-1,-1 0 0,1 0 0,0 0 0,0 0 0,0 0 0,0 1 1,1-1-1,0 0 0,0 6 0,9-12-13855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42.604"/>
    </inkml:context>
    <inkml:brush xml:id="br0">
      <inkml:brushProperty name="width" value="0.025" units="cm"/>
      <inkml:brushProperty name="height" value="0.025" units="cm"/>
      <inkml:brushProperty name="color" value="#E71224"/>
    </inkml:brush>
  </inkml:definitions>
  <inkml:trace contextRef="#ctx0" brushRef="#br0">1298 182 8552,'0'0'1772,"-10"-4"-293,1 1-1173,1 0 0,-1-1 0,1 0 0,0-1 1,1 1-1,-1-1 0,1-1 0,0 0 0,0 0 0,1 0 0,-12-14 0,10 9 20,0 0 0,-1 0 0,0 1-1,-15-13 1,18 19-249,-1 0-1,1 0 1,0 0 0,-1 1-1,0 0 1,0 1-1,0-1 1,0 1-1,0 1 1,-8-2 0,-21-1-27,-1 2 1,1 1 0,0 2 0,-65 9-1,-144 41 585,192-38-333,22-6-194,0 2 0,0 1 0,1 2 0,0 1-1,1 1 1,-36 23 0,44-22-108,0 1 0,2 1-1,0 0 1,1 2 0,1 0 0,0 0-1,2 2 1,-19 32 0,22-33 8,2 0-1,0 1 1,1 0 0,2 1-1,0-1 1,1 1 0,-3 23 0,7-29-1,1 1 0,0-1 0,1 0 0,1 0 0,1 0 0,0 0 0,1 0 0,0 0 0,2-1 0,9 26 0,-4-19-1,0-1 1,2 0-1,0-1 1,1 0 0,1-1-1,1 0 1,1-1 0,0-1-1,33 26 1,-33-31-1,1-1 1,0-1-1,1 0 1,0-2-1,0 0 1,1-1-1,0 0 1,0-2-1,1 0 1,0-2-1,38 3 1,-20-5 0,1-2 1,-1-1-1,0-2 1,0-2 0,0-2-1,-1-1 1,0-1-1,-1-3 1,0-1-1,-1-1 1,48-29 0,-8 0 6,73-55 0,-111 70 16,-1-1 1,-1-2-1,49-58 0,-73 75 278,0-1-1,-1 1 1,-1-2 0,-1 0 0,0 0-1,-1 0 1,-1-1 0,0 0 0,-1 0-1,-1 0 1,-1-1 0,-1 0 0,-1 1-1,0-1 1,-1 0 0,-5-29 0,5 43-260,-2 1 1,1-1-1,0 1 1,-1 0-1,0 0 1,0-1-1,0 1 1,0 0-1,-1 1 1,0-1-1,0 0 1,0 1-1,0 0 1,0-1-1,-1 1 1,1 1-1,-1-1 1,0 0-1,0 1 1,0 0-1,0 0 1,0 0 0,0 0-1,-1 1 1,1-1-1,0 1 1,-6 0-1,-11-3-59,-1 2-1,0 0 1,0 2-1,-28 2 1,44-2 7,-85 9-845,-21 0-4212,47-8-662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2.140"/>
    </inkml:context>
    <inkml:brush xml:id="br0">
      <inkml:brushProperty name="width" value="0.025" units="cm"/>
      <inkml:brushProperty name="height" value="0.025" units="cm"/>
      <inkml:brushProperty name="color" value="#E71224"/>
    </inkml:brush>
  </inkml:definitions>
  <inkml:trace contextRef="#ctx0" brushRef="#br0">267 6413 5990,'0'0'1932,"-8"7"-1686,4-4-159,0 0 1,0 0-1,0 1 0,0 0 1,1-1-1,-1 2 1,1-1-1,0 0 0,0 1 1,1-1-1,-1 1 1,1 0-1,0 0 1,0 0-1,-1 5 0,-2 13 465,4-12-337,-2 0-1,1 0 1,-1-1 0,-1 1 0,0-1 0,-10 18 0,14-27-180,0-1 0,0 1 1,0-1-1,0 1 0,-1-1 1,1 0-1,0 1 0,0-1 1,-1 1-1,1-1 0,0 0 0,-1 1 1,1-1-1,0 0 0,-1 1 1,1-1-1,0 0 0,-1 0 1,1 1-1,-1-1 0,1 0 1,0 0-1,-1 0 0,1 0 1,-1 1-1,1-1 0,-1 0 1,1 0-1,-1 0 0,1 0 0,-1 0 1,1 0-1,0 0 0,-1 0 1,1 0-1,-1-1 0,1 1 1,-1 0-1,1 0 0,-1 0 1,1 0-1,0-1 0,-1 1 1,1 0-1,-1 0 0,1-1 1,0 1-1,-1 0 0,1-1 1,0 1-1,0 0 0,-1-1 0,1 1 1,0 0-1,0-1 0,-1 1 1,1-1-1,0 1 0,0-1 1,0 1-1,0 0 0,-1-1 1,1 1-1,0-1 0,-8-33 175,8 32-196,-48-660-1190,39 412 1231,-23-324 872,-22-831 2486,114-28-3376,-34 1011-36,39-232 431,-50 569-418,3 2 0,4 1 1,4 0-1,3 2 0,66-126 1,-78 176-7,1 1 1,2 1-1,1 1 1,1 1-1,42-40 1,-25 34 30,0 2 0,2 1 1,55-28-1,17-9 191,55-30 362,-155 90-657,0 0 1,1 1-1,-1 1 1,1 0-1,0 0 1,27-2-1,-31 6-546,-1-1 0,0 2 0,1-1 0,-1 1-1,1 1 1,16 4 0,6 9-3612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3.298"/>
    </inkml:context>
    <inkml:brush xml:id="br0">
      <inkml:brushProperty name="width" value="0.025" units="cm"/>
      <inkml:brushProperty name="height" value="0.025" units="cm"/>
      <inkml:brushProperty name="color" value="#E71224"/>
    </inkml:brush>
  </inkml:definitions>
  <inkml:trace contextRef="#ctx0" brushRef="#br0">1 42 13357,'23'-8'-28,"0"0"1,1 1-1,0 2 0,1 0 1,36-1-1,128 4-617,-103 3 724,-2 1 83,0 4 0,0 3 0,-1 4 1,-1 3-1,0 4 0,-1 4 0,-2 3 0,0 3 0,-2 4 0,-2 3 0,-1 4 0,-2 3 0,72 57 0,245 224 10,-289-229-127,145 179 0,-197-208-8,-3 1 0,-3 2-1,51 116 1,70 237 475,-127-322-413,44 129 117,-11 3 0,-10 3 0,28 244 1,-68-332-119,85 832 412,-99-862-464,-5 1 0,-5-1 0,-5 0 0,-29 131 0,13-130-50,-60 308 1460,66-295-685,-5 171 1,13-147-558,5-95-174,2 85-1,10-157-4422,0-16 1250,-5-32-4426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4.043"/>
    </inkml:context>
    <inkml:brush xml:id="br0">
      <inkml:brushProperty name="width" value="0.025" units="cm"/>
      <inkml:brushProperty name="height" value="0.025" units="cm"/>
      <inkml:brushProperty name="color" value="#E71224"/>
    </inkml:brush>
  </inkml:definitions>
  <inkml:trace contextRef="#ctx0" brushRef="#br0">1 32 18097,'0'0'4068,"9"-7"-1735,-4 3-1966,21-15 520,-25 19-858,-1 0 0,1 0 0,0-1 0,-1 1 0,1 0 1,0 0-1,-1 0 0,1 0 0,0 0 0,-1 0 0,1 0 0,0 0 1,-1 0-1,1 0 0,0 1 0,-1-1 0,1 0 0,0 0 1,-1 1-1,1-1 0,-1 0 0,1 1 0,0-1 0,-1 0 0,1 1 1,-1-1-1,1 1 0,-1-1 0,0 1 0,1-1 0,-1 1 1,1-1-1,-1 1 0,0 0 0,1-1 0,-1 1 0,0-1 0,0 1 1,0 0-1,1-1 0,-1 1 0,0 0 0,0-1 0,0 1 1,0 0-1,0-1 0,0 2 0,6 59 657,-2-1 0,-3 1 0,-8 75 0,0 27-1508,7-153-519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4.400"/>
    </inkml:context>
    <inkml:brush xml:id="br0">
      <inkml:brushProperty name="width" value="0.025" units="cm"/>
      <inkml:brushProperty name="height" value="0.025" units="cm"/>
      <inkml:brushProperty name="color" value="#E71224"/>
    </inkml:brush>
  </inkml:definitions>
  <inkml:trace contextRef="#ctx0" brushRef="#br0">0 68 22998,'0'0'4644,"78"9"-2690,-25-12-609,7-11-224,5-3-800,1 2-289,-3 2-160,0 4-1570,-13 5-2338,-15 3-2658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5.687"/>
    </inkml:context>
    <inkml:brush xml:id="br0">
      <inkml:brushProperty name="width" value="0.025" units="cm"/>
      <inkml:brushProperty name="height" value="0.025" units="cm"/>
      <inkml:brushProperty name="color" value="#E71224"/>
    </inkml:brush>
  </inkml:definitions>
  <inkml:trace contextRef="#ctx0" brushRef="#br0">1 98 5765,'0'0'15701,"0"-9"-14351,-1 6-1267,1 1-1,0-1 1,0 0-1,0 1 0,0-1 1,1 0-1,-1 1 1,1-1-1,0 1 0,0-1 1,0 1-1,0-1 1,0 1-1,0-1 1,0 1-1,1 0 0,-1 0 1,3-3-1,1 2 88,-1-1 0,1 1-1,0 0 1,0 1 0,0-1-1,0 1 1,0 0 0,0 1-1,1-1 1,7-1 0,8-1-48,0 1 0,1 1 0,-1 1-1,0 1 1,38 4 0,-58-4-127,1 0-1,0 1 1,0-1-1,0 1 1,-1-1 0,1 1-1,0 0 1,0 0-1,-1-1 1,1 1-1,-1 0 1,1 1-1,-1-1 1,1 0 0,-1 0-1,0 1 1,1-1-1,-1 0 1,0 1-1,0 0 1,0-1 0,1 4-1,-1-2 39,0 1 0,0 0 0,0 0 0,0 0 0,-1 0 0,0 0 0,0 0 0,0 0 0,0 0 0,-2 5 0,-2 11 292,-1-1 0,-1 0-1,-12 26 1,14-35-148,-1 0-68,-9 22 64,1 1 0,1 0 0,2 1 1,1 0-1,-5 45 0,14-78-183,-3 11-3805,-5-9-5119,-1-3-1871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6.029"/>
    </inkml:context>
    <inkml:brush xml:id="br0">
      <inkml:brushProperty name="width" value="0.025" units="cm"/>
      <inkml:brushProperty name="height" value="0.025" units="cm"/>
      <inkml:brushProperty name="color" value="#E71224"/>
    </inkml:brush>
  </inkml:definitions>
  <inkml:trace contextRef="#ctx0" brushRef="#br0">1 64 15118,'0'0'10122,"79"-9"-8937,-40 3-608,3-3-481,0-1-1249,-6-1-2499,-9 1-1601,-4 1-4676</inkml:trace>
  <inkml:trace contextRef="#ctx0" brushRef="#br0" timeOffset="1">322 104 11883,'0'0'5670,"0"75"-4037,0-46-928,-1 1-577,1-4-416,0-9-3812,5-5-8136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6.369"/>
    </inkml:context>
    <inkml:brush xml:id="br0">
      <inkml:brushProperty name="width" value="0.025" units="cm"/>
      <inkml:brushProperty name="height" value="0.025" units="cm"/>
      <inkml:brushProperty name="color" value="#E71224"/>
    </inkml:brush>
  </inkml:definitions>
  <inkml:trace contextRef="#ctx0" brushRef="#br0">122 1 19859,'0'0'3790,"-8"1"-2786,3 0-997,1 1 1,-1-1 0,1 1-1,0 0 1,0 0 0,0 0-1,0 1 1,0-1 0,0 1-1,1 0 1,-1 0 0,1 0-1,0 1 1,0-1 0,0 1-1,0-1 1,1 1 0,-1 0-1,1 0 1,0 0 0,0 1-1,-1 4 1,-25 69 10,26-73-15,0 1 1,1 0-1,0 0 0,0 0 1,0 0-1,1 1 1,0-1-1,0 0 0,1 0 1,0 0-1,1 8 1,-1-13 42,0 0 0,0 0 0,0 0 1,-1 0-1,1 0 0,0 0 1,0 0-1,1 0 0,-1-1 0,0 1 1,0 0-1,0-1 0,0 1 1,1-1-1,-1 1 0,0-1 1,0 1-1,1-1 0,-1 0 0,0 0 1,1 0-1,-1 0 0,0 0 1,1 0-1,-1 0 0,0 0 1,1 0-1,-1-1 0,2 1 0,1-1 242,1 0-1,-1 0 1,0 0-1,1-1 1,-1 0-1,0 1 1,6-5-1,-2-1-87,-1 1-1,0-2 1,0 1 0,-1-1-1,0 0 1,0 0-1,-1-1 1,0 0-1,-1 0 1,0 0-1,0 0 1,-1-1 0,0 0-1,0 1 1,-2-1-1,1 0 1,-1 0-1,0 0 1,-1 0-1,-1-12 1,1 21-248,0 0 0,0 0-1,0 0 1,0 0 0,0 0 0,0 0 0,0 0-1,0 0 1,0 0 0,-1 0 0,1 0 0,0 0-1,-1 0 1,1 0 0,-1 0 0,1 0 0,-1 0 0,0 0-1,1 1 1,-1-1 0,0 0 0,1 0 0,-1 1-1,0-1 1,0 1 0,0-1 0,0 0 0,1 1-1,-1 0 1,0-1 0,0 1 0,0-1 0,0 1-1,0 0 1,0 0 0,0 0 0,0 0 0,0-1-1,0 1 1,0 1 0,0-1 0,0 0 0,0 0-1,-2 1 1,0-1-159,1 1 0,0 0-1,0 0 1,0 0 0,0 0-1,0 0 1,0 1 0,0-1-1,0 1 1,0-1 0,1 1-1,-1 0 1,1-1 0,-1 1-1,1 0 1,0 0 0,-1 0-1,1 0 1,-1 3 0,-2 14-4705,3-4-1990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6.715"/>
    </inkml:context>
    <inkml:brush xml:id="br0">
      <inkml:brushProperty name="width" value="0.025" units="cm"/>
      <inkml:brushProperty name="height" value="0.025" units="cm"/>
      <inkml:brushProperty name="color" value="#E71224"/>
    </inkml:brush>
  </inkml:definitions>
  <inkml:trace contextRef="#ctx0" brushRef="#br0">51 0 15951,'0'0'9962,"-2"9"-8655,-3 4-948,4-8-218,-1 0 0,0 0 1,1 1-1,0-1 1,1 0-1,-1 0 0,1 10 1,4-14-215,1-1 1,-1 1 0,1-1-1,-1 0 1,1 0 0,-1-1-1,0 1 1,6-2 0,-3 0-338,2 0 141,1-1-1,-1 1 1,1 1-1,-1 0 1,12 0 0,-19 1 258,-1 0 0,1 0 0,0 0 0,0 1-1,-1-1 1,1 1 0,0-1 0,-1 1 0,1-1 0,-1 1 0,1 0 0,0 0 0,-1 0 0,0 0 0,1 0 0,-1 0 0,0 0 0,1 0 0,-1 1 0,0-1 0,0 0 0,0 1 0,0-1 0,0 1-1,0-1 1,-1 1 0,1 0 0,0-1 0,-1 1 0,1 0 0,-1-1 0,0 1 0,0 0 0,1 0 0,-1 1 0,-1 4 186,0 0 0,0 0 0,0 0 0,-1 0 0,0 0 1,0-1-1,-1 1 0,1-1 0,-1 1 0,-1-1 0,0 0 0,1 0 0,-2-1 0,1 1 0,-1-1 0,0 0 1,0 0-1,0 0 0,0-1 0,-1 0 0,0 0 0,0 0 0,0-1 0,-1 0 0,1 0 0,-1 0 1,1-1-1,-1 0 0,-8 1 0,13-3-308,0 1 0,1-1 0,-1 0 0,1-1 0,-1 1 0,0 0 0,1 0 0,-1-1 0,1 1 0,-1 0 0,1-1 0,-1 0 0,1 1 0,-1-1 0,1 0 0,0 0 0,-1 0 0,1 0 0,0 0 1,0 0-1,0 0 0,0 0 0,0 0 0,0-1 0,-2-1 0,-13-41-9938,16 43 9853,-8-36-13497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7.070"/>
    </inkml:context>
    <inkml:brush xml:id="br0">
      <inkml:brushProperty name="width" value="0.025" units="cm"/>
      <inkml:brushProperty name="height" value="0.025" units="cm"/>
      <inkml:brushProperty name="color" value="#E71224"/>
    </inkml:brush>
  </inkml:definitions>
  <inkml:trace contextRef="#ctx0" brushRef="#br0">0 28 18866,'0'0'4164,"55"-10"-3171,-27 8-769,-1 2-160,4 0-641,-4 0-3298,-2 0-3652</inkml:trace>
  <inkml:trace contextRef="#ctx0" brushRef="#br0" timeOffset="1">386 1 12460,'0'0'5765,"61"0"-4195,-45 0-609,-4 14-865,-9 3-64,-3 11 0,-6 3 32,-12 9 128,-4-4 288,-2 1 385,2-7-256,7-7-481,5-9-128,7-11-1794,3-19-9801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0.069"/>
    </inkml:context>
    <inkml:brush xml:id="br0">
      <inkml:brushProperty name="width" value="0.025" units="cm"/>
      <inkml:brushProperty name="height" value="0.025" units="cm"/>
    </inkml:brush>
  </inkml:definitions>
  <inkml:trace contextRef="#ctx0" brushRef="#br0">325 1 14446,'0'0'13185,"0"8"-12464,-1 0-556,0 0 0,-1 0-1,0 1 1,0-1 0,-1-1 0,0 1 0,0 0-1,-1-1 1,0 1 0,-7 10 0,-63 78 707,46-62-717,-150 176 310,170-199-949,8-7-4783,19-25-2296,2-8-755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7.425"/>
    </inkml:context>
    <inkml:brush xml:id="br0">
      <inkml:brushProperty name="width" value="0.025" units="cm"/>
      <inkml:brushProperty name="height" value="0.025" units="cm"/>
      <inkml:brushProperty name="color" value="#E71224"/>
    </inkml:brush>
  </inkml:definitions>
  <inkml:trace contextRef="#ctx0" brushRef="#br0">130 3 19314,'0'0'3390,"-2"8"-2920,1-4-411,-2 2 136,1 1 0,0-1 1,0 1-1,1 0 0,-1 0 1,2-1-1,-1 1 0,1 0 0,0 0 1,0 0-1,2 10 0,-1-16-105,0-1 0,-1 1 0,1 0 0,0-1 0,-1 1 0,1-1 0,0 1 0,0-1 0,0 1 0,-1-1 0,1 1 0,0-1 0,0 0 0,0 1 0,0-1 0,0 0 0,0 0 0,0 0 0,0 0 0,0 0 0,0 0 0,0 0 0,-1 0 0,1 0 0,0 0 0,0 0 0,0-1 0,0 1 0,0 0 0,0-1 0,0 1 0,-1-1 0,1 1 0,0-1 0,1 0 0,27-19 1261,-27 18-1294,0 0 0,0 0 0,0 0 0,0 0 0,0 0 0,-1-1 0,1 1 0,-1 0 0,1-1-1,-1 1 1,0-1 0,0 1 0,0-1 0,-1 0 0,1 1 0,0-1 0,-1 0 0,0 0 0,0 0 0,0 1 0,0-1 0,0-3-1,-1 4-16,0 0 0,-1 0-1,1 1 1,0-1-1,-1 0 1,1 1 0,0-1-1,-1 1 1,0-1 0,1 1-1,-1 0 1,0-1-1,0 1 1,0 0 0,0 0-1,0 0 1,0 1-1,0-1 1,0 0 0,0 1-1,0 0 1,0-1-1,0 1 1,-1 0 0,1 0-1,0 0 1,-4 1 0,-3 0-40,-1 0 0,0 1 0,1 0 0,-1 1 0,1 0 0,0 1 0,0 0 0,0 0 0,1 1 0,0 0 1,-1 0-1,2 1 0,-1 0 0,-11 12 0,15-15-2,5-3-15,-1 0-1,0 0 1,0 0-1,0 0 0,0 0 1,0 0-1,0 0 0,1 0 1,-1 0-1,0 0 1,0 0-1,0 0 0,0 0 1,0 0-1,1 0 0,-1 0 1,0 0-1,0 0 1,0 0-1,0 0 0,0 0 1,1 0-1,-1 0 0,0 0 1,0 0-1,0 0 0,0 0 1,0 1-1,0-1 1,0 0-1,1 0 0,-1 0 1,0 0-1,0 0 0,0 0 1,0 0-1,0 1 1,0-1-1,0 0 0,0 0 1,0 0-1,0 0 0,0 0 1,0 1-1,0-1 0,0 0 1,0 0-1,0 0 1,0 0-1,0 0 0,0 1 1,0-1-1,0 0 0,0 0 1,0 0-1,0 0 1,0 0-1,0 0 0,0 1 1,0-1-1,0 0 0,-1 0 1,1 0-1,0 0 1,0 0-1,0 0 0,0 0 1,0 1-1,0-1 0,22 0-2618,26-6-5403,-21-4 1136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7.770"/>
    </inkml:context>
    <inkml:brush xml:id="br0">
      <inkml:brushProperty name="width" value="0.025" units="cm"/>
      <inkml:brushProperty name="height" value="0.025" units="cm"/>
      <inkml:brushProperty name="color" value="#E71224"/>
    </inkml:brush>
  </inkml:definitions>
  <inkml:trace contextRef="#ctx0" brushRef="#br0">37 31 17649,'0'0'8199,"-6"10"-6917,-1-2-936,5-6-260,0 1 1,-1 0-1,1 0 1,0 0 0,0 0-1,1 0 1,-1 0-1,1 0 1,-1 1-1,1-1 1,0 1-1,1-1 1,-1 1-1,0 5 1,1-7-58,0-1 0,0 1 0,0-1 0,1 0 0,-1 1 0,1-1 0,-1 0 0,1 1 0,-1-1 0,1 0 0,0 0 0,-1 0 0,1 1 0,0-1 0,0 0 0,0 0 0,0 0 0,0 0 0,0 0 0,0-1 0,0 1 0,0 0 0,1 0 0,-1-1 0,0 1 0,0-1 0,1 1 0,-1-1 0,0 1 0,1-1 0,-1 0 0,0 0 0,1 0 0,1 1 0,-1-1 61,1 0 1,0 0-1,0 0 1,0 0-1,-1 0 0,1-1 1,0 1-1,-1-1 1,1 0-1,0 0 0,-1 0 1,1 0-1,-1 0 0,1 0 1,-1-1-1,4-2 1,0-2 54,-1 0 1,0 0-1,-1 0 1,1-1-1,4-9 0,-8 14-109,1-1 0,-1 0-1,0 0 1,0 0-1,0 0 1,0 0-1,-1 0 1,1 0-1,-1 0 1,0-1-1,0 1 1,0 0-1,0 0 1,0 0-1,-2-7 1,1 9-53,0 0 1,0-1-1,0 1 1,-1 0-1,1 0 0,0 0 1,0-1-1,-1 1 1,1 1-1,-1-1 1,1 0-1,-1 0 0,1 0 1,-1 1-1,0-1 1,1 1-1,-1-1 0,0 1 1,0 0-1,1 0 1,-1 0-1,0 0 0,1 0 1,-1 0-1,0 0 1,0 0-1,-2 2 1,1-2-161,0 0 1,0 0 0,1 1 0,-1 0 0,0-1 0,1 1-1,-1 0 1,1 0 0,-1 1 0,1-1 0,-1 0 0,1 1-1,0 0 1,-1-1 0,1 1 0,-3 3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8.255"/>
    </inkml:context>
    <inkml:brush xml:id="br0">
      <inkml:brushProperty name="width" value="0.025" units="cm"/>
      <inkml:brushProperty name="height" value="0.025" units="cm"/>
      <inkml:brushProperty name="color" value="#E71224"/>
    </inkml:brush>
  </inkml:definitions>
  <inkml:trace contextRef="#ctx0" brushRef="#br0">0 1 19955,'0'0'7143,"15"61"-6727,-4-32-288,-1-1-128,2-2 64,3-4-160,-3-5-1858,-5-4-896,-5-6-1218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8.601"/>
    </inkml:context>
    <inkml:brush xml:id="br0">
      <inkml:brushProperty name="width" value="0.025" units="cm"/>
      <inkml:brushProperty name="height" value="0.025" units="cm"/>
      <inkml:brushProperty name="color" value="#E71224"/>
    </inkml:brush>
  </inkml:definitions>
  <inkml:trace contextRef="#ctx0" brushRef="#br0">1 32 18417,'0'0'10122,"49"-19"-9610,-11 16-159,12 1-289,3-1-96,-7 1-3139,-7-1-4260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9.191"/>
    </inkml:context>
    <inkml:brush xml:id="br0">
      <inkml:brushProperty name="width" value="0.025" units="cm"/>
      <inkml:brushProperty name="height" value="0.025" units="cm"/>
      <inkml:brushProperty name="color" value="#E71224"/>
    </inkml:brush>
  </inkml:definitions>
  <inkml:trace contextRef="#ctx0" brushRef="#br0">111 1 15791,'0'0'10138,"-10"7"-10005,3-1-133,0 0 0,1 1 0,-1 0 0,1 0 0,0 1 0,1 0 0,0 0 0,0 0 0,1 0 0,0 1 0,0-1 0,1 1 0,-4 18 0,3-11 1,1 0 0,1 0 1,0 1-1,1-1 0,0 1 0,2-1 0,0 0 0,5 24 1,-5-37 33,0 0 0,0 0 1,1-1-1,-1 1 0,1-1 1,0 1-1,0-1 0,0 1 1,0-1-1,0 0 0,1 0 1,-1 0-1,0 0 0,1-1 0,0 1 1,-1-1-1,1 1 0,0-1 1,0 0-1,0 0 0,0 0 1,0-1-1,0 1 0,0-1 1,0 1-1,0-1 0,0 0 1,0 0-1,0 0 0,0-1 1,3 0-1,-2 1 88,0-1 0,0 1 0,0-1 0,0 0 0,0 0 0,0-1 0,-1 1 0,1-1 0,0 0 1,-1 0-1,1 0 0,-1 0 0,0 0 0,0-1 0,0 0 0,0 0 0,0 1 0,-1-2 0,1 1 0,-1 0 0,0 0 0,0-1 0,3-5 1,-4 7-75,0-1 0,0-1 0,0 1 1,-1 0-1,1 0 0,-1 0 0,0 0 0,0 0 1,0-1-1,0 1 0,0 0 0,-1 0 1,1 0-1,-1 0 0,0 0 0,0 0 1,0 0-1,0 0 0,0 0 0,-1 0 1,0 0-1,1 1 0,-1-1 0,0 1 1,0-1-1,0 1 0,-1 0 0,1 0 1,-4-3-1,0 2 32,1 0 0,-1 0 0,-1 1 0,1-1 0,0 1 0,-1 1-1,1-1 1,-1 1 0,1 0 0,-1 1 0,1 0 0,-1 0 0,-8 1 0,12 0-196,-1-1-1,1 1 1,0 0-1,0 1 1,0-1-1,0 0 1,0 1-1,0 0 1,0 0 0,0 0-1,1 0 1,-1 0-1,-3 4 1,5-5 13,0 0 0,0 0 0,0 1 0,0-1 0,0 0 0,0 0 0,0 1 0,1-1 0,-1 0 0,0 1 0,1-1 0,-1 1 0,1-1 0,-1 1 0,1-1 0,0 1 0,0 0 0,0-1 0,0 1 0,0-1 0,0 1 0,0-1 0,0 1 0,0-1 0,1 1 0,-1 0 0,1-1 0,-1 0 0,1 1 0,1 2 0,0-3-456,0 1 0,1-1 0,-1 0 0,0 1 0,0-1 0,1 0 0,-1-1 0,1 1 1,-1 0-1,1-1 0,-1 1 0,1-1 0,-1 0 0,1 0 0,3 0 0,-6 0 543,30 0-6636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9.549"/>
    </inkml:context>
    <inkml:brush xml:id="br0">
      <inkml:brushProperty name="width" value="0.025" units="cm"/>
      <inkml:brushProperty name="height" value="0.025" units="cm"/>
      <inkml:brushProperty name="color" value="#E71224"/>
    </inkml:brush>
  </inkml:definitions>
  <inkml:trace contextRef="#ctx0" brushRef="#br0">1 1 20275,'0'0'4068,"3"73"-3427,1-44-321,4 0-224,-1-5-32,5-2-993,0-9-2274,-1-11-2338,1-2-3908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8:59.886"/>
    </inkml:context>
    <inkml:brush xml:id="br0">
      <inkml:brushProperty name="width" value="0.025" units="cm"/>
      <inkml:brushProperty name="height" value="0.025" units="cm"/>
      <inkml:brushProperty name="color" value="#E71224"/>
    </inkml:brush>
  </inkml:definitions>
  <inkml:trace contextRef="#ctx0" brushRef="#br0">0 66 9513,'0'0'16517,"9"-5"-16058,15-7-275,0 0-1,1 2 1,1 0 0,34-7-1,-60 17-184,1 0 0,-1 0-1,1 0 1,-1 0 0,1 0-1,-1 0 1,1 0 0,-1 1-1,1-1 1,-1 0 0,0 0-1,1 0 1,-1 1 0,1-1-1,-1 0 1,1 0 0,-1 1-1,0-1 1,1 0 0,-1 1-1,0-1 1,1 0 0,-1 1-1,0-1 1,0 1 0,1-1-1,-1 0 1,0 1 0,0-1-1,0 1 1,1 0 0,3 23-91,-7 30-30,3-51 127,-7 46 208,-16 61-1,11-61 368,-6 65 1,17-104-538,1-4-4802,1-22-3198,-1-5-1546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0.229"/>
    </inkml:context>
    <inkml:brush xml:id="br0">
      <inkml:brushProperty name="width" value="0.025" units="cm"/>
      <inkml:brushProperty name="height" value="0.025" units="cm"/>
      <inkml:brushProperty name="color" value="#E71224"/>
    </inkml:brush>
  </inkml:definitions>
  <inkml:trace contextRef="#ctx0" brushRef="#br0">0 106 16656,'0'0'12075,"63"-12"-11562,-31-2-449,4-1-160,-3-3-2435,-2-4-2658,-5-2-2754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0.606"/>
    </inkml:context>
    <inkml:brush xml:id="br0">
      <inkml:brushProperty name="width" value="0.025" units="cm"/>
      <inkml:brushProperty name="height" value="0.025" units="cm"/>
      <inkml:brushProperty name="color" value="#E71224"/>
    </inkml:brush>
  </inkml:definitions>
  <inkml:trace contextRef="#ctx0" brushRef="#br0">71 0 14446,'0'0'8707,"-6"13"-6332,-2 3-1689,-33 79 3167,38-87-3659,0 1 1,0-1-1,1 1 1,1-1-1,-1 1 1,1 0-1,1 0 1,0 0-1,0 0 1,2 9-1,-1-16-185,0 0-1,0 0 0,0 0 0,0-1 1,1 1-1,-1 0 0,1-1 0,-1 1 0,1-1 1,-1 0-1,1 1 0,0-1 0,0 0 0,0 0 1,0 0-1,0 0 0,0 0 0,0-1 0,0 1 1,0-1-1,0 1 0,0-1 0,0 0 1,1 1-1,-1-1 0,0 0 0,0-1 0,0 1 1,0 0-1,4-2 0,5 1 23,-1 0-1,1-1 1,-1-1-1,0 0 1,11-5-1,-15 6-264,46-26-1331,-26 4-7286,-27 33 5248,-21 42 6384,17-43-1897,1 1 1,0 0 0,0 0 0,1 0-1,0 1 1,0-1 0,1 1 0,0-1-1,1 1 1,0 20 0,1-30-908,0 1 0,1-1 0,-1 1 0,1-1 0,-1 1 0,0-1 0,1 1 0,-1-1 0,1 1 0,0-1 0,-1 1 0,1-1 0,-1 0 0,1 1 1,0-1-1,-1 0 0,1 1 0,0-1 0,-1 0 0,1 0 0,0 0 0,-1 0 0,1 0 0,0 0 0,-1 0 0,1 0 0,1 0 0,14 0-3583,-10 0 317,3 0-4126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0.949"/>
    </inkml:context>
    <inkml:brush xml:id="br0">
      <inkml:brushProperty name="width" value="0.025" units="cm"/>
      <inkml:brushProperty name="height" value="0.025" units="cm"/>
      <inkml:brushProperty name="color" value="#E71224"/>
    </inkml:brush>
  </inkml:definitions>
  <inkml:trace contextRef="#ctx0" brushRef="#br0">124 1 17681,'0'0'9289,"0"72"-8457,-8-44-287,-3 7-225,-3-3-192,-4 2-128,3-5 32,-2-3 0,5-5-256,2-9-1409,1-5-962,4-7-992,1-1-2339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0.457"/>
    </inkml:context>
    <inkml:brush xml:id="br0">
      <inkml:brushProperty name="width" value="0.025" units="cm"/>
      <inkml:brushProperty name="height" value="0.025" units="cm"/>
    </inkml:brush>
  </inkml:definitions>
  <inkml:trace contextRef="#ctx0" brushRef="#br0">0 0 19122,'0'0'8707,"1"8"-7725,0 28-879,1-1 0,2 0 0,1 0-1,2-1 1,1 0 0,2 0 0,17 38-1,-21-60-590,21 50-3272,-18-17-3629,-9-29 2013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1.508"/>
    </inkml:context>
    <inkml:brush xml:id="br0">
      <inkml:brushProperty name="width" value="0.025" units="cm"/>
      <inkml:brushProperty name="height" value="0.025" units="cm"/>
      <inkml:brushProperty name="color" value="#E71224"/>
    </inkml:brush>
  </inkml:definitions>
  <inkml:trace contextRef="#ctx0" brushRef="#br0">230 107 9513,'0'0'7319,"-1"-8"-5114,-1-27-508,1 34-1537,1 0-1,0-1 1,0 1-1,-1 0 1,1-1-1,0 1 0,-1 0 1,0 0-1,1-1 1,-1 1-1,0 0 1,1 0-1,-1 0 1,0 0-1,0 0 1,0 0-1,0 0 0,0 0 1,0 0-1,0 1 1,0-1-1,0 0 1,0 1-1,-1-1 1,1 1-1,0-1 1,0 1-1,-1-1 0,1 1 1,0 0-1,-1 0 1,1 0-1,0 0 1,-1 0-1,1 0 1,-2 0-1,-6 1 569,0 0 0,0 1 0,1 0-1,-12 4 1,4-1 613,11-5-1253,0 1-1,0 0 1,0 0 0,1 1-1,-1-1 1,0 1 0,-7 5-1,10-6-105,1 0 0,-1 1-1,1 0 1,-1-1-1,1 1 1,0 0 0,0 0-1,0 0 1,0 0-1,0 0 1,0 0 0,0 0-1,1 0 1,-1 0-1,1 0 1,-1 0-1,1 0 1,0 1 0,0-1-1,0 4 1,0-5 18,1-1 1,-1 0-1,1 1 1,-1-1-1,0 0 0,1 0 1,-1 1-1,0-1 1,1 0-1,-1 0 1,1 0-1,-1 1 1,1-1-1,-1 0 0,1 0 1,-1 0-1,1 0 1,-1 0-1,1 0 1,-1 0-1,1 0 0,-1 0 1,0 0-1,1 0 1,-1 0-1,1 0 1,-1-1-1,1 1 1,-1 0-1,1 0 0,-1 0 1,0-1-1,1 1 1,-1 0-1,1-1 1,18-8 202,-14 6-170,0-1 1,0 1-1,-1-1 1,0 0-1,1-1 1,-2 1-1,1-1 1,0 0-1,-1 0 1,0 0-1,0 0 1,0 0-1,-1-1 1,0 1-1,0-1 1,0 0-1,1-11 1,-3 17-37,0-1 1,-1 1-1,1-1 1,0 1-1,-1-1 1,1 1-1,0 0 1,-1-1-1,1 1 0,0 0 1,-1 0-1,1-1 1,-1 1-1,1 0 1,-1 0-1,1-1 0,-1 1 1,1 0-1,-1 0 1,1 0-1,-1 0 1,1 0-1,-1 0 1,1 0-1,-1 0 0,1 0 1,-1 0-1,1 0 1,-1 0-1,1 0 1,-1 0-1,1 0 0,-1 1 1,1-1-1,-1 0 1,-21 7-130,7 3 174,0 1 0,1 0 0,1 1 0,-20 22 0,8-10-12,27-20-30,0 0 0,0 1 0,-1-1 0,0 0 0,0 1 0,0-1 0,-1 1 0,1 4 0,-1 1 0,0-3 0,0 0 0,1 0 0,0 0 0,0 0 0,0-1 0,4 10 0,-5-15 0,0 0 0,1 0 0,-1-1 0,0 1 0,1 0 0,-1-1 0,1 1 0,-1-1 0,1 1 0,-1 0 0,1-1 0,0 1 0,-1-1 0,1 0 0,0 1 0,-1-1 0,1 1 0,0-1 0,0 0 0,-1 0 0,1 1 0,0-1 0,0 0 0,0 0 0,2 0 0,-1 0 0,0-1 0,0 1 0,0-1 0,0 0 0,0 0 0,0 0 0,0 0 0,0 0 0,0 0 0,0 0 0,-1 0 0,3-3 0,-1 2 0,13-10 0,-1-1 0,0 0 0,-1-1 0,0 0 0,14-21 0,-27 34-1,-1-1-1,1 1 1,-1 0-1,1-1 1,-1 1-1,0-1 1,0 1 0,1-1-1,-1 1 1,0 0-1,0-1 1,0 1-1,-1-1 1,1 1 0,0-1-1,-1 1 1,1 0-1,0-1 1,-1 1-1,0 0 1,1-1 0,-1 1-1,0 0 1,0 0-1,0-1 1,1 1-1,-1 0 1,0 0-1,0 0 1,-1 0 0,1 0-1,0 1 1,0-1-1,0 0 1,-1 0-1,1 1 1,0-1 0,-1 1-1,1-1 1,-3 0-1,0-1-58,-1 0-1,0 0 0,0 1 1,0-1-1,0 1 0,0 0 1,0 0-1,0 1 0,0 0 1,-8 0-1,12 0-359,1 1 0,0 0 0,-1 0 0,1-1 0,-1 1 1,1 0-1,0 0 0,-1-1 0,1 1 0,0 0 0,0 0 0,0 0 0,0 0 0,0 0 0,0-1 0,0 1 1,0 0-1,0 0 0,0 0 0,1 1 0,-1 1-1994,0 4-4654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1.881"/>
    </inkml:context>
    <inkml:brush xml:id="br0">
      <inkml:brushProperty name="width" value="0.025" units="cm"/>
      <inkml:brushProperty name="height" value="0.025" units="cm"/>
      <inkml:brushProperty name="color" value="#E71224"/>
    </inkml:brush>
  </inkml:definitions>
  <inkml:trace contextRef="#ctx0" brushRef="#br0">130 9 21332,'0'0'2600,"-8"-2"208,2 0-2441,-1 1 0,1 0 0,-1 0 0,1 0 0,-1 1 0,0-1 0,-6 2 0,10 0-332,1-1 1,-1 1-1,0 0 0,0 0 0,1 0 1,-1 1-1,1-1 0,-1 0 1,1 1-1,-1 0 0,1 0 0,0-1 1,0 1-1,0 0 0,0 1 1,0-1-1,0 0 0,1 1 0,-1-1 1,1 1-1,0-1 0,-2 4 1,1-2-42,1 0 1,-1 0 0,1 0 0,-1 0 0,1 0 0,0 1 0,1-1 0,-1 0 0,1 1 0,0-1 0,0 1 0,0-1 0,1 0 0,-1 1 0,1-1 0,0 0 0,1 1 0,2 7 0,-2-9 23,0 0 0,0 0-1,0-1 1,1 1 0,-1 0 0,1-1-1,-1 1 1,1-1 0,0 0 0,0 0 0,0 0-1,0 0 1,1-1 0,-1 1 0,0-1-1,1 0 1,-1 0 0,0 0 0,1 0-1,0-1 1,-1 1 0,1-1 0,4 0-1,-4 0 30,0 0-1,0 0 1,0 0-1,0 0 0,0 0 1,1-1-1,-1 0 1,0 0-1,-1 0 0,1-1 1,0 1-1,0-1 1,0 0-1,-1 0 0,1 0 1,-1 0-1,0-1 1,0 1-1,0-1 0,0 0 1,0 0-1,0 0 1,-1 0-1,1-1 0,-1 1 1,0-1-1,0 1 0,0-1 1,-1 0-1,1 0 1,-1 1-1,0-1 0,0 0 1,0 0-1,0 0 1,-1-1-1,0 1 0,0 0 1,0 0-1,0 0 1,-2-6-1,1 7-327,-1 0-1,1 0 1,-1 1 0,0-1-1,0 0 1,0 1 0,-1 0-1,1-1 1,0 1 0,-1 0-1,0 0 1,1 0 0,-1 0-1,0 1 1,0-1 0,0 1-1,0 0 1,0 0 0,-4-1-1,4 1-262,-13-6-6417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2.396"/>
    </inkml:context>
    <inkml:brush xml:id="br0">
      <inkml:brushProperty name="width" value="0.025" units="cm"/>
      <inkml:brushProperty name="height" value="0.025" units="cm"/>
      <inkml:brushProperty name="color" value="#E71224"/>
    </inkml:brush>
  </inkml:definitions>
  <inkml:trace contextRef="#ctx0" brushRef="#br0">1 33 18225,'0'0'7623,"66"10"-6341,-14-10-1,6-10-641,4 1-447,-2-2-161,-10 2-32,-9 6-1538,-16 3-2049,-16 0-961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2.753"/>
    </inkml:context>
    <inkml:brush xml:id="br0">
      <inkml:brushProperty name="width" value="0.025" units="cm"/>
      <inkml:brushProperty name="height" value="0.025" units="cm"/>
      <inkml:brushProperty name="color" value="#E71224"/>
    </inkml:brush>
  </inkml:definitions>
  <inkml:trace contextRef="#ctx0" brushRef="#br0">1 1 9065,'0'0'9609,"80"9"-6887,-29-9-1056,8 0-1026,0 0-447,-5 0-193,-10 0-3267,-11 0-7464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3.504"/>
    </inkml:context>
    <inkml:brush xml:id="br0">
      <inkml:brushProperty name="width" value="0.025" units="cm"/>
      <inkml:brushProperty name="height" value="0.025" units="cm"/>
      <inkml:brushProperty name="color" value="#E71224"/>
    </inkml:brush>
  </inkml:definitions>
  <inkml:trace contextRef="#ctx0" brushRef="#br0">0 1 15855,'0'0'705,"0"65"95,0-22 1,0 4-352,0 1-321,8-6-64,4-7-32,3-11-609,2-6-544,1-13-352,-3-5-2018,-5-5-4165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4.062"/>
    </inkml:context>
    <inkml:brush xml:id="br0">
      <inkml:brushProperty name="width" value="0.025" units="cm"/>
      <inkml:brushProperty name="height" value="0.025" units="cm"/>
      <inkml:brushProperty name="color" value="#E71224"/>
    </inkml:brush>
  </inkml:definitions>
  <inkml:trace contextRef="#ctx0" brushRef="#br0">1 58 20115,'0'0'4292,"4"-8"-1895,-3 5-2288,0 1-14,0-1-1,0 0 1,1 1-1,-1-1 1,0 1-1,1-1 0,0 1 1,0 0-1,-1 0 1,2-1-1,-1 1 1,0 1-1,0-1 1,0 0-1,1 0 1,-1 1-1,1 0 1,-1-1-1,1 1 1,0 0-1,0 0 1,-1 0-1,1 1 1,0-1-1,0 1 1,0-1-1,5 1 1,-2 0-38,1 0 1,0 0-1,-1 1 1,1 0 0,0 0-1,-1 0 1,1 1 0,-1 0-1,11 5 1,-15-6-56,-1 0 0,1 1 0,0-1 0,-1 0 0,1 1 0,-1 0 0,1-1 0,-1 1 0,0 0 0,0-1 0,0 1 0,0 0 0,0 0 0,0 0 0,0 0 0,-1 0 0,1 0 0,-1 0 0,1 0 0,-1 0 0,0 0 0,0 0 0,0 1 1,0-1-1,0 0 0,0 0 0,0 0 0,-1 0 0,1 0 0,-1 0 0,0 0 0,0 0 0,1 0 0,-1 0 0,0 0 0,-2 2 0,-2 4 29,-1 0 0,1 0 0,-2 0 0,1-1 0,-1 0 0,0 0 0,0 0 0,-1-1 0,-10 6 0,-18 17 81,84-25-192,-37-4 75,-1 1 1,0 0-1,0 1 1,0 0-1,0 1 1,-1 0 0,1 0-1,-1 1 1,1 1-1,11 7 1,-16-10-2,-1 1 0,0 0 1,0 0-1,-1 0 0,1 1 0,-1 0 1,1-1-1,-1 1 0,0 0 0,-1 0 1,1 1-1,-1-1 0,1 0 0,-1 1 1,-1 0-1,1-1 0,-1 1 0,0 0 1,0 0-1,0 0 0,0 0 0,-1 0 0,0 6 1,-1-9 53,0 1 0,0-1 1,0 1-1,-1-1 1,1 0-1,-1 0 0,1 1 1,-1-1-1,0 0 0,0 0 1,0-1-1,0 1 0,0 0 1,0-1-1,0 1 1,-1-1-1,1 0 0,-1 0 1,1 0-1,-1 0 0,1 0 1,-1 0-1,1 0 1,-5-1-1,-67 13 1145,62-12-1193,7 1 0,-1-1 0,0-1 0,0 1 0,0-1 0,0 0 0,0 0 0,0-1 0,0 1 0,1-1 0,-1-1 0,0 1 0,-6-3 0,8-10-1620,8 0-3828,7-2-3916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4.809"/>
    </inkml:context>
    <inkml:brush xml:id="br0">
      <inkml:brushProperty name="width" value="0.025" units="cm"/>
      <inkml:brushProperty name="height" value="0.025" units="cm"/>
      <inkml:brushProperty name="color" value="#E71224"/>
    </inkml:brush>
  </inkml:definitions>
  <inkml:trace contextRef="#ctx0" brushRef="#br0">0 1 19090,'0'0'7175,"15"59"-6695,-15-33-352,0 1-64,0-3-64,0-1 33,0-4-450,0-5-2177,0-7-1602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5.199"/>
    </inkml:context>
    <inkml:brush xml:id="br0">
      <inkml:brushProperty name="width" value="0.025" units="cm"/>
      <inkml:brushProperty name="height" value="0.025" units="cm"/>
      <inkml:brushProperty name="color" value="#E71224"/>
    </inkml:brush>
  </inkml:definitions>
  <inkml:trace contextRef="#ctx0" brushRef="#br0">1 79 8712,'0'0'18802,"8"-2"-17969,41-15-129,74-38 1,-122 54-715,-1 1 1,1 0-1,-1-1 0,1 1 0,0-1 1,-1 1-1,1 0 0,0 0 1,-1-1-1,1 1 0,0 0 0,-1 0 1,1 0-1,0 0 0,-1-1 0,1 1 1,0 0-1,0 1 0,-1-1 0,1 0 1,0 0-1,-1 0 0,1 0 1,0 0-1,-1 1 0,1-1 0,0 0 1,-1 1-1,1-1 0,0 0 0,-1 1 1,1-1-1,-1 1 0,1-1 0,0 1 1,-1 1-2,1 0 1,0 0 0,-1 0 0,0 1-1,1-1 1,-1 0 0,0 0-1,0 0 1,0 0 0,0 0-1,-1 1 1,0 1 0,-24 80 50,18-66-28,-3 14 52,1 0 0,1 1 0,2 0 0,1 0 0,0 34 0,6-62-2196,2-23-20960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5.571"/>
    </inkml:context>
    <inkml:brush xml:id="br0">
      <inkml:brushProperty name="width" value="0.025" units="cm"/>
      <inkml:brushProperty name="height" value="0.025" units="cm"/>
      <inkml:brushProperty name="color" value="#E71224"/>
    </inkml:brush>
  </inkml:definitions>
  <inkml:trace contextRef="#ctx0" brushRef="#br0">1 87 19250,'0'0'7367,"64"-50"-7335,-28 41-256,-2-1-3043,6 1-1345,-3 1-3941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5.900"/>
    </inkml:context>
    <inkml:brush xml:id="br0">
      <inkml:brushProperty name="width" value="0.025" units="cm"/>
      <inkml:brushProperty name="height" value="0.025" units="cm"/>
      <inkml:brushProperty name="color" value="#E71224"/>
    </inkml:brush>
  </inkml:definitions>
  <inkml:trace contextRef="#ctx0" brushRef="#br0">215 8 6470,'0'0'11323,"-12"-2"-7901,11 2-3403,-11-2 589,0 0 0,-1 1 0,1 0 0,-1 1 0,-20 2 0,30-1-584,0-1 1,-1 1-1,1 0 1,0 0-1,0 0 1,0 0-1,0 1 1,0-1-1,0 1 1,0 0-1,0-1 1,1 1-1,-1 1 0,1-1 1,-1 0-1,1 1 1,0-1-1,0 1 1,0-1-1,0 1 1,0 0-1,1 0 1,-1 0-1,1 0 0,0 0 1,0 1-1,0-1 1,0 0-1,0 0 1,0 6-1,2-8-25,-1 0 1,0 0-1,0 0 0,1 0 0,-1 0 0,1 0 1,-1-1-1,1 1 0,-1 0 0,1 0 0,-1 0 1,1-1-1,0 1 0,-1 0 0,1-1 0,0 1 0,0-1 1,0 1-1,-1-1 0,1 1 0,0-1 0,0 1 1,0-1-1,0 0 0,0 1 0,0-1 0,0 0 1,0 0-1,0 0 0,-1 0 0,1 0 0,0 0 0,0 0 1,0 0-1,2 0 0,38-4 212,-33 1-172,1 0 0,-1 0-1,1-1 1,-1-1 0,0 1 0,0-1 0,-1-1 0,0 1 0,0-1 0,0-1 0,0 1-1,-1-1 1,9-13 0,-24 74-380,-3-20 1263,2 1 1,2 0-1,1 1 1,-5 67-1,12-103-881,-1 1 1,0 0-1,0 0 1,1 0-1,-1-1 1,0 1-1,0 0 1,0-1-1,0 1 1,0 0-1,0-1 1,0 1-1,0-1 1,0 0-1,0 1 1,0-1-1,0 0 1,0 0-1,0 1 1,0-1-1,0 0 0,0 0 1,0 0-1,-1 0 1,1-1-1,-2 1 1,-33-3 904,27 2-940,-1 0 1,1-1-1,0 0 1,0-1-1,0 0 0,0-1 1,0 0-1,0 0 1,-8-6-1,59 6-9604,-14-1 4419,1 0-2721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2.775"/>
    </inkml:context>
    <inkml:brush xml:id="br0">
      <inkml:brushProperty name="width" value="0.025" units="cm"/>
      <inkml:brushProperty name="height" value="0.025" units="cm"/>
    </inkml:brush>
  </inkml:definitions>
  <inkml:trace contextRef="#ctx0" brushRef="#br0">8955 546 10922,'-258'-73'2329,"-293"-67"-531,-431-2-1756,-6 42-52,-496 21 48,-3 68-15,1437 11-20,-1363 54 77,1241-38 164,0 8 0,-228 63-1,282-53-103,2 6 0,2 5 0,2 4 0,-122 75 0,201-104-143,0 1 1,2 2-1,0 1 1,2 1 0,-39 43-1,58-56 2,1 0-1,1 0 0,0 1 1,0 1-1,1-1 1,1 1-1,-7 19 1,11-23 0,-1 1 0,1-1 0,1 0 0,0 0 0,1 1 1,-1-1-1,2 0 0,0 1 0,0-1 0,1 0 0,5 19 0,-2-16-2,1-1 1,0 1-1,1-1 0,0 0 0,1-1 0,0 0 0,1 0 0,0-1 0,17 15 0,7 3 18,65 42-1,-33-31 0,3-2-1,1-4 1,2-2 0,112 32-1,308 48 21,973 63-2,-115-151 41,-1265-24-45,1448-41 313,-28 0-249,-1195 41-86,375-10 35,-5-49-14,-583 45 630,0-4 0,-2-5 0,98-37 0,-153 46-350,0-2 0,-2-1 0,0-2 0,-1-2-1,-1-1 1,-1-1 0,-1-2 0,-1-2 0,46-52-1,-67 66-199,-1 1-1,-1-1 0,0-1 0,-1 0 0,-1 0 0,0 0 0,-1-1 0,-1 0 0,0 0 0,-2 0 0,1-1 0,-2 0 0,1-27 0,-3 24-823,-2 0 0,0 0 0,0 0 0,-2 1 0,-1 0 0,-13-37 0,-14-20-5641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0.786"/>
    </inkml:context>
    <inkml:brush xml:id="br0">
      <inkml:brushProperty name="width" value="0.025" units="cm"/>
      <inkml:brushProperty name="height" value="0.025" units="cm"/>
    </inkml:brush>
  </inkml:definitions>
  <inkml:trace contextRef="#ctx0" brushRef="#br0">0 50 17424,'0'0'11371,"78"12"-9769,-25-18-449,10-4-416,3-3-449,-1 4-192,-7 0-96,-7 6-1185,-11 2-1666,-10-4-3427,-13-1-4804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6.958"/>
    </inkml:context>
    <inkml:brush xml:id="br0">
      <inkml:brushProperty name="width" value="0.025" units="cm"/>
      <inkml:brushProperty name="height" value="0.025" units="cm"/>
      <inkml:brushProperty name="color" value="#E71224"/>
    </inkml:brush>
  </inkml:definitions>
  <inkml:trace contextRef="#ctx0" brushRef="#br0">214 0 11211,'-6'11'11559,"-14"20"-9217,-4 3-2193,-93 128 551,71-103-562,46-57-362,22-42-6913,-6 10 1403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7.440"/>
    </inkml:context>
    <inkml:brush xml:id="br0">
      <inkml:brushProperty name="width" value="0.025" units="cm"/>
      <inkml:brushProperty name="height" value="0.025" units="cm"/>
      <inkml:brushProperty name="color" value="#E71224"/>
    </inkml:brush>
  </inkml:definitions>
  <inkml:trace contextRef="#ctx0" brushRef="#br0">201 86 11082,'0'0'2648,"-3"-9"-1692,1 4-830,-1-5-8,0 0 0,1 0-1,0 0 1,0 0 0,1-10 0,-12 19 6128,-13 7-4202,9 3-1330,1 1 0,0 1 0,0 0-1,-16 16 1,28-23-700,0 1 0,-1-1 0,2 1 0,-1 0 0,0 0 0,1 1 0,0-1 0,0 1 0,1-1 0,0 1 0,0 0 0,0 0 0,0 0 0,1 0 0,0 0 0,0 11-1,1-16-7,0 0-1,0 0 0,0-1 0,0 1 1,0 0-1,0 0 0,0 0 0,0 0 0,1-1 1,-1 1-1,0 0 0,0 0 0,1-1 0,-1 1 1,1 0-1,-1 0 0,1-1 0,-1 1 1,1 0-1,-1-1 0,1 1 0,-1-1 0,1 1 1,0-1-1,-1 1 0,1-1 0,0 1 0,0-1 1,-1 0-1,2 1 0,1-1 43,0 1-1,-1-1 1,1 0 0,-1 0 0,1 0-1,-1 0 1,1-1 0,-1 1-1,1-1 1,3-1 0,1 0 170,1-1 0,-1 0 1,0-1-1,0 1 1,13-10-1,-16 9-115,1 1 0,-1-1 0,0 0 0,-1 0-1,1-1 1,-1 1 0,0-1 0,0 0 0,0 1 0,-1-1 0,0 0 0,0-1 0,0 1-1,0 0 1,-1 0 0,0-1 0,0 1 0,0-1 0,-1 1 0,0-1 0,0-7-1,-1 12-98,0 0-1,-1 0 1,1-1-1,0 1 1,0 0-1,0 0 1,-1 0-1,1 0 1,-1 0-1,1 0 1,-1 1-1,1-1 1,-1 0-1,1 1 1,-1-1-1,0 1 0,1-1 1,-1 1-1,0 0 1,1 0-1,-1 0 1,0 0-1,1 0 1,-1 0-1,0 0 1,-2 1-1,-1 0-180,0-1 0,0 1 0,0 0 0,1 0 0,-1 0 0,0 1 0,1-1-1,-7 4 1,9-3-196,-1 0-1,1 0 0,0 0 0,0 0 0,0 0 1,0 1-1,0-1 0,0 1 0,-1 3 0,-1 5-4213,3 1-4517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7.832"/>
    </inkml:context>
    <inkml:brush xml:id="br0">
      <inkml:brushProperty name="width" value="0.025" units="cm"/>
      <inkml:brushProperty name="height" value="0.025" units="cm"/>
      <inkml:brushProperty name="color" value="#E71224"/>
    </inkml:brush>
  </inkml:definitions>
  <inkml:trace contextRef="#ctx0" brushRef="#br0">42 78 17649,'0'0'4158,"-4"8"-2732,0 1-1221,0 0 1,1 1 0,0-1 0,0 0 0,1 1 0,1 0-1,-1 0 1,1 14 0,1-24-132,0 1 0,1-1 0,-1 0-1,0 0 1,0 1 0,1-1 0,-1 0 0,0 0 0,0 1 0,1-1-1,-1 0 1,0 0 0,1 0 0,-1 1 0,0-1 0,1 0 0,-1 0-1,0 0 1,1 0 0,-1 0 0,0 0 0,1 0 0,-1 0 0,0 0-1,1 0 1,-1 0 0,0 0 0,1 0 0,-1 0 0,1 0 0,-1 0-1,0 0 1,1 0 0,-1 0 0,0-1 0,0 1 0,1 0 0,-1 0-1,0 0 1,1-1 0,-1 1 0,17-9 1031,1-3-731,-1-2 0,28-28 0,-41 38-352,0 0 0,0 0 1,-1-1-1,1 0 0,-1 1 1,0-1-1,0 0 0,-1-1 0,0 1 1,1 0-1,-2-1 0,1 1 1,-1-1-1,1 0 0,-1-11 0,-1 16-21,-1 0-1,0 0 1,1-1-1,-1 1 1,0 0-1,0 0 1,0 0-1,0 0 1,0 0-1,0 0 1,0 1-1,0-1 1,-1 0-1,1 0 1,0 1-1,0-1 1,-1 1-1,1-1 1,0 1-1,-1-1 1,1 1-1,-1 0 1,1 0-1,0 0 1,-1 0-1,1 0 1,-1 0-1,1 0 1,0 0-1,-1 0 1,1 1-1,-3 0 1,-2 0-24,-1-1 1,0 2 0,0-1 0,1 1-1,-13 5 1,14-5 10,0 1-1,1 0 1,-1 0-1,0 0 1,1 0-1,-1 1 1,1 0-1,0 0 1,1 0-1,-1 0 1,1 1 0,-1 0-1,1-1 1,1 1-1,-1 0 1,1 0-1,0 1 1,0-1-1,0 0 1,-1 9-1,3-13-57,1 0-1,-1 0 0,0 0 0,1 0 1,-1 0-1,1 0 0,-1 0 1,1 0-1,-1-1 0,1 1 0,0 0 1,-1 0-1,1 0 0,0-1 0,0 1 1,-1 0-1,1-1 0,0 1 1,0-1-1,0 1 0,0-1 0,0 1 1,0-1-1,0 0 0,0 1 0,0-1 1,0 0-1,0 0 0,0 0 0,0 0 1,1 0-1,42 1-3657,-34-1 2278,24-2-4054,-2-6-3166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8.189"/>
    </inkml:context>
    <inkml:brush xml:id="br0">
      <inkml:brushProperty name="width" value="0.025" units="cm"/>
      <inkml:brushProperty name="height" value="0.025" units="cm"/>
      <inkml:brushProperty name="color" value="#E71224"/>
    </inkml:brush>
  </inkml:definitions>
  <inkml:trace contextRef="#ctx0" brushRef="#br0">1 5 16592,'0'0'13388,"91"2"-13356,-44-2 0,2 0 0,2 0-256,-7 0-2210,-10 0-1954,-9-2-1442,-15-3-4067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8.533"/>
    </inkml:context>
    <inkml:brush xml:id="br0">
      <inkml:brushProperty name="width" value="0.025" units="cm"/>
      <inkml:brushProperty name="height" value="0.025" units="cm"/>
      <inkml:brushProperty name="color" value="#E71224"/>
    </inkml:brush>
  </inkml:definitions>
  <inkml:trace contextRef="#ctx0" brushRef="#br0">1 126 16976,'0'0'9289,"95"-12"-6727,-34-5-1345,11-4-832,1 1-257,-4 2-32,-8 3-96,-12 4-448,-15 5-1666,-15 2-3332,-11 3-2017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08.922"/>
    </inkml:context>
    <inkml:brush xml:id="br0">
      <inkml:brushProperty name="width" value="0.025" units="cm"/>
      <inkml:brushProperty name="height" value="0.025" units="cm"/>
      <inkml:brushProperty name="color" value="#E71224"/>
    </inkml:brush>
  </inkml:definitions>
  <inkml:trace contextRef="#ctx0" brushRef="#br0">303 1 14990,'0'0'4036,"-49"41"-2979,28-6 384,-6 9-63,-7 5-97,-3 3 224,-2 0 417,2 0-577,7-4-768,9-4-449,14-6-160,7-10-2018,11-11-5509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10.802"/>
    </inkml:context>
    <inkml:brush xml:id="br0">
      <inkml:brushProperty name="width" value="0.025" units="cm"/>
      <inkml:brushProperty name="height" value="0.025" units="cm"/>
      <inkml:brushProperty name="color" value="#E71224"/>
    </inkml:brush>
  </inkml:definitions>
  <inkml:trace contextRef="#ctx0" brushRef="#br0">1830 434 9449,'0'0'2707,"-3"-12"-2067,-1 0-609,1-1-1,1 0 1,0 0-1,1 0 1,0 0-1,3-25 1,0 31-136,-1-2 0,0 1 1,-1 0-1,1 0 1,-2 0-1,1 0 1,-1 0-1,0 0 0,-1 0 1,-3-12-1,2 15 110,0-1 0,0 1 0,0 0-1,-1 0 1,0 0 0,0 0 0,0 1 0,0 0-1,-1 0 1,0 0 0,0 0 0,0 1 0,0-1-1,-8-2 1,-39-19 899,-2 3-1,-1 2 0,0 3 0,-80-16 1,92 26-617,1 1 1,-1 2 0,0 1-1,0 3 1,0 1 0,0 3-1,-65 13 1,57-5-67,1 2-1,1 3 1,0 2-1,1 1 1,-84 51-1,60-26-308,2 2 0,3 3 0,1 3 0,3 3 0,-76 87 0,124-124 93,1 1 1,1 0-1,1 0 0,0 1 1,2 1-1,0 0 0,2 1 1,0-1-1,2 2 0,0-1 1,2 1-1,0-1 0,2 1 1,1 0-1,0 0 0,2 0 1,1 0-1,1 0 0,1 0 1,0-1-1,2 0 0,1 0 1,1 0-1,1-1 0,1 0 1,1 0-1,1-1 0,20 28 1,-14-27 11,1 0 0,1-1 0,1 0 0,1-2 0,1-1 0,0-1 0,2-1 0,-1 0 1,2-2-1,0-1 0,0-2 0,2 0 0,29 7 0,-1-5 8,2-2 0,-1-2 0,1-3 0,0-3 0,91-5 0,-89-4-14,-1-1 0,0-4 0,-1-2 0,0-2-1,-1-3 1,-1-2 0,-1-3 0,-1-3 0,-1-1 0,75-53-1,-80 46 6,-1-2 0,-2-3 0,-1-1 0,-3-2 0,-1-2 0,-2-1-1,-2-2 1,-2-2 0,-3-1 0,41-86 0,-63 114 100,0 0 1,-1-1-1,-2 1 1,0-1-1,-1-1 0,-2 1 1,2-42-1,-5 54-74,-1-1 0,0 0-1,-1 1 1,0-1 0,-1 1-1,0 0 1,-1 0 0,0 0-1,0 0 1,-1 1 0,-1 0-1,0 0 1,0 0 0,-1 0 0,0 1-1,-1 0 1,-13-11 0,4 6-30,-1 2 1,0 0-1,0 1 1,-1 0-1,-1 2 0,0 1 1,0 0-1,0 1 1,-1 1-1,0 1 1,-1 1-1,1 1 1,-22 0-1,-38 1-619,1 3-1,-94 14 1,74-5-1082,12-6-1466,14-4-3000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16.647"/>
    </inkml:context>
    <inkml:brush xml:id="br0">
      <inkml:brushProperty name="width" value="0.025" units="cm"/>
      <inkml:brushProperty name="height" value="0.025" units="cm"/>
      <inkml:brushProperty name="color" value="#E71224"/>
    </inkml:brush>
  </inkml:definitions>
  <inkml:trace contextRef="#ctx0" brushRef="#br0">326 6804 641,'0'0'1526,"4"-11"-164,2-8-1151,0 0-1,-1 0 1,-1-1 0,0 0 0,0-22 0,-5 41-170,0 1 0,1-1-1,-1 0 1,0 0 0,0 1 0,0-1 0,0 0 0,0 1 0,1-1 0,-1 1-1,0-1 1,0 1 0,0 0 0,-1-1 0,1 1 0,0 0 0,0 0 0,0-1-1,0 1 1,0 0 0,0 0 0,0 0 0,0 1 0,0-1 0,-2 0-1,-32 5 2453,31-4-2300,1 1 1,-1-1-1,0 0 0,1 0 0,-1 0 0,0 0 0,0-1 1,0 1-1,0-1 0,0 0 0,0 0 0,1-1 0,-1 1 1,-5-2-1,4 0-93,1 0-1,0-1 1,0 0 0,0 0 0,0 0-1,1 0 1,-1 0 0,1-1 0,0 1-1,0-1 1,-3-5 0,-41-49 11,33 43-98,0 0-1,2-1 1,0-1-1,1 0 1,0 0-1,2-1 1,0-1-1,-10-31 1,10 16 18,2-1 0,1 0 0,2 0 0,2-1 0,1 1 0,5-47 1,3 29 16,2-1 0,2 1 1,27-73-1,221-701-153,-95 293 45,-16 118 156,216-425 0,-198 502-69,302-460 1,-342 617-18,8 6 0,7 6 1,308-286-1,-329 354 5,5 5 1,4 6-1,4 6 1,3 5-1,4 7 1,2 5-1,4 7 1,2 6-1,209-47 1,779-86 48,-582 138 276,-436 48-170,0 5-1,201 31 0,726 159 360,-262-12-503,-4-2 97,308 4 942,-508-92-960,-398-63-31,1-8 1,1-8 0,0-8 0,342-37-1,-94-35-58,-306 41-5,171-58 0,-269 75 7,0-2 0,0 0-1,-1-1 1,34-25 0,-44 27 7,0-2 0,-2 0 0,1-1 0,-2 0-1,0-1 1,-1-1 0,16-25 0,-13 17 56,13-23 538,23-51-1,-44 82-382,-1 0-1,-1 0 1,0 0-1,-1-1 1,0 0 0,-2 0-1,2-27 1,-22 42-6461,8 1 1335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18.375"/>
    </inkml:context>
    <inkml:brush xml:id="br0">
      <inkml:brushProperty name="width" value="0.025" units="cm"/>
      <inkml:brushProperty name="height" value="0.025" units="cm"/>
      <inkml:brushProperty name="color" value="#E71224"/>
    </inkml:brush>
  </inkml:definitions>
  <inkml:trace contextRef="#ctx0" brushRef="#br0">75 355 6534,'0'0'6849,"-8"8"-4692,4-4-1857,-33 34 2135,34-35-1742,1 0-1,-1 1 1,1-1-1,-1 0 1,1 1 0,0 0-1,1-1 1,-1 1 0,1 0-1,-1 0 1,1 0 0,0 5-1,16-20 1422,24-31-1552,-2-1 1,-2-2-1,-2-1 0,-1-2 1,33-71-1,-42 67-562,-2 3 0,-19 48 0,-3 6 0,-8 32 0,-6 13 0,-2 5 0,2 0 0,-9 77 0,26-115-1216,8-18-1817,11-23-4804,-14 8-256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18.763"/>
    </inkml:context>
    <inkml:brush xml:id="br0">
      <inkml:brushProperty name="width" value="0.025" units="cm"/>
      <inkml:brushProperty name="height" value="0.025" units="cm"/>
      <inkml:brushProperty name="color" value="#E71224"/>
    </inkml:brush>
  </inkml:definitions>
  <inkml:trace contextRef="#ctx0" brushRef="#br0">85 0 20852,'0'0'7447,"1"9"-7207,1 2 183,-1 0 0,-1 1-1,0-1 1,0 0 0,-1 0 0,-1 0 0,0 0-1,0 0 1,-7 18 0,-3-4-423,3-6 0,-1-1 0,2 2 0,1-1 0,0 1 0,2 0 0,0 0 0,1 1 0,-1 22 0,5-42 0,1 0 0,-1 0 0,1-1 0,0 1 0,-1 0 0,1-1 0,0 1 0,-1 0 0,1-1 0,0 1 0,0-1 0,0 1 0,0-1 0,-1 0 0,1 1 0,0-1 0,0 0 0,0 0 0,0 1 0,0-1 0,0 0 0,0 0 0,0 0 0,0 0 0,0 0 0,0 0 0,0 0 0,0-1 0,0 1 0,0 0 0,0-1 0,0 1 0,-1 0 0,3-2 0,35-9 0,2-14-3348,-34 20 1682,0-1 1,0 0 0,0 1-1,-1-2 1,1 1-1,5-11 1,1-5-10234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1.114"/>
    </inkml:context>
    <inkml:brush xml:id="br0">
      <inkml:brushProperty name="width" value="0.025" units="cm"/>
      <inkml:brushProperty name="height" value="0.025" units="cm"/>
    </inkml:brush>
  </inkml:definitions>
  <inkml:trace contextRef="#ctx0" brushRef="#br0">365 1 16528,'0'0'10655,"-4"12"-8957,-18 39-971,-2-2 1,-2-1-1,-46 64 1,-122 132-1989,183-234-390,5-8-1081,1-18-11660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19.141"/>
    </inkml:context>
    <inkml:brush xml:id="br0">
      <inkml:brushProperty name="width" value="0.025" units="cm"/>
      <inkml:brushProperty name="height" value="0.025" units="cm"/>
      <inkml:brushProperty name="color" value="#E71224"/>
    </inkml:brush>
  </inkml:definitions>
  <inkml:trace contextRef="#ctx0" brushRef="#br0">68 1 11371,'0'0'19122,"-36"72"-17905,31-41-448,-2 0-481,-2 2-288,5 0 0,-1-4 0,4-6 0,1-5-1281,0-9-1506,3-9-1921,9 0-737,3-18-3684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19.483"/>
    </inkml:context>
    <inkml:brush xml:id="br0">
      <inkml:brushProperty name="width" value="0.025" units="cm"/>
      <inkml:brushProperty name="height" value="0.025" units="cm"/>
      <inkml:brushProperty name="color" value="#E71224"/>
    </inkml:brush>
  </inkml:definitions>
  <inkml:trace contextRef="#ctx0" brushRef="#br0">92 1 14221,'0'0'8681,"-43"71"-6087,30-42 257,2 5-1474,-1 3-736,6-1-321,1-4-224,4-1-64,1-8-160,0-6-705,4-8-1697,4-9-1026,2 0-1344,-2-13-2339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22.196"/>
    </inkml:context>
    <inkml:brush xml:id="br0">
      <inkml:brushProperty name="width" value="0.025" units="cm"/>
      <inkml:brushProperty name="height" value="0.025" units="cm"/>
      <inkml:brushProperty name="color" value="#E71224"/>
    </inkml:brush>
  </inkml:definitions>
  <inkml:trace contextRef="#ctx0" brushRef="#br0">35 1 2755,'-13'1'256,"3"-1"-320,-1 0-1634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22.571"/>
    </inkml:context>
    <inkml:brush xml:id="br0">
      <inkml:brushProperty name="width" value="0.025" units="cm"/>
      <inkml:brushProperty name="height" value="0.025" units="cm"/>
      <inkml:brushProperty name="color" value="#E71224"/>
    </inkml:brush>
  </inkml:definitions>
  <inkml:trace contextRef="#ctx0" brushRef="#br0">103 147 3107,'-54'-15'2808,"53"15"-2243,-1 0 0,0-1 0,1 0 0,-1 1 0,1-1 0,-1 0 0,1 0 0,-1 0 0,1 0 1,-1 0-1,1 0 0,0-1 0,0 1 0,0 0 0,-1 0 0,1-1 0,1 1 0,-3-3 0,3 2-103,-1 0 1,1 0-1,-1 0 0,1 0 1,0 0-1,0 0 0,0 0 1,0 0-1,0 0 0,0 0 1,1 0-1,-1 0 0,2-3 1,-1 1 65,1-1 1,0 1 0,1-1 0,-1 1-1,1 0 1,0 0 0,0 0-1,0 1 1,0-1 0,5-3-1,-2 3-269,0 0-1,0 0 1,1 1-1,-1 0 1,1 0 0,0 1-1,0-1 1,0 2-1,0-1 1,0 1-1,0 0 1,0 0-1,13 1 1,-19 1-254,1-1-1,-1 1 1,1-1 0,-1 1 0,0 0 0,0-1 0,1 1-1,-1 0 1,0 0 0,0 0 0,0 0 0,0 0 0,0 0-1,0 0 1,0 0 0,0 1 0,0-1 0,-1 0 0,1 1-1,0-1 1,-1 0 0,1 1 0,-1-1 0,0 0 0,1 1-1,-1-1 1,0 1 0,0-1 0,0 1 0,0-1-1,0 1 1,0-1 0,-1 3 0,1 2 1,0 1 1,-1-1-1,0 1 0,0-1 0,-1 1 1,-3 9-1,-3-1-6,-2 0 0,1-1 0,-2 0 0,0-1 0,-24 24 0,23-26 0,1 1 0,0 0 0,1 0 0,0 1 0,1 1 0,0 0 0,-7 17 0,15-29-116,0 0-1,1 0 1,-1 0-1,0 1 1,1-1 0,0 0-1,-1 1 1,1-1 0,0 1-1,0-1 1,1 0-1,-1 1 1,0-1 0,1 0-1,-1 0 1,1 1 0,0-1-1,0 0 1,0 0-1,0 0 1,0 0 0,0 0-1,0 0 1,1 0 0,-1 0-1,1 0 1,0 0-1,-1-1 1,1 1 0,0-1-1,0 1 1,0-1 0,0 0-1,3 2 1,-1-2-363,-1 1-1,1-1 1,0 1 0,-1-1 0,1-1 0,0 1 0,0 0-1,0-1 1,0 0 0,0 1 0,-1-2 0,1 1-1,0 0 1,0-1 0,0 0 0,0 0 0,-1 0 0,1 0-1,0 0 1,4-4 0,14-14-14404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23.162"/>
    </inkml:context>
    <inkml:brush xml:id="br0">
      <inkml:brushProperty name="width" value="0.025" units="cm"/>
      <inkml:brushProperty name="height" value="0.025" units="cm"/>
      <inkml:brushProperty name="color" value="#E71224"/>
    </inkml:brush>
  </inkml:definitions>
  <inkml:trace contextRef="#ctx0" brushRef="#br0">200 1 10378,'0'0'19245,"-13"4"-19026,4 0-179,0 0 0,0 0 0,1 1 1,0 0-1,-1 1 0,2 0 0,-1 0 1,1 0-1,0 1 0,0 0 0,0 1 0,-10 16 1,14-19-19,-13 20 462,-20 40-1,33-59-368,0 1 0,0 0 0,1 0 0,0 1 0,0-1 0,0 0 1,1 1-1,0-1 0,1 1 0,0-1 0,1 12 0,0-17-114,-1 0 1,1-1-1,0 1 0,0-1 0,0 1 1,0-1-1,1 1 0,-1-1 1,0 1-1,0-1 0,1 0 0,-1 0 1,1 0-1,-1 0 0,1 0 1,0 0-1,-1 0 0,1-1 1,0 1-1,0 0 0,-1-1 0,1 0 1,0 1-1,0-1 0,0 0 1,0 0-1,-1 0 0,1 0 0,0 0 1,3-1-1,4 1-2,0-1-1,0 0 1,0-1 0,-1 0-1,10-3 1,-11 2 1,-1-1 0,1 1 0,-1-1 0,0-1 0,0 1 0,0-1 0,-1 0 0,9-9 0,-13 13 0,-1 0 0,1 0 0,0 0 0,0 0 0,0 0 0,-1-1 0,1 1 0,-1 0 0,1 0 0,-1-1 0,1 1 0,-1 0 0,0-1 0,1 1 0,-1 0 0,0-1 0,0 1 0,0-1 0,0 1 0,-1-2 0,0 2 0,0-1 0,0 1 0,0 0 0,0 0 0,0-1 0,0 1 0,0 0 0,-1 0 0,1 0 0,0 0 0,-1 1 0,1-1 0,-1 0 0,1 1 0,-1-1 0,1 0 0,-1 1 0,1 0 0,-1-1 0,0 1 0,1 0 0,-3 0 0,-49-4 0,50 3 0,1 1 0,0 0 0,-1 0 0,1 0 0,0 1 0,-1-1 0,1 1 0,0-1 0,0 1 0,0-1 0,-1 1 0,1 0 0,0 0 0,0 0 0,0 1 0,0-1 0,0 0 0,0 1 0,-1 1 0,2-3-72,1 1 0,0-1 0,0 0 0,0 1 0,0-1 0,0 0 0,0 0-1,0 1 1,0-1 0,0 0 0,0 0 0,0 1 0,0-1 0,0 0 0,0 0 0,0 1 0,1-1 0,-1 0 0,0 1 0,0-1 0,0 0 0,0 0-1,0 0 1,0 1 0,1-1 0,-1 0 0,0 0 0,0 0 0,0 1 0,1-1 0,-1 0 0,0 0 0,0 0 0,1 0 0,-1 0 0,0 1-1,0-1 1,1 0 0,-1 0 0,0 0 0,0 0 0,1 0 0,-1 0 0,0 0 0,1 0 0,-1 0 0,0 0 0,0 0 0,1 0 0,-1 0 0,0 0-1,0 0 1,1 0 0,-1-1 0,0 1 0,0 0 0,1 0 0,18-4-7567,-1-6-433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23.522"/>
    </inkml:context>
    <inkml:brush xml:id="br0">
      <inkml:brushProperty name="width" value="0.025" units="cm"/>
      <inkml:brushProperty name="height" value="0.025" units="cm"/>
      <inkml:brushProperty name="color" value="#E71224"/>
    </inkml:brush>
  </inkml:definitions>
  <inkml:trace contextRef="#ctx0" brushRef="#br0">136 1 12332,'0'0'19245,"0"11"-18594,-1 3-606,-1-1 0,0 1 0,-2-1 0,1 0-1,-1 0 1,-1 0 0,-1 0 0,1-1 0,-2 0 0,0 0 0,-8 11 0,-7 11-36,10-14-40,-27 35 0,37-54-541,4-15-4990,5-8-326,2-5-2825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24.020"/>
    </inkml:context>
    <inkml:brush xml:id="br0">
      <inkml:brushProperty name="width" value="0.025" units="cm"/>
      <inkml:brushProperty name="height" value="0.025" units="cm"/>
      <inkml:brushProperty name="color" value="#E71224"/>
    </inkml:brush>
  </inkml:definitions>
  <inkml:trace contextRef="#ctx0" brushRef="#br0">174 21 3075,'0'0'20659,"-3"-3"-19505,3 2-1070,0 1 0,-1-1 0,1 1 1,-1-1-1,1 1 0,0 0 1,-1-1-1,1 1 0,-1-1 0,1 1 1,-1 0-1,1-1 0,-1 1 1,1 0-1,-1 0 0,0-1 1,1 1-1,-1 0 0,1 0 0,-1 0 1,0 0-1,1 0 0,-1 0 1,1 0-1,-1 0 0,0 0 0,1 0 1,-1 0-1,1 0 0,-1 0 1,0 0-1,1 1 0,-1-1 0,1 0 1,-1 0-1,1 1 0,-1-1 1,1 0-1,-1 1 0,1-1 1,-1 1-1,0 0 0,-15 31 2678,14-27-3020,-2 7 430,1-1-1,0 0 1,1 1-1,0 0 1,1-1 0,0 17-1,1-28-166,1 0 0,-1 1 0,0-1 0,0 0 0,0 1 0,0-1 0,0 0 0,1 0 0,-1 1 0,0-1 0,0 0 0,1 0-1,-1 0 1,0 1 0,0-1 0,1 0 0,-1 0 0,0 0 0,1 0 0,-1 1 0,0-1 0,0 0 0,1 0 0,-1 0 0,0 0 0,1 0 0,-1 0 0,0 0 0,1 0 0,-1 0 0,0 0-1,1 0 1,-1 0 0,0 0 0,1 0 0,-1 0 0,0-1 0,0 1 0,1 0 0,-1 0 0,0 0 0,1 0 0,-1-1 0,0 1 0,0 0 0,1 0 0,-1 0 0,0-1 0,0 1 0,0 0-1,1 0 1,-1-1 0,0 1 0,0 0 0,0-1 0,0 1 0,0-1 0,17-14 258,-14 11-263,0-1 0,0 1 0,-1-1 0,1 0 0,-1 0 0,0 0 0,-1 0 0,1 0 0,-1 0 0,0 0 0,0-1 0,-1 1 0,0 0 0,0-10 0,-1 12 0,1 1 0,-1-1 0,0 1 0,1-1 0,-1 1 0,-1 0 0,1-1 0,0 1 0,0 0 0,-1 0 0,1 0 0,-1 0 0,0 0 0,0 0 0,0 0 0,0 1 0,0-1 0,0 1 0,0-1 0,0 1 0,0 0 0,-1 0 0,1 0 0,-1 0 0,1 0 0,0 1 0,-1-1 0,1 1 0,-1-1 0,0 1 0,1 0 0,-3 0 0,-3 0-4,0 0 0,0 1-1,0 0 1,0 0 0,-12 4 0,17-4-24,0-1 1,1 1-1,-1 0 1,0 0-1,1 0 1,-1 1-1,1-1 1,0 1-1,0-1 0,-1 1 1,1 0-1,0 0 1,0 0-1,0 0 1,1 0-1,-1 0 1,0 0-1,1 0 1,-1 1-1,0 2 1,2-4-188,0-1 0,0 1 0,0-1 0,0 1 0,0 0 0,0-1 0,0 1 0,0-1 0,0 1 0,0 0-1,0-1 1,0 1 0,1-1 0,-1 1 0,0-1 0,0 1 0,1-1 0,-1 1 0,0-1 0,1 1 0,-1-1 0,0 1 0,1-1 0,-1 0 0,1 1 0,-1-1 0,1 0 0,-1 1 0,1-1 0,-1 0 0,1 0 0,-1 1 0,1-1 0,-1 0 0,1 0 0,0 0 0,-1 0 0,1 0 0,-1 0 0,1 0 0,0 0 0,33 2-5980,-25-3 2843,19 2-8248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9:24.518"/>
    </inkml:context>
    <inkml:brush xml:id="br0">
      <inkml:brushProperty name="width" value="0.025" units="cm"/>
      <inkml:brushProperty name="height" value="0.025" units="cm"/>
      <inkml:brushProperty name="color" value="#E71224"/>
    </inkml:brush>
  </inkml:definitions>
  <inkml:trace contextRef="#ctx0" brushRef="#br0">7 31 11339,'0'0'15663,"8"-2"-13752,34-6-134,-55 40-752,8-23-960,-1 0 34,1-1-1,1 1 1,0 1 0,0-1-1,0 0 1,1 1 0,1 0 0,0 0-1,-2 17 1,4-26-99,1-1 0,-1 1 0,0 0 0,1-1 0,-1 1 0,1-1 0,-1 1 0,1-1 0,-1 1 0,1-1 0,-1 1 0,1-1 0,0 0 0,-1 1 0,1-1 0,0 0 0,-1 0 0,1 1 0,0-1 0,-1 0 0,1 0 0,0 0 0,0 0 0,-1 0 0,1 0 0,0 0 0,-1 0 0,1 0 0,0 0 0,-1 0 0,1 0 0,0-1 0,0 1 0,-1 0 0,1 0 0,-1-1 0,1 1 0,0 0 0,0-2 0,31-12 0,-25 9 0,1-1 0,-2 0 0,1-1 0,0 1 0,-1-1 0,-1-1 0,1 1 0,-1-1 0,0 0 0,-1 0 0,0-1 0,0 1 0,-1-1 0,0 0 0,0 0 0,-1 0 0,0 0 0,0-10 0,-2 19 0,-1-1 0,1 1 0,-1-1 0,1 1 0,-1-1 0,1 1 0,-1 0 0,1-1 0,-1 1 0,0 0 0,1-1 0,-1 1 0,1 0 0,-1 0 0,0-1 0,1 1 0,-1 0 0,0 0 0,1 0 0,-1 0 0,1 0 0,-1 0 0,0 0 0,1 0 0,-1 0 0,0 0 0,1 0 0,-1 1 0,0-1 0,1 0 0,-1 0 0,1 1 0,-1-1 0,0 0 0,1 1 0,-1-1 0,0 1 0,-25 11 0,19-8-136,1 0 0,1 1 1,-1 0-1,0 0 0,1 0 0,0 1 0,1-1 0,-8 12 1,12-16-625,18-6-24131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2:50.451"/>
    </inkml:context>
    <inkml:brush xml:id="br0">
      <inkml:brushProperty name="width" value="0.025" units="cm"/>
      <inkml:brushProperty name="height" value="0.025" units="cm"/>
    </inkml:brush>
  </inkml:definitions>
  <inkml:trace contextRef="#ctx0" brushRef="#br0">0 119 9161,'0'0'11627,"9"-4"-10517,28-12-264,0 2 0,2 2 1,-1 2-1,1 1 0,80-7 0,215 7-545,-251 10-111,-74-5-3006,-17-4-3668,3 4 4306,-6-9-7404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2:51.290"/>
    </inkml:context>
    <inkml:brush xml:id="br0">
      <inkml:brushProperty name="width" value="0.025" units="cm"/>
      <inkml:brushProperty name="height" value="0.025" units="cm"/>
    </inkml:brush>
  </inkml:definitions>
  <inkml:trace contextRef="#ctx0" brushRef="#br0">0 117 16367,'0'0'7656,"58"-44"-6311,-19 34-448,15-1-641,8 0-192,9 1-96,6 2-769,1-4-2402,-4 1-3299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1.453"/>
    </inkml:context>
    <inkml:brush xml:id="br0">
      <inkml:brushProperty name="width" value="0.025" units="cm"/>
      <inkml:brushProperty name="height" value="0.025" units="cm"/>
    </inkml:brush>
  </inkml:definitions>
  <inkml:trace contextRef="#ctx0" brushRef="#br0">0 1 19731,'0'0'7399,"78"16"-5990,-40 3-320,12 3-416,3 2-513,2 6-96,1 0-384,-1 2-2723,-5-3-2338,-10-2-3556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2:52.403"/>
    </inkml:context>
    <inkml:brush xml:id="br0">
      <inkml:brushProperty name="width" value="0.025" units="cm"/>
      <inkml:brushProperty name="height" value="0.025" units="cm"/>
    </inkml:brush>
  </inkml:definitions>
  <inkml:trace contextRef="#ctx0" brushRef="#br0">1 90 11339,'0'0'5125,"89"-13"-4485,-32 1-127,9 0-385,9 0-96,4 1-192,1-2-1474,-3-3-2690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2:52.013"/>
    </inkml:context>
    <inkml:brush xml:id="br0">
      <inkml:brushProperty name="width" value="0.025" units="cm"/>
      <inkml:brushProperty name="height" value="0.025" units="cm"/>
    </inkml:brush>
  </inkml:definitions>
  <inkml:trace contextRef="#ctx0" brushRef="#br0">0 69 9641,'0'0'12780,"64"3"-12043,-25-3-449,4 0-256,6-4 0,0-8-833,-1-3-1505,1-3-2146,-8-5-7880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2:52.920"/>
    </inkml:context>
    <inkml:brush xml:id="br0">
      <inkml:brushProperty name="width" value="0.025" units="cm"/>
      <inkml:brushProperty name="height" value="0.025" units="cm"/>
    </inkml:brush>
  </inkml:definitions>
  <inkml:trace contextRef="#ctx0" brushRef="#br0">1 0 9449,'0'0'4292,"26"52"-2787,4-46 1,6 0-481,8-2 64,4-2 128,1-2-512,-4 0-449,-5 0-96,-1 0-224,-8 0-1666,-7-8-1665,-3-6-4068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2:53.340"/>
    </inkml:context>
    <inkml:brush xml:id="br0">
      <inkml:brushProperty name="width" value="0.025" units="cm"/>
      <inkml:brushProperty name="height" value="0.025" units="cm"/>
    </inkml:brush>
  </inkml:definitions>
  <inkml:trace contextRef="#ctx0" brushRef="#br0">1 51 12268,'0'0'4420,"74"0"-3363,-29-2-224,7-2-321,6-3-416,5 0-96,-6-6-1665,-3-4-3396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6.347"/>
    </inkml:context>
    <inkml:brush xml:id="br0">
      <inkml:brushProperty name="width" value="0.025" units="cm"/>
      <inkml:brushProperty name="height" value="0.025" units="cm"/>
    </inkml:brush>
  </inkml:definitions>
  <inkml:trace contextRef="#ctx0" brushRef="#br0">301 128 7559,'6'-8'4404,"0"-1"-2988,-1 0-1,1 0 1,-2 0-1,8-19 1,-11 26-1271,0 1 1,-1-1 0,1 1-1,-1-1 1,1 1-1,-1-1 1,0 0-1,0 1 1,1-1 0,-1 0-1,0 1 1,-1-1-1,1 1 1,0-1 0,0 0-1,-1 1 1,1-1-1,-1 1 1,1-1-1,-1 1 1,1-1 0,-1 1-1,0-1 1,0 1-1,0 0 1,0-1-1,0 1 1,0 0 0,0 0-1,0 0 1,-1 0-1,1 0 1,0 0-1,-1 0 1,1 0 0,-1 1-1,1-1 1,-1 0-1,1 1 1,-1-1-1,1 1 1,-1 0 0,1-1-1,-1 1 1,0 0-1,1 0 1,-1 0 0,-1 0-1,-6 0-31,1 1 0,0 0 0,-1 0 1,1 1-1,0 0 0,0 0 0,0 1 0,0 0 0,0 0 0,1 1 0,-1 0 0,1 0 0,0 1 1,1 0-1,-1 0 0,1 1 0,-10 10 0,-4 6 167,0 1-1,2 1 1,-25 44-1,35-55-230,0 0-1,2 1 0,-1 0 0,2 1 0,0-1 0,0 1 0,2 0 0,0 0 0,0 0 1,2 1-1,0-1 0,0 1 0,2-1 0,1 16 0,-1-27-27,1 0 0,-1-1-1,0 1 1,1 0 0,0-1 0,0 1-1,0-1 1,0 0 0,1 1 0,-1-1-1,1 0 1,0 0 0,0-1-1,0 1 1,0-1 0,0 1 0,1-1-1,-1 0 1,1 0 0,-1-1 0,1 1-1,0-1 1,0 1 0,0-1 0,-1-1-1,1 1 1,0 0 0,0-1 0,0 0-1,5 0 1,-1 0 106,-1 0 0,1 0 0,0-1 0,0 0 0,0 0 0,-1-1 0,1 0 0,-1 0 0,1-1 0,-1 0 0,0-1 0,0 1 1,0-1-1,8-6 0,-12 7-123,0 0 0,0 1 1,-1-1-1,1 0 0,-1 0 1,1-1-1,-1 1 0,0 0 1,0-1-1,-1 1 0,1-1 1,-1 0-1,0 0 0,1 1 1,-2-1-1,1 0 0,0 0 1,-1 0-1,0-6 0,0 7-5,-1 1-1,0 0 0,1-1 1,-1 1-1,0 0 0,0 0 1,0 0-1,-1 0 1,1 0-1,0 0 0,-1 0 1,0 0-1,1 1 0,-1-1 1,0 1-1,0-1 0,0 1 1,1-1-1,-2 1 0,1 0 1,0 0-1,0 0 1,0 0-1,0 1 0,-1-1 1,1 0-1,0 1 0,-1 0 1,1-1-1,0 1 0,-1 0 1,-3 1-1,1-2 1,3 1 0,1-1 0,-1 1 0,1 0 0,-1-1 0,1 1 0,-1 0 0,0 0 0,1 0 0,-1 0 0,1 0 0,-1 1 0,1-1 0,-1 0 0,0 1 0,1-1 0,-1 1 0,1 0 0,0-1 0,-1 1 0,1 0 0,0 0 0,-1 0 0,1 0 0,0 0 0,0 0 0,0 0 0,-1 0 0,0 3 0,2-4 0,1 1 0,-1-1 0,1 1 0,-1-1 0,1 1 0,-1-1 0,1 1 0,-1-1 0,1 0 0,0 1 0,-1-1 0,1 0 0,-1 0 0,1 1 0,0-1 0,-1 0 0,1 0 0,0 0 0,-1 0 0,1 0 0,0 0 0,-1 0 0,1 0 0,0 0 0,-1 0 0,1 0 0,0 0 0,0-1 0,25-1 0,-7-4 0,0-1 0,0-1 0,0 0 0,29-19 0,-32 17 0,-1 1 0,1 1 0,0 0 0,1 2 0,0 0 0,30-7 0,-46 13 0,-1 0 0,1 0 0,0 0 0,0 0 0,-1 0 0,1 0 0,0 0 0,0 0 0,-1 0 0,1 0 0,0 1 0,-1-1 0,1 0 0,0 0 0,0 1 0,-1-1 0,1 1 0,-1-1 0,1 0 0,0 1 0,-1-1 0,1 1 0,-1 0 0,1-1 0,-1 1 0,0-1 0,1 2 0,5 24 0,-11 30 0,-11-3 0,13-44 0,-1 0 0,2 1 0,-1-1 0,1 0 0,-2 19 0,4-27-31,1-1-1,-1 0 1,0 0 0,0 0-1,1 0 1,-1 1-1,0-1 1,0 0 0,1 0-1,-1 0 1,0 0 0,0 0-1,1 0 1,-1 0 0,0 0-1,1 0 1,-1 0-1,0 0 1,0 0 0,1 0-1,-1 0 1,0 0 0,1 0-1,-1 0 1,0 0 0,0 0-1,1 0 1,-1 0-1,0 0 1,0 0 0,1-1-1,-1 1 1,0 0 0,0 0-1,1 0 1,-1 0 0,0-1-1,0 1 1,0 0 0,0 0-1,1-1 1,-1 1-1,0 0 1,0 0 0,0-1-1,0 1 1,0 0 0,0 0-1,1-1 1,12-13-3563,8-17-1248,0-9-1554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7.060"/>
    </inkml:context>
    <inkml:brush xml:id="br0">
      <inkml:brushProperty name="width" value="0.025" units="cm"/>
      <inkml:brushProperty name="height" value="0.025" units="cm"/>
    </inkml:brush>
  </inkml:definitions>
  <inkml:trace contextRef="#ctx0" brushRef="#br0">90 0 9641,'0'0'7896,"-3"14"-4106,-31 85 1284,18-57-1968,-20 75-1,35-73-2959,2-44-146,-1 1 1,0 0-1,0-1 1,0 1-1,0 0 1,1-1-1,-1 1 1,0 0-1,0-1 1,1 1-1,-1 0 0,1-1 1,-1 1-1,1-1 1,-1 1-1,1 0 1,-1-1-1,1 0 1,-1 1-1,1-1 1,0 1-1,0-1 0,0 0 0,0 0 0,0 0 0,0 0 0,0 0 0,0 0 0,0-1 0,-1 1 0,1 0 0,0-1 0,0 1 0,0 0 0,0-1-1,-1 1 1,1-1 0,0 1 0,0-1 0,-1 0 0,1 1 0,0-1 0,0-1 0,5-4 0,-1 0 0,-1-1 0,1 0 0,-1 0 0,0 0 0,-1 0 0,1-1 0,-1 1 0,-1-1 0,3-12 0,-1 1 0,-1 0 0,0-1 0,-1-23 0,-2 42 0,-1 1 0,1 0 0,0 0 0,0 0 0,0 0 0,0 0 0,-1 0 0,1 0 0,0 0 0,0-1 0,-1 1 0,1 0 0,0 0 0,0 0 0,0 0 0,-1 0 0,1 0 0,0 0 0,0 0 0,0 0 0,-1 1 0,1-1 0,0 0 0,0 0 0,0 0 0,-1 0 0,1 0 0,0 0 0,0 0 0,0 0 0,-1 0 0,1 1 0,0-1 0,0 0 0,0 0 0,0 0 0,0 0 0,-1 1 0,1-1 0,0 0 0,0 0 0,0 0 0,0 1 0,0-1 0,0 0 0,0 0 0,0 0 0,0 1 0,0-1 0,0 0 0,0 0 0,0 0 0,0 1 0,0-1 0,-9 13 0,6-6 0,0 0 0,1 0 0,0 0 0,0 0 0,-2 15 0,4-20 0,0-1 0,0 0 0,0 1 0,0-1 0,0 1 0,0-1 0,0 1 0,0-1 0,1 0 0,-1 1 0,0-1 0,1 0 0,-1 1 0,1-1 0,0 0 0,-1 0 0,1 1 0,0-1 0,0 0 0,0 0 0,0 0 0,0 0 0,0 0 0,0 0 0,0 0 0,0 0 0,0-1 0,1 1 0,-1 0 0,0-1 0,1 1 0,-1-1 0,0 1 0,1-1 0,-1 1 0,0-1 0,3 0 0,4 0 0,0 0 0,-1-1 0,1 1 0,0-2 0,0 1 0,-1-1 0,1 0 0,-1-1 0,0 0 0,0 0 0,0-1 0,0 1 0,0-1 0,8-7 0,-8 5 0,0 0 0,0 0 0,0 0 0,-1 0 0,0-1 0,0 0 0,-1-1 0,0 1 0,0-1 0,-1 0 0,0 0 0,4-12 0,-29 60 0,-7 11 0,27-49 0,0 1 0,0 0 0,0 0 0,1 0 0,-1 0 0,0-1 0,1 1 0,0 0 0,0 0 0,0 0 0,0 0 0,0 0 0,1 0 0,-1 0 0,2 4 0,-1-6 0,1 0 0,-1 0 0,0 0 0,0 0 0,0 0 0,1-1 0,-1 1 0,0 0 0,1-1 0,-1 1 0,1-1 0,-1 0 0,1 1 0,-1-1 0,1 0 0,-1 0 0,1 0 0,-1 0 0,1 0 0,-1 0 0,0 0 0,1 0 0,1-1 0,38-9 0,-30 4 0,-1 0 0,1-1 0,-1-1 0,-1 0 0,1 0 0,8-10 0,26-22 0,-44 40 0,0 0 0,1-1 0,-1 1 0,0 0 0,0 0 0,1 0 0,-1-1 0,0 1 0,0 0 0,1 0 0,-1 0 0,0 0 0,1 0 0,-1 0 0,0 0 0,1-1 0,-1 1 0,0 0 0,0 0 0,1 0 0,-1 0 0,0 0 0,1 0 0,-1 1 0,0-1 0,1 0 0,-1 0 0,0 0 0,1 0 0,-1 0 0,0 0 0,1 0 0,-1 1 0,0-1 0,0 0 0,1 0 0,-1 0 0,0 1 0,0-1 0,0 0 0,1 0 0,-1 1 0,0-1 0,6 22 0,-6 37 0,0-48 0,0-10 0,0 0 0,0 0 0,0 0 0,0 0 0,0 0 0,1 0 0,-1 0 0,0-1 0,1 1 0,-1 0 0,0 0 0,1 0 0,-1-1 0,1 1 0,-1 0 0,1-1 0,0 1 0,-1 0 0,1-1 0,0 1 0,-1-1 0,1 1 0,0-1 0,0 1 0,0-1 0,1 1 0,30 4 0,32-15 0,-17-10 0,-39 15 0,1 1 0,0 0 0,0 1 0,1-1 0,-1 2 0,1-1 0,11 0 0,-21 3-81,1 0 1,-1 0-1,0 0 1,0 0-1,1 1 0,-1-1 1,0 0-1,0 0 1,1 0-1,-1 0 0,0 1 1,0-1-1,1 0 1,-1 0-1,0 0 0,0 1 1,0-1-1,0 0 0,1 0 1,-1 1-1,0-1 1,0 0-1,0 1 0,0-1 1,0 0-1,0 0 1,0 1-1,0-1 0,0 0 1,0 1-1,0-1 1,0 0-1,0 0 0,0 1 1,0-1-1,0 0 1,0 1-1,0-1-92,0 1 0,0-1 1,0 1-1,0-1 0,0 1 1,0-1-1,0 1 0,0-1 0,0 1 1,0-1-1,0 0 0,0 1 0,0-1 1,0 1-1,0-1 0,1 1 1,-1-1-1,0 0 0,0 1 0,1-1 1,-1 0-1,0 1 0,0-1 0,1 0 1,-1 1-1,0-1 0,1 0 1,-1 1-1,1-1 0,-1 0 0,0 0 1,1 0-1,-1 1 0,1-1 0,-1 0 1,0 0-1,1 0 0,-1 0 1,1 0-1,15 0-5107,6 0-2274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7.433"/>
    </inkml:context>
    <inkml:brush xml:id="br0">
      <inkml:brushProperty name="width" value="0.025" units="cm"/>
      <inkml:brushProperty name="height" value="0.025" units="cm"/>
    </inkml:brush>
  </inkml:definitions>
  <inkml:trace contextRef="#ctx0" brushRef="#br0">87 186 15182,'0'0'16480,"-9"7"-16069,8-6-387,-50 41 436,49-40-451,0 0 0,-1 1 0,1-1 1,0 1-1,0-1 0,1 1 0,-1 0 0,1-1 0,-1 1 0,1 0 0,0 0 1,0 0-1,0 0 0,0 0 0,0 1 0,1-1 0,0 0 0,0 0 0,-1 0 1,2 0-1,-1 1 0,1 4 0,0-7-9,0 0 0,0 0 0,1 0 0,-1 1 0,0-1 0,1-1 0,-1 1 0,0 0 0,1 0 0,-1 0 0,1-1 0,-1 1 0,1-1 0,0 1 0,-1-1 0,1 0 0,0 1 0,-1-1 0,1 0 0,-1 0 0,1 0 0,0 0 0,-1-1 0,1 1 0,2-1 0,44-9 0,-24 0 0,-2-1 0,1-1 0,-1-1 0,-1-1 0,0-1 0,-1-1 0,22-22 0,-7 3 0,-1-2 0,49-70 0,-174 201 0,44-25 0,44-63 0,0 0 0,0 0 0,0 0 0,1 1 0,0-1 0,0 1 0,1 0 0,0-1 0,0 1 0,0 7 0,1-12 0,0 0 0,1-1 0,-1 1 0,0 0-1,1 0 1,-1-1 0,1 1 0,0-1 0,0 1 0,-1 0 0,1-1 0,0 1-1,0-1 1,0 0 0,1 1 0,-1-1 0,0 0 0,0 0 0,1 1 0,-1-1-1,3 1 1,1 1-31,0-1 0,0 0-1,-1-1 1,1 1 0,0-1-1,0 0 1,9 1-1,-2-1-354,0-1 0,0 0 0,0 0-1,-1-1 1,1-1 0,17-5 0,9-9-6458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8.694"/>
    </inkml:context>
    <inkml:brush xml:id="br0">
      <inkml:brushProperty name="width" value="0.025" units="cm"/>
      <inkml:brushProperty name="height" value="0.025" units="cm"/>
    </inkml:brush>
  </inkml:definitions>
  <inkml:trace contextRef="#ctx0" brushRef="#br0">139 28 13100,'0'0'14217,"-10"-6"-13641,5 2-461,-1 1-1,0 0 1,0 1-1,0-1 1,-12-2-1,16 5-93,0-1-1,0 1 1,0 0 0,0-1-1,0 1 1,0 0 0,1 0-1,-1 1 1,0-1-1,0 0 1,0 1 0,0-1-1,0 1 1,1-1 0,-1 1-1,0 0 1,0 0 0,1 0-1,-1 0 1,0 0-1,1 0 1,-1 0 0,1 0-1,0 1 1,-1-1 0,1 1-1,0-1 1,0 1 0,0-1-1,0 1 1,0 0-1,0-1 1,0 1 0,0 2-1,5-3-14,-1 0 0,1 0-1,-1 0 1,1 0 0,0-1 0,-1 1-1,1-1 1,0 0 0,-1 0-1,6-1 1,-5 1 17,1 0 13,7 0-47,0 0 0,-1 1 1,1 0-1,21 5 0,-31-5 1,0-1 0,0 1 0,0-1 0,0 1 0,-1 0 0,1-1 0,0 1 0,-1 0-1,1 0 1,0 1 0,-1-1 0,1 0 0,-1 0 0,0 1 0,1-1 0,-1 1 0,0-1 0,0 1 0,0-1-1,0 1 1,0 0 0,0 0 0,-1-1 0,1 1 0,0 0 0,-1 0 0,1 0 0,-1 0 0,0 0 0,0 0-1,0 0 1,0 0 0,0-1 0,0 1 0,0 0 0,-1 0 0,1 0 0,-2 3 0,1-2 118,-1 1 0,-1 0 1,1 0-1,-1-1 0,1 0 1,-1 1-1,0-1 0,0 0 1,0 0-1,-1 0 0,1-1 1,-1 1-1,1-1 0,-1 0 1,0 0-1,0 0 0,-4 1 0,-4 2 255,0-1 0,0 0 0,-1 0 0,-18 1-1,-11-5-180,29-7-447,13 7 199,0-1 0,0 0 1,0 0-1,0 1 0,0-1 0,0 0 0,1 0 0,-1 1 0,0-1 1,0 0-1,1 1 0,-1-1 0,1 0 0,-1 1 0,0-1 0,1 1 1,-1-1-1,1 0 0,0 1 0,-1 0 0,1-1 0,-1 1 0,1-1 1,1 0-1,6-4-1563,1 0 1,0 0-1,0 1 1,1 0-1,-1 0 1,15-3-1,-19 6 670,35-11-6322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9.055"/>
    </inkml:context>
    <inkml:brush xml:id="br0">
      <inkml:brushProperty name="width" value="0.025" units="cm"/>
      <inkml:brushProperty name="height" value="0.025" units="cm"/>
    </inkml:brush>
  </inkml:definitions>
  <inkml:trace contextRef="#ctx0" brushRef="#br0">228 63 19827,'0'0'3347,"-13"0"-587,11 0-2698,-8-1 239,-1 1 0,0 0 0,0 1 0,0 0 0,0 0 0,1 1 0,-1 1 0,1 0 1,-1 0-1,-18 10 0,-19 20 658,46-31-932,-1 0 1,1 1-1,-1-1 1,1 0-1,0 1 1,0 0-1,0-1 1,0 1 0,1 0-1,-1 0 1,1 0-1,0 0 1,0 0-1,-2 6 1,4-8-29,-1-1 1,0 1-1,1 0 1,-1 0-1,1-1 1,-1 1-1,1 0 1,-1-1-1,1 1 1,0-1-1,-1 1 1,1-1-1,0 1 0,-1-1 1,1 1-1,0-1 1,0 1-1,-1-1 1,1 0-1,0 0 1,0 1-1,0-1 1,-1 0-1,1 0 1,0 0-1,0 0 1,0 0-1,0 0 1,-1 0-1,1 0 1,0 0-1,1-1 1,33-1 75,-21-1-54,-1 0 0,0-1-1,-1 0 1,1-1 0,-1 0-1,0-1 1,0 0-1,16-12 1,7-8-99,39-39-1,-38 33 136,-40 56-917,-14 14 698,-11 27-1561,27-61 950,1 1-1,0-1 1,1 0 0,-1 1 0,1-1-1,0 0 1,0 9 0,5-7-3882,8-5-2173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9.398"/>
    </inkml:context>
    <inkml:brush xml:id="br0">
      <inkml:brushProperty name="width" value="0.025" units="cm"/>
      <inkml:brushProperty name="height" value="0.025" units="cm"/>
    </inkml:brush>
  </inkml:definitions>
  <inkml:trace contextRef="#ctx0" brushRef="#br0">163 0 22709,'-8'8'1340,"-16"15"421,2 0 0,-24 34-1,38-46-1468,1 0-1,-1 1 0,2 0 0,-1 0 1,2 0-1,0 1 0,0 0 0,1 0 1,-3 14-1,7-25-290,0-1 0,0 0 0,0 0 0,0 0 0,0 0 0,0 0 0,0 0 0,0 1 0,1-1 0,-1 0 0,0 0 0,1 0 0,-1 0 0,1 0 0,-1 0 0,1 0 0,-1 0 0,1 0 0,0 0 0,-1-1 0,1 1 0,0 0 0,0 0 0,0-1 0,0 1 0,1 1 0,1-1 10,0 0-1,0 0 0,0 0 0,0 0 1,0 0-1,0 0 0,0-1 1,1 0-1,3 1 0,8-2 64,0 0 0,30-7 0,-14 2-166,-1 0 0,1 2 0,41-1 0,-71 5 78,1 0 0,-1 0 0,0 0 1,0 0-1,1 0 0,-1 0 0,0 0 1,0 1-1,1-1 0,-1 0 0,0 1 0,0-1 1,0 1-1,0-1 0,0 1 0,1 0 1,-1-1-1,0 1 0,0 0 0,0 0 0,-1 0 1,1-1-1,0 1 0,0 0 0,0 0 1,-1 1-1,2 0 0,-2 1 10,1-1 1,-1 0-1,0 1 1,0-1-1,0 0 0,0 1 1,0-1-1,-1 0 1,1 1-1,-1-1 0,0 0 1,1 1-1,-3 2 1,-4 9 78,0 0 1,-1-1-1,-13 16 0,20-28-68,-8 11 205,-10 16 243,20-28-455,-1 1 0,0-1 0,1 0 0,-1 1 0,0-1 0,1 0 0,-1 1 0,0-1 0,1 0 0,-1 0 0,1 0 0,-1 0 0,1 1 0,-1-1 0,1 0 0,-1 0 0,0 0 0,1 0 0,-1 0 0,1 0 0,-1 0 0,1 0 0,-1 0 0,1 0 0,-1 0 0,1 0 0,-1-1 0,0 1 0,1 0 0,-1 0 0,1 0 0,-1-1 0,1 1 0,-1 0 0,19-6 0,98-36-3192,-116 42 2794,0 0 0,-1-1 0,1 1 0,-1 0 0,1 0 0,0-1 0,-1 1 0,1 0 0,-1-1 0,1 1 0,0 0 0,-1-1 0,1 1 0,-1-1 0,1 1 0,-1-1 0,0 1 1,1-1-1,-1 1 0,0-1 0,1 0 0,0-7-6136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4.226"/>
    </inkml:context>
    <inkml:brush xml:id="br0">
      <inkml:brushProperty name="width" value="0.025" units="cm"/>
      <inkml:brushProperty name="height" value="0.025" units="cm"/>
    </inkml:brush>
  </inkml:definitions>
  <inkml:trace contextRef="#ctx0" brushRef="#br0">3 0 21300,'0'0'6529,"0"13"-5328,-1 68 0,0-22-401,6 62-1,-3-104-1398,0-1 0,1 0 0,0 0 1,2-1-1,0 1 0,0-1 0,2 0 1,15 27-1,-17-38-8978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09.773"/>
    </inkml:context>
    <inkml:brush xml:id="br0">
      <inkml:brushProperty name="width" value="0.025" units="cm"/>
      <inkml:brushProperty name="height" value="0.025" units="cm"/>
    </inkml:brush>
  </inkml:definitions>
  <inkml:trace contextRef="#ctx0" brushRef="#br0">0 26 7911,'0'0'19571,"75"-13"-18578,-29 12-705,0 1-288,2 0-1858,-4-4-3362,-5-4-5799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0.333"/>
    </inkml:context>
    <inkml:brush xml:id="br0">
      <inkml:brushProperty name="width" value="0.025" units="cm"/>
      <inkml:brushProperty name="height" value="0.025" units="cm"/>
    </inkml:brush>
  </inkml:definitions>
  <inkml:trace contextRef="#ctx0" brushRef="#br0">91 50 10090,'0'0'4543,"7"-10"-657,2-3-3815,9-13 7297,-31 50-3111,1-5-4057,-51 96 432,56-101-616,1 0 0,1 1 0,1-1 1,-1 1-1,2 0 0,-2 22 0,4-35-16,1 0 1,0 0-1,0 0 0,0 0 1,0 0-1,0 0 0,1 0 1,-1 0-1,0 0 0,1 0 1,0 0-1,-1 0 0,1 0 1,0 0-1,0-1 0,0 1 1,0 0-1,0 0 0,1-1 1,-1 1-1,0-1 0,1 1 1,0-1-1,-1 0 0,3 2 1,-1-2 14,1 1 1,0-1-1,0 0 0,0 0 1,0 0-1,-1-1 1,1 1-1,0-1 1,0 0-1,0 0 1,0 0-1,5-2 1,7 0 44,-1-2 0,1 0 0,-1-1 1,-1-1-1,25-12 0,44-37 111,-79 58-434,-5 10 99,-6 13 95,-13 17 196,14-33-64,1 0 0,0 0 0,0 1 0,1-1 0,1 1 0,0 0 0,0 0 1,1 1-1,-1 21 0,3-32-56,0-1 0,1 1 1,-1-1-1,0 1 0,1-1 1,-1 1-1,1-1 0,-1 1 1,1-1-1,-1 1 0,1-1 0,-1 0 1,1 1-1,-1-1 0,1 0 1,-1 1-1,1-1 0,0 0 1,-1 0-1,1 1 0,0-1 1,-1 0-1,1 0 0,0 0 0,-1 0 1,1 0-1,0 0 0,-1 0 1,1 0-1,0-1 0,23-2 242,-17 0-332,0 0 0,0 0 0,-1-1 0,1 0 1,-1 0-1,1-1 0,-1 1 0,-1-2 0,1 1 0,6-8 0,18-28-3313,-7 0-3630,-5-3-3164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0.723"/>
    </inkml:context>
    <inkml:brush xml:id="br0">
      <inkml:brushProperty name="width" value="0.025" units="cm"/>
      <inkml:brushProperty name="height" value="0.025" units="cm"/>
    </inkml:brush>
  </inkml:definitions>
  <inkml:trace contextRef="#ctx0" brushRef="#br0">1 0 19891,'0'0'8296,"69"54"-20756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1.064"/>
    </inkml:context>
    <inkml:brush xml:id="br0">
      <inkml:brushProperty name="width" value="0.025" units="cm"/>
      <inkml:brushProperty name="height" value="0.025" units="cm"/>
    </inkml:brush>
  </inkml:definitions>
  <inkml:trace contextRef="#ctx0" brushRef="#br0">105 250 15983,'-9'8'3705,"-1"1"-2989,-43 42 3838,50-47-4257,-1 1 0,1-1 1,0 1-1,0-1 0,0 1 0,1 0 0,0 0 1,0 1-1,0-1 0,0 0 0,1 1 1,-1 7-1,2-13-293,0 1-1,0 0 1,0-1 0,0 1-1,0 0 1,0 0 0,0-1-1,0 1 1,1 0 0,-1-1 0,0 1-1,1 0 1,-1-1 0,0 1-1,1 0 1,-1-1 0,1 1-1,-1-1 1,0 1 0,1-1-1,0 1 1,-1-1 0,1 1 0,-1-1-1,1 1 1,0-1 0,-1 0-1,1 1 1,0-1 0,0 0-1,31 2 105,-23-3-49,0-1 0,-1 1 0,1-2 0,0 1 0,7-5 0,2-3 39,-1-2-1,0 0 0,-1 0 0,-1-1 0,0-1 0,-1-1 0,0 0 0,19-30 0,-23 30-16,0 0 0,-1-1-1,-1 0 1,-1 0 0,0-1-1,-1 0 1,-1 0 0,0-1 0,-1 1-1,1-20 1,-5 35-80,1 0-1,-1 0 1,0 0 0,0 0-1,0-1 1,0 1-1,-1 0 1,1 0 0,0 0-1,-1 0 1,0 0-1,1 0 1,-1 0 0,0 0-1,0 0 1,-2-2-1,2 3-5,-1 0 0,1 0-1,0 1 1,-1-1 0,1 1-1,-1-1 1,0 1 0,1-1-1,-1 1 1,1 0 0,-1 0 0,0 0-1,1 0 1,-1 0 0,1 0-1,-1 0 1,1 0 0,-1 1-1,0-1 1,1 1 0,-1-1-1,-2 2 1,-12 6 7,-1 1-1,1 1 1,1 0-1,-1 1 1,2 0 0,0 1-1,0 1 1,1 1-1,-13 17 1,23-29-2,2 0-1,-1 0 1,0 0-1,0 1 1,1-1-1,-1 1 1,1-1-1,0 1 1,0 0 0,0-1-1,0 1 1,0 0-1,1 0 1,-1 5-1,1-6 1,0-1 0,0 0 0,1 1 0,-1-1 0,1 1 0,-1-1 0,1 0 0,0 0 0,-1 1 0,1-1 0,0 0 0,0 0 0,0 0 0,0 0 0,0 0-1,0 0 1,0 0 0,0 0 0,0 0 0,0 0 0,2 0 0,8 4-24,-1-1 0,1-1 0,0 0-1,0 0 1,0-1 0,12 0 0,-5 1-71,12 1-100,-12-2 142,0 0 0,0 1 0,0 1 0,-1 1 0,1 0 0,-1 2 0,28 13 0,-43-18 59,0-1 1,0 1 0,0 0 0,0 0-1,0-1 1,0 1 0,-1 1 0,1-1-1,-1 0 1,1 0 0,-1 0 0,0 1-1,0-1 1,0 1 0,0-1 0,-1 1-1,1-1 1,0 1 0,-1-1 0,0 1-1,0 0 1,0-1 0,0 1 0,0-1-1,0 1 1,-1 0 0,1-1 0,-1 1-1,1-1 1,-1 1 0,0-1 0,0 1-1,-1-1 1,1 0 0,0 0 0,-4 4-1,1 1-186,0-1 1,-1 0-1,0-1 0,0 1 0,0-1 0,-12 9 0,-17 4-3732,1-12-4422,-2-5-8583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1.421"/>
    </inkml:context>
    <inkml:brush xml:id="br0">
      <inkml:brushProperty name="width" value="0.025" units="cm"/>
      <inkml:brushProperty name="height" value="0.025" units="cm"/>
    </inkml:brush>
  </inkml:definitions>
  <inkml:trace contextRef="#ctx0" brushRef="#br0">0 25 16335,'0'0'3524,"67"-4"-1026,-10 3-320,10-3-352,8 4-545,3-1-1057,-6-2-1473,-11 1-4068,-15-8-12940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2.045"/>
    </inkml:context>
    <inkml:brush xml:id="br0">
      <inkml:brushProperty name="width" value="0.025" units="cm"/>
      <inkml:brushProperty name="height" value="0.025" units="cm"/>
    </inkml:brush>
  </inkml:definitions>
  <inkml:trace contextRef="#ctx0" brushRef="#br0">37 91 18353,'0'0'11323,"-6"9"-11302,2-3-32,0 0-1,1 1 0,0-1 1,0 1-1,0-1 0,1 1 1,0 0-1,0 0 0,1 0 1,-1 0-1,2 1 0,-1-1 1,1 0-1,0 0 0,2 13 1,-1-19-24,0 1 1,0 0 0,0-1 0,0 1 0,1-1 0,-1 1-1,1-1 1,-1 0 0,1 1 0,-1-1 0,1 0 0,0 0-1,-1 0 1,1 0 0,0 0 0,0-1 0,0 1 0,-1-1 0,1 1-1,0-1 1,0 1 0,0-1 0,0 0 0,0 0 0,0 0-1,0 0 1,0-1 0,0 1 0,0 0 0,0-1 0,0 1-1,0-1 1,2-1 0,4 0 59,1 0 0,-1-1 0,1 0-1,-1-1 1,0 1 0,8-7 0,-1-2 44,0-1-1,-1-1 1,-1 0-1,0-1 1,19-29-1,16-18 674,-62 106-1399,5-23 669,1 0-1,1 1 0,1 0 1,1 0-1,1 1 1,1 0-1,-1 30 0,4-51 21,0 0 0,0 0 1,1 0-1,-1 0 0,0 0 0,1 0 0,-1 0 0,1 1 0,0-2 1,0 1-1,0 0 0,0 0 0,0 0 0,0 0 0,0 0 0,1-1 0,-1 1 1,0-1-1,1 1 0,0-1 0,-1 1 0,1-1 0,0 0 0,0 0 1,-1 0-1,1 0 0,0 0 0,0 0 0,0-1 0,0 1 0,0 0 0,1-1 1,-1 0-1,0 1 0,0-1 0,0 0 0,0 0 0,0 0 0,0-1 0,3 1 1,2-1 153,0 0 0,-1-1 0,1 0 0,0 0 0,0 0 0,-1-1 0,1 1 0,-1-2 0,0 1 0,0-1 0,6-5 0,0-2-180,-1-1 0,-1-1 0,0 0 0,0-1 0,-1 0 0,-1 0 0,-1-1 0,0 0 0,-1 0 0,0 0-1,-1-1 1,-1 0 0,-1 0 0,0 0 0,-1-1 0,0 1 0,-2-28 0,0 44-6,0 0 0,0-1 0,1 1 1,-1 0-1,0-1 0,0 1 0,0 0 0,0-1 0,0 1 0,0-1 0,0 1 1,0 0-1,0-1 0,0 1 0,0-1 0,0 1 0,0 0 0,0-1 0,0 1 1,0 0-1,0-1 0,0 1 0,0-1 0,-1 1 0,1 0 0,0-1 0,0 1 1,0 0-1,-1-1 0,1 1 0,0 0 0,0 0 0,-1-1 0,1 1 0,0 0 1,-1 0-1,1-1 0,0 1 0,-1 0 0,1 0 0,0 0 0,-1 0 0,1 0 1,0-1-1,-1 1 0,1 0 0,-1 0 0,1 0 0,0 0 0,-1 0 0,1 0 1,-1 0-1,1 0 0,0 0 0,-1 1 0,1-1 0,0 0 0,-1 0 0,1 0 1,0 0-1,-1 0 0,1 1 0,0-1 0,-1 0 0,-16 22-40,4 31-1847,13-23-2517,0-28 3739,0-1 0,1 1 0,-1-1 0,0 0 0,1 1 0,-1-1 0,1 1 0,0-1 0,-1 0 0,1 1 0,0-1 0,0 0 0,0 0 0,1 1 0,10 5-9974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2.609"/>
    </inkml:context>
    <inkml:brush xml:id="br0">
      <inkml:brushProperty name="width" value="0.025" units="cm"/>
      <inkml:brushProperty name="height" value="0.025" units="cm"/>
    </inkml:brush>
  </inkml:definitions>
  <inkml:trace contextRef="#ctx0" brushRef="#br0">185 42 21428,'0'0'2146,"-9"-1"518,4 0-2335,0 0-183,1 0 0,-1 0 0,1 1 0,-1-1 0,1 1 0,-1 0 0,1 0 0,-1 1-1,1-1 1,-1 1 0,1 0 0,-1 0 0,1 1 0,0-1 0,0 1 0,-1 0 0,1 0 0,-5 4 0,-2 4-16,1 0-1,0 1 1,1 0 0,-10 15 0,17-21-131,-1-1 1,0 1-1,1-1 1,0 1-1,0 0 1,0 0-1,0 0 1,1 0-1,0 0 1,0 0-1,0 0 0,1 0 1,0 0-1,0 0 1,1 7-1,-1-11 7,1 0-1,0 1 1,0-1-1,0 0 1,0 0-1,0 1 0,0-1 1,0 0-1,0 0 1,0 0-1,0 0 1,1 0-1,-1-1 0,0 1 1,1 0-1,-1-1 1,0 1-1,1 0 0,-1-1 1,1 0-1,-1 1 1,1-1-1,-1 0 1,1 0-1,0 0 0,2 0 1,43-4 232,-35 0-240,0-1-1,-1-1 1,1 0 0,-1 0 0,0-1 0,-1-1 0,0 0 0,0 0 0,-1-1-1,0 0 1,0 0 0,-1-1 0,0-1 0,8-14 0,-10 4-273,-6 21 263,0 0-1,-1 0 1,1-1-1,0 1 0,0 0 1,-1 0-1,1-1 1,0 1-1,-1 0 1,1 0-1,0 0 1,-1 0-1,1-1 1,0 1-1,-1 0 1,1 0-1,0 0 0,-1 0 1,1 0-1,-1 0 1,1 0-1,0 0 1,-1 0-1,1 0 1,0 0-1,-1 0 1,1 1-1,0-1 1,-1 0-1,1 0 0,-1 0 1,-33 21-465,-17 34 463,48-50 61,-1-1 1,2 1 0,-1-1 0,0 1 0,1 0 0,0 0 0,0 0 0,1 0-1,-1 1 1,1-1 0,-1 10 0,2-15-37,0 1-1,0 0 1,1 0-1,-1 0 0,0 0 1,0 0-1,1 0 1,-1 0-1,1-1 1,-1 1-1,1 0 1,-1 0-1,1 0 1,-1-1-1,1 1 0,0 0 1,-1-1-1,1 1 1,0-1-1,0 1 1,-1-1-1,1 1 1,0-1-1,0 1 1,0-1-1,0 0 1,0 1-1,-1-1 0,1 0 1,0 0-1,0 0 1,0 0-1,2 0 1,40 1 484,-30-2-300,21-2-84,-1-2-1,0-2 0,0 0 1,60-24-1,-57 19 43,-35 12-143,-1 0 0,1 0 0,0-1 0,-1 1 1,1 0-1,-1 0 0,1-1 0,0 1 0,-1 0 0,1 0 0,-1-1 0,1 1 0,-1-1 0,1 1 0,-1-1 0,0 1 0,1-1 1,-1 1-1,1-1 0,-1 1 0,0-1 0,1 1 0,-1-1 0,0 1 0,0-1 0,0 0 0,1 1 0,-1-1 0,0 1 0,0-1 1,0 0-1,0 1 0,0-1 0,0 0 0,0 1 0,0-1 0,0 0 0,-1 1 0,1-1 0,0 1 0,0-1 0,0 0 0,-1 1 1,1-1-1,-23-31 604,6 11-406,15 18-200,0-1 0,0 1 0,0 0 0,0-1 0,1 1 0,-1-1 0,1 0 0,0 0 0,1 1 0,-1-1 0,0 0 0,1 0 0,0-7 0,1 9-27,0 1 1,0-1-1,0 1 0,0-1 1,0 1-1,0-1 0,0 1 1,0 0-1,1 0 0,-1-1 1,1 1-1,-1 0 0,1 0 1,-1 0-1,1 1 0,0-1 0,-1 0 1,1 0-1,0 1 0,-1-1 1,1 1-1,0 0 0,0 0 1,0-1-1,-1 1 0,1 0 1,0 0-1,0 1 0,2-1 1,54-5-9271,-21-2-1858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3.153"/>
    </inkml:context>
    <inkml:brush xml:id="br0">
      <inkml:brushProperty name="width" value="0.025" units="cm"/>
      <inkml:brushProperty name="height" value="0.025" units="cm"/>
    </inkml:brush>
  </inkml:definitions>
  <inkml:trace contextRef="#ctx0" brushRef="#br0">0 0 2883,'0'0'2402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3.610"/>
    </inkml:context>
    <inkml:brush xml:id="br0">
      <inkml:brushProperty name="width" value="0.025" units="cm"/>
      <inkml:brushProperty name="height" value="0.025" units="cm"/>
    </inkml:brush>
  </inkml:definitions>
  <inkml:trace contextRef="#ctx0" brushRef="#br0">298 261 5285,'0'0'10693,"-4"0"-10768,-33 1 1368,29 0 128,0 0 1,0-1-1,0 0 1,0 0-1,0-1 0,-13-2 1,15 2-1348,1 0 0,-1 1 1,1 0-1,-1 0 1,1 0-1,0 1 1,-1 0-1,1 0 0,-1 0 1,1 1-1,0-1 1,0 2-1,0-1 0,0 0 1,0 1-1,1 0 1,-1 0-1,1 0 0,-1 0 1,1 1-1,0 0 1,-6 8-1,2-4-98,1 0 1,1 0-1,-1 1 1,2 0-1,-1 0 1,1 1-1,0-1 0,1 1 1,0 0-1,-5 20 1,9-28 15,0-1 0,0 0 1,-1 1-1,1-1 0,0 0 1,0 1-1,0-1 0,0 1 1,0-1-1,1 0 0,-1 1 1,0-1-1,1 0 0,-1 1 1,1-1-1,-1 0 0,1 0 1,0 1-1,-1-1 0,1 0 1,0 0-1,0 0 0,0 0 1,0 0-1,0 0 0,0 0 1,1 1-1,1-1-6,-1 0 0,1 0 0,0-1 0,0 1-1,0 0 1,0-1 0,-1 0 0,1 1 0,0-1 0,0 0 0,0-1 0,4 1-1,6-3 14,0 0-1,0 0 1,-1-1-1,23-10 1,6-8 90,-1-1-1,-2-2 1,0-1 0,49-46 0,-64 51 50,-1-1 0,-1-1 1,-1-1-1,-1-1 1,-2-1-1,0 0 0,19-42 1,-35 65-122,0 1 1,1-1 0,-1 0-1,0 0 1,-1 0 0,1 1-1,0-1 1,-1 0-1,1-6 1,-2 9-15,1 0-1,0 0 1,0-1 0,0 1-1,0 0 1,-1 0 0,1-1 0,0 1-1,0 0 1,-1 0 0,1-1-1,0 1 1,0 0 0,-1 0-1,1 0 1,0 0 0,-1 0 0,1-1-1,0 1 1,0 0 0,-1 0-1,1 0 1,0 0 0,-1 0-1,1 0 1,0 0 0,-1 0 0,1 0-1,0 0 1,-1 0 0,1 0-1,0 0 1,-1 0 0,1 1-1,0-1 1,-1 0 0,1 0 0,0 0-1,0 0 1,-1 1 0,1-1-1,0 0 1,0 0 0,-1 0-1,1 1 1,-7 4 25,0 0 0,0 1-1,0 0 1,1 0 0,-8 10-1,-6 9-3,-81 106 534,88-112-441,1 0 0,1 1 0,0 1 1,-15 43-1,26-63-108,-1 1 1,0-1 0,1 1-1,-1 0 1,1-1 0,0 1-1,-1 0 1,1-1 0,0 1-1,0 0 1,0 0 0,0-1-1,1 1 1,-1 0 0,0-1-1,1 1 1,-1 0 0,1-1-1,-1 1 1,1-1 0,0 1-1,0-1 1,0 1 0,1 1-1,0-2 8,0 0 0,-1 0 0,1 0 0,0 0 0,0 0 0,0 0-1,0-1 1,1 1 0,-1-1 0,0 0 0,0 1 0,0-1 0,0 0 0,0 0-1,0 0 1,4-1 0,6-1-132,0-1 1,0 0-1,0-1 0,-1 0 0,20-10 1,-16 6-1796,-1-1 1,0-1-1,23-20 1,-5-4-5433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4.291"/>
    </inkml:context>
    <inkml:brush xml:id="br0">
      <inkml:brushProperty name="width" value="0.025" units="cm"/>
      <inkml:brushProperty name="height" value="0.025" units="cm"/>
    </inkml:brush>
  </inkml:definitions>
  <inkml:trace contextRef="#ctx0" brushRef="#br0">100 106 5221,'0'0'23291,"-9"3"-23147,4-2-123,0 0 0,1 1 0,-1 0-1,0 0 1,0 0 0,1 1-1,0-1 1,-1 1 0,1 0 0,0 0-1,0 1 1,1-1 0,-1 1-1,1 0 1,-1 0 0,1 0 0,1 0-1,-1 1 1,0-1 0,1 1-1,0 0 1,0-1 0,1 1 0,-3 9-1,4-13 5,0 0 0,0 0-1,0 0 1,0 0 0,0-1-1,0 1 1,0 0 0,1 0-1,-1 0 1,0 0 0,1-1-1,-1 1 1,0 0 0,1 0-1,-1-1 1,1 1 0,-1 0-1,1-1 1,-1 1 0,1 0-1,0-1 1,-1 1 0,1-1-1,0 1 1,-1-1 0,1 1-1,1 0 1,29 5 450,-21-6-372,0-1 0,0 1 0,0-2 1,14-3-1,-12 1-68,-1-1 0,0 0 1,0-1-1,0 0 0,0-1 1,11-10-1,-18 14-6,1 0 1,-2 0-1,1-1 0,0 0 0,-1 0 1,1 0-1,-1 0 0,0 0 0,0 0 1,-1-1-1,1 0 0,-1 1 1,0-1-1,-1 0 0,1 0 0,-1 0 1,1-7-1,-2 11-28,0 1 0,0 0 0,0 0 0,0-1 1,0 1-1,-1 0 0,1-1 0,0 1 0,0 0 0,0 0 0,-1-1 1,1 1-1,0 0 0,0 0 0,-1-1 0,1 1 0,0 0 0,-1 0 0,1 0 1,0 0-1,-1-1 0,1 1 0,0 0 0,-1 0 0,1 0 0,0 0 1,-1 0-1,1 0 0,0 0 0,-1 0 0,1 0 0,0 0 0,-1 0 1,1 0-1,0 0 0,-1 0 0,1 1 0,0-1 0,-1 0 0,1 0 0,0 0 1,0 0-1,-1 0 0,1 1 0,-17 7-148,8-2 137,1 0 0,1 1 0,-1 0 0,1 1 0,1-1 0,-1 1 0,1 0 0,1 1 0,0 0 0,0 0 0,0 0 0,1 0 0,0 1 0,1-1 0,-4 19 0,7-27-7,0-1 0,0 1 0,0 0 0,0 0 0,0 0 0,1 0 0,-1 0 0,0-1 0,0 1 0,0 0 0,1 0 0,-1 0 0,1-1 0,-1 1 0,0 0 0,1 0 0,-1-1 0,1 1 0,-1 0 0,1-1 0,0 1 0,-1-1 0,1 1 0,0-1 0,-1 1 0,1-1 0,1 1 0,28 3-1375,-21-5 506,1-1-1,-1 1 1,0-2 0,14-4-1,9-8-2593,-1-1 0,0-1-1,35-27 1,8-16 1308,-11-3 3323,-62 62-829,1 0 0,-1 0 0,0 0 0,0-1-1,1 1 1,-1 0 0,0-1 0,0 1 0,0-1 0,-1 0 0,1 1-1,0-1 1,0 0 0,-1 1 0,1-1 0,-1 0 0,0 0 0,1-2-1,-2 4-118,0-1 0,1 1 0,-1-1 0,0 1 1,0-1-1,1 1 0,-1 0 0,0-1 0,0 1 0,0 0 0,1 0 0,-1 0 0,0 0 0,0 0 0,0-1 0,0 2 0,0-1 0,1 0 0,-1 0 0,0 0 0,0 0 0,0 0 0,0 1 0,1-1 0,-2 1 0,-9 2 652,-1 1 0,1 0 0,-21 12 0,20-8-425,-43 30 1578,52-36-1904,0 0-1,0 1 1,0-1 0,1 1 0,-1 0 0,1 0 0,-1 0 0,1 0 0,0 1-1,1-1 1,-1 0 0,0 1 0,-1 6 0,3-9-95,0 0 0,1 0 0,-1 0 0,0 0 0,1 0 0,-1-1 0,1 1 0,-1 0 0,1 0 0,0-1 0,-1 1 0,1 0 0,0-1 0,-1 1 0,1-1 0,0 1 0,0-1 0,0 1 0,-1-1 0,1 0 0,0 1 0,0-1 0,0 0 0,0 1 0,0-1 0,0 0 0,-1 0 0,1 0 0,0 0 0,0 0 0,0 0 0,0 0 0,1-1 0,45 1 97,-35 0-59,16 0-45,-2-1-45,0 1 0,-1 2-1,39 7 1,-63-9 60,0 0 0,-1 0-1,1 0 1,0 0 0,0 0-1,0 0 1,-1 0 0,1 1-1,0-1 1,0 0 0,-1 0-1,1 1 1,0-1 0,0 1-1,-1-1 1,1 1 0,0-1-1,-1 1 1,1-1 0,-1 1-1,1 0 1,-1-1 0,1 1-1,-1 0 1,1-1 0,-1 1-1,0 0 1,1-1 0,-1 1-1,0 0 1,0 0 0,1 1-1,-2-1 71,1 1 0,-1-1 0,0 1 0,0 0 0,1-1 0,-1 1 0,0-1 0,0 0 0,-1 1 0,1-1-1,0 0 1,0 1 0,-3 1 0,-49 30 1744,40-26-1855,-2 1-40,0 0-1,-1-1 1,0 0 0,0-1-1,-1-1 1,0-1 0,-30 4-1,40-10-3784,3-11-4340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4.677"/>
    </inkml:context>
    <inkml:brush xml:id="br0">
      <inkml:brushProperty name="width" value="0.025" units="cm"/>
      <inkml:brushProperty name="height" value="0.025" units="cm"/>
    </inkml:brush>
  </inkml:definitions>
  <inkml:trace contextRef="#ctx0" brushRef="#br0">24 217 15663,'0'0'4319,"-5"-10"-1527,-12-32-855,16 40-1837,1 1-1,0-1 0,0 1 1,-1-1-1,1 0 0,0 1 1,1-1-1,-1 0 0,0 1 1,0-1-1,1 0 0,-1 1 1,1-1-1,-1 1 0,1-1 1,0 0-1,-1 1 1,1 0-1,0-1 0,0 1 1,0 0-1,0-1 0,0 1 1,3-2-1,33-21 798,-30 21-749,23-12 62,0 1 0,2 2 0,0 1 1,0 2-1,0 1 0,42-5 0,11 4-78,107 3 0,-181 6-129,0 1 1,0 0-1,0 1 1,1 0-1,-2 0 0,1 1 1,0 1-1,0 0 0,-1 0 1,12 8-1,-18-10 30,0 0 0,-1 1 0,1 0 0,-1-1 0,0 1 0,1 0 0,-1 1 0,-1-1 0,1 1 0,0-1 0,-1 1 0,0 0 0,0 0 0,0 0 0,0 0 0,0 0-1,-1 0 1,0 0 0,0 0 0,0 1 0,0-1 0,-1 1 0,0-1 0,0 0 0,0 1 0,0-1 0,-1 1 0,-1 7 0,-1-6 28,1 0 0,-1 0 0,-1 0 0,1-1 0,-1 1 0,1-1 0,-2 0 0,1 0 0,0-1 0,-1 1 0,0-1 0,0 0 0,0 0 0,-1 0 0,-7 3 0,-7 4 144,0-1 1,0 0 0,-24 6 0,36-14-206,1 0 0,-1 0 0,1 0 0,-1-1 0,0 0 0,1-1 0,-10 0 0,17 0-5,0 0 0,0 0 0,0 0 0,-1 0 0,1 0 0,0 0 0,0 0 0,0 0 0,0 0 0,-1 0 0,1 0 0,0 0 0,0 0 0,0-1 0,0 1 0,0 0 0,-1 0 0,1 0 0,0 0 0,0 0 0,0 0 0,0 0 0,0-1 0,0 1 0,-1 0 0,1 0 0,0 0 0,0 0 0,0-1 0,0 1 0,0 0 0,0 0 0,0 0 0,0 0 0,0-1 0,0 1 0,0 0 0,0 0 0,0 0 0,0 0 0,0-1 0,0 1 0,0 0-1,0 0 1,0 0 0,0-1 0,6-10-923,11-9-4335,12-4-5222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5.287"/>
    </inkml:context>
    <inkml:brush xml:id="br0">
      <inkml:brushProperty name="width" value="0.025" units="cm"/>
      <inkml:brushProperty name="height" value="0.025" units="cm"/>
    </inkml:brush>
  </inkml:definitions>
  <inkml:trace contextRef="#ctx0" brushRef="#br0">29 1 20595,'0'0'977,"-2"11"-368,-3 14-155,-13 65 1343,17-79-1643,0-1 1,0 0-1,1 0 0,0 0 1,0 1-1,4 16 0,-3-25-137,0-1-1,0 1 0,0-1 1,0 1-1,0-1 0,0 0 1,0 1-1,1-1 1,-1 0-1,0 0 0,1 0 1,-1 0-1,1 0 0,-1 0 1,1 0-1,-1-1 1,1 1-1,-1-1 0,1 1 1,0-1-1,-1 1 1,1-1-1,0 0 0,0 0 1,-1 0-1,1 0 0,0 0 1,0 0-1,-1 0 1,1-1-1,0 1 0,-1-1 1,1 1-1,-1-1 1,3-1-1,6 0 114,-1-2-1,1 1 1,-1-1 0,14-9 0,32-34 37,-13 9 1176,-41 39-1306,-1 0-1,1 0 1,0 0-1,0 0 1,-1 0-1,1 0 1,-1 0-1,1 0 1,-1 0-1,1 1 1,-1-1-1,0 0 1,0 0-1,1 0 1,-1 1-1,0-1 1,0 0-1,0 1 1,0-1-1,-1 0 1,1 0-1,0 2 1,0 40 212,-3-10-127,1-26-100,1 0-1,1 1 1,-1-1-1,1 0 1,2 13-1,-2-20-29,1 1 0,0-1 0,-1 0 0,1 1 0,-1-1 0,1 0 0,0 0 0,-1 0 0,1 1 0,0-1 0,0 0 0,-1 0 0,1 0 0,0 0 0,-1 0 0,1 0 0,0-1 0,-1 1 0,1 0 0,0 0 0,-1 0 0,1-1 0,0 1 0,-1 0 0,2-1 0,18-8-1001,37-35-6043,-23 14 550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5.893"/>
    </inkml:context>
    <inkml:brush xml:id="br0">
      <inkml:brushProperty name="width" value="0.025" units="cm"/>
      <inkml:brushProperty name="height" value="0.025" units="cm"/>
    </inkml:brush>
  </inkml:definitions>
  <inkml:trace contextRef="#ctx0" brushRef="#br0">214 7 19026,'-13'7'1431,"-1"1"-1012,-154 91 5552,150-80-5364,18-19-602,0 0 0,0 0 0,-1 1 0,1-1 0,0 0 0,0 0 0,0 1 1,0-1-1,0 0 0,0 1 0,0-1 0,0 0 0,0 0 0,1 1 0,-1-1 1,0 0-1,0 0 0,0 1 0,0-1 0,0 0 0,0 0 0,0 0 0,1 1 1,-1-1-1,0 0 0,0 0 0,0 0 0,1 1 0,-1-1 0,0 0 0,0 0 0,0 0 1,1 0-1,-1 0 0,0 0 0,0 1 0,1-1 0,-1 0 0,0 0 0,0 0 1,1 0-1,-1 0 0,4 0 15,0 0-1,1 0 1,-1 0 0,0 0 0,0-1 0,0 0-1,0 0 1,0 0 0,4-2 0,22-10 79,0-1 0,44-29 0,-44 24-248,64-28 1,-92 46 136,-1 0 1,1 1 0,0-1-1,0 1 1,0-1-1,-1 1 1,1 0 0,0-1-1,0 1 1,0 0-1,0 0 1,-1 0 0,1 1-1,2-1 1,-3 1 23,0-1 1,0 1 0,-1-1-1,1 1 1,0-1-1,0 1 1,-1-1-1,1 1 1,0-1 0,-1 1-1,1 0 1,-1 0-1,1-1 1,-1 1 0,1 0-1,-1 0 1,1-1-1,-1 1 1,0 0 0,1 2-1,0 2 100,-1 1 0,0-1 0,0 1-1,0-1 1,-1 1 0,1-1 0,-1 1 0,-3 6-1,1 13-30,11-14 616,-5-11-605,0 0-1,-1-1 0,1 1 0,0-1 1,0 0-1,0 1 0,0-1 0,-1 0 1,1-1-1,0 1 0,-1 0 0,1-1 0,2-2 1,31-18 54,-25 14-264,0 1-1,0 0 0,0 0 1,1 2-1,0-1 1,0 1-1,0 1 0,1 0 1,-1 1-1,20-2 0,-31 5 106,0 0 0,0 0 0,0 1-1,0-1 1,0 1 0,0-1 0,0 1-1,-1-1 1,1 1 0,0 0 0,0-1-1,0 1 1,-1 0 0,1-1 0,0 1-1,-1 0 1,1 0 0,-1 0 0,1 0-1,-1 0 1,1 0 0,-1 0 0,1 0-1,-1 0 1,0 0 0,0 0 0,0 0-1,1 0 1,-1 0 0,0 0 0,0 0-1,0 0 1,0 0 0,-1 0 0,1 2 0,-6 51 123,3-31-101,3-22 9,0-1 1,0 1 0,1-1-1,-1 0 1,1 1 0,-1-1 0,1 1-1,-1-1 1,0 0 0,1 1-1,-1-1 1,1 0 0,-1 1 0,1-1-1,0 0 1,-1 0 0,1 0-1,-1 1 1,1-1 0,-1 0 0,1 0-1,0 0 1,-1 0 0,1 0-1,-1 0 1,1 0 0,-1 0 0,1 0-1,0-1 1,-1 1 0,1 0-1,-1 0 1,1 0 0,-1-1 0,1 1-1,-1 0 1,1-1 0,-1 1-1,1 0 1,-1-1 0,1 1 0,-1 0-1,1-1 1,26-14 305,-9 2-258,-11 7-113,1 0-1,1 0 1,-1 0 0,1 1 0,0 0 0,0 1-1,0 0 1,1 1 0,-1 0 0,16-3 0,-24 6 40,0 0 1,0 1-1,0-1 1,0 0 0,0 1-1,0-1 1,0 1-1,-1-1 1,1 1 0,0 0-1,0-1 1,-1 1 0,1 0-1,0-1 1,-1 1-1,1 0 1,-1 0 0,1 0-1,-1-1 1,1 1-1,-1 0 1,0 0 0,1 0-1,-1 0 1,0 0 0,0 0-1,0 0 1,0 0-1,1 1 1,-1-1 18,0 1 0,0-1 1,0 0-1,1 1 0,-1-1 0,0 0 0,1 1 0,-1-1 1,1 0-1,0 1 0,-1-1 0,1 0 0,0 0 1,0 0-1,0 0 0,0 0 0,0 0 0,0 0 0,0 0 1,0 0-1,0-1 0,0 1 0,0 0 0,1 0 1,-1-1-1,0 1 0,3 0 0,3-1 112,1 1 1,-1-1-1,1 0 1,-1-1-1,0 0 1,11-2-1,-14 2-958,1-1-1,0 1 1,-1-1-1,0 0 1,1-1-1,6-4 1,4-5-6869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7.047"/>
    </inkml:context>
    <inkml:brush xml:id="br0">
      <inkml:brushProperty name="width" value="0.025" units="cm"/>
      <inkml:brushProperty name="height" value="0.025" units="cm"/>
    </inkml:brush>
  </inkml:definitions>
  <inkml:trace contextRef="#ctx0" brushRef="#br0">40 1 16752,'-1'1'6315,"-4"16"-5349,-4 9 375,4-16-998,1 0 0,1 0 0,-1 1 1,2-1-1,-1 1 0,2 0 0,-1 0 0,2-1 1,0 21-1,1-30-323,-1 0 1,1 0-1,0 0 1,0 0-1,0 0 0,0-1 1,0 1-1,0 0 1,0 0-1,0-1 1,0 1-1,0 0 0,0-1 1,0 0-1,0 1 1,1-1-1,-1 1 1,0-1-1,0 0 0,1 0 1,-1 0-1,0 0 1,0 0-1,1 0 1,-1 0-1,0 0 0,2-1 1,37-4 432,-28 1-409,0-1 0,0 0 1,-1-1-1,1 0 0,-1-1 0,19-16 0,-18 14-59,0 0 1,0 1-1,1 0 0,21-9 0,-36 54-76,-3-21 249,-4 28 533,9-44-647,0 1 0,1 0 0,-1-1 0,1 1 1,-1-1-1,1 1 0,0-1 0,-1 1 0,1-1 0,-1 0 1,1 1-1,0-1 0,0 0 0,-1 1 0,1-1 0,0 0 0,-1 0 1,1 0-1,0 1 0,0-1 0,-1 0 0,1 0 0,0 0 1,0 0-1,-1 0 0,1-1 0,0 1 0,0 0 0,-1 0 0,2-1 1,27-4 508,-14-2-545,-1 0 1,25-18 0,-29 18-10,1 0 1,-1 1-1,2 0 0,-1 1 0,0 0 1,15-4-1,-26 9-6,1 0 0,-1-1 1,1 1-1,-1 0 0,1 0 0,-1 0 1,1 0-1,0 0 0,-1 0 0,1 0 1,-1 0-1,1 0 0,0 0 0,-1 0 1,1 0-1,-1 0 0,1 0 0,-1 0 1,1 1-1,-1-1 0,1 0 0,-1 1 0,1-1 1,-1 0-1,1 0 0,-1 1 0,1-1 1,-1 1-1,0-1 0,1 1 0,-1-1 1,1 0-1,-1 1 0,0-1 0,0 1 1,1 0-1,-1-1 0,0 1 0,0-1 1,0 1-1,1-1 0,-1 1 0,0-1 0,0 1 1,0 0-1,0-1 0,0 1 0,0-1 1,0 1-1,0-1 0,-1 1 0,1 1 1,-11 33-1210,9-28 425,1-17-14813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7.403"/>
    </inkml:context>
    <inkml:brush xml:id="br0">
      <inkml:brushProperty name="width" value="0.025" units="cm"/>
      <inkml:brushProperty name="height" value="0.025" units="cm"/>
    </inkml:brush>
  </inkml:definitions>
  <inkml:trace contextRef="#ctx0" brushRef="#br0">1 1 6854,'0'0'14030,"67"18"-13966,-37-3-705,6 1-2306,2 3-4163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7.838"/>
    </inkml:context>
    <inkml:brush xml:id="br0">
      <inkml:brushProperty name="width" value="0.025" units="cm"/>
      <inkml:brushProperty name="height" value="0.025" units="cm"/>
    </inkml:brush>
  </inkml:definitions>
  <inkml:trace contextRef="#ctx0" brushRef="#br0">201 323 8520,'0'0'7853,"-10"0"-3022,-10-1-3147,-70-2 3160,85 2-4646,0 1-1,1 1 1,-1-1-1,0 1 1,1 0 0,-1 0-1,0 0 1,1 0-1,0 1 1,-1 0-1,1 0 1,0 0 0,0 0-1,0 1 1,-6 5-1,9-8-195,1 0 0,0 1 0,0-1 1,-1 0-1,1 0 0,0 1 0,0-1 0,-1 0 0,1 1 0,0-1 0,0 0 0,0 1 0,0-1 0,0 0 0,-1 1 0,1-1 0,0 0 0,0 1 1,0-1-1,0 0 0,0 1 0,0-1 0,0 1 0,0-1 0,0 0 0,0 1 0,0-1 0,1 0 0,-1 1 0,0-1 0,0 0 0,0 1 1,0-1-1,0 0 0,1 1 0,-1-1 0,0 0 0,0 0 0,1 1 0,-1-1 0,20 5 98,22-7 73,-34 0-253,-1-1-1,1 0 1,-1 0 0,0 0 0,9-7-1,-10 6-421,-1 1 0,1 0 0,0 0-1,-1 0 1,2 1 0,-1 0-1,0 0 1,9-2 0,-14 5 417,-1-1 1,1 1-1,-1-1 0,1 1 1,-1-1-1,0 1 0,1-1 1,-1 1-1,1-1 1,-1 1-1,0 0 0,0-1 1,1 1-1,-1 0 0,0-1 1,0 1-1,0 0 1,0-1-1,0 1 0,0 0 1,0-1-1,0 1 0,0 0 1,0-1-1,0 1 1,0 0-1,0-1 0,-1 1 1,1 1-1,-5 23 537,0-10-206,2-7 133,1 0 0,0 0-1,0 0 1,-1 17 0,3-24-271,0 0-1,0 1 1,0-1 0,0 1 0,0-1 0,0 0 0,1 1 0,-1-1 0,0 0 0,1 0 0,-1 1 0,1-1 0,0 0 0,-1 0 0,1 0 0,0 1 0,0-1 0,0 0-1,0 0 1,0 0 0,0 0 0,0-1 0,0 1 0,0 0 0,0 0 0,0-1 0,0 1 0,1 0 0,-1-1 0,0 1 0,1-1 0,-1 0 0,0 1 0,1-1-1,-1 0 1,3 0 0,7 0-2,1 0 0,-1-1-1,0-1 1,1 0 0,-1 0 0,0-1-1,0-1 1,-1 0 0,1 0 0,-1-1-1,0 0 1,0-1 0,11-7-1,1-3 94,0-1-1,-1-1 0,0-1 1,23-29-1,-28 30-198,-2-1 0,0-1 0,-1 0 0,0-1 0,-2 0 0,-1-1 0,-1 0 0,0 0 0,-2-1 0,5-24 0,-12 45 0,1 0 0,-1 0 0,0 0 0,1 1 0,-1-1 0,0 0 0,0 0 0,-1 0 0,1 1 0,0-1 0,0 0 0,-1 0 0,1 1 0,-1-1 0,0 0 0,1 1 0,-2-3 0,1 4 0,0-1 0,1 1 0,-1 0 0,0-1 0,1 1 0,-1-1 0,0 1 0,0 0 0,1 0 0,-1-1 0,0 1 0,0 0 0,0 0 0,1 0 0,-1 0 0,0 0 0,0 0 0,0 0 0,0 0 0,1 0 0,-1 1 0,0-1 0,0 0 0,1 0 0,-2 1 0,-4 2 0,0 0 0,0 1 0,0 0 0,0 0 0,1 0 0,0 0 0,-6 7 0,2-1 0,-1 0 0,2 1 0,-1 0 0,2 0 0,-1 1 0,2 0 0,-1 0 0,2 1 0,0 0 0,0 0 0,1 0 0,1 1 0,0-1 0,1 1 0,0-1 0,1 1 0,1 28 0,1-39 0,-1 1 0,1-1 0,0 1 0,0-1 0,0 1 0,1-1 0,-1 1 0,1-1 0,-1 0 0,1 0 0,0 0 0,0 0 0,1 0 0,-1 0 0,1-1 0,-1 1 0,1-1 0,0 0 0,0 0 0,0 0 0,0 0 0,0 0 0,0 0 0,1-1 0,-1 0 0,1 1 0,-1-1 0,1-1 0,-1 1 0,1 0 0,-1-1 0,1 0 0,4 0 0,0 0 0,1 0 0,-1-1 0,0 0 0,0 0 0,0-1 0,1 0 0,-2-1 0,1 1 0,0-1 0,-1-1 0,1 0 0,-1 0 0,12-9 0,-7 2 0,1-1 0,-2 0 0,18-23 0,-25 30 0,-1 1 0,0 0 0,0-1 0,-1 0 0,1 1 0,-1-1 0,0 0 0,-1 0 0,1-1 0,-1 1 0,0 0 0,0 0 0,-1-1 0,1 1 0,-1-9 0,-1 13 0,1 1 0,0-1 0,0 1 0,-1-1 0,1 1 0,0-1 0,-1 1 0,1-1 0,-1 1 0,1-1 0,-1 1 0,1-1 0,-1 1 0,1 0 0,-1-1 0,1 1 0,-1 0 0,1 0 0,-1-1 0,0 1 0,1 0 0,-1 0 0,1 0 0,-1 0 0,0-1 0,1 1 0,-1 0 0,0 0 0,1 0 0,-1 0 0,1 1 0,-1-1 0,0 0 0,1 0 0,-2 1 0,-22 8 0,19-5 0,0 0 0,1 1 0,-1 0 0,1 0 0,0 0 0,0 0 0,1 0 0,-1 1 0,1 0 0,1 0 0,-1 0 0,1 0 0,0 0 0,0 0 0,1 0 0,0 1 0,0-1 0,0 8 0,0-9 0,1 0 0,0-1 0,1 1 0,-1-1 0,1 1 0,0 0 0,0-1 0,0 1 0,0-1 0,1 0 0,0 1 0,0-1 0,0 0 0,1 0 0,-1 0 0,1-1 0,0 1 0,0-1 0,0 1 0,0-1 0,1 0 0,-1 0 0,1 0 0,0-1 0,8 5 0,-2-3-292,0 0-1,0-1 1,0 0-1,1-1 1,-1 0-1,1-1 1,20 0-1,-22-1-552,-1-1-1,1 0 1,-1 0-1,1-1 1,-1 0-1,11-4 1,31-22-12293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8.602"/>
    </inkml:context>
    <inkml:brush xml:id="br0">
      <inkml:brushProperty name="width" value="0.025" units="cm"/>
      <inkml:brushProperty name="height" value="0.025" units="cm"/>
    </inkml:brush>
  </inkml:definitions>
  <inkml:trace contextRef="#ctx0" brushRef="#br0">38 131 20147,'0'0'9716,"-5"9"-9753,3-8 39,-3 7-7,1-1-1,-1 1 1,1-1-1,-4 13 0,8-19 6,-1 0-1,0 1 0,1-1 0,-1 1 0,1-1 0,-1 1 0,1-1 1,0 1-1,0 0 0,0-1 0,0 1 0,0-1 0,0 1 0,0-1 1,0 1-1,1-1 0,-1 1 0,1-1 0,-1 1 0,1-1 0,-1 1 0,1-1 1,0 1-1,0-1 0,0 0 0,0 1 0,0-1 0,0 0 0,0 0 1,0 0-1,0 0 0,0 0 0,1 0 0,-1 0 0,0 0 0,1-1 1,-1 1-1,2 0 0,6 1 52,-1 0 0,1-1 1,0 0-1,-1 0 0,1-1 0,0 0 1,0-1-1,-1 0 0,1 0 1,0-1-1,-1 0 0,1-1 0,-1 1 1,0-2-1,0 1 0,0-1 0,8-5 1,7-5 67,0-1 1,-1-2 0,-1 0 0,23-23-1,-32 30-92,-1-1 0,-1 0-1,0-1 1,0-1 0,-2 1-1,13-23 1,-34 68-369,1 2 0,-9 42 1,17-57 359,0-1 0,2 1 1,0-1-1,2 1 1,0 0-1,2 20 0,-1-38 10,-1 1-1,0-1 0,1 0 0,-1 0 1,1 0-1,0 0 0,-1 1 0,1-1 1,0 0-1,0 0 0,1-1 1,-1 1-1,0 0 0,1 0 0,-1 0 1,1-1-1,-1 1 0,1-1 1,0 1-1,-1-1 0,1 0 0,0 0 1,0 1-1,0-1 0,0-1 0,0 1 1,1 0-1,-1 0 0,0-1 1,0 1-1,0-1 0,1 0 0,-1 0 1,0 0-1,0 0 0,1 0 1,-1 0-1,0 0 0,0-1 0,3 0 1,2-1 61,0 0 0,0 0 0,0-1 0,0 1 1,-1-2-1,1 1 0,-1-1 0,0 0 0,0 0 1,0-1-1,6-6 0,1-2-89,-2-1 0,0 0 0,0-1 0,-1 0 0,-1-1 0,-1 0 0,0-1 0,-1 1 0,-1-2 0,-1 1 0,0 0 0,-1-1 0,-1 0 0,-1 0 0,0 0 0,-1-21 0,-1 38-7,0 0 0,0 1 0,0-1 0,0 1 1,0-1-1,-1 1 0,1-1 0,0 1 0,0-1 0,0 0 0,-1 1 0,1-1 0,0 1 0,0-1 0,-1 1 1,1 0-1,0-1 0,-1 1 0,1-1 0,-1 1 0,1 0 0,-1-1 0,1 1 0,0 0 0,-1-1 1,1 1-1,-1 0 0,0 0 0,1-1 0,-1 1 0,1 0 0,-1 0 0,1 0 0,-1 0 0,1 0 1,-1 0-1,0 0 0,1 0 0,-1 0 0,1 0 0,-1 0 0,1 0 0,-1 0 0,1 0 0,-1 1 1,0-1-1,1 0 0,-1 0 0,1 1 0,-1-1 0,1 0 0,-1 1 0,-25 19-1559,20-13 402,2 0 0,-1 0 0,1 1 0,0-1 0,1 1 0,-4 11 0,-4 28-8204,8-20-203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8.959"/>
    </inkml:context>
    <inkml:brush xml:id="br0">
      <inkml:brushProperty name="width" value="0.025" units="cm"/>
      <inkml:brushProperty name="height" value="0.025" units="cm"/>
    </inkml:brush>
  </inkml:definitions>
  <inkml:trace contextRef="#ctx0" brushRef="#br0">208 52 15983,'0'0'9508,"-10"-9"-6732,5 4-2510,-1 0 1,-1 0 0,1 1 0,0-1-1,-1 1 1,-12-5 0,15 8-209,1 0 0,0 0 0,-1 0 1,0 0-1,1 1 0,-1 0 1,1-1-1,-1 1 0,1 1 1,-1-1-1,0 0 0,1 1 1,-1 0-1,1 0 0,0 0 1,-1 0-1,1 0 0,0 1 0,-1-1 1,1 1-1,-4 3 0,0 0-22,0 1-1,1-1 0,0 1 0,0 1 1,-7 10-1,11-15-30,0 1 0,0-1 0,1 1 1,-1-1-1,1 1 0,0 0 0,0 0 0,0-1 0,0 1 1,1 0-1,-1 0 0,0 0 0,1 0 0,0 0 1,0 0-1,0 0 0,0 0 0,1 0 0,0 4 0,0-6 6,0 0 0,0 1 0,1-1 0,-1 0-1,0 0 1,1 0 0,-1 1 0,1-2 0,-1 1 0,1 0-1,0 0 1,-1 0 0,1-1 0,0 1 0,-1-1-1,1 1 1,0-1 0,0 0 0,0 0 0,-1 0-1,1 0 1,2 0 0,43-3 226,-38 0-205,-1 0 0,1-1-1,-1 1 1,0-1 0,0-1 0,-1 0 0,0 0-1,10-8 1,49-52-905,-76 101-1118,8-32 1956,-3 3-18,1 0 0,0 1 0,0-1-1,0 1 1,1 0 0,1 0 0,-1 0 0,1 0-1,1 0 1,-1 0 0,2 1 0,-1 13 0,1-21-130,1 0 1,-1-1-1,1 1 1,0 0 0,-1 0-1,1 0 1,0-1-1,0 1 1,-1 0-1,1-1 1,0 1-1,0 0 1,0-1 0,0 1-1,0-1 1,0 0-1,0 1 1,0-1-1,0 0 1,0 1 0,0-1-1,0 0 1,0 0-1,0 0 1,0 0-1,0 0 1,1 0 0,31-3-4666,3-8-2098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9.349"/>
    </inkml:context>
    <inkml:brush xml:id="br0">
      <inkml:brushProperty name="width" value="0.025" units="cm"/>
      <inkml:brushProperty name="height" value="0.025" units="cm"/>
    </inkml:brush>
  </inkml:definitions>
  <inkml:trace contextRef="#ctx0" brushRef="#br0">166 117 6822,'0'0'9663,"-10"1"-6012,3-1-3327,0 2 0,0-1 1,0 1-1,1 0 0,-1 0 0,0 1 0,1-1 0,-1 2 0,1-1 0,0 1 0,0 0 0,1 0 0,-1 0 0,1 1 0,0 0 0,0 0 0,0 0 0,1 1 0,-7 10 0,6-9 60,1 1 0,0 0 0,0 0 0,1 0 0,-4 12 0,7-19-370,-1 0 0,1 1 0,-1-1 0,1 0 0,-1 1 0,1-1 0,0 0 0,0 1 0,0-1 0,0 1 0,0-1 0,0 0 0,0 1 0,0-1 0,0 1 0,1-1 0,-1 0 0,1 1 0,-1-1 0,1 0 0,-1 1 0,1-1 0,0 0 0,0 0 0,-1 0 0,1 0 0,0 0 0,0 0 0,0 0 0,0 0 0,0 0 0,0 0 0,1 0 0,-1 0 0,0-1 0,0 1 0,1-1 0,-1 1 0,0-1 0,2 1 0,5 0 19,0-1 0,0 0 1,-1 0-1,1-1 1,0 1-1,0-2 0,-1 1 1,1-1-1,-1-1 1,1 1-1,-1-1 0,0-1 1,0 1-1,0-1 1,-1 0-1,1-1 0,-1 1 1,0-1-1,0 0 0,-1-1 1,0 0-1,9-11 1,-1 0-25,-1 0 1,0-1-1,-2-1 0,0 0 1,-1 0-1,-1-1 1,7-25-1,-13 41-36,-1 1 0,-1 0 0,1-1 0,0 1 1,-1-1-1,1 1 0,-1 0 0,0-1 0,0 1 0,-2-7 0,2 9 17,0 1 0,0-1 0,-1 1 0,1-1 0,0 1 0,-1 0 0,1-1 0,0 1-1,-1 0 1,1-1 0,0 1 0,-1 0 0,1-1 0,-1 1 0,1 0 0,0-1 0,-1 1 0,1 0 0,-1 0-1,1 0 1,-1 0 0,1-1 0,-1 1 0,1 0 0,-1 0 0,1 0 0,-1 0 0,-25 9-213,6 3 335,0 2 0,1 0 1,0 0-1,1 2 0,1 0 0,-27 34 0,42-48-104,0-1 0,1 1 0,-1 0 0,1 0 0,0 0 0,0 0 0,-1 0 0,1 1 0,1-1 0,-1 0 0,0 0 0,0 1 0,1-1 0,0 1 0,-1-1 0,1 0 0,0 1 0,0 3 0,1-4-7,0-1 0,-1 1 1,1-1-1,0 0 1,0 1-1,0-1 1,0 0-1,0 0 1,0 0-1,1 0 0,-1 0 1,0 0-1,0 0 1,1 0-1,-1 0 1,1 0-1,-1-1 0,1 1 1,-1-1-1,4 1 1,10 2-481,0 0 1,1-2 0,-1 0-1,26-2 1,-21 0-1097,0 1-286,-1 0-1,0 1 1,0 1 0,0 1 0,34 9-1,-8-8-5083,-25-4-38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19.721"/>
    </inkml:context>
    <inkml:brush xml:id="br0">
      <inkml:brushProperty name="width" value="0.025" units="cm"/>
      <inkml:brushProperty name="height" value="0.025" units="cm"/>
    </inkml:brush>
  </inkml:definitions>
  <inkml:trace contextRef="#ctx0" brushRef="#br0">141 2 11018,'0'0'5942,"-8"-1"-2552,0 1-2878,-4 0 803,-1 0 0,1 0 0,-26 5-1,36-5-1205,0 0 0,-1 1-1,1-1 1,0 1-1,0 0 1,-1 0-1,1-1 1,0 1 0,0 1-1,0-1 1,0 0-1,0 0 1,0 1 0,1-1-1,-1 1 1,0 0-1,1-1 1,-1 1-1,1 0 1,-1 0 0,1 0-1,0 0 1,0 0-1,0 0 1,0 0 0,0 1-1,1-1 1,-1 0-1,1 0 1,-1 1-1,1 1 1,0-2-120,1-1 1,0 0-1,-1 0 0,1 1 0,0-1 1,0 0-1,0 0 0,0 0 0,0 0 1,0 0-1,0-1 0,0 1 0,1 0 1,-1 0-1,0-1 0,0 1 0,1-1 1,-1 1-1,2 0 0,34 12-461,-27-9 267,12 3-385,-14-4 232,1 0 0,0 0 0,-1 0 0,1 1 0,-1 1 0,0-1 0,8 7 1,-16-11 393,0 0 0,1 1 1,-1-1-1,0 0 1,1 0-1,-1 1 0,0-1 1,1 0-1,-1 1 1,0-1-1,1 0 0,-1 1 1,0-1-1,0 0 1,1 1-1,-1-1 0,0 1 1,0-1-1,0 0 1,0 1-1,0-1 0,1 1 1,-1-1-1,0 1 1,0-1-1,0 0 0,0 1 1,0-1-1,0 1 1,0-1-1,-1 1 0,1-1 1,0 0-1,0 1 1,0-1-1,0 1 0,0-1 1,-1 0-1,1 2 1,-22 5 1124,-33-4-125,51-3-1070,0 0 178,-3 0-390,0 0 0,0 0 0,0-1 0,0 0 0,-8-2 0,14 2 96,1 1 1,-1 0 0,0 0-1,1 0 1,-1-1-1,1 1 1,-1 0-1,1-1 1,-1 1-1,1-1 1,-1 1-1,1 0 1,-1-1 0,1 1-1,-1-1 1,1 1-1,0-1 1,-1 0-1,1 1 1,0-1-1,-1 1 1,1-1-1,0 0 1,0 1 0,-1-2-1,2 0-278,-1 1 0,0-1-1,1 1 1,-1-1 0,1 1 0,0-1-1,-1 1 1,1-1 0,0 1-1,0-1 1,0 1 0,0 0 0,0 0-1,0-1 1,3 0 0,16-17-6186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0.298"/>
    </inkml:context>
    <inkml:brush xml:id="br0">
      <inkml:brushProperty name="width" value="0.025" units="cm"/>
      <inkml:brushProperty name="height" value="0.025" units="cm"/>
    </inkml:brush>
  </inkml:definitions>
  <inkml:trace contextRef="#ctx0" brushRef="#br0">152 1 16143,'0'0'8723,"-10"7"-6801,-3 3-1462,1 0 0,0 1 0,1 0 0,0 1 0,0 1 0,2-1-1,-1 2 1,2-1 0,0 1 0,0 1 0,1-1 0,-8 27 0,13-27-460,0 0 0,0 0 0,1 19 0,2-32 0,-1-1 0,0 1 0,0-1 0,0 0 0,1 1 0,-1-1 0,0 0 0,0 1 0,1-1 0,-1 0 0,0 1 0,1-1 0,-1 0 0,1 1 0,-1-1 0,0 0 0,1 0 0,-1 0 0,1 1 0,-1-1 0,0 0 0,1 0 0,-1 0 0,1 0 0,-1 0 0,1 0 0,-1 0 0,1 0 0,-1 0 0,1 0 0,-1 0 0,0 0 0,1 0 0,-1 0 0,1 0 0,-1-1 0,1 1 0,-1 0 0,0 0 0,1 0 0,-1-1 0,1 1 0,-1 0 0,0 0 0,1-1 0,-1 1 0,0 0 0,0-1 0,1 0 0,21-13 0,-13 5-2,0 0-1,0-1 1,-1 0 0,0 0-1,-1 0 1,0-1-1,-1 0 1,6-14 0,-14 29-54,1 0 0,0 0 1,1 0-1,-1 0 0,0 0 1,1 1-1,0-1 0,0 0 1,0 0-1,1 0 0,1 7 1,-1-8 63,0-1 0,1 0 0,-1 0 0,1 0 0,-1 0 0,1 0 0,0 0 0,0-1 0,0 1 0,0 0 0,0-1 0,0 0 0,0 1 0,0-1 0,0 0 0,1 0 0,-1 0 0,0 0 0,1-1 0,-1 1 0,1-1 0,-1 1 0,6-1 1,14 2 36,1-2 0,-1 0 0,1-1 0,0-2 0,-1 0 0,0-1 0,0-1 1,0-2-1,-1 0 0,23-11 0,-44 18-45,1 0 0,-1 0 0,0-1 0,0 1 0,0 0 0,1 0 0,-1-1 0,0 1 0,0 0 0,1 0 0,-1 0 0,0-1 0,0 1 0,1 0 0,-1 0 0,0 0 0,1 0 0,-1 0 0,0 0 0,0 0 0,1 0 0,-1 0 0,0-1 0,1 1 0,-1 1 0,0-1 0,1 0 0,-1 0 0,0 0 0,1 0 0,-1 0 0,0 0 0,1 0 0,-1 0 0,0 0 0,0 1 0,1-1 0,-1 0 0,0 0 0,0 0 0,1 0 0,-1 1 0,0-1 0,0 0 0,0 0 0,1 1 0,-1-1 0,0 0 0,0 0 0,0 1 0,0-1 0,1 0 0,-1 1 0,-9 19 0,-1 4 0,10-24 0,0 1 0,0-1 0,0 0 0,0 1 0,-1-1 0,1 1 0,0-1 0,0 0 0,0 1 0,0-1 0,0 0 0,0 1 0,0-1 0,0 0 0,1 1 0,-1-1 0,0 0 0,0 1 0,0-1 0,0 0 0,0 1 0,1-1 0,-1 0 0,0 1 0,0-1 0,0 0 0,1 0 0,-1 1 0,0-1 0,0 0 0,1 0 0,-1 0 0,0 1 0,1-1 0,-1 0 0,0 0 0,1 0 0,-1 0 0,0 0 0,1 1 0,-1-1 0,0 0 0,1 0 0,-1 0 0,0 0 0,1 0 0,-1 0 0,1 0 0,43-3 0,66-10 0,-65 6 0,68-2 0,-95 23 0,4 4 0,-11-15-357,0-1 0,1 0 0,-1 0 1,15 0-1,-19-2-286,0 0 1,-1 0 0,1-1 0,-1 0-1,1 0 1,-1 0 0,1-1 0,11-4 0,0-7-8898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7.960"/>
    </inkml:context>
    <inkml:brush xml:id="br0">
      <inkml:brushProperty name="width" value="0.025" units="cm"/>
      <inkml:brushProperty name="height" value="0.025" units="cm"/>
    </inkml:brush>
  </inkml:definitions>
  <inkml:trace contextRef="#ctx0" brushRef="#br0">348 55 14862,'0'0'8355,"3"-9"-5419,12-28-806,-11 28-881,-4 13-475,-2 7-605,-1 0 0,0 0 0,0 0-1,-2 0 1,1 0 0,-1-1 0,-1 0 0,0 0 0,-7 9 0,-1 4 69,-126 184 349,-25 45-656,243-389-18749,-49 75 8761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2.459"/>
    </inkml:context>
    <inkml:brush xml:id="br0">
      <inkml:brushProperty name="width" value="0.025" units="cm"/>
      <inkml:brushProperty name="height" value="0.025" units="cm"/>
    </inkml:brush>
  </inkml:definitions>
  <inkml:trace contextRef="#ctx0" brushRef="#br0">259 128 12332,'2'-3'837,"0"-1"0,0 1 0,0-1 0,-1 1 0,1-1 1,-1 0-1,0 0 0,0 0 0,0 0 0,-1 0 0,1 0 1,-1 0-1,0-8 0,-1 9-550,0 0 0,1 0 0,-1 0 0,0 0 0,0 0 0,-1 0 0,1 0 0,-1 1 0,1-1 0,-1 0 0,0 1 0,0-1 0,0 1 0,-5-4 0,4 3-272,-1 1 0,0-1 0,0 1 1,0 0-1,0 0 0,0 0 0,-1 1 0,1 0 0,0 0 1,-1 0-1,1 0 0,-1 1 0,1-1 0,-1 1 1,1 0-1,-1 0 0,1 1 0,-1 0 0,1-1 1,-1 2-1,1-1 0,0 0 0,-1 1 0,-6 3 1,-33 26-30,42-30 11,0 1-1,0 0 0,0-1 1,0 1-1,1 0 0,-1 0 1,1 0-1,0 0 0,-1 0 0,1 0 1,0 0-1,0 0 0,0 0 1,1 1-1,-1-1 0,0 0 1,1 1-1,0-1 0,-1 1 0,1 1 1,3-2 32,1-1 0,-1 0 1,0 0-1,1 0 0,-1 0 0,1-1 1,-1 0-1,1 1 0,-1-1 0,1 0 1,-1-1-1,5 0 0,4 1 2,-9 0-32,0 0 0,1 1 1,-1-1-1,0 1 0,0 0 0,0 0 1,0 0-1,0 0 0,-1 1 0,1-1 1,0 1-1,0 0 0,-1 0 0,1 0 0,-1 0 1,0 0-1,3 3 0,-1 0-6,-1 0 1,0 0-1,0 0 0,0 1 0,-1-1 1,1 1-1,-1 0 0,2 8 0,0 11-23,-1-1 1,-1 1-1,-1 37 0,-1-45 26,-1-4 79,0 0 0,0 0 0,-1 0-1,0-1 1,-1 1 0,-1-1-1,0 1 1,-1-1 0,0 0 0,-13 20-1,15-27-41,0 0 0,-1 0 0,1-1 0,-1 1 0,0-1-1,0 0 1,-1 0 0,1-1 0,-1 1 0,0-1-1,0 0 1,0 0 0,0-1 0,0 1 0,-1-1 0,1 0-1,-1-1 1,0 1 0,1-1 0,-1 0 0,0-1-1,0 1 1,0-1 0,1 0 0,-1-1 0,-7-1 0,11 2-27,0-1 1,1 1 0,-1-1 0,0 0 0,1 0 0,-1 1-1,1-1 1,-1 0 0,1-1 0,0 1 0,-1 0 0,1 0-1,0 0 1,0-1 0,0 1 0,0-1 0,0 1 0,0-1-1,0 1 1,0-1 0,1 0 0,-1 1 0,1-1 0,-1 0-1,1 1 1,-1-1 0,1 0 0,0 0 0,0 1 0,0-1-1,0 0 1,0 0 0,0 0 0,1 1 0,-1-1 0,1 0-1,0-2 1,1-4-17,0 1-1,0-1 1,0 0 0,1 0-1,1 1 1,7-13-1,16-17 5,1 2 0,3 1-1,0 1 1,2 2-1,1 1 1,2 2 0,1 1-1,1 2 1,57-28-1,-94 53 4,-1-1-1,0 1 1,0 0-1,1 0 1,-1-1-1,0 1 1,0 0-1,1 0 1,-1 0-1,0-1 1,1 1-1,-1 0 1,0 0-1,1 0 0,-1 0 1,0 0-1,1 0 1,-1 0-1,1 0 1,-1 0-1,0 0 1,1 0-1,-1 0 1,0 0-1,1 0 1,-1 0-1,0 0 1,1 0-1,-1 1 1,0-1-1,1 0 0,-1 0 1,0 0-1,1 0 1,-1 1-1,0-1 1,0 0-1,1 0 1,-1 1-1,0-1 1,0 0-1,1 1 1,-1-1-1,-3 22-33,-23 33 74,22-46-52,-2 2 56,3-6 38,1 0 0,-1 0 0,1 0 0,0 0 0,0 1 0,1-1 0,0 0 0,-1 7 0,21-17 1416,-11-1-1495,-2-1 0,1 0 0,-1-1 0,0 1 0,0-1 0,-1 0 0,0-1 0,0 1 0,-1-1 0,6-17 0,-5 10 0,0 0 0,-1 0 0,-1-1 0,0 0 0,0-26 0,-3 49-867,0-1 1,0 0-1,0 0 0,1 1 0,-1-1 1,1 0-1,1 0 0,2 8 0,-2-10 198,0-1-1,0 1 0,0-1 1,0 1-1,0-1 1,1 0-1,-1 0 1,1 0-1,0 0 0,-1 0 1,1-1-1,0 1 1,0-1-1,0 0 0,0 0 1,0 0-1,5 1 1,16 3-9490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2.803"/>
    </inkml:context>
    <inkml:brush xml:id="br0">
      <inkml:brushProperty name="width" value="0.025" units="cm"/>
      <inkml:brushProperty name="height" value="0.025" units="cm"/>
    </inkml:brush>
  </inkml:definitions>
  <inkml:trace contextRef="#ctx0" brushRef="#br0">140 38 12748,'0'0'18748,"-8"-6"-18742,7 5-9,0-1 0,-1 0 1,1 1-1,-1-1 0,0 1 0,0 0 1,1-1-1,-1 1 0,0 0 0,0 0 1,0 0-1,0 0 0,0 0 0,-1 1 1,1-1-1,0 1 0,0-1 1,0 1-1,-1 0 0,1 0 0,0 0 1,0 0-1,-1 0 0,1 0 0,0 1 1,0-1-1,0 1 0,0-1 0,-1 1 1,1 0-1,0 0 0,0 0 1,0 0-1,0 0 0,1 0 0,-1 1 1,0-1-1,0 1 0,1-1 0,-2 3 1,-3 1 2,1-2 0,0 1 0,1 0 0,-1 0 0,1 1 0,0-1 0,0 1 0,1 0 0,-1 0 0,-2 7 0,6-12 0,0 0 1,0 1 0,0-1-1,0 0 1,0 0-1,0 1 1,0-1 0,0 0-1,0 1 1,0-1-1,1 0 1,-1 0 0,0 1-1,0-1 1,0 0-1,0 0 1,1 1 0,-1-1-1,0 0 1,0 0-1,1 0 1,-1 1 0,0-1-1,0 0 1,1 0 0,-1 0-1,0 0 1,0 0-1,1 0 1,-1 0 0,0 1-1,1-1 1,-1 0-1,0 0 1,0 0 0,1 0-1,-1 0 1,0 0-1,1 0 1,-1-1 0,18 2 75,-14-2-49,9 1-180,1-1 1,-1-1-1,1-1 1,-1 1-1,0-2 1,0 0-1,0-1 1,-1 0 0,0-1-1,0 0 1,0-1-1,0 0 1,-1-1-1,-1 0 1,18-17-1,-47 44-11628,15-4 5332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3.330"/>
    </inkml:context>
    <inkml:brush xml:id="br0">
      <inkml:brushProperty name="width" value="0.025" units="cm"/>
      <inkml:brushProperty name="height" value="0.025" units="cm"/>
    </inkml:brush>
  </inkml:definitions>
  <inkml:trace contextRef="#ctx0" brushRef="#br0">106 280 12524,'0'0'11429,"-5"13"-10964,-25 67 763,3 1-1,-16 92 1,42-152-172,11-28 174,15-33 181,-23 38-1440,113-230 999,-82 159-1005,2 1 0,87-128 0,-121 197 18,1 1 0,0 0 0,-1 0 0,1 0 0,0 0 0,0 1 0,0-1 0,0 0 0,0 1 0,3-2 0,2 6-296,-5 14 55,-4-9 256,1-1 1,-1 0-1,0 0 1,-1 1 0,1-1-1,-2-1 1,1 1 0,-1 0-1,0-1 1,0 0 0,0 0-1,-1 0 1,-10 10 0,-23 33 25,38-48-25,-1-1 1,1 1 0,0 0-1,0-1 1,0 1-1,0-1 1,0 1 0,0-1-1,0 1 1,0-1 0,0 1-1,0-1 1,1 1-1,-1-1 1,0 1 0,0-1-1,0 1 1,1-1-1,-1 1 1,0-1 0,0 1-1,1-1 1,-1 1-1,0-1 1,1 1 0,-1-1-1,1 0 1,-1 1 0,0-1-1,1 0 1,-1 0-1,1 1 1,-1-1 0,1 0-1,-1 0 1,1 1-1,-1-1 1,1 0 0,-1 0-1,1 0 1,0 0-1,33 9-131,-16-4-93,-13-4 178,0 1 0,-1 0 0,1 1 0,-1-1 0,0 1 0,0 0 0,0 0 0,0 0 0,-1 0 0,1 1 0,-1 0 0,0-1 0,0 1 0,0 0 0,0 1 0,-1-1 0,1 0 0,-1 1 0,0-1 0,-1 1 0,1 0 0,-1 0 0,0-1 0,0 1 0,0 0 0,-1 0 0,0 0 0,0 0 0,0 0 0,-2 10 0,1-12 112,-1 1 0,1-1-1,-1 0 1,0 0 0,0 1 0,0-1 0,0 0 0,0-1 0,-1 1 0,0 0 0,1-1-1,-1 1 1,0-1 0,0 0 0,0 0 0,-1 0 0,1 0 0,0-1 0,-1 1-1,-5 1 1,-6 2 274,0 0 0,0-1-1,-22 3 1,28-6-336,-42 4-477,49-5 385,1 0 0,0 0 0,0 0 0,0 0 0,-1 0 1,1 0-1,0 0 0,0 0 0,0 0 0,-1 0 0,1-1 0,0 1 0,0-1 0,0 1 0,0-1 0,0 1 0,0-1 0,0 0 0,0 1 0,0-1 0,0 0 0,0 0 1,0 0-1,0 1 0,1-1 0,-1 0 0,0 0 0,0 0 0,1-1 0,-1 1 0,1 0 0,-1-1 0,1-16-7459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4.233"/>
    </inkml:context>
    <inkml:brush xml:id="br0">
      <inkml:brushProperty name="width" value="0.025" units="cm"/>
      <inkml:brushProperty name="height" value="0.025" units="cm"/>
    </inkml:brush>
  </inkml:definitions>
  <inkml:trace contextRef="#ctx0" brushRef="#br0">0 179 15150,'0'0'9065,"10"7"-6690,-4-2-2141,1-1-1,-1 0 1,1 0-1,1 0 1,-1-1-1,0 0 1,1-1-1,-1 0 1,1 0-1,0-1 1,0 1-1,0-2 1,0 1-1,0-1 1,-1 0-1,1-1 1,0 0-1,10-2 1,-9 0-176,1 0 0,-1 0 0,0-1 0,0 0 0,0-1 0,-1 0 0,11-8 0,-16 10-44,1 1 0,-1 0 0,-1-1 0,1 0 0,0 1 0,-1-1 1,1 0-1,-1 0 0,0-1 0,0 1 0,0 0 0,0-1 0,-1 1 0,1-1 0,-1 0 0,0 1 0,0-1 0,0 0 1,-1 0-1,0 0 0,1-5 0,-2 6-14,0 0 0,0 1 0,0-1 0,0 1 0,-1-1 0,1 1 0,-1 0 0,0-1 0,1 1 0,-1 0 0,0 0 0,0 0 1,0 0-1,-1 1 0,1-1 0,0 0 0,-1 1 0,1 0 0,-1-1 0,1 1 0,-1 0 0,0 0 0,1 1 0,-1-1 0,0 1 0,0-1 0,1 1 0,-1 0 0,-4 0 1,-1-1-28,-1 0 1,1 1 0,-1 1-1,1-1 1,-1 1 0,1 1-1,-1 0 1,-14 4 0,16-2 10,0 0 1,0 0-1,1 0 0,-1 1 0,1 0 1,0 0-1,-10 12 0,14-14 7,-1 0-1,0 1 1,1-1-1,0 1 1,0-1-1,0 1 0,0 0 1,1-1-1,-1 1 1,1 0-1,0 0 0,0 0 1,0 0-1,1 0 1,0 0-1,0 8 1,0-10 9,1 0 1,0 0-1,0 0 1,0 0-1,0 0 1,0 0-1,1 0 1,-1 0-1,1 0 1,-1-1-1,1 1 1,-1-1-1,1 1 1,0-1-1,0 0 0,0 0 1,0 0-1,0 0 1,0 0-1,0 0 1,0 0-1,0 0 1,0-1-1,4 1 1,64 9 63,-57-9-39,68 3 4,-46-3-43,0 2 0,0 0 0,55 15 0,-74-10 231,-20-3 270,3-5-467,0 0 0,0 0 1,0 0-1,0-1 0,0 1 1,0 0-1,0 0 0,0-1 1,1 1-1,-1-1 0,0 1 1,0-1-1,0 1 0,1-1 1,-1 0-1,0 1 0,1-1 0,-1 0 1,0 1-1,1-1 0,-1 0 1,1 0-1,-1 0 0,1 1 1,0-1-1,-1 0 0,1 0 1,0 0-1,-1 0 0,1 0 1,0 0-1,0 0 0,0 0 1,0-1-1,-4-32-20,2 0 0,2 0 0,0-1 0,7-37 0,-7 71-57,0-1-1,0 0 1,1 1 0,-1-1-1,0 0 1,1 0-1,-1 1 1,1-1 0,0 1-1,-1-1 1,1 0 0,0 1-1,0 0 1,0-1 0,0 1-1,0-1 1,0 1 0,1 0-1,-1 0 1,0 0-1,1 0 1,-1 0 0,1 0-1,-1 0 1,1 0 0,-1 0-1,1 1 1,-1-1 0,1 1-1,0-1 1,-1 1-1,1 0 1,0-1 0,0 1-1,-1 0 1,1 0 0,0 0-1,3 1 1,5 1-797,1 1 1,-1 0-1,1 1 0,-1 0 1,12 7-1,7 1-2015,-14-8-5256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4.622"/>
    </inkml:context>
    <inkml:brush xml:id="br0">
      <inkml:brushProperty name="width" value="0.025" units="cm"/>
      <inkml:brushProperty name="height" value="0.025" units="cm"/>
    </inkml:brush>
  </inkml:definitions>
  <inkml:trace contextRef="#ctx0" brushRef="#br0">1 23 16624,'0'0'8328,"72"-23"-7207,-15 23 288,14 0-704,10 1-609,0 4-1185,-5-5-4805,-7 0-12587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7.161"/>
    </inkml:context>
    <inkml:brush xml:id="br0">
      <inkml:brushProperty name="width" value="0.025" units="cm"/>
      <inkml:brushProperty name="height" value="0.025" units="cm"/>
    </inkml:brush>
  </inkml:definitions>
  <inkml:trace contextRef="#ctx0" brushRef="#br0">163 349 16720,'0'0'1927,"-3"-9"5,0 3-1567,-1 0 0,1 1-1,-1-1 1,0 1 0,0-1-1,-1 1 1,-6-6 0,9 10-323,1-1 1,0 1-1,-1 0 1,1 0-1,-1 0 1,0 0-1,1 0 1,-1 1-1,0-1 1,1 0-1,-1 1 1,0-1-1,0 1 1,1 0-1,-1 0 1,0-1-1,0 1 1,0 0-1,1 1 1,-1-1-1,0 0 1,0 0-1,0 1 1,1-1-1,-1 1 1,0-1-1,0 1 1,1 0 0,-1 0-1,1 0 1,-1 0-1,1 0 1,-1 0-1,1 0 1,0 0-1,-1 1 1,1-1-1,0 1 1,-2 2-1,-4 6-20,1 0-1,-1 0 0,2 0 1,0 1-1,0 0 0,1 1 1,0-1-1,1 1 0,0-1 1,1 1-1,0 0 0,0 17 1,2-28-21,0 0 0,0 0-1,0 0 1,0 1 0,0-1 0,0 0 0,0 0 0,1 0 0,-1 1 0,0-1-1,1 0 1,-1 0 0,1 0 0,-1 0 0,1 0 0,-1 0 0,1 0 0,0 0-1,-1 0 1,1 0 0,0 0 0,0 0 0,0 0 0,0 0 0,0-1 0,0 1-1,0 0 1,1 0 0,0-1 4,1 1-1,-1-1 0,1 0 1,-1 0-1,1 0 0,-1 0 1,1 0-1,-1-1 1,0 1-1,1-1 0,-1 1 1,0-1-1,3-1 1,6-2 18,-1-1 1,0 0 0,-1-1 0,1 0 0,10-9-1,-2-2 16,-1 0-1,-1-1 0,24-33 1,-34 43 3,0-1 0,-1 1 0,0-2-1,-1 1 1,0 0 0,0-1 0,-1 0 0,0 1 0,-1-1 0,0-1 0,1-11 0,-3 21-21,0 1 0,0-1 0,0 1 0,0 0-1,0-1 1,0 1 0,0-1 0,0 1 0,0-1 0,0 1 0,0-1 0,0 1 0,-1 0-1,1-1 1,0 1 0,0-1 0,0 1 0,-1-1 0,1 1 0,0 0 0,0-1 0,-1 1 0,1 0-1,0-1 1,-1 1 0,1 0 0,0-1 0,-1 1 0,1 0 0,-1 0 0,1-1 0,0 1-1,-1 0 1,1 0 0,-1 0 0,0 0 0,-17 7 167,-14 23-161,24-17-18,0 1 0,1 0 1,0 1-1,2 0 1,-1 0-1,2 0 1,0 1-1,1-1 1,0 1-1,1 0 0,1 0 1,2 31-1,-1-46-9,1 0-1,-1 1 1,1-1-1,-1 0 1,1 0-1,-1 1 1,1-1-1,0 0 0,0 0 1,0 0-1,0 0 1,0 0-1,0 0 1,0 0-1,0 0 1,0 0-1,0-1 0,0 1 1,1 0-1,-1-1 1,0 1-1,0-1 1,1 1-1,-1-1 1,0 0-1,1 0 1,-1 1-1,1-1 0,-1 0 1,0 0-1,1 0 1,-1 0-1,0-1 1,1 1-1,-1 0 1,0 0-1,3-2 1,3 1 100,1-1 0,-1 0 1,0 0-1,0-1 1,13-7-1,2-5 51,-1-2 1,0 0-1,-2-1 0,0-1 0,0-1 0,-2 0 0,-1-2 0,0 0 1,-2 0-1,0-2 0,-2 0 0,0 0 0,-2-1 0,-1 0 1,-1-1-1,-1 0 0,-1 0 0,2-29 0,-7 54-148,-1 1-1,0-1 1,0 0 0,1 1-1,-1-1 1,0 1-1,0-1 1,0 0-1,0 1 1,0-1 0,0 1-1,0-1 1,0 0-1,0 1 1,0-1-1,0 0 1,0 1 0,-1-1-1,1 1 1,0-1-1,0 0 1,-1 1-1,1-1 1,0 1 0,-1-1-1,1 1 1,0-1-1,-1 1 1,1-1-1,-1 1 1,1 0 0,-1-1-1,1 1 1,-1 0-1,0-1 1,-18 16 111,-19 41 36,37-54-149,-24 38-3,-34 75 0,54-103 3,0-1 1,1 1 0,1 0-1,0 0 1,0 0-1,1 0 1,1 0-1,0 0 1,0 1-1,2-1 1,-1 0-1,4 17 1,-2-23-8,0-1-1,1 1 1,0 0 0,0-1 0,1 0-1,-1 1 1,1-1 0,0-1 0,0 1-1,1-1 1,-1 1 0,1-1 0,0-1-1,0 1 1,0-1 0,1 1-1,-1-2 1,1 1 0,0-1 0,7 3-1,-5-3-469,-1 0 0,0 0 0,0-1 0,1 0 0,-1 0 0,0-1 0,13 0 0,-15-1-322,-1 1 1,1-1-1,-1 0 1,1-1 0,-1 1-1,1-1 1,-1 0-1,0 0 1,0 0-1,1 0 1,-2-1 0,6-3-1,16-19-8795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7.533"/>
    </inkml:context>
    <inkml:brush xml:id="br0">
      <inkml:brushProperty name="width" value="0.025" units="cm"/>
      <inkml:brushProperty name="height" value="0.025" units="cm"/>
    </inkml:brush>
  </inkml:definitions>
  <inkml:trace contextRef="#ctx0" brushRef="#br0">163 1 5125,'0'0'20691,"-11"2"-20018,1 1-609,1 0 0,0 0-1,0 1 1,1 0 0,-1 0-1,1 1 1,0 0 0,0 1 0,0 0-1,1 0 1,0 0 0,0 1 0,1 0-1,0 0 1,-9 14 0,13-19-80,0 1-1,0 0 1,0 0 0,1 0 0,-1 1 0,1-1 0,0 0-1,0 0 1,0 1 0,0-1 0,0 1 0,0 5 0,2-8-7,-1 0 1,1 0-1,-1 0 1,1 0-1,-1 1 1,1-1-1,0 0 1,0 0-1,-1 0 0,1 0 1,0 0-1,0-1 1,0 1-1,0 0 1,0 0-1,0 0 1,0-1-1,0 1 1,1-1-1,-1 1 1,0-1-1,0 1 1,0-1-1,1 0 1,-1 1-1,0-1 1,1 0-1,-1 0 1,0 0-1,0 0 1,1 0-1,-1 0 0,0-1 1,2 1-1,49-2-315,-37 0 234,0 0-1,0 2 1,0 0 0,1 1 0,-1 0 0,0 1 0,0 1 0,21 7 0,-35-10 135,1 1 1,-1-1 0,1 1 0,-1-1 0,0 1-1,1 0 1,-1 0 0,0-1 0,1 1 0,-1 0-1,0 0 1,0 0 0,0 1 0,0-1 0,0 0-1,0 0 1,0 1 0,0-1 0,-1 0 0,1 1-1,0-1 1,-1 0 0,1 1 0,-1-1 0,0 1-1,1-1 1,-1 1 0,0 0 0,0-1 0,0 1-1,0-1 1,0 1 0,0-1 0,0 1 0,-1-1-1,1 1 1,0-1 0,-1 1 0,0-1 0,1 1-1,-2 1 1,-1 2 316,-1 0-1,1-1 0,-1 1 1,0-1-1,0 0 1,0 0-1,-1-1 1,0 1-1,-9 5 0,3-3-133,-1 0-1,0-1 1,0 0 0,-1-1-1,1 0 1,-1-1-1,0 0 1,0-1-1,0-1 1,0 0-1,-23-1 1,36 0-280,0 0 0,-1 0 0,1-1 0,0 1 0,0 0 0,-1 0 0,1 0 0,0 0 0,0 0 0,-1-1 0,1 1 0,0 0 0,0 0 0,0 0 0,0-1 0,-1 1 0,1 0 0,0 0 0,0-1 0,0 1 0,0 0 0,0 0 0,0-1 0,-1 1 0,1 0 0,0 0 0,0-1 0,0 1 0,0 0 0,0-1 0,0 1 0,0 0 0,0 0 0,0-1 0,0 1 0,1 0 0,-1-1 0,0 1 0,0 0 0,0 0 0,0-1 0,0 1 0,0 0 0,1 0 0,-1-1 0,0 1 0,0 0 0,0 0 0,0 0 0,1-1 0,-1 1 0,0 0 0,1 0 0,10-12-3129,31-15-8319,-16 13-866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8.061"/>
    </inkml:context>
    <inkml:brush xml:id="br0">
      <inkml:brushProperty name="width" value="0.025" units="cm"/>
      <inkml:brushProperty name="height" value="0.025" units="cm"/>
    </inkml:brush>
  </inkml:definitions>
  <inkml:trace contextRef="#ctx0" brushRef="#br0">229 208 10954,'0'0'3924,"0"-12"-272,-1-38-28,1 47-3428,-1 1 1,1 0-1,-1-1 0,1 1 0,-1 0 0,0 0 1,0 0-1,1-1 0,-2 1 0,1 0 0,0 0 1,0 1-1,-1-1 0,1 0 0,-1 0 0,1 1 1,-1-1-1,0 0 0,0 1 0,0 0 0,0-1 1,0 1-1,0 0 0,0 0 0,0 0 0,0 1 1,0-1-1,-1 0 0,1 1 0,0-1 0,0 1 1,-1 0-1,1 0 0,0 0 0,-1 0 0,1 0 1,-4 1-1,-1 0-103,1 0 0,-1 0 0,1 1-1,-1 0 1,1 0 0,0 0 0,0 1 0,0 0 0,0 0 0,-10 8 0,6-2-81,1 1 0,0 0 0,1 0 0,-1 1 0,-6 13 0,12-18-14,0-1 0,0 1 0,0-1 0,1 1 0,0 0-1,0 0 1,1 0 0,-1 0 0,1 0 0,1 0 0,-1 0 0,1 0-1,0 9 1,1-14-2,0 1-1,0 0 0,0 0 1,0-1-1,0 1 0,0 0 1,0-1-1,1 1 0,-1-1 1,0 0-1,1 1 1,-1-1-1,1 0 0,0 0 1,-1 0-1,1 0 0,0 0 1,0 0-1,-1 0 0,1-1 1,0 1-1,0-1 0,0 1 1,0-1-1,0 0 0,0 0 1,0 0-1,0 0 0,0 0 1,2 0-1,7-1 29,0 1-1,0-1 1,-1-1-1,16-3 1,-11-1-8,1 0 1,-1-1-1,0 0 1,-1-1-1,0-1 1,0 0-1,-1-1 1,0-1-1,-1 0 1,15-17-1,-7 5 12,0-1 0,-2-1-1,-1-1 1,23-46 0,-32 50 33,-6 13-81,-7 12-128,-17 26 187,1 2-1,-24 44 0,37-60 32,0 1 0,2 1-1,-1-1 1,2 1 0,0 0-1,1 0 1,-2 22 0,6-38-78,0 0-1,-1 1 1,1-1 0,0 0 0,1 1 0,-1-1 0,0 0-1,0 1 1,0-1 0,1 0 0,-1 0 0,1 1 0,-1-1-1,1 0 1,-1 0 0,1 0 0,0 0 0,-1 0 0,1 0-1,0 0 1,0 0 0,0 0 0,0 0 0,0 0-1,0 0 1,2 1 0,-1-2-116,1 1-1,0 0 1,-1 0-1,1-1 1,0 1 0,0-1-1,-1 0 1,1 0-1,0 0 1,0 0 0,-1-1-1,4 0 1,4-1-1091,-1 0 0,1-1 1,-1-1-1,0 1 1,0-2-1,12-6 0,12-14-5981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8.417"/>
    </inkml:context>
    <inkml:brush xml:id="br0">
      <inkml:brushProperty name="width" value="0.025" units="cm"/>
      <inkml:brushProperty name="height" value="0.025" units="cm"/>
    </inkml:brush>
  </inkml:definitions>
  <inkml:trace contextRef="#ctx0" brushRef="#br0">197 1 12684,'0'0'5830,"-8"0"-2216,-2 2-3192,1 0 0,0 1 0,1 0 0,-1 0 0,0 1 0,1 0 0,0 0 0,0 1 0,0 0 0,0 1 1,1 0-1,0 0 0,0 0 0,-6 9 0,7-10-268,0 0 1,1 1-1,0 0 1,0 0-1,0 0 1,1 1-1,0 0 0,0-1 1,0 2-1,1-1 1,0 0-1,1 1 1,-3 9-1,5-16-152,1 0 0,-1 0 0,0 0-1,1 0 1,-1 0 0,1 0 0,-1 0 0,1 0 0,0 0 0,-1 0 0,1-1-1,0 1 1,-1 0 0,1 0 0,0-1 0,0 1 0,0 0 0,0-1-1,-1 1 1,1-1 0,0 1 0,0-1 0,0 0 0,0 1 0,0-1 0,0 0-1,0 0 1,0 0 0,0 0 0,1 1 0,-1-1 0,0-1 0,0 1 0,1 0-1,43-4 153,-34 0-121,0 0-1,1-1 1,-1 0 0,-1-1 0,1 0 0,-1-1-1,0 0 1,16-15 0,-9 6-48,0-1 0,-2-1 0,23-32 0,-70 94-254,-23 40 575,51-76-242,0-1 39,0 1 0,0 0 0,1 0 0,-1 0 0,2 0 0,-1 0 0,1 1 0,1-1 0,-2 15 0,3-22-96,1 0-1,-1 0 0,1 0 0,-1-1 0,1 1 1,-1 0-1,1 0 0,0-1 0,-1 1 0,1 0 0,0-1 1,-1 1-1,1-1 0,0 1 0,0-1 0,0 1 1,-1-1-1,1 0 0,0 1 0,0-1 0,0 0 0,0 0 1,0 0-1,0 1 0,0-1 0,0 0 0,0 0 1,0 0-1,-1 0 0,1-1 0,0 1 0,0 0 0,0 0 1,0-1-1,0 1 0,0 0 0,0-1 0,-1 1 1,2-1-1,38-15-1166,-35 12 299,0 0 0,-1 0 0,0 0 0,0 0 1,0-1-1,0 0 0,3-5 0,6-16-5065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28.804"/>
    </inkml:context>
    <inkml:brush xml:id="br0">
      <inkml:brushProperty name="width" value="0.025" units="cm"/>
      <inkml:brushProperty name="height" value="0.025" units="cm"/>
    </inkml:brush>
  </inkml:definitions>
  <inkml:trace contextRef="#ctx0" brushRef="#br0">197 8 22133,'0'0'2984,"-11"-2"-58,1 1-2487,4 0-355,0 0 1,-1 0-1,1 0 0,0 1 0,0 0 0,-1 0 1,1 1-1,0 0 0,0 0 0,-1 0 0,1 1 0,0-1 1,0 2-1,1-1 0,-1 1 0,0 0 0,1 0 1,-6 4-1,7-4-90,0 0-1,1 0 1,0 1 0,0 0 0,0-1 0,0 1 0,0 0-1,1 0 1,-1 1 0,1-1 0,0 0 0,1 1-1,-1-1 1,1 1 0,0-1 0,0 1 0,0 0 0,0 9-1,2-13 3,-1 0 0,1 0-1,0 1 1,0-1-1,0 0 1,-1 0-1,1 0 1,0 0 0,0 0-1,0 0 1,0-1-1,1 1 1,-1 0 0,0 0-1,0-1 1,0 1-1,1-1 1,-1 1-1,0-1 1,1 1 0,-1-1-1,0 0 1,1 0-1,-1 0 1,0 0 0,3 0-1,47 1-214,-38-1 50,4 0-67,6 0-193,1 1 0,-1 0 0,1 2 0,27 7 0,-50-10 426,0 0 0,0 0 0,0 0 0,0 1 0,0-1 0,0 0 0,0 1 0,0-1 0,0 1 0,0-1 0,0 1 0,-1-1 0,1 1 0,0 0 0,0 0 0,0-1 0,-1 1 0,1 0 0,0 0 0,-1 0 0,1 0 0,-1 0 0,1-1 0,-1 1 0,1 0 0,-1 0 0,0 0 0,0 0 0,1 1 0,-1-1 0,0 0 0,0 0 0,0 0 0,0 2 0,-1-1 91,1 0-1,-1-1 1,0 1-1,0 0 0,0 0 1,0 0-1,0-1 0,-1 1 1,1 0-1,0-1 1,-1 1-1,1-1 0,-1 0 1,0 1-1,1-1 1,-1 0-1,-2 1 0,-29 15 614,0-1-1,0-2 0,-1-2 0,-1 0 0,-64 10 1,114-40-10391,2-2 311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8.303"/>
    </inkml:context>
    <inkml:brush xml:id="br0">
      <inkml:brushProperty name="width" value="0.025" units="cm"/>
      <inkml:brushProperty name="height" value="0.025" units="cm"/>
    </inkml:brush>
  </inkml:definitions>
  <inkml:trace contextRef="#ctx0" brushRef="#br0">0 59 12620,'0'0'3678,"7"-9"-619,21-29-571,-12 27 284,-8 19-1618,-3 23-570,-5-28-381,4 80 691,-4-50-579,1 0-1,1 1 1,3-1 0,0-1-1,2 1 1,20 57 0,-14-63-558,12 30-3007,-24-53 1963,0-1 0,0 1 0,-1 0 0,1 0 0,-1 0 0,0 0 0,-1 7 0,-3 3-7308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0.705"/>
    </inkml:context>
    <inkml:brush xml:id="br0">
      <inkml:brushProperty name="width" value="0.025" units="cm"/>
      <inkml:brushProperty name="height" value="0.025" units="cm"/>
    </inkml:brush>
  </inkml:definitions>
  <inkml:trace contextRef="#ctx0" brushRef="#br0">22 0 13485,'0'0'12449,"2"11"-11707,-1 14-552,0 1-1,-2-1 1,-1 0-1,-7 37 1,3-28 86,2 0 1,1 62 0,3-106 35,2-1 1,-1 1-1,1-1 1,1 1 0,0 0-1,5-11 1,4-17-174,-4-12-4,-6 35-114,1-1 0,0 1 0,7-17 0,8 59-411,-13-20 407,0 0 0,0-1 0,0 1-1,1-1 1,0-1 0,0 1 0,0-1-1,1 0 1,0 0 0,0-1 0,0 0-1,1 0 1,-1-1 0,1 1 0,0-2-1,0 1 1,0-1 0,0-1 0,16 2-1,-18-2 4,1-1-1,0 0 0,-1-1 1,1 1-1,-1-1 0,1-1 1,-1 1-1,1-1 0,-1 0 1,0-1-1,1 1 0,-1-1 1,-1 0-1,1-1 1,0 1-1,-1-1 0,0-1 1,0 1-1,0 0 0,0-1 1,-1 0-1,0 0 0,0-1 1,0 1-1,4-8 0,-6 7 43,1 1 0,-1-1 0,1 1 0,-2-1 0,1 0 0,-1 0 0,1 0 0,-2 1 0,1-1 0,-1-1 0,0-10 0,-1 15-47,1 0-1,-1 0 1,1 0 0,-1 1 0,0-1-1,1 0 1,-1 0 0,0 1 0,0-1-1,-1 1 1,1-1 0,0 1 0,0-1-1,-1 1 1,1 0 0,-1-1 0,1 1-1,-1 0 1,0 0 0,1 0 0,-1 0-1,0 0 1,0 1 0,0-1 0,1 1-1,-1-1 1,0 1 0,0-1 0,0 1-1,0 0 1,0 0 0,0 0 0,0 0-1,0 0 1,0 1 0,0-1 0,1 1-1,-4 0 1,0 1-15,0-1 0,0 1 0,0 0 0,0 1 0,0-1 0,1 1 0,-1 0 0,1 0 0,0 0 0,0 1 0,0 0 0,0-1 0,1 1 0,-1 0 0,1 1 0,0-1 0,-3 7 0,-1 2 0,0 0 0,1 0 0,0 1 0,1 0 0,-3 15 0,6-22 0,1 0 0,-1 0 0,1 0 0,1 0 0,0 0 0,0 0 0,1 10 0,-1-15 0,1 0 0,-1 0 0,1 0 0,0 0 0,0 0 0,0-1 0,0 1 0,0 0 0,1 0 0,-1-1 0,0 1 0,1 0 0,-1-1 0,1 0 0,-1 1 0,1-1 0,0 0 0,0 0 0,0 0 0,-1 0 0,1 0 0,0 0 0,0 0 0,0-1 0,0 1 0,0-1 0,4 1 0,14 2-979,0-1 0,28-1-1,-24-1-1383,0-2 0,0-1 0,37-9 0,-17-1-6131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1.094"/>
    </inkml:context>
    <inkml:brush xml:id="br0">
      <inkml:brushProperty name="width" value="0.025" units="cm"/>
      <inkml:brushProperty name="height" value="0.025" units="cm"/>
    </inkml:brush>
  </inkml:definitions>
  <inkml:trace contextRef="#ctx0" brushRef="#br0">181 74 18546,'0'0'3085,"-9"-2"-261,5 2-2658,-2-2 52,1 1 1,-1 0 0,0 0 0,1 1 0,-1-1 0,0 1 0,0 1 0,0-1-1,1 1 1,-1 0 0,0 0 0,1 1 0,-1-1 0,1 1 0,-1 0 0,1 1-1,0 0 1,0-1 0,-8 7 0,8-3-103,-1-1 0,1 1-1,1 0 1,-1 0 0,1 1-1,-5 10 1,7-14-107,1 0 0,-1 1 0,1-1 0,0 0 0,0 1-1,0-1 1,1 1 0,-1 0 0,1-1 0,0 1 0,0-1 0,0 1 0,0 0-1,1-1 1,0 1 0,0 3 0,1-5 0,-1 0 0,1 0-1,-1-1 1,1 1 0,-1 0 0,1-1 0,0 1 0,0-1-1,0 1 1,0-1 0,0 0 0,0 0 0,0 0-1,0 0 1,0 0 0,1 0 0,-1-1 0,0 1 0,1-1-1,-1 0 1,0 1 0,1-1 0,-1 0 0,1 0-1,-1-1 1,0 1 0,4-1 0,1 0 25,0 0 1,1 0-1,-1-1 1,0 0 0,0 0-1,0-1 1,11-5-1,-6 0-1,-1-1 0,0 1 0,-1-2 0,0 1 0,0-2 0,-1 1 0,0-1 0,-1-1 0,-1 1 0,0-1 0,0-1 0,-1 1 0,0-1 0,-1 0 0,-1 0 0,4-19 0,-8 32-31,0 0 0,-1 0-1,1 1 1,0-1 0,0 0 0,0 0 0,-1 1 0,1-1 0,0 0 0,0 0 0,-1 0 0,1 1 0,0-1-1,-1 0 1,1 0 0,0 0 0,0 0 0,-1 0 0,1 0 0,0 1 0,-1-1 0,1 0 0,0 0 0,-1 0 0,1 0-1,0 0 1,-1 0 0,1 0 0,0 0 0,-1-1 0,1 1 0,0 0 0,-1 0 0,1 0 0,0 0 0,0 0-1,-1 0 1,1-1 0,0 1 0,0 0 0,-1 0 0,1 0 0,0-1 0,0 1 0,-1 0 0,1 0 0,0-1-1,0 1 1,0 0 0,0-1 0,-1 1 0,1 0 0,0-1 0,0 1 0,0 0 0,0 0 0,0-1 0,0 1 0,0 0-1,0-1 1,0 1 0,0 0 0,0-1 0,0 1 0,0 0 0,0-1 0,-11 14 47,1 1 1,0 1 0,1 0-1,0 0 1,1 1 0,1 0-1,1 0 1,0 1 0,-6 28-1,10-36 8,1-1 0,-1 1 1,1-1-1,1 1 0,0-1 0,1 13 0,-1-19-61,1 0 0,-1 1 0,1-1 0,-1 0 0,1 0 0,0 0 0,0 0 0,0 0 1,0-1-1,0 1 0,1 0 0,-1 0 0,0-1 0,1 1 0,-1-1 0,1 1 0,0-1 0,-1 0 0,1 1 0,0-1 0,0 0 0,0 0 0,0 0 0,0-1 1,0 1-1,0 0 0,0-1 0,0 1 0,0-1 0,3 0 0,1 1-237,-1 0 0,1-1-1,-1 0 1,1 0 0,-1-1 0,1 0 0,-1 0 0,0 0 0,1 0 0,6-3-1,-7 1-510,1 0 0,-1 0 0,1-1 0,-1 0-1,0 0 1,0 0 0,-1 0 0,8-9 0,15-23-5468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1.434"/>
    </inkml:context>
    <inkml:brush xml:id="br0">
      <inkml:brushProperty name="width" value="0.025" units="cm"/>
      <inkml:brushProperty name="height" value="0.025" units="cm"/>
    </inkml:brush>
  </inkml:definitions>
  <inkml:trace contextRef="#ctx0" brushRef="#br0">38 1 18129,'0'0'6652,"-2"11"-4656,-7 42 233,-2 92 0,2-19-697,7-108-1532,0-8 0,1 0 0,0 0 0,1 0 0,0 0 0,0-1 0,3 14 0,-3-22-112,0 0 1,1-1-1,-1 1 0,0 0 1,1 0-1,-1-1 0,1 1 0,-1 0 1,1-1-1,-1 1 0,1-1 1,-1 1-1,1-1 0,0 1 1,-1-1-1,1 1 0,0-1 1,-1 1-1,1-1 0,0 0 1,1 1-1,-1-1-203,0 1 0,0-1-1,0 0 1,0 0 0,0 0 0,1 0 0,-1 0 0,0 0 0,0 0 0,0 0 0,0-1-1,0 1 1,0 0 0,0-1 0,0 1 0,0 0 0,0-1 0,0 0 0,0 1-1,0-1 1,0 1 0,0-1 0,0 0 0,1-1 0,8-15-6582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1.825"/>
    </inkml:context>
    <inkml:brush xml:id="br0">
      <inkml:brushProperty name="width" value="0.025" units="cm"/>
      <inkml:brushProperty name="height" value="0.025" units="cm"/>
    </inkml:brush>
  </inkml:definitions>
  <inkml:trace contextRef="#ctx0" brushRef="#br0">104 166 20692,'0'0'10826,"9"-1"-10186,6-2-565,0 0 0,0-1 0,-1-1-1,1-1 1,14-7 0,-23 10-67,-1 1 1,0-1-1,0 0 1,0 0-1,0 0 0,-1-1 1,0 0-1,1 0 1,-1 0-1,0 0 1,-1-1-1,1 1 0,-1-1 1,0 0-1,0 0 1,-1 0-1,1-1 1,2-8-1,-5 13-9,0-1-1,0 0 1,0 1 0,0-1-1,0 0 1,0 1 0,0-1 0,-1 1-1,1-1 1,-1 0 0,1 1-1,-1-1 1,0 1 0,1-1-1,-1 1 1,0-1 0,0 1 0,0 0-1,0 0 1,0-1 0,0 1-1,0 0 1,-1 0 0,1 0-1,0 0 1,-1 0 0,1 0 0,-1 0-1,1 1 1,-1-1 0,1 1-1,-1-1 1,1 1 0,-1-1-1,0 1 1,1 0 0,-1 0 0,1-1-1,-1 1 1,-2 1 0,-4-2-14,1 1 0,0 0 1,-1 1-1,1-1 0,-1 1 1,1 1-1,-14 4 0,8 0 23,1 1 0,0 1 1,0-1-1,1 2 0,0 0 0,1 0 0,0 1 0,0 0 0,1 1 1,1 0-1,-1 0 0,2 1 0,0 0 0,0 0 0,1 1 0,0 0 0,1 0 1,1 0-1,0 1 0,-2 14 0,6-25-8,0 0 0,1 0 0,-1-1 0,1 1 0,-1 0 0,1 0 0,0 0 0,0 0 0,0-1 0,0 1 0,0 0 0,1-1 0,-1 1 0,1-1 0,0 0 0,0 1 0,0-1 0,0 0 0,0 0 0,0 0 0,1 0 0,-1-1 0,0 1 0,1-1 0,-1 1 0,1-1 0,0 0 0,0 0 0,-1 0 0,1 0 0,0-1 0,0 1 0,5 0 0,12 2 0,1-1 0,0-1 0,35-2 0,-40 0 0,-1 0-902,0 0 0,1-1-1,24-7 1,-28 5-896,1 0 0,0-1 0,-1-1 0,19-11 0,18-18-10394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2.678"/>
    </inkml:context>
    <inkml:brush xml:id="br0">
      <inkml:brushProperty name="width" value="0.025" units="cm"/>
      <inkml:brushProperty name="height" value="0.025" units="cm"/>
    </inkml:brush>
  </inkml:definitions>
  <inkml:trace contextRef="#ctx0" brushRef="#br0">71 152 9833,'1'-9'4575,"1"-45"-1171,-2 7 3506,-15 82-6078,4-14-853,1 5 81,1 0-1,1 1 1,2 0-1,0 0 0,2 1 1,1 0-1,2 50 1,1-76-33,0 1 0,0 0 0,1 0 0,-1 0 1,1-1-1,0 1 0,-1 0 0,1-1 0,1 1 0,-1-1 1,0 1-1,1-1 0,-1 1 0,1-1 0,0 0 1,0 0-1,-1 0 0,2 0 0,-1 0 0,0 0 0,0 0 1,0-1-1,1 1 0,-1-1 0,1 0 0,-1 0 1,1 0-1,0 0 0,-1 0 0,1 0 0,0-1 1,0 1-1,0-1 0,-1 0 0,1 0 0,0 0 0,5-1 1,2 0 122,0 0 1,0-1 0,0 0 0,0 0 0,0-1-1,-1-1 1,1 0 0,-1 0 0,13-8 0,-5 0-82,-1 0 0,0-1 0,-1 0 0,-1-1 1,0-1-1,19-27 0,-26 32-27,0 0 0,-1-1 0,0 0 0,-1 0 0,0-1 0,0 0 0,-2 0-1,1 0 1,-1 0 0,-1 0 0,1-24 0,-19 89-501,13-36 500,1 0 0,1 1 0,0-1 0,2 1 0,0-1-1,5 28 1,-5-41 20,1 1 0,-1-1 0,1 0 0,0 1 0,0-1 0,0 0 0,0 0 1,1-1-1,-1 1 0,1 0 0,0-1 0,0 0 0,1 1 0,-1-1 0,0 0 0,1-1 0,0 1 0,0-1 0,0 0 0,0 0 0,0 0 0,0 0 0,1 0 0,-1-1 0,0 0 0,1 0 0,-1 0 0,1-1 0,-1 0 0,6 0 0,-2 0-16,1 0 0,-1-1 0,0 0 0,0 0 0,0-1 0,0 0 0,0 0 0,0-1 0,0 0 0,-1-1-1,0 1 1,1-2 0,-2 1 0,1-1 0,0 0 0,-1 0 0,0 0 0,0-1 0,0 0 0,6-10 0,-4 5-2,-1 0 1,0-1 0,-1 1-1,0-1 1,-1-1 0,0 1-1,-1-1 1,0 0-1,-1 0 1,-1 0 0,0 0-1,0-15 1,-2 23-45,1-10-68,-2 0 0,1 0 0,-5-23 1,5 36 37,-1-1 0,1 1 0,-1-1 1,1 1-1,-1 0 0,0-1 1,0 1-1,0 0 0,0 0 1,0-1-1,0 1 0,-1 0 1,1 0-1,-1 0 0,1 1 1,-1-1-1,0 0 0,0 1 0,1-1 1,-1 1-1,-1-1 0,1 1 1,0 0-1,0 0 0,0 0 1,-1 0-1,1 0 0,0 0 1,-1 1-1,-2-1 0,3 2-484,0-1 0,0 1-1,-1 0 1,1 0 0,0 0-1,0 0 1,0 0 0,0 1 0,0-1-1,1 1 1,-1-1 0,0 1-1,1-1 1,-1 1 0,1 0 0,-1 0-1,1 0 1,0 0 0,0 0-1,0 0 1,0 0 0,0 0-1,0 1 1,1-1 0,-1 0 0,0 5-1,1-5-43,-7 20-7443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3.112"/>
    </inkml:context>
    <inkml:brush xml:id="br0">
      <inkml:brushProperty name="width" value="0.025" units="cm"/>
      <inkml:brushProperty name="height" value="0.025" units="cm"/>
    </inkml:brush>
  </inkml:definitions>
  <inkml:trace contextRef="#ctx0" brushRef="#br0">201 54 17521,'0'0'5872,"-9"-8"-4511,-32-25-256,39 31-1027,-1 1 0,1-1-1,-1 1 1,0 0 0,1 0 0,-1 0 0,0 0-1,0 0 1,0 1 0,0-1 0,0 1-1,0 0 1,0 0 0,1 0 0,-1 0 0,0 0-1,0 1 1,0-1 0,0 1 0,0 0-1,0 0 1,1 0 0,-4 2 0,-1 0 56,1 1-1,0 0 1,0 0 0,0 1-1,1 0 1,-9 9 0,10-10-26,1-1 0,0 1 0,1 0 0,-1 0 0,1 0 0,-1 1 0,1-1 0,0 0 0,1 1 0,-1-1 0,1 1 0,0 0 0,-1 8 0,2-11-91,0 0 0,0 0 0,1 0 0,-1 0 0,1 0 0,-1 0 0,1-1 0,-1 1 1,1 0-1,0 0 0,0 0 0,0-1 0,0 1 0,0 0 0,1-1 0,-1 1 0,0-1 0,1 0 0,-1 1 0,1-1 0,-1 0 0,1 0 0,0 0 0,-1 0 0,1 0 0,0 0 0,0-1 0,0 1 0,-1 0 0,1-1 0,0 1 0,0-1 0,0 0 0,4 0 0,5 1 58,0 0-1,0-1 0,1 0 0,-1-1 0,0 0 0,0-1 1,0-1-1,0 1 0,19-9 0,-24 9-40,0-1-1,0 0 1,0 0 0,-1 0 0,1-1-1,-1 0 1,0 0 0,0 0 0,0 0-1,-1-1 1,1 0 0,-1 0 0,-1 0-1,1-1 1,-1 1 0,1-1 0,-2 0-1,4-9 1,-15 21-607,-5 9 484,9-8-65,1-1-1,0 2 1,1-1-1,-1 0 1,1 1-1,1 0 1,0-1-1,0 1 1,0 0-1,1 0 1,0 0-1,1 0 1,-1 1-1,2-1 1,0 10-1,0-17-33,-1 1 0,1 0 0,0 0 0,0-1-1,0 1 1,0 0 0,0-1 0,0 1-1,0-1 1,1 0 0,-1 1 0,0-1 0,1 0-1,-1 0 1,1 0 0,-1 0 0,1 0-1,0 0 1,-1 0 0,1 0 0,0-1 0,0 1-1,0-1 1,-1 1 0,4-1 0,48 3-6684,-18-7 957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3.454"/>
    </inkml:context>
    <inkml:brush xml:id="br0">
      <inkml:brushProperty name="width" value="0.025" units="cm"/>
      <inkml:brushProperty name="height" value="0.025" units="cm"/>
    </inkml:brush>
  </inkml:definitions>
  <inkml:trace contextRef="#ctx0" brushRef="#br0">236 1 16367,'-10'1'1922,"-5"2"-1243,-1 1-1,1 0 0,0 1 1,0 0-1,1 1 0,-1 1 0,-17 12 1,26-16-496,0 1 0,-1 0 0,2 0 1,-1 1-1,0 0 0,1 0 0,0 0 1,0 1-1,1 0 0,-1 0 0,1 0 1,0 0-1,1 0 0,0 1 0,0 0 1,0 0-1,1 0 0,0 0 0,-2 10 1,4-15-176,0 0 0,0 0 0,0 0 0,0 0 0,0 0 1,0 0-1,1 0 0,-1 0 0,1 0 0,-1 0 0,1 0 1,0 0-1,0-1 0,0 1 0,0 0 0,0 0 1,0-1-1,1 1 0,-1-1 0,0 1 0,1-1 0,-1 0 1,1 1-1,2 0 0,0 1-117,0-1 1,1-1-1,-1 1 1,1-1-1,-1 1 1,1-1-1,0-1 0,0 1 1,-1-1-1,7 0 1,1 0-845,0-1 0,-1 0 0,1-1 0,-1 0 0,0-1 0,1 0 0,-1-1 0,13-6 0,8-12-4972,-2-3-3209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3.798"/>
    </inkml:context>
    <inkml:brush xml:id="br0">
      <inkml:brushProperty name="width" value="0.025" units="cm"/>
      <inkml:brushProperty name="height" value="0.025" units="cm"/>
    </inkml:brush>
  </inkml:definitions>
  <inkml:trace contextRef="#ctx0" brushRef="#br0">111 1 12908,'0'0'9364,"-8"3"-6973,3-1-2218,1 0-1,-1 0 1,1 1-1,-1-1 1,1 1-1,0 0 1,0 0-1,0 1 1,1-1-1,-1 1 1,1 0 0,0 0-1,0 0 1,0 0-1,1 1 1,-1-1-1,1 1 1,-3 6-1,-1 4 224,0 0 1,1 0-1,1 0 0,0 1 0,1 0 0,1 0 1,0 0-1,2 30 0,0-43-380,1-1 0,0 1 0,0 0 1,0-1-1,0 1 0,0-1 0,1 0 0,-1 1 0,1-1 0,-1 0 0,1 0 0,0 0 0,0 0 1,0 0-1,0-1 0,0 1 0,0 0 0,0-1 0,1 1 0,-1-1 0,1 0 0,-1 0 0,1 0 0,-1 0 1,1-1-1,0 1 0,-1-1 0,1 1 0,0-1 0,3 0 0,12 2-24,1-1 0,-1-1-1,23-3 1,-31 2-100,14-2-124,-21 2 176,0 0 0,1 0 0,-1 1 0,1 0 0,-1-1 0,1 1 0,-1 1 0,1-1 0,5 1 0,-9 0 56,1-1-1,-1 0 1,1 1-1,-1-1 1,1 0 0,-1 1-1,1-1 1,-1 1-1,0-1 1,1 0-1,-1 1 1,1-1-1,-1 1 1,0 0-1,0-1 1,1 1-1,-1-1 1,0 1-1,0-1 1,0 1-1,1 0 1,-1 0-1,-5 26 382,-9 6 80,10-28-440,1 1-1,1-1 0,-1 1 0,1 0 0,0 0 0,0 0 1,1 0-1,0 0 0,0 0 0,0 7 0,1-13-47,0 1-1,1-1 0,-1 0 0,0 1 0,0-1 0,1 1 0,-1-1 0,0 1 0,1-1 1,-1 0-1,0 1 0,1-1 0,-1 0 0,0 1 0,1-1 0,-1 0 0,1 1 0,-1-1 1,1 0-1,-1 0 0,1 0 0,-1 1 0,1-1 0,-1 0 0,1 0 0,-1 0 0,1 0 1,-1 0-1,1 0 0,-1 0 0,1 0 0,-1 0 0,1 0 0,-1 0 0,1 0 1,0-1-1,21-6-4274,1-14-4874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4.434"/>
    </inkml:context>
    <inkml:brush xml:id="br0">
      <inkml:brushProperty name="width" value="0.025" units="cm"/>
      <inkml:brushProperty name="height" value="0.025" units="cm"/>
    </inkml:brush>
  </inkml:definitions>
  <inkml:trace contextRef="#ctx0" brushRef="#br0">286 43 11050,'0'0'17969,"-11"-8"-17419,4 2-493,4 3-49,0 0 0,0 1 0,0-1 0,-1 1 0,1 0-1,-1 0 1,1 0 0,-1 0 0,0 1 0,1-1-1,-1 1 1,0 0 0,0 0 0,0 0 0,0 1 0,0 0-1,0-1 1,-1 1 0,-7 1 0,-8 5-13,-1 1 1,1 0-1,0 1 0,1 2 0,0 0 1,0 1-1,-24 18 0,43-29-6,0 0-1,-1 1 0,1-1 1,0 0-1,0 0 0,-1 0 0,1 0 1,0 1-1,0-1 0,0 0 0,-1 0 1,1 0-1,0 1 0,0-1 0,0 0 1,0 0-1,-1 1 0,1-1 0,0 0 1,0 0-1,0 1 0,0-1 1,0 0-1,0 1 0,0-1 0,0 0 1,0 0-1,0 1 0,0-1 0,0 0 1,0 1-1,0-1 0,0 0 0,0 0 1,0 1-1,0-1 0,13 5-357,26-5-105,-30 0 412,34-1-391,58 1-587,-94 1 926,1 0 0,0 0 0,0 0 0,0 1 0,0 0 0,-1 1 0,1 0 1,-1 0-1,12 7 0,-19-10 124,1 1 1,0-1-1,-1 0 1,1 1-1,0-1 1,-1 1-1,1-1 1,-1 1-1,1-1 1,-1 1-1,1-1 1,-1 1-1,1-1 1,-1 1-1,1 0 0,-1-1 1,0 1-1,1 0 1,-1-1-1,0 1 1,1 0-1,-1-1 1,0 1-1,0 0 1,0 0-1,0-1 1,0 1-1,0 0 1,0 0-1,0-1 1,0 1-1,0 0 1,0 0-1,0-1 1,-1 1-1,1 0 1,0-1-1,-1 1 1,1 0-1,0-1 1,-1 1-1,1 0 1,-1-1-1,1 1 1,-1-1-1,1 1 1,-1-1-1,1 1 1,-1-1-1,1 1 0,-1-1 1,0 1-1,1-1 1,-1 0-1,0 1 1,1-1-1,-1 0 1,-1 0-1,-45 17 2183,45-17-2191,-38 10 329,-1-1 0,0-3 0,-62 2 0,102-8-388,1 0-1,0 0 1,0 1 0,0-1-1,0 0 1,0 0-1,-1 0 1,1 0 0,0 0-1,0 0 1,0 0 0,0 0-1,-1 0 1,1 0 0,0-1-1,0 1 1,0 0-1,0 0 1,0 0 0,-1 0-1,1 0 1,0 0 0,0 0-1,0 0 1,0 0 0,0 0-1,0 0 1,-1-1-1,1 1 1,0 0 0,0 0-1,0 0 1,0 0 0,0 0-1,0-1 1,0 1 0,0 0-1,0 0 1,0 0 0,0 0-1,0 0 1,0-1-1,0 1 1,0 0 0,0 0-1,0 0 1,0 0 0,0 0-1,0-1 1,0 1 0,0 0-1,0 0 1,0 0-1,0-1 1,8-10-2457,14-8-2851,3-2-2109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4.903"/>
    </inkml:context>
    <inkml:brush xml:id="br0">
      <inkml:brushProperty name="width" value="0.025" units="cm"/>
      <inkml:brushProperty name="height" value="0.025" units="cm"/>
    </inkml:brush>
  </inkml:definitions>
  <inkml:trace contextRef="#ctx0" brushRef="#br0">219 1 15535,'0'0'6043,"-4"12"-4751,-37 101 3555,-46 214 0,84-262-4644,4-62-203,4-9 0,1-11 0,-5 6-138,-1-1 0,0 1 1,-1-1-1,0 1 0,0 0 0,-2 0 1,1-1-1,-1 2 0,-1-1 0,0 0 0,0 1 1,-1-1-1,-1 1 0,0 1 0,0-1 1,-1 1-1,0 0 0,0 0 0,-1 1 0,-14-12 1,97 18 1316,-20 3-743,26 0-336,-29-6-3582,-35-1-2316,-5-3-3379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8.633"/>
    </inkml:context>
    <inkml:brush xml:id="br0">
      <inkml:brushProperty name="width" value="0.025" units="cm"/>
      <inkml:brushProperty name="height" value="0.025" units="cm"/>
    </inkml:brush>
  </inkml:definitions>
  <inkml:trace contextRef="#ctx0" brushRef="#br0">0 108 17873,'0'0'9865,"57"-11"-8231,-16-2-513,9-3-320,1 0-289,4 2-416,1 1-608,-5 0-2499,-10 1-4773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5.869"/>
    </inkml:context>
    <inkml:brush xml:id="br0">
      <inkml:brushProperty name="width" value="0.025" units="cm"/>
      <inkml:brushProperty name="height" value="0.025" units="cm"/>
    </inkml:brush>
  </inkml:definitions>
  <inkml:trace contextRef="#ctx0" brushRef="#br0">78 13 15439,'0'0'11520,"-9"4"-10735,5-3-752,1 0 0,0 0 0,-1 0 0,1 1 0,0-1 0,0 1 0,-1 0 0,1 0 0,1 0 1,-1 1-1,0-1 0,0 0 0,1 1 0,0 0 0,-1 0 0,1 0 0,0 0 0,0 0 0,1 0 1,-1 0-1,1 1 0,0-1 0,-1 0 0,0 7 0,1-4 53,-1 0-1,1 1 1,0-1 0,1 1-1,-1-1 1,1 1 0,1-1-1,-1 0 1,3 9 0,-2-13-55,-1 0 1,1 0-1,0 0 1,1 0 0,-1-1-1,0 1 1,0 0 0,1-1-1,-1 1 1,1-1-1,-1 1 1,1-1 0,0 0-1,0 0 1,-1 0 0,1 0-1,0 0 1,0 0-1,0 0 1,0-1 0,0 1-1,0-1 1,0 1 0,0-1-1,1 0 1,-1 0-1,0 0 1,0 0 0,0 0-1,0 0 1,3-1-1,3-1 18,0 1 0,0-2 0,0 1 0,0-1 0,-1-1 0,1 1 0,-1-1 0,0 0 0,0-1 0,0 0 0,-1 0-1,1-1 1,6-7 0,-2 2-22,0 0 1,-1-1-1,0-1 0,-1 0 0,0 0 1,7-17-1,-10 8-53,-15 25-184,-21 30 147,-7 31 652,35-60-538,0 0 1,0 0-1,1 1 1,-1-1-1,1 0 1,0 1-1,1-1 1,-1 0-1,1 1 1,0-1-1,0 1 1,0-1-1,0 1 1,2 6-1,-1-10-42,0 0-1,0 0 0,0 0 0,0 0 1,1 0-1,-1 0 0,0 0 0,0 0 1,1 0-1,-1 0 0,0-1 1,1 1-1,-1-1 0,1 1 0,-1-1 1,1 1-1,-1-1 0,1 0 1,-1 0-1,1 0 0,-1 1 0,1-2 1,-1 1-1,4 0 0,39-7 175,-26 0-236,-1-1 1,0 0-1,-1-2 1,0 0-1,-1 0 1,25-23-1,-21 17-17,0 1-1,1 2 0,22-13 0,-46 45-378,-23 25 752,22-38-237,0 0 0,1 0 1,0 0-1,1 0 1,-1 1-1,1-1 1,0 1-1,1 0 1,0 0-1,0 0 1,-1 9-1,3-16-66,0 1 0,1 0 0,-1 0 0,0 0 0,1-1 0,-1 1 0,1 0 0,-1-1 0,0 1 0,1 0 0,0-1 0,-1 1 0,1 0 0,-1-1 0,1 1 0,0-1 0,-1 1 0,1-1 0,0 0 0,0 1 0,-1-1 0,1 0 0,0 1 0,0-1 0,0 0 0,-1 0 0,1 0 0,0 0 0,0 1 0,0-1 0,0 0 0,-1-1 0,1 1 0,0 0 0,0 0 0,0 0 0,1-1 0,35-5 0,9-11 0,0-2 0,-1-3 0,-1-1 0,46-32 0,-89 54 0,19-8 0,-42 29 0,3-3 0,17-14 0,-1 0 0,1 0 0,-1 0 0,1 0 0,0 0 0,0 1 0,0-1 0,1 1 0,-1-1 0,1 1 0,0 0 0,0 0 0,-1 6 0,7-9 0,0 0 0,0 0 0,0-1 0,0 1 0,0-1 0,0 0 0,0-1 0,0 1 0,10-3 0,-2-2 0,0 0 0,-1-1 0,15-10 0,-19 11 0,0 0 0,1 1 0,-1-1 0,1 2 0,0-1 0,0 1 0,0 0 0,0 1 0,13-2 0,-21 5 0,-1 0 0,1 1 0,0-1 0,0 0 0,-1 0 0,1 0 0,-1 0 0,1 1 0,-1-1 0,1 0 0,-1 1 0,0-1 0,0 0 0,1 1 0,-1-1 0,0 0 0,0 1 0,0-1 0,-1 0 0,1 2 0,-1 33 0,-7 25-69,11-61-4816,5-4-2685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6.815"/>
    </inkml:context>
    <inkml:brush xml:id="br0">
      <inkml:brushProperty name="width" value="0.025" units="cm"/>
      <inkml:brushProperty name="height" value="0.025" units="cm"/>
    </inkml:brush>
  </inkml:definitions>
  <inkml:trace contextRef="#ctx0" brushRef="#br0">1 0 15951,'0'0'3940,"86"18"-2883,-23-16-353,14-2-351,5 0-289,0 0-32,-8 0-673,-16 0-1889,-23 0-1890,-22 0-4997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7.174"/>
    </inkml:context>
    <inkml:brush xml:id="br0">
      <inkml:brushProperty name="width" value="0.025" units="cm"/>
      <inkml:brushProperty name="height" value="0.025" units="cm"/>
    </inkml:brush>
  </inkml:definitions>
  <inkml:trace contextRef="#ctx0" brushRef="#br0">0 133 17521,'0'0'928,"72"2"578,-5-8 640,17-8-1217,12-4 64,11-2-32,1 2-417,-5 2-448,-14 0-832,-22 3-4005,-17 0-6790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7.516"/>
    </inkml:context>
    <inkml:brush xml:id="br0">
      <inkml:brushProperty name="width" value="0.025" units="cm"/>
      <inkml:brushProperty name="height" value="0.025" units="cm"/>
    </inkml:brush>
  </inkml:definitions>
  <inkml:trace contextRef="#ctx0" brushRef="#br0">1 45 12460,'0'0'12331,"59"-34"-10633,-28 25-321,2 7-928,3 2-161,-5 0-128,-4 11-96,-8 10-96,-7 4 0,-12 6-96,0 8-64,-21 7 96,-13 7-513,-12 3-1537,-9-3-2178,-6-5-6726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9.217"/>
    </inkml:context>
    <inkml:brush xml:id="br0">
      <inkml:brushProperty name="width" value="0.025" units="cm"/>
      <inkml:brushProperty name="height" value="0.025" units="cm"/>
    </inkml:brush>
  </inkml:definitions>
  <inkml:trace contextRef="#ctx0" brushRef="#br0">93 0 16848,'0'0'8157,"-4"11"-7805,-7 26-6,1 0 0,-9 66 0,-1 93-286,6-48 6,9-109-39,1-18 1,1 0-1,1 0 1,1 0-1,1 0 1,4 30-1,4-86 1017,-2 16-652,27-150 405,51-192-1994,-83 357 1171,0 0 0,1-1 0,0 1 0,0 0 0,0 0 0,0 0 0,0 0 0,1 0 0,0 1 0,0-1 0,0 1 0,0 0 0,0-1 0,1 1 0,-1 1 0,1-1-1,0 1 1,5-3 0,-6 4-15,1 0 0,-1 0 0,1 1-1,-1 0 1,1-1 0,-1 1 0,1 0 0,-1 1-1,1-1 1,-1 1 0,1 0 0,-1-1-1,1 2 1,-1-1 0,0 0 0,1 1-1,-1-1 1,0 1 0,0 0 0,0 0 0,0 0-1,-1 0 1,6 6 0,-2-3-96,0 2-1,0-1 1,0 0 0,-1 1 0,0 0-1,-1 1 1,1-1 0,-2 1 0,5 8 0,-7-14 153,-1 0 0,1 0 0,0 0 0,-1 1 0,1-1 0,-1 0 1,0 0-1,0 0 0,0 0 0,0 0 0,0 0 0,0 0 1,-1 1-1,1-1 0,-1 0 0,1 0 0,-1 0 0,0 0 0,0 0 1,1 0-1,-2-1 0,1 1 0,0 0 0,0 0 0,0-1 1,-1 1-1,1 0 0,-1-1 0,0 0 0,1 1 0,-1-1 0,0 0 1,0 0-1,1 0 0,-1 0 0,0 0 0,0 0 0,0-1 1,0 1-1,-4 0 0,-14 3 541,0 0 1,0-2-1,0 0 1,0-2-1,0 0 1,-24-3-1,32-1-2323,12 4 1568,0 0 1,0-1-1,0 1 0,0 0 1,0 0-1,-1 0 0,1 0 1,0 0-1,0-1 0,0 1 0,0 0 1,0 0-1,0 0 0,0 0 1,0-1-1,0 1 0,0 0 0,-1 0 1,1 0-1,0 0 0,0-1 1,0 1-1,0 0 0,0 0 1,0 0-1,0-1 0,1 1 0,-1 0 1,0 0-1,0 0 0,0 0 1,0-1-1,0 1 0,0 0 0,0 0 1,0 0-1,0 0 0,0-1 1,1 1-1,-1 0 0,0 0 1,0 0-1,0 0 0,0 0 0,0 0 1,1 0-1,-1-1 0,0 1 1,0 0-1,0 0 0,0 0 1,1 0-1,-1 0 0,0 0 0,0 0 1,0 0-1,0 0 0,1 0 1,-1 0-1,0 0 0,0 0 0,1 0 1,11-4-10715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39.623"/>
    </inkml:context>
    <inkml:brush xml:id="br0">
      <inkml:brushProperty name="width" value="0.025" units="cm"/>
      <inkml:brushProperty name="height" value="0.025" units="cm"/>
    </inkml:brush>
  </inkml:definitions>
  <inkml:trace contextRef="#ctx0" brushRef="#br0">233 168 12684,'0'0'7607,"5"-8"-5359,13-29-145,-18 36-2011,0 0-1,0 0 1,0 0-1,0 0 1,0 0-1,0 0 1,0-1 0,0 1-1,-1 0 1,1 0-1,0 0 1,-1 0-1,1 0 1,-1 0 0,1 0-1,-1 0 1,1 0-1,-1 1 1,0-1 0,1 0-1,-1 0 1,0 0-1,0 1 1,1-1-1,-1 0 1,0 1 0,0-1-1,0 1 1,0-1-1,-2 0 1,-31-11 897,33 12-909,-8-2 7,1 1 0,-1 0 1,1 0-1,-1 1 1,1 0-1,-1 0 0,1 1 1,-1 0-1,1 1 0,-1-1 1,1 2-1,0-1 0,0 1 1,-13 7-1,17-8-48,-1 1 0,1 0-1,0 0 1,0 0 0,0 0-1,0 1 1,1-1 0,-1 1 0,1 0-1,0 0 1,0 0 0,0 1-1,1-1 1,-1 1 0,1-1 0,0 1-1,1 0 1,-1 0 0,1 0-1,0 0 1,0 0 0,0 0-1,1 0 1,0 0 0,0 8 0,0-12-37,1 1 0,-1-1 1,0 0-1,1 1 1,-1-1-1,0 1 0,1-1 1,0 0-1,-1 1 1,1-1-1,0 0 0,0 0 1,0 0-1,0 1 1,0-1-1,0 0 0,0 0 1,0 0-1,0 0 1,0-1-1,0 1 0,1 0 1,1 1-1,1-1 13,0 0 0,0 1-1,1-2 1,-1 1-1,0 0 1,0-1 0,1 0-1,5 0 1,-2 0 11,0-1 1,0 0-1,0-1 1,0 0-1,0 0 0,-1 0 1,1-1-1,13-7 1,-14 4 31,1 0 0,-1 0 0,-1-1 1,1 0-1,-1 0 0,0-1 0,-1 0 1,0 0-1,0 0 0,-1 0 0,0-1 1,0 1-1,-1-1 0,0 0 0,-1 0 1,0-1-1,0 1 0,-1 0 1,0-1-1,-1 1 0,0-1 0,-1-9 1,1 17-70,-1 0 0,1 1 0,-1-1 0,1 1 0,-1-1 0,0 1 1,0 0-1,0-1 0,0 1 0,0-1 0,0 1 0,0 0 1,0 0-1,0 0 0,-1 0 0,1 0 0,0 0 0,-1 0 0,1 0 1,-1 0-1,1 1 0,-1-1 0,-1 0 0,2 1-145,0 0 0,0-1-1,1 1 1,-1 0 0,0 0 0,0 0 0,0 0-1,1 0 1,-1 0 0,0 0 0,0 1-1,0-1 1,1 0 0,-1 0 0,0 1-1,0-1 1,1 0 0,-1 1 0,0-1 0,0 1-1,1-1 1,-1 1 0,1-1 0,-1 1-1,0-1 1,1 1 0,-1 0 0,1-1-1,0 1 1,-1 0 0,1-1 0,-1 1-1,1 0 1,0 0 0,0-1 0,-1 1 0,1 0-1,0 0 1,0 0 0,0-1 0,0 1-1,0 0 1,0 0 0,0 0 0,0 1 0,0 11-4398,0-2-1249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0.074"/>
    </inkml:context>
    <inkml:brush xml:id="br0">
      <inkml:brushProperty name="width" value="0.025" units="cm"/>
      <inkml:brushProperty name="height" value="0.025" units="cm"/>
    </inkml:brush>
  </inkml:definitions>
  <inkml:trace contextRef="#ctx0" brushRef="#br0">245 19 17777,'0'0'6379,"-12"-3"-4051,-9-1-1562,0 0 1,0 1 0,-27-1 0,41 4-721,1-1 0,0 1 0,0 0 0,-1 1 1,1 0-1,0 0 0,0 0 0,-1 1 1,1 0-1,0 0 0,1 0 0,-1 1 0,0 0 1,1 0-1,-1 0 0,1 1 0,0-1 1,-6 7-1,10-9-53,1-1 1,0 1-1,0-1 1,-1 1-1,1-1 1,0 1-1,0 0 1,-1-1-1,1 1 1,0-1-1,0 1 1,0-1-1,0 1 1,0-1-1,0 1 1,0 0-1,0-1 1,0 1 0,0-1-1,0 1 1,0-1-1,1 1 1,-1 0-1,0-1 1,0 1-1,1-1 1,-1 1-1,0-1 1,1 1-1,-1-1 1,0 1-1,1-1 1,-1 0-1,0 1 1,1-1-1,-1 0 1,1 1-1,-1-1 1,1 0-1,-1 1 1,1-1-1,-1 0 1,1 0-1,0 0 1,-1 1-1,1-1 1,-1 0-1,1 0 1,-1 0-1,1 0 1,1 0-1,38 7-180,-31-6 44,10 2-70,2-1-492,-1 1 1,1 1-1,-1 1 0,0 0 1,0 2-1,37 17 0,-56-23 737,0-1-1,1 1 1,-1 0-1,0-1 0,1 1 1,-1 0-1,0 0 1,0 0-1,0 0 1,0 0-1,0 0 1,0 0-1,0 0 0,0 0 1,0 0-1,0 0 1,0 1-1,-1-1 1,1 0-1,0 1 0,-1-1 1,0 1-1,1-1 1,-1 0-1,0 1 1,1-1-1,-1 1 1,0-1-1,0 1 0,0-1 1,0 1-1,-1-1 1,1 1-1,0-1 1,-1 0-1,1 1 0,-1-1 1,1 1-1,-1-1 1,0 0-1,1 0 1,-1 1-1,0-1 1,0 0-1,0 0 0,0 0 1,0 0-1,0 0 1,-2 2-1,-3 2 447,-1 0 0,0 0 1,-1 0-1,1-1 0,-1 0 0,0 0 0,-8 2 0,-9 2-19,-1-2 1,1 0-1,-1-2 0,0-1 0,-40 0 0,60-6-1478,14-6-1472,14-5-3501,4 2 386,3-2-1963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0.417"/>
    </inkml:context>
    <inkml:brush xml:id="br0">
      <inkml:brushProperty name="width" value="0.025" units="cm"/>
      <inkml:brushProperty name="height" value="0.025" units="cm"/>
    </inkml:brush>
  </inkml:definitions>
  <inkml:trace contextRef="#ctx0" brushRef="#br0">97 0 18514,'0'0'13965,"-30"72"-13933,15-41-32,4-3-481,-2-1-672,4-4-1505,-3-9-2595,6-8-5509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1.184"/>
    </inkml:context>
    <inkml:brush xml:id="br0">
      <inkml:brushProperty name="width" value="0.025" units="cm"/>
      <inkml:brushProperty name="height" value="0.025" units="cm"/>
    </inkml:brush>
  </inkml:definitions>
  <inkml:trace contextRef="#ctx0" brushRef="#br0">195 0 9385,'0'0'13890,"-2"10"-13238,-118 378 5693,102-337-5692,7-7-185,7-32 249,3-47-359,2 2-175,0 9-549,-1 0 0,-3-24-1,2 43 242,0 0-1,0 0 0,0-1 0,0 1 0,-1 0 1,0 0-1,0 1 0,0-1 0,0 0 0,-1 1 1,0-1-1,0 1 0,0 0 0,-8-7 0,30 14 53,-1 0 0,1-1 0,34-1 0,-10 0 120,39 2-1386,-27-4-5709,-29-1-1269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1.581"/>
    </inkml:context>
    <inkml:brush xml:id="br0">
      <inkml:brushProperty name="width" value="0.025" units="cm"/>
      <inkml:brushProperty name="height" value="0.025" units="cm"/>
    </inkml:brush>
  </inkml:definitions>
  <inkml:trace contextRef="#ctx0" brushRef="#br0">62 0 13869,'0'0'14478,"-24"73"-14350,17-49-64,0 3-64,-2-4 32,5 0-64,-4-6-352,5-4-1538,3-7-1185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34.850"/>
    </inkml:context>
    <inkml:brush xml:id="br0">
      <inkml:brushProperty name="width" value="0.025" units="cm"/>
      <inkml:brushProperty name="height" value="0.025" units="cm"/>
    </inkml:brush>
  </inkml:definitions>
  <inkml:trace contextRef="#ctx0" brushRef="#br0">1 3102 8968,'0'0'3166,"10"-5"-3134,18-13 239,0 0 1,-2-2-1,0-1 0,27-29 0,591-589 3872,-287 292-3812,217-242 1041,-53 53-438,-73 71-861,-279 287-18,45-31 271,-208 204 342,-4 4-2453,-12 1-8469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1.937"/>
    </inkml:context>
    <inkml:brush xml:id="br0">
      <inkml:brushProperty name="width" value="0.025" units="cm"/>
      <inkml:brushProperty name="height" value="0.025" units="cm"/>
    </inkml:brush>
  </inkml:definitions>
  <inkml:trace contextRef="#ctx0" brushRef="#br0">1 0 18193,'0'0'10154,"33"9"-20212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2.542"/>
    </inkml:context>
    <inkml:brush xml:id="br0">
      <inkml:brushProperty name="width" value="0.025" units="cm"/>
      <inkml:brushProperty name="height" value="0.025" units="cm"/>
    </inkml:brush>
  </inkml:definitions>
  <inkml:trace contextRef="#ctx0" brushRef="#br0">1 121 11755,'0'0'16757,"11"-10"-15449,-5 3-1133,38-34 804,-40 38-894,0 0 0,-1 0 1,1 1-1,0 0 1,0-1-1,0 1 0,1 0 1,-1 1-1,0-1 1,1 1-1,-1 0 0,6-1 1,-9 3-99,0-1 0,0 1 1,-1 0-1,1-1 0,0 1 1,0 0-1,-1 0 1,1 0-1,0-1 0,-1 1 1,1 0-1,-1 0 0,1 0 1,-1 0-1,0 0 0,1 0 1,-1 0-1,0 0 1,0 0-1,0 0 0,1 0 1,-1 0-1,0 0 0,0 0 1,-1 1-1,1-1 0,0 0 1,0 0-1,0 0 1,-1 1-1,-7 38-343,-11 10 22,-12 34 263,29-78 72,1 0 0,0 0-1,0 0 1,0 0 0,1 0 0,0 0 0,0 0 0,1 0 0,-1 1 0,1-1-1,3 9 1,-3-13 9,1 0-1,-1 0 1,1 0 0,0 0-1,-1 0 1,1 0-1,0-1 1,0 1-1,0-1 1,0 1 0,0-1-1,0 0 1,0 1-1,1-1 1,-1-1-1,0 1 1,1 0 0,-1 0-1,1-1 1,-1 0-1,1 1 1,-1-1-1,1 0 1,-1 0 0,5-1-1,0 1 31,0 0 0,0-1 0,0 0 0,0 0 0,0-1 0,0 0 0,-1 0 0,8-4 0,-5 1 6,0-1 1,-1 0-1,0 0 0,0-1 0,-1 0 1,0 0-1,0-1 0,-1 0 1,0 0-1,0 0 0,0-1 1,-1 0-1,6-16 0,-5 8 36,0 0-1,-2 0 0,0 0 0,0-1 1,-2 0-1,1-34 0,-3 51-81,0-1 0,0 1 0,0 0 0,0 0 0,0 0 0,0 0 0,0-1 0,-1 1 0,1 0 0,0 0 0,-1 0 0,1 0 0,0 0 0,-1 0 0,1 0 0,-1 0 0,0 0 0,1 0 0,-1 0 0,0 0 0,0 0 0,0 0 0,1 1 0,-1-1 0,0 0 0,0 1 0,0-1 0,0 0 0,0 1 0,0-1 0,-2 1 0,2 0 0,0 0 0,0 0 0,0 0 0,0 0 0,0 1 0,0-1 0,0 1 0,0-1 0,0 1 0,1-1 0,-1 1 0,0-1 0,0 1 0,0 0 0,1-1 0,-1 1 0,0 0 0,1 0 0,-1-1 0,0 1 0,1 0 0,-1 0 0,1 0 0,-1 0 0,1 0 0,0 0 0,-1 0 0,1 0 0,0 0 0,0 0 0,0 0 0,0 0 0,0 0 0,0 0 0,0 1 0,-1 1 0,1 0 0,0-1 0,0 1 0,0 0 0,0-1 0,0 1 0,1-1 0,-1 1 0,1 0 0,-1-1 0,1 1 0,0-1 0,0 1 0,0-1 0,0 0 0,1 1 0,-1-1 0,3 3 0,-1-2 0,0-1 0,1 0 0,-1 0 0,0 0 0,0-1 0,1 1 0,-1-1 0,1 0 0,0 0 0,-1 0 0,1 0 0,0-1 0,3 1 0,12 1 0,1-1 0,-1-1 0,0 0 0,0-1 0,0-2 0,22-4 0,-34 5 0,1 1 0,-1-2 0,0 1 0,-1-1 0,1 0 0,0 0 0,-1-1 0,0 1 0,0-2 0,0 1 0,0-1 0,-1 1 0,1-2 0,-1 1 0,0 0 0,-1-1 0,1 0 0,-1 0 0,3-8 0,-6 14 0,-1-1 0,1 0 0,-1 1 0,0-1 0,1 0 0,-1 1 0,0-1 0,1 0 0,-1 1 0,0-1 0,0 0 0,0 0 0,0 1 0,0-1 0,1 0 0,-1 0 0,-1 1 0,1-1 0,0 0 0,0 0 0,0 1 0,0-1 0,0 0 0,-1 0 0,1 1 0,0-1 0,-1 0 0,1 1 0,0-1 0,-1 0 0,1 1 0,-1-1 0,1 1 0,-1-1 0,1 1 0,-1-1 0,0 1 0,1-1 0,-1 1 0,0-1 0,1 1 0,-1 0 0,0-1 0,1 1 0,-1 0 0,0 0 0,0 0 0,1-1 0,-1 1 0,0 0 0,0 0 0,1 0 0,-1 0 0,0 0 0,0 0 0,1 1 0,-1-1 0,0 0 0,-1 1 0,-2-1 0,0 1 0,0 0 0,-1 0 0,1 0 0,0 0 0,0 1 0,0-1 0,1 1 0,-7 4 0,2 1 0,0 1 0,1 0 0,0 1 0,0-1 0,1 1 0,0 0 0,1 1 0,0 0 0,0 0 0,1 0 0,-4 13 0,7-19 0,0 1 0,0-1 0,0 0 0,1 0 0,-1 0 0,1 0 0,0 1 0,0-1 0,1 0 0,-1 0 0,1 0 0,0 0 0,0 0 0,1 0 0,-1 0 0,1 0 0,0 0 0,0 0 0,0-1 0,0 1 0,0-1 0,1 0 0,0 1 0,0-1 0,0 0 0,0-1 0,0 1 0,0 0 0,1-1 0,-1 0 0,7 3 0,1 0-193,0-1 0,0-1 0,0 1 0,1-2 0,0 0 0,18 1 0,-23-2-201,0 0-1,0-1 0,0-1 1,0 1-1,0-1 1,0 0-1,-1 0 0,1-1 1,0 0-1,-1 0 0,1-1 1,7-4-1,6-10-8979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2.947"/>
    </inkml:context>
    <inkml:brush xml:id="br0">
      <inkml:brushProperty name="width" value="0.025" units="cm"/>
      <inkml:brushProperty name="height" value="0.025" units="cm"/>
    </inkml:brush>
  </inkml:definitions>
  <inkml:trace contextRef="#ctx0" brushRef="#br0">0 56 24791,'0'0'5638,"31"-55"-17842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3.727"/>
    </inkml:context>
    <inkml:brush xml:id="br0">
      <inkml:brushProperty name="width" value="0.025" units="cm"/>
      <inkml:brushProperty name="height" value="0.025" units="cm"/>
    </inkml:brush>
  </inkml:definitions>
  <inkml:trace contextRef="#ctx0" brushRef="#br0">24 0 14125,'0'0'7143,"1"51"-6406,-6-16 576,1 9-800,0 5-321,-1 1-96,2 1-32,0-3-384,3-6-1314,0-8-1089,0-10-2145,0-14-3652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4.089"/>
    </inkml:context>
    <inkml:brush xml:id="br0">
      <inkml:brushProperty name="width" value="0.025" units="cm"/>
      <inkml:brushProperty name="height" value="0.025" units="cm"/>
    </inkml:brush>
  </inkml:definitions>
  <inkml:trace contextRef="#ctx0" brushRef="#br0">6 225 12940,'-1'-9'1362,"-1"5"-1106,2-1 1,-1 0-1,0 0 1,1 1-1,0-1 1,0 0-1,0 0 1,1 1-1,0-1 1,0 0-1,0 1 0,0-1 1,1 0-1,-1 1 1,1 0-1,0-1 1,1 1-1,-1 0 1,1 0-1,6-7 1,5-1 209,0 0 0,2 1-1,-1 0 1,1 1 0,1 1 0,0 1-1,0 0 1,1 2 0,0-1 0,0 2 0,0 1-1,23-3 1,-29 5-287,0 1 0,0 1-1,1 0 1,-1 1 0,0 0-1,0 1 1,0 0 0,22 8-1,-26-7-159,-1 0 0,0 0 0,0 1 0,0 1 0,0-1 0,-1 1 0,0 0 1,0 0-1,0 1 0,0 0 0,-1 0 0,0 0 0,0 1 0,5 9 0,-8-13-9,0 1-1,0-1 1,0 0 0,-1 1 0,1 0-1,-1-1 1,0 1 0,0 0 0,0-1 0,0 1-1,-1 0 1,0 0 0,1 0 0,-1 0-1,-1 0 1,1-1 0,-1 1 0,1 0 0,-1 0-1,0 0 1,0-1 0,-1 1 0,1-1-1,-1 1 1,0-1 0,0 1 0,0-1 0,0 0-1,0 0 1,-1 0 0,0 0 0,1 0-1,-1-1 1,0 1 0,0-1 0,-1 0-1,1 0 1,0 0 0,-6 2 0,-11 6 43,0-2 0,-1 0 0,0-1 0,0-1 1,-35 5-1,19-6 686,-1 1-5182,71-5-6870,-4-3 3716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4.725"/>
    </inkml:context>
    <inkml:brush xml:id="br0">
      <inkml:brushProperty name="width" value="0.025" units="cm"/>
      <inkml:brushProperty name="height" value="0.025" units="cm"/>
    </inkml:brush>
  </inkml:definitions>
  <inkml:trace contextRef="#ctx0" brushRef="#br0">58 10 17585,'0'0'5050,"-3"9"-3235,-12 44 212,5-21-1423,2 1 1,0-1 0,3 1-1,-3 40 1,8-73-586,0 1-1,0-1 1,0 1 0,0 0-1,0-1 1,0 1 0,0-1-1,0 1 1,1 0 0,-1-1-1,0 1 1,0-1 0,0 1-1,1-1 1,-1 1 0,0-1-1,1 1 1,-1-1 0,1 1-1,-1-1 1,0 1 0,1-1-1,-1 0 1,1 1 0,-1-1-1,1 0 1,-1 1 0,1-1-1,-1 0 1,1 0 0,0 1-1,-1-1 1,1 0 0,-1 0-1,1 0 1,0 0 0,-1 0-1,1 0 1,-1 0 0,1 0-1,0 0 1,-1 0 0,1 0-1,-1 0 1,1 0 0,0 0-1,-1-1 1,1 1 0,-1 0-1,1-1 1,-1 1 0,1 0-1,-1-1 1,1 1 0,-1 0-1,1-1 1,-1 1 0,1-1-1,-1 0 1,32-25 724,-26 16-661,-1 0-1,0-1 1,-1 1-1,0-1 1,-1 0 0,0 0-1,0 0 1,-1 0-1,-1-1 1,0 1 0,0 0-1,-1-1 1,-3-21-1,-1 23-134,-1 13-120,-3 17 47,8-17 122,-1 0-1,1 0 1,0 0 0,0 0-1,0 1 1,0-1-1,1 0 1,-1 0 0,1 0-1,0 0 1,0 0-1,0 0 1,0 0 0,0 0-1,1 0 1,-1 0-1,4 4 1,-2-5 4,0-1-1,0 1 1,0 0 0,0-1-1,1 0 1,-1 0-1,0 0 1,0 0 0,1-1-1,-1 1 1,0-1 0,1 0-1,-1 0 1,1 0-1,-1 0 1,7-2 0,-4 1 13,1 0 0,-1-1 0,1 0 0,-1-1 0,0 1 0,0-1 0,0-1 0,0 1 0,0-1 0,-1 0 0,0 0 1,0 0-1,0-1 0,0 0 0,-1 0 0,1 0 0,-1-1 0,0 1 0,-1-1 0,0 0 0,0 0 0,0 0 0,0 0 0,-1-1 0,0 1 0,-1-1 1,1 1-1,0-14 0,-5 17-205,-4 9 54,-5 11 35,7-6 107,-1-1 6,1 0-1,0 1 1,1 0 0,0 0 0,1 0 0,0 0 0,1 1 0,0-1 0,1 1 0,0 0 0,1 13 0,0-24-1,1 1 0,0-1 0,-1 0 0,1 0-1,0 0 1,0 0 0,-1 0 0,1 0 0,0 0 0,0 0 0,0 0 0,0-1-1,0 1 1,1 0 0,-1-1 0,0 1 0,0-1 0,0 1 0,1-1-1,-1 1 1,0-1 0,0 0 0,1 0 0,-1 1 0,0-1 0,1 0 0,-1 0-1,0 0 1,1-1 0,0 1 0,43-8 303,-32 2-309,0-1-1,-1 0 0,0-1 1,0 0-1,-1-1 1,0-1-1,0 1 0,-1-2 1,-1 1-1,0-1 0,0-1 1,-1 0-1,0 0 1,-1 0-1,-1-1 0,0 0 1,8-27-1,-42 91-2,23-39 0,0 0 0,1 0 0,0 1 0,1-1 0,1 1 0,0 0 0,0 0 0,2 0 0,0 17 0,0-29-69,0 1 0,0-1 0,1 0 0,-1 0 0,0 0 0,1 1 0,-1-1 0,1 0 0,-1 0 0,1 0 0,0 0 0,-1 0 0,1 0 0,0 0 0,0 0 0,0 0 0,0 0 0,0 0 0,0 0 0,0-1 0,0 1 0,0 0 0,0-1 0,0 1 0,0-1 0,0 1 0,0-1 0,1 0 0,-1 1 0,0-1 0,0 0 0,1 0 0,-1 0 0,0 0 0,0 0 0,1 0 0,-1 0 0,0 0 0,0-1 0,3 1 0,-1-1-339,0 0 0,1 0 0,-1 0 0,0 0 0,1-1 0,-1 1 0,0-1 0,0 0 0,0 1 0,0-1 0,-1-1 0,1 1 0,4-5 0,8-19-6105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5.070"/>
    </inkml:context>
    <inkml:brush xml:id="br0">
      <inkml:brushProperty name="width" value="0.025" units="cm"/>
      <inkml:brushProperty name="height" value="0.025" units="cm"/>
    </inkml:brush>
  </inkml:definitions>
  <inkml:trace contextRef="#ctx0" brushRef="#br0">1 1 19571,'0'0'4548,"49"54"-9000,-31-41-161,2 1-1729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5.396"/>
    </inkml:context>
    <inkml:brush xml:id="br0">
      <inkml:brushProperty name="width" value="0.025" units="cm"/>
      <inkml:brushProperty name="height" value="0.025" units="cm"/>
    </inkml:brush>
  </inkml:definitions>
  <inkml:trace contextRef="#ctx0" brushRef="#br0">149 1 15759,'0'0'12897,"-13"0"-12507,13 0-387,-14-1 52,0 1 1,1 1-1,-19 2 1,29-3-62,0 1 0,0-1-1,0 1 1,1-1 0,-1 1 0,0 0 0,0 0 0,0 0 0,1 0 0,-1 1-1,1-1 1,-1 1 0,1 0 0,-1-1 0,1 1 0,0 0 0,0 0 0,0 1 0,0-1-1,0 0 1,1 1 0,-1-1 0,1 1 0,-1-1 0,1 1 0,0 0 0,-1 2 0,2-4-44,0 1 1,1-1-1,-1 0 1,0 0-1,1 0 1,-1 0-1,0 0 1,1 0-1,-1 0 1,1 0-1,0-1 1,-1 1-1,1 0 1,0 0-1,-1 0 1,1 0-1,0-1 1,0 1-1,0 0 1,0-1-1,0 1 1,0-1-1,-1 1 1,1-1-1,0 1 1,1-1-1,-1 0 1,2 1-1,41 10-962,-27-8 502,5 3 111,-12-4 350,-1 0 0,1 1 0,-1 0 0,0 0 0,0 1 0,0 0 0,0 0 0,-1 1 0,1 0-1,-1 1 1,13 12 0,-19-16 83,-1 0 0,1 0-1,-1 0 1,0 0 0,0 0-1,0 0 1,0 0 0,0 0-1,-1 0 1,1 0 0,0 1-1,-1-1 1,0 0 0,0 0-1,1 1 1,-1-1 0,0 0-1,-1 0 1,1 1 0,0-1-1,-2 3 1,1-1 165,-1 0 0,0 0 1,0-1-1,0 1 0,0-1 1,-1 1-1,0-1 0,1 0 0,-1 0 1,0 0-1,-4 2 0,-1 1 141,0 0-1,-1-1 1,0 1-1,0-2 1,0 0-1,0 0 1,-1 0-1,-18 3 1,22-6-561,-27 2 570,18-5-2085,4-5-3287,7-5-3096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6.189"/>
    </inkml:context>
    <inkml:brush xml:id="br0">
      <inkml:brushProperty name="width" value="0.025" units="cm"/>
      <inkml:brushProperty name="height" value="0.025" units="cm"/>
    </inkml:brush>
  </inkml:definitions>
  <inkml:trace contextRef="#ctx0" brushRef="#br0">6 130 11627,'0'0'12422,"11"6"-11370,-5-2-916,1-1-1,0 1 1,-1-1 0,1-1 0,1 1-1,-1-1 1,0 0 0,1-1-1,-1 0 1,0 0 0,1-1 0,-1 1-1,1-2 1,-1 1 0,1-1-1,-1 0 1,1-1 0,13-4 0,-14 3-17,-1-1 1,1 0-1,-1-1 1,0 1 0,0-1-1,0 0 1,-1-1 0,0 1-1,0-1 1,0 0 0,-1-1-1,6-8 1,-9 13-75,0 0-1,0 0 1,0-1-1,-1 1 1,1 0 0,-1 0-1,1 0 1,-1-1-1,1 1 1,-1 0 0,0-1-1,0 1 1,-1 0-1,1 0 1,0-1 0,-1 1-1,0-4 1,-1 3-23,1 1 0,-1 0 1,0 0-1,1 0 0,-1 0 0,0 0 0,0 1 1,0-1-1,0 0 0,-1 1 0,1 0 0,0-1 1,-1 1-1,1 0 0,0 0 0,-1 0 1,0 1-1,1-1 0,-4 0 0,-2 0-31,1 0 0,-1 1-1,0 0 1,1 0 0,-1 0 0,1 1-1,-1 0 1,1 1 0,0 0-1,-1 0 1,1 0 0,0 1 0,0 0-1,0 0 1,1 1 0,-1 0 0,1 0-1,0 1 1,0 0 0,1 0-1,-1 0 1,1 0 0,0 1 0,0 0-1,1 0 1,0 0 0,0 1 0,0-1-1,1 1 1,0 0 0,0 0-1,1 0 1,0 1 0,0-1 0,0 0-1,1 1 1,0 11 0,1-18 6,0 0 1,0 1 0,0-1-1,0 0 1,1 0 0,-1 0-1,0 0 1,1 0 0,-1 0-1,1 0 1,-1 1-1,1-1 1,-1-1 0,1 1-1,0 0 1,-1 0 0,1 0-1,0 0 1,0 0-1,0-1 1,0 1 0,0 0-1,0-1 1,0 1 0,0 0-1,1 0 1,2 0 9,0 0 0,0 0 0,0 0 0,0 0 0,0 0 0,0-1 0,7 0 0,3-1 46,0 0-1,0-1 1,24-7 0,-10-2 5,-1-1 1,0-2 0,-1-1 0,-1 0-1,37-31 1,-62 46-62,1 0 1,-1-1-1,0 1 0,0 0 1,0 0-1,0 0 0,0 0 1,1-1-1,-1 1 0,0 0 1,0 0-1,0 0 1,1 0-1,-1 0 0,0 0 1,0 0-1,0-1 0,1 1 1,-1 0-1,0 0 0,0 0 1,1 0-1,-1 0 0,0 0 1,0 0-1,1 0 0,-1 0 1,0 0-1,0 0 0,0 0 1,1 1-1,-1-1 0,0 0 1,0 0-1,0 0 0,1 0 1,-1 0-1,0 0 0,0 0 1,0 1-1,1-1 0,-1 0 1,0 0-1,0 0 1,0 0-1,0 1 0,0-1 1,1 0-1,-1 1 0,0 16 50,-8 26 116,7-39-176,-2 28 9,3-31 26,0-1 1,0 1 0,0-1 0,0 1 0,0-1 0,0 1 0,0-1 0,1 1 0,-1-1 0,0 1 0,0-1 0,1 1-1,-1-1 1,0 1 0,0-1 0,1 0 0,-1 1 0,1-1 0,-1 0 0,0 1 0,1-1 0,-1 0 0,1 1 0,-1-1-1,1 0 1,-1 0 0,1 0 0,-1 1 0,1-1 0,3-1 94,0 1 0,0-1 0,0 0 0,0-1 0,0 1 0,0-1 0,0 0 0,-1 1 0,1-2 0,6-4 0,5-2-86,-8 3-29,0 1-1,1 0 1,-1 1-1,1 0 0,0 0 1,0 1-1,1 0 0,-1 0 1,1 1-1,-1 0 1,16-2-1,-23 5-1,0 0 0,0 0 0,0 0 0,0 0 0,0 1 0,0-1 0,0 0 0,-1 0 0,1 0 0,0 1 0,-1-1 0,1 0 0,-1 0 0,0 1 0,1-1 0,-1 1 0,0-1 0,0 0 0,0 1 0,0-1 0,0 1 0,0-1 0,0 0 0,0 1 0,-1 1 0,-4 38 0,-7 13-593,14-54 21,0 0 0,1 0 0,-1-1 0,0 1 0,0-1 0,0 0 0,0 0 0,0 1 0,0-1-1,0-1 1,3-1 0,2-3-1647,1-1-1,-1 0 0,0-1 0,6-8 1,10-14-6707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6.564"/>
    </inkml:context>
    <inkml:brush xml:id="br0">
      <inkml:brushProperty name="width" value="0.025" units="cm"/>
      <inkml:brushProperty name="height" value="0.025" units="cm"/>
    </inkml:brush>
  </inkml:definitions>
  <inkml:trace contextRef="#ctx0" brushRef="#br0">207 1 19122,'0'0'5088,"-4"9"-4021,-10 32-631,2 0 0,2 1-1,2 0 1,2 1 0,1-1 0,2 1-1,5 66 1,3-86 912,4-6-5233,-4-15-2640,-10-24-44,2 15 6031,0 0 0,0 0-1,0 1 1,-1-1-1,0 1 1,-6-8 0,-8-6 3501,-36-32 0,0 0 5529,54 52-8369,-1 0-1,1-1 0,-1 1 0,1 0 0,0-1 0,-1 1 0,1-1 0,0 1 1,0 0-1,-1-1 0,1 1 0,0-1 0,0 1 0,0-1 0,-1 1 0,1-1 1,0 1-1,0-1 0,0 1 0,0-1 0,0 1 0,0-1 0,0 1 0,0-1 0,0 1 1,0-1-1,0 1 0,1-1 0,-1 1 0,0-1 0,0 1 0,0-1 0,1 0 1,18-8 1103,34 5-1645,-45 3 777,24 0-386,42-4-1629,-24-4-5301,-10-3-4787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35.675"/>
    </inkml:context>
    <inkml:brush xml:id="br0">
      <inkml:brushProperty name="width" value="0.025" units="cm"/>
      <inkml:brushProperty name="height" value="0.025" units="cm"/>
    </inkml:brush>
  </inkml:definitions>
  <inkml:trace contextRef="#ctx0" brushRef="#br0">1 0 11403,'0'0'1521,"0"10"-853,1 5-486,1 1 1,1 0 0,1 0-1,0-1 1,1 0 0,1 0-1,0 0 1,13 21 0,124 208 1141,235 303 0,254 228 1388,-558-687-2680,23 28 43,221 255 21,26-24-17,-4-50 76,-333-291-305,32 35 468,-37-39-522,-1 1 0,1-1 0,-1 0 0,0 0 0,1 1 0,-1-1-1,0 1 1,-1-1 0,1 1 0,0-1 0,-1 1 0,1-1 0,-1 1 0,0 0 0,0-1-1,0 1 1,0 0 0,-1 2 0,-6 10-5428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7.797"/>
    </inkml:context>
    <inkml:brush xml:id="br0">
      <inkml:brushProperty name="width" value="0.025" units="cm"/>
      <inkml:brushProperty name="height" value="0.025" units="cm"/>
    </inkml:brush>
  </inkml:definitions>
  <inkml:trace contextRef="#ctx0" brushRef="#br0">95 147 4708,'0'0'1912,"-8"-1"-909,1 2-1427,-1-1 1710,0 0-1,0 0 1,0-1-1,0 0 1,-13-4 0,20 5-1017,0 0 1,0-1 0,0 1 0,0-1-1,0 1 1,0-1 0,0 0 0,0 1-1,0-1 1,0 0 0,0 1 0,0-1-1,1 0 1,-1 0 0,0 0 0,1 0 0,-1 0-1,0 0 1,1 0 0,-1-2 0,1 1-75,-1 0 1,2 0 0,-1 0 0,0 0 0,0 1 0,1-1 0,-1 0-1,1 0 1,-1 0 0,1 0 0,0 1 0,0-1 0,0 0-1,0 1 1,0-1 0,0 0 0,2-1 0,4-6 505,1 1 1,0 0-1,0 0 0,1 1 1,0 0-1,13-8 0,-16 11-561,0 1 0,0 0 0,0 0-1,0 0 1,1 1 0,-1 0 0,1 0-1,-1 0 1,1 1 0,0 0 0,-1 1-1,8-1 1,-13 2-145,0-1-1,0 0 1,0 1-1,0 0 1,0-1-1,-1 1 1,1-1-1,0 1 1,0 0-1,-1 0 0,1-1 1,0 1-1,-1 0 1,1 0-1,-1 0 1,1 0-1,-1 0 1,1 0-1,-1 0 1,0 0-1,0 0 1,1 0-1,-1 0 1,0 0-1,0 0 1,0 0-1,0 0 1,0 0-1,0 0 1,0 0-1,-1 0 1,1 0-1,0 0 1,0 0-1,-1 0 1,1 0-1,-1 0 1,0 1-1,-16 41-14,-36 24-51,42-54-10,0-1-1,1 1 1,0 0 0,1 1-1,1 1 1,-12 25 0,19-39 75,1 0 0,-1 0 0,1 0 1,0 0-1,-1 0 0,1 0 1,0 0-1,0 0 0,0 0 0,0 0 1,0 0-1,0 0 0,0 0 0,0-1 1,0 1-1,0 0 0,1 0 1,-1 0-1,0 0 0,1 0 0,-1 0 1,0 0-1,1 0 0,-1 0 0,1-1 1,-1 1-1,1 0 0,0 0 1,-1-1-1,1 1 0,0 0 0,0-1 1,-1 1-1,1-1 0,1 1 0,2 1 5,-1-2-1,1 1 1,-1 0-1,1-1 1,0 1-1,-1-1 1,1 0-1,0 0 0,-1-1 1,5 0-1,9-2 33,-1 0-1,1-2 1,24-9-1,-6-2 8,42-26 0,-68 37-28,-1 0 0,0-1 0,0 0 0,-1 0 1,0-1-1,0 0 0,0 0 0,-1-1 0,0 0 0,8-14 0,-10 7-25,-12 15-236,-13 19-6,-20 53 223,39-68 53,0 1-1,0 0 1,0 0-1,1 0 0,-1 0 1,1 0-1,1 0 1,-1 0-1,1 0 1,0 0-1,0 0 0,0 1 1,2 8-1,-1-13 14,-1 0 0,1 0-1,0 0 1,0 0 0,0 0-1,0 0 1,0 0 0,0 0-1,0-1 1,0 1 0,0 0 0,0-1-1,0 1 1,0 0 0,1-1-1,-1 1 1,0-1 0,0 0-1,1 1 1,-1-1 0,0 0-1,0 0 1,1 0 0,-1 0 0,0 0-1,1 0 1,1-1 0,37-8 1061,-31 5-1045,-1-1 1,0 0 0,0-1 0,-1 0 0,0 0 0,0 0-1,0-1 1,-1 0 0,0 0 0,0-1 0,0 0-1,-1 0 1,4-9 0,-3 5-9,-1 0 1,0 0-1,-1 0 0,0-1 1,-1 0-1,-1 0 0,0 0 1,1-23-1,-3 36-41,0 0 1,0 0-1,0 0 0,0-1 1,0 1-1,0 0 0,-1 0 1,1 0-1,0 0 0,0 0 1,0 0-1,0-1 0,0 1 1,0 0-1,0 0 0,0 0 1,-1 0-1,1 0 0,0 0 1,0 0-1,0 0 0,0 0 1,0-1-1,-1 1 0,1 0 1,0 0-1,0 0 0,0 0 1,0 0-1,-1 0 0,1 0 1,0 0-1,0 0 0,0 0 1,0 0-1,0 0 0,-1 0 1,1 0-1,0 1 0,0-1 1,0 0-1,0 0 0,-1 0 1,1 0-1,0 0 0,0 0 1,0 0-1,0 0 0,0 0 1,0 1-1,0-1 0,-1 0 1,1 0-1,0 0 0,0 0 1,0 0-1,0 0 0,0 1 1,0-1-1,0 0 0,0 0 1,0 0-1,0 0 0,0 0 1,0 1-1,0-1 0,0 0 1,0 0-1,0 1 0,-9 10-85,5 0 71,-1 1 0,1-1 0,1 1 1,0 0-1,1 0 0,0 1 1,0 22-1,3-34 18,-1 0 0,0 0 0,0 0-1,1 0 1,-1 1 0,0-1 0,1 0 0,-1 0 0,1 0-1,0 0 1,-1 0 0,1 0 0,0 0 0,-1 0-1,1 0 1,0-1 0,0 1 0,0 0 0,0 0 0,0-1-1,0 1 1,0-1 0,0 1 0,0-1 0,0 1 0,0-1-1,0 1 1,0-1 0,1 0 0,-1 0 0,0 0-1,0 1 1,0-1 0,1 0 0,-1 0 0,0-1 0,0 1-1,0 0 1,0 0 0,1-1 0,-1 1 0,2-1 0,3-1 15,0 1 1,1-1-1,-1 0 1,0 0-1,0-1 1,10-5-1,-8 2-18,0 0 0,0 0 0,0 0 0,-1-1 0,0-1 0,0 1 0,-1-1 0,0 0 0,0 0 0,-1-1 0,0 1 0,0-1 0,-1-1 0,0 1 0,2-11 0,-31 61-16,19-29 18,2 0-1,0 0 1,0 1-1,1-1 1,1 1 0,0-1-1,0 1 1,1 0-1,2 18 1,-1-29-1,1 0 0,0 0 0,0 0 0,0 0 0,0 0 0,1 0 0,-1 0 0,0 0 0,1 0 0,-1 0 0,1-1 0,0 1 0,-1-1 0,1 1 0,0-1 0,0 0 0,0 0 0,0 1 0,0-1 0,0-1 0,0 1 0,0 0 0,1 0 0,-1-1 0,0 0 0,1 1 0,3-1 0,6 1-93,-1 0 0,1 0 0,-1-2 0,15-1 0,-25 2-118,-1 0 1,1 0 0,0 0 0,0 0 0,0-1 0,0 1-1,0 0 1,0-1 0,-1 1 0,1-1 0,0 1 0,0-1-1,-1 1 1,1-1 0,0 1 0,0-1 0,-1 0 0,1 1-1,-1-1 1,1 0 0,-1 0 0,1 1 0,0-2 0,2-15-9553,-2 0-7599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8.153"/>
    </inkml:context>
    <inkml:brush xml:id="br0">
      <inkml:brushProperty name="width" value="0.025" units="cm"/>
      <inkml:brushProperty name="height" value="0.025" units="cm"/>
    </inkml:brush>
  </inkml:definitions>
  <inkml:trace contextRef="#ctx0" brushRef="#br0">0 1 22613,'0'0'6438,"59"0"-15470,-53 1-417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8.482"/>
    </inkml:context>
    <inkml:brush xml:id="br0">
      <inkml:brushProperty name="width" value="0.025" units="cm"/>
      <inkml:brushProperty name="height" value="0.025" units="cm"/>
    </inkml:brush>
  </inkml:definitions>
  <inkml:trace contextRef="#ctx0" brushRef="#br0">224 50 15471,'0'0'9966,"-8"-9"-8417,4 5-1442,0-1-1,-1 1 1,1 0 0,-1 0 0,0 1 0,0-1 0,-8-3 0,11 6-103,-1 0-1,0 0 1,1 1-1,-1-1 1,0 1-1,0-1 1,1 1-1,-1 0 1,0 0-1,0 0 1,0 0-1,1 1 1,-1-1-1,0 1 1,0 0-1,1 0 1,-1-1-1,0 2 1,1-1-1,-1 0 1,1 1-1,0-1 1,-5 4-1,-4 4-36,1-1-1,1 2 0,-1 0 1,1 0-1,-12 18 1,17-21 10,0-1 0,0 1 0,0 0 0,1 0 1,0 0-1,1 1 0,0-1 0,0 1 0,0 0 1,1-1-1,-1 9 0,2-14-39,0 0-1,1 0 1,-1-1-1,0 1 1,1 0-1,-1-1 1,1 1-1,-1 0 1,1-1 0,0 1-1,-1-1 1,1 1-1,0-1 1,0 1-1,0-1 1,0 1-1,1-1 1,-1 0 0,0 0-1,0 0 1,1 0-1,1 2 1,2-1-158,-1 0 1,0 0-1,1 0 1,-1-1 0,1 0-1,-1 0 1,1 0-1,7 0 1,-1 0-1068,1-1 1,0 0-1,0-1 1,-1 0-1,1-1 0,17-6 1,10-9-6989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8.857"/>
    </inkml:context>
    <inkml:brush xml:id="br0">
      <inkml:brushProperty name="width" value="0.025" units="cm"/>
      <inkml:brushProperty name="height" value="0.025" units="cm"/>
    </inkml:brush>
  </inkml:definitions>
  <inkml:trace contextRef="#ctx0" brushRef="#br0">129 0 10025,'0'0'8190,"-7"12"-6349,-10 21-754,1 1-1,1 0 0,-17 66 1,29-88-902,-7 23 730,1 1-1,2 0 1,-5 69-1,12-104-879,0 0 0,-1 1 0,1-1 0,0 0 0,0 1 0,0-1 0,0 0 0,1 0 0,-1 1-1,0-1 1,0 0 0,1 1 0,-1-1 0,1 0 0,-1 0 0,1 0 0,-1 1 0,1-1 0,0 0 0,0 0-1,0 0 1,-1 0 0,1 0 0,0 0 0,0-1 0,0 1 0,0 0 0,1 0 0,-1-1 0,0 1 0,0 0-1,0-1 1,0 1 0,1-1 0,-1 0 0,0 1 0,1-1 0,-1 0 0,0 0 0,0 0 0,1 0-1,-1 0 1,0 0 0,1 0 0,-1 0 0,0-1 0,1 1 0,-1 0 0,0-1 0,0 1 0,0-1 0,1 1-1,-1-1 1,2-1 0,7-3 220,-1 0 0,0 0 0,0-1-1,0 0 1,12-11 0,8-15-39,-1-1-1,-1-1 1,-2-1 0,26-47-1,32-46-343,-83 136-5493,-6 11 2017,-11 2-4013,-2 2-5943</inkml:trace>
  <inkml:trace contextRef="#ctx0" brushRef="#br0" timeOffset="1">193 417 16528,'0'0'7463,"21"53"-6278,-3-44-865,7-6-256,-3-3-2786,0 0-2756,-2-12-7526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49.184"/>
    </inkml:context>
    <inkml:brush xml:id="br0">
      <inkml:brushProperty name="width" value="0.025" units="cm"/>
      <inkml:brushProperty name="height" value="0.025" units="cm"/>
    </inkml:brush>
  </inkml:definitions>
  <inkml:trace contextRef="#ctx0" brushRef="#br0">90 0 18738,'0'0'480,"-30"50"1666,16-14-352,1 4-577,4 5-96,0 1 128,3-1-320,2-1-128,-1-2-64,5-6-449,0-5-160,0-8-96,0-3 0,12-6-480,-1-7-1314,-1-5-1281,5-2-1377,-2-8-3556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50.027"/>
    </inkml:context>
    <inkml:brush xml:id="br0">
      <inkml:brushProperty name="width" value="0.025" units="cm"/>
      <inkml:brushProperty name="height" value="0.025" units="cm"/>
    </inkml:brush>
  </inkml:definitions>
  <inkml:trace contextRef="#ctx0" brushRef="#br0">103 33 9321,'0'0'19976,"-2"-5"-19821,2 4-154,0 1 1,0-1-1,0 1 1,0-1-1,0 1 1,0-1-1,0 1 1,0-1-1,0 1 1,0-1-1,0 1 1,-1-1-1,1 1 0,0-1 1,0 1-1,-1-1 1,1 1-1,0-1 1,-1 1-1,1-1 1,0 1-1,-1 0 1,1-1-1,-1 1 1,1 0-1,0-1 1,-1 1-1,1 0 1,-1 0-1,1-1 0,-1 1 1,1 0-1,-1 0 1,1 0-1,-1 0 1,1 0-1,-1 0 1,1-1-1,-1 1 1,1 0-1,-1 1 1,1-1-1,-1 0 1,0 0-1,1 0 1,-1 0-1,1 0 0,-1 0 1,1 1-1,-1-1 1,0 1-1,-23 30 110,18-20-74,-34 59 514,38-66-540,1 0 0,-1 0 0,0 0 0,1 0 0,0 1 0,0-1 0,0 0 0,1 1 0,0-1-1,-1 1 1,2-1 0,-1 1 0,0-1 0,1 1 0,2 7 0,-2-10-18,1-1 0,-1 1 0,1-1 0,-1 1 0,1-1 0,0 0 0,0 1 0,0-1 0,-1 0 0,1 0 0,0 0 0,0-1 0,1 1 0,-1 0 0,0-1 0,0 0 0,0 1 0,0-1 0,0 0 0,1 0 0,-1 0 0,0 0 0,0 0 0,0-1 0,0 1 0,4-2 0,2 1-81,1-1 0,-1 0 1,1 0-1,-1-1 0,11-5 1,-3-2 74,-1 0-1,-1-1 1,0-1 0,0 0 0,-1 0 0,-1-2 0,0 0 0,0 0-1,-2-1 1,0 0 0,-1 0 0,15-34 0,-33 68 135,2-6-24,0 0-1,1 1 1,1 0 0,0 0 0,1 0-1,-3 19 1,7-32-82,0 0 0,0-1 0,0 1 0,0 0 0,0 0 0,1 0 0,-1 0 0,0-1 0,0 1 0,1 0 0,-1 0 0,0-1 0,1 1 0,-1 0 0,1 0 0,-1-1-1,1 1 1,-1 0 0,1-1 0,-1 1 0,1-1 0,0 1 0,-1-1 0,1 1 0,0-1 0,-1 1 0,3 0 0,28 3 413,33-13 142,-2-10-441,-1-3 1,83-40 0,-98 41-112,-54 37-86,-11 10 112,18-25-36,-2 3 34,0-1 0,0 0 0,0 1 0,0 0-1,1 0 1,-1 0 0,1 0 0,0 0 0,0 0 0,1 0 0,-1 1-1,1-1 1,-1 7 0,2-10-43,1 0 0,0 0 0,0 0 0,-1-1 0,1 1 0,0 0 0,0-1 0,0 1 0,0-1 0,0 1 0,0-1 0,0 1 0,0-1 0,0 0 0,0 1 0,0-1 0,0 0 0,0 0 0,0 0 0,0 0 0,0 0 0,0 0 0,1 0 0,-1 0 0,0 0 0,0 0 0,1-1 0,35-4 0,-16-2-151,-2-2 0,1 0 0,-1-1 0,-1-1 0,20-15 0,25-13-331,-63 38 464,0 1-1,0 0 1,1 0-1,-1 0 1,0 0-1,0 0 1,0 0-1,1 0 1,-1 0-1,0 0 1,0 0-1,1-1 1,-1 1-1,0 0 1,0 0 0,0 0-1,1 1 1,-1-1-1,0 0 1,0 0-1,0 0 1,1 0-1,-1 0 1,0 0-1,0 0 1,0 0-1,1 0 1,-1 0-1,0 1 1,0-1 0,0 0-1,1 0 1,-1 0-1,0 0 1,0 0-1,0 1 1,0-1-1,0 0 1,0 0-1,1 0 1,-1 1-1,0-1 1,0 0-1,0 0 1,0 0-1,0 1 1,0-1 0,0 0-1,0 1 1,1 19-220,-8 27 418,6-42-240,-1 18 107,2 0 0,0 0-1,1 0 1,1 0 0,1 0 0,2-1 0,13 43 0,-10-36-41,-1 0 0,-1 1 1,3 52-1,-9-70 12,0 1 0,-1 0 0,-1-1-1,0 1 1,-1-1 0,0 0 0,0 0-1,-9 18 1,9-23 86,-1-1 0,0 0 0,0 0 0,0 0 0,-1 0 0,1-1 0,-1 1 0,-1-1 0,1-1 0,-1 1 0,0-1 0,0 0 0,0 0 0,0 0 0,-1-1 0,-8 3 0,13-5-99,-1 0 0,1 0 1,0 0-1,-1-1 0,1 1 1,0-1-1,-1 1 0,1-1 1,-1 0-1,1 0 0,0 0 1,-1-1-1,1 1 0,-1 0 1,1-1-1,0 1 0,-1-1 1,-2-2-1,3 2-4,0 0 1,1-1-1,-1 1 1,1 0-1,0-1 0,-1 0 1,1 1-1,0-1 1,0 0-1,0 0 1,0 0-1,0 0 0,1 1 1,-1-1-1,0 0 1,1 0-1,-1-3 0,0-6-4,1 1 0,0-1 0,0 1 0,1-1 0,1 1-1,-1-1 1,6-13 0,0 3-90,1-1 0,1 2 0,1-1 0,0 1-1,2 1 1,1 0 0,0 0 0,1 1 0,1 1 0,0 1 0,2 0 0,0 1-1,0 0 1,2 2 0,21-13 0,31-14-1764,1 4 1,144-51-1,-201 81 1491,94-35-11106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3:58.791"/>
    </inkml:context>
    <inkml:brush xml:id="br0">
      <inkml:brushProperty name="width" value="0.025" units="cm"/>
      <inkml:brushProperty name="height" value="0.025" units="cm"/>
    </inkml:brush>
  </inkml:definitions>
  <inkml:trace contextRef="#ctx0" brushRef="#br0">53 34 3812,'0'0'4409,"-6"10"-3517,-2 6-709,1 1 0,1-1 0,0 1 0,1 0 0,1 1 0,0-1 0,1 1 0,1 0 1,1 19-1,4 15-22,4 0 1,1 0-1,2 0 1,27 75-1,-9-28-93,10 39-39,173 667 108,-59-315 65,-24-90-95,-117-359-105,87 290 3,-63-232 13,59 122 0,337 546 14,-358-666-37,6-4-1,3-3 1,4-4 0,103 82-1,-171-157 57,0-1-1,1 0 0,0-2 0,36 18 0,-44-25-27,1-1 0,0 0 0,0 0-1,0-1 1,1-1 0,-1 0 0,1-1 0,-1 0 0,1-1-1,15-1 1,-24 0-22,0 1 1,0-1-1,0 0 0,0 0 0,0-1 0,0 0 1,0 1-1,0-1 0,-1 0 0,1-1 0,0 1 1,-1-1-1,0 1 0,0-1 0,4-5 0,-2 2 5,0-1-1,0 0 1,-1 0-1,0 0 1,0-1-1,-1 0 0,4-10 1,0-11 12,-1 1-1,-1-1 1,1-41 0,5-516 1023,-15 526-1025,-1 1-1,-4-1 1,-19-72 0,-64-172 204,34 125 714,-129-588 2082,162 643-3121,-5 1-1,-5 2 1,-78-177-1,-281-539-43,359 760 229,-4 2 1,-87-126-1,110 179-2,-2 0 0,0 1 0,-2 1 0,0 1 0,-1 0 0,-1 2 0,0 1 0,-1 0 0,-1 2-1,-1 1 1,0 0 0,-38-12 0,-10 6 178,-1 4 0,-75-7 0,-78-15-346,88 7-4511,105 27 1216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4:12.334"/>
    </inkml:context>
    <inkml:brush xml:id="br0">
      <inkml:brushProperty name="width" value="0.025" units="cm"/>
      <inkml:brushProperty name="height" value="0.025" units="cm"/>
    </inkml:brush>
  </inkml:definitions>
  <inkml:trace contextRef="#ctx0" brushRef="#br0">755 14 9737,'-14'-2'2082,"-13"-3"-1576,0 2-1,-1 1 1,1 1-1,0 1 1,-1 2-1,1 0 1,0 2 0,0 1-1,-38 13 1,38-7-396,1 2 0,0 1 0,1 1 0,1 1 0,1 1 0,0 2 0,1 0 0,1 1 0,1 1 0,1 1 0,1 0 0,0 2 0,2 0 0,1 1 0,-18 40 0,19-33-77,1 1-1,2 0 1,1 1-1,2 0 1,1 0-1,2 1 1,1 0-1,2 0 1,1 0-1,2 0 1,1 0 0,12 56-1,-10-74-32,2 0-1,0 0 1,0-1 0,2 0 0,0 0-1,0 0 1,2-1 0,0-1 0,1 0-1,0 0 1,1-1 0,0 0 0,1-1-1,1-1 1,0 0 0,0-1-1,1 0 1,0-1 0,1-1 0,0 0-1,0-1 1,1-1 0,0-1 0,0 0-1,0-1 1,0-1 0,1 0 0,0-2-1,-1 0 1,1-1 0,0 0-1,-1-2 1,1 0 0,-1-1 0,1-1-1,-1 0 1,0-1 0,0-1 0,19-10-1,-11 1 245,-2-1-1,0 0 0,-1-2 1,-1-1-1,-1 0 0,0-1 0,-2-2 1,0 0-1,-2 0 0,0-2 1,-1 0-1,-2 0 0,13-32 1,-13 24 162,-1-1 0,-1 0 0,-2-1 0,-2 0 0,-1 0 1,-1-1-1,-2 1 0,-1-1 0,-2 0 0,-6-46 0,3 64-338,0 1-1,-1-1 1,-1 1-1,-1 0 1,0 0-1,-1 1 1,0 0-1,-1 0 0,-1 1 1,-1 0-1,0 0 1,-14-14-1,15 18-85,-2 0 0,1 1 1,-1 0-1,-1 1 0,0 1 0,0-1 0,0 2 0,-1 0 0,0 0 0,0 1 1,0 1-1,0 0 0,-1 1 0,-27-3 0,27 5-395,0 0-1,0 1 1,0 1 0,0 0-1,0 1 1,-21 6 0,26-5-591,0 0 1,0 1-1,1 0 0,0 0 1,-1 1-1,-10 9 0,3-1-5236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4:26.068"/>
    </inkml:context>
    <inkml:brush xml:id="br0">
      <inkml:brushProperty name="width" value="0.025" units="cm"/>
      <inkml:brushProperty name="height" value="0.025" units="cm"/>
    </inkml:brush>
  </inkml:definitions>
  <inkml:trace contextRef="#ctx0" brushRef="#br0">411 1 4164,'0'0'288,"-12"3"-26,-56 19 309,-71 34 0,128-51-539,-143 48 757,127-45-798,27-8 5,1 0 1,-1 0-1,0 0 1,0 0-1,0 0 1,1 0-1,-1 0 1,0 0-1,0 0 1,0 0-1,1 0 1,-1 0-1,0 1 0,0-1 1,0 0-1,0 0 1,1 0-1,-1 0 1,0 0-1,0 1 1,0-1-1,0 0 1,0 0-1,0 0 1,1 1-1,-1-1 1,0 0-1,0 0 1,0 0-1,0 1 1,0-1-1,0 0 1,0 0-1,0 0 1,0 1-1,0-1 1,0 0-1,0 0 1,0 1-1,0-1 1,0 0-1,0 0 1,0 0-1,0 1 1,-1-1-1,1 0 1,0 0-1,0 0 1,0 1-1,0-1 1,0 0-1,0 0 1,-1 0-1,1 0 1,0 0-1,0 1 0,0-1 1,0 0-1,-1 0 1,21 6 363,8-6 266,1-1 1,-1-2-1,0 0 1,34-10-1,112-37-291,-83 22-241,-54 16-59,-18 5 5,1 1 0,1 1 0,-1 1 0,40-4 0,-59 8-40,-1 0 0,1 0 0,-1 0 0,1 0 0,-1 0 0,1 0 0,-1 0 0,1 0 0,-1 0 0,1 0 0,-1 0 1,1 1-1,-1-1 0,0 0 0,1 0 0,-1 0 0,1 1 0,-1-1 0,1 0 0,-1 0 0,0 1 0,1-1 0,-1 0 0,0 1 0,1-1 1,-1 0-1,0 1 0,1-1 0,-1 1 0,0-1 0,0 1 0,1 0 0,-6 16 8,-20 12 35,9-20 106,1 0-1,-1-1 1,0-1-1,-1 0 1,0-1 0,0-1-1,0-1 1,0 0-1,-33 2 1,26-3-196,0 1-1,1 1 1,-1 1 0,-32 13-1,38-13-2487,4-5-2137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34:27.436"/>
    </inkml:context>
    <inkml:brush xml:id="br0">
      <inkml:brushProperty name="width" value="0.025" units="cm"/>
      <inkml:brushProperty name="height" value="0.025" units="cm"/>
    </inkml:brush>
  </inkml:definitions>
  <inkml:trace contextRef="#ctx0" brushRef="#br0">743 101 4869,'0'0'2060,"-10"-9"-896,-1-1-1005,0 1 0,0 0 0,-1 0 0,-1 1 0,1 1 0,-1 0-1,0 1 1,-1 0 0,1 1 0,-1 1 0,0 0 0,-28-4 0,25 9-106,0 0 1,1 1-1,-1 1 0,1 0 1,-1 2-1,1 0 0,0 0 1,1 2-1,0 0 0,0 0 1,0 2-1,-13 9 0,-11 10 16,2 1-1,0 2 0,-32 36 0,56-52 13,0 1 0,0 0 0,2 0 0,0 1-1,0 1 1,2 0 0,0 0 0,2 0 0,0 1 0,-8 32 0,8-12-80,1 0 1,3 1-1,0 0 1,5 55-1,-1-82-19,0 0 0,1 1 0,0-1 0,1 0 0,1-1 0,0 1 0,0 0 0,1-1 0,1 0-1,0 0 1,1-1 0,0 1 0,1-2 0,0 1 0,0-1 0,1 0 0,1-1 0,0 0 0,0 0 0,0-1 0,1 0 0,1-1 0,-1-1 0,1 1 0,0-2 0,0 0 0,1 0-1,-1-1 1,1-1 0,0 0 0,0-1 0,1 0 0,18 0 0,-10-3 92,-1-1 0,0 0 0,1-2 0,-1 0 0,0-1 0,-1-2 0,1 0-1,-1-1 1,-1-1 0,0-1 0,0 0 0,0-2 0,-2 0 0,23-19 0,-4-1 79,-1-1 0,-2-1 1,-1-3-1,-2 0 0,35-57 1,-48 68-16,-2-2 1,-1 0-1,-1-1 0,10-33 1,-19 48-51,0-1 1,0 0-1,-2 0 1,0 0-1,0 0 1,-2-1-1,0 1 1,0 0-1,-2-1 1,-4-20-1,4 29-63,0 1 0,0-1 0,-1 1 0,0 0 0,0 0 0,0 0 0,-1 0 0,0 1 0,0 0 0,0-1 0,-1 1 0,0 1 0,-10-9 0,6 7-15,-1 0 0,0 1 0,0 0 0,0 0 0,-1 1 0,1 0-1,-20-3 1,2 2-166,1 2 1,0 2-1,-1 0 0,1 1 0,0 2 0,-30 5 0,16 2-867,-53 19-1,9-3-1755,27-13-1550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11</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1840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6245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20</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5107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7563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3033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41</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42</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6.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78.png"/><Relationship Id="rId2" Type="http://schemas.openxmlformats.org/officeDocument/2006/relationships/notesSlide" Target="../notesSlides/notesSlide1.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77.png"/><Relationship Id="rId4" Type="http://schemas.openxmlformats.org/officeDocument/2006/relationships/image" Target="../media/image2740.png"/><Relationship Id="rId9" Type="http://schemas.openxmlformats.org/officeDocument/2006/relationships/customXml" Target="../ink/ink4.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13" Type="http://schemas.openxmlformats.org/officeDocument/2006/relationships/customXml" Target="../ink/ink1173.xml"/><Relationship Id="rId18" Type="http://schemas.openxmlformats.org/officeDocument/2006/relationships/image" Target="../media/image1430.png"/><Relationship Id="rId26" Type="http://schemas.openxmlformats.org/officeDocument/2006/relationships/image" Target="../media/image1434.png"/><Relationship Id="rId3" Type="http://schemas.openxmlformats.org/officeDocument/2006/relationships/customXml" Target="../ink/ink1168.xml"/><Relationship Id="rId21" Type="http://schemas.openxmlformats.org/officeDocument/2006/relationships/customXml" Target="../ink/ink1177.xml"/><Relationship Id="rId34" Type="http://schemas.openxmlformats.org/officeDocument/2006/relationships/image" Target="../media/image1438.png"/><Relationship Id="rId7" Type="http://schemas.openxmlformats.org/officeDocument/2006/relationships/customXml" Target="../ink/ink1170.xml"/><Relationship Id="rId12" Type="http://schemas.openxmlformats.org/officeDocument/2006/relationships/image" Target="../media/image1427.png"/><Relationship Id="rId17" Type="http://schemas.openxmlformats.org/officeDocument/2006/relationships/customXml" Target="../ink/ink1175.xml"/><Relationship Id="rId25" Type="http://schemas.openxmlformats.org/officeDocument/2006/relationships/customXml" Target="../ink/ink1179.xml"/><Relationship Id="rId33" Type="http://schemas.openxmlformats.org/officeDocument/2006/relationships/customXml" Target="../ink/ink1183.xml"/><Relationship Id="rId2" Type="http://schemas.openxmlformats.org/officeDocument/2006/relationships/notesSlide" Target="../notesSlides/notesSlide10.xml"/><Relationship Id="rId16" Type="http://schemas.openxmlformats.org/officeDocument/2006/relationships/image" Target="../media/image1429.png"/><Relationship Id="rId20" Type="http://schemas.openxmlformats.org/officeDocument/2006/relationships/image" Target="../media/image1431.png"/><Relationship Id="rId29" Type="http://schemas.openxmlformats.org/officeDocument/2006/relationships/customXml" Target="../ink/ink1181.xml"/><Relationship Id="rId1" Type="http://schemas.openxmlformats.org/officeDocument/2006/relationships/slideLayout" Target="../slideLayouts/slideLayout7.xml"/><Relationship Id="rId6" Type="http://schemas.openxmlformats.org/officeDocument/2006/relationships/image" Target="../media/image1424.png"/><Relationship Id="rId11" Type="http://schemas.openxmlformats.org/officeDocument/2006/relationships/customXml" Target="../ink/ink1172.xml"/><Relationship Id="rId24" Type="http://schemas.openxmlformats.org/officeDocument/2006/relationships/image" Target="../media/image1433.png"/><Relationship Id="rId32" Type="http://schemas.openxmlformats.org/officeDocument/2006/relationships/image" Target="../media/image1437.png"/><Relationship Id="rId5" Type="http://schemas.openxmlformats.org/officeDocument/2006/relationships/customXml" Target="../ink/ink1169.xml"/><Relationship Id="rId15" Type="http://schemas.openxmlformats.org/officeDocument/2006/relationships/customXml" Target="../ink/ink1174.xml"/><Relationship Id="rId23" Type="http://schemas.openxmlformats.org/officeDocument/2006/relationships/customXml" Target="../ink/ink1178.xml"/><Relationship Id="rId28" Type="http://schemas.openxmlformats.org/officeDocument/2006/relationships/image" Target="../media/image1435.png"/><Relationship Id="rId36" Type="http://schemas.openxmlformats.org/officeDocument/2006/relationships/image" Target="../media/image1439.png"/><Relationship Id="rId10" Type="http://schemas.openxmlformats.org/officeDocument/2006/relationships/image" Target="../media/image1426.png"/><Relationship Id="rId19" Type="http://schemas.openxmlformats.org/officeDocument/2006/relationships/customXml" Target="../ink/ink1176.xml"/><Relationship Id="rId31" Type="http://schemas.openxmlformats.org/officeDocument/2006/relationships/customXml" Target="../ink/ink1182.xml"/><Relationship Id="rId4" Type="http://schemas.openxmlformats.org/officeDocument/2006/relationships/image" Target="../media/image1423.png"/><Relationship Id="rId9" Type="http://schemas.openxmlformats.org/officeDocument/2006/relationships/customXml" Target="../ink/ink1171.xml"/><Relationship Id="rId14" Type="http://schemas.openxmlformats.org/officeDocument/2006/relationships/image" Target="../media/image1428.png"/><Relationship Id="rId22" Type="http://schemas.openxmlformats.org/officeDocument/2006/relationships/image" Target="../media/image1432.png"/><Relationship Id="rId27" Type="http://schemas.openxmlformats.org/officeDocument/2006/relationships/customXml" Target="../ink/ink1180.xml"/><Relationship Id="rId30" Type="http://schemas.openxmlformats.org/officeDocument/2006/relationships/image" Target="../media/image1436.png"/><Relationship Id="rId35" Type="http://schemas.openxmlformats.org/officeDocument/2006/relationships/customXml" Target="../ink/ink1184.xml"/><Relationship Id="rId8" Type="http://schemas.openxmlformats.org/officeDocument/2006/relationships/image" Target="../media/image1425.png"/></Relationships>
</file>

<file path=ppt/slides/_rels/slide11.xml.rels><?xml version="1.0" encoding="UTF-8" standalone="yes"?>
<Relationships xmlns="http://schemas.openxmlformats.org/package/2006/relationships"><Relationship Id="rId26" Type="http://schemas.openxmlformats.org/officeDocument/2006/relationships/customXml" Target="../ink/ink1196.xml"/><Relationship Id="rId21" Type="http://schemas.openxmlformats.org/officeDocument/2006/relationships/image" Target="../media/image1449.png"/><Relationship Id="rId42" Type="http://schemas.openxmlformats.org/officeDocument/2006/relationships/customXml" Target="../ink/ink1204.xml"/><Relationship Id="rId47" Type="http://schemas.openxmlformats.org/officeDocument/2006/relationships/image" Target="../media/image1462.png"/><Relationship Id="rId63" Type="http://schemas.openxmlformats.org/officeDocument/2006/relationships/image" Target="../media/image1470.png"/><Relationship Id="rId68" Type="http://schemas.openxmlformats.org/officeDocument/2006/relationships/customXml" Target="../ink/ink1217.xml"/><Relationship Id="rId84" Type="http://schemas.openxmlformats.org/officeDocument/2006/relationships/customXml" Target="../ink/ink1225.xml"/><Relationship Id="rId89" Type="http://schemas.openxmlformats.org/officeDocument/2006/relationships/image" Target="../media/image1482.png"/><Relationship Id="rId16" Type="http://schemas.openxmlformats.org/officeDocument/2006/relationships/customXml" Target="../ink/ink1191.xml"/><Relationship Id="rId11" Type="http://schemas.openxmlformats.org/officeDocument/2006/relationships/image" Target="../media/image1444.png"/><Relationship Id="rId32" Type="http://schemas.openxmlformats.org/officeDocument/2006/relationships/customXml" Target="../ink/ink1199.xml"/><Relationship Id="rId37" Type="http://schemas.openxmlformats.org/officeDocument/2006/relationships/image" Target="../media/image1457.png"/><Relationship Id="rId53" Type="http://schemas.openxmlformats.org/officeDocument/2006/relationships/image" Target="../media/image1465.png"/><Relationship Id="rId58" Type="http://schemas.openxmlformats.org/officeDocument/2006/relationships/customXml" Target="../ink/ink1212.xml"/><Relationship Id="rId74" Type="http://schemas.openxmlformats.org/officeDocument/2006/relationships/customXml" Target="../ink/ink1220.xml"/><Relationship Id="rId79" Type="http://schemas.openxmlformats.org/officeDocument/2006/relationships/image" Target="../media/image1477.png"/><Relationship Id="rId5" Type="http://schemas.openxmlformats.org/officeDocument/2006/relationships/image" Target="../media/image1441.png"/><Relationship Id="rId90" Type="http://schemas.openxmlformats.org/officeDocument/2006/relationships/customXml" Target="../ink/ink1228.xml"/><Relationship Id="rId95" Type="http://schemas.openxmlformats.org/officeDocument/2006/relationships/image" Target="../media/image1485.png"/><Relationship Id="rId22" Type="http://schemas.openxmlformats.org/officeDocument/2006/relationships/customXml" Target="../ink/ink1194.xml"/><Relationship Id="rId27" Type="http://schemas.openxmlformats.org/officeDocument/2006/relationships/image" Target="../media/image1452.png"/><Relationship Id="rId43" Type="http://schemas.openxmlformats.org/officeDocument/2006/relationships/image" Target="../media/image1460.png"/><Relationship Id="rId48" Type="http://schemas.openxmlformats.org/officeDocument/2006/relationships/customXml" Target="../ink/ink1207.xml"/><Relationship Id="rId64" Type="http://schemas.openxmlformats.org/officeDocument/2006/relationships/customXml" Target="../ink/ink1215.xml"/><Relationship Id="rId69" Type="http://schemas.openxmlformats.org/officeDocument/2006/relationships/image" Target="../media/image1473.png"/><Relationship Id="rId80" Type="http://schemas.openxmlformats.org/officeDocument/2006/relationships/customXml" Target="../ink/ink1223.xml"/><Relationship Id="rId85" Type="http://schemas.openxmlformats.org/officeDocument/2006/relationships/image" Target="../media/image1480.png"/><Relationship Id="rId3" Type="http://schemas.openxmlformats.org/officeDocument/2006/relationships/image" Target="../media/image7.png"/><Relationship Id="rId12" Type="http://schemas.openxmlformats.org/officeDocument/2006/relationships/customXml" Target="../ink/ink1189.xml"/><Relationship Id="rId17" Type="http://schemas.openxmlformats.org/officeDocument/2006/relationships/image" Target="../media/image1447.png"/><Relationship Id="rId25" Type="http://schemas.openxmlformats.org/officeDocument/2006/relationships/image" Target="../media/image1451.png"/><Relationship Id="rId33" Type="http://schemas.openxmlformats.org/officeDocument/2006/relationships/image" Target="../media/image1455.png"/><Relationship Id="rId38" Type="http://schemas.openxmlformats.org/officeDocument/2006/relationships/customXml" Target="../ink/ink1202.xml"/><Relationship Id="rId46" Type="http://schemas.openxmlformats.org/officeDocument/2006/relationships/customXml" Target="../ink/ink1206.xml"/><Relationship Id="rId59" Type="http://schemas.openxmlformats.org/officeDocument/2006/relationships/image" Target="../media/image1468.png"/><Relationship Id="rId67" Type="http://schemas.openxmlformats.org/officeDocument/2006/relationships/image" Target="../media/image1472.png"/><Relationship Id="rId20" Type="http://schemas.openxmlformats.org/officeDocument/2006/relationships/customXml" Target="../ink/ink1193.xml"/><Relationship Id="rId41" Type="http://schemas.openxmlformats.org/officeDocument/2006/relationships/image" Target="../media/image1459.png"/><Relationship Id="rId54" Type="http://schemas.openxmlformats.org/officeDocument/2006/relationships/customXml" Target="../ink/ink1210.xml"/><Relationship Id="rId62" Type="http://schemas.openxmlformats.org/officeDocument/2006/relationships/customXml" Target="../ink/ink1214.xml"/><Relationship Id="rId70" Type="http://schemas.openxmlformats.org/officeDocument/2006/relationships/customXml" Target="../ink/ink1218.xml"/><Relationship Id="rId75" Type="http://schemas.openxmlformats.org/officeDocument/2006/relationships/image" Target="../media/image1197.png"/><Relationship Id="rId83" Type="http://schemas.openxmlformats.org/officeDocument/2006/relationships/image" Target="../media/image1479.png"/><Relationship Id="rId88" Type="http://schemas.openxmlformats.org/officeDocument/2006/relationships/customXml" Target="../ink/ink1227.xml"/><Relationship Id="rId91" Type="http://schemas.openxmlformats.org/officeDocument/2006/relationships/image" Target="../media/image1483.png"/><Relationship Id="rId96" Type="http://schemas.openxmlformats.org/officeDocument/2006/relationships/customXml" Target="../ink/ink1231.xml"/><Relationship Id="rId1" Type="http://schemas.openxmlformats.org/officeDocument/2006/relationships/slideLayout" Target="../slideLayouts/slideLayout7.xml"/><Relationship Id="rId6" Type="http://schemas.openxmlformats.org/officeDocument/2006/relationships/customXml" Target="../ink/ink1186.xml"/><Relationship Id="rId15" Type="http://schemas.openxmlformats.org/officeDocument/2006/relationships/image" Target="../media/image1446.png"/><Relationship Id="rId23" Type="http://schemas.openxmlformats.org/officeDocument/2006/relationships/image" Target="../media/image1450.png"/><Relationship Id="rId28" Type="http://schemas.openxmlformats.org/officeDocument/2006/relationships/customXml" Target="../ink/ink1197.xml"/><Relationship Id="rId36" Type="http://schemas.openxmlformats.org/officeDocument/2006/relationships/customXml" Target="../ink/ink1201.xml"/><Relationship Id="rId49" Type="http://schemas.openxmlformats.org/officeDocument/2006/relationships/image" Target="../media/image1463.png"/><Relationship Id="rId57" Type="http://schemas.openxmlformats.org/officeDocument/2006/relationships/image" Target="../media/image1467.png"/><Relationship Id="rId10" Type="http://schemas.openxmlformats.org/officeDocument/2006/relationships/customXml" Target="../ink/ink1188.xml"/><Relationship Id="rId31" Type="http://schemas.openxmlformats.org/officeDocument/2006/relationships/image" Target="../media/image1454.png"/><Relationship Id="rId44" Type="http://schemas.openxmlformats.org/officeDocument/2006/relationships/customXml" Target="../ink/ink1205.xml"/><Relationship Id="rId52" Type="http://schemas.openxmlformats.org/officeDocument/2006/relationships/customXml" Target="../ink/ink1209.xml"/><Relationship Id="rId60" Type="http://schemas.openxmlformats.org/officeDocument/2006/relationships/customXml" Target="../ink/ink1213.xml"/><Relationship Id="rId65" Type="http://schemas.openxmlformats.org/officeDocument/2006/relationships/image" Target="../media/image1471.png"/><Relationship Id="rId73" Type="http://schemas.openxmlformats.org/officeDocument/2006/relationships/image" Target="../media/image1475.png"/><Relationship Id="rId78" Type="http://schemas.openxmlformats.org/officeDocument/2006/relationships/customXml" Target="../ink/ink1222.xml"/><Relationship Id="rId81" Type="http://schemas.openxmlformats.org/officeDocument/2006/relationships/image" Target="../media/image1478.png"/><Relationship Id="rId86" Type="http://schemas.openxmlformats.org/officeDocument/2006/relationships/customXml" Target="../ink/ink1226.xml"/><Relationship Id="rId94" Type="http://schemas.openxmlformats.org/officeDocument/2006/relationships/customXml" Target="../ink/ink1230.xml"/><Relationship Id="rId99" Type="http://schemas.openxmlformats.org/officeDocument/2006/relationships/image" Target="../media/image1487.png"/><Relationship Id="rId4" Type="http://schemas.openxmlformats.org/officeDocument/2006/relationships/customXml" Target="../ink/ink1185.xml"/><Relationship Id="rId9" Type="http://schemas.openxmlformats.org/officeDocument/2006/relationships/image" Target="../media/image1443.png"/><Relationship Id="rId13" Type="http://schemas.openxmlformats.org/officeDocument/2006/relationships/image" Target="../media/image1445.png"/><Relationship Id="rId18" Type="http://schemas.openxmlformats.org/officeDocument/2006/relationships/customXml" Target="../ink/ink1192.xml"/><Relationship Id="rId39" Type="http://schemas.openxmlformats.org/officeDocument/2006/relationships/image" Target="../media/image1458.png"/><Relationship Id="rId34" Type="http://schemas.openxmlformats.org/officeDocument/2006/relationships/customXml" Target="../ink/ink1200.xml"/><Relationship Id="rId50" Type="http://schemas.openxmlformats.org/officeDocument/2006/relationships/customXml" Target="../ink/ink1208.xml"/><Relationship Id="rId55" Type="http://schemas.openxmlformats.org/officeDocument/2006/relationships/image" Target="../media/image1466.png"/><Relationship Id="rId76" Type="http://schemas.openxmlformats.org/officeDocument/2006/relationships/customXml" Target="../ink/ink1221.xml"/><Relationship Id="rId97" Type="http://schemas.openxmlformats.org/officeDocument/2006/relationships/image" Target="../media/image1486.png"/><Relationship Id="rId7" Type="http://schemas.openxmlformats.org/officeDocument/2006/relationships/image" Target="../media/image1442.png"/><Relationship Id="rId71" Type="http://schemas.openxmlformats.org/officeDocument/2006/relationships/image" Target="../media/image1474.png"/><Relationship Id="rId92" Type="http://schemas.openxmlformats.org/officeDocument/2006/relationships/customXml" Target="../ink/ink1229.xml"/><Relationship Id="rId2" Type="http://schemas.openxmlformats.org/officeDocument/2006/relationships/notesSlide" Target="../notesSlides/notesSlide11.xml"/><Relationship Id="rId29" Type="http://schemas.openxmlformats.org/officeDocument/2006/relationships/image" Target="../media/image1453.png"/><Relationship Id="rId24" Type="http://schemas.openxmlformats.org/officeDocument/2006/relationships/customXml" Target="../ink/ink1195.xml"/><Relationship Id="rId40" Type="http://schemas.openxmlformats.org/officeDocument/2006/relationships/customXml" Target="../ink/ink1203.xml"/><Relationship Id="rId45" Type="http://schemas.openxmlformats.org/officeDocument/2006/relationships/image" Target="../media/image1461.png"/><Relationship Id="rId66" Type="http://schemas.openxmlformats.org/officeDocument/2006/relationships/customXml" Target="../ink/ink1216.xml"/><Relationship Id="rId87" Type="http://schemas.openxmlformats.org/officeDocument/2006/relationships/image" Target="../media/image1481.png"/><Relationship Id="rId61" Type="http://schemas.openxmlformats.org/officeDocument/2006/relationships/image" Target="../media/image1469.png"/><Relationship Id="rId82" Type="http://schemas.openxmlformats.org/officeDocument/2006/relationships/customXml" Target="../ink/ink1224.xml"/><Relationship Id="rId19" Type="http://schemas.openxmlformats.org/officeDocument/2006/relationships/image" Target="../media/image1448.png"/><Relationship Id="rId14" Type="http://schemas.openxmlformats.org/officeDocument/2006/relationships/customXml" Target="../ink/ink1190.xml"/><Relationship Id="rId30" Type="http://schemas.openxmlformats.org/officeDocument/2006/relationships/customXml" Target="../ink/ink1198.xml"/><Relationship Id="rId35" Type="http://schemas.openxmlformats.org/officeDocument/2006/relationships/image" Target="../media/image1456.png"/><Relationship Id="rId56" Type="http://schemas.openxmlformats.org/officeDocument/2006/relationships/customXml" Target="../ink/ink1211.xml"/><Relationship Id="rId77" Type="http://schemas.openxmlformats.org/officeDocument/2006/relationships/image" Target="../media/image1476.png"/><Relationship Id="rId8" Type="http://schemas.openxmlformats.org/officeDocument/2006/relationships/customXml" Target="../ink/ink1187.xml"/><Relationship Id="rId51" Type="http://schemas.openxmlformats.org/officeDocument/2006/relationships/image" Target="../media/image1464.png"/><Relationship Id="rId72" Type="http://schemas.openxmlformats.org/officeDocument/2006/relationships/customXml" Target="../ink/ink1219.xml"/><Relationship Id="rId93" Type="http://schemas.openxmlformats.org/officeDocument/2006/relationships/image" Target="../media/image1484.png"/><Relationship Id="rId98" Type="http://schemas.openxmlformats.org/officeDocument/2006/relationships/customXml" Target="../ink/ink1232.xml"/></Relationships>
</file>

<file path=ppt/slides/_rels/slide12.xml.rels><?xml version="1.0" encoding="UTF-8" standalone="yes"?>
<Relationships xmlns="http://schemas.openxmlformats.org/package/2006/relationships"><Relationship Id="rId26" Type="http://schemas.openxmlformats.org/officeDocument/2006/relationships/image" Target="../media/image1499.png"/><Relationship Id="rId21" Type="http://schemas.openxmlformats.org/officeDocument/2006/relationships/customXml" Target="../ink/ink1242.xml"/><Relationship Id="rId42" Type="http://schemas.openxmlformats.org/officeDocument/2006/relationships/image" Target="../media/image1507.png"/><Relationship Id="rId47" Type="http://schemas.openxmlformats.org/officeDocument/2006/relationships/customXml" Target="../ink/ink1255.xml"/><Relationship Id="rId63" Type="http://schemas.openxmlformats.org/officeDocument/2006/relationships/customXml" Target="../ink/ink1263.xml"/><Relationship Id="rId68" Type="http://schemas.openxmlformats.org/officeDocument/2006/relationships/image" Target="../media/image1520.png"/><Relationship Id="rId84" Type="http://schemas.openxmlformats.org/officeDocument/2006/relationships/image" Target="../media/image1528.png"/><Relationship Id="rId89" Type="http://schemas.openxmlformats.org/officeDocument/2006/relationships/customXml" Target="../ink/ink1276.xml"/><Relationship Id="rId16" Type="http://schemas.openxmlformats.org/officeDocument/2006/relationships/image" Target="../media/image1494.png"/><Relationship Id="rId107" Type="http://schemas.openxmlformats.org/officeDocument/2006/relationships/customXml" Target="../ink/ink1285.xml"/><Relationship Id="rId11" Type="http://schemas.openxmlformats.org/officeDocument/2006/relationships/customXml" Target="../ink/ink1237.xml"/><Relationship Id="rId32" Type="http://schemas.openxmlformats.org/officeDocument/2006/relationships/image" Target="../media/image1502.png"/><Relationship Id="rId37" Type="http://schemas.openxmlformats.org/officeDocument/2006/relationships/customXml" Target="../ink/ink1250.xml"/><Relationship Id="rId53" Type="http://schemas.openxmlformats.org/officeDocument/2006/relationships/customXml" Target="../ink/ink1258.xml"/><Relationship Id="rId58" Type="http://schemas.openxmlformats.org/officeDocument/2006/relationships/image" Target="../media/image1515.png"/><Relationship Id="rId74" Type="http://schemas.openxmlformats.org/officeDocument/2006/relationships/image" Target="../media/image1523.png"/><Relationship Id="rId79" Type="http://schemas.openxmlformats.org/officeDocument/2006/relationships/customXml" Target="../ink/ink1271.xml"/><Relationship Id="rId102" Type="http://schemas.openxmlformats.org/officeDocument/2006/relationships/image" Target="../media/image1537.png"/><Relationship Id="rId5" Type="http://schemas.openxmlformats.org/officeDocument/2006/relationships/customXml" Target="../ink/ink1234.xml"/><Relationship Id="rId90" Type="http://schemas.openxmlformats.org/officeDocument/2006/relationships/image" Target="../media/image1531.png"/><Relationship Id="rId95" Type="http://schemas.openxmlformats.org/officeDocument/2006/relationships/customXml" Target="../ink/ink1279.xml"/><Relationship Id="rId22" Type="http://schemas.openxmlformats.org/officeDocument/2006/relationships/image" Target="../media/image1497.png"/><Relationship Id="rId27" Type="http://schemas.openxmlformats.org/officeDocument/2006/relationships/customXml" Target="../ink/ink1245.xml"/><Relationship Id="rId43" Type="http://schemas.openxmlformats.org/officeDocument/2006/relationships/customXml" Target="../ink/ink1253.xml"/><Relationship Id="rId48" Type="http://schemas.openxmlformats.org/officeDocument/2006/relationships/image" Target="../media/image1510.png"/><Relationship Id="rId64" Type="http://schemas.openxmlformats.org/officeDocument/2006/relationships/image" Target="../media/image1518.png"/><Relationship Id="rId69" Type="http://schemas.openxmlformats.org/officeDocument/2006/relationships/customXml" Target="../ink/ink1266.xml"/><Relationship Id="rId80" Type="http://schemas.openxmlformats.org/officeDocument/2006/relationships/image" Target="../media/image1526.png"/><Relationship Id="rId85" Type="http://schemas.openxmlformats.org/officeDocument/2006/relationships/customXml" Target="../ink/ink1274.xml"/><Relationship Id="rId12" Type="http://schemas.openxmlformats.org/officeDocument/2006/relationships/image" Target="../media/image1492.png"/><Relationship Id="rId17" Type="http://schemas.openxmlformats.org/officeDocument/2006/relationships/customXml" Target="../ink/ink1240.xml"/><Relationship Id="rId33" Type="http://schemas.openxmlformats.org/officeDocument/2006/relationships/customXml" Target="../ink/ink1248.xml"/><Relationship Id="rId38" Type="http://schemas.openxmlformats.org/officeDocument/2006/relationships/image" Target="../media/image1505.png"/><Relationship Id="rId59" Type="http://schemas.openxmlformats.org/officeDocument/2006/relationships/customXml" Target="../ink/ink1261.xml"/><Relationship Id="rId103" Type="http://schemas.openxmlformats.org/officeDocument/2006/relationships/customXml" Target="../ink/ink1283.xml"/><Relationship Id="rId108" Type="http://schemas.openxmlformats.org/officeDocument/2006/relationships/image" Target="../media/image1540.png"/><Relationship Id="rId20" Type="http://schemas.openxmlformats.org/officeDocument/2006/relationships/image" Target="../media/image1496.png"/><Relationship Id="rId41" Type="http://schemas.openxmlformats.org/officeDocument/2006/relationships/customXml" Target="../ink/ink1252.xml"/><Relationship Id="rId54" Type="http://schemas.openxmlformats.org/officeDocument/2006/relationships/image" Target="../media/image1513.png"/><Relationship Id="rId62" Type="http://schemas.openxmlformats.org/officeDocument/2006/relationships/image" Target="../media/image1517.png"/><Relationship Id="rId70" Type="http://schemas.openxmlformats.org/officeDocument/2006/relationships/image" Target="../media/image1521.png"/><Relationship Id="rId75" Type="http://schemas.openxmlformats.org/officeDocument/2006/relationships/customXml" Target="../ink/ink1269.xml"/><Relationship Id="rId83" Type="http://schemas.openxmlformats.org/officeDocument/2006/relationships/customXml" Target="../ink/ink1273.xml"/><Relationship Id="rId88" Type="http://schemas.openxmlformats.org/officeDocument/2006/relationships/image" Target="../media/image1530.png"/><Relationship Id="rId91" Type="http://schemas.openxmlformats.org/officeDocument/2006/relationships/customXml" Target="../ink/ink1277.xml"/><Relationship Id="rId96" Type="http://schemas.openxmlformats.org/officeDocument/2006/relationships/image" Target="../media/image1534.png"/><Relationship Id="rId1" Type="http://schemas.openxmlformats.org/officeDocument/2006/relationships/slideLayout" Target="../slideLayouts/slideLayout7.xml"/><Relationship Id="rId6" Type="http://schemas.openxmlformats.org/officeDocument/2006/relationships/image" Target="../media/image1489.png"/><Relationship Id="rId15" Type="http://schemas.openxmlformats.org/officeDocument/2006/relationships/customXml" Target="../ink/ink1239.xml"/><Relationship Id="rId23" Type="http://schemas.openxmlformats.org/officeDocument/2006/relationships/customXml" Target="../ink/ink1243.xml"/><Relationship Id="rId28" Type="http://schemas.openxmlformats.org/officeDocument/2006/relationships/image" Target="../media/image1500.png"/><Relationship Id="rId36" Type="http://schemas.openxmlformats.org/officeDocument/2006/relationships/image" Target="../media/image1504.png"/><Relationship Id="rId49" Type="http://schemas.openxmlformats.org/officeDocument/2006/relationships/customXml" Target="../ink/ink1256.xml"/><Relationship Id="rId57" Type="http://schemas.openxmlformats.org/officeDocument/2006/relationships/customXml" Target="../ink/ink1260.xml"/><Relationship Id="rId106" Type="http://schemas.openxmlformats.org/officeDocument/2006/relationships/image" Target="../media/image1539.png"/><Relationship Id="rId10" Type="http://schemas.openxmlformats.org/officeDocument/2006/relationships/image" Target="../media/image1491.png"/><Relationship Id="rId31" Type="http://schemas.openxmlformats.org/officeDocument/2006/relationships/customXml" Target="../ink/ink1247.xml"/><Relationship Id="rId44" Type="http://schemas.openxmlformats.org/officeDocument/2006/relationships/image" Target="../media/image1508.png"/><Relationship Id="rId52" Type="http://schemas.openxmlformats.org/officeDocument/2006/relationships/image" Target="../media/image1512.png"/><Relationship Id="rId60" Type="http://schemas.openxmlformats.org/officeDocument/2006/relationships/image" Target="../media/image1516.png"/><Relationship Id="rId65" Type="http://schemas.openxmlformats.org/officeDocument/2006/relationships/customXml" Target="../ink/ink1264.xml"/><Relationship Id="rId73" Type="http://schemas.openxmlformats.org/officeDocument/2006/relationships/customXml" Target="../ink/ink1268.xml"/><Relationship Id="rId78" Type="http://schemas.openxmlformats.org/officeDocument/2006/relationships/image" Target="../media/image1525.png"/><Relationship Id="rId81" Type="http://schemas.openxmlformats.org/officeDocument/2006/relationships/customXml" Target="../ink/ink1272.xml"/><Relationship Id="rId86" Type="http://schemas.openxmlformats.org/officeDocument/2006/relationships/image" Target="../media/image1529.png"/><Relationship Id="rId94" Type="http://schemas.openxmlformats.org/officeDocument/2006/relationships/image" Target="../media/image1533.png"/><Relationship Id="rId99" Type="http://schemas.openxmlformats.org/officeDocument/2006/relationships/customXml" Target="../ink/ink1281.xml"/><Relationship Id="rId101" Type="http://schemas.openxmlformats.org/officeDocument/2006/relationships/customXml" Target="../ink/ink1282.xml"/><Relationship Id="rId4" Type="http://schemas.openxmlformats.org/officeDocument/2006/relationships/image" Target="../media/image1488.png"/><Relationship Id="rId9" Type="http://schemas.openxmlformats.org/officeDocument/2006/relationships/customXml" Target="../ink/ink1236.xml"/><Relationship Id="rId13" Type="http://schemas.openxmlformats.org/officeDocument/2006/relationships/customXml" Target="../ink/ink1238.xml"/><Relationship Id="rId18" Type="http://schemas.openxmlformats.org/officeDocument/2006/relationships/image" Target="../media/image1495.png"/><Relationship Id="rId39" Type="http://schemas.openxmlformats.org/officeDocument/2006/relationships/customXml" Target="../ink/ink1251.xml"/><Relationship Id="rId34" Type="http://schemas.openxmlformats.org/officeDocument/2006/relationships/image" Target="../media/image1503.png"/><Relationship Id="rId50" Type="http://schemas.openxmlformats.org/officeDocument/2006/relationships/image" Target="../media/image1511.png"/><Relationship Id="rId55" Type="http://schemas.openxmlformats.org/officeDocument/2006/relationships/customXml" Target="../ink/ink1259.xml"/><Relationship Id="rId76" Type="http://schemas.openxmlformats.org/officeDocument/2006/relationships/image" Target="../media/image1524.png"/><Relationship Id="rId97" Type="http://schemas.openxmlformats.org/officeDocument/2006/relationships/customXml" Target="../ink/ink1280.xml"/><Relationship Id="rId104" Type="http://schemas.openxmlformats.org/officeDocument/2006/relationships/image" Target="../media/image1538.png"/><Relationship Id="rId7" Type="http://schemas.openxmlformats.org/officeDocument/2006/relationships/customXml" Target="../ink/ink1235.xml"/><Relationship Id="rId71" Type="http://schemas.openxmlformats.org/officeDocument/2006/relationships/customXml" Target="../ink/ink1267.xml"/><Relationship Id="rId92" Type="http://schemas.openxmlformats.org/officeDocument/2006/relationships/image" Target="../media/image1532.png"/><Relationship Id="rId2" Type="http://schemas.openxmlformats.org/officeDocument/2006/relationships/notesSlide" Target="../notesSlides/notesSlide12.xml"/><Relationship Id="rId29" Type="http://schemas.openxmlformats.org/officeDocument/2006/relationships/customXml" Target="../ink/ink1246.xml"/><Relationship Id="rId24" Type="http://schemas.openxmlformats.org/officeDocument/2006/relationships/image" Target="../media/image1498.png"/><Relationship Id="rId40" Type="http://schemas.openxmlformats.org/officeDocument/2006/relationships/image" Target="../media/image1506.png"/><Relationship Id="rId45" Type="http://schemas.openxmlformats.org/officeDocument/2006/relationships/customXml" Target="../ink/ink1254.xml"/><Relationship Id="rId66" Type="http://schemas.openxmlformats.org/officeDocument/2006/relationships/image" Target="../media/image1519.png"/><Relationship Id="rId87" Type="http://schemas.openxmlformats.org/officeDocument/2006/relationships/customXml" Target="../ink/ink1275.xml"/><Relationship Id="rId61" Type="http://schemas.openxmlformats.org/officeDocument/2006/relationships/customXml" Target="../ink/ink1262.xml"/><Relationship Id="rId82" Type="http://schemas.openxmlformats.org/officeDocument/2006/relationships/image" Target="../media/image1527.png"/><Relationship Id="rId19" Type="http://schemas.openxmlformats.org/officeDocument/2006/relationships/customXml" Target="../ink/ink1241.xml"/><Relationship Id="rId14" Type="http://schemas.openxmlformats.org/officeDocument/2006/relationships/image" Target="../media/image1493.png"/><Relationship Id="rId30" Type="http://schemas.openxmlformats.org/officeDocument/2006/relationships/image" Target="../media/image1501.png"/><Relationship Id="rId35" Type="http://schemas.openxmlformats.org/officeDocument/2006/relationships/customXml" Target="../ink/ink1249.xml"/><Relationship Id="rId56" Type="http://schemas.openxmlformats.org/officeDocument/2006/relationships/image" Target="../media/image1514.png"/><Relationship Id="rId77" Type="http://schemas.openxmlformats.org/officeDocument/2006/relationships/customXml" Target="../ink/ink1270.xml"/><Relationship Id="rId100" Type="http://schemas.openxmlformats.org/officeDocument/2006/relationships/image" Target="../media/image1536.png"/><Relationship Id="rId105" Type="http://schemas.openxmlformats.org/officeDocument/2006/relationships/customXml" Target="../ink/ink1284.xml"/><Relationship Id="rId8" Type="http://schemas.openxmlformats.org/officeDocument/2006/relationships/image" Target="../media/image1490.png"/><Relationship Id="rId51" Type="http://schemas.openxmlformats.org/officeDocument/2006/relationships/customXml" Target="../ink/ink1257.xml"/><Relationship Id="rId72" Type="http://schemas.openxmlformats.org/officeDocument/2006/relationships/image" Target="../media/image1522.png"/><Relationship Id="rId93" Type="http://schemas.openxmlformats.org/officeDocument/2006/relationships/customXml" Target="../ink/ink1278.xml"/><Relationship Id="rId98" Type="http://schemas.openxmlformats.org/officeDocument/2006/relationships/image" Target="../media/image1535.png"/><Relationship Id="rId3" Type="http://schemas.openxmlformats.org/officeDocument/2006/relationships/customXml" Target="../ink/ink1233.xml"/><Relationship Id="rId25" Type="http://schemas.openxmlformats.org/officeDocument/2006/relationships/customXml" Target="../ink/ink1244.xml"/><Relationship Id="rId46" Type="http://schemas.openxmlformats.org/officeDocument/2006/relationships/image" Target="../media/image1509.png"/><Relationship Id="rId67" Type="http://schemas.openxmlformats.org/officeDocument/2006/relationships/customXml" Target="../ink/ink1265.xml"/></Relationships>
</file>

<file path=ppt/slides/_rels/slide13.xml.rels><?xml version="1.0" encoding="UTF-8" standalone="yes"?>
<Relationships xmlns="http://schemas.openxmlformats.org/package/2006/relationships"><Relationship Id="rId8" Type="http://schemas.openxmlformats.org/officeDocument/2006/relationships/image" Target="../media/image1543.png"/><Relationship Id="rId3" Type="http://schemas.openxmlformats.org/officeDocument/2006/relationships/customXml" Target="../ink/ink1286.xml"/><Relationship Id="rId7" Type="http://schemas.openxmlformats.org/officeDocument/2006/relationships/customXml" Target="../ink/ink128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42.png"/><Relationship Id="rId5" Type="http://schemas.openxmlformats.org/officeDocument/2006/relationships/customXml" Target="../ink/ink1287.xml"/><Relationship Id="rId10" Type="http://schemas.openxmlformats.org/officeDocument/2006/relationships/image" Target="../media/image1544.png"/><Relationship Id="rId4" Type="http://schemas.openxmlformats.org/officeDocument/2006/relationships/image" Target="../media/image1541.png"/><Relationship Id="rId9" Type="http://schemas.openxmlformats.org/officeDocument/2006/relationships/customXml" Target="../ink/ink1289.xml"/></Relationships>
</file>

<file path=ppt/slides/_rels/slide14.xml.rels><?xml version="1.0" encoding="UTF-8" standalone="yes"?>
<Relationships xmlns="http://schemas.openxmlformats.org/package/2006/relationships"><Relationship Id="rId8" Type="http://schemas.openxmlformats.org/officeDocument/2006/relationships/image" Target="../media/image1547.png"/><Relationship Id="rId3" Type="http://schemas.openxmlformats.org/officeDocument/2006/relationships/customXml" Target="../ink/ink1290.xml"/><Relationship Id="rId7" Type="http://schemas.openxmlformats.org/officeDocument/2006/relationships/customXml" Target="../ink/ink1292.xml"/><Relationship Id="rId12" Type="http://schemas.openxmlformats.org/officeDocument/2006/relationships/image" Target="../media/image154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46.png"/><Relationship Id="rId11" Type="http://schemas.openxmlformats.org/officeDocument/2006/relationships/customXml" Target="../ink/ink1294.xml"/><Relationship Id="rId5" Type="http://schemas.openxmlformats.org/officeDocument/2006/relationships/customXml" Target="../ink/ink1291.xml"/><Relationship Id="rId10" Type="http://schemas.openxmlformats.org/officeDocument/2006/relationships/image" Target="../media/image1548.png"/><Relationship Id="rId4" Type="http://schemas.openxmlformats.org/officeDocument/2006/relationships/image" Target="../media/image1545.png"/><Relationship Id="rId9" Type="http://schemas.openxmlformats.org/officeDocument/2006/relationships/customXml" Target="../ink/ink1293.xml"/></Relationships>
</file>

<file path=ppt/slides/_rels/slide15.xml.rels><?xml version="1.0" encoding="UTF-8" standalone="yes"?>
<Relationships xmlns="http://schemas.openxmlformats.org/package/2006/relationships"><Relationship Id="rId26" Type="http://schemas.openxmlformats.org/officeDocument/2006/relationships/image" Target="../media/image1561.png"/><Relationship Id="rId21" Type="http://schemas.openxmlformats.org/officeDocument/2006/relationships/customXml" Target="../ink/ink1304.xml"/><Relationship Id="rId42" Type="http://schemas.openxmlformats.org/officeDocument/2006/relationships/image" Target="../media/image1569.png"/><Relationship Id="rId47" Type="http://schemas.openxmlformats.org/officeDocument/2006/relationships/customXml" Target="../ink/ink1317.xml"/><Relationship Id="rId63" Type="http://schemas.openxmlformats.org/officeDocument/2006/relationships/customXml" Target="../ink/ink1325.xml"/><Relationship Id="rId68" Type="http://schemas.openxmlformats.org/officeDocument/2006/relationships/image" Target="../media/image1582.png"/><Relationship Id="rId84" Type="http://schemas.openxmlformats.org/officeDocument/2006/relationships/image" Target="../media/image1590.png"/><Relationship Id="rId89" Type="http://schemas.openxmlformats.org/officeDocument/2006/relationships/customXml" Target="../ink/ink1338.xml"/><Relationship Id="rId16" Type="http://schemas.openxmlformats.org/officeDocument/2006/relationships/image" Target="../media/image1556.png"/><Relationship Id="rId11" Type="http://schemas.openxmlformats.org/officeDocument/2006/relationships/customXml" Target="../ink/ink1299.xml"/><Relationship Id="rId32" Type="http://schemas.openxmlformats.org/officeDocument/2006/relationships/image" Target="../media/image1564.png"/><Relationship Id="rId37" Type="http://schemas.openxmlformats.org/officeDocument/2006/relationships/customXml" Target="../ink/ink1312.xml"/><Relationship Id="rId53" Type="http://schemas.openxmlformats.org/officeDocument/2006/relationships/customXml" Target="../ink/ink1320.xml"/><Relationship Id="rId58" Type="http://schemas.openxmlformats.org/officeDocument/2006/relationships/image" Target="../media/image1577.png"/><Relationship Id="rId74" Type="http://schemas.openxmlformats.org/officeDocument/2006/relationships/image" Target="../media/image1585.png"/><Relationship Id="rId79" Type="http://schemas.openxmlformats.org/officeDocument/2006/relationships/customXml" Target="../ink/ink1333.xml"/><Relationship Id="rId102" Type="http://schemas.openxmlformats.org/officeDocument/2006/relationships/image" Target="../media/image1599.png"/><Relationship Id="rId5" Type="http://schemas.openxmlformats.org/officeDocument/2006/relationships/customXml" Target="../ink/ink1296.xml"/><Relationship Id="rId90" Type="http://schemas.openxmlformats.org/officeDocument/2006/relationships/image" Target="../media/image1593.png"/><Relationship Id="rId95" Type="http://schemas.openxmlformats.org/officeDocument/2006/relationships/customXml" Target="../ink/ink1341.xml"/><Relationship Id="rId22" Type="http://schemas.openxmlformats.org/officeDocument/2006/relationships/image" Target="../media/image1559.png"/><Relationship Id="rId27" Type="http://schemas.openxmlformats.org/officeDocument/2006/relationships/customXml" Target="../ink/ink1307.xml"/><Relationship Id="rId43" Type="http://schemas.openxmlformats.org/officeDocument/2006/relationships/customXml" Target="../ink/ink1315.xml"/><Relationship Id="rId48" Type="http://schemas.openxmlformats.org/officeDocument/2006/relationships/image" Target="../media/image1572.png"/><Relationship Id="rId64" Type="http://schemas.openxmlformats.org/officeDocument/2006/relationships/image" Target="../media/image1580.png"/><Relationship Id="rId69" Type="http://schemas.openxmlformats.org/officeDocument/2006/relationships/customXml" Target="../ink/ink1328.xml"/><Relationship Id="rId80" Type="http://schemas.openxmlformats.org/officeDocument/2006/relationships/image" Target="../media/image1588.png"/><Relationship Id="rId85" Type="http://schemas.openxmlformats.org/officeDocument/2006/relationships/customXml" Target="../ink/ink1336.xml"/><Relationship Id="rId12" Type="http://schemas.openxmlformats.org/officeDocument/2006/relationships/image" Target="../media/image1554.png"/><Relationship Id="rId17" Type="http://schemas.openxmlformats.org/officeDocument/2006/relationships/customXml" Target="../ink/ink1302.xml"/><Relationship Id="rId25" Type="http://schemas.openxmlformats.org/officeDocument/2006/relationships/customXml" Target="../ink/ink1306.xml"/><Relationship Id="rId33" Type="http://schemas.openxmlformats.org/officeDocument/2006/relationships/customXml" Target="../ink/ink1310.xml"/><Relationship Id="rId38" Type="http://schemas.openxmlformats.org/officeDocument/2006/relationships/image" Target="../media/image1567.png"/><Relationship Id="rId46" Type="http://schemas.openxmlformats.org/officeDocument/2006/relationships/image" Target="../media/image1571.png"/><Relationship Id="rId59" Type="http://schemas.openxmlformats.org/officeDocument/2006/relationships/customXml" Target="../ink/ink1323.xml"/><Relationship Id="rId67" Type="http://schemas.openxmlformats.org/officeDocument/2006/relationships/customXml" Target="../ink/ink1327.xml"/><Relationship Id="rId20" Type="http://schemas.openxmlformats.org/officeDocument/2006/relationships/image" Target="../media/image1558.png"/><Relationship Id="rId41" Type="http://schemas.openxmlformats.org/officeDocument/2006/relationships/customXml" Target="../ink/ink1314.xml"/><Relationship Id="rId54" Type="http://schemas.openxmlformats.org/officeDocument/2006/relationships/image" Target="../media/image1575.png"/><Relationship Id="rId62" Type="http://schemas.openxmlformats.org/officeDocument/2006/relationships/image" Target="../media/image1579.png"/><Relationship Id="rId70" Type="http://schemas.openxmlformats.org/officeDocument/2006/relationships/image" Target="../media/image1583.png"/><Relationship Id="rId75" Type="http://schemas.openxmlformats.org/officeDocument/2006/relationships/customXml" Target="../ink/ink1331.xml"/><Relationship Id="rId83" Type="http://schemas.openxmlformats.org/officeDocument/2006/relationships/customXml" Target="../ink/ink1335.xml"/><Relationship Id="rId88" Type="http://schemas.openxmlformats.org/officeDocument/2006/relationships/image" Target="../media/image1592.png"/><Relationship Id="rId91" Type="http://schemas.openxmlformats.org/officeDocument/2006/relationships/customXml" Target="../ink/ink1339.xml"/><Relationship Id="rId96" Type="http://schemas.openxmlformats.org/officeDocument/2006/relationships/image" Target="../media/image1596.png"/><Relationship Id="rId1" Type="http://schemas.openxmlformats.org/officeDocument/2006/relationships/slideLayout" Target="../slideLayouts/slideLayout7.xml"/><Relationship Id="rId6" Type="http://schemas.openxmlformats.org/officeDocument/2006/relationships/image" Target="../media/image1551.png"/><Relationship Id="rId15" Type="http://schemas.openxmlformats.org/officeDocument/2006/relationships/customXml" Target="../ink/ink1301.xml"/><Relationship Id="rId23" Type="http://schemas.openxmlformats.org/officeDocument/2006/relationships/customXml" Target="../ink/ink1305.xml"/><Relationship Id="rId28" Type="http://schemas.openxmlformats.org/officeDocument/2006/relationships/image" Target="../media/image1562.png"/><Relationship Id="rId36" Type="http://schemas.openxmlformats.org/officeDocument/2006/relationships/image" Target="../media/image1566.png"/><Relationship Id="rId49" Type="http://schemas.openxmlformats.org/officeDocument/2006/relationships/customXml" Target="../ink/ink1318.xml"/><Relationship Id="rId57" Type="http://schemas.openxmlformats.org/officeDocument/2006/relationships/customXml" Target="../ink/ink1322.xml"/><Relationship Id="rId10" Type="http://schemas.openxmlformats.org/officeDocument/2006/relationships/image" Target="../media/image1553.png"/><Relationship Id="rId31" Type="http://schemas.openxmlformats.org/officeDocument/2006/relationships/customXml" Target="../ink/ink1309.xml"/><Relationship Id="rId44" Type="http://schemas.openxmlformats.org/officeDocument/2006/relationships/image" Target="../media/image1570.png"/><Relationship Id="rId52" Type="http://schemas.openxmlformats.org/officeDocument/2006/relationships/image" Target="../media/image1574.png"/><Relationship Id="rId60" Type="http://schemas.openxmlformats.org/officeDocument/2006/relationships/image" Target="../media/image1578.png"/><Relationship Id="rId65" Type="http://schemas.openxmlformats.org/officeDocument/2006/relationships/customXml" Target="../ink/ink1326.xml"/><Relationship Id="rId73" Type="http://schemas.openxmlformats.org/officeDocument/2006/relationships/customXml" Target="../ink/ink1330.xml"/><Relationship Id="rId78" Type="http://schemas.openxmlformats.org/officeDocument/2006/relationships/image" Target="../media/image1587.png"/><Relationship Id="rId81" Type="http://schemas.openxmlformats.org/officeDocument/2006/relationships/customXml" Target="../ink/ink1334.xml"/><Relationship Id="rId86" Type="http://schemas.openxmlformats.org/officeDocument/2006/relationships/image" Target="../media/image1591.png"/><Relationship Id="rId94" Type="http://schemas.openxmlformats.org/officeDocument/2006/relationships/image" Target="../media/image1595.png"/><Relationship Id="rId99" Type="http://schemas.openxmlformats.org/officeDocument/2006/relationships/customXml" Target="../ink/ink1343.xml"/><Relationship Id="rId101" Type="http://schemas.openxmlformats.org/officeDocument/2006/relationships/customXml" Target="../ink/ink1344.xml"/><Relationship Id="rId4" Type="http://schemas.openxmlformats.org/officeDocument/2006/relationships/image" Target="../media/image1550.png"/><Relationship Id="rId9" Type="http://schemas.openxmlformats.org/officeDocument/2006/relationships/customXml" Target="../ink/ink1298.xml"/><Relationship Id="rId13" Type="http://schemas.openxmlformats.org/officeDocument/2006/relationships/customXml" Target="../ink/ink1300.xml"/><Relationship Id="rId18" Type="http://schemas.openxmlformats.org/officeDocument/2006/relationships/image" Target="../media/image1557.png"/><Relationship Id="rId39" Type="http://schemas.openxmlformats.org/officeDocument/2006/relationships/customXml" Target="../ink/ink1313.xml"/><Relationship Id="rId34" Type="http://schemas.openxmlformats.org/officeDocument/2006/relationships/image" Target="../media/image1565.png"/><Relationship Id="rId50" Type="http://schemas.openxmlformats.org/officeDocument/2006/relationships/image" Target="../media/image1573.png"/><Relationship Id="rId55" Type="http://schemas.openxmlformats.org/officeDocument/2006/relationships/customXml" Target="../ink/ink1321.xml"/><Relationship Id="rId76" Type="http://schemas.openxmlformats.org/officeDocument/2006/relationships/image" Target="../media/image1586.png"/><Relationship Id="rId97" Type="http://schemas.openxmlformats.org/officeDocument/2006/relationships/customXml" Target="../ink/ink1342.xml"/><Relationship Id="rId7" Type="http://schemas.openxmlformats.org/officeDocument/2006/relationships/customXml" Target="../ink/ink1297.xml"/><Relationship Id="rId71" Type="http://schemas.openxmlformats.org/officeDocument/2006/relationships/customXml" Target="../ink/ink1329.xml"/><Relationship Id="rId92" Type="http://schemas.openxmlformats.org/officeDocument/2006/relationships/image" Target="../media/image1594.png"/><Relationship Id="rId2" Type="http://schemas.openxmlformats.org/officeDocument/2006/relationships/notesSlide" Target="../notesSlides/notesSlide15.xml"/><Relationship Id="rId29" Type="http://schemas.openxmlformats.org/officeDocument/2006/relationships/customXml" Target="../ink/ink1308.xml"/><Relationship Id="rId24" Type="http://schemas.openxmlformats.org/officeDocument/2006/relationships/image" Target="../media/image1560.png"/><Relationship Id="rId40" Type="http://schemas.openxmlformats.org/officeDocument/2006/relationships/image" Target="../media/image1568.png"/><Relationship Id="rId45" Type="http://schemas.openxmlformats.org/officeDocument/2006/relationships/customXml" Target="../ink/ink1316.xml"/><Relationship Id="rId66" Type="http://schemas.openxmlformats.org/officeDocument/2006/relationships/image" Target="../media/image1581.png"/><Relationship Id="rId87" Type="http://schemas.openxmlformats.org/officeDocument/2006/relationships/customXml" Target="../ink/ink1337.xml"/><Relationship Id="rId61" Type="http://schemas.openxmlformats.org/officeDocument/2006/relationships/customXml" Target="../ink/ink1324.xml"/><Relationship Id="rId82" Type="http://schemas.openxmlformats.org/officeDocument/2006/relationships/image" Target="../media/image1589.png"/><Relationship Id="rId19" Type="http://schemas.openxmlformats.org/officeDocument/2006/relationships/customXml" Target="../ink/ink1303.xml"/><Relationship Id="rId14" Type="http://schemas.openxmlformats.org/officeDocument/2006/relationships/image" Target="../media/image1555.png"/><Relationship Id="rId30" Type="http://schemas.openxmlformats.org/officeDocument/2006/relationships/image" Target="../media/image1563.png"/><Relationship Id="rId35" Type="http://schemas.openxmlformats.org/officeDocument/2006/relationships/customXml" Target="../ink/ink1311.xml"/><Relationship Id="rId56" Type="http://schemas.openxmlformats.org/officeDocument/2006/relationships/image" Target="../media/image1576.png"/><Relationship Id="rId77" Type="http://schemas.openxmlformats.org/officeDocument/2006/relationships/customXml" Target="../ink/ink1332.xml"/><Relationship Id="rId100" Type="http://schemas.openxmlformats.org/officeDocument/2006/relationships/image" Target="../media/image1598.png"/><Relationship Id="rId8" Type="http://schemas.openxmlformats.org/officeDocument/2006/relationships/image" Target="../media/image1552.png"/><Relationship Id="rId51" Type="http://schemas.openxmlformats.org/officeDocument/2006/relationships/customXml" Target="../ink/ink1319.xml"/><Relationship Id="rId72" Type="http://schemas.openxmlformats.org/officeDocument/2006/relationships/image" Target="../media/image1584.png"/><Relationship Id="rId93" Type="http://schemas.openxmlformats.org/officeDocument/2006/relationships/customXml" Target="../ink/ink1340.xml"/><Relationship Id="rId98" Type="http://schemas.openxmlformats.org/officeDocument/2006/relationships/image" Target="../media/image1597.png"/><Relationship Id="rId3" Type="http://schemas.openxmlformats.org/officeDocument/2006/relationships/customXml" Target="../ink/ink1295.xml"/></Relationships>
</file>

<file path=ppt/slides/_rels/slide16.xml.rels><?xml version="1.0" encoding="UTF-8" standalone="yes"?>
<Relationships xmlns="http://schemas.openxmlformats.org/package/2006/relationships"><Relationship Id="rId117" Type="http://schemas.openxmlformats.org/officeDocument/2006/relationships/customXml" Target="../ink/ink1401.xml"/><Relationship Id="rId21" Type="http://schemas.openxmlformats.org/officeDocument/2006/relationships/customXml" Target="../ink/ink1353.xml"/><Relationship Id="rId42" Type="http://schemas.openxmlformats.org/officeDocument/2006/relationships/image" Target="../media/image1616.png"/><Relationship Id="rId63" Type="http://schemas.openxmlformats.org/officeDocument/2006/relationships/customXml" Target="../ink/ink1374.xml"/><Relationship Id="rId84" Type="http://schemas.openxmlformats.org/officeDocument/2006/relationships/image" Target="../media/image1637.png"/><Relationship Id="rId138" Type="http://schemas.openxmlformats.org/officeDocument/2006/relationships/customXml" Target="../ink/ink1413.xml"/><Relationship Id="rId107" Type="http://schemas.openxmlformats.org/officeDocument/2006/relationships/customXml" Target="../ink/ink1396.xml"/><Relationship Id="rId11" Type="http://schemas.openxmlformats.org/officeDocument/2006/relationships/customXml" Target="../ink/ink1348.xml"/><Relationship Id="rId32" Type="http://schemas.openxmlformats.org/officeDocument/2006/relationships/image" Target="../media/image1611.png"/><Relationship Id="rId53" Type="http://schemas.openxmlformats.org/officeDocument/2006/relationships/customXml" Target="../ink/ink1369.xml"/><Relationship Id="rId74" Type="http://schemas.openxmlformats.org/officeDocument/2006/relationships/image" Target="../media/image1632.png"/><Relationship Id="rId128" Type="http://schemas.openxmlformats.org/officeDocument/2006/relationships/customXml" Target="../ink/ink1407.xml"/><Relationship Id="rId149" Type="http://schemas.openxmlformats.org/officeDocument/2006/relationships/image" Target="../media/image1668.png"/><Relationship Id="rId5" Type="http://schemas.openxmlformats.org/officeDocument/2006/relationships/customXml" Target="../ink/ink1345.xml"/><Relationship Id="rId95" Type="http://schemas.openxmlformats.org/officeDocument/2006/relationships/customXml" Target="../ink/ink1390.xml"/><Relationship Id="rId22" Type="http://schemas.openxmlformats.org/officeDocument/2006/relationships/image" Target="../media/image1607.png"/><Relationship Id="rId43" Type="http://schemas.openxmlformats.org/officeDocument/2006/relationships/customXml" Target="../ink/ink1364.xml"/><Relationship Id="rId64" Type="http://schemas.openxmlformats.org/officeDocument/2006/relationships/image" Target="../media/image1627.png"/><Relationship Id="rId118" Type="http://schemas.openxmlformats.org/officeDocument/2006/relationships/image" Target="../media/image1654.png"/><Relationship Id="rId139" Type="http://schemas.openxmlformats.org/officeDocument/2006/relationships/image" Target="../media/image1663.png"/><Relationship Id="rId80" Type="http://schemas.openxmlformats.org/officeDocument/2006/relationships/image" Target="../media/image1635.png"/><Relationship Id="rId85" Type="http://schemas.openxmlformats.org/officeDocument/2006/relationships/customXml" Target="../ink/ink1385.xml"/><Relationship Id="rId150" Type="http://schemas.openxmlformats.org/officeDocument/2006/relationships/customXml" Target="../ink/ink1419.xml"/><Relationship Id="rId155" Type="http://schemas.openxmlformats.org/officeDocument/2006/relationships/image" Target="../media/image8.png"/><Relationship Id="rId12" Type="http://schemas.openxmlformats.org/officeDocument/2006/relationships/image" Target="../media/image1275.png"/><Relationship Id="rId17" Type="http://schemas.openxmlformats.org/officeDocument/2006/relationships/customXml" Target="../ink/ink1351.xml"/><Relationship Id="rId33" Type="http://schemas.openxmlformats.org/officeDocument/2006/relationships/customXml" Target="../ink/ink1359.xml"/><Relationship Id="rId38" Type="http://schemas.openxmlformats.org/officeDocument/2006/relationships/image" Target="../media/image1614.png"/><Relationship Id="rId59" Type="http://schemas.openxmlformats.org/officeDocument/2006/relationships/customXml" Target="../ink/ink1372.xml"/><Relationship Id="rId103" Type="http://schemas.openxmlformats.org/officeDocument/2006/relationships/customXml" Target="../ink/ink1394.xml"/><Relationship Id="rId108" Type="http://schemas.openxmlformats.org/officeDocument/2006/relationships/image" Target="../media/image1649.png"/><Relationship Id="rId124" Type="http://schemas.openxmlformats.org/officeDocument/2006/relationships/customXml" Target="../ink/ink1405.xml"/><Relationship Id="rId129" Type="http://schemas.openxmlformats.org/officeDocument/2006/relationships/image" Target="../media/image1659.png"/><Relationship Id="rId54" Type="http://schemas.openxmlformats.org/officeDocument/2006/relationships/image" Target="../media/image1622.png"/><Relationship Id="rId70" Type="http://schemas.openxmlformats.org/officeDocument/2006/relationships/image" Target="../media/image1630.png"/><Relationship Id="rId75" Type="http://schemas.openxmlformats.org/officeDocument/2006/relationships/customXml" Target="../ink/ink1380.xml"/><Relationship Id="rId91" Type="http://schemas.openxmlformats.org/officeDocument/2006/relationships/customXml" Target="../ink/ink1388.xml"/><Relationship Id="rId96" Type="http://schemas.openxmlformats.org/officeDocument/2006/relationships/image" Target="../media/image1643.png"/><Relationship Id="rId140" Type="http://schemas.openxmlformats.org/officeDocument/2006/relationships/customXml" Target="../ink/ink1414.xml"/><Relationship Id="rId145" Type="http://schemas.openxmlformats.org/officeDocument/2006/relationships/image" Target="../media/image1666.png"/><Relationship Id="rId1" Type="http://schemas.openxmlformats.org/officeDocument/2006/relationships/slideLayout" Target="../slideLayouts/slideLayout7.xml"/><Relationship Id="rId6" Type="http://schemas.openxmlformats.org/officeDocument/2006/relationships/image" Target="../media/image1600.png"/><Relationship Id="rId23" Type="http://schemas.openxmlformats.org/officeDocument/2006/relationships/customXml" Target="../ink/ink1354.xml"/><Relationship Id="rId28" Type="http://schemas.openxmlformats.org/officeDocument/2006/relationships/image" Target="../media/image1610.png"/><Relationship Id="rId49" Type="http://schemas.openxmlformats.org/officeDocument/2006/relationships/customXml" Target="../ink/ink1367.xml"/><Relationship Id="rId114" Type="http://schemas.openxmlformats.org/officeDocument/2006/relationships/image" Target="../media/image1652.png"/><Relationship Id="rId119" Type="http://schemas.openxmlformats.org/officeDocument/2006/relationships/customXml" Target="../ink/ink1402.xml"/><Relationship Id="rId44" Type="http://schemas.openxmlformats.org/officeDocument/2006/relationships/image" Target="../media/image1617.png"/><Relationship Id="rId60" Type="http://schemas.openxmlformats.org/officeDocument/2006/relationships/image" Target="../media/image1625.png"/><Relationship Id="rId65" Type="http://schemas.openxmlformats.org/officeDocument/2006/relationships/customXml" Target="../ink/ink1375.xml"/><Relationship Id="rId81" Type="http://schemas.openxmlformats.org/officeDocument/2006/relationships/customXml" Target="../ink/ink1383.xml"/><Relationship Id="rId86" Type="http://schemas.openxmlformats.org/officeDocument/2006/relationships/image" Target="../media/image1638.png"/><Relationship Id="rId130" Type="http://schemas.openxmlformats.org/officeDocument/2006/relationships/customXml" Target="../ink/ink1408.xml"/><Relationship Id="rId135" Type="http://schemas.openxmlformats.org/officeDocument/2006/relationships/customXml" Target="../ink/ink1411.xml"/><Relationship Id="rId151" Type="http://schemas.openxmlformats.org/officeDocument/2006/relationships/image" Target="../media/image1669.png"/><Relationship Id="rId156" Type="http://schemas.openxmlformats.org/officeDocument/2006/relationships/customXml" Target="../ink/ink1422.xml"/><Relationship Id="rId13" Type="http://schemas.openxmlformats.org/officeDocument/2006/relationships/customXml" Target="../ink/ink1349.xml"/><Relationship Id="rId18" Type="http://schemas.openxmlformats.org/officeDocument/2006/relationships/image" Target="../media/image1605.png"/><Relationship Id="rId39" Type="http://schemas.openxmlformats.org/officeDocument/2006/relationships/customXml" Target="../ink/ink1362.xml"/><Relationship Id="rId109" Type="http://schemas.openxmlformats.org/officeDocument/2006/relationships/customXml" Target="../ink/ink1397.xml"/><Relationship Id="rId34" Type="http://schemas.openxmlformats.org/officeDocument/2006/relationships/image" Target="../media/image1612.png"/><Relationship Id="rId50" Type="http://schemas.openxmlformats.org/officeDocument/2006/relationships/image" Target="../media/image1620.png"/><Relationship Id="rId55" Type="http://schemas.openxmlformats.org/officeDocument/2006/relationships/customXml" Target="../ink/ink1370.xml"/><Relationship Id="rId76" Type="http://schemas.openxmlformats.org/officeDocument/2006/relationships/image" Target="../media/image1633.png"/><Relationship Id="rId97" Type="http://schemas.openxmlformats.org/officeDocument/2006/relationships/customXml" Target="../ink/ink1391.xml"/><Relationship Id="rId104" Type="http://schemas.openxmlformats.org/officeDocument/2006/relationships/image" Target="../media/image1647.png"/><Relationship Id="rId120" Type="http://schemas.openxmlformats.org/officeDocument/2006/relationships/image" Target="../media/image1655.png"/><Relationship Id="rId125" Type="http://schemas.openxmlformats.org/officeDocument/2006/relationships/image" Target="../media/image1657.png"/><Relationship Id="rId141" Type="http://schemas.openxmlformats.org/officeDocument/2006/relationships/image" Target="../media/image1664.png"/><Relationship Id="rId146" Type="http://schemas.openxmlformats.org/officeDocument/2006/relationships/customXml" Target="../ink/ink1417.xml"/><Relationship Id="rId7" Type="http://schemas.openxmlformats.org/officeDocument/2006/relationships/customXml" Target="../ink/ink1346.xml"/><Relationship Id="rId71" Type="http://schemas.openxmlformats.org/officeDocument/2006/relationships/customXml" Target="../ink/ink1378.xml"/><Relationship Id="rId92" Type="http://schemas.openxmlformats.org/officeDocument/2006/relationships/image" Target="../media/image1641.png"/><Relationship Id="rId2" Type="http://schemas.openxmlformats.org/officeDocument/2006/relationships/notesSlide" Target="../notesSlides/notesSlide16.xml"/><Relationship Id="rId29" Type="http://schemas.openxmlformats.org/officeDocument/2006/relationships/customXml" Target="../ink/ink1357.xml"/><Relationship Id="rId24" Type="http://schemas.openxmlformats.org/officeDocument/2006/relationships/image" Target="../media/image1608.png"/><Relationship Id="rId40" Type="http://schemas.openxmlformats.org/officeDocument/2006/relationships/image" Target="../media/image1615.png"/><Relationship Id="rId45" Type="http://schemas.openxmlformats.org/officeDocument/2006/relationships/customXml" Target="../ink/ink1365.xml"/><Relationship Id="rId66" Type="http://schemas.openxmlformats.org/officeDocument/2006/relationships/image" Target="../media/image1628.png"/><Relationship Id="rId87" Type="http://schemas.openxmlformats.org/officeDocument/2006/relationships/customXml" Target="../ink/ink1386.xml"/><Relationship Id="rId110" Type="http://schemas.openxmlformats.org/officeDocument/2006/relationships/image" Target="../media/image1650.png"/><Relationship Id="rId115" Type="http://schemas.openxmlformats.org/officeDocument/2006/relationships/customXml" Target="../ink/ink1400.xml"/><Relationship Id="rId131" Type="http://schemas.openxmlformats.org/officeDocument/2006/relationships/image" Target="../media/image1660.png"/><Relationship Id="rId136" Type="http://schemas.openxmlformats.org/officeDocument/2006/relationships/customXml" Target="../ink/ink1412.xml"/><Relationship Id="rId157" Type="http://schemas.openxmlformats.org/officeDocument/2006/relationships/image" Target="../media/image9.png"/><Relationship Id="rId61" Type="http://schemas.openxmlformats.org/officeDocument/2006/relationships/customXml" Target="../ink/ink1373.xml"/><Relationship Id="rId82" Type="http://schemas.openxmlformats.org/officeDocument/2006/relationships/image" Target="../media/image1636.png"/><Relationship Id="rId152" Type="http://schemas.openxmlformats.org/officeDocument/2006/relationships/customXml" Target="../ink/ink1420.xml"/><Relationship Id="rId19" Type="http://schemas.openxmlformats.org/officeDocument/2006/relationships/customXml" Target="../ink/ink1352.xml"/><Relationship Id="rId14" Type="http://schemas.openxmlformats.org/officeDocument/2006/relationships/image" Target="../media/image1603.png"/><Relationship Id="rId30" Type="http://schemas.openxmlformats.org/officeDocument/2006/relationships/image" Target="../media/image1197.png"/><Relationship Id="rId35" Type="http://schemas.openxmlformats.org/officeDocument/2006/relationships/customXml" Target="../ink/ink1360.xml"/><Relationship Id="rId56" Type="http://schemas.openxmlformats.org/officeDocument/2006/relationships/image" Target="../media/image1623.png"/><Relationship Id="rId77" Type="http://schemas.openxmlformats.org/officeDocument/2006/relationships/customXml" Target="../ink/ink1381.xml"/><Relationship Id="rId100" Type="http://schemas.openxmlformats.org/officeDocument/2006/relationships/image" Target="../media/image1645.png"/><Relationship Id="rId105" Type="http://schemas.openxmlformats.org/officeDocument/2006/relationships/customXml" Target="../ink/ink1395.xml"/><Relationship Id="rId126" Type="http://schemas.openxmlformats.org/officeDocument/2006/relationships/customXml" Target="../ink/ink1406.xml"/><Relationship Id="rId147" Type="http://schemas.openxmlformats.org/officeDocument/2006/relationships/image" Target="../media/image1667.png"/><Relationship Id="rId8" Type="http://schemas.openxmlformats.org/officeDocument/2006/relationships/image" Target="../media/image1601.png"/><Relationship Id="rId51" Type="http://schemas.openxmlformats.org/officeDocument/2006/relationships/customXml" Target="../ink/ink1368.xml"/><Relationship Id="rId72" Type="http://schemas.openxmlformats.org/officeDocument/2006/relationships/image" Target="../media/image1631.png"/><Relationship Id="rId93" Type="http://schemas.openxmlformats.org/officeDocument/2006/relationships/customXml" Target="../ink/ink1389.xml"/><Relationship Id="rId98" Type="http://schemas.openxmlformats.org/officeDocument/2006/relationships/image" Target="../media/image1644.png"/><Relationship Id="rId121" Type="http://schemas.openxmlformats.org/officeDocument/2006/relationships/customXml" Target="../ink/ink1403.xml"/><Relationship Id="rId142" Type="http://schemas.openxmlformats.org/officeDocument/2006/relationships/customXml" Target="../ink/ink1415.xml"/><Relationship Id="rId3" Type="http://schemas.openxmlformats.org/officeDocument/2006/relationships/image" Target="NULL"/><Relationship Id="rId25" Type="http://schemas.openxmlformats.org/officeDocument/2006/relationships/customXml" Target="../ink/ink1355.xml"/><Relationship Id="rId46" Type="http://schemas.openxmlformats.org/officeDocument/2006/relationships/image" Target="../media/image1618.png"/><Relationship Id="rId67" Type="http://schemas.openxmlformats.org/officeDocument/2006/relationships/customXml" Target="../ink/ink1376.xml"/><Relationship Id="rId116" Type="http://schemas.openxmlformats.org/officeDocument/2006/relationships/image" Target="../media/image1653.png"/><Relationship Id="rId137" Type="http://schemas.openxmlformats.org/officeDocument/2006/relationships/image" Target="../media/image1662.png"/><Relationship Id="rId20" Type="http://schemas.openxmlformats.org/officeDocument/2006/relationships/image" Target="../media/image1606.png"/><Relationship Id="rId41" Type="http://schemas.openxmlformats.org/officeDocument/2006/relationships/customXml" Target="../ink/ink1363.xml"/><Relationship Id="rId62" Type="http://schemas.openxmlformats.org/officeDocument/2006/relationships/image" Target="../media/image1626.png"/><Relationship Id="rId83" Type="http://schemas.openxmlformats.org/officeDocument/2006/relationships/customXml" Target="../ink/ink1384.xml"/><Relationship Id="rId88" Type="http://schemas.openxmlformats.org/officeDocument/2006/relationships/image" Target="../media/image1639.png"/><Relationship Id="rId111" Type="http://schemas.openxmlformats.org/officeDocument/2006/relationships/customXml" Target="../ink/ink1398.xml"/><Relationship Id="rId132" Type="http://schemas.openxmlformats.org/officeDocument/2006/relationships/customXml" Target="../ink/ink1409.xml"/><Relationship Id="rId153" Type="http://schemas.openxmlformats.org/officeDocument/2006/relationships/image" Target="../media/image1670.png"/><Relationship Id="rId15" Type="http://schemas.openxmlformats.org/officeDocument/2006/relationships/customXml" Target="../ink/ink1350.xml"/><Relationship Id="rId36" Type="http://schemas.openxmlformats.org/officeDocument/2006/relationships/image" Target="../media/image1613.png"/><Relationship Id="rId57" Type="http://schemas.openxmlformats.org/officeDocument/2006/relationships/customXml" Target="../ink/ink1371.xml"/><Relationship Id="rId106" Type="http://schemas.openxmlformats.org/officeDocument/2006/relationships/image" Target="../media/image1648.png"/><Relationship Id="rId127" Type="http://schemas.openxmlformats.org/officeDocument/2006/relationships/image" Target="../media/image1658.png"/><Relationship Id="rId10" Type="http://schemas.openxmlformats.org/officeDocument/2006/relationships/image" Target="../media/image1602.png"/><Relationship Id="rId31" Type="http://schemas.openxmlformats.org/officeDocument/2006/relationships/customXml" Target="../ink/ink1358.xml"/><Relationship Id="rId52" Type="http://schemas.openxmlformats.org/officeDocument/2006/relationships/image" Target="../media/image1621.png"/><Relationship Id="rId73" Type="http://schemas.openxmlformats.org/officeDocument/2006/relationships/customXml" Target="../ink/ink1379.xml"/><Relationship Id="rId78" Type="http://schemas.openxmlformats.org/officeDocument/2006/relationships/image" Target="../media/image1634.png"/><Relationship Id="rId94" Type="http://schemas.openxmlformats.org/officeDocument/2006/relationships/image" Target="../media/image1642.png"/><Relationship Id="rId99" Type="http://schemas.openxmlformats.org/officeDocument/2006/relationships/customXml" Target="../ink/ink1392.xml"/><Relationship Id="rId101" Type="http://schemas.openxmlformats.org/officeDocument/2006/relationships/customXml" Target="../ink/ink1393.xml"/><Relationship Id="rId122" Type="http://schemas.openxmlformats.org/officeDocument/2006/relationships/customXml" Target="../ink/ink1404.xml"/><Relationship Id="rId143" Type="http://schemas.openxmlformats.org/officeDocument/2006/relationships/image" Target="../media/image1665.png"/><Relationship Id="rId148" Type="http://schemas.openxmlformats.org/officeDocument/2006/relationships/customXml" Target="../ink/ink1418.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347.xml"/><Relationship Id="rId26" Type="http://schemas.openxmlformats.org/officeDocument/2006/relationships/image" Target="../media/image1609.png"/><Relationship Id="rId47" Type="http://schemas.openxmlformats.org/officeDocument/2006/relationships/customXml" Target="../ink/ink1366.xml"/><Relationship Id="rId68" Type="http://schemas.openxmlformats.org/officeDocument/2006/relationships/image" Target="../media/image1629.png"/><Relationship Id="rId89" Type="http://schemas.openxmlformats.org/officeDocument/2006/relationships/customXml" Target="../ink/ink1387.xml"/><Relationship Id="rId112" Type="http://schemas.openxmlformats.org/officeDocument/2006/relationships/image" Target="../media/image1651.png"/><Relationship Id="rId133" Type="http://schemas.openxmlformats.org/officeDocument/2006/relationships/customXml" Target="../ink/ink1410.xml"/><Relationship Id="rId154" Type="http://schemas.openxmlformats.org/officeDocument/2006/relationships/customXml" Target="../ink/ink1421.xml"/><Relationship Id="rId16" Type="http://schemas.openxmlformats.org/officeDocument/2006/relationships/image" Target="../media/image1604.png"/><Relationship Id="rId37" Type="http://schemas.openxmlformats.org/officeDocument/2006/relationships/customXml" Target="../ink/ink1361.xml"/><Relationship Id="rId58" Type="http://schemas.openxmlformats.org/officeDocument/2006/relationships/image" Target="../media/image1624.png"/><Relationship Id="rId79" Type="http://schemas.openxmlformats.org/officeDocument/2006/relationships/customXml" Target="../ink/ink1382.xml"/><Relationship Id="rId102" Type="http://schemas.openxmlformats.org/officeDocument/2006/relationships/image" Target="../media/image1646.png"/><Relationship Id="rId123" Type="http://schemas.openxmlformats.org/officeDocument/2006/relationships/image" Target="../media/image1656.png"/><Relationship Id="rId144" Type="http://schemas.openxmlformats.org/officeDocument/2006/relationships/customXml" Target="../ink/ink1416.xml"/><Relationship Id="rId90" Type="http://schemas.openxmlformats.org/officeDocument/2006/relationships/image" Target="../media/image1640.png"/><Relationship Id="rId27" Type="http://schemas.openxmlformats.org/officeDocument/2006/relationships/customXml" Target="../ink/ink1356.xml"/><Relationship Id="rId48" Type="http://schemas.openxmlformats.org/officeDocument/2006/relationships/image" Target="../media/image1619.png"/><Relationship Id="rId69" Type="http://schemas.openxmlformats.org/officeDocument/2006/relationships/customXml" Target="../ink/ink1377.xml"/><Relationship Id="rId113" Type="http://schemas.openxmlformats.org/officeDocument/2006/relationships/customXml" Target="../ink/ink1399.xml"/><Relationship Id="rId134" Type="http://schemas.openxmlformats.org/officeDocument/2006/relationships/image" Target="../media/image1661.png"/></Relationships>
</file>

<file path=ppt/slides/_rels/slide17.xml.rels><?xml version="1.0" encoding="UTF-8" standalone="yes"?>
<Relationships xmlns="http://schemas.openxmlformats.org/package/2006/relationships"><Relationship Id="rId8" Type="http://schemas.openxmlformats.org/officeDocument/2006/relationships/image" Target="../media/image1672.png"/><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customXml" Target="../ink/ink14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18.xml.rels><?xml version="1.0" encoding="UTF-8" standalone="yes"?>
<Relationships xmlns="http://schemas.openxmlformats.org/package/2006/relationships"><Relationship Id="rId13" Type="http://schemas.openxmlformats.org/officeDocument/2006/relationships/customXml" Target="../ink/ink1428.xml"/><Relationship Id="rId18" Type="http://schemas.openxmlformats.org/officeDocument/2006/relationships/image" Target="../media/image1680.png"/><Relationship Id="rId26" Type="http://schemas.openxmlformats.org/officeDocument/2006/relationships/image" Target="../media/image1684.png"/><Relationship Id="rId39" Type="http://schemas.openxmlformats.org/officeDocument/2006/relationships/customXml" Target="../ink/ink1441.xml"/><Relationship Id="rId21" Type="http://schemas.openxmlformats.org/officeDocument/2006/relationships/customXml" Target="../ink/ink1432.xml"/><Relationship Id="rId34" Type="http://schemas.openxmlformats.org/officeDocument/2006/relationships/image" Target="../media/image1688.png"/><Relationship Id="rId42" Type="http://schemas.openxmlformats.org/officeDocument/2006/relationships/image" Target="../media/image1692.png"/><Relationship Id="rId47" Type="http://schemas.openxmlformats.org/officeDocument/2006/relationships/customXml" Target="../ink/ink1445.xml"/><Relationship Id="rId50" Type="http://schemas.openxmlformats.org/officeDocument/2006/relationships/image" Target="../media/image1696.png"/><Relationship Id="rId7" Type="http://schemas.openxmlformats.org/officeDocument/2006/relationships/customXml" Target="../ink/ink1425.xml"/><Relationship Id="rId2" Type="http://schemas.openxmlformats.org/officeDocument/2006/relationships/notesSlide" Target="../notesSlides/notesSlide18.xml"/><Relationship Id="rId16" Type="http://schemas.openxmlformats.org/officeDocument/2006/relationships/image" Target="../media/image1679.png"/><Relationship Id="rId29" Type="http://schemas.openxmlformats.org/officeDocument/2006/relationships/customXml" Target="../ink/ink1436.xml"/><Relationship Id="rId11" Type="http://schemas.openxmlformats.org/officeDocument/2006/relationships/customXml" Target="../ink/ink1427.xml"/><Relationship Id="rId24" Type="http://schemas.openxmlformats.org/officeDocument/2006/relationships/image" Target="../media/image1683.png"/><Relationship Id="rId32" Type="http://schemas.openxmlformats.org/officeDocument/2006/relationships/image" Target="../media/image1687.png"/><Relationship Id="rId37" Type="http://schemas.openxmlformats.org/officeDocument/2006/relationships/customXml" Target="../ink/ink1440.xml"/><Relationship Id="rId40" Type="http://schemas.openxmlformats.org/officeDocument/2006/relationships/image" Target="../media/image1691.png"/><Relationship Id="rId45" Type="http://schemas.openxmlformats.org/officeDocument/2006/relationships/customXml" Target="../ink/ink1444.xml"/><Relationship Id="rId53" Type="http://schemas.openxmlformats.org/officeDocument/2006/relationships/customXml" Target="../ink/ink1448.xml"/><Relationship Id="rId5" Type="http://schemas.openxmlformats.org/officeDocument/2006/relationships/customXml" Target="../ink/ink1424.xml"/><Relationship Id="rId10" Type="http://schemas.openxmlformats.org/officeDocument/2006/relationships/image" Target="../media/image1676.png"/><Relationship Id="rId19" Type="http://schemas.openxmlformats.org/officeDocument/2006/relationships/customXml" Target="../ink/ink1431.xml"/><Relationship Id="rId31" Type="http://schemas.openxmlformats.org/officeDocument/2006/relationships/customXml" Target="../ink/ink1437.xml"/><Relationship Id="rId44" Type="http://schemas.openxmlformats.org/officeDocument/2006/relationships/image" Target="../media/image1693.png"/><Relationship Id="rId52" Type="http://schemas.openxmlformats.org/officeDocument/2006/relationships/image" Target="../media/image1697.png"/><Relationship Id="rId4" Type="http://schemas.openxmlformats.org/officeDocument/2006/relationships/image" Target="../media/image11.png"/><Relationship Id="rId9" Type="http://schemas.openxmlformats.org/officeDocument/2006/relationships/customXml" Target="../ink/ink1426.xml"/><Relationship Id="rId14" Type="http://schemas.openxmlformats.org/officeDocument/2006/relationships/image" Target="../media/image1678.png"/><Relationship Id="rId22" Type="http://schemas.openxmlformats.org/officeDocument/2006/relationships/image" Target="../media/image1682.png"/><Relationship Id="rId27" Type="http://schemas.openxmlformats.org/officeDocument/2006/relationships/customXml" Target="../ink/ink1435.xml"/><Relationship Id="rId30" Type="http://schemas.openxmlformats.org/officeDocument/2006/relationships/image" Target="../media/image1686.png"/><Relationship Id="rId35" Type="http://schemas.openxmlformats.org/officeDocument/2006/relationships/customXml" Target="../ink/ink1439.xml"/><Relationship Id="rId43" Type="http://schemas.openxmlformats.org/officeDocument/2006/relationships/customXml" Target="../ink/ink1443.xml"/><Relationship Id="rId48" Type="http://schemas.openxmlformats.org/officeDocument/2006/relationships/image" Target="../media/image1695.png"/><Relationship Id="rId8" Type="http://schemas.openxmlformats.org/officeDocument/2006/relationships/image" Target="../media/image1675.png"/><Relationship Id="rId51" Type="http://schemas.openxmlformats.org/officeDocument/2006/relationships/customXml" Target="../ink/ink1447.xml"/><Relationship Id="rId3" Type="http://schemas.openxmlformats.org/officeDocument/2006/relationships/hyperlink" Target="https://www.ecb.europa.eu/stats/macroeconomic_and_sectoral/hicp/html/index.en.html" TargetMode="External"/><Relationship Id="rId12" Type="http://schemas.openxmlformats.org/officeDocument/2006/relationships/image" Target="../media/image1677.png"/><Relationship Id="rId17" Type="http://schemas.openxmlformats.org/officeDocument/2006/relationships/customXml" Target="../ink/ink1430.xml"/><Relationship Id="rId25" Type="http://schemas.openxmlformats.org/officeDocument/2006/relationships/customXml" Target="../ink/ink1434.xml"/><Relationship Id="rId33" Type="http://schemas.openxmlformats.org/officeDocument/2006/relationships/customXml" Target="../ink/ink1438.xml"/><Relationship Id="rId38" Type="http://schemas.openxmlformats.org/officeDocument/2006/relationships/image" Target="../media/image1690.png"/><Relationship Id="rId46" Type="http://schemas.openxmlformats.org/officeDocument/2006/relationships/image" Target="../media/image1694.png"/><Relationship Id="rId20" Type="http://schemas.openxmlformats.org/officeDocument/2006/relationships/image" Target="../media/image1681.png"/><Relationship Id="rId41" Type="http://schemas.openxmlformats.org/officeDocument/2006/relationships/customXml" Target="../ink/ink1442.xml"/><Relationship Id="rId54" Type="http://schemas.openxmlformats.org/officeDocument/2006/relationships/image" Target="../media/image1698.png"/><Relationship Id="rId1" Type="http://schemas.openxmlformats.org/officeDocument/2006/relationships/slideLayout" Target="../slideLayouts/slideLayout7.xml"/><Relationship Id="rId6" Type="http://schemas.openxmlformats.org/officeDocument/2006/relationships/image" Target="../media/image1674.png"/><Relationship Id="rId15" Type="http://schemas.openxmlformats.org/officeDocument/2006/relationships/customXml" Target="../ink/ink1429.xml"/><Relationship Id="rId23" Type="http://schemas.openxmlformats.org/officeDocument/2006/relationships/customXml" Target="../ink/ink1433.xml"/><Relationship Id="rId28" Type="http://schemas.openxmlformats.org/officeDocument/2006/relationships/image" Target="../media/image1685.png"/><Relationship Id="rId36" Type="http://schemas.openxmlformats.org/officeDocument/2006/relationships/image" Target="../media/image1689.png"/><Relationship Id="rId49" Type="http://schemas.openxmlformats.org/officeDocument/2006/relationships/customXml" Target="../ink/ink1446.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99.png"/><Relationship Id="rId4" Type="http://schemas.openxmlformats.org/officeDocument/2006/relationships/customXml" Target="../ink/ink1449.xml"/></Relationships>
</file>

<file path=ppt/slides/_rels/slide2.xml.rels><?xml version="1.0" encoding="UTF-8" standalone="yes"?>
<Relationships xmlns="http://schemas.openxmlformats.org/package/2006/relationships"><Relationship Id="rId8" Type="http://schemas.openxmlformats.org/officeDocument/2006/relationships/image" Target="../media/image2770.png"/><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60.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2780.png"/><Relationship Id="rId4" Type="http://schemas.openxmlformats.org/officeDocument/2006/relationships/image" Target="../media/image2750.png"/><Relationship Id="rId9" Type="http://schemas.openxmlformats.org/officeDocument/2006/relationships/customXml" Target="../ink/ink11.xml"/><Relationship Id="rId14" Type="http://schemas.openxmlformats.org/officeDocument/2006/relationships/image" Target="../media/image279.png"/></Relationships>
</file>

<file path=ppt/slides/_rels/slide20.xml.rels><?xml version="1.0" encoding="UTF-8" standalone="yes"?>
<Relationships xmlns="http://schemas.openxmlformats.org/package/2006/relationships"><Relationship Id="rId3" Type="http://schemas.openxmlformats.org/officeDocument/2006/relationships/customXml" Target="../ink/ink1450.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0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117" Type="http://schemas.openxmlformats.org/officeDocument/2006/relationships/image" Target="../media/image1756.png"/><Relationship Id="rId671" Type="http://schemas.openxmlformats.org/officeDocument/2006/relationships/customXml" Target="../ink/ink1787.xml"/><Relationship Id="rId21" Type="http://schemas.openxmlformats.org/officeDocument/2006/relationships/image" Target="../media/image1709.png"/><Relationship Id="rId324" Type="http://schemas.openxmlformats.org/officeDocument/2006/relationships/image" Target="../media/image1859.png"/><Relationship Id="rId531" Type="http://schemas.openxmlformats.org/officeDocument/2006/relationships/image" Target="../media/image1962.png"/><Relationship Id="rId629" Type="http://schemas.openxmlformats.org/officeDocument/2006/relationships/customXml" Target="../ink/ink1766.xml"/><Relationship Id="rId170" Type="http://schemas.openxmlformats.org/officeDocument/2006/relationships/customXml" Target="../ink/ink1535.xml"/><Relationship Id="rId268" Type="http://schemas.openxmlformats.org/officeDocument/2006/relationships/image" Target="../media/image1831.png"/><Relationship Id="rId475" Type="http://schemas.openxmlformats.org/officeDocument/2006/relationships/customXml" Target="../ink/ink1688.xml"/><Relationship Id="rId682" Type="http://schemas.openxmlformats.org/officeDocument/2006/relationships/image" Target="../media/image2037.png"/><Relationship Id="rId32" Type="http://schemas.openxmlformats.org/officeDocument/2006/relationships/image" Target="../media/image1714.png"/><Relationship Id="rId128" Type="http://schemas.openxmlformats.org/officeDocument/2006/relationships/customXml" Target="../ink/ink1514.xml"/><Relationship Id="rId335" Type="http://schemas.openxmlformats.org/officeDocument/2006/relationships/customXml" Target="../ink/ink1618.xml"/><Relationship Id="rId542" Type="http://schemas.openxmlformats.org/officeDocument/2006/relationships/customXml" Target="../ink/ink1722.xml"/><Relationship Id="rId181" Type="http://schemas.openxmlformats.org/officeDocument/2006/relationships/image" Target="../media/image1788.png"/><Relationship Id="rId402" Type="http://schemas.openxmlformats.org/officeDocument/2006/relationships/image" Target="../media/image1898.png"/><Relationship Id="rId279" Type="http://schemas.openxmlformats.org/officeDocument/2006/relationships/customXml" Target="../ink/ink1590.xml"/><Relationship Id="rId486" Type="http://schemas.openxmlformats.org/officeDocument/2006/relationships/image" Target="../media/image1940.png"/><Relationship Id="rId693" Type="http://schemas.openxmlformats.org/officeDocument/2006/relationships/customXml" Target="../ink/ink1798.xml"/><Relationship Id="rId43" Type="http://schemas.openxmlformats.org/officeDocument/2006/relationships/image" Target="../media/image1719.png"/><Relationship Id="rId139" Type="http://schemas.openxmlformats.org/officeDocument/2006/relationships/image" Target="../media/image1767.png"/><Relationship Id="rId346" Type="http://schemas.openxmlformats.org/officeDocument/2006/relationships/image" Target="../media/image1870.png"/><Relationship Id="rId553" Type="http://schemas.openxmlformats.org/officeDocument/2006/relationships/image" Target="../media/image1973.png"/><Relationship Id="rId192" Type="http://schemas.openxmlformats.org/officeDocument/2006/relationships/customXml" Target="../ink/ink1546.xml"/><Relationship Id="rId206" Type="http://schemas.openxmlformats.org/officeDocument/2006/relationships/image" Target="../media/image1800.png"/><Relationship Id="rId413" Type="http://schemas.openxmlformats.org/officeDocument/2006/relationships/customXml" Target="../ink/ink1657.xml"/><Relationship Id="rId497" Type="http://schemas.openxmlformats.org/officeDocument/2006/relationships/image" Target="../media/image1945.png"/><Relationship Id="rId620" Type="http://schemas.openxmlformats.org/officeDocument/2006/relationships/image" Target="../media/image2006.png"/><Relationship Id="rId357" Type="http://schemas.openxmlformats.org/officeDocument/2006/relationships/customXml" Target="../ink/ink1629.xml"/><Relationship Id="rId54" Type="http://schemas.openxmlformats.org/officeDocument/2006/relationships/customXml" Target="../ink/ink1477.xml"/><Relationship Id="rId217" Type="http://schemas.openxmlformats.org/officeDocument/2006/relationships/customXml" Target="../ink/ink1559.xml"/><Relationship Id="rId564" Type="http://schemas.openxmlformats.org/officeDocument/2006/relationships/customXml" Target="../ink/ink1733.xml"/><Relationship Id="rId424" Type="http://schemas.openxmlformats.org/officeDocument/2006/relationships/image" Target="../media/image1909.png"/><Relationship Id="rId631" Type="http://schemas.openxmlformats.org/officeDocument/2006/relationships/customXml" Target="../ink/ink1767.xml"/><Relationship Id="rId270" Type="http://schemas.openxmlformats.org/officeDocument/2006/relationships/image" Target="../media/image1832.png"/><Relationship Id="rId65" Type="http://schemas.openxmlformats.org/officeDocument/2006/relationships/image" Target="../media/image1730.png"/><Relationship Id="rId130" Type="http://schemas.openxmlformats.org/officeDocument/2006/relationships/customXml" Target="../ink/ink1515.xml"/><Relationship Id="rId368" Type="http://schemas.openxmlformats.org/officeDocument/2006/relationships/image" Target="../media/image1881.png"/><Relationship Id="rId575" Type="http://schemas.openxmlformats.org/officeDocument/2006/relationships/image" Target="../media/image1984.png"/><Relationship Id="rId228" Type="http://schemas.openxmlformats.org/officeDocument/2006/relationships/image" Target="../media/image1811.png"/><Relationship Id="rId435" Type="http://schemas.openxmlformats.org/officeDocument/2006/relationships/customXml" Target="../ink/ink1668.xml"/><Relationship Id="rId642" Type="http://schemas.openxmlformats.org/officeDocument/2006/relationships/image" Target="../media/image2017.png"/><Relationship Id="rId281" Type="http://schemas.openxmlformats.org/officeDocument/2006/relationships/customXml" Target="../ink/ink1591.xml"/><Relationship Id="rId502" Type="http://schemas.openxmlformats.org/officeDocument/2006/relationships/customXml" Target="../ink/ink1702.xml"/><Relationship Id="rId76" Type="http://schemas.openxmlformats.org/officeDocument/2006/relationships/customXml" Target="../ink/ink1488.xml"/><Relationship Id="rId141" Type="http://schemas.openxmlformats.org/officeDocument/2006/relationships/image" Target="../media/image1768.png"/><Relationship Id="rId379" Type="http://schemas.openxmlformats.org/officeDocument/2006/relationships/customXml" Target="../ink/ink1640.xml"/><Relationship Id="rId586" Type="http://schemas.openxmlformats.org/officeDocument/2006/relationships/customXml" Target="../ink/ink1744.xml"/><Relationship Id="rId7" Type="http://schemas.openxmlformats.org/officeDocument/2006/relationships/image" Target="../media/image1702.png"/><Relationship Id="rId239" Type="http://schemas.openxmlformats.org/officeDocument/2006/relationships/customXml" Target="../ink/ink1570.xml"/><Relationship Id="rId446" Type="http://schemas.openxmlformats.org/officeDocument/2006/relationships/image" Target="../media/image1920.png"/><Relationship Id="rId653" Type="http://schemas.openxmlformats.org/officeDocument/2006/relationships/customXml" Target="../ink/ink1778.xml"/><Relationship Id="rId292" Type="http://schemas.openxmlformats.org/officeDocument/2006/relationships/image" Target="../media/image1843.png"/><Relationship Id="rId306" Type="http://schemas.openxmlformats.org/officeDocument/2006/relationships/image" Target="../media/image1850.png"/><Relationship Id="rId87" Type="http://schemas.openxmlformats.org/officeDocument/2006/relationships/image" Target="../media/image1741.png"/><Relationship Id="rId513" Type="http://schemas.openxmlformats.org/officeDocument/2006/relationships/image" Target="../media/image1953.png"/><Relationship Id="rId597" Type="http://schemas.openxmlformats.org/officeDocument/2006/relationships/image" Target="../media/image1995.png"/><Relationship Id="rId152" Type="http://schemas.openxmlformats.org/officeDocument/2006/relationships/customXml" Target="../ink/ink1526.xml"/><Relationship Id="rId457" Type="http://schemas.openxmlformats.org/officeDocument/2006/relationships/customXml" Target="../ink/ink1679.xml"/><Relationship Id="rId664" Type="http://schemas.openxmlformats.org/officeDocument/2006/relationships/image" Target="../media/image2028.png"/><Relationship Id="rId14" Type="http://schemas.openxmlformats.org/officeDocument/2006/relationships/customXml" Target="../ink/ink1456.xml"/><Relationship Id="rId317" Type="http://schemas.openxmlformats.org/officeDocument/2006/relationships/customXml" Target="../ink/ink1609.xml"/><Relationship Id="rId524" Type="http://schemas.openxmlformats.org/officeDocument/2006/relationships/customXml" Target="../ink/ink1713.xml"/><Relationship Id="rId98" Type="http://schemas.openxmlformats.org/officeDocument/2006/relationships/customXml" Target="../ink/ink1499.xml"/><Relationship Id="rId163" Type="http://schemas.openxmlformats.org/officeDocument/2006/relationships/image" Target="../media/image1779.png"/><Relationship Id="rId370" Type="http://schemas.openxmlformats.org/officeDocument/2006/relationships/image" Target="../media/image1882.png"/><Relationship Id="rId230" Type="http://schemas.openxmlformats.org/officeDocument/2006/relationships/image" Target="../media/image1812.png"/><Relationship Id="rId468" Type="http://schemas.openxmlformats.org/officeDocument/2006/relationships/image" Target="../media/image1931.png"/><Relationship Id="rId675" Type="http://schemas.openxmlformats.org/officeDocument/2006/relationships/customXml" Target="../ink/ink1789.xml"/><Relationship Id="rId25" Type="http://schemas.openxmlformats.org/officeDocument/2006/relationships/image" Target="../media/image1711.png"/><Relationship Id="rId328" Type="http://schemas.openxmlformats.org/officeDocument/2006/relationships/image" Target="../media/image1861.png"/><Relationship Id="rId535" Type="http://schemas.openxmlformats.org/officeDocument/2006/relationships/image" Target="../media/image1964.png"/><Relationship Id="rId174" Type="http://schemas.openxmlformats.org/officeDocument/2006/relationships/customXml" Target="../ink/ink1537.xml"/><Relationship Id="rId381" Type="http://schemas.openxmlformats.org/officeDocument/2006/relationships/customXml" Target="../ink/ink1641.xml"/><Relationship Id="rId602" Type="http://schemas.openxmlformats.org/officeDocument/2006/relationships/customXml" Target="../ink/ink1752.xml"/><Relationship Id="rId241" Type="http://schemas.openxmlformats.org/officeDocument/2006/relationships/customXml" Target="../ink/ink1571.xml"/><Relationship Id="rId479" Type="http://schemas.openxmlformats.org/officeDocument/2006/relationships/customXml" Target="../ink/ink1690.xml"/><Relationship Id="rId686" Type="http://schemas.openxmlformats.org/officeDocument/2006/relationships/image" Target="../media/image2039.png"/><Relationship Id="rId36" Type="http://schemas.openxmlformats.org/officeDocument/2006/relationships/image" Target="../media/image1716.png"/><Relationship Id="rId339" Type="http://schemas.openxmlformats.org/officeDocument/2006/relationships/customXml" Target="../ink/ink1620.xml"/><Relationship Id="rId546" Type="http://schemas.openxmlformats.org/officeDocument/2006/relationships/customXml" Target="../ink/ink1724.xml"/><Relationship Id="rId101" Type="http://schemas.openxmlformats.org/officeDocument/2006/relationships/image" Target="../media/image1748.png"/><Relationship Id="rId185" Type="http://schemas.openxmlformats.org/officeDocument/2006/relationships/image" Target="../media/image1790.png"/><Relationship Id="rId406" Type="http://schemas.openxmlformats.org/officeDocument/2006/relationships/image" Target="../media/image1900.png"/><Relationship Id="rId392" Type="http://schemas.openxmlformats.org/officeDocument/2006/relationships/image" Target="../media/image1893.png"/><Relationship Id="rId613" Type="http://schemas.openxmlformats.org/officeDocument/2006/relationships/image" Target="../media/image2003.png"/><Relationship Id="rId697" Type="http://schemas.openxmlformats.org/officeDocument/2006/relationships/customXml" Target="../ink/ink1800.xml"/><Relationship Id="rId252" Type="http://schemas.openxmlformats.org/officeDocument/2006/relationships/image" Target="../media/image1823.png"/><Relationship Id="rId47" Type="http://schemas.openxmlformats.org/officeDocument/2006/relationships/image" Target="../media/image1721.png"/><Relationship Id="rId112" Type="http://schemas.openxmlformats.org/officeDocument/2006/relationships/customXml" Target="../ink/ink1506.xml"/><Relationship Id="rId557" Type="http://schemas.openxmlformats.org/officeDocument/2006/relationships/image" Target="../media/image1975.png"/><Relationship Id="rId196" Type="http://schemas.openxmlformats.org/officeDocument/2006/relationships/customXml" Target="../ink/ink1548.xml"/><Relationship Id="rId417" Type="http://schemas.openxmlformats.org/officeDocument/2006/relationships/customXml" Target="../ink/ink1659.xml"/><Relationship Id="rId624" Type="http://schemas.openxmlformats.org/officeDocument/2006/relationships/image" Target="../media/image2008.png"/><Relationship Id="rId263" Type="http://schemas.openxmlformats.org/officeDocument/2006/relationships/customXml" Target="../ink/ink1582.xml"/><Relationship Id="rId470" Type="http://schemas.openxmlformats.org/officeDocument/2006/relationships/image" Target="../media/image1932.png"/><Relationship Id="rId58" Type="http://schemas.openxmlformats.org/officeDocument/2006/relationships/customXml" Target="../ink/ink1479.xml"/><Relationship Id="rId123" Type="http://schemas.openxmlformats.org/officeDocument/2006/relationships/image" Target="../media/image1759.png"/><Relationship Id="rId330" Type="http://schemas.openxmlformats.org/officeDocument/2006/relationships/image" Target="../media/image1862.png"/><Relationship Id="rId568" Type="http://schemas.openxmlformats.org/officeDocument/2006/relationships/customXml" Target="../ink/ink1735.xml"/><Relationship Id="rId428" Type="http://schemas.openxmlformats.org/officeDocument/2006/relationships/image" Target="../media/image1911.png"/><Relationship Id="rId635" Type="http://schemas.openxmlformats.org/officeDocument/2006/relationships/customXml" Target="../ink/ink1769.xml"/><Relationship Id="rId274" Type="http://schemas.openxmlformats.org/officeDocument/2006/relationships/image" Target="../media/image1834.png"/><Relationship Id="rId481" Type="http://schemas.openxmlformats.org/officeDocument/2006/relationships/customXml" Target="../ink/ink1691.xml"/><Relationship Id="rId69" Type="http://schemas.openxmlformats.org/officeDocument/2006/relationships/image" Target="../media/image1732.png"/><Relationship Id="rId134" Type="http://schemas.openxmlformats.org/officeDocument/2006/relationships/customXml" Target="../ink/ink1517.xml"/><Relationship Id="rId579" Type="http://schemas.openxmlformats.org/officeDocument/2006/relationships/image" Target="../media/image1986.png"/><Relationship Id="rId341" Type="http://schemas.openxmlformats.org/officeDocument/2006/relationships/customXml" Target="../ink/ink1621.xml"/><Relationship Id="rId439" Type="http://schemas.openxmlformats.org/officeDocument/2006/relationships/customXml" Target="../ink/ink1670.xml"/><Relationship Id="rId646" Type="http://schemas.openxmlformats.org/officeDocument/2006/relationships/image" Target="../media/image2019.png"/><Relationship Id="rId201" Type="http://schemas.openxmlformats.org/officeDocument/2006/relationships/image" Target="../media/image1798.png"/><Relationship Id="rId285" Type="http://schemas.openxmlformats.org/officeDocument/2006/relationships/customXml" Target="../ink/ink1593.xml"/><Relationship Id="rId506" Type="http://schemas.openxmlformats.org/officeDocument/2006/relationships/customXml" Target="../ink/ink1704.xml"/><Relationship Id="rId492" Type="http://schemas.openxmlformats.org/officeDocument/2006/relationships/image" Target="../media/image1943.png"/><Relationship Id="rId145" Type="http://schemas.openxmlformats.org/officeDocument/2006/relationships/image" Target="../media/image1770.png"/><Relationship Id="rId352" Type="http://schemas.openxmlformats.org/officeDocument/2006/relationships/image" Target="../media/image1873.png"/><Relationship Id="rId212" Type="http://schemas.openxmlformats.org/officeDocument/2006/relationships/image" Target="../media/image1803.png"/><Relationship Id="rId657" Type="http://schemas.openxmlformats.org/officeDocument/2006/relationships/customXml" Target="../ink/ink1780.xml"/><Relationship Id="rId296" Type="http://schemas.openxmlformats.org/officeDocument/2006/relationships/image" Target="../media/image1845.png"/><Relationship Id="rId517" Type="http://schemas.openxmlformats.org/officeDocument/2006/relationships/image" Target="../media/image1955.png"/><Relationship Id="rId60" Type="http://schemas.openxmlformats.org/officeDocument/2006/relationships/customXml" Target="../ink/ink1480.xml"/><Relationship Id="rId156" Type="http://schemas.openxmlformats.org/officeDocument/2006/relationships/customXml" Target="../ink/ink1528.xml"/><Relationship Id="rId363" Type="http://schemas.openxmlformats.org/officeDocument/2006/relationships/customXml" Target="../ink/ink1632.xml"/><Relationship Id="rId570" Type="http://schemas.openxmlformats.org/officeDocument/2006/relationships/customXml" Target="../ink/ink1736.xml"/><Relationship Id="rId223" Type="http://schemas.openxmlformats.org/officeDocument/2006/relationships/customXml" Target="../ink/ink1562.xml"/><Relationship Id="rId430" Type="http://schemas.openxmlformats.org/officeDocument/2006/relationships/image" Target="../media/image1912.png"/><Relationship Id="rId668" Type="http://schemas.openxmlformats.org/officeDocument/2006/relationships/image" Target="../media/image2030.png"/><Relationship Id="rId18" Type="http://schemas.openxmlformats.org/officeDocument/2006/relationships/customXml" Target="../ink/ink1458.xml"/><Relationship Id="rId265" Type="http://schemas.openxmlformats.org/officeDocument/2006/relationships/customXml" Target="../ink/ink1583.xml"/><Relationship Id="rId472" Type="http://schemas.openxmlformats.org/officeDocument/2006/relationships/image" Target="../media/image1933.png"/><Relationship Id="rId528" Type="http://schemas.openxmlformats.org/officeDocument/2006/relationships/customXml" Target="../ink/ink1715.xml"/><Relationship Id="rId125" Type="http://schemas.openxmlformats.org/officeDocument/2006/relationships/image" Target="../media/image1760.png"/><Relationship Id="rId167" Type="http://schemas.openxmlformats.org/officeDocument/2006/relationships/image" Target="../media/image1781.png"/><Relationship Id="rId332" Type="http://schemas.openxmlformats.org/officeDocument/2006/relationships/image" Target="../media/image1863.png"/><Relationship Id="rId374" Type="http://schemas.openxmlformats.org/officeDocument/2006/relationships/image" Target="../media/image1884.png"/><Relationship Id="rId581" Type="http://schemas.openxmlformats.org/officeDocument/2006/relationships/image" Target="../media/image1987.png"/><Relationship Id="rId71" Type="http://schemas.openxmlformats.org/officeDocument/2006/relationships/image" Target="../media/image1733.png"/><Relationship Id="rId234" Type="http://schemas.openxmlformats.org/officeDocument/2006/relationships/image" Target="../media/image1814.png"/><Relationship Id="rId637" Type="http://schemas.openxmlformats.org/officeDocument/2006/relationships/customXml" Target="../ink/ink1770.xml"/><Relationship Id="rId679" Type="http://schemas.openxmlformats.org/officeDocument/2006/relationships/customXml" Target="../ink/ink1791.xml"/><Relationship Id="rId2" Type="http://schemas.openxmlformats.org/officeDocument/2006/relationships/notesSlide" Target="../notesSlides/notesSlide22.xml"/><Relationship Id="rId29" Type="http://schemas.openxmlformats.org/officeDocument/2006/relationships/image" Target="../media/image1713.png"/><Relationship Id="rId276" Type="http://schemas.openxmlformats.org/officeDocument/2006/relationships/image" Target="../media/image1835.png"/><Relationship Id="rId441" Type="http://schemas.openxmlformats.org/officeDocument/2006/relationships/customXml" Target="../ink/ink1671.xml"/><Relationship Id="rId483" Type="http://schemas.openxmlformats.org/officeDocument/2006/relationships/customXml" Target="../ink/ink1692.xml"/><Relationship Id="rId539" Type="http://schemas.openxmlformats.org/officeDocument/2006/relationships/image" Target="../media/image1966.png"/><Relationship Id="rId690" Type="http://schemas.openxmlformats.org/officeDocument/2006/relationships/image" Target="../media/image2041.png"/><Relationship Id="rId40" Type="http://schemas.openxmlformats.org/officeDocument/2006/relationships/image" Target="../media/image1718.png"/><Relationship Id="rId136" Type="http://schemas.openxmlformats.org/officeDocument/2006/relationships/customXml" Target="../ink/ink1518.xml"/><Relationship Id="rId178" Type="http://schemas.openxmlformats.org/officeDocument/2006/relationships/customXml" Target="../ink/ink1539.xml"/><Relationship Id="rId301" Type="http://schemas.openxmlformats.org/officeDocument/2006/relationships/customXml" Target="../ink/ink1601.xml"/><Relationship Id="rId343" Type="http://schemas.openxmlformats.org/officeDocument/2006/relationships/customXml" Target="../ink/ink1622.xml"/><Relationship Id="rId550" Type="http://schemas.openxmlformats.org/officeDocument/2006/relationships/customXml" Target="../ink/ink1726.xml"/><Relationship Id="rId82" Type="http://schemas.openxmlformats.org/officeDocument/2006/relationships/customXml" Target="../ink/ink1491.xml"/><Relationship Id="rId203" Type="http://schemas.openxmlformats.org/officeDocument/2006/relationships/image" Target="../media/image1799.png"/><Relationship Id="rId385" Type="http://schemas.openxmlformats.org/officeDocument/2006/relationships/customXml" Target="../ink/ink1643.xml"/><Relationship Id="rId592" Type="http://schemas.openxmlformats.org/officeDocument/2006/relationships/customXml" Target="../ink/ink1747.xml"/><Relationship Id="rId606" Type="http://schemas.openxmlformats.org/officeDocument/2006/relationships/customXml" Target="../ink/ink1754.xml"/><Relationship Id="rId648" Type="http://schemas.openxmlformats.org/officeDocument/2006/relationships/image" Target="../media/image2020.png"/><Relationship Id="rId245" Type="http://schemas.openxmlformats.org/officeDocument/2006/relationships/customXml" Target="../ink/ink1573.xml"/><Relationship Id="rId287" Type="http://schemas.openxmlformats.org/officeDocument/2006/relationships/customXml" Target="../ink/ink1594.xml"/><Relationship Id="rId410" Type="http://schemas.openxmlformats.org/officeDocument/2006/relationships/image" Target="../media/image1902.png"/><Relationship Id="rId452" Type="http://schemas.openxmlformats.org/officeDocument/2006/relationships/image" Target="../media/image1923.png"/><Relationship Id="rId494" Type="http://schemas.openxmlformats.org/officeDocument/2006/relationships/image" Target="../media/image1944.png"/><Relationship Id="rId508" Type="http://schemas.openxmlformats.org/officeDocument/2006/relationships/customXml" Target="../ink/ink1705.xml"/><Relationship Id="rId105" Type="http://schemas.openxmlformats.org/officeDocument/2006/relationships/image" Target="../media/image1750.png"/><Relationship Id="rId147" Type="http://schemas.openxmlformats.org/officeDocument/2006/relationships/image" Target="../media/image1771.png"/><Relationship Id="rId312" Type="http://schemas.openxmlformats.org/officeDocument/2006/relationships/image" Target="../media/image1853.png"/><Relationship Id="rId354" Type="http://schemas.openxmlformats.org/officeDocument/2006/relationships/image" Target="../media/image1874.png"/><Relationship Id="rId51" Type="http://schemas.openxmlformats.org/officeDocument/2006/relationships/image" Target="../media/image1723.png"/><Relationship Id="rId93" Type="http://schemas.openxmlformats.org/officeDocument/2006/relationships/image" Target="../media/image1744.png"/><Relationship Id="rId189" Type="http://schemas.openxmlformats.org/officeDocument/2006/relationships/image" Target="../media/image1792.png"/><Relationship Id="rId396" Type="http://schemas.openxmlformats.org/officeDocument/2006/relationships/image" Target="../media/image1895.png"/><Relationship Id="rId561" Type="http://schemas.openxmlformats.org/officeDocument/2006/relationships/image" Target="../media/image1977.png"/><Relationship Id="rId617" Type="http://schemas.openxmlformats.org/officeDocument/2006/relationships/customXml" Target="../ink/ink1760.xml"/><Relationship Id="rId659" Type="http://schemas.openxmlformats.org/officeDocument/2006/relationships/customXml" Target="../ink/ink1781.xml"/><Relationship Id="rId214" Type="http://schemas.openxmlformats.org/officeDocument/2006/relationships/image" Target="../media/image1804.png"/><Relationship Id="rId256" Type="http://schemas.openxmlformats.org/officeDocument/2006/relationships/image" Target="../media/image1825.png"/><Relationship Id="rId298" Type="http://schemas.openxmlformats.org/officeDocument/2006/relationships/image" Target="../media/image1846.png"/><Relationship Id="rId421" Type="http://schemas.openxmlformats.org/officeDocument/2006/relationships/customXml" Target="../ink/ink1661.xml"/><Relationship Id="rId463" Type="http://schemas.openxmlformats.org/officeDocument/2006/relationships/customXml" Target="../ink/ink1682.xml"/><Relationship Id="rId519" Type="http://schemas.openxmlformats.org/officeDocument/2006/relationships/image" Target="../media/image1956.png"/><Relationship Id="rId670" Type="http://schemas.openxmlformats.org/officeDocument/2006/relationships/image" Target="../media/image2031.png"/><Relationship Id="rId116" Type="http://schemas.openxmlformats.org/officeDocument/2006/relationships/customXml" Target="../ink/ink1508.xml"/><Relationship Id="rId158" Type="http://schemas.openxmlformats.org/officeDocument/2006/relationships/customXml" Target="../ink/ink1529.xml"/><Relationship Id="rId323" Type="http://schemas.openxmlformats.org/officeDocument/2006/relationships/customXml" Target="../ink/ink1612.xml"/><Relationship Id="rId530" Type="http://schemas.openxmlformats.org/officeDocument/2006/relationships/customXml" Target="../ink/ink1716.xml"/><Relationship Id="rId20" Type="http://schemas.openxmlformats.org/officeDocument/2006/relationships/customXml" Target="../ink/ink1459.xml"/><Relationship Id="rId62" Type="http://schemas.openxmlformats.org/officeDocument/2006/relationships/customXml" Target="../ink/ink1481.xml"/><Relationship Id="rId365" Type="http://schemas.openxmlformats.org/officeDocument/2006/relationships/customXml" Target="../ink/ink1633.xml"/><Relationship Id="rId572" Type="http://schemas.openxmlformats.org/officeDocument/2006/relationships/customXml" Target="../ink/ink1737.xml"/><Relationship Id="rId628" Type="http://schemas.openxmlformats.org/officeDocument/2006/relationships/image" Target="../media/image2010.png"/><Relationship Id="rId225" Type="http://schemas.openxmlformats.org/officeDocument/2006/relationships/customXml" Target="../ink/ink1563.xml"/><Relationship Id="rId267" Type="http://schemas.openxmlformats.org/officeDocument/2006/relationships/customXml" Target="../ink/ink1584.xml"/><Relationship Id="rId432" Type="http://schemas.openxmlformats.org/officeDocument/2006/relationships/image" Target="../media/image1913.png"/><Relationship Id="rId474" Type="http://schemas.openxmlformats.org/officeDocument/2006/relationships/image" Target="../media/image1934.png"/><Relationship Id="rId127" Type="http://schemas.openxmlformats.org/officeDocument/2006/relationships/image" Target="../media/image1761.png"/><Relationship Id="rId681" Type="http://schemas.openxmlformats.org/officeDocument/2006/relationships/customXml" Target="../ink/ink1792.xml"/><Relationship Id="rId31" Type="http://schemas.openxmlformats.org/officeDocument/2006/relationships/customXml" Target="../ink/ink1465.xml"/><Relationship Id="rId73" Type="http://schemas.openxmlformats.org/officeDocument/2006/relationships/image" Target="../media/image1734.png"/><Relationship Id="rId169" Type="http://schemas.openxmlformats.org/officeDocument/2006/relationships/image" Target="../media/image1782.png"/><Relationship Id="rId334" Type="http://schemas.openxmlformats.org/officeDocument/2006/relationships/image" Target="../media/image1864.png"/><Relationship Id="rId376" Type="http://schemas.openxmlformats.org/officeDocument/2006/relationships/image" Target="../media/image1885.png"/><Relationship Id="rId541" Type="http://schemas.openxmlformats.org/officeDocument/2006/relationships/image" Target="../media/image1967.png"/><Relationship Id="rId583" Type="http://schemas.openxmlformats.org/officeDocument/2006/relationships/image" Target="../media/image1988.png"/><Relationship Id="rId639" Type="http://schemas.openxmlformats.org/officeDocument/2006/relationships/customXml" Target="../ink/ink1771.xml"/><Relationship Id="rId4" Type="http://schemas.openxmlformats.org/officeDocument/2006/relationships/customXml" Target="../ink/ink1451.xml"/><Relationship Id="rId180" Type="http://schemas.openxmlformats.org/officeDocument/2006/relationships/customXml" Target="../ink/ink1540.xml"/><Relationship Id="rId236" Type="http://schemas.openxmlformats.org/officeDocument/2006/relationships/image" Target="../media/image1815.png"/><Relationship Id="rId278" Type="http://schemas.openxmlformats.org/officeDocument/2006/relationships/image" Target="../media/image1836.png"/><Relationship Id="rId401" Type="http://schemas.openxmlformats.org/officeDocument/2006/relationships/customXml" Target="../ink/ink1651.xml"/><Relationship Id="rId443" Type="http://schemas.openxmlformats.org/officeDocument/2006/relationships/customXml" Target="../ink/ink1672.xml"/><Relationship Id="rId650" Type="http://schemas.openxmlformats.org/officeDocument/2006/relationships/image" Target="../media/image2021.png"/><Relationship Id="rId303" Type="http://schemas.openxmlformats.org/officeDocument/2006/relationships/customXml" Target="../ink/ink1602.xml"/><Relationship Id="rId485" Type="http://schemas.openxmlformats.org/officeDocument/2006/relationships/customXml" Target="../ink/ink1693.xml"/><Relationship Id="rId692" Type="http://schemas.openxmlformats.org/officeDocument/2006/relationships/image" Target="../media/image2042.png"/><Relationship Id="rId42" Type="http://schemas.openxmlformats.org/officeDocument/2006/relationships/customXml" Target="../ink/ink1471.xml"/><Relationship Id="rId84" Type="http://schemas.openxmlformats.org/officeDocument/2006/relationships/customXml" Target="../ink/ink1492.xml"/><Relationship Id="rId138" Type="http://schemas.openxmlformats.org/officeDocument/2006/relationships/customXml" Target="../ink/ink1519.xml"/><Relationship Id="rId345" Type="http://schemas.openxmlformats.org/officeDocument/2006/relationships/customXml" Target="../ink/ink1623.xml"/><Relationship Id="rId387" Type="http://schemas.openxmlformats.org/officeDocument/2006/relationships/customXml" Target="../ink/ink1644.xml"/><Relationship Id="rId510" Type="http://schemas.openxmlformats.org/officeDocument/2006/relationships/customXml" Target="../ink/ink1706.xml"/><Relationship Id="rId552" Type="http://schemas.openxmlformats.org/officeDocument/2006/relationships/customXml" Target="../ink/ink1727.xml"/><Relationship Id="rId594" Type="http://schemas.openxmlformats.org/officeDocument/2006/relationships/customXml" Target="../ink/ink1748.xml"/><Relationship Id="rId608" Type="http://schemas.openxmlformats.org/officeDocument/2006/relationships/customXml" Target="../ink/ink1755.xml"/><Relationship Id="rId191" Type="http://schemas.openxmlformats.org/officeDocument/2006/relationships/image" Target="../media/image1793.png"/><Relationship Id="rId205" Type="http://schemas.openxmlformats.org/officeDocument/2006/relationships/customXml" Target="../ink/ink1553.xml"/><Relationship Id="rId247" Type="http://schemas.openxmlformats.org/officeDocument/2006/relationships/customXml" Target="../ink/ink1574.xml"/><Relationship Id="rId412" Type="http://schemas.openxmlformats.org/officeDocument/2006/relationships/image" Target="../media/image1903.png"/><Relationship Id="rId107" Type="http://schemas.openxmlformats.org/officeDocument/2006/relationships/image" Target="../media/image1751.png"/><Relationship Id="rId289" Type="http://schemas.openxmlformats.org/officeDocument/2006/relationships/customXml" Target="../ink/ink1595.xml"/><Relationship Id="rId454" Type="http://schemas.openxmlformats.org/officeDocument/2006/relationships/image" Target="../media/image1924.png"/><Relationship Id="rId496" Type="http://schemas.openxmlformats.org/officeDocument/2006/relationships/customXml" Target="../ink/ink1699.xml"/><Relationship Id="rId661" Type="http://schemas.openxmlformats.org/officeDocument/2006/relationships/customXml" Target="../ink/ink1782.xml"/><Relationship Id="rId11" Type="http://schemas.openxmlformats.org/officeDocument/2006/relationships/image" Target="../media/image1704.png"/><Relationship Id="rId53" Type="http://schemas.openxmlformats.org/officeDocument/2006/relationships/image" Target="../media/image1724.png"/><Relationship Id="rId149" Type="http://schemas.openxmlformats.org/officeDocument/2006/relationships/image" Target="../media/image1772.png"/><Relationship Id="rId314" Type="http://schemas.openxmlformats.org/officeDocument/2006/relationships/image" Target="../media/image1854.png"/><Relationship Id="rId356" Type="http://schemas.openxmlformats.org/officeDocument/2006/relationships/image" Target="../media/image1875.png"/><Relationship Id="rId398" Type="http://schemas.openxmlformats.org/officeDocument/2006/relationships/image" Target="../media/image1896.png"/><Relationship Id="rId521" Type="http://schemas.openxmlformats.org/officeDocument/2006/relationships/image" Target="../media/image1957.png"/><Relationship Id="rId563" Type="http://schemas.openxmlformats.org/officeDocument/2006/relationships/image" Target="../media/image1978.png"/><Relationship Id="rId619" Type="http://schemas.openxmlformats.org/officeDocument/2006/relationships/customXml" Target="../ink/ink1761.xml"/><Relationship Id="rId95" Type="http://schemas.openxmlformats.org/officeDocument/2006/relationships/image" Target="../media/image1745.png"/><Relationship Id="rId160" Type="http://schemas.openxmlformats.org/officeDocument/2006/relationships/customXml" Target="../ink/ink1530.xml"/><Relationship Id="rId216" Type="http://schemas.openxmlformats.org/officeDocument/2006/relationships/image" Target="../media/image1805.png"/><Relationship Id="rId423" Type="http://schemas.openxmlformats.org/officeDocument/2006/relationships/customXml" Target="../ink/ink1662.xml"/><Relationship Id="rId258" Type="http://schemas.openxmlformats.org/officeDocument/2006/relationships/image" Target="../media/image1826.png"/><Relationship Id="rId465" Type="http://schemas.openxmlformats.org/officeDocument/2006/relationships/customXml" Target="../ink/ink1683.xml"/><Relationship Id="rId630" Type="http://schemas.openxmlformats.org/officeDocument/2006/relationships/image" Target="../media/image2011.png"/><Relationship Id="rId672" Type="http://schemas.openxmlformats.org/officeDocument/2006/relationships/image" Target="../media/image2032.png"/><Relationship Id="rId22" Type="http://schemas.openxmlformats.org/officeDocument/2006/relationships/customXml" Target="../ink/ink1460.xml"/><Relationship Id="rId64" Type="http://schemas.openxmlformats.org/officeDocument/2006/relationships/customXml" Target="../ink/ink1482.xml"/><Relationship Id="rId118" Type="http://schemas.openxmlformats.org/officeDocument/2006/relationships/customXml" Target="../ink/ink1509.xml"/><Relationship Id="rId325" Type="http://schemas.openxmlformats.org/officeDocument/2006/relationships/customXml" Target="../ink/ink1613.xml"/><Relationship Id="rId367" Type="http://schemas.openxmlformats.org/officeDocument/2006/relationships/customXml" Target="../ink/ink1634.xml"/><Relationship Id="rId532" Type="http://schemas.openxmlformats.org/officeDocument/2006/relationships/customXml" Target="../ink/ink1717.xml"/><Relationship Id="rId574" Type="http://schemas.openxmlformats.org/officeDocument/2006/relationships/customXml" Target="../ink/ink1738.xml"/><Relationship Id="rId171" Type="http://schemas.openxmlformats.org/officeDocument/2006/relationships/image" Target="../media/image1783.png"/><Relationship Id="rId227" Type="http://schemas.openxmlformats.org/officeDocument/2006/relationships/customXml" Target="../ink/ink1564.xml"/><Relationship Id="rId269" Type="http://schemas.openxmlformats.org/officeDocument/2006/relationships/customXml" Target="../ink/ink1585.xml"/><Relationship Id="rId434" Type="http://schemas.openxmlformats.org/officeDocument/2006/relationships/image" Target="../media/image1914.png"/><Relationship Id="rId476" Type="http://schemas.openxmlformats.org/officeDocument/2006/relationships/image" Target="../media/image1935.png"/><Relationship Id="rId641" Type="http://schemas.openxmlformats.org/officeDocument/2006/relationships/customXml" Target="../ink/ink1772.xml"/><Relationship Id="rId683" Type="http://schemas.openxmlformats.org/officeDocument/2006/relationships/customXml" Target="../ink/ink1793.xml"/><Relationship Id="rId33" Type="http://schemas.openxmlformats.org/officeDocument/2006/relationships/customXml" Target="../ink/ink1466.xml"/><Relationship Id="rId129" Type="http://schemas.openxmlformats.org/officeDocument/2006/relationships/image" Target="../media/image1762.png"/><Relationship Id="rId280" Type="http://schemas.openxmlformats.org/officeDocument/2006/relationships/image" Target="../media/image1837.png"/><Relationship Id="rId336" Type="http://schemas.openxmlformats.org/officeDocument/2006/relationships/image" Target="../media/image1865.png"/><Relationship Id="rId501" Type="http://schemas.openxmlformats.org/officeDocument/2006/relationships/image" Target="../media/image1947.png"/><Relationship Id="rId543" Type="http://schemas.openxmlformats.org/officeDocument/2006/relationships/image" Target="../media/image1968.png"/><Relationship Id="rId75" Type="http://schemas.openxmlformats.org/officeDocument/2006/relationships/image" Target="../media/image1735.png"/><Relationship Id="rId140" Type="http://schemas.openxmlformats.org/officeDocument/2006/relationships/customXml" Target="../ink/ink1520.xml"/><Relationship Id="rId182" Type="http://schemas.openxmlformats.org/officeDocument/2006/relationships/customXml" Target="../ink/ink1541.xml"/><Relationship Id="rId378" Type="http://schemas.openxmlformats.org/officeDocument/2006/relationships/image" Target="../media/image1886.png"/><Relationship Id="rId403" Type="http://schemas.openxmlformats.org/officeDocument/2006/relationships/customXml" Target="../ink/ink1652.xml"/><Relationship Id="rId585" Type="http://schemas.openxmlformats.org/officeDocument/2006/relationships/image" Target="../media/image1989.png"/><Relationship Id="rId6" Type="http://schemas.openxmlformats.org/officeDocument/2006/relationships/customXml" Target="../ink/ink1452.xml"/><Relationship Id="rId238" Type="http://schemas.openxmlformats.org/officeDocument/2006/relationships/image" Target="../media/image1816.png"/><Relationship Id="rId445" Type="http://schemas.openxmlformats.org/officeDocument/2006/relationships/customXml" Target="../ink/ink1673.xml"/><Relationship Id="rId487" Type="http://schemas.openxmlformats.org/officeDocument/2006/relationships/customXml" Target="../ink/ink1694.xml"/><Relationship Id="rId610" Type="http://schemas.openxmlformats.org/officeDocument/2006/relationships/customXml" Target="../ink/ink1756.xml"/><Relationship Id="rId652" Type="http://schemas.openxmlformats.org/officeDocument/2006/relationships/image" Target="../media/image2022.png"/><Relationship Id="rId694" Type="http://schemas.openxmlformats.org/officeDocument/2006/relationships/image" Target="../media/image2043.png"/><Relationship Id="rId291" Type="http://schemas.openxmlformats.org/officeDocument/2006/relationships/customXml" Target="../ink/ink1596.xml"/><Relationship Id="rId305" Type="http://schemas.openxmlformats.org/officeDocument/2006/relationships/customXml" Target="../ink/ink1603.xml"/><Relationship Id="rId347" Type="http://schemas.openxmlformats.org/officeDocument/2006/relationships/customXml" Target="../ink/ink1624.xml"/><Relationship Id="rId512" Type="http://schemas.openxmlformats.org/officeDocument/2006/relationships/customXml" Target="../ink/ink1707.xml"/><Relationship Id="rId44" Type="http://schemas.openxmlformats.org/officeDocument/2006/relationships/customXml" Target="../ink/ink1472.xml"/><Relationship Id="rId86" Type="http://schemas.openxmlformats.org/officeDocument/2006/relationships/customXml" Target="../ink/ink1493.xml"/><Relationship Id="rId151" Type="http://schemas.openxmlformats.org/officeDocument/2006/relationships/image" Target="../media/image1773.png"/><Relationship Id="rId389" Type="http://schemas.openxmlformats.org/officeDocument/2006/relationships/customXml" Target="../ink/ink1645.xml"/><Relationship Id="rId554" Type="http://schemas.openxmlformats.org/officeDocument/2006/relationships/customXml" Target="../ink/ink1728.xml"/><Relationship Id="rId596" Type="http://schemas.openxmlformats.org/officeDocument/2006/relationships/customXml" Target="../ink/ink1749.xml"/><Relationship Id="rId193" Type="http://schemas.openxmlformats.org/officeDocument/2006/relationships/image" Target="../media/image1794.png"/><Relationship Id="rId207" Type="http://schemas.openxmlformats.org/officeDocument/2006/relationships/customXml" Target="../ink/ink1554.xml"/><Relationship Id="rId249" Type="http://schemas.openxmlformats.org/officeDocument/2006/relationships/customXml" Target="../ink/ink1575.xml"/><Relationship Id="rId414" Type="http://schemas.openxmlformats.org/officeDocument/2006/relationships/image" Target="../media/image1904.png"/><Relationship Id="rId456" Type="http://schemas.openxmlformats.org/officeDocument/2006/relationships/image" Target="../media/image1925.png"/><Relationship Id="rId498" Type="http://schemas.openxmlformats.org/officeDocument/2006/relationships/customXml" Target="../ink/ink1700.xml"/><Relationship Id="rId621" Type="http://schemas.openxmlformats.org/officeDocument/2006/relationships/customXml" Target="../ink/ink1762.xml"/><Relationship Id="rId663" Type="http://schemas.openxmlformats.org/officeDocument/2006/relationships/customXml" Target="../ink/ink1783.xml"/><Relationship Id="rId13" Type="http://schemas.openxmlformats.org/officeDocument/2006/relationships/image" Target="../media/image1705.png"/><Relationship Id="rId109" Type="http://schemas.openxmlformats.org/officeDocument/2006/relationships/image" Target="../media/image1752.png"/><Relationship Id="rId260" Type="http://schemas.openxmlformats.org/officeDocument/2006/relationships/image" Target="../media/image1827.png"/><Relationship Id="rId316" Type="http://schemas.openxmlformats.org/officeDocument/2006/relationships/image" Target="../media/image1855.png"/><Relationship Id="rId523" Type="http://schemas.openxmlformats.org/officeDocument/2006/relationships/image" Target="../media/image1958.png"/><Relationship Id="rId55" Type="http://schemas.openxmlformats.org/officeDocument/2006/relationships/image" Target="../media/image1725.png"/><Relationship Id="rId97" Type="http://schemas.openxmlformats.org/officeDocument/2006/relationships/image" Target="../media/image1746.png"/><Relationship Id="rId120" Type="http://schemas.openxmlformats.org/officeDocument/2006/relationships/customXml" Target="../ink/ink1510.xml"/><Relationship Id="rId358" Type="http://schemas.openxmlformats.org/officeDocument/2006/relationships/image" Target="../media/image1876.png"/><Relationship Id="rId565" Type="http://schemas.openxmlformats.org/officeDocument/2006/relationships/image" Target="../media/image1979.png"/><Relationship Id="rId162" Type="http://schemas.openxmlformats.org/officeDocument/2006/relationships/customXml" Target="../ink/ink1531.xml"/><Relationship Id="rId218" Type="http://schemas.openxmlformats.org/officeDocument/2006/relationships/image" Target="../media/image1806.png"/><Relationship Id="rId425" Type="http://schemas.openxmlformats.org/officeDocument/2006/relationships/customXml" Target="../ink/ink1663.xml"/><Relationship Id="rId467" Type="http://schemas.openxmlformats.org/officeDocument/2006/relationships/customXml" Target="../ink/ink1684.xml"/><Relationship Id="rId632" Type="http://schemas.openxmlformats.org/officeDocument/2006/relationships/image" Target="../media/image2012.png"/><Relationship Id="rId271" Type="http://schemas.openxmlformats.org/officeDocument/2006/relationships/customXml" Target="../ink/ink1586.xml"/><Relationship Id="rId674" Type="http://schemas.openxmlformats.org/officeDocument/2006/relationships/image" Target="../media/image2033.png"/><Relationship Id="rId24" Type="http://schemas.openxmlformats.org/officeDocument/2006/relationships/customXml" Target="../ink/ink1461.xml"/><Relationship Id="rId66" Type="http://schemas.openxmlformats.org/officeDocument/2006/relationships/customXml" Target="../ink/ink1483.xml"/><Relationship Id="rId131" Type="http://schemas.openxmlformats.org/officeDocument/2006/relationships/image" Target="../media/image1763.png"/><Relationship Id="rId327" Type="http://schemas.openxmlformats.org/officeDocument/2006/relationships/customXml" Target="../ink/ink1614.xml"/><Relationship Id="rId369" Type="http://schemas.openxmlformats.org/officeDocument/2006/relationships/customXml" Target="../ink/ink1635.xml"/><Relationship Id="rId534" Type="http://schemas.openxmlformats.org/officeDocument/2006/relationships/customXml" Target="../ink/ink1718.xml"/><Relationship Id="rId576" Type="http://schemas.openxmlformats.org/officeDocument/2006/relationships/customXml" Target="../ink/ink1739.xml"/><Relationship Id="rId173" Type="http://schemas.openxmlformats.org/officeDocument/2006/relationships/image" Target="../media/image1784.png"/><Relationship Id="rId229" Type="http://schemas.openxmlformats.org/officeDocument/2006/relationships/customXml" Target="../ink/ink1565.xml"/><Relationship Id="rId380" Type="http://schemas.openxmlformats.org/officeDocument/2006/relationships/image" Target="../media/image1887.png"/><Relationship Id="rId436" Type="http://schemas.openxmlformats.org/officeDocument/2006/relationships/image" Target="../media/image1915.png"/><Relationship Id="rId601" Type="http://schemas.openxmlformats.org/officeDocument/2006/relationships/image" Target="../media/image1997.png"/><Relationship Id="rId643" Type="http://schemas.openxmlformats.org/officeDocument/2006/relationships/customXml" Target="../ink/ink1773.xml"/><Relationship Id="rId240" Type="http://schemas.openxmlformats.org/officeDocument/2006/relationships/image" Target="../media/image1817.png"/><Relationship Id="rId478" Type="http://schemas.openxmlformats.org/officeDocument/2006/relationships/image" Target="../media/image1936.png"/><Relationship Id="rId685" Type="http://schemas.openxmlformats.org/officeDocument/2006/relationships/customXml" Target="../ink/ink1794.xml"/><Relationship Id="rId35" Type="http://schemas.openxmlformats.org/officeDocument/2006/relationships/customXml" Target="../ink/ink1467.xml"/><Relationship Id="rId77" Type="http://schemas.openxmlformats.org/officeDocument/2006/relationships/image" Target="../media/image1736.png"/><Relationship Id="rId100" Type="http://schemas.openxmlformats.org/officeDocument/2006/relationships/customXml" Target="../ink/ink1500.xml"/><Relationship Id="rId282" Type="http://schemas.openxmlformats.org/officeDocument/2006/relationships/image" Target="../media/image1838.png"/><Relationship Id="rId338" Type="http://schemas.openxmlformats.org/officeDocument/2006/relationships/image" Target="../media/image1866.png"/><Relationship Id="rId503" Type="http://schemas.openxmlformats.org/officeDocument/2006/relationships/image" Target="../media/image1948.png"/><Relationship Id="rId545" Type="http://schemas.openxmlformats.org/officeDocument/2006/relationships/image" Target="../media/image1969.png"/><Relationship Id="rId587" Type="http://schemas.openxmlformats.org/officeDocument/2006/relationships/image" Target="../media/image1990.png"/><Relationship Id="rId8" Type="http://schemas.openxmlformats.org/officeDocument/2006/relationships/customXml" Target="../ink/ink1453.xml"/><Relationship Id="rId142" Type="http://schemas.openxmlformats.org/officeDocument/2006/relationships/customXml" Target="../ink/ink1521.xml"/><Relationship Id="rId184" Type="http://schemas.openxmlformats.org/officeDocument/2006/relationships/customXml" Target="../ink/ink1542.xml"/><Relationship Id="rId391" Type="http://schemas.openxmlformats.org/officeDocument/2006/relationships/customXml" Target="../ink/ink1646.xml"/><Relationship Id="rId405" Type="http://schemas.openxmlformats.org/officeDocument/2006/relationships/customXml" Target="../ink/ink1653.xml"/><Relationship Id="rId447" Type="http://schemas.openxmlformats.org/officeDocument/2006/relationships/customXml" Target="../ink/ink1674.xml"/><Relationship Id="rId612" Type="http://schemas.openxmlformats.org/officeDocument/2006/relationships/customXml" Target="../ink/ink1757.xml"/><Relationship Id="rId251" Type="http://schemas.openxmlformats.org/officeDocument/2006/relationships/customXml" Target="../ink/ink1576.xml"/><Relationship Id="rId489" Type="http://schemas.openxmlformats.org/officeDocument/2006/relationships/customXml" Target="../ink/ink1695.xml"/><Relationship Id="rId654" Type="http://schemas.openxmlformats.org/officeDocument/2006/relationships/image" Target="../media/image2023.png"/><Relationship Id="rId696" Type="http://schemas.openxmlformats.org/officeDocument/2006/relationships/image" Target="../media/image14.png"/><Relationship Id="rId46" Type="http://schemas.openxmlformats.org/officeDocument/2006/relationships/customXml" Target="../ink/ink1473.xml"/><Relationship Id="rId293" Type="http://schemas.openxmlformats.org/officeDocument/2006/relationships/customXml" Target="../ink/ink1597.xml"/><Relationship Id="rId307" Type="http://schemas.openxmlformats.org/officeDocument/2006/relationships/customXml" Target="../ink/ink1604.xml"/><Relationship Id="rId349" Type="http://schemas.openxmlformats.org/officeDocument/2006/relationships/customXml" Target="../ink/ink1625.xml"/><Relationship Id="rId514" Type="http://schemas.openxmlformats.org/officeDocument/2006/relationships/customXml" Target="../ink/ink1708.xml"/><Relationship Id="rId556" Type="http://schemas.openxmlformats.org/officeDocument/2006/relationships/customXml" Target="../ink/ink1729.xml"/><Relationship Id="rId88" Type="http://schemas.openxmlformats.org/officeDocument/2006/relationships/customXml" Target="../ink/ink1494.xml"/><Relationship Id="rId111" Type="http://schemas.openxmlformats.org/officeDocument/2006/relationships/image" Target="../media/image1753.png"/><Relationship Id="rId153" Type="http://schemas.openxmlformats.org/officeDocument/2006/relationships/image" Target="../media/image1774.png"/><Relationship Id="rId195" Type="http://schemas.openxmlformats.org/officeDocument/2006/relationships/image" Target="../media/image1795.png"/><Relationship Id="rId209" Type="http://schemas.openxmlformats.org/officeDocument/2006/relationships/customXml" Target="../ink/ink1555.xml"/><Relationship Id="rId360" Type="http://schemas.openxmlformats.org/officeDocument/2006/relationships/image" Target="../media/image1877.png"/><Relationship Id="rId416" Type="http://schemas.openxmlformats.org/officeDocument/2006/relationships/image" Target="../media/image1905.png"/><Relationship Id="rId598" Type="http://schemas.openxmlformats.org/officeDocument/2006/relationships/customXml" Target="../ink/ink1750.xml"/><Relationship Id="rId220" Type="http://schemas.openxmlformats.org/officeDocument/2006/relationships/image" Target="../media/image1807.png"/><Relationship Id="rId458" Type="http://schemas.openxmlformats.org/officeDocument/2006/relationships/image" Target="../media/image1926.png"/><Relationship Id="rId623" Type="http://schemas.openxmlformats.org/officeDocument/2006/relationships/customXml" Target="../ink/ink1763.xml"/><Relationship Id="rId665" Type="http://schemas.openxmlformats.org/officeDocument/2006/relationships/customXml" Target="../ink/ink1784.xml"/><Relationship Id="rId15" Type="http://schemas.openxmlformats.org/officeDocument/2006/relationships/image" Target="../media/image1706.png"/><Relationship Id="rId57" Type="http://schemas.openxmlformats.org/officeDocument/2006/relationships/image" Target="../media/image1726.png"/><Relationship Id="rId262" Type="http://schemas.openxmlformats.org/officeDocument/2006/relationships/image" Target="../media/image1828.png"/><Relationship Id="rId318" Type="http://schemas.openxmlformats.org/officeDocument/2006/relationships/image" Target="../media/image1856.png"/><Relationship Id="rId525" Type="http://schemas.openxmlformats.org/officeDocument/2006/relationships/image" Target="../media/image1959.png"/><Relationship Id="rId567" Type="http://schemas.openxmlformats.org/officeDocument/2006/relationships/image" Target="../media/image1980.png"/><Relationship Id="rId99" Type="http://schemas.openxmlformats.org/officeDocument/2006/relationships/image" Target="../media/image1747.png"/><Relationship Id="rId122" Type="http://schemas.openxmlformats.org/officeDocument/2006/relationships/customXml" Target="../ink/ink1511.xml"/><Relationship Id="rId164" Type="http://schemas.openxmlformats.org/officeDocument/2006/relationships/customXml" Target="../ink/ink1532.xml"/><Relationship Id="rId371" Type="http://schemas.openxmlformats.org/officeDocument/2006/relationships/customXml" Target="../ink/ink1636.xml"/><Relationship Id="rId427" Type="http://schemas.openxmlformats.org/officeDocument/2006/relationships/customXml" Target="../ink/ink1664.xml"/><Relationship Id="rId469" Type="http://schemas.openxmlformats.org/officeDocument/2006/relationships/customXml" Target="../ink/ink1685.xml"/><Relationship Id="rId634" Type="http://schemas.openxmlformats.org/officeDocument/2006/relationships/image" Target="../media/image2013.png"/><Relationship Id="rId676" Type="http://schemas.openxmlformats.org/officeDocument/2006/relationships/image" Target="../media/image2034.png"/><Relationship Id="rId26" Type="http://schemas.openxmlformats.org/officeDocument/2006/relationships/customXml" Target="../ink/ink1462.xml"/><Relationship Id="rId231" Type="http://schemas.openxmlformats.org/officeDocument/2006/relationships/customXml" Target="../ink/ink1566.xml"/><Relationship Id="rId273" Type="http://schemas.openxmlformats.org/officeDocument/2006/relationships/customXml" Target="../ink/ink1587.xml"/><Relationship Id="rId329" Type="http://schemas.openxmlformats.org/officeDocument/2006/relationships/customXml" Target="../ink/ink1615.xml"/><Relationship Id="rId480" Type="http://schemas.openxmlformats.org/officeDocument/2006/relationships/image" Target="../media/image1937.png"/><Relationship Id="rId536" Type="http://schemas.openxmlformats.org/officeDocument/2006/relationships/customXml" Target="../ink/ink1719.xml"/><Relationship Id="rId68" Type="http://schemas.openxmlformats.org/officeDocument/2006/relationships/customXml" Target="../ink/ink1484.xml"/><Relationship Id="rId133" Type="http://schemas.openxmlformats.org/officeDocument/2006/relationships/image" Target="../media/image1764.png"/><Relationship Id="rId175" Type="http://schemas.openxmlformats.org/officeDocument/2006/relationships/image" Target="../media/image1785.png"/><Relationship Id="rId340" Type="http://schemas.openxmlformats.org/officeDocument/2006/relationships/image" Target="../media/image1867.png"/><Relationship Id="rId578" Type="http://schemas.openxmlformats.org/officeDocument/2006/relationships/customXml" Target="../ink/ink1740.xml"/><Relationship Id="rId200" Type="http://schemas.openxmlformats.org/officeDocument/2006/relationships/customXml" Target="../ink/ink1550.xml"/><Relationship Id="rId382" Type="http://schemas.openxmlformats.org/officeDocument/2006/relationships/image" Target="../media/image1888.png"/><Relationship Id="rId438" Type="http://schemas.openxmlformats.org/officeDocument/2006/relationships/image" Target="../media/image1916.png"/><Relationship Id="rId603" Type="http://schemas.openxmlformats.org/officeDocument/2006/relationships/image" Target="../media/image1998.png"/><Relationship Id="rId645" Type="http://schemas.openxmlformats.org/officeDocument/2006/relationships/customXml" Target="../ink/ink1774.xml"/><Relationship Id="rId687" Type="http://schemas.openxmlformats.org/officeDocument/2006/relationships/customXml" Target="../ink/ink1795.xml"/><Relationship Id="rId242" Type="http://schemas.openxmlformats.org/officeDocument/2006/relationships/image" Target="../media/image1818.png"/><Relationship Id="rId284" Type="http://schemas.openxmlformats.org/officeDocument/2006/relationships/image" Target="../media/image1839.png"/><Relationship Id="rId491" Type="http://schemas.openxmlformats.org/officeDocument/2006/relationships/customXml" Target="../ink/ink1696.xml"/><Relationship Id="rId505" Type="http://schemas.openxmlformats.org/officeDocument/2006/relationships/image" Target="../media/image1949.png"/><Relationship Id="rId37" Type="http://schemas.openxmlformats.org/officeDocument/2006/relationships/customXml" Target="../ink/ink1468.xml"/><Relationship Id="rId79" Type="http://schemas.openxmlformats.org/officeDocument/2006/relationships/image" Target="../media/image1737.png"/><Relationship Id="rId102" Type="http://schemas.openxmlformats.org/officeDocument/2006/relationships/customXml" Target="../ink/ink1501.xml"/><Relationship Id="rId144" Type="http://schemas.openxmlformats.org/officeDocument/2006/relationships/customXml" Target="../ink/ink1522.xml"/><Relationship Id="rId547" Type="http://schemas.openxmlformats.org/officeDocument/2006/relationships/image" Target="../media/image1970.png"/><Relationship Id="rId589" Type="http://schemas.openxmlformats.org/officeDocument/2006/relationships/image" Target="../media/image1991.png"/><Relationship Id="rId90" Type="http://schemas.openxmlformats.org/officeDocument/2006/relationships/customXml" Target="../ink/ink1495.xml"/><Relationship Id="rId186" Type="http://schemas.openxmlformats.org/officeDocument/2006/relationships/customXml" Target="../ink/ink1543.xml"/><Relationship Id="rId351" Type="http://schemas.openxmlformats.org/officeDocument/2006/relationships/customXml" Target="../ink/ink1626.xml"/><Relationship Id="rId393" Type="http://schemas.openxmlformats.org/officeDocument/2006/relationships/customXml" Target="../ink/ink1647.xml"/><Relationship Id="rId407" Type="http://schemas.openxmlformats.org/officeDocument/2006/relationships/customXml" Target="../ink/ink1654.xml"/><Relationship Id="rId449" Type="http://schemas.openxmlformats.org/officeDocument/2006/relationships/customXml" Target="../ink/ink1675.xml"/><Relationship Id="rId614" Type="http://schemas.openxmlformats.org/officeDocument/2006/relationships/customXml" Target="../ink/ink1758.xml"/><Relationship Id="rId656" Type="http://schemas.openxmlformats.org/officeDocument/2006/relationships/image" Target="../media/image2024.png"/><Relationship Id="rId211" Type="http://schemas.openxmlformats.org/officeDocument/2006/relationships/customXml" Target="../ink/ink1556.xml"/><Relationship Id="rId253" Type="http://schemas.openxmlformats.org/officeDocument/2006/relationships/customXml" Target="../ink/ink1577.xml"/><Relationship Id="rId295" Type="http://schemas.openxmlformats.org/officeDocument/2006/relationships/customXml" Target="../ink/ink1598.xml"/><Relationship Id="rId309" Type="http://schemas.openxmlformats.org/officeDocument/2006/relationships/customXml" Target="../ink/ink1605.xml"/><Relationship Id="rId460" Type="http://schemas.openxmlformats.org/officeDocument/2006/relationships/image" Target="../media/image1927.png"/><Relationship Id="rId516" Type="http://schemas.openxmlformats.org/officeDocument/2006/relationships/customXml" Target="../ink/ink1709.xml"/><Relationship Id="rId698" Type="http://schemas.openxmlformats.org/officeDocument/2006/relationships/image" Target="../media/image15.png"/><Relationship Id="rId48" Type="http://schemas.openxmlformats.org/officeDocument/2006/relationships/customXml" Target="../ink/ink1474.xml"/><Relationship Id="rId113" Type="http://schemas.openxmlformats.org/officeDocument/2006/relationships/image" Target="../media/image1754.png"/><Relationship Id="rId320" Type="http://schemas.openxmlformats.org/officeDocument/2006/relationships/image" Target="../media/image1857.png"/><Relationship Id="rId558" Type="http://schemas.openxmlformats.org/officeDocument/2006/relationships/customXml" Target="../ink/ink1730.xml"/><Relationship Id="rId155" Type="http://schemas.openxmlformats.org/officeDocument/2006/relationships/image" Target="../media/image1775.png"/><Relationship Id="rId197" Type="http://schemas.openxmlformats.org/officeDocument/2006/relationships/image" Target="../media/image1796.png"/><Relationship Id="rId362" Type="http://schemas.openxmlformats.org/officeDocument/2006/relationships/image" Target="../media/image1878.png"/><Relationship Id="rId418" Type="http://schemas.openxmlformats.org/officeDocument/2006/relationships/image" Target="../media/image1906.png"/><Relationship Id="rId625" Type="http://schemas.openxmlformats.org/officeDocument/2006/relationships/customXml" Target="../ink/ink1764.xml"/><Relationship Id="rId222" Type="http://schemas.openxmlformats.org/officeDocument/2006/relationships/image" Target="../media/image1808.png"/><Relationship Id="rId264" Type="http://schemas.openxmlformats.org/officeDocument/2006/relationships/image" Target="../media/image1829.png"/><Relationship Id="rId471" Type="http://schemas.openxmlformats.org/officeDocument/2006/relationships/customXml" Target="../ink/ink1686.xml"/><Relationship Id="rId667" Type="http://schemas.openxmlformats.org/officeDocument/2006/relationships/customXml" Target="../ink/ink1785.xml"/><Relationship Id="rId17" Type="http://schemas.openxmlformats.org/officeDocument/2006/relationships/image" Target="../media/image1707.png"/><Relationship Id="rId59" Type="http://schemas.openxmlformats.org/officeDocument/2006/relationships/image" Target="../media/image1727.png"/><Relationship Id="rId124" Type="http://schemas.openxmlformats.org/officeDocument/2006/relationships/customXml" Target="../ink/ink1512.xml"/><Relationship Id="rId527" Type="http://schemas.openxmlformats.org/officeDocument/2006/relationships/image" Target="../media/image1960.png"/><Relationship Id="rId569" Type="http://schemas.openxmlformats.org/officeDocument/2006/relationships/image" Target="../media/image1981.png"/><Relationship Id="rId70" Type="http://schemas.openxmlformats.org/officeDocument/2006/relationships/customXml" Target="../ink/ink1485.xml"/><Relationship Id="rId166" Type="http://schemas.openxmlformats.org/officeDocument/2006/relationships/customXml" Target="../ink/ink1533.xml"/><Relationship Id="rId331" Type="http://schemas.openxmlformats.org/officeDocument/2006/relationships/customXml" Target="../ink/ink1616.xml"/><Relationship Id="rId373" Type="http://schemas.openxmlformats.org/officeDocument/2006/relationships/customXml" Target="../ink/ink1637.xml"/><Relationship Id="rId429" Type="http://schemas.openxmlformats.org/officeDocument/2006/relationships/customXml" Target="../ink/ink1665.xml"/><Relationship Id="rId580" Type="http://schemas.openxmlformats.org/officeDocument/2006/relationships/customXml" Target="../ink/ink1741.xml"/><Relationship Id="rId636" Type="http://schemas.openxmlformats.org/officeDocument/2006/relationships/image" Target="../media/image2014.png"/><Relationship Id="rId1" Type="http://schemas.openxmlformats.org/officeDocument/2006/relationships/slideLayout" Target="../slideLayouts/slideLayout7.xml"/><Relationship Id="rId233" Type="http://schemas.openxmlformats.org/officeDocument/2006/relationships/customXml" Target="../ink/ink1567.xml"/><Relationship Id="rId440" Type="http://schemas.openxmlformats.org/officeDocument/2006/relationships/image" Target="../media/image1917.png"/><Relationship Id="rId678" Type="http://schemas.openxmlformats.org/officeDocument/2006/relationships/image" Target="../media/image2035.png"/><Relationship Id="rId28" Type="http://schemas.openxmlformats.org/officeDocument/2006/relationships/customXml" Target="../ink/ink1463.xml"/><Relationship Id="rId275" Type="http://schemas.openxmlformats.org/officeDocument/2006/relationships/customXml" Target="../ink/ink1588.xml"/><Relationship Id="rId300" Type="http://schemas.openxmlformats.org/officeDocument/2006/relationships/image" Target="../media/image1847.png"/><Relationship Id="rId482" Type="http://schemas.openxmlformats.org/officeDocument/2006/relationships/image" Target="../media/image1938.png"/><Relationship Id="rId538" Type="http://schemas.openxmlformats.org/officeDocument/2006/relationships/customXml" Target="../ink/ink1720.xml"/><Relationship Id="rId81" Type="http://schemas.openxmlformats.org/officeDocument/2006/relationships/image" Target="../media/image1738.png"/><Relationship Id="rId135" Type="http://schemas.openxmlformats.org/officeDocument/2006/relationships/image" Target="../media/image1765.png"/><Relationship Id="rId177" Type="http://schemas.openxmlformats.org/officeDocument/2006/relationships/image" Target="../media/image1786.png"/><Relationship Id="rId342" Type="http://schemas.openxmlformats.org/officeDocument/2006/relationships/image" Target="../media/image1868.png"/><Relationship Id="rId384" Type="http://schemas.openxmlformats.org/officeDocument/2006/relationships/image" Target="../media/image1889.png"/><Relationship Id="rId591" Type="http://schemas.openxmlformats.org/officeDocument/2006/relationships/image" Target="../media/image1992.png"/><Relationship Id="rId605" Type="http://schemas.openxmlformats.org/officeDocument/2006/relationships/image" Target="../media/image1999.png"/><Relationship Id="rId202" Type="http://schemas.openxmlformats.org/officeDocument/2006/relationships/customXml" Target="../ink/ink1551.xml"/><Relationship Id="rId244" Type="http://schemas.openxmlformats.org/officeDocument/2006/relationships/image" Target="../media/image1819.png"/><Relationship Id="rId647" Type="http://schemas.openxmlformats.org/officeDocument/2006/relationships/customXml" Target="../ink/ink1775.xml"/><Relationship Id="rId689" Type="http://schemas.openxmlformats.org/officeDocument/2006/relationships/customXml" Target="../ink/ink1796.xml"/><Relationship Id="rId39" Type="http://schemas.openxmlformats.org/officeDocument/2006/relationships/customXml" Target="../ink/ink1469.xml"/><Relationship Id="rId286" Type="http://schemas.openxmlformats.org/officeDocument/2006/relationships/image" Target="../media/image1840.png"/><Relationship Id="rId451" Type="http://schemas.openxmlformats.org/officeDocument/2006/relationships/customXml" Target="../ink/ink1676.xml"/><Relationship Id="rId493" Type="http://schemas.openxmlformats.org/officeDocument/2006/relationships/customXml" Target="../ink/ink1697.xml"/><Relationship Id="rId507" Type="http://schemas.openxmlformats.org/officeDocument/2006/relationships/image" Target="../media/image1950.png"/><Relationship Id="rId549" Type="http://schemas.openxmlformats.org/officeDocument/2006/relationships/image" Target="../media/image1971.png"/><Relationship Id="rId50" Type="http://schemas.openxmlformats.org/officeDocument/2006/relationships/customXml" Target="../ink/ink1475.xml"/><Relationship Id="rId104" Type="http://schemas.openxmlformats.org/officeDocument/2006/relationships/customXml" Target="../ink/ink1502.xml"/><Relationship Id="rId146" Type="http://schemas.openxmlformats.org/officeDocument/2006/relationships/customXml" Target="../ink/ink1523.xml"/><Relationship Id="rId188" Type="http://schemas.openxmlformats.org/officeDocument/2006/relationships/customXml" Target="../ink/ink1544.xml"/><Relationship Id="rId311" Type="http://schemas.openxmlformats.org/officeDocument/2006/relationships/customXml" Target="../ink/ink1606.xml"/><Relationship Id="rId353" Type="http://schemas.openxmlformats.org/officeDocument/2006/relationships/customXml" Target="../ink/ink1627.xml"/><Relationship Id="rId395" Type="http://schemas.openxmlformats.org/officeDocument/2006/relationships/customXml" Target="../ink/ink1648.xml"/><Relationship Id="rId409" Type="http://schemas.openxmlformats.org/officeDocument/2006/relationships/customXml" Target="../ink/ink1655.xml"/><Relationship Id="rId560" Type="http://schemas.openxmlformats.org/officeDocument/2006/relationships/customXml" Target="../ink/ink1731.xml"/><Relationship Id="rId92" Type="http://schemas.openxmlformats.org/officeDocument/2006/relationships/customXml" Target="../ink/ink1496.xml"/><Relationship Id="rId213" Type="http://schemas.openxmlformats.org/officeDocument/2006/relationships/customXml" Target="../ink/ink1557.xml"/><Relationship Id="rId420" Type="http://schemas.openxmlformats.org/officeDocument/2006/relationships/image" Target="../media/image1907.png"/><Relationship Id="rId616" Type="http://schemas.openxmlformats.org/officeDocument/2006/relationships/image" Target="../media/image2004.png"/><Relationship Id="rId658" Type="http://schemas.openxmlformats.org/officeDocument/2006/relationships/image" Target="../media/image2025.png"/><Relationship Id="rId255" Type="http://schemas.openxmlformats.org/officeDocument/2006/relationships/customXml" Target="../ink/ink1578.xml"/><Relationship Id="rId297" Type="http://schemas.openxmlformats.org/officeDocument/2006/relationships/customXml" Target="../ink/ink1599.xml"/><Relationship Id="rId462" Type="http://schemas.openxmlformats.org/officeDocument/2006/relationships/image" Target="../media/image1928.png"/><Relationship Id="rId518" Type="http://schemas.openxmlformats.org/officeDocument/2006/relationships/customXml" Target="../ink/ink1710.xml"/><Relationship Id="rId115" Type="http://schemas.openxmlformats.org/officeDocument/2006/relationships/image" Target="../media/image1755.png"/><Relationship Id="rId157" Type="http://schemas.openxmlformats.org/officeDocument/2006/relationships/image" Target="../media/image1776.png"/><Relationship Id="rId322" Type="http://schemas.openxmlformats.org/officeDocument/2006/relationships/image" Target="../media/image1858.png"/><Relationship Id="rId364" Type="http://schemas.openxmlformats.org/officeDocument/2006/relationships/image" Target="../media/image1879.png"/><Relationship Id="rId61" Type="http://schemas.openxmlformats.org/officeDocument/2006/relationships/image" Target="../media/image1728.png"/><Relationship Id="rId199" Type="http://schemas.openxmlformats.org/officeDocument/2006/relationships/image" Target="../media/image1797.png"/><Relationship Id="rId571" Type="http://schemas.openxmlformats.org/officeDocument/2006/relationships/image" Target="../media/image1982.png"/><Relationship Id="rId627" Type="http://schemas.openxmlformats.org/officeDocument/2006/relationships/customXml" Target="../ink/ink1765.xml"/><Relationship Id="rId669" Type="http://schemas.openxmlformats.org/officeDocument/2006/relationships/customXml" Target="../ink/ink1786.xml"/><Relationship Id="rId19" Type="http://schemas.openxmlformats.org/officeDocument/2006/relationships/image" Target="../media/image1708.png"/><Relationship Id="rId224" Type="http://schemas.openxmlformats.org/officeDocument/2006/relationships/image" Target="../media/image1809.png"/><Relationship Id="rId266" Type="http://schemas.openxmlformats.org/officeDocument/2006/relationships/image" Target="../media/image1830.png"/><Relationship Id="rId431" Type="http://schemas.openxmlformats.org/officeDocument/2006/relationships/customXml" Target="../ink/ink1666.xml"/><Relationship Id="rId473" Type="http://schemas.openxmlformats.org/officeDocument/2006/relationships/customXml" Target="../ink/ink1687.xml"/><Relationship Id="rId529" Type="http://schemas.openxmlformats.org/officeDocument/2006/relationships/image" Target="../media/image1961.png"/><Relationship Id="rId680" Type="http://schemas.openxmlformats.org/officeDocument/2006/relationships/image" Target="../media/image2036.png"/><Relationship Id="rId30" Type="http://schemas.openxmlformats.org/officeDocument/2006/relationships/customXml" Target="../ink/ink1464.xml"/><Relationship Id="rId126" Type="http://schemas.openxmlformats.org/officeDocument/2006/relationships/customXml" Target="../ink/ink1513.xml"/><Relationship Id="rId168" Type="http://schemas.openxmlformats.org/officeDocument/2006/relationships/customXml" Target="../ink/ink1534.xml"/><Relationship Id="rId333" Type="http://schemas.openxmlformats.org/officeDocument/2006/relationships/customXml" Target="../ink/ink1617.xml"/><Relationship Id="rId540" Type="http://schemas.openxmlformats.org/officeDocument/2006/relationships/customXml" Target="../ink/ink1721.xml"/><Relationship Id="rId72" Type="http://schemas.openxmlformats.org/officeDocument/2006/relationships/customXml" Target="../ink/ink1486.xml"/><Relationship Id="rId375" Type="http://schemas.openxmlformats.org/officeDocument/2006/relationships/customXml" Target="../ink/ink1638.xml"/><Relationship Id="rId582" Type="http://schemas.openxmlformats.org/officeDocument/2006/relationships/customXml" Target="../ink/ink1742.xml"/><Relationship Id="rId638" Type="http://schemas.openxmlformats.org/officeDocument/2006/relationships/image" Target="../media/image2015.png"/><Relationship Id="rId3" Type="http://schemas.openxmlformats.org/officeDocument/2006/relationships/image" Target="../media/image13.emf"/><Relationship Id="rId235" Type="http://schemas.openxmlformats.org/officeDocument/2006/relationships/customXml" Target="../ink/ink1568.xml"/><Relationship Id="rId277" Type="http://schemas.openxmlformats.org/officeDocument/2006/relationships/customXml" Target="../ink/ink1589.xml"/><Relationship Id="rId400" Type="http://schemas.openxmlformats.org/officeDocument/2006/relationships/image" Target="../media/image1897.png"/><Relationship Id="rId442" Type="http://schemas.openxmlformats.org/officeDocument/2006/relationships/image" Target="../media/image1918.png"/><Relationship Id="rId484" Type="http://schemas.openxmlformats.org/officeDocument/2006/relationships/image" Target="../media/image1939.png"/><Relationship Id="rId137" Type="http://schemas.openxmlformats.org/officeDocument/2006/relationships/image" Target="../media/image1766.png"/><Relationship Id="rId302" Type="http://schemas.openxmlformats.org/officeDocument/2006/relationships/image" Target="../media/image1848.png"/><Relationship Id="rId344" Type="http://schemas.openxmlformats.org/officeDocument/2006/relationships/image" Target="../media/image1869.png"/><Relationship Id="rId691" Type="http://schemas.openxmlformats.org/officeDocument/2006/relationships/customXml" Target="../ink/ink1797.xml"/><Relationship Id="rId41" Type="http://schemas.openxmlformats.org/officeDocument/2006/relationships/customXml" Target="../ink/ink1470.xml"/><Relationship Id="rId83" Type="http://schemas.openxmlformats.org/officeDocument/2006/relationships/image" Target="../media/image1739.png"/><Relationship Id="rId179" Type="http://schemas.openxmlformats.org/officeDocument/2006/relationships/image" Target="../media/image1787.png"/><Relationship Id="rId386" Type="http://schemas.openxmlformats.org/officeDocument/2006/relationships/image" Target="../media/image1890.png"/><Relationship Id="rId551" Type="http://schemas.openxmlformats.org/officeDocument/2006/relationships/image" Target="../media/image1972.png"/><Relationship Id="rId593" Type="http://schemas.openxmlformats.org/officeDocument/2006/relationships/image" Target="../media/image1993.png"/><Relationship Id="rId607" Type="http://schemas.openxmlformats.org/officeDocument/2006/relationships/image" Target="../media/image2000.png"/><Relationship Id="rId649" Type="http://schemas.openxmlformats.org/officeDocument/2006/relationships/customXml" Target="../ink/ink1776.xml"/><Relationship Id="rId190" Type="http://schemas.openxmlformats.org/officeDocument/2006/relationships/customXml" Target="../ink/ink1545.xml"/><Relationship Id="rId204" Type="http://schemas.openxmlformats.org/officeDocument/2006/relationships/customXml" Target="../ink/ink1552.xml"/><Relationship Id="rId246" Type="http://schemas.openxmlformats.org/officeDocument/2006/relationships/image" Target="../media/image1820.png"/><Relationship Id="rId288" Type="http://schemas.openxmlformats.org/officeDocument/2006/relationships/image" Target="../media/image1841.png"/><Relationship Id="rId411" Type="http://schemas.openxmlformats.org/officeDocument/2006/relationships/customXml" Target="../ink/ink1656.xml"/><Relationship Id="rId453" Type="http://schemas.openxmlformats.org/officeDocument/2006/relationships/customXml" Target="../ink/ink1677.xml"/><Relationship Id="rId509" Type="http://schemas.openxmlformats.org/officeDocument/2006/relationships/image" Target="../media/image1951.png"/><Relationship Id="rId660" Type="http://schemas.openxmlformats.org/officeDocument/2006/relationships/image" Target="../media/image2026.png"/><Relationship Id="rId106" Type="http://schemas.openxmlformats.org/officeDocument/2006/relationships/customXml" Target="../ink/ink1503.xml"/><Relationship Id="rId313" Type="http://schemas.openxmlformats.org/officeDocument/2006/relationships/customXml" Target="../ink/ink1607.xml"/><Relationship Id="rId495" Type="http://schemas.openxmlformats.org/officeDocument/2006/relationships/customXml" Target="../ink/ink1698.xml"/><Relationship Id="rId10" Type="http://schemas.openxmlformats.org/officeDocument/2006/relationships/customXml" Target="../ink/ink1454.xml"/><Relationship Id="rId52" Type="http://schemas.openxmlformats.org/officeDocument/2006/relationships/customXml" Target="../ink/ink1476.xml"/><Relationship Id="rId94" Type="http://schemas.openxmlformats.org/officeDocument/2006/relationships/customXml" Target="../ink/ink1497.xml"/><Relationship Id="rId148" Type="http://schemas.openxmlformats.org/officeDocument/2006/relationships/customXml" Target="../ink/ink1524.xml"/><Relationship Id="rId355" Type="http://schemas.openxmlformats.org/officeDocument/2006/relationships/customXml" Target="../ink/ink1628.xml"/><Relationship Id="rId397" Type="http://schemas.openxmlformats.org/officeDocument/2006/relationships/customXml" Target="../ink/ink1649.xml"/><Relationship Id="rId520" Type="http://schemas.openxmlformats.org/officeDocument/2006/relationships/customXml" Target="../ink/ink1711.xml"/><Relationship Id="rId562" Type="http://schemas.openxmlformats.org/officeDocument/2006/relationships/customXml" Target="../ink/ink1732.xml"/><Relationship Id="rId618" Type="http://schemas.openxmlformats.org/officeDocument/2006/relationships/image" Target="../media/image2005.png"/><Relationship Id="rId215" Type="http://schemas.openxmlformats.org/officeDocument/2006/relationships/customXml" Target="../ink/ink1558.xml"/><Relationship Id="rId257" Type="http://schemas.openxmlformats.org/officeDocument/2006/relationships/customXml" Target="../ink/ink1579.xml"/><Relationship Id="rId422" Type="http://schemas.openxmlformats.org/officeDocument/2006/relationships/image" Target="../media/image1908.png"/><Relationship Id="rId464" Type="http://schemas.openxmlformats.org/officeDocument/2006/relationships/image" Target="../media/image1929.png"/><Relationship Id="rId299" Type="http://schemas.openxmlformats.org/officeDocument/2006/relationships/customXml" Target="../ink/ink1600.xml"/><Relationship Id="rId63" Type="http://schemas.openxmlformats.org/officeDocument/2006/relationships/image" Target="../media/image1729.png"/><Relationship Id="rId159" Type="http://schemas.openxmlformats.org/officeDocument/2006/relationships/image" Target="../media/image1777.png"/><Relationship Id="rId366" Type="http://schemas.openxmlformats.org/officeDocument/2006/relationships/image" Target="../media/image1880.png"/><Relationship Id="rId573" Type="http://schemas.openxmlformats.org/officeDocument/2006/relationships/image" Target="../media/image1983.png"/><Relationship Id="rId226" Type="http://schemas.openxmlformats.org/officeDocument/2006/relationships/image" Target="../media/image1810.png"/><Relationship Id="rId433" Type="http://schemas.openxmlformats.org/officeDocument/2006/relationships/customXml" Target="../ink/ink1667.xml"/><Relationship Id="rId640" Type="http://schemas.openxmlformats.org/officeDocument/2006/relationships/image" Target="../media/image2016.png"/><Relationship Id="rId74" Type="http://schemas.openxmlformats.org/officeDocument/2006/relationships/customXml" Target="../ink/ink1487.xml"/><Relationship Id="rId377" Type="http://schemas.openxmlformats.org/officeDocument/2006/relationships/customXml" Target="../ink/ink1639.xml"/><Relationship Id="rId500" Type="http://schemas.openxmlformats.org/officeDocument/2006/relationships/customXml" Target="../ink/ink1701.xml"/><Relationship Id="rId584" Type="http://schemas.openxmlformats.org/officeDocument/2006/relationships/customXml" Target="../ink/ink1743.xml"/><Relationship Id="rId5" Type="http://schemas.openxmlformats.org/officeDocument/2006/relationships/image" Target="../media/image1701.png"/><Relationship Id="rId237" Type="http://schemas.openxmlformats.org/officeDocument/2006/relationships/customXml" Target="../ink/ink1569.xml"/><Relationship Id="rId444" Type="http://schemas.openxmlformats.org/officeDocument/2006/relationships/image" Target="../media/image1919.png"/><Relationship Id="rId651" Type="http://schemas.openxmlformats.org/officeDocument/2006/relationships/customXml" Target="../ink/ink1777.xml"/><Relationship Id="rId290" Type="http://schemas.openxmlformats.org/officeDocument/2006/relationships/image" Target="../media/image1842.png"/><Relationship Id="rId304" Type="http://schemas.openxmlformats.org/officeDocument/2006/relationships/image" Target="../media/image1849.png"/><Relationship Id="rId388" Type="http://schemas.openxmlformats.org/officeDocument/2006/relationships/image" Target="../media/image1891.png"/><Relationship Id="rId511" Type="http://schemas.openxmlformats.org/officeDocument/2006/relationships/image" Target="../media/image1952.png"/><Relationship Id="rId609" Type="http://schemas.openxmlformats.org/officeDocument/2006/relationships/image" Target="../media/image2001.png"/><Relationship Id="rId85" Type="http://schemas.openxmlformats.org/officeDocument/2006/relationships/image" Target="../media/image1740.png"/><Relationship Id="rId150" Type="http://schemas.openxmlformats.org/officeDocument/2006/relationships/customXml" Target="../ink/ink1525.xml"/><Relationship Id="rId595" Type="http://schemas.openxmlformats.org/officeDocument/2006/relationships/image" Target="../media/image1994.png"/><Relationship Id="rId248" Type="http://schemas.openxmlformats.org/officeDocument/2006/relationships/image" Target="../media/image1821.png"/><Relationship Id="rId455" Type="http://schemas.openxmlformats.org/officeDocument/2006/relationships/customXml" Target="../ink/ink1678.xml"/><Relationship Id="rId662" Type="http://schemas.openxmlformats.org/officeDocument/2006/relationships/image" Target="../media/image2027.png"/><Relationship Id="rId12" Type="http://schemas.openxmlformats.org/officeDocument/2006/relationships/customXml" Target="../ink/ink1455.xml"/><Relationship Id="rId108" Type="http://schemas.openxmlformats.org/officeDocument/2006/relationships/customXml" Target="../ink/ink1504.xml"/><Relationship Id="rId315" Type="http://schemas.openxmlformats.org/officeDocument/2006/relationships/customXml" Target="../ink/ink1608.xml"/><Relationship Id="rId522" Type="http://schemas.openxmlformats.org/officeDocument/2006/relationships/customXml" Target="../ink/ink1712.xml"/><Relationship Id="rId96" Type="http://schemas.openxmlformats.org/officeDocument/2006/relationships/customXml" Target="../ink/ink1498.xml"/><Relationship Id="rId161" Type="http://schemas.openxmlformats.org/officeDocument/2006/relationships/image" Target="../media/image1778.png"/><Relationship Id="rId399" Type="http://schemas.openxmlformats.org/officeDocument/2006/relationships/customXml" Target="../ink/ink1650.xml"/><Relationship Id="rId259" Type="http://schemas.openxmlformats.org/officeDocument/2006/relationships/customXml" Target="../ink/ink1580.xml"/><Relationship Id="rId466" Type="http://schemas.openxmlformats.org/officeDocument/2006/relationships/image" Target="../media/image1930.png"/><Relationship Id="rId673" Type="http://schemas.openxmlformats.org/officeDocument/2006/relationships/customXml" Target="../ink/ink1788.xml"/><Relationship Id="rId23" Type="http://schemas.openxmlformats.org/officeDocument/2006/relationships/image" Target="../media/image1710.png"/><Relationship Id="rId119" Type="http://schemas.openxmlformats.org/officeDocument/2006/relationships/image" Target="../media/image1757.png"/><Relationship Id="rId326" Type="http://schemas.openxmlformats.org/officeDocument/2006/relationships/image" Target="../media/image1860.png"/><Relationship Id="rId533" Type="http://schemas.openxmlformats.org/officeDocument/2006/relationships/image" Target="../media/image1963.png"/><Relationship Id="rId172" Type="http://schemas.openxmlformats.org/officeDocument/2006/relationships/customXml" Target="../ink/ink1536.xml"/><Relationship Id="rId477" Type="http://schemas.openxmlformats.org/officeDocument/2006/relationships/customXml" Target="../ink/ink1689.xml"/><Relationship Id="rId600" Type="http://schemas.openxmlformats.org/officeDocument/2006/relationships/customXml" Target="../ink/ink1751.xml"/><Relationship Id="rId684" Type="http://schemas.openxmlformats.org/officeDocument/2006/relationships/image" Target="../media/image2038.png"/><Relationship Id="rId337" Type="http://schemas.openxmlformats.org/officeDocument/2006/relationships/customXml" Target="../ink/ink1619.xml"/><Relationship Id="rId34" Type="http://schemas.openxmlformats.org/officeDocument/2006/relationships/image" Target="../media/image1715.png"/><Relationship Id="rId544" Type="http://schemas.openxmlformats.org/officeDocument/2006/relationships/customXml" Target="../ink/ink1723.xml"/><Relationship Id="rId183" Type="http://schemas.openxmlformats.org/officeDocument/2006/relationships/image" Target="../media/image1789.png"/><Relationship Id="rId390" Type="http://schemas.openxmlformats.org/officeDocument/2006/relationships/image" Target="../media/image1892.png"/><Relationship Id="rId404" Type="http://schemas.openxmlformats.org/officeDocument/2006/relationships/image" Target="../media/image1899.png"/><Relationship Id="rId611" Type="http://schemas.openxmlformats.org/officeDocument/2006/relationships/image" Target="../media/image2002.png"/><Relationship Id="rId250" Type="http://schemas.openxmlformats.org/officeDocument/2006/relationships/image" Target="../media/image1822.png"/><Relationship Id="rId488" Type="http://schemas.openxmlformats.org/officeDocument/2006/relationships/image" Target="../media/image1941.png"/><Relationship Id="rId695" Type="http://schemas.openxmlformats.org/officeDocument/2006/relationships/customXml" Target="../ink/ink1799.xml"/><Relationship Id="rId45" Type="http://schemas.openxmlformats.org/officeDocument/2006/relationships/image" Target="../media/image1720.png"/><Relationship Id="rId110" Type="http://schemas.openxmlformats.org/officeDocument/2006/relationships/customXml" Target="../ink/ink1505.xml"/><Relationship Id="rId348" Type="http://schemas.openxmlformats.org/officeDocument/2006/relationships/image" Target="../media/image1871.png"/><Relationship Id="rId555" Type="http://schemas.openxmlformats.org/officeDocument/2006/relationships/image" Target="../media/image1974.png"/><Relationship Id="rId194" Type="http://schemas.openxmlformats.org/officeDocument/2006/relationships/customXml" Target="../ink/ink1547.xml"/><Relationship Id="rId208" Type="http://schemas.openxmlformats.org/officeDocument/2006/relationships/image" Target="../media/image1801.png"/><Relationship Id="rId415" Type="http://schemas.openxmlformats.org/officeDocument/2006/relationships/customXml" Target="../ink/ink1658.xml"/><Relationship Id="rId622" Type="http://schemas.openxmlformats.org/officeDocument/2006/relationships/image" Target="../media/image2007.png"/><Relationship Id="rId261" Type="http://schemas.openxmlformats.org/officeDocument/2006/relationships/customXml" Target="../ink/ink1581.xml"/><Relationship Id="rId499" Type="http://schemas.openxmlformats.org/officeDocument/2006/relationships/image" Target="../media/image1946.png"/><Relationship Id="rId56" Type="http://schemas.openxmlformats.org/officeDocument/2006/relationships/customXml" Target="../ink/ink1478.xml"/><Relationship Id="rId359" Type="http://schemas.openxmlformats.org/officeDocument/2006/relationships/customXml" Target="../ink/ink1630.xml"/><Relationship Id="rId566" Type="http://schemas.openxmlformats.org/officeDocument/2006/relationships/customXml" Target="../ink/ink1734.xml"/><Relationship Id="rId121" Type="http://schemas.openxmlformats.org/officeDocument/2006/relationships/image" Target="../media/image1758.png"/><Relationship Id="rId219" Type="http://schemas.openxmlformats.org/officeDocument/2006/relationships/customXml" Target="../ink/ink1560.xml"/><Relationship Id="rId426" Type="http://schemas.openxmlformats.org/officeDocument/2006/relationships/image" Target="../media/image1910.png"/><Relationship Id="rId633" Type="http://schemas.openxmlformats.org/officeDocument/2006/relationships/customXml" Target="../ink/ink1768.xml"/><Relationship Id="rId67" Type="http://schemas.openxmlformats.org/officeDocument/2006/relationships/image" Target="../media/image1731.png"/><Relationship Id="rId272" Type="http://schemas.openxmlformats.org/officeDocument/2006/relationships/image" Target="../media/image1833.png"/><Relationship Id="rId577" Type="http://schemas.openxmlformats.org/officeDocument/2006/relationships/image" Target="../media/image1985.png"/><Relationship Id="rId132" Type="http://schemas.openxmlformats.org/officeDocument/2006/relationships/customXml" Target="../ink/ink1516.xml"/><Relationship Id="rId437" Type="http://schemas.openxmlformats.org/officeDocument/2006/relationships/customXml" Target="../ink/ink1669.xml"/><Relationship Id="rId644" Type="http://schemas.openxmlformats.org/officeDocument/2006/relationships/image" Target="../media/image2018.png"/><Relationship Id="rId283" Type="http://schemas.openxmlformats.org/officeDocument/2006/relationships/customXml" Target="../ink/ink1592.xml"/><Relationship Id="rId490" Type="http://schemas.openxmlformats.org/officeDocument/2006/relationships/image" Target="../media/image1942.png"/><Relationship Id="rId504" Type="http://schemas.openxmlformats.org/officeDocument/2006/relationships/customXml" Target="../ink/ink1703.xml"/><Relationship Id="rId78" Type="http://schemas.openxmlformats.org/officeDocument/2006/relationships/customXml" Target="../ink/ink1489.xml"/><Relationship Id="rId143" Type="http://schemas.openxmlformats.org/officeDocument/2006/relationships/image" Target="../media/image1769.png"/><Relationship Id="rId350" Type="http://schemas.openxmlformats.org/officeDocument/2006/relationships/image" Target="../media/image1872.png"/><Relationship Id="rId588" Type="http://schemas.openxmlformats.org/officeDocument/2006/relationships/customXml" Target="../ink/ink1745.xml"/><Relationship Id="rId9" Type="http://schemas.openxmlformats.org/officeDocument/2006/relationships/image" Target="../media/image1703.png"/><Relationship Id="rId210" Type="http://schemas.openxmlformats.org/officeDocument/2006/relationships/image" Target="../media/image1802.png"/><Relationship Id="rId448" Type="http://schemas.openxmlformats.org/officeDocument/2006/relationships/image" Target="../media/image1921.png"/><Relationship Id="rId655" Type="http://schemas.openxmlformats.org/officeDocument/2006/relationships/customXml" Target="../ink/ink1779.xml"/><Relationship Id="rId294" Type="http://schemas.openxmlformats.org/officeDocument/2006/relationships/image" Target="../media/image1844.png"/><Relationship Id="rId308" Type="http://schemas.openxmlformats.org/officeDocument/2006/relationships/image" Target="../media/image1851.png"/><Relationship Id="rId515" Type="http://schemas.openxmlformats.org/officeDocument/2006/relationships/image" Target="../media/image1954.png"/><Relationship Id="rId89" Type="http://schemas.openxmlformats.org/officeDocument/2006/relationships/image" Target="../media/image1742.png"/><Relationship Id="rId154" Type="http://schemas.openxmlformats.org/officeDocument/2006/relationships/customXml" Target="../ink/ink1527.xml"/><Relationship Id="rId361" Type="http://schemas.openxmlformats.org/officeDocument/2006/relationships/customXml" Target="../ink/ink1631.xml"/><Relationship Id="rId599" Type="http://schemas.openxmlformats.org/officeDocument/2006/relationships/image" Target="../media/image1996.png"/><Relationship Id="rId459" Type="http://schemas.openxmlformats.org/officeDocument/2006/relationships/customXml" Target="../ink/ink1680.xml"/><Relationship Id="rId666" Type="http://schemas.openxmlformats.org/officeDocument/2006/relationships/image" Target="../media/image2029.png"/><Relationship Id="rId16" Type="http://schemas.openxmlformats.org/officeDocument/2006/relationships/customXml" Target="../ink/ink1457.xml"/><Relationship Id="rId221" Type="http://schemas.openxmlformats.org/officeDocument/2006/relationships/customXml" Target="../ink/ink1561.xml"/><Relationship Id="rId319" Type="http://schemas.openxmlformats.org/officeDocument/2006/relationships/customXml" Target="../ink/ink1610.xml"/><Relationship Id="rId526" Type="http://schemas.openxmlformats.org/officeDocument/2006/relationships/customXml" Target="../ink/ink1714.xml"/><Relationship Id="rId165" Type="http://schemas.openxmlformats.org/officeDocument/2006/relationships/image" Target="../media/image1780.png"/><Relationship Id="rId372" Type="http://schemas.openxmlformats.org/officeDocument/2006/relationships/image" Target="../media/image1883.png"/><Relationship Id="rId677" Type="http://schemas.openxmlformats.org/officeDocument/2006/relationships/customXml" Target="../ink/ink1790.xml"/><Relationship Id="rId232" Type="http://schemas.openxmlformats.org/officeDocument/2006/relationships/image" Target="../media/image1813.png"/><Relationship Id="rId27" Type="http://schemas.openxmlformats.org/officeDocument/2006/relationships/image" Target="../media/image1712.png"/><Relationship Id="rId537" Type="http://schemas.openxmlformats.org/officeDocument/2006/relationships/image" Target="../media/image1965.png"/><Relationship Id="rId80" Type="http://schemas.openxmlformats.org/officeDocument/2006/relationships/customXml" Target="../ink/ink1490.xml"/><Relationship Id="rId176" Type="http://schemas.openxmlformats.org/officeDocument/2006/relationships/customXml" Target="../ink/ink1538.xml"/><Relationship Id="rId383" Type="http://schemas.openxmlformats.org/officeDocument/2006/relationships/customXml" Target="../ink/ink1642.xml"/><Relationship Id="rId590" Type="http://schemas.openxmlformats.org/officeDocument/2006/relationships/customXml" Target="../ink/ink1746.xml"/><Relationship Id="rId604" Type="http://schemas.openxmlformats.org/officeDocument/2006/relationships/customXml" Target="../ink/ink1753.xml"/><Relationship Id="rId243" Type="http://schemas.openxmlformats.org/officeDocument/2006/relationships/customXml" Target="../ink/ink1572.xml"/><Relationship Id="rId450" Type="http://schemas.openxmlformats.org/officeDocument/2006/relationships/image" Target="../media/image1922.png"/><Relationship Id="rId688" Type="http://schemas.openxmlformats.org/officeDocument/2006/relationships/image" Target="../media/image2040.png"/><Relationship Id="rId38" Type="http://schemas.openxmlformats.org/officeDocument/2006/relationships/image" Target="../media/image1717.png"/><Relationship Id="rId103" Type="http://schemas.openxmlformats.org/officeDocument/2006/relationships/image" Target="../media/image1749.png"/><Relationship Id="rId310" Type="http://schemas.openxmlformats.org/officeDocument/2006/relationships/image" Target="../media/image1852.png"/><Relationship Id="rId548" Type="http://schemas.openxmlformats.org/officeDocument/2006/relationships/customXml" Target="../ink/ink1725.xml"/><Relationship Id="rId91" Type="http://schemas.openxmlformats.org/officeDocument/2006/relationships/image" Target="../media/image1743.png"/><Relationship Id="rId187" Type="http://schemas.openxmlformats.org/officeDocument/2006/relationships/image" Target="../media/image1791.png"/><Relationship Id="rId394" Type="http://schemas.openxmlformats.org/officeDocument/2006/relationships/image" Target="../media/image1894.png"/><Relationship Id="rId408" Type="http://schemas.openxmlformats.org/officeDocument/2006/relationships/image" Target="../media/image1901.png"/><Relationship Id="rId615" Type="http://schemas.openxmlformats.org/officeDocument/2006/relationships/customXml" Target="../ink/ink1759.xml"/><Relationship Id="rId254" Type="http://schemas.openxmlformats.org/officeDocument/2006/relationships/image" Target="../media/image1824.png"/><Relationship Id="rId49" Type="http://schemas.openxmlformats.org/officeDocument/2006/relationships/image" Target="../media/image1722.png"/><Relationship Id="rId114" Type="http://schemas.openxmlformats.org/officeDocument/2006/relationships/customXml" Target="../ink/ink1507.xml"/><Relationship Id="rId461" Type="http://schemas.openxmlformats.org/officeDocument/2006/relationships/customXml" Target="../ink/ink1681.xml"/><Relationship Id="rId559" Type="http://schemas.openxmlformats.org/officeDocument/2006/relationships/image" Target="../media/image1976.png"/><Relationship Id="rId198" Type="http://schemas.openxmlformats.org/officeDocument/2006/relationships/customXml" Target="../ink/ink1549.xml"/><Relationship Id="rId321" Type="http://schemas.openxmlformats.org/officeDocument/2006/relationships/customXml" Target="../ink/ink1611.xml"/><Relationship Id="rId419" Type="http://schemas.openxmlformats.org/officeDocument/2006/relationships/customXml" Target="../ink/ink1660.xml"/><Relationship Id="rId626" Type="http://schemas.openxmlformats.org/officeDocument/2006/relationships/image" Target="../media/image2009.png"/></Relationships>
</file>

<file path=ppt/slides/_rels/slide23.xml.rels><?xml version="1.0" encoding="UTF-8" standalone="yes"?>
<Relationships xmlns="http://schemas.openxmlformats.org/package/2006/relationships"><Relationship Id="rId117" Type="http://schemas.openxmlformats.org/officeDocument/2006/relationships/image" Target="../media/image2098.png"/><Relationship Id="rId21" Type="http://schemas.openxmlformats.org/officeDocument/2006/relationships/customXml" Target="../ink/ink1810.xml"/><Relationship Id="rId42" Type="http://schemas.openxmlformats.org/officeDocument/2006/relationships/customXml" Target="../ink/ink1821.xml"/><Relationship Id="rId63" Type="http://schemas.openxmlformats.org/officeDocument/2006/relationships/image" Target="../media/image2071.png"/><Relationship Id="rId84" Type="http://schemas.openxmlformats.org/officeDocument/2006/relationships/customXml" Target="../ink/ink1842.xml"/><Relationship Id="rId138" Type="http://schemas.openxmlformats.org/officeDocument/2006/relationships/customXml" Target="../ink/ink1869.xml"/><Relationship Id="rId159" Type="http://schemas.openxmlformats.org/officeDocument/2006/relationships/image" Target="../media/image2119.png"/><Relationship Id="rId170" Type="http://schemas.openxmlformats.org/officeDocument/2006/relationships/customXml" Target="../ink/ink1885.xml"/><Relationship Id="rId107" Type="http://schemas.openxmlformats.org/officeDocument/2006/relationships/image" Target="../media/image2093.png"/><Relationship Id="rId11" Type="http://schemas.openxmlformats.org/officeDocument/2006/relationships/customXml" Target="../ink/ink1805.xml"/><Relationship Id="rId32" Type="http://schemas.openxmlformats.org/officeDocument/2006/relationships/image" Target="../media/image2056.png"/><Relationship Id="rId53" Type="http://schemas.openxmlformats.org/officeDocument/2006/relationships/image" Target="../media/image2066.png"/><Relationship Id="rId74" Type="http://schemas.openxmlformats.org/officeDocument/2006/relationships/customXml" Target="../ink/ink1837.xml"/><Relationship Id="rId128" Type="http://schemas.openxmlformats.org/officeDocument/2006/relationships/customXml" Target="../ink/ink1864.xml"/><Relationship Id="rId149" Type="http://schemas.openxmlformats.org/officeDocument/2006/relationships/image" Target="../media/image2114.png"/><Relationship Id="rId5" Type="http://schemas.openxmlformats.org/officeDocument/2006/relationships/customXml" Target="../ink/ink1802.xml"/><Relationship Id="rId95" Type="http://schemas.openxmlformats.org/officeDocument/2006/relationships/image" Target="../media/image2087.png"/><Relationship Id="rId160" Type="http://schemas.openxmlformats.org/officeDocument/2006/relationships/customXml" Target="../ink/ink1880.xml"/><Relationship Id="rId22" Type="http://schemas.openxmlformats.org/officeDocument/2006/relationships/image" Target="../media/image2052.png"/><Relationship Id="rId43" Type="http://schemas.openxmlformats.org/officeDocument/2006/relationships/image" Target="../media/image2061.png"/><Relationship Id="rId64" Type="http://schemas.openxmlformats.org/officeDocument/2006/relationships/customXml" Target="../ink/ink1832.xml"/><Relationship Id="rId118" Type="http://schemas.openxmlformats.org/officeDocument/2006/relationships/customXml" Target="../ink/ink1859.xml"/><Relationship Id="rId139" Type="http://schemas.openxmlformats.org/officeDocument/2006/relationships/image" Target="../media/image2109.png"/><Relationship Id="rId85" Type="http://schemas.openxmlformats.org/officeDocument/2006/relationships/image" Target="../media/image2082.png"/><Relationship Id="rId150" Type="http://schemas.openxmlformats.org/officeDocument/2006/relationships/customXml" Target="../ink/ink1875.xml"/><Relationship Id="rId171" Type="http://schemas.openxmlformats.org/officeDocument/2006/relationships/image" Target="../media/image16.png"/><Relationship Id="rId12" Type="http://schemas.openxmlformats.org/officeDocument/2006/relationships/image" Target="../media/image2048.png"/><Relationship Id="rId33" Type="http://schemas.openxmlformats.org/officeDocument/2006/relationships/customXml" Target="../ink/ink1816.xml"/><Relationship Id="rId108" Type="http://schemas.openxmlformats.org/officeDocument/2006/relationships/customXml" Target="../ink/ink1854.xml"/><Relationship Id="rId129" Type="http://schemas.openxmlformats.org/officeDocument/2006/relationships/image" Target="../media/image2104.png"/><Relationship Id="rId54" Type="http://schemas.openxmlformats.org/officeDocument/2006/relationships/customXml" Target="../ink/ink1827.xml"/><Relationship Id="rId70" Type="http://schemas.openxmlformats.org/officeDocument/2006/relationships/customXml" Target="../ink/ink1835.xml"/><Relationship Id="rId75" Type="http://schemas.openxmlformats.org/officeDocument/2006/relationships/image" Target="../media/image2077.png"/><Relationship Id="rId91" Type="http://schemas.openxmlformats.org/officeDocument/2006/relationships/image" Target="../media/image2085.png"/><Relationship Id="rId96" Type="http://schemas.openxmlformats.org/officeDocument/2006/relationships/customXml" Target="../ink/ink1848.xml"/><Relationship Id="rId140" Type="http://schemas.openxmlformats.org/officeDocument/2006/relationships/customXml" Target="../ink/ink1870.xml"/><Relationship Id="rId145" Type="http://schemas.openxmlformats.org/officeDocument/2006/relationships/image" Target="../media/image2112.png"/><Relationship Id="rId161" Type="http://schemas.openxmlformats.org/officeDocument/2006/relationships/image" Target="../media/image2120.png"/><Relationship Id="rId166" Type="http://schemas.openxmlformats.org/officeDocument/2006/relationships/customXml" Target="../ink/ink1883.xml"/><Relationship Id="rId1" Type="http://schemas.openxmlformats.org/officeDocument/2006/relationships/slideLayout" Target="../slideLayouts/slideLayout7.xml"/><Relationship Id="rId6" Type="http://schemas.openxmlformats.org/officeDocument/2006/relationships/image" Target="../media/image2045.png"/><Relationship Id="rId23" Type="http://schemas.openxmlformats.org/officeDocument/2006/relationships/customXml" Target="../ink/ink1811.xml"/><Relationship Id="rId28" Type="http://schemas.openxmlformats.org/officeDocument/2006/relationships/image" Target="../media/image2054.png"/><Relationship Id="rId49" Type="http://schemas.openxmlformats.org/officeDocument/2006/relationships/image" Target="../media/image2064.png"/><Relationship Id="rId114" Type="http://schemas.openxmlformats.org/officeDocument/2006/relationships/customXml" Target="../ink/ink1857.xml"/><Relationship Id="rId119" Type="http://schemas.openxmlformats.org/officeDocument/2006/relationships/image" Target="../media/image2099.png"/><Relationship Id="rId44" Type="http://schemas.openxmlformats.org/officeDocument/2006/relationships/customXml" Target="../ink/ink1822.xml"/><Relationship Id="rId60" Type="http://schemas.openxmlformats.org/officeDocument/2006/relationships/customXml" Target="../ink/ink1830.xml"/><Relationship Id="rId65" Type="http://schemas.openxmlformats.org/officeDocument/2006/relationships/image" Target="../media/image2072.png"/><Relationship Id="rId81" Type="http://schemas.openxmlformats.org/officeDocument/2006/relationships/image" Target="../media/image2080.png"/><Relationship Id="rId86" Type="http://schemas.openxmlformats.org/officeDocument/2006/relationships/customXml" Target="../ink/ink1843.xml"/><Relationship Id="rId130" Type="http://schemas.openxmlformats.org/officeDocument/2006/relationships/customXml" Target="../ink/ink1865.xml"/><Relationship Id="rId135" Type="http://schemas.openxmlformats.org/officeDocument/2006/relationships/image" Target="../media/image2107.png"/><Relationship Id="rId151" Type="http://schemas.openxmlformats.org/officeDocument/2006/relationships/image" Target="../media/image2115.png"/><Relationship Id="rId156" Type="http://schemas.openxmlformats.org/officeDocument/2006/relationships/customXml" Target="../ink/ink1878.xml"/><Relationship Id="rId13" Type="http://schemas.openxmlformats.org/officeDocument/2006/relationships/customXml" Target="../ink/ink1806.xml"/><Relationship Id="rId18" Type="http://schemas.openxmlformats.org/officeDocument/2006/relationships/image" Target="../media/image2050.png"/><Relationship Id="rId39" Type="http://schemas.openxmlformats.org/officeDocument/2006/relationships/image" Target="../media/image2059.png"/><Relationship Id="rId109" Type="http://schemas.openxmlformats.org/officeDocument/2006/relationships/image" Target="../media/image2094.png"/><Relationship Id="rId34" Type="http://schemas.openxmlformats.org/officeDocument/2006/relationships/image" Target="../media/image2057.png"/><Relationship Id="rId50" Type="http://schemas.openxmlformats.org/officeDocument/2006/relationships/customXml" Target="../ink/ink1825.xml"/><Relationship Id="rId55" Type="http://schemas.openxmlformats.org/officeDocument/2006/relationships/image" Target="../media/image2067.png"/><Relationship Id="rId76" Type="http://schemas.openxmlformats.org/officeDocument/2006/relationships/customXml" Target="../ink/ink1838.xml"/><Relationship Id="rId97" Type="http://schemas.openxmlformats.org/officeDocument/2006/relationships/image" Target="../media/image2088.png"/><Relationship Id="rId104" Type="http://schemas.openxmlformats.org/officeDocument/2006/relationships/customXml" Target="../ink/ink1852.xml"/><Relationship Id="rId120" Type="http://schemas.openxmlformats.org/officeDocument/2006/relationships/customXml" Target="../ink/ink1860.xml"/><Relationship Id="rId125" Type="http://schemas.openxmlformats.org/officeDocument/2006/relationships/image" Target="../media/image2102.png"/><Relationship Id="rId141" Type="http://schemas.openxmlformats.org/officeDocument/2006/relationships/image" Target="../media/image2110.png"/><Relationship Id="rId146" Type="http://schemas.openxmlformats.org/officeDocument/2006/relationships/customXml" Target="../ink/ink1873.xml"/><Relationship Id="rId167" Type="http://schemas.openxmlformats.org/officeDocument/2006/relationships/image" Target="../media/image2123.png"/><Relationship Id="rId7" Type="http://schemas.openxmlformats.org/officeDocument/2006/relationships/customXml" Target="../ink/ink1803.xml"/><Relationship Id="rId71" Type="http://schemas.openxmlformats.org/officeDocument/2006/relationships/image" Target="../media/image2075.png"/><Relationship Id="rId92" Type="http://schemas.openxmlformats.org/officeDocument/2006/relationships/customXml" Target="../ink/ink1846.xml"/><Relationship Id="rId162" Type="http://schemas.openxmlformats.org/officeDocument/2006/relationships/customXml" Target="../ink/ink1881.xml"/><Relationship Id="rId2" Type="http://schemas.openxmlformats.org/officeDocument/2006/relationships/notesSlide" Target="../notesSlides/notesSlide23.xml"/><Relationship Id="rId29" Type="http://schemas.openxmlformats.org/officeDocument/2006/relationships/customXml" Target="../ink/ink1814.xml"/><Relationship Id="rId24" Type="http://schemas.openxmlformats.org/officeDocument/2006/relationships/image" Target="../media/image1706.png"/><Relationship Id="rId40" Type="http://schemas.openxmlformats.org/officeDocument/2006/relationships/customXml" Target="../ink/ink1820.xml"/><Relationship Id="rId45" Type="http://schemas.openxmlformats.org/officeDocument/2006/relationships/image" Target="../media/image2062.png"/><Relationship Id="rId66" Type="http://schemas.openxmlformats.org/officeDocument/2006/relationships/customXml" Target="../ink/ink1833.xml"/><Relationship Id="rId87" Type="http://schemas.openxmlformats.org/officeDocument/2006/relationships/image" Target="../media/image2083.png"/><Relationship Id="rId110" Type="http://schemas.openxmlformats.org/officeDocument/2006/relationships/customXml" Target="../ink/ink1855.xml"/><Relationship Id="rId115" Type="http://schemas.openxmlformats.org/officeDocument/2006/relationships/image" Target="../media/image2097.png"/><Relationship Id="rId131" Type="http://schemas.openxmlformats.org/officeDocument/2006/relationships/image" Target="../media/image2105.png"/><Relationship Id="rId136" Type="http://schemas.openxmlformats.org/officeDocument/2006/relationships/customXml" Target="../ink/ink1868.xml"/><Relationship Id="rId157" Type="http://schemas.openxmlformats.org/officeDocument/2006/relationships/image" Target="../media/image2118.png"/><Relationship Id="rId61" Type="http://schemas.openxmlformats.org/officeDocument/2006/relationships/image" Target="../media/image2070.png"/><Relationship Id="rId82" Type="http://schemas.openxmlformats.org/officeDocument/2006/relationships/customXml" Target="../ink/ink1841.xml"/><Relationship Id="rId152" Type="http://schemas.openxmlformats.org/officeDocument/2006/relationships/customXml" Target="../ink/ink1876.xml"/><Relationship Id="rId19" Type="http://schemas.openxmlformats.org/officeDocument/2006/relationships/customXml" Target="../ink/ink1809.xml"/><Relationship Id="rId14" Type="http://schemas.openxmlformats.org/officeDocument/2006/relationships/image" Target="../media/image2049.png"/><Relationship Id="rId30" Type="http://schemas.openxmlformats.org/officeDocument/2006/relationships/image" Target="../media/image2055.png"/><Relationship Id="rId35" Type="http://schemas.openxmlformats.org/officeDocument/2006/relationships/customXml" Target="../ink/ink1817.xml"/><Relationship Id="rId56" Type="http://schemas.openxmlformats.org/officeDocument/2006/relationships/customXml" Target="../ink/ink1828.xml"/><Relationship Id="rId77" Type="http://schemas.openxmlformats.org/officeDocument/2006/relationships/image" Target="../media/image2078.png"/><Relationship Id="rId100" Type="http://schemas.openxmlformats.org/officeDocument/2006/relationships/customXml" Target="../ink/ink1850.xml"/><Relationship Id="rId105" Type="http://schemas.openxmlformats.org/officeDocument/2006/relationships/image" Target="../media/image2092.png"/><Relationship Id="rId126" Type="http://schemas.openxmlformats.org/officeDocument/2006/relationships/customXml" Target="../ink/ink1863.xml"/><Relationship Id="rId147" Type="http://schemas.openxmlformats.org/officeDocument/2006/relationships/image" Target="../media/image2113.png"/><Relationship Id="rId168" Type="http://schemas.openxmlformats.org/officeDocument/2006/relationships/customXml" Target="../ink/ink1884.xml"/><Relationship Id="rId8" Type="http://schemas.openxmlformats.org/officeDocument/2006/relationships/image" Target="../media/image2046.png"/><Relationship Id="rId51" Type="http://schemas.openxmlformats.org/officeDocument/2006/relationships/image" Target="../media/image2065.png"/><Relationship Id="rId72" Type="http://schemas.openxmlformats.org/officeDocument/2006/relationships/customXml" Target="../ink/ink1836.xml"/><Relationship Id="rId93" Type="http://schemas.openxmlformats.org/officeDocument/2006/relationships/image" Target="../media/image2086.png"/><Relationship Id="rId98" Type="http://schemas.openxmlformats.org/officeDocument/2006/relationships/customXml" Target="../ink/ink1849.xml"/><Relationship Id="rId121" Type="http://schemas.openxmlformats.org/officeDocument/2006/relationships/image" Target="../media/image2100.png"/><Relationship Id="rId142" Type="http://schemas.openxmlformats.org/officeDocument/2006/relationships/customXml" Target="../ink/ink1871.xml"/><Relationship Id="rId163" Type="http://schemas.openxmlformats.org/officeDocument/2006/relationships/image" Target="../media/image2121.png"/><Relationship Id="rId3" Type="http://schemas.openxmlformats.org/officeDocument/2006/relationships/customXml" Target="../ink/ink1801.xml"/><Relationship Id="rId25" Type="http://schemas.openxmlformats.org/officeDocument/2006/relationships/customXml" Target="../ink/ink1812.xml"/><Relationship Id="rId46" Type="http://schemas.openxmlformats.org/officeDocument/2006/relationships/customXml" Target="../ink/ink1823.xml"/><Relationship Id="rId67" Type="http://schemas.openxmlformats.org/officeDocument/2006/relationships/image" Target="../media/image2073.png"/><Relationship Id="rId116" Type="http://schemas.openxmlformats.org/officeDocument/2006/relationships/customXml" Target="../ink/ink1858.xml"/><Relationship Id="rId137" Type="http://schemas.openxmlformats.org/officeDocument/2006/relationships/image" Target="../media/image2108.png"/><Relationship Id="rId158" Type="http://schemas.openxmlformats.org/officeDocument/2006/relationships/customXml" Target="../ink/ink1879.xml"/><Relationship Id="rId20" Type="http://schemas.openxmlformats.org/officeDocument/2006/relationships/image" Target="../media/image2051.png"/><Relationship Id="rId41" Type="http://schemas.openxmlformats.org/officeDocument/2006/relationships/image" Target="../media/image2060.png"/><Relationship Id="rId62" Type="http://schemas.openxmlformats.org/officeDocument/2006/relationships/customXml" Target="../ink/ink1831.xml"/><Relationship Id="rId83" Type="http://schemas.openxmlformats.org/officeDocument/2006/relationships/image" Target="../media/image2081.png"/><Relationship Id="rId88" Type="http://schemas.openxmlformats.org/officeDocument/2006/relationships/customXml" Target="../ink/ink1844.xml"/><Relationship Id="rId111" Type="http://schemas.openxmlformats.org/officeDocument/2006/relationships/image" Target="../media/image2095.png"/><Relationship Id="rId132" Type="http://schemas.openxmlformats.org/officeDocument/2006/relationships/customXml" Target="../ink/ink1866.xml"/><Relationship Id="rId153" Type="http://schemas.openxmlformats.org/officeDocument/2006/relationships/image" Target="../media/image2116.png"/><Relationship Id="rId15" Type="http://schemas.openxmlformats.org/officeDocument/2006/relationships/customXml" Target="../ink/ink1807.xml"/><Relationship Id="rId36" Type="http://schemas.openxmlformats.org/officeDocument/2006/relationships/image" Target="../media/image2058.png"/><Relationship Id="rId57" Type="http://schemas.openxmlformats.org/officeDocument/2006/relationships/image" Target="../media/image2068.png"/><Relationship Id="rId106" Type="http://schemas.openxmlformats.org/officeDocument/2006/relationships/customXml" Target="../ink/ink1853.xml"/><Relationship Id="rId127" Type="http://schemas.openxmlformats.org/officeDocument/2006/relationships/image" Target="../media/image2103.png"/><Relationship Id="rId10" Type="http://schemas.openxmlformats.org/officeDocument/2006/relationships/image" Target="../media/image2047.png"/><Relationship Id="rId31" Type="http://schemas.openxmlformats.org/officeDocument/2006/relationships/customXml" Target="../ink/ink1815.xml"/><Relationship Id="rId52" Type="http://schemas.openxmlformats.org/officeDocument/2006/relationships/customXml" Target="../ink/ink1826.xml"/><Relationship Id="rId73" Type="http://schemas.openxmlformats.org/officeDocument/2006/relationships/image" Target="../media/image2076.png"/><Relationship Id="rId78" Type="http://schemas.openxmlformats.org/officeDocument/2006/relationships/customXml" Target="../ink/ink1839.xml"/><Relationship Id="rId94" Type="http://schemas.openxmlformats.org/officeDocument/2006/relationships/customXml" Target="../ink/ink1847.xml"/><Relationship Id="rId99" Type="http://schemas.openxmlformats.org/officeDocument/2006/relationships/image" Target="../media/image2089.png"/><Relationship Id="rId101" Type="http://schemas.openxmlformats.org/officeDocument/2006/relationships/image" Target="../media/image2090.png"/><Relationship Id="rId122" Type="http://schemas.openxmlformats.org/officeDocument/2006/relationships/customXml" Target="../ink/ink1861.xml"/><Relationship Id="rId143" Type="http://schemas.openxmlformats.org/officeDocument/2006/relationships/image" Target="../media/image2111.png"/><Relationship Id="rId148" Type="http://schemas.openxmlformats.org/officeDocument/2006/relationships/customXml" Target="../ink/ink1874.xml"/><Relationship Id="rId164" Type="http://schemas.openxmlformats.org/officeDocument/2006/relationships/customXml" Target="../ink/ink1882.xml"/><Relationship Id="rId169" Type="http://schemas.openxmlformats.org/officeDocument/2006/relationships/image" Target="../media/image2124.png"/><Relationship Id="rId4" Type="http://schemas.openxmlformats.org/officeDocument/2006/relationships/image" Target="../media/image2044.png"/><Relationship Id="rId9" Type="http://schemas.openxmlformats.org/officeDocument/2006/relationships/customXml" Target="../ink/ink1804.xml"/><Relationship Id="rId26" Type="http://schemas.openxmlformats.org/officeDocument/2006/relationships/image" Target="../media/image2053.png"/><Relationship Id="rId47" Type="http://schemas.openxmlformats.org/officeDocument/2006/relationships/image" Target="../media/image2063.png"/><Relationship Id="rId68" Type="http://schemas.openxmlformats.org/officeDocument/2006/relationships/customXml" Target="../ink/ink1834.xml"/><Relationship Id="rId89" Type="http://schemas.openxmlformats.org/officeDocument/2006/relationships/image" Target="../media/image2084.png"/><Relationship Id="rId112" Type="http://schemas.openxmlformats.org/officeDocument/2006/relationships/customXml" Target="../ink/ink1856.xml"/><Relationship Id="rId133" Type="http://schemas.openxmlformats.org/officeDocument/2006/relationships/image" Target="../media/image2106.png"/><Relationship Id="rId154" Type="http://schemas.openxmlformats.org/officeDocument/2006/relationships/customXml" Target="../ink/ink1877.xml"/><Relationship Id="rId16" Type="http://schemas.openxmlformats.org/officeDocument/2006/relationships/image" Target="../media/image1976.png"/><Relationship Id="rId37" Type="http://schemas.openxmlformats.org/officeDocument/2006/relationships/customXml" Target="../ink/ink1818.xml"/><Relationship Id="rId58" Type="http://schemas.openxmlformats.org/officeDocument/2006/relationships/customXml" Target="../ink/ink1829.xml"/><Relationship Id="rId79" Type="http://schemas.openxmlformats.org/officeDocument/2006/relationships/image" Target="../media/image2079.png"/><Relationship Id="rId102" Type="http://schemas.openxmlformats.org/officeDocument/2006/relationships/customXml" Target="../ink/ink1851.xml"/><Relationship Id="rId123" Type="http://schemas.openxmlformats.org/officeDocument/2006/relationships/image" Target="../media/image2101.png"/><Relationship Id="rId144" Type="http://schemas.openxmlformats.org/officeDocument/2006/relationships/customXml" Target="../ink/ink1872.xml"/><Relationship Id="rId90" Type="http://schemas.openxmlformats.org/officeDocument/2006/relationships/customXml" Target="../ink/ink1845.xml"/><Relationship Id="rId165" Type="http://schemas.openxmlformats.org/officeDocument/2006/relationships/image" Target="../media/image2122.png"/><Relationship Id="rId27" Type="http://schemas.openxmlformats.org/officeDocument/2006/relationships/customXml" Target="../ink/ink1813.xml"/><Relationship Id="rId48" Type="http://schemas.openxmlformats.org/officeDocument/2006/relationships/customXml" Target="../ink/ink1824.xml"/><Relationship Id="rId69" Type="http://schemas.openxmlformats.org/officeDocument/2006/relationships/image" Target="../media/image2074.png"/><Relationship Id="rId113" Type="http://schemas.openxmlformats.org/officeDocument/2006/relationships/image" Target="../media/image2096.png"/><Relationship Id="rId134" Type="http://schemas.openxmlformats.org/officeDocument/2006/relationships/customXml" Target="../ink/ink1867.xml"/><Relationship Id="rId80" Type="http://schemas.openxmlformats.org/officeDocument/2006/relationships/customXml" Target="../ink/ink1840.xml"/><Relationship Id="rId155" Type="http://schemas.openxmlformats.org/officeDocument/2006/relationships/image" Target="../media/image2117.png"/><Relationship Id="rId17" Type="http://schemas.openxmlformats.org/officeDocument/2006/relationships/customXml" Target="../ink/ink1808.xml"/><Relationship Id="rId38" Type="http://schemas.openxmlformats.org/officeDocument/2006/relationships/customXml" Target="../ink/ink1819.xml"/><Relationship Id="rId59" Type="http://schemas.openxmlformats.org/officeDocument/2006/relationships/image" Target="../media/image2069.png"/><Relationship Id="rId103" Type="http://schemas.openxmlformats.org/officeDocument/2006/relationships/image" Target="../media/image2091.png"/><Relationship Id="rId124" Type="http://schemas.openxmlformats.org/officeDocument/2006/relationships/customXml" Target="../ink/ink1862.xml"/></Relationships>
</file>

<file path=ppt/slides/_rels/slide24.xml.rels><?xml version="1.0" encoding="UTF-8" standalone="yes"?>
<Relationships xmlns="http://schemas.openxmlformats.org/package/2006/relationships"><Relationship Id="rId13" Type="http://schemas.openxmlformats.org/officeDocument/2006/relationships/customXml" Target="../ink/ink1890.xml"/><Relationship Id="rId18" Type="http://schemas.openxmlformats.org/officeDocument/2006/relationships/image" Target="../media/image25.png"/><Relationship Id="rId26" Type="http://schemas.openxmlformats.org/officeDocument/2006/relationships/image" Target="../media/image30.png"/><Relationship Id="rId39" Type="http://schemas.openxmlformats.org/officeDocument/2006/relationships/customXml" Target="../ink/ink1903.xml"/><Relationship Id="rId21" Type="http://schemas.openxmlformats.org/officeDocument/2006/relationships/customXml" Target="../ink/ink1894.xml"/><Relationship Id="rId34" Type="http://schemas.openxmlformats.org/officeDocument/2006/relationships/image" Target="../media/image34.png"/><Relationship Id="rId42" Type="http://schemas.openxmlformats.org/officeDocument/2006/relationships/image" Target="../media/image38.png"/><Relationship Id="rId47" Type="http://schemas.openxmlformats.org/officeDocument/2006/relationships/customXml" Target="../ink/ink1907.xml"/><Relationship Id="rId50" Type="http://schemas.openxmlformats.org/officeDocument/2006/relationships/image" Target="../media/image42.png"/><Relationship Id="rId55" Type="http://schemas.openxmlformats.org/officeDocument/2006/relationships/customXml" Target="../ink/ink1911.xml"/><Relationship Id="rId7" Type="http://schemas.openxmlformats.org/officeDocument/2006/relationships/customXml" Target="../ink/ink1887.xml"/><Relationship Id="rId2" Type="http://schemas.openxmlformats.org/officeDocument/2006/relationships/notesSlide" Target="../notesSlides/notesSlide24.xml"/><Relationship Id="rId16" Type="http://schemas.openxmlformats.org/officeDocument/2006/relationships/image" Target="../media/image24.png"/><Relationship Id="rId29" Type="http://schemas.openxmlformats.org/officeDocument/2006/relationships/customXml" Target="../ink/ink1898.xml"/><Relationship Id="rId11" Type="http://schemas.openxmlformats.org/officeDocument/2006/relationships/customXml" Target="../ink/ink1889.xml"/><Relationship Id="rId24" Type="http://schemas.openxmlformats.org/officeDocument/2006/relationships/image" Target="../media/image29.png"/><Relationship Id="rId32" Type="http://schemas.openxmlformats.org/officeDocument/2006/relationships/image" Target="../media/image33.png"/><Relationship Id="rId37" Type="http://schemas.openxmlformats.org/officeDocument/2006/relationships/customXml" Target="../ink/ink1902.xml"/><Relationship Id="rId40" Type="http://schemas.openxmlformats.org/officeDocument/2006/relationships/image" Target="../media/image37.png"/><Relationship Id="rId45" Type="http://schemas.openxmlformats.org/officeDocument/2006/relationships/customXml" Target="../ink/ink1906.xml"/><Relationship Id="rId53" Type="http://schemas.openxmlformats.org/officeDocument/2006/relationships/customXml" Target="../ink/ink1910.xml"/><Relationship Id="rId58" Type="http://schemas.openxmlformats.org/officeDocument/2006/relationships/image" Target="../media/image46.png"/><Relationship Id="rId5" Type="http://schemas.openxmlformats.org/officeDocument/2006/relationships/customXml" Target="../ink/ink1886.xml"/><Relationship Id="rId19" Type="http://schemas.openxmlformats.org/officeDocument/2006/relationships/customXml" Target="../ink/ink1893.xml"/><Relationship Id="rId4" Type="http://schemas.openxmlformats.org/officeDocument/2006/relationships/image" Target="../media/image18.png"/><Relationship Id="rId9" Type="http://schemas.openxmlformats.org/officeDocument/2006/relationships/customXml" Target="../ink/ink1888.xml"/><Relationship Id="rId14" Type="http://schemas.openxmlformats.org/officeDocument/2006/relationships/image" Target="../media/image23.png"/><Relationship Id="rId22" Type="http://schemas.openxmlformats.org/officeDocument/2006/relationships/image" Target="../media/image28.png"/><Relationship Id="rId27" Type="http://schemas.openxmlformats.org/officeDocument/2006/relationships/customXml" Target="../ink/ink1897.xml"/><Relationship Id="rId30" Type="http://schemas.openxmlformats.org/officeDocument/2006/relationships/image" Target="../media/image32.png"/><Relationship Id="rId35" Type="http://schemas.openxmlformats.org/officeDocument/2006/relationships/customXml" Target="../ink/ink1901.xml"/><Relationship Id="rId43" Type="http://schemas.openxmlformats.org/officeDocument/2006/relationships/customXml" Target="../ink/ink1905.xml"/><Relationship Id="rId48" Type="http://schemas.openxmlformats.org/officeDocument/2006/relationships/image" Target="../media/image41.png"/><Relationship Id="rId56" Type="http://schemas.openxmlformats.org/officeDocument/2006/relationships/image" Target="../media/image45.png"/><Relationship Id="rId8" Type="http://schemas.openxmlformats.org/officeDocument/2006/relationships/image" Target="../media/image20.png"/><Relationship Id="rId51" Type="http://schemas.openxmlformats.org/officeDocument/2006/relationships/customXml" Target="../ink/ink1909.xml"/><Relationship Id="rId3"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customXml" Target="../ink/ink1892.xml"/><Relationship Id="rId25" Type="http://schemas.openxmlformats.org/officeDocument/2006/relationships/customXml" Target="../ink/ink1896.xml"/><Relationship Id="rId33" Type="http://schemas.openxmlformats.org/officeDocument/2006/relationships/customXml" Target="../ink/ink1900.xml"/><Relationship Id="rId38" Type="http://schemas.openxmlformats.org/officeDocument/2006/relationships/image" Target="../media/image36.png"/><Relationship Id="rId46" Type="http://schemas.openxmlformats.org/officeDocument/2006/relationships/image" Target="../media/image40.png"/><Relationship Id="rId59" Type="http://schemas.openxmlformats.org/officeDocument/2006/relationships/customXml" Target="../ink/ink1913.xml"/><Relationship Id="rId20" Type="http://schemas.openxmlformats.org/officeDocument/2006/relationships/image" Target="../media/image27.png"/><Relationship Id="rId41" Type="http://schemas.openxmlformats.org/officeDocument/2006/relationships/customXml" Target="../ink/ink1904.xml"/><Relationship Id="rId54"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9.png"/><Relationship Id="rId15" Type="http://schemas.openxmlformats.org/officeDocument/2006/relationships/customXml" Target="../ink/ink1891.xml"/><Relationship Id="rId23" Type="http://schemas.openxmlformats.org/officeDocument/2006/relationships/customXml" Target="../ink/ink1895.xml"/><Relationship Id="rId28" Type="http://schemas.openxmlformats.org/officeDocument/2006/relationships/image" Target="../media/image31.png"/><Relationship Id="rId36" Type="http://schemas.openxmlformats.org/officeDocument/2006/relationships/image" Target="../media/image35.png"/><Relationship Id="rId49" Type="http://schemas.openxmlformats.org/officeDocument/2006/relationships/customXml" Target="../ink/ink1908.xml"/><Relationship Id="rId57" Type="http://schemas.openxmlformats.org/officeDocument/2006/relationships/customXml" Target="../ink/ink1912.xml"/><Relationship Id="rId10" Type="http://schemas.openxmlformats.org/officeDocument/2006/relationships/image" Target="../media/image21.png"/><Relationship Id="rId31" Type="http://schemas.openxmlformats.org/officeDocument/2006/relationships/customXml" Target="../ink/ink1899.xml"/><Relationship Id="rId44" Type="http://schemas.openxmlformats.org/officeDocument/2006/relationships/image" Target="../media/image39.png"/><Relationship Id="rId52" Type="http://schemas.openxmlformats.org/officeDocument/2006/relationships/image" Target="../media/image43.png"/><Relationship Id="rId60" Type="http://schemas.openxmlformats.org/officeDocument/2006/relationships/image" Target="../media/image47.png"/></Relationships>
</file>

<file path=ppt/slides/_rels/slide25.xml.rels><?xml version="1.0" encoding="UTF-8" standalone="yes"?>
<Relationships xmlns="http://schemas.openxmlformats.org/package/2006/relationships"><Relationship Id="rId117" Type="http://schemas.openxmlformats.org/officeDocument/2006/relationships/customXml" Target="../ink/ink1973.xml"/><Relationship Id="rId299" Type="http://schemas.openxmlformats.org/officeDocument/2006/relationships/customXml" Target="../ink/ink2065.xml"/><Relationship Id="rId21" Type="http://schemas.openxmlformats.org/officeDocument/2006/relationships/image" Target="../media/image57.png"/><Relationship Id="rId63" Type="http://schemas.openxmlformats.org/officeDocument/2006/relationships/image" Target="../media/image77.png"/><Relationship Id="rId159" Type="http://schemas.openxmlformats.org/officeDocument/2006/relationships/customXml" Target="../ink/ink1994.xml"/><Relationship Id="rId324" Type="http://schemas.openxmlformats.org/officeDocument/2006/relationships/customXml" Target="../ink/ink2078.xml"/><Relationship Id="rId170" Type="http://schemas.openxmlformats.org/officeDocument/2006/relationships/image" Target="../media/image128.png"/><Relationship Id="rId226" Type="http://schemas.openxmlformats.org/officeDocument/2006/relationships/customXml" Target="../ink/ink2028.xml"/><Relationship Id="rId268" Type="http://schemas.openxmlformats.org/officeDocument/2006/relationships/image" Target="../media/image176.png"/><Relationship Id="rId32" Type="http://schemas.openxmlformats.org/officeDocument/2006/relationships/customXml" Target="../ink/ink1928.xml"/><Relationship Id="rId74" Type="http://schemas.openxmlformats.org/officeDocument/2006/relationships/customXml" Target="../ink/ink1949.xml"/><Relationship Id="rId128" Type="http://schemas.openxmlformats.org/officeDocument/2006/relationships/image" Target="../media/image107.png"/><Relationship Id="rId335" Type="http://schemas.openxmlformats.org/officeDocument/2006/relationships/image" Target="../media/image209.png"/><Relationship Id="rId5" Type="http://schemas.openxmlformats.org/officeDocument/2006/relationships/image" Target="../media/image49.png"/><Relationship Id="rId181" Type="http://schemas.openxmlformats.org/officeDocument/2006/relationships/customXml" Target="../ink/ink2005.xml"/><Relationship Id="rId237" Type="http://schemas.openxmlformats.org/officeDocument/2006/relationships/image" Target="../media/image161.png"/><Relationship Id="rId279" Type="http://schemas.openxmlformats.org/officeDocument/2006/relationships/customXml" Target="../ink/ink2055.xml"/><Relationship Id="rId43" Type="http://schemas.openxmlformats.org/officeDocument/2006/relationships/image" Target="../media/image68.png"/><Relationship Id="rId139" Type="http://schemas.openxmlformats.org/officeDocument/2006/relationships/customXml" Target="../ink/ink1984.xml"/><Relationship Id="rId290" Type="http://schemas.openxmlformats.org/officeDocument/2006/relationships/image" Target="../media/image187.png"/><Relationship Id="rId304" Type="http://schemas.openxmlformats.org/officeDocument/2006/relationships/image" Target="../media/image194.png"/><Relationship Id="rId85" Type="http://schemas.openxmlformats.org/officeDocument/2006/relationships/customXml" Target="../ink/ink1955.xml"/><Relationship Id="rId150" Type="http://schemas.openxmlformats.org/officeDocument/2006/relationships/image" Target="../media/image118.png"/><Relationship Id="rId192" Type="http://schemas.openxmlformats.org/officeDocument/2006/relationships/image" Target="../media/image139.png"/><Relationship Id="rId206" Type="http://schemas.openxmlformats.org/officeDocument/2006/relationships/customXml" Target="../ink/ink2018.xml"/><Relationship Id="rId248" Type="http://schemas.openxmlformats.org/officeDocument/2006/relationships/image" Target="../media/image166.png"/><Relationship Id="rId12" Type="http://schemas.openxmlformats.org/officeDocument/2006/relationships/customXml" Target="../ink/ink1918.xml"/><Relationship Id="rId108" Type="http://schemas.openxmlformats.org/officeDocument/2006/relationships/customXml" Target="../ink/ink1968.xml"/><Relationship Id="rId315" Type="http://schemas.openxmlformats.org/officeDocument/2006/relationships/customXml" Target="../ink/ink2073.xml"/><Relationship Id="rId54" Type="http://schemas.openxmlformats.org/officeDocument/2006/relationships/customXml" Target="../ink/ink1939.xml"/><Relationship Id="rId96" Type="http://schemas.openxmlformats.org/officeDocument/2006/relationships/image" Target="../media/image92.png"/><Relationship Id="rId161" Type="http://schemas.openxmlformats.org/officeDocument/2006/relationships/customXml" Target="../ink/ink1995.xml"/><Relationship Id="rId217" Type="http://schemas.openxmlformats.org/officeDocument/2006/relationships/image" Target="../media/image151.png"/><Relationship Id="rId259" Type="http://schemas.openxmlformats.org/officeDocument/2006/relationships/customXml" Target="../ink/ink2045.xml"/><Relationship Id="rId23" Type="http://schemas.openxmlformats.org/officeDocument/2006/relationships/image" Target="../media/image58.png"/><Relationship Id="rId119" Type="http://schemas.openxmlformats.org/officeDocument/2006/relationships/customXml" Target="../ink/ink1974.xml"/><Relationship Id="rId270" Type="http://schemas.openxmlformats.org/officeDocument/2006/relationships/image" Target="../media/image177.png"/><Relationship Id="rId326" Type="http://schemas.openxmlformats.org/officeDocument/2006/relationships/customXml" Target="../ink/ink2079.xml"/><Relationship Id="rId65" Type="http://schemas.openxmlformats.org/officeDocument/2006/relationships/image" Target="../media/image78.png"/><Relationship Id="rId130" Type="http://schemas.openxmlformats.org/officeDocument/2006/relationships/image" Target="../media/image108.png"/><Relationship Id="rId172" Type="http://schemas.openxmlformats.org/officeDocument/2006/relationships/image" Target="../media/image129.png"/><Relationship Id="rId228" Type="http://schemas.openxmlformats.org/officeDocument/2006/relationships/customXml" Target="../ink/ink2029.xml"/><Relationship Id="rId281" Type="http://schemas.openxmlformats.org/officeDocument/2006/relationships/customXml" Target="../ink/ink2056.xml"/><Relationship Id="rId34" Type="http://schemas.openxmlformats.org/officeDocument/2006/relationships/customXml" Target="../ink/ink1929.xml"/><Relationship Id="rId76" Type="http://schemas.openxmlformats.org/officeDocument/2006/relationships/image" Target="../media/image83.png"/><Relationship Id="rId141" Type="http://schemas.openxmlformats.org/officeDocument/2006/relationships/customXml" Target="../ink/ink1985.xml"/><Relationship Id="rId7" Type="http://schemas.openxmlformats.org/officeDocument/2006/relationships/image" Target="../media/image50.png"/><Relationship Id="rId183" Type="http://schemas.openxmlformats.org/officeDocument/2006/relationships/customXml" Target="../ink/ink2006.xml"/><Relationship Id="rId239" Type="http://schemas.openxmlformats.org/officeDocument/2006/relationships/customXml" Target="../ink/ink2035.xml"/><Relationship Id="rId250" Type="http://schemas.openxmlformats.org/officeDocument/2006/relationships/image" Target="../media/image167.png"/><Relationship Id="rId292" Type="http://schemas.openxmlformats.org/officeDocument/2006/relationships/image" Target="../media/image188.png"/><Relationship Id="rId306" Type="http://schemas.openxmlformats.org/officeDocument/2006/relationships/image" Target="../media/image195.png"/><Relationship Id="rId24" Type="http://schemas.openxmlformats.org/officeDocument/2006/relationships/customXml" Target="../ink/ink1924.xml"/><Relationship Id="rId45" Type="http://schemas.openxmlformats.org/officeDocument/2006/relationships/image" Target="../media/image69.png"/><Relationship Id="rId66" Type="http://schemas.openxmlformats.org/officeDocument/2006/relationships/customXml" Target="../ink/ink1945.xml"/><Relationship Id="rId87" Type="http://schemas.openxmlformats.org/officeDocument/2006/relationships/image" Target="../media/image88.png"/><Relationship Id="rId110" Type="http://schemas.openxmlformats.org/officeDocument/2006/relationships/image" Target="../media/image98.png"/><Relationship Id="rId131" Type="http://schemas.openxmlformats.org/officeDocument/2006/relationships/customXml" Target="../ink/ink1980.xml"/><Relationship Id="rId327" Type="http://schemas.openxmlformats.org/officeDocument/2006/relationships/image" Target="../media/image205.png"/><Relationship Id="rId152" Type="http://schemas.openxmlformats.org/officeDocument/2006/relationships/image" Target="../media/image119.png"/><Relationship Id="rId173" Type="http://schemas.openxmlformats.org/officeDocument/2006/relationships/customXml" Target="../ink/ink2001.xml"/><Relationship Id="rId194" Type="http://schemas.openxmlformats.org/officeDocument/2006/relationships/image" Target="../media/image140.png"/><Relationship Id="rId208" Type="http://schemas.openxmlformats.org/officeDocument/2006/relationships/customXml" Target="../ink/ink2019.xml"/><Relationship Id="rId229" Type="http://schemas.openxmlformats.org/officeDocument/2006/relationships/image" Target="../media/image157.png"/><Relationship Id="rId240" Type="http://schemas.openxmlformats.org/officeDocument/2006/relationships/image" Target="../media/image162.png"/><Relationship Id="rId261" Type="http://schemas.openxmlformats.org/officeDocument/2006/relationships/customXml" Target="../ink/ink2046.xml"/><Relationship Id="rId14" Type="http://schemas.openxmlformats.org/officeDocument/2006/relationships/customXml" Target="../ink/ink1919.xml"/><Relationship Id="rId35" Type="http://schemas.openxmlformats.org/officeDocument/2006/relationships/image" Target="../media/image64.png"/><Relationship Id="rId56" Type="http://schemas.openxmlformats.org/officeDocument/2006/relationships/customXml" Target="../ink/ink1940.xml"/><Relationship Id="rId77" Type="http://schemas.openxmlformats.org/officeDocument/2006/relationships/customXml" Target="../ink/ink1951.xml"/><Relationship Id="rId100" Type="http://schemas.openxmlformats.org/officeDocument/2006/relationships/image" Target="../media/image94.png"/><Relationship Id="rId282" Type="http://schemas.openxmlformats.org/officeDocument/2006/relationships/image" Target="../media/image183.png"/><Relationship Id="rId317" Type="http://schemas.openxmlformats.org/officeDocument/2006/relationships/customXml" Target="../ink/ink2074.xml"/><Relationship Id="rId8" Type="http://schemas.openxmlformats.org/officeDocument/2006/relationships/customXml" Target="../ink/ink1916.xml"/><Relationship Id="rId98" Type="http://schemas.openxmlformats.org/officeDocument/2006/relationships/image" Target="../media/image93.png"/><Relationship Id="rId121" Type="http://schemas.openxmlformats.org/officeDocument/2006/relationships/customXml" Target="../ink/ink1975.xml"/><Relationship Id="rId142" Type="http://schemas.openxmlformats.org/officeDocument/2006/relationships/image" Target="../media/image114.png"/><Relationship Id="rId163" Type="http://schemas.openxmlformats.org/officeDocument/2006/relationships/customXml" Target="../ink/ink1996.xml"/><Relationship Id="rId184" Type="http://schemas.openxmlformats.org/officeDocument/2006/relationships/image" Target="../media/image135.png"/><Relationship Id="rId219" Type="http://schemas.openxmlformats.org/officeDocument/2006/relationships/image" Target="../media/image152.png"/><Relationship Id="rId230" Type="http://schemas.openxmlformats.org/officeDocument/2006/relationships/customXml" Target="../ink/ink2030.xml"/><Relationship Id="rId251" Type="http://schemas.openxmlformats.org/officeDocument/2006/relationships/customXml" Target="../ink/ink2041.xml"/><Relationship Id="rId25" Type="http://schemas.openxmlformats.org/officeDocument/2006/relationships/image" Target="../media/image59.png"/><Relationship Id="rId46" Type="http://schemas.openxmlformats.org/officeDocument/2006/relationships/customXml" Target="../ink/ink1935.xml"/><Relationship Id="rId67" Type="http://schemas.openxmlformats.org/officeDocument/2006/relationships/image" Target="../media/image79.png"/><Relationship Id="rId272" Type="http://schemas.openxmlformats.org/officeDocument/2006/relationships/image" Target="../media/image178.png"/><Relationship Id="rId293" Type="http://schemas.openxmlformats.org/officeDocument/2006/relationships/customXml" Target="../ink/ink2062.xml"/><Relationship Id="rId307" Type="http://schemas.openxmlformats.org/officeDocument/2006/relationships/customXml" Target="../ink/ink2069.xml"/><Relationship Id="rId328" Type="http://schemas.openxmlformats.org/officeDocument/2006/relationships/customXml" Target="../ink/ink2080.xml"/><Relationship Id="rId88" Type="http://schemas.openxmlformats.org/officeDocument/2006/relationships/customXml" Target="../ink/ink1957.xml"/><Relationship Id="rId111" Type="http://schemas.openxmlformats.org/officeDocument/2006/relationships/customXml" Target="../ink/ink1970.xml"/><Relationship Id="rId132" Type="http://schemas.openxmlformats.org/officeDocument/2006/relationships/image" Target="../media/image109.png"/><Relationship Id="rId153" Type="http://schemas.openxmlformats.org/officeDocument/2006/relationships/customXml" Target="../ink/ink1991.xml"/><Relationship Id="rId174" Type="http://schemas.openxmlformats.org/officeDocument/2006/relationships/image" Target="../media/image130.png"/><Relationship Id="rId195" Type="http://schemas.openxmlformats.org/officeDocument/2006/relationships/customXml" Target="../ink/ink2012.xml"/><Relationship Id="rId209" Type="http://schemas.openxmlformats.org/officeDocument/2006/relationships/image" Target="../media/image147.png"/><Relationship Id="rId220" Type="http://schemas.openxmlformats.org/officeDocument/2006/relationships/customXml" Target="../ink/ink2025.xml"/><Relationship Id="rId241" Type="http://schemas.openxmlformats.org/officeDocument/2006/relationships/customXml" Target="../ink/ink2036.xml"/><Relationship Id="rId15" Type="http://schemas.openxmlformats.org/officeDocument/2006/relationships/image" Target="../media/image54.png"/><Relationship Id="rId36" Type="http://schemas.openxmlformats.org/officeDocument/2006/relationships/customXml" Target="../ink/ink1930.xml"/><Relationship Id="rId57" Type="http://schemas.openxmlformats.org/officeDocument/2006/relationships/image" Target="../media/image75.png"/><Relationship Id="rId262" Type="http://schemas.openxmlformats.org/officeDocument/2006/relationships/image" Target="../media/image173.png"/><Relationship Id="rId283" Type="http://schemas.openxmlformats.org/officeDocument/2006/relationships/customXml" Target="../ink/ink2057.xml"/><Relationship Id="rId318" Type="http://schemas.openxmlformats.org/officeDocument/2006/relationships/image" Target="../media/image201.png"/><Relationship Id="rId78" Type="http://schemas.openxmlformats.org/officeDocument/2006/relationships/image" Target="../media/image84.png"/><Relationship Id="rId99" Type="http://schemas.openxmlformats.org/officeDocument/2006/relationships/customXml" Target="../ink/ink1963.xml"/><Relationship Id="rId101" Type="http://schemas.openxmlformats.org/officeDocument/2006/relationships/customXml" Target="../ink/ink1964.xml"/><Relationship Id="rId122" Type="http://schemas.openxmlformats.org/officeDocument/2006/relationships/image" Target="../media/image104.png"/><Relationship Id="rId143" Type="http://schemas.openxmlformats.org/officeDocument/2006/relationships/customXml" Target="../ink/ink1986.xml"/><Relationship Id="rId164" Type="http://schemas.openxmlformats.org/officeDocument/2006/relationships/image" Target="../media/image125.png"/><Relationship Id="rId185" Type="http://schemas.openxmlformats.org/officeDocument/2006/relationships/customXml" Target="../ink/ink2007.xml"/><Relationship Id="rId9" Type="http://schemas.openxmlformats.org/officeDocument/2006/relationships/image" Target="../media/image51.png"/><Relationship Id="rId210" Type="http://schemas.openxmlformats.org/officeDocument/2006/relationships/customXml" Target="../ink/ink2020.xml"/><Relationship Id="rId26" Type="http://schemas.openxmlformats.org/officeDocument/2006/relationships/customXml" Target="../ink/ink1925.xml"/><Relationship Id="rId231" Type="http://schemas.openxmlformats.org/officeDocument/2006/relationships/image" Target="../media/image158.png"/><Relationship Id="rId252" Type="http://schemas.openxmlformats.org/officeDocument/2006/relationships/image" Target="../media/image168.png"/><Relationship Id="rId273" Type="http://schemas.openxmlformats.org/officeDocument/2006/relationships/customXml" Target="../ink/ink2052.xml"/><Relationship Id="rId294" Type="http://schemas.openxmlformats.org/officeDocument/2006/relationships/image" Target="../media/image189.png"/><Relationship Id="rId308" Type="http://schemas.openxmlformats.org/officeDocument/2006/relationships/image" Target="../media/image196.png"/><Relationship Id="rId329" Type="http://schemas.openxmlformats.org/officeDocument/2006/relationships/image" Target="../media/image206.png"/><Relationship Id="rId47" Type="http://schemas.openxmlformats.org/officeDocument/2006/relationships/image" Target="../media/image70.png"/><Relationship Id="rId68" Type="http://schemas.openxmlformats.org/officeDocument/2006/relationships/customXml" Target="../ink/ink1946.xml"/><Relationship Id="rId89" Type="http://schemas.openxmlformats.org/officeDocument/2006/relationships/image" Target="../media/image89.png"/><Relationship Id="rId112" Type="http://schemas.openxmlformats.org/officeDocument/2006/relationships/image" Target="../media/image99.png"/><Relationship Id="rId133" Type="http://schemas.openxmlformats.org/officeDocument/2006/relationships/customXml" Target="../ink/ink1981.xml"/><Relationship Id="rId154" Type="http://schemas.openxmlformats.org/officeDocument/2006/relationships/image" Target="../media/image120.png"/><Relationship Id="rId175" Type="http://schemas.openxmlformats.org/officeDocument/2006/relationships/customXml" Target="../ink/ink2002.xml"/><Relationship Id="rId196" Type="http://schemas.openxmlformats.org/officeDocument/2006/relationships/customXml" Target="../ink/ink2013.xml"/><Relationship Id="rId200" Type="http://schemas.openxmlformats.org/officeDocument/2006/relationships/customXml" Target="../ink/ink2015.xml"/><Relationship Id="rId16" Type="http://schemas.openxmlformats.org/officeDocument/2006/relationships/customXml" Target="../ink/ink1920.xml"/><Relationship Id="rId221" Type="http://schemas.openxmlformats.org/officeDocument/2006/relationships/image" Target="../media/image153.png"/><Relationship Id="rId242" Type="http://schemas.openxmlformats.org/officeDocument/2006/relationships/image" Target="../media/image163.png"/><Relationship Id="rId263" Type="http://schemas.openxmlformats.org/officeDocument/2006/relationships/customXml" Target="../ink/ink2047.xml"/><Relationship Id="rId284" Type="http://schemas.openxmlformats.org/officeDocument/2006/relationships/image" Target="../media/image184.png"/><Relationship Id="rId319" Type="http://schemas.openxmlformats.org/officeDocument/2006/relationships/customXml" Target="../ink/ink2075.xml"/><Relationship Id="rId37" Type="http://schemas.openxmlformats.org/officeDocument/2006/relationships/image" Target="../media/image65.png"/><Relationship Id="rId58" Type="http://schemas.openxmlformats.org/officeDocument/2006/relationships/customXml" Target="../ink/ink1941.xml"/><Relationship Id="rId79" Type="http://schemas.openxmlformats.org/officeDocument/2006/relationships/customXml" Target="../ink/ink1952.xml"/><Relationship Id="rId102" Type="http://schemas.openxmlformats.org/officeDocument/2006/relationships/customXml" Target="../ink/ink1965.xml"/><Relationship Id="rId123" Type="http://schemas.openxmlformats.org/officeDocument/2006/relationships/customXml" Target="../ink/ink1976.xml"/><Relationship Id="rId144" Type="http://schemas.openxmlformats.org/officeDocument/2006/relationships/image" Target="../media/image115.png"/><Relationship Id="rId330" Type="http://schemas.openxmlformats.org/officeDocument/2006/relationships/customXml" Target="../ink/ink2081.xml"/><Relationship Id="rId90" Type="http://schemas.openxmlformats.org/officeDocument/2006/relationships/customXml" Target="../ink/ink1958.xml"/><Relationship Id="rId165" Type="http://schemas.openxmlformats.org/officeDocument/2006/relationships/customXml" Target="../ink/ink1997.xml"/><Relationship Id="rId186" Type="http://schemas.openxmlformats.org/officeDocument/2006/relationships/image" Target="../media/image136.png"/><Relationship Id="rId211" Type="http://schemas.openxmlformats.org/officeDocument/2006/relationships/image" Target="../media/image148.png"/><Relationship Id="rId232" Type="http://schemas.openxmlformats.org/officeDocument/2006/relationships/customXml" Target="../ink/ink2031.xml"/><Relationship Id="rId253" Type="http://schemas.openxmlformats.org/officeDocument/2006/relationships/customXml" Target="../ink/ink2042.xml"/><Relationship Id="rId274" Type="http://schemas.openxmlformats.org/officeDocument/2006/relationships/image" Target="../media/image179.png"/><Relationship Id="rId295" Type="http://schemas.openxmlformats.org/officeDocument/2006/relationships/customXml" Target="../ink/ink2063.xml"/><Relationship Id="rId309" Type="http://schemas.openxmlformats.org/officeDocument/2006/relationships/customXml" Target="../ink/ink2070.xml"/><Relationship Id="rId27" Type="http://schemas.openxmlformats.org/officeDocument/2006/relationships/image" Target="../media/image60.png"/><Relationship Id="rId48" Type="http://schemas.openxmlformats.org/officeDocument/2006/relationships/customXml" Target="../ink/ink1936.xml"/><Relationship Id="rId69" Type="http://schemas.openxmlformats.org/officeDocument/2006/relationships/image" Target="../media/image80.png"/><Relationship Id="rId113" Type="http://schemas.openxmlformats.org/officeDocument/2006/relationships/customXml" Target="../ink/ink1971.xml"/><Relationship Id="rId134" Type="http://schemas.openxmlformats.org/officeDocument/2006/relationships/image" Target="../media/image110.png"/><Relationship Id="rId320" Type="http://schemas.openxmlformats.org/officeDocument/2006/relationships/image" Target="../media/image202.png"/><Relationship Id="rId80" Type="http://schemas.openxmlformats.org/officeDocument/2006/relationships/image" Target="../media/image85.png"/><Relationship Id="rId155" Type="http://schemas.openxmlformats.org/officeDocument/2006/relationships/customXml" Target="../ink/ink1992.xml"/><Relationship Id="rId176" Type="http://schemas.openxmlformats.org/officeDocument/2006/relationships/image" Target="../media/image131.png"/><Relationship Id="rId197" Type="http://schemas.openxmlformats.org/officeDocument/2006/relationships/image" Target="../media/image141.png"/><Relationship Id="rId201" Type="http://schemas.openxmlformats.org/officeDocument/2006/relationships/image" Target="../media/image143.png"/><Relationship Id="rId222" Type="http://schemas.openxmlformats.org/officeDocument/2006/relationships/customXml" Target="../ink/ink2026.xml"/><Relationship Id="rId243" Type="http://schemas.openxmlformats.org/officeDocument/2006/relationships/customXml" Target="../ink/ink2037.xml"/><Relationship Id="rId264" Type="http://schemas.openxmlformats.org/officeDocument/2006/relationships/image" Target="../media/image174.png"/><Relationship Id="rId285" Type="http://schemas.openxmlformats.org/officeDocument/2006/relationships/customXml" Target="../ink/ink2058.xml"/><Relationship Id="rId17" Type="http://schemas.openxmlformats.org/officeDocument/2006/relationships/image" Target="../media/image55.png"/><Relationship Id="rId38" Type="http://schemas.openxmlformats.org/officeDocument/2006/relationships/customXml" Target="../ink/ink1931.xml"/><Relationship Id="rId59" Type="http://schemas.openxmlformats.org/officeDocument/2006/relationships/image" Target="../media/image40.png"/><Relationship Id="rId103" Type="http://schemas.openxmlformats.org/officeDocument/2006/relationships/image" Target="../media/image95.png"/><Relationship Id="rId124" Type="http://schemas.openxmlformats.org/officeDocument/2006/relationships/image" Target="../media/image105.png"/><Relationship Id="rId310" Type="http://schemas.openxmlformats.org/officeDocument/2006/relationships/image" Target="../media/image197.png"/><Relationship Id="rId70" Type="http://schemas.openxmlformats.org/officeDocument/2006/relationships/customXml" Target="../ink/ink1947.xml"/><Relationship Id="rId91" Type="http://schemas.openxmlformats.org/officeDocument/2006/relationships/image" Target="../media/image90.png"/><Relationship Id="rId145" Type="http://schemas.openxmlformats.org/officeDocument/2006/relationships/customXml" Target="../ink/ink1987.xml"/><Relationship Id="rId166" Type="http://schemas.openxmlformats.org/officeDocument/2006/relationships/image" Target="../media/image126.png"/><Relationship Id="rId187" Type="http://schemas.openxmlformats.org/officeDocument/2006/relationships/customXml" Target="../ink/ink2008.xml"/><Relationship Id="rId331" Type="http://schemas.openxmlformats.org/officeDocument/2006/relationships/image" Target="../media/image207.png"/><Relationship Id="rId1" Type="http://schemas.openxmlformats.org/officeDocument/2006/relationships/slideLayout" Target="../slideLayouts/slideLayout7.xml"/><Relationship Id="rId212" Type="http://schemas.openxmlformats.org/officeDocument/2006/relationships/customXml" Target="../ink/ink2021.xml"/><Relationship Id="rId233" Type="http://schemas.openxmlformats.org/officeDocument/2006/relationships/image" Target="../media/image159.png"/><Relationship Id="rId254" Type="http://schemas.openxmlformats.org/officeDocument/2006/relationships/image" Target="../media/image169.png"/><Relationship Id="rId28" Type="http://schemas.openxmlformats.org/officeDocument/2006/relationships/customXml" Target="../ink/ink1926.xml"/><Relationship Id="rId49" Type="http://schemas.openxmlformats.org/officeDocument/2006/relationships/image" Target="../media/image71.png"/><Relationship Id="rId114" Type="http://schemas.openxmlformats.org/officeDocument/2006/relationships/image" Target="../media/image100.png"/><Relationship Id="rId275" Type="http://schemas.openxmlformats.org/officeDocument/2006/relationships/customXml" Target="../ink/ink2053.xml"/><Relationship Id="rId296" Type="http://schemas.openxmlformats.org/officeDocument/2006/relationships/image" Target="../media/image190.png"/><Relationship Id="rId300" Type="http://schemas.openxmlformats.org/officeDocument/2006/relationships/image" Target="../media/image192.png"/><Relationship Id="rId60" Type="http://schemas.openxmlformats.org/officeDocument/2006/relationships/customXml" Target="../ink/ink1942.xml"/><Relationship Id="rId81" Type="http://schemas.openxmlformats.org/officeDocument/2006/relationships/customXml" Target="../ink/ink1953.xml"/><Relationship Id="rId135" Type="http://schemas.openxmlformats.org/officeDocument/2006/relationships/customXml" Target="../ink/ink1982.xml"/><Relationship Id="rId156" Type="http://schemas.openxmlformats.org/officeDocument/2006/relationships/image" Target="../media/image121.png"/><Relationship Id="rId177" Type="http://schemas.openxmlformats.org/officeDocument/2006/relationships/customXml" Target="../ink/ink2003.xml"/><Relationship Id="rId198" Type="http://schemas.openxmlformats.org/officeDocument/2006/relationships/customXml" Target="../ink/ink2014.xml"/><Relationship Id="rId321" Type="http://schemas.openxmlformats.org/officeDocument/2006/relationships/customXml" Target="../ink/ink2076.xml"/><Relationship Id="rId202" Type="http://schemas.openxmlformats.org/officeDocument/2006/relationships/customXml" Target="../ink/ink2016.xml"/><Relationship Id="rId223" Type="http://schemas.openxmlformats.org/officeDocument/2006/relationships/image" Target="../media/image154.png"/><Relationship Id="rId244" Type="http://schemas.openxmlformats.org/officeDocument/2006/relationships/image" Target="../media/image164.png"/><Relationship Id="rId18" Type="http://schemas.openxmlformats.org/officeDocument/2006/relationships/customXml" Target="../ink/ink1921.xml"/><Relationship Id="rId39" Type="http://schemas.openxmlformats.org/officeDocument/2006/relationships/image" Target="../media/image66.png"/><Relationship Id="rId265" Type="http://schemas.openxmlformats.org/officeDocument/2006/relationships/customXml" Target="../ink/ink2048.xml"/><Relationship Id="rId286" Type="http://schemas.openxmlformats.org/officeDocument/2006/relationships/image" Target="../media/image185.png"/><Relationship Id="rId50" Type="http://schemas.openxmlformats.org/officeDocument/2006/relationships/customXml" Target="../ink/ink1937.xml"/><Relationship Id="rId104" Type="http://schemas.openxmlformats.org/officeDocument/2006/relationships/customXml" Target="../ink/ink1966.xml"/><Relationship Id="rId125" Type="http://schemas.openxmlformats.org/officeDocument/2006/relationships/customXml" Target="../ink/ink1977.xml"/><Relationship Id="rId146" Type="http://schemas.openxmlformats.org/officeDocument/2006/relationships/image" Target="../media/image116.png"/><Relationship Id="rId167" Type="http://schemas.openxmlformats.org/officeDocument/2006/relationships/customXml" Target="../ink/ink1998.xml"/><Relationship Id="rId188" Type="http://schemas.openxmlformats.org/officeDocument/2006/relationships/image" Target="../media/image137.png"/><Relationship Id="rId311" Type="http://schemas.openxmlformats.org/officeDocument/2006/relationships/customXml" Target="../ink/ink2071.xml"/><Relationship Id="rId332" Type="http://schemas.openxmlformats.org/officeDocument/2006/relationships/customXml" Target="../ink/ink2082.xml"/><Relationship Id="rId71" Type="http://schemas.openxmlformats.org/officeDocument/2006/relationships/image" Target="../media/image81.png"/><Relationship Id="rId92" Type="http://schemas.openxmlformats.org/officeDocument/2006/relationships/customXml" Target="../ink/ink1959.xml"/><Relationship Id="rId213" Type="http://schemas.openxmlformats.org/officeDocument/2006/relationships/image" Target="../media/image149.png"/><Relationship Id="rId234" Type="http://schemas.openxmlformats.org/officeDocument/2006/relationships/customXml" Target="../ink/ink2032.xml"/><Relationship Id="rId2" Type="http://schemas.openxmlformats.org/officeDocument/2006/relationships/notesSlide" Target="../notesSlides/notesSlide25.xml"/><Relationship Id="rId29" Type="http://schemas.openxmlformats.org/officeDocument/2006/relationships/image" Target="../media/image61.png"/><Relationship Id="rId255" Type="http://schemas.openxmlformats.org/officeDocument/2006/relationships/customXml" Target="../ink/ink2043.xml"/><Relationship Id="rId276" Type="http://schemas.openxmlformats.org/officeDocument/2006/relationships/image" Target="../media/image180.png"/><Relationship Id="rId297" Type="http://schemas.openxmlformats.org/officeDocument/2006/relationships/customXml" Target="../ink/ink2064.xml"/><Relationship Id="rId40" Type="http://schemas.openxmlformats.org/officeDocument/2006/relationships/customXml" Target="../ink/ink1932.xml"/><Relationship Id="rId115" Type="http://schemas.openxmlformats.org/officeDocument/2006/relationships/customXml" Target="../ink/ink1972.xml"/><Relationship Id="rId136" Type="http://schemas.openxmlformats.org/officeDocument/2006/relationships/image" Target="../media/image111.png"/><Relationship Id="rId157" Type="http://schemas.openxmlformats.org/officeDocument/2006/relationships/customXml" Target="../ink/ink1993.xml"/><Relationship Id="rId178" Type="http://schemas.openxmlformats.org/officeDocument/2006/relationships/image" Target="../media/image132.png"/><Relationship Id="rId301" Type="http://schemas.openxmlformats.org/officeDocument/2006/relationships/customXml" Target="../ink/ink2066.xml"/><Relationship Id="rId322" Type="http://schemas.openxmlformats.org/officeDocument/2006/relationships/customXml" Target="../ink/ink2077.xml"/><Relationship Id="rId61" Type="http://schemas.openxmlformats.org/officeDocument/2006/relationships/image" Target="../media/image76.png"/><Relationship Id="rId82" Type="http://schemas.openxmlformats.org/officeDocument/2006/relationships/image" Target="../media/image86.png"/><Relationship Id="rId199" Type="http://schemas.openxmlformats.org/officeDocument/2006/relationships/image" Target="../media/image142.png"/><Relationship Id="rId203" Type="http://schemas.openxmlformats.org/officeDocument/2006/relationships/image" Target="../media/image144.png"/><Relationship Id="rId19" Type="http://schemas.openxmlformats.org/officeDocument/2006/relationships/image" Target="../media/image56.png"/><Relationship Id="rId224" Type="http://schemas.openxmlformats.org/officeDocument/2006/relationships/customXml" Target="../ink/ink2027.xml"/><Relationship Id="rId245" Type="http://schemas.openxmlformats.org/officeDocument/2006/relationships/customXml" Target="../ink/ink2038.xml"/><Relationship Id="rId266" Type="http://schemas.openxmlformats.org/officeDocument/2006/relationships/image" Target="../media/image175.png"/><Relationship Id="rId287" Type="http://schemas.openxmlformats.org/officeDocument/2006/relationships/customXml" Target="../ink/ink2059.xml"/><Relationship Id="rId30" Type="http://schemas.openxmlformats.org/officeDocument/2006/relationships/customXml" Target="../ink/ink1927.xml"/><Relationship Id="rId105" Type="http://schemas.openxmlformats.org/officeDocument/2006/relationships/image" Target="../media/image96.png"/><Relationship Id="rId126" Type="http://schemas.openxmlformats.org/officeDocument/2006/relationships/image" Target="../media/image106.png"/><Relationship Id="rId147" Type="http://schemas.openxmlformats.org/officeDocument/2006/relationships/customXml" Target="../ink/ink1988.xml"/><Relationship Id="rId168" Type="http://schemas.openxmlformats.org/officeDocument/2006/relationships/image" Target="../media/image127.png"/><Relationship Id="rId312" Type="http://schemas.openxmlformats.org/officeDocument/2006/relationships/image" Target="../media/image198.png"/><Relationship Id="rId333" Type="http://schemas.openxmlformats.org/officeDocument/2006/relationships/image" Target="../media/image208.png"/><Relationship Id="rId51" Type="http://schemas.openxmlformats.org/officeDocument/2006/relationships/image" Target="../media/image72.png"/><Relationship Id="rId72" Type="http://schemas.openxmlformats.org/officeDocument/2006/relationships/customXml" Target="../ink/ink1948.xml"/><Relationship Id="rId93" Type="http://schemas.openxmlformats.org/officeDocument/2006/relationships/image" Target="../media/image91.png"/><Relationship Id="rId189" Type="http://schemas.openxmlformats.org/officeDocument/2006/relationships/customXml" Target="../ink/ink2009.xml"/><Relationship Id="rId3" Type="http://schemas.openxmlformats.org/officeDocument/2006/relationships/image" Target="../media/image48.png"/><Relationship Id="rId214" Type="http://schemas.openxmlformats.org/officeDocument/2006/relationships/customXml" Target="../ink/ink2022.xml"/><Relationship Id="rId235" Type="http://schemas.openxmlformats.org/officeDocument/2006/relationships/image" Target="../media/image160.png"/><Relationship Id="rId256" Type="http://schemas.openxmlformats.org/officeDocument/2006/relationships/image" Target="../media/image170.png"/><Relationship Id="rId277" Type="http://schemas.openxmlformats.org/officeDocument/2006/relationships/customXml" Target="../ink/ink2054.xml"/><Relationship Id="rId298" Type="http://schemas.openxmlformats.org/officeDocument/2006/relationships/image" Target="../media/image191.png"/><Relationship Id="rId116" Type="http://schemas.openxmlformats.org/officeDocument/2006/relationships/image" Target="../media/image101.png"/><Relationship Id="rId137" Type="http://schemas.openxmlformats.org/officeDocument/2006/relationships/customXml" Target="../ink/ink1983.xml"/><Relationship Id="rId158" Type="http://schemas.openxmlformats.org/officeDocument/2006/relationships/image" Target="../media/image122.png"/><Relationship Id="rId302" Type="http://schemas.openxmlformats.org/officeDocument/2006/relationships/image" Target="../media/image193.png"/><Relationship Id="rId323" Type="http://schemas.openxmlformats.org/officeDocument/2006/relationships/image" Target="../media/image203.png"/><Relationship Id="rId20" Type="http://schemas.openxmlformats.org/officeDocument/2006/relationships/customXml" Target="../ink/ink1922.xml"/><Relationship Id="rId41" Type="http://schemas.openxmlformats.org/officeDocument/2006/relationships/image" Target="../media/image67.png"/><Relationship Id="rId62" Type="http://schemas.openxmlformats.org/officeDocument/2006/relationships/customXml" Target="../ink/ink1943.xml"/><Relationship Id="rId83" Type="http://schemas.openxmlformats.org/officeDocument/2006/relationships/customXml" Target="../ink/ink1954.xml"/><Relationship Id="rId179" Type="http://schemas.openxmlformats.org/officeDocument/2006/relationships/customXml" Target="../ink/ink2004.xml"/><Relationship Id="rId190" Type="http://schemas.openxmlformats.org/officeDocument/2006/relationships/image" Target="../media/image138.png"/><Relationship Id="rId204" Type="http://schemas.openxmlformats.org/officeDocument/2006/relationships/customXml" Target="../ink/ink2017.xml"/><Relationship Id="rId225" Type="http://schemas.openxmlformats.org/officeDocument/2006/relationships/image" Target="../media/image155.png"/><Relationship Id="rId246" Type="http://schemas.openxmlformats.org/officeDocument/2006/relationships/image" Target="../media/image165.png"/><Relationship Id="rId267" Type="http://schemas.openxmlformats.org/officeDocument/2006/relationships/customXml" Target="../ink/ink2049.xml"/><Relationship Id="rId288" Type="http://schemas.openxmlformats.org/officeDocument/2006/relationships/image" Target="../media/image186.png"/><Relationship Id="rId106" Type="http://schemas.openxmlformats.org/officeDocument/2006/relationships/customXml" Target="../ink/ink1967.xml"/><Relationship Id="rId127" Type="http://schemas.openxmlformats.org/officeDocument/2006/relationships/customXml" Target="../ink/ink1978.xml"/><Relationship Id="rId313" Type="http://schemas.openxmlformats.org/officeDocument/2006/relationships/customXml" Target="../ink/ink2072.xml"/><Relationship Id="rId10" Type="http://schemas.openxmlformats.org/officeDocument/2006/relationships/customXml" Target="../ink/ink1917.xml"/><Relationship Id="rId31" Type="http://schemas.openxmlformats.org/officeDocument/2006/relationships/image" Target="../media/image62.png"/><Relationship Id="rId52" Type="http://schemas.openxmlformats.org/officeDocument/2006/relationships/customXml" Target="../ink/ink1938.xml"/><Relationship Id="rId73" Type="http://schemas.openxmlformats.org/officeDocument/2006/relationships/image" Target="../media/image82.png"/><Relationship Id="rId94" Type="http://schemas.openxmlformats.org/officeDocument/2006/relationships/customXml" Target="../ink/ink1960.xml"/><Relationship Id="rId148" Type="http://schemas.openxmlformats.org/officeDocument/2006/relationships/image" Target="../media/image117.png"/><Relationship Id="rId169" Type="http://schemas.openxmlformats.org/officeDocument/2006/relationships/customXml" Target="../ink/ink1999.xml"/><Relationship Id="rId334" Type="http://schemas.openxmlformats.org/officeDocument/2006/relationships/customXml" Target="../ink/ink2083.xml"/><Relationship Id="rId4" Type="http://schemas.openxmlformats.org/officeDocument/2006/relationships/customXml" Target="../ink/ink1914.xml"/><Relationship Id="rId180" Type="http://schemas.openxmlformats.org/officeDocument/2006/relationships/image" Target="../media/image133.png"/><Relationship Id="rId215" Type="http://schemas.openxmlformats.org/officeDocument/2006/relationships/image" Target="../media/image150.png"/><Relationship Id="rId236" Type="http://schemas.openxmlformats.org/officeDocument/2006/relationships/customXml" Target="../ink/ink2033.xml"/><Relationship Id="rId257" Type="http://schemas.openxmlformats.org/officeDocument/2006/relationships/customXml" Target="../ink/ink2044.xml"/><Relationship Id="rId278" Type="http://schemas.openxmlformats.org/officeDocument/2006/relationships/image" Target="../media/image181.png"/><Relationship Id="rId303" Type="http://schemas.openxmlformats.org/officeDocument/2006/relationships/customXml" Target="../ink/ink2067.xml"/><Relationship Id="rId42" Type="http://schemas.openxmlformats.org/officeDocument/2006/relationships/customXml" Target="../ink/ink1933.xml"/><Relationship Id="rId84" Type="http://schemas.openxmlformats.org/officeDocument/2006/relationships/image" Target="../media/image87.png"/><Relationship Id="rId138" Type="http://schemas.openxmlformats.org/officeDocument/2006/relationships/image" Target="../media/image112.png"/><Relationship Id="rId191" Type="http://schemas.openxmlformats.org/officeDocument/2006/relationships/customXml" Target="../ink/ink2010.xml"/><Relationship Id="rId205" Type="http://schemas.openxmlformats.org/officeDocument/2006/relationships/image" Target="../media/image145.png"/><Relationship Id="rId247" Type="http://schemas.openxmlformats.org/officeDocument/2006/relationships/customXml" Target="../ink/ink2039.xml"/><Relationship Id="rId107" Type="http://schemas.openxmlformats.org/officeDocument/2006/relationships/image" Target="../media/image97.png"/><Relationship Id="rId289" Type="http://schemas.openxmlformats.org/officeDocument/2006/relationships/customXml" Target="../ink/ink2060.xml"/><Relationship Id="rId11" Type="http://schemas.openxmlformats.org/officeDocument/2006/relationships/image" Target="../media/image52.png"/><Relationship Id="rId53" Type="http://schemas.openxmlformats.org/officeDocument/2006/relationships/image" Target="../media/image73.png"/><Relationship Id="rId149" Type="http://schemas.openxmlformats.org/officeDocument/2006/relationships/customXml" Target="../ink/ink1989.xml"/><Relationship Id="rId314" Type="http://schemas.openxmlformats.org/officeDocument/2006/relationships/image" Target="../media/image199.png"/><Relationship Id="rId95" Type="http://schemas.openxmlformats.org/officeDocument/2006/relationships/customXml" Target="../ink/ink1961.xml"/><Relationship Id="rId160" Type="http://schemas.openxmlformats.org/officeDocument/2006/relationships/image" Target="../media/image123.png"/><Relationship Id="rId216" Type="http://schemas.openxmlformats.org/officeDocument/2006/relationships/customXml" Target="../ink/ink2023.xml"/><Relationship Id="rId258" Type="http://schemas.openxmlformats.org/officeDocument/2006/relationships/image" Target="../media/image171.png"/><Relationship Id="rId22" Type="http://schemas.openxmlformats.org/officeDocument/2006/relationships/customXml" Target="../ink/ink1923.xml"/><Relationship Id="rId64" Type="http://schemas.openxmlformats.org/officeDocument/2006/relationships/customXml" Target="../ink/ink1944.xml"/><Relationship Id="rId118" Type="http://schemas.openxmlformats.org/officeDocument/2006/relationships/image" Target="../media/image102.png"/><Relationship Id="rId325" Type="http://schemas.openxmlformats.org/officeDocument/2006/relationships/image" Target="../media/image204.png"/><Relationship Id="rId171" Type="http://schemas.openxmlformats.org/officeDocument/2006/relationships/customXml" Target="../ink/ink2000.xml"/><Relationship Id="rId227" Type="http://schemas.openxmlformats.org/officeDocument/2006/relationships/image" Target="../media/image156.png"/><Relationship Id="rId269" Type="http://schemas.openxmlformats.org/officeDocument/2006/relationships/customXml" Target="../ink/ink2050.xml"/><Relationship Id="rId33" Type="http://schemas.openxmlformats.org/officeDocument/2006/relationships/image" Target="../media/image63.png"/><Relationship Id="rId129" Type="http://schemas.openxmlformats.org/officeDocument/2006/relationships/customXml" Target="../ink/ink1979.xml"/><Relationship Id="rId280" Type="http://schemas.openxmlformats.org/officeDocument/2006/relationships/image" Target="../media/image182.png"/><Relationship Id="rId75" Type="http://schemas.openxmlformats.org/officeDocument/2006/relationships/customXml" Target="../ink/ink1950.xml"/><Relationship Id="rId140" Type="http://schemas.openxmlformats.org/officeDocument/2006/relationships/image" Target="../media/image113.png"/><Relationship Id="rId182" Type="http://schemas.openxmlformats.org/officeDocument/2006/relationships/image" Target="../media/image134.png"/><Relationship Id="rId6" Type="http://schemas.openxmlformats.org/officeDocument/2006/relationships/customXml" Target="../ink/ink1915.xml"/><Relationship Id="rId238" Type="http://schemas.openxmlformats.org/officeDocument/2006/relationships/customXml" Target="../ink/ink2034.xml"/><Relationship Id="rId291" Type="http://schemas.openxmlformats.org/officeDocument/2006/relationships/customXml" Target="../ink/ink2061.xml"/><Relationship Id="rId305" Type="http://schemas.openxmlformats.org/officeDocument/2006/relationships/customXml" Target="../ink/ink2068.xml"/><Relationship Id="rId44" Type="http://schemas.openxmlformats.org/officeDocument/2006/relationships/customXml" Target="../ink/ink1934.xml"/><Relationship Id="rId86" Type="http://schemas.openxmlformats.org/officeDocument/2006/relationships/customXml" Target="../ink/ink1956.xml"/><Relationship Id="rId151" Type="http://schemas.openxmlformats.org/officeDocument/2006/relationships/customXml" Target="../ink/ink1990.xml"/><Relationship Id="rId193" Type="http://schemas.openxmlformats.org/officeDocument/2006/relationships/customXml" Target="../ink/ink2011.xml"/><Relationship Id="rId207" Type="http://schemas.openxmlformats.org/officeDocument/2006/relationships/image" Target="../media/image146.png"/><Relationship Id="rId249" Type="http://schemas.openxmlformats.org/officeDocument/2006/relationships/customXml" Target="../ink/ink2040.xml"/><Relationship Id="rId13" Type="http://schemas.openxmlformats.org/officeDocument/2006/relationships/image" Target="../media/image53.png"/><Relationship Id="rId109" Type="http://schemas.openxmlformats.org/officeDocument/2006/relationships/customXml" Target="../ink/ink1969.xml"/><Relationship Id="rId260" Type="http://schemas.openxmlformats.org/officeDocument/2006/relationships/image" Target="../media/image172.png"/><Relationship Id="rId316" Type="http://schemas.openxmlformats.org/officeDocument/2006/relationships/image" Target="../media/image200.png"/><Relationship Id="rId55" Type="http://schemas.openxmlformats.org/officeDocument/2006/relationships/image" Target="../media/image74.png"/><Relationship Id="rId97" Type="http://schemas.openxmlformats.org/officeDocument/2006/relationships/customXml" Target="../ink/ink1962.xml"/><Relationship Id="rId120" Type="http://schemas.openxmlformats.org/officeDocument/2006/relationships/image" Target="../media/image103.png"/><Relationship Id="rId162" Type="http://schemas.openxmlformats.org/officeDocument/2006/relationships/image" Target="../media/image124.png"/><Relationship Id="rId218" Type="http://schemas.openxmlformats.org/officeDocument/2006/relationships/customXml" Target="../ink/ink2024.xml"/><Relationship Id="rId271" Type="http://schemas.openxmlformats.org/officeDocument/2006/relationships/customXml" Target="../ink/ink2051.xml"/></Relationships>
</file>

<file path=ppt/slides/_rels/slide26.xml.rels><?xml version="1.0" encoding="UTF-8" standalone="yes"?>
<Relationships xmlns="http://schemas.openxmlformats.org/package/2006/relationships"><Relationship Id="rId117" Type="http://schemas.openxmlformats.org/officeDocument/2006/relationships/customXml" Target="../ink/ink2141.xml"/><Relationship Id="rId21" Type="http://schemas.openxmlformats.org/officeDocument/2006/relationships/customXml" Target="../ink/ink2093.xml"/><Relationship Id="rId324" Type="http://schemas.openxmlformats.org/officeDocument/2006/relationships/customXml" Target="../ink/ink2245.xml"/><Relationship Id="rId170" Type="http://schemas.openxmlformats.org/officeDocument/2006/relationships/customXml" Target="../ink/ink2168.xml"/><Relationship Id="rId268" Type="http://schemas.openxmlformats.org/officeDocument/2006/relationships/customXml" Target="../ink/ink2217.xml"/><Relationship Id="rId475" Type="http://schemas.openxmlformats.org/officeDocument/2006/relationships/customXml" Target="../ink/ink2321.xml"/><Relationship Id="rId32" Type="http://schemas.openxmlformats.org/officeDocument/2006/relationships/image" Target="../media/image224.png"/><Relationship Id="rId74" Type="http://schemas.openxmlformats.org/officeDocument/2006/relationships/image" Target="../media/image245.png"/><Relationship Id="rId128" Type="http://schemas.openxmlformats.org/officeDocument/2006/relationships/image" Target="../media/image270.png"/><Relationship Id="rId335" Type="http://schemas.openxmlformats.org/officeDocument/2006/relationships/image" Target="../media/image2217.png"/><Relationship Id="rId377" Type="http://schemas.openxmlformats.org/officeDocument/2006/relationships/image" Target="../media/image2238.png"/><Relationship Id="rId500" Type="http://schemas.openxmlformats.org/officeDocument/2006/relationships/image" Target="../media/image2299.png"/><Relationship Id="rId5" Type="http://schemas.openxmlformats.org/officeDocument/2006/relationships/customXml" Target="../ink/ink2085.xml"/><Relationship Id="rId181" Type="http://schemas.openxmlformats.org/officeDocument/2006/relationships/image" Target="../media/image2140.png"/><Relationship Id="rId237" Type="http://schemas.openxmlformats.org/officeDocument/2006/relationships/image" Target="../media/image2168.png"/><Relationship Id="rId402" Type="http://schemas.openxmlformats.org/officeDocument/2006/relationships/customXml" Target="../ink/ink2284.xml"/><Relationship Id="rId279" Type="http://schemas.openxmlformats.org/officeDocument/2006/relationships/image" Target="../media/image2189.png"/><Relationship Id="rId444" Type="http://schemas.openxmlformats.org/officeDocument/2006/relationships/image" Target="../media/image2271.png"/><Relationship Id="rId486" Type="http://schemas.openxmlformats.org/officeDocument/2006/relationships/image" Target="../media/image2292.png"/><Relationship Id="rId43" Type="http://schemas.openxmlformats.org/officeDocument/2006/relationships/customXml" Target="../ink/ink2104.xml"/><Relationship Id="rId139" Type="http://schemas.openxmlformats.org/officeDocument/2006/relationships/customXml" Target="../ink/ink2152.xml"/><Relationship Id="rId290" Type="http://schemas.openxmlformats.org/officeDocument/2006/relationships/customXml" Target="../ink/ink2228.xml"/><Relationship Id="rId304" Type="http://schemas.openxmlformats.org/officeDocument/2006/relationships/customXml" Target="../ink/ink2235.xml"/><Relationship Id="rId346" Type="http://schemas.openxmlformats.org/officeDocument/2006/relationships/customXml" Target="../ink/ink2256.xml"/><Relationship Id="rId388" Type="http://schemas.openxmlformats.org/officeDocument/2006/relationships/customXml" Target="../ink/ink2277.xml"/><Relationship Id="rId511" Type="http://schemas.openxmlformats.org/officeDocument/2006/relationships/customXml" Target="../ink/ink2339.xml"/><Relationship Id="rId85" Type="http://schemas.openxmlformats.org/officeDocument/2006/relationships/customXml" Target="../ink/ink2125.xml"/><Relationship Id="rId150" Type="http://schemas.openxmlformats.org/officeDocument/2006/relationships/image" Target="../media/image2125.png"/><Relationship Id="rId192" Type="http://schemas.openxmlformats.org/officeDocument/2006/relationships/customXml" Target="../ink/ink2179.xml"/><Relationship Id="rId206" Type="http://schemas.openxmlformats.org/officeDocument/2006/relationships/customXml" Target="../ink/ink2186.xml"/><Relationship Id="rId413" Type="http://schemas.openxmlformats.org/officeDocument/2006/relationships/image" Target="../media/image2256.png"/><Relationship Id="rId248" Type="http://schemas.openxmlformats.org/officeDocument/2006/relationships/customXml" Target="../ink/ink2207.xml"/><Relationship Id="rId455" Type="http://schemas.openxmlformats.org/officeDocument/2006/relationships/customXml" Target="../ink/ink2311.xml"/><Relationship Id="rId497" Type="http://schemas.openxmlformats.org/officeDocument/2006/relationships/customXml" Target="../ink/ink2332.xml"/><Relationship Id="rId12" Type="http://schemas.openxmlformats.org/officeDocument/2006/relationships/image" Target="../media/image214.png"/><Relationship Id="rId108" Type="http://schemas.openxmlformats.org/officeDocument/2006/relationships/image" Target="../media/image260.png"/><Relationship Id="rId315" Type="http://schemas.openxmlformats.org/officeDocument/2006/relationships/image" Target="../media/image2207.png"/><Relationship Id="rId357" Type="http://schemas.openxmlformats.org/officeDocument/2006/relationships/image" Target="../media/image2228.png"/><Relationship Id="rId522" Type="http://schemas.openxmlformats.org/officeDocument/2006/relationships/image" Target="../media/image2310.png"/><Relationship Id="rId54" Type="http://schemas.openxmlformats.org/officeDocument/2006/relationships/image" Target="../media/image235.png"/><Relationship Id="rId96" Type="http://schemas.openxmlformats.org/officeDocument/2006/relationships/image" Target="../media/image254.png"/><Relationship Id="rId161" Type="http://schemas.openxmlformats.org/officeDocument/2006/relationships/customXml" Target="../ink/ink2163.xml"/><Relationship Id="rId217" Type="http://schemas.openxmlformats.org/officeDocument/2006/relationships/image" Target="../media/image2158.png"/><Relationship Id="rId399" Type="http://schemas.openxmlformats.org/officeDocument/2006/relationships/image" Target="../media/image2249.png"/><Relationship Id="rId259" Type="http://schemas.openxmlformats.org/officeDocument/2006/relationships/image" Target="../media/image2179.png"/><Relationship Id="rId424" Type="http://schemas.openxmlformats.org/officeDocument/2006/relationships/image" Target="../media/image2261.png"/><Relationship Id="rId466" Type="http://schemas.openxmlformats.org/officeDocument/2006/relationships/image" Target="../media/image2282.png"/><Relationship Id="rId23" Type="http://schemas.openxmlformats.org/officeDocument/2006/relationships/customXml" Target="../ink/ink2094.xml"/><Relationship Id="rId119" Type="http://schemas.openxmlformats.org/officeDocument/2006/relationships/customXml" Target="../ink/ink2142.xml"/><Relationship Id="rId270" Type="http://schemas.openxmlformats.org/officeDocument/2006/relationships/customXml" Target="../ink/ink2218.xml"/><Relationship Id="rId326" Type="http://schemas.openxmlformats.org/officeDocument/2006/relationships/customXml" Target="../ink/ink2246.xml"/><Relationship Id="rId65" Type="http://schemas.openxmlformats.org/officeDocument/2006/relationships/customXml" Target="../ink/ink2115.xml"/><Relationship Id="rId130" Type="http://schemas.openxmlformats.org/officeDocument/2006/relationships/image" Target="../media/image271.png"/><Relationship Id="rId368" Type="http://schemas.openxmlformats.org/officeDocument/2006/relationships/customXml" Target="../ink/ink2267.xml"/><Relationship Id="rId172" Type="http://schemas.openxmlformats.org/officeDocument/2006/relationships/customXml" Target="../ink/ink2169.xml"/><Relationship Id="rId228" Type="http://schemas.openxmlformats.org/officeDocument/2006/relationships/customXml" Target="../ink/ink2197.xml"/><Relationship Id="rId435" Type="http://schemas.openxmlformats.org/officeDocument/2006/relationships/customXml" Target="../ink/ink2301.xml"/><Relationship Id="rId477" Type="http://schemas.openxmlformats.org/officeDocument/2006/relationships/customXml" Target="../ink/ink2322.xml"/><Relationship Id="rId281" Type="http://schemas.openxmlformats.org/officeDocument/2006/relationships/image" Target="../media/image2190.png"/><Relationship Id="rId337" Type="http://schemas.openxmlformats.org/officeDocument/2006/relationships/image" Target="../media/image2218.png"/><Relationship Id="rId502" Type="http://schemas.openxmlformats.org/officeDocument/2006/relationships/image" Target="../media/image2300.png"/><Relationship Id="rId34" Type="http://schemas.openxmlformats.org/officeDocument/2006/relationships/image" Target="../media/image225.png"/><Relationship Id="rId76" Type="http://schemas.openxmlformats.org/officeDocument/2006/relationships/image" Target="../media/image246.png"/><Relationship Id="rId141" Type="http://schemas.openxmlformats.org/officeDocument/2006/relationships/customXml" Target="../ink/ink2153.xml"/><Relationship Id="rId379" Type="http://schemas.openxmlformats.org/officeDocument/2006/relationships/image" Target="../media/image2239.png"/><Relationship Id="rId7" Type="http://schemas.openxmlformats.org/officeDocument/2006/relationships/customXml" Target="../ink/ink2086.xml"/><Relationship Id="rId183" Type="http://schemas.openxmlformats.org/officeDocument/2006/relationships/image" Target="../media/image2141.png"/><Relationship Id="rId239" Type="http://schemas.openxmlformats.org/officeDocument/2006/relationships/image" Target="../media/image2169.png"/><Relationship Id="rId390" Type="http://schemas.openxmlformats.org/officeDocument/2006/relationships/customXml" Target="../ink/ink2278.xml"/><Relationship Id="rId404" Type="http://schemas.openxmlformats.org/officeDocument/2006/relationships/customXml" Target="../ink/ink2285.xml"/><Relationship Id="rId446" Type="http://schemas.openxmlformats.org/officeDocument/2006/relationships/image" Target="../media/image2272.png"/><Relationship Id="rId250" Type="http://schemas.openxmlformats.org/officeDocument/2006/relationships/customXml" Target="../ink/ink2208.xml"/><Relationship Id="rId292" Type="http://schemas.openxmlformats.org/officeDocument/2006/relationships/customXml" Target="../ink/ink2229.xml"/><Relationship Id="rId306" Type="http://schemas.openxmlformats.org/officeDocument/2006/relationships/customXml" Target="../ink/ink2236.xml"/><Relationship Id="rId488" Type="http://schemas.openxmlformats.org/officeDocument/2006/relationships/image" Target="../media/image2293.png"/><Relationship Id="rId45" Type="http://schemas.openxmlformats.org/officeDocument/2006/relationships/customXml" Target="../ink/ink2105.xml"/><Relationship Id="rId87" Type="http://schemas.openxmlformats.org/officeDocument/2006/relationships/customXml" Target="../ink/ink2126.xml"/><Relationship Id="rId110" Type="http://schemas.openxmlformats.org/officeDocument/2006/relationships/image" Target="../media/image261.png"/><Relationship Id="rId348" Type="http://schemas.openxmlformats.org/officeDocument/2006/relationships/customXml" Target="../ink/ink2257.xml"/><Relationship Id="rId513" Type="http://schemas.openxmlformats.org/officeDocument/2006/relationships/customXml" Target="../ink/ink2340.xml"/><Relationship Id="rId152" Type="http://schemas.openxmlformats.org/officeDocument/2006/relationships/image" Target="../media/image2126.png"/><Relationship Id="rId194" Type="http://schemas.openxmlformats.org/officeDocument/2006/relationships/customXml" Target="../ink/ink2180.xml"/><Relationship Id="rId208" Type="http://schemas.openxmlformats.org/officeDocument/2006/relationships/customXml" Target="../ink/ink2187.xml"/><Relationship Id="rId415" Type="http://schemas.openxmlformats.org/officeDocument/2006/relationships/image" Target="../media/image2257.png"/><Relationship Id="rId457" Type="http://schemas.openxmlformats.org/officeDocument/2006/relationships/customXml" Target="../ink/ink2312.xml"/><Relationship Id="rId261" Type="http://schemas.openxmlformats.org/officeDocument/2006/relationships/image" Target="../media/image2180.png"/><Relationship Id="rId499" Type="http://schemas.openxmlformats.org/officeDocument/2006/relationships/customXml" Target="../ink/ink2333.xml"/><Relationship Id="rId14" Type="http://schemas.openxmlformats.org/officeDocument/2006/relationships/image" Target="../media/image215.png"/><Relationship Id="rId56" Type="http://schemas.openxmlformats.org/officeDocument/2006/relationships/image" Target="../media/image236.png"/><Relationship Id="rId317" Type="http://schemas.openxmlformats.org/officeDocument/2006/relationships/image" Target="../media/image2208.png"/><Relationship Id="rId359" Type="http://schemas.openxmlformats.org/officeDocument/2006/relationships/image" Target="../media/image2229.png"/><Relationship Id="rId524" Type="http://schemas.openxmlformats.org/officeDocument/2006/relationships/image" Target="../media/image2311.png"/><Relationship Id="rId98" Type="http://schemas.openxmlformats.org/officeDocument/2006/relationships/image" Target="../media/image255.png"/><Relationship Id="rId121" Type="http://schemas.openxmlformats.org/officeDocument/2006/relationships/customXml" Target="../ink/ink2143.xml"/><Relationship Id="rId163" Type="http://schemas.openxmlformats.org/officeDocument/2006/relationships/customXml" Target="../ink/ink2164.xml"/><Relationship Id="rId219" Type="http://schemas.openxmlformats.org/officeDocument/2006/relationships/image" Target="../media/image2159.png"/><Relationship Id="rId370" Type="http://schemas.openxmlformats.org/officeDocument/2006/relationships/customXml" Target="../ink/ink2268.xml"/><Relationship Id="rId426" Type="http://schemas.openxmlformats.org/officeDocument/2006/relationships/image" Target="../media/image2262.png"/><Relationship Id="rId230" Type="http://schemas.openxmlformats.org/officeDocument/2006/relationships/customXml" Target="../ink/ink2198.xml"/><Relationship Id="rId468" Type="http://schemas.openxmlformats.org/officeDocument/2006/relationships/image" Target="../media/image2283.png"/><Relationship Id="rId25" Type="http://schemas.openxmlformats.org/officeDocument/2006/relationships/customXml" Target="../ink/ink2095.xml"/><Relationship Id="rId67" Type="http://schemas.openxmlformats.org/officeDocument/2006/relationships/customXml" Target="../ink/ink2116.xml"/><Relationship Id="rId272" Type="http://schemas.openxmlformats.org/officeDocument/2006/relationships/customXml" Target="../ink/ink2219.xml"/><Relationship Id="rId328" Type="http://schemas.openxmlformats.org/officeDocument/2006/relationships/customXml" Target="../ink/ink2247.xml"/><Relationship Id="rId132" Type="http://schemas.openxmlformats.org/officeDocument/2006/relationships/image" Target="../media/image272.png"/><Relationship Id="rId174" Type="http://schemas.openxmlformats.org/officeDocument/2006/relationships/customXml" Target="../ink/ink2170.xml"/><Relationship Id="rId381" Type="http://schemas.openxmlformats.org/officeDocument/2006/relationships/image" Target="../media/image2240.png"/><Relationship Id="rId241" Type="http://schemas.openxmlformats.org/officeDocument/2006/relationships/image" Target="../media/image2170.png"/><Relationship Id="rId437" Type="http://schemas.openxmlformats.org/officeDocument/2006/relationships/customXml" Target="../ink/ink2302.xml"/><Relationship Id="rId479" Type="http://schemas.openxmlformats.org/officeDocument/2006/relationships/customXml" Target="../ink/ink2323.xml"/><Relationship Id="rId36" Type="http://schemas.openxmlformats.org/officeDocument/2006/relationships/image" Target="../media/image226.png"/><Relationship Id="rId283" Type="http://schemas.openxmlformats.org/officeDocument/2006/relationships/image" Target="../media/image2191.png"/><Relationship Id="rId339" Type="http://schemas.openxmlformats.org/officeDocument/2006/relationships/image" Target="../media/image2219.png"/><Relationship Id="rId490" Type="http://schemas.openxmlformats.org/officeDocument/2006/relationships/image" Target="../media/image2294.png"/><Relationship Id="rId504" Type="http://schemas.openxmlformats.org/officeDocument/2006/relationships/image" Target="../media/image2301.png"/><Relationship Id="rId78" Type="http://schemas.openxmlformats.org/officeDocument/2006/relationships/image" Target="../media/image247.png"/><Relationship Id="rId101" Type="http://schemas.openxmlformats.org/officeDocument/2006/relationships/customXml" Target="../ink/ink2133.xml"/><Relationship Id="rId143" Type="http://schemas.openxmlformats.org/officeDocument/2006/relationships/customXml" Target="../ink/ink2154.xml"/><Relationship Id="rId185" Type="http://schemas.openxmlformats.org/officeDocument/2006/relationships/image" Target="../media/image2142.png"/><Relationship Id="rId350" Type="http://schemas.openxmlformats.org/officeDocument/2006/relationships/customXml" Target="../ink/ink2258.xml"/><Relationship Id="rId406" Type="http://schemas.openxmlformats.org/officeDocument/2006/relationships/customXml" Target="../ink/ink2286.xml"/><Relationship Id="rId9" Type="http://schemas.openxmlformats.org/officeDocument/2006/relationships/customXml" Target="../ink/ink2087.xml"/><Relationship Id="rId210" Type="http://schemas.openxmlformats.org/officeDocument/2006/relationships/customXml" Target="../ink/ink2188.xml"/><Relationship Id="rId392" Type="http://schemas.openxmlformats.org/officeDocument/2006/relationships/customXml" Target="../ink/ink2279.xml"/><Relationship Id="rId448" Type="http://schemas.openxmlformats.org/officeDocument/2006/relationships/image" Target="../media/image2273.png"/><Relationship Id="rId252" Type="http://schemas.openxmlformats.org/officeDocument/2006/relationships/customXml" Target="../ink/ink2209.xml"/><Relationship Id="rId294" Type="http://schemas.openxmlformats.org/officeDocument/2006/relationships/customXml" Target="../ink/ink2230.xml"/><Relationship Id="rId308" Type="http://schemas.openxmlformats.org/officeDocument/2006/relationships/customXml" Target="../ink/ink2237.xml"/><Relationship Id="rId515" Type="http://schemas.openxmlformats.org/officeDocument/2006/relationships/customXml" Target="../ink/ink2341.xml"/><Relationship Id="rId47" Type="http://schemas.openxmlformats.org/officeDocument/2006/relationships/customXml" Target="../ink/ink2106.xml"/><Relationship Id="rId89" Type="http://schemas.openxmlformats.org/officeDocument/2006/relationships/customXml" Target="../ink/ink2127.xml"/><Relationship Id="rId112" Type="http://schemas.openxmlformats.org/officeDocument/2006/relationships/image" Target="../media/image262.png"/><Relationship Id="rId154" Type="http://schemas.openxmlformats.org/officeDocument/2006/relationships/image" Target="../media/image2127.png"/><Relationship Id="rId361" Type="http://schemas.openxmlformats.org/officeDocument/2006/relationships/image" Target="../media/image2230.png"/><Relationship Id="rId196" Type="http://schemas.openxmlformats.org/officeDocument/2006/relationships/customXml" Target="../ink/ink2181.xml"/><Relationship Id="rId417" Type="http://schemas.openxmlformats.org/officeDocument/2006/relationships/image" Target="../media/image2258.png"/><Relationship Id="rId459" Type="http://schemas.openxmlformats.org/officeDocument/2006/relationships/customXml" Target="../ink/ink2313.xml"/><Relationship Id="rId16" Type="http://schemas.openxmlformats.org/officeDocument/2006/relationships/image" Target="../media/image216.png"/><Relationship Id="rId221" Type="http://schemas.openxmlformats.org/officeDocument/2006/relationships/image" Target="../media/image2160.png"/><Relationship Id="rId263" Type="http://schemas.openxmlformats.org/officeDocument/2006/relationships/image" Target="../media/image2181.png"/><Relationship Id="rId319" Type="http://schemas.openxmlformats.org/officeDocument/2006/relationships/image" Target="../media/image2209.png"/><Relationship Id="rId470" Type="http://schemas.openxmlformats.org/officeDocument/2006/relationships/image" Target="../media/image2284.png"/><Relationship Id="rId526" Type="http://schemas.openxmlformats.org/officeDocument/2006/relationships/image" Target="../media/image2312.png"/><Relationship Id="rId58" Type="http://schemas.openxmlformats.org/officeDocument/2006/relationships/image" Target="../media/image237.png"/><Relationship Id="rId123" Type="http://schemas.openxmlformats.org/officeDocument/2006/relationships/customXml" Target="../ink/ink2144.xml"/><Relationship Id="rId330" Type="http://schemas.openxmlformats.org/officeDocument/2006/relationships/customXml" Target="../ink/ink2248.xml"/><Relationship Id="rId165" Type="http://schemas.openxmlformats.org/officeDocument/2006/relationships/image" Target="../media/image2132.png"/><Relationship Id="rId372" Type="http://schemas.openxmlformats.org/officeDocument/2006/relationships/customXml" Target="../ink/ink2269.xml"/><Relationship Id="rId428" Type="http://schemas.openxmlformats.org/officeDocument/2006/relationships/image" Target="../media/image2263.png"/><Relationship Id="rId232" Type="http://schemas.openxmlformats.org/officeDocument/2006/relationships/customXml" Target="../ink/ink2199.xml"/><Relationship Id="rId274" Type="http://schemas.openxmlformats.org/officeDocument/2006/relationships/customXml" Target="../ink/ink2220.xml"/><Relationship Id="rId481" Type="http://schemas.openxmlformats.org/officeDocument/2006/relationships/customXml" Target="../ink/ink2324.xml"/><Relationship Id="rId27" Type="http://schemas.openxmlformats.org/officeDocument/2006/relationships/customXml" Target="../ink/ink2096.xml"/><Relationship Id="rId69" Type="http://schemas.openxmlformats.org/officeDocument/2006/relationships/customXml" Target="../ink/ink2117.xml"/><Relationship Id="rId134" Type="http://schemas.openxmlformats.org/officeDocument/2006/relationships/image" Target="../media/image273.png"/><Relationship Id="rId80" Type="http://schemas.openxmlformats.org/officeDocument/2006/relationships/image" Target="../media/image74.png"/><Relationship Id="rId176" Type="http://schemas.openxmlformats.org/officeDocument/2006/relationships/customXml" Target="../ink/ink2171.xml"/><Relationship Id="rId341" Type="http://schemas.openxmlformats.org/officeDocument/2006/relationships/image" Target="../media/image2220.png"/><Relationship Id="rId383" Type="http://schemas.openxmlformats.org/officeDocument/2006/relationships/image" Target="../media/image2241.png"/><Relationship Id="rId439" Type="http://schemas.openxmlformats.org/officeDocument/2006/relationships/customXml" Target="../ink/ink2303.xml"/><Relationship Id="rId201" Type="http://schemas.openxmlformats.org/officeDocument/2006/relationships/image" Target="../media/image2150.png"/><Relationship Id="rId243" Type="http://schemas.openxmlformats.org/officeDocument/2006/relationships/image" Target="../media/image2171.png"/><Relationship Id="rId285" Type="http://schemas.openxmlformats.org/officeDocument/2006/relationships/image" Target="../media/image2192.png"/><Relationship Id="rId450" Type="http://schemas.openxmlformats.org/officeDocument/2006/relationships/image" Target="../media/image2274.png"/><Relationship Id="rId506" Type="http://schemas.openxmlformats.org/officeDocument/2006/relationships/image" Target="../media/image2302.png"/><Relationship Id="rId38" Type="http://schemas.openxmlformats.org/officeDocument/2006/relationships/image" Target="../media/image227.png"/><Relationship Id="rId103" Type="http://schemas.openxmlformats.org/officeDocument/2006/relationships/customXml" Target="../ink/ink2134.xml"/><Relationship Id="rId310" Type="http://schemas.openxmlformats.org/officeDocument/2006/relationships/customXml" Target="../ink/ink2238.xml"/><Relationship Id="rId492" Type="http://schemas.openxmlformats.org/officeDocument/2006/relationships/image" Target="../media/image2295.png"/><Relationship Id="rId91" Type="http://schemas.openxmlformats.org/officeDocument/2006/relationships/customXml" Target="../ink/ink2128.xml"/><Relationship Id="rId145" Type="http://schemas.openxmlformats.org/officeDocument/2006/relationships/customXml" Target="../ink/ink2155.xml"/><Relationship Id="rId187" Type="http://schemas.openxmlformats.org/officeDocument/2006/relationships/image" Target="../media/image2143.png"/><Relationship Id="rId352" Type="http://schemas.openxmlformats.org/officeDocument/2006/relationships/customXml" Target="../ink/ink2259.xml"/><Relationship Id="rId394" Type="http://schemas.openxmlformats.org/officeDocument/2006/relationships/customXml" Target="../ink/ink2280.xml"/><Relationship Id="rId408" Type="http://schemas.openxmlformats.org/officeDocument/2006/relationships/customXml" Target="../ink/ink2287.xml"/><Relationship Id="rId212" Type="http://schemas.openxmlformats.org/officeDocument/2006/relationships/customXml" Target="../ink/ink2189.xml"/><Relationship Id="rId254" Type="http://schemas.openxmlformats.org/officeDocument/2006/relationships/customXml" Target="../ink/ink2210.xml"/><Relationship Id="rId49" Type="http://schemas.openxmlformats.org/officeDocument/2006/relationships/customXml" Target="../ink/ink2107.xml"/><Relationship Id="rId114" Type="http://schemas.openxmlformats.org/officeDocument/2006/relationships/image" Target="../media/image263.png"/><Relationship Id="rId296" Type="http://schemas.openxmlformats.org/officeDocument/2006/relationships/customXml" Target="../ink/ink2231.xml"/><Relationship Id="rId461" Type="http://schemas.openxmlformats.org/officeDocument/2006/relationships/customXml" Target="../ink/ink2314.xml"/><Relationship Id="rId517" Type="http://schemas.openxmlformats.org/officeDocument/2006/relationships/customXml" Target="../ink/ink2342.xml"/><Relationship Id="rId60" Type="http://schemas.openxmlformats.org/officeDocument/2006/relationships/image" Target="../media/image238.png"/><Relationship Id="rId156" Type="http://schemas.openxmlformats.org/officeDocument/2006/relationships/image" Target="../media/image2128.png"/><Relationship Id="rId198" Type="http://schemas.openxmlformats.org/officeDocument/2006/relationships/customXml" Target="../ink/ink2182.xml"/><Relationship Id="rId321" Type="http://schemas.openxmlformats.org/officeDocument/2006/relationships/image" Target="../media/image2210.png"/><Relationship Id="rId363" Type="http://schemas.openxmlformats.org/officeDocument/2006/relationships/image" Target="../media/image2231.png"/><Relationship Id="rId419" Type="http://schemas.openxmlformats.org/officeDocument/2006/relationships/image" Target="../media/image2259.png"/><Relationship Id="rId223" Type="http://schemas.openxmlformats.org/officeDocument/2006/relationships/image" Target="../media/image2161.png"/><Relationship Id="rId430" Type="http://schemas.openxmlformats.org/officeDocument/2006/relationships/image" Target="../media/image2264.png"/><Relationship Id="rId18" Type="http://schemas.openxmlformats.org/officeDocument/2006/relationships/image" Target="../media/image217.png"/><Relationship Id="rId265" Type="http://schemas.openxmlformats.org/officeDocument/2006/relationships/image" Target="../media/image2182.png"/><Relationship Id="rId472" Type="http://schemas.openxmlformats.org/officeDocument/2006/relationships/image" Target="../media/image2285.png"/><Relationship Id="rId125" Type="http://schemas.openxmlformats.org/officeDocument/2006/relationships/customXml" Target="../ink/ink2145.xml"/><Relationship Id="rId167" Type="http://schemas.openxmlformats.org/officeDocument/2006/relationships/image" Target="../media/image2133.png"/><Relationship Id="rId332" Type="http://schemas.openxmlformats.org/officeDocument/2006/relationships/customXml" Target="../ink/ink2249.xml"/><Relationship Id="rId374" Type="http://schemas.openxmlformats.org/officeDocument/2006/relationships/customXml" Target="../ink/ink2270.xml"/><Relationship Id="rId71" Type="http://schemas.openxmlformats.org/officeDocument/2006/relationships/customXml" Target="../ink/ink2118.xml"/><Relationship Id="rId234" Type="http://schemas.openxmlformats.org/officeDocument/2006/relationships/customXml" Target="../ink/ink2200.xml"/><Relationship Id="rId2" Type="http://schemas.openxmlformats.org/officeDocument/2006/relationships/notesSlide" Target="../notesSlides/notesSlide26.xml"/><Relationship Id="rId29" Type="http://schemas.openxmlformats.org/officeDocument/2006/relationships/customXml" Target="../ink/ink2097.xml"/><Relationship Id="rId276" Type="http://schemas.openxmlformats.org/officeDocument/2006/relationships/customXml" Target="../ink/ink2221.xml"/><Relationship Id="rId441" Type="http://schemas.openxmlformats.org/officeDocument/2006/relationships/customXml" Target="../ink/ink2304.xml"/><Relationship Id="rId483" Type="http://schemas.openxmlformats.org/officeDocument/2006/relationships/customXml" Target="../ink/ink2325.xml"/><Relationship Id="rId40" Type="http://schemas.openxmlformats.org/officeDocument/2006/relationships/image" Target="../media/image228.png"/><Relationship Id="rId136" Type="http://schemas.openxmlformats.org/officeDocument/2006/relationships/image" Target="../media/image274.png"/><Relationship Id="rId178" Type="http://schemas.openxmlformats.org/officeDocument/2006/relationships/customXml" Target="../ink/ink2172.xml"/><Relationship Id="rId301" Type="http://schemas.openxmlformats.org/officeDocument/2006/relationships/image" Target="../media/image2200.png"/><Relationship Id="rId343" Type="http://schemas.openxmlformats.org/officeDocument/2006/relationships/image" Target="../media/image2221.png"/><Relationship Id="rId82" Type="http://schemas.openxmlformats.org/officeDocument/2006/relationships/image" Target="../media/image248.png"/><Relationship Id="rId203" Type="http://schemas.openxmlformats.org/officeDocument/2006/relationships/image" Target="../media/image2151.png"/><Relationship Id="rId385" Type="http://schemas.openxmlformats.org/officeDocument/2006/relationships/image" Target="../media/image2242.png"/><Relationship Id="rId245" Type="http://schemas.openxmlformats.org/officeDocument/2006/relationships/image" Target="../media/image2172.png"/><Relationship Id="rId287" Type="http://schemas.openxmlformats.org/officeDocument/2006/relationships/image" Target="../media/image2193.png"/><Relationship Id="rId410" Type="http://schemas.openxmlformats.org/officeDocument/2006/relationships/customXml" Target="../ink/ink2288.xml"/><Relationship Id="rId452" Type="http://schemas.openxmlformats.org/officeDocument/2006/relationships/image" Target="../media/image2275.png"/><Relationship Id="rId494" Type="http://schemas.openxmlformats.org/officeDocument/2006/relationships/image" Target="../media/image2296.png"/><Relationship Id="rId508" Type="http://schemas.openxmlformats.org/officeDocument/2006/relationships/image" Target="../media/image2303.png"/><Relationship Id="rId105" Type="http://schemas.openxmlformats.org/officeDocument/2006/relationships/customXml" Target="../ink/ink2135.xml"/><Relationship Id="rId147" Type="http://schemas.openxmlformats.org/officeDocument/2006/relationships/customXml" Target="../ink/ink2156.xml"/><Relationship Id="rId312" Type="http://schemas.openxmlformats.org/officeDocument/2006/relationships/customXml" Target="../ink/ink2239.xml"/><Relationship Id="rId354" Type="http://schemas.openxmlformats.org/officeDocument/2006/relationships/customXml" Target="../ink/ink2260.xml"/><Relationship Id="rId51" Type="http://schemas.openxmlformats.org/officeDocument/2006/relationships/customXml" Target="../ink/ink2108.xml"/><Relationship Id="rId93" Type="http://schemas.openxmlformats.org/officeDocument/2006/relationships/customXml" Target="../ink/ink2129.xml"/><Relationship Id="rId189" Type="http://schemas.openxmlformats.org/officeDocument/2006/relationships/image" Target="../media/image2144.png"/><Relationship Id="rId396" Type="http://schemas.openxmlformats.org/officeDocument/2006/relationships/customXml" Target="../ink/ink2281.xml"/><Relationship Id="rId214" Type="http://schemas.openxmlformats.org/officeDocument/2006/relationships/customXml" Target="../ink/ink2190.xml"/><Relationship Id="rId256" Type="http://schemas.openxmlformats.org/officeDocument/2006/relationships/customXml" Target="../ink/ink2211.xml"/><Relationship Id="rId298" Type="http://schemas.openxmlformats.org/officeDocument/2006/relationships/customXml" Target="../ink/ink2232.xml"/><Relationship Id="rId421" Type="http://schemas.openxmlformats.org/officeDocument/2006/relationships/image" Target="../media/image2260.png"/><Relationship Id="rId463" Type="http://schemas.openxmlformats.org/officeDocument/2006/relationships/customXml" Target="../ink/ink2315.xml"/><Relationship Id="rId519" Type="http://schemas.openxmlformats.org/officeDocument/2006/relationships/customXml" Target="../ink/ink2343.xml"/><Relationship Id="rId116" Type="http://schemas.openxmlformats.org/officeDocument/2006/relationships/image" Target="../media/image264.png"/><Relationship Id="rId158" Type="http://schemas.openxmlformats.org/officeDocument/2006/relationships/image" Target="../media/image2129.png"/><Relationship Id="rId323" Type="http://schemas.openxmlformats.org/officeDocument/2006/relationships/image" Target="../media/image2211.png"/><Relationship Id="rId20" Type="http://schemas.openxmlformats.org/officeDocument/2006/relationships/image" Target="../media/image218.png"/><Relationship Id="rId62" Type="http://schemas.openxmlformats.org/officeDocument/2006/relationships/image" Target="../media/image239.png"/><Relationship Id="rId365" Type="http://schemas.openxmlformats.org/officeDocument/2006/relationships/image" Target="../media/image2232.png"/><Relationship Id="rId225" Type="http://schemas.openxmlformats.org/officeDocument/2006/relationships/image" Target="../media/image2162.png"/><Relationship Id="rId267" Type="http://schemas.openxmlformats.org/officeDocument/2006/relationships/image" Target="../media/image2183.png"/><Relationship Id="rId432" Type="http://schemas.openxmlformats.org/officeDocument/2006/relationships/image" Target="../media/image2265.png"/><Relationship Id="rId474" Type="http://schemas.openxmlformats.org/officeDocument/2006/relationships/image" Target="../media/image2286.png"/><Relationship Id="rId127" Type="http://schemas.openxmlformats.org/officeDocument/2006/relationships/customXml" Target="../ink/ink2146.xml"/><Relationship Id="rId31" Type="http://schemas.openxmlformats.org/officeDocument/2006/relationships/customXml" Target="../ink/ink2098.xml"/><Relationship Id="rId73" Type="http://schemas.openxmlformats.org/officeDocument/2006/relationships/customXml" Target="../ink/ink2119.xml"/><Relationship Id="rId169" Type="http://schemas.openxmlformats.org/officeDocument/2006/relationships/image" Target="../media/image2134.png"/><Relationship Id="rId334" Type="http://schemas.openxmlformats.org/officeDocument/2006/relationships/customXml" Target="../ink/ink2250.xml"/><Relationship Id="rId376" Type="http://schemas.openxmlformats.org/officeDocument/2006/relationships/customXml" Target="../ink/ink2271.xml"/><Relationship Id="rId4" Type="http://schemas.openxmlformats.org/officeDocument/2006/relationships/image" Target="../media/image210.png"/><Relationship Id="rId180" Type="http://schemas.openxmlformats.org/officeDocument/2006/relationships/customXml" Target="../ink/ink2173.xml"/><Relationship Id="rId236" Type="http://schemas.openxmlformats.org/officeDocument/2006/relationships/customXml" Target="../ink/ink2201.xml"/><Relationship Id="rId278" Type="http://schemas.openxmlformats.org/officeDocument/2006/relationships/customXml" Target="../ink/ink2222.xml"/><Relationship Id="rId401" Type="http://schemas.openxmlformats.org/officeDocument/2006/relationships/image" Target="../media/image2250.png"/><Relationship Id="rId443" Type="http://schemas.openxmlformats.org/officeDocument/2006/relationships/customXml" Target="../ink/ink2305.xml"/><Relationship Id="rId303" Type="http://schemas.openxmlformats.org/officeDocument/2006/relationships/image" Target="../media/image2201.png"/><Relationship Id="rId485" Type="http://schemas.openxmlformats.org/officeDocument/2006/relationships/customXml" Target="../ink/ink2326.xml"/><Relationship Id="rId42" Type="http://schemas.openxmlformats.org/officeDocument/2006/relationships/image" Target="../media/image229.png"/><Relationship Id="rId84" Type="http://schemas.openxmlformats.org/officeDocument/2006/relationships/image" Target="../media/image249.png"/><Relationship Id="rId138" Type="http://schemas.openxmlformats.org/officeDocument/2006/relationships/image" Target="../media/image368.png"/><Relationship Id="rId345" Type="http://schemas.openxmlformats.org/officeDocument/2006/relationships/image" Target="../media/image2222.png"/><Relationship Id="rId387" Type="http://schemas.openxmlformats.org/officeDocument/2006/relationships/image" Target="../media/image2243.png"/><Relationship Id="rId510" Type="http://schemas.openxmlformats.org/officeDocument/2006/relationships/image" Target="../media/image2304.png"/><Relationship Id="rId191" Type="http://schemas.openxmlformats.org/officeDocument/2006/relationships/image" Target="../media/image2145.png"/><Relationship Id="rId205" Type="http://schemas.openxmlformats.org/officeDocument/2006/relationships/image" Target="../media/image2152.png"/><Relationship Id="rId247" Type="http://schemas.openxmlformats.org/officeDocument/2006/relationships/image" Target="../media/image2173.png"/><Relationship Id="rId412" Type="http://schemas.openxmlformats.org/officeDocument/2006/relationships/customXml" Target="../ink/ink2289.xml"/><Relationship Id="rId107" Type="http://schemas.openxmlformats.org/officeDocument/2006/relationships/customXml" Target="../ink/ink2136.xml"/><Relationship Id="rId289" Type="http://schemas.openxmlformats.org/officeDocument/2006/relationships/image" Target="../media/image2194.png"/><Relationship Id="rId454" Type="http://schemas.openxmlformats.org/officeDocument/2006/relationships/image" Target="../media/image2276.png"/><Relationship Id="rId496" Type="http://schemas.openxmlformats.org/officeDocument/2006/relationships/image" Target="../media/image2297.png"/><Relationship Id="rId11" Type="http://schemas.openxmlformats.org/officeDocument/2006/relationships/customXml" Target="../ink/ink2088.xml"/><Relationship Id="rId53" Type="http://schemas.openxmlformats.org/officeDocument/2006/relationships/customXml" Target="../ink/ink2109.xml"/><Relationship Id="rId149" Type="http://schemas.openxmlformats.org/officeDocument/2006/relationships/customXml" Target="../ink/ink2157.xml"/><Relationship Id="rId314" Type="http://schemas.openxmlformats.org/officeDocument/2006/relationships/customXml" Target="../ink/ink2240.xml"/><Relationship Id="rId356" Type="http://schemas.openxmlformats.org/officeDocument/2006/relationships/customXml" Target="../ink/ink2261.xml"/><Relationship Id="rId398" Type="http://schemas.openxmlformats.org/officeDocument/2006/relationships/customXml" Target="../ink/ink2282.xml"/><Relationship Id="rId521" Type="http://schemas.openxmlformats.org/officeDocument/2006/relationships/customXml" Target="../ink/ink2344.xml"/><Relationship Id="rId95" Type="http://schemas.openxmlformats.org/officeDocument/2006/relationships/customXml" Target="../ink/ink2130.xml"/><Relationship Id="rId160" Type="http://schemas.openxmlformats.org/officeDocument/2006/relationships/image" Target="../media/image2130.png"/><Relationship Id="rId216" Type="http://schemas.openxmlformats.org/officeDocument/2006/relationships/customXml" Target="../ink/ink2191.xml"/><Relationship Id="rId423" Type="http://schemas.openxmlformats.org/officeDocument/2006/relationships/customXml" Target="../ink/ink2295.xml"/><Relationship Id="rId258" Type="http://schemas.openxmlformats.org/officeDocument/2006/relationships/customXml" Target="../ink/ink2212.xml"/><Relationship Id="rId465" Type="http://schemas.openxmlformats.org/officeDocument/2006/relationships/customXml" Target="../ink/ink2316.xml"/><Relationship Id="rId22" Type="http://schemas.openxmlformats.org/officeDocument/2006/relationships/image" Target="../media/image219.png"/><Relationship Id="rId64" Type="http://schemas.openxmlformats.org/officeDocument/2006/relationships/image" Target="../media/image240.png"/><Relationship Id="rId118" Type="http://schemas.openxmlformats.org/officeDocument/2006/relationships/image" Target="../media/image265.png"/><Relationship Id="rId325" Type="http://schemas.openxmlformats.org/officeDocument/2006/relationships/image" Target="../media/image2212.png"/><Relationship Id="rId367" Type="http://schemas.openxmlformats.org/officeDocument/2006/relationships/image" Target="../media/image2233.png"/><Relationship Id="rId171" Type="http://schemas.openxmlformats.org/officeDocument/2006/relationships/image" Target="../media/image2135.png"/><Relationship Id="rId227" Type="http://schemas.openxmlformats.org/officeDocument/2006/relationships/image" Target="../media/image2163.png"/><Relationship Id="rId269" Type="http://schemas.openxmlformats.org/officeDocument/2006/relationships/image" Target="../media/image2184.png"/><Relationship Id="rId434" Type="http://schemas.openxmlformats.org/officeDocument/2006/relationships/image" Target="../media/image2266.png"/><Relationship Id="rId476" Type="http://schemas.openxmlformats.org/officeDocument/2006/relationships/image" Target="../media/image2287.png"/><Relationship Id="rId33" Type="http://schemas.openxmlformats.org/officeDocument/2006/relationships/customXml" Target="../ink/ink2099.xml"/><Relationship Id="rId129" Type="http://schemas.openxmlformats.org/officeDocument/2006/relationships/customXml" Target="../ink/ink2147.xml"/><Relationship Id="rId280" Type="http://schemas.openxmlformats.org/officeDocument/2006/relationships/customXml" Target="../ink/ink2223.xml"/><Relationship Id="rId336" Type="http://schemas.openxmlformats.org/officeDocument/2006/relationships/customXml" Target="../ink/ink2251.xml"/><Relationship Id="rId501" Type="http://schemas.openxmlformats.org/officeDocument/2006/relationships/customXml" Target="../ink/ink2334.xml"/><Relationship Id="rId75" Type="http://schemas.openxmlformats.org/officeDocument/2006/relationships/customXml" Target="../ink/ink2120.xml"/><Relationship Id="rId140" Type="http://schemas.openxmlformats.org/officeDocument/2006/relationships/image" Target="../media/image1177.png"/><Relationship Id="rId182" Type="http://schemas.openxmlformats.org/officeDocument/2006/relationships/customXml" Target="../ink/ink2174.xml"/><Relationship Id="rId378" Type="http://schemas.openxmlformats.org/officeDocument/2006/relationships/customXml" Target="../ink/ink2272.xml"/><Relationship Id="rId403" Type="http://schemas.openxmlformats.org/officeDocument/2006/relationships/image" Target="../media/image2251.png"/><Relationship Id="rId6" Type="http://schemas.openxmlformats.org/officeDocument/2006/relationships/image" Target="../media/image211.png"/><Relationship Id="rId238" Type="http://schemas.openxmlformats.org/officeDocument/2006/relationships/customXml" Target="../ink/ink2202.xml"/><Relationship Id="rId445" Type="http://schemas.openxmlformats.org/officeDocument/2006/relationships/customXml" Target="../ink/ink2306.xml"/><Relationship Id="rId487" Type="http://schemas.openxmlformats.org/officeDocument/2006/relationships/customXml" Target="../ink/ink2327.xml"/><Relationship Id="rId291" Type="http://schemas.openxmlformats.org/officeDocument/2006/relationships/image" Target="../media/image2195.png"/><Relationship Id="rId305" Type="http://schemas.openxmlformats.org/officeDocument/2006/relationships/image" Target="../media/image2202.png"/><Relationship Id="rId347" Type="http://schemas.openxmlformats.org/officeDocument/2006/relationships/image" Target="../media/image2223.png"/><Relationship Id="rId512" Type="http://schemas.openxmlformats.org/officeDocument/2006/relationships/image" Target="../media/image2305.png"/><Relationship Id="rId44" Type="http://schemas.openxmlformats.org/officeDocument/2006/relationships/image" Target="../media/image230.png"/><Relationship Id="rId86" Type="http://schemas.openxmlformats.org/officeDocument/2006/relationships/image" Target="../media/image250.png"/><Relationship Id="rId151" Type="http://schemas.openxmlformats.org/officeDocument/2006/relationships/customXml" Target="../ink/ink2158.xml"/><Relationship Id="rId389" Type="http://schemas.openxmlformats.org/officeDocument/2006/relationships/image" Target="../media/image2244.png"/><Relationship Id="rId193" Type="http://schemas.openxmlformats.org/officeDocument/2006/relationships/image" Target="../media/image2146.png"/><Relationship Id="rId207" Type="http://schemas.openxmlformats.org/officeDocument/2006/relationships/image" Target="../media/image2153.png"/><Relationship Id="rId249" Type="http://schemas.openxmlformats.org/officeDocument/2006/relationships/image" Target="../media/image2174.png"/><Relationship Id="rId414" Type="http://schemas.openxmlformats.org/officeDocument/2006/relationships/customXml" Target="../ink/ink2290.xml"/><Relationship Id="rId456" Type="http://schemas.openxmlformats.org/officeDocument/2006/relationships/image" Target="../media/image2277.png"/><Relationship Id="rId498" Type="http://schemas.openxmlformats.org/officeDocument/2006/relationships/image" Target="../media/image2298.png"/><Relationship Id="rId13" Type="http://schemas.openxmlformats.org/officeDocument/2006/relationships/customXml" Target="../ink/ink2089.xml"/><Relationship Id="rId109" Type="http://schemas.openxmlformats.org/officeDocument/2006/relationships/customXml" Target="../ink/ink2137.xml"/><Relationship Id="rId260" Type="http://schemas.openxmlformats.org/officeDocument/2006/relationships/customXml" Target="../ink/ink2213.xml"/><Relationship Id="rId316" Type="http://schemas.openxmlformats.org/officeDocument/2006/relationships/customXml" Target="../ink/ink2241.xml"/><Relationship Id="rId523" Type="http://schemas.openxmlformats.org/officeDocument/2006/relationships/customXml" Target="../ink/ink2345.xml"/><Relationship Id="rId55" Type="http://schemas.openxmlformats.org/officeDocument/2006/relationships/customXml" Target="../ink/ink2110.xml"/><Relationship Id="rId97" Type="http://schemas.openxmlformats.org/officeDocument/2006/relationships/customXml" Target="../ink/ink2131.xml"/><Relationship Id="rId120" Type="http://schemas.openxmlformats.org/officeDocument/2006/relationships/image" Target="../media/image266.png"/><Relationship Id="rId358" Type="http://schemas.openxmlformats.org/officeDocument/2006/relationships/customXml" Target="../ink/ink2262.xml"/><Relationship Id="rId162" Type="http://schemas.openxmlformats.org/officeDocument/2006/relationships/image" Target="../media/image2131.png"/><Relationship Id="rId218" Type="http://schemas.openxmlformats.org/officeDocument/2006/relationships/customXml" Target="../ink/ink2192.xml"/><Relationship Id="rId425" Type="http://schemas.openxmlformats.org/officeDocument/2006/relationships/customXml" Target="../ink/ink2296.xml"/><Relationship Id="rId467" Type="http://schemas.openxmlformats.org/officeDocument/2006/relationships/customXml" Target="../ink/ink2317.xml"/><Relationship Id="rId271" Type="http://schemas.openxmlformats.org/officeDocument/2006/relationships/image" Target="../media/image2185.png"/><Relationship Id="rId24" Type="http://schemas.openxmlformats.org/officeDocument/2006/relationships/image" Target="../media/image220.png"/><Relationship Id="rId66" Type="http://schemas.openxmlformats.org/officeDocument/2006/relationships/image" Target="../media/image241.png"/><Relationship Id="rId131" Type="http://schemas.openxmlformats.org/officeDocument/2006/relationships/customXml" Target="../ink/ink2148.xml"/><Relationship Id="rId327" Type="http://schemas.openxmlformats.org/officeDocument/2006/relationships/image" Target="../media/image2213.png"/><Relationship Id="rId369" Type="http://schemas.openxmlformats.org/officeDocument/2006/relationships/image" Target="../media/image2234.png"/><Relationship Id="rId173" Type="http://schemas.openxmlformats.org/officeDocument/2006/relationships/image" Target="../media/image2136.png"/><Relationship Id="rId229" Type="http://schemas.openxmlformats.org/officeDocument/2006/relationships/image" Target="../media/image2164.png"/><Relationship Id="rId380" Type="http://schemas.openxmlformats.org/officeDocument/2006/relationships/customXml" Target="../ink/ink2273.xml"/><Relationship Id="rId436" Type="http://schemas.openxmlformats.org/officeDocument/2006/relationships/image" Target="../media/image2267.png"/><Relationship Id="rId240" Type="http://schemas.openxmlformats.org/officeDocument/2006/relationships/customXml" Target="../ink/ink2203.xml"/><Relationship Id="rId478" Type="http://schemas.openxmlformats.org/officeDocument/2006/relationships/image" Target="../media/image2288.png"/><Relationship Id="rId35" Type="http://schemas.openxmlformats.org/officeDocument/2006/relationships/customXml" Target="../ink/ink2100.xml"/><Relationship Id="rId77" Type="http://schemas.openxmlformats.org/officeDocument/2006/relationships/customXml" Target="../ink/ink2121.xml"/><Relationship Id="rId100" Type="http://schemas.openxmlformats.org/officeDocument/2006/relationships/image" Target="../media/image256.png"/><Relationship Id="rId282" Type="http://schemas.openxmlformats.org/officeDocument/2006/relationships/customXml" Target="../ink/ink2224.xml"/><Relationship Id="rId338" Type="http://schemas.openxmlformats.org/officeDocument/2006/relationships/customXml" Target="../ink/ink2252.xml"/><Relationship Id="rId503" Type="http://schemas.openxmlformats.org/officeDocument/2006/relationships/customXml" Target="../ink/ink2335.xml"/><Relationship Id="rId8" Type="http://schemas.openxmlformats.org/officeDocument/2006/relationships/image" Target="../media/image212.png"/><Relationship Id="rId142" Type="http://schemas.openxmlformats.org/officeDocument/2006/relationships/image" Target="../media/image1422.png"/><Relationship Id="rId184" Type="http://schemas.openxmlformats.org/officeDocument/2006/relationships/customXml" Target="../ink/ink2175.xml"/><Relationship Id="rId391" Type="http://schemas.openxmlformats.org/officeDocument/2006/relationships/image" Target="../media/image2245.png"/><Relationship Id="rId405" Type="http://schemas.openxmlformats.org/officeDocument/2006/relationships/image" Target="../media/image2252.png"/><Relationship Id="rId447" Type="http://schemas.openxmlformats.org/officeDocument/2006/relationships/customXml" Target="../ink/ink2307.xml"/><Relationship Id="rId251" Type="http://schemas.openxmlformats.org/officeDocument/2006/relationships/image" Target="../media/image2175.png"/><Relationship Id="rId489" Type="http://schemas.openxmlformats.org/officeDocument/2006/relationships/customXml" Target="../ink/ink2328.xml"/><Relationship Id="rId46" Type="http://schemas.openxmlformats.org/officeDocument/2006/relationships/image" Target="../media/image231.png"/><Relationship Id="rId293" Type="http://schemas.openxmlformats.org/officeDocument/2006/relationships/image" Target="../media/image2196.png"/><Relationship Id="rId307" Type="http://schemas.openxmlformats.org/officeDocument/2006/relationships/image" Target="../media/image2203.png"/><Relationship Id="rId349" Type="http://schemas.openxmlformats.org/officeDocument/2006/relationships/image" Target="../media/image2224.png"/><Relationship Id="rId514" Type="http://schemas.openxmlformats.org/officeDocument/2006/relationships/image" Target="../media/image2306.png"/><Relationship Id="rId88" Type="http://schemas.openxmlformats.org/officeDocument/2006/relationships/image" Target="../media/image251.png"/><Relationship Id="rId111" Type="http://schemas.openxmlformats.org/officeDocument/2006/relationships/customXml" Target="../ink/ink2138.xml"/><Relationship Id="rId153" Type="http://schemas.openxmlformats.org/officeDocument/2006/relationships/customXml" Target="../ink/ink2159.xml"/><Relationship Id="rId195" Type="http://schemas.openxmlformats.org/officeDocument/2006/relationships/image" Target="../media/image2147.png"/><Relationship Id="rId209" Type="http://schemas.openxmlformats.org/officeDocument/2006/relationships/image" Target="../media/image2154.png"/><Relationship Id="rId360" Type="http://schemas.openxmlformats.org/officeDocument/2006/relationships/customXml" Target="../ink/ink2263.xml"/><Relationship Id="rId416" Type="http://schemas.openxmlformats.org/officeDocument/2006/relationships/customXml" Target="../ink/ink2291.xml"/><Relationship Id="rId220" Type="http://schemas.openxmlformats.org/officeDocument/2006/relationships/customXml" Target="../ink/ink2193.xml"/><Relationship Id="rId458" Type="http://schemas.openxmlformats.org/officeDocument/2006/relationships/image" Target="../media/image2278.png"/><Relationship Id="rId15" Type="http://schemas.openxmlformats.org/officeDocument/2006/relationships/customXml" Target="../ink/ink2090.xml"/><Relationship Id="rId57" Type="http://schemas.openxmlformats.org/officeDocument/2006/relationships/customXml" Target="../ink/ink2111.xml"/><Relationship Id="rId262" Type="http://schemas.openxmlformats.org/officeDocument/2006/relationships/customXml" Target="../ink/ink2214.xml"/><Relationship Id="rId318" Type="http://schemas.openxmlformats.org/officeDocument/2006/relationships/customXml" Target="../ink/ink2242.xml"/><Relationship Id="rId525" Type="http://schemas.openxmlformats.org/officeDocument/2006/relationships/customXml" Target="../ink/ink2346.xml"/><Relationship Id="rId99" Type="http://schemas.openxmlformats.org/officeDocument/2006/relationships/customXml" Target="../ink/ink2132.xml"/><Relationship Id="rId122" Type="http://schemas.openxmlformats.org/officeDocument/2006/relationships/image" Target="../media/image267.png"/><Relationship Id="rId164" Type="http://schemas.openxmlformats.org/officeDocument/2006/relationships/customXml" Target="../ink/ink2165.xml"/><Relationship Id="rId371" Type="http://schemas.openxmlformats.org/officeDocument/2006/relationships/image" Target="../media/image2235.png"/><Relationship Id="rId427" Type="http://schemas.openxmlformats.org/officeDocument/2006/relationships/customXml" Target="../ink/ink2297.xml"/><Relationship Id="rId469" Type="http://schemas.openxmlformats.org/officeDocument/2006/relationships/customXml" Target="../ink/ink2318.xml"/><Relationship Id="rId26" Type="http://schemas.openxmlformats.org/officeDocument/2006/relationships/image" Target="../media/image221.png"/><Relationship Id="rId231" Type="http://schemas.openxmlformats.org/officeDocument/2006/relationships/image" Target="../media/image2165.png"/><Relationship Id="rId273" Type="http://schemas.openxmlformats.org/officeDocument/2006/relationships/image" Target="../media/image2186.png"/><Relationship Id="rId329" Type="http://schemas.openxmlformats.org/officeDocument/2006/relationships/image" Target="../media/image2214.png"/><Relationship Id="rId480" Type="http://schemas.openxmlformats.org/officeDocument/2006/relationships/image" Target="../media/image2289.png"/><Relationship Id="rId68" Type="http://schemas.openxmlformats.org/officeDocument/2006/relationships/image" Target="../media/image242.png"/><Relationship Id="rId133" Type="http://schemas.openxmlformats.org/officeDocument/2006/relationships/customXml" Target="../ink/ink2149.xml"/><Relationship Id="rId175" Type="http://schemas.openxmlformats.org/officeDocument/2006/relationships/image" Target="../media/image2137.png"/><Relationship Id="rId340" Type="http://schemas.openxmlformats.org/officeDocument/2006/relationships/customXml" Target="../ink/ink2253.xml"/><Relationship Id="rId200" Type="http://schemas.openxmlformats.org/officeDocument/2006/relationships/customXml" Target="../ink/ink2183.xml"/><Relationship Id="rId382" Type="http://schemas.openxmlformats.org/officeDocument/2006/relationships/customXml" Target="../ink/ink2274.xml"/><Relationship Id="rId438" Type="http://schemas.openxmlformats.org/officeDocument/2006/relationships/image" Target="../media/image2268.png"/><Relationship Id="rId242" Type="http://schemas.openxmlformats.org/officeDocument/2006/relationships/customXml" Target="../ink/ink2204.xml"/><Relationship Id="rId284" Type="http://schemas.openxmlformats.org/officeDocument/2006/relationships/customXml" Target="../ink/ink2225.xml"/><Relationship Id="rId491" Type="http://schemas.openxmlformats.org/officeDocument/2006/relationships/customXml" Target="../ink/ink2329.xml"/><Relationship Id="rId505" Type="http://schemas.openxmlformats.org/officeDocument/2006/relationships/customXml" Target="../ink/ink2336.xml"/><Relationship Id="rId37" Type="http://schemas.openxmlformats.org/officeDocument/2006/relationships/customXml" Target="../ink/ink2101.xml"/><Relationship Id="rId79" Type="http://schemas.openxmlformats.org/officeDocument/2006/relationships/customXml" Target="../ink/ink2122.xml"/><Relationship Id="rId102" Type="http://schemas.openxmlformats.org/officeDocument/2006/relationships/image" Target="../media/image257.png"/><Relationship Id="rId144" Type="http://schemas.openxmlformats.org/officeDocument/2006/relationships/image" Target="../media/image1440.png"/><Relationship Id="rId90" Type="http://schemas.openxmlformats.org/officeDocument/2006/relationships/image" Target="../media/image252.png"/><Relationship Id="rId186" Type="http://schemas.openxmlformats.org/officeDocument/2006/relationships/customXml" Target="../ink/ink2176.xml"/><Relationship Id="rId351" Type="http://schemas.openxmlformats.org/officeDocument/2006/relationships/image" Target="../media/image2225.png"/><Relationship Id="rId393" Type="http://schemas.openxmlformats.org/officeDocument/2006/relationships/image" Target="../media/image2246.png"/><Relationship Id="rId407" Type="http://schemas.openxmlformats.org/officeDocument/2006/relationships/image" Target="../media/image2253.png"/><Relationship Id="rId449" Type="http://schemas.openxmlformats.org/officeDocument/2006/relationships/customXml" Target="../ink/ink2308.xml"/><Relationship Id="rId211" Type="http://schemas.openxmlformats.org/officeDocument/2006/relationships/image" Target="../media/image2155.png"/><Relationship Id="rId253" Type="http://schemas.openxmlformats.org/officeDocument/2006/relationships/image" Target="../media/image2176.png"/><Relationship Id="rId295" Type="http://schemas.openxmlformats.org/officeDocument/2006/relationships/image" Target="../media/image2197.png"/><Relationship Id="rId309" Type="http://schemas.openxmlformats.org/officeDocument/2006/relationships/image" Target="../media/image2204.png"/><Relationship Id="rId460" Type="http://schemas.openxmlformats.org/officeDocument/2006/relationships/image" Target="../media/image2279.png"/><Relationship Id="rId516" Type="http://schemas.openxmlformats.org/officeDocument/2006/relationships/image" Target="../media/image2307.png"/><Relationship Id="rId48" Type="http://schemas.openxmlformats.org/officeDocument/2006/relationships/image" Target="../media/image232.png"/><Relationship Id="rId113" Type="http://schemas.openxmlformats.org/officeDocument/2006/relationships/customXml" Target="../ink/ink2139.xml"/><Relationship Id="rId320" Type="http://schemas.openxmlformats.org/officeDocument/2006/relationships/customXml" Target="../ink/ink2243.xml"/><Relationship Id="rId155" Type="http://schemas.openxmlformats.org/officeDocument/2006/relationships/customXml" Target="../ink/ink2160.xml"/><Relationship Id="rId197" Type="http://schemas.openxmlformats.org/officeDocument/2006/relationships/image" Target="../media/image2148.png"/><Relationship Id="rId362" Type="http://schemas.openxmlformats.org/officeDocument/2006/relationships/customXml" Target="../ink/ink2264.xml"/><Relationship Id="rId418" Type="http://schemas.openxmlformats.org/officeDocument/2006/relationships/customXml" Target="../ink/ink2292.xml"/><Relationship Id="rId222" Type="http://schemas.openxmlformats.org/officeDocument/2006/relationships/customXml" Target="../ink/ink2194.xml"/><Relationship Id="rId264" Type="http://schemas.openxmlformats.org/officeDocument/2006/relationships/customXml" Target="../ink/ink2215.xml"/><Relationship Id="rId471" Type="http://schemas.openxmlformats.org/officeDocument/2006/relationships/customXml" Target="../ink/ink2319.xml"/><Relationship Id="rId17" Type="http://schemas.openxmlformats.org/officeDocument/2006/relationships/customXml" Target="../ink/ink2091.xml"/><Relationship Id="rId59" Type="http://schemas.openxmlformats.org/officeDocument/2006/relationships/customXml" Target="../ink/ink2112.xml"/><Relationship Id="rId124" Type="http://schemas.openxmlformats.org/officeDocument/2006/relationships/image" Target="../media/image268.png"/><Relationship Id="rId70" Type="http://schemas.openxmlformats.org/officeDocument/2006/relationships/image" Target="../media/image243.png"/><Relationship Id="rId166" Type="http://schemas.openxmlformats.org/officeDocument/2006/relationships/customXml" Target="../ink/ink2166.xml"/><Relationship Id="rId331" Type="http://schemas.openxmlformats.org/officeDocument/2006/relationships/image" Target="../media/image2215.png"/><Relationship Id="rId373" Type="http://schemas.openxmlformats.org/officeDocument/2006/relationships/image" Target="../media/image2236.png"/><Relationship Id="rId429" Type="http://schemas.openxmlformats.org/officeDocument/2006/relationships/customXml" Target="../ink/ink2298.xml"/><Relationship Id="rId1" Type="http://schemas.openxmlformats.org/officeDocument/2006/relationships/slideLayout" Target="../slideLayouts/slideLayout7.xml"/><Relationship Id="rId233" Type="http://schemas.openxmlformats.org/officeDocument/2006/relationships/image" Target="../media/image2166.png"/><Relationship Id="rId440" Type="http://schemas.openxmlformats.org/officeDocument/2006/relationships/image" Target="../media/image2269.png"/><Relationship Id="rId28" Type="http://schemas.openxmlformats.org/officeDocument/2006/relationships/image" Target="../media/image222.png"/><Relationship Id="rId275" Type="http://schemas.openxmlformats.org/officeDocument/2006/relationships/image" Target="../media/image2187.png"/><Relationship Id="rId300" Type="http://schemas.openxmlformats.org/officeDocument/2006/relationships/customXml" Target="../ink/ink2233.xml"/><Relationship Id="rId482" Type="http://schemas.openxmlformats.org/officeDocument/2006/relationships/image" Target="../media/image2290.png"/><Relationship Id="rId81" Type="http://schemas.openxmlformats.org/officeDocument/2006/relationships/customXml" Target="../ink/ink2123.xml"/><Relationship Id="rId135" Type="http://schemas.openxmlformats.org/officeDocument/2006/relationships/customXml" Target="../ink/ink2150.xml"/><Relationship Id="rId177" Type="http://schemas.openxmlformats.org/officeDocument/2006/relationships/image" Target="../media/image2138.png"/><Relationship Id="rId342" Type="http://schemas.openxmlformats.org/officeDocument/2006/relationships/customXml" Target="../ink/ink2254.xml"/><Relationship Id="rId384" Type="http://schemas.openxmlformats.org/officeDocument/2006/relationships/customXml" Target="../ink/ink2275.xml"/><Relationship Id="rId202" Type="http://schemas.openxmlformats.org/officeDocument/2006/relationships/customXml" Target="../ink/ink2184.xml"/><Relationship Id="rId244" Type="http://schemas.openxmlformats.org/officeDocument/2006/relationships/customXml" Target="../ink/ink2205.xml"/><Relationship Id="rId39" Type="http://schemas.openxmlformats.org/officeDocument/2006/relationships/customXml" Target="../ink/ink2102.xml"/><Relationship Id="rId286" Type="http://schemas.openxmlformats.org/officeDocument/2006/relationships/customXml" Target="../ink/ink2226.xml"/><Relationship Id="rId451" Type="http://schemas.openxmlformats.org/officeDocument/2006/relationships/customXml" Target="../ink/ink2309.xml"/><Relationship Id="rId493" Type="http://schemas.openxmlformats.org/officeDocument/2006/relationships/customXml" Target="../ink/ink2330.xml"/><Relationship Id="rId507" Type="http://schemas.openxmlformats.org/officeDocument/2006/relationships/customXml" Target="../ink/ink2337.xml"/><Relationship Id="rId50" Type="http://schemas.openxmlformats.org/officeDocument/2006/relationships/image" Target="../media/image233.png"/><Relationship Id="rId104" Type="http://schemas.openxmlformats.org/officeDocument/2006/relationships/image" Target="../media/image258.png"/><Relationship Id="rId146" Type="http://schemas.openxmlformats.org/officeDocument/2006/relationships/image" Target="../media/image1671.png"/><Relationship Id="rId188" Type="http://schemas.openxmlformats.org/officeDocument/2006/relationships/customXml" Target="../ink/ink2177.xml"/><Relationship Id="rId311" Type="http://schemas.openxmlformats.org/officeDocument/2006/relationships/image" Target="../media/image2205.png"/><Relationship Id="rId353" Type="http://schemas.openxmlformats.org/officeDocument/2006/relationships/image" Target="../media/image2226.png"/><Relationship Id="rId395" Type="http://schemas.openxmlformats.org/officeDocument/2006/relationships/image" Target="../media/image2247.png"/><Relationship Id="rId409" Type="http://schemas.openxmlformats.org/officeDocument/2006/relationships/image" Target="../media/image2254.png"/><Relationship Id="rId92" Type="http://schemas.openxmlformats.org/officeDocument/2006/relationships/image" Target="../media/image40.png"/><Relationship Id="rId213" Type="http://schemas.openxmlformats.org/officeDocument/2006/relationships/image" Target="../media/image2156.png"/><Relationship Id="rId420" Type="http://schemas.openxmlformats.org/officeDocument/2006/relationships/customXml" Target="../ink/ink2293.xml"/><Relationship Id="rId255" Type="http://schemas.openxmlformats.org/officeDocument/2006/relationships/image" Target="../media/image2177.png"/><Relationship Id="rId297" Type="http://schemas.openxmlformats.org/officeDocument/2006/relationships/image" Target="../media/image2198.png"/><Relationship Id="rId462" Type="http://schemas.openxmlformats.org/officeDocument/2006/relationships/image" Target="../media/image2280.png"/><Relationship Id="rId518" Type="http://schemas.openxmlformats.org/officeDocument/2006/relationships/image" Target="../media/image2308.png"/><Relationship Id="rId115" Type="http://schemas.openxmlformats.org/officeDocument/2006/relationships/customXml" Target="../ink/ink2140.xml"/><Relationship Id="rId157" Type="http://schemas.openxmlformats.org/officeDocument/2006/relationships/customXml" Target="../ink/ink2161.xml"/><Relationship Id="rId322" Type="http://schemas.openxmlformats.org/officeDocument/2006/relationships/customXml" Target="../ink/ink2244.xml"/><Relationship Id="rId364" Type="http://schemas.openxmlformats.org/officeDocument/2006/relationships/customXml" Target="../ink/ink2265.xml"/><Relationship Id="rId61" Type="http://schemas.openxmlformats.org/officeDocument/2006/relationships/customXml" Target="../ink/ink2113.xml"/><Relationship Id="rId199" Type="http://schemas.openxmlformats.org/officeDocument/2006/relationships/image" Target="../media/image2149.png"/><Relationship Id="rId19" Type="http://schemas.openxmlformats.org/officeDocument/2006/relationships/customXml" Target="../ink/ink2092.xml"/><Relationship Id="rId224" Type="http://schemas.openxmlformats.org/officeDocument/2006/relationships/customXml" Target="../ink/ink2195.xml"/><Relationship Id="rId266" Type="http://schemas.openxmlformats.org/officeDocument/2006/relationships/customXml" Target="../ink/ink2216.xml"/><Relationship Id="rId431" Type="http://schemas.openxmlformats.org/officeDocument/2006/relationships/customXml" Target="../ink/ink2299.xml"/><Relationship Id="rId473" Type="http://schemas.openxmlformats.org/officeDocument/2006/relationships/customXml" Target="../ink/ink2320.xml"/><Relationship Id="rId30" Type="http://schemas.openxmlformats.org/officeDocument/2006/relationships/image" Target="../media/image223.png"/><Relationship Id="rId126" Type="http://schemas.openxmlformats.org/officeDocument/2006/relationships/image" Target="../media/image269.png"/><Relationship Id="rId168" Type="http://schemas.openxmlformats.org/officeDocument/2006/relationships/customXml" Target="../ink/ink2167.xml"/><Relationship Id="rId333" Type="http://schemas.openxmlformats.org/officeDocument/2006/relationships/image" Target="../media/image2216.png"/><Relationship Id="rId72" Type="http://schemas.openxmlformats.org/officeDocument/2006/relationships/image" Target="../media/image244.png"/><Relationship Id="rId375" Type="http://schemas.openxmlformats.org/officeDocument/2006/relationships/image" Target="../media/image2237.png"/><Relationship Id="rId3" Type="http://schemas.openxmlformats.org/officeDocument/2006/relationships/customXml" Target="../ink/ink2084.xml"/><Relationship Id="rId235" Type="http://schemas.openxmlformats.org/officeDocument/2006/relationships/image" Target="../media/image2167.png"/><Relationship Id="rId277" Type="http://schemas.openxmlformats.org/officeDocument/2006/relationships/image" Target="../media/image2188.png"/><Relationship Id="rId400" Type="http://schemas.openxmlformats.org/officeDocument/2006/relationships/customXml" Target="../ink/ink2283.xml"/><Relationship Id="rId442" Type="http://schemas.openxmlformats.org/officeDocument/2006/relationships/image" Target="../media/image2270.png"/><Relationship Id="rId484" Type="http://schemas.openxmlformats.org/officeDocument/2006/relationships/image" Target="../media/image2291.png"/><Relationship Id="rId137" Type="http://schemas.openxmlformats.org/officeDocument/2006/relationships/customXml" Target="../ink/ink2151.xml"/><Relationship Id="rId302" Type="http://schemas.openxmlformats.org/officeDocument/2006/relationships/customXml" Target="../ink/ink2234.xml"/><Relationship Id="rId344" Type="http://schemas.openxmlformats.org/officeDocument/2006/relationships/customXml" Target="../ink/ink2255.xml"/><Relationship Id="rId41" Type="http://schemas.openxmlformats.org/officeDocument/2006/relationships/customXml" Target="../ink/ink2103.xml"/><Relationship Id="rId83" Type="http://schemas.openxmlformats.org/officeDocument/2006/relationships/customXml" Target="../ink/ink2124.xml"/><Relationship Id="rId179" Type="http://schemas.openxmlformats.org/officeDocument/2006/relationships/image" Target="../media/image2139.png"/><Relationship Id="rId386" Type="http://schemas.openxmlformats.org/officeDocument/2006/relationships/customXml" Target="../ink/ink2276.xml"/><Relationship Id="rId190" Type="http://schemas.openxmlformats.org/officeDocument/2006/relationships/customXml" Target="../ink/ink2178.xml"/><Relationship Id="rId204" Type="http://schemas.openxmlformats.org/officeDocument/2006/relationships/customXml" Target="../ink/ink2185.xml"/><Relationship Id="rId246" Type="http://schemas.openxmlformats.org/officeDocument/2006/relationships/customXml" Target="../ink/ink2206.xml"/><Relationship Id="rId288" Type="http://schemas.openxmlformats.org/officeDocument/2006/relationships/customXml" Target="../ink/ink2227.xml"/><Relationship Id="rId411" Type="http://schemas.openxmlformats.org/officeDocument/2006/relationships/image" Target="../media/image2255.png"/><Relationship Id="rId453" Type="http://schemas.openxmlformats.org/officeDocument/2006/relationships/customXml" Target="../ink/ink2310.xml"/><Relationship Id="rId509" Type="http://schemas.openxmlformats.org/officeDocument/2006/relationships/customXml" Target="../ink/ink2338.xml"/><Relationship Id="rId106" Type="http://schemas.openxmlformats.org/officeDocument/2006/relationships/image" Target="../media/image259.png"/><Relationship Id="rId313" Type="http://schemas.openxmlformats.org/officeDocument/2006/relationships/image" Target="../media/image2206.png"/><Relationship Id="rId495" Type="http://schemas.openxmlformats.org/officeDocument/2006/relationships/customXml" Target="../ink/ink2331.xml"/><Relationship Id="rId10" Type="http://schemas.openxmlformats.org/officeDocument/2006/relationships/image" Target="../media/image213.png"/><Relationship Id="rId52" Type="http://schemas.openxmlformats.org/officeDocument/2006/relationships/image" Target="../media/image234.png"/><Relationship Id="rId94" Type="http://schemas.openxmlformats.org/officeDocument/2006/relationships/image" Target="../media/image253.png"/><Relationship Id="rId148" Type="http://schemas.openxmlformats.org/officeDocument/2006/relationships/image" Target="../media/image1673.png"/><Relationship Id="rId355" Type="http://schemas.openxmlformats.org/officeDocument/2006/relationships/image" Target="../media/image2227.png"/><Relationship Id="rId397" Type="http://schemas.openxmlformats.org/officeDocument/2006/relationships/image" Target="../media/image2248.png"/><Relationship Id="rId520" Type="http://schemas.openxmlformats.org/officeDocument/2006/relationships/image" Target="../media/image2309.png"/><Relationship Id="rId215" Type="http://schemas.openxmlformats.org/officeDocument/2006/relationships/image" Target="../media/image2157.png"/><Relationship Id="rId257" Type="http://schemas.openxmlformats.org/officeDocument/2006/relationships/image" Target="../media/image2178.png"/><Relationship Id="rId422" Type="http://schemas.openxmlformats.org/officeDocument/2006/relationships/customXml" Target="../ink/ink2294.xml"/><Relationship Id="rId464" Type="http://schemas.openxmlformats.org/officeDocument/2006/relationships/image" Target="../media/image2281.png"/><Relationship Id="rId299" Type="http://schemas.openxmlformats.org/officeDocument/2006/relationships/image" Target="../media/image2199.png"/><Relationship Id="rId63" Type="http://schemas.openxmlformats.org/officeDocument/2006/relationships/customXml" Target="../ink/ink2114.xml"/><Relationship Id="rId159" Type="http://schemas.openxmlformats.org/officeDocument/2006/relationships/customXml" Target="../ink/ink2162.xml"/><Relationship Id="rId366" Type="http://schemas.openxmlformats.org/officeDocument/2006/relationships/customXml" Target="../ink/ink2266.xml"/><Relationship Id="rId226" Type="http://schemas.openxmlformats.org/officeDocument/2006/relationships/customXml" Target="../ink/ink2196.xml"/><Relationship Id="rId433" Type="http://schemas.openxmlformats.org/officeDocument/2006/relationships/customXml" Target="../ink/ink2300.xml"/></Relationships>
</file>

<file path=ppt/slides/_rels/slide27.xml.rels><?xml version="1.0" encoding="UTF-8" standalone="yes"?>
<Relationships xmlns="http://schemas.openxmlformats.org/package/2006/relationships"><Relationship Id="rId3" Type="http://schemas.openxmlformats.org/officeDocument/2006/relationships/image" Target="../media/image2313.png"/><Relationship Id="rId7" Type="http://schemas.openxmlformats.org/officeDocument/2006/relationships/image" Target="../media/image2315.png"/><Relationship Id="rId2" Type="http://schemas.openxmlformats.org/officeDocument/2006/relationships/customXml" Target="../ink/ink2347.xml"/><Relationship Id="rId1" Type="http://schemas.openxmlformats.org/officeDocument/2006/relationships/slideLayout" Target="../slideLayouts/slideLayout1.xml"/><Relationship Id="rId6" Type="http://schemas.openxmlformats.org/officeDocument/2006/relationships/customXml" Target="../ink/ink2349.xml"/><Relationship Id="rId5" Type="http://schemas.openxmlformats.org/officeDocument/2006/relationships/image" Target="../media/image2314.png"/><Relationship Id="rId4" Type="http://schemas.openxmlformats.org/officeDocument/2006/relationships/customXml" Target="../ink/ink2348.xml"/></Relationships>
</file>

<file path=ppt/slides/_rels/slide28.xml.rels><?xml version="1.0" encoding="UTF-8" standalone="yes"?>
<Relationships xmlns="http://schemas.openxmlformats.org/package/2006/relationships"><Relationship Id="rId117" Type="http://schemas.openxmlformats.org/officeDocument/2006/relationships/customXml" Target="../ink/ink2407.xml"/><Relationship Id="rId21" Type="http://schemas.openxmlformats.org/officeDocument/2006/relationships/customXml" Target="../ink/ink2359.xml"/><Relationship Id="rId42" Type="http://schemas.openxmlformats.org/officeDocument/2006/relationships/image" Target="../media/image2335.png"/><Relationship Id="rId63" Type="http://schemas.openxmlformats.org/officeDocument/2006/relationships/customXml" Target="../ink/ink2380.xml"/><Relationship Id="rId84" Type="http://schemas.openxmlformats.org/officeDocument/2006/relationships/image" Target="../media/image2356.png"/><Relationship Id="rId16" Type="http://schemas.openxmlformats.org/officeDocument/2006/relationships/image" Target="../media/image2322.png"/><Relationship Id="rId107" Type="http://schemas.openxmlformats.org/officeDocument/2006/relationships/customXml" Target="../ink/ink2402.xml"/><Relationship Id="rId11" Type="http://schemas.openxmlformats.org/officeDocument/2006/relationships/customXml" Target="../ink/ink2354.xml"/><Relationship Id="rId32" Type="http://schemas.openxmlformats.org/officeDocument/2006/relationships/image" Target="../media/image2330.png"/><Relationship Id="rId37" Type="http://schemas.openxmlformats.org/officeDocument/2006/relationships/customXml" Target="../ink/ink2367.xml"/><Relationship Id="rId53" Type="http://schemas.openxmlformats.org/officeDocument/2006/relationships/customXml" Target="../ink/ink2375.xml"/><Relationship Id="rId58" Type="http://schemas.openxmlformats.org/officeDocument/2006/relationships/image" Target="../media/image2343.png"/><Relationship Id="rId74" Type="http://schemas.openxmlformats.org/officeDocument/2006/relationships/image" Target="../media/image2351.png"/><Relationship Id="rId79" Type="http://schemas.openxmlformats.org/officeDocument/2006/relationships/customXml" Target="../ink/ink2388.xml"/><Relationship Id="rId102" Type="http://schemas.openxmlformats.org/officeDocument/2006/relationships/image" Target="../media/image2365.png"/><Relationship Id="rId123" Type="http://schemas.openxmlformats.org/officeDocument/2006/relationships/customXml" Target="../ink/ink2410.xml"/><Relationship Id="rId128" Type="http://schemas.openxmlformats.org/officeDocument/2006/relationships/image" Target="../media/image2377.png"/><Relationship Id="rId5" Type="http://schemas.openxmlformats.org/officeDocument/2006/relationships/customXml" Target="../ink/ink2351.xml"/><Relationship Id="rId90" Type="http://schemas.openxmlformats.org/officeDocument/2006/relationships/image" Target="../media/image2359.png"/><Relationship Id="rId95" Type="http://schemas.openxmlformats.org/officeDocument/2006/relationships/customXml" Target="../ink/ink2396.xml"/><Relationship Id="rId22" Type="http://schemas.openxmlformats.org/officeDocument/2006/relationships/image" Target="../media/image2325.png"/><Relationship Id="rId27" Type="http://schemas.openxmlformats.org/officeDocument/2006/relationships/customXml" Target="../ink/ink2362.xml"/><Relationship Id="rId43" Type="http://schemas.openxmlformats.org/officeDocument/2006/relationships/customXml" Target="../ink/ink2370.xml"/><Relationship Id="rId48" Type="http://schemas.openxmlformats.org/officeDocument/2006/relationships/image" Target="../media/image2338.png"/><Relationship Id="rId64" Type="http://schemas.openxmlformats.org/officeDocument/2006/relationships/image" Target="../media/image2346.png"/><Relationship Id="rId69" Type="http://schemas.openxmlformats.org/officeDocument/2006/relationships/customXml" Target="../ink/ink2383.xml"/><Relationship Id="rId113" Type="http://schemas.openxmlformats.org/officeDocument/2006/relationships/customXml" Target="../ink/ink2405.xml"/><Relationship Id="rId118" Type="http://schemas.openxmlformats.org/officeDocument/2006/relationships/image" Target="../media/image2373.png"/><Relationship Id="rId134" Type="http://schemas.openxmlformats.org/officeDocument/2006/relationships/image" Target="../media/image2380.png"/><Relationship Id="rId80" Type="http://schemas.openxmlformats.org/officeDocument/2006/relationships/image" Target="../media/image2354.png"/><Relationship Id="rId85" Type="http://schemas.openxmlformats.org/officeDocument/2006/relationships/customXml" Target="../ink/ink2391.xml"/><Relationship Id="rId12" Type="http://schemas.openxmlformats.org/officeDocument/2006/relationships/image" Target="../media/image2320.png"/><Relationship Id="rId17" Type="http://schemas.openxmlformats.org/officeDocument/2006/relationships/customXml" Target="../ink/ink2357.xml"/><Relationship Id="rId33" Type="http://schemas.openxmlformats.org/officeDocument/2006/relationships/customXml" Target="../ink/ink2365.xml"/><Relationship Id="rId38" Type="http://schemas.openxmlformats.org/officeDocument/2006/relationships/image" Target="../media/image2333.png"/><Relationship Id="rId59" Type="http://schemas.openxmlformats.org/officeDocument/2006/relationships/customXml" Target="../ink/ink2378.xml"/><Relationship Id="rId103" Type="http://schemas.openxmlformats.org/officeDocument/2006/relationships/customXml" Target="../ink/ink2400.xml"/><Relationship Id="rId108" Type="http://schemas.openxmlformats.org/officeDocument/2006/relationships/image" Target="../media/image2368.png"/><Relationship Id="rId124" Type="http://schemas.openxmlformats.org/officeDocument/2006/relationships/image" Target="../media/image2375.png"/><Relationship Id="rId129" Type="http://schemas.openxmlformats.org/officeDocument/2006/relationships/customXml" Target="../ink/ink2413.xml"/><Relationship Id="rId54" Type="http://schemas.openxmlformats.org/officeDocument/2006/relationships/image" Target="../media/image2341.png"/><Relationship Id="rId70" Type="http://schemas.openxmlformats.org/officeDocument/2006/relationships/image" Target="../media/image2349.png"/><Relationship Id="rId75" Type="http://schemas.openxmlformats.org/officeDocument/2006/relationships/customXml" Target="../ink/ink2386.xml"/><Relationship Id="rId91" Type="http://schemas.openxmlformats.org/officeDocument/2006/relationships/customXml" Target="../ink/ink2394.xml"/><Relationship Id="rId96" Type="http://schemas.openxmlformats.org/officeDocument/2006/relationships/image" Target="../media/image2362.png"/><Relationship Id="rId1" Type="http://schemas.openxmlformats.org/officeDocument/2006/relationships/slideLayout" Target="../slideLayouts/slideLayout7.xml"/><Relationship Id="rId6" Type="http://schemas.openxmlformats.org/officeDocument/2006/relationships/image" Target="../media/image2317.png"/><Relationship Id="rId23" Type="http://schemas.openxmlformats.org/officeDocument/2006/relationships/customXml" Target="../ink/ink2360.xml"/><Relationship Id="rId28" Type="http://schemas.openxmlformats.org/officeDocument/2006/relationships/image" Target="../media/image2328.png"/><Relationship Id="rId49" Type="http://schemas.openxmlformats.org/officeDocument/2006/relationships/customXml" Target="../ink/ink2373.xml"/><Relationship Id="rId114" Type="http://schemas.openxmlformats.org/officeDocument/2006/relationships/image" Target="../media/image2371.png"/><Relationship Id="rId119" Type="http://schemas.openxmlformats.org/officeDocument/2006/relationships/customXml" Target="../ink/ink2408.xml"/><Relationship Id="rId44" Type="http://schemas.openxmlformats.org/officeDocument/2006/relationships/image" Target="../media/image2336.png"/><Relationship Id="rId60" Type="http://schemas.openxmlformats.org/officeDocument/2006/relationships/image" Target="../media/image2344.png"/><Relationship Id="rId65" Type="http://schemas.openxmlformats.org/officeDocument/2006/relationships/customXml" Target="../ink/ink2381.xml"/><Relationship Id="rId81" Type="http://schemas.openxmlformats.org/officeDocument/2006/relationships/customXml" Target="../ink/ink2389.xml"/><Relationship Id="rId86" Type="http://schemas.openxmlformats.org/officeDocument/2006/relationships/image" Target="../media/image2357.png"/><Relationship Id="rId130" Type="http://schemas.openxmlformats.org/officeDocument/2006/relationships/image" Target="../media/image2378.png"/><Relationship Id="rId135" Type="http://schemas.openxmlformats.org/officeDocument/2006/relationships/customXml" Target="../ink/ink2416.xml"/><Relationship Id="rId13" Type="http://schemas.openxmlformats.org/officeDocument/2006/relationships/customXml" Target="../ink/ink2355.xml"/><Relationship Id="rId18" Type="http://schemas.openxmlformats.org/officeDocument/2006/relationships/image" Target="../media/image2323.png"/><Relationship Id="rId39" Type="http://schemas.openxmlformats.org/officeDocument/2006/relationships/customXml" Target="../ink/ink2368.xml"/><Relationship Id="rId109" Type="http://schemas.openxmlformats.org/officeDocument/2006/relationships/customXml" Target="../ink/ink2403.xml"/><Relationship Id="rId34" Type="http://schemas.openxmlformats.org/officeDocument/2006/relationships/image" Target="../media/image2331.png"/><Relationship Id="rId50" Type="http://schemas.openxmlformats.org/officeDocument/2006/relationships/image" Target="../media/image2339.png"/><Relationship Id="rId55" Type="http://schemas.openxmlformats.org/officeDocument/2006/relationships/customXml" Target="../ink/ink2376.xml"/><Relationship Id="rId76" Type="http://schemas.openxmlformats.org/officeDocument/2006/relationships/image" Target="../media/image2352.png"/><Relationship Id="rId97" Type="http://schemas.openxmlformats.org/officeDocument/2006/relationships/customXml" Target="../ink/ink2397.xml"/><Relationship Id="rId104" Type="http://schemas.openxmlformats.org/officeDocument/2006/relationships/image" Target="../media/image2366.png"/><Relationship Id="rId120" Type="http://schemas.openxmlformats.org/officeDocument/2006/relationships/image" Target="../media/image40.png"/><Relationship Id="rId125" Type="http://schemas.openxmlformats.org/officeDocument/2006/relationships/customXml" Target="../ink/ink2411.xml"/><Relationship Id="rId7" Type="http://schemas.openxmlformats.org/officeDocument/2006/relationships/customXml" Target="../ink/ink2352.xml"/><Relationship Id="rId71" Type="http://schemas.openxmlformats.org/officeDocument/2006/relationships/customXml" Target="../ink/ink2384.xml"/><Relationship Id="rId92" Type="http://schemas.openxmlformats.org/officeDocument/2006/relationships/image" Target="../media/image2360.png"/><Relationship Id="rId2" Type="http://schemas.openxmlformats.org/officeDocument/2006/relationships/notesSlide" Target="../notesSlides/notesSlide27.xml"/><Relationship Id="rId29" Type="http://schemas.openxmlformats.org/officeDocument/2006/relationships/customXml" Target="../ink/ink2363.xml"/><Relationship Id="rId24" Type="http://schemas.openxmlformats.org/officeDocument/2006/relationships/image" Target="../media/image2326.png"/><Relationship Id="rId40" Type="http://schemas.openxmlformats.org/officeDocument/2006/relationships/image" Target="../media/image2334.png"/><Relationship Id="rId45" Type="http://schemas.openxmlformats.org/officeDocument/2006/relationships/customXml" Target="../ink/ink2371.xml"/><Relationship Id="rId66" Type="http://schemas.openxmlformats.org/officeDocument/2006/relationships/image" Target="../media/image2347.png"/><Relationship Id="rId87" Type="http://schemas.openxmlformats.org/officeDocument/2006/relationships/customXml" Target="../ink/ink2392.xml"/><Relationship Id="rId110" Type="http://schemas.openxmlformats.org/officeDocument/2006/relationships/image" Target="../media/image2369.png"/><Relationship Id="rId115" Type="http://schemas.openxmlformats.org/officeDocument/2006/relationships/customXml" Target="../ink/ink2406.xml"/><Relationship Id="rId131" Type="http://schemas.openxmlformats.org/officeDocument/2006/relationships/customXml" Target="../ink/ink2414.xml"/><Relationship Id="rId136" Type="http://schemas.openxmlformats.org/officeDocument/2006/relationships/image" Target="../media/image2381.png"/><Relationship Id="rId61" Type="http://schemas.openxmlformats.org/officeDocument/2006/relationships/customXml" Target="../ink/ink2379.xml"/><Relationship Id="rId82" Type="http://schemas.openxmlformats.org/officeDocument/2006/relationships/image" Target="../media/image2355.png"/><Relationship Id="rId19" Type="http://schemas.openxmlformats.org/officeDocument/2006/relationships/customXml" Target="../ink/ink2358.xml"/><Relationship Id="rId14" Type="http://schemas.openxmlformats.org/officeDocument/2006/relationships/image" Target="../media/image2321.png"/><Relationship Id="rId30" Type="http://schemas.openxmlformats.org/officeDocument/2006/relationships/image" Target="../media/image2329.png"/><Relationship Id="rId35" Type="http://schemas.openxmlformats.org/officeDocument/2006/relationships/customXml" Target="../ink/ink2366.xml"/><Relationship Id="rId56" Type="http://schemas.openxmlformats.org/officeDocument/2006/relationships/image" Target="../media/image2342.png"/><Relationship Id="rId77" Type="http://schemas.openxmlformats.org/officeDocument/2006/relationships/customXml" Target="../ink/ink2387.xml"/><Relationship Id="rId100" Type="http://schemas.openxmlformats.org/officeDocument/2006/relationships/image" Target="../media/image2364.png"/><Relationship Id="rId105" Type="http://schemas.openxmlformats.org/officeDocument/2006/relationships/customXml" Target="../ink/ink2401.xml"/><Relationship Id="rId126" Type="http://schemas.openxmlformats.org/officeDocument/2006/relationships/image" Target="../media/image2376.png"/><Relationship Id="rId8" Type="http://schemas.openxmlformats.org/officeDocument/2006/relationships/image" Target="../media/image2318.png"/><Relationship Id="rId51" Type="http://schemas.openxmlformats.org/officeDocument/2006/relationships/customXml" Target="../ink/ink2374.xml"/><Relationship Id="rId72" Type="http://schemas.openxmlformats.org/officeDocument/2006/relationships/image" Target="../media/image2350.png"/><Relationship Id="rId93" Type="http://schemas.openxmlformats.org/officeDocument/2006/relationships/customXml" Target="../ink/ink2395.xml"/><Relationship Id="rId98" Type="http://schemas.openxmlformats.org/officeDocument/2006/relationships/image" Target="../media/image2363.png"/><Relationship Id="rId121" Type="http://schemas.openxmlformats.org/officeDocument/2006/relationships/customXml" Target="../ink/ink2409.xml"/><Relationship Id="rId3" Type="http://schemas.openxmlformats.org/officeDocument/2006/relationships/customXml" Target="../ink/ink2350.xml"/><Relationship Id="rId25" Type="http://schemas.openxmlformats.org/officeDocument/2006/relationships/customXml" Target="../ink/ink2361.xml"/><Relationship Id="rId46" Type="http://schemas.openxmlformats.org/officeDocument/2006/relationships/image" Target="../media/image2337.png"/><Relationship Id="rId67" Type="http://schemas.openxmlformats.org/officeDocument/2006/relationships/customXml" Target="../ink/ink2382.xml"/><Relationship Id="rId116" Type="http://schemas.openxmlformats.org/officeDocument/2006/relationships/image" Target="../media/image2372.png"/><Relationship Id="rId20" Type="http://schemas.openxmlformats.org/officeDocument/2006/relationships/image" Target="../media/image2324.png"/><Relationship Id="rId41" Type="http://schemas.openxmlformats.org/officeDocument/2006/relationships/customXml" Target="../ink/ink2369.xml"/><Relationship Id="rId62" Type="http://schemas.openxmlformats.org/officeDocument/2006/relationships/image" Target="../media/image2345.png"/><Relationship Id="rId83" Type="http://schemas.openxmlformats.org/officeDocument/2006/relationships/customXml" Target="../ink/ink2390.xml"/><Relationship Id="rId88" Type="http://schemas.openxmlformats.org/officeDocument/2006/relationships/image" Target="../media/image2358.png"/><Relationship Id="rId111" Type="http://schemas.openxmlformats.org/officeDocument/2006/relationships/customXml" Target="../ink/ink2404.xml"/><Relationship Id="rId132" Type="http://schemas.openxmlformats.org/officeDocument/2006/relationships/image" Target="../media/image2379.png"/><Relationship Id="rId15" Type="http://schemas.openxmlformats.org/officeDocument/2006/relationships/customXml" Target="../ink/ink2356.xml"/><Relationship Id="rId36" Type="http://schemas.openxmlformats.org/officeDocument/2006/relationships/image" Target="../media/image2332.png"/><Relationship Id="rId57" Type="http://schemas.openxmlformats.org/officeDocument/2006/relationships/customXml" Target="../ink/ink2377.xml"/><Relationship Id="rId106" Type="http://schemas.openxmlformats.org/officeDocument/2006/relationships/image" Target="../media/image2367.png"/><Relationship Id="rId127" Type="http://schemas.openxmlformats.org/officeDocument/2006/relationships/customXml" Target="../ink/ink2412.xml"/><Relationship Id="rId10" Type="http://schemas.openxmlformats.org/officeDocument/2006/relationships/image" Target="../media/image2319.png"/><Relationship Id="rId31" Type="http://schemas.openxmlformats.org/officeDocument/2006/relationships/customXml" Target="../ink/ink2364.xml"/><Relationship Id="rId52" Type="http://schemas.openxmlformats.org/officeDocument/2006/relationships/image" Target="../media/image2340.png"/><Relationship Id="rId73" Type="http://schemas.openxmlformats.org/officeDocument/2006/relationships/customXml" Target="../ink/ink2385.xml"/><Relationship Id="rId78" Type="http://schemas.openxmlformats.org/officeDocument/2006/relationships/image" Target="../media/image2353.png"/><Relationship Id="rId94" Type="http://schemas.openxmlformats.org/officeDocument/2006/relationships/image" Target="../media/image2361.png"/><Relationship Id="rId99" Type="http://schemas.openxmlformats.org/officeDocument/2006/relationships/customXml" Target="../ink/ink2398.xml"/><Relationship Id="rId101" Type="http://schemas.openxmlformats.org/officeDocument/2006/relationships/customXml" Target="../ink/ink2399.xml"/><Relationship Id="rId122" Type="http://schemas.openxmlformats.org/officeDocument/2006/relationships/image" Target="../media/image2374.png"/><Relationship Id="rId4" Type="http://schemas.openxmlformats.org/officeDocument/2006/relationships/image" Target="../media/image2316.png"/><Relationship Id="rId9" Type="http://schemas.openxmlformats.org/officeDocument/2006/relationships/customXml" Target="../ink/ink2353.xml"/><Relationship Id="rId26" Type="http://schemas.openxmlformats.org/officeDocument/2006/relationships/image" Target="../media/image2327.png"/><Relationship Id="rId47" Type="http://schemas.openxmlformats.org/officeDocument/2006/relationships/customXml" Target="../ink/ink2372.xml"/><Relationship Id="rId68" Type="http://schemas.openxmlformats.org/officeDocument/2006/relationships/image" Target="../media/image2348.png"/><Relationship Id="rId89" Type="http://schemas.openxmlformats.org/officeDocument/2006/relationships/customXml" Target="../ink/ink2393.xml"/><Relationship Id="rId112" Type="http://schemas.openxmlformats.org/officeDocument/2006/relationships/image" Target="../media/image2370.png"/><Relationship Id="rId133" Type="http://schemas.openxmlformats.org/officeDocument/2006/relationships/customXml" Target="../ink/ink2415.xml"/></Relationships>
</file>

<file path=ppt/slides/_rels/slide29.xml.rels><?xml version="1.0" encoding="UTF-8" standalone="yes"?>
<Relationships xmlns="http://schemas.openxmlformats.org/package/2006/relationships"><Relationship Id="rId8" Type="http://schemas.openxmlformats.org/officeDocument/2006/relationships/image" Target="../media/image2384.png"/><Relationship Id="rId13" Type="http://schemas.openxmlformats.org/officeDocument/2006/relationships/customXml" Target="../ink/ink2422.xml"/><Relationship Id="rId18" Type="http://schemas.openxmlformats.org/officeDocument/2006/relationships/image" Target="../media/image2389.png"/><Relationship Id="rId26" Type="http://schemas.openxmlformats.org/officeDocument/2006/relationships/image" Target="../media/image2393.png"/><Relationship Id="rId3" Type="http://schemas.openxmlformats.org/officeDocument/2006/relationships/customXml" Target="../ink/ink2417.xml"/><Relationship Id="rId21" Type="http://schemas.openxmlformats.org/officeDocument/2006/relationships/customXml" Target="../ink/ink2426.xml"/><Relationship Id="rId7" Type="http://schemas.openxmlformats.org/officeDocument/2006/relationships/customXml" Target="../ink/ink2419.xml"/><Relationship Id="rId12" Type="http://schemas.openxmlformats.org/officeDocument/2006/relationships/image" Target="../media/image2386.png"/><Relationship Id="rId17" Type="http://schemas.openxmlformats.org/officeDocument/2006/relationships/customXml" Target="../ink/ink2424.xml"/><Relationship Id="rId25" Type="http://schemas.openxmlformats.org/officeDocument/2006/relationships/customXml" Target="../ink/ink2428.xml"/><Relationship Id="rId2" Type="http://schemas.openxmlformats.org/officeDocument/2006/relationships/notesSlide" Target="../notesSlides/notesSlide28.xml"/><Relationship Id="rId16" Type="http://schemas.openxmlformats.org/officeDocument/2006/relationships/image" Target="../media/image2388.png"/><Relationship Id="rId20" Type="http://schemas.openxmlformats.org/officeDocument/2006/relationships/image" Target="../media/image2390.png"/><Relationship Id="rId29" Type="http://schemas.openxmlformats.org/officeDocument/2006/relationships/customXml" Target="../ink/ink2430.xml"/><Relationship Id="rId1" Type="http://schemas.openxmlformats.org/officeDocument/2006/relationships/slideLayout" Target="../slideLayouts/slideLayout7.xml"/><Relationship Id="rId6" Type="http://schemas.openxmlformats.org/officeDocument/2006/relationships/image" Target="../media/image2383.png"/><Relationship Id="rId11" Type="http://schemas.openxmlformats.org/officeDocument/2006/relationships/customXml" Target="../ink/ink2421.xml"/><Relationship Id="rId24" Type="http://schemas.openxmlformats.org/officeDocument/2006/relationships/image" Target="../media/image2392.png"/><Relationship Id="rId32" Type="http://schemas.openxmlformats.org/officeDocument/2006/relationships/image" Target="../media/image2396.png"/><Relationship Id="rId5" Type="http://schemas.openxmlformats.org/officeDocument/2006/relationships/customXml" Target="../ink/ink2418.xml"/><Relationship Id="rId15" Type="http://schemas.openxmlformats.org/officeDocument/2006/relationships/customXml" Target="../ink/ink2423.xml"/><Relationship Id="rId23" Type="http://schemas.openxmlformats.org/officeDocument/2006/relationships/customXml" Target="../ink/ink2427.xml"/><Relationship Id="rId28" Type="http://schemas.openxmlformats.org/officeDocument/2006/relationships/image" Target="../media/image2394.png"/><Relationship Id="rId10" Type="http://schemas.openxmlformats.org/officeDocument/2006/relationships/image" Target="../media/image2385.png"/><Relationship Id="rId19" Type="http://schemas.openxmlformats.org/officeDocument/2006/relationships/customXml" Target="../ink/ink2425.xml"/><Relationship Id="rId31" Type="http://schemas.openxmlformats.org/officeDocument/2006/relationships/customXml" Target="../ink/ink2431.xml"/><Relationship Id="rId4" Type="http://schemas.openxmlformats.org/officeDocument/2006/relationships/image" Target="../media/image2382.png"/><Relationship Id="rId9" Type="http://schemas.openxmlformats.org/officeDocument/2006/relationships/customXml" Target="../ink/ink2420.xml"/><Relationship Id="rId14" Type="http://schemas.openxmlformats.org/officeDocument/2006/relationships/image" Target="../media/image2387.png"/><Relationship Id="rId22" Type="http://schemas.openxmlformats.org/officeDocument/2006/relationships/image" Target="../media/image2391.png"/><Relationship Id="rId27" Type="http://schemas.openxmlformats.org/officeDocument/2006/relationships/customXml" Target="../ink/ink2429.xml"/><Relationship Id="rId30" Type="http://schemas.openxmlformats.org/officeDocument/2006/relationships/image" Target="../media/image2395.png"/></Relationships>
</file>

<file path=ppt/slides/_rels/slide3.xml.rels><?xml version="1.0" encoding="UTF-8" standalone="yes"?>
<Relationships xmlns="http://schemas.openxmlformats.org/package/2006/relationships"><Relationship Id="rId117" Type="http://schemas.openxmlformats.org/officeDocument/2006/relationships/customXml" Target="../ink/ink71.xml"/><Relationship Id="rId21" Type="http://schemas.openxmlformats.org/officeDocument/2006/relationships/customXml" Target="../ink/ink23.xml"/><Relationship Id="rId42" Type="http://schemas.openxmlformats.org/officeDocument/2006/relationships/image" Target="../media/image298.png"/><Relationship Id="rId63" Type="http://schemas.openxmlformats.org/officeDocument/2006/relationships/customXml" Target="../ink/ink44.xml"/><Relationship Id="rId84" Type="http://schemas.openxmlformats.org/officeDocument/2006/relationships/image" Target="../media/image319.png"/><Relationship Id="rId138" Type="http://schemas.openxmlformats.org/officeDocument/2006/relationships/image" Target="../media/image346.png"/><Relationship Id="rId159" Type="http://schemas.openxmlformats.org/officeDocument/2006/relationships/customXml" Target="../ink/ink92.xml"/><Relationship Id="rId170" Type="http://schemas.openxmlformats.org/officeDocument/2006/relationships/image" Target="../media/image362.png"/><Relationship Id="rId107" Type="http://schemas.openxmlformats.org/officeDocument/2006/relationships/customXml" Target="../ink/ink66.xml"/><Relationship Id="rId11" Type="http://schemas.openxmlformats.org/officeDocument/2006/relationships/customXml" Target="../ink/ink18.xml"/><Relationship Id="rId32" Type="http://schemas.openxmlformats.org/officeDocument/2006/relationships/image" Target="../media/image294.png"/><Relationship Id="rId53" Type="http://schemas.openxmlformats.org/officeDocument/2006/relationships/customXml" Target="../ink/ink39.xml"/><Relationship Id="rId74" Type="http://schemas.openxmlformats.org/officeDocument/2006/relationships/image" Target="../media/image314.png"/><Relationship Id="rId128" Type="http://schemas.openxmlformats.org/officeDocument/2006/relationships/image" Target="../media/image341.png"/><Relationship Id="rId149" Type="http://schemas.openxmlformats.org/officeDocument/2006/relationships/customXml" Target="../ink/ink87.xml"/><Relationship Id="rId5" Type="http://schemas.openxmlformats.org/officeDocument/2006/relationships/customXml" Target="../ink/ink15.xml"/><Relationship Id="rId95" Type="http://schemas.openxmlformats.org/officeDocument/2006/relationships/customXml" Target="../ink/ink60.xml"/><Relationship Id="rId160" Type="http://schemas.openxmlformats.org/officeDocument/2006/relationships/image" Target="../media/image357.png"/><Relationship Id="rId22" Type="http://schemas.openxmlformats.org/officeDocument/2006/relationships/image" Target="../media/image289.png"/><Relationship Id="rId43" Type="http://schemas.openxmlformats.org/officeDocument/2006/relationships/customXml" Target="../ink/ink34.xml"/><Relationship Id="rId64" Type="http://schemas.openxmlformats.org/officeDocument/2006/relationships/image" Target="../media/image309.png"/><Relationship Id="rId118" Type="http://schemas.openxmlformats.org/officeDocument/2006/relationships/image" Target="../media/image336.png"/><Relationship Id="rId139" Type="http://schemas.openxmlformats.org/officeDocument/2006/relationships/customXml" Target="../ink/ink82.xml"/><Relationship Id="rId85" Type="http://schemas.openxmlformats.org/officeDocument/2006/relationships/customXml" Target="../ink/ink55.xml"/><Relationship Id="rId150" Type="http://schemas.openxmlformats.org/officeDocument/2006/relationships/image" Target="../media/image352.png"/><Relationship Id="rId171" Type="http://schemas.openxmlformats.org/officeDocument/2006/relationships/customXml" Target="../ink/ink98.xml"/><Relationship Id="rId12" Type="http://schemas.openxmlformats.org/officeDocument/2006/relationships/image" Target="../media/image284.png"/><Relationship Id="rId33" Type="http://schemas.openxmlformats.org/officeDocument/2006/relationships/customXml" Target="../ink/ink29.xml"/><Relationship Id="rId108" Type="http://schemas.openxmlformats.org/officeDocument/2006/relationships/image" Target="../media/image331.png"/><Relationship Id="rId129" Type="http://schemas.openxmlformats.org/officeDocument/2006/relationships/customXml" Target="../ink/ink77.xml"/><Relationship Id="rId54" Type="http://schemas.openxmlformats.org/officeDocument/2006/relationships/image" Target="../media/image304.png"/><Relationship Id="rId75" Type="http://schemas.openxmlformats.org/officeDocument/2006/relationships/customXml" Target="../ink/ink50.xml"/><Relationship Id="rId96" Type="http://schemas.openxmlformats.org/officeDocument/2006/relationships/image" Target="../media/image325.png"/><Relationship Id="rId140" Type="http://schemas.openxmlformats.org/officeDocument/2006/relationships/image" Target="../media/image347.png"/><Relationship Id="rId161" Type="http://schemas.openxmlformats.org/officeDocument/2006/relationships/customXml" Target="../ink/ink93.xml"/><Relationship Id="rId6" Type="http://schemas.openxmlformats.org/officeDocument/2006/relationships/image" Target="../media/image281.png"/><Relationship Id="rId23" Type="http://schemas.openxmlformats.org/officeDocument/2006/relationships/customXml" Target="../ink/ink24.xml"/><Relationship Id="rId28" Type="http://schemas.openxmlformats.org/officeDocument/2006/relationships/image" Target="../media/image292.png"/><Relationship Id="rId49" Type="http://schemas.openxmlformats.org/officeDocument/2006/relationships/customXml" Target="../ink/ink37.xml"/><Relationship Id="rId114" Type="http://schemas.openxmlformats.org/officeDocument/2006/relationships/image" Target="../media/image334.png"/><Relationship Id="rId119" Type="http://schemas.openxmlformats.org/officeDocument/2006/relationships/customXml" Target="../ink/ink72.xml"/><Relationship Id="rId44" Type="http://schemas.openxmlformats.org/officeDocument/2006/relationships/image" Target="../media/image299.png"/><Relationship Id="rId60" Type="http://schemas.openxmlformats.org/officeDocument/2006/relationships/image" Target="../media/image307.png"/><Relationship Id="rId65" Type="http://schemas.openxmlformats.org/officeDocument/2006/relationships/customXml" Target="../ink/ink45.xml"/><Relationship Id="rId81" Type="http://schemas.openxmlformats.org/officeDocument/2006/relationships/customXml" Target="../ink/ink53.xml"/><Relationship Id="rId86" Type="http://schemas.openxmlformats.org/officeDocument/2006/relationships/image" Target="../media/image320.png"/><Relationship Id="rId130" Type="http://schemas.openxmlformats.org/officeDocument/2006/relationships/image" Target="../media/image342.png"/><Relationship Id="rId135" Type="http://schemas.openxmlformats.org/officeDocument/2006/relationships/customXml" Target="../ink/ink80.xml"/><Relationship Id="rId151" Type="http://schemas.openxmlformats.org/officeDocument/2006/relationships/customXml" Target="../ink/ink88.xml"/><Relationship Id="rId156" Type="http://schemas.openxmlformats.org/officeDocument/2006/relationships/image" Target="../media/image355.png"/><Relationship Id="rId177" Type="http://schemas.openxmlformats.org/officeDocument/2006/relationships/customXml" Target="../ink/ink101.xml"/><Relationship Id="rId172" Type="http://schemas.openxmlformats.org/officeDocument/2006/relationships/image" Target="../media/image363.png"/><Relationship Id="rId13" Type="http://schemas.openxmlformats.org/officeDocument/2006/relationships/customXml" Target="../ink/ink19.xml"/><Relationship Id="rId18" Type="http://schemas.openxmlformats.org/officeDocument/2006/relationships/image" Target="../media/image287.png"/><Relationship Id="rId39" Type="http://schemas.openxmlformats.org/officeDocument/2006/relationships/customXml" Target="../ink/ink32.xml"/><Relationship Id="rId109" Type="http://schemas.openxmlformats.org/officeDocument/2006/relationships/customXml" Target="../ink/ink67.xml"/><Relationship Id="rId34" Type="http://schemas.openxmlformats.org/officeDocument/2006/relationships/image" Target="../media/image295.png"/><Relationship Id="rId50" Type="http://schemas.openxmlformats.org/officeDocument/2006/relationships/image" Target="../media/image302.png"/><Relationship Id="rId55" Type="http://schemas.openxmlformats.org/officeDocument/2006/relationships/customXml" Target="../ink/ink40.xml"/><Relationship Id="rId76" Type="http://schemas.openxmlformats.org/officeDocument/2006/relationships/image" Target="../media/image315.png"/><Relationship Id="rId97" Type="http://schemas.openxmlformats.org/officeDocument/2006/relationships/customXml" Target="../ink/ink61.xml"/><Relationship Id="rId104" Type="http://schemas.openxmlformats.org/officeDocument/2006/relationships/image" Target="../media/image329.png"/><Relationship Id="rId120" Type="http://schemas.openxmlformats.org/officeDocument/2006/relationships/image" Target="../media/image337.png"/><Relationship Id="rId125" Type="http://schemas.openxmlformats.org/officeDocument/2006/relationships/customXml" Target="../ink/ink75.xml"/><Relationship Id="rId141" Type="http://schemas.openxmlformats.org/officeDocument/2006/relationships/customXml" Target="../ink/ink83.xml"/><Relationship Id="rId146" Type="http://schemas.openxmlformats.org/officeDocument/2006/relationships/image" Target="../media/image350.png"/><Relationship Id="rId167" Type="http://schemas.openxmlformats.org/officeDocument/2006/relationships/customXml" Target="../ink/ink96.xml"/><Relationship Id="rId7" Type="http://schemas.openxmlformats.org/officeDocument/2006/relationships/customXml" Target="../ink/ink16.xml"/><Relationship Id="rId71" Type="http://schemas.openxmlformats.org/officeDocument/2006/relationships/customXml" Target="../ink/ink48.xml"/><Relationship Id="rId92" Type="http://schemas.openxmlformats.org/officeDocument/2006/relationships/image" Target="../media/image323.png"/><Relationship Id="rId162" Type="http://schemas.openxmlformats.org/officeDocument/2006/relationships/image" Target="../media/image358.png"/><Relationship Id="rId2" Type="http://schemas.openxmlformats.org/officeDocument/2006/relationships/notesSlide" Target="../notesSlides/notesSlide3.xml"/><Relationship Id="rId29" Type="http://schemas.openxmlformats.org/officeDocument/2006/relationships/customXml" Target="../ink/ink27.xml"/><Relationship Id="rId24" Type="http://schemas.openxmlformats.org/officeDocument/2006/relationships/image" Target="../media/image290.png"/><Relationship Id="rId40" Type="http://schemas.openxmlformats.org/officeDocument/2006/relationships/image" Target="../media/image26.png"/><Relationship Id="rId45" Type="http://schemas.openxmlformats.org/officeDocument/2006/relationships/customXml" Target="../ink/ink35.xml"/><Relationship Id="rId66" Type="http://schemas.openxmlformats.org/officeDocument/2006/relationships/image" Target="../media/image310.png"/><Relationship Id="rId87" Type="http://schemas.openxmlformats.org/officeDocument/2006/relationships/customXml" Target="../ink/ink56.xml"/><Relationship Id="rId110" Type="http://schemas.openxmlformats.org/officeDocument/2006/relationships/image" Target="../media/image332.png"/><Relationship Id="rId115" Type="http://schemas.openxmlformats.org/officeDocument/2006/relationships/customXml" Target="../ink/ink70.xml"/><Relationship Id="rId131" Type="http://schemas.openxmlformats.org/officeDocument/2006/relationships/customXml" Target="../ink/ink78.xml"/><Relationship Id="rId136" Type="http://schemas.openxmlformats.org/officeDocument/2006/relationships/image" Target="../media/image345.png"/><Relationship Id="rId157" Type="http://schemas.openxmlformats.org/officeDocument/2006/relationships/customXml" Target="../ink/ink91.xml"/><Relationship Id="rId178" Type="http://schemas.openxmlformats.org/officeDocument/2006/relationships/image" Target="../media/image366.png"/><Relationship Id="rId61" Type="http://schemas.openxmlformats.org/officeDocument/2006/relationships/customXml" Target="../ink/ink43.xml"/><Relationship Id="rId82" Type="http://schemas.openxmlformats.org/officeDocument/2006/relationships/image" Target="../media/image318.png"/><Relationship Id="rId152" Type="http://schemas.openxmlformats.org/officeDocument/2006/relationships/image" Target="../media/image353.png"/><Relationship Id="rId173" Type="http://schemas.openxmlformats.org/officeDocument/2006/relationships/customXml" Target="../ink/ink99.xml"/><Relationship Id="rId19" Type="http://schemas.openxmlformats.org/officeDocument/2006/relationships/customXml" Target="../ink/ink22.xml"/><Relationship Id="rId14" Type="http://schemas.openxmlformats.org/officeDocument/2006/relationships/image" Target="../media/image285.png"/><Relationship Id="rId30" Type="http://schemas.openxmlformats.org/officeDocument/2006/relationships/image" Target="../media/image293.png"/><Relationship Id="rId35" Type="http://schemas.openxmlformats.org/officeDocument/2006/relationships/customXml" Target="../ink/ink30.xml"/><Relationship Id="rId56" Type="http://schemas.openxmlformats.org/officeDocument/2006/relationships/image" Target="../media/image305.png"/><Relationship Id="rId77" Type="http://schemas.openxmlformats.org/officeDocument/2006/relationships/customXml" Target="../ink/ink51.xml"/><Relationship Id="rId100" Type="http://schemas.openxmlformats.org/officeDocument/2006/relationships/image" Target="../media/image327.png"/><Relationship Id="rId105" Type="http://schemas.openxmlformats.org/officeDocument/2006/relationships/customXml" Target="../ink/ink65.xml"/><Relationship Id="rId126" Type="http://schemas.openxmlformats.org/officeDocument/2006/relationships/image" Target="../media/image340.png"/><Relationship Id="rId147" Type="http://schemas.openxmlformats.org/officeDocument/2006/relationships/customXml" Target="../ink/ink86.xml"/><Relationship Id="rId168" Type="http://schemas.openxmlformats.org/officeDocument/2006/relationships/image" Target="../media/image361.png"/><Relationship Id="rId8" Type="http://schemas.openxmlformats.org/officeDocument/2006/relationships/image" Target="../media/image282.png"/><Relationship Id="rId51" Type="http://schemas.openxmlformats.org/officeDocument/2006/relationships/customXml" Target="../ink/ink38.xml"/><Relationship Id="rId72" Type="http://schemas.openxmlformats.org/officeDocument/2006/relationships/image" Target="../media/image313.png"/><Relationship Id="rId93" Type="http://schemas.openxmlformats.org/officeDocument/2006/relationships/customXml" Target="../ink/ink59.xml"/><Relationship Id="rId98" Type="http://schemas.openxmlformats.org/officeDocument/2006/relationships/image" Target="../media/image326.png"/><Relationship Id="rId121" Type="http://schemas.openxmlformats.org/officeDocument/2006/relationships/customXml" Target="../ink/ink73.xml"/><Relationship Id="rId142" Type="http://schemas.openxmlformats.org/officeDocument/2006/relationships/image" Target="../media/image348.png"/><Relationship Id="rId163" Type="http://schemas.openxmlformats.org/officeDocument/2006/relationships/customXml" Target="../ink/ink94.xml"/><Relationship Id="rId3" Type="http://schemas.openxmlformats.org/officeDocument/2006/relationships/customXml" Target="../ink/ink14.xml"/><Relationship Id="rId25" Type="http://schemas.openxmlformats.org/officeDocument/2006/relationships/customXml" Target="../ink/ink25.xml"/><Relationship Id="rId46" Type="http://schemas.openxmlformats.org/officeDocument/2006/relationships/image" Target="../media/image300.png"/><Relationship Id="rId67" Type="http://schemas.openxmlformats.org/officeDocument/2006/relationships/customXml" Target="../ink/ink46.xml"/><Relationship Id="rId116" Type="http://schemas.openxmlformats.org/officeDocument/2006/relationships/image" Target="../media/image335.png"/><Relationship Id="rId137" Type="http://schemas.openxmlformats.org/officeDocument/2006/relationships/customXml" Target="../ink/ink81.xml"/><Relationship Id="rId158" Type="http://schemas.openxmlformats.org/officeDocument/2006/relationships/image" Target="../media/image356.png"/><Relationship Id="rId20" Type="http://schemas.openxmlformats.org/officeDocument/2006/relationships/image" Target="../media/image288.png"/><Relationship Id="rId41" Type="http://schemas.openxmlformats.org/officeDocument/2006/relationships/customXml" Target="../ink/ink33.xml"/><Relationship Id="rId62" Type="http://schemas.openxmlformats.org/officeDocument/2006/relationships/image" Target="../media/image308.png"/><Relationship Id="rId83" Type="http://schemas.openxmlformats.org/officeDocument/2006/relationships/customXml" Target="../ink/ink54.xml"/><Relationship Id="rId88" Type="http://schemas.openxmlformats.org/officeDocument/2006/relationships/image" Target="../media/image321.png"/><Relationship Id="rId111" Type="http://schemas.openxmlformats.org/officeDocument/2006/relationships/customXml" Target="../ink/ink68.xml"/><Relationship Id="rId132" Type="http://schemas.openxmlformats.org/officeDocument/2006/relationships/image" Target="../media/image343.png"/><Relationship Id="rId153" Type="http://schemas.openxmlformats.org/officeDocument/2006/relationships/customXml" Target="../ink/ink89.xml"/><Relationship Id="rId174" Type="http://schemas.openxmlformats.org/officeDocument/2006/relationships/image" Target="../media/image364.png"/><Relationship Id="rId179" Type="http://schemas.openxmlformats.org/officeDocument/2006/relationships/customXml" Target="../ink/ink102.xml"/><Relationship Id="rId15" Type="http://schemas.openxmlformats.org/officeDocument/2006/relationships/customXml" Target="../ink/ink20.xml"/><Relationship Id="rId36" Type="http://schemas.openxmlformats.org/officeDocument/2006/relationships/image" Target="../media/image296.png"/><Relationship Id="rId57" Type="http://schemas.openxmlformats.org/officeDocument/2006/relationships/customXml" Target="../ink/ink41.xml"/><Relationship Id="rId106" Type="http://schemas.openxmlformats.org/officeDocument/2006/relationships/image" Target="../media/image330.png"/><Relationship Id="rId127" Type="http://schemas.openxmlformats.org/officeDocument/2006/relationships/customXml" Target="../ink/ink76.xml"/><Relationship Id="rId10" Type="http://schemas.openxmlformats.org/officeDocument/2006/relationships/image" Target="../media/image283.png"/><Relationship Id="rId31" Type="http://schemas.openxmlformats.org/officeDocument/2006/relationships/customXml" Target="../ink/ink28.xml"/><Relationship Id="rId52" Type="http://schemas.openxmlformats.org/officeDocument/2006/relationships/image" Target="../media/image303.png"/><Relationship Id="rId73" Type="http://schemas.openxmlformats.org/officeDocument/2006/relationships/customXml" Target="../ink/ink49.xml"/><Relationship Id="rId78" Type="http://schemas.openxmlformats.org/officeDocument/2006/relationships/image" Target="../media/image316.png"/><Relationship Id="rId94" Type="http://schemas.openxmlformats.org/officeDocument/2006/relationships/image" Target="../media/image324.png"/><Relationship Id="rId99" Type="http://schemas.openxmlformats.org/officeDocument/2006/relationships/customXml" Target="../ink/ink62.xml"/><Relationship Id="rId101" Type="http://schemas.openxmlformats.org/officeDocument/2006/relationships/customXml" Target="../ink/ink63.xml"/><Relationship Id="rId122" Type="http://schemas.openxmlformats.org/officeDocument/2006/relationships/image" Target="../media/image338.png"/><Relationship Id="rId143" Type="http://schemas.openxmlformats.org/officeDocument/2006/relationships/customXml" Target="../ink/ink84.xml"/><Relationship Id="rId148" Type="http://schemas.openxmlformats.org/officeDocument/2006/relationships/image" Target="../media/image351.png"/><Relationship Id="rId164" Type="http://schemas.openxmlformats.org/officeDocument/2006/relationships/image" Target="../media/image359.png"/><Relationship Id="rId169" Type="http://schemas.openxmlformats.org/officeDocument/2006/relationships/customXml" Target="../ink/ink97.xml"/><Relationship Id="rId4" Type="http://schemas.openxmlformats.org/officeDocument/2006/relationships/image" Target="../media/image280.png"/><Relationship Id="rId9" Type="http://schemas.openxmlformats.org/officeDocument/2006/relationships/customXml" Target="../ink/ink17.xml"/><Relationship Id="rId180" Type="http://schemas.openxmlformats.org/officeDocument/2006/relationships/image" Target="../media/image367.png"/><Relationship Id="rId26" Type="http://schemas.openxmlformats.org/officeDocument/2006/relationships/image" Target="../media/image291.png"/><Relationship Id="rId47" Type="http://schemas.openxmlformats.org/officeDocument/2006/relationships/customXml" Target="../ink/ink36.xml"/><Relationship Id="rId68" Type="http://schemas.openxmlformats.org/officeDocument/2006/relationships/image" Target="../media/image311.png"/><Relationship Id="rId89" Type="http://schemas.openxmlformats.org/officeDocument/2006/relationships/customXml" Target="../ink/ink57.xml"/><Relationship Id="rId112" Type="http://schemas.openxmlformats.org/officeDocument/2006/relationships/image" Target="../media/image333.png"/><Relationship Id="rId133" Type="http://schemas.openxmlformats.org/officeDocument/2006/relationships/customXml" Target="../ink/ink79.xml"/><Relationship Id="rId154" Type="http://schemas.openxmlformats.org/officeDocument/2006/relationships/image" Target="../media/image354.png"/><Relationship Id="rId175" Type="http://schemas.openxmlformats.org/officeDocument/2006/relationships/customXml" Target="../ink/ink100.xml"/><Relationship Id="rId16" Type="http://schemas.openxmlformats.org/officeDocument/2006/relationships/image" Target="../media/image286.png"/><Relationship Id="rId37" Type="http://schemas.openxmlformats.org/officeDocument/2006/relationships/customXml" Target="../ink/ink31.xml"/><Relationship Id="rId58" Type="http://schemas.openxmlformats.org/officeDocument/2006/relationships/image" Target="../media/image306.png"/><Relationship Id="rId79" Type="http://schemas.openxmlformats.org/officeDocument/2006/relationships/customXml" Target="../ink/ink52.xml"/><Relationship Id="rId102" Type="http://schemas.openxmlformats.org/officeDocument/2006/relationships/image" Target="../media/image328.png"/><Relationship Id="rId123" Type="http://schemas.openxmlformats.org/officeDocument/2006/relationships/customXml" Target="../ink/ink74.xml"/><Relationship Id="rId144" Type="http://schemas.openxmlformats.org/officeDocument/2006/relationships/image" Target="../media/image349.png"/><Relationship Id="rId90" Type="http://schemas.openxmlformats.org/officeDocument/2006/relationships/image" Target="../media/image322.png"/><Relationship Id="rId165" Type="http://schemas.openxmlformats.org/officeDocument/2006/relationships/customXml" Target="../ink/ink95.xml"/><Relationship Id="rId27" Type="http://schemas.openxmlformats.org/officeDocument/2006/relationships/customXml" Target="../ink/ink26.xml"/><Relationship Id="rId48" Type="http://schemas.openxmlformats.org/officeDocument/2006/relationships/image" Target="../media/image301.png"/><Relationship Id="rId69" Type="http://schemas.openxmlformats.org/officeDocument/2006/relationships/customXml" Target="../ink/ink47.xml"/><Relationship Id="rId113" Type="http://schemas.openxmlformats.org/officeDocument/2006/relationships/customXml" Target="../ink/ink69.xml"/><Relationship Id="rId134" Type="http://schemas.openxmlformats.org/officeDocument/2006/relationships/image" Target="../media/image344.png"/><Relationship Id="rId80" Type="http://schemas.openxmlformats.org/officeDocument/2006/relationships/image" Target="../media/image317.png"/><Relationship Id="rId155" Type="http://schemas.openxmlformats.org/officeDocument/2006/relationships/customXml" Target="../ink/ink90.xml"/><Relationship Id="rId176" Type="http://schemas.openxmlformats.org/officeDocument/2006/relationships/image" Target="../media/image365.png"/><Relationship Id="rId17" Type="http://schemas.openxmlformats.org/officeDocument/2006/relationships/customXml" Target="../ink/ink21.xml"/><Relationship Id="rId38" Type="http://schemas.openxmlformats.org/officeDocument/2006/relationships/image" Target="../media/image297.png"/><Relationship Id="rId59" Type="http://schemas.openxmlformats.org/officeDocument/2006/relationships/customXml" Target="../ink/ink42.xml"/><Relationship Id="rId103" Type="http://schemas.openxmlformats.org/officeDocument/2006/relationships/customXml" Target="../ink/ink64.xml"/><Relationship Id="rId124" Type="http://schemas.openxmlformats.org/officeDocument/2006/relationships/image" Target="../media/image339.png"/><Relationship Id="rId70" Type="http://schemas.openxmlformats.org/officeDocument/2006/relationships/image" Target="../media/image312.png"/><Relationship Id="rId91" Type="http://schemas.openxmlformats.org/officeDocument/2006/relationships/customXml" Target="../ink/ink58.xml"/><Relationship Id="rId145" Type="http://schemas.openxmlformats.org/officeDocument/2006/relationships/customXml" Target="../ink/ink85.xml"/><Relationship Id="rId166" Type="http://schemas.openxmlformats.org/officeDocument/2006/relationships/image" Target="../media/image36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399.png"/><Relationship Id="rId13" Type="http://schemas.openxmlformats.org/officeDocument/2006/relationships/customXml" Target="../ink/ink2437.xml"/><Relationship Id="rId18" Type="http://schemas.openxmlformats.org/officeDocument/2006/relationships/image" Target="../media/image2404.png"/><Relationship Id="rId3" Type="http://schemas.openxmlformats.org/officeDocument/2006/relationships/customXml" Target="../ink/ink2432.xml"/><Relationship Id="rId21" Type="http://schemas.openxmlformats.org/officeDocument/2006/relationships/customXml" Target="../ink/ink2441.xml"/><Relationship Id="rId7" Type="http://schemas.openxmlformats.org/officeDocument/2006/relationships/customXml" Target="../ink/ink2434.xml"/><Relationship Id="rId12" Type="http://schemas.openxmlformats.org/officeDocument/2006/relationships/image" Target="../media/image2401.png"/><Relationship Id="rId17" Type="http://schemas.openxmlformats.org/officeDocument/2006/relationships/customXml" Target="../ink/ink2439.xml"/><Relationship Id="rId2" Type="http://schemas.openxmlformats.org/officeDocument/2006/relationships/notesSlide" Target="../notesSlides/notesSlide29.xml"/><Relationship Id="rId16" Type="http://schemas.openxmlformats.org/officeDocument/2006/relationships/image" Target="../media/image2403.png"/><Relationship Id="rId20" Type="http://schemas.openxmlformats.org/officeDocument/2006/relationships/image" Target="../media/image2405.png"/><Relationship Id="rId1" Type="http://schemas.openxmlformats.org/officeDocument/2006/relationships/slideLayout" Target="../slideLayouts/slideLayout7.xml"/><Relationship Id="rId6" Type="http://schemas.openxmlformats.org/officeDocument/2006/relationships/image" Target="../media/image2398.png"/><Relationship Id="rId11" Type="http://schemas.openxmlformats.org/officeDocument/2006/relationships/customXml" Target="../ink/ink2436.xml"/><Relationship Id="rId5" Type="http://schemas.openxmlformats.org/officeDocument/2006/relationships/customXml" Target="../ink/ink2433.xml"/><Relationship Id="rId15" Type="http://schemas.openxmlformats.org/officeDocument/2006/relationships/customXml" Target="../ink/ink2438.xml"/><Relationship Id="rId10" Type="http://schemas.openxmlformats.org/officeDocument/2006/relationships/image" Target="../media/image2400.png"/><Relationship Id="rId19" Type="http://schemas.openxmlformats.org/officeDocument/2006/relationships/customXml" Target="../ink/ink2440.xml"/><Relationship Id="rId4" Type="http://schemas.openxmlformats.org/officeDocument/2006/relationships/image" Target="../media/image2397.png"/><Relationship Id="rId9" Type="http://schemas.openxmlformats.org/officeDocument/2006/relationships/customXml" Target="../ink/ink2435.xml"/><Relationship Id="rId14" Type="http://schemas.openxmlformats.org/officeDocument/2006/relationships/image" Target="../media/image2402.png"/><Relationship Id="rId22" Type="http://schemas.openxmlformats.org/officeDocument/2006/relationships/image" Target="../media/image2406.png"/></Relationships>
</file>

<file path=ppt/slides/_rels/slide31.xml.rels><?xml version="1.0" encoding="UTF-8" standalone="yes"?>
<Relationships xmlns="http://schemas.openxmlformats.org/package/2006/relationships"><Relationship Id="rId8" Type="http://schemas.openxmlformats.org/officeDocument/2006/relationships/image" Target="../media/image2409.png"/><Relationship Id="rId13" Type="http://schemas.openxmlformats.org/officeDocument/2006/relationships/customXml" Target="../ink/ink2447.xml"/><Relationship Id="rId3" Type="http://schemas.openxmlformats.org/officeDocument/2006/relationships/customXml" Target="../ink/ink2442.xml"/><Relationship Id="rId7" Type="http://schemas.openxmlformats.org/officeDocument/2006/relationships/customXml" Target="../ink/ink2444.xml"/><Relationship Id="rId12" Type="http://schemas.openxmlformats.org/officeDocument/2006/relationships/image" Target="../media/image2411.png"/><Relationship Id="rId2" Type="http://schemas.openxmlformats.org/officeDocument/2006/relationships/notesSlide" Target="../notesSlides/notesSlide30.xml"/><Relationship Id="rId16" Type="http://schemas.openxmlformats.org/officeDocument/2006/relationships/image" Target="../media/image2413.png"/><Relationship Id="rId1" Type="http://schemas.openxmlformats.org/officeDocument/2006/relationships/slideLayout" Target="../slideLayouts/slideLayout7.xml"/><Relationship Id="rId6" Type="http://schemas.openxmlformats.org/officeDocument/2006/relationships/image" Target="../media/image2408.png"/><Relationship Id="rId11" Type="http://schemas.openxmlformats.org/officeDocument/2006/relationships/customXml" Target="../ink/ink2446.xml"/><Relationship Id="rId5" Type="http://schemas.openxmlformats.org/officeDocument/2006/relationships/customXml" Target="../ink/ink2443.xml"/><Relationship Id="rId15" Type="http://schemas.openxmlformats.org/officeDocument/2006/relationships/customXml" Target="../ink/ink2448.xml"/><Relationship Id="rId10" Type="http://schemas.openxmlformats.org/officeDocument/2006/relationships/image" Target="../media/image2410.png"/><Relationship Id="rId4" Type="http://schemas.openxmlformats.org/officeDocument/2006/relationships/image" Target="../media/image2407.png"/><Relationship Id="rId9" Type="http://schemas.openxmlformats.org/officeDocument/2006/relationships/customXml" Target="../ink/ink2445.xml"/><Relationship Id="rId14" Type="http://schemas.openxmlformats.org/officeDocument/2006/relationships/image" Target="../media/image2412.png"/></Relationships>
</file>

<file path=ppt/slides/_rels/slide32.xml.rels><?xml version="1.0" encoding="UTF-8" standalone="yes"?>
<Relationships xmlns="http://schemas.openxmlformats.org/package/2006/relationships"><Relationship Id="rId8" Type="http://schemas.openxmlformats.org/officeDocument/2006/relationships/image" Target="../media/image2416.png"/><Relationship Id="rId13" Type="http://schemas.openxmlformats.org/officeDocument/2006/relationships/customXml" Target="../ink/ink2454.xml"/><Relationship Id="rId3" Type="http://schemas.openxmlformats.org/officeDocument/2006/relationships/customXml" Target="../ink/ink2449.xml"/><Relationship Id="rId7" Type="http://schemas.openxmlformats.org/officeDocument/2006/relationships/customXml" Target="../ink/ink2451.xml"/><Relationship Id="rId12" Type="http://schemas.openxmlformats.org/officeDocument/2006/relationships/image" Target="../media/image2418.png"/><Relationship Id="rId2" Type="http://schemas.openxmlformats.org/officeDocument/2006/relationships/notesSlide" Target="../notesSlides/notesSlide31.xml"/><Relationship Id="rId16" Type="http://schemas.openxmlformats.org/officeDocument/2006/relationships/image" Target="../media/image2420.png"/><Relationship Id="rId1" Type="http://schemas.openxmlformats.org/officeDocument/2006/relationships/slideLayout" Target="../slideLayouts/slideLayout7.xml"/><Relationship Id="rId6" Type="http://schemas.openxmlformats.org/officeDocument/2006/relationships/image" Target="../media/image2415.png"/><Relationship Id="rId11" Type="http://schemas.openxmlformats.org/officeDocument/2006/relationships/customXml" Target="../ink/ink2453.xml"/><Relationship Id="rId5" Type="http://schemas.openxmlformats.org/officeDocument/2006/relationships/customXml" Target="../ink/ink2450.xml"/><Relationship Id="rId15" Type="http://schemas.openxmlformats.org/officeDocument/2006/relationships/customXml" Target="../ink/ink2455.xml"/><Relationship Id="rId10" Type="http://schemas.openxmlformats.org/officeDocument/2006/relationships/image" Target="../media/image2417.png"/><Relationship Id="rId4" Type="http://schemas.openxmlformats.org/officeDocument/2006/relationships/image" Target="../media/image2414.png"/><Relationship Id="rId9" Type="http://schemas.openxmlformats.org/officeDocument/2006/relationships/customXml" Target="../ink/ink2452.xml"/><Relationship Id="rId14" Type="http://schemas.openxmlformats.org/officeDocument/2006/relationships/image" Target="../media/image2419.png"/></Relationships>
</file>

<file path=ppt/slides/_rels/slide33.xml.rels><?xml version="1.0" encoding="UTF-8" standalone="yes"?>
<Relationships xmlns="http://schemas.openxmlformats.org/package/2006/relationships"><Relationship Id="rId8" Type="http://schemas.openxmlformats.org/officeDocument/2006/relationships/image" Target="../media/image2423.png"/><Relationship Id="rId3" Type="http://schemas.openxmlformats.org/officeDocument/2006/relationships/customXml" Target="../ink/ink2456.xml"/><Relationship Id="rId7" Type="http://schemas.openxmlformats.org/officeDocument/2006/relationships/customXml" Target="../ink/ink2458.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22.png"/><Relationship Id="rId5" Type="http://schemas.openxmlformats.org/officeDocument/2006/relationships/customXml" Target="../ink/ink2457.xml"/><Relationship Id="rId10" Type="http://schemas.openxmlformats.org/officeDocument/2006/relationships/image" Target="../media/image2424.png"/><Relationship Id="rId4" Type="http://schemas.openxmlformats.org/officeDocument/2006/relationships/image" Target="../media/image2421.png"/><Relationship Id="rId9" Type="http://schemas.openxmlformats.org/officeDocument/2006/relationships/customXml" Target="../ink/ink2459.xml"/></Relationships>
</file>

<file path=ppt/slides/_rels/slide34.xml.rels><?xml version="1.0" encoding="UTF-8" standalone="yes"?>
<Relationships xmlns="http://schemas.openxmlformats.org/package/2006/relationships"><Relationship Id="rId117" Type="http://schemas.openxmlformats.org/officeDocument/2006/relationships/customXml" Target="../ink/ink2516.xml"/><Relationship Id="rId21" Type="http://schemas.openxmlformats.org/officeDocument/2006/relationships/customXml" Target="../ink/ink2468.xml"/><Relationship Id="rId63" Type="http://schemas.openxmlformats.org/officeDocument/2006/relationships/customXml" Target="../ink/ink2489.xml"/><Relationship Id="rId159" Type="http://schemas.openxmlformats.org/officeDocument/2006/relationships/customXml" Target="../ink/ink2538.xml"/><Relationship Id="rId324" Type="http://schemas.openxmlformats.org/officeDocument/2006/relationships/customXml" Target="../ink/ink2621.xml"/><Relationship Id="rId366" Type="http://schemas.openxmlformats.org/officeDocument/2006/relationships/customXml" Target="../ink/ink2642.xml"/><Relationship Id="rId170" Type="http://schemas.openxmlformats.org/officeDocument/2006/relationships/image" Target="../media/image2507.png"/><Relationship Id="rId226" Type="http://schemas.openxmlformats.org/officeDocument/2006/relationships/image" Target="../media/image2535.png"/><Relationship Id="rId433" Type="http://schemas.openxmlformats.org/officeDocument/2006/relationships/customXml" Target="../ink/ink2676.xml"/><Relationship Id="rId268" Type="http://schemas.openxmlformats.org/officeDocument/2006/relationships/customXml" Target="../ink/ink2593.xml"/><Relationship Id="rId475" Type="http://schemas.openxmlformats.org/officeDocument/2006/relationships/customXml" Target="../ink/ink2697.xml"/><Relationship Id="rId32" Type="http://schemas.openxmlformats.org/officeDocument/2006/relationships/image" Target="../media/image2440.png"/><Relationship Id="rId74" Type="http://schemas.openxmlformats.org/officeDocument/2006/relationships/image" Target="../media/image2460.png"/><Relationship Id="rId128" Type="http://schemas.openxmlformats.org/officeDocument/2006/relationships/image" Target="../media/image2487.png"/><Relationship Id="rId335" Type="http://schemas.openxmlformats.org/officeDocument/2006/relationships/image" Target="../media/image2589.png"/><Relationship Id="rId377" Type="http://schemas.openxmlformats.org/officeDocument/2006/relationships/image" Target="../media/image2610.png"/><Relationship Id="rId500" Type="http://schemas.openxmlformats.org/officeDocument/2006/relationships/customXml" Target="../ink/ink2710.xml"/><Relationship Id="rId5" Type="http://schemas.openxmlformats.org/officeDocument/2006/relationships/customXml" Target="../ink/ink2460.xml"/><Relationship Id="rId181" Type="http://schemas.openxmlformats.org/officeDocument/2006/relationships/customXml" Target="../ink/ink2549.xml"/><Relationship Id="rId237" Type="http://schemas.openxmlformats.org/officeDocument/2006/relationships/customXml" Target="../ink/ink2577.xml"/><Relationship Id="rId402" Type="http://schemas.openxmlformats.org/officeDocument/2006/relationships/customXml" Target="../ink/ink2660.xml"/><Relationship Id="rId279" Type="http://schemas.openxmlformats.org/officeDocument/2006/relationships/image" Target="../media/image2561.png"/><Relationship Id="rId444" Type="http://schemas.openxmlformats.org/officeDocument/2006/relationships/image" Target="../media/image2643.png"/><Relationship Id="rId486" Type="http://schemas.openxmlformats.org/officeDocument/2006/relationships/image" Target="../media/image2664.png"/><Relationship Id="rId43" Type="http://schemas.openxmlformats.org/officeDocument/2006/relationships/customXml" Target="../ink/ink2479.xml"/><Relationship Id="rId139" Type="http://schemas.openxmlformats.org/officeDocument/2006/relationships/image" Target="../media/image2492.png"/><Relationship Id="rId290" Type="http://schemas.openxmlformats.org/officeDocument/2006/relationships/customXml" Target="../ink/ink2604.xml"/><Relationship Id="rId304" Type="http://schemas.openxmlformats.org/officeDocument/2006/relationships/customXml" Target="../ink/ink2611.xml"/><Relationship Id="rId346" Type="http://schemas.openxmlformats.org/officeDocument/2006/relationships/customXml" Target="../ink/ink2632.xml"/><Relationship Id="rId388" Type="http://schemas.openxmlformats.org/officeDocument/2006/relationships/customXml" Target="../ink/ink2653.xml"/><Relationship Id="rId511" Type="http://schemas.openxmlformats.org/officeDocument/2006/relationships/image" Target="../media/image2676.png"/><Relationship Id="rId85" Type="http://schemas.openxmlformats.org/officeDocument/2006/relationships/customXml" Target="../ink/ink2500.xml"/><Relationship Id="rId150" Type="http://schemas.openxmlformats.org/officeDocument/2006/relationships/image" Target="../media/image2497.png"/><Relationship Id="rId192" Type="http://schemas.openxmlformats.org/officeDocument/2006/relationships/image" Target="../media/image2518.png"/><Relationship Id="rId206" Type="http://schemas.openxmlformats.org/officeDocument/2006/relationships/image" Target="../media/image2525.png"/><Relationship Id="rId413" Type="http://schemas.openxmlformats.org/officeDocument/2006/relationships/customXml" Target="../ink/ink2666.xml"/><Relationship Id="rId248" Type="http://schemas.openxmlformats.org/officeDocument/2006/relationships/customXml" Target="../ink/ink2583.xml"/><Relationship Id="rId455" Type="http://schemas.openxmlformats.org/officeDocument/2006/relationships/customXml" Target="../ink/ink2687.xml"/><Relationship Id="rId497" Type="http://schemas.openxmlformats.org/officeDocument/2006/relationships/image" Target="../media/image2669.png"/><Relationship Id="rId12" Type="http://schemas.openxmlformats.org/officeDocument/2006/relationships/image" Target="../media/image2430.png"/><Relationship Id="rId108" Type="http://schemas.openxmlformats.org/officeDocument/2006/relationships/image" Target="../media/image2477.png"/><Relationship Id="rId315" Type="http://schemas.openxmlformats.org/officeDocument/2006/relationships/image" Target="../media/image2579.png"/><Relationship Id="rId357" Type="http://schemas.openxmlformats.org/officeDocument/2006/relationships/image" Target="../media/image2600.png"/><Relationship Id="rId54" Type="http://schemas.openxmlformats.org/officeDocument/2006/relationships/image" Target="../media/image2450.png"/><Relationship Id="rId96" Type="http://schemas.openxmlformats.org/officeDocument/2006/relationships/image" Target="../media/image2471.png"/><Relationship Id="rId161" Type="http://schemas.openxmlformats.org/officeDocument/2006/relationships/customXml" Target="../ink/ink2539.xml"/><Relationship Id="rId217" Type="http://schemas.openxmlformats.org/officeDocument/2006/relationships/customXml" Target="../ink/ink2567.xml"/><Relationship Id="rId399" Type="http://schemas.openxmlformats.org/officeDocument/2006/relationships/image" Target="../media/image2621.png"/><Relationship Id="rId259" Type="http://schemas.openxmlformats.org/officeDocument/2006/relationships/image" Target="../media/image2551.png"/><Relationship Id="rId424" Type="http://schemas.openxmlformats.org/officeDocument/2006/relationships/image" Target="../media/image2633.png"/><Relationship Id="rId466" Type="http://schemas.openxmlformats.org/officeDocument/2006/relationships/image" Target="../media/image2654.png"/><Relationship Id="rId23" Type="http://schemas.openxmlformats.org/officeDocument/2006/relationships/customXml" Target="../ink/ink2469.xml"/><Relationship Id="rId119" Type="http://schemas.openxmlformats.org/officeDocument/2006/relationships/customXml" Target="../ink/ink2517.xml"/><Relationship Id="rId270" Type="http://schemas.openxmlformats.org/officeDocument/2006/relationships/customXml" Target="../ink/ink2594.xml"/><Relationship Id="rId326" Type="http://schemas.openxmlformats.org/officeDocument/2006/relationships/customXml" Target="../ink/ink2622.xml"/><Relationship Id="rId65" Type="http://schemas.openxmlformats.org/officeDocument/2006/relationships/customXml" Target="../ink/ink2490.xml"/><Relationship Id="rId130" Type="http://schemas.openxmlformats.org/officeDocument/2006/relationships/image" Target="../media/image2488.png"/><Relationship Id="rId368" Type="http://schemas.openxmlformats.org/officeDocument/2006/relationships/customXml" Target="../ink/ink2643.xml"/><Relationship Id="rId172" Type="http://schemas.openxmlformats.org/officeDocument/2006/relationships/image" Target="../media/image2508.png"/><Relationship Id="rId228" Type="http://schemas.openxmlformats.org/officeDocument/2006/relationships/image" Target="../media/image2536.png"/><Relationship Id="rId435" Type="http://schemas.openxmlformats.org/officeDocument/2006/relationships/customXml" Target="../ink/ink2677.xml"/><Relationship Id="rId477" Type="http://schemas.openxmlformats.org/officeDocument/2006/relationships/customXml" Target="../ink/ink2698.xml"/><Relationship Id="rId281" Type="http://schemas.openxmlformats.org/officeDocument/2006/relationships/image" Target="../media/image2562.png"/><Relationship Id="rId337" Type="http://schemas.openxmlformats.org/officeDocument/2006/relationships/image" Target="../media/image2590.png"/><Relationship Id="rId502" Type="http://schemas.openxmlformats.org/officeDocument/2006/relationships/customXml" Target="../ink/ink2711.xml"/><Relationship Id="rId34" Type="http://schemas.openxmlformats.org/officeDocument/2006/relationships/image" Target="../media/image2441.png"/><Relationship Id="rId76" Type="http://schemas.openxmlformats.org/officeDocument/2006/relationships/image" Target="../media/image2461.png"/><Relationship Id="rId141" Type="http://schemas.openxmlformats.org/officeDocument/2006/relationships/image" Target="../media/image2493.png"/><Relationship Id="rId379" Type="http://schemas.openxmlformats.org/officeDocument/2006/relationships/image" Target="../media/image2611.png"/><Relationship Id="rId7" Type="http://schemas.openxmlformats.org/officeDocument/2006/relationships/customXml" Target="../ink/ink2461.xml"/><Relationship Id="rId183" Type="http://schemas.openxmlformats.org/officeDocument/2006/relationships/customXml" Target="../ink/ink2550.xml"/><Relationship Id="rId239" Type="http://schemas.openxmlformats.org/officeDocument/2006/relationships/customXml" Target="../ink/ink2578.xml"/><Relationship Id="rId390" Type="http://schemas.openxmlformats.org/officeDocument/2006/relationships/customXml" Target="../ink/ink2654.xml"/><Relationship Id="rId404" Type="http://schemas.openxmlformats.org/officeDocument/2006/relationships/customXml" Target="../ink/ink2661.xml"/><Relationship Id="rId446" Type="http://schemas.openxmlformats.org/officeDocument/2006/relationships/image" Target="../media/image2644.png"/><Relationship Id="rId250" Type="http://schemas.openxmlformats.org/officeDocument/2006/relationships/customXml" Target="../ink/ink2584.xml"/><Relationship Id="rId292" Type="http://schemas.openxmlformats.org/officeDocument/2006/relationships/customXml" Target="../ink/ink2605.xml"/><Relationship Id="rId306" Type="http://schemas.openxmlformats.org/officeDocument/2006/relationships/customXml" Target="../ink/ink2612.xml"/><Relationship Id="rId488" Type="http://schemas.openxmlformats.org/officeDocument/2006/relationships/image" Target="../media/image2665.png"/><Relationship Id="rId45" Type="http://schemas.openxmlformats.org/officeDocument/2006/relationships/customXml" Target="../ink/ink2480.xml"/><Relationship Id="rId87" Type="http://schemas.openxmlformats.org/officeDocument/2006/relationships/customXml" Target="../ink/ink2501.xml"/><Relationship Id="rId110" Type="http://schemas.openxmlformats.org/officeDocument/2006/relationships/image" Target="../media/image2478.png"/><Relationship Id="rId348" Type="http://schemas.openxmlformats.org/officeDocument/2006/relationships/customXml" Target="../ink/ink2633.xml"/><Relationship Id="rId513" Type="http://schemas.openxmlformats.org/officeDocument/2006/relationships/image" Target="../media/image2677.png"/><Relationship Id="rId152" Type="http://schemas.openxmlformats.org/officeDocument/2006/relationships/image" Target="../media/image2498.png"/><Relationship Id="rId194" Type="http://schemas.openxmlformats.org/officeDocument/2006/relationships/image" Target="../media/image2519.png"/><Relationship Id="rId208" Type="http://schemas.openxmlformats.org/officeDocument/2006/relationships/image" Target="../media/image2526.png"/><Relationship Id="rId415" Type="http://schemas.openxmlformats.org/officeDocument/2006/relationships/customXml" Target="../ink/ink2667.xml"/><Relationship Id="rId457" Type="http://schemas.openxmlformats.org/officeDocument/2006/relationships/customXml" Target="../ink/ink2688.xml"/><Relationship Id="rId261" Type="http://schemas.openxmlformats.org/officeDocument/2006/relationships/image" Target="../media/image2552.png"/><Relationship Id="rId499" Type="http://schemas.openxmlformats.org/officeDocument/2006/relationships/image" Target="../media/image2670.png"/><Relationship Id="rId14" Type="http://schemas.openxmlformats.org/officeDocument/2006/relationships/image" Target="../media/image2431.png"/><Relationship Id="rId56" Type="http://schemas.openxmlformats.org/officeDocument/2006/relationships/image" Target="../media/image2451.png"/><Relationship Id="rId317" Type="http://schemas.openxmlformats.org/officeDocument/2006/relationships/image" Target="../media/image2580.png"/><Relationship Id="rId359" Type="http://schemas.openxmlformats.org/officeDocument/2006/relationships/image" Target="../media/image2601.png"/><Relationship Id="rId98" Type="http://schemas.openxmlformats.org/officeDocument/2006/relationships/image" Target="../media/image2472.png"/><Relationship Id="rId121" Type="http://schemas.openxmlformats.org/officeDocument/2006/relationships/customXml" Target="../ink/ink2518.xml"/><Relationship Id="rId163" Type="http://schemas.openxmlformats.org/officeDocument/2006/relationships/customXml" Target="../ink/ink2540.xml"/><Relationship Id="rId219" Type="http://schemas.openxmlformats.org/officeDocument/2006/relationships/customXml" Target="../ink/ink2568.xml"/><Relationship Id="rId370" Type="http://schemas.openxmlformats.org/officeDocument/2006/relationships/customXml" Target="../ink/ink2644.xml"/><Relationship Id="rId426" Type="http://schemas.openxmlformats.org/officeDocument/2006/relationships/image" Target="../media/image2634.png"/><Relationship Id="rId230" Type="http://schemas.openxmlformats.org/officeDocument/2006/relationships/image" Target="../media/image2537.png"/><Relationship Id="rId468" Type="http://schemas.openxmlformats.org/officeDocument/2006/relationships/image" Target="../media/image2655.png"/><Relationship Id="rId25" Type="http://schemas.openxmlformats.org/officeDocument/2006/relationships/customXml" Target="../ink/ink2470.xml"/><Relationship Id="rId67" Type="http://schemas.openxmlformats.org/officeDocument/2006/relationships/customXml" Target="../ink/ink2491.xml"/><Relationship Id="rId272" Type="http://schemas.openxmlformats.org/officeDocument/2006/relationships/customXml" Target="../ink/ink2595.xml"/><Relationship Id="rId328" Type="http://schemas.openxmlformats.org/officeDocument/2006/relationships/customXml" Target="../ink/ink2623.xml"/><Relationship Id="rId132" Type="http://schemas.openxmlformats.org/officeDocument/2006/relationships/customXml" Target="../ink/ink2524.xml"/><Relationship Id="rId174" Type="http://schemas.openxmlformats.org/officeDocument/2006/relationships/image" Target="../media/image2509.png"/><Relationship Id="rId381" Type="http://schemas.openxmlformats.org/officeDocument/2006/relationships/image" Target="../media/image2612.png"/><Relationship Id="rId241" Type="http://schemas.openxmlformats.org/officeDocument/2006/relationships/customXml" Target="../ink/ink2579.xml"/><Relationship Id="rId437" Type="http://schemas.openxmlformats.org/officeDocument/2006/relationships/customXml" Target="../ink/ink2678.xml"/><Relationship Id="rId479" Type="http://schemas.openxmlformats.org/officeDocument/2006/relationships/customXml" Target="../ink/ink2699.xml"/><Relationship Id="rId36" Type="http://schemas.openxmlformats.org/officeDocument/2006/relationships/image" Target="../media/image2442.png"/><Relationship Id="rId283" Type="http://schemas.openxmlformats.org/officeDocument/2006/relationships/image" Target="../media/image2563.png"/><Relationship Id="rId339" Type="http://schemas.openxmlformats.org/officeDocument/2006/relationships/image" Target="../media/image2591.png"/><Relationship Id="rId490" Type="http://schemas.openxmlformats.org/officeDocument/2006/relationships/image" Target="../media/image2666.png"/><Relationship Id="rId504" Type="http://schemas.openxmlformats.org/officeDocument/2006/relationships/customXml" Target="../ink/ink2712.xml"/><Relationship Id="rId78" Type="http://schemas.openxmlformats.org/officeDocument/2006/relationships/image" Target="../media/image2462.png"/><Relationship Id="rId101" Type="http://schemas.openxmlformats.org/officeDocument/2006/relationships/customXml" Target="../ink/ink2508.xml"/><Relationship Id="rId143" Type="http://schemas.openxmlformats.org/officeDocument/2006/relationships/image" Target="../media/image2494.png"/><Relationship Id="rId185" Type="http://schemas.openxmlformats.org/officeDocument/2006/relationships/customXml" Target="../ink/ink2551.xml"/><Relationship Id="rId350" Type="http://schemas.openxmlformats.org/officeDocument/2006/relationships/customXml" Target="../ink/ink2634.xml"/><Relationship Id="rId406" Type="http://schemas.openxmlformats.org/officeDocument/2006/relationships/customXml" Target="../ink/ink2662.xml"/><Relationship Id="rId9" Type="http://schemas.openxmlformats.org/officeDocument/2006/relationships/customXml" Target="../ink/ink2462.xml"/><Relationship Id="rId210" Type="http://schemas.openxmlformats.org/officeDocument/2006/relationships/image" Target="../media/image2527.png"/><Relationship Id="rId392" Type="http://schemas.openxmlformats.org/officeDocument/2006/relationships/customXml" Target="../ink/ink2655.xml"/><Relationship Id="rId448" Type="http://schemas.openxmlformats.org/officeDocument/2006/relationships/image" Target="../media/image2645.png"/><Relationship Id="rId252" Type="http://schemas.openxmlformats.org/officeDocument/2006/relationships/customXml" Target="../ink/ink2585.xml"/><Relationship Id="rId294" Type="http://schemas.openxmlformats.org/officeDocument/2006/relationships/customXml" Target="../ink/ink2606.xml"/><Relationship Id="rId308" Type="http://schemas.openxmlformats.org/officeDocument/2006/relationships/customXml" Target="../ink/ink2613.xml"/><Relationship Id="rId515" Type="http://schemas.openxmlformats.org/officeDocument/2006/relationships/image" Target="../media/image2678.png"/><Relationship Id="rId47" Type="http://schemas.openxmlformats.org/officeDocument/2006/relationships/customXml" Target="../ink/ink2481.xml"/><Relationship Id="rId89" Type="http://schemas.openxmlformats.org/officeDocument/2006/relationships/customXml" Target="../ink/ink2502.xml"/><Relationship Id="rId112" Type="http://schemas.openxmlformats.org/officeDocument/2006/relationships/image" Target="../media/image2479.png"/><Relationship Id="rId154" Type="http://schemas.openxmlformats.org/officeDocument/2006/relationships/image" Target="../media/image2499.png"/><Relationship Id="rId361" Type="http://schemas.openxmlformats.org/officeDocument/2006/relationships/image" Target="../media/image2602.png"/><Relationship Id="rId196" Type="http://schemas.openxmlformats.org/officeDocument/2006/relationships/image" Target="../media/image2520.png"/><Relationship Id="rId417" Type="http://schemas.openxmlformats.org/officeDocument/2006/relationships/customXml" Target="../ink/ink2668.xml"/><Relationship Id="rId459" Type="http://schemas.openxmlformats.org/officeDocument/2006/relationships/customXml" Target="../ink/ink2689.xml"/><Relationship Id="rId16" Type="http://schemas.openxmlformats.org/officeDocument/2006/relationships/image" Target="../media/image2432.png"/><Relationship Id="rId221" Type="http://schemas.openxmlformats.org/officeDocument/2006/relationships/customXml" Target="../ink/ink2569.xml"/><Relationship Id="rId263" Type="http://schemas.openxmlformats.org/officeDocument/2006/relationships/image" Target="../media/image2553.png"/><Relationship Id="rId319" Type="http://schemas.openxmlformats.org/officeDocument/2006/relationships/image" Target="../media/image2581.png"/><Relationship Id="rId470" Type="http://schemas.openxmlformats.org/officeDocument/2006/relationships/image" Target="../media/image2656.png"/><Relationship Id="rId58" Type="http://schemas.openxmlformats.org/officeDocument/2006/relationships/image" Target="../media/image2452.png"/><Relationship Id="rId123" Type="http://schemas.openxmlformats.org/officeDocument/2006/relationships/customXml" Target="../ink/ink2519.xml"/><Relationship Id="rId330" Type="http://schemas.openxmlformats.org/officeDocument/2006/relationships/customXml" Target="../ink/ink2624.xml"/><Relationship Id="rId165" Type="http://schemas.openxmlformats.org/officeDocument/2006/relationships/customXml" Target="../ink/ink2541.xml"/><Relationship Id="rId372" Type="http://schemas.openxmlformats.org/officeDocument/2006/relationships/customXml" Target="../ink/ink2645.xml"/><Relationship Id="rId428" Type="http://schemas.openxmlformats.org/officeDocument/2006/relationships/image" Target="../media/image2635.png"/><Relationship Id="rId232" Type="http://schemas.openxmlformats.org/officeDocument/2006/relationships/image" Target="../media/image2538.png"/><Relationship Id="rId274" Type="http://schemas.openxmlformats.org/officeDocument/2006/relationships/customXml" Target="../ink/ink2596.xml"/><Relationship Id="rId481" Type="http://schemas.openxmlformats.org/officeDocument/2006/relationships/customXml" Target="../ink/ink2700.xml"/><Relationship Id="rId27" Type="http://schemas.openxmlformats.org/officeDocument/2006/relationships/customXml" Target="../ink/ink2471.xml"/><Relationship Id="rId69" Type="http://schemas.openxmlformats.org/officeDocument/2006/relationships/customXml" Target="../ink/ink2492.xml"/><Relationship Id="rId134" Type="http://schemas.openxmlformats.org/officeDocument/2006/relationships/customXml" Target="../ink/ink2525.xml"/><Relationship Id="rId80" Type="http://schemas.openxmlformats.org/officeDocument/2006/relationships/image" Target="../media/image2463.png"/><Relationship Id="rId176" Type="http://schemas.openxmlformats.org/officeDocument/2006/relationships/image" Target="../media/image2510.png"/><Relationship Id="rId341" Type="http://schemas.openxmlformats.org/officeDocument/2006/relationships/image" Target="../media/image2592.png"/><Relationship Id="rId383" Type="http://schemas.openxmlformats.org/officeDocument/2006/relationships/image" Target="../media/image2613.png"/><Relationship Id="rId439" Type="http://schemas.openxmlformats.org/officeDocument/2006/relationships/customXml" Target="../ink/ink2679.xml"/><Relationship Id="rId201" Type="http://schemas.openxmlformats.org/officeDocument/2006/relationships/customXml" Target="../ink/ink2559.xml"/><Relationship Id="rId243" Type="http://schemas.openxmlformats.org/officeDocument/2006/relationships/customXml" Target="../ink/ink2580.xml"/><Relationship Id="rId285" Type="http://schemas.openxmlformats.org/officeDocument/2006/relationships/image" Target="../media/image2564.png"/><Relationship Id="rId450" Type="http://schemas.openxmlformats.org/officeDocument/2006/relationships/image" Target="../media/image2646.png"/><Relationship Id="rId506" Type="http://schemas.openxmlformats.org/officeDocument/2006/relationships/customXml" Target="../ink/ink2713.xml"/><Relationship Id="rId38" Type="http://schemas.openxmlformats.org/officeDocument/2006/relationships/image" Target="../media/image2443.png"/><Relationship Id="rId103" Type="http://schemas.openxmlformats.org/officeDocument/2006/relationships/customXml" Target="../ink/ink2509.xml"/><Relationship Id="rId310" Type="http://schemas.openxmlformats.org/officeDocument/2006/relationships/customXml" Target="../ink/ink2614.xml"/><Relationship Id="rId492" Type="http://schemas.openxmlformats.org/officeDocument/2006/relationships/customXml" Target="../ink/ink2706.xml"/><Relationship Id="rId91" Type="http://schemas.openxmlformats.org/officeDocument/2006/relationships/customXml" Target="../ink/ink2503.xml"/><Relationship Id="rId145" Type="http://schemas.openxmlformats.org/officeDocument/2006/relationships/customXml" Target="../ink/ink2531.xml"/><Relationship Id="rId187" Type="http://schemas.openxmlformats.org/officeDocument/2006/relationships/customXml" Target="../ink/ink2552.xml"/><Relationship Id="rId352" Type="http://schemas.openxmlformats.org/officeDocument/2006/relationships/customXml" Target="../ink/ink2635.xml"/><Relationship Id="rId394" Type="http://schemas.openxmlformats.org/officeDocument/2006/relationships/customXml" Target="../ink/ink2656.xml"/><Relationship Id="rId408" Type="http://schemas.openxmlformats.org/officeDocument/2006/relationships/customXml" Target="../ink/ink2663.xml"/><Relationship Id="rId212" Type="http://schemas.openxmlformats.org/officeDocument/2006/relationships/image" Target="../media/image2528.png"/><Relationship Id="rId254" Type="http://schemas.openxmlformats.org/officeDocument/2006/relationships/customXml" Target="../ink/ink2586.xml"/><Relationship Id="rId49" Type="http://schemas.openxmlformats.org/officeDocument/2006/relationships/customXml" Target="../ink/ink2482.xml"/><Relationship Id="rId114" Type="http://schemas.openxmlformats.org/officeDocument/2006/relationships/image" Target="../media/image2480.png"/><Relationship Id="rId296" Type="http://schemas.openxmlformats.org/officeDocument/2006/relationships/customXml" Target="../ink/ink2607.xml"/><Relationship Id="rId461" Type="http://schemas.openxmlformats.org/officeDocument/2006/relationships/customXml" Target="../ink/ink2690.xml"/><Relationship Id="rId60" Type="http://schemas.openxmlformats.org/officeDocument/2006/relationships/image" Target="../media/image2453.png"/><Relationship Id="rId156" Type="http://schemas.openxmlformats.org/officeDocument/2006/relationships/image" Target="../media/image2500.png"/><Relationship Id="rId198" Type="http://schemas.openxmlformats.org/officeDocument/2006/relationships/image" Target="../media/image2521.png"/><Relationship Id="rId321" Type="http://schemas.openxmlformats.org/officeDocument/2006/relationships/image" Target="../media/image2582.png"/><Relationship Id="rId363" Type="http://schemas.openxmlformats.org/officeDocument/2006/relationships/image" Target="../media/image2603.png"/><Relationship Id="rId419" Type="http://schemas.openxmlformats.org/officeDocument/2006/relationships/customXml" Target="../ink/ink2669.xml"/><Relationship Id="rId223" Type="http://schemas.openxmlformats.org/officeDocument/2006/relationships/customXml" Target="../ink/ink2570.xml"/><Relationship Id="rId430" Type="http://schemas.openxmlformats.org/officeDocument/2006/relationships/image" Target="../media/image2636.png"/><Relationship Id="rId18" Type="http://schemas.openxmlformats.org/officeDocument/2006/relationships/image" Target="../media/image2433.png"/><Relationship Id="rId265" Type="http://schemas.openxmlformats.org/officeDocument/2006/relationships/image" Target="../media/image2554.png"/><Relationship Id="rId472" Type="http://schemas.openxmlformats.org/officeDocument/2006/relationships/image" Target="../media/image2657.png"/><Relationship Id="rId125" Type="http://schemas.openxmlformats.org/officeDocument/2006/relationships/customXml" Target="../ink/ink2520.xml"/><Relationship Id="rId167" Type="http://schemas.openxmlformats.org/officeDocument/2006/relationships/customXml" Target="../ink/ink2542.xml"/><Relationship Id="rId332" Type="http://schemas.openxmlformats.org/officeDocument/2006/relationships/customXml" Target="../ink/ink2625.xml"/><Relationship Id="rId374" Type="http://schemas.openxmlformats.org/officeDocument/2006/relationships/customXml" Target="../ink/ink2646.xml"/><Relationship Id="rId71" Type="http://schemas.openxmlformats.org/officeDocument/2006/relationships/customXml" Target="../ink/ink2493.xml"/><Relationship Id="rId234" Type="http://schemas.openxmlformats.org/officeDocument/2006/relationships/image" Target="../media/image2539.png"/><Relationship Id="rId2" Type="http://schemas.openxmlformats.org/officeDocument/2006/relationships/notesSlide" Target="../notesSlides/notesSlide33.xml"/><Relationship Id="rId29" Type="http://schemas.openxmlformats.org/officeDocument/2006/relationships/customXml" Target="../ink/ink2472.xml"/><Relationship Id="rId276" Type="http://schemas.openxmlformats.org/officeDocument/2006/relationships/customXml" Target="../ink/ink2597.xml"/><Relationship Id="rId441" Type="http://schemas.openxmlformats.org/officeDocument/2006/relationships/customXml" Target="../ink/ink2680.xml"/><Relationship Id="rId483" Type="http://schemas.openxmlformats.org/officeDocument/2006/relationships/customXml" Target="../ink/ink2701.xml"/><Relationship Id="rId40" Type="http://schemas.openxmlformats.org/officeDocument/2006/relationships/image" Target="../media/image2444.png"/><Relationship Id="rId136" Type="http://schemas.openxmlformats.org/officeDocument/2006/relationships/customXml" Target="../ink/ink2526.xml"/><Relationship Id="rId178" Type="http://schemas.openxmlformats.org/officeDocument/2006/relationships/image" Target="../media/image2511.png"/><Relationship Id="rId301" Type="http://schemas.openxmlformats.org/officeDocument/2006/relationships/image" Target="../media/image2572.png"/><Relationship Id="rId343" Type="http://schemas.openxmlformats.org/officeDocument/2006/relationships/image" Target="../media/image2593.png"/><Relationship Id="rId82" Type="http://schemas.openxmlformats.org/officeDocument/2006/relationships/image" Target="../media/image2464.png"/><Relationship Id="rId203" Type="http://schemas.openxmlformats.org/officeDocument/2006/relationships/customXml" Target="../ink/ink2560.xml"/><Relationship Id="rId385" Type="http://schemas.openxmlformats.org/officeDocument/2006/relationships/image" Target="../media/image2614.png"/><Relationship Id="rId245" Type="http://schemas.openxmlformats.org/officeDocument/2006/relationships/customXml" Target="../ink/ink2581.xml"/><Relationship Id="rId287" Type="http://schemas.openxmlformats.org/officeDocument/2006/relationships/image" Target="../media/image2565.png"/><Relationship Id="rId410" Type="http://schemas.openxmlformats.org/officeDocument/2006/relationships/customXml" Target="../ink/ink2664.xml"/><Relationship Id="rId452" Type="http://schemas.openxmlformats.org/officeDocument/2006/relationships/image" Target="../media/image2647.png"/><Relationship Id="rId494" Type="http://schemas.openxmlformats.org/officeDocument/2006/relationships/customXml" Target="../ink/ink2707.xml"/><Relationship Id="rId508" Type="http://schemas.openxmlformats.org/officeDocument/2006/relationships/customXml" Target="../ink/ink2714.xml"/><Relationship Id="rId105" Type="http://schemas.openxmlformats.org/officeDocument/2006/relationships/customXml" Target="../ink/ink2510.xml"/><Relationship Id="rId147" Type="http://schemas.openxmlformats.org/officeDocument/2006/relationships/customXml" Target="../ink/ink2532.xml"/><Relationship Id="rId312" Type="http://schemas.openxmlformats.org/officeDocument/2006/relationships/customXml" Target="../ink/ink2615.xml"/><Relationship Id="rId354" Type="http://schemas.openxmlformats.org/officeDocument/2006/relationships/customXml" Target="../ink/ink2636.xml"/><Relationship Id="rId51" Type="http://schemas.openxmlformats.org/officeDocument/2006/relationships/customXml" Target="../ink/ink2483.xml"/><Relationship Id="rId93" Type="http://schemas.openxmlformats.org/officeDocument/2006/relationships/customXml" Target="../ink/ink2504.xml"/><Relationship Id="rId189" Type="http://schemas.openxmlformats.org/officeDocument/2006/relationships/customXml" Target="../ink/ink2553.xml"/><Relationship Id="rId396" Type="http://schemas.openxmlformats.org/officeDocument/2006/relationships/customXml" Target="../ink/ink2657.xml"/><Relationship Id="rId214" Type="http://schemas.openxmlformats.org/officeDocument/2006/relationships/image" Target="../media/image2529.png"/><Relationship Id="rId256" Type="http://schemas.openxmlformats.org/officeDocument/2006/relationships/customXml" Target="../ink/ink2587.xml"/><Relationship Id="rId298" Type="http://schemas.openxmlformats.org/officeDocument/2006/relationships/customXml" Target="../ink/ink2608.xml"/><Relationship Id="rId421" Type="http://schemas.openxmlformats.org/officeDocument/2006/relationships/customXml" Target="../ink/ink2670.xml"/><Relationship Id="rId463" Type="http://schemas.openxmlformats.org/officeDocument/2006/relationships/customXml" Target="../ink/ink2691.xml"/><Relationship Id="rId116" Type="http://schemas.openxmlformats.org/officeDocument/2006/relationships/image" Target="../media/image2481.png"/><Relationship Id="rId158" Type="http://schemas.openxmlformats.org/officeDocument/2006/relationships/image" Target="../media/image2501.png"/><Relationship Id="rId323" Type="http://schemas.openxmlformats.org/officeDocument/2006/relationships/image" Target="../media/image2583.png"/><Relationship Id="rId20" Type="http://schemas.openxmlformats.org/officeDocument/2006/relationships/image" Target="../media/image2434.png"/><Relationship Id="rId62" Type="http://schemas.openxmlformats.org/officeDocument/2006/relationships/image" Target="../media/image2454.png"/><Relationship Id="rId365" Type="http://schemas.openxmlformats.org/officeDocument/2006/relationships/image" Target="../media/image2604.png"/><Relationship Id="rId225" Type="http://schemas.openxmlformats.org/officeDocument/2006/relationships/customXml" Target="../ink/ink2571.xml"/><Relationship Id="rId267" Type="http://schemas.openxmlformats.org/officeDocument/2006/relationships/image" Target="../media/image2555.png"/><Relationship Id="rId432" Type="http://schemas.openxmlformats.org/officeDocument/2006/relationships/image" Target="../media/image2637.png"/><Relationship Id="rId474" Type="http://schemas.openxmlformats.org/officeDocument/2006/relationships/image" Target="../media/image2658.png"/><Relationship Id="rId127" Type="http://schemas.openxmlformats.org/officeDocument/2006/relationships/customXml" Target="../ink/ink2521.xml"/><Relationship Id="rId31" Type="http://schemas.openxmlformats.org/officeDocument/2006/relationships/customXml" Target="../ink/ink2473.xml"/><Relationship Id="rId73" Type="http://schemas.openxmlformats.org/officeDocument/2006/relationships/customXml" Target="../ink/ink2494.xml"/><Relationship Id="rId169" Type="http://schemas.openxmlformats.org/officeDocument/2006/relationships/customXml" Target="../ink/ink2543.xml"/><Relationship Id="rId334" Type="http://schemas.openxmlformats.org/officeDocument/2006/relationships/customXml" Target="../ink/ink2626.xml"/><Relationship Id="rId376" Type="http://schemas.openxmlformats.org/officeDocument/2006/relationships/customXml" Target="../ink/ink2647.xml"/><Relationship Id="rId4" Type="http://schemas.openxmlformats.org/officeDocument/2006/relationships/image" Target="../media/image2426.png"/><Relationship Id="rId180" Type="http://schemas.openxmlformats.org/officeDocument/2006/relationships/image" Target="../media/image2512.png"/><Relationship Id="rId236" Type="http://schemas.openxmlformats.org/officeDocument/2006/relationships/image" Target="../media/image2540.png"/><Relationship Id="rId278" Type="http://schemas.openxmlformats.org/officeDocument/2006/relationships/customXml" Target="../ink/ink2598.xml"/><Relationship Id="rId401" Type="http://schemas.openxmlformats.org/officeDocument/2006/relationships/image" Target="../media/image2622.png"/><Relationship Id="rId443" Type="http://schemas.openxmlformats.org/officeDocument/2006/relationships/customXml" Target="../ink/ink2681.xml"/><Relationship Id="rId303" Type="http://schemas.openxmlformats.org/officeDocument/2006/relationships/image" Target="../media/image2573.png"/><Relationship Id="rId485" Type="http://schemas.openxmlformats.org/officeDocument/2006/relationships/customXml" Target="../ink/ink2702.xml"/><Relationship Id="rId42" Type="http://schemas.openxmlformats.org/officeDocument/2006/relationships/image" Target="../media/image2445.png"/><Relationship Id="rId84" Type="http://schemas.openxmlformats.org/officeDocument/2006/relationships/image" Target="../media/image2465.png"/><Relationship Id="rId138" Type="http://schemas.openxmlformats.org/officeDocument/2006/relationships/customXml" Target="../ink/ink2527.xml"/><Relationship Id="rId345" Type="http://schemas.openxmlformats.org/officeDocument/2006/relationships/image" Target="../media/image2594.png"/><Relationship Id="rId387" Type="http://schemas.openxmlformats.org/officeDocument/2006/relationships/image" Target="../media/image2615.png"/><Relationship Id="rId510" Type="http://schemas.openxmlformats.org/officeDocument/2006/relationships/customXml" Target="../ink/ink2715.xml"/><Relationship Id="rId191" Type="http://schemas.openxmlformats.org/officeDocument/2006/relationships/customXml" Target="../ink/ink2554.xml"/><Relationship Id="rId205" Type="http://schemas.openxmlformats.org/officeDocument/2006/relationships/customXml" Target="../ink/ink2561.xml"/><Relationship Id="rId247" Type="http://schemas.openxmlformats.org/officeDocument/2006/relationships/customXml" Target="../ink/ink2582.xml"/><Relationship Id="rId412" Type="http://schemas.openxmlformats.org/officeDocument/2006/relationships/customXml" Target="../ink/ink2665.xml"/><Relationship Id="rId107" Type="http://schemas.openxmlformats.org/officeDocument/2006/relationships/customXml" Target="../ink/ink2511.xml"/><Relationship Id="rId289" Type="http://schemas.openxmlformats.org/officeDocument/2006/relationships/image" Target="../media/image2566.png"/><Relationship Id="rId454" Type="http://schemas.openxmlformats.org/officeDocument/2006/relationships/image" Target="../media/image2648.png"/><Relationship Id="rId496" Type="http://schemas.openxmlformats.org/officeDocument/2006/relationships/customXml" Target="../ink/ink2708.xml"/><Relationship Id="rId11" Type="http://schemas.openxmlformats.org/officeDocument/2006/relationships/customXml" Target="../ink/ink2463.xml"/><Relationship Id="rId53" Type="http://schemas.openxmlformats.org/officeDocument/2006/relationships/customXml" Target="../ink/ink2484.xml"/><Relationship Id="rId149" Type="http://schemas.openxmlformats.org/officeDocument/2006/relationships/customXml" Target="../ink/ink2533.xml"/><Relationship Id="rId314" Type="http://schemas.openxmlformats.org/officeDocument/2006/relationships/customXml" Target="../ink/ink2616.xml"/><Relationship Id="rId356" Type="http://schemas.openxmlformats.org/officeDocument/2006/relationships/customXml" Target="../ink/ink2637.xml"/><Relationship Id="rId398" Type="http://schemas.openxmlformats.org/officeDocument/2006/relationships/customXml" Target="../ink/ink2658.xml"/><Relationship Id="rId95" Type="http://schemas.openxmlformats.org/officeDocument/2006/relationships/customXml" Target="../ink/ink2505.xml"/><Relationship Id="rId160" Type="http://schemas.openxmlformats.org/officeDocument/2006/relationships/image" Target="../media/image2502.png"/><Relationship Id="rId216" Type="http://schemas.openxmlformats.org/officeDocument/2006/relationships/image" Target="../media/image2530.png"/><Relationship Id="rId423" Type="http://schemas.openxmlformats.org/officeDocument/2006/relationships/customXml" Target="../ink/ink2671.xml"/><Relationship Id="rId258" Type="http://schemas.openxmlformats.org/officeDocument/2006/relationships/customXml" Target="../ink/ink2588.xml"/><Relationship Id="rId465" Type="http://schemas.openxmlformats.org/officeDocument/2006/relationships/customXml" Target="../ink/ink2692.xml"/><Relationship Id="rId22" Type="http://schemas.openxmlformats.org/officeDocument/2006/relationships/image" Target="../media/image2435.png"/><Relationship Id="rId64" Type="http://schemas.openxmlformats.org/officeDocument/2006/relationships/image" Target="../media/image2455.png"/><Relationship Id="rId118" Type="http://schemas.openxmlformats.org/officeDocument/2006/relationships/image" Target="../media/image2482.png"/><Relationship Id="rId325" Type="http://schemas.openxmlformats.org/officeDocument/2006/relationships/image" Target="../media/image2584.png"/><Relationship Id="rId367" Type="http://schemas.openxmlformats.org/officeDocument/2006/relationships/image" Target="../media/image2605.png"/><Relationship Id="rId171" Type="http://schemas.openxmlformats.org/officeDocument/2006/relationships/customXml" Target="../ink/ink2544.xml"/><Relationship Id="rId227" Type="http://schemas.openxmlformats.org/officeDocument/2006/relationships/customXml" Target="../ink/ink2572.xml"/><Relationship Id="rId269" Type="http://schemas.openxmlformats.org/officeDocument/2006/relationships/image" Target="../media/image2556.png"/><Relationship Id="rId434" Type="http://schemas.openxmlformats.org/officeDocument/2006/relationships/image" Target="../media/image2638.png"/><Relationship Id="rId476" Type="http://schemas.openxmlformats.org/officeDocument/2006/relationships/image" Target="../media/image2659.png"/><Relationship Id="rId33" Type="http://schemas.openxmlformats.org/officeDocument/2006/relationships/customXml" Target="../ink/ink2474.xml"/><Relationship Id="rId129" Type="http://schemas.openxmlformats.org/officeDocument/2006/relationships/customXml" Target="../ink/ink2522.xml"/><Relationship Id="rId280" Type="http://schemas.openxmlformats.org/officeDocument/2006/relationships/customXml" Target="../ink/ink2599.xml"/><Relationship Id="rId336" Type="http://schemas.openxmlformats.org/officeDocument/2006/relationships/customXml" Target="../ink/ink2627.xml"/><Relationship Id="rId501" Type="http://schemas.openxmlformats.org/officeDocument/2006/relationships/image" Target="../media/image2671.png"/><Relationship Id="rId75" Type="http://schemas.openxmlformats.org/officeDocument/2006/relationships/customXml" Target="../ink/ink2495.xml"/><Relationship Id="rId140" Type="http://schemas.openxmlformats.org/officeDocument/2006/relationships/customXml" Target="../ink/ink2528.xml"/><Relationship Id="rId182" Type="http://schemas.openxmlformats.org/officeDocument/2006/relationships/image" Target="../media/image2513.png"/><Relationship Id="rId378" Type="http://schemas.openxmlformats.org/officeDocument/2006/relationships/customXml" Target="../ink/ink2648.xml"/><Relationship Id="rId403" Type="http://schemas.openxmlformats.org/officeDocument/2006/relationships/image" Target="../media/image2623.png"/><Relationship Id="rId6" Type="http://schemas.openxmlformats.org/officeDocument/2006/relationships/image" Target="../media/image2427.png"/><Relationship Id="rId238" Type="http://schemas.openxmlformats.org/officeDocument/2006/relationships/image" Target="../media/image2541.png"/><Relationship Id="rId445" Type="http://schemas.openxmlformats.org/officeDocument/2006/relationships/customXml" Target="../ink/ink2682.xml"/><Relationship Id="rId487" Type="http://schemas.openxmlformats.org/officeDocument/2006/relationships/customXml" Target="../ink/ink2703.xml"/><Relationship Id="rId291" Type="http://schemas.openxmlformats.org/officeDocument/2006/relationships/image" Target="../media/image2567.png"/><Relationship Id="rId305" Type="http://schemas.openxmlformats.org/officeDocument/2006/relationships/image" Target="../media/image2574.png"/><Relationship Id="rId347" Type="http://schemas.openxmlformats.org/officeDocument/2006/relationships/image" Target="../media/image2595.png"/><Relationship Id="rId512" Type="http://schemas.openxmlformats.org/officeDocument/2006/relationships/customXml" Target="../ink/ink2716.xml"/><Relationship Id="rId44" Type="http://schemas.openxmlformats.org/officeDocument/2006/relationships/image" Target="../media/image40.png"/><Relationship Id="rId86" Type="http://schemas.openxmlformats.org/officeDocument/2006/relationships/image" Target="../media/image2466.png"/><Relationship Id="rId151" Type="http://schemas.openxmlformats.org/officeDocument/2006/relationships/customXml" Target="../ink/ink2534.xml"/><Relationship Id="rId389" Type="http://schemas.openxmlformats.org/officeDocument/2006/relationships/image" Target="../media/image2616.png"/><Relationship Id="rId193" Type="http://schemas.openxmlformats.org/officeDocument/2006/relationships/customXml" Target="../ink/ink2555.xml"/><Relationship Id="rId207" Type="http://schemas.openxmlformats.org/officeDocument/2006/relationships/customXml" Target="../ink/ink2562.xml"/><Relationship Id="rId249" Type="http://schemas.openxmlformats.org/officeDocument/2006/relationships/image" Target="../media/image2546.png"/><Relationship Id="rId414" Type="http://schemas.openxmlformats.org/officeDocument/2006/relationships/image" Target="../media/image2628.png"/><Relationship Id="rId456" Type="http://schemas.openxmlformats.org/officeDocument/2006/relationships/image" Target="../media/image2649.png"/><Relationship Id="rId498" Type="http://schemas.openxmlformats.org/officeDocument/2006/relationships/customXml" Target="../ink/ink2709.xml"/><Relationship Id="rId13" Type="http://schemas.openxmlformats.org/officeDocument/2006/relationships/customXml" Target="../ink/ink2464.xml"/><Relationship Id="rId109" Type="http://schemas.openxmlformats.org/officeDocument/2006/relationships/customXml" Target="../ink/ink2512.xml"/><Relationship Id="rId260" Type="http://schemas.openxmlformats.org/officeDocument/2006/relationships/customXml" Target="../ink/ink2589.xml"/><Relationship Id="rId316" Type="http://schemas.openxmlformats.org/officeDocument/2006/relationships/customXml" Target="../ink/ink2617.xml"/><Relationship Id="rId55" Type="http://schemas.openxmlformats.org/officeDocument/2006/relationships/customXml" Target="../ink/ink2485.xml"/><Relationship Id="rId97" Type="http://schemas.openxmlformats.org/officeDocument/2006/relationships/customXml" Target="../ink/ink2506.xml"/><Relationship Id="rId120" Type="http://schemas.openxmlformats.org/officeDocument/2006/relationships/image" Target="../media/image2483.png"/><Relationship Id="rId358" Type="http://schemas.openxmlformats.org/officeDocument/2006/relationships/customXml" Target="../ink/ink2638.xml"/><Relationship Id="rId162" Type="http://schemas.openxmlformats.org/officeDocument/2006/relationships/image" Target="../media/image2503.png"/><Relationship Id="rId218" Type="http://schemas.openxmlformats.org/officeDocument/2006/relationships/image" Target="../media/image2531.png"/><Relationship Id="rId425" Type="http://schemas.openxmlformats.org/officeDocument/2006/relationships/customXml" Target="../ink/ink2672.xml"/><Relationship Id="rId467" Type="http://schemas.openxmlformats.org/officeDocument/2006/relationships/customXml" Target="../ink/ink2693.xml"/><Relationship Id="rId271" Type="http://schemas.openxmlformats.org/officeDocument/2006/relationships/image" Target="../media/image2557.png"/><Relationship Id="rId24" Type="http://schemas.openxmlformats.org/officeDocument/2006/relationships/image" Target="../media/image2436.png"/><Relationship Id="rId66" Type="http://schemas.openxmlformats.org/officeDocument/2006/relationships/image" Target="../media/image2456.png"/><Relationship Id="rId131" Type="http://schemas.openxmlformats.org/officeDocument/2006/relationships/customXml" Target="../ink/ink2523.xml"/><Relationship Id="rId327" Type="http://schemas.openxmlformats.org/officeDocument/2006/relationships/image" Target="../media/image2585.png"/><Relationship Id="rId369" Type="http://schemas.openxmlformats.org/officeDocument/2006/relationships/image" Target="../media/image2606.png"/><Relationship Id="rId173" Type="http://schemas.openxmlformats.org/officeDocument/2006/relationships/customXml" Target="../ink/ink2545.xml"/><Relationship Id="rId229" Type="http://schemas.openxmlformats.org/officeDocument/2006/relationships/customXml" Target="../ink/ink2573.xml"/><Relationship Id="rId380" Type="http://schemas.openxmlformats.org/officeDocument/2006/relationships/customXml" Target="../ink/ink2649.xml"/><Relationship Id="rId436" Type="http://schemas.openxmlformats.org/officeDocument/2006/relationships/image" Target="../media/image2639.png"/><Relationship Id="rId240" Type="http://schemas.openxmlformats.org/officeDocument/2006/relationships/image" Target="../media/image2542.png"/><Relationship Id="rId478" Type="http://schemas.openxmlformats.org/officeDocument/2006/relationships/image" Target="../media/image2660.png"/><Relationship Id="rId35" Type="http://schemas.openxmlformats.org/officeDocument/2006/relationships/customXml" Target="../ink/ink2475.xml"/><Relationship Id="rId77" Type="http://schemas.openxmlformats.org/officeDocument/2006/relationships/customXml" Target="../ink/ink2496.xml"/><Relationship Id="rId100" Type="http://schemas.openxmlformats.org/officeDocument/2006/relationships/image" Target="../media/image2473.png"/><Relationship Id="rId282" Type="http://schemas.openxmlformats.org/officeDocument/2006/relationships/customXml" Target="../ink/ink2600.xml"/><Relationship Id="rId338" Type="http://schemas.openxmlformats.org/officeDocument/2006/relationships/customXml" Target="../ink/ink2628.xml"/><Relationship Id="rId503" Type="http://schemas.openxmlformats.org/officeDocument/2006/relationships/image" Target="../media/image2672.png"/><Relationship Id="rId8" Type="http://schemas.openxmlformats.org/officeDocument/2006/relationships/image" Target="../media/image2428.png"/><Relationship Id="rId142" Type="http://schemas.openxmlformats.org/officeDocument/2006/relationships/customXml" Target="../ink/ink2529.xml"/><Relationship Id="rId184" Type="http://schemas.openxmlformats.org/officeDocument/2006/relationships/image" Target="../media/image2514.png"/><Relationship Id="rId391" Type="http://schemas.openxmlformats.org/officeDocument/2006/relationships/image" Target="../media/image2617.png"/><Relationship Id="rId405" Type="http://schemas.openxmlformats.org/officeDocument/2006/relationships/image" Target="../media/image2624.png"/><Relationship Id="rId447" Type="http://schemas.openxmlformats.org/officeDocument/2006/relationships/customXml" Target="../ink/ink2683.xml"/><Relationship Id="rId251" Type="http://schemas.openxmlformats.org/officeDocument/2006/relationships/image" Target="../media/image2547.png"/><Relationship Id="rId489" Type="http://schemas.openxmlformats.org/officeDocument/2006/relationships/customXml" Target="../ink/ink2704.xml"/><Relationship Id="rId46" Type="http://schemas.openxmlformats.org/officeDocument/2006/relationships/image" Target="../media/image2446.png"/><Relationship Id="rId293" Type="http://schemas.openxmlformats.org/officeDocument/2006/relationships/image" Target="../media/image2568.png"/><Relationship Id="rId307" Type="http://schemas.openxmlformats.org/officeDocument/2006/relationships/image" Target="../media/image2575.png"/><Relationship Id="rId349" Type="http://schemas.openxmlformats.org/officeDocument/2006/relationships/image" Target="../media/image2596.png"/><Relationship Id="rId514" Type="http://schemas.openxmlformats.org/officeDocument/2006/relationships/customXml" Target="../ink/ink2717.xml"/><Relationship Id="rId88" Type="http://schemas.openxmlformats.org/officeDocument/2006/relationships/image" Target="../media/image2467.png"/><Relationship Id="rId111" Type="http://schemas.openxmlformats.org/officeDocument/2006/relationships/customXml" Target="../ink/ink2513.xml"/><Relationship Id="rId153" Type="http://schemas.openxmlformats.org/officeDocument/2006/relationships/customXml" Target="../ink/ink2535.xml"/><Relationship Id="rId195" Type="http://schemas.openxmlformats.org/officeDocument/2006/relationships/customXml" Target="../ink/ink2556.xml"/><Relationship Id="rId209" Type="http://schemas.openxmlformats.org/officeDocument/2006/relationships/customXml" Target="../ink/ink2563.xml"/><Relationship Id="rId360" Type="http://schemas.openxmlformats.org/officeDocument/2006/relationships/customXml" Target="../ink/ink2639.xml"/><Relationship Id="rId416" Type="http://schemas.openxmlformats.org/officeDocument/2006/relationships/image" Target="../media/image2629.png"/><Relationship Id="rId220" Type="http://schemas.openxmlformats.org/officeDocument/2006/relationships/image" Target="../media/image2532.png"/><Relationship Id="rId458" Type="http://schemas.openxmlformats.org/officeDocument/2006/relationships/image" Target="../media/image2650.png"/><Relationship Id="rId15" Type="http://schemas.openxmlformats.org/officeDocument/2006/relationships/customXml" Target="../ink/ink2465.xml"/><Relationship Id="rId57" Type="http://schemas.openxmlformats.org/officeDocument/2006/relationships/customXml" Target="../ink/ink2486.xml"/><Relationship Id="rId262" Type="http://schemas.openxmlformats.org/officeDocument/2006/relationships/customXml" Target="../ink/ink2590.xml"/><Relationship Id="rId318" Type="http://schemas.openxmlformats.org/officeDocument/2006/relationships/customXml" Target="../ink/ink2618.xml"/><Relationship Id="rId99" Type="http://schemas.openxmlformats.org/officeDocument/2006/relationships/customXml" Target="../ink/ink2507.xml"/><Relationship Id="rId122" Type="http://schemas.openxmlformats.org/officeDocument/2006/relationships/image" Target="../media/image2484.png"/><Relationship Id="rId164" Type="http://schemas.openxmlformats.org/officeDocument/2006/relationships/image" Target="../media/image2504.png"/><Relationship Id="rId371" Type="http://schemas.openxmlformats.org/officeDocument/2006/relationships/image" Target="../media/image2607.png"/><Relationship Id="rId427" Type="http://schemas.openxmlformats.org/officeDocument/2006/relationships/customXml" Target="../ink/ink2673.xml"/><Relationship Id="rId469" Type="http://schemas.openxmlformats.org/officeDocument/2006/relationships/customXml" Target="../ink/ink2694.xml"/><Relationship Id="rId26" Type="http://schemas.openxmlformats.org/officeDocument/2006/relationships/image" Target="../media/image2437.png"/><Relationship Id="rId231" Type="http://schemas.openxmlformats.org/officeDocument/2006/relationships/customXml" Target="../ink/ink2574.xml"/><Relationship Id="rId273" Type="http://schemas.openxmlformats.org/officeDocument/2006/relationships/image" Target="../media/image2558.png"/><Relationship Id="rId329" Type="http://schemas.openxmlformats.org/officeDocument/2006/relationships/image" Target="../media/image2586.png"/><Relationship Id="rId480" Type="http://schemas.openxmlformats.org/officeDocument/2006/relationships/image" Target="../media/image2661.png"/><Relationship Id="rId68" Type="http://schemas.openxmlformats.org/officeDocument/2006/relationships/image" Target="../media/image2457.png"/><Relationship Id="rId133" Type="http://schemas.openxmlformats.org/officeDocument/2006/relationships/image" Target="../media/image2489.png"/><Relationship Id="rId175" Type="http://schemas.openxmlformats.org/officeDocument/2006/relationships/customXml" Target="../ink/ink2546.xml"/><Relationship Id="rId340" Type="http://schemas.openxmlformats.org/officeDocument/2006/relationships/customXml" Target="../ink/ink2629.xml"/><Relationship Id="rId200" Type="http://schemas.openxmlformats.org/officeDocument/2006/relationships/image" Target="../media/image2522.png"/><Relationship Id="rId382" Type="http://schemas.openxmlformats.org/officeDocument/2006/relationships/customXml" Target="../ink/ink2650.xml"/><Relationship Id="rId438" Type="http://schemas.openxmlformats.org/officeDocument/2006/relationships/image" Target="../media/image2640.png"/><Relationship Id="rId242" Type="http://schemas.openxmlformats.org/officeDocument/2006/relationships/image" Target="../media/image2543.png"/><Relationship Id="rId284" Type="http://schemas.openxmlformats.org/officeDocument/2006/relationships/customXml" Target="../ink/ink2601.xml"/><Relationship Id="rId491" Type="http://schemas.openxmlformats.org/officeDocument/2006/relationships/customXml" Target="../ink/ink2705.xml"/><Relationship Id="rId505" Type="http://schemas.openxmlformats.org/officeDocument/2006/relationships/image" Target="../media/image2673.png"/><Relationship Id="rId37" Type="http://schemas.openxmlformats.org/officeDocument/2006/relationships/customXml" Target="../ink/ink2476.xml"/><Relationship Id="rId79" Type="http://schemas.openxmlformats.org/officeDocument/2006/relationships/customXml" Target="../ink/ink2497.xml"/><Relationship Id="rId102" Type="http://schemas.openxmlformats.org/officeDocument/2006/relationships/image" Target="../media/image2474.png"/><Relationship Id="rId144" Type="http://schemas.openxmlformats.org/officeDocument/2006/relationships/customXml" Target="../ink/ink2530.xml"/><Relationship Id="rId90" Type="http://schemas.openxmlformats.org/officeDocument/2006/relationships/image" Target="../media/image2468.png"/><Relationship Id="rId186" Type="http://schemas.openxmlformats.org/officeDocument/2006/relationships/image" Target="../media/image2515.png"/><Relationship Id="rId351" Type="http://schemas.openxmlformats.org/officeDocument/2006/relationships/image" Target="../media/image2597.png"/><Relationship Id="rId393" Type="http://schemas.openxmlformats.org/officeDocument/2006/relationships/image" Target="../media/image2618.png"/><Relationship Id="rId407" Type="http://schemas.openxmlformats.org/officeDocument/2006/relationships/image" Target="../media/image2625.png"/><Relationship Id="rId449" Type="http://schemas.openxmlformats.org/officeDocument/2006/relationships/customXml" Target="../ink/ink2684.xml"/><Relationship Id="rId211" Type="http://schemas.openxmlformats.org/officeDocument/2006/relationships/customXml" Target="../ink/ink2564.xml"/><Relationship Id="rId253" Type="http://schemas.openxmlformats.org/officeDocument/2006/relationships/image" Target="../media/image2548.png"/><Relationship Id="rId295" Type="http://schemas.openxmlformats.org/officeDocument/2006/relationships/image" Target="../media/image2569.png"/><Relationship Id="rId309" Type="http://schemas.openxmlformats.org/officeDocument/2006/relationships/image" Target="../media/image2576.png"/><Relationship Id="rId460" Type="http://schemas.openxmlformats.org/officeDocument/2006/relationships/image" Target="../media/image2651.png"/><Relationship Id="rId48" Type="http://schemas.openxmlformats.org/officeDocument/2006/relationships/image" Target="../media/image2447.png"/><Relationship Id="rId113" Type="http://schemas.openxmlformats.org/officeDocument/2006/relationships/customXml" Target="../ink/ink2514.xml"/><Relationship Id="rId320" Type="http://schemas.openxmlformats.org/officeDocument/2006/relationships/customXml" Target="../ink/ink2619.xml"/><Relationship Id="rId155" Type="http://schemas.openxmlformats.org/officeDocument/2006/relationships/customXml" Target="../ink/ink2536.xml"/><Relationship Id="rId197" Type="http://schemas.openxmlformats.org/officeDocument/2006/relationships/customXml" Target="../ink/ink2557.xml"/><Relationship Id="rId362" Type="http://schemas.openxmlformats.org/officeDocument/2006/relationships/customXml" Target="../ink/ink2640.xml"/><Relationship Id="rId418" Type="http://schemas.openxmlformats.org/officeDocument/2006/relationships/image" Target="../media/image2630.png"/><Relationship Id="rId222" Type="http://schemas.openxmlformats.org/officeDocument/2006/relationships/image" Target="../media/image2533.png"/><Relationship Id="rId264" Type="http://schemas.openxmlformats.org/officeDocument/2006/relationships/customXml" Target="../ink/ink2591.xml"/><Relationship Id="rId471" Type="http://schemas.openxmlformats.org/officeDocument/2006/relationships/customXml" Target="../ink/ink2695.xml"/><Relationship Id="rId17" Type="http://schemas.openxmlformats.org/officeDocument/2006/relationships/customXml" Target="../ink/ink2466.xml"/><Relationship Id="rId59" Type="http://schemas.openxmlformats.org/officeDocument/2006/relationships/customXml" Target="../ink/ink2487.xml"/><Relationship Id="rId124" Type="http://schemas.openxmlformats.org/officeDocument/2006/relationships/image" Target="../media/image2485.png"/><Relationship Id="rId70" Type="http://schemas.openxmlformats.org/officeDocument/2006/relationships/image" Target="../media/image2458.png"/><Relationship Id="rId166" Type="http://schemas.openxmlformats.org/officeDocument/2006/relationships/image" Target="../media/image2505.png"/><Relationship Id="rId331" Type="http://schemas.openxmlformats.org/officeDocument/2006/relationships/image" Target="../media/image2587.png"/><Relationship Id="rId373" Type="http://schemas.openxmlformats.org/officeDocument/2006/relationships/image" Target="../media/image2608.png"/><Relationship Id="rId429" Type="http://schemas.openxmlformats.org/officeDocument/2006/relationships/customXml" Target="../ink/ink2674.xml"/><Relationship Id="rId1" Type="http://schemas.openxmlformats.org/officeDocument/2006/relationships/slideLayout" Target="../slideLayouts/slideLayout7.xml"/><Relationship Id="rId233" Type="http://schemas.openxmlformats.org/officeDocument/2006/relationships/customXml" Target="../ink/ink2575.xml"/><Relationship Id="rId440" Type="http://schemas.openxmlformats.org/officeDocument/2006/relationships/image" Target="../media/image2641.png"/><Relationship Id="rId28" Type="http://schemas.openxmlformats.org/officeDocument/2006/relationships/image" Target="../media/image2438.png"/><Relationship Id="rId275" Type="http://schemas.openxmlformats.org/officeDocument/2006/relationships/image" Target="../media/image2559.png"/><Relationship Id="rId300" Type="http://schemas.openxmlformats.org/officeDocument/2006/relationships/customXml" Target="../ink/ink2609.xml"/><Relationship Id="rId482" Type="http://schemas.openxmlformats.org/officeDocument/2006/relationships/image" Target="../media/image2662.png"/><Relationship Id="rId81" Type="http://schemas.openxmlformats.org/officeDocument/2006/relationships/customXml" Target="../ink/ink2498.xml"/><Relationship Id="rId135" Type="http://schemas.openxmlformats.org/officeDocument/2006/relationships/image" Target="../media/image2490.png"/><Relationship Id="rId177" Type="http://schemas.openxmlformats.org/officeDocument/2006/relationships/customXml" Target="../ink/ink2547.xml"/><Relationship Id="rId342" Type="http://schemas.openxmlformats.org/officeDocument/2006/relationships/customXml" Target="../ink/ink2630.xml"/><Relationship Id="rId384" Type="http://schemas.openxmlformats.org/officeDocument/2006/relationships/customXml" Target="../ink/ink2651.xml"/><Relationship Id="rId202" Type="http://schemas.openxmlformats.org/officeDocument/2006/relationships/image" Target="../media/image2523.png"/><Relationship Id="rId244" Type="http://schemas.openxmlformats.org/officeDocument/2006/relationships/image" Target="../media/image2544.png"/><Relationship Id="rId39" Type="http://schemas.openxmlformats.org/officeDocument/2006/relationships/customXml" Target="../ink/ink2477.xml"/><Relationship Id="rId286" Type="http://schemas.openxmlformats.org/officeDocument/2006/relationships/customXml" Target="../ink/ink2602.xml"/><Relationship Id="rId451" Type="http://schemas.openxmlformats.org/officeDocument/2006/relationships/customXml" Target="../ink/ink2685.xml"/><Relationship Id="rId493" Type="http://schemas.openxmlformats.org/officeDocument/2006/relationships/image" Target="../media/image2667.png"/><Relationship Id="rId507" Type="http://schemas.openxmlformats.org/officeDocument/2006/relationships/image" Target="../media/image2674.png"/><Relationship Id="rId50" Type="http://schemas.openxmlformats.org/officeDocument/2006/relationships/image" Target="../media/image2448.png"/><Relationship Id="rId104" Type="http://schemas.openxmlformats.org/officeDocument/2006/relationships/image" Target="../media/image2475.png"/><Relationship Id="rId146" Type="http://schemas.openxmlformats.org/officeDocument/2006/relationships/image" Target="../media/image2495.png"/><Relationship Id="rId188" Type="http://schemas.openxmlformats.org/officeDocument/2006/relationships/image" Target="../media/image2516.png"/><Relationship Id="rId311" Type="http://schemas.openxmlformats.org/officeDocument/2006/relationships/image" Target="../media/image2577.png"/><Relationship Id="rId353" Type="http://schemas.openxmlformats.org/officeDocument/2006/relationships/image" Target="../media/image2598.png"/><Relationship Id="rId395" Type="http://schemas.openxmlformats.org/officeDocument/2006/relationships/image" Target="../media/image2619.png"/><Relationship Id="rId409" Type="http://schemas.openxmlformats.org/officeDocument/2006/relationships/image" Target="../media/image2626.png"/><Relationship Id="rId92" Type="http://schemas.openxmlformats.org/officeDocument/2006/relationships/image" Target="../media/image2469.png"/><Relationship Id="rId213" Type="http://schemas.openxmlformats.org/officeDocument/2006/relationships/customXml" Target="../ink/ink2565.xml"/><Relationship Id="rId420" Type="http://schemas.openxmlformats.org/officeDocument/2006/relationships/image" Target="../media/image2631.png"/><Relationship Id="rId255" Type="http://schemas.openxmlformats.org/officeDocument/2006/relationships/image" Target="../media/image2549.png"/><Relationship Id="rId297" Type="http://schemas.openxmlformats.org/officeDocument/2006/relationships/image" Target="../media/image2570.png"/><Relationship Id="rId462" Type="http://schemas.openxmlformats.org/officeDocument/2006/relationships/image" Target="../media/image2652.png"/><Relationship Id="rId115" Type="http://schemas.openxmlformats.org/officeDocument/2006/relationships/customXml" Target="../ink/ink2515.xml"/><Relationship Id="rId157" Type="http://schemas.openxmlformats.org/officeDocument/2006/relationships/customXml" Target="../ink/ink2537.xml"/><Relationship Id="rId322" Type="http://schemas.openxmlformats.org/officeDocument/2006/relationships/customXml" Target="../ink/ink2620.xml"/><Relationship Id="rId364" Type="http://schemas.openxmlformats.org/officeDocument/2006/relationships/customXml" Target="../ink/ink2641.xml"/><Relationship Id="rId61" Type="http://schemas.openxmlformats.org/officeDocument/2006/relationships/customXml" Target="../ink/ink2488.xml"/><Relationship Id="rId199" Type="http://schemas.openxmlformats.org/officeDocument/2006/relationships/customXml" Target="../ink/ink2558.xml"/><Relationship Id="rId19" Type="http://schemas.openxmlformats.org/officeDocument/2006/relationships/customXml" Target="../ink/ink2467.xml"/><Relationship Id="rId224" Type="http://schemas.openxmlformats.org/officeDocument/2006/relationships/image" Target="../media/image2534.png"/><Relationship Id="rId266" Type="http://schemas.openxmlformats.org/officeDocument/2006/relationships/customXml" Target="../ink/ink2592.xml"/><Relationship Id="rId431" Type="http://schemas.openxmlformats.org/officeDocument/2006/relationships/customXml" Target="../ink/ink2675.xml"/><Relationship Id="rId473" Type="http://schemas.openxmlformats.org/officeDocument/2006/relationships/customXml" Target="../ink/ink2696.xml"/><Relationship Id="rId30" Type="http://schemas.openxmlformats.org/officeDocument/2006/relationships/image" Target="../media/image2439.png"/><Relationship Id="rId126" Type="http://schemas.openxmlformats.org/officeDocument/2006/relationships/image" Target="../media/image2486.png"/><Relationship Id="rId168" Type="http://schemas.openxmlformats.org/officeDocument/2006/relationships/image" Target="../media/image2506.png"/><Relationship Id="rId333" Type="http://schemas.openxmlformats.org/officeDocument/2006/relationships/image" Target="../media/image2588.png"/><Relationship Id="rId72" Type="http://schemas.openxmlformats.org/officeDocument/2006/relationships/image" Target="../media/image2459.png"/><Relationship Id="rId375" Type="http://schemas.openxmlformats.org/officeDocument/2006/relationships/image" Target="../media/image2609.png"/><Relationship Id="rId3" Type="http://schemas.openxmlformats.org/officeDocument/2006/relationships/image" Target="../media/image2425.png"/><Relationship Id="rId235" Type="http://schemas.openxmlformats.org/officeDocument/2006/relationships/customXml" Target="../ink/ink2576.xml"/><Relationship Id="rId277" Type="http://schemas.openxmlformats.org/officeDocument/2006/relationships/image" Target="../media/image2560.png"/><Relationship Id="rId400" Type="http://schemas.openxmlformats.org/officeDocument/2006/relationships/customXml" Target="../ink/ink2659.xml"/><Relationship Id="rId442" Type="http://schemas.openxmlformats.org/officeDocument/2006/relationships/image" Target="../media/image2642.png"/><Relationship Id="rId484" Type="http://schemas.openxmlformats.org/officeDocument/2006/relationships/image" Target="../media/image2663.png"/><Relationship Id="rId137" Type="http://schemas.openxmlformats.org/officeDocument/2006/relationships/image" Target="../media/image2491.png"/><Relationship Id="rId302" Type="http://schemas.openxmlformats.org/officeDocument/2006/relationships/customXml" Target="../ink/ink2610.xml"/><Relationship Id="rId344" Type="http://schemas.openxmlformats.org/officeDocument/2006/relationships/customXml" Target="../ink/ink2631.xml"/><Relationship Id="rId41" Type="http://schemas.openxmlformats.org/officeDocument/2006/relationships/customXml" Target="../ink/ink2478.xml"/><Relationship Id="rId83" Type="http://schemas.openxmlformats.org/officeDocument/2006/relationships/customXml" Target="../ink/ink2499.xml"/><Relationship Id="rId179" Type="http://schemas.openxmlformats.org/officeDocument/2006/relationships/customXml" Target="../ink/ink2548.xml"/><Relationship Id="rId386" Type="http://schemas.openxmlformats.org/officeDocument/2006/relationships/customXml" Target="../ink/ink2652.xml"/><Relationship Id="rId190" Type="http://schemas.openxmlformats.org/officeDocument/2006/relationships/image" Target="../media/image2517.png"/><Relationship Id="rId204" Type="http://schemas.openxmlformats.org/officeDocument/2006/relationships/image" Target="../media/image2524.png"/><Relationship Id="rId246" Type="http://schemas.openxmlformats.org/officeDocument/2006/relationships/image" Target="../media/image2545.png"/><Relationship Id="rId288" Type="http://schemas.openxmlformats.org/officeDocument/2006/relationships/customXml" Target="../ink/ink2603.xml"/><Relationship Id="rId411" Type="http://schemas.openxmlformats.org/officeDocument/2006/relationships/image" Target="../media/image2627.png"/><Relationship Id="rId453" Type="http://schemas.openxmlformats.org/officeDocument/2006/relationships/customXml" Target="../ink/ink2686.xml"/><Relationship Id="rId509" Type="http://schemas.openxmlformats.org/officeDocument/2006/relationships/image" Target="../media/image2675.png"/><Relationship Id="rId106" Type="http://schemas.openxmlformats.org/officeDocument/2006/relationships/image" Target="../media/image2476.png"/><Relationship Id="rId313" Type="http://schemas.openxmlformats.org/officeDocument/2006/relationships/image" Target="../media/image2578.png"/><Relationship Id="rId495" Type="http://schemas.openxmlformats.org/officeDocument/2006/relationships/image" Target="../media/image2668.png"/><Relationship Id="rId10" Type="http://schemas.openxmlformats.org/officeDocument/2006/relationships/image" Target="../media/image2429.png"/><Relationship Id="rId52" Type="http://schemas.openxmlformats.org/officeDocument/2006/relationships/image" Target="../media/image2449.png"/><Relationship Id="rId94" Type="http://schemas.openxmlformats.org/officeDocument/2006/relationships/image" Target="../media/image2470.png"/><Relationship Id="rId148" Type="http://schemas.openxmlformats.org/officeDocument/2006/relationships/image" Target="../media/image2496.png"/><Relationship Id="rId355" Type="http://schemas.openxmlformats.org/officeDocument/2006/relationships/image" Target="../media/image2599.png"/><Relationship Id="rId397" Type="http://schemas.openxmlformats.org/officeDocument/2006/relationships/image" Target="../media/image2620.png"/><Relationship Id="rId215" Type="http://schemas.openxmlformats.org/officeDocument/2006/relationships/customXml" Target="../ink/ink2566.xml"/><Relationship Id="rId257" Type="http://schemas.openxmlformats.org/officeDocument/2006/relationships/image" Target="../media/image2550.png"/><Relationship Id="rId422" Type="http://schemas.openxmlformats.org/officeDocument/2006/relationships/image" Target="../media/image2632.png"/><Relationship Id="rId464" Type="http://schemas.openxmlformats.org/officeDocument/2006/relationships/image" Target="../media/image2653.png"/><Relationship Id="rId299" Type="http://schemas.openxmlformats.org/officeDocument/2006/relationships/image" Target="../media/image2571.png"/></Relationships>
</file>

<file path=ppt/slides/_rels/slide35.xml.rels><?xml version="1.0" encoding="UTF-8" standalone="yes"?>
<Relationships xmlns="http://schemas.openxmlformats.org/package/2006/relationships"><Relationship Id="rId8" Type="http://schemas.openxmlformats.org/officeDocument/2006/relationships/image" Target="../media/image2681.png"/><Relationship Id="rId3" Type="http://schemas.openxmlformats.org/officeDocument/2006/relationships/customXml" Target="../ink/ink2718.xml"/><Relationship Id="rId7" Type="http://schemas.openxmlformats.org/officeDocument/2006/relationships/customXml" Target="../ink/ink2720.xml"/><Relationship Id="rId12" Type="http://schemas.openxmlformats.org/officeDocument/2006/relationships/image" Target="../media/image26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680.png"/><Relationship Id="rId11" Type="http://schemas.openxmlformats.org/officeDocument/2006/relationships/customXml" Target="../ink/ink2722.xml"/><Relationship Id="rId5" Type="http://schemas.openxmlformats.org/officeDocument/2006/relationships/customXml" Target="../ink/ink2719.xml"/><Relationship Id="rId10" Type="http://schemas.openxmlformats.org/officeDocument/2006/relationships/image" Target="../media/image2682.png"/><Relationship Id="rId4" Type="http://schemas.openxmlformats.org/officeDocument/2006/relationships/image" Target="../media/image2679.png"/><Relationship Id="rId9" Type="http://schemas.openxmlformats.org/officeDocument/2006/relationships/customXml" Target="../ink/ink2721.xml"/></Relationships>
</file>

<file path=ppt/slides/_rels/slide36.xml.rels><?xml version="1.0" encoding="UTF-8" standalone="yes"?>
<Relationships xmlns="http://schemas.openxmlformats.org/package/2006/relationships"><Relationship Id="rId117" Type="http://schemas.openxmlformats.org/officeDocument/2006/relationships/customXml" Target="../ink/ink2780.xml"/><Relationship Id="rId299" Type="http://schemas.openxmlformats.org/officeDocument/2006/relationships/customXml" Target="../ink/ink2873.xml"/><Relationship Id="rId21" Type="http://schemas.openxmlformats.org/officeDocument/2006/relationships/customXml" Target="../ink/ink2732.xml"/><Relationship Id="rId63" Type="http://schemas.openxmlformats.org/officeDocument/2006/relationships/customXml" Target="../ink/ink2753.xml"/><Relationship Id="rId159" Type="http://schemas.openxmlformats.org/officeDocument/2006/relationships/image" Target="../media/image2763.png"/><Relationship Id="rId170" Type="http://schemas.openxmlformats.org/officeDocument/2006/relationships/customXml" Target="../ink/ink2807.xml"/><Relationship Id="rId226" Type="http://schemas.openxmlformats.org/officeDocument/2006/relationships/image" Target="../media/image2797.png"/><Relationship Id="rId268" Type="http://schemas.openxmlformats.org/officeDocument/2006/relationships/customXml" Target="../ink/ink2857.xml"/><Relationship Id="rId32" Type="http://schemas.openxmlformats.org/officeDocument/2006/relationships/image" Target="../media/image2698.png"/><Relationship Id="rId74" Type="http://schemas.openxmlformats.org/officeDocument/2006/relationships/image" Target="../media/image2719.png"/><Relationship Id="rId128" Type="http://schemas.openxmlformats.org/officeDocument/2006/relationships/customXml" Target="../ink/ink2786.xml"/><Relationship Id="rId5" Type="http://schemas.openxmlformats.org/officeDocument/2006/relationships/customXml" Target="../ink/ink2724.xml"/><Relationship Id="rId181" Type="http://schemas.openxmlformats.org/officeDocument/2006/relationships/image" Target="../media/image2775.png"/><Relationship Id="rId237" Type="http://schemas.openxmlformats.org/officeDocument/2006/relationships/customXml" Target="../ink/ink2841.xml"/><Relationship Id="rId279" Type="http://schemas.openxmlformats.org/officeDocument/2006/relationships/image" Target="../media/image2823.png"/><Relationship Id="rId43" Type="http://schemas.openxmlformats.org/officeDocument/2006/relationships/customXml" Target="../ink/ink2743.xml"/><Relationship Id="rId139" Type="http://schemas.openxmlformats.org/officeDocument/2006/relationships/image" Target="../media/image2752.png"/><Relationship Id="rId290" Type="http://schemas.openxmlformats.org/officeDocument/2006/relationships/image" Target="../media/image2828.png"/><Relationship Id="rId304" Type="http://schemas.openxmlformats.org/officeDocument/2006/relationships/image" Target="../media/image2835.png"/><Relationship Id="rId85" Type="http://schemas.openxmlformats.org/officeDocument/2006/relationships/customXml" Target="../ink/ink2764.xml"/><Relationship Id="rId150" Type="http://schemas.openxmlformats.org/officeDocument/2006/relationships/customXml" Target="../ink/ink2797.xml"/><Relationship Id="rId192" Type="http://schemas.openxmlformats.org/officeDocument/2006/relationships/customXml" Target="../ink/ink2818.xml"/><Relationship Id="rId206" Type="http://schemas.openxmlformats.org/officeDocument/2006/relationships/customXml" Target="../ink/ink2825.xml"/><Relationship Id="rId248" Type="http://schemas.openxmlformats.org/officeDocument/2006/relationships/image" Target="../media/image2808.png"/><Relationship Id="rId12" Type="http://schemas.openxmlformats.org/officeDocument/2006/relationships/image" Target="../media/image2688.png"/><Relationship Id="rId108" Type="http://schemas.openxmlformats.org/officeDocument/2006/relationships/image" Target="../media/image2735.png"/><Relationship Id="rId315" Type="http://schemas.openxmlformats.org/officeDocument/2006/relationships/customXml" Target="../ink/ink2881.xml"/><Relationship Id="rId54" Type="http://schemas.openxmlformats.org/officeDocument/2006/relationships/image" Target="../media/image2709.png"/><Relationship Id="rId96" Type="http://schemas.openxmlformats.org/officeDocument/2006/relationships/image" Target="../media/image2729.png"/><Relationship Id="rId161" Type="http://schemas.openxmlformats.org/officeDocument/2006/relationships/image" Target="../media/image2764.png"/><Relationship Id="rId217" Type="http://schemas.openxmlformats.org/officeDocument/2006/relationships/customXml" Target="../ink/ink2831.xml"/><Relationship Id="rId259" Type="http://schemas.openxmlformats.org/officeDocument/2006/relationships/image" Target="../media/image2813.png"/><Relationship Id="rId23" Type="http://schemas.openxmlformats.org/officeDocument/2006/relationships/customXml" Target="../ink/ink2733.xml"/><Relationship Id="rId119" Type="http://schemas.openxmlformats.org/officeDocument/2006/relationships/image" Target="../media/image2741.png"/><Relationship Id="rId270" Type="http://schemas.openxmlformats.org/officeDocument/2006/relationships/customXml" Target="../ink/ink2858.xml"/><Relationship Id="rId65" Type="http://schemas.openxmlformats.org/officeDocument/2006/relationships/customXml" Target="../ink/ink2754.xml"/><Relationship Id="rId130" Type="http://schemas.openxmlformats.org/officeDocument/2006/relationships/customXml" Target="../ink/ink2787.xml"/><Relationship Id="rId172" Type="http://schemas.openxmlformats.org/officeDocument/2006/relationships/customXml" Target="../ink/ink2808.xml"/><Relationship Id="rId193" Type="http://schemas.openxmlformats.org/officeDocument/2006/relationships/image" Target="../media/image2782.png"/><Relationship Id="rId207" Type="http://schemas.openxmlformats.org/officeDocument/2006/relationships/image" Target="../media/image2788.png"/><Relationship Id="rId228" Type="http://schemas.openxmlformats.org/officeDocument/2006/relationships/image" Target="../media/image2798.png"/><Relationship Id="rId249" Type="http://schemas.openxmlformats.org/officeDocument/2006/relationships/customXml" Target="../ink/ink2847.xml"/><Relationship Id="rId13" Type="http://schemas.openxmlformats.org/officeDocument/2006/relationships/customXml" Target="../ink/ink2728.xml"/><Relationship Id="rId109" Type="http://schemas.openxmlformats.org/officeDocument/2006/relationships/customXml" Target="../ink/ink2776.xml"/><Relationship Id="rId260" Type="http://schemas.openxmlformats.org/officeDocument/2006/relationships/customXml" Target="../ink/ink2853.xml"/><Relationship Id="rId281" Type="http://schemas.openxmlformats.org/officeDocument/2006/relationships/image" Target="../media/image2824.png"/><Relationship Id="rId316" Type="http://schemas.openxmlformats.org/officeDocument/2006/relationships/image" Target="../media/image2841.png"/><Relationship Id="rId34" Type="http://schemas.openxmlformats.org/officeDocument/2006/relationships/image" Target="../media/image2699.png"/><Relationship Id="rId55" Type="http://schemas.openxmlformats.org/officeDocument/2006/relationships/customXml" Target="../ink/ink2749.xml"/><Relationship Id="rId76" Type="http://schemas.openxmlformats.org/officeDocument/2006/relationships/image" Target="../media/image2720.png"/><Relationship Id="rId97" Type="http://schemas.openxmlformats.org/officeDocument/2006/relationships/customXml" Target="../ink/ink2770.xml"/><Relationship Id="rId120" Type="http://schemas.openxmlformats.org/officeDocument/2006/relationships/customXml" Target="../ink/ink2782.xml"/><Relationship Id="rId141" Type="http://schemas.openxmlformats.org/officeDocument/2006/relationships/image" Target="../media/image2753.png"/><Relationship Id="rId7" Type="http://schemas.openxmlformats.org/officeDocument/2006/relationships/customXml" Target="../ink/ink2725.xml"/><Relationship Id="rId162" Type="http://schemas.openxmlformats.org/officeDocument/2006/relationships/customXml" Target="../ink/ink2803.xml"/><Relationship Id="rId183" Type="http://schemas.openxmlformats.org/officeDocument/2006/relationships/image" Target="../media/image2776.png"/><Relationship Id="rId218" Type="http://schemas.openxmlformats.org/officeDocument/2006/relationships/image" Target="../media/image2793.png"/><Relationship Id="rId239" Type="http://schemas.openxmlformats.org/officeDocument/2006/relationships/customXml" Target="../ink/ink2842.xml"/><Relationship Id="rId250" Type="http://schemas.openxmlformats.org/officeDocument/2006/relationships/customXml" Target="../ink/ink2848.xml"/><Relationship Id="rId271" Type="http://schemas.openxmlformats.org/officeDocument/2006/relationships/image" Target="../media/image2819.png"/><Relationship Id="rId292" Type="http://schemas.openxmlformats.org/officeDocument/2006/relationships/image" Target="../media/image2829.png"/><Relationship Id="rId306" Type="http://schemas.openxmlformats.org/officeDocument/2006/relationships/image" Target="../media/image2836.png"/><Relationship Id="rId24" Type="http://schemas.openxmlformats.org/officeDocument/2006/relationships/image" Target="../media/image2694.png"/><Relationship Id="rId45" Type="http://schemas.openxmlformats.org/officeDocument/2006/relationships/customXml" Target="../ink/ink2744.xml"/><Relationship Id="rId66" Type="http://schemas.openxmlformats.org/officeDocument/2006/relationships/image" Target="../media/image2715.png"/><Relationship Id="rId87" Type="http://schemas.openxmlformats.org/officeDocument/2006/relationships/customXml" Target="../ink/ink2765.xml"/><Relationship Id="rId110" Type="http://schemas.openxmlformats.org/officeDocument/2006/relationships/image" Target="../media/image2736.png"/><Relationship Id="rId131" Type="http://schemas.openxmlformats.org/officeDocument/2006/relationships/image" Target="../media/image2747.png"/><Relationship Id="rId152" Type="http://schemas.openxmlformats.org/officeDocument/2006/relationships/customXml" Target="../ink/ink2798.xml"/><Relationship Id="rId173" Type="http://schemas.openxmlformats.org/officeDocument/2006/relationships/image" Target="../media/image2771.png"/><Relationship Id="rId194" Type="http://schemas.openxmlformats.org/officeDocument/2006/relationships/customXml" Target="../ink/ink2819.xml"/><Relationship Id="rId208" Type="http://schemas.openxmlformats.org/officeDocument/2006/relationships/customXml" Target="../ink/ink2826.xml"/><Relationship Id="rId229" Type="http://schemas.openxmlformats.org/officeDocument/2006/relationships/customXml" Target="../ink/ink2837.xml"/><Relationship Id="rId240" Type="http://schemas.openxmlformats.org/officeDocument/2006/relationships/image" Target="../media/image2804.png"/><Relationship Id="rId261" Type="http://schemas.openxmlformats.org/officeDocument/2006/relationships/image" Target="../media/image2814.png"/><Relationship Id="rId14" Type="http://schemas.openxmlformats.org/officeDocument/2006/relationships/image" Target="../media/image2689.png"/><Relationship Id="rId35" Type="http://schemas.openxmlformats.org/officeDocument/2006/relationships/customXml" Target="../ink/ink2739.xml"/><Relationship Id="rId56" Type="http://schemas.openxmlformats.org/officeDocument/2006/relationships/image" Target="../media/image2710.png"/><Relationship Id="rId77" Type="http://schemas.openxmlformats.org/officeDocument/2006/relationships/customXml" Target="../ink/ink2760.xml"/><Relationship Id="rId100" Type="http://schemas.openxmlformats.org/officeDocument/2006/relationships/image" Target="../media/image2731.png"/><Relationship Id="rId282" Type="http://schemas.openxmlformats.org/officeDocument/2006/relationships/customXml" Target="../ink/ink2864.xml"/><Relationship Id="rId8" Type="http://schemas.openxmlformats.org/officeDocument/2006/relationships/image" Target="../media/image2686.png"/><Relationship Id="rId98" Type="http://schemas.openxmlformats.org/officeDocument/2006/relationships/image" Target="../media/image2730.png"/><Relationship Id="rId121" Type="http://schemas.openxmlformats.org/officeDocument/2006/relationships/image" Target="../media/image2742.png"/><Relationship Id="rId142" Type="http://schemas.openxmlformats.org/officeDocument/2006/relationships/customXml" Target="../ink/ink2793.xml"/><Relationship Id="rId163" Type="http://schemas.openxmlformats.org/officeDocument/2006/relationships/image" Target="../media/image2765.png"/><Relationship Id="rId184" Type="http://schemas.openxmlformats.org/officeDocument/2006/relationships/customXml" Target="../ink/ink2814.xml"/><Relationship Id="rId219" Type="http://schemas.openxmlformats.org/officeDocument/2006/relationships/customXml" Target="../ink/ink2832.xml"/><Relationship Id="rId230" Type="http://schemas.openxmlformats.org/officeDocument/2006/relationships/image" Target="../media/image2799.png"/><Relationship Id="rId251" Type="http://schemas.openxmlformats.org/officeDocument/2006/relationships/image" Target="../media/image2809.png"/><Relationship Id="rId25" Type="http://schemas.openxmlformats.org/officeDocument/2006/relationships/customXml" Target="../ink/ink2734.xml"/><Relationship Id="rId46" Type="http://schemas.openxmlformats.org/officeDocument/2006/relationships/image" Target="../media/image2705.png"/><Relationship Id="rId67" Type="http://schemas.openxmlformats.org/officeDocument/2006/relationships/customXml" Target="../ink/ink2755.xml"/><Relationship Id="rId272" Type="http://schemas.openxmlformats.org/officeDocument/2006/relationships/customXml" Target="../ink/ink2859.xml"/><Relationship Id="rId293" Type="http://schemas.openxmlformats.org/officeDocument/2006/relationships/customXml" Target="../ink/ink2870.xml"/><Relationship Id="rId307" Type="http://schemas.openxmlformats.org/officeDocument/2006/relationships/customXml" Target="../ink/ink2877.xml"/><Relationship Id="rId88" Type="http://schemas.openxmlformats.org/officeDocument/2006/relationships/image" Target="../media/image2725.png"/><Relationship Id="rId111" Type="http://schemas.openxmlformats.org/officeDocument/2006/relationships/customXml" Target="../ink/ink2777.xml"/><Relationship Id="rId132" Type="http://schemas.openxmlformats.org/officeDocument/2006/relationships/customXml" Target="../ink/ink2788.xml"/><Relationship Id="rId153" Type="http://schemas.openxmlformats.org/officeDocument/2006/relationships/image" Target="../media/image2759.png"/><Relationship Id="rId174" Type="http://schemas.openxmlformats.org/officeDocument/2006/relationships/customXml" Target="../ink/ink2809.xml"/><Relationship Id="rId195" Type="http://schemas.openxmlformats.org/officeDocument/2006/relationships/image" Target="../media/image2783.png"/><Relationship Id="rId209" Type="http://schemas.openxmlformats.org/officeDocument/2006/relationships/image" Target="../media/image2789.png"/><Relationship Id="rId220" Type="http://schemas.openxmlformats.org/officeDocument/2006/relationships/image" Target="../media/image2794.png"/><Relationship Id="rId241" Type="http://schemas.openxmlformats.org/officeDocument/2006/relationships/customXml" Target="../ink/ink2843.xml"/><Relationship Id="rId15" Type="http://schemas.openxmlformats.org/officeDocument/2006/relationships/customXml" Target="../ink/ink2729.xml"/><Relationship Id="rId36" Type="http://schemas.openxmlformats.org/officeDocument/2006/relationships/image" Target="../media/image2700.png"/><Relationship Id="rId57" Type="http://schemas.openxmlformats.org/officeDocument/2006/relationships/customXml" Target="../ink/ink2750.xml"/><Relationship Id="rId262" Type="http://schemas.openxmlformats.org/officeDocument/2006/relationships/customXml" Target="../ink/ink2854.xml"/><Relationship Id="rId283" Type="http://schemas.openxmlformats.org/officeDocument/2006/relationships/image" Target="../media/image2825.png"/><Relationship Id="rId78" Type="http://schemas.openxmlformats.org/officeDocument/2006/relationships/image" Target="../media/image2721.png"/><Relationship Id="rId99" Type="http://schemas.openxmlformats.org/officeDocument/2006/relationships/customXml" Target="../ink/ink2771.xml"/><Relationship Id="rId101" Type="http://schemas.openxmlformats.org/officeDocument/2006/relationships/customXml" Target="../ink/ink2772.xml"/><Relationship Id="rId122" Type="http://schemas.openxmlformats.org/officeDocument/2006/relationships/customXml" Target="../ink/ink2783.xml"/><Relationship Id="rId143" Type="http://schemas.openxmlformats.org/officeDocument/2006/relationships/image" Target="../media/image2754.png"/><Relationship Id="rId164" Type="http://schemas.openxmlformats.org/officeDocument/2006/relationships/customXml" Target="../ink/ink2804.xml"/><Relationship Id="rId185" Type="http://schemas.openxmlformats.org/officeDocument/2006/relationships/image" Target="../media/image2777.png"/><Relationship Id="rId9" Type="http://schemas.openxmlformats.org/officeDocument/2006/relationships/customXml" Target="../ink/ink2726.xml"/><Relationship Id="rId210" Type="http://schemas.openxmlformats.org/officeDocument/2006/relationships/customXml" Target="../ink/ink2827.xml"/><Relationship Id="rId26" Type="http://schemas.openxmlformats.org/officeDocument/2006/relationships/image" Target="../media/image2695.png"/><Relationship Id="rId231" Type="http://schemas.openxmlformats.org/officeDocument/2006/relationships/customXml" Target="../ink/ink2838.xml"/><Relationship Id="rId252" Type="http://schemas.openxmlformats.org/officeDocument/2006/relationships/customXml" Target="../ink/ink2849.xml"/><Relationship Id="rId273" Type="http://schemas.openxmlformats.org/officeDocument/2006/relationships/image" Target="../media/image2820.png"/><Relationship Id="rId294" Type="http://schemas.openxmlformats.org/officeDocument/2006/relationships/image" Target="../media/image2830.png"/><Relationship Id="rId308" Type="http://schemas.openxmlformats.org/officeDocument/2006/relationships/image" Target="../media/image2837.png"/><Relationship Id="rId47" Type="http://schemas.openxmlformats.org/officeDocument/2006/relationships/customXml" Target="../ink/ink2745.xml"/><Relationship Id="rId68" Type="http://schemas.openxmlformats.org/officeDocument/2006/relationships/image" Target="../media/image2716.png"/><Relationship Id="rId89" Type="http://schemas.openxmlformats.org/officeDocument/2006/relationships/customXml" Target="../ink/ink2766.xml"/><Relationship Id="rId112" Type="http://schemas.openxmlformats.org/officeDocument/2006/relationships/image" Target="../media/image2737.png"/><Relationship Id="rId133" Type="http://schemas.openxmlformats.org/officeDocument/2006/relationships/image" Target="../media/image2748.png"/><Relationship Id="rId154" Type="http://schemas.openxmlformats.org/officeDocument/2006/relationships/customXml" Target="../ink/ink2799.xml"/><Relationship Id="rId175" Type="http://schemas.openxmlformats.org/officeDocument/2006/relationships/image" Target="../media/image2772.png"/><Relationship Id="rId196" Type="http://schemas.openxmlformats.org/officeDocument/2006/relationships/customXml" Target="../ink/ink2820.xml"/><Relationship Id="rId200" Type="http://schemas.openxmlformats.org/officeDocument/2006/relationships/customXml" Target="../ink/ink2822.xml"/><Relationship Id="rId16" Type="http://schemas.openxmlformats.org/officeDocument/2006/relationships/image" Target="../media/image2690.png"/><Relationship Id="rId221" Type="http://schemas.openxmlformats.org/officeDocument/2006/relationships/customXml" Target="../ink/ink2833.xml"/><Relationship Id="rId242" Type="http://schemas.openxmlformats.org/officeDocument/2006/relationships/image" Target="../media/image2805.png"/><Relationship Id="rId263" Type="http://schemas.openxmlformats.org/officeDocument/2006/relationships/image" Target="../media/image2815.png"/><Relationship Id="rId284" Type="http://schemas.openxmlformats.org/officeDocument/2006/relationships/customXml" Target="../ink/ink2865.xml"/><Relationship Id="rId37" Type="http://schemas.openxmlformats.org/officeDocument/2006/relationships/customXml" Target="../ink/ink2740.xml"/><Relationship Id="rId58" Type="http://schemas.openxmlformats.org/officeDocument/2006/relationships/image" Target="../media/image2711.png"/><Relationship Id="rId79" Type="http://schemas.openxmlformats.org/officeDocument/2006/relationships/customXml" Target="../ink/ink2761.xml"/><Relationship Id="rId102" Type="http://schemas.openxmlformats.org/officeDocument/2006/relationships/image" Target="../media/image2732.png"/><Relationship Id="rId123" Type="http://schemas.openxmlformats.org/officeDocument/2006/relationships/image" Target="../media/image2743.png"/><Relationship Id="rId144" Type="http://schemas.openxmlformats.org/officeDocument/2006/relationships/customXml" Target="../ink/ink2794.xml"/><Relationship Id="rId90" Type="http://schemas.openxmlformats.org/officeDocument/2006/relationships/image" Target="../media/image2726.png"/><Relationship Id="rId165" Type="http://schemas.openxmlformats.org/officeDocument/2006/relationships/image" Target="../media/image2766.png"/><Relationship Id="rId186" Type="http://schemas.openxmlformats.org/officeDocument/2006/relationships/customXml" Target="../ink/ink2815.xml"/><Relationship Id="rId211" Type="http://schemas.openxmlformats.org/officeDocument/2006/relationships/image" Target="../media/image2790.png"/><Relationship Id="rId232" Type="http://schemas.openxmlformats.org/officeDocument/2006/relationships/image" Target="../media/image2800.png"/><Relationship Id="rId253" Type="http://schemas.openxmlformats.org/officeDocument/2006/relationships/image" Target="../media/image2810.png"/><Relationship Id="rId274" Type="http://schemas.openxmlformats.org/officeDocument/2006/relationships/customXml" Target="../ink/ink2860.xml"/><Relationship Id="rId295" Type="http://schemas.openxmlformats.org/officeDocument/2006/relationships/customXml" Target="../ink/ink2871.xml"/><Relationship Id="rId309" Type="http://schemas.openxmlformats.org/officeDocument/2006/relationships/customXml" Target="../ink/ink2878.xml"/><Relationship Id="rId27" Type="http://schemas.openxmlformats.org/officeDocument/2006/relationships/customXml" Target="../ink/ink2735.xml"/><Relationship Id="rId48" Type="http://schemas.openxmlformats.org/officeDocument/2006/relationships/image" Target="../media/image2706.png"/><Relationship Id="rId69" Type="http://schemas.openxmlformats.org/officeDocument/2006/relationships/customXml" Target="../ink/ink2756.xml"/><Relationship Id="rId113" Type="http://schemas.openxmlformats.org/officeDocument/2006/relationships/customXml" Target="../ink/ink2778.xml"/><Relationship Id="rId134" Type="http://schemas.openxmlformats.org/officeDocument/2006/relationships/customXml" Target="../ink/ink2789.xml"/><Relationship Id="rId80" Type="http://schemas.openxmlformats.org/officeDocument/2006/relationships/image" Target="../media/image2722.png"/><Relationship Id="rId155" Type="http://schemas.openxmlformats.org/officeDocument/2006/relationships/image" Target="../media/image2761.png"/><Relationship Id="rId176" Type="http://schemas.openxmlformats.org/officeDocument/2006/relationships/customXml" Target="../ink/ink2810.xml"/><Relationship Id="rId197" Type="http://schemas.openxmlformats.org/officeDocument/2006/relationships/image" Target="../media/image2784.png"/><Relationship Id="rId201" Type="http://schemas.openxmlformats.org/officeDocument/2006/relationships/image" Target="../media/image2786.png"/><Relationship Id="rId222" Type="http://schemas.openxmlformats.org/officeDocument/2006/relationships/image" Target="../media/image2795.png"/><Relationship Id="rId243" Type="http://schemas.openxmlformats.org/officeDocument/2006/relationships/customXml" Target="../ink/ink2844.xml"/><Relationship Id="rId264" Type="http://schemas.openxmlformats.org/officeDocument/2006/relationships/customXml" Target="../ink/ink2855.xml"/><Relationship Id="rId285" Type="http://schemas.openxmlformats.org/officeDocument/2006/relationships/image" Target="../media/image2826.png"/><Relationship Id="rId17" Type="http://schemas.openxmlformats.org/officeDocument/2006/relationships/customXml" Target="../ink/ink2730.xml"/><Relationship Id="rId38" Type="http://schemas.openxmlformats.org/officeDocument/2006/relationships/image" Target="../media/image2701.png"/><Relationship Id="rId59" Type="http://schemas.openxmlformats.org/officeDocument/2006/relationships/customXml" Target="../ink/ink2751.xml"/><Relationship Id="rId103" Type="http://schemas.openxmlformats.org/officeDocument/2006/relationships/customXml" Target="../ink/ink2773.xml"/><Relationship Id="rId124" Type="http://schemas.openxmlformats.org/officeDocument/2006/relationships/customXml" Target="../ink/ink2784.xml"/><Relationship Id="rId310" Type="http://schemas.openxmlformats.org/officeDocument/2006/relationships/image" Target="../media/image2838.png"/><Relationship Id="rId70" Type="http://schemas.openxmlformats.org/officeDocument/2006/relationships/image" Target="../media/image2717.png"/><Relationship Id="rId91" Type="http://schemas.openxmlformats.org/officeDocument/2006/relationships/customXml" Target="../ink/ink2767.xml"/><Relationship Id="rId145" Type="http://schemas.openxmlformats.org/officeDocument/2006/relationships/image" Target="../media/image2755.png"/><Relationship Id="rId166" Type="http://schemas.openxmlformats.org/officeDocument/2006/relationships/customXml" Target="../ink/ink2805.xml"/><Relationship Id="rId187" Type="http://schemas.openxmlformats.org/officeDocument/2006/relationships/image" Target="../media/image2778.png"/><Relationship Id="rId1" Type="http://schemas.openxmlformats.org/officeDocument/2006/relationships/slideLayout" Target="../slideLayouts/slideLayout7.xml"/><Relationship Id="rId212" Type="http://schemas.openxmlformats.org/officeDocument/2006/relationships/customXml" Target="../ink/ink2828.xml"/><Relationship Id="rId233" Type="http://schemas.openxmlformats.org/officeDocument/2006/relationships/customXml" Target="../ink/ink2839.xml"/><Relationship Id="rId254" Type="http://schemas.openxmlformats.org/officeDocument/2006/relationships/customXml" Target="../ink/ink2850.xml"/><Relationship Id="rId28" Type="http://schemas.openxmlformats.org/officeDocument/2006/relationships/image" Target="../media/image2696.png"/><Relationship Id="rId49" Type="http://schemas.openxmlformats.org/officeDocument/2006/relationships/customXml" Target="../ink/ink2746.xml"/><Relationship Id="rId114" Type="http://schemas.openxmlformats.org/officeDocument/2006/relationships/image" Target="../media/image2738.png"/><Relationship Id="rId275" Type="http://schemas.openxmlformats.org/officeDocument/2006/relationships/image" Target="../media/image2821.png"/><Relationship Id="rId296" Type="http://schemas.openxmlformats.org/officeDocument/2006/relationships/image" Target="../media/image2831.png"/><Relationship Id="rId300" Type="http://schemas.openxmlformats.org/officeDocument/2006/relationships/image" Target="../media/image2833.png"/><Relationship Id="rId60" Type="http://schemas.openxmlformats.org/officeDocument/2006/relationships/image" Target="../media/image2712.png"/><Relationship Id="rId81" Type="http://schemas.openxmlformats.org/officeDocument/2006/relationships/customXml" Target="../ink/ink2762.xml"/><Relationship Id="rId135" Type="http://schemas.openxmlformats.org/officeDocument/2006/relationships/image" Target="../media/image2749.png"/><Relationship Id="rId156" Type="http://schemas.openxmlformats.org/officeDocument/2006/relationships/customXml" Target="../ink/ink2800.xml"/><Relationship Id="rId177" Type="http://schemas.openxmlformats.org/officeDocument/2006/relationships/image" Target="../media/image2773.png"/><Relationship Id="rId198" Type="http://schemas.openxmlformats.org/officeDocument/2006/relationships/customXml" Target="../ink/ink2821.xml"/><Relationship Id="rId202" Type="http://schemas.openxmlformats.org/officeDocument/2006/relationships/customXml" Target="../ink/ink2823.xml"/><Relationship Id="rId223" Type="http://schemas.openxmlformats.org/officeDocument/2006/relationships/customXml" Target="../ink/ink2834.xml"/><Relationship Id="rId244" Type="http://schemas.openxmlformats.org/officeDocument/2006/relationships/image" Target="../media/image2806.png"/><Relationship Id="rId18" Type="http://schemas.openxmlformats.org/officeDocument/2006/relationships/image" Target="../media/image2691.png"/><Relationship Id="rId39" Type="http://schemas.openxmlformats.org/officeDocument/2006/relationships/customXml" Target="../ink/ink2741.xml"/><Relationship Id="rId265" Type="http://schemas.openxmlformats.org/officeDocument/2006/relationships/image" Target="../media/image2816.png"/><Relationship Id="rId286" Type="http://schemas.openxmlformats.org/officeDocument/2006/relationships/customXml" Target="../ink/ink2866.xml"/><Relationship Id="rId50" Type="http://schemas.openxmlformats.org/officeDocument/2006/relationships/image" Target="../media/image2707.png"/><Relationship Id="rId104" Type="http://schemas.openxmlformats.org/officeDocument/2006/relationships/image" Target="../media/image2733.png"/><Relationship Id="rId125" Type="http://schemas.openxmlformats.org/officeDocument/2006/relationships/image" Target="../media/image2744.png"/><Relationship Id="rId146" Type="http://schemas.openxmlformats.org/officeDocument/2006/relationships/customXml" Target="../ink/ink2795.xml"/><Relationship Id="rId167" Type="http://schemas.openxmlformats.org/officeDocument/2006/relationships/image" Target="../media/image2767.png"/><Relationship Id="rId188" Type="http://schemas.openxmlformats.org/officeDocument/2006/relationships/customXml" Target="../ink/ink2816.xml"/><Relationship Id="rId311" Type="http://schemas.openxmlformats.org/officeDocument/2006/relationships/customXml" Target="../ink/ink2879.xml"/><Relationship Id="rId71" Type="http://schemas.openxmlformats.org/officeDocument/2006/relationships/customXml" Target="../ink/ink2757.xml"/><Relationship Id="rId92" Type="http://schemas.openxmlformats.org/officeDocument/2006/relationships/image" Target="../media/image2727.png"/><Relationship Id="rId213" Type="http://schemas.openxmlformats.org/officeDocument/2006/relationships/image" Target="../media/image2791.png"/><Relationship Id="rId234" Type="http://schemas.openxmlformats.org/officeDocument/2006/relationships/image" Target="../media/image2801.png"/><Relationship Id="rId2" Type="http://schemas.openxmlformats.org/officeDocument/2006/relationships/notesSlide" Target="../notesSlides/notesSlide35.xml"/><Relationship Id="rId29" Type="http://schemas.openxmlformats.org/officeDocument/2006/relationships/customXml" Target="../ink/ink2736.xml"/><Relationship Id="rId255" Type="http://schemas.openxmlformats.org/officeDocument/2006/relationships/image" Target="../media/image2811.png"/><Relationship Id="rId276" Type="http://schemas.openxmlformats.org/officeDocument/2006/relationships/customXml" Target="../ink/ink2861.xml"/><Relationship Id="rId297" Type="http://schemas.openxmlformats.org/officeDocument/2006/relationships/customXml" Target="../ink/ink2872.xml"/><Relationship Id="rId40" Type="http://schemas.openxmlformats.org/officeDocument/2006/relationships/image" Target="../media/image2702.png"/><Relationship Id="rId115" Type="http://schemas.openxmlformats.org/officeDocument/2006/relationships/customXml" Target="../ink/ink2779.xml"/><Relationship Id="rId136" Type="http://schemas.openxmlformats.org/officeDocument/2006/relationships/customXml" Target="../ink/ink2790.xml"/><Relationship Id="rId157" Type="http://schemas.openxmlformats.org/officeDocument/2006/relationships/image" Target="../media/image2762.png"/><Relationship Id="rId178" Type="http://schemas.openxmlformats.org/officeDocument/2006/relationships/customXml" Target="../ink/ink2811.xml"/><Relationship Id="rId301" Type="http://schemas.openxmlformats.org/officeDocument/2006/relationships/customXml" Target="../ink/ink2874.xml"/><Relationship Id="rId61" Type="http://schemas.openxmlformats.org/officeDocument/2006/relationships/customXml" Target="../ink/ink2752.xml"/><Relationship Id="rId82" Type="http://schemas.openxmlformats.org/officeDocument/2006/relationships/image" Target="../media/image2723.png"/><Relationship Id="rId199" Type="http://schemas.openxmlformats.org/officeDocument/2006/relationships/image" Target="../media/image2785.png"/><Relationship Id="rId203" Type="http://schemas.openxmlformats.org/officeDocument/2006/relationships/image" Target="../media/image2577.png"/><Relationship Id="rId19" Type="http://schemas.openxmlformats.org/officeDocument/2006/relationships/customXml" Target="../ink/ink2731.xml"/><Relationship Id="rId224" Type="http://schemas.openxmlformats.org/officeDocument/2006/relationships/image" Target="../media/image2796.png"/><Relationship Id="rId245" Type="http://schemas.openxmlformats.org/officeDocument/2006/relationships/customXml" Target="../ink/ink2845.xml"/><Relationship Id="rId266" Type="http://schemas.openxmlformats.org/officeDocument/2006/relationships/customXml" Target="../ink/ink2856.xml"/><Relationship Id="rId287" Type="http://schemas.openxmlformats.org/officeDocument/2006/relationships/image" Target="../media/image2827.png"/><Relationship Id="rId30" Type="http://schemas.openxmlformats.org/officeDocument/2006/relationships/image" Target="../media/image2697.png"/><Relationship Id="rId105" Type="http://schemas.openxmlformats.org/officeDocument/2006/relationships/customXml" Target="../ink/ink2774.xml"/><Relationship Id="rId126" Type="http://schemas.openxmlformats.org/officeDocument/2006/relationships/customXml" Target="../ink/ink2785.xml"/><Relationship Id="rId147" Type="http://schemas.openxmlformats.org/officeDocument/2006/relationships/image" Target="../media/image2756.png"/><Relationship Id="rId168" Type="http://schemas.openxmlformats.org/officeDocument/2006/relationships/customXml" Target="../ink/ink2806.xml"/><Relationship Id="rId312" Type="http://schemas.openxmlformats.org/officeDocument/2006/relationships/image" Target="../media/image2839.png"/><Relationship Id="rId51" Type="http://schemas.openxmlformats.org/officeDocument/2006/relationships/customXml" Target="../ink/ink2747.xml"/><Relationship Id="rId72" Type="http://schemas.openxmlformats.org/officeDocument/2006/relationships/image" Target="../media/image2718.png"/><Relationship Id="rId93" Type="http://schemas.openxmlformats.org/officeDocument/2006/relationships/customXml" Target="../ink/ink2768.xml"/><Relationship Id="rId189" Type="http://schemas.openxmlformats.org/officeDocument/2006/relationships/image" Target="../media/image2779.png"/><Relationship Id="rId3" Type="http://schemas.openxmlformats.org/officeDocument/2006/relationships/customXml" Target="../ink/ink2723.xml"/><Relationship Id="rId214" Type="http://schemas.openxmlformats.org/officeDocument/2006/relationships/customXml" Target="../ink/ink2829.xml"/><Relationship Id="rId235" Type="http://schemas.openxmlformats.org/officeDocument/2006/relationships/customXml" Target="../ink/ink2840.xml"/><Relationship Id="rId256" Type="http://schemas.openxmlformats.org/officeDocument/2006/relationships/customXml" Target="../ink/ink2851.xml"/><Relationship Id="rId277" Type="http://schemas.openxmlformats.org/officeDocument/2006/relationships/image" Target="../media/image2822.png"/><Relationship Id="rId298" Type="http://schemas.openxmlformats.org/officeDocument/2006/relationships/image" Target="../media/image2832.png"/><Relationship Id="rId116" Type="http://schemas.openxmlformats.org/officeDocument/2006/relationships/image" Target="../media/image2739.png"/><Relationship Id="rId137" Type="http://schemas.openxmlformats.org/officeDocument/2006/relationships/image" Target="../media/image2751.png"/><Relationship Id="rId158" Type="http://schemas.openxmlformats.org/officeDocument/2006/relationships/customXml" Target="../ink/ink2801.xml"/><Relationship Id="rId302" Type="http://schemas.openxmlformats.org/officeDocument/2006/relationships/image" Target="../media/image2834.png"/><Relationship Id="rId20" Type="http://schemas.openxmlformats.org/officeDocument/2006/relationships/image" Target="../media/image2692.png"/><Relationship Id="rId41" Type="http://schemas.openxmlformats.org/officeDocument/2006/relationships/customXml" Target="../ink/ink2742.xml"/><Relationship Id="rId62" Type="http://schemas.openxmlformats.org/officeDocument/2006/relationships/image" Target="../media/image2713.png"/><Relationship Id="rId83" Type="http://schemas.openxmlformats.org/officeDocument/2006/relationships/customXml" Target="../ink/ink2763.xml"/><Relationship Id="rId179" Type="http://schemas.openxmlformats.org/officeDocument/2006/relationships/image" Target="../media/image2774.png"/><Relationship Id="rId190" Type="http://schemas.openxmlformats.org/officeDocument/2006/relationships/customXml" Target="../ink/ink2817.xml"/><Relationship Id="rId204" Type="http://schemas.openxmlformats.org/officeDocument/2006/relationships/customXml" Target="../ink/ink2824.xml"/><Relationship Id="rId225" Type="http://schemas.openxmlformats.org/officeDocument/2006/relationships/customXml" Target="../ink/ink2835.xml"/><Relationship Id="rId246" Type="http://schemas.openxmlformats.org/officeDocument/2006/relationships/image" Target="../media/image2807.png"/><Relationship Id="rId267" Type="http://schemas.openxmlformats.org/officeDocument/2006/relationships/image" Target="../media/image2817.png"/><Relationship Id="rId288" Type="http://schemas.openxmlformats.org/officeDocument/2006/relationships/customXml" Target="../ink/ink2867.xml"/><Relationship Id="rId106" Type="http://schemas.openxmlformats.org/officeDocument/2006/relationships/image" Target="../media/image2734.png"/><Relationship Id="rId127" Type="http://schemas.openxmlformats.org/officeDocument/2006/relationships/image" Target="../media/image2745.png"/><Relationship Id="rId313" Type="http://schemas.openxmlformats.org/officeDocument/2006/relationships/customXml" Target="../ink/ink2880.xml"/><Relationship Id="rId10" Type="http://schemas.openxmlformats.org/officeDocument/2006/relationships/image" Target="../media/image2687.png"/><Relationship Id="rId31" Type="http://schemas.openxmlformats.org/officeDocument/2006/relationships/customXml" Target="../ink/ink2737.xml"/><Relationship Id="rId52" Type="http://schemas.openxmlformats.org/officeDocument/2006/relationships/image" Target="../media/image2708.png"/><Relationship Id="rId73" Type="http://schemas.openxmlformats.org/officeDocument/2006/relationships/customXml" Target="../ink/ink2758.xml"/><Relationship Id="rId94" Type="http://schemas.openxmlformats.org/officeDocument/2006/relationships/image" Target="../media/image2728.png"/><Relationship Id="rId148" Type="http://schemas.openxmlformats.org/officeDocument/2006/relationships/customXml" Target="../ink/ink2796.xml"/><Relationship Id="rId169" Type="http://schemas.openxmlformats.org/officeDocument/2006/relationships/image" Target="../media/image2768.png"/><Relationship Id="rId4" Type="http://schemas.openxmlformats.org/officeDocument/2006/relationships/image" Target="../media/image2684.png"/><Relationship Id="rId180" Type="http://schemas.openxmlformats.org/officeDocument/2006/relationships/customXml" Target="../ink/ink2812.xml"/><Relationship Id="rId215" Type="http://schemas.openxmlformats.org/officeDocument/2006/relationships/customXml" Target="../ink/ink2830.xml"/><Relationship Id="rId236" Type="http://schemas.openxmlformats.org/officeDocument/2006/relationships/image" Target="../media/image2802.png"/><Relationship Id="rId257" Type="http://schemas.openxmlformats.org/officeDocument/2006/relationships/image" Target="../media/image2812.png"/><Relationship Id="rId278" Type="http://schemas.openxmlformats.org/officeDocument/2006/relationships/customXml" Target="../ink/ink2862.xml"/><Relationship Id="rId303" Type="http://schemas.openxmlformats.org/officeDocument/2006/relationships/customXml" Target="../ink/ink2875.xml"/><Relationship Id="rId42" Type="http://schemas.openxmlformats.org/officeDocument/2006/relationships/image" Target="../media/image2703.png"/><Relationship Id="rId84" Type="http://schemas.openxmlformats.org/officeDocument/2006/relationships/image" Target="../media/image2724.png"/><Relationship Id="rId138" Type="http://schemas.openxmlformats.org/officeDocument/2006/relationships/customXml" Target="../ink/ink2791.xml"/><Relationship Id="rId191" Type="http://schemas.openxmlformats.org/officeDocument/2006/relationships/image" Target="../media/image2781.png"/><Relationship Id="rId205" Type="http://schemas.openxmlformats.org/officeDocument/2006/relationships/image" Target="../media/image2787.png"/><Relationship Id="rId247" Type="http://schemas.openxmlformats.org/officeDocument/2006/relationships/customXml" Target="../ink/ink2846.xml"/><Relationship Id="rId107" Type="http://schemas.openxmlformats.org/officeDocument/2006/relationships/customXml" Target="../ink/ink2775.xml"/><Relationship Id="rId289" Type="http://schemas.openxmlformats.org/officeDocument/2006/relationships/customXml" Target="../ink/ink2868.xml"/><Relationship Id="rId11" Type="http://schemas.openxmlformats.org/officeDocument/2006/relationships/customXml" Target="../ink/ink2727.xml"/><Relationship Id="rId53" Type="http://schemas.openxmlformats.org/officeDocument/2006/relationships/customXml" Target="../ink/ink2748.xml"/><Relationship Id="rId149" Type="http://schemas.openxmlformats.org/officeDocument/2006/relationships/image" Target="../media/image2757.png"/><Relationship Id="rId314" Type="http://schemas.openxmlformats.org/officeDocument/2006/relationships/image" Target="../media/image2840.png"/><Relationship Id="rId95" Type="http://schemas.openxmlformats.org/officeDocument/2006/relationships/customXml" Target="../ink/ink2769.xml"/><Relationship Id="rId160" Type="http://schemas.openxmlformats.org/officeDocument/2006/relationships/customXml" Target="../ink/ink2802.xml"/><Relationship Id="rId216" Type="http://schemas.openxmlformats.org/officeDocument/2006/relationships/image" Target="../media/image2792.png"/><Relationship Id="rId258" Type="http://schemas.openxmlformats.org/officeDocument/2006/relationships/customXml" Target="../ink/ink2852.xml"/><Relationship Id="rId22" Type="http://schemas.openxmlformats.org/officeDocument/2006/relationships/image" Target="../media/image2693.png"/><Relationship Id="rId64" Type="http://schemas.openxmlformats.org/officeDocument/2006/relationships/image" Target="../media/image2714.png"/><Relationship Id="rId118" Type="http://schemas.openxmlformats.org/officeDocument/2006/relationships/customXml" Target="../ink/ink2781.xml"/><Relationship Id="rId171" Type="http://schemas.openxmlformats.org/officeDocument/2006/relationships/image" Target="../media/image2769.png"/><Relationship Id="rId227" Type="http://schemas.openxmlformats.org/officeDocument/2006/relationships/customXml" Target="../ink/ink2836.xml"/><Relationship Id="rId269" Type="http://schemas.openxmlformats.org/officeDocument/2006/relationships/image" Target="../media/image2818.png"/><Relationship Id="rId33" Type="http://schemas.openxmlformats.org/officeDocument/2006/relationships/customXml" Target="../ink/ink2738.xml"/><Relationship Id="rId129" Type="http://schemas.openxmlformats.org/officeDocument/2006/relationships/image" Target="../media/image2746.png"/><Relationship Id="rId280" Type="http://schemas.openxmlformats.org/officeDocument/2006/relationships/customXml" Target="../ink/ink2863.xml"/><Relationship Id="rId75" Type="http://schemas.openxmlformats.org/officeDocument/2006/relationships/customXml" Target="../ink/ink2759.xml"/><Relationship Id="rId140" Type="http://schemas.openxmlformats.org/officeDocument/2006/relationships/customXml" Target="../ink/ink2792.xml"/><Relationship Id="rId182" Type="http://schemas.openxmlformats.org/officeDocument/2006/relationships/customXml" Target="../ink/ink2813.xml"/><Relationship Id="rId6" Type="http://schemas.openxmlformats.org/officeDocument/2006/relationships/image" Target="../media/image2685.png"/><Relationship Id="rId238" Type="http://schemas.openxmlformats.org/officeDocument/2006/relationships/image" Target="../media/image2803.png"/><Relationship Id="rId291" Type="http://schemas.openxmlformats.org/officeDocument/2006/relationships/customXml" Target="../ink/ink2869.xml"/><Relationship Id="rId305" Type="http://schemas.openxmlformats.org/officeDocument/2006/relationships/customXml" Target="../ink/ink2876.xml"/><Relationship Id="rId44" Type="http://schemas.openxmlformats.org/officeDocument/2006/relationships/image" Target="../media/image2704.png"/><Relationship Id="rId86" Type="http://schemas.openxmlformats.org/officeDocument/2006/relationships/image" Target="../media/image40.png"/><Relationship Id="rId151" Type="http://schemas.openxmlformats.org/officeDocument/2006/relationships/image" Target="../media/image2758.png"/></Relationships>
</file>

<file path=ppt/slides/_rels/slide37.xml.rels><?xml version="1.0" encoding="UTF-8" standalone="yes"?>
<Relationships xmlns="http://schemas.openxmlformats.org/package/2006/relationships"><Relationship Id="rId117" Type="http://schemas.openxmlformats.org/officeDocument/2006/relationships/image" Target="../media/image2897.png"/><Relationship Id="rId21" Type="http://schemas.openxmlformats.org/officeDocument/2006/relationships/customXml" Target="../ink/ink2891.xml"/><Relationship Id="rId42" Type="http://schemas.openxmlformats.org/officeDocument/2006/relationships/image" Target="../media/image40.png"/><Relationship Id="rId63" Type="http://schemas.openxmlformats.org/officeDocument/2006/relationships/image" Target="../media/image2870.png"/><Relationship Id="rId84" Type="http://schemas.openxmlformats.org/officeDocument/2006/relationships/customXml" Target="../ink/ink2923.xml"/><Relationship Id="rId138" Type="http://schemas.openxmlformats.org/officeDocument/2006/relationships/customXml" Target="../ink/ink2950.xml"/><Relationship Id="rId159" Type="http://schemas.openxmlformats.org/officeDocument/2006/relationships/customXml" Target="../ink/ink2961.xml"/><Relationship Id="rId107" Type="http://schemas.openxmlformats.org/officeDocument/2006/relationships/image" Target="../media/image2892.png"/><Relationship Id="rId11" Type="http://schemas.openxmlformats.org/officeDocument/2006/relationships/customXml" Target="../ink/ink2886.xml"/><Relationship Id="rId32" Type="http://schemas.openxmlformats.org/officeDocument/2006/relationships/image" Target="../media/image2856.png"/><Relationship Id="rId53" Type="http://schemas.openxmlformats.org/officeDocument/2006/relationships/customXml" Target="../ink/ink2907.xml"/><Relationship Id="rId74" Type="http://schemas.openxmlformats.org/officeDocument/2006/relationships/customXml" Target="../ink/ink2918.xml"/><Relationship Id="rId128" Type="http://schemas.openxmlformats.org/officeDocument/2006/relationships/customXml" Target="../ink/ink2945.xml"/><Relationship Id="rId149" Type="http://schemas.openxmlformats.org/officeDocument/2006/relationships/customXml" Target="../ink/ink2956.xml"/><Relationship Id="rId5" Type="http://schemas.openxmlformats.org/officeDocument/2006/relationships/customXml" Target="../ink/ink2883.xml"/><Relationship Id="rId95" Type="http://schemas.openxmlformats.org/officeDocument/2006/relationships/image" Target="../media/image2886.png"/><Relationship Id="rId160" Type="http://schemas.openxmlformats.org/officeDocument/2006/relationships/image" Target="../media/image2918.png"/><Relationship Id="rId22" Type="http://schemas.openxmlformats.org/officeDocument/2006/relationships/image" Target="../media/image2851.png"/><Relationship Id="rId43" Type="http://schemas.openxmlformats.org/officeDocument/2006/relationships/customXml" Target="../ink/ink2902.xml"/><Relationship Id="rId64" Type="http://schemas.openxmlformats.org/officeDocument/2006/relationships/customXml" Target="../ink/ink2913.xml"/><Relationship Id="rId118" Type="http://schemas.openxmlformats.org/officeDocument/2006/relationships/customXml" Target="../ink/ink2940.xml"/><Relationship Id="rId139" Type="http://schemas.openxmlformats.org/officeDocument/2006/relationships/image" Target="../media/image2908.png"/><Relationship Id="rId85" Type="http://schemas.openxmlformats.org/officeDocument/2006/relationships/image" Target="../media/image2881.png"/><Relationship Id="rId150" Type="http://schemas.openxmlformats.org/officeDocument/2006/relationships/image" Target="../media/image2913.png"/><Relationship Id="rId12" Type="http://schemas.openxmlformats.org/officeDocument/2006/relationships/image" Target="../media/image2846.png"/><Relationship Id="rId17" Type="http://schemas.openxmlformats.org/officeDocument/2006/relationships/customXml" Target="../ink/ink2889.xml"/><Relationship Id="rId33" Type="http://schemas.openxmlformats.org/officeDocument/2006/relationships/customXml" Target="../ink/ink2897.xml"/><Relationship Id="rId38" Type="http://schemas.openxmlformats.org/officeDocument/2006/relationships/image" Target="../media/image2859.png"/><Relationship Id="rId59" Type="http://schemas.openxmlformats.org/officeDocument/2006/relationships/image" Target="../media/image2868.png"/><Relationship Id="rId103" Type="http://schemas.openxmlformats.org/officeDocument/2006/relationships/image" Target="../media/image2890.png"/><Relationship Id="rId108" Type="http://schemas.openxmlformats.org/officeDocument/2006/relationships/customXml" Target="../ink/ink2935.xml"/><Relationship Id="rId124" Type="http://schemas.openxmlformats.org/officeDocument/2006/relationships/customXml" Target="../ink/ink2943.xml"/><Relationship Id="rId129" Type="http://schemas.openxmlformats.org/officeDocument/2006/relationships/image" Target="../media/image2903.png"/><Relationship Id="rId54" Type="http://schemas.openxmlformats.org/officeDocument/2006/relationships/customXml" Target="../ink/ink2908.xml"/><Relationship Id="rId70" Type="http://schemas.openxmlformats.org/officeDocument/2006/relationships/customXml" Target="../ink/ink2916.xml"/><Relationship Id="rId75" Type="http://schemas.openxmlformats.org/officeDocument/2006/relationships/image" Target="../media/image2876.png"/><Relationship Id="rId91" Type="http://schemas.openxmlformats.org/officeDocument/2006/relationships/image" Target="../media/image2884.png"/><Relationship Id="rId96" Type="http://schemas.openxmlformats.org/officeDocument/2006/relationships/customXml" Target="../ink/ink2929.xml"/><Relationship Id="rId140" Type="http://schemas.openxmlformats.org/officeDocument/2006/relationships/customXml" Target="../ink/ink2951.xml"/><Relationship Id="rId145" Type="http://schemas.openxmlformats.org/officeDocument/2006/relationships/image" Target="../media/image2911.png"/><Relationship Id="rId161" Type="http://schemas.openxmlformats.org/officeDocument/2006/relationships/customXml" Target="../ink/ink2962.xml"/><Relationship Id="rId1" Type="http://schemas.openxmlformats.org/officeDocument/2006/relationships/slideLayout" Target="../slideLayouts/slideLayout7.xml"/><Relationship Id="rId6" Type="http://schemas.openxmlformats.org/officeDocument/2006/relationships/image" Target="../media/image2843.png"/><Relationship Id="rId23" Type="http://schemas.openxmlformats.org/officeDocument/2006/relationships/customXml" Target="../ink/ink2892.xml"/><Relationship Id="rId28" Type="http://schemas.openxmlformats.org/officeDocument/2006/relationships/image" Target="../media/image2854.png"/><Relationship Id="rId49" Type="http://schemas.openxmlformats.org/officeDocument/2006/relationships/customXml" Target="../ink/ink2905.xml"/><Relationship Id="rId114" Type="http://schemas.openxmlformats.org/officeDocument/2006/relationships/customXml" Target="../ink/ink2938.xml"/><Relationship Id="rId119" Type="http://schemas.openxmlformats.org/officeDocument/2006/relationships/image" Target="../media/image2898.png"/><Relationship Id="rId44" Type="http://schemas.openxmlformats.org/officeDocument/2006/relationships/image" Target="../media/image2861.png"/><Relationship Id="rId60" Type="http://schemas.openxmlformats.org/officeDocument/2006/relationships/customXml" Target="../ink/ink2911.xml"/><Relationship Id="rId65" Type="http://schemas.openxmlformats.org/officeDocument/2006/relationships/image" Target="../media/image2871.png"/><Relationship Id="rId81" Type="http://schemas.openxmlformats.org/officeDocument/2006/relationships/image" Target="../media/image2879.png"/><Relationship Id="rId86" Type="http://schemas.openxmlformats.org/officeDocument/2006/relationships/customXml" Target="../ink/ink2924.xml"/><Relationship Id="rId130" Type="http://schemas.openxmlformats.org/officeDocument/2006/relationships/customXml" Target="../ink/ink2946.xml"/><Relationship Id="rId135" Type="http://schemas.openxmlformats.org/officeDocument/2006/relationships/image" Target="../media/image2906.png"/><Relationship Id="rId151" Type="http://schemas.openxmlformats.org/officeDocument/2006/relationships/customXml" Target="../ink/ink2957.xml"/><Relationship Id="rId156" Type="http://schemas.openxmlformats.org/officeDocument/2006/relationships/image" Target="../media/image2916.png"/><Relationship Id="rId13" Type="http://schemas.openxmlformats.org/officeDocument/2006/relationships/customXml" Target="../ink/ink2887.xml"/><Relationship Id="rId18" Type="http://schemas.openxmlformats.org/officeDocument/2006/relationships/image" Target="../media/image2849.png"/><Relationship Id="rId39" Type="http://schemas.openxmlformats.org/officeDocument/2006/relationships/customXml" Target="../ink/ink2900.xml"/><Relationship Id="rId109" Type="http://schemas.openxmlformats.org/officeDocument/2006/relationships/image" Target="../media/image2893.png"/><Relationship Id="rId34" Type="http://schemas.openxmlformats.org/officeDocument/2006/relationships/image" Target="../media/image2857.png"/><Relationship Id="rId50" Type="http://schemas.openxmlformats.org/officeDocument/2006/relationships/image" Target="../media/image2864.png"/><Relationship Id="rId55" Type="http://schemas.openxmlformats.org/officeDocument/2006/relationships/image" Target="../media/image2866.png"/><Relationship Id="rId76" Type="http://schemas.openxmlformats.org/officeDocument/2006/relationships/customXml" Target="../ink/ink2919.xml"/><Relationship Id="rId97" Type="http://schemas.openxmlformats.org/officeDocument/2006/relationships/image" Target="../media/image2887.png"/><Relationship Id="rId104" Type="http://schemas.openxmlformats.org/officeDocument/2006/relationships/customXml" Target="../ink/ink2933.xml"/><Relationship Id="rId120" Type="http://schemas.openxmlformats.org/officeDocument/2006/relationships/customXml" Target="../ink/ink2941.xml"/><Relationship Id="rId125" Type="http://schemas.openxmlformats.org/officeDocument/2006/relationships/image" Target="../media/image2901.png"/><Relationship Id="rId141" Type="http://schemas.openxmlformats.org/officeDocument/2006/relationships/image" Target="../media/image2909.png"/><Relationship Id="rId146" Type="http://schemas.openxmlformats.org/officeDocument/2006/relationships/customXml" Target="../ink/ink2954.xml"/><Relationship Id="rId7" Type="http://schemas.openxmlformats.org/officeDocument/2006/relationships/customXml" Target="../ink/ink2884.xml"/><Relationship Id="rId71" Type="http://schemas.openxmlformats.org/officeDocument/2006/relationships/image" Target="../media/image2874.png"/><Relationship Id="rId92" Type="http://schemas.openxmlformats.org/officeDocument/2006/relationships/customXml" Target="../ink/ink2927.xml"/><Relationship Id="rId162" Type="http://schemas.openxmlformats.org/officeDocument/2006/relationships/image" Target="../media/image2919.png"/><Relationship Id="rId2" Type="http://schemas.openxmlformats.org/officeDocument/2006/relationships/notesSlide" Target="../notesSlides/notesSlide36.xml"/><Relationship Id="rId29" Type="http://schemas.openxmlformats.org/officeDocument/2006/relationships/customXml" Target="../ink/ink2895.xml"/><Relationship Id="rId24" Type="http://schemas.openxmlformats.org/officeDocument/2006/relationships/image" Target="../media/image2852.png"/><Relationship Id="rId40" Type="http://schemas.openxmlformats.org/officeDocument/2006/relationships/image" Target="../media/image2860.png"/><Relationship Id="rId45" Type="http://schemas.openxmlformats.org/officeDocument/2006/relationships/customXml" Target="../ink/ink2903.xml"/><Relationship Id="rId66" Type="http://schemas.openxmlformats.org/officeDocument/2006/relationships/customXml" Target="../ink/ink2914.xml"/><Relationship Id="rId87" Type="http://schemas.openxmlformats.org/officeDocument/2006/relationships/image" Target="../media/image2882.png"/><Relationship Id="rId110" Type="http://schemas.openxmlformats.org/officeDocument/2006/relationships/customXml" Target="../ink/ink2936.xml"/><Relationship Id="rId115" Type="http://schemas.openxmlformats.org/officeDocument/2006/relationships/image" Target="../media/image2896.png"/><Relationship Id="rId131" Type="http://schemas.openxmlformats.org/officeDocument/2006/relationships/image" Target="../media/image2904.png"/><Relationship Id="rId136" Type="http://schemas.openxmlformats.org/officeDocument/2006/relationships/customXml" Target="../ink/ink2949.xml"/><Relationship Id="rId157" Type="http://schemas.openxmlformats.org/officeDocument/2006/relationships/customXml" Target="../ink/ink2960.xml"/><Relationship Id="rId61" Type="http://schemas.openxmlformats.org/officeDocument/2006/relationships/image" Target="../media/image2869.png"/><Relationship Id="rId82" Type="http://schemas.openxmlformats.org/officeDocument/2006/relationships/customXml" Target="../ink/ink2922.xml"/><Relationship Id="rId152" Type="http://schemas.openxmlformats.org/officeDocument/2006/relationships/image" Target="../media/image2914.png"/><Relationship Id="rId19" Type="http://schemas.openxmlformats.org/officeDocument/2006/relationships/customXml" Target="../ink/ink2890.xml"/><Relationship Id="rId14" Type="http://schemas.openxmlformats.org/officeDocument/2006/relationships/image" Target="../media/image2847.png"/><Relationship Id="rId30" Type="http://schemas.openxmlformats.org/officeDocument/2006/relationships/image" Target="../media/image2855.png"/><Relationship Id="rId35" Type="http://schemas.openxmlformats.org/officeDocument/2006/relationships/customXml" Target="../ink/ink2898.xml"/><Relationship Id="rId56" Type="http://schemas.openxmlformats.org/officeDocument/2006/relationships/customXml" Target="../ink/ink2909.xml"/><Relationship Id="rId77" Type="http://schemas.openxmlformats.org/officeDocument/2006/relationships/image" Target="../media/image2877.png"/><Relationship Id="rId100" Type="http://schemas.openxmlformats.org/officeDocument/2006/relationships/customXml" Target="../ink/ink2931.xml"/><Relationship Id="rId105" Type="http://schemas.openxmlformats.org/officeDocument/2006/relationships/image" Target="../media/image2891.png"/><Relationship Id="rId126" Type="http://schemas.openxmlformats.org/officeDocument/2006/relationships/customXml" Target="../ink/ink2944.xml"/><Relationship Id="rId147" Type="http://schemas.openxmlformats.org/officeDocument/2006/relationships/customXml" Target="../ink/ink2955.xml"/><Relationship Id="rId8" Type="http://schemas.openxmlformats.org/officeDocument/2006/relationships/image" Target="../media/image2844.png"/><Relationship Id="rId51" Type="http://schemas.openxmlformats.org/officeDocument/2006/relationships/customXml" Target="../ink/ink2906.xml"/><Relationship Id="rId72" Type="http://schemas.openxmlformats.org/officeDocument/2006/relationships/customXml" Target="../ink/ink2917.xml"/><Relationship Id="rId93" Type="http://schemas.openxmlformats.org/officeDocument/2006/relationships/image" Target="../media/image2885.png"/><Relationship Id="rId98" Type="http://schemas.openxmlformats.org/officeDocument/2006/relationships/customXml" Target="../ink/ink2930.xml"/><Relationship Id="rId121" Type="http://schemas.openxmlformats.org/officeDocument/2006/relationships/image" Target="../media/image2899.png"/><Relationship Id="rId142" Type="http://schemas.openxmlformats.org/officeDocument/2006/relationships/customXml" Target="../ink/ink2952.xml"/><Relationship Id="rId3" Type="http://schemas.openxmlformats.org/officeDocument/2006/relationships/customXml" Target="../ink/ink2882.xml"/><Relationship Id="rId25" Type="http://schemas.openxmlformats.org/officeDocument/2006/relationships/customXml" Target="../ink/ink2893.xml"/><Relationship Id="rId46" Type="http://schemas.openxmlformats.org/officeDocument/2006/relationships/image" Target="../media/image2862.png"/><Relationship Id="rId67" Type="http://schemas.openxmlformats.org/officeDocument/2006/relationships/image" Target="../media/image2872.png"/><Relationship Id="rId116" Type="http://schemas.openxmlformats.org/officeDocument/2006/relationships/customXml" Target="../ink/ink2939.xml"/><Relationship Id="rId137" Type="http://schemas.openxmlformats.org/officeDocument/2006/relationships/image" Target="../media/image2907.png"/><Relationship Id="rId158" Type="http://schemas.openxmlformats.org/officeDocument/2006/relationships/image" Target="../media/image2917.png"/><Relationship Id="rId20" Type="http://schemas.openxmlformats.org/officeDocument/2006/relationships/image" Target="../media/image2850.png"/><Relationship Id="rId41" Type="http://schemas.openxmlformats.org/officeDocument/2006/relationships/customXml" Target="../ink/ink2901.xml"/><Relationship Id="rId62" Type="http://schemas.openxmlformats.org/officeDocument/2006/relationships/customXml" Target="../ink/ink2912.xml"/><Relationship Id="rId83" Type="http://schemas.openxmlformats.org/officeDocument/2006/relationships/image" Target="../media/image2880.png"/><Relationship Id="rId88" Type="http://schemas.openxmlformats.org/officeDocument/2006/relationships/customXml" Target="../ink/ink2925.xml"/><Relationship Id="rId111" Type="http://schemas.openxmlformats.org/officeDocument/2006/relationships/image" Target="../media/image2894.png"/><Relationship Id="rId132" Type="http://schemas.openxmlformats.org/officeDocument/2006/relationships/customXml" Target="../ink/ink2947.xml"/><Relationship Id="rId153" Type="http://schemas.openxmlformats.org/officeDocument/2006/relationships/customXml" Target="../ink/ink2958.xml"/><Relationship Id="rId15" Type="http://schemas.openxmlformats.org/officeDocument/2006/relationships/customXml" Target="../ink/ink2888.xml"/><Relationship Id="rId36" Type="http://schemas.openxmlformats.org/officeDocument/2006/relationships/image" Target="../media/image2858.png"/><Relationship Id="rId57" Type="http://schemas.openxmlformats.org/officeDocument/2006/relationships/image" Target="../media/image2867.png"/><Relationship Id="rId106" Type="http://schemas.openxmlformats.org/officeDocument/2006/relationships/customXml" Target="../ink/ink2934.xml"/><Relationship Id="rId127" Type="http://schemas.openxmlformats.org/officeDocument/2006/relationships/image" Target="../media/image2902.png"/><Relationship Id="rId10" Type="http://schemas.openxmlformats.org/officeDocument/2006/relationships/image" Target="../media/image2845.png"/><Relationship Id="rId31" Type="http://schemas.openxmlformats.org/officeDocument/2006/relationships/customXml" Target="../ink/ink2896.xml"/><Relationship Id="rId52" Type="http://schemas.openxmlformats.org/officeDocument/2006/relationships/image" Target="../media/image2865.png"/><Relationship Id="rId73" Type="http://schemas.openxmlformats.org/officeDocument/2006/relationships/image" Target="../media/image2875.png"/><Relationship Id="rId78" Type="http://schemas.openxmlformats.org/officeDocument/2006/relationships/customXml" Target="../ink/ink2920.xml"/><Relationship Id="rId94" Type="http://schemas.openxmlformats.org/officeDocument/2006/relationships/customXml" Target="../ink/ink2928.xml"/><Relationship Id="rId99" Type="http://schemas.openxmlformats.org/officeDocument/2006/relationships/image" Target="../media/image2888.png"/><Relationship Id="rId101" Type="http://schemas.openxmlformats.org/officeDocument/2006/relationships/image" Target="../media/image2889.png"/><Relationship Id="rId122" Type="http://schemas.openxmlformats.org/officeDocument/2006/relationships/customXml" Target="../ink/ink2942.xml"/><Relationship Id="rId143" Type="http://schemas.openxmlformats.org/officeDocument/2006/relationships/image" Target="../media/image2910.png"/><Relationship Id="rId148" Type="http://schemas.openxmlformats.org/officeDocument/2006/relationships/image" Target="../media/image2912.png"/><Relationship Id="rId4" Type="http://schemas.openxmlformats.org/officeDocument/2006/relationships/image" Target="../media/image2842.png"/><Relationship Id="rId9" Type="http://schemas.openxmlformats.org/officeDocument/2006/relationships/customXml" Target="../ink/ink2885.xml"/><Relationship Id="rId26" Type="http://schemas.openxmlformats.org/officeDocument/2006/relationships/image" Target="../media/image2853.png"/><Relationship Id="rId47" Type="http://schemas.openxmlformats.org/officeDocument/2006/relationships/customXml" Target="../ink/ink2904.xml"/><Relationship Id="rId68" Type="http://schemas.openxmlformats.org/officeDocument/2006/relationships/customXml" Target="../ink/ink2915.xml"/><Relationship Id="rId89" Type="http://schemas.openxmlformats.org/officeDocument/2006/relationships/image" Target="../media/image2883.png"/><Relationship Id="rId112" Type="http://schemas.openxmlformats.org/officeDocument/2006/relationships/customXml" Target="../ink/ink2937.xml"/><Relationship Id="rId133" Type="http://schemas.openxmlformats.org/officeDocument/2006/relationships/image" Target="../media/image2905.png"/><Relationship Id="rId154" Type="http://schemas.openxmlformats.org/officeDocument/2006/relationships/image" Target="../media/image2915.png"/><Relationship Id="rId16" Type="http://schemas.openxmlformats.org/officeDocument/2006/relationships/image" Target="../media/image2848.png"/><Relationship Id="rId37" Type="http://schemas.openxmlformats.org/officeDocument/2006/relationships/customXml" Target="../ink/ink2899.xml"/><Relationship Id="rId58" Type="http://schemas.openxmlformats.org/officeDocument/2006/relationships/customXml" Target="../ink/ink2910.xml"/><Relationship Id="rId79" Type="http://schemas.openxmlformats.org/officeDocument/2006/relationships/image" Target="../media/image2878.png"/><Relationship Id="rId102" Type="http://schemas.openxmlformats.org/officeDocument/2006/relationships/customXml" Target="../ink/ink2932.xml"/><Relationship Id="rId123" Type="http://schemas.openxmlformats.org/officeDocument/2006/relationships/image" Target="../media/image2900.png"/><Relationship Id="rId144" Type="http://schemas.openxmlformats.org/officeDocument/2006/relationships/customXml" Target="../ink/ink2953.xml"/><Relationship Id="rId90" Type="http://schemas.openxmlformats.org/officeDocument/2006/relationships/customXml" Target="../ink/ink2926.xml"/><Relationship Id="rId27" Type="http://schemas.openxmlformats.org/officeDocument/2006/relationships/customXml" Target="../ink/ink2894.xml"/><Relationship Id="rId48" Type="http://schemas.openxmlformats.org/officeDocument/2006/relationships/image" Target="../media/image2863.png"/><Relationship Id="rId69" Type="http://schemas.openxmlformats.org/officeDocument/2006/relationships/image" Target="../media/image2873.png"/><Relationship Id="rId113" Type="http://schemas.openxmlformats.org/officeDocument/2006/relationships/image" Target="../media/image2895.png"/><Relationship Id="rId134" Type="http://schemas.openxmlformats.org/officeDocument/2006/relationships/customXml" Target="../ink/ink2948.xml"/><Relationship Id="rId80" Type="http://schemas.openxmlformats.org/officeDocument/2006/relationships/customXml" Target="../ink/ink2921.xml"/><Relationship Id="rId155" Type="http://schemas.openxmlformats.org/officeDocument/2006/relationships/customXml" Target="../ink/ink2959.xml"/></Relationships>
</file>

<file path=ppt/slides/_rels/slide38.xml.rels><?xml version="1.0" encoding="UTF-8" standalone="yes"?>
<Relationships xmlns="http://schemas.openxmlformats.org/package/2006/relationships"><Relationship Id="rId117" Type="http://schemas.openxmlformats.org/officeDocument/2006/relationships/customXml" Target="../ink/ink3021.xml"/><Relationship Id="rId21" Type="http://schemas.openxmlformats.org/officeDocument/2006/relationships/customXml" Target="../ink/ink2972.xml"/><Relationship Id="rId42" Type="http://schemas.openxmlformats.org/officeDocument/2006/relationships/image" Target="../media/image2938.png"/><Relationship Id="rId63" Type="http://schemas.openxmlformats.org/officeDocument/2006/relationships/customXml" Target="../ink/ink2993.xml"/><Relationship Id="rId84" Type="http://schemas.openxmlformats.org/officeDocument/2006/relationships/image" Target="../media/image2958.png"/><Relationship Id="rId138" Type="http://schemas.openxmlformats.org/officeDocument/2006/relationships/image" Target="../media/image2984.png"/><Relationship Id="rId107" Type="http://schemas.openxmlformats.org/officeDocument/2006/relationships/image" Target="../media/image2969.png"/><Relationship Id="rId11" Type="http://schemas.openxmlformats.org/officeDocument/2006/relationships/customXml" Target="../ink/ink2967.xml"/><Relationship Id="rId32" Type="http://schemas.openxmlformats.org/officeDocument/2006/relationships/image" Target="../media/image2934.png"/><Relationship Id="rId53" Type="http://schemas.openxmlformats.org/officeDocument/2006/relationships/customXml" Target="../ink/ink2988.xml"/><Relationship Id="rId74" Type="http://schemas.openxmlformats.org/officeDocument/2006/relationships/image" Target="../media/image2953.png"/><Relationship Id="rId128" Type="http://schemas.openxmlformats.org/officeDocument/2006/relationships/image" Target="../media/image2979.png"/><Relationship Id="rId5" Type="http://schemas.openxmlformats.org/officeDocument/2006/relationships/customXml" Target="../ink/ink2964.xml"/><Relationship Id="rId90" Type="http://schemas.openxmlformats.org/officeDocument/2006/relationships/image" Target="../media/image2961.png"/><Relationship Id="rId95" Type="http://schemas.openxmlformats.org/officeDocument/2006/relationships/customXml" Target="../ink/ink3009.xml"/><Relationship Id="rId22" Type="http://schemas.openxmlformats.org/officeDocument/2006/relationships/image" Target="../media/image2929.png"/><Relationship Id="rId27" Type="http://schemas.openxmlformats.org/officeDocument/2006/relationships/customXml" Target="../ink/ink2975.xml"/><Relationship Id="rId43" Type="http://schemas.openxmlformats.org/officeDocument/2006/relationships/customXml" Target="../ink/ink2983.xml"/><Relationship Id="rId48" Type="http://schemas.openxmlformats.org/officeDocument/2006/relationships/image" Target="../media/image2940.png"/><Relationship Id="rId64" Type="http://schemas.openxmlformats.org/officeDocument/2006/relationships/image" Target="../media/image2948.png"/><Relationship Id="rId69" Type="http://schemas.openxmlformats.org/officeDocument/2006/relationships/customXml" Target="../ink/ink2996.xml"/><Relationship Id="rId113" Type="http://schemas.openxmlformats.org/officeDocument/2006/relationships/customXml" Target="../ink/ink3019.xml"/><Relationship Id="rId118" Type="http://schemas.openxmlformats.org/officeDocument/2006/relationships/image" Target="../media/image2974.png"/><Relationship Id="rId134" Type="http://schemas.openxmlformats.org/officeDocument/2006/relationships/image" Target="../media/image2982.png"/><Relationship Id="rId139" Type="http://schemas.openxmlformats.org/officeDocument/2006/relationships/customXml" Target="../ink/ink3032.xml"/><Relationship Id="rId80" Type="http://schemas.openxmlformats.org/officeDocument/2006/relationships/image" Target="../media/image2956.png"/><Relationship Id="rId85" Type="http://schemas.openxmlformats.org/officeDocument/2006/relationships/customXml" Target="../ink/ink3004.xml"/><Relationship Id="rId12" Type="http://schemas.openxmlformats.org/officeDocument/2006/relationships/image" Target="../media/image2924.png"/><Relationship Id="rId17" Type="http://schemas.openxmlformats.org/officeDocument/2006/relationships/customXml" Target="../ink/ink2970.xml"/><Relationship Id="rId33" Type="http://schemas.openxmlformats.org/officeDocument/2006/relationships/customXml" Target="../ink/ink2978.xml"/><Relationship Id="rId38" Type="http://schemas.openxmlformats.org/officeDocument/2006/relationships/image" Target="../media/image40.png"/><Relationship Id="rId59" Type="http://schemas.openxmlformats.org/officeDocument/2006/relationships/customXml" Target="../ink/ink2991.xml"/><Relationship Id="rId103" Type="http://schemas.openxmlformats.org/officeDocument/2006/relationships/image" Target="../media/image2967.png"/><Relationship Id="rId108" Type="http://schemas.openxmlformats.org/officeDocument/2006/relationships/customXml" Target="../ink/ink3016.xml"/><Relationship Id="rId124" Type="http://schemas.openxmlformats.org/officeDocument/2006/relationships/image" Target="../media/image2977.png"/><Relationship Id="rId129" Type="http://schemas.openxmlformats.org/officeDocument/2006/relationships/customXml" Target="../ink/ink3027.xml"/><Relationship Id="rId54" Type="http://schemas.openxmlformats.org/officeDocument/2006/relationships/image" Target="../media/image2943.png"/><Relationship Id="rId70" Type="http://schemas.openxmlformats.org/officeDocument/2006/relationships/image" Target="../media/image2951.png"/><Relationship Id="rId75" Type="http://schemas.openxmlformats.org/officeDocument/2006/relationships/customXml" Target="../ink/ink2999.xml"/><Relationship Id="rId91" Type="http://schemas.openxmlformats.org/officeDocument/2006/relationships/customXml" Target="../ink/ink3007.xml"/><Relationship Id="rId96" Type="http://schemas.openxmlformats.org/officeDocument/2006/relationships/image" Target="../media/image2964.png"/><Relationship Id="rId140" Type="http://schemas.openxmlformats.org/officeDocument/2006/relationships/image" Target="../media/image2985.png"/><Relationship Id="rId145" Type="http://schemas.openxmlformats.org/officeDocument/2006/relationships/customXml" Target="../ink/ink3035.xml"/><Relationship Id="rId1" Type="http://schemas.openxmlformats.org/officeDocument/2006/relationships/slideLayout" Target="../slideLayouts/slideLayout7.xml"/><Relationship Id="rId6" Type="http://schemas.openxmlformats.org/officeDocument/2006/relationships/image" Target="../media/image2921.png"/><Relationship Id="rId23" Type="http://schemas.openxmlformats.org/officeDocument/2006/relationships/customXml" Target="../ink/ink2973.xml"/><Relationship Id="rId28" Type="http://schemas.openxmlformats.org/officeDocument/2006/relationships/image" Target="../media/image2932.png"/><Relationship Id="rId49" Type="http://schemas.openxmlformats.org/officeDocument/2006/relationships/customXml" Target="../ink/ink2986.xml"/><Relationship Id="rId114" Type="http://schemas.openxmlformats.org/officeDocument/2006/relationships/image" Target="../media/image2972.png"/><Relationship Id="rId119" Type="http://schemas.openxmlformats.org/officeDocument/2006/relationships/customXml" Target="../ink/ink3022.xml"/><Relationship Id="rId44" Type="http://schemas.openxmlformats.org/officeDocument/2006/relationships/image" Target="../media/image2939.png"/><Relationship Id="rId60" Type="http://schemas.openxmlformats.org/officeDocument/2006/relationships/image" Target="../media/image2946.png"/><Relationship Id="rId65" Type="http://schemas.openxmlformats.org/officeDocument/2006/relationships/customXml" Target="../ink/ink2994.xml"/><Relationship Id="rId81" Type="http://schemas.openxmlformats.org/officeDocument/2006/relationships/customXml" Target="../ink/ink3002.xml"/><Relationship Id="rId86" Type="http://schemas.openxmlformats.org/officeDocument/2006/relationships/image" Target="../media/image2959.png"/><Relationship Id="rId130" Type="http://schemas.openxmlformats.org/officeDocument/2006/relationships/image" Target="../media/image2980.png"/><Relationship Id="rId135" Type="http://schemas.openxmlformats.org/officeDocument/2006/relationships/customXml" Target="../ink/ink3030.xml"/><Relationship Id="rId13" Type="http://schemas.openxmlformats.org/officeDocument/2006/relationships/customXml" Target="../ink/ink2968.xml"/><Relationship Id="rId18" Type="http://schemas.openxmlformats.org/officeDocument/2006/relationships/image" Target="../media/image2927.png"/><Relationship Id="rId39" Type="http://schemas.openxmlformats.org/officeDocument/2006/relationships/customXml" Target="../ink/ink2981.xml"/><Relationship Id="rId109" Type="http://schemas.openxmlformats.org/officeDocument/2006/relationships/image" Target="../media/image2970.png"/><Relationship Id="rId34" Type="http://schemas.openxmlformats.org/officeDocument/2006/relationships/image" Target="../media/image2935.png"/><Relationship Id="rId50" Type="http://schemas.openxmlformats.org/officeDocument/2006/relationships/image" Target="../media/image2941.png"/><Relationship Id="rId55" Type="http://schemas.openxmlformats.org/officeDocument/2006/relationships/customXml" Target="../ink/ink2989.xml"/><Relationship Id="rId76" Type="http://schemas.openxmlformats.org/officeDocument/2006/relationships/image" Target="../media/image2954.png"/><Relationship Id="rId97" Type="http://schemas.openxmlformats.org/officeDocument/2006/relationships/customXml" Target="../ink/ink3010.xml"/><Relationship Id="rId104" Type="http://schemas.openxmlformats.org/officeDocument/2006/relationships/customXml" Target="../ink/ink3014.xml"/><Relationship Id="rId120" Type="http://schemas.openxmlformats.org/officeDocument/2006/relationships/image" Target="../media/image2975.png"/><Relationship Id="rId125" Type="http://schemas.openxmlformats.org/officeDocument/2006/relationships/customXml" Target="../ink/ink3025.xml"/><Relationship Id="rId141" Type="http://schemas.openxmlformats.org/officeDocument/2006/relationships/customXml" Target="../ink/ink3033.xml"/><Relationship Id="rId146" Type="http://schemas.openxmlformats.org/officeDocument/2006/relationships/image" Target="../media/image2988.png"/><Relationship Id="rId7" Type="http://schemas.openxmlformats.org/officeDocument/2006/relationships/customXml" Target="../ink/ink2965.xml"/><Relationship Id="rId71" Type="http://schemas.openxmlformats.org/officeDocument/2006/relationships/customXml" Target="../ink/ink2997.xml"/><Relationship Id="rId92" Type="http://schemas.openxmlformats.org/officeDocument/2006/relationships/image" Target="../media/image2962.png"/><Relationship Id="rId2" Type="http://schemas.openxmlformats.org/officeDocument/2006/relationships/notesSlide" Target="../notesSlides/notesSlide37.xml"/><Relationship Id="rId29" Type="http://schemas.openxmlformats.org/officeDocument/2006/relationships/customXml" Target="../ink/ink2976.xml"/><Relationship Id="rId24" Type="http://schemas.openxmlformats.org/officeDocument/2006/relationships/image" Target="../media/image2930.png"/><Relationship Id="rId40" Type="http://schemas.openxmlformats.org/officeDocument/2006/relationships/image" Target="../media/image2937.png"/><Relationship Id="rId45" Type="http://schemas.openxmlformats.org/officeDocument/2006/relationships/customXml" Target="../ink/ink2984.xml"/><Relationship Id="rId66" Type="http://schemas.openxmlformats.org/officeDocument/2006/relationships/image" Target="../media/image2949.png"/><Relationship Id="rId87" Type="http://schemas.openxmlformats.org/officeDocument/2006/relationships/customXml" Target="../ink/ink3005.xml"/><Relationship Id="rId110" Type="http://schemas.openxmlformats.org/officeDocument/2006/relationships/customXml" Target="../ink/ink3017.xml"/><Relationship Id="rId115" Type="http://schemas.openxmlformats.org/officeDocument/2006/relationships/customXml" Target="../ink/ink3020.xml"/><Relationship Id="rId131" Type="http://schemas.openxmlformats.org/officeDocument/2006/relationships/customXml" Target="../ink/ink3028.xml"/><Relationship Id="rId136" Type="http://schemas.openxmlformats.org/officeDocument/2006/relationships/image" Target="../media/image2983.png"/><Relationship Id="rId61" Type="http://schemas.openxmlformats.org/officeDocument/2006/relationships/customXml" Target="../ink/ink2992.xml"/><Relationship Id="rId82" Type="http://schemas.openxmlformats.org/officeDocument/2006/relationships/image" Target="../media/image2957.png"/><Relationship Id="rId19" Type="http://schemas.openxmlformats.org/officeDocument/2006/relationships/customXml" Target="../ink/ink2971.xml"/><Relationship Id="rId14" Type="http://schemas.openxmlformats.org/officeDocument/2006/relationships/image" Target="../media/image2925.png"/><Relationship Id="rId30" Type="http://schemas.openxmlformats.org/officeDocument/2006/relationships/image" Target="../media/image2933.png"/><Relationship Id="rId35" Type="http://schemas.openxmlformats.org/officeDocument/2006/relationships/customXml" Target="../ink/ink2979.xml"/><Relationship Id="rId56" Type="http://schemas.openxmlformats.org/officeDocument/2006/relationships/image" Target="../media/image2944.png"/><Relationship Id="rId77" Type="http://schemas.openxmlformats.org/officeDocument/2006/relationships/customXml" Target="../ink/ink3000.xml"/><Relationship Id="rId100" Type="http://schemas.openxmlformats.org/officeDocument/2006/relationships/customXml" Target="../ink/ink3012.xml"/><Relationship Id="rId105" Type="http://schemas.openxmlformats.org/officeDocument/2006/relationships/image" Target="../media/image2968.png"/><Relationship Id="rId126" Type="http://schemas.openxmlformats.org/officeDocument/2006/relationships/image" Target="../media/image2978.png"/><Relationship Id="rId147" Type="http://schemas.openxmlformats.org/officeDocument/2006/relationships/customXml" Target="../ink/ink3036.xml"/><Relationship Id="rId8" Type="http://schemas.openxmlformats.org/officeDocument/2006/relationships/image" Target="../media/image2922.png"/><Relationship Id="rId51" Type="http://schemas.openxmlformats.org/officeDocument/2006/relationships/customXml" Target="../ink/ink2987.xml"/><Relationship Id="rId72" Type="http://schemas.openxmlformats.org/officeDocument/2006/relationships/image" Target="../media/image2952.png"/><Relationship Id="rId93" Type="http://schemas.openxmlformats.org/officeDocument/2006/relationships/customXml" Target="../ink/ink3008.xml"/><Relationship Id="rId98" Type="http://schemas.openxmlformats.org/officeDocument/2006/relationships/customXml" Target="../ink/ink3011.xml"/><Relationship Id="rId121" Type="http://schemas.openxmlformats.org/officeDocument/2006/relationships/customXml" Target="../ink/ink3023.xml"/><Relationship Id="rId142" Type="http://schemas.openxmlformats.org/officeDocument/2006/relationships/image" Target="../media/image2986.png"/><Relationship Id="rId3" Type="http://schemas.openxmlformats.org/officeDocument/2006/relationships/customXml" Target="../ink/ink2963.xml"/><Relationship Id="rId25" Type="http://schemas.openxmlformats.org/officeDocument/2006/relationships/customXml" Target="../ink/ink2974.xml"/><Relationship Id="rId46" Type="http://schemas.openxmlformats.org/officeDocument/2006/relationships/image" Target="../media/image250.png"/><Relationship Id="rId67" Type="http://schemas.openxmlformats.org/officeDocument/2006/relationships/customXml" Target="../ink/ink2995.xml"/><Relationship Id="rId116" Type="http://schemas.openxmlformats.org/officeDocument/2006/relationships/image" Target="../media/image2973.png"/><Relationship Id="rId137" Type="http://schemas.openxmlformats.org/officeDocument/2006/relationships/customXml" Target="../ink/ink3031.xml"/><Relationship Id="rId20" Type="http://schemas.openxmlformats.org/officeDocument/2006/relationships/image" Target="../media/image2928.png"/><Relationship Id="rId41" Type="http://schemas.openxmlformats.org/officeDocument/2006/relationships/customXml" Target="../ink/ink2982.xml"/><Relationship Id="rId62" Type="http://schemas.openxmlformats.org/officeDocument/2006/relationships/image" Target="../media/image2947.png"/><Relationship Id="rId83" Type="http://schemas.openxmlformats.org/officeDocument/2006/relationships/customXml" Target="../ink/ink3003.xml"/><Relationship Id="rId88" Type="http://schemas.openxmlformats.org/officeDocument/2006/relationships/image" Target="../media/image2960.png"/><Relationship Id="rId111" Type="http://schemas.openxmlformats.org/officeDocument/2006/relationships/customXml" Target="../ink/ink3018.xml"/><Relationship Id="rId132" Type="http://schemas.openxmlformats.org/officeDocument/2006/relationships/image" Target="../media/image2981.png"/><Relationship Id="rId15" Type="http://schemas.openxmlformats.org/officeDocument/2006/relationships/customXml" Target="../ink/ink2969.xml"/><Relationship Id="rId36" Type="http://schemas.openxmlformats.org/officeDocument/2006/relationships/image" Target="../media/image2936.png"/><Relationship Id="rId57" Type="http://schemas.openxmlformats.org/officeDocument/2006/relationships/customXml" Target="../ink/ink2990.xml"/><Relationship Id="rId106" Type="http://schemas.openxmlformats.org/officeDocument/2006/relationships/customXml" Target="../ink/ink3015.xml"/><Relationship Id="rId127" Type="http://schemas.openxmlformats.org/officeDocument/2006/relationships/customXml" Target="../ink/ink3026.xml"/><Relationship Id="rId10" Type="http://schemas.openxmlformats.org/officeDocument/2006/relationships/image" Target="../media/image2923.png"/><Relationship Id="rId31" Type="http://schemas.openxmlformats.org/officeDocument/2006/relationships/customXml" Target="../ink/ink2977.xml"/><Relationship Id="rId52" Type="http://schemas.openxmlformats.org/officeDocument/2006/relationships/image" Target="../media/image2942.png"/><Relationship Id="rId73" Type="http://schemas.openxmlformats.org/officeDocument/2006/relationships/customXml" Target="../ink/ink2998.xml"/><Relationship Id="rId78" Type="http://schemas.openxmlformats.org/officeDocument/2006/relationships/image" Target="../media/image2955.png"/><Relationship Id="rId94" Type="http://schemas.openxmlformats.org/officeDocument/2006/relationships/image" Target="../media/image2963.png"/><Relationship Id="rId99" Type="http://schemas.openxmlformats.org/officeDocument/2006/relationships/image" Target="../media/image2965.png"/><Relationship Id="rId101" Type="http://schemas.openxmlformats.org/officeDocument/2006/relationships/image" Target="../media/image2966.png"/><Relationship Id="rId122" Type="http://schemas.openxmlformats.org/officeDocument/2006/relationships/image" Target="../media/image2976.png"/><Relationship Id="rId143" Type="http://schemas.openxmlformats.org/officeDocument/2006/relationships/customXml" Target="../ink/ink3034.xml"/><Relationship Id="rId148" Type="http://schemas.openxmlformats.org/officeDocument/2006/relationships/image" Target="../media/image2989.png"/><Relationship Id="rId4" Type="http://schemas.openxmlformats.org/officeDocument/2006/relationships/image" Target="../media/image2920.png"/><Relationship Id="rId9" Type="http://schemas.openxmlformats.org/officeDocument/2006/relationships/customXml" Target="../ink/ink2966.xml"/><Relationship Id="rId26" Type="http://schemas.openxmlformats.org/officeDocument/2006/relationships/image" Target="../media/image2931.png"/><Relationship Id="rId47" Type="http://schemas.openxmlformats.org/officeDocument/2006/relationships/customXml" Target="../ink/ink2985.xml"/><Relationship Id="rId68" Type="http://schemas.openxmlformats.org/officeDocument/2006/relationships/image" Target="../media/image2950.png"/><Relationship Id="rId89" Type="http://schemas.openxmlformats.org/officeDocument/2006/relationships/customXml" Target="../ink/ink3006.xml"/><Relationship Id="rId112" Type="http://schemas.openxmlformats.org/officeDocument/2006/relationships/image" Target="../media/image2971.png"/><Relationship Id="rId133" Type="http://schemas.openxmlformats.org/officeDocument/2006/relationships/customXml" Target="../ink/ink3029.xml"/><Relationship Id="rId16" Type="http://schemas.openxmlformats.org/officeDocument/2006/relationships/image" Target="../media/image2926.png"/><Relationship Id="rId37" Type="http://schemas.openxmlformats.org/officeDocument/2006/relationships/customXml" Target="../ink/ink2980.xml"/><Relationship Id="rId58" Type="http://schemas.openxmlformats.org/officeDocument/2006/relationships/image" Target="../media/image2945.png"/><Relationship Id="rId79" Type="http://schemas.openxmlformats.org/officeDocument/2006/relationships/customXml" Target="../ink/ink3001.xml"/><Relationship Id="rId102" Type="http://schemas.openxmlformats.org/officeDocument/2006/relationships/customXml" Target="../ink/ink3013.xml"/><Relationship Id="rId123" Type="http://schemas.openxmlformats.org/officeDocument/2006/relationships/customXml" Target="../ink/ink3024.xml"/><Relationship Id="rId144" Type="http://schemas.openxmlformats.org/officeDocument/2006/relationships/image" Target="../media/image2987.png"/></Relationships>
</file>

<file path=ppt/slides/_rels/slide39.xml.rels><?xml version="1.0" encoding="UTF-8" standalone="yes"?>
<Relationships xmlns="http://schemas.openxmlformats.org/package/2006/relationships"><Relationship Id="rId8" Type="http://schemas.openxmlformats.org/officeDocument/2006/relationships/customXml" Target="../ink/ink3039.xml"/><Relationship Id="rId13" Type="http://schemas.openxmlformats.org/officeDocument/2006/relationships/image" Target="../media/image2995.png"/><Relationship Id="rId18" Type="http://schemas.openxmlformats.org/officeDocument/2006/relationships/customXml" Target="../ink/ink3044.xml"/><Relationship Id="rId3" Type="http://schemas.openxmlformats.org/officeDocument/2006/relationships/image" Target="../media/image2990.png"/><Relationship Id="rId21" Type="http://schemas.openxmlformats.org/officeDocument/2006/relationships/image" Target="../media/image2999.png"/><Relationship Id="rId7" Type="http://schemas.openxmlformats.org/officeDocument/2006/relationships/image" Target="../media/image2992.png"/><Relationship Id="rId12" Type="http://schemas.openxmlformats.org/officeDocument/2006/relationships/customXml" Target="../ink/ink3041.xml"/><Relationship Id="rId17" Type="http://schemas.openxmlformats.org/officeDocument/2006/relationships/image" Target="../media/image2997.png"/><Relationship Id="rId2" Type="http://schemas.openxmlformats.org/officeDocument/2006/relationships/notesSlide" Target="../notesSlides/notesSlide38.xml"/><Relationship Id="rId16" Type="http://schemas.openxmlformats.org/officeDocument/2006/relationships/customXml" Target="../ink/ink3043.xml"/><Relationship Id="rId20" Type="http://schemas.openxmlformats.org/officeDocument/2006/relationships/customXml" Target="../ink/ink3045.xml"/><Relationship Id="rId1" Type="http://schemas.openxmlformats.org/officeDocument/2006/relationships/slideLayout" Target="../slideLayouts/slideLayout7.xml"/><Relationship Id="rId6" Type="http://schemas.openxmlformats.org/officeDocument/2006/relationships/customXml" Target="../ink/ink3038.xml"/><Relationship Id="rId11" Type="http://schemas.openxmlformats.org/officeDocument/2006/relationships/image" Target="../media/image2994.png"/><Relationship Id="rId5" Type="http://schemas.openxmlformats.org/officeDocument/2006/relationships/image" Target="../media/image2991.png"/><Relationship Id="rId15" Type="http://schemas.openxmlformats.org/officeDocument/2006/relationships/image" Target="../media/image2996.png"/><Relationship Id="rId10" Type="http://schemas.openxmlformats.org/officeDocument/2006/relationships/customXml" Target="../ink/ink3040.xml"/><Relationship Id="rId19" Type="http://schemas.openxmlformats.org/officeDocument/2006/relationships/image" Target="../media/image2998.png"/><Relationship Id="rId4" Type="http://schemas.openxmlformats.org/officeDocument/2006/relationships/customXml" Target="../ink/ink3037.xml"/><Relationship Id="rId9" Type="http://schemas.openxmlformats.org/officeDocument/2006/relationships/image" Target="../media/image2993.png"/><Relationship Id="rId14" Type="http://schemas.openxmlformats.org/officeDocument/2006/relationships/customXml" Target="../ink/ink3042.xml"/></Relationships>
</file>

<file path=ppt/slides/_rels/slide4.xml.rels><?xml version="1.0" encoding="UTF-8" standalone="yes"?>
<Relationships xmlns="http://schemas.openxmlformats.org/package/2006/relationships"><Relationship Id="rId13" Type="http://schemas.openxmlformats.org/officeDocument/2006/relationships/image" Target="../media/image373.png"/><Relationship Id="rId18" Type="http://schemas.openxmlformats.org/officeDocument/2006/relationships/customXml" Target="../ink/ink110.xml"/><Relationship Id="rId26" Type="http://schemas.openxmlformats.org/officeDocument/2006/relationships/customXml" Target="../ink/ink114.xml"/><Relationship Id="rId39" Type="http://schemas.openxmlformats.org/officeDocument/2006/relationships/image" Target="../media/image385.png"/><Relationship Id="rId21" Type="http://schemas.openxmlformats.org/officeDocument/2006/relationships/image" Target="../media/image376.png"/><Relationship Id="rId34" Type="http://schemas.openxmlformats.org/officeDocument/2006/relationships/customXml" Target="../ink/ink118.xml"/><Relationship Id="rId42" Type="http://schemas.openxmlformats.org/officeDocument/2006/relationships/customXml" Target="../ink/ink122.xml"/><Relationship Id="rId47" Type="http://schemas.openxmlformats.org/officeDocument/2006/relationships/image" Target="../media/image389.png"/><Relationship Id="rId50" Type="http://schemas.openxmlformats.org/officeDocument/2006/relationships/image" Target="../media/image390.png"/><Relationship Id="rId55" Type="http://schemas.openxmlformats.org/officeDocument/2006/relationships/customXml" Target="../ink/ink129.xml"/><Relationship Id="rId63" Type="http://schemas.openxmlformats.org/officeDocument/2006/relationships/image" Target="../media/image396.png"/><Relationship Id="rId7" Type="http://schemas.openxmlformats.org/officeDocument/2006/relationships/image" Target="../media/image370.png"/><Relationship Id="rId2" Type="http://schemas.openxmlformats.org/officeDocument/2006/relationships/notesSlide" Target="../notesSlides/notesSlide4.xml"/><Relationship Id="rId16" Type="http://schemas.openxmlformats.org/officeDocument/2006/relationships/customXml" Target="../ink/ink109.xml"/><Relationship Id="rId29" Type="http://schemas.openxmlformats.org/officeDocument/2006/relationships/image" Target="../media/image380.png"/><Relationship Id="rId11" Type="http://schemas.openxmlformats.org/officeDocument/2006/relationships/image" Target="../media/image372.png"/><Relationship Id="rId24" Type="http://schemas.openxmlformats.org/officeDocument/2006/relationships/customXml" Target="../ink/ink113.xml"/><Relationship Id="rId32" Type="http://schemas.openxmlformats.org/officeDocument/2006/relationships/customXml" Target="../ink/ink117.xml"/><Relationship Id="rId37" Type="http://schemas.openxmlformats.org/officeDocument/2006/relationships/image" Target="../media/image384.png"/><Relationship Id="rId40" Type="http://schemas.openxmlformats.org/officeDocument/2006/relationships/customXml" Target="../ink/ink121.xml"/><Relationship Id="rId45" Type="http://schemas.openxmlformats.org/officeDocument/2006/relationships/image" Target="../media/image388.png"/><Relationship Id="rId53" Type="http://schemas.openxmlformats.org/officeDocument/2006/relationships/customXml" Target="../ink/ink128.xml"/><Relationship Id="rId58" Type="http://schemas.openxmlformats.org/officeDocument/2006/relationships/customXml" Target="../ink/ink131.xml"/><Relationship Id="rId5" Type="http://schemas.openxmlformats.org/officeDocument/2006/relationships/image" Target="../media/image369.png"/><Relationship Id="rId61" Type="http://schemas.openxmlformats.org/officeDocument/2006/relationships/image" Target="../media/image395.png"/><Relationship Id="rId19" Type="http://schemas.openxmlformats.org/officeDocument/2006/relationships/image" Target="../media/image375.png"/><Relationship Id="rId14" Type="http://schemas.openxmlformats.org/officeDocument/2006/relationships/customXml" Target="../ink/ink108.xml"/><Relationship Id="rId22" Type="http://schemas.openxmlformats.org/officeDocument/2006/relationships/customXml" Target="../ink/ink112.xml"/><Relationship Id="rId27" Type="http://schemas.openxmlformats.org/officeDocument/2006/relationships/image" Target="../media/image379.png"/><Relationship Id="rId30" Type="http://schemas.openxmlformats.org/officeDocument/2006/relationships/customXml" Target="../ink/ink116.xml"/><Relationship Id="rId35" Type="http://schemas.openxmlformats.org/officeDocument/2006/relationships/image" Target="../media/image383.png"/><Relationship Id="rId43" Type="http://schemas.openxmlformats.org/officeDocument/2006/relationships/image" Target="../media/image387.png"/><Relationship Id="rId48" Type="http://schemas.openxmlformats.org/officeDocument/2006/relationships/customXml" Target="../ink/ink125.xml"/><Relationship Id="rId56" Type="http://schemas.openxmlformats.org/officeDocument/2006/relationships/image" Target="../media/image393.png"/><Relationship Id="rId8" Type="http://schemas.openxmlformats.org/officeDocument/2006/relationships/customXml" Target="../ink/ink105.xml"/><Relationship Id="rId51" Type="http://schemas.openxmlformats.org/officeDocument/2006/relationships/customXml" Target="../ink/ink127.xml"/><Relationship Id="rId3" Type="http://schemas.openxmlformats.org/officeDocument/2006/relationships/image" Target="../media/image3.png"/><Relationship Id="rId12" Type="http://schemas.openxmlformats.org/officeDocument/2006/relationships/customXml" Target="../ink/ink107.xml"/><Relationship Id="rId17" Type="http://schemas.openxmlformats.org/officeDocument/2006/relationships/image" Target="../media/image26.png"/><Relationship Id="rId25" Type="http://schemas.openxmlformats.org/officeDocument/2006/relationships/image" Target="../media/image378.png"/><Relationship Id="rId33" Type="http://schemas.openxmlformats.org/officeDocument/2006/relationships/image" Target="../media/image382.png"/><Relationship Id="rId38" Type="http://schemas.openxmlformats.org/officeDocument/2006/relationships/customXml" Target="../ink/ink120.xml"/><Relationship Id="rId46" Type="http://schemas.openxmlformats.org/officeDocument/2006/relationships/customXml" Target="../ink/ink124.xml"/><Relationship Id="rId59" Type="http://schemas.openxmlformats.org/officeDocument/2006/relationships/image" Target="../media/image394.png"/><Relationship Id="rId20" Type="http://schemas.openxmlformats.org/officeDocument/2006/relationships/customXml" Target="../ink/ink111.xml"/><Relationship Id="rId41" Type="http://schemas.openxmlformats.org/officeDocument/2006/relationships/image" Target="../media/image386.png"/><Relationship Id="rId54" Type="http://schemas.openxmlformats.org/officeDocument/2006/relationships/image" Target="../media/image392.png"/><Relationship Id="rId62" Type="http://schemas.openxmlformats.org/officeDocument/2006/relationships/customXml" Target="../ink/ink133.xml"/><Relationship Id="rId1" Type="http://schemas.openxmlformats.org/officeDocument/2006/relationships/slideLayout" Target="../slideLayouts/slideLayout7.xml"/><Relationship Id="rId6" Type="http://schemas.openxmlformats.org/officeDocument/2006/relationships/customXml" Target="../ink/ink104.xml"/><Relationship Id="rId15" Type="http://schemas.openxmlformats.org/officeDocument/2006/relationships/image" Target="../media/image374.png"/><Relationship Id="rId23" Type="http://schemas.openxmlformats.org/officeDocument/2006/relationships/image" Target="../media/image377.png"/><Relationship Id="rId28" Type="http://schemas.openxmlformats.org/officeDocument/2006/relationships/customXml" Target="../ink/ink115.xml"/><Relationship Id="rId36" Type="http://schemas.openxmlformats.org/officeDocument/2006/relationships/customXml" Target="../ink/ink119.xml"/><Relationship Id="rId49" Type="http://schemas.openxmlformats.org/officeDocument/2006/relationships/customXml" Target="../ink/ink126.xml"/><Relationship Id="rId57" Type="http://schemas.openxmlformats.org/officeDocument/2006/relationships/customXml" Target="../ink/ink130.xml"/><Relationship Id="rId10" Type="http://schemas.openxmlformats.org/officeDocument/2006/relationships/customXml" Target="../ink/ink106.xml"/><Relationship Id="rId31" Type="http://schemas.openxmlformats.org/officeDocument/2006/relationships/image" Target="../media/image381.png"/><Relationship Id="rId44" Type="http://schemas.openxmlformats.org/officeDocument/2006/relationships/customXml" Target="../ink/ink123.xml"/><Relationship Id="rId52" Type="http://schemas.openxmlformats.org/officeDocument/2006/relationships/image" Target="../media/image391.png"/><Relationship Id="rId60" Type="http://schemas.openxmlformats.org/officeDocument/2006/relationships/customXml" Target="../ink/ink132.xml"/><Relationship Id="rId4" Type="http://schemas.openxmlformats.org/officeDocument/2006/relationships/customXml" Target="../ink/ink103.xml"/><Relationship Id="rId9" Type="http://schemas.openxmlformats.org/officeDocument/2006/relationships/image" Target="../media/image371.png"/></Relationships>
</file>

<file path=ppt/slides/_rels/slide40.xml.rels><?xml version="1.0" encoding="UTF-8" standalone="yes"?>
<Relationships xmlns="http://schemas.openxmlformats.org/package/2006/relationships"><Relationship Id="rId117" Type="http://schemas.openxmlformats.org/officeDocument/2006/relationships/image" Target="../media/image3057.png"/><Relationship Id="rId21" Type="http://schemas.openxmlformats.org/officeDocument/2006/relationships/image" Target="../media/image3009.png"/><Relationship Id="rId324" Type="http://schemas.openxmlformats.org/officeDocument/2006/relationships/image" Target="../media/image3158.png"/><Relationship Id="rId531" Type="http://schemas.openxmlformats.org/officeDocument/2006/relationships/image" Target="../media/image3260.png"/><Relationship Id="rId629" Type="http://schemas.openxmlformats.org/officeDocument/2006/relationships/image" Target="../media/image3309.png"/><Relationship Id="rId170" Type="http://schemas.openxmlformats.org/officeDocument/2006/relationships/image" Target="../media/image3082.png"/><Relationship Id="rId268" Type="http://schemas.openxmlformats.org/officeDocument/2006/relationships/image" Target="../media/image3130.png"/><Relationship Id="rId475" Type="http://schemas.openxmlformats.org/officeDocument/2006/relationships/image" Target="../media/image3232.png"/><Relationship Id="rId32" Type="http://schemas.openxmlformats.org/officeDocument/2006/relationships/customXml" Target="../ink/ink3060.xml"/><Relationship Id="rId128" Type="http://schemas.openxmlformats.org/officeDocument/2006/relationships/customXml" Target="../ink/ink3108.xml"/><Relationship Id="rId335" Type="http://schemas.openxmlformats.org/officeDocument/2006/relationships/customXml" Target="../ink/ink3212.xml"/><Relationship Id="rId542" Type="http://schemas.openxmlformats.org/officeDocument/2006/relationships/customXml" Target="../ink/ink3316.xml"/><Relationship Id="rId181" Type="http://schemas.openxmlformats.org/officeDocument/2006/relationships/customXml" Target="../ink/ink3135.xml"/><Relationship Id="rId402" Type="http://schemas.openxmlformats.org/officeDocument/2006/relationships/customXml" Target="../ink/ink3246.xml"/><Relationship Id="rId279" Type="http://schemas.openxmlformats.org/officeDocument/2006/relationships/customXml" Target="../ink/ink3184.xml"/><Relationship Id="rId486" Type="http://schemas.openxmlformats.org/officeDocument/2006/relationships/customXml" Target="../ink/ink3288.xml"/><Relationship Id="rId43" Type="http://schemas.openxmlformats.org/officeDocument/2006/relationships/image" Target="../media/image3020.png"/><Relationship Id="rId139" Type="http://schemas.openxmlformats.org/officeDocument/2006/relationships/image" Target="../media/image3067.png"/><Relationship Id="rId346" Type="http://schemas.openxmlformats.org/officeDocument/2006/relationships/image" Target="../media/image3169.png"/><Relationship Id="rId553" Type="http://schemas.openxmlformats.org/officeDocument/2006/relationships/image" Target="../media/image3271.png"/><Relationship Id="rId192" Type="http://schemas.openxmlformats.org/officeDocument/2006/relationships/image" Target="../media/image3093.png"/><Relationship Id="rId206" Type="http://schemas.openxmlformats.org/officeDocument/2006/relationships/image" Target="../media/image3100.png"/><Relationship Id="rId413" Type="http://schemas.openxmlformats.org/officeDocument/2006/relationships/image" Target="../media/image3201.png"/><Relationship Id="rId497" Type="http://schemas.openxmlformats.org/officeDocument/2006/relationships/image" Target="../media/image3243.png"/><Relationship Id="rId620" Type="http://schemas.openxmlformats.org/officeDocument/2006/relationships/customXml" Target="../ink/ink3355.xml"/><Relationship Id="rId357" Type="http://schemas.openxmlformats.org/officeDocument/2006/relationships/customXml" Target="../ink/ink3223.xml"/><Relationship Id="rId54" Type="http://schemas.openxmlformats.org/officeDocument/2006/relationships/customXml" Target="../ink/ink3071.xml"/><Relationship Id="rId217" Type="http://schemas.openxmlformats.org/officeDocument/2006/relationships/customXml" Target="../ink/ink3153.xml"/><Relationship Id="rId564" Type="http://schemas.openxmlformats.org/officeDocument/2006/relationships/customXml" Target="../ink/ink3327.xml"/><Relationship Id="rId424" Type="http://schemas.openxmlformats.org/officeDocument/2006/relationships/customXml" Target="../ink/ink3257.xml"/><Relationship Id="rId631" Type="http://schemas.openxmlformats.org/officeDocument/2006/relationships/image" Target="../media/image3310.png"/><Relationship Id="rId270" Type="http://schemas.openxmlformats.org/officeDocument/2006/relationships/image" Target="../media/image3131.png"/><Relationship Id="rId65" Type="http://schemas.openxmlformats.org/officeDocument/2006/relationships/image" Target="../media/image3031.png"/><Relationship Id="rId130" Type="http://schemas.openxmlformats.org/officeDocument/2006/relationships/customXml" Target="../ink/ink3109.xml"/><Relationship Id="rId368" Type="http://schemas.openxmlformats.org/officeDocument/2006/relationships/customXml" Target="../ink/ink3229.xml"/><Relationship Id="rId575" Type="http://schemas.openxmlformats.org/officeDocument/2006/relationships/image" Target="../media/image3282.png"/><Relationship Id="rId228" Type="http://schemas.openxmlformats.org/officeDocument/2006/relationships/image" Target="../media/image3111.png"/><Relationship Id="rId435" Type="http://schemas.openxmlformats.org/officeDocument/2006/relationships/image" Target="../media/image3212.png"/><Relationship Id="rId642" Type="http://schemas.openxmlformats.org/officeDocument/2006/relationships/customXml" Target="../ink/ink3366.xml"/><Relationship Id="rId281" Type="http://schemas.openxmlformats.org/officeDocument/2006/relationships/customXml" Target="../ink/ink3185.xml"/><Relationship Id="rId502" Type="http://schemas.openxmlformats.org/officeDocument/2006/relationships/customXml" Target="../ink/ink3296.xml"/><Relationship Id="rId76" Type="http://schemas.openxmlformats.org/officeDocument/2006/relationships/customXml" Target="../ink/ink3082.xml"/><Relationship Id="rId141" Type="http://schemas.openxmlformats.org/officeDocument/2006/relationships/image" Target="../media/image3068.png"/><Relationship Id="rId379" Type="http://schemas.openxmlformats.org/officeDocument/2006/relationships/image" Target="../media/image3184.png"/><Relationship Id="rId586" Type="http://schemas.openxmlformats.org/officeDocument/2006/relationships/customXml" Target="../ink/ink3338.xml"/><Relationship Id="rId7" Type="http://schemas.openxmlformats.org/officeDocument/2006/relationships/image" Target="../media/image3002.png"/><Relationship Id="rId239" Type="http://schemas.openxmlformats.org/officeDocument/2006/relationships/customXml" Target="../ink/ink3164.xml"/><Relationship Id="rId446" Type="http://schemas.openxmlformats.org/officeDocument/2006/relationships/customXml" Target="../ink/ink3268.xml"/><Relationship Id="rId653" Type="http://schemas.openxmlformats.org/officeDocument/2006/relationships/customXml" Target="../ink/ink3372.xml"/><Relationship Id="rId292" Type="http://schemas.openxmlformats.org/officeDocument/2006/relationships/image" Target="../media/image3142.png"/><Relationship Id="rId306" Type="http://schemas.openxmlformats.org/officeDocument/2006/relationships/image" Target="../media/image3149.png"/><Relationship Id="rId87" Type="http://schemas.openxmlformats.org/officeDocument/2006/relationships/image" Target="../media/image3042.png"/><Relationship Id="rId513" Type="http://schemas.openxmlformats.org/officeDocument/2006/relationships/image" Target="../media/image3251.png"/><Relationship Id="rId597" Type="http://schemas.openxmlformats.org/officeDocument/2006/relationships/image" Target="../media/image3293.png"/><Relationship Id="rId152" Type="http://schemas.openxmlformats.org/officeDocument/2006/relationships/customXml" Target="../ink/ink3120.xml"/><Relationship Id="rId457" Type="http://schemas.openxmlformats.org/officeDocument/2006/relationships/image" Target="../media/image3223.png"/><Relationship Id="rId664" Type="http://schemas.openxmlformats.org/officeDocument/2006/relationships/image" Target="../media/image3326.png"/><Relationship Id="rId14" Type="http://schemas.openxmlformats.org/officeDocument/2006/relationships/customXml" Target="../ink/ink3051.xml"/><Relationship Id="rId317" Type="http://schemas.openxmlformats.org/officeDocument/2006/relationships/customXml" Target="../ink/ink3203.xml"/><Relationship Id="rId524" Type="http://schemas.openxmlformats.org/officeDocument/2006/relationships/customXml" Target="../ink/ink3307.xml"/><Relationship Id="rId98" Type="http://schemas.openxmlformats.org/officeDocument/2006/relationships/customXml" Target="../ink/ink3093.xml"/><Relationship Id="rId163" Type="http://schemas.openxmlformats.org/officeDocument/2006/relationships/customXml" Target="../ink/ink3126.xml"/><Relationship Id="rId370" Type="http://schemas.openxmlformats.org/officeDocument/2006/relationships/customXml" Target="../ink/ink3230.xml"/><Relationship Id="rId230" Type="http://schemas.openxmlformats.org/officeDocument/2006/relationships/image" Target="../media/image3112.png"/><Relationship Id="rId468" Type="http://schemas.openxmlformats.org/officeDocument/2006/relationships/customXml" Target="../ink/ink3279.xml"/><Relationship Id="rId25" Type="http://schemas.openxmlformats.org/officeDocument/2006/relationships/image" Target="../media/image3011.png"/><Relationship Id="rId328" Type="http://schemas.openxmlformats.org/officeDocument/2006/relationships/image" Target="../media/image3160.png"/><Relationship Id="rId535" Type="http://schemas.openxmlformats.org/officeDocument/2006/relationships/image" Target="../media/image3262.png"/><Relationship Id="rId174" Type="http://schemas.openxmlformats.org/officeDocument/2006/relationships/image" Target="../media/image3084.png"/><Relationship Id="rId381" Type="http://schemas.openxmlformats.org/officeDocument/2006/relationships/image" Target="../media/image3185.png"/><Relationship Id="rId602" Type="http://schemas.openxmlformats.org/officeDocument/2006/relationships/customXml" Target="../ink/ink3346.xml"/><Relationship Id="rId241" Type="http://schemas.openxmlformats.org/officeDocument/2006/relationships/customXml" Target="../ink/ink3165.xml"/><Relationship Id="rId479" Type="http://schemas.openxmlformats.org/officeDocument/2006/relationships/image" Target="../media/image3234.png"/><Relationship Id="rId36" Type="http://schemas.openxmlformats.org/officeDocument/2006/relationships/customXml" Target="../ink/ink3062.xml"/><Relationship Id="rId339" Type="http://schemas.openxmlformats.org/officeDocument/2006/relationships/customXml" Target="../ink/ink3214.xml"/><Relationship Id="rId546" Type="http://schemas.openxmlformats.org/officeDocument/2006/relationships/customXml" Target="../ink/ink3318.xml"/><Relationship Id="rId101" Type="http://schemas.openxmlformats.org/officeDocument/2006/relationships/image" Target="../media/image3049.png"/><Relationship Id="rId185" Type="http://schemas.openxmlformats.org/officeDocument/2006/relationships/customXml" Target="../ink/ink3137.xml"/><Relationship Id="rId406" Type="http://schemas.openxmlformats.org/officeDocument/2006/relationships/customXml" Target="../ink/ink3248.xml"/><Relationship Id="rId392" Type="http://schemas.openxmlformats.org/officeDocument/2006/relationships/customXml" Target="../ink/ink3241.xml"/><Relationship Id="rId613" Type="http://schemas.openxmlformats.org/officeDocument/2006/relationships/image" Target="../media/image3301.png"/><Relationship Id="rId252" Type="http://schemas.openxmlformats.org/officeDocument/2006/relationships/image" Target="../media/image3123.png"/><Relationship Id="rId47" Type="http://schemas.openxmlformats.org/officeDocument/2006/relationships/image" Target="../media/image3022.png"/><Relationship Id="rId112" Type="http://schemas.openxmlformats.org/officeDocument/2006/relationships/customXml" Target="../ink/ink3100.xml"/><Relationship Id="rId557" Type="http://schemas.openxmlformats.org/officeDocument/2006/relationships/image" Target="../media/image3273.png"/><Relationship Id="rId196" Type="http://schemas.openxmlformats.org/officeDocument/2006/relationships/image" Target="../media/image3095.png"/><Relationship Id="rId417" Type="http://schemas.openxmlformats.org/officeDocument/2006/relationships/image" Target="../media/image3203.png"/><Relationship Id="rId624" Type="http://schemas.openxmlformats.org/officeDocument/2006/relationships/customXml" Target="../ink/ink3357.xml"/><Relationship Id="rId263" Type="http://schemas.openxmlformats.org/officeDocument/2006/relationships/customXml" Target="../ink/ink3176.xml"/><Relationship Id="rId470" Type="http://schemas.openxmlformats.org/officeDocument/2006/relationships/customXml" Target="../ink/ink3280.xml"/><Relationship Id="rId58" Type="http://schemas.openxmlformats.org/officeDocument/2006/relationships/customXml" Target="../ink/ink3073.xml"/><Relationship Id="rId123" Type="http://schemas.openxmlformats.org/officeDocument/2006/relationships/image" Target="../media/image3060.png"/><Relationship Id="rId330" Type="http://schemas.openxmlformats.org/officeDocument/2006/relationships/image" Target="../media/image3161.png"/><Relationship Id="rId568" Type="http://schemas.openxmlformats.org/officeDocument/2006/relationships/customXml" Target="../ink/ink3329.xml"/><Relationship Id="rId428" Type="http://schemas.openxmlformats.org/officeDocument/2006/relationships/customXml" Target="../ink/ink3259.xml"/><Relationship Id="rId635" Type="http://schemas.openxmlformats.org/officeDocument/2006/relationships/image" Target="../media/image3312.png"/><Relationship Id="rId274" Type="http://schemas.openxmlformats.org/officeDocument/2006/relationships/image" Target="../media/image3133.png"/><Relationship Id="rId481" Type="http://schemas.openxmlformats.org/officeDocument/2006/relationships/image" Target="../media/image3235.png"/><Relationship Id="rId69" Type="http://schemas.openxmlformats.org/officeDocument/2006/relationships/image" Target="../media/image3033.png"/><Relationship Id="rId134" Type="http://schemas.openxmlformats.org/officeDocument/2006/relationships/customXml" Target="../ink/ink3111.xml"/><Relationship Id="rId579" Type="http://schemas.openxmlformats.org/officeDocument/2006/relationships/image" Target="../media/image3284.png"/><Relationship Id="rId80" Type="http://schemas.openxmlformats.org/officeDocument/2006/relationships/customXml" Target="../ink/ink3084.xml"/><Relationship Id="rId176" Type="http://schemas.openxmlformats.org/officeDocument/2006/relationships/image" Target="../media/image3085.png"/><Relationship Id="rId341" Type="http://schemas.openxmlformats.org/officeDocument/2006/relationships/customXml" Target="../ink/ink3215.xml"/><Relationship Id="rId383" Type="http://schemas.openxmlformats.org/officeDocument/2006/relationships/image" Target="../media/image3186.png"/><Relationship Id="rId439" Type="http://schemas.openxmlformats.org/officeDocument/2006/relationships/image" Target="../media/image3214.png"/><Relationship Id="rId590" Type="http://schemas.openxmlformats.org/officeDocument/2006/relationships/customXml" Target="../ink/ink3340.xml"/><Relationship Id="rId604" Type="http://schemas.openxmlformats.org/officeDocument/2006/relationships/customXml" Target="../ink/ink3347.xml"/><Relationship Id="rId646" Type="http://schemas.openxmlformats.org/officeDocument/2006/relationships/image" Target="../media/image3317.png"/><Relationship Id="rId201" Type="http://schemas.openxmlformats.org/officeDocument/2006/relationships/customXml" Target="../ink/ink3145.xml"/><Relationship Id="rId243" Type="http://schemas.openxmlformats.org/officeDocument/2006/relationships/customXml" Target="../ink/ink3166.xml"/><Relationship Id="rId285" Type="http://schemas.openxmlformats.org/officeDocument/2006/relationships/customXml" Target="../ink/ink3187.xml"/><Relationship Id="rId450" Type="http://schemas.openxmlformats.org/officeDocument/2006/relationships/customXml" Target="../ink/ink3270.xml"/><Relationship Id="rId506" Type="http://schemas.openxmlformats.org/officeDocument/2006/relationships/customXml" Target="../ink/ink3298.xml"/><Relationship Id="rId38" Type="http://schemas.openxmlformats.org/officeDocument/2006/relationships/customXml" Target="../ink/ink3063.xml"/><Relationship Id="rId103" Type="http://schemas.openxmlformats.org/officeDocument/2006/relationships/image" Target="../media/image3050.png"/><Relationship Id="rId310" Type="http://schemas.openxmlformats.org/officeDocument/2006/relationships/image" Target="../media/image3151.png"/><Relationship Id="rId492" Type="http://schemas.openxmlformats.org/officeDocument/2006/relationships/customXml" Target="../ink/ink3291.xml"/><Relationship Id="rId548" Type="http://schemas.openxmlformats.org/officeDocument/2006/relationships/customXml" Target="../ink/ink3319.xml"/><Relationship Id="rId91" Type="http://schemas.openxmlformats.org/officeDocument/2006/relationships/image" Target="../media/image3044.png"/><Relationship Id="rId145" Type="http://schemas.openxmlformats.org/officeDocument/2006/relationships/image" Target="../media/image3070.png"/><Relationship Id="rId187" Type="http://schemas.openxmlformats.org/officeDocument/2006/relationships/customXml" Target="../ink/ink3138.xml"/><Relationship Id="rId352" Type="http://schemas.openxmlformats.org/officeDocument/2006/relationships/image" Target="../media/image3172.png"/><Relationship Id="rId394" Type="http://schemas.openxmlformats.org/officeDocument/2006/relationships/customXml" Target="../ink/ink3242.xml"/><Relationship Id="rId408" Type="http://schemas.openxmlformats.org/officeDocument/2006/relationships/customXml" Target="../ink/ink3249.xml"/><Relationship Id="rId615" Type="http://schemas.openxmlformats.org/officeDocument/2006/relationships/image" Target="../media/image3302.png"/><Relationship Id="rId212" Type="http://schemas.openxmlformats.org/officeDocument/2006/relationships/image" Target="../media/image3103.png"/><Relationship Id="rId254" Type="http://schemas.openxmlformats.org/officeDocument/2006/relationships/image" Target="../media/image2295.png"/><Relationship Id="rId657" Type="http://schemas.openxmlformats.org/officeDocument/2006/relationships/customXml" Target="../ink/ink3374.xml"/><Relationship Id="rId49" Type="http://schemas.openxmlformats.org/officeDocument/2006/relationships/image" Target="../media/image3023.png"/><Relationship Id="rId114" Type="http://schemas.openxmlformats.org/officeDocument/2006/relationships/customXml" Target="../ink/ink3101.xml"/><Relationship Id="rId296" Type="http://schemas.openxmlformats.org/officeDocument/2006/relationships/image" Target="../media/image3144.png"/><Relationship Id="rId461" Type="http://schemas.openxmlformats.org/officeDocument/2006/relationships/image" Target="../media/image3225.png"/><Relationship Id="rId517" Type="http://schemas.openxmlformats.org/officeDocument/2006/relationships/image" Target="../media/image3253.png"/><Relationship Id="rId559" Type="http://schemas.openxmlformats.org/officeDocument/2006/relationships/image" Target="../media/image3274.png"/><Relationship Id="rId60" Type="http://schemas.openxmlformats.org/officeDocument/2006/relationships/customXml" Target="../ink/ink3074.xml"/><Relationship Id="rId156" Type="http://schemas.openxmlformats.org/officeDocument/2006/relationships/image" Target="../media/image3075.png"/><Relationship Id="rId198" Type="http://schemas.openxmlformats.org/officeDocument/2006/relationships/image" Target="../media/image3096.png"/><Relationship Id="rId321" Type="http://schemas.openxmlformats.org/officeDocument/2006/relationships/customXml" Target="../ink/ink3205.xml"/><Relationship Id="rId363" Type="http://schemas.openxmlformats.org/officeDocument/2006/relationships/customXml" Target="../ink/ink3226.xml"/><Relationship Id="rId419" Type="http://schemas.openxmlformats.org/officeDocument/2006/relationships/image" Target="../media/image3204.png"/><Relationship Id="rId570" Type="http://schemas.openxmlformats.org/officeDocument/2006/relationships/customXml" Target="../ink/ink3330.xml"/><Relationship Id="rId626" Type="http://schemas.openxmlformats.org/officeDocument/2006/relationships/customXml" Target="../ink/ink3358.xml"/><Relationship Id="rId223" Type="http://schemas.openxmlformats.org/officeDocument/2006/relationships/customXml" Target="../ink/ink3156.xml"/><Relationship Id="rId430" Type="http://schemas.openxmlformats.org/officeDocument/2006/relationships/customXml" Target="../ink/ink3260.xml"/><Relationship Id="rId668" Type="http://schemas.openxmlformats.org/officeDocument/2006/relationships/image" Target="../media/image3328.png"/><Relationship Id="rId18" Type="http://schemas.openxmlformats.org/officeDocument/2006/relationships/customXml" Target="../ink/ink3053.xml"/><Relationship Id="rId265" Type="http://schemas.openxmlformats.org/officeDocument/2006/relationships/customXml" Target="../ink/ink3177.xml"/><Relationship Id="rId472" Type="http://schemas.openxmlformats.org/officeDocument/2006/relationships/customXml" Target="../ink/ink3281.xml"/><Relationship Id="rId528" Type="http://schemas.openxmlformats.org/officeDocument/2006/relationships/customXml" Target="../ink/ink3309.xml"/><Relationship Id="rId125" Type="http://schemas.openxmlformats.org/officeDocument/2006/relationships/image" Target="../media/image3061.png"/><Relationship Id="rId167" Type="http://schemas.openxmlformats.org/officeDocument/2006/relationships/customXml" Target="../ink/ink3128.xml"/><Relationship Id="rId332" Type="http://schemas.openxmlformats.org/officeDocument/2006/relationships/image" Target="../media/image3162.png"/><Relationship Id="rId374" Type="http://schemas.openxmlformats.org/officeDocument/2006/relationships/customXml" Target="../ink/ink3232.xml"/><Relationship Id="rId581" Type="http://schemas.openxmlformats.org/officeDocument/2006/relationships/image" Target="../media/image3285.png"/><Relationship Id="rId71" Type="http://schemas.openxmlformats.org/officeDocument/2006/relationships/image" Target="../media/image3034.png"/><Relationship Id="rId234" Type="http://schemas.openxmlformats.org/officeDocument/2006/relationships/image" Target="../media/image3114.png"/><Relationship Id="rId637" Type="http://schemas.openxmlformats.org/officeDocument/2006/relationships/image" Target="../media/image3313.png"/><Relationship Id="rId2" Type="http://schemas.openxmlformats.org/officeDocument/2006/relationships/notesSlide" Target="../notesSlides/notesSlide39.xml"/><Relationship Id="rId29" Type="http://schemas.openxmlformats.org/officeDocument/2006/relationships/image" Target="../media/image3013.png"/><Relationship Id="rId276" Type="http://schemas.openxmlformats.org/officeDocument/2006/relationships/image" Target="../media/image3134.png"/><Relationship Id="rId441" Type="http://schemas.openxmlformats.org/officeDocument/2006/relationships/image" Target="../media/image3215.png"/><Relationship Id="rId483" Type="http://schemas.openxmlformats.org/officeDocument/2006/relationships/image" Target="../media/image3236.png"/><Relationship Id="rId539" Type="http://schemas.openxmlformats.org/officeDocument/2006/relationships/image" Target="../media/image3264.png"/><Relationship Id="rId40" Type="http://schemas.openxmlformats.org/officeDocument/2006/relationships/customXml" Target="../ink/ink3064.xml"/><Relationship Id="rId136" Type="http://schemas.openxmlformats.org/officeDocument/2006/relationships/customXml" Target="../ink/ink3112.xml"/><Relationship Id="rId178" Type="http://schemas.openxmlformats.org/officeDocument/2006/relationships/image" Target="../media/image3086.png"/><Relationship Id="rId301" Type="http://schemas.openxmlformats.org/officeDocument/2006/relationships/customXml" Target="../ink/ink3195.xml"/><Relationship Id="rId343" Type="http://schemas.openxmlformats.org/officeDocument/2006/relationships/customXml" Target="../ink/ink3216.xml"/><Relationship Id="rId550" Type="http://schemas.openxmlformats.org/officeDocument/2006/relationships/customXml" Target="../ink/ink3320.xml"/><Relationship Id="rId82" Type="http://schemas.openxmlformats.org/officeDocument/2006/relationships/customXml" Target="../ink/ink3085.xml"/><Relationship Id="rId203" Type="http://schemas.openxmlformats.org/officeDocument/2006/relationships/customXml" Target="../ink/ink3146.xml"/><Relationship Id="rId385" Type="http://schemas.openxmlformats.org/officeDocument/2006/relationships/image" Target="../media/image3187.png"/><Relationship Id="rId592" Type="http://schemas.openxmlformats.org/officeDocument/2006/relationships/customXml" Target="../ink/ink3341.xml"/><Relationship Id="rId606" Type="http://schemas.openxmlformats.org/officeDocument/2006/relationships/customXml" Target="../ink/ink3348.xml"/><Relationship Id="rId648" Type="http://schemas.openxmlformats.org/officeDocument/2006/relationships/image" Target="../media/image3318.png"/><Relationship Id="rId245" Type="http://schemas.openxmlformats.org/officeDocument/2006/relationships/customXml" Target="../ink/ink3167.xml"/><Relationship Id="rId287" Type="http://schemas.openxmlformats.org/officeDocument/2006/relationships/customXml" Target="../ink/ink3188.xml"/><Relationship Id="rId410" Type="http://schemas.openxmlformats.org/officeDocument/2006/relationships/customXml" Target="../ink/ink3250.xml"/><Relationship Id="rId452" Type="http://schemas.openxmlformats.org/officeDocument/2006/relationships/customXml" Target="../ink/ink3271.xml"/><Relationship Id="rId494" Type="http://schemas.openxmlformats.org/officeDocument/2006/relationships/customXml" Target="../ink/ink3292.xml"/><Relationship Id="rId508" Type="http://schemas.openxmlformats.org/officeDocument/2006/relationships/customXml" Target="../ink/ink3299.xml"/><Relationship Id="rId105" Type="http://schemas.openxmlformats.org/officeDocument/2006/relationships/image" Target="../media/image3051.png"/><Relationship Id="rId147" Type="http://schemas.openxmlformats.org/officeDocument/2006/relationships/image" Target="../media/image3071.png"/><Relationship Id="rId312" Type="http://schemas.openxmlformats.org/officeDocument/2006/relationships/image" Target="../media/image3152.png"/><Relationship Id="rId354" Type="http://schemas.openxmlformats.org/officeDocument/2006/relationships/image" Target="../media/image3173.png"/><Relationship Id="rId51" Type="http://schemas.openxmlformats.org/officeDocument/2006/relationships/image" Target="../media/image3024.png"/><Relationship Id="rId93" Type="http://schemas.openxmlformats.org/officeDocument/2006/relationships/image" Target="../media/image3045.png"/><Relationship Id="rId189" Type="http://schemas.openxmlformats.org/officeDocument/2006/relationships/customXml" Target="../ink/ink3139.xml"/><Relationship Id="rId396" Type="http://schemas.openxmlformats.org/officeDocument/2006/relationships/customXml" Target="../ink/ink3243.xml"/><Relationship Id="rId561" Type="http://schemas.openxmlformats.org/officeDocument/2006/relationships/image" Target="../media/image3275.png"/><Relationship Id="rId617" Type="http://schemas.openxmlformats.org/officeDocument/2006/relationships/image" Target="../media/image3303.png"/><Relationship Id="rId659" Type="http://schemas.openxmlformats.org/officeDocument/2006/relationships/customXml" Target="../ink/ink3375.xml"/><Relationship Id="rId214" Type="http://schemas.openxmlformats.org/officeDocument/2006/relationships/image" Target="../media/image3104.png"/><Relationship Id="rId256" Type="http://schemas.openxmlformats.org/officeDocument/2006/relationships/image" Target="../media/image3124.png"/><Relationship Id="rId298" Type="http://schemas.openxmlformats.org/officeDocument/2006/relationships/image" Target="../media/image3145.png"/><Relationship Id="rId421" Type="http://schemas.openxmlformats.org/officeDocument/2006/relationships/image" Target="../media/image3205.png"/><Relationship Id="rId463" Type="http://schemas.openxmlformats.org/officeDocument/2006/relationships/image" Target="../media/image3226.png"/><Relationship Id="rId519" Type="http://schemas.openxmlformats.org/officeDocument/2006/relationships/image" Target="../media/image3254.png"/><Relationship Id="rId670" Type="http://schemas.openxmlformats.org/officeDocument/2006/relationships/image" Target="../media/image3329.png"/><Relationship Id="rId116" Type="http://schemas.openxmlformats.org/officeDocument/2006/relationships/customXml" Target="../ink/ink3102.xml"/><Relationship Id="rId158" Type="http://schemas.openxmlformats.org/officeDocument/2006/relationships/image" Target="../media/image3076.png"/><Relationship Id="rId323" Type="http://schemas.openxmlformats.org/officeDocument/2006/relationships/customXml" Target="../ink/ink3206.xml"/><Relationship Id="rId530" Type="http://schemas.openxmlformats.org/officeDocument/2006/relationships/customXml" Target="../ink/ink3310.xml"/><Relationship Id="rId20" Type="http://schemas.openxmlformats.org/officeDocument/2006/relationships/customXml" Target="../ink/ink3054.xml"/><Relationship Id="rId62" Type="http://schemas.openxmlformats.org/officeDocument/2006/relationships/customXml" Target="../ink/ink3075.xml"/><Relationship Id="rId365" Type="http://schemas.openxmlformats.org/officeDocument/2006/relationships/customXml" Target="../ink/ink3227.xml"/><Relationship Id="rId572" Type="http://schemas.openxmlformats.org/officeDocument/2006/relationships/customXml" Target="../ink/ink3331.xml"/><Relationship Id="rId628" Type="http://schemas.openxmlformats.org/officeDocument/2006/relationships/customXml" Target="../ink/ink3359.xml"/><Relationship Id="rId225" Type="http://schemas.openxmlformats.org/officeDocument/2006/relationships/customXml" Target="../ink/ink3157.xml"/><Relationship Id="rId267" Type="http://schemas.openxmlformats.org/officeDocument/2006/relationships/customXml" Target="../ink/ink3178.xml"/><Relationship Id="rId432" Type="http://schemas.openxmlformats.org/officeDocument/2006/relationships/customXml" Target="../ink/ink3261.xml"/><Relationship Id="rId474" Type="http://schemas.openxmlformats.org/officeDocument/2006/relationships/customXml" Target="../ink/ink3282.xml"/><Relationship Id="rId127" Type="http://schemas.openxmlformats.org/officeDocument/2006/relationships/image" Target="../media/image3062.png"/><Relationship Id="rId31" Type="http://schemas.openxmlformats.org/officeDocument/2006/relationships/image" Target="../media/image3014.png"/><Relationship Id="rId73" Type="http://schemas.openxmlformats.org/officeDocument/2006/relationships/image" Target="../media/image3035.png"/><Relationship Id="rId169" Type="http://schemas.openxmlformats.org/officeDocument/2006/relationships/customXml" Target="../ink/ink3129.xml"/><Relationship Id="rId334" Type="http://schemas.openxmlformats.org/officeDocument/2006/relationships/image" Target="../media/image3163.png"/><Relationship Id="rId376" Type="http://schemas.openxmlformats.org/officeDocument/2006/relationships/customXml" Target="../ink/ink3233.xml"/><Relationship Id="rId541" Type="http://schemas.openxmlformats.org/officeDocument/2006/relationships/image" Target="../media/image3265.png"/><Relationship Id="rId583" Type="http://schemas.openxmlformats.org/officeDocument/2006/relationships/image" Target="../media/image3286.png"/><Relationship Id="rId639" Type="http://schemas.openxmlformats.org/officeDocument/2006/relationships/image" Target="../media/image3314.png"/><Relationship Id="rId4" Type="http://schemas.openxmlformats.org/officeDocument/2006/relationships/customXml" Target="../ink/ink3046.xml"/><Relationship Id="rId180" Type="http://schemas.openxmlformats.org/officeDocument/2006/relationships/image" Target="../media/image3087.png"/><Relationship Id="rId236" Type="http://schemas.openxmlformats.org/officeDocument/2006/relationships/image" Target="../media/image3115.png"/><Relationship Id="rId278" Type="http://schemas.openxmlformats.org/officeDocument/2006/relationships/image" Target="../media/image3135.png"/><Relationship Id="rId401" Type="http://schemas.openxmlformats.org/officeDocument/2006/relationships/image" Target="../media/image3195.png"/><Relationship Id="rId443" Type="http://schemas.openxmlformats.org/officeDocument/2006/relationships/image" Target="../media/image3216.png"/><Relationship Id="rId650" Type="http://schemas.openxmlformats.org/officeDocument/2006/relationships/image" Target="../media/image3319.png"/><Relationship Id="rId303" Type="http://schemas.openxmlformats.org/officeDocument/2006/relationships/customXml" Target="../ink/ink3196.xml"/><Relationship Id="rId485" Type="http://schemas.openxmlformats.org/officeDocument/2006/relationships/image" Target="../media/image3237.png"/><Relationship Id="rId42" Type="http://schemas.openxmlformats.org/officeDocument/2006/relationships/customXml" Target="../ink/ink3065.xml"/><Relationship Id="rId84" Type="http://schemas.openxmlformats.org/officeDocument/2006/relationships/customXml" Target="../ink/ink3086.xml"/><Relationship Id="rId138" Type="http://schemas.openxmlformats.org/officeDocument/2006/relationships/customXml" Target="../ink/ink3113.xml"/><Relationship Id="rId345" Type="http://schemas.openxmlformats.org/officeDocument/2006/relationships/customXml" Target="../ink/ink3217.xml"/><Relationship Id="rId387" Type="http://schemas.openxmlformats.org/officeDocument/2006/relationships/image" Target="../media/image3188.png"/><Relationship Id="rId510" Type="http://schemas.openxmlformats.org/officeDocument/2006/relationships/customXml" Target="../ink/ink3300.xml"/><Relationship Id="rId552" Type="http://schemas.openxmlformats.org/officeDocument/2006/relationships/customXml" Target="../ink/ink3321.xml"/><Relationship Id="rId594" Type="http://schemas.openxmlformats.org/officeDocument/2006/relationships/customXml" Target="../ink/ink3342.xml"/><Relationship Id="rId608" Type="http://schemas.openxmlformats.org/officeDocument/2006/relationships/customXml" Target="../ink/ink3349.xml"/><Relationship Id="rId191" Type="http://schemas.openxmlformats.org/officeDocument/2006/relationships/customXml" Target="../ink/ink3140.xml"/><Relationship Id="rId205" Type="http://schemas.openxmlformats.org/officeDocument/2006/relationships/customXml" Target="../ink/ink3147.xml"/><Relationship Id="rId247" Type="http://schemas.openxmlformats.org/officeDocument/2006/relationships/customXml" Target="../ink/ink3168.xml"/><Relationship Id="rId412" Type="http://schemas.openxmlformats.org/officeDocument/2006/relationships/customXml" Target="../ink/ink3251.xml"/><Relationship Id="rId107" Type="http://schemas.openxmlformats.org/officeDocument/2006/relationships/image" Target="../media/image3052.png"/><Relationship Id="rId289" Type="http://schemas.openxmlformats.org/officeDocument/2006/relationships/customXml" Target="../ink/ink3189.xml"/><Relationship Id="rId454" Type="http://schemas.openxmlformats.org/officeDocument/2006/relationships/customXml" Target="../ink/ink3272.xml"/><Relationship Id="rId496" Type="http://schemas.openxmlformats.org/officeDocument/2006/relationships/customXml" Target="../ink/ink3293.xml"/><Relationship Id="rId661" Type="http://schemas.openxmlformats.org/officeDocument/2006/relationships/customXml" Target="../ink/ink3376.xml"/><Relationship Id="rId11" Type="http://schemas.openxmlformats.org/officeDocument/2006/relationships/image" Target="../media/image3004.png"/><Relationship Id="rId53" Type="http://schemas.openxmlformats.org/officeDocument/2006/relationships/image" Target="../media/image3025.png"/><Relationship Id="rId149" Type="http://schemas.openxmlformats.org/officeDocument/2006/relationships/image" Target="../media/image3072.png"/><Relationship Id="rId314" Type="http://schemas.openxmlformats.org/officeDocument/2006/relationships/image" Target="../media/image3153.png"/><Relationship Id="rId356" Type="http://schemas.openxmlformats.org/officeDocument/2006/relationships/image" Target="../media/image3174.png"/><Relationship Id="rId398" Type="http://schemas.openxmlformats.org/officeDocument/2006/relationships/customXml" Target="../ink/ink3244.xml"/><Relationship Id="rId521" Type="http://schemas.openxmlformats.org/officeDocument/2006/relationships/image" Target="../media/image3255.png"/><Relationship Id="rId563" Type="http://schemas.openxmlformats.org/officeDocument/2006/relationships/image" Target="../media/image3276.png"/><Relationship Id="rId619" Type="http://schemas.openxmlformats.org/officeDocument/2006/relationships/image" Target="../media/image3304.png"/><Relationship Id="rId95" Type="http://schemas.openxmlformats.org/officeDocument/2006/relationships/image" Target="../media/image3046.png"/><Relationship Id="rId160" Type="http://schemas.openxmlformats.org/officeDocument/2006/relationships/image" Target="../media/image3077.png"/><Relationship Id="rId216" Type="http://schemas.openxmlformats.org/officeDocument/2006/relationships/image" Target="../media/image3105.png"/><Relationship Id="rId423" Type="http://schemas.openxmlformats.org/officeDocument/2006/relationships/image" Target="../media/image3206.png"/><Relationship Id="rId258" Type="http://schemas.openxmlformats.org/officeDocument/2006/relationships/image" Target="../media/image3125.png"/><Relationship Id="rId465" Type="http://schemas.openxmlformats.org/officeDocument/2006/relationships/image" Target="../media/image3227.png"/><Relationship Id="rId630" Type="http://schemas.openxmlformats.org/officeDocument/2006/relationships/customXml" Target="../ink/ink3360.xml"/><Relationship Id="rId22" Type="http://schemas.openxmlformats.org/officeDocument/2006/relationships/customXml" Target="../ink/ink3055.xml"/><Relationship Id="rId64" Type="http://schemas.openxmlformats.org/officeDocument/2006/relationships/customXml" Target="../ink/ink3076.xml"/><Relationship Id="rId118" Type="http://schemas.openxmlformats.org/officeDocument/2006/relationships/customXml" Target="../ink/ink3103.xml"/><Relationship Id="rId325" Type="http://schemas.openxmlformats.org/officeDocument/2006/relationships/customXml" Target="../ink/ink3207.xml"/><Relationship Id="rId367" Type="http://schemas.openxmlformats.org/officeDocument/2006/relationships/image" Target="../media/image3179.png"/><Relationship Id="rId532" Type="http://schemas.openxmlformats.org/officeDocument/2006/relationships/customXml" Target="../ink/ink3311.xml"/><Relationship Id="rId574" Type="http://schemas.openxmlformats.org/officeDocument/2006/relationships/customXml" Target="../ink/ink3332.xml"/><Relationship Id="rId171" Type="http://schemas.openxmlformats.org/officeDocument/2006/relationships/customXml" Target="../ink/ink3130.xml"/><Relationship Id="rId227" Type="http://schemas.openxmlformats.org/officeDocument/2006/relationships/customXml" Target="../ink/ink3158.xml"/><Relationship Id="rId269" Type="http://schemas.openxmlformats.org/officeDocument/2006/relationships/customXml" Target="../ink/ink3179.xml"/><Relationship Id="rId434" Type="http://schemas.openxmlformats.org/officeDocument/2006/relationships/customXml" Target="../ink/ink3262.xml"/><Relationship Id="rId476" Type="http://schemas.openxmlformats.org/officeDocument/2006/relationships/customXml" Target="../ink/ink3283.xml"/><Relationship Id="rId641" Type="http://schemas.openxmlformats.org/officeDocument/2006/relationships/image" Target="../media/image3315.png"/><Relationship Id="rId33" Type="http://schemas.openxmlformats.org/officeDocument/2006/relationships/image" Target="../media/image3015.png"/><Relationship Id="rId129" Type="http://schemas.openxmlformats.org/officeDocument/2006/relationships/image" Target="../media/image3063.png"/><Relationship Id="rId280" Type="http://schemas.openxmlformats.org/officeDocument/2006/relationships/image" Target="../media/image3136.png"/><Relationship Id="rId336" Type="http://schemas.openxmlformats.org/officeDocument/2006/relationships/image" Target="../media/image3164.png"/><Relationship Id="rId501" Type="http://schemas.openxmlformats.org/officeDocument/2006/relationships/image" Target="../media/image3245.png"/><Relationship Id="rId543" Type="http://schemas.openxmlformats.org/officeDocument/2006/relationships/image" Target="../media/image3266.png"/><Relationship Id="rId75" Type="http://schemas.openxmlformats.org/officeDocument/2006/relationships/image" Target="../media/image3036.png"/><Relationship Id="rId140" Type="http://schemas.openxmlformats.org/officeDocument/2006/relationships/customXml" Target="../ink/ink3114.xml"/><Relationship Id="rId182" Type="http://schemas.openxmlformats.org/officeDocument/2006/relationships/image" Target="../media/image3088.png"/><Relationship Id="rId378" Type="http://schemas.openxmlformats.org/officeDocument/2006/relationships/customXml" Target="../ink/ink3234.xml"/><Relationship Id="rId403" Type="http://schemas.openxmlformats.org/officeDocument/2006/relationships/image" Target="../media/image3196.png"/><Relationship Id="rId585" Type="http://schemas.openxmlformats.org/officeDocument/2006/relationships/image" Target="../media/image3287.png"/><Relationship Id="rId6" Type="http://schemas.openxmlformats.org/officeDocument/2006/relationships/customXml" Target="../ink/ink3047.xml"/><Relationship Id="rId238" Type="http://schemas.openxmlformats.org/officeDocument/2006/relationships/image" Target="../media/image3116.png"/><Relationship Id="rId445" Type="http://schemas.openxmlformats.org/officeDocument/2006/relationships/image" Target="../media/image3217.png"/><Relationship Id="rId487" Type="http://schemas.openxmlformats.org/officeDocument/2006/relationships/image" Target="../media/image3238.png"/><Relationship Id="rId610" Type="http://schemas.openxmlformats.org/officeDocument/2006/relationships/customXml" Target="../ink/ink3350.xml"/><Relationship Id="rId652" Type="http://schemas.openxmlformats.org/officeDocument/2006/relationships/image" Target="../media/image3320.png"/><Relationship Id="rId291" Type="http://schemas.openxmlformats.org/officeDocument/2006/relationships/customXml" Target="../ink/ink3190.xml"/><Relationship Id="rId305" Type="http://schemas.openxmlformats.org/officeDocument/2006/relationships/customXml" Target="../ink/ink3197.xml"/><Relationship Id="rId347" Type="http://schemas.openxmlformats.org/officeDocument/2006/relationships/customXml" Target="../ink/ink3218.xml"/><Relationship Id="rId512" Type="http://schemas.openxmlformats.org/officeDocument/2006/relationships/customXml" Target="../ink/ink3301.xml"/><Relationship Id="rId44" Type="http://schemas.openxmlformats.org/officeDocument/2006/relationships/customXml" Target="../ink/ink3066.xml"/><Relationship Id="rId86" Type="http://schemas.openxmlformats.org/officeDocument/2006/relationships/customXml" Target="../ink/ink3087.xml"/><Relationship Id="rId151" Type="http://schemas.openxmlformats.org/officeDocument/2006/relationships/image" Target="../media/image3073.png"/><Relationship Id="rId389" Type="http://schemas.openxmlformats.org/officeDocument/2006/relationships/image" Target="../media/image3189.png"/><Relationship Id="rId554" Type="http://schemas.openxmlformats.org/officeDocument/2006/relationships/customXml" Target="../ink/ink3322.xml"/><Relationship Id="rId596" Type="http://schemas.openxmlformats.org/officeDocument/2006/relationships/customXml" Target="../ink/ink3343.xml"/><Relationship Id="rId193" Type="http://schemas.openxmlformats.org/officeDocument/2006/relationships/customXml" Target="../ink/ink3141.xml"/><Relationship Id="rId207" Type="http://schemas.openxmlformats.org/officeDocument/2006/relationships/customXml" Target="../ink/ink3148.xml"/><Relationship Id="rId249" Type="http://schemas.openxmlformats.org/officeDocument/2006/relationships/customXml" Target="../ink/ink3169.xml"/><Relationship Id="rId414" Type="http://schemas.openxmlformats.org/officeDocument/2006/relationships/customXml" Target="../ink/ink3252.xml"/><Relationship Id="rId456" Type="http://schemas.openxmlformats.org/officeDocument/2006/relationships/customXml" Target="../ink/ink3273.xml"/><Relationship Id="rId498" Type="http://schemas.openxmlformats.org/officeDocument/2006/relationships/customXml" Target="../ink/ink3294.xml"/><Relationship Id="rId621" Type="http://schemas.openxmlformats.org/officeDocument/2006/relationships/image" Target="../media/image3305.png"/><Relationship Id="rId663" Type="http://schemas.openxmlformats.org/officeDocument/2006/relationships/customXml" Target="../ink/ink3377.xml"/><Relationship Id="rId13" Type="http://schemas.openxmlformats.org/officeDocument/2006/relationships/image" Target="../media/image3005.png"/><Relationship Id="rId109" Type="http://schemas.openxmlformats.org/officeDocument/2006/relationships/image" Target="../media/image3053.png"/><Relationship Id="rId260" Type="http://schemas.openxmlformats.org/officeDocument/2006/relationships/image" Target="../media/image3126.png"/><Relationship Id="rId316" Type="http://schemas.openxmlformats.org/officeDocument/2006/relationships/image" Target="../media/image3154.png"/><Relationship Id="rId523" Type="http://schemas.openxmlformats.org/officeDocument/2006/relationships/image" Target="../media/image3256.png"/><Relationship Id="rId55" Type="http://schemas.openxmlformats.org/officeDocument/2006/relationships/image" Target="../media/image3026.png"/><Relationship Id="rId97" Type="http://schemas.openxmlformats.org/officeDocument/2006/relationships/image" Target="../media/image3047.png"/><Relationship Id="rId120" Type="http://schemas.openxmlformats.org/officeDocument/2006/relationships/customXml" Target="../ink/ink3104.xml"/><Relationship Id="rId358" Type="http://schemas.openxmlformats.org/officeDocument/2006/relationships/image" Target="../media/image3175.png"/><Relationship Id="rId565" Type="http://schemas.openxmlformats.org/officeDocument/2006/relationships/image" Target="../media/image3277.png"/><Relationship Id="rId162" Type="http://schemas.openxmlformats.org/officeDocument/2006/relationships/image" Target="../media/image3078.png"/><Relationship Id="rId218" Type="http://schemas.openxmlformats.org/officeDocument/2006/relationships/image" Target="../media/image3106.png"/><Relationship Id="rId425" Type="http://schemas.openxmlformats.org/officeDocument/2006/relationships/image" Target="../media/image3207.png"/><Relationship Id="rId467" Type="http://schemas.openxmlformats.org/officeDocument/2006/relationships/image" Target="../media/image3228.png"/><Relationship Id="rId632" Type="http://schemas.openxmlformats.org/officeDocument/2006/relationships/customXml" Target="../ink/ink3361.xml"/><Relationship Id="rId271" Type="http://schemas.openxmlformats.org/officeDocument/2006/relationships/customXml" Target="../ink/ink3180.xml"/><Relationship Id="rId24" Type="http://schemas.openxmlformats.org/officeDocument/2006/relationships/customXml" Target="../ink/ink3056.xml"/><Relationship Id="rId66" Type="http://schemas.openxmlformats.org/officeDocument/2006/relationships/customXml" Target="../ink/ink3077.xml"/><Relationship Id="rId131" Type="http://schemas.openxmlformats.org/officeDocument/2006/relationships/image" Target="../media/image3064.png"/><Relationship Id="rId327" Type="http://schemas.openxmlformats.org/officeDocument/2006/relationships/customXml" Target="../ink/ink3208.xml"/><Relationship Id="rId369" Type="http://schemas.openxmlformats.org/officeDocument/2006/relationships/image" Target="../media/image3180.png"/><Relationship Id="rId534" Type="http://schemas.openxmlformats.org/officeDocument/2006/relationships/customXml" Target="../ink/ink3312.xml"/><Relationship Id="rId576" Type="http://schemas.openxmlformats.org/officeDocument/2006/relationships/customXml" Target="../ink/ink3333.xml"/><Relationship Id="rId173" Type="http://schemas.openxmlformats.org/officeDocument/2006/relationships/customXml" Target="../ink/ink3131.xml"/><Relationship Id="rId229" Type="http://schemas.openxmlformats.org/officeDocument/2006/relationships/customXml" Target="../ink/ink3159.xml"/><Relationship Id="rId380" Type="http://schemas.openxmlformats.org/officeDocument/2006/relationships/customXml" Target="../ink/ink3235.xml"/><Relationship Id="rId436" Type="http://schemas.openxmlformats.org/officeDocument/2006/relationships/customXml" Target="../ink/ink3263.xml"/><Relationship Id="rId601" Type="http://schemas.openxmlformats.org/officeDocument/2006/relationships/image" Target="../media/image3295.png"/><Relationship Id="rId643" Type="http://schemas.openxmlformats.org/officeDocument/2006/relationships/customXml" Target="../ink/ink3367.xml"/><Relationship Id="rId240" Type="http://schemas.openxmlformats.org/officeDocument/2006/relationships/image" Target="../media/image3117.png"/><Relationship Id="rId478" Type="http://schemas.openxmlformats.org/officeDocument/2006/relationships/customXml" Target="../ink/ink3284.xml"/><Relationship Id="rId35" Type="http://schemas.openxmlformats.org/officeDocument/2006/relationships/image" Target="../media/image3016.png"/><Relationship Id="rId77" Type="http://schemas.openxmlformats.org/officeDocument/2006/relationships/image" Target="../media/image3037.png"/><Relationship Id="rId100" Type="http://schemas.openxmlformats.org/officeDocument/2006/relationships/customXml" Target="../ink/ink3094.xml"/><Relationship Id="rId282" Type="http://schemas.openxmlformats.org/officeDocument/2006/relationships/image" Target="../media/image3137.png"/><Relationship Id="rId338" Type="http://schemas.openxmlformats.org/officeDocument/2006/relationships/image" Target="../media/image3165.png"/><Relationship Id="rId503" Type="http://schemas.openxmlformats.org/officeDocument/2006/relationships/image" Target="../media/image3246.png"/><Relationship Id="rId545" Type="http://schemas.openxmlformats.org/officeDocument/2006/relationships/image" Target="../media/image3267.png"/><Relationship Id="rId587" Type="http://schemas.openxmlformats.org/officeDocument/2006/relationships/image" Target="../media/image3288.png"/><Relationship Id="rId8" Type="http://schemas.openxmlformats.org/officeDocument/2006/relationships/customXml" Target="../ink/ink3048.xml"/><Relationship Id="rId142" Type="http://schemas.openxmlformats.org/officeDocument/2006/relationships/customXml" Target="../ink/ink3115.xml"/><Relationship Id="rId184" Type="http://schemas.openxmlformats.org/officeDocument/2006/relationships/image" Target="../media/image3089.png"/><Relationship Id="rId391" Type="http://schemas.openxmlformats.org/officeDocument/2006/relationships/image" Target="../media/image3190.png"/><Relationship Id="rId405" Type="http://schemas.openxmlformats.org/officeDocument/2006/relationships/image" Target="../media/image3197.png"/><Relationship Id="rId447" Type="http://schemas.openxmlformats.org/officeDocument/2006/relationships/image" Target="../media/image3218.png"/><Relationship Id="rId612" Type="http://schemas.openxmlformats.org/officeDocument/2006/relationships/customXml" Target="../ink/ink3351.xml"/><Relationship Id="rId251" Type="http://schemas.openxmlformats.org/officeDocument/2006/relationships/customXml" Target="../ink/ink3170.xml"/><Relationship Id="rId489" Type="http://schemas.openxmlformats.org/officeDocument/2006/relationships/image" Target="../media/image3239.png"/><Relationship Id="rId654" Type="http://schemas.openxmlformats.org/officeDocument/2006/relationships/image" Target="../media/image3321.png"/><Relationship Id="rId46" Type="http://schemas.openxmlformats.org/officeDocument/2006/relationships/customXml" Target="../ink/ink3067.xml"/><Relationship Id="rId293" Type="http://schemas.openxmlformats.org/officeDocument/2006/relationships/customXml" Target="../ink/ink3191.xml"/><Relationship Id="rId307" Type="http://schemas.openxmlformats.org/officeDocument/2006/relationships/customXml" Target="../ink/ink3198.xml"/><Relationship Id="rId349" Type="http://schemas.openxmlformats.org/officeDocument/2006/relationships/customXml" Target="../ink/ink3219.xml"/><Relationship Id="rId514" Type="http://schemas.openxmlformats.org/officeDocument/2006/relationships/customXml" Target="../ink/ink3302.xml"/><Relationship Id="rId556" Type="http://schemas.openxmlformats.org/officeDocument/2006/relationships/customXml" Target="../ink/ink3323.xml"/><Relationship Id="rId88" Type="http://schemas.openxmlformats.org/officeDocument/2006/relationships/customXml" Target="../ink/ink3088.xml"/><Relationship Id="rId111" Type="http://schemas.openxmlformats.org/officeDocument/2006/relationships/image" Target="../media/image3054.png"/><Relationship Id="rId153" Type="http://schemas.openxmlformats.org/officeDocument/2006/relationships/customXml" Target="../ink/ink3121.xml"/><Relationship Id="rId195" Type="http://schemas.openxmlformats.org/officeDocument/2006/relationships/customXml" Target="../ink/ink3142.xml"/><Relationship Id="rId209" Type="http://schemas.openxmlformats.org/officeDocument/2006/relationships/customXml" Target="../ink/ink3149.xml"/><Relationship Id="rId360" Type="http://schemas.openxmlformats.org/officeDocument/2006/relationships/image" Target="../media/image3176.png"/><Relationship Id="rId416" Type="http://schemas.openxmlformats.org/officeDocument/2006/relationships/customXml" Target="../ink/ink3253.xml"/><Relationship Id="rId598" Type="http://schemas.openxmlformats.org/officeDocument/2006/relationships/customXml" Target="../ink/ink3344.xml"/><Relationship Id="rId220" Type="http://schemas.openxmlformats.org/officeDocument/2006/relationships/image" Target="../media/image3107.png"/><Relationship Id="rId458" Type="http://schemas.openxmlformats.org/officeDocument/2006/relationships/customXml" Target="../ink/ink3274.xml"/><Relationship Id="rId623" Type="http://schemas.openxmlformats.org/officeDocument/2006/relationships/image" Target="../media/image3306.png"/><Relationship Id="rId665" Type="http://schemas.openxmlformats.org/officeDocument/2006/relationships/customXml" Target="../ink/ink3378.xml"/><Relationship Id="rId15" Type="http://schemas.openxmlformats.org/officeDocument/2006/relationships/image" Target="../media/image3006.png"/><Relationship Id="rId57" Type="http://schemas.openxmlformats.org/officeDocument/2006/relationships/image" Target="../media/image3027.png"/><Relationship Id="rId262" Type="http://schemas.openxmlformats.org/officeDocument/2006/relationships/image" Target="../media/image3127.png"/><Relationship Id="rId318" Type="http://schemas.openxmlformats.org/officeDocument/2006/relationships/image" Target="../media/image3155.png"/><Relationship Id="rId525" Type="http://schemas.openxmlformats.org/officeDocument/2006/relationships/image" Target="../media/image3257.png"/><Relationship Id="rId567" Type="http://schemas.openxmlformats.org/officeDocument/2006/relationships/image" Target="../media/image3278.png"/><Relationship Id="rId99" Type="http://schemas.openxmlformats.org/officeDocument/2006/relationships/image" Target="../media/image3048.png"/><Relationship Id="rId122" Type="http://schemas.openxmlformats.org/officeDocument/2006/relationships/customXml" Target="../ink/ink3105.xml"/><Relationship Id="rId164" Type="http://schemas.openxmlformats.org/officeDocument/2006/relationships/image" Target="../media/image3079.png"/><Relationship Id="rId371" Type="http://schemas.openxmlformats.org/officeDocument/2006/relationships/image" Target="../media/image3181.png"/><Relationship Id="rId427" Type="http://schemas.openxmlformats.org/officeDocument/2006/relationships/image" Target="../media/image3208.png"/><Relationship Id="rId469" Type="http://schemas.openxmlformats.org/officeDocument/2006/relationships/image" Target="../media/image3229.png"/><Relationship Id="rId634" Type="http://schemas.openxmlformats.org/officeDocument/2006/relationships/customXml" Target="../ink/ink3362.xml"/><Relationship Id="rId26" Type="http://schemas.openxmlformats.org/officeDocument/2006/relationships/customXml" Target="../ink/ink3057.xml"/><Relationship Id="rId231" Type="http://schemas.openxmlformats.org/officeDocument/2006/relationships/customXml" Target="../ink/ink3160.xml"/><Relationship Id="rId273" Type="http://schemas.openxmlformats.org/officeDocument/2006/relationships/customXml" Target="../ink/ink3181.xml"/><Relationship Id="rId329" Type="http://schemas.openxmlformats.org/officeDocument/2006/relationships/customXml" Target="../ink/ink3209.xml"/><Relationship Id="rId480" Type="http://schemas.openxmlformats.org/officeDocument/2006/relationships/customXml" Target="../ink/ink3285.xml"/><Relationship Id="rId536" Type="http://schemas.openxmlformats.org/officeDocument/2006/relationships/customXml" Target="../ink/ink3313.xml"/><Relationship Id="rId68" Type="http://schemas.openxmlformats.org/officeDocument/2006/relationships/customXml" Target="../ink/ink3078.xml"/><Relationship Id="rId133" Type="http://schemas.openxmlformats.org/officeDocument/2006/relationships/image" Target="../media/image40.png"/><Relationship Id="rId175" Type="http://schemas.openxmlformats.org/officeDocument/2006/relationships/customXml" Target="../ink/ink3132.xml"/><Relationship Id="rId340" Type="http://schemas.openxmlformats.org/officeDocument/2006/relationships/image" Target="../media/image3166.png"/><Relationship Id="rId578" Type="http://schemas.openxmlformats.org/officeDocument/2006/relationships/customXml" Target="../ink/ink3334.xml"/><Relationship Id="rId200" Type="http://schemas.openxmlformats.org/officeDocument/2006/relationships/image" Target="../media/image3097.png"/><Relationship Id="rId382" Type="http://schemas.openxmlformats.org/officeDocument/2006/relationships/customXml" Target="../ink/ink3236.xml"/><Relationship Id="rId438" Type="http://schemas.openxmlformats.org/officeDocument/2006/relationships/customXml" Target="../ink/ink3264.xml"/><Relationship Id="rId603" Type="http://schemas.openxmlformats.org/officeDocument/2006/relationships/image" Target="../media/image3296.png"/><Relationship Id="rId645" Type="http://schemas.openxmlformats.org/officeDocument/2006/relationships/customXml" Target="../ink/ink3368.xml"/><Relationship Id="rId242" Type="http://schemas.openxmlformats.org/officeDocument/2006/relationships/image" Target="../media/image3118.png"/><Relationship Id="rId284" Type="http://schemas.openxmlformats.org/officeDocument/2006/relationships/image" Target="../media/image3138.png"/><Relationship Id="rId491" Type="http://schemas.openxmlformats.org/officeDocument/2006/relationships/image" Target="../media/image3240.png"/><Relationship Id="rId505" Type="http://schemas.openxmlformats.org/officeDocument/2006/relationships/image" Target="../media/image3247.png"/><Relationship Id="rId37" Type="http://schemas.openxmlformats.org/officeDocument/2006/relationships/image" Target="../media/image3017.png"/><Relationship Id="rId79" Type="http://schemas.openxmlformats.org/officeDocument/2006/relationships/image" Target="../media/image3038.png"/><Relationship Id="rId102" Type="http://schemas.openxmlformats.org/officeDocument/2006/relationships/customXml" Target="../ink/ink3095.xml"/><Relationship Id="rId144" Type="http://schemas.openxmlformats.org/officeDocument/2006/relationships/customXml" Target="../ink/ink3116.xml"/><Relationship Id="rId547" Type="http://schemas.openxmlformats.org/officeDocument/2006/relationships/image" Target="../media/image3268.png"/><Relationship Id="rId589" Type="http://schemas.openxmlformats.org/officeDocument/2006/relationships/image" Target="../media/image3289.png"/><Relationship Id="rId90" Type="http://schemas.openxmlformats.org/officeDocument/2006/relationships/customXml" Target="../ink/ink3089.xml"/><Relationship Id="rId186" Type="http://schemas.openxmlformats.org/officeDocument/2006/relationships/image" Target="../media/image3090.png"/><Relationship Id="rId351" Type="http://schemas.openxmlformats.org/officeDocument/2006/relationships/customXml" Target="../ink/ink3220.xml"/><Relationship Id="rId393" Type="http://schemas.openxmlformats.org/officeDocument/2006/relationships/image" Target="../media/image3191.png"/><Relationship Id="rId407" Type="http://schemas.openxmlformats.org/officeDocument/2006/relationships/image" Target="../media/image3198.png"/><Relationship Id="rId449" Type="http://schemas.openxmlformats.org/officeDocument/2006/relationships/image" Target="../media/image3219.png"/><Relationship Id="rId614" Type="http://schemas.openxmlformats.org/officeDocument/2006/relationships/customXml" Target="../ink/ink3352.xml"/><Relationship Id="rId656" Type="http://schemas.openxmlformats.org/officeDocument/2006/relationships/image" Target="../media/image3322.png"/><Relationship Id="rId211" Type="http://schemas.openxmlformats.org/officeDocument/2006/relationships/customXml" Target="../ink/ink3150.xml"/><Relationship Id="rId253" Type="http://schemas.openxmlformats.org/officeDocument/2006/relationships/customXml" Target="../ink/ink3171.xml"/><Relationship Id="rId295" Type="http://schemas.openxmlformats.org/officeDocument/2006/relationships/customXml" Target="../ink/ink3192.xml"/><Relationship Id="rId309" Type="http://schemas.openxmlformats.org/officeDocument/2006/relationships/customXml" Target="../ink/ink3199.xml"/><Relationship Id="rId460" Type="http://schemas.openxmlformats.org/officeDocument/2006/relationships/customXml" Target="../ink/ink3275.xml"/><Relationship Id="rId516" Type="http://schemas.openxmlformats.org/officeDocument/2006/relationships/customXml" Target="../ink/ink3303.xml"/><Relationship Id="rId48" Type="http://schemas.openxmlformats.org/officeDocument/2006/relationships/customXml" Target="../ink/ink3068.xml"/><Relationship Id="rId113" Type="http://schemas.openxmlformats.org/officeDocument/2006/relationships/image" Target="../media/image3055.png"/><Relationship Id="rId320" Type="http://schemas.openxmlformats.org/officeDocument/2006/relationships/image" Target="../media/image3156.png"/><Relationship Id="rId558" Type="http://schemas.openxmlformats.org/officeDocument/2006/relationships/customXml" Target="../ink/ink3324.xml"/><Relationship Id="rId155" Type="http://schemas.openxmlformats.org/officeDocument/2006/relationships/customXml" Target="../ink/ink3122.xml"/><Relationship Id="rId197" Type="http://schemas.openxmlformats.org/officeDocument/2006/relationships/customXml" Target="../ink/ink3143.xml"/><Relationship Id="rId362" Type="http://schemas.openxmlformats.org/officeDocument/2006/relationships/image" Target="../media/image3177.png"/><Relationship Id="rId418" Type="http://schemas.openxmlformats.org/officeDocument/2006/relationships/customXml" Target="../ink/ink3254.xml"/><Relationship Id="rId625" Type="http://schemas.openxmlformats.org/officeDocument/2006/relationships/image" Target="../media/image3307.png"/><Relationship Id="rId222" Type="http://schemas.openxmlformats.org/officeDocument/2006/relationships/image" Target="../media/image3108.png"/><Relationship Id="rId264" Type="http://schemas.openxmlformats.org/officeDocument/2006/relationships/image" Target="../media/image3128.png"/><Relationship Id="rId471" Type="http://schemas.openxmlformats.org/officeDocument/2006/relationships/image" Target="../media/image3230.png"/><Relationship Id="rId667" Type="http://schemas.openxmlformats.org/officeDocument/2006/relationships/customXml" Target="../ink/ink3379.xml"/><Relationship Id="rId17" Type="http://schemas.openxmlformats.org/officeDocument/2006/relationships/image" Target="../media/image3007.png"/><Relationship Id="rId59" Type="http://schemas.openxmlformats.org/officeDocument/2006/relationships/image" Target="../media/image3028.png"/><Relationship Id="rId124" Type="http://schemas.openxmlformats.org/officeDocument/2006/relationships/customXml" Target="../ink/ink3106.xml"/><Relationship Id="rId527" Type="http://schemas.openxmlformats.org/officeDocument/2006/relationships/image" Target="../media/image3258.png"/><Relationship Id="rId569" Type="http://schemas.openxmlformats.org/officeDocument/2006/relationships/image" Target="../media/image3279.png"/><Relationship Id="rId70" Type="http://schemas.openxmlformats.org/officeDocument/2006/relationships/customXml" Target="../ink/ink3079.xml"/><Relationship Id="rId166" Type="http://schemas.openxmlformats.org/officeDocument/2006/relationships/image" Target="../media/image3080.png"/><Relationship Id="rId331" Type="http://schemas.openxmlformats.org/officeDocument/2006/relationships/customXml" Target="../ink/ink3210.xml"/><Relationship Id="rId373" Type="http://schemas.openxmlformats.org/officeDocument/2006/relationships/image" Target="../media/image3182.png"/><Relationship Id="rId429" Type="http://schemas.openxmlformats.org/officeDocument/2006/relationships/image" Target="../media/image3209.png"/><Relationship Id="rId580" Type="http://schemas.openxmlformats.org/officeDocument/2006/relationships/customXml" Target="../ink/ink3335.xml"/><Relationship Id="rId636" Type="http://schemas.openxmlformats.org/officeDocument/2006/relationships/customXml" Target="../ink/ink3363.xml"/><Relationship Id="rId1" Type="http://schemas.openxmlformats.org/officeDocument/2006/relationships/slideLayout" Target="../slideLayouts/slideLayout7.xml"/><Relationship Id="rId233" Type="http://schemas.openxmlformats.org/officeDocument/2006/relationships/customXml" Target="../ink/ink3161.xml"/><Relationship Id="rId440" Type="http://schemas.openxmlformats.org/officeDocument/2006/relationships/customXml" Target="../ink/ink3265.xml"/><Relationship Id="rId28" Type="http://schemas.openxmlformats.org/officeDocument/2006/relationships/customXml" Target="../ink/ink3058.xml"/><Relationship Id="rId275" Type="http://schemas.openxmlformats.org/officeDocument/2006/relationships/customXml" Target="../ink/ink3182.xml"/><Relationship Id="rId300" Type="http://schemas.openxmlformats.org/officeDocument/2006/relationships/image" Target="../media/image3146.png"/><Relationship Id="rId482" Type="http://schemas.openxmlformats.org/officeDocument/2006/relationships/customXml" Target="../ink/ink3286.xml"/><Relationship Id="rId538" Type="http://schemas.openxmlformats.org/officeDocument/2006/relationships/customXml" Target="../ink/ink3314.xml"/><Relationship Id="rId81" Type="http://schemas.openxmlformats.org/officeDocument/2006/relationships/image" Target="../media/image3039.png"/><Relationship Id="rId135" Type="http://schemas.openxmlformats.org/officeDocument/2006/relationships/image" Target="../media/image3065.png"/><Relationship Id="rId177" Type="http://schemas.openxmlformats.org/officeDocument/2006/relationships/customXml" Target="../ink/ink3133.xml"/><Relationship Id="rId342" Type="http://schemas.openxmlformats.org/officeDocument/2006/relationships/image" Target="../media/image3167.png"/><Relationship Id="rId384" Type="http://schemas.openxmlformats.org/officeDocument/2006/relationships/customXml" Target="../ink/ink3237.xml"/><Relationship Id="rId591" Type="http://schemas.openxmlformats.org/officeDocument/2006/relationships/image" Target="../media/image3290.png"/><Relationship Id="rId605" Type="http://schemas.openxmlformats.org/officeDocument/2006/relationships/image" Target="../media/image3297.png"/><Relationship Id="rId202" Type="http://schemas.openxmlformats.org/officeDocument/2006/relationships/image" Target="../media/image3098.png"/><Relationship Id="rId244" Type="http://schemas.openxmlformats.org/officeDocument/2006/relationships/image" Target="../media/image3119.png"/><Relationship Id="rId647" Type="http://schemas.openxmlformats.org/officeDocument/2006/relationships/customXml" Target="../ink/ink3369.xml"/><Relationship Id="rId39" Type="http://schemas.openxmlformats.org/officeDocument/2006/relationships/image" Target="../media/image3018.png"/><Relationship Id="rId286" Type="http://schemas.openxmlformats.org/officeDocument/2006/relationships/image" Target="../media/image3139.png"/><Relationship Id="rId451" Type="http://schemas.openxmlformats.org/officeDocument/2006/relationships/image" Target="../media/image3220.png"/><Relationship Id="rId493" Type="http://schemas.openxmlformats.org/officeDocument/2006/relationships/image" Target="../media/image3241.png"/><Relationship Id="rId507" Type="http://schemas.openxmlformats.org/officeDocument/2006/relationships/image" Target="../media/image3248.png"/><Relationship Id="rId549" Type="http://schemas.openxmlformats.org/officeDocument/2006/relationships/image" Target="../media/image3269.png"/><Relationship Id="rId50" Type="http://schemas.openxmlformats.org/officeDocument/2006/relationships/customXml" Target="../ink/ink3069.xml"/><Relationship Id="rId104" Type="http://schemas.openxmlformats.org/officeDocument/2006/relationships/customXml" Target="../ink/ink3096.xml"/><Relationship Id="rId146" Type="http://schemas.openxmlformats.org/officeDocument/2006/relationships/customXml" Target="../ink/ink3117.xml"/><Relationship Id="rId188" Type="http://schemas.openxmlformats.org/officeDocument/2006/relationships/image" Target="../media/image3091.png"/><Relationship Id="rId311" Type="http://schemas.openxmlformats.org/officeDocument/2006/relationships/customXml" Target="../ink/ink3200.xml"/><Relationship Id="rId353" Type="http://schemas.openxmlformats.org/officeDocument/2006/relationships/customXml" Target="../ink/ink3221.xml"/><Relationship Id="rId395" Type="http://schemas.openxmlformats.org/officeDocument/2006/relationships/image" Target="../media/image3192.png"/><Relationship Id="rId409" Type="http://schemas.openxmlformats.org/officeDocument/2006/relationships/image" Target="../media/image3199.png"/><Relationship Id="rId560" Type="http://schemas.openxmlformats.org/officeDocument/2006/relationships/customXml" Target="../ink/ink3325.xml"/><Relationship Id="rId92" Type="http://schemas.openxmlformats.org/officeDocument/2006/relationships/customXml" Target="../ink/ink3090.xml"/><Relationship Id="rId213" Type="http://schemas.openxmlformats.org/officeDocument/2006/relationships/customXml" Target="../ink/ink3151.xml"/><Relationship Id="rId420" Type="http://schemas.openxmlformats.org/officeDocument/2006/relationships/customXml" Target="../ink/ink3255.xml"/><Relationship Id="rId616" Type="http://schemas.openxmlformats.org/officeDocument/2006/relationships/customXml" Target="../ink/ink3353.xml"/><Relationship Id="rId658" Type="http://schemas.openxmlformats.org/officeDocument/2006/relationships/image" Target="../media/image3323.png"/><Relationship Id="rId255" Type="http://schemas.openxmlformats.org/officeDocument/2006/relationships/customXml" Target="../ink/ink3172.xml"/><Relationship Id="rId297" Type="http://schemas.openxmlformats.org/officeDocument/2006/relationships/customXml" Target="../ink/ink3193.xml"/><Relationship Id="rId462" Type="http://schemas.openxmlformats.org/officeDocument/2006/relationships/customXml" Target="../ink/ink3276.xml"/><Relationship Id="rId518" Type="http://schemas.openxmlformats.org/officeDocument/2006/relationships/customXml" Target="../ink/ink3304.xml"/><Relationship Id="rId115" Type="http://schemas.openxmlformats.org/officeDocument/2006/relationships/image" Target="../media/image3056.png"/><Relationship Id="rId157" Type="http://schemas.openxmlformats.org/officeDocument/2006/relationships/customXml" Target="../ink/ink3123.xml"/><Relationship Id="rId322" Type="http://schemas.openxmlformats.org/officeDocument/2006/relationships/image" Target="../media/image3157.png"/><Relationship Id="rId364" Type="http://schemas.openxmlformats.org/officeDocument/2006/relationships/image" Target="../media/image3178.png"/><Relationship Id="rId61" Type="http://schemas.openxmlformats.org/officeDocument/2006/relationships/image" Target="../media/image3029.png"/><Relationship Id="rId199" Type="http://schemas.openxmlformats.org/officeDocument/2006/relationships/customXml" Target="../ink/ink3144.xml"/><Relationship Id="rId571" Type="http://schemas.openxmlformats.org/officeDocument/2006/relationships/image" Target="../media/image3280.png"/><Relationship Id="rId627" Type="http://schemas.openxmlformats.org/officeDocument/2006/relationships/image" Target="../media/image3308.png"/><Relationship Id="rId669" Type="http://schemas.openxmlformats.org/officeDocument/2006/relationships/customXml" Target="../ink/ink3380.xml"/><Relationship Id="rId19" Type="http://schemas.openxmlformats.org/officeDocument/2006/relationships/image" Target="../media/image3008.png"/><Relationship Id="rId224" Type="http://schemas.openxmlformats.org/officeDocument/2006/relationships/image" Target="../media/image3109.png"/><Relationship Id="rId266" Type="http://schemas.openxmlformats.org/officeDocument/2006/relationships/image" Target="../media/image3129.png"/><Relationship Id="rId431" Type="http://schemas.openxmlformats.org/officeDocument/2006/relationships/image" Target="../media/image3210.png"/><Relationship Id="rId473" Type="http://schemas.openxmlformats.org/officeDocument/2006/relationships/image" Target="../media/image3231.png"/><Relationship Id="rId529" Type="http://schemas.openxmlformats.org/officeDocument/2006/relationships/image" Target="../media/image3259.png"/><Relationship Id="rId30" Type="http://schemas.openxmlformats.org/officeDocument/2006/relationships/customXml" Target="../ink/ink3059.xml"/><Relationship Id="rId126" Type="http://schemas.openxmlformats.org/officeDocument/2006/relationships/customXml" Target="../ink/ink3107.xml"/><Relationship Id="rId168" Type="http://schemas.openxmlformats.org/officeDocument/2006/relationships/image" Target="../media/image3081.png"/><Relationship Id="rId333" Type="http://schemas.openxmlformats.org/officeDocument/2006/relationships/customXml" Target="../ink/ink3211.xml"/><Relationship Id="rId540" Type="http://schemas.openxmlformats.org/officeDocument/2006/relationships/customXml" Target="../ink/ink3315.xml"/><Relationship Id="rId72" Type="http://schemas.openxmlformats.org/officeDocument/2006/relationships/customXml" Target="../ink/ink3080.xml"/><Relationship Id="rId375" Type="http://schemas.openxmlformats.org/officeDocument/2006/relationships/image" Target="../media/image2602.png"/><Relationship Id="rId582" Type="http://schemas.openxmlformats.org/officeDocument/2006/relationships/customXml" Target="../ink/ink3336.xml"/><Relationship Id="rId638" Type="http://schemas.openxmlformats.org/officeDocument/2006/relationships/customXml" Target="../ink/ink3364.xml"/><Relationship Id="rId3" Type="http://schemas.openxmlformats.org/officeDocument/2006/relationships/image" Target="../media/image3000.png"/><Relationship Id="rId235" Type="http://schemas.openxmlformats.org/officeDocument/2006/relationships/customXml" Target="../ink/ink3162.xml"/><Relationship Id="rId277" Type="http://schemas.openxmlformats.org/officeDocument/2006/relationships/customXml" Target="../ink/ink3183.xml"/><Relationship Id="rId400" Type="http://schemas.openxmlformats.org/officeDocument/2006/relationships/customXml" Target="../ink/ink3245.xml"/><Relationship Id="rId442" Type="http://schemas.openxmlformats.org/officeDocument/2006/relationships/customXml" Target="../ink/ink3266.xml"/><Relationship Id="rId484" Type="http://schemas.openxmlformats.org/officeDocument/2006/relationships/customXml" Target="../ink/ink3287.xml"/><Relationship Id="rId137" Type="http://schemas.openxmlformats.org/officeDocument/2006/relationships/image" Target="../media/image3066.png"/><Relationship Id="rId302" Type="http://schemas.openxmlformats.org/officeDocument/2006/relationships/image" Target="../media/image3147.png"/><Relationship Id="rId344" Type="http://schemas.openxmlformats.org/officeDocument/2006/relationships/image" Target="../media/image3168.png"/><Relationship Id="rId41" Type="http://schemas.openxmlformats.org/officeDocument/2006/relationships/image" Target="../media/image3019.png"/><Relationship Id="rId83" Type="http://schemas.openxmlformats.org/officeDocument/2006/relationships/image" Target="../media/image3040.png"/><Relationship Id="rId179" Type="http://schemas.openxmlformats.org/officeDocument/2006/relationships/customXml" Target="../ink/ink3134.xml"/><Relationship Id="rId386" Type="http://schemas.openxmlformats.org/officeDocument/2006/relationships/customXml" Target="../ink/ink3238.xml"/><Relationship Id="rId551" Type="http://schemas.openxmlformats.org/officeDocument/2006/relationships/image" Target="../media/image3270.png"/><Relationship Id="rId593" Type="http://schemas.openxmlformats.org/officeDocument/2006/relationships/image" Target="../media/image3291.png"/><Relationship Id="rId607" Type="http://schemas.openxmlformats.org/officeDocument/2006/relationships/image" Target="../media/image3298.png"/><Relationship Id="rId649" Type="http://schemas.openxmlformats.org/officeDocument/2006/relationships/customXml" Target="../ink/ink3370.xml"/><Relationship Id="rId190" Type="http://schemas.openxmlformats.org/officeDocument/2006/relationships/image" Target="../media/image3092.png"/><Relationship Id="rId204" Type="http://schemas.openxmlformats.org/officeDocument/2006/relationships/image" Target="../media/image3099.png"/><Relationship Id="rId246" Type="http://schemas.openxmlformats.org/officeDocument/2006/relationships/image" Target="../media/image3120.png"/><Relationship Id="rId288" Type="http://schemas.openxmlformats.org/officeDocument/2006/relationships/image" Target="../media/image3140.png"/><Relationship Id="rId411" Type="http://schemas.openxmlformats.org/officeDocument/2006/relationships/image" Target="../media/image3200.png"/><Relationship Id="rId453" Type="http://schemas.openxmlformats.org/officeDocument/2006/relationships/image" Target="../media/image3221.png"/><Relationship Id="rId509" Type="http://schemas.openxmlformats.org/officeDocument/2006/relationships/image" Target="../media/image3249.png"/><Relationship Id="rId660" Type="http://schemas.openxmlformats.org/officeDocument/2006/relationships/image" Target="../media/image3324.png"/><Relationship Id="rId106" Type="http://schemas.openxmlformats.org/officeDocument/2006/relationships/customXml" Target="../ink/ink3097.xml"/><Relationship Id="rId313" Type="http://schemas.openxmlformats.org/officeDocument/2006/relationships/customXml" Target="../ink/ink3201.xml"/><Relationship Id="rId495" Type="http://schemas.openxmlformats.org/officeDocument/2006/relationships/image" Target="../media/image3242.png"/><Relationship Id="rId10" Type="http://schemas.openxmlformats.org/officeDocument/2006/relationships/customXml" Target="../ink/ink3049.xml"/><Relationship Id="rId52" Type="http://schemas.openxmlformats.org/officeDocument/2006/relationships/customXml" Target="../ink/ink3070.xml"/><Relationship Id="rId94" Type="http://schemas.openxmlformats.org/officeDocument/2006/relationships/customXml" Target="../ink/ink3091.xml"/><Relationship Id="rId148" Type="http://schemas.openxmlformats.org/officeDocument/2006/relationships/customXml" Target="../ink/ink3118.xml"/><Relationship Id="rId355" Type="http://schemas.openxmlformats.org/officeDocument/2006/relationships/customXml" Target="../ink/ink3222.xml"/><Relationship Id="rId397" Type="http://schemas.openxmlformats.org/officeDocument/2006/relationships/image" Target="../media/image3193.png"/><Relationship Id="rId520" Type="http://schemas.openxmlformats.org/officeDocument/2006/relationships/customXml" Target="../ink/ink3305.xml"/><Relationship Id="rId562" Type="http://schemas.openxmlformats.org/officeDocument/2006/relationships/customXml" Target="../ink/ink3326.xml"/><Relationship Id="rId618" Type="http://schemas.openxmlformats.org/officeDocument/2006/relationships/customXml" Target="../ink/ink3354.xml"/><Relationship Id="rId215" Type="http://schemas.openxmlformats.org/officeDocument/2006/relationships/customXml" Target="../ink/ink3152.xml"/><Relationship Id="rId257" Type="http://schemas.openxmlformats.org/officeDocument/2006/relationships/customXml" Target="../ink/ink3173.xml"/><Relationship Id="rId422" Type="http://schemas.openxmlformats.org/officeDocument/2006/relationships/customXml" Target="../ink/ink3256.xml"/><Relationship Id="rId464" Type="http://schemas.openxmlformats.org/officeDocument/2006/relationships/customXml" Target="../ink/ink3277.xml"/><Relationship Id="rId299" Type="http://schemas.openxmlformats.org/officeDocument/2006/relationships/customXml" Target="../ink/ink3194.xml"/><Relationship Id="rId63" Type="http://schemas.openxmlformats.org/officeDocument/2006/relationships/image" Target="../media/image3030.png"/><Relationship Id="rId159" Type="http://schemas.openxmlformats.org/officeDocument/2006/relationships/customXml" Target="../ink/ink3124.xml"/><Relationship Id="rId366" Type="http://schemas.openxmlformats.org/officeDocument/2006/relationships/customXml" Target="../ink/ink3228.xml"/><Relationship Id="rId573" Type="http://schemas.openxmlformats.org/officeDocument/2006/relationships/image" Target="../media/image3281.png"/><Relationship Id="rId226" Type="http://schemas.openxmlformats.org/officeDocument/2006/relationships/image" Target="../media/image3110.png"/><Relationship Id="rId433" Type="http://schemas.openxmlformats.org/officeDocument/2006/relationships/image" Target="../media/image3211.png"/><Relationship Id="rId640" Type="http://schemas.openxmlformats.org/officeDocument/2006/relationships/customXml" Target="../ink/ink3365.xml"/><Relationship Id="rId74" Type="http://schemas.openxmlformats.org/officeDocument/2006/relationships/customXml" Target="../ink/ink3081.xml"/><Relationship Id="rId377" Type="http://schemas.openxmlformats.org/officeDocument/2006/relationships/image" Target="../media/image3183.png"/><Relationship Id="rId500" Type="http://schemas.openxmlformats.org/officeDocument/2006/relationships/customXml" Target="../ink/ink3295.xml"/><Relationship Id="rId584" Type="http://schemas.openxmlformats.org/officeDocument/2006/relationships/customXml" Target="../ink/ink3337.xml"/><Relationship Id="rId5" Type="http://schemas.openxmlformats.org/officeDocument/2006/relationships/image" Target="../media/image3001.png"/><Relationship Id="rId237" Type="http://schemas.openxmlformats.org/officeDocument/2006/relationships/customXml" Target="../ink/ink3163.xml"/><Relationship Id="rId444" Type="http://schemas.openxmlformats.org/officeDocument/2006/relationships/customXml" Target="../ink/ink3267.xml"/><Relationship Id="rId651" Type="http://schemas.openxmlformats.org/officeDocument/2006/relationships/customXml" Target="../ink/ink3371.xml"/><Relationship Id="rId290" Type="http://schemas.openxmlformats.org/officeDocument/2006/relationships/image" Target="../media/image3141.png"/><Relationship Id="rId304" Type="http://schemas.openxmlformats.org/officeDocument/2006/relationships/image" Target="../media/image3148.png"/><Relationship Id="rId388" Type="http://schemas.openxmlformats.org/officeDocument/2006/relationships/customXml" Target="../ink/ink3239.xml"/><Relationship Id="rId511" Type="http://schemas.openxmlformats.org/officeDocument/2006/relationships/image" Target="../media/image3250.png"/><Relationship Id="rId609" Type="http://schemas.openxmlformats.org/officeDocument/2006/relationships/image" Target="../media/image3299.png"/><Relationship Id="rId85" Type="http://schemas.openxmlformats.org/officeDocument/2006/relationships/image" Target="../media/image3041.png"/><Relationship Id="rId150" Type="http://schemas.openxmlformats.org/officeDocument/2006/relationships/customXml" Target="../ink/ink3119.xml"/><Relationship Id="rId595" Type="http://schemas.openxmlformats.org/officeDocument/2006/relationships/image" Target="../media/image3292.png"/><Relationship Id="rId248" Type="http://schemas.openxmlformats.org/officeDocument/2006/relationships/image" Target="../media/image3121.png"/><Relationship Id="rId455" Type="http://schemas.openxmlformats.org/officeDocument/2006/relationships/image" Target="../media/image3222.png"/><Relationship Id="rId662" Type="http://schemas.openxmlformats.org/officeDocument/2006/relationships/image" Target="../media/image3325.png"/><Relationship Id="rId12" Type="http://schemas.openxmlformats.org/officeDocument/2006/relationships/customXml" Target="../ink/ink3050.xml"/><Relationship Id="rId108" Type="http://schemas.openxmlformats.org/officeDocument/2006/relationships/customXml" Target="../ink/ink3098.xml"/><Relationship Id="rId315" Type="http://schemas.openxmlformats.org/officeDocument/2006/relationships/customXml" Target="../ink/ink3202.xml"/><Relationship Id="rId522" Type="http://schemas.openxmlformats.org/officeDocument/2006/relationships/customXml" Target="../ink/ink3306.xml"/><Relationship Id="rId96" Type="http://schemas.openxmlformats.org/officeDocument/2006/relationships/customXml" Target="../ink/ink3092.xml"/><Relationship Id="rId161" Type="http://schemas.openxmlformats.org/officeDocument/2006/relationships/customXml" Target="../ink/ink3125.xml"/><Relationship Id="rId399" Type="http://schemas.openxmlformats.org/officeDocument/2006/relationships/image" Target="../media/image3194.png"/><Relationship Id="rId259" Type="http://schemas.openxmlformats.org/officeDocument/2006/relationships/customXml" Target="../ink/ink3174.xml"/><Relationship Id="rId466" Type="http://schemas.openxmlformats.org/officeDocument/2006/relationships/customXml" Target="../ink/ink3278.xml"/><Relationship Id="rId23" Type="http://schemas.openxmlformats.org/officeDocument/2006/relationships/image" Target="../media/image3010.png"/><Relationship Id="rId119" Type="http://schemas.openxmlformats.org/officeDocument/2006/relationships/image" Target="../media/image3058.png"/><Relationship Id="rId326" Type="http://schemas.openxmlformats.org/officeDocument/2006/relationships/image" Target="../media/image3159.png"/><Relationship Id="rId533" Type="http://schemas.openxmlformats.org/officeDocument/2006/relationships/image" Target="../media/image3261.png"/><Relationship Id="rId172" Type="http://schemas.openxmlformats.org/officeDocument/2006/relationships/image" Target="../media/image3083.png"/><Relationship Id="rId477" Type="http://schemas.openxmlformats.org/officeDocument/2006/relationships/image" Target="../media/image3233.png"/><Relationship Id="rId600" Type="http://schemas.openxmlformats.org/officeDocument/2006/relationships/customXml" Target="../ink/ink3345.xml"/><Relationship Id="rId337" Type="http://schemas.openxmlformats.org/officeDocument/2006/relationships/customXml" Target="../ink/ink3213.xml"/><Relationship Id="rId34" Type="http://schemas.openxmlformats.org/officeDocument/2006/relationships/customXml" Target="../ink/ink3061.xml"/><Relationship Id="rId544" Type="http://schemas.openxmlformats.org/officeDocument/2006/relationships/customXml" Target="../ink/ink3317.xml"/><Relationship Id="rId183" Type="http://schemas.openxmlformats.org/officeDocument/2006/relationships/customXml" Target="../ink/ink3136.xml"/><Relationship Id="rId390" Type="http://schemas.openxmlformats.org/officeDocument/2006/relationships/customXml" Target="../ink/ink3240.xml"/><Relationship Id="rId404" Type="http://schemas.openxmlformats.org/officeDocument/2006/relationships/customXml" Target="../ink/ink3247.xml"/><Relationship Id="rId611" Type="http://schemas.openxmlformats.org/officeDocument/2006/relationships/image" Target="../media/image3300.png"/><Relationship Id="rId250" Type="http://schemas.openxmlformats.org/officeDocument/2006/relationships/image" Target="../media/image3122.png"/><Relationship Id="rId488" Type="http://schemas.openxmlformats.org/officeDocument/2006/relationships/customXml" Target="../ink/ink3289.xml"/><Relationship Id="rId45" Type="http://schemas.openxmlformats.org/officeDocument/2006/relationships/image" Target="../media/image3021.png"/><Relationship Id="rId110" Type="http://schemas.openxmlformats.org/officeDocument/2006/relationships/customXml" Target="../ink/ink3099.xml"/><Relationship Id="rId348" Type="http://schemas.openxmlformats.org/officeDocument/2006/relationships/image" Target="../media/image3170.png"/><Relationship Id="rId555" Type="http://schemas.openxmlformats.org/officeDocument/2006/relationships/image" Target="../media/image3272.png"/><Relationship Id="rId194" Type="http://schemas.openxmlformats.org/officeDocument/2006/relationships/image" Target="../media/image3094.png"/><Relationship Id="rId208" Type="http://schemas.openxmlformats.org/officeDocument/2006/relationships/image" Target="../media/image3101.png"/><Relationship Id="rId415" Type="http://schemas.openxmlformats.org/officeDocument/2006/relationships/image" Target="../media/image3202.png"/><Relationship Id="rId622" Type="http://schemas.openxmlformats.org/officeDocument/2006/relationships/customXml" Target="../ink/ink3356.xml"/><Relationship Id="rId261" Type="http://schemas.openxmlformats.org/officeDocument/2006/relationships/customXml" Target="../ink/ink3175.xml"/><Relationship Id="rId499" Type="http://schemas.openxmlformats.org/officeDocument/2006/relationships/image" Target="../media/image3244.png"/><Relationship Id="rId56" Type="http://schemas.openxmlformats.org/officeDocument/2006/relationships/customXml" Target="../ink/ink3072.xml"/><Relationship Id="rId359" Type="http://schemas.openxmlformats.org/officeDocument/2006/relationships/customXml" Target="../ink/ink3224.xml"/><Relationship Id="rId566" Type="http://schemas.openxmlformats.org/officeDocument/2006/relationships/customXml" Target="../ink/ink3328.xml"/><Relationship Id="rId121" Type="http://schemas.openxmlformats.org/officeDocument/2006/relationships/image" Target="../media/image3059.png"/><Relationship Id="rId219" Type="http://schemas.openxmlformats.org/officeDocument/2006/relationships/customXml" Target="../ink/ink3154.xml"/><Relationship Id="rId426" Type="http://schemas.openxmlformats.org/officeDocument/2006/relationships/customXml" Target="../ink/ink3258.xml"/><Relationship Id="rId633" Type="http://schemas.openxmlformats.org/officeDocument/2006/relationships/image" Target="../media/image3311.png"/><Relationship Id="rId67" Type="http://schemas.openxmlformats.org/officeDocument/2006/relationships/image" Target="../media/image3032.png"/><Relationship Id="rId272" Type="http://schemas.openxmlformats.org/officeDocument/2006/relationships/image" Target="../media/image3132.png"/><Relationship Id="rId577" Type="http://schemas.openxmlformats.org/officeDocument/2006/relationships/image" Target="../media/image3283.png"/><Relationship Id="rId132" Type="http://schemas.openxmlformats.org/officeDocument/2006/relationships/customXml" Target="../ink/ink3110.xml"/><Relationship Id="rId437" Type="http://schemas.openxmlformats.org/officeDocument/2006/relationships/image" Target="../media/image3213.png"/><Relationship Id="rId644" Type="http://schemas.openxmlformats.org/officeDocument/2006/relationships/image" Target="../media/image3316.png"/><Relationship Id="rId283" Type="http://schemas.openxmlformats.org/officeDocument/2006/relationships/customXml" Target="../ink/ink3186.xml"/><Relationship Id="rId490" Type="http://schemas.openxmlformats.org/officeDocument/2006/relationships/customXml" Target="../ink/ink3290.xml"/><Relationship Id="rId504" Type="http://schemas.openxmlformats.org/officeDocument/2006/relationships/customXml" Target="../ink/ink3297.xml"/><Relationship Id="rId78" Type="http://schemas.openxmlformats.org/officeDocument/2006/relationships/customXml" Target="../ink/ink3083.xml"/><Relationship Id="rId143" Type="http://schemas.openxmlformats.org/officeDocument/2006/relationships/image" Target="../media/image3069.png"/><Relationship Id="rId350" Type="http://schemas.openxmlformats.org/officeDocument/2006/relationships/image" Target="../media/image3171.png"/><Relationship Id="rId588" Type="http://schemas.openxmlformats.org/officeDocument/2006/relationships/customXml" Target="../ink/ink3339.xml"/><Relationship Id="rId9" Type="http://schemas.openxmlformats.org/officeDocument/2006/relationships/image" Target="../media/image3003.png"/><Relationship Id="rId210" Type="http://schemas.openxmlformats.org/officeDocument/2006/relationships/image" Target="../media/image3102.png"/><Relationship Id="rId448" Type="http://schemas.openxmlformats.org/officeDocument/2006/relationships/customXml" Target="../ink/ink3269.xml"/><Relationship Id="rId655" Type="http://schemas.openxmlformats.org/officeDocument/2006/relationships/customXml" Target="../ink/ink3373.xml"/><Relationship Id="rId294" Type="http://schemas.openxmlformats.org/officeDocument/2006/relationships/image" Target="../media/image3143.png"/><Relationship Id="rId308" Type="http://schemas.openxmlformats.org/officeDocument/2006/relationships/image" Target="../media/image3150.png"/><Relationship Id="rId515" Type="http://schemas.openxmlformats.org/officeDocument/2006/relationships/image" Target="../media/image3252.png"/><Relationship Id="rId89" Type="http://schemas.openxmlformats.org/officeDocument/2006/relationships/image" Target="../media/image3043.png"/><Relationship Id="rId154" Type="http://schemas.openxmlformats.org/officeDocument/2006/relationships/image" Target="../media/image3074.png"/><Relationship Id="rId361" Type="http://schemas.openxmlformats.org/officeDocument/2006/relationships/customXml" Target="../ink/ink3225.xml"/><Relationship Id="rId599" Type="http://schemas.openxmlformats.org/officeDocument/2006/relationships/image" Target="../media/image3294.png"/><Relationship Id="rId459" Type="http://schemas.openxmlformats.org/officeDocument/2006/relationships/image" Target="../media/image3224.png"/><Relationship Id="rId666" Type="http://schemas.openxmlformats.org/officeDocument/2006/relationships/image" Target="../media/image3327.png"/><Relationship Id="rId16" Type="http://schemas.openxmlformats.org/officeDocument/2006/relationships/customXml" Target="../ink/ink3052.xml"/><Relationship Id="rId221" Type="http://schemas.openxmlformats.org/officeDocument/2006/relationships/customXml" Target="../ink/ink3155.xml"/><Relationship Id="rId319" Type="http://schemas.openxmlformats.org/officeDocument/2006/relationships/customXml" Target="../ink/ink3204.xml"/><Relationship Id="rId526" Type="http://schemas.openxmlformats.org/officeDocument/2006/relationships/customXml" Target="../ink/ink3308.xml"/><Relationship Id="rId165" Type="http://schemas.openxmlformats.org/officeDocument/2006/relationships/customXml" Target="../ink/ink3127.xml"/><Relationship Id="rId372" Type="http://schemas.openxmlformats.org/officeDocument/2006/relationships/customXml" Target="../ink/ink3231.xml"/><Relationship Id="rId232" Type="http://schemas.openxmlformats.org/officeDocument/2006/relationships/image" Target="../media/image3113.png"/><Relationship Id="rId27" Type="http://schemas.openxmlformats.org/officeDocument/2006/relationships/image" Target="../media/image3012.png"/><Relationship Id="rId537" Type="http://schemas.openxmlformats.org/officeDocument/2006/relationships/image" Target="../media/image3263.png"/></Relationships>
</file>

<file path=ppt/slides/_rels/slide41.xml.rels><?xml version="1.0" encoding="UTF-8" standalone="yes"?>
<Relationships xmlns="http://schemas.openxmlformats.org/package/2006/relationships"><Relationship Id="rId117" Type="http://schemas.openxmlformats.org/officeDocument/2006/relationships/customXml" Target="../ink/ink3438.xml"/><Relationship Id="rId21" Type="http://schemas.openxmlformats.org/officeDocument/2006/relationships/customXml" Target="../ink/ink3390.xml"/><Relationship Id="rId42" Type="http://schemas.openxmlformats.org/officeDocument/2006/relationships/image" Target="../media/image3349.png"/><Relationship Id="rId63" Type="http://schemas.openxmlformats.org/officeDocument/2006/relationships/customXml" Target="../ink/ink3411.xml"/><Relationship Id="rId84" Type="http://schemas.openxmlformats.org/officeDocument/2006/relationships/image" Target="../media/image3369.png"/><Relationship Id="rId138" Type="http://schemas.openxmlformats.org/officeDocument/2006/relationships/image" Target="../media/image3396.png"/><Relationship Id="rId16" Type="http://schemas.openxmlformats.org/officeDocument/2006/relationships/image" Target="../media/image3336.png"/><Relationship Id="rId107" Type="http://schemas.openxmlformats.org/officeDocument/2006/relationships/customXml" Target="../ink/ink3433.xml"/><Relationship Id="rId11" Type="http://schemas.openxmlformats.org/officeDocument/2006/relationships/customXml" Target="../ink/ink3385.xml"/><Relationship Id="rId32" Type="http://schemas.openxmlformats.org/officeDocument/2006/relationships/image" Target="../media/image3344.png"/><Relationship Id="rId37" Type="http://schemas.openxmlformats.org/officeDocument/2006/relationships/customXml" Target="../ink/ink3398.xml"/><Relationship Id="rId53" Type="http://schemas.openxmlformats.org/officeDocument/2006/relationships/customXml" Target="../ink/ink3406.xml"/><Relationship Id="rId58" Type="http://schemas.openxmlformats.org/officeDocument/2006/relationships/image" Target="../media/image3357.png"/><Relationship Id="rId74" Type="http://schemas.openxmlformats.org/officeDocument/2006/relationships/image" Target="../media/image40.png"/><Relationship Id="rId79" Type="http://schemas.openxmlformats.org/officeDocument/2006/relationships/customXml" Target="../ink/ink3419.xml"/><Relationship Id="rId102" Type="http://schemas.openxmlformats.org/officeDocument/2006/relationships/image" Target="../media/image3378.png"/><Relationship Id="rId123" Type="http://schemas.openxmlformats.org/officeDocument/2006/relationships/customXml" Target="../ink/ink3441.xml"/><Relationship Id="rId128" Type="http://schemas.openxmlformats.org/officeDocument/2006/relationships/image" Target="../media/image3391.png"/><Relationship Id="rId5" Type="http://schemas.openxmlformats.org/officeDocument/2006/relationships/customXml" Target="../ink/ink3382.xml"/><Relationship Id="rId90" Type="http://schemas.openxmlformats.org/officeDocument/2006/relationships/image" Target="../media/image3372.png"/><Relationship Id="rId95" Type="http://schemas.openxmlformats.org/officeDocument/2006/relationships/customXml" Target="../ink/ink3427.xml"/><Relationship Id="rId22" Type="http://schemas.openxmlformats.org/officeDocument/2006/relationships/image" Target="../media/image3339.png"/><Relationship Id="rId27" Type="http://schemas.openxmlformats.org/officeDocument/2006/relationships/customXml" Target="../ink/ink3393.xml"/><Relationship Id="rId43" Type="http://schemas.openxmlformats.org/officeDocument/2006/relationships/customXml" Target="../ink/ink3401.xml"/><Relationship Id="rId48" Type="http://schemas.openxmlformats.org/officeDocument/2006/relationships/image" Target="../media/image3352.png"/><Relationship Id="rId64" Type="http://schemas.openxmlformats.org/officeDocument/2006/relationships/image" Target="../media/image3360.png"/><Relationship Id="rId69" Type="http://schemas.openxmlformats.org/officeDocument/2006/relationships/customXml" Target="../ink/ink3414.xml"/><Relationship Id="rId113" Type="http://schemas.openxmlformats.org/officeDocument/2006/relationships/customXml" Target="../ink/ink3436.xml"/><Relationship Id="rId118" Type="http://schemas.openxmlformats.org/officeDocument/2006/relationships/image" Target="../media/image3386.png"/><Relationship Id="rId134" Type="http://schemas.openxmlformats.org/officeDocument/2006/relationships/image" Target="../media/image3394.png"/><Relationship Id="rId80" Type="http://schemas.openxmlformats.org/officeDocument/2006/relationships/image" Target="../media/image3367.png"/><Relationship Id="rId85" Type="http://schemas.openxmlformats.org/officeDocument/2006/relationships/customXml" Target="../ink/ink3422.xml"/><Relationship Id="rId12" Type="http://schemas.openxmlformats.org/officeDocument/2006/relationships/image" Target="../media/image3334.png"/><Relationship Id="rId17" Type="http://schemas.openxmlformats.org/officeDocument/2006/relationships/customXml" Target="../ink/ink3388.xml"/><Relationship Id="rId33" Type="http://schemas.openxmlformats.org/officeDocument/2006/relationships/customXml" Target="../ink/ink3396.xml"/><Relationship Id="rId38" Type="http://schemas.openxmlformats.org/officeDocument/2006/relationships/image" Target="../media/image3347.png"/><Relationship Id="rId59" Type="http://schemas.openxmlformats.org/officeDocument/2006/relationships/customXml" Target="../ink/ink3409.xml"/><Relationship Id="rId103" Type="http://schemas.openxmlformats.org/officeDocument/2006/relationships/customXml" Target="../ink/ink3431.xml"/><Relationship Id="rId108" Type="http://schemas.openxmlformats.org/officeDocument/2006/relationships/image" Target="../media/image3381.png"/><Relationship Id="rId124" Type="http://schemas.openxmlformats.org/officeDocument/2006/relationships/image" Target="../media/image3389.png"/><Relationship Id="rId129" Type="http://schemas.openxmlformats.org/officeDocument/2006/relationships/customXml" Target="../ink/ink3444.xml"/><Relationship Id="rId54" Type="http://schemas.openxmlformats.org/officeDocument/2006/relationships/image" Target="../media/image3355.png"/><Relationship Id="rId70" Type="http://schemas.openxmlformats.org/officeDocument/2006/relationships/image" Target="../media/image3363.png"/><Relationship Id="rId75" Type="http://schemas.openxmlformats.org/officeDocument/2006/relationships/customXml" Target="../ink/ink3417.xml"/><Relationship Id="rId91" Type="http://schemas.openxmlformats.org/officeDocument/2006/relationships/customXml" Target="../ink/ink3425.xml"/><Relationship Id="rId96" Type="http://schemas.openxmlformats.org/officeDocument/2006/relationships/image" Target="../media/image3375.png"/><Relationship Id="rId1" Type="http://schemas.openxmlformats.org/officeDocument/2006/relationships/slideLayout" Target="../slideLayouts/slideLayout7.xml"/><Relationship Id="rId6" Type="http://schemas.openxmlformats.org/officeDocument/2006/relationships/image" Target="../media/image3331.png"/><Relationship Id="rId23" Type="http://schemas.openxmlformats.org/officeDocument/2006/relationships/customXml" Target="../ink/ink3391.xml"/><Relationship Id="rId28" Type="http://schemas.openxmlformats.org/officeDocument/2006/relationships/image" Target="../media/image3342.png"/><Relationship Id="rId49" Type="http://schemas.openxmlformats.org/officeDocument/2006/relationships/customXml" Target="../ink/ink3404.xml"/><Relationship Id="rId114" Type="http://schemas.openxmlformats.org/officeDocument/2006/relationships/image" Target="../media/image3384.png"/><Relationship Id="rId119" Type="http://schemas.openxmlformats.org/officeDocument/2006/relationships/customXml" Target="../ink/ink3439.xml"/><Relationship Id="rId44" Type="http://schemas.openxmlformats.org/officeDocument/2006/relationships/image" Target="../media/image3350.png"/><Relationship Id="rId60" Type="http://schemas.openxmlformats.org/officeDocument/2006/relationships/image" Target="../media/image3358.png"/><Relationship Id="rId65" Type="http://schemas.openxmlformats.org/officeDocument/2006/relationships/customXml" Target="../ink/ink3412.xml"/><Relationship Id="rId81" Type="http://schemas.openxmlformats.org/officeDocument/2006/relationships/customXml" Target="../ink/ink3420.xml"/><Relationship Id="rId86" Type="http://schemas.openxmlformats.org/officeDocument/2006/relationships/image" Target="../media/image3370.png"/><Relationship Id="rId130" Type="http://schemas.openxmlformats.org/officeDocument/2006/relationships/image" Target="../media/image3392.png"/><Relationship Id="rId135" Type="http://schemas.openxmlformats.org/officeDocument/2006/relationships/customXml" Target="../ink/ink3447.xml"/><Relationship Id="rId13" Type="http://schemas.openxmlformats.org/officeDocument/2006/relationships/customXml" Target="../ink/ink3386.xml"/><Relationship Id="rId18" Type="http://schemas.openxmlformats.org/officeDocument/2006/relationships/image" Target="../media/image3337.png"/><Relationship Id="rId39" Type="http://schemas.openxmlformats.org/officeDocument/2006/relationships/customXml" Target="../ink/ink3399.xml"/><Relationship Id="rId109" Type="http://schemas.openxmlformats.org/officeDocument/2006/relationships/customXml" Target="../ink/ink3434.xml"/><Relationship Id="rId34" Type="http://schemas.openxmlformats.org/officeDocument/2006/relationships/image" Target="../media/image3345.png"/><Relationship Id="rId50" Type="http://schemas.openxmlformats.org/officeDocument/2006/relationships/image" Target="../media/image3353.png"/><Relationship Id="rId55" Type="http://schemas.openxmlformats.org/officeDocument/2006/relationships/customXml" Target="../ink/ink3407.xml"/><Relationship Id="rId76" Type="http://schemas.openxmlformats.org/officeDocument/2006/relationships/image" Target="../media/image3365.png"/><Relationship Id="rId97" Type="http://schemas.openxmlformats.org/officeDocument/2006/relationships/customXml" Target="../ink/ink3428.xml"/><Relationship Id="rId104" Type="http://schemas.openxmlformats.org/officeDocument/2006/relationships/image" Target="../media/image3379.png"/><Relationship Id="rId120" Type="http://schemas.openxmlformats.org/officeDocument/2006/relationships/image" Target="../media/image3387.png"/><Relationship Id="rId125" Type="http://schemas.openxmlformats.org/officeDocument/2006/relationships/customXml" Target="../ink/ink3442.xml"/><Relationship Id="rId7" Type="http://schemas.openxmlformats.org/officeDocument/2006/relationships/customXml" Target="../ink/ink3383.xml"/><Relationship Id="rId71" Type="http://schemas.openxmlformats.org/officeDocument/2006/relationships/customXml" Target="../ink/ink3415.xml"/><Relationship Id="rId92" Type="http://schemas.openxmlformats.org/officeDocument/2006/relationships/image" Target="../media/image3373.png"/><Relationship Id="rId2" Type="http://schemas.openxmlformats.org/officeDocument/2006/relationships/notesSlide" Target="../notesSlides/notesSlide40.xml"/><Relationship Id="rId29" Type="http://schemas.openxmlformats.org/officeDocument/2006/relationships/customXml" Target="../ink/ink3394.xml"/><Relationship Id="rId24" Type="http://schemas.openxmlformats.org/officeDocument/2006/relationships/image" Target="../media/image3340.png"/><Relationship Id="rId40" Type="http://schemas.openxmlformats.org/officeDocument/2006/relationships/image" Target="../media/image3348.png"/><Relationship Id="rId45" Type="http://schemas.openxmlformats.org/officeDocument/2006/relationships/customXml" Target="../ink/ink3402.xml"/><Relationship Id="rId66" Type="http://schemas.openxmlformats.org/officeDocument/2006/relationships/image" Target="../media/image3361.png"/><Relationship Id="rId87" Type="http://schemas.openxmlformats.org/officeDocument/2006/relationships/customXml" Target="../ink/ink3423.xml"/><Relationship Id="rId110" Type="http://schemas.openxmlformats.org/officeDocument/2006/relationships/image" Target="../media/image3382.png"/><Relationship Id="rId115" Type="http://schemas.openxmlformats.org/officeDocument/2006/relationships/customXml" Target="../ink/ink3437.xml"/><Relationship Id="rId131" Type="http://schemas.openxmlformats.org/officeDocument/2006/relationships/customXml" Target="../ink/ink3445.xml"/><Relationship Id="rId136" Type="http://schemas.openxmlformats.org/officeDocument/2006/relationships/image" Target="../media/image3395.png"/><Relationship Id="rId61" Type="http://schemas.openxmlformats.org/officeDocument/2006/relationships/customXml" Target="../ink/ink3410.xml"/><Relationship Id="rId82" Type="http://schemas.openxmlformats.org/officeDocument/2006/relationships/image" Target="../media/image3368.png"/><Relationship Id="rId19" Type="http://schemas.openxmlformats.org/officeDocument/2006/relationships/customXml" Target="../ink/ink3389.xml"/><Relationship Id="rId14" Type="http://schemas.openxmlformats.org/officeDocument/2006/relationships/image" Target="../media/image3335.png"/><Relationship Id="rId30" Type="http://schemas.openxmlformats.org/officeDocument/2006/relationships/image" Target="../media/image3343.png"/><Relationship Id="rId35" Type="http://schemas.openxmlformats.org/officeDocument/2006/relationships/customXml" Target="../ink/ink3397.xml"/><Relationship Id="rId56" Type="http://schemas.openxmlformats.org/officeDocument/2006/relationships/image" Target="../media/image3356.png"/><Relationship Id="rId77" Type="http://schemas.openxmlformats.org/officeDocument/2006/relationships/customXml" Target="../ink/ink3418.xml"/><Relationship Id="rId100" Type="http://schemas.openxmlformats.org/officeDocument/2006/relationships/image" Target="../media/image3377.png"/><Relationship Id="rId105" Type="http://schemas.openxmlformats.org/officeDocument/2006/relationships/customXml" Target="../ink/ink3432.xml"/><Relationship Id="rId126" Type="http://schemas.openxmlformats.org/officeDocument/2006/relationships/image" Target="../media/image3390.png"/><Relationship Id="rId8" Type="http://schemas.openxmlformats.org/officeDocument/2006/relationships/image" Target="../media/image3332.png"/><Relationship Id="rId51" Type="http://schemas.openxmlformats.org/officeDocument/2006/relationships/customXml" Target="../ink/ink3405.xml"/><Relationship Id="rId72" Type="http://schemas.openxmlformats.org/officeDocument/2006/relationships/image" Target="../media/image3364.png"/><Relationship Id="rId93" Type="http://schemas.openxmlformats.org/officeDocument/2006/relationships/customXml" Target="../ink/ink3426.xml"/><Relationship Id="rId98" Type="http://schemas.openxmlformats.org/officeDocument/2006/relationships/image" Target="../media/image3376.png"/><Relationship Id="rId121" Type="http://schemas.openxmlformats.org/officeDocument/2006/relationships/customXml" Target="../ink/ink3440.xml"/><Relationship Id="rId3" Type="http://schemas.openxmlformats.org/officeDocument/2006/relationships/customXml" Target="../ink/ink3381.xml"/><Relationship Id="rId25" Type="http://schemas.openxmlformats.org/officeDocument/2006/relationships/customXml" Target="../ink/ink3392.xml"/><Relationship Id="rId46" Type="http://schemas.openxmlformats.org/officeDocument/2006/relationships/image" Target="../media/image3351.png"/><Relationship Id="rId67" Type="http://schemas.openxmlformats.org/officeDocument/2006/relationships/customXml" Target="../ink/ink3413.xml"/><Relationship Id="rId116" Type="http://schemas.openxmlformats.org/officeDocument/2006/relationships/image" Target="../media/image3385.png"/><Relationship Id="rId137" Type="http://schemas.openxmlformats.org/officeDocument/2006/relationships/customXml" Target="../ink/ink3448.xml"/><Relationship Id="rId20" Type="http://schemas.openxmlformats.org/officeDocument/2006/relationships/image" Target="../media/image3338.png"/><Relationship Id="rId41" Type="http://schemas.openxmlformats.org/officeDocument/2006/relationships/customXml" Target="../ink/ink3400.xml"/><Relationship Id="rId62" Type="http://schemas.openxmlformats.org/officeDocument/2006/relationships/image" Target="../media/image3359.png"/><Relationship Id="rId83" Type="http://schemas.openxmlformats.org/officeDocument/2006/relationships/customXml" Target="../ink/ink3421.xml"/><Relationship Id="rId88" Type="http://schemas.openxmlformats.org/officeDocument/2006/relationships/image" Target="../media/image3371.png"/><Relationship Id="rId111" Type="http://schemas.openxmlformats.org/officeDocument/2006/relationships/customXml" Target="../ink/ink3435.xml"/><Relationship Id="rId132" Type="http://schemas.openxmlformats.org/officeDocument/2006/relationships/image" Target="../media/image3393.png"/><Relationship Id="rId15" Type="http://schemas.openxmlformats.org/officeDocument/2006/relationships/customXml" Target="../ink/ink3387.xml"/><Relationship Id="rId36" Type="http://schemas.openxmlformats.org/officeDocument/2006/relationships/image" Target="../media/image3346.png"/><Relationship Id="rId57" Type="http://schemas.openxmlformats.org/officeDocument/2006/relationships/customXml" Target="../ink/ink3408.xml"/><Relationship Id="rId106" Type="http://schemas.openxmlformats.org/officeDocument/2006/relationships/image" Target="../media/image3380.png"/><Relationship Id="rId127" Type="http://schemas.openxmlformats.org/officeDocument/2006/relationships/customXml" Target="../ink/ink3443.xml"/><Relationship Id="rId10" Type="http://schemas.openxmlformats.org/officeDocument/2006/relationships/image" Target="../media/image3333.png"/><Relationship Id="rId31" Type="http://schemas.openxmlformats.org/officeDocument/2006/relationships/customXml" Target="../ink/ink3395.xml"/><Relationship Id="rId52" Type="http://schemas.openxmlformats.org/officeDocument/2006/relationships/image" Target="../media/image3354.png"/><Relationship Id="rId73" Type="http://schemas.openxmlformats.org/officeDocument/2006/relationships/customXml" Target="../ink/ink3416.xml"/><Relationship Id="rId78" Type="http://schemas.openxmlformats.org/officeDocument/2006/relationships/image" Target="../media/image3366.png"/><Relationship Id="rId94" Type="http://schemas.openxmlformats.org/officeDocument/2006/relationships/image" Target="../media/image3374.png"/><Relationship Id="rId99" Type="http://schemas.openxmlformats.org/officeDocument/2006/relationships/customXml" Target="../ink/ink3429.xml"/><Relationship Id="rId101" Type="http://schemas.openxmlformats.org/officeDocument/2006/relationships/customXml" Target="../ink/ink3430.xml"/><Relationship Id="rId122" Type="http://schemas.openxmlformats.org/officeDocument/2006/relationships/image" Target="../media/image3388.png"/><Relationship Id="rId4" Type="http://schemas.openxmlformats.org/officeDocument/2006/relationships/image" Target="../media/image3330.png"/><Relationship Id="rId9" Type="http://schemas.openxmlformats.org/officeDocument/2006/relationships/customXml" Target="../ink/ink3384.xml"/><Relationship Id="rId26" Type="http://schemas.openxmlformats.org/officeDocument/2006/relationships/image" Target="../media/image3341.png"/><Relationship Id="rId47" Type="http://schemas.openxmlformats.org/officeDocument/2006/relationships/customXml" Target="../ink/ink3403.xml"/><Relationship Id="rId68" Type="http://schemas.openxmlformats.org/officeDocument/2006/relationships/image" Target="../media/image3362.png"/><Relationship Id="rId89" Type="http://schemas.openxmlformats.org/officeDocument/2006/relationships/customXml" Target="../ink/ink3424.xml"/><Relationship Id="rId112" Type="http://schemas.openxmlformats.org/officeDocument/2006/relationships/image" Target="../media/image3383.png"/><Relationship Id="rId133" Type="http://schemas.openxmlformats.org/officeDocument/2006/relationships/customXml" Target="../ink/ink3446.xml"/></Relationships>
</file>

<file path=ppt/slides/_rels/slide42.xml.rels><?xml version="1.0" encoding="UTF-8" standalone="yes"?>
<Relationships xmlns="http://schemas.openxmlformats.org/package/2006/relationships"><Relationship Id="rId117" Type="http://schemas.openxmlformats.org/officeDocument/2006/relationships/customXml" Target="../ink/ink3505.xml"/><Relationship Id="rId21" Type="http://schemas.openxmlformats.org/officeDocument/2006/relationships/customXml" Target="../ink/ink3457.xml"/><Relationship Id="rId42" Type="http://schemas.openxmlformats.org/officeDocument/2006/relationships/image" Target="../media/image3416.png"/><Relationship Id="rId63" Type="http://schemas.openxmlformats.org/officeDocument/2006/relationships/customXml" Target="../ink/ink3478.xml"/><Relationship Id="rId84" Type="http://schemas.openxmlformats.org/officeDocument/2006/relationships/image" Target="../media/image3437.png"/><Relationship Id="rId138" Type="http://schemas.openxmlformats.org/officeDocument/2006/relationships/image" Target="../media/image3463.png"/><Relationship Id="rId16" Type="http://schemas.openxmlformats.org/officeDocument/2006/relationships/image" Target="../media/image3404.png"/><Relationship Id="rId107" Type="http://schemas.openxmlformats.org/officeDocument/2006/relationships/customXml" Target="../ink/ink3500.xml"/><Relationship Id="rId11" Type="http://schemas.openxmlformats.org/officeDocument/2006/relationships/customXml" Target="../ink/ink3452.xml"/><Relationship Id="rId32" Type="http://schemas.openxmlformats.org/officeDocument/2006/relationships/image" Target="../media/image3412.png"/><Relationship Id="rId37" Type="http://schemas.openxmlformats.org/officeDocument/2006/relationships/customXml" Target="../ink/ink3465.xml"/><Relationship Id="rId53" Type="http://schemas.openxmlformats.org/officeDocument/2006/relationships/customXml" Target="../ink/ink3473.xml"/><Relationship Id="rId58" Type="http://schemas.openxmlformats.org/officeDocument/2006/relationships/image" Target="../media/image3424.png"/><Relationship Id="rId74" Type="http://schemas.openxmlformats.org/officeDocument/2006/relationships/image" Target="../media/image3432.png"/><Relationship Id="rId79" Type="http://schemas.openxmlformats.org/officeDocument/2006/relationships/customXml" Target="../ink/ink3486.xml"/><Relationship Id="rId102" Type="http://schemas.openxmlformats.org/officeDocument/2006/relationships/image" Target="../media/image3446.png"/><Relationship Id="rId123" Type="http://schemas.openxmlformats.org/officeDocument/2006/relationships/customXml" Target="../ink/ink3508.xml"/><Relationship Id="rId128" Type="http://schemas.openxmlformats.org/officeDocument/2006/relationships/image" Target="../media/image3458.png"/><Relationship Id="rId5" Type="http://schemas.openxmlformats.org/officeDocument/2006/relationships/customXml" Target="../ink/ink3449.xml"/><Relationship Id="rId90" Type="http://schemas.openxmlformats.org/officeDocument/2006/relationships/image" Target="../media/image3440.png"/><Relationship Id="rId95" Type="http://schemas.openxmlformats.org/officeDocument/2006/relationships/customXml" Target="../ink/ink3494.xml"/><Relationship Id="rId22" Type="http://schemas.openxmlformats.org/officeDocument/2006/relationships/image" Target="../media/image3407.png"/><Relationship Id="rId27" Type="http://schemas.openxmlformats.org/officeDocument/2006/relationships/customXml" Target="../ink/ink3460.xml"/><Relationship Id="rId43" Type="http://schemas.openxmlformats.org/officeDocument/2006/relationships/customXml" Target="../ink/ink3468.xml"/><Relationship Id="rId48" Type="http://schemas.openxmlformats.org/officeDocument/2006/relationships/image" Target="../media/image3419.png"/><Relationship Id="rId64" Type="http://schemas.openxmlformats.org/officeDocument/2006/relationships/image" Target="../media/image3427.png"/><Relationship Id="rId69" Type="http://schemas.openxmlformats.org/officeDocument/2006/relationships/customXml" Target="../ink/ink3481.xml"/><Relationship Id="rId113" Type="http://schemas.openxmlformats.org/officeDocument/2006/relationships/customXml" Target="../ink/ink3503.xml"/><Relationship Id="rId118" Type="http://schemas.openxmlformats.org/officeDocument/2006/relationships/image" Target="../media/image3453.png"/><Relationship Id="rId134" Type="http://schemas.openxmlformats.org/officeDocument/2006/relationships/image" Target="../media/image3461.png"/><Relationship Id="rId80" Type="http://schemas.openxmlformats.org/officeDocument/2006/relationships/image" Target="../media/image3435.png"/><Relationship Id="rId85" Type="http://schemas.openxmlformats.org/officeDocument/2006/relationships/customXml" Target="../ink/ink3489.xml"/><Relationship Id="rId12" Type="http://schemas.openxmlformats.org/officeDocument/2006/relationships/image" Target="../media/image3402.png"/><Relationship Id="rId17" Type="http://schemas.openxmlformats.org/officeDocument/2006/relationships/customXml" Target="../ink/ink3455.xml"/><Relationship Id="rId33" Type="http://schemas.openxmlformats.org/officeDocument/2006/relationships/customXml" Target="../ink/ink3463.xml"/><Relationship Id="rId38" Type="http://schemas.openxmlformats.org/officeDocument/2006/relationships/image" Target="../media/image3414.png"/><Relationship Id="rId59" Type="http://schemas.openxmlformats.org/officeDocument/2006/relationships/customXml" Target="../ink/ink3476.xml"/><Relationship Id="rId103" Type="http://schemas.openxmlformats.org/officeDocument/2006/relationships/customXml" Target="../ink/ink3498.xml"/><Relationship Id="rId108" Type="http://schemas.openxmlformats.org/officeDocument/2006/relationships/image" Target="../media/image3449.png"/><Relationship Id="rId124" Type="http://schemas.openxmlformats.org/officeDocument/2006/relationships/image" Target="../media/image3456.png"/><Relationship Id="rId129" Type="http://schemas.openxmlformats.org/officeDocument/2006/relationships/customXml" Target="../ink/ink3511.xml"/><Relationship Id="rId54" Type="http://schemas.openxmlformats.org/officeDocument/2006/relationships/image" Target="../media/image3422.png"/><Relationship Id="rId70" Type="http://schemas.openxmlformats.org/officeDocument/2006/relationships/image" Target="../media/image3430.png"/><Relationship Id="rId75" Type="http://schemas.openxmlformats.org/officeDocument/2006/relationships/customXml" Target="../ink/ink3484.xml"/><Relationship Id="rId91" Type="http://schemas.openxmlformats.org/officeDocument/2006/relationships/customXml" Target="../ink/ink3492.xml"/><Relationship Id="rId96" Type="http://schemas.openxmlformats.org/officeDocument/2006/relationships/image" Target="../media/image3443.png"/><Relationship Id="rId1" Type="http://schemas.openxmlformats.org/officeDocument/2006/relationships/slideLayout" Target="../slideLayouts/slideLayout7.xml"/><Relationship Id="rId6" Type="http://schemas.openxmlformats.org/officeDocument/2006/relationships/image" Target="../media/image3399.png"/><Relationship Id="rId23" Type="http://schemas.openxmlformats.org/officeDocument/2006/relationships/customXml" Target="../ink/ink3458.xml"/><Relationship Id="rId28" Type="http://schemas.openxmlformats.org/officeDocument/2006/relationships/image" Target="../media/image3410.png"/><Relationship Id="rId49" Type="http://schemas.openxmlformats.org/officeDocument/2006/relationships/customXml" Target="../ink/ink3471.xml"/><Relationship Id="rId114" Type="http://schemas.openxmlformats.org/officeDocument/2006/relationships/image" Target="../media/image3452.png"/><Relationship Id="rId119" Type="http://schemas.openxmlformats.org/officeDocument/2006/relationships/customXml" Target="../ink/ink3506.xml"/><Relationship Id="rId44" Type="http://schemas.openxmlformats.org/officeDocument/2006/relationships/image" Target="../media/image3417.png"/><Relationship Id="rId60" Type="http://schemas.openxmlformats.org/officeDocument/2006/relationships/image" Target="../media/image3425.png"/><Relationship Id="rId65" Type="http://schemas.openxmlformats.org/officeDocument/2006/relationships/customXml" Target="../ink/ink3479.xml"/><Relationship Id="rId81" Type="http://schemas.openxmlformats.org/officeDocument/2006/relationships/customXml" Target="../ink/ink3487.xml"/><Relationship Id="rId86" Type="http://schemas.openxmlformats.org/officeDocument/2006/relationships/image" Target="../media/image3438.png"/><Relationship Id="rId130" Type="http://schemas.openxmlformats.org/officeDocument/2006/relationships/image" Target="../media/image3459.png"/><Relationship Id="rId135" Type="http://schemas.openxmlformats.org/officeDocument/2006/relationships/customXml" Target="../ink/ink3514.xml"/><Relationship Id="rId13" Type="http://schemas.openxmlformats.org/officeDocument/2006/relationships/customXml" Target="../ink/ink3453.xml"/><Relationship Id="rId18" Type="http://schemas.openxmlformats.org/officeDocument/2006/relationships/image" Target="../media/image3405.png"/><Relationship Id="rId39" Type="http://schemas.openxmlformats.org/officeDocument/2006/relationships/customXml" Target="../ink/ink3466.xml"/><Relationship Id="rId109" Type="http://schemas.openxmlformats.org/officeDocument/2006/relationships/customXml" Target="../ink/ink3501.xml"/><Relationship Id="rId34" Type="http://schemas.openxmlformats.org/officeDocument/2006/relationships/image" Target="../media/image3413.png"/><Relationship Id="rId50" Type="http://schemas.openxmlformats.org/officeDocument/2006/relationships/image" Target="../media/image3420.png"/><Relationship Id="rId55" Type="http://schemas.openxmlformats.org/officeDocument/2006/relationships/customXml" Target="../ink/ink3474.xml"/><Relationship Id="rId76" Type="http://schemas.openxmlformats.org/officeDocument/2006/relationships/image" Target="../media/image3433.png"/><Relationship Id="rId97" Type="http://schemas.openxmlformats.org/officeDocument/2006/relationships/customXml" Target="../ink/ink3495.xml"/><Relationship Id="rId104" Type="http://schemas.openxmlformats.org/officeDocument/2006/relationships/image" Target="../media/image3447.png"/><Relationship Id="rId120" Type="http://schemas.openxmlformats.org/officeDocument/2006/relationships/image" Target="../media/image3454.png"/><Relationship Id="rId125" Type="http://schemas.openxmlformats.org/officeDocument/2006/relationships/customXml" Target="../ink/ink3509.xml"/><Relationship Id="rId7" Type="http://schemas.openxmlformats.org/officeDocument/2006/relationships/customXml" Target="../ink/ink3450.xml"/><Relationship Id="rId71" Type="http://schemas.openxmlformats.org/officeDocument/2006/relationships/customXml" Target="../ink/ink3482.xml"/><Relationship Id="rId92" Type="http://schemas.openxmlformats.org/officeDocument/2006/relationships/image" Target="../media/image3441.png"/><Relationship Id="rId2" Type="http://schemas.openxmlformats.org/officeDocument/2006/relationships/notesSlide" Target="../notesSlides/notesSlide41.xml"/><Relationship Id="rId29" Type="http://schemas.openxmlformats.org/officeDocument/2006/relationships/customXml" Target="../ink/ink3461.xml"/><Relationship Id="rId24" Type="http://schemas.openxmlformats.org/officeDocument/2006/relationships/image" Target="../media/image3408.png"/><Relationship Id="rId40" Type="http://schemas.openxmlformats.org/officeDocument/2006/relationships/image" Target="../media/image3415.png"/><Relationship Id="rId45" Type="http://schemas.openxmlformats.org/officeDocument/2006/relationships/customXml" Target="../ink/ink3469.xml"/><Relationship Id="rId66" Type="http://schemas.openxmlformats.org/officeDocument/2006/relationships/image" Target="../media/image3428.png"/><Relationship Id="rId87" Type="http://schemas.openxmlformats.org/officeDocument/2006/relationships/customXml" Target="../ink/ink3490.xml"/><Relationship Id="rId110" Type="http://schemas.openxmlformats.org/officeDocument/2006/relationships/image" Target="../media/image3450.png"/><Relationship Id="rId115" Type="http://schemas.openxmlformats.org/officeDocument/2006/relationships/customXml" Target="../ink/ink3504.xml"/><Relationship Id="rId131" Type="http://schemas.openxmlformats.org/officeDocument/2006/relationships/customXml" Target="../ink/ink3512.xml"/><Relationship Id="rId136" Type="http://schemas.openxmlformats.org/officeDocument/2006/relationships/image" Target="../media/image3462.png"/><Relationship Id="rId61" Type="http://schemas.openxmlformats.org/officeDocument/2006/relationships/customXml" Target="../ink/ink3477.xml"/><Relationship Id="rId82" Type="http://schemas.openxmlformats.org/officeDocument/2006/relationships/image" Target="../media/image3436.png"/><Relationship Id="rId19" Type="http://schemas.openxmlformats.org/officeDocument/2006/relationships/customXml" Target="../ink/ink3456.xml"/><Relationship Id="rId14" Type="http://schemas.openxmlformats.org/officeDocument/2006/relationships/image" Target="../media/image3403.png"/><Relationship Id="rId30" Type="http://schemas.openxmlformats.org/officeDocument/2006/relationships/image" Target="../media/image3411.png"/><Relationship Id="rId35" Type="http://schemas.openxmlformats.org/officeDocument/2006/relationships/customXml" Target="../ink/ink3464.xml"/><Relationship Id="rId56" Type="http://schemas.openxmlformats.org/officeDocument/2006/relationships/image" Target="../media/image3423.png"/><Relationship Id="rId77" Type="http://schemas.openxmlformats.org/officeDocument/2006/relationships/customXml" Target="../ink/ink3485.xml"/><Relationship Id="rId100" Type="http://schemas.openxmlformats.org/officeDocument/2006/relationships/image" Target="../media/image3445.png"/><Relationship Id="rId105" Type="http://schemas.openxmlformats.org/officeDocument/2006/relationships/customXml" Target="../ink/ink3499.xml"/><Relationship Id="rId126" Type="http://schemas.openxmlformats.org/officeDocument/2006/relationships/image" Target="../media/image3457.png"/><Relationship Id="rId8" Type="http://schemas.openxmlformats.org/officeDocument/2006/relationships/image" Target="../media/image3400.png"/><Relationship Id="rId51" Type="http://schemas.openxmlformats.org/officeDocument/2006/relationships/customXml" Target="../ink/ink3472.xml"/><Relationship Id="rId72" Type="http://schemas.openxmlformats.org/officeDocument/2006/relationships/image" Target="../media/image3431.png"/><Relationship Id="rId93" Type="http://schemas.openxmlformats.org/officeDocument/2006/relationships/customXml" Target="../ink/ink3493.xml"/><Relationship Id="rId98" Type="http://schemas.openxmlformats.org/officeDocument/2006/relationships/image" Target="../media/image3444.png"/><Relationship Id="rId121" Type="http://schemas.openxmlformats.org/officeDocument/2006/relationships/customXml" Target="../ink/ink3507.xml"/><Relationship Id="rId3" Type="http://schemas.openxmlformats.org/officeDocument/2006/relationships/image" Target="../media/image3397.png"/><Relationship Id="rId25" Type="http://schemas.openxmlformats.org/officeDocument/2006/relationships/customXml" Target="../ink/ink3459.xml"/><Relationship Id="rId46" Type="http://schemas.openxmlformats.org/officeDocument/2006/relationships/image" Target="../media/image3418.png"/><Relationship Id="rId67" Type="http://schemas.openxmlformats.org/officeDocument/2006/relationships/customXml" Target="../ink/ink3480.xml"/><Relationship Id="rId116" Type="http://schemas.openxmlformats.org/officeDocument/2006/relationships/image" Target="../media/image2435.png"/><Relationship Id="rId137" Type="http://schemas.openxmlformats.org/officeDocument/2006/relationships/customXml" Target="../ink/ink3515.xml"/><Relationship Id="rId20" Type="http://schemas.openxmlformats.org/officeDocument/2006/relationships/image" Target="../media/image3406.png"/><Relationship Id="rId41" Type="http://schemas.openxmlformats.org/officeDocument/2006/relationships/customXml" Target="../ink/ink3467.xml"/><Relationship Id="rId62" Type="http://schemas.openxmlformats.org/officeDocument/2006/relationships/image" Target="../media/image3426.png"/><Relationship Id="rId83" Type="http://schemas.openxmlformats.org/officeDocument/2006/relationships/customXml" Target="../ink/ink3488.xml"/><Relationship Id="rId88" Type="http://schemas.openxmlformats.org/officeDocument/2006/relationships/image" Target="../media/image3439.png"/><Relationship Id="rId111" Type="http://schemas.openxmlformats.org/officeDocument/2006/relationships/customXml" Target="../ink/ink3502.xml"/><Relationship Id="rId132" Type="http://schemas.openxmlformats.org/officeDocument/2006/relationships/image" Target="../media/image3460.png"/><Relationship Id="rId15" Type="http://schemas.openxmlformats.org/officeDocument/2006/relationships/customXml" Target="../ink/ink3454.xml"/><Relationship Id="rId36" Type="http://schemas.openxmlformats.org/officeDocument/2006/relationships/image" Target="../media/image40.png"/><Relationship Id="rId57" Type="http://schemas.openxmlformats.org/officeDocument/2006/relationships/customXml" Target="../ink/ink3475.xml"/><Relationship Id="rId106" Type="http://schemas.openxmlformats.org/officeDocument/2006/relationships/image" Target="../media/image3448.png"/><Relationship Id="rId127" Type="http://schemas.openxmlformats.org/officeDocument/2006/relationships/customXml" Target="../ink/ink3510.xml"/><Relationship Id="rId10" Type="http://schemas.openxmlformats.org/officeDocument/2006/relationships/image" Target="../media/image3401.png"/><Relationship Id="rId31" Type="http://schemas.openxmlformats.org/officeDocument/2006/relationships/customXml" Target="../ink/ink3462.xml"/><Relationship Id="rId52" Type="http://schemas.openxmlformats.org/officeDocument/2006/relationships/image" Target="../media/image3421.png"/><Relationship Id="rId73" Type="http://schemas.openxmlformats.org/officeDocument/2006/relationships/customXml" Target="../ink/ink3483.xml"/><Relationship Id="rId78" Type="http://schemas.openxmlformats.org/officeDocument/2006/relationships/image" Target="../media/image3434.png"/><Relationship Id="rId94" Type="http://schemas.openxmlformats.org/officeDocument/2006/relationships/image" Target="../media/image3442.png"/><Relationship Id="rId99" Type="http://schemas.openxmlformats.org/officeDocument/2006/relationships/customXml" Target="../ink/ink3496.xml"/><Relationship Id="rId101" Type="http://schemas.openxmlformats.org/officeDocument/2006/relationships/customXml" Target="../ink/ink3497.xml"/><Relationship Id="rId122" Type="http://schemas.openxmlformats.org/officeDocument/2006/relationships/image" Target="../media/image3455.png"/><Relationship Id="rId4" Type="http://schemas.openxmlformats.org/officeDocument/2006/relationships/image" Target="../media/image3398.png"/><Relationship Id="rId9" Type="http://schemas.openxmlformats.org/officeDocument/2006/relationships/customXml" Target="../ink/ink3451.xml"/><Relationship Id="rId26" Type="http://schemas.openxmlformats.org/officeDocument/2006/relationships/image" Target="../media/image3409.png"/><Relationship Id="rId47" Type="http://schemas.openxmlformats.org/officeDocument/2006/relationships/customXml" Target="../ink/ink3470.xml"/><Relationship Id="rId68" Type="http://schemas.openxmlformats.org/officeDocument/2006/relationships/image" Target="../media/image3429.png"/><Relationship Id="rId89" Type="http://schemas.openxmlformats.org/officeDocument/2006/relationships/customXml" Target="../ink/ink3491.xml"/><Relationship Id="rId112" Type="http://schemas.openxmlformats.org/officeDocument/2006/relationships/image" Target="../media/image3451.png"/><Relationship Id="rId133" Type="http://schemas.openxmlformats.org/officeDocument/2006/relationships/customXml" Target="../ink/ink3513.xml"/></Relationships>
</file>

<file path=ppt/slides/_rels/slide43.xml.rels><?xml version="1.0" encoding="UTF-8" standalone="yes"?>
<Relationships xmlns="http://schemas.openxmlformats.org/package/2006/relationships"><Relationship Id="rId8" Type="http://schemas.openxmlformats.org/officeDocument/2006/relationships/image" Target="../media/image3466.png"/><Relationship Id="rId13" Type="http://schemas.openxmlformats.org/officeDocument/2006/relationships/customXml" Target="../ink/ink3521.xml"/><Relationship Id="rId18" Type="http://schemas.openxmlformats.org/officeDocument/2006/relationships/image" Target="../media/image3470.png"/><Relationship Id="rId26" Type="http://schemas.openxmlformats.org/officeDocument/2006/relationships/image" Target="../media/image3474.png"/><Relationship Id="rId3" Type="http://schemas.openxmlformats.org/officeDocument/2006/relationships/customXml" Target="../ink/ink3516.xml"/><Relationship Id="rId21" Type="http://schemas.openxmlformats.org/officeDocument/2006/relationships/customXml" Target="../ink/ink3525.xml"/><Relationship Id="rId7" Type="http://schemas.openxmlformats.org/officeDocument/2006/relationships/customXml" Target="../ink/ink3518.xml"/><Relationship Id="rId12" Type="http://schemas.openxmlformats.org/officeDocument/2006/relationships/image" Target="../media/image3467.png"/><Relationship Id="rId17" Type="http://schemas.openxmlformats.org/officeDocument/2006/relationships/customXml" Target="../ink/ink3523.xml"/><Relationship Id="rId25" Type="http://schemas.openxmlformats.org/officeDocument/2006/relationships/customXml" Target="../ink/ink3527.xml"/><Relationship Id="rId2" Type="http://schemas.openxmlformats.org/officeDocument/2006/relationships/notesSlide" Target="../notesSlides/notesSlide42.xml"/><Relationship Id="rId16" Type="http://schemas.openxmlformats.org/officeDocument/2006/relationships/image" Target="../media/image3469.png"/><Relationship Id="rId20" Type="http://schemas.openxmlformats.org/officeDocument/2006/relationships/image" Target="../media/image3471.png"/><Relationship Id="rId29" Type="http://schemas.openxmlformats.org/officeDocument/2006/relationships/customXml" Target="../ink/ink3529.xml"/><Relationship Id="rId1" Type="http://schemas.openxmlformats.org/officeDocument/2006/relationships/slideLayout" Target="../slideLayouts/slideLayout7.xml"/><Relationship Id="rId6" Type="http://schemas.openxmlformats.org/officeDocument/2006/relationships/image" Target="../media/image3465.png"/><Relationship Id="rId11" Type="http://schemas.openxmlformats.org/officeDocument/2006/relationships/customXml" Target="../ink/ink3520.xml"/><Relationship Id="rId24" Type="http://schemas.openxmlformats.org/officeDocument/2006/relationships/image" Target="../media/image3473.png"/><Relationship Id="rId5" Type="http://schemas.openxmlformats.org/officeDocument/2006/relationships/customXml" Target="../ink/ink3517.xml"/><Relationship Id="rId15" Type="http://schemas.openxmlformats.org/officeDocument/2006/relationships/customXml" Target="../ink/ink3522.xml"/><Relationship Id="rId23" Type="http://schemas.openxmlformats.org/officeDocument/2006/relationships/customXml" Target="../ink/ink3526.xml"/><Relationship Id="rId28" Type="http://schemas.openxmlformats.org/officeDocument/2006/relationships/image" Target="../media/image3475.png"/><Relationship Id="rId10" Type="http://schemas.openxmlformats.org/officeDocument/2006/relationships/image" Target="../media/image40.png"/><Relationship Id="rId19" Type="http://schemas.openxmlformats.org/officeDocument/2006/relationships/customXml" Target="../ink/ink3524.xml"/><Relationship Id="rId4" Type="http://schemas.openxmlformats.org/officeDocument/2006/relationships/image" Target="../media/image3464.png"/><Relationship Id="rId9" Type="http://schemas.openxmlformats.org/officeDocument/2006/relationships/customXml" Target="../ink/ink3519.xml"/><Relationship Id="rId14" Type="http://schemas.openxmlformats.org/officeDocument/2006/relationships/image" Target="../media/image3468.png"/><Relationship Id="rId22" Type="http://schemas.openxmlformats.org/officeDocument/2006/relationships/image" Target="../media/image3472.png"/><Relationship Id="rId27" Type="http://schemas.openxmlformats.org/officeDocument/2006/relationships/customXml" Target="../ink/ink3528.xml"/><Relationship Id="rId30" Type="http://schemas.openxmlformats.org/officeDocument/2006/relationships/image" Target="../media/image3476.png"/></Relationships>
</file>

<file path=ppt/slides/_rels/slide44.xml.rels><?xml version="1.0" encoding="UTF-8" standalone="yes"?>
<Relationships xmlns="http://schemas.openxmlformats.org/package/2006/relationships"><Relationship Id="rId117" Type="http://schemas.openxmlformats.org/officeDocument/2006/relationships/customXml" Target="../ink/ink3587.xml"/><Relationship Id="rId299" Type="http://schemas.openxmlformats.org/officeDocument/2006/relationships/image" Target="../media/image3619.png"/><Relationship Id="rId21" Type="http://schemas.openxmlformats.org/officeDocument/2006/relationships/customXml" Target="../ink/ink3539.xml"/><Relationship Id="rId63" Type="http://schemas.openxmlformats.org/officeDocument/2006/relationships/customXml" Target="../ink/ink3560.xml"/><Relationship Id="rId159" Type="http://schemas.openxmlformats.org/officeDocument/2006/relationships/image" Target="../media/image3552.png"/><Relationship Id="rId324" Type="http://schemas.openxmlformats.org/officeDocument/2006/relationships/customXml" Target="../ink/ink3691.xml"/><Relationship Id="rId170" Type="http://schemas.openxmlformats.org/officeDocument/2006/relationships/customXml" Target="../ink/ink3614.xml"/><Relationship Id="rId226" Type="http://schemas.openxmlformats.org/officeDocument/2006/relationships/customXml" Target="../ink/ink3642.xml"/><Relationship Id="rId268" Type="http://schemas.openxmlformats.org/officeDocument/2006/relationships/customXml" Target="../ink/ink3663.xml"/><Relationship Id="rId32" Type="http://schemas.openxmlformats.org/officeDocument/2006/relationships/image" Target="../media/image3491.png"/><Relationship Id="rId74" Type="http://schemas.openxmlformats.org/officeDocument/2006/relationships/image" Target="../media/image3511.png"/><Relationship Id="rId128" Type="http://schemas.openxmlformats.org/officeDocument/2006/relationships/image" Target="../media/image3537.png"/><Relationship Id="rId335" Type="http://schemas.openxmlformats.org/officeDocument/2006/relationships/image" Target="../media/image3637.png"/><Relationship Id="rId5" Type="http://schemas.openxmlformats.org/officeDocument/2006/relationships/customXml" Target="../ink/ink3531.xml"/><Relationship Id="rId181" Type="http://schemas.openxmlformats.org/officeDocument/2006/relationships/image" Target="../media/image3563.png"/><Relationship Id="rId237" Type="http://schemas.openxmlformats.org/officeDocument/2006/relationships/image" Target="../media/image104.png"/><Relationship Id="rId279" Type="http://schemas.openxmlformats.org/officeDocument/2006/relationships/image" Target="../media/image2899.png"/><Relationship Id="rId43" Type="http://schemas.openxmlformats.org/officeDocument/2006/relationships/customXml" Target="../ink/ink3550.xml"/><Relationship Id="rId139" Type="http://schemas.openxmlformats.org/officeDocument/2006/relationships/image" Target="../media/image3542.png"/><Relationship Id="rId290" Type="http://schemas.openxmlformats.org/officeDocument/2006/relationships/customXml" Target="../ink/ink3674.xml"/><Relationship Id="rId304" Type="http://schemas.openxmlformats.org/officeDocument/2006/relationships/customXml" Target="../ink/ink3681.xml"/><Relationship Id="rId346" Type="http://schemas.openxmlformats.org/officeDocument/2006/relationships/customXml" Target="../ink/ink3702.xml"/><Relationship Id="rId85" Type="http://schemas.openxmlformats.org/officeDocument/2006/relationships/customXml" Target="../ink/ink3571.xml"/><Relationship Id="rId150" Type="http://schemas.openxmlformats.org/officeDocument/2006/relationships/customXml" Target="../ink/ink3604.xml"/><Relationship Id="rId192" Type="http://schemas.openxmlformats.org/officeDocument/2006/relationships/customXml" Target="../ink/ink3625.xml"/><Relationship Id="rId206" Type="http://schemas.openxmlformats.org/officeDocument/2006/relationships/customXml" Target="../ink/ink3632.xml"/><Relationship Id="rId248" Type="http://schemas.openxmlformats.org/officeDocument/2006/relationships/customXml" Target="../ink/ink3653.xml"/><Relationship Id="rId12" Type="http://schemas.openxmlformats.org/officeDocument/2006/relationships/image" Target="../media/image3481.png"/><Relationship Id="rId108" Type="http://schemas.openxmlformats.org/officeDocument/2006/relationships/image" Target="../media/image3527.png"/><Relationship Id="rId315" Type="http://schemas.openxmlformats.org/officeDocument/2006/relationships/image" Target="../media/image3627.png"/><Relationship Id="rId54" Type="http://schemas.openxmlformats.org/officeDocument/2006/relationships/image" Target="../media/image3502.png"/><Relationship Id="rId96" Type="http://schemas.openxmlformats.org/officeDocument/2006/relationships/image" Target="../media/image3522.png"/><Relationship Id="rId161" Type="http://schemas.openxmlformats.org/officeDocument/2006/relationships/image" Target="../media/image3553.png"/><Relationship Id="rId217" Type="http://schemas.openxmlformats.org/officeDocument/2006/relationships/image" Target="../media/image3581.png"/><Relationship Id="rId259" Type="http://schemas.openxmlformats.org/officeDocument/2006/relationships/image" Target="../media/image3601.png"/><Relationship Id="rId23" Type="http://schemas.openxmlformats.org/officeDocument/2006/relationships/customXml" Target="../ink/ink3540.xml"/><Relationship Id="rId119" Type="http://schemas.openxmlformats.org/officeDocument/2006/relationships/customXml" Target="../ink/ink3588.xml"/><Relationship Id="rId270" Type="http://schemas.openxmlformats.org/officeDocument/2006/relationships/customXml" Target="../ink/ink3664.xml"/><Relationship Id="rId326" Type="http://schemas.openxmlformats.org/officeDocument/2006/relationships/customXml" Target="../ink/ink3692.xml"/><Relationship Id="rId65" Type="http://schemas.openxmlformats.org/officeDocument/2006/relationships/customXml" Target="../ink/ink3561.xml"/><Relationship Id="rId130" Type="http://schemas.openxmlformats.org/officeDocument/2006/relationships/customXml" Target="../ink/ink3594.xml"/><Relationship Id="rId172" Type="http://schemas.openxmlformats.org/officeDocument/2006/relationships/customXml" Target="../ink/ink3615.xml"/><Relationship Id="rId228" Type="http://schemas.openxmlformats.org/officeDocument/2006/relationships/customXml" Target="../ink/ink3643.xml"/><Relationship Id="rId281" Type="http://schemas.openxmlformats.org/officeDocument/2006/relationships/image" Target="../media/image3610.png"/><Relationship Id="rId337" Type="http://schemas.openxmlformats.org/officeDocument/2006/relationships/image" Target="../media/image3638.png"/><Relationship Id="rId34" Type="http://schemas.openxmlformats.org/officeDocument/2006/relationships/image" Target="../media/image3492.png"/><Relationship Id="rId76" Type="http://schemas.openxmlformats.org/officeDocument/2006/relationships/image" Target="../media/image3512.png"/><Relationship Id="rId141" Type="http://schemas.openxmlformats.org/officeDocument/2006/relationships/image" Target="../media/image3543.png"/><Relationship Id="rId7" Type="http://schemas.openxmlformats.org/officeDocument/2006/relationships/customXml" Target="../ink/ink3532.xml"/><Relationship Id="rId183" Type="http://schemas.openxmlformats.org/officeDocument/2006/relationships/image" Target="../media/image3564.png"/><Relationship Id="rId239" Type="http://schemas.openxmlformats.org/officeDocument/2006/relationships/image" Target="../media/image3591.png"/><Relationship Id="rId250" Type="http://schemas.openxmlformats.org/officeDocument/2006/relationships/customXml" Target="../ink/ink3654.xml"/><Relationship Id="rId292" Type="http://schemas.openxmlformats.org/officeDocument/2006/relationships/customXml" Target="../ink/ink3675.xml"/><Relationship Id="rId306" Type="http://schemas.openxmlformats.org/officeDocument/2006/relationships/customXml" Target="../ink/ink3682.xml"/><Relationship Id="rId45" Type="http://schemas.openxmlformats.org/officeDocument/2006/relationships/customXml" Target="../ink/ink3551.xml"/><Relationship Id="rId87" Type="http://schemas.openxmlformats.org/officeDocument/2006/relationships/customXml" Target="../ink/ink3572.xml"/><Relationship Id="rId110" Type="http://schemas.openxmlformats.org/officeDocument/2006/relationships/image" Target="../media/image3528.png"/><Relationship Id="rId348" Type="http://schemas.openxmlformats.org/officeDocument/2006/relationships/customXml" Target="../ink/ink3703.xml"/><Relationship Id="rId152" Type="http://schemas.openxmlformats.org/officeDocument/2006/relationships/customXml" Target="../ink/ink3605.xml"/><Relationship Id="rId194" Type="http://schemas.openxmlformats.org/officeDocument/2006/relationships/customXml" Target="../ink/ink3626.xml"/><Relationship Id="rId208" Type="http://schemas.openxmlformats.org/officeDocument/2006/relationships/customXml" Target="../ink/ink3633.xml"/><Relationship Id="rId261" Type="http://schemas.openxmlformats.org/officeDocument/2006/relationships/image" Target="../media/image3602.png"/><Relationship Id="rId14" Type="http://schemas.openxmlformats.org/officeDocument/2006/relationships/image" Target="../media/image3482.png"/><Relationship Id="rId56" Type="http://schemas.openxmlformats.org/officeDocument/2006/relationships/image" Target="../media/image3503.png"/><Relationship Id="rId317" Type="http://schemas.openxmlformats.org/officeDocument/2006/relationships/image" Target="../media/image3628.png"/><Relationship Id="rId8" Type="http://schemas.openxmlformats.org/officeDocument/2006/relationships/image" Target="../media/image3479.png"/><Relationship Id="rId98" Type="http://schemas.openxmlformats.org/officeDocument/2006/relationships/image" Target="../media/image3523.png"/><Relationship Id="rId121" Type="http://schemas.openxmlformats.org/officeDocument/2006/relationships/customXml" Target="../ink/ink3589.xml"/><Relationship Id="rId142" Type="http://schemas.openxmlformats.org/officeDocument/2006/relationships/customXml" Target="../ink/ink3600.xml"/><Relationship Id="rId163" Type="http://schemas.openxmlformats.org/officeDocument/2006/relationships/image" Target="../media/image3554.png"/><Relationship Id="rId184" Type="http://schemas.openxmlformats.org/officeDocument/2006/relationships/customXml" Target="../ink/ink3621.xml"/><Relationship Id="rId219" Type="http://schemas.openxmlformats.org/officeDocument/2006/relationships/image" Target="../media/image3582.png"/><Relationship Id="rId230" Type="http://schemas.openxmlformats.org/officeDocument/2006/relationships/customXml" Target="../ink/ink3644.xml"/><Relationship Id="rId251" Type="http://schemas.openxmlformats.org/officeDocument/2006/relationships/image" Target="../media/image3597.png"/><Relationship Id="rId25" Type="http://schemas.openxmlformats.org/officeDocument/2006/relationships/customXml" Target="../ink/ink3541.xml"/><Relationship Id="rId46" Type="http://schemas.openxmlformats.org/officeDocument/2006/relationships/image" Target="../media/image3498.png"/><Relationship Id="rId67" Type="http://schemas.openxmlformats.org/officeDocument/2006/relationships/customXml" Target="../ink/ink3562.xml"/><Relationship Id="rId272" Type="http://schemas.openxmlformats.org/officeDocument/2006/relationships/customXml" Target="../ink/ink3665.xml"/><Relationship Id="rId293" Type="http://schemas.openxmlformats.org/officeDocument/2006/relationships/image" Target="../media/image3616.png"/><Relationship Id="rId307" Type="http://schemas.openxmlformats.org/officeDocument/2006/relationships/image" Target="../media/image3623.png"/><Relationship Id="rId328" Type="http://schemas.openxmlformats.org/officeDocument/2006/relationships/customXml" Target="../ink/ink3693.xml"/><Relationship Id="rId349" Type="http://schemas.openxmlformats.org/officeDocument/2006/relationships/image" Target="../media/image3644.png"/><Relationship Id="rId88" Type="http://schemas.openxmlformats.org/officeDocument/2006/relationships/image" Target="../media/image3518.png"/><Relationship Id="rId111" Type="http://schemas.openxmlformats.org/officeDocument/2006/relationships/customXml" Target="../ink/ink3584.xml"/><Relationship Id="rId132" Type="http://schemas.openxmlformats.org/officeDocument/2006/relationships/customXml" Target="../ink/ink3595.xml"/><Relationship Id="rId153" Type="http://schemas.openxmlformats.org/officeDocument/2006/relationships/image" Target="../media/image3549.png"/><Relationship Id="rId174" Type="http://schemas.openxmlformats.org/officeDocument/2006/relationships/customXml" Target="../ink/ink3616.xml"/><Relationship Id="rId195" Type="http://schemas.openxmlformats.org/officeDocument/2006/relationships/image" Target="../media/image3570.png"/><Relationship Id="rId209" Type="http://schemas.openxmlformats.org/officeDocument/2006/relationships/image" Target="../media/image3577.png"/><Relationship Id="rId220" Type="http://schemas.openxmlformats.org/officeDocument/2006/relationships/customXml" Target="../ink/ink3639.xml"/><Relationship Id="rId241" Type="http://schemas.openxmlformats.org/officeDocument/2006/relationships/image" Target="../media/image3592.png"/><Relationship Id="rId15" Type="http://schemas.openxmlformats.org/officeDocument/2006/relationships/customXml" Target="../ink/ink3536.xml"/><Relationship Id="rId36" Type="http://schemas.openxmlformats.org/officeDocument/2006/relationships/image" Target="../media/image3493.png"/><Relationship Id="rId57" Type="http://schemas.openxmlformats.org/officeDocument/2006/relationships/customXml" Target="../ink/ink3557.xml"/><Relationship Id="rId262" Type="http://schemas.openxmlformats.org/officeDocument/2006/relationships/customXml" Target="../ink/ink3660.xml"/><Relationship Id="rId283" Type="http://schemas.openxmlformats.org/officeDocument/2006/relationships/image" Target="../media/image3611.png"/><Relationship Id="rId318" Type="http://schemas.openxmlformats.org/officeDocument/2006/relationships/customXml" Target="../ink/ink3688.xml"/><Relationship Id="rId339" Type="http://schemas.openxmlformats.org/officeDocument/2006/relationships/image" Target="../media/image3639.png"/><Relationship Id="rId78" Type="http://schemas.openxmlformats.org/officeDocument/2006/relationships/image" Target="../media/image3513.png"/><Relationship Id="rId99" Type="http://schemas.openxmlformats.org/officeDocument/2006/relationships/customXml" Target="../ink/ink3578.xml"/><Relationship Id="rId101" Type="http://schemas.openxmlformats.org/officeDocument/2006/relationships/customXml" Target="../ink/ink3579.xml"/><Relationship Id="rId122" Type="http://schemas.openxmlformats.org/officeDocument/2006/relationships/image" Target="../media/image3534.png"/><Relationship Id="rId143" Type="http://schemas.openxmlformats.org/officeDocument/2006/relationships/image" Target="../media/image3544.png"/><Relationship Id="rId164" Type="http://schemas.openxmlformats.org/officeDocument/2006/relationships/customXml" Target="../ink/ink3611.xml"/><Relationship Id="rId185" Type="http://schemas.openxmlformats.org/officeDocument/2006/relationships/image" Target="../media/image3565.png"/><Relationship Id="rId9" Type="http://schemas.openxmlformats.org/officeDocument/2006/relationships/customXml" Target="../ink/ink3533.xml"/><Relationship Id="rId210" Type="http://schemas.openxmlformats.org/officeDocument/2006/relationships/customXml" Target="../ink/ink3634.xml"/><Relationship Id="rId26" Type="http://schemas.openxmlformats.org/officeDocument/2006/relationships/image" Target="../media/image3488.png"/><Relationship Id="rId231" Type="http://schemas.openxmlformats.org/officeDocument/2006/relationships/image" Target="../media/image3588.png"/><Relationship Id="rId252" Type="http://schemas.openxmlformats.org/officeDocument/2006/relationships/customXml" Target="../ink/ink3655.xml"/><Relationship Id="rId273" Type="http://schemas.openxmlformats.org/officeDocument/2006/relationships/image" Target="../media/image3607.png"/><Relationship Id="rId294" Type="http://schemas.openxmlformats.org/officeDocument/2006/relationships/customXml" Target="../ink/ink3676.xml"/><Relationship Id="rId308" Type="http://schemas.openxmlformats.org/officeDocument/2006/relationships/customXml" Target="../ink/ink3683.xml"/><Relationship Id="rId329" Type="http://schemas.openxmlformats.org/officeDocument/2006/relationships/image" Target="../media/image3634.png"/><Relationship Id="rId47" Type="http://schemas.openxmlformats.org/officeDocument/2006/relationships/customXml" Target="../ink/ink3552.xml"/><Relationship Id="rId68" Type="http://schemas.openxmlformats.org/officeDocument/2006/relationships/image" Target="../media/image40.png"/><Relationship Id="rId89" Type="http://schemas.openxmlformats.org/officeDocument/2006/relationships/customXml" Target="../ink/ink3573.xml"/><Relationship Id="rId112" Type="http://schemas.openxmlformats.org/officeDocument/2006/relationships/image" Target="../media/image3529.png"/><Relationship Id="rId133" Type="http://schemas.openxmlformats.org/officeDocument/2006/relationships/image" Target="../media/image3539.png"/><Relationship Id="rId154" Type="http://schemas.openxmlformats.org/officeDocument/2006/relationships/customXml" Target="../ink/ink3606.xml"/><Relationship Id="rId175" Type="http://schemas.openxmlformats.org/officeDocument/2006/relationships/image" Target="../media/image3560.png"/><Relationship Id="rId340" Type="http://schemas.openxmlformats.org/officeDocument/2006/relationships/customXml" Target="../ink/ink3699.xml"/><Relationship Id="rId196" Type="http://schemas.openxmlformats.org/officeDocument/2006/relationships/customXml" Target="../ink/ink3627.xml"/><Relationship Id="rId200" Type="http://schemas.openxmlformats.org/officeDocument/2006/relationships/customXml" Target="../ink/ink3629.xml"/><Relationship Id="rId16" Type="http://schemas.openxmlformats.org/officeDocument/2006/relationships/image" Target="../media/image3483.png"/><Relationship Id="rId221" Type="http://schemas.openxmlformats.org/officeDocument/2006/relationships/image" Target="../media/image3583.png"/><Relationship Id="rId242" Type="http://schemas.openxmlformats.org/officeDocument/2006/relationships/customXml" Target="../ink/ink3650.xml"/><Relationship Id="rId263" Type="http://schemas.openxmlformats.org/officeDocument/2006/relationships/image" Target="../media/image3603.png"/><Relationship Id="rId284" Type="http://schemas.openxmlformats.org/officeDocument/2006/relationships/customXml" Target="../ink/ink3671.xml"/><Relationship Id="rId319" Type="http://schemas.openxmlformats.org/officeDocument/2006/relationships/image" Target="../media/image3629.png"/><Relationship Id="rId37" Type="http://schemas.openxmlformats.org/officeDocument/2006/relationships/customXml" Target="../ink/ink3547.xml"/><Relationship Id="rId58" Type="http://schemas.openxmlformats.org/officeDocument/2006/relationships/image" Target="../media/image3504.png"/><Relationship Id="rId79" Type="http://schemas.openxmlformats.org/officeDocument/2006/relationships/customXml" Target="../ink/ink3568.xml"/><Relationship Id="rId102" Type="http://schemas.openxmlformats.org/officeDocument/2006/relationships/image" Target="../media/image3524.png"/><Relationship Id="rId123" Type="http://schemas.openxmlformats.org/officeDocument/2006/relationships/customXml" Target="../ink/ink3590.xml"/><Relationship Id="rId144" Type="http://schemas.openxmlformats.org/officeDocument/2006/relationships/customXml" Target="../ink/ink3601.xml"/><Relationship Id="rId330" Type="http://schemas.openxmlformats.org/officeDocument/2006/relationships/customXml" Target="../ink/ink3694.xml"/><Relationship Id="rId90" Type="http://schemas.openxmlformats.org/officeDocument/2006/relationships/image" Target="../media/image3519.png"/><Relationship Id="rId165" Type="http://schemas.openxmlformats.org/officeDocument/2006/relationships/image" Target="../media/image3555.png"/><Relationship Id="rId186" Type="http://schemas.openxmlformats.org/officeDocument/2006/relationships/customXml" Target="../ink/ink3622.xml"/><Relationship Id="rId211" Type="http://schemas.openxmlformats.org/officeDocument/2006/relationships/image" Target="../media/image3578.png"/><Relationship Id="rId232" Type="http://schemas.openxmlformats.org/officeDocument/2006/relationships/customXml" Target="../ink/ink3645.xml"/><Relationship Id="rId253" Type="http://schemas.openxmlformats.org/officeDocument/2006/relationships/image" Target="../media/image3598.png"/><Relationship Id="rId274" Type="http://schemas.openxmlformats.org/officeDocument/2006/relationships/customXml" Target="../ink/ink3666.xml"/><Relationship Id="rId295" Type="http://schemas.openxmlformats.org/officeDocument/2006/relationships/image" Target="../media/image3617.png"/><Relationship Id="rId309" Type="http://schemas.openxmlformats.org/officeDocument/2006/relationships/image" Target="../media/image3624.png"/><Relationship Id="rId27" Type="http://schemas.openxmlformats.org/officeDocument/2006/relationships/customXml" Target="../ink/ink3542.xml"/><Relationship Id="rId48" Type="http://schemas.openxmlformats.org/officeDocument/2006/relationships/image" Target="../media/image3499.png"/><Relationship Id="rId69" Type="http://schemas.openxmlformats.org/officeDocument/2006/relationships/customXml" Target="../ink/ink3563.xml"/><Relationship Id="rId113" Type="http://schemas.openxmlformats.org/officeDocument/2006/relationships/customXml" Target="../ink/ink3585.xml"/><Relationship Id="rId134" Type="http://schemas.openxmlformats.org/officeDocument/2006/relationships/customXml" Target="../ink/ink3596.xml"/><Relationship Id="rId320" Type="http://schemas.openxmlformats.org/officeDocument/2006/relationships/customXml" Target="../ink/ink3689.xml"/><Relationship Id="rId80" Type="http://schemas.openxmlformats.org/officeDocument/2006/relationships/image" Target="../media/image3514.png"/><Relationship Id="rId155" Type="http://schemas.openxmlformats.org/officeDocument/2006/relationships/image" Target="../media/image3550.png"/><Relationship Id="rId176" Type="http://schemas.openxmlformats.org/officeDocument/2006/relationships/customXml" Target="../ink/ink3617.xml"/><Relationship Id="rId197" Type="http://schemas.openxmlformats.org/officeDocument/2006/relationships/image" Target="../media/image3571.png"/><Relationship Id="rId341" Type="http://schemas.openxmlformats.org/officeDocument/2006/relationships/image" Target="../media/image3640.png"/><Relationship Id="rId201" Type="http://schemas.openxmlformats.org/officeDocument/2006/relationships/image" Target="../media/image3573.png"/><Relationship Id="rId222" Type="http://schemas.openxmlformats.org/officeDocument/2006/relationships/customXml" Target="../ink/ink3640.xml"/><Relationship Id="rId243" Type="http://schemas.openxmlformats.org/officeDocument/2006/relationships/image" Target="../media/image3593.png"/><Relationship Id="rId264" Type="http://schemas.openxmlformats.org/officeDocument/2006/relationships/customXml" Target="../ink/ink3661.xml"/><Relationship Id="rId285" Type="http://schemas.openxmlformats.org/officeDocument/2006/relationships/image" Target="../media/image3612.png"/><Relationship Id="rId17" Type="http://schemas.openxmlformats.org/officeDocument/2006/relationships/customXml" Target="../ink/ink3537.xml"/><Relationship Id="rId38" Type="http://schemas.openxmlformats.org/officeDocument/2006/relationships/image" Target="../media/image3494.png"/><Relationship Id="rId59" Type="http://schemas.openxmlformats.org/officeDocument/2006/relationships/customXml" Target="../ink/ink3558.xml"/><Relationship Id="rId103" Type="http://schemas.openxmlformats.org/officeDocument/2006/relationships/customXml" Target="../ink/ink3580.xml"/><Relationship Id="rId124" Type="http://schemas.openxmlformats.org/officeDocument/2006/relationships/image" Target="../media/image3535.png"/><Relationship Id="rId310" Type="http://schemas.openxmlformats.org/officeDocument/2006/relationships/customXml" Target="../ink/ink3684.xml"/><Relationship Id="rId70" Type="http://schemas.openxmlformats.org/officeDocument/2006/relationships/image" Target="../media/image3509.png"/><Relationship Id="rId91" Type="http://schemas.openxmlformats.org/officeDocument/2006/relationships/customXml" Target="../ink/ink3574.xml"/><Relationship Id="rId145" Type="http://schemas.openxmlformats.org/officeDocument/2006/relationships/image" Target="../media/image3545.png"/><Relationship Id="rId166" Type="http://schemas.openxmlformats.org/officeDocument/2006/relationships/customXml" Target="../ink/ink3612.xml"/><Relationship Id="rId187" Type="http://schemas.openxmlformats.org/officeDocument/2006/relationships/image" Target="../media/image3566.png"/><Relationship Id="rId331" Type="http://schemas.openxmlformats.org/officeDocument/2006/relationships/image" Target="../media/image3635.png"/><Relationship Id="rId1" Type="http://schemas.openxmlformats.org/officeDocument/2006/relationships/slideLayout" Target="../slideLayouts/slideLayout7.xml"/><Relationship Id="rId212" Type="http://schemas.openxmlformats.org/officeDocument/2006/relationships/customXml" Target="../ink/ink3635.xml"/><Relationship Id="rId233" Type="http://schemas.openxmlformats.org/officeDocument/2006/relationships/image" Target="../media/image3589.png"/><Relationship Id="rId254" Type="http://schemas.openxmlformats.org/officeDocument/2006/relationships/customXml" Target="../ink/ink3656.xml"/><Relationship Id="rId28" Type="http://schemas.openxmlformats.org/officeDocument/2006/relationships/image" Target="../media/image3489.png"/><Relationship Id="rId49" Type="http://schemas.openxmlformats.org/officeDocument/2006/relationships/customXml" Target="../ink/ink3553.xml"/><Relationship Id="rId114" Type="http://schemas.openxmlformats.org/officeDocument/2006/relationships/image" Target="../media/image3530.png"/><Relationship Id="rId275" Type="http://schemas.openxmlformats.org/officeDocument/2006/relationships/image" Target="../media/image3608.png"/><Relationship Id="rId296" Type="http://schemas.openxmlformats.org/officeDocument/2006/relationships/customXml" Target="../ink/ink3677.xml"/><Relationship Id="rId300" Type="http://schemas.openxmlformats.org/officeDocument/2006/relationships/customXml" Target="../ink/ink3679.xml"/><Relationship Id="rId60" Type="http://schemas.openxmlformats.org/officeDocument/2006/relationships/image" Target="../media/image3505.png"/><Relationship Id="rId81" Type="http://schemas.openxmlformats.org/officeDocument/2006/relationships/customXml" Target="../ink/ink3569.xml"/><Relationship Id="rId135" Type="http://schemas.openxmlformats.org/officeDocument/2006/relationships/image" Target="../media/image3540.png"/><Relationship Id="rId156" Type="http://schemas.openxmlformats.org/officeDocument/2006/relationships/customXml" Target="../ink/ink3607.xml"/><Relationship Id="rId177" Type="http://schemas.openxmlformats.org/officeDocument/2006/relationships/image" Target="../media/image3561.png"/><Relationship Id="rId198" Type="http://schemas.openxmlformats.org/officeDocument/2006/relationships/customXml" Target="../ink/ink3628.xml"/><Relationship Id="rId321" Type="http://schemas.openxmlformats.org/officeDocument/2006/relationships/image" Target="../media/image3630.png"/><Relationship Id="rId342" Type="http://schemas.openxmlformats.org/officeDocument/2006/relationships/customXml" Target="../ink/ink3700.xml"/><Relationship Id="rId202" Type="http://schemas.openxmlformats.org/officeDocument/2006/relationships/customXml" Target="../ink/ink3630.xml"/><Relationship Id="rId223" Type="http://schemas.openxmlformats.org/officeDocument/2006/relationships/image" Target="../media/image3584.png"/><Relationship Id="rId244" Type="http://schemas.openxmlformats.org/officeDocument/2006/relationships/customXml" Target="../ink/ink3651.xml"/><Relationship Id="rId18" Type="http://schemas.openxmlformats.org/officeDocument/2006/relationships/image" Target="../media/image3484.png"/><Relationship Id="rId39" Type="http://schemas.openxmlformats.org/officeDocument/2006/relationships/customXml" Target="../ink/ink3548.xml"/><Relationship Id="rId265" Type="http://schemas.openxmlformats.org/officeDocument/2006/relationships/image" Target="../media/image3604.png"/><Relationship Id="rId286" Type="http://schemas.openxmlformats.org/officeDocument/2006/relationships/customXml" Target="../ink/ink3672.xml"/><Relationship Id="rId50" Type="http://schemas.openxmlformats.org/officeDocument/2006/relationships/image" Target="../media/image3500.png"/><Relationship Id="rId104" Type="http://schemas.openxmlformats.org/officeDocument/2006/relationships/image" Target="../media/image3525.png"/><Relationship Id="rId125" Type="http://schemas.openxmlformats.org/officeDocument/2006/relationships/customXml" Target="../ink/ink3591.xml"/><Relationship Id="rId146" Type="http://schemas.openxmlformats.org/officeDocument/2006/relationships/customXml" Target="../ink/ink3602.xml"/><Relationship Id="rId167" Type="http://schemas.openxmlformats.org/officeDocument/2006/relationships/image" Target="../media/image3556.png"/><Relationship Id="rId188" Type="http://schemas.openxmlformats.org/officeDocument/2006/relationships/customXml" Target="../ink/ink3623.xml"/><Relationship Id="rId311" Type="http://schemas.openxmlformats.org/officeDocument/2006/relationships/image" Target="../media/image3625.png"/><Relationship Id="rId332" Type="http://schemas.openxmlformats.org/officeDocument/2006/relationships/customXml" Target="../ink/ink3695.xml"/><Relationship Id="rId71" Type="http://schemas.openxmlformats.org/officeDocument/2006/relationships/customXml" Target="../ink/ink3564.xml"/><Relationship Id="rId92" Type="http://schemas.openxmlformats.org/officeDocument/2006/relationships/image" Target="../media/image3520.png"/><Relationship Id="rId213" Type="http://schemas.openxmlformats.org/officeDocument/2006/relationships/image" Target="../media/image3579.png"/><Relationship Id="rId234" Type="http://schemas.openxmlformats.org/officeDocument/2006/relationships/customXml" Target="../ink/ink3646.xml"/><Relationship Id="rId2" Type="http://schemas.openxmlformats.org/officeDocument/2006/relationships/notesSlide" Target="../notesSlides/notesSlide43.xml"/><Relationship Id="rId29" Type="http://schemas.openxmlformats.org/officeDocument/2006/relationships/customXml" Target="../ink/ink3543.xml"/><Relationship Id="rId255" Type="http://schemas.openxmlformats.org/officeDocument/2006/relationships/image" Target="../media/image3599.png"/><Relationship Id="rId276" Type="http://schemas.openxmlformats.org/officeDocument/2006/relationships/customXml" Target="../ink/ink3667.xml"/><Relationship Id="rId297" Type="http://schemas.openxmlformats.org/officeDocument/2006/relationships/image" Target="../media/image3618.png"/><Relationship Id="rId40" Type="http://schemas.openxmlformats.org/officeDocument/2006/relationships/image" Target="../media/image3495.png"/><Relationship Id="rId115" Type="http://schemas.openxmlformats.org/officeDocument/2006/relationships/customXml" Target="../ink/ink3586.xml"/><Relationship Id="rId136" Type="http://schemas.openxmlformats.org/officeDocument/2006/relationships/customXml" Target="../ink/ink3597.xml"/><Relationship Id="rId157" Type="http://schemas.openxmlformats.org/officeDocument/2006/relationships/image" Target="../media/image3551.png"/><Relationship Id="rId178" Type="http://schemas.openxmlformats.org/officeDocument/2006/relationships/customXml" Target="../ink/ink3618.xml"/><Relationship Id="rId301" Type="http://schemas.openxmlformats.org/officeDocument/2006/relationships/image" Target="../media/image3620.png"/><Relationship Id="rId322" Type="http://schemas.openxmlformats.org/officeDocument/2006/relationships/customXml" Target="../ink/ink3690.xml"/><Relationship Id="rId343" Type="http://schemas.openxmlformats.org/officeDocument/2006/relationships/image" Target="../media/image3641.png"/><Relationship Id="rId61" Type="http://schemas.openxmlformats.org/officeDocument/2006/relationships/customXml" Target="../ink/ink3559.xml"/><Relationship Id="rId82" Type="http://schemas.openxmlformats.org/officeDocument/2006/relationships/image" Target="../media/image3515.png"/><Relationship Id="rId199" Type="http://schemas.openxmlformats.org/officeDocument/2006/relationships/image" Target="../media/image3572.png"/><Relationship Id="rId203" Type="http://schemas.openxmlformats.org/officeDocument/2006/relationships/image" Target="../media/image3574.png"/><Relationship Id="rId19" Type="http://schemas.openxmlformats.org/officeDocument/2006/relationships/customXml" Target="../ink/ink3538.xml"/><Relationship Id="rId224" Type="http://schemas.openxmlformats.org/officeDocument/2006/relationships/customXml" Target="../ink/ink3641.xml"/><Relationship Id="rId245" Type="http://schemas.openxmlformats.org/officeDocument/2006/relationships/image" Target="../media/image3594.png"/><Relationship Id="rId266" Type="http://schemas.openxmlformats.org/officeDocument/2006/relationships/customXml" Target="../ink/ink3662.xml"/><Relationship Id="rId287" Type="http://schemas.openxmlformats.org/officeDocument/2006/relationships/image" Target="../media/image3613.png"/><Relationship Id="rId30" Type="http://schemas.openxmlformats.org/officeDocument/2006/relationships/image" Target="../media/image3490.png"/><Relationship Id="rId105" Type="http://schemas.openxmlformats.org/officeDocument/2006/relationships/customXml" Target="../ink/ink3581.xml"/><Relationship Id="rId126" Type="http://schemas.openxmlformats.org/officeDocument/2006/relationships/image" Target="../media/image3536.png"/><Relationship Id="rId147" Type="http://schemas.openxmlformats.org/officeDocument/2006/relationships/image" Target="../media/image3546.png"/><Relationship Id="rId168" Type="http://schemas.openxmlformats.org/officeDocument/2006/relationships/customXml" Target="../ink/ink3613.xml"/><Relationship Id="rId312" Type="http://schemas.openxmlformats.org/officeDocument/2006/relationships/customXml" Target="../ink/ink3685.xml"/><Relationship Id="rId333" Type="http://schemas.openxmlformats.org/officeDocument/2006/relationships/image" Target="../media/image3636.png"/><Relationship Id="rId51" Type="http://schemas.openxmlformats.org/officeDocument/2006/relationships/customXml" Target="../ink/ink3554.xml"/><Relationship Id="rId72" Type="http://schemas.openxmlformats.org/officeDocument/2006/relationships/image" Target="../media/image3510.png"/><Relationship Id="rId93" Type="http://schemas.openxmlformats.org/officeDocument/2006/relationships/customXml" Target="../ink/ink3575.xml"/><Relationship Id="rId189" Type="http://schemas.openxmlformats.org/officeDocument/2006/relationships/image" Target="../media/image3567.png"/><Relationship Id="rId3" Type="http://schemas.openxmlformats.org/officeDocument/2006/relationships/customXml" Target="../ink/ink3530.xml"/><Relationship Id="rId214" Type="http://schemas.openxmlformats.org/officeDocument/2006/relationships/customXml" Target="../ink/ink3636.xml"/><Relationship Id="rId235" Type="http://schemas.openxmlformats.org/officeDocument/2006/relationships/image" Target="../media/image3590.png"/><Relationship Id="rId256" Type="http://schemas.openxmlformats.org/officeDocument/2006/relationships/customXml" Target="../ink/ink3657.xml"/><Relationship Id="rId277" Type="http://schemas.openxmlformats.org/officeDocument/2006/relationships/image" Target="../media/image3609.png"/><Relationship Id="rId298" Type="http://schemas.openxmlformats.org/officeDocument/2006/relationships/customXml" Target="../ink/ink3678.xml"/><Relationship Id="rId116" Type="http://schemas.openxmlformats.org/officeDocument/2006/relationships/image" Target="../media/image3531.png"/><Relationship Id="rId137" Type="http://schemas.openxmlformats.org/officeDocument/2006/relationships/image" Target="../media/image3541.png"/><Relationship Id="rId158" Type="http://schemas.openxmlformats.org/officeDocument/2006/relationships/customXml" Target="../ink/ink3608.xml"/><Relationship Id="rId302" Type="http://schemas.openxmlformats.org/officeDocument/2006/relationships/customXml" Target="../ink/ink3680.xml"/><Relationship Id="rId323" Type="http://schemas.openxmlformats.org/officeDocument/2006/relationships/image" Target="../media/image3631.png"/><Relationship Id="rId344" Type="http://schemas.openxmlformats.org/officeDocument/2006/relationships/customXml" Target="../ink/ink3701.xml"/><Relationship Id="rId20" Type="http://schemas.openxmlformats.org/officeDocument/2006/relationships/image" Target="../media/image3485.png"/><Relationship Id="rId41" Type="http://schemas.openxmlformats.org/officeDocument/2006/relationships/customXml" Target="../ink/ink3549.xml"/><Relationship Id="rId62" Type="http://schemas.openxmlformats.org/officeDocument/2006/relationships/image" Target="../media/image3506.png"/><Relationship Id="rId83" Type="http://schemas.openxmlformats.org/officeDocument/2006/relationships/customXml" Target="../ink/ink3570.xml"/><Relationship Id="rId179" Type="http://schemas.openxmlformats.org/officeDocument/2006/relationships/image" Target="../media/image3562.png"/><Relationship Id="rId190" Type="http://schemas.openxmlformats.org/officeDocument/2006/relationships/customXml" Target="../ink/ink3624.xml"/><Relationship Id="rId204" Type="http://schemas.openxmlformats.org/officeDocument/2006/relationships/customXml" Target="../ink/ink3631.xml"/><Relationship Id="rId225" Type="http://schemas.openxmlformats.org/officeDocument/2006/relationships/image" Target="../media/image3585.png"/><Relationship Id="rId246" Type="http://schemas.openxmlformats.org/officeDocument/2006/relationships/customXml" Target="../ink/ink3652.xml"/><Relationship Id="rId267" Type="http://schemas.openxmlformats.org/officeDocument/2006/relationships/image" Target="../media/image3605.png"/><Relationship Id="rId288" Type="http://schemas.openxmlformats.org/officeDocument/2006/relationships/customXml" Target="../ink/ink3673.xml"/><Relationship Id="rId106" Type="http://schemas.openxmlformats.org/officeDocument/2006/relationships/image" Target="../media/image3526.png"/><Relationship Id="rId127" Type="http://schemas.openxmlformats.org/officeDocument/2006/relationships/customXml" Target="../ink/ink3592.xml"/><Relationship Id="rId313" Type="http://schemas.openxmlformats.org/officeDocument/2006/relationships/image" Target="../media/image3626.png"/><Relationship Id="rId10" Type="http://schemas.openxmlformats.org/officeDocument/2006/relationships/image" Target="../media/image3480.png"/><Relationship Id="rId31" Type="http://schemas.openxmlformats.org/officeDocument/2006/relationships/customXml" Target="../ink/ink3544.xml"/><Relationship Id="rId52" Type="http://schemas.openxmlformats.org/officeDocument/2006/relationships/image" Target="../media/image3501.png"/><Relationship Id="rId73" Type="http://schemas.openxmlformats.org/officeDocument/2006/relationships/customXml" Target="../ink/ink3565.xml"/><Relationship Id="rId94" Type="http://schemas.openxmlformats.org/officeDocument/2006/relationships/image" Target="../media/image3521.png"/><Relationship Id="rId148" Type="http://schemas.openxmlformats.org/officeDocument/2006/relationships/customXml" Target="../ink/ink3603.xml"/><Relationship Id="rId169" Type="http://schemas.openxmlformats.org/officeDocument/2006/relationships/image" Target="../media/image3557.png"/><Relationship Id="rId334" Type="http://schemas.openxmlformats.org/officeDocument/2006/relationships/customXml" Target="../ink/ink3696.xml"/><Relationship Id="rId4" Type="http://schemas.openxmlformats.org/officeDocument/2006/relationships/image" Target="../media/image3477.png"/><Relationship Id="rId180" Type="http://schemas.openxmlformats.org/officeDocument/2006/relationships/customXml" Target="../ink/ink3619.xml"/><Relationship Id="rId215" Type="http://schemas.openxmlformats.org/officeDocument/2006/relationships/image" Target="../media/image3580.png"/><Relationship Id="rId236" Type="http://schemas.openxmlformats.org/officeDocument/2006/relationships/customXml" Target="../ink/ink3647.xml"/><Relationship Id="rId257" Type="http://schemas.openxmlformats.org/officeDocument/2006/relationships/image" Target="../media/image3600.png"/><Relationship Id="rId278" Type="http://schemas.openxmlformats.org/officeDocument/2006/relationships/customXml" Target="../ink/ink3668.xml"/><Relationship Id="rId303" Type="http://schemas.openxmlformats.org/officeDocument/2006/relationships/image" Target="../media/image3621.png"/><Relationship Id="rId42" Type="http://schemas.openxmlformats.org/officeDocument/2006/relationships/image" Target="../media/image3496.png"/><Relationship Id="rId84" Type="http://schemas.openxmlformats.org/officeDocument/2006/relationships/image" Target="../media/image3516.png"/><Relationship Id="rId138" Type="http://schemas.openxmlformats.org/officeDocument/2006/relationships/customXml" Target="../ink/ink3598.xml"/><Relationship Id="rId345" Type="http://schemas.openxmlformats.org/officeDocument/2006/relationships/image" Target="../media/image3642.png"/><Relationship Id="rId191" Type="http://schemas.openxmlformats.org/officeDocument/2006/relationships/image" Target="../media/image3568.png"/><Relationship Id="rId205" Type="http://schemas.openxmlformats.org/officeDocument/2006/relationships/image" Target="../media/image3575.png"/><Relationship Id="rId247" Type="http://schemas.openxmlformats.org/officeDocument/2006/relationships/image" Target="../media/image3595.png"/><Relationship Id="rId107" Type="http://schemas.openxmlformats.org/officeDocument/2006/relationships/customXml" Target="../ink/ink3582.xml"/><Relationship Id="rId289" Type="http://schemas.openxmlformats.org/officeDocument/2006/relationships/image" Target="../media/image3614.png"/><Relationship Id="rId11" Type="http://schemas.openxmlformats.org/officeDocument/2006/relationships/customXml" Target="../ink/ink3534.xml"/><Relationship Id="rId53" Type="http://schemas.openxmlformats.org/officeDocument/2006/relationships/customXml" Target="../ink/ink3555.xml"/><Relationship Id="rId149" Type="http://schemas.openxmlformats.org/officeDocument/2006/relationships/image" Target="../media/image3547.png"/><Relationship Id="rId314" Type="http://schemas.openxmlformats.org/officeDocument/2006/relationships/customXml" Target="../ink/ink3686.xml"/><Relationship Id="rId95" Type="http://schemas.openxmlformats.org/officeDocument/2006/relationships/customXml" Target="../ink/ink3576.xml"/><Relationship Id="rId160" Type="http://schemas.openxmlformats.org/officeDocument/2006/relationships/customXml" Target="../ink/ink3609.xml"/><Relationship Id="rId216" Type="http://schemas.openxmlformats.org/officeDocument/2006/relationships/customXml" Target="../ink/ink3637.xml"/><Relationship Id="rId258" Type="http://schemas.openxmlformats.org/officeDocument/2006/relationships/customXml" Target="../ink/ink3658.xml"/><Relationship Id="rId22" Type="http://schemas.openxmlformats.org/officeDocument/2006/relationships/image" Target="../media/image3486.png"/><Relationship Id="rId64" Type="http://schemas.openxmlformats.org/officeDocument/2006/relationships/image" Target="../media/image3507.png"/><Relationship Id="rId118" Type="http://schemas.openxmlformats.org/officeDocument/2006/relationships/image" Target="../media/image3532.png"/><Relationship Id="rId325" Type="http://schemas.openxmlformats.org/officeDocument/2006/relationships/image" Target="../media/image3632.png"/><Relationship Id="rId171" Type="http://schemas.openxmlformats.org/officeDocument/2006/relationships/image" Target="../media/image3558.png"/><Relationship Id="rId227" Type="http://schemas.openxmlformats.org/officeDocument/2006/relationships/image" Target="../media/image3586.png"/><Relationship Id="rId269" Type="http://schemas.openxmlformats.org/officeDocument/2006/relationships/image" Target="../media/image3606.png"/><Relationship Id="rId33" Type="http://schemas.openxmlformats.org/officeDocument/2006/relationships/customXml" Target="../ink/ink3545.xml"/><Relationship Id="rId129" Type="http://schemas.openxmlformats.org/officeDocument/2006/relationships/customXml" Target="../ink/ink3593.xml"/><Relationship Id="rId280" Type="http://schemas.openxmlformats.org/officeDocument/2006/relationships/customXml" Target="../ink/ink3669.xml"/><Relationship Id="rId336" Type="http://schemas.openxmlformats.org/officeDocument/2006/relationships/customXml" Target="../ink/ink3697.xml"/><Relationship Id="rId75" Type="http://schemas.openxmlformats.org/officeDocument/2006/relationships/customXml" Target="../ink/ink3566.xml"/><Relationship Id="rId140" Type="http://schemas.openxmlformats.org/officeDocument/2006/relationships/customXml" Target="../ink/ink3599.xml"/><Relationship Id="rId182" Type="http://schemas.openxmlformats.org/officeDocument/2006/relationships/customXml" Target="../ink/ink3620.xml"/><Relationship Id="rId6" Type="http://schemas.openxmlformats.org/officeDocument/2006/relationships/image" Target="../media/image3478.png"/><Relationship Id="rId238" Type="http://schemas.openxmlformats.org/officeDocument/2006/relationships/customXml" Target="../ink/ink3648.xml"/><Relationship Id="rId291" Type="http://schemas.openxmlformats.org/officeDocument/2006/relationships/image" Target="../media/image3615.png"/><Relationship Id="rId305" Type="http://schemas.openxmlformats.org/officeDocument/2006/relationships/image" Target="../media/image3622.png"/><Relationship Id="rId347" Type="http://schemas.openxmlformats.org/officeDocument/2006/relationships/image" Target="../media/image3643.png"/><Relationship Id="rId44" Type="http://schemas.openxmlformats.org/officeDocument/2006/relationships/image" Target="../media/image3497.png"/><Relationship Id="rId86" Type="http://schemas.openxmlformats.org/officeDocument/2006/relationships/image" Target="../media/image3517.png"/><Relationship Id="rId151" Type="http://schemas.openxmlformats.org/officeDocument/2006/relationships/image" Target="../media/image3548.png"/><Relationship Id="rId193" Type="http://schemas.openxmlformats.org/officeDocument/2006/relationships/image" Target="../media/image3569.png"/><Relationship Id="rId207" Type="http://schemas.openxmlformats.org/officeDocument/2006/relationships/image" Target="../media/image3576.png"/><Relationship Id="rId249" Type="http://schemas.openxmlformats.org/officeDocument/2006/relationships/image" Target="../media/image3596.png"/><Relationship Id="rId13" Type="http://schemas.openxmlformats.org/officeDocument/2006/relationships/customXml" Target="../ink/ink3535.xml"/><Relationship Id="rId109" Type="http://schemas.openxmlformats.org/officeDocument/2006/relationships/customXml" Target="../ink/ink3583.xml"/><Relationship Id="rId260" Type="http://schemas.openxmlformats.org/officeDocument/2006/relationships/customXml" Target="../ink/ink3659.xml"/><Relationship Id="rId316" Type="http://schemas.openxmlformats.org/officeDocument/2006/relationships/customXml" Target="../ink/ink3687.xml"/><Relationship Id="rId55" Type="http://schemas.openxmlformats.org/officeDocument/2006/relationships/customXml" Target="../ink/ink3556.xml"/><Relationship Id="rId97" Type="http://schemas.openxmlformats.org/officeDocument/2006/relationships/customXml" Target="../ink/ink3577.xml"/><Relationship Id="rId120" Type="http://schemas.openxmlformats.org/officeDocument/2006/relationships/image" Target="../media/image3533.png"/><Relationship Id="rId162" Type="http://schemas.openxmlformats.org/officeDocument/2006/relationships/customXml" Target="../ink/ink3610.xml"/><Relationship Id="rId218" Type="http://schemas.openxmlformats.org/officeDocument/2006/relationships/customXml" Target="../ink/ink3638.xml"/><Relationship Id="rId271" Type="http://schemas.openxmlformats.org/officeDocument/2006/relationships/image" Target="../media/image2676.png"/><Relationship Id="rId24" Type="http://schemas.openxmlformats.org/officeDocument/2006/relationships/image" Target="../media/image3487.png"/><Relationship Id="rId66" Type="http://schemas.openxmlformats.org/officeDocument/2006/relationships/image" Target="../media/image3508.png"/><Relationship Id="rId131" Type="http://schemas.openxmlformats.org/officeDocument/2006/relationships/image" Target="../media/image3538.png"/><Relationship Id="rId327" Type="http://schemas.openxmlformats.org/officeDocument/2006/relationships/image" Target="../media/image3633.png"/><Relationship Id="rId173" Type="http://schemas.openxmlformats.org/officeDocument/2006/relationships/image" Target="../media/image3559.png"/><Relationship Id="rId229" Type="http://schemas.openxmlformats.org/officeDocument/2006/relationships/image" Target="../media/image3587.png"/><Relationship Id="rId240" Type="http://schemas.openxmlformats.org/officeDocument/2006/relationships/customXml" Target="../ink/ink3649.xml"/><Relationship Id="rId35" Type="http://schemas.openxmlformats.org/officeDocument/2006/relationships/customXml" Target="../ink/ink3546.xml"/><Relationship Id="rId77" Type="http://schemas.openxmlformats.org/officeDocument/2006/relationships/customXml" Target="../ink/ink3567.xml"/><Relationship Id="rId100" Type="http://schemas.openxmlformats.org/officeDocument/2006/relationships/image" Target="../media/image74.png"/><Relationship Id="rId282" Type="http://schemas.openxmlformats.org/officeDocument/2006/relationships/customXml" Target="../ink/ink3670.xml"/><Relationship Id="rId338" Type="http://schemas.openxmlformats.org/officeDocument/2006/relationships/customXml" Target="../ink/ink3698.xml"/></Relationships>
</file>

<file path=ppt/slides/_rels/slide5.xml.rels><?xml version="1.0" encoding="UTF-8" standalone="yes"?>
<Relationships xmlns="http://schemas.openxmlformats.org/package/2006/relationships"><Relationship Id="rId26" Type="http://schemas.openxmlformats.org/officeDocument/2006/relationships/image" Target="../media/image408.png"/><Relationship Id="rId21" Type="http://schemas.openxmlformats.org/officeDocument/2006/relationships/customXml" Target="../ink/ink143.xml"/><Relationship Id="rId42" Type="http://schemas.openxmlformats.org/officeDocument/2006/relationships/image" Target="../media/image416.png"/><Relationship Id="rId47" Type="http://schemas.openxmlformats.org/officeDocument/2006/relationships/customXml" Target="../ink/ink156.xml"/><Relationship Id="rId63" Type="http://schemas.openxmlformats.org/officeDocument/2006/relationships/customXml" Target="../ink/ink164.xml"/><Relationship Id="rId68" Type="http://schemas.openxmlformats.org/officeDocument/2006/relationships/image" Target="../media/image429.png"/><Relationship Id="rId7" Type="http://schemas.openxmlformats.org/officeDocument/2006/relationships/customXml" Target="../ink/ink136.xml"/><Relationship Id="rId71" Type="http://schemas.openxmlformats.org/officeDocument/2006/relationships/customXml" Target="../ink/ink168.xml"/><Relationship Id="rId2" Type="http://schemas.openxmlformats.org/officeDocument/2006/relationships/notesSlide" Target="../notesSlides/notesSlide5.xml"/><Relationship Id="rId16" Type="http://schemas.openxmlformats.org/officeDocument/2006/relationships/image" Target="../media/image403.png"/><Relationship Id="rId29" Type="http://schemas.openxmlformats.org/officeDocument/2006/relationships/customXml" Target="../ink/ink147.xml"/><Relationship Id="rId11" Type="http://schemas.openxmlformats.org/officeDocument/2006/relationships/customXml" Target="../ink/ink138.xml"/><Relationship Id="rId24" Type="http://schemas.openxmlformats.org/officeDocument/2006/relationships/image" Target="../media/image407.png"/><Relationship Id="rId32" Type="http://schemas.openxmlformats.org/officeDocument/2006/relationships/image" Target="../media/image411.png"/><Relationship Id="rId37" Type="http://schemas.openxmlformats.org/officeDocument/2006/relationships/customXml" Target="../ink/ink151.xml"/><Relationship Id="rId40" Type="http://schemas.openxmlformats.org/officeDocument/2006/relationships/image" Target="../media/image415.png"/><Relationship Id="rId45" Type="http://schemas.openxmlformats.org/officeDocument/2006/relationships/customXml" Target="../ink/ink155.xml"/><Relationship Id="rId53" Type="http://schemas.openxmlformats.org/officeDocument/2006/relationships/customXml" Target="../ink/ink159.xml"/><Relationship Id="rId58" Type="http://schemas.openxmlformats.org/officeDocument/2006/relationships/image" Target="../media/image424.png"/><Relationship Id="rId66" Type="http://schemas.openxmlformats.org/officeDocument/2006/relationships/image" Target="../media/image428.png"/><Relationship Id="rId5" Type="http://schemas.openxmlformats.org/officeDocument/2006/relationships/customXml" Target="../ink/ink135.xml"/><Relationship Id="rId61" Type="http://schemas.openxmlformats.org/officeDocument/2006/relationships/customXml" Target="../ink/ink163.xml"/><Relationship Id="rId19" Type="http://schemas.openxmlformats.org/officeDocument/2006/relationships/customXml" Target="../ink/ink142.xml"/><Relationship Id="rId14" Type="http://schemas.openxmlformats.org/officeDocument/2006/relationships/image" Target="../media/image402.png"/><Relationship Id="rId22" Type="http://schemas.openxmlformats.org/officeDocument/2006/relationships/image" Target="../media/image406.png"/><Relationship Id="rId27" Type="http://schemas.openxmlformats.org/officeDocument/2006/relationships/customXml" Target="../ink/ink146.xml"/><Relationship Id="rId30" Type="http://schemas.openxmlformats.org/officeDocument/2006/relationships/image" Target="../media/image410.png"/><Relationship Id="rId35" Type="http://schemas.openxmlformats.org/officeDocument/2006/relationships/customXml" Target="../ink/ink150.xml"/><Relationship Id="rId43" Type="http://schemas.openxmlformats.org/officeDocument/2006/relationships/customXml" Target="../ink/ink154.xml"/><Relationship Id="rId48" Type="http://schemas.openxmlformats.org/officeDocument/2006/relationships/image" Target="../media/image419.png"/><Relationship Id="rId56" Type="http://schemas.openxmlformats.org/officeDocument/2006/relationships/image" Target="../media/image423.png"/><Relationship Id="rId64" Type="http://schemas.openxmlformats.org/officeDocument/2006/relationships/image" Target="../media/image427.png"/><Relationship Id="rId69" Type="http://schemas.openxmlformats.org/officeDocument/2006/relationships/customXml" Target="../ink/ink167.xml"/><Relationship Id="rId8" Type="http://schemas.openxmlformats.org/officeDocument/2006/relationships/image" Target="../media/image399.png"/><Relationship Id="rId51" Type="http://schemas.openxmlformats.org/officeDocument/2006/relationships/customXml" Target="../ink/ink158.xml"/><Relationship Id="rId72" Type="http://schemas.openxmlformats.org/officeDocument/2006/relationships/image" Target="../media/image431.png"/><Relationship Id="rId3" Type="http://schemas.openxmlformats.org/officeDocument/2006/relationships/customXml" Target="../ink/ink134.xml"/><Relationship Id="rId12" Type="http://schemas.openxmlformats.org/officeDocument/2006/relationships/image" Target="../media/image401.png"/><Relationship Id="rId17" Type="http://schemas.openxmlformats.org/officeDocument/2006/relationships/customXml" Target="../ink/ink141.xml"/><Relationship Id="rId25" Type="http://schemas.openxmlformats.org/officeDocument/2006/relationships/customXml" Target="../ink/ink145.xml"/><Relationship Id="rId33" Type="http://schemas.openxmlformats.org/officeDocument/2006/relationships/customXml" Target="../ink/ink149.xml"/><Relationship Id="rId38" Type="http://schemas.openxmlformats.org/officeDocument/2006/relationships/image" Target="../media/image414.png"/><Relationship Id="rId46" Type="http://schemas.openxmlformats.org/officeDocument/2006/relationships/image" Target="../media/image418.png"/><Relationship Id="rId59" Type="http://schemas.openxmlformats.org/officeDocument/2006/relationships/customXml" Target="../ink/ink162.xml"/><Relationship Id="rId67" Type="http://schemas.openxmlformats.org/officeDocument/2006/relationships/customXml" Target="../ink/ink166.xml"/><Relationship Id="rId20" Type="http://schemas.openxmlformats.org/officeDocument/2006/relationships/image" Target="../media/image405.png"/><Relationship Id="rId41" Type="http://schemas.openxmlformats.org/officeDocument/2006/relationships/customXml" Target="../ink/ink153.xml"/><Relationship Id="rId54" Type="http://schemas.openxmlformats.org/officeDocument/2006/relationships/image" Target="../media/image422.png"/><Relationship Id="rId62" Type="http://schemas.openxmlformats.org/officeDocument/2006/relationships/image" Target="../media/image426.png"/><Relationship Id="rId70"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398.png"/><Relationship Id="rId15" Type="http://schemas.openxmlformats.org/officeDocument/2006/relationships/customXml" Target="../ink/ink140.xml"/><Relationship Id="rId23" Type="http://schemas.openxmlformats.org/officeDocument/2006/relationships/customXml" Target="../ink/ink144.xml"/><Relationship Id="rId28" Type="http://schemas.openxmlformats.org/officeDocument/2006/relationships/image" Target="../media/image409.png"/><Relationship Id="rId36" Type="http://schemas.openxmlformats.org/officeDocument/2006/relationships/image" Target="../media/image413.png"/><Relationship Id="rId49" Type="http://schemas.openxmlformats.org/officeDocument/2006/relationships/customXml" Target="../ink/ink157.xml"/><Relationship Id="rId57" Type="http://schemas.openxmlformats.org/officeDocument/2006/relationships/customXml" Target="../ink/ink161.xml"/><Relationship Id="rId10" Type="http://schemas.openxmlformats.org/officeDocument/2006/relationships/image" Target="../media/image400.png"/><Relationship Id="rId31" Type="http://schemas.openxmlformats.org/officeDocument/2006/relationships/customXml" Target="../ink/ink148.xml"/><Relationship Id="rId44" Type="http://schemas.openxmlformats.org/officeDocument/2006/relationships/image" Target="../media/image417.png"/><Relationship Id="rId52" Type="http://schemas.openxmlformats.org/officeDocument/2006/relationships/image" Target="../media/image421.png"/><Relationship Id="rId60" Type="http://schemas.openxmlformats.org/officeDocument/2006/relationships/image" Target="../media/image425.png"/><Relationship Id="rId65" Type="http://schemas.openxmlformats.org/officeDocument/2006/relationships/customXml" Target="../ink/ink165.xml"/><Relationship Id="rId4" Type="http://schemas.openxmlformats.org/officeDocument/2006/relationships/image" Target="../media/image397.png"/><Relationship Id="rId9" Type="http://schemas.openxmlformats.org/officeDocument/2006/relationships/customXml" Target="../ink/ink137.xml"/><Relationship Id="rId13" Type="http://schemas.openxmlformats.org/officeDocument/2006/relationships/customXml" Target="../ink/ink139.xml"/><Relationship Id="rId18" Type="http://schemas.openxmlformats.org/officeDocument/2006/relationships/image" Target="../media/image404.png"/><Relationship Id="rId39" Type="http://schemas.openxmlformats.org/officeDocument/2006/relationships/customXml" Target="../ink/ink152.xml"/><Relationship Id="rId34" Type="http://schemas.openxmlformats.org/officeDocument/2006/relationships/image" Target="../media/image412.png"/><Relationship Id="rId50" Type="http://schemas.openxmlformats.org/officeDocument/2006/relationships/image" Target="../media/image420.png"/><Relationship Id="rId55" Type="http://schemas.openxmlformats.org/officeDocument/2006/relationships/customXml" Target="../ink/ink160.xml"/></Relationships>
</file>

<file path=ppt/slides/_rels/slide6.xml.rels><?xml version="1.0" encoding="UTF-8" standalone="yes"?>
<Relationships xmlns="http://schemas.openxmlformats.org/package/2006/relationships"><Relationship Id="rId26" Type="http://schemas.openxmlformats.org/officeDocument/2006/relationships/image" Target="../media/image443.png"/><Relationship Id="rId21" Type="http://schemas.openxmlformats.org/officeDocument/2006/relationships/customXml" Target="../ink/ink178.xml"/><Relationship Id="rId42" Type="http://schemas.openxmlformats.org/officeDocument/2006/relationships/image" Target="../media/image451.png"/><Relationship Id="rId47" Type="http://schemas.openxmlformats.org/officeDocument/2006/relationships/customXml" Target="../ink/ink191.xml"/><Relationship Id="rId63" Type="http://schemas.openxmlformats.org/officeDocument/2006/relationships/customXml" Target="../ink/ink199.xml"/><Relationship Id="rId68" Type="http://schemas.openxmlformats.org/officeDocument/2006/relationships/image" Target="../media/image464.png"/><Relationship Id="rId84" Type="http://schemas.openxmlformats.org/officeDocument/2006/relationships/image" Target="../media/image472.png"/><Relationship Id="rId89" Type="http://schemas.openxmlformats.org/officeDocument/2006/relationships/customXml" Target="../ink/ink212.xml"/><Relationship Id="rId16" Type="http://schemas.openxmlformats.org/officeDocument/2006/relationships/image" Target="../media/image438.png"/><Relationship Id="rId11" Type="http://schemas.openxmlformats.org/officeDocument/2006/relationships/customXml" Target="../ink/ink173.xml"/><Relationship Id="rId32" Type="http://schemas.openxmlformats.org/officeDocument/2006/relationships/image" Target="../media/image446.png"/><Relationship Id="rId37" Type="http://schemas.openxmlformats.org/officeDocument/2006/relationships/customXml" Target="../ink/ink186.xml"/><Relationship Id="rId53" Type="http://schemas.openxmlformats.org/officeDocument/2006/relationships/customXml" Target="../ink/ink194.xml"/><Relationship Id="rId58" Type="http://schemas.openxmlformats.org/officeDocument/2006/relationships/image" Target="../media/image459.png"/><Relationship Id="rId74" Type="http://schemas.openxmlformats.org/officeDocument/2006/relationships/image" Target="../media/image467.png"/><Relationship Id="rId79" Type="http://schemas.openxmlformats.org/officeDocument/2006/relationships/customXml" Target="../ink/ink207.xml"/><Relationship Id="rId102" Type="http://schemas.openxmlformats.org/officeDocument/2006/relationships/image" Target="../media/image481.png"/><Relationship Id="rId5" Type="http://schemas.openxmlformats.org/officeDocument/2006/relationships/customXml" Target="../ink/ink170.xml"/><Relationship Id="rId90" Type="http://schemas.openxmlformats.org/officeDocument/2006/relationships/image" Target="../media/image475.png"/><Relationship Id="rId95" Type="http://schemas.openxmlformats.org/officeDocument/2006/relationships/customXml" Target="../ink/ink215.xml"/><Relationship Id="rId22" Type="http://schemas.openxmlformats.org/officeDocument/2006/relationships/image" Target="../media/image441.png"/><Relationship Id="rId27" Type="http://schemas.openxmlformats.org/officeDocument/2006/relationships/customXml" Target="../ink/ink181.xml"/><Relationship Id="rId43" Type="http://schemas.openxmlformats.org/officeDocument/2006/relationships/customXml" Target="../ink/ink189.xml"/><Relationship Id="rId48" Type="http://schemas.openxmlformats.org/officeDocument/2006/relationships/image" Target="../media/image454.png"/><Relationship Id="rId64" Type="http://schemas.openxmlformats.org/officeDocument/2006/relationships/image" Target="../media/image462.png"/><Relationship Id="rId69" Type="http://schemas.openxmlformats.org/officeDocument/2006/relationships/customXml" Target="../ink/ink202.xml"/><Relationship Id="rId80" Type="http://schemas.openxmlformats.org/officeDocument/2006/relationships/image" Target="../media/image470.png"/><Relationship Id="rId85" Type="http://schemas.openxmlformats.org/officeDocument/2006/relationships/customXml" Target="../ink/ink210.xml"/><Relationship Id="rId12" Type="http://schemas.openxmlformats.org/officeDocument/2006/relationships/image" Target="../media/image436.png"/><Relationship Id="rId17" Type="http://schemas.openxmlformats.org/officeDocument/2006/relationships/customXml" Target="../ink/ink176.xml"/><Relationship Id="rId25" Type="http://schemas.openxmlformats.org/officeDocument/2006/relationships/customXml" Target="../ink/ink180.xml"/><Relationship Id="rId33" Type="http://schemas.openxmlformats.org/officeDocument/2006/relationships/customXml" Target="../ink/ink184.xml"/><Relationship Id="rId38" Type="http://schemas.openxmlformats.org/officeDocument/2006/relationships/image" Target="../media/image449.png"/><Relationship Id="rId46" Type="http://schemas.openxmlformats.org/officeDocument/2006/relationships/image" Target="../media/image453.png"/><Relationship Id="rId59" Type="http://schemas.openxmlformats.org/officeDocument/2006/relationships/customXml" Target="../ink/ink197.xml"/><Relationship Id="rId67" Type="http://schemas.openxmlformats.org/officeDocument/2006/relationships/customXml" Target="../ink/ink201.xml"/><Relationship Id="rId20" Type="http://schemas.openxmlformats.org/officeDocument/2006/relationships/image" Target="../media/image440.png"/><Relationship Id="rId41" Type="http://schemas.openxmlformats.org/officeDocument/2006/relationships/customXml" Target="../ink/ink188.xml"/><Relationship Id="rId54" Type="http://schemas.openxmlformats.org/officeDocument/2006/relationships/image" Target="../media/image457.png"/><Relationship Id="rId62" Type="http://schemas.openxmlformats.org/officeDocument/2006/relationships/image" Target="../media/image461.png"/><Relationship Id="rId70" Type="http://schemas.openxmlformats.org/officeDocument/2006/relationships/image" Target="../media/image465.png"/><Relationship Id="rId75" Type="http://schemas.openxmlformats.org/officeDocument/2006/relationships/customXml" Target="../ink/ink205.xml"/><Relationship Id="rId83" Type="http://schemas.openxmlformats.org/officeDocument/2006/relationships/customXml" Target="../ink/ink209.xml"/><Relationship Id="rId88" Type="http://schemas.openxmlformats.org/officeDocument/2006/relationships/image" Target="../media/image474.png"/><Relationship Id="rId91" Type="http://schemas.openxmlformats.org/officeDocument/2006/relationships/customXml" Target="../ink/ink213.xml"/><Relationship Id="rId96" Type="http://schemas.openxmlformats.org/officeDocument/2006/relationships/image" Target="../media/image478.png"/><Relationship Id="rId1" Type="http://schemas.openxmlformats.org/officeDocument/2006/relationships/slideLayout" Target="../slideLayouts/slideLayout7.xml"/><Relationship Id="rId6" Type="http://schemas.openxmlformats.org/officeDocument/2006/relationships/image" Target="../media/image433.png"/><Relationship Id="rId15" Type="http://schemas.openxmlformats.org/officeDocument/2006/relationships/customXml" Target="../ink/ink175.xml"/><Relationship Id="rId23" Type="http://schemas.openxmlformats.org/officeDocument/2006/relationships/customXml" Target="../ink/ink179.xml"/><Relationship Id="rId28" Type="http://schemas.openxmlformats.org/officeDocument/2006/relationships/image" Target="../media/image444.png"/><Relationship Id="rId36" Type="http://schemas.openxmlformats.org/officeDocument/2006/relationships/image" Target="../media/image448.png"/><Relationship Id="rId49" Type="http://schemas.openxmlformats.org/officeDocument/2006/relationships/customXml" Target="../ink/ink192.xml"/><Relationship Id="rId57" Type="http://schemas.openxmlformats.org/officeDocument/2006/relationships/customXml" Target="../ink/ink196.xml"/><Relationship Id="rId10" Type="http://schemas.openxmlformats.org/officeDocument/2006/relationships/image" Target="../media/image435.png"/><Relationship Id="rId31" Type="http://schemas.openxmlformats.org/officeDocument/2006/relationships/customXml" Target="../ink/ink183.xml"/><Relationship Id="rId44" Type="http://schemas.openxmlformats.org/officeDocument/2006/relationships/image" Target="../media/image452.png"/><Relationship Id="rId52" Type="http://schemas.openxmlformats.org/officeDocument/2006/relationships/image" Target="../media/image456.png"/><Relationship Id="rId60" Type="http://schemas.openxmlformats.org/officeDocument/2006/relationships/image" Target="../media/image460.png"/><Relationship Id="rId65" Type="http://schemas.openxmlformats.org/officeDocument/2006/relationships/customXml" Target="../ink/ink200.xml"/><Relationship Id="rId73" Type="http://schemas.openxmlformats.org/officeDocument/2006/relationships/customXml" Target="../ink/ink204.xml"/><Relationship Id="rId78" Type="http://schemas.openxmlformats.org/officeDocument/2006/relationships/image" Target="../media/image469.png"/><Relationship Id="rId81" Type="http://schemas.openxmlformats.org/officeDocument/2006/relationships/customXml" Target="../ink/ink208.xml"/><Relationship Id="rId86" Type="http://schemas.openxmlformats.org/officeDocument/2006/relationships/image" Target="../media/image473.png"/><Relationship Id="rId94" Type="http://schemas.openxmlformats.org/officeDocument/2006/relationships/image" Target="../media/image477.png"/><Relationship Id="rId99" Type="http://schemas.openxmlformats.org/officeDocument/2006/relationships/customXml" Target="../ink/ink217.xml"/><Relationship Id="rId101" Type="http://schemas.openxmlformats.org/officeDocument/2006/relationships/customXml" Target="../ink/ink218.xml"/><Relationship Id="rId4" Type="http://schemas.openxmlformats.org/officeDocument/2006/relationships/image" Target="../media/image432.png"/><Relationship Id="rId9" Type="http://schemas.openxmlformats.org/officeDocument/2006/relationships/customXml" Target="../ink/ink172.xml"/><Relationship Id="rId13" Type="http://schemas.openxmlformats.org/officeDocument/2006/relationships/customXml" Target="../ink/ink174.xml"/><Relationship Id="rId18" Type="http://schemas.openxmlformats.org/officeDocument/2006/relationships/image" Target="../media/image439.png"/><Relationship Id="rId39" Type="http://schemas.openxmlformats.org/officeDocument/2006/relationships/customXml" Target="../ink/ink187.xml"/><Relationship Id="rId34" Type="http://schemas.openxmlformats.org/officeDocument/2006/relationships/image" Target="../media/image447.png"/><Relationship Id="rId50" Type="http://schemas.openxmlformats.org/officeDocument/2006/relationships/image" Target="../media/image455.png"/><Relationship Id="rId55" Type="http://schemas.openxmlformats.org/officeDocument/2006/relationships/customXml" Target="../ink/ink195.xml"/><Relationship Id="rId76" Type="http://schemas.openxmlformats.org/officeDocument/2006/relationships/image" Target="../media/image468.png"/><Relationship Id="rId97" Type="http://schemas.openxmlformats.org/officeDocument/2006/relationships/customXml" Target="../ink/ink216.xml"/><Relationship Id="rId7" Type="http://schemas.openxmlformats.org/officeDocument/2006/relationships/customXml" Target="../ink/ink171.xml"/><Relationship Id="rId71" Type="http://schemas.openxmlformats.org/officeDocument/2006/relationships/customXml" Target="../ink/ink203.xml"/><Relationship Id="rId92" Type="http://schemas.openxmlformats.org/officeDocument/2006/relationships/image" Target="../media/image476.png"/><Relationship Id="rId2" Type="http://schemas.openxmlformats.org/officeDocument/2006/relationships/notesSlide" Target="../notesSlides/notesSlide6.xml"/><Relationship Id="rId29" Type="http://schemas.openxmlformats.org/officeDocument/2006/relationships/customXml" Target="../ink/ink182.xml"/><Relationship Id="rId24" Type="http://schemas.openxmlformats.org/officeDocument/2006/relationships/image" Target="../media/image442.png"/><Relationship Id="rId40" Type="http://schemas.openxmlformats.org/officeDocument/2006/relationships/image" Target="../media/image450.png"/><Relationship Id="rId45" Type="http://schemas.openxmlformats.org/officeDocument/2006/relationships/customXml" Target="../ink/ink190.xml"/><Relationship Id="rId66" Type="http://schemas.openxmlformats.org/officeDocument/2006/relationships/image" Target="../media/image463.png"/><Relationship Id="rId87" Type="http://schemas.openxmlformats.org/officeDocument/2006/relationships/customXml" Target="../ink/ink211.xml"/><Relationship Id="rId61" Type="http://schemas.openxmlformats.org/officeDocument/2006/relationships/customXml" Target="../ink/ink198.xml"/><Relationship Id="rId82" Type="http://schemas.openxmlformats.org/officeDocument/2006/relationships/image" Target="../media/image471.png"/><Relationship Id="rId19" Type="http://schemas.openxmlformats.org/officeDocument/2006/relationships/customXml" Target="../ink/ink177.xml"/><Relationship Id="rId14" Type="http://schemas.openxmlformats.org/officeDocument/2006/relationships/image" Target="../media/image437.png"/><Relationship Id="rId30" Type="http://schemas.openxmlformats.org/officeDocument/2006/relationships/image" Target="../media/image445.png"/><Relationship Id="rId35" Type="http://schemas.openxmlformats.org/officeDocument/2006/relationships/customXml" Target="../ink/ink185.xml"/><Relationship Id="rId56" Type="http://schemas.openxmlformats.org/officeDocument/2006/relationships/image" Target="../media/image458.png"/><Relationship Id="rId77" Type="http://schemas.openxmlformats.org/officeDocument/2006/relationships/customXml" Target="../ink/ink206.xml"/><Relationship Id="rId100" Type="http://schemas.openxmlformats.org/officeDocument/2006/relationships/image" Target="../media/image480.png"/><Relationship Id="rId8" Type="http://schemas.openxmlformats.org/officeDocument/2006/relationships/image" Target="../media/image434.png"/><Relationship Id="rId51" Type="http://schemas.openxmlformats.org/officeDocument/2006/relationships/customXml" Target="../ink/ink193.xml"/><Relationship Id="rId72" Type="http://schemas.openxmlformats.org/officeDocument/2006/relationships/image" Target="../media/image466.png"/><Relationship Id="rId93" Type="http://schemas.openxmlformats.org/officeDocument/2006/relationships/customXml" Target="../ink/ink214.xml"/><Relationship Id="rId98" Type="http://schemas.openxmlformats.org/officeDocument/2006/relationships/image" Target="../media/image479.png"/><Relationship Id="rId3" Type="http://schemas.openxmlformats.org/officeDocument/2006/relationships/customXml" Target="../ink/ink169.xml"/></Relationships>
</file>

<file path=ppt/slides/_rels/slide7.xml.rels><?xml version="1.0" encoding="UTF-8" standalone="yes"?>
<Relationships xmlns="http://schemas.openxmlformats.org/package/2006/relationships"><Relationship Id="rId21" Type="http://schemas.openxmlformats.org/officeDocument/2006/relationships/image" Target="../media/image26.png"/><Relationship Id="rId170" Type="http://schemas.openxmlformats.org/officeDocument/2006/relationships/image" Target="../media/image563.png"/><Relationship Id="rId268" Type="http://schemas.openxmlformats.org/officeDocument/2006/relationships/image" Target="../media/image612.png"/><Relationship Id="rId475" Type="http://schemas.openxmlformats.org/officeDocument/2006/relationships/customXml" Target="../ink/ink454.xml"/><Relationship Id="rId682" Type="http://schemas.openxmlformats.org/officeDocument/2006/relationships/customXml" Target="../ink/ink558.xml"/><Relationship Id="rId128" Type="http://schemas.openxmlformats.org/officeDocument/2006/relationships/image" Target="../media/image542.png"/><Relationship Id="rId335" Type="http://schemas.openxmlformats.org/officeDocument/2006/relationships/customXml" Target="../ink/ink384.xml"/><Relationship Id="rId542" Type="http://schemas.openxmlformats.org/officeDocument/2006/relationships/image" Target="../media/image749.png"/><Relationship Id="rId987" Type="http://schemas.openxmlformats.org/officeDocument/2006/relationships/customXml" Target="../ink/ink711.xml"/><Relationship Id="rId1172" Type="http://schemas.openxmlformats.org/officeDocument/2006/relationships/image" Target="../media/image1063.png"/><Relationship Id="rId402" Type="http://schemas.openxmlformats.org/officeDocument/2006/relationships/image" Target="../media/image679.png"/><Relationship Id="rId847" Type="http://schemas.openxmlformats.org/officeDocument/2006/relationships/image" Target="../media/image901.png"/><Relationship Id="rId1032" Type="http://schemas.openxmlformats.org/officeDocument/2006/relationships/image" Target="../media/image993.png"/><Relationship Id="rId707" Type="http://schemas.openxmlformats.org/officeDocument/2006/relationships/image" Target="../media/image831.png"/><Relationship Id="rId914" Type="http://schemas.openxmlformats.org/officeDocument/2006/relationships/customXml" Target="../ink/ink674.xml"/><Relationship Id="rId1337" Type="http://schemas.openxmlformats.org/officeDocument/2006/relationships/customXml" Target="../ink/ink886.xml"/><Relationship Id="rId43" Type="http://schemas.openxmlformats.org/officeDocument/2006/relationships/image" Target="../media/image500.png"/><Relationship Id="rId192" Type="http://schemas.openxmlformats.org/officeDocument/2006/relationships/image" Target="../media/image574.png"/><Relationship Id="rId497" Type="http://schemas.openxmlformats.org/officeDocument/2006/relationships/customXml" Target="../ink/ink465.xml"/><Relationship Id="rId357" Type="http://schemas.openxmlformats.org/officeDocument/2006/relationships/customXml" Target="../ink/ink395.xml"/><Relationship Id="rId1194" Type="http://schemas.openxmlformats.org/officeDocument/2006/relationships/image" Target="../media/image1074.png"/><Relationship Id="rId217" Type="http://schemas.openxmlformats.org/officeDocument/2006/relationships/customXml" Target="../ink/ink325.xml"/><Relationship Id="rId564" Type="http://schemas.openxmlformats.org/officeDocument/2006/relationships/image" Target="../media/image760.png"/><Relationship Id="rId771" Type="http://schemas.openxmlformats.org/officeDocument/2006/relationships/image" Target="../media/image863.png"/><Relationship Id="rId869" Type="http://schemas.openxmlformats.org/officeDocument/2006/relationships/image" Target="../media/image912.png"/><Relationship Id="rId424" Type="http://schemas.openxmlformats.org/officeDocument/2006/relationships/image" Target="../media/image690.png"/><Relationship Id="rId631" Type="http://schemas.openxmlformats.org/officeDocument/2006/relationships/image" Target="../media/image793.png"/><Relationship Id="rId729" Type="http://schemas.openxmlformats.org/officeDocument/2006/relationships/image" Target="../media/image842.png"/><Relationship Id="rId1054" Type="http://schemas.openxmlformats.org/officeDocument/2006/relationships/image" Target="../media/image1004.png"/><Relationship Id="rId1261" Type="http://schemas.openxmlformats.org/officeDocument/2006/relationships/customXml" Target="../ink/ink848.xml"/><Relationship Id="rId1359" Type="http://schemas.openxmlformats.org/officeDocument/2006/relationships/customXml" Target="../ink/ink897.xml"/><Relationship Id="rId936" Type="http://schemas.openxmlformats.org/officeDocument/2006/relationships/customXml" Target="../ink/ink685.xml"/><Relationship Id="rId1121" Type="http://schemas.openxmlformats.org/officeDocument/2006/relationships/customXml" Target="../ink/ink778.xml"/><Relationship Id="rId1219" Type="http://schemas.openxmlformats.org/officeDocument/2006/relationships/customXml" Target="../ink/ink827.xml"/><Relationship Id="rId65" Type="http://schemas.openxmlformats.org/officeDocument/2006/relationships/image" Target="../media/image511.png"/><Relationship Id="rId281" Type="http://schemas.openxmlformats.org/officeDocument/2006/relationships/customXml" Target="../ink/ink357.xml"/><Relationship Id="rId141" Type="http://schemas.openxmlformats.org/officeDocument/2006/relationships/customXml" Target="../ink/ink287.xml"/><Relationship Id="rId379" Type="http://schemas.openxmlformats.org/officeDocument/2006/relationships/customXml" Target="../ink/ink406.xml"/><Relationship Id="rId586" Type="http://schemas.openxmlformats.org/officeDocument/2006/relationships/customXml" Target="../ink/ink510.xml"/><Relationship Id="rId793" Type="http://schemas.openxmlformats.org/officeDocument/2006/relationships/image" Target="../media/image874.png"/><Relationship Id="rId7" Type="http://schemas.openxmlformats.org/officeDocument/2006/relationships/image" Target="../media/image483.png"/><Relationship Id="rId239" Type="http://schemas.openxmlformats.org/officeDocument/2006/relationships/customXml" Target="../ink/ink336.xml"/><Relationship Id="rId446" Type="http://schemas.openxmlformats.org/officeDocument/2006/relationships/image" Target="../media/image701.png"/><Relationship Id="rId653" Type="http://schemas.openxmlformats.org/officeDocument/2006/relationships/image" Target="../media/image804.png"/><Relationship Id="rId1076" Type="http://schemas.openxmlformats.org/officeDocument/2006/relationships/image" Target="../media/image1015.png"/><Relationship Id="rId1283" Type="http://schemas.openxmlformats.org/officeDocument/2006/relationships/customXml" Target="../ink/ink859.xml"/><Relationship Id="rId306" Type="http://schemas.openxmlformats.org/officeDocument/2006/relationships/image" Target="../media/image631.png"/><Relationship Id="rId860" Type="http://schemas.openxmlformats.org/officeDocument/2006/relationships/customXml" Target="../ink/ink647.xml"/><Relationship Id="rId958" Type="http://schemas.openxmlformats.org/officeDocument/2006/relationships/image" Target="../media/image956.png"/><Relationship Id="rId1143" Type="http://schemas.openxmlformats.org/officeDocument/2006/relationships/customXml" Target="../ink/ink789.xml"/><Relationship Id="rId87" Type="http://schemas.openxmlformats.org/officeDocument/2006/relationships/image" Target="../media/image522.png"/><Relationship Id="rId513" Type="http://schemas.openxmlformats.org/officeDocument/2006/relationships/customXml" Target="../ink/ink473.xml"/><Relationship Id="rId720" Type="http://schemas.openxmlformats.org/officeDocument/2006/relationships/customXml" Target="../ink/ink577.xml"/><Relationship Id="rId818" Type="http://schemas.openxmlformats.org/officeDocument/2006/relationships/customXml" Target="../ink/ink626.xml"/><Relationship Id="rId1350" Type="http://schemas.openxmlformats.org/officeDocument/2006/relationships/image" Target="../media/image1151.png"/><Relationship Id="rId1003" Type="http://schemas.openxmlformats.org/officeDocument/2006/relationships/customXml" Target="../ink/ink719.xml"/><Relationship Id="rId1210" Type="http://schemas.openxmlformats.org/officeDocument/2006/relationships/image" Target="../media/image1082.png"/><Relationship Id="rId1308" Type="http://schemas.openxmlformats.org/officeDocument/2006/relationships/image" Target="../media/image1130.png"/><Relationship Id="rId14" Type="http://schemas.openxmlformats.org/officeDocument/2006/relationships/customXml" Target="../ink/ink223.xml"/><Relationship Id="rId163" Type="http://schemas.openxmlformats.org/officeDocument/2006/relationships/customXml" Target="../ink/ink298.xml"/><Relationship Id="rId370" Type="http://schemas.openxmlformats.org/officeDocument/2006/relationships/image" Target="../media/image663.png"/><Relationship Id="rId230" Type="http://schemas.openxmlformats.org/officeDocument/2006/relationships/image" Target="../media/image593.png"/><Relationship Id="rId468" Type="http://schemas.openxmlformats.org/officeDocument/2006/relationships/image" Target="../media/image712.png"/><Relationship Id="rId675" Type="http://schemas.openxmlformats.org/officeDocument/2006/relationships/image" Target="../media/image815.png"/><Relationship Id="rId882" Type="http://schemas.openxmlformats.org/officeDocument/2006/relationships/customXml" Target="../ink/ink658.xml"/><Relationship Id="rId1098" Type="http://schemas.openxmlformats.org/officeDocument/2006/relationships/image" Target="../media/image1026.png"/><Relationship Id="rId328" Type="http://schemas.openxmlformats.org/officeDocument/2006/relationships/image" Target="../media/image642.png"/><Relationship Id="rId535" Type="http://schemas.openxmlformats.org/officeDocument/2006/relationships/customXml" Target="../ink/ink484.xml"/><Relationship Id="rId742" Type="http://schemas.openxmlformats.org/officeDocument/2006/relationships/customXml" Target="../ink/ink588.xml"/><Relationship Id="rId1165" Type="http://schemas.openxmlformats.org/officeDocument/2006/relationships/customXml" Target="../ink/ink800.xml"/><Relationship Id="rId1372" Type="http://schemas.openxmlformats.org/officeDocument/2006/relationships/image" Target="../media/image1162.png"/><Relationship Id="rId602" Type="http://schemas.openxmlformats.org/officeDocument/2006/relationships/customXml" Target="../ink/ink518.xml"/><Relationship Id="rId1025" Type="http://schemas.openxmlformats.org/officeDocument/2006/relationships/customXml" Target="../ink/ink730.xml"/><Relationship Id="rId1232" Type="http://schemas.openxmlformats.org/officeDocument/2006/relationships/image" Target="../media/image1093.png"/><Relationship Id="rId907" Type="http://schemas.openxmlformats.org/officeDocument/2006/relationships/image" Target="../media/image931.png"/><Relationship Id="rId36" Type="http://schemas.openxmlformats.org/officeDocument/2006/relationships/customXml" Target="../ink/ink234.xml"/><Relationship Id="rId185" Type="http://schemas.openxmlformats.org/officeDocument/2006/relationships/customXml" Target="../ink/ink309.xml"/><Relationship Id="rId392" Type="http://schemas.openxmlformats.org/officeDocument/2006/relationships/image" Target="../media/image674.png"/><Relationship Id="rId697" Type="http://schemas.openxmlformats.org/officeDocument/2006/relationships/image" Target="../media/image826.png"/><Relationship Id="rId252" Type="http://schemas.openxmlformats.org/officeDocument/2006/relationships/image" Target="../media/image604.png"/><Relationship Id="rId1187" Type="http://schemas.openxmlformats.org/officeDocument/2006/relationships/customXml" Target="../ink/ink811.xml"/><Relationship Id="rId112" Type="http://schemas.openxmlformats.org/officeDocument/2006/relationships/image" Target="../media/image534.png"/><Relationship Id="rId557" Type="http://schemas.openxmlformats.org/officeDocument/2006/relationships/customXml" Target="../ink/ink495.xml"/><Relationship Id="rId764" Type="http://schemas.openxmlformats.org/officeDocument/2006/relationships/customXml" Target="../ink/ink599.xml"/><Relationship Id="rId971" Type="http://schemas.openxmlformats.org/officeDocument/2006/relationships/customXml" Target="../ink/ink703.xml"/><Relationship Id="rId1394" Type="http://schemas.openxmlformats.org/officeDocument/2006/relationships/image" Target="../media/image1173.png"/><Relationship Id="rId417" Type="http://schemas.openxmlformats.org/officeDocument/2006/relationships/customXml" Target="../ink/ink425.xml"/><Relationship Id="rId624" Type="http://schemas.openxmlformats.org/officeDocument/2006/relationships/customXml" Target="../ink/ink529.xml"/><Relationship Id="rId831" Type="http://schemas.openxmlformats.org/officeDocument/2006/relationships/image" Target="../media/image893.png"/><Relationship Id="rId1047" Type="http://schemas.openxmlformats.org/officeDocument/2006/relationships/customXml" Target="../ink/ink741.xml"/><Relationship Id="rId1254" Type="http://schemas.openxmlformats.org/officeDocument/2006/relationships/image" Target="../media/image1104.png"/><Relationship Id="rId929" Type="http://schemas.openxmlformats.org/officeDocument/2006/relationships/image" Target="../media/image942.png"/><Relationship Id="rId1114" Type="http://schemas.openxmlformats.org/officeDocument/2006/relationships/image" Target="../media/image1034.png"/><Relationship Id="rId1321" Type="http://schemas.openxmlformats.org/officeDocument/2006/relationships/customXml" Target="../ink/ink878.xml"/><Relationship Id="rId58" Type="http://schemas.openxmlformats.org/officeDocument/2006/relationships/customXml" Target="../ink/ink245.xml"/><Relationship Id="rId274" Type="http://schemas.openxmlformats.org/officeDocument/2006/relationships/image" Target="../media/image615.png"/><Relationship Id="rId481" Type="http://schemas.openxmlformats.org/officeDocument/2006/relationships/customXml" Target="../ink/ink457.xml"/><Relationship Id="rId134" Type="http://schemas.openxmlformats.org/officeDocument/2006/relationships/image" Target="../media/image545.png"/><Relationship Id="rId579" Type="http://schemas.openxmlformats.org/officeDocument/2006/relationships/customXml" Target="../ink/ink506.xml"/><Relationship Id="rId786" Type="http://schemas.openxmlformats.org/officeDocument/2006/relationships/customXml" Target="../ink/ink610.xml"/><Relationship Id="rId993" Type="http://schemas.openxmlformats.org/officeDocument/2006/relationships/customXml" Target="../ink/ink714.xml"/><Relationship Id="rId341" Type="http://schemas.openxmlformats.org/officeDocument/2006/relationships/customXml" Target="../ink/ink387.xml"/><Relationship Id="rId439" Type="http://schemas.openxmlformats.org/officeDocument/2006/relationships/customXml" Target="../ink/ink436.xml"/><Relationship Id="rId646" Type="http://schemas.openxmlformats.org/officeDocument/2006/relationships/customXml" Target="../ink/ink540.xml"/><Relationship Id="rId1069" Type="http://schemas.openxmlformats.org/officeDocument/2006/relationships/customXml" Target="../ink/ink752.xml"/><Relationship Id="rId1276" Type="http://schemas.openxmlformats.org/officeDocument/2006/relationships/image" Target="../media/image1115.png"/><Relationship Id="rId201" Type="http://schemas.openxmlformats.org/officeDocument/2006/relationships/customXml" Target="../ink/ink317.xml"/><Relationship Id="rId506" Type="http://schemas.openxmlformats.org/officeDocument/2006/relationships/image" Target="../media/image731.png"/><Relationship Id="rId853" Type="http://schemas.openxmlformats.org/officeDocument/2006/relationships/image" Target="../media/image904.png"/><Relationship Id="rId1136" Type="http://schemas.openxmlformats.org/officeDocument/2006/relationships/image" Target="../media/image1045.png"/><Relationship Id="rId713" Type="http://schemas.openxmlformats.org/officeDocument/2006/relationships/image" Target="../media/image834.png"/><Relationship Id="rId920" Type="http://schemas.openxmlformats.org/officeDocument/2006/relationships/customXml" Target="../ink/ink677.xml"/><Relationship Id="rId1343" Type="http://schemas.openxmlformats.org/officeDocument/2006/relationships/customXml" Target="../ink/ink889.xml"/><Relationship Id="rId1203" Type="http://schemas.openxmlformats.org/officeDocument/2006/relationships/customXml" Target="../ink/ink819.xml"/><Relationship Id="rId296" Type="http://schemas.openxmlformats.org/officeDocument/2006/relationships/image" Target="../media/image626.png"/><Relationship Id="rId156" Type="http://schemas.openxmlformats.org/officeDocument/2006/relationships/image" Target="../media/image556.png"/><Relationship Id="rId363" Type="http://schemas.openxmlformats.org/officeDocument/2006/relationships/customXml" Target="../ink/ink398.xml"/><Relationship Id="rId570" Type="http://schemas.openxmlformats.org/officeDocument/2006/relationships/image" Target="../media/image763.png"/><Relationship Id="rId223" Type="http://schemas.openxmlformats.org/officeDocument/2006/relationships/customXml" Target="../ink/ink328.xml"/><Relationship Id="rId430" Type="http://schemas.openxmlformats.org/officeDocument/2006/relationships/image" Target="../media/image693.png"/><Relationship Id="rId668" Type="http://schemas.openxmlformats.org/officeDocument/2006/relationships/customXml" Target="../ink/ink551.xml"/><Relationship Id="rId875" Type="http://schemas.openxmlformats.org/officeDocument/2006/relationships/image" Target="../media/image915.png"/><Relationship Id="rId1060" Type="http://schemas.openxmlformats.org/officeDocument/2006/relationships/image" Target="../media/image1007.png"/><Relationship Id="rId1298" Type="http://schemas.openxmlformats.org/officeDocument/2006/relationships/image" Target="../media/image1126.png"/><Relationship Id="rId528" Type="http://schemas.openxmlformats.org/officeDocument/2006/relationships/image" Target="../media/image742.png"/><Relationship Id="rId735" Type="http://schemas.openxmlformats.org/officeDocument/2006/relationships/image" Target="../media/image845.png"/><Relationship Id="rId942" Type="http://schemas.openxmlformats.org/officeDocument/2006/relationships/image" Target="../media/image948.png"/><Relationship Id="rId1158" Type="http://schemas.openxmlformats.org/officeDocument/2006/relationships/image" Target="../media/image1056.png"/><Relationship Id="rId1365" Type="http://schemas.openxmlformats.org/officeDocument/2006/relationships/customXml" Target="../ink/ink900.xml"/><Relationship Id="rId1018" Type="http://schemas.openxmlformats.org/officeDocument/2006/relationships/image" Target="../media/image986.png"/><Relationship Id="rId1225" Type="http://schemas.openxmlformats.org/officeDocument/2006/relationships/customXml" Target="../ink/ink830.xml"/><Relationship Id="rId71" Type="http://schemas.openxmlformats.org/officeDocument/2006/relationships/image" Target="../media/image514.png"/><Relationship Id="rId802" Type="http://schemas.openxmlformats.org/officeDocument/2006/relationships/customXml" Target="../ink/ink618.xml"/><Relationship Id="rId29" Type="http://schemas.openxmlformats.org/officeDocument/2006/relationships/image" Target="../media/image493.png"/><Relationship Id="rId178" Type="http://schemas.openxmlformats.org/officeDocument/2006/relationships/image" Target="../media/image567.png"/><Relationship Id="rId385" Type="http://schemas.openxmlformats.org/officeDocument/2006/relationships/customXml" Target="../ink/ink409.xml"/><Relationship Id="rId592" Type="http://schemas.openxmlformats.org/officeDocument/2006/relationships/customXml" Target="../ink/ink513.xml"/><Relationship Id="rId245" Type="http://schemas.openxmlformats.org/officeDocument/2006/relationships/customXml" Target="../ink/ink339.xml"/><Relationship Id="rId452" Type="http://schemas.openxmlformats.org/officeDocument/2006/relationships/image" Target="../media/image704.png"/><Relationship Id="rId897" Type="http://schemas.openxmlformats.org/officeDocument/2006/relationships/image" Target="../media/image926.png"/><Relationship Id="rId1082" Type="http://schemas.openxmlformats.org/officeDocument/2006/relationships/image" Target="../media/image1018.png"/><Relationship Id="rId105" Type="http://schemas.openxmlformats.org/officeDocument/2006/relationships/customXml" Target="../ink/ink269.xml"/><Relationship Id="rId312" Type="http://schemas.openxmlformats.org/officeDocument/2006/relationships/image" Target="../media/image634.png"/><Relationship Id="rId757" Type="http://schemas.openxmlformats.org/officeDocument/2006/relationships/image" Target="../media/image856.png"/><Relationship Id="rId964" Type="http://schemas.openxmlformats.org/officeDocument/2006/relationships/image" Target="../media/image959.png"/><Relationship Id="rId1387" Type="http://schemas.openxmlformats.org/officeDocument/2006/relationships/customXml" Target="../ink/ink911.xml"/><Relationship Id="rId93" Type="http://schemas.openxmlformats.org/officeDocument/2006/relationships/image" Target="../media/image525.png"/><Relationship Id="rId617" Type="http://schemas.openxmlformats.org/officeDocument/2006/relationships/image" Target="../media/image786.png"/><Relationship Id="rId824" Type="http://schemas.openxmlformats.org/officeDocument/2006/relationships/customXml" Target="../ink/ink629.xml"/><Relationship Id="rId1247" Type="http://schemas.openxmlformats.org/officeDocument/2006/relationships/customXml" Target="../ink/ink841.xml"/><Relationship Id="rId1107" Type="http://schemas.openxmlformats.org/officeDocument/2006/relationships/customXml" Target="../ink/ink771.xml"/><Relationship Id="rId1314" Type="http://schemas.openxmlformats.org/officeDocument/2006/relationships/image" Target="../media/image1133.png"/><Relationship Id="rId20" Type="http://schemas.openxmlformats.org/officeDocument/2006/relationships/customXml" Target="../ink/ink226.xml"/><Relationship Id="rId267" Type="http://schemas.openxmlformats.org/officeDocument/2006/relationships/customXml" Target="../ink/ink350.xml"/><Relationship Id="rId474" Type="http://schemas.openxmlformats.org/officeDocument/2006/relationships/image" Target="../media/image715.png"/><Relationship Id="rId127" Type="http://schemas.openxmlformats.org/officeDocument/2006/relationships/customXml" Target="../ink/ink280.xml"/><Relationship Id="rId681" Type="http://schemas.openxmlformats.org/officeDocument/2006/relationships/image" Target="../media/image818.png"/><Relationship Id="rId779" Type="http://schemas.openxmlformats.org/officeDocument/2006/relationships/image" Target="../media/image867.png"/><Relationship Id="rId986" Type="http://schemas.openxmlformats.org/officeDocument/2006/relationships/image" Target="../media/image970.png"/><Relationship Id="rId334" Type="http://schemas.openxmlformats.org/officeDocument/2006/relationships/image" Target="../media/image645.png"/><Relationship Id="rId541" Type="http://schemas.openxmlformats.org/officeDocument/2006/relationships/customXml" Target="../ink/ink487.xml"/><Relationship Id="rId639" Type="http://schemas.openxmlformats.org/officeDocument/2006/relationships/image" Target="../media/image797.png"/><Relationship Id="rId1171" Type="http://schemas.openxmlformats.org/officeDocument/2006/relationships/customXml" Target="../ink/ink803.xml"/><Relationship Id="rId1269" Type="http://schemas.openxmlformats.org/officeDocument/2006/relationships/customXml" Target="../ink/ink852.xml"/><Relationship Id="rId401" Type="http://schemas.openxmlformats.org/officeDocument/2006/relationships/customXml" Target="../ink/ink417.xml"/><Relationship Id="rId846" Type="http://schemas.openxmlformats.org/officeDocument/2006/relationships/customXml" Target="../ink/ink640.xml"/><Relationship Id="rId1031" Type="http://schemas.openxmlformats.org/officeDocument/2006/relationships/customXml" Target="../ink/ink733.xml"/><Relationship Id="rId1129" Type="http://schemas.openxmlformats.org/officeDocument/2006/relationships/customXml" Target="../ink/ink782.xml"/><Relationship Id="rId706" Type="http://schemas.openxmlformats.org/officeDocument/2006/relationships/customXml" Target="../ink/ink570.xml"/><Relationship Id="rId913" Type="http://schemas.openxmlformats.org/officeDocument/2006/relationships/image" Target="../media/image934.png"/><Relationship Id="rId1336" Type="http://schemas.openxmlformats.org/officeDocument/2006/relationships/image" Target="../media/image1144.png"/><Relationship Id="rId42" Type="http://schemas.openxmlformats.org/officeDocument/2006/relationships/customXml" Target="../ink/ink237.xml"/><Relationship Id="rId191" Type="http://schemas.openxmlformats.org/officeDocument/2006/relationships/customXml" Target="../ink/ink312.xml"/><Relationship Id="rId289" Type="http://schemas.openxmlformats.org/officeDocument/2006/relationships/customXml" Target="../ink/ink361.xml"/><Relationship Id="rId496" Type="http://schemas.openxmlformats.org/officeDocument/2006/relationships/image" Target="../media/image726.png"/><Relationship Id="rId149" Type="http://schemas.openxmlformats.org/officeDocument/2006/relationships/customXml" Target="../ink/ink291.xml"/><Relationship Id="rId356" Type="http://schemas.openxmlformats.org/officeDocument/2006/relationships/image" Target="../media/image656.png"/><Relationship Id="rId563" Type="http://schemas.openxmlformats.org/officeDocument/2006/relationships/customXml" Target="../ink/ink498.xml"/><Relationship Id="rId770" Type="http://schemas.openxmlformats.org/officeDocument/2006/relationships/customXml" Target="../ink/ink602.xml"/><Relationship Id="rId1193" Type="http://schemas.openxmlformats.org/officeDocument/2006/relationships/customXml" Target="../ink/ink814.xml"/><Relationship Id="rId216" Type="http://schemas.openxmlformats.org/officeDocument/2006/relationships/image" Target="../media/image586.png"/><Relationship Id="rId423" Type="http://schemas.openxmlformats.org/officeDocument/2006/relationships/customXml" Target="../ink/ink428.xml"/><Relationship Id="rId868" Type="http://schemas.openxmlformats.org/officeDocument/2006/relationships/customXml" Target="../ink/ink651.xml"/><Relationship Id="rId1053" Type="http://schemas.openxmlformats.org/officeDocument/2006/relationships/customXml" Target="../ink/ink744.xml"/><Relationship Id="rId1260" Type="http://schemas.openxmlformats.org/officeDocument/2006/relationships/image" Target="../media/image1107.png"/><Relationship Id="rId630" Type="http://schemas.openxmlformats.org/officeDocument/2006/relationships/customXml" Target="../ink/ink532.xml"/><Relationship Id="rId728" Type="http://schemas.openxmlformats.org/officeDocument/2006/relationships/customXml" Target="../ink/ink581.xml"/><Relationship Id="rId935" Type="http://schemas.openxmlformats.org/officeDocument/2006/relationships/image" Target="../media/image945.png"/><Relationship Id="rId1358" Type="http://schemas.openxmlformats.org/officeDocument/2006/relationships/image" Target="../media/image1155.png"/><Relationship Id="rId64" Type="http://schemas.openxmlformats.org/officeDocument/2006/relationships/customXml" Target="../ink/ink248.xml"/><Relationship Id="rId1120" Type="http://schemas.openxmlformats.org/officeDocument/2006/relationships/image" Target="../media/image1037.png"/><Relationship Id="rId1218" Type="http://schemas.openxmlformats.org/officeDocument/2006/relationships/image" Target="../media/image1086.png"/><Relationship Id="rId280" Type="http://schemas.openxmlformats.org/officeDocument/2006/relationships/image" Target="../media/image618.png"/><Relationship Id="rId140" Type="http://schemas.openxmlformats.org/officeDocument/2006/relationships/image" Target="../media/image548.png"/><Relationship Id="rId378" Type="http://schemas.openxmlformats.org/officeDocument/2006/relationships/image" Target="../media/image667.png"/><Relationship Id="rId585" Type="http://schemas.openxmlformats.org/officeDocument/2006/relationships/customXml" Target="../ink/ink509.xml"/><Relationship Id="rId792" Type="http://schemas.openxmlformats.org/officeDocument/2006/relationships/customXml" Target="../ink/ink613.xml"/><Relationship Id="rId6" Type="http://schemas.openxmlformats.org/officeDocument/2006/relationships/customXml" Target="../ink/ink219.xml"/><Relationship Id="rId238" Type="http://schemas.openxmlformats.org/officeDocument/2006/relationships/image" Target="../media/image597.png"/><Relationship Id="rId445" Type="http://schemas.openxmlformats.org/officeDocument/2006/relationships/customXml" Target="../ink/ink439.xml"/><Relationship Id="rId652" Type="http://schemas.openxmlformats.org/officeDocument/2006/relationships/customXml" Target="../ink/ink543.xml"/><Relationship Id="rId1075" Type="http://schemas.openxmlformats.org/officeDocument/2006/relationships/customXml" Target="../ink/ink755.xml"/><Relationship Id="rId1282" Type="http://schemas.openxmlformats.org/officeDocument/2006/relationships/image" Target="../media/image1118.png"/><Relationship Id="rId305" Type="http://schemas.openxmlformats.org/officeDocument/2006/relationships/customXml" Target="../ink/ink369.xml"/><Relationship Id="rId512" Type="http://schemas.openxmlformats.org/officeDocument/2006/relationships/image" Target="../media/image734.png"/><Relationship Id="rId957" Type="http://schemas.openxmlformats.org/officeDocument/2006/relationships/customXml" Target="../ink/ink696.xml"/><Relationship Id="rId1142" Type="http://schemas.openxmlformats.org/officeDocument/2006/relationships/image" Target="../media/image1048.png"/><Relationship Id="rId86" Type="http://schemas.openxmlformats.org/officeDocument/2006/relationships/customXml" Target="../ink/ink259.xml"/><Relationship Id="rId817" Type="http://schemas.openxmlformats.org/officeDocument/2006/relationships/image" Target="../media/image886.png"/><Relationship Id="rId1002" Type="http://schemas.openxmlformats.org/officeDocument/2006/relationships/image" Target="../media/image978.png"/><Relationship Id="rId1307" Type="http://schemas.openxmlformats.org/officeDocument/2006/relationships/customXml" Target="../ink/ink871.xml"/><Relationship Id="rId13" Type="http://schemas.openxmlformats.org/officeDocument/2006/relationships/image" Target="../media/image486.png"/><Relationship Id="rId162" Type="http://schemas.openxmlformats.org/officeDocument/2006/relationships/image" Target="../media/image559.png"/><Relationship Id="rId467" Type="http://schemas.openxmlformats.org/officeDocument/2006/relationships/customXml" Target="../ink/ink450.xml"/><Relationship Id="rId1097" Type="http://schemas.openxmlformats.org/officeDocument/2006/relationships/customXml" Target="../ink/ink766.xml"/><Relationship Id="rId674" Type="http://schemas.openxmlformats.org/officeDocument/2006/relationships/customXml" Target="../ink/ink554.xml"/><Relationship Id="rId881" Type="http://schemas.openxmlformats.org/officeDocument/2006/relationships/image" Target="../media/image918.png"/><Relationship Id="rId979" Type="http://schemas.openxmlformats.org/officeDocument/2006/relationships/customXml" Target="../ink/ink707.xml"/><Relationship Id="rId327" Type="http://schemas.openxmlformats.org/officeDocument/2006/relationships/customXml" Target="../ink/ink380.xml"/><Relationship Id="rId534" Type="http://schemas.openxmlformats.org/officeDocument/2006/relationships/image" Target="../media/image745.png"/><Relationship Id="rId741" Type="http://schemas.openxmlformats.org/officeDocument/2006/relationships/image" Target="../media/image848.png"/><Relationship Id="rId839" Type="http://schemas.openxmlformats.org/officeDocument/2006/relationships/image" Target="../media/image897.png"/><Relationship Id="rId1164" Type="http://schemas.openxmlformats.org/officeDocument/2006/relationships/image" Target="../media/image1059.png"/><Relationship Id="rId1371" Type="http://schemas.openxmlformats.org/officeDocument/2006/relationships/customXml" Target="../ink/ink903.xml"/><Relationship Id="rId601" Type="http://schemas.openxmlformats.org/officeDocument/2006/relationships/image" Target="../media/image778.png"/><Relationship Id="rId1024" Type="http://schemas.openxmlformats.org/officeDocument/2006/relationships/image" Target="../media/image989.png"/><Relationship Id="rId1231" Type="http://schemas.openxmlformats.org/officeDocument/2006/relationships/customXml" Target="../ink/ink833.xml"/><Relationship Id="rId906" Type="http://schemas.openxmlformats.org/officeDocument/2006/relationships/customXml" Target="../ink/ink670.xml"/><Relationship Id="rId1329" Type="http://schemas.openxmlformats.org/officeDocument/2006/relationships/customXml" Target="../ink/ink882.xml"/><Relationship Id="rId35" Type="http://schemas.openxmlformats.org/officeDocument/2006/relationships/image" Target="../media/image496.png"/><Relationship Id="rId184" Type="http://schemas.openxmlformats.org/officeDocument/2006/relationships/image" Target="../media/image570.png"/><Relationship Id="rId391" Type="http://schemas.openxmlformats.org/officeDocument/2006/relationships/customXml" Target="../ink/ink412.xml"/><Relationship Id="rId251" Type="http://schemas.openxmlformats.org/officeDocument/2006/relationships/customXml" Target="../ink/ink342.xml"/><Relationship Id="rId489" Type="http://schemas.openxmlformats.org/officeDocument/2006/relationships/customXml" Target="../ink/ink461.xml"/><Relationship Id="rId696" Type="http://schemas.openxmlformats.org/officeDocument/2006/relationships/customXml" Target="../ink/ink565.xml"/><Relationship Id="rId349" Type="http://schemas.openxmlformats.org/officeDocument/2006/relationships/customXml" Target="../ink/ink391.xml"/><Relationship Id="rId556" Type="http://schemas.openxmlformats.org/officeDocument/2006/relationships/image" Target="../media/image756.png"/><Relationship Id="rId763" Type="http://schemas.openxmlformats.org/officeDocument/2006/relationships/image" Target="../media/image859.png"/><Relationship Id="rId1186" Type="http://schemas.openxmlformats.org/officeDocument/2006/relationships/image" Target="../media/image1070.png"/><Relationship Id="rId1393" Type="http://schemas.openxmlformats.org/officeDocument/2006/relationships/customXml" Target="../ink/ink914.xml"/><Relationship Id="rId111" Type="http://schemas.openxmlformats.org/officeDocument/2006/relationships/customXml" Target="../ink/ink272.xml"/><Relationship Id="rId209" Type="http://schemas.openxmlformats.org/officeDocument/2006/relationships/customXml" Target="../ink/ink321.xml"/><Relationship Id="rId416" Type="http://schemas.openxmlformats.org/officeDocument/2006/relationships/image" Target="../media/image686.png"/><Relationship Id="rId970" Type="http://schemas.openxmlformats.org/officeDocument/2006/relationships/image" Target="../media/image962.png"/><Relationship Id="rId1046" Type="http://schemas.openxmlformats.org/officeDocument/2006/relationships/image" Target="../media/image1000.png"/><Relationship Id="rId1253" Type="http://schemas.openxmlformats.org/officeDocument/2006/relationships/customXml" Target="../ink/ink844.xml"/><Relationship Id="rId623" Type="http://schemas.openxmlformats.org/officeDocument/2006/relationships/image" Target="../media/image789.png"/><Relationship Id="rId830" Type="http://schemas.openxmlformats.org/officeDocument/2006/relationships/customXml" Target="../ink/ink632.xml"/><Relationship Id="rId928" Type="http://schemas.openxmlformats.org/officeDocument/2006/relationships/customXml" Target="../ink/ink681.xml"/><Relationship Id="rId57" Type="http://schemas.openxmlformats.org/officeDocument/2006/relationships/image" Target="../media/image507.png"/><Relationship Id="rId1113" Type="http://schemas.openxmlformats.org/officeDocument/2006/relationships/customXml" Target="../ink/ink774.xml"/><Relationship Id="rId1320" Type="http://schemas.openxmlformats.org/officeDocument/2006/relationships/image" Target="../media/image1136.png"/><Relationship Id="rId122" Type="http://schemas.openxmlformats.org/officeDocument/2006/relationships/image" Target="../media/image539.png"/><Relationship Id="rId774" Type="http://schemas.openxmlformats.org/officeDocument/2006/relationships/customXml" Target="../ink/ink604.xml"/><Relationship Id="rId981" Type="http://schemas.openxmlformats.org/officeDocument/2006/relationships/customXml" Target="../ink/ink708.xml"/><Relationship Id="rId1057" Type="http://schemas.openxmlformats.org/officeDocument/2006/relationships/customXml" Target="../ink/ink746.xml"/><Relationship Id="rId427" Type="http://schemas.openxmlformats.org/officeDocument/2006/relationships/customXml" Target="../ink/ink430.xml"/><Relationship Id="rId634" Type="http://schemas.openxmlformats.org/officeDocument/2006/relationships/customXml" Target="../ink/ink534.xml"/><Relationship Id="rId841" Type="http://schemas.openxmlformats.org/officeDocument/2006/relationships/image" Target="../media/image898.png"/><Relationship Id="rId1264" Type="http://schemas.openxmlformats.org/officeDocument/2006/relationships/image" Target="../media/image1109.png"/><Relationship Id="rId273" Type="http://schemas.openxmlformats.org/officeDocument/2006/relationships/customXml" Target="../ink/ink353.xml"/><Relationship Id="rId480" Type="http://schemas.openxmlformats.org/officeDocument/2006/relationships/image" Target="../media/image718.png"/><Relationship Id="rId701" Type="http://schemas.openxmlformats.org/officeDocument/2006/relationships/image" Target="../media/image828.png"/><Relationship Id="rId939" Type="http://schemas.openxmlformats.org/officeDocument/2006/relationships/customXml" Target="../ink/ink687.xml"/><Relationship Id="rId1124" Type="http://schemas.openxmlformats.org/officeDocument/2006/relationships/image" Target="../media/image1039.png"/><Relationship Id="rId1331" Type="http://schemas.openxmlformats.org/officeDocument/2006/relationships/customXml" Target="../ink/ink883.xml"/><Relationship Id="rId68" Type="http://schemas.openxmlformats.org/officeDocument/2006/relationships/customXml" Target="../ink/ink250.xml"/><Relationship Id="rId133" Type="http://schemas.openxmlformats.org/officeDocument/2006/relationships/customXml" Target="../ink/ink283.xml"/><Relationship Id="rId340" Type="http://schemas.openxmlformats.org/officeDocument/2006/relationships/image" Target="../media/image648.png"/><Relationship Id="rId578" Type="http://schemas.openxmlformats.org/officeDocument/2006/relationships/image" Target="../media/image767.png"/><Relationship Id="rId785" Type="http://schemas.openxmlformats.org/officeDocument/2006/relationships/image" Target="../media/image870.png"/><Relationship Id="rId992" Type="http://schemas.openxmlformats.org/officeDocument/2006/relationships/image" Target="../media/image973.png"/><Relationship Id="rId200" Type="http://schemas.openxmlformats.org/officeDocument/2006/relationships/image" Target="../media/image578.png"/><Relationship Id="rId438" Type="http://schemas.openxmlformats.org/officeDocument/2006/relationships/image" Target="../media/image697.png"/><Relationship Id="rId645" Type="http://schemas.openxmlformats.org/officeDocument/2006/relationships/image" Target="../media/image800.png"/><Relationship Id="rId852" Type="http://schemas.openxmlformats.org/officeDocument/2006/relationships/customXml" Target="../ink/ink643.xml"/><Relationship Id="rId1068" Type="http://schemas.openxmlformats.org/officeDocument/2006/relationships/image" Target="../media/image1011.png"/><Relationship Id="rId1275" Type="http://schemas.openxmlformats.org/officeDocument/2006/relationships/customXml" Target="../ink/ink855.xml"/><Relationship Id="rId284" Type="http://schemas.openxmlformats.org/officeDocument/2006/relationships/image" Target="../media/image620.png"/><Relationship Id="rId491" Type="http://schemas.openxmlformats.org/officeDocument/2006/relationships/customXml" Target="../ink/ink462.xml"/><Relationship Id="rId505" Type="http://schemas.openxmlformats.org/officeDocument/2006/relationships/customXml" Target="../ink/ink469.xml"/><Relationship Id="rId712" Type="http://schemas.openxmlformats.org/officeDocument/2006/relationships/customXml" Target="../ink/ink573.xml"/><Relationship Id="rId1135" Type="http://schemas.openxmlformats.org/officeDocument/2006/relationships/customXml" Target="../ink/ink785.xml"/><Relationship Id="rId1342" Type="http://schemas.openxmlformats.org/officeDocument/2006/relationships/image" Target="../media/image1147.png"/><Relationship Id="rId79" Type="http://schemas.openxmlformats.org/officeDocument/2006/relationships/image" Target="../media/image518.png"/><Relationship Id="rId144" Type="http://schemas.openxmlformats.org/officeDocument/2006/relationships/image" Target="../media/image550.png"/><Relationship Id="rId589" Type="http://schemas.openxmlformats.org/officeDocument/2006/relationships/image" Target="../media/image772.png"/><Relationship Id="rId796" Type="http://schemas.openxmlformats.org/officeDocument/2006/relationships/customXml" Target="../ink/ink615.xml"/><Relationship Id="rId1202" Type="http://schemas.openxmlformats.org/officeDocument/2006/relationships/image" Target="../media/image1078.png"/><Relationship Id="rId351" Type="http://schemas.openxmlformats.org/officeDocument/2006/relationships/customXml" Target="../ink/ink392.xml"/><Relationship Id="rId449" Type="http://schemas.openxmlformats.org/officeDocument/2006/relationships/customXml" Target="../ink/ink441.xml"/><Relationship Id="rId656" Type="http://schemas.openxmlformats.org/officeDocument/2006/relationships/customXml" Target="../ink/ink545.xml"/><Relationship Id="rId863" Type="http://schemas.openxmlformats.org/officeDocument/2006/relationships/image" Target="../media/image909.png"/><Relationship Id="rId1079" Type="http://schemas.openxmlformats.org/officeDocument/2006/relationships/customXml" Target="../ink/ink757.xml"/><Relationship Id="rId1286" Type="http://schemas.openxmlformats.org/officeDocument/2006/relationships/image" Target="../media/image1120.png"/><Relationship Id="rId211" Type="http://schemas.openxmlformats.org/officeDocument/2006/relationships/customXml" Target="../ink/ink322.xml"/><Relationship Id="rId295" Type="http://schemas.openxmlformats.org/officeDocument/2006/relationships/customXml" Target="../ink/ink364.xml"/><Relationship Id="rId309" Type="http://schemas.openxmlformats.org/officeDocument/2006/relationships/customXml" Target="../ink/ink371.xml"/><Relationship Id="rId516" Type="http://schemas.openxmlformats.org/officeDocument/2006/relationships/image" Target="../media/image736.png"/><Relationship Id="rId1146" Type="http://schemas.openxmlformats.org/officeDocument/2006/relationships/image" Target="../media/image1050.png"/><Relationship Id="rId723" Type="http://schemas.openxmlformats.org/officeDocument/2006/relationships/image" Target="../media/image839.png"/><Relationship Id="rId930" Type="http://schemas.openxmlformats.org/officeDocument/2006/relationships/customXml" Target="../ink/ink682.xml"/><Relationship Id="rId1006" Type="http://schemas.openxmlformats.org/officeDocument/2006/relationships/image" Target="../media/image980.png"/><Relationship Id="rId1353" Type="http://schemas.openxmlformats.org/officeDocument/2006/relationships/customXml" Target="../ink/ink894.xml"/><Relationship Id="rId155" Type="http://schemas.openxmlformats.org/officeDocument/2006/relationships/customXml" Target="../ink/ink294.xml"/><Relationship Id="rId362" Type="http://schemas.openxmlformats.org/officeDocument/2006/relationships/image" Target="../media/image659.png"/><Relationship Id="rId1213" Type="http://schemas.openxmlformats.org/officeDocument/2006/relationships/customXml" Target="../ink/ink824.xml"/><Relationship Id="rId1297" Type="http://schemas.openxmlformats.org/officeDocument/2006/relationships/customXml" Target="../ink/ink866.xml"/><Relationship Id="rId222" Type="http://schemas.openxmlformats.org/officeDocument/2006/relationships/image" Target="../media/image589.png"/><Relationship Id="rId667" Type="http://schemas.openxmlformats.org/officeDocument/2006/relationships/image" Target="../media/image811.png"/><Relationship Id="rId874" Type="http://schemas.openxmlformats.org/officeDocument/2006/relationships/customXml" Target="../ink/ink654.xml"/><Relationship Id="rId17" Type="http://schemas.openxmlformats.org/officeDocument/2006/relationships/image" Target="../media/image488.png"/><Relationship Id="rId527" Type="http://schemas.openxmlformats.org/officeDocument/2006/relationships/customXml" Target="../ink/ink480.xml"/><Relationship Id="rId734" Type="http://schemas.openxmlformats.org/officeDocument/2006/relationships/customXml" Target="../ink/ink584.xml"/><Relationship Id="rId941" Type="http://schemas.openxmlformats.org/officeDocument/2006/relationships/customXml" Target="../ink/ink688.xml"/><Relationship Id="rId1157" Type="http://schemas.openxmlformats.org/officeDocument/2006/relationships/customXml" Target="../ink/ink796.xml"/><Relationship Id="rId1364" Type="http://schemas.openxmlformats.org/officeDocument/2006/relationships/image" Target="../media/image1158.png"/><Relationship Id="rId70" Type="http://schemas.openxmlformats.org/officeDocument/2006/relationships/customXml" Target="../ink/ink251.xml"/><Relationship Id="rId166" Type="http://schemas.openxmlformats.org/officeDocument/2006/relationships/image" Target="../media/image561.png"/><Relationship Id="rId373" Type="http://schemas.openxmlformats.org/officeDocument/2006/relationships/customXml" Target="../ink/ink403.xml"/><Relationship Id="rId580" Type="http://schemas.openxmlformats.org/officeDocument/2006/relationships/image" Target="../media/image768.png"/><Relationship Id="rId801" Type="http://schemas.openxmlformats.org/officeDocument/2006/relationships/image" Target="../media/image878.png"/><Relationship Id="rId1017" Type="http://schemas.openxmlformats.org/officeDocument/2006/relationships/customXml" Target="../ink/ink726.xml"/><Relationship Id="rId1224" Type="http://schemas.openxmlformats.org/officeDocument/2006/relationships/image" Target="../media/image1089.png"/><Relationship Id="rId1" Type="http://schemas.openxmlformats.org/officeDocument/2006/relationships/vmlDrawing" Target="../drawings/vmlDrawing1.vml"/><Relationship Id="rId233" Type="http://schemas.openxmlformats.org/officeDocument/2006/relationships/customXml" Target="../ink/ink333.xml"/><Relationship Id="rId440" Type="http://schemas.openxmlformats.org/officeDocument/2006/relationships/image" Target="../media/image698.png"/><Relationship Id="rId678" Type="http://schemas.openxmlformats.org/officeDocument/2006/relationships/customXml" Target="../ink/ink556.xml"/><Relationship Id="rId885" Type="http://schemas.openxmlformats.org/officeDocument/2006/relationships/image" Target="../media/image920.png"/><Relationship Id="rId1070" Type="http://schemas.openxmlformats.org/officeDocument/2006/relationships/image" Target="../media/image1012.png"/><Relationship Id="rId28" Type="http://schemas.openxmlformats.org/officeDocument/2006/relationships/customXml" Target="../ink/ink230.xml"/><Relationship Id="rId300" Type="http://schemas.openxmlformats.org/officeDocument/2006/relationships/image" Target="../media/image628.png"/><Relationship Id="rId538" Type="http://schemas.openxmlformats.org/officeDocument/2006/relationships/image" Target="../media/image747.png"/><Relationship Id="rId745" Type="http://schemas.openxmlformats.org/officeDocument/2006/relationships/image" Target="../media/image850.png"/><Relationship Id="rId952" Type="http://schemas.openxmlformats.org/officeDocument/2006/relationships/image" Target="../media/image953.png"/><Relationship Id="rId1168" Type="http://schemas.openxmlformats.org/officeDocument/2006/relationships/image" Target="../media/image1061.png"/><Relationship Id="rId1375" Type="http://schemas.openxmlformats.org/officeDocument/2006/relationships/customXml" Target="../ink/ink905.xml"/><Relationship Id="rId81" Type="http://schemas.openxmlformats.org/officeDocument/2006/relationships/image" Target="../media/image519.png"/><Relationship Id="rId177" Type="http://schemas.openxmlformats.org/officeDocument/2006/relationships/customXml" Target="../ink/ink305.xml"/><Relationship Id="rId384" Type="http://schemas.openxmlformats.org/officeDocument/2006/relationships/image" Target="../media/image670.png"/><Relationship Id="rId591" Type="http://schemas.openxmlformats.org/officeDocument/2006/relationships/image" Target="../media/image773.png"/><Relationship Id="rId605" Type="http://schemas.openxmlformats.org/officeDocument/2006/relationships/image" Target="../media/image780.png"/><Relationship Id="rId812" Type="http://schemas.openxmlformats.org/officeDocument/2006/relationships/customXml" Target="../ink/ink623.xml"/><Relationship Id="rId1028" Type="http://schemas.openxmlformats.org/officeDocument/2006/relationships/image" Target="../media/image991.png"/><Relationship Id="rId1235" Type="http://schemas.openxmlformats.org/officeDocument/2006/relationships/customXml" Target="../ink/ink835.xml"/><Relationship Id="rId244" Type="http://schemas.openxmlformats.org/officeDocument/2006/relationships/image" Target="../media/image600.png"/><Relationship Id="rId689" Type="http://schemas.openxmlformats.org/officeDocument/2006/relationships/image" Target="../media/image822.png"/><Relationship Id="rId896" Type="http://schemas.openxmlformats.org/officeDocument/2006/relationships/customXml" Target="../ink/ink665.xml"/><Relationship Id="rId1081" Type="http://schemas.openxmlformats.org/officeDocument/2006/relationships/customXml" Target="../ink/ink758.xml"/><Relationship Id="rId1302" Type="http://schemas.openxmlformats.org/officeDocument/2006/relationships/image" Target="../media/image1128.png"/><Relationship Id="rId39" Type="http://schemas.openxmlformats.org/officeDocument/2006/relationships/image" Target="../media/image498.png"/><Relationship Id="rId451" Type="http://schemas.openxmlformats.org/officeDocument/2006/relationships/customXml" Target="../ink/ink442.xml"/><Relationship Id="rId549" Type="http://schemas.openxmlformats.org/officeDocument/2006/relationships/customXml" Target="../ink/ink491.xml"/><Relationship Id="rId756" Type="http://schemas.openxmlformats.org/officeDocument/2006/relationships/customXml" Target="../ink/ink595.xml"/><Relationship Id="rId1179" Type="http://schemas.openxmlformats.org/officeDocument/2006/relationships/customXml" Target="../ink/ink807.xml"/><Relationship Id="rId1386" Type="http://schemas.openxmlformats.org/officeDocument/2006/relationships/image" Target="../media/image1169.png"/><Relationship Id="rId104" Type="http://schemas.openxmlformats.org/officeDocument/2006/relationships/image" Target="../media/image530.png"/><Relationship Id="rId188" Type="http://schemas.openxmlformats.org/officeDocument/2006/relationships/image" Target="../media/image572.png"/><Relationship Id="rId311" Type="http://schemas.openxmlformats.org/officeDocument/2006/relationships/customXml" Target="../ink/ink372.xml"/><Relationship Id="rId395" Type="http://schemas.openxmlformats.org/officeDocument/2006/relationships/customXml" Target="../ink/ink414.xml"/><Relationship Id="rId409" Type="http://schemas.openxmlformats.org/officeDocument/2006/relationships/customXml" Target="../ink/ink421.xml"/><Relationship Id="rId963" Type="http://schemas.openxmlformats.org/officeDocument/2006/relationships/customXml" Target="../ink/ink699.xml"/><Relationship Id="rId1039" Type="http://schemas.openxmlformats.org/officeDocument/2006/relationships/customXml" Target="../ink/ink737.xml"/><Relationship Id="rId1246" Type="http://schemas.openxmlformats.org/officeDocument/2006/relationships/image" Target="../media/image1100.png"/><Relationship Id="rId92" Type="http://schemas.openxmlformats.org/officeDocument/2006/relationships/customXml" Target="../ink/ink262.xml"/><Relationship Id="rId616" Type="http://schemas.openxmlformats.org/officeDocument/2006/relationships/customXml" Target="../ink/ink525.xml"/><Relationship Id="rId823" Type="http://schemas.openxmlformats.org/officeDocument/2006/relationships/image" Target="../media/image889.png"/><Relationship Id="rId255" Type="http://schemas.openxmlformats.org/officeDocument/2006/relationships/customXml" Target="../ink/ink344.xml"/><Relationship Id="rId462" Type="http://schemas.openxmlformats.org/officeDocument/2006/relationships/image" Target="../media/image709.png"/><Relationship Id="rId1092" Type="http://schemas.openxmlformats.org/officeDocument/2006/relationships/image" Target="../media/image1023.png"/><Relationship Id="rId1106" Type="http://schemas.openxmlformats.org/officeDocument/2006/relationships/image" Target="../media/image1030.png"/><Relationship Id="rId1313" Type="http://schemas.openxmlformats.org/officeDocument/2006/relationships/customXml" Target="../ink/ink874.xml"/><Relationship Id="rId1397" Type="http://schemas.openxmlformats.org/officeDocument/2006/relationships/customXml" Target="../ink/ink916.xml"/><Relationship Id="rId115" Type="http://schemas.openxmlformats.org/officeDocument/2006/relationships/customXml" Target="../ink/ink274.xml"/><Relationship Id="rId322" Type="http://schemas.openxmlformats.org/officeDocument/2006/relationships/image" Target="../media/image639.png"/><Relationship Id="rId767" Type="http://schemas.openxmlformats.org/officeDocument/2006/relationships/image" Target="../media/image861.png"/><Relationship Id="rId974" Type="http://schemas.openxmlformats.org/officeDocument/2006/relationships/image" Target="../media/image964.png"/><Relationship Id="rId199" Type="http://schemas.openxmlformats.org/officeDocument/2006/relationships/customXml" Target="../ink/ink316.xml"/><Relationship Id="rId627" Type="http://schemas.openxmlformats.org/officeDocument/2006/relationships/image" Target="../media/image791.png"/><Relationship Id="rId834" Type="http://schemas.openxmlformats.org/officeDocument/2006/relationships/customXml" Target="../ink/ink634.xml"/><Relationship Id="rId1257" Type="http://schemas.openxmlformats.org/officeDocument/2006/relationships/customXml" Target="../ink/ink846.xml"/><Relationship Id="rId266" Type="http://schemas.openxmlformats.org/officeDocument/2006/relationships/image" Target="../media/image611.png"/><Relationship Id="rId473" Type="http://schemas.openxmlformats.org/officeDocument/2006/relationships/customXml" Target="../ink/ink453.xml"/><Relationship Id="rId680" Type="http://schemas.openxmlformats.org/officeDocument/2006/relationships/customXml" Target="../ink/ink557.xml"/><Relationship Id="rId901" Type="http://schemas.openxmlformats.org/officeDocument/2006/relationships/image" Target="../media/image928.png"/><Relationship Id="rId1117" Type="http://schemas.openxmlformats.org/officeDocument/2006/relationships/customXml" Target="../ink/ink776.xml"/><Relationship Id="rId1324" Type="http://schemas.openxmlformats.org/officeDocument/2006/relationships/image" Target="../media/image1138.png"/><Relationship Id="rId30" Type="http://schemas.openxmlformats.org/officeDocument/2006/relationships/customXml" Target="../ink/ink231.xml"/><Relationship Id="rId126" Type="http://schemas.openxmlformats.org/officeDocument/2006/relationships/image" Target="../media/image541.png"/><Relationship Id="rId333" Type="http://schemas.openxmlformats.org/officeDocument/2006/relationships/customXml" Target="../ink/ink383.xml"/><Relationship Id="rId540" Type="http://schemas.openxmlformats.org/officeDocument/2006/relationships/image" Target="../media/image748.png"/><Relationship Id="rId778" Type="http://schemas.openxmlformats.org/officeDocument/2006/relationships/customXml" Target="../ink/ink606.xml"/><Relationship Id="rId985" Type="http://schemas.openxmlformats.org/officeDocument/2006/relationships/customXml" Target="../ink/ink710.xml"/><Relationship Id="rId1170" Type="http://schemas.openxmlformats.org/officeDocument/2006/relationships/image" Target="../media/image1062.png"/><Relationship Id="rId638" Type="http://schemas.openxmlformats.org/officeDocument/2006/relationships/customXml" Target="../ink/ink536.xml"/><Relationship Id="rId845" Type="http://schemas.openxmlformats.org/officeDocument/2006/relationships/image" Target="../media/image900.png"/><Relationship Id="rId1030" Type="http://schemas.openxmlformats.org/officeDocument/2006/relationships/image" Target="../media/image992.png"/><Relationship Id="rId1268" Type="http://schemas.openxmlformats.org/officeDocument/2006/relationships/image" Target="../media/image1111.png"/><Relationship Id="rId277" Type="http://schemas.openxmlformats.org/officeDocument/2006/relationships/customXml" Target="../ink/ink355.xml"/><Relationship Id="rId400" Type="http://schemas.openxmlformats.org/officeDocument/2006/relationships/image" Target="../media/image678.png"/><Relationship Id="rId484" Type="http://schemas.openxmlformats.org/officeDocument/2006/relationships/image" Target="../media/image720.png"/><Relationship Id="rId705" Type="http://schemas.openxmlformats.org/officeDocument/2006/relationships/image" Target="../media/image830.png"/><Relationship Id="rId1128" Type="http://schemas.openxmlformats.org/officeDocument/2006/relationships/image" Target="../media/image1041.png"/><Relationship Id="rId1335" Type="http://schemas.openxmlformats.org/officeDocument/2006/relationships/customXml" Target="../ink/ink885.xml"/><Relationship Id="rId137" Type="http://schemas.openxmlformats.org/officeDocument/2006/relationships/customXml" Target="../ink/ink285.xml"/><Relationship Id="rId344" Type="http://schemas.openxmlformats.org/officeDocument/2006/relationships/image" Target="../media/image650.png"/><Relationship Id="rId691" Type="http://schemas.openxmlformats.org/officeDocument/2006/relationships/image" Target="../media/image823.png"/><Relationship Id="rId789" Type="http://schemas.openxmlformats.org/officeDocument/2006/relationships/image" Target="../media/image872.png"/><Relationship Id="rId912" Type="http://schemas.openxmlformats.org/officeDocument/2006/relationships/customXml" Target="../ink/ink673.xml"/><Relationship Id="rId996" Type="http://schemas.openxmlformats.org/officeDocument/2006/relationships/image" Target="../media/image975.png"/><Relationship Id="rId41" Type="http://schemas.openxmlformats.org/officeDocument/2006/relationships/image" Target="../media/image499.png"/><Relationship Id="rId551" Type="http://schemas.openxmlformats.org/officeDocument/2006/relationships/customXml" Target="../ink/ink492.xml"/><Relationship Id="rId649" Type="http://schemas.openxmlformats.org/officeDocument/2006/relationships/image" Target="../media/image802.png"/><Relationship Id="rId856" Type="http://schemas.openxmlformats.org/officeDocument/2006/relationships/customXml" Target="../ink/ink645.xml"/><Relationship Id="rId1181" Type="http://schemas.openxmlformats.org/officeDocument/2006/relationships/customXml" Target="../ink/ink808.xml"/><Relationship Id="rId1279" Type="http://schemas.openxmlformats.org/officeDocument/2006/relationships/customXml" Target="../ink/ink857.xml"/><Relationship Id="rId190" Type="http://schemas.openxmlformats.org/officeDocument/2006/relationships/image" Target="../media/image573.png"/><Relationship Id="rId204" Type="http://schemas.openxmlformats.org/officeDocument/2006/relationships/image" Target="../media/image580.png"/><Relationship Id="rId288" Type="http://schemas.openxmlformats.org/officeDocument/2006/relationships/image" Target="../media/image622.png"/><Relationship Id="rId411" Type="http://schemas.openxmlformats.org/officeDocument/2006/relationships/customXml" Target="../ink/ink422.xml"/><Relationship Id="rId509" Type="http://schemas.openxmlformats.org/officeDocument/2006/relationships/customXml" Target="../ink/ink471.xml"/><Relationship Id="rId1041" Type="http://schemas.openxmlformats.org/officeDocument/2006/relationships/customXml" Target="../ink/ink738.xml"/><Relationship Id="rId1139" Type="http://schemas.openxmlformats.org/officeDocument/2006/relationships/customXml" Target="../ink/ink787.xml"/><Relationship Id="rId1346" Type="http://schemas.openxmlformats.org/officeDocument/2006/relationships/image" Target="../media/image1149.png"/><Relationship Id="rId495" Type="http://schemas.openxmlformats.org/officeDocument/2006/relationships/customXml" Target="../ink/ink464.xml"/><Relationship Id="rId716" Type="http://schemas.openxmlformats.org/officeDocument/2006/relationships/customXml" Target="../ink/ink575.xml"/><Relationship Id="rId923" Type="http://schemas.openxmlformats.org/officeDocument/2006/relationships/image" Target="../media/image939.png"/><Relationship Id="rId52" Type="http://schemas.openxmlformats.org/officeDocument/2006/relationships/customXml" Target="../ink/ink242.xml"/><Relationship Id="rId148" Type="http://schemas.openxmlformats.org/officeDocument/2006/relationships/image" Target="../media/image552.png"/><Relationship Id="rId355" Type="http://schemas.openxmlformats.org/officeDocument/2006/relationships/customXml" Target="../ink/ink394.xml"/><Relationship Id="rId562" Type="http://schemas.openxmlformats.org/officeDocument/2006/relationships/image" Target="../media/image759.png"/><Relationship Id="rId1192" Type="http://schemas.openxmlformats.org/officeDocument/2006/relationships/image" Target="../media/image1073.png"/><Relationship Id="rId1206" Type="http://schemas.openxmlformats.org/officeDocument/2006/relationships/image" Target="../media/image1080.png"/><Relationship Id="rId215" Type="http://schemas.openxmlformats.org/officeDocument/2006/relationships/customXml" Target="../ink/ink324.xml"/><Relationship Id="rId422" Type="http://schemas.openxmlformats.org/officeDocument/2006/relationships/image" Target="../media/image689.png"/><Relationship Id="rId867" Type="http://schemas.openxmlformats.org/officeDocument/2006/relationships/image" Target="../media/image911.png"/><Relationship Id="rId1052" Type="http://schemas.openxmlformats.org/officeDocument/2006/relationships/image" Target="../media/image1003.png"/><Relationship Id="rId299" Type="http://schemas.openxmlformats.org/officeDocument/2006/relationships/customXml" Target="../ink/ink366.xml"/><Relationship Id="rId727" Type="http://schemas.openxmlformats.org/officeDocument/2006/relationships/image" Target="../media/image841.png"/><Relationship Id="rId934" Type="http://schemas.openxmlformats.org/officeDocument/2006/relationships/customXml" Target="../ink/ink684.xml"/><Relationship Id="rId1357" Type="http://schemas.openxmlformats.org/officeDocument/2006/relationships/customXml" Target="../ink/ink896.xml"/><Relationship Id="rId63" Type="http://schemas.openxmlformats.org/officeDocument/2006/relationships/image" Target="../media/image510.png"/><Relationship Id="rId159" Type="http://schemas.openxmlformats.org/officeDocument/2006/relationships/customXml" Target="../ink/ink296.xml"/><Relationship Id="rId366" Type="http://schemas.openxmlformats.org/officeDocument/2006/relationships/image" Target="../media/image661.png"/><Relationship Id="rId573" Type="http://schemas.openxmlformats.org/officeDocument/2006/relationships/customXml" Target="../ink/ink503.xml"/><Relationship Id="rId780" Type="http://schemas.openxmlformats.org/officeDocument/2006/relationships/customXml" Target="../ink/ink607.xml"/><Relationship Id="rId1217" Type="http://schemas.openxmlformats.org/officeDocument/2006/relationships/customXml" Target="../ink/ink826.xml"/><Relationship Id="rId226" Type="http://schemas.openxmlformats.org/officeDocument/2006/relationships/image" Target="../media/image591.png"/><Relationship Id="rId433" Type="http://schemas.openxmlformats.org/officeDocument/2006/relationships/customXml" Target="../ink/ink433.xml"/><Relationship Id="rId878" Type="http://schemas.openxmlformats.org/officeDocument/2006/relationships/customXml" Target="../ink/ink656.xml"/><Relationship Id="rId1063" Type="http://schemas.openxmlformats.org/officeDocument/2006/relationships/customXml" Target="../ink/ink749.xml"/><Relationship Id="rId1270" Type="http://schemas.openxmlformats.org/officeDocument/2006/relationships/image" Target="../media/image1112.png"/><Relationship Id="rId640" Type="http://schemas.openxmlformats.org/officeDocument/2006/relationships/customXml" Target="../ink/ink537.xml"/><Relationship Id="rId738" Type="http://schemas.openxmlformats.org/officeDocument/2006/relationships/customXml" Target="../ink/ink586.xml"/><Relationship Id="rId945" Type="http://schemas.openxmlformats.org/officeDocument/2006/relationships/customXml" Target="../ink/ink690.xml"/><Relationship Id="rId1368" Type="http://schemas.openxmlformats.org/officeDocument/2006/relationships/image" Target="../media/image1160.png"/><Relationship Id="rId74" Type="http://schemas.openxmlformats.org/officeDocument/2006/relationships/customXml" Target="../ink/ink253.xml"/><Relationship Id="rId377" Type="http://schemas.openxmlformats.org/officeDocument/2006/relationships/customXml" Target="../ink/ink405.xml"/><Relationship Id="rId500" Type="http://schemas.openxmlformats.org/officeDocument/2006/relationships/image" Target="../media/image728.png"/><Relationship Id="rId584" Type="http://schemas.openxmlformats.org/officeDocument/2006/relationships/image" Target="../media/image770.png"/><Relationship Id="rId805" Type="http://schemas.openxmlformats.org/officeDocument/2006/relationships/image" Target="../media/image880.png"/><Relationship Id="rId1130" Type="http://schemas.openxmlformats.org/officeDocument/2006/relationships/image" Target="../media/image1042.png"/><Relationship Id="rId1228" Type="http://schemas.openxmlformats.org/officeDocument/2006/relationships/image" Target="../media/image1091.png"/><Relationship Id="rId5" Type="http://schemas.openxmlformats.org/officeDocument/2006/relationships/image" Target="../media/image4.emf"/><Relationship Id="rId237" Type="http://schemas.openxmlformats.org/officeDocument/2006/relationships/customXml" Target="../ink/ink335.xml"/><Relationship Id="rId791" Type="http://schemas.openxmlformats.org/officeDocument/2006/relationships/image" Target="../media/image873.png"/><Relationship Id="rId889" Type="http://schemas.openxmlformats.org/officeDocument/2006/relationships/image" Target="../media/image922.png"/><Relationship Id="rId1074" Type="http://schemas.openxmlformats.org/officeDocument/2006/relationships/image" Target="../media/image1014.png"/><Relationship Id="rId444" Type="http://schemas.openxmlformats.org/officeDocument/2006/relationships/image" Target="../media/image700.png"/><Relationship Id="rId651" Type="http://schemas.openxmlformats.org/officeDocument/2006/relationships/image" Target="../media/image803.png"/><Relationship Id="rId749" Type="http://schemas.openxmlformats.org/officeDocument/2006/relationships/image" Target="../media/image852.png"/><Relationship Id="rId1281" Type="http://schemas.openxmlformats.org/officeDocument/2006/relationships/customXml" Target="../ink/ink858.xml"/><Relationship Id="rId1379" Type="http://schemas.openxmlformats.org/officeDocument/2006/relationships/customXml" Target="../ink/ink907.xml"/><Relationship Id="rId290" Type="http://schemas.openxmlformats.org/officeDocument/2006/relationships/image" Target="../media/image623.png"/><Relationship Id="rId304" Type="http://schemas.openxmlformats.org/officeDocument/2006/relationships/image" Target="../media/image630.png"/><Relationship Id="rId388" Type="http://schemas.openxmlformats.org/officeDocument/2006/relationships/image" Target="../media/image672.png"/><Relationship Id="rId511" Type="http://schemas.openxmlformats.org/officeDocument/2006/relationships/customXml" Target="../ink/ink472.xml"/><Relationship Id="rId609" Type="http://schemas.openxmlformats.org/officeDocument/2006/relationships/image" Target="../media/image782.png"/><Relationship Id="rId956" Type="http://schemas.openxmlformats.org/officeDocument/2006/relationships/image" Target="../media/image955.png"/><Relationship Id="rId1141" Type="http://schemas.openxmlformats.org/officeDocument/2006/relationships/customXml" Target="../ink/ink788.xml"/><Relationship Id="rId1239" Type="http://schemas.openxmlformats.org/officeDocument/2006/relationships/customXml" Target="../ink/ink837.xml"/><Relationship Id="rId85" Type="http://schemas.openxmlformats.org/officeDocument/2006/relationships/image" Target="../media/image521.png"/><Relationship Id="rId150" Type="http://schemas.openxmlformats.org/officeDocument/2006/relationships/image" Target="../media/image553.png"/><Relationship Id="rId595" Type="http://schemas.openxmlformats.org/officeDocument/2006/relationships/image" Target="../media/image775.png"/><Relationship Id="rId816" Type="http://schemas.openxmlformats.org/officeDocument/2006/relationships/customXml" Target="../ink/ink625.xml"/><Relationship Id="rId1001" Type="http://schemas.openxmlformats.org/officeDocument/2006/relationships/customXml" Target="../ink/ink718.xml"/><Relationship Id="rId248" Type="http://schemas.openxmlformats.org/officeDocument/2006/relationships/image" Target="../media/image602.png"/><Relationship Id="rId455" Type="http://schemas.openxmlformats.org/officeDocument/2006/relationships/customXml" Target="../ink/ink444.xml"/><Relationship Id="rId662" Type="http://schemas.openxmlformats.org/officeDocument/2006/relationships/customXml" Target="../ink/ink548.xml"/><Relationship Id="rId1085" Type="http://schemas.openxmlformats.org/officeDocument/2006/relationships/customXml" Target="../ink/ink760.xml"/><Relationship Id="rId1292" Type="http://schemas.openxmlformats.org/officeDocument/2006/relationships/image" Target="../media/image1123.png"/><Relationship Id="rId1306" Type="http://schemas.openxmlformats.org/officeDocument/2006/relationships/image" Target="../media/image1129.png"/><Relationship Id="rId12" Type="http://schemas.openxmlformats.org/officeDocument/2006/relationships/customXml" Target="../ink/ink222.xml"/><Relationship Id="rId108" Type="http://schemas.openxmlformats.org/officeDocument/2006/relationships/image" Target="../media/image532.png"/><Relationship Id="rId315" Type="http://schemas.openxmlformats.org/officeDocument/2006/relationships/customXml" Target="../ink/ink374.xml"/><Relationship Id="rId522" Type="http://schemas.openxmlformats.org/officeDocument/2006/relationships/image" Target="../media/image739.png"/><Relationship Id="rId967" Type="http://schemas.openxmlformats.org/officeDocument/2006/relationships/customXml" Target="../ink/ink701.xml"/><Relationship Id="rId1152" Type="http://schemas.openxmlformats.org/officeDocument/2006/relationships/image" Target="../media/image1053.png"/><Relationship Id="rId96" Type="http://schemas.openxmlformats.org/officeDocument/2006/relationships/customXml" Target="../ink/ink264.xml"/><Relationship Id="rId161" Type="http://schemas.openxmlformats.org/officeDocument/2006/relationships/customXml" Target="../ink/ink297.xml"/><Relationship Id="rId399" Type="http://schemas.openxmlformats.org/officeDocument/2006/relationships/customXml" Target="../ink/ink416.xml"/><Relationship Id="rId827" Type="http://schemas.openxmlformats.org/officeDocument/2006/relationships/image" Target="../media/image891.png"/><Relationship Id="rId1012" Type="http://schemas.openxmlformats.org/officeDocument/2006/relationships/image" Target="../media/image983.png"/><Relationship Id="rId259" Type="http://schemas.openxmlformats.org/officeDocument/2006/relationships/customXml" Target="../ink/ink346.xml"/><Relationship Id="rId466" Type="http://schemas.openxmlformats.org/officeDocument/2006/relationships/image" Target="../media/image711.png"/><Relationship Id="rId673" Type="http://schemas.openxmlformats.org/officeDocument/2006/relationships/image" Target="../media/image814.png"/><Relationship Id="rId880" Type="http://schemas.openxmlformats.org/officeDocument/2006/relationships/customXml" Target="../ink/ink657.xml"/><Relationship Id="rId1096" Type="http://schemas.openxmlformats.org/officeDocument/2006/relationships/image" Target="../media/image1025.png"/><Relationship Id="rId1317" Type="http://schemas.openxmlformats.org/officeDocument/2006/relationships/customXml" Target="../ink/ink876.xml"/><Relationship Id="rId23" Type="http://schemas.openxmlformats.org/officeDocument/2006/relationships/image" Target="../media/image490.png"/><Relationship Id="rId119" Type="http://schemas.openxmlformats.org/officeDocument/2006/relationships/customXml" Target="../ink/ink276.xml"/><Relationship Id="rId326" Type="http://schemas.openxmlformats.org/officeDocument/2006/relationships/image" Target="../media/image641.png"/><Relationship Id="rId533" Type="http://schemas.openxmlformats.org/officeDocument/2006/relationships/customXml" Target="../ink/ink483.xml"/><Relationship Id="rId978" Type="http://schemas.openxmlformats.org/officeDocument/2006/relationships/image" Target="../media/image966.png"/><Relationship Id="rId1163" Type="http://schemas.openxmlformats.org/officeDocument/2006/relationships/customXml" Target="../ink/ink799.xml"/><Relationship Id="rId1370" Type="http://schemas.openxmlformats.org/officeDocument/2006/relationships/image" Target="../media/image1161.png"/><Relationship Id="rId740" Type="http://schemas.openxmlformats.org/officeDocument/2006/relationships/customXml" Target="../ink/ink587.xml"/><Relationship Id="rId838" Type="http://schemas.openxmlformats.org/officeDocument/2006/relationships/customXml" Target="../ink/ink636.xml"/><Relationship Id="rId1023" Type="http://schemas.openxmlformats.org/officeDocument/2006/relationships/customXml" Target="../ink/ink729.xml"/><Relationship Id="rId172" Type="http://schemas.openxmlformats.org/officeDocument/2006/relationships/image" Target="../media/image564.png"/><Relationship Id="rId477" Type="http://schemas.openxmlformats.org/officeDocument/2006/relationships/customXml" Target="../ink/ink455.xml"/><Relationship Id="rId600" Type="http://schemas.openxmlformats.org/officeDocument/2006/relationships/customXml" Target="../ink/ink517.xml"/><Relationship Id="rId684" Type="http://schemas.openxmlformats.org/officeDocument/2006/relationships/customXml" Target="../ink/ink559.xml"/><Relationship Id="rId1230" Type="http://schemas.openxmlformats.org/officeDocument/2006/relationships/image" Target="../media/image1092.png"/><Relationship Id="rId1328" Type="http://schemas.openxmlformats.org/officeDocument/2006/relationships/image" Target="../media/image1140.png"/><Relationship Id="rId337" Type="http://schemas.openxmlformats.org/officeDocument/2006/relationships/customXml" Target="../ink/ink385.xml"/><Relationship Id="rId891" Type="http://schemas.openxmlformats.org/officeDocument/2006/relationships/image" Target="../media/image923.png"/><Relationship Id="rId905" Type="http://schemas.openxmlformats.org/officeDocument/2006/relationships/image" Target="../media/image930.png"/><Relationship Id="rId989" Type="http://schemas.openxmlformats.org/officeDocument/2006/relationships/customXml" Target="../ink/ink712.xml"/><Relationship Id="rId34" Type="http://schemas.openxmlformats.org/officeDocument/2006/relationships/customXml" Target="../ink/ink233.xml"/><Relationship Id="rId544" Type="http://schemas.openxmlformats.org/officeDocument/2006/relationships/image" Target="../media/image750.png"/><Relationship Id="rId751" Type="http://schemas.openxmlformats.org/officeDocument/2006/relationships/image" Target="../media/image853.png"/><Relationship Id="rId849" Type="http://schemas.openxmlformats.org/officeDocument/2006/relationships/image" Target="../media/image902.png"/><Relationship Id="rId1174" Type="http://schemas.openxmlformats.org/officeDocument/2006/relationships/image" Target="../media/image1064.png"/><Relationship Id="rId1381" Type="http://schemas.openxmlformats.org/officeDocument/2006/relationships/customXml" Target="../ink/ink908.xml"/><Relationship Id="rId183" Type="http://schemas.openxmlformats.org/officeDocument/2006/relationships/customXml" Target="../ink/ink308.xml"/><Relationship Id="rId390" Type="http://schemas.openxmlformats.org/officeDocument/2006/relationships/image" Target="../media/image673.png"/><Relationship Id="rId404" Type="http://schemas.openxmlformats.org/officeDocument/2006/relationships/image" Target="../media/image680.png"/><Relationship Id="rId611" Type="http://schemas.openxmlformats.org/officeDocument/2006/relationships/image" Target="../media/image783.png"/><Relationship Id="rId1034" Type="http://schemas.openxmlformats.org/officeDocument/2006/relationships/image" Target="../media/image994.png"/><Relationship Id="rId1241" Type="http://schemas.openxmlformats.org/officeDocument/2006/relationships/customXml" Target="../ink/ink838.xml"/><Relationship Id="rId1339" Type="http://schemas.openxmlformats.org/officeDocument/2006/relationships/customXml" Target="../ink/ink887.xml"/><Relationship Id="rId250" Type="http://schemas.openxmlformats.org/officeDocument/2006/relationships/image" Target="../media/image603.png"/><Relationship Id="rId488" Type="http://schemas.openxmlformats.org/officeDocument/2006/relationships/image" Target="../media/image722.png"/><Relationship Id="rId695" Type="http://schemas.openxmlformats.org/officeDocument/2006/relationships/image" Target="../media/image825.png"/><Relationship Id="rId709" Type="http://schemas.openxmlformats.org/officeDocument/2006/relationships/image" Target="../media/image832.png"/><Relationship Id="rId916" Type="http://schemas.openxmlformats.org/officeDocument/2006/relationships/customXml" Target="../ink/ink675.xml"/><Relationship Id="rId1101" Type="http://schemas.openxmlformats.org/officeDocument/2006/relationships/customXml" Target="../ink/ink768.xml"/><Relationship Id="rId45" Type="http://schemas.openxmlformats.org/officeDocument/2006/relationships/image" Target="../media/image501.png"/><Relationship Id="rId110" Type="http://schemas.openxmlformats.org/officeDocument/2006/relationships/image" Target="../media/image533.png"/><Relationship Id="rId348" Type="http://schemas.openxmlformats.org/officeDocument/2006/relationships/image" Target="../media/image652.png"/><Relationship Id="rId555" Type="http://schemas.openxmlformats.org/officeDocument/2006/relationships/customXml" Target="../ink/ink494.xml"/><Relationship Id="rId762" Type="http://schemas.openxmlformats.org/officeDocument/2006/relationships/customXml" Target="../ink/ink598.xml"/><Relationship Id="rId1185" Type="http://schemas.openxmlformats.org/officeDocument/2006/relationships/customXml" Target="../ink/ink810.xml"/><Relationship Id="rId1392" Type="http://schemas.openxmlformats.org/officeDocument/2006/relationships/image" Target="../media/image1172.png"/><Relationship Id="rId194" Type="http://schemas.openxmlformats.org/officeDocument/2006/relationships/image" Target="../media/image575.png"/><Relationship Id="rId208" Type="http://schemas.openxmlformats.org/officeDocument/2006/relationships/image" Target="../media/image582.png"/><Relationship Id="rId415" Type="http://schemas.openxmlformats.org/officeDocument/2006/relationships/customXml" Target="../ink/ink424.xml"/><Relationship Id="rId622" Type="http://schemas.openxmlformats.org/officeDocument/2006/relationships/customXml" Target="../ink/ink528.xml"/><Relationship Id="rId1045" Type="http://schemas.openxmlformats.org/officeDocument/2006/relationships/customXml" Target="../ink/ink740.xml"/><Relationship Id="rId1252" Type="http://schemas.openxmlformats.org/officeDocument/2006/relationships/image" Target="../media/image1103.png"/><Relationship Id="rId261" Type="http://schemas.openxmlformats.org/officeDocument/2006/relationships/customXml" Target="../ink/ink347.xml"/><Relationship Id="rId499" Type="http://schemas.openxmlformats.org/officeDocument/2006/relationships/customXml" Target="../ink/ink466.xml"/><Relationship Id="rId927" Type="http://schemas.openxmlformats.org/officeDocument/2006/relationships/image" Target="../media/image941.png"/><Relationship Id="rId1112" Type="http://schemas.openxmlformats.org/officeDocument/2006/relationships/image" Target="../media/image1033.png"/><Relationship Id="rId56" Type="http://schemas.openxmlformats.org/officeDocument/2006/relationships/customXml" Target="../ink/ink244.xml"/><Relationship Id="rId359" Type="http://schemas.openxmlformats.org/officeDocument/2006/relationships/customXml" Target="../ink/ink396.xml"/><Relationship Id="rId566" Type="http://schemas.openxmlformats.org/officeDocument/2006/relationships/image" Target="../media/image761.png"/><Relationship Id="rId773" Type="http://schemas.openxmlformats.org/officeDocument/2006/relationships/image" Target="../media/image864.png"/><Relationship Id="rId1196" Type="http://schemas.openxmlformats.org/officeDocument/2006/relationships/image" Target="../media/image1075.png"/><Relationship Id="rId121" Type="http://schemas.openxmlformats.org/officeDocument/2006/relationships/customXml" Target="../ink/ink277.xml"/><Relationship Id="rId219" Type="http://schemas.openxmlformats.org/officeDocument/2006/relationships/customXml" Target="../ink/ink326.xml"/><Relationship Id="rId426" Type="http://schemas.openxmlformats.org/officeDocument/2006/relationships/image" Target="../media/image691.png"/><Relationship Id="rId633" Type="http://schemas.openxmlformats.org/officeDocument/2006/relationships/image" Target="../media/image794.png"/><Relationship Id="rId980" Type="http://schemas.openxmlformats.org/officeDocument/2006/relationships/image" Target="../media/image967.png"/><Relationship Id="rId1056" Type="http://schemas.openxmlformats.org/officeDocument/2006/relationships/image" Target="../media/image1005.png"/><Relationship Id="rId1263" Type="http://schemas.openxmlformats.org/officeDocument/2006/relationships/customXml" Target="../ink/ink849.xml"/><Relationship Id="rId840" Type="http://schemas.openxmlformats.org/officeDocument/2006/relationships/customXml" Target="../ink/ink637.xml"/><Relationship Id="rId938" Type="http://schemas.openxmlformats.org/officeDocument/2006/relationships/image" Target="../media/image946.png"/><Relationship Id="rId67" Type="http://schemas.openxmlformats.org/officeDocument/2006/relationships/image" Target="../media/image512.png"/><Relationship Id="rId272" Type="http://schemas.openxmlformats.org/officeDocument/2006/relationships/image" Target="../media/image614.png"/><Relationship Id="rId577" Type="http://schemas.openxmlformats.org/officeDocument/2006/relationships/customXml" Target="../ink/ink505.xml"/><Relationship Id="rId700" Type="http://schemas.openxmlformats.org/officeDocument/2006/relationships/customXml" Target="../ink/ink567.xml"/><Relationship Id="rId1123" Type="http://schemas.openxmlformats.org/officeDocument/2006/relationships/customXml" Target="../ink/ink779.xml"/><Relationship Id="rId1330" Type="http://schemas.openxmlformats.org/officeDocument/2006/relationships/image" Target="../media/image1141.png"/><Relationship Id="rId132" Type="http://schemas.openxmlformats.org/officeDocument/2006/relationships/image" Target="../media/image544.png"/><Relationship Id="rId784" Type="http://schemas.openxmlformats.org/officeDocument/2006/relationships/customXml" Target="../ink/ink609.xml"/><Relationship Id="rId991" Type="http://schemas.openxmlformats.org/officeDocument/2006/relationships/customXml" Target="../ink/ink713.xml"/><Relationship Id="rId1067" Type="http://schemas.openxmlformats.org/officeDocument/2006/relationships/customXml" Target="../ink/ink751.xml"/><Relationship Id="rId437" Type="http://schemas.openxmlformats.org/officeDocument/2006/relationships/customXml" Target="../ink/ink435.xml"/><Relationship Id="rId644" Type="http://schemas.openxmlformats.org/officeDocument/2006/relationships/customXml" Target="../ink/ink539.xml"/><Relationship Id="rId851" Type="http://schemas.openxmlformats.org/officeDocument/2006/relationships/image" Target="../media/image903.png"/><Relationship Id="rId1274" Type="http://schemas.openxmlformats.org/officeDocument/2006/relationships/image" Target="../media/image1114.png"/><Relationship Id="rId283" Type="http://schemas.openxmlformats.org/officeDocument/2006/relationships/customXml" Target="../ink/ink358.xml"/><Relationship Id="rId490" Type="http://schemas.openxmlformats.org/officeDocument/2006/relationships/image" Target="../media/image723.png"/><Relationship Id="rId504" Type="http://schemas.openxmlformats.org/officeDocument/2006/relationships/image" Target="../media/image730.png"/><Relationship Id="rId711" Type="http://schemas.openxmlformats.org/officeDocument/2006/relationships/image" Target="../media/image833.png"/><Relationship Id="rId949" Type="http://schemas.openxmlformats.org/officeDocument/2006/relationships/customXml" Target="../ink/ink692.xml"/><Relationship Id="rId1134" Type="http://schemas.openxmlformats.org/officeDocument/2006/relationships/image" Target="../media/image1044.png"/><Relationship Id="rId1341" Type="http://schemas.openxmlformats.org/officeDocument/2006/relationships/customXml" Target="../ink/ink888.xml"/><Relationship Id="rId78" Type="http://schemas.openxmlformats.org/officeDocument/2006/relationships/customXml" Target="../ink/ink255.xml"/><Relationship Id="rId143" Type="http://schemas.openxmlformats.org/officeDocument/2006/relationships/customXml" Target="../ink/ink288.xml"/><Relationship Id="rId350" Type="http://schemas.openxmlformats.org/officeDocument/2006/relationships/image" Target="../media/image653.png"/><Relationship Id="rId588" Type="http://schemas.openxmlformats.org/officeDocument/2006/relationships/customXml" Target="../ink/ink511.xml"/><Relationship Id="rId795" Type="http://schemas.openxmlformats.org/officeDocument/2006/relationships/image" Target="../media/image875.png"/><Relationship Id="rId809" Type="http://schemas.openxmlformats.org/officeDocument/2006/relationships/image" Target="../media/image882.png"/><Relationship Id="rId1201" Type="http://schemas.openxmlformats.org/officeDocument/2006/relationships/customXml" Target="../ink/ink818.xml"/><Relationship Id="rId9" Type="http://schemas.openxmlformats.org/officeDocument/2006/relationships/image" Target="../media/image484.png"/><Relationship Id="rId210" Type="http://schemas.openxmlformats.org/officeDocument/2006/relationships/image" Target="../media/image583.png"/><Relationship Id="rId448" Type="http://schemas.openxmlformats.org/officeDocument/2006/relationships/image" Target="../media/image702.png"/><Relationship Id="rId655" Type="http://schemas.openxmlformats.org/officeDocument/2006/relationships/image" Target="../media/image805.png"/><Relationship Id="rId862" Type="http://schemas.openxmlformats.org/officeDocument/2006/relationships/customXml" Target="../ink/ink648.xml"/><Relationship Id="rId1078" Type="http://schemas.openxmlformats.org/officeDocument/2006/relationships/image" Target="../media/image1016.png"/><Relationship Id="rId1285" Type="http://schemas.openxmlformats.org/officeDocument/2006/relationships/customXml" Target="../ink/ink860.xml"/><Relationship Id="rId294" Type="http://schemas.openxmlformats.org/officeDocument/2006/relationships/image" Target="../media/image625.png"/><Relationship Id="rId308" Type="http://schemas.openxmlformats.org/officeDocument/2006/relationships/image" Target="../media/image632.png"/><Relationship Id="rId515" Type="http://schemas.openxmlformats.org/officeDocument/2006/relationships/customXml" Target="../ink/ink474.xml"/><Relationship Id="rId722" Type="http://schemas.openxmlformats.org/officeDocument/2006/relationships/customXml" Target="../ink/ink578.xml"/><Relationship Id="rId1145" Type="http://schemas.openxmlformats.org/officeDocument/2006/relationships/customXml" Target="../ink/ink790.xml"/><Relationship Id="rId1352" Type="http://schemas.openxmlformats.org/officeDocument/2006/relationships/image" Target="../media/image1152.png"/><Relationship Id="rId89" Type="http://schemas.openxmlformats.org/officeDocument/2006/relationships/image" Target="../media/image523.png"/><Relationship Id="rId154" Type="http://schemas.openxmlformats.org/officeDocument/2006/relationships/image" Target="../media/image555.png"/><Relationship Id="rId361" Type="http://schemas.openxmlformats.org/officeDocument/2006/relationships/customXml" Target="../ink/ink397.xml"/><Relationship Id="rId599" Type="http://schemas.openxmlformats.org/officeDocument/2006/relationships/image" Target="../media/image777.png"/><Relationship Id="rId1005" Type="http://schemas.openxmlformats.org/officeDocument/2006/relationships/customXml" Target="../ink/ink720.xml"/><Relationship Id="rId1212" Type="http://schemas.openxmlformats.org/officeDocument/2006/relationships/image" Target="../media/image1083.png"/><Relationship Id="rId459" Type="http://schemas.openxmlformats.org/officeDocument/2006/relationships/customXml" Target="../ink/ink446.xml"/><Relationship Id="rId666" Type="http://schemas.openxmlformats.org/officeDocument/2006/relationships/customXml" Target="../ink/ink550.xml"/><Relationship Id="rId873" Type="http://schemas.openxmlformats.org/officeDocument/2006/relationships/image" Target="../media/image914.png"/><Relationship Id="rId1089" Type="http://schemas.openxmlformats.org/officeDocument/2006/relationships/customXml" Target="../ink/ink762.xml"/><Relationship Id="rId1296" Type="http://schemas.openxmlformats.org/officeDocument/2006/relationships/image" Target="../media/image1125.png"/><Relationship Id="rId16" Type="http://schemas.openxmlformats.org/officeDocument/2006/relationships/customXml" Target="../ink/ink224.xml"/><Relationship Id="rId221" Type="http://schemas.openxmlformats.org/officeDocument/2006/relationships/customXml" Target="../ink/ink327.xml"/><Relationship Id="rId319" Type="http://schemas.openxmlformats.org/officeDocument/2006/relationships/customXml" Target="../ink/ink376.xml"/><Relationship Id="rId526" Type="http://schemas.openxmlformats.org/officeDocument/2006/relationships/image" Target="../media/image741.png"/><Relationship Id="rId1156" Type="http://schemas.openxmlformats.org/officeDocument/2006/relationships/image" Target="../media/image1055.png"/><Relationship Id="rId1363" Type="http://schemas.openxmlformats.org/officeDocument/2006/relationships/customXml" Target="../ink/ink899.xml"/><Relationship Id="rId733" Type="http://schemas.openxmlformats.org/officeDocument/2006/relationships/image" Target="../media/image844.png"/><Relationship Id="rId940" Type="http://schemas.openxmlformats.org/officeDocument/2006/relationships/image" Target="../media/image947.png"/><Relationship Id="rId1016" Type="http://schemas.openxmlformats.org/officeDocument/2006/relationships/image" Target="../media/image985.png"/><Relationship Id="rId165" Type="http://schemas.openxmlformats.org/officeDocument/2006/relationships/customXml" Target="../ink/ink299.xml"/><Relationship Id="rId372" Type="http://schemas.openxmlformats.org/officeDocument/2006/relationships/image" Target="../media/image664.png"/><Relationship Id="rId677" Type="http://schemas.openxmlformats.org/officeDocument/2006/relationships/image" Target="../media/image816.png"/><Relationship Id="rId800" Type="http://schemas.openxmlformats.org/officeDocument/2006/relationships/customXml" Target="../ink/ink617.xml"/><Relationship Id="rId1223" Type="http://schemas.openxmlformats.org/officeDocument/2006/relationships/customXml" Target="../ink/ink829.xml"/><Relationship Id="rId232" Type="http://schemas.openxmlformats.org/officeDocument/2006/relationships/image" Target="../media/image594.png"/><Relationship Id="rId884" Type="http://schemas.openxmlformats.org/officeDocument/2006/relationships/customXml" Target="../ink/ink659.xml"/><Relationship Id="rId27" Type="http://schemas.openxmlformats.org/officeDocument/2006/relationships/image" Target="../media/image492.png"/><Relationship Id="rId537" Type="http://schemas.openxmlformats.org/officeDocument/2006/relationships/customXml" Target="../ink/ink485.xml"/><Relationship Id="rId744" Type="http://schemas.openxmlformats.org/officeDocument/2006/relationships/customXml" Target="../ink/ink589.xml"/><Relationship Id="rId951" Type="http://schemas.openxmlformats.org/officeDocument/2006/relationships/customXml" Target="../ink/ink693.xml"/><Relationship Id="rId1167" Type="http://schemas.openxmlformats.org/officeDocument/2006/relationships/customXml" Target="../ink/ink801.xml"/><Relationship Id="rId1374" Type="http://schemas.openxmlformats.org/officeDocument/2006/relationships/image" Target="../media/image1163.png"/><Relationship Id="rId80" Type="http://schemas.openxmlformats.org/officeDocument/2006/relationships/customXml" Target="../ink/ink256.xml"/><Relationship Id="rId176" Type="http://schemas.openxmlformats.org/officeDocument/2006/relationships/image" Target="../media/image566.png"/><Relationship Id="rId383" Type="http://schemas.openxmlformats.org/officeDocument/2006/relationships/customXml" Target="../ink/ink408.xml"/><Relationship Id="rId590" Type="http://schemas.openxmlformats.org/officeDocument/2006/relationships/customXml" Target="../ink/ink512.xml"/><Relationship Id="rId604" Type="http://schemas.openxmlformats.org/officeDocument/2006/relationships/customXml" Target="../ink/ink519.xml"/><Relationship Id="rId811" Type="http://schemas.openxmlformats.org/officeDocument/2006/relationships/image" Target="../media/image883.png"/><Relationship Id="rId1027" Type="http://schemas.openxmlformats.org/officeDocument/2006/relationships/customXml" Target="../ink/ink731.xml"/><Relationship Id="rId1234" Type="http://schemas.openxmlformats.org/officeDocument/2006/relationships/image" Target="../media/image1094.png"/><Relationship Id="rId243" Type="http://schemas.openxmlformats.org/officeDocument/2006/relationships/customXml" Target="../ink/ink338.xml"/><Relationship Id="rId450" Type="http://schemas.openxmlformats.org/officeDocument/2006/relationships/image" Target="../media/image703.png"/><Relationship Id="rId688" Type="http://schemas.openxmlformats.org/officeDocument/2006/relationships/customXml" Target="../ink/ink561.xml"/><Relationship Id="rId895" Type="http://schemas.openxmlformats.org/officeDocument/2006/relationships/image" Target="../media/image925.png"/><Relationship Id="rId909" Type="http://schemas.openxmlformats.org/officeDocument/2006/relationships/image" Target="../media/image932.png"/><Relationship Id="rId1080" Type="http://schemas.openxmlformats.org/officeDocument/2006/relationships/image" Target="../media/image1017.png"/><Relationship Id="rId1301" Type="http://schemas.openxmlformats.org/officeDocument/2006/relationships/customXml" Target="../ink/ink868.xml"/><Relationship Id="rId38" Type="http://schemas.openxmlformats.org/officeDocument/2006/relationships/customXml" Target="../ink/ink235.xml"/><Relationship Id="rId103" Type="http://schemas.openxmlformats.org/officeDocument/2006/relationships/customXml" Target="../ink/ink268.xml"/><Relationship Id="rId310" Type="http://schemas.openxmlformats.org/officeDocument/2006/relationships/image" Target="../media/image633.png"/><Relationship Id="rId548" Type="http://schemas.openxmlformats.org/officeDocument/2006/relationships/image" Target="../media/image752.png"/><Relationship Id="rId755" Type="http://schemas.openxmlformats.org/officeDocument/2006/relationships/image" Target="../media/image855.png"/><Relationship Id="rId962" Type="http://schemas.openxmlformats.org/officeDocument/2006/relationships/image" Target="../media/image958.png"/><Relationship Id="rId1178" Type="http://schemas.openxmlformats.org/officeDocument/2006/relationships/image" Target="../media/image1066.png"/><Relationship Id="rId1385" Type="http://schemas.openxmlformats.org/officeDocument/2006/relationships/customXml" Target="../ink/ink910.xml"/><Relationship Id="rId91" Type="http://schemas.openxmlformats.org/officeDocument/2006/relationships/image" Target="../media/image524.png"/><Relationship Id="rId187" Type="http://schemas.openxmlformats.org/officeDocument/2006/relationships/customXml" Target="../ink/ink310.xml"/><Relationship Id="rId394" Type="http://schemas.openxmlformats.org/officeDocument/2006/relationships/image" Target="../media/image675.png"/><Relationship Id="rId408" Type="http://schemas.openxmlformats.org/officeDocument/2006/relationships/image" Target="../media/image682.png"/><Relationship Id="rId615" Type="http://schemas.openxmlformats.org/officeDocument/2006/relationships/image" Target="../media/image785.png"/><Relationship Id="rId822" Type="http://schemas.openxmlformats.org/officeDocument/2006/relationships/customXml" Target="../ink/ink628.xml"/><Relationship Id="rId1038" Type="http://schemas.openxmlformats.org/officeDocument/2006/relationships/image" Target="../media/image996.png"/><Relationship Id="rId1245" Type="http://schemas.openxmlformats.org/officeDocument/2006/relationships/customXml" Target="../ink/ink840.xml"/><Relationship Id="rId254" Type="http://schemas.openxmlformats.org/officeDocument/2006/relationships/image" Target="../media/image605.png"/><Relationship Id="rId699" Type="http://schemas.openxmlformats.org/officeDocument/2006/relationships/image" Target="../media/image827.png"/><Relationship Id="rId1091" Type="http://schemas.openxmlformats.org/officeDocument/2006/relationships/customXml" Target="../ink/ink763.xml"/><Relationship Id="rId1105" Type="http://schemas.openxmlformats.org/officeDocument/2006/relationships/customXml" Target="../ink/ink770.xml"/><Relationship Id="rId1312" Type="http://schemas.openxmlformats.org/officeDocument/2006/relationships/image" Target="../media/image1132.png"/><Relationship Id="rId49" Type="http://schemas.openxmlformats.org/officeDocument/2006/relationships/image" Target="../media/image503.png"/><Relationship Id="rId114" Type="http://schemas.openxmlformats.org/officeDocument/2006/relationships/image" Target="../media/image535.png"/><Relationship Id="rId461" Type="http://schemas.openxmlformats.org/officeDocument/2006/relationships/customXml" Target="../ink/ink447.xml"/><Relationship Id="rId559" Type="http://schemas.openxmlformats.org/officeDocument/2006/relationships/customXml" Target="../ink/ink496.xml"/><Relationship Id="rId766" Type="http://schemas.openxmlformats.org/officeDocument/2006/relationships/customXml" Target="../ink/ink600.xml"/><Relationship Id="rId1189" Type="http://schemas.openxmlformats.org/officeDocument/2006/relationships/customXml" Target="../ink/ink812.xml"/><Relationship Id="rId1396" Type="http://schemas.openxmlformats.org/officeDocument/2006/relationships/image" Target="../media/image1174.png"/><Relationship Id="rId198" Type="http://schemas.openxmlformats.org/officeDocument/2006/relationships/image" Target="../media/image577.png"/><Relationship Id="rId321" Type="http://schemas.openxmlformats.org/officeDocument/2006/relationships/customXml" Target="../ink/ink377.xml"/><Relationship Id="rId419" Type="http://schemas.openxmlformats.org/officeDocument/2006/relationships/customXml" Target="../ink/ink426.xml"/><Relationship Id="rId626" Type="http://schemas.openxmlformats.org/officeDocument/2006/relationships/customXml" Target="../ink/ink530.xml"/><Relationship Id="rId973" Type="http://schemas.openxmlformats.org/officeDocument/2006/relationships/customXml" Target="../ink/ink704.xml"/><Relationship Id="rId1049" Type="http://schemas.openxmlformats.org/officeDocument/2006/relationships/customXml" Target="../ink/ink742.xml"/><Relationship Id="rId1256" Type="http://schemas.openxmlformats.org/officeDocument/2006/relationships/image" Target="../media/image1105.png"/><Relationship Id="rId833" Type="http://schemas.openxmlformats.org/officeDocument/2006/relationships/image" Target="../media/image894.png"/><Relationship Id="rId1116" Type="http://schemas.openxmlformats.org/officeDocument/2006/relationships/image" Target="../media/image1035.png"/><Relationship Id="rId265" Type="http://schemas.openxmlformats.org/officeDocument/2006/relationships/customXml" Target="../ink/ink349.xml"/><Relationship Id="rId472" Type="http://schemas.openxmlformats.org/officeDocument/2006/relationships/image" Target="../media/image714.png"/><Relationship Id="rId900" Type="http://schemas.openxmlformats.org/officeDocument/2006/relationships/customXml" Target="../ink/ink667.xml"/><Relationship Id="rId1323" Type="http://schemas.openxmlformats.org/officeDocument/2006/relationships/customXml" Target="../ink/ink879.xml"/><Relationship Id="rId125" Type="http://schemas.openxmlformats.org/officeDocument/2006/relationships/customXml" Target="../ink/ink279.xml"/><Relationship Id="rId332" Type="http://schemas.openxmlformats.org/officeDocument/2006/relationships/image" Target="../media/image644.png"/><Relationship Id="rId777" Type="http://schemas.openxmlformats.org/officeDocument/2006/relationships/image" Target="../media/image866.png"/><Relationship Id="rId984" Type="http://schemas.openxmlformats.org/officeDocument/2006/relationships/image" Target="../media/image969.png"/><Relationship Id="rId637" Type="http://schemas.openxmlformats.org/officeDocument/2006/relationships/image" Target="../media/image796.png"/><Relationship Id="rId844" Type="http://schemas.openxmlformats.org/officeDocument/2006/relationships/customXml" Target="../ink/ink639.xml"/><Relationship Id="rId1267" Type="http://schemas.openxmlformats.org/officeDocument/2006/relationships/customXml" Target="../ink/ink851.xml"/><Relationship Id="rId276" Type="http://schemas.openxmlformats.org/officeDocument/2006/relationships/image" Target="../media/image616.png"/><Relationship Id="rId483" Type="http://schemas.openxmlformats.org/officeDocument/2006/relationships/customXml" Target="../ink/ink458.xml"/><Relationship Id="rId690" Type="http://schemas.openxmlformats.org/officeDocument/2006/relationships/customXml" Target="../ink/ink562.xml"/><Relationship Id="rId704" Type="http://schemas.openxmlformats.org/officeDocument/2006/relationships/customXml" Target="../ink/ink569.xml"/><Relationship Id="rId911" Type="http://schemas.openxmlformats.org/officeDocument/2006/relationships/image" Target="../media/image933.png"/><Relationship Id="rId1127" Type="http://schemas.openxmlformats.org/officeDocument/2006/relationships/customXml" Target="../ink/ink781.xml"/><Relationship Id="rId1334" Type="http://schemas.openxmlformats.org/officeDocument/2006/relationships/image" Target="../media/image1143.png"/><Relationship Id="rId40" Type="http://schemas.openxmlformats.org/officeDocument/2006/relationships/customXml" Target="../ink/ink236.xml"/><Relationship Id="rId136" Type="http://schemas.openxmlformats.org/officeDocument/2006/relationships/image" Target="../media/image546.png"/><Relationship Id="rId343" Type="http://schemas.openxmlformats.org/officeDocument/2006/relationships/customXml" Target="../ink/ink388.xml"/><Relationship Id="rId550" Type="http://schemas.openxmlformats.org/officeDocument/2006/relationships/image" Target="../media/image753.png"/><Relationship Id="rId788" Type="http://schemas.openxmlformats.org/officeDocument/2006/relationships/customXml" Target="../ink/ink611.xml"/><Relationship Id="rId995" Type="http://schemas.openxmlformats.org/officeDocument/2006/relationships/customXml" Target="../ink/ink715.xml"/><Relationship Id="rId1180" Type="http://schemas.openxmlformats.org/officeDocument/2006/relationships/image" Target="../media/image1067.png"/><Relationship Id="rId203" Type="http://schemas.openxmlformats.org/officeDocument/2006/relationships/customXml" Target="../ink/ink318.xml"/><Relationship Id="rId648" Type="http://schemas.openxmlformats.org/officeDocument/2006/relationships/customXml" Target="../ink/ink541.xml"/><Relationship Id="rId855" Type="http://schemas.openxmlformats.org/officeDocument/2006/relationships/image" Target="../media/image905.png"/><Relationship Id="rId1040" Type="http://schemas.openxmlformats.org/officeDocument/2006/relationships/image" Target="../media/image997.png"/><Relationship Id="rId1278" Type="http://schemas.openxmlformats.org/officeDocument/2006/relationships/image" Target="../media/image1116.png"/><Relationship Id="rId287" Type="http://schemas.openxmlformats.org/officeDocument/2006/relationships/customXml" Target="../ink/ink360.xml"/><Relationship Id="rId410" Type="http://schemas.openxmlformats.org/officeDocument/2006/relationships/image" Target="../media/image683.png"/><Relationship Id="rId494" Type="http://schemas.openxmlformats.org/officeDocument/2006/relationships/image" Target="../media/image725.png"/><Relationship Id="rId508" Type="http://schemas.openxmlformats.org/officeDocument/2006/relationships/image" Target="../media/image732.png"/><Relationship Id="rId715" Type="http://schemas.openxmlformats.org/officeDocument/2006/relationships/image" Target="../media/image835.png"/><Relationship Id="rId922" Type="http://schemas.openxmlformats.org/officeDocument/2006/relationships/customXml" Target="../ink/ink678.xml"/><Relationship Id="rId1138" Type="http://schemas.openxmlformats.org/officeDocument/2006/relationships/image" Target="../media/image1046.png"/><Relationship Id="rId1345" Type="http://schemas.openxmlformats.org/officeDocument/2006/relationships/customXml" Target="../ink/ink890.xml"/><Relationship Id="rId147" Type="http://schemas.openxmlformats.org/officeDocument/2006/relationships/customXml" Target="../ink/ink290.xml"/><Relationship Id="rId354" Type="http://schemas.openxmlformats.org/officeDocument/2006/relationships/image" Target="../media/image655.png"/><Relationship Id="rId799" Type="http://schemas.openxmlformats.org/officeDocument/2006/relationships/image" Target="../media/image877.png"/><Relationship Id="rId1191" Type="http://schemas.openxmlformats.org/officeDocument/2006/relationships/customXml" Target="../ink/ink813.xml"/><Relationship Id="rId1205" Type="http://schemas.openxmlformats.org/officeDocument/2006/relationships/customXml" Target="../ink/ink820.xml"/><Relationship Id="rId51" Type="http://schemas.openxmlformats.org/officeDocument/2006/relationships/image" Target="../media/image504.png"/><Relationship Id="rId561" Type="http://schemas.openxmlformats.org/officeDocument/2006/relationships/customXml" Target="../ink/ink497.xml"/><Relationship Id="rId659" Type="http://schemas.openxmlformats.org/officeDocument/2006/relationships/image" Target="../media/image807.png"/><Relationship Id="rId866" Type="http://schemas.openxmlformats.org/officeDocument/2006/relationships/customXml" Target="../ink/ink650.xml"/><Relationship Id="rId1289" Type="http://schemas.openxmlformats.org/officeDocument/2006/relationships/customXml" Target="../ink/ink862.xml"/><Relationship Id="rId214" Type="http://schemas.openxmlformats.org/officeDocument/2006/relationships/image" Target="../media/image585.png"/><Relationship Id="rId298" Type="http://schemas.openxmlformats.org/officeDocument/2006/relationships/image" Target="../media/image627.png"/><Relationship Id="rId421" Type="http://schemas.openxmlformats.org/officeDocument/2006/relationships/customXml" Target="../ink/ink427.xml"/><Relationship Id="rId519" Type="http://schemas.openxmlformats.org/officeDocument/2006/relationships/customXml" Target="../ink/ink476.xml"/><Relationship Id="rId1051" Type="http://schemas.openxmlformats.org/officeDocument/2006/relationships/customXml" Target="../ink/ink743.xml"/><Relationship Id="rId1149" Type="http://schemas.openxmlformats.org/officeDocument/2006/relationships/customXml" Target="../ink/ink792.xml"/><Relationship Id="rId1356" Type="http://schemas.openxmlformats.org/officeDocument/2006/relationships/image" Target="../media/image1154.png"/><Relationship Id="rId158" Type="http://schemas.openxmlformats.org/officeDocument/2006/relationships/image" Target="../media/image557.png"/><Relationship Id="rId726" Type="http://schemas.openxmlformats.org/officeDocument/2006/relationships/customXml" Target="../ink/ink580.xml"/><Relationship Id="rId933" Type="http://schemas.openxmlformats.org/officeDocument/2006/relationships/image" Target="../media/image944.png"/><Relationship Id="rId1009" Type="http://schemas.openxmlformats.org/officeDocument/2006/relationships/customXml" Target="../ink/ink722.xml"/><Relationship Id="rId62" Type="http://schemas.openxmlformats.org/officeDocument/2006/relationships/customXml" Target="../ink/ink247.xml"/><Relationship Id="rId365" Type="http://schemas.openxmlformats.org/officeDocument/2006/relationships/customXml" Target="../ink/ink399.xml"/><Relationship Id="rId572" Type="http://schemas.openxmlformats.org/officeDocument/2006/relationships/image" Target="../media/image764.png"/><Relationship Id="rId1216" Type="http://schemas.openxmlformats.org/officeDocument/2006/relationships/image" Target="../media/image1085.png"/><Relationship Id="rId225" Type="http://schemas.openxmlformats.org/officeDocument/2006/relationships/customXml" Target="../ink/ink329.xml"/><Relationship Id="rId432" Type="http://schemas.openxmlformats.org/officeDocument/2006/relationships/image" Target="../media/image694.png"/><Relationship Id="rId877" Type="http://schemas.openxmlformats.org/officeDocument/2006/relationships/image" Target="../media/image916.png"/><Relationship Id="rId1062" Type="http://schemas.openxmlformats.org/officeDocument/2006/relationships/image" Target="../media/image1008.png"/><Relationship Id="rId737" Type="http://schemas.openxmlformats.org/officeDocument/2006/relationships/image" Target="../media/image846.png"/><Relationship Id="rId944" Type="http://schemas.openxmlformats.org/officeDocument/2006/relationships/image" Target="../media/image949.png"/><Relationship Id="rId1367" Type="http://schemas.openxmlformats.org/officeDocument/2006/relationships/customXml" Target="../ink/ink901.xml"/><Relationship Id="rId73" Type="http://schemas.openxmlformats.org/officeDocument/2006/relationships/image" Target="../media/image515.png"/><Relationship Id="rId169" Type="http://schemas.openxmlformats.org/officeDocument/2006/relationships/customXml" Target="../ink/ink301.xml"/><Relationship Id="rId376" Type="http://schemas.openxmlformats.org/officeDocument/2006/relationships/image" Target="../media/image666.png"/><Relationship Id="rId583" Type="http://schemas.openxmlformats.org/officeDocument/2006/relationships/customXml" Target="../ink/ink508.xml"/><Relationship Id="rId790" Type="http://schemas.openxmlformats.org/officeDocument/2006/relationships/customXml" Target="../ink/ink612.xml"/><Relationship Id="rId804" Type="http://schemas.openxmlformats.org/officeDocument/2006/relationships/customXml" Target="../ink/ink619.xml"/><Relationship Id="rId1227" Type="http://schemas.openxmlformats.org/officeDocument/2006/relationships/customXml" Target="../ink/ink831.xml"/><Relationship Id="rId4" Type="http://schemas.openxmlformats.org/officeDocument/2006/relationships/package" Target="../embeddings/Microsoft_Excel_Worksheet.xlsx"/><Relationship Id="rId236" Type="http://schemas.openxmlformats.org/officeDocument/2006/relationships/image" Target="../media/image596.png"/><Relationship Id="rId443" Type="http://schemas.openxmlformats.org/officeDocument/2006/relationships/customXml" Target="../ink/ink438.xml"/><Relationship Id="rId650" Type="http://schemas.openxmlformats.org/officeDocument/2006/relationships/customXml" Target="../ink/ink542.xml"/><Relationship Id="rId888" Type="http://schemas.openxmlformats.org/officeDocument/2006/relationships/customXml" Target="../ink/ink661.xml"/><Relationship Id="rId1073" Type="http://schemas.openxmlformats.org/officeDocument/2006/relationships/customXml" Target="../ink/ink754.xml"/><Relationship Id="rId1280" Type="http://schemas.openxmlformats.org/officeDocument/2006/relationships/image" Target="../media/image1117.png"/><Relationship Id="rId303" Type="http://schemas.openxmlformats.org/officeDocument/2006/relationships/customXml" Target="../ink/ink368.xml"/><Relationship Id="rId748" Type="http://schemas.openxmlformats.org/officeDocument/2006/relationships/customXml" Target="../ink/ink591.xml"/><Relationship Id="rId955" Type="http://schemas.openxmlformats.org/officeDocument/2006/relationships/customXml" Target="../ink/ink695.xml"/><Relationship Id="rId1140" Type="http://schemas.openxmlformats.org/officeDocument/2006/relationships/image" Target="../media/image1047.png"/><Relationship Id="rId1378" Type="http://schemas.openxmlformats.org/officeDocument/2006/relationships/image" Target="../media/image1165.png"/><Relationship Id="rId84" Type="http://schemas.openxmlformats.org/officeDocument/2006/relationships/customXml" Target="../ink/ink258.xml"/><Relationship Id="rId387" Type="http://schemas.openxmlformats.org/officeDocument/2006/relationships/customXml" Target="../ink/ink410.xml"/><Relationship Id="rId510" Type="http://schemas.openxmlformats.org/officeDocument/2006/relationships/image" Target="../media/image733.png"/><Relationship Id="rId594" Type="http://schemas.openxmlformats.org/officeDocument/2006/relationships/customXml" Target="../ink/ink514.xml"/><Relationship Id="rId608" Type="http://schemas.openxmlformats.org/officeDocument/2006/relationships/customXml" Target="../ink/ink521.xml"/><Relationship Id="rId815" Type="http://schemas.openxmlformats.org/officeDocument/2006/relationships/image" Target="../media/image885.png"/><Relationship Id="rId1238" Type="http://schemas.openxmlformats.org/officeDocument/2006/relationships/image" Target="../media/image1096.png"/><Relationship Id="rId247" Type="http://schemas.openxmlformats.org/officeDocument/2006/relationships/customXml" Target="../ink/ink340.xml"/><Relationship Id="rId899" Type="http://schemas.openxmlformats.org/officeDocument/2006/relationships/image" Target="../media/image927.png"/><Relationship Id="rId1000" Type="http://schemas.openxmlformats.org/officeDocument/2006/relationships/image" Target="../media/image977.png"/><Relationship Id="rId1084" Type="http://schemas.openxmlformats.org/officeDocument/2006/relationships/image" Target="../media/image1019.png"/><Relationship Id="rId1305" Type="http://schemas.openxmlformats.org/officeDocument/2006/relationships/customXml" Target="../ink/ink870.xml"/><Relationship Id="rId107" Type="http://schemas.openxmlformats.org/officeDocument/2006/relationships/customXml" Target="../ink/ink270.xml"/><Relationship Id="rId454" Type="http://schemas.openxmlformats.org/officeDocument/2006/relationships/image" Target="../media/image705.png"/><Relationship Id="rId661" Type="http://schemas.openxmlformats.org/officeDocument/2006/relationships/image" Target="../media/image808.png"/><Relationship Id="rId759" Type="http://schemas.openxmlformats.org/officeDocument/2006/relationships/image" Target="../media/image857.png"/><Relationship Id="rId966" Type="http://schemas.openxmlformats.org/officeDocument/2006/relationships/image" Target="../media/image960.png"/><Relationship Id="rId1291" Type="http://schemas.openxmlformats.org/officeDocument/2006/relationships/customXml" Target="../ink/ink863.xml"/><Relationship Id="rId1389" Type="http://schemas.openxmlformats.org/officeDocument/2006/relationships/customXml" Target="../ink/ink912.xml"/><Relationship Id="rId11" Type="http://schemas.openxmlformats.org/officeDocument/2006/relationships/image" Target="../media/image485.png"/><Relationship Id="rId314" Type="http://schemas.openxmlformats.org/officeDocument/2006/relationships/image" Target="../media/image635.png"/><Relationship Id="rId398" Type="http://schemas.openxmlformats.org/officeDocument/2006/relationships/image" Target="../media/image677.png"/><Relationship Id="rId521" Type="http://schemas.openxmlformats.org/officeDocument/2006/relationships/customXml" Target="../ink/ink477.xml"/><Relationship Id="rId619" Type="http://schemas.openxmlformats.org/officeDocument/2006/relationships/image" Target="../media/image787.png"/><Relationship Id="rId1151" Type="http://schemas.openxmlformats.org/officeDocument/2006/relationships/customXml" Target="../ink/ink793.xml"/><Relationship Id="rId1249" Type="http://schemas.openxmlformats.org/officeDocument/2006/relationships/customXml" Target="../ink/ink842.xml"/><Relationship Id="rId95" Type="http://schemas.openxmlformats.org/officeDocument/2006/relationships/image" Target="../media/image526.png"/><Relationship Id="rId160" Type="http://schemas.openxmlformats.org/officeDocument/2006/relationships/image" Target="../media/image558.png"/><Relationship Id="rId826" Type="http://schemas.openxmlformats.org/officeDocument/2006/relationships/customXml" Target="../ink/ink630.xml"/><Relationship Id="rId1011" Type="http://schemas.openxmlformats.org/officeDocument/2006/relationships/customXml" Target="../ink/ink723.xml"/><Relationship Id="rId1109" Type="http://schemas.openxmlformats.org/officeDocument/2006/relationships/customXml" Target="../ink/ink772.xml"/><Relationship Id="rId258" Type="http://schemas.openxmlformats.org/officeDocument/2006/relationships/image" Target="../media/image607.png"/><Relationship Id="rId465" Type="http://schemas.openxmlformats.org/officeDocument/2006/relationships/customXml" Target="../ink/ink449.xml"/><Relationship Id="rId672" Type="http://schemas.openxmlformats.org/officeDocument/2006/relationships/customXml" Target="../ink/ink553.xml"/><Relationship Id="rId1095" Type="http://schemas.openxmlformats.org/officeDocument/2006/relationships/customXml" Target="../ink/ink765.xml"/><Relationship Id="rId1316" Type="http://schemas.openxmlformats.org/officeDocument/2006/relationships/image" Target="../media/image1134.png"/><Relationship Id="rId22" Type="http://schemas.openxmlformats.org/officeDocument/2006/relationships/customXml" Target="../ink/ink227.xml"/><Relationship Id="rId118" Type="http://schemas.openxmlformats.org/officeDocument/2006/relationships/image" Target="../media/image537.png"/><Relationship Id="rId325" Type="http://schemas.openxmlformats.org/officeDocument/2006/relationships/customXml" Target="../ink/ink379.xml"/><Relationship Id="rId532" Type="http://schemas.openxmlformats.org/officeDocument/2006/relationships/image" Target="../media/image744.png"/><Relationship Id="rId977" Type="http://schemas.openxmlformats.org/officeDocument/2006/relationships/customXml" Target="../ink/ink706.xml"/><Relationship Id="rId1162" Type="http://schemas.openxmlformats.org/officeDocument/2006/relationships/image" Target="../media/image1058.png"/><Relationship Id="rId171" Type="http://schemas.openxmlformats.org/officeDocument/2006/relationships/customXml" Target="../ink/ink302.xml"/><Relationship Id="rId837" Type="http://schemas.openxmlformats.org/officeDocument/2006/relationships/image" Target="../media/image896.png"/><Relationship Id="rId1022" Type="http://schemas.openxmlformats.org/officeDocument/2006/relationships/image" Target="../media/image988.png"/><Relationship Id="rId269" Type="http://schemas.openxmlformats.org/officeDocument/2006/relationships/customXml" Target="../ink/ink351.xml"/><Relationship Id="rId476" Type="http://schemas.openxmlformats.org/officeDocument/2006/relationships/image" Target="../media/image716.png"/><Relationship Id="rId683" Type="http://schemas.openxmlformats.org/officeDocument/2006/relationships/image" Target="../media/image819.png"/><Relationship Id="rId890" Type="http://schemas.openxmlformats.org/officeDocument/2006/relationships/customXml" Target="../ink/ink662.xml"/><Relationship Id="rId904" Type="http://schemas.openxmlformats.org/officeDocument/2006/relationships/customXml" Target="../ink/ink669.xml"/><Relationship Id="rId1327" Type="http://schemas.openxmlformats.org/officeDocument/2006/relationships/customXml" Target="../ink/ink881.xml"/><Relationship Id="rId33" Type="http://schemas.openxmlformats.org/officeDocument/2006/relationships/image" Target="../media/image495.png"/><Relationship Id="rId129" Type="http://schemas.openxmlformats.org/officeDocument/2006/relationships/customXml" Target="../ink/ink281.xml"/><Relationship Id="rId336" Type="http://schemas.openxmlformats.org/officeDocument/2006/relationships/image" Target="../media/image646.png"/><Relationship Id="rId543" Type="http://schemas.openxmlformats.org/officeDocument/2006/relationships/customXml" Target="../ink/ink488.xml"/><Relationship Id="rId988" Type="http://schemas.openxmlformats.org/officeDocument/2006/relationships/image" Target="../media/image971.png"/><Relationship Id="rId1173" Type="http://schemas.openxmlformats.org/officeDocument/2006/relationships/customXml" Target="../ink/ink804.xml"/><Relationship Id="rId1380" Type="http://schemas.openxmlformats.org/officeDocument/2006/relationships/image" Target="../media/image1166.png"/><Relationship Id="rId182" Type="http://schemas.openxmlformats.org/officeDocument/2006/relationships/image" Target="../media/image569.png"/><Relationship Id="rId403" Type="http://schemas.openxmlformats.org/officeDocument/2006/relationships/customXml" Target="../ink/ink418.xml"/><Relationship Id="rId750" Type="http://schemas.openxmlformats.org/officeDocument/2006/relationships/customXml" Target="../ink/ink592.xml"/><Relationship Id="rId848" Type="http://schemas.openxmlformats.org/officeDocument/2006/relationships/customXml" Target="../ink/ink641.xml"/><Relationship Id="rId1033" Type="http://schemas.openxmlformats.org/officeDocument/2006/relationships/customXml" Target="../ink/ink734.xml"/><Relationship Id="rId487" Type="http://schemas.openxmlformats.org/officeDocument/2006/relationships/customXml" Target="../ink/ink460.xml"/><Relationship Id="rId610" Type="http://schemas.openxmlformats.org/officeDocument/2006/relationships/customXml" Target="../ink/ink522.xml"/><Relationship Id="rId694" Type="http://schemas.openxmlformats.org/officeDocument/2006/relationships/customXml" Target="../ink/ink564.xml"/><Relationship Id="rId708" Type="http://schemas.openxmlformats.org/officeDocument/2006/relationships/customXml" Target="../ink/ink571.xml"/><Relationship Id="rId915" Type="http://schemas.openxmlformats.org/officeDocument/2006/relationships/image" Target="../media/image935.png"/><Relationship Id="rId1240" Type="http://schemas.openxmlformats.org/officeDocument/2006/relationships/image" Target="../media/image1097.png"/><Relationship Id="rId1338" Type="http://schemas.openxmlformats.org/officeDocument/2006/relationships/image" Target="../media/image1145.png"/><Relationship Id="rId347" Type="http://schemas.openxmlformats.org/officeDocument/2006/relationships/customXml" Target="../ink/ink390.xml"/><Relationship Id="rId999" Type="http://schemas.openxmlformats.org/officeDocument/2006/relationships/customXml" Target="../ink/ink717.xml"/><Relationship Id="rId1100" Type="http://schemas.openxmlformats.org/officeDocument/2006/relationships/image" Target="../media/image1027.png"/><Relationship Id="rId1184" Type="http://schemas.openxmlformats.org/officeDocument/2006/relationships/image" Target="../media/image1069.png"/><Relationship Id="rId44" Type="http://schemas.openxmlformats.org/officeDocument/2006/relationships/customXml" Target="../ink/ink238.xml"/><Relationship Id="rId554" Type="http://schemas.openxmlformats.org/officeDocument/2006/relationships/image" Target="../media/image755.png"/><Relationship Id="rId761" Type="http://schemas.openxmlformats.org/officeDocument/2006/relationships/image" Target="../media/image858.png"/><Relationship Id="rId859" Type="http://schemas.openxmlformats.org/officeDocument/2006/relationships/image" Target="../media/image907.png"/><Relationship Id="rId1391" Type="http://schemas.openxmlformats.org/officeDocument/2006/relationships/customXml" Target="../ink/ink913.xml"/><Relationship Id="rId193" Type="http://schemas.openxmlformats.org/officeDocument/2006/relationships/customXml" Target="../ink/ink313.xml"/><Relationship Id="rId207" Type="http://schemas.openxmlformats.org/officeDocument/2006/relationships/customXml" Target="../ink/ink320.xml"/><Relationship Id="rId414" Type="http://schemas.openxmlformats.org/officeDocument/2006/relationships/image" Target="../media/image685.png"/><Relationship Id="rId498" Type="http://schemas.openxmlformats.org/officeDocument/2006/relationships/image" Target="../media/image727.png"/><Relationship Id="rId621" Type="http://schemas.openxmlformats.org/officeDocument/2006/relationships/image" Target="../media/image788.png"/><Relationship Id="rId1044" Type="http://schemas.openxmlformats.org/officeDocument/2006/relationships/image" Target="../media/image999.png"/><Relationship Id="rId1251" Type="http://schemas.openxmlformats.org/officeDocument/2006/relationships/customXml" Target="../ink/ink843.xml"/><Relationship Id="rId1349" Type="http://schemas.openxmlformats.org/officeDocument/2006/relationships/customXml" Target="../ink/ink892.xml"/><Relationship Id="rId260" Type="http://schemas.openxmlformats.org/officeDocument/2006/relationships/image" Target="../media/image608.png"/><Relationship Id="rId719" Type="http://schemas.openxmlformats.org/officeDocument/2006/relationships/image" Target="../media/image837.png"/><Relationship Id="rId926" Type="http://schemas.openxmlformats.org/officeDocument/2006/relationships/customXml" Target="../ink/ink680.xml"/><Relationship Id="rId1111" Type="http://schemas.openxmlformats.org/officeDocument/2006/relationships/customXml" Target="../ink/ink773.xml"/><Relationship Id="rId55" Type="http://schemas.openxmlformats.org/officeDocument/2006/relationships/image" Target="../media/image506.png"/><Relationship Id="rId120" Type="http://schemas.openxmlformats.org/officeDocument/2006/relationships/image" Target="../media/image538.png"/><Relationship Id="rId358" Type="http://schemas.openxmlformats.org/officeDocument/2006/relationships/image" Target="../media/image657.png"/><Relationship Id="rId565" Type="http://schemas.openxmlformats.org/officeDocument/2006/relationships/customXml" Target="../ink/ink499.xml"/><Relationship Id="rId772" Type="http://schemas.openxmlformats.org/officeDocument/2006/relationships/customXml" Target="../ink/ink603.xml"/><Relationship Id="rId1195" Type="http://schemas.openxmlformats.org/officeDocument/2006/relationships/customXml" Target="../ink/ink815.xml"/><Relationship Id="rId1209" Type="http://schemas.openxmlformats.org/officeDocument/2006/relationships/customXml" Target="../ink/ink822.xml"/><Relationship Id="rId218" Type="http://schemas.openxmlformats.org/officeDocument/2006/relationships/image" Target="../media/image587.png"/><Relationship Id="rId425" Type="http://schemas.openxmlformats.org/officeDocument/2006/relationships/customXml" Target="../ink/ink429.xml"/><Relationship Id="rId632" Type="http://schemas.openxmlformats.org/officeDocument/2006/relationships/customXml" Target="../ink/ink533.xml"/><Relationship Id="rId1055" Type="http://schemas.openxmlformats.org/officeDocument/2006/relationships/customXml" Target="../ink/ink745.xml"/><Relationship Id="rId1262" Type="http://schemas.openxmlformats.org/officeDocument/2006/relationships/image" Target="../media/image1108.png"/><Relationship Id="rId271" Type="http://schemas.openxmlformats.org/officeDocument/2006/relationships/customXml" Target="../ink/ink352.xml"/><Relationship Id="rId937" Type="http://schemas.openxmlformats.org/officeDocument/2006/relationships/customXml" Target="../ink/ink686.xml"/><Relationship Id="rId1122" Type="http://schemas.openxmlformats.org/officeDocument/2006/relationships/image" Target="../media/image1038.png"/><Relationship Id="rId66" Type="http://schemas.openxmlformats.org/officeDocument/2006/relationships/customXml" Target="../ink/ink249.xml"/><Relationship Id="rId131" Type="http://schemas.openxmlformats.org/officeDocument/2006/relationships/customXml" Target="../ink/ink282.xml"/><Relationship Id="rId369" Type="http://schemas.openxmlformats.org/officeDocument/2006/relationships/customXml" Target="../ink/ink401.xml"/><Relationship Id="rId576" Type="http://schemas.openxmlformats.org/officeDocument/2006/relationships/image" Target="../media/image766.png"/><Relationship Id="rId783" Type="http://schemas.openxmlformats.org/officeDocument/2006/relationships/image" Target="../media/image869.png"/><Relationship Id="rId990" Type="http://schemas.openxmlformats.org/officeDocument/2006/relationships/image" Target="../media/image972.png"/><Relationship Id="rId229" Type="http://schemas.openxmlformats.org/officeDocument/2006/relationships/customXml" Target="../ink/ink331.xml"/><Relationship Id="rId436" Type="http://schemas.openxmlformats.org/officeDocument/2006/relationships/image" Target="../media/image696.png"/><Relationship Id="rId643" Type="http://schemas.openxmlformats.org/officeDocument/2006/relationships/image" Target="../media/image799.png"/><Relationship Id="rId1066" Type="http://schemas.openxmlformats.org/officeDocument/2006/relationships/image" Target="../media/image1010.png"/><Relationship Id="rId1273" Type="http://schemas.openxmlformats.org/officeDocument/2006/relationships/customXml" Target="../ink/ink854.xml"/><Relationship Id="rId850" Type="http://schemas.openxmlformats.org/officeDocument/2006/relationships/customXml" Target="../ink/ink642.xml"/><Relationship Id="rId948" Type="http://schemas.openxmlformats.org/officeDocument/2006/relationships/image" Target="../media/image951.png"/><Relationship Id="rId1133" Type="http://schemas.openxmlformats.org/officeDocument/2006/relationships/customXml" Target="../ink/ink784.xml"/><Relationship Id="rId77" Type="http://schemas.openxmlformats.org/officeDocument/2006/relationships/image" Target="../media/image517.png"/><Relationship Id="rId282" Type="http://schemas.openxmlformats.org/officeDocument/2006/relationships/image" Target="../media/image619.png"/><Relationship Id="rId503" Type="http://schemas.openxmlformats.org/officeDocument/2006/relationships/customXml" Target="../ink/ink468.xml"/><Relationship Id="rId587" Type="http://schemas.openxmlformats.org/officeDocument/2006/relationships/image" Target="../media/image771.png"/><Relationship Id="rId710" Type="http://schemas.openxmlformats.org/officeDocument/2006/relationships/customXml" Target="../ink/ink572.xml"/><Relationship Id="rId808" Type="http://schemas.openxmlformats.org/officeDocument/2006/relationships/customXml" Target="../ink/ink621.xml"/><Relationship Id="rId1340" Type="http://schemas.openxmlformats.org/officeDocument/2006/relationships/image" Target="../media/image1146.png"/><Relationship Id="rId8" Type="http://schemas.openxmlformats.org/officeDocument/2006/relationships/customXml" Target="../ink/ink220.xml"/><Relationship Id="rId142" Type="http://schemas.openxmlformats.org/officeDocument/2006/relationships/image" Target="../media/image549.png"/><Relationship Id="rId447" Type="http://schemas.openxmlformats.org/officeDocument/2006/relationships/customXml" Target="../ink/ink440.xml"/><Relationship Id="rId794" Type="http://schemas.openxmlformats.org/officeDocument/2006/relationships/customXml" Target="../ink/ink614.xml"/><Relationship Id="rId1077" Type="http://schemas.openxmlformats.org/officeDocument/2006/relationships/customXml" Target="../ink/ink756.xml"/><Relationship Id="rId1200" Type="http://schemas.openxmlformats.org/officeDocument/2006/relationships/image" Target="../media/image1077.png"/><Relationship Id="rId654" Type="http://schemas.openxmlformats.org/officeDocument/2006/relationships/customXml" Target="../ink/ink544.xml"/><Relationship Id="rId861" Type="http://schemas.openxmlformats.org/officeDocument/2006/relationships/image" Target="../media/image908.png"/><Relationship Id="rId959" Type="http://schemas.openxmlformats.org/officeDocument/2006/relationships/customXml" Target="../ink/ink697.xml"/><Relationship Id="rId1284" Type="http://schemas.openxmlformats.org/officeDocument/2006/relationships/image" Target="../media/image1119.png"/><Relationship Id="rId293" Type="http://schemas.openxmlformats.org/officeDocument/2006/relationships/customXml" Target="../ink/ink363.xml"/><Relationship Id="rId307" Type="http://schemas.openxmlformats.org/officeDocument/2006/relationships/customXml" Target="../ink/ink370.xml"/><Relationship Id="rId514" Type="http://schemas.openxmlformats.org/officeDocument/2006/relationships/image" Target="../media/image735.png"/><Relationship Id="rId721" Type="http://schemas.openxmlformats.org/officeDocument/2006/relationships/image" Target="../media/image838.png"/><Relationship Id="rId1144" Type="http://schemas.openxmlformats.org/officeDocument/2006/relationships/image" Target="../media/image1049.png"/><Relationship Id="rId1351" Type="http://schemas.openxmlformats.org/officeDocument/2006/relationships/customXml" Target="../ink/ink893.xml"/><Relationship Id="rId88" Type="http://schemas.openxmlformats.org/officeDocument/2006/relationships/customXml" Target="../ink/ink260.xml"/><Relationship Id="rId153" Type="http://schemas.openxmlformats.org/officeDocument/2006/relationships/customXml" Target="../ink/ink293.xml"/><Relationship Id="rId360" Type="http://schemas.openxmlformats.org/officeDocument/2006/relationships/image" Target="../media/image658.png"/><Relationship Id="rId598" Type="http://schemas.openxmlformats.org/officeDocument/2006/relationships/customXml" Target="../ink/ink516.xml"/><Relationship Id="rId819" Type="http://schemas.openxmlformats.org/officeDocument/2006/relationships/image" Target="../media/image887.png"/><Relationship Id="rId1004" Type="http://schemas.openxmlformats.org/officeDocument/2006/relationships/image" Target="../media/image979.png"/><Relationship Id="rId1211" Type="http://schemas.openxmlformats.org/officeDocument/2006/relationships/customXml" Target="../ink/ink823.xml"/><Relationship Id="rId220" Type="http://schemas.openxmlformats.org/officeDocument/2006/relationships/image" Target="../media/image588.png"/><Relationship Id="rId458" Type="http://schemas.openxmlformats.org/officeDocument/2006/relationships/image" Target="../media/image707.png"/><Relationship Id="rId665" Type="http://schemas.openxmlformats.org/officeDocument/2006/relationships/image" Target="../media/image810.png"/><Relationship Id="rId872" Type="http://schemas.openxmlformats.org/officeDocument/2006/relationships/customXml" Target="../ink/ink653.xml"/><Relationship Id="rId1088" Type="http://schemas.openxmlformats.org/officeDocument/2006/relationships/image" Target="../media/image1021.png"/><Relationship Id="rId1295" Type="http://schemas.openxmlformats.org/officeDocument/2006/relationships/customXml" Target="../ink/ink865.xml"/><Relationship Id="rId1309" Type="http://schemas.openxmlformats.org/officeDocument/2006/relationships/customXml" Target="../ink/ink872.xml"/><Relationship Id="rId15" Type="http://schemas.openxmlformats.org/officeDocument/2006/relationships/image" Target="../media/image487.png"/><Relationship Id="rId318" Type="http://schemas.openxmlformats.org/officeDocument/2006/relationships/image" Target="../media/image637.png"/><Relationship Id="rId525" Type="http://schemas.openxmlformats.org/officeDocument/2006/relationships/customXml" Target="../ink/ink479.xml"/><Relationship Id="rId732" Type="http://schemas.openxmlformats.org/officeDocument/2006/relationships/customXml" Target="../ink/ink583.xml"/><Relationship Id="rId1155" Type="http://schemas.openxmlformats.org/officeDocument/2006/relationships/customXml" Target="../ink/ink795.xml"/><Relationship Id="rId1362" Type="http://schemas.openxmlformats.org/officeDocument/2006/relationships/image" Target="../media/image1157.png"/><Relationship Id="rId99" Type="http://schemas.openxmlformats.org/officeDocument/2006/relationships/image" Target="../media/image528.png"/><Relationship Id="rId164" Type="http://schemas.openxmlformats.org/officeDocument/2006/relationships/image" Target="../media/image560.png"/><Relationship Id="rId371" Type="http://schemas.openxmlformats.org/officeDocument/2006/relationships/customXml" Target="../ink/ink402.xml"/><Relationship Id="rId1015" Type="http://schemas.openxmlformats.org/officeDocument/2006/relationships/customXml" Target="../ink/ink725.xml"/><Relationship Id="rId1222" Type="http://schemas.openxmlformats.org/officeDocument/2006/relationships/image" Target="../media/image1088.png"/><Relationship Id="rId469" Type="http://schemas.openxmlformats.org/officeDocument/2006/relationships/customXml" Target="../ink/ink451.xml"/><Relationship Id="rId676" Type="http://schemas.openxmlformats.org/officeDocument/2006/relationships/customXml" Target="../ink/ink555.xml"/><Relationship Id="rId883" Type="http://schemas.openxmlformats.org/officeDocument/2006/relationships/image" Target="../media/image919.png"/><Relationship Id="rId1099" Type="http://schemas.openxmlformats.org/officeDocument/2006/relationships/customXml" Target="../ink/ink767.xml"/><Relationship Id="rId26" Type="http://schemas.openxmlformats.org/officeDocument/2006/relationships/customXml" Target="../ink/ink229.xml"/><Relationship Id="rId231" Type="http://schemas.openxmlformats.org/officeDocument/2006/relationships/customXml" Target="../ink/ink332.xml"/><Relationship Id="rId329" Type="http://schemas.openxmlformats.org/officeDocument/2006/relationships/customXml" Target="../ink/ink381.xml"/><Relationship Id="rId536" Type="http://schemas.openxmlformats.org/officeDocument/2006/relationships/image" Target="../media/image746.png"/><Relationship Id="rId1166" Type="http://schemas.openxmlformats.org/officeDocument/2006/relationships/image" Target="../media/image1060.png"/><Relationship Id="rId1373" Type="http://schemas.openxmlformats.org/officeDocument/2006/relationships/customXml" Target="../ink/ink904.xml"/><Relationship Id="rId175" Type="http://schemas.openxmlformats.org/officeDocument/2006/relationships/customXml" Target="../ink/ink304.xml"/><Relationship Id="rId743" Type="http://schemas.openxmlformats.org/officeDocument/2006/relationships/image" Target="../media/image849.png"/><Relationship Id="rId950" Type="http://schemas.openxmlformats.org/officeDocument/2006/relationships/image" Target="../media/image952.png"/><Relationship Id="rId1026" Type="http://schemas.openxmlformats.org/officeDocument/2006/relationships/image" Target="../media/image990.png"/><Relationship Id="rId382" Type="http://schemas.openxmlformats.org/officeDocument/2006/relationships/image" Target="../media/image669.png"/><Relationship Id="rId603" Type="http://schemas.openxmlformats.org/officeDocument/2006/relationships/image" Target="../media/image779.png"/><Relationship Id="rId687" Type="http://schemas.openxmlformats.org/officeDocument/2006/relationships/image" Target="../media/image821.png"/><Relationship Id="rId810" Type="http://schemas.openxmlformats.org/officeDocument/2006/relationships/customXml" Target="../ink/ink622.xml"/><Relationship Id="rId908" Type="http://schemas.openxmlformats.org/officeDocument/2006/relationships/customXml" Target="../ink/ink671.xml"/><Relationship Id="rId1233" Type="http://schemas.openxmlformats.org/officeDocument/2006/relationships/customXml" Target="../ink/ink834.xml"/><Relationship Id="rId242" Type="http://schemas.openxmlformats.org/officeDocument/2006/relationships/image" Target="../media/image599.png"/><Relationship Id="rId894" Type="http://schemas.openxmlformats.org/officeDocument/2006/relationships/customXml" Target="../ink/ink664.xml"/><Relationship Id="rId1177" Type="http://schemas.openxmlformats.org/officeDocument/2006/relationships/customXml" Target="../ink/ink806.xml"/><Relationship Id="rId1300" Type="http://schemas.openxmlformats.org/officeDocument/2006/relationships/image" Target="../media/image1127.png"/><Relationship Id="rId37" Type="http://schemas.openxmlformats.org/officeDocument/2006/relationships/image" Target="../media/image497.png"/><Relationship Id="rId102" Type="http://schemas.openxmlformats.org/officeDocument/2006/relationships/customXml" Target="../ink/ink267.xml"/><Relationship Id="rId547" Type="http://schemas.openxmlformats.org/officeDocument/2006/relationships/customXml" Target="../ink/ink490.xml"/><Relationship Id="rId754" Type="http://schemas.openxmlformats.org/officeDocument/2006/relationships/customXml" Target="../ink/ink594.xml"/><Relationship Id="rId961" Type="http://schemas.openxmlformats.org/officeDocument/2006/relationships/customXml" Target="../ink/ink698.xml"/><Relationship Id="rId1384" Type="http://schemas.openxmlformats.org/officeDocument/2006/relationships/image" Target="../media/image1168.png"/><Relationship Id="rId90" Type="http://schemas.openxmlformats.org/officeDocument/2006/relationships/customXml" Target="../ink/ink261.xml"/><Relationship Id="rId186" Type="http://schemas.openxmlformats.org/officeDocument/2006/relationships/image" Target="../media/image571.png"/><Relationship Id="rId393" Type="http://schemas.openxmlformats.org/officeDocument/2006/relationships/customXml" Target="../ink/ink413.xml"/><Relationship Id="rId407" Type="http://schemas.openxmlformats.org/officeDocument/2006/relationships/customXml" Target="../ink/ink420.xml"/><Relationship Id="rId614" Type="http://schemas.openxmlformats.org/officeDocument/2006/relationships/customXml" Target="../ink/ink524.xml"/><Relationship Id="rId821" Type="http://schemas.openxmlformats.org/officeDocument/2006/relationships/image" Target="../media/image888.png"/><Relationship Id="rId1037" Type="http://schemas.openxmlformats.org/officeDocument/2006/relationships/customXml" Target="../ink/ink736.xml"/><Relationship Id="rId1244" Type="http://schemas.openxmlformats.org/officeDocument/2006/relationships/image" Target="../media/image1099.png"/><Relationship Id="rId253" Type="http://schemas.openxmlformats.org/officeDocument/2006/relationships/customXml" Target="../ink/ink343.xml"/><Relationship Id="rId460" Type="http://schemas.openxmlformats.org/officeDocument/2006/relationships/image" Target="../media/image708.png"/><Relationship Id="rId698" Type="http://schemas.openxmlformats.org/officeDocument/2006/relationships/customXml" Target="../ink/ink566.xml"/><Relationship Id="rId919" Type="http://schemas.openxmlformats.org/officeDocument/2006/relationships/image" Target="../media/image937.png"/><Relationship Id="rId1090" Type="http://schemas.openxmlformats.org/officeDocument/2006/relationships/image" Target="../media/image1022.png"/><Relationship Id="rId1104" Type="http://schemas.openxmlformats.org/officeDocument/2006/relationships/image" Target="../media/image1029.png"/><Relationship Id="rId1311" Type="http://schemas.openxmlformats.org/officeDocument/2006/relationships/customXml" Target="../ink/ink873.xml"/><Relationship Id="rId48" Type="http://schemas.openxmlformats.org/officeDocument/2006/relationships/customXml" Target="../ink/ink240.xml"/><Relationship Id="rId113" Type="http://schemas.openxmlformats.org/officeDocument/2006/relationships/customXml" Target="../ink/ink273.xml"/><Relationship Id="rId320" Type="http://schemas.openxmlformats.org/officeDocument/2006/relationships/image" Target="../media/image638.png"/><Relationship Id="rId558" Type="http://schemas.openxmlformats.org/officeDocument/2006/relationships/image" Target="../media/image757.png"/><Relationship Id="rId765" Type="http://schemas.openxmlformats.org/officeDocument/2006/relationships/image" Target="../media/image860.png"/><Relationship Id="rId972" Type="http://schemas.openxmlformats.org/officeDocument/2006/relationships/image" Target="../media/image963.png"/><Relationship Id="rId1188" Type="http://schemas.openxmlformats.org/officeDocument/2006/relationships/image" Target="../media/image1071.png"/><Relationship Id="rId1395" Type="http://schemas.openxmlformats.org/officeDocument/2006/relationships/customXml" Target="../ink/ink915.xml"/><Relationship Id="rId197" Type="http://schemas.openxmlformats.org/officeDocument/2006/relationships/customXml" Target="../ink/ink315.xml"/><Relationship Id="rId418" Type="http://schemas.openxmlformats.org/officeDocument/2006/relationships/image" Target="../media/image687.png"/><Relationship Id="rId625" Type="http://schemas.openxmlformats.org/officeDocument/2006/relationships/image" Target="../media/image790.png"/><Relationship Id="rId832" Type="http://schemas.openxmlformats.org/officeDocument/2006/relationships/customXml" Target="../ink/ink633.xml"/><Relationship Id="rId1048" Type="http://schemas.openxmlformats.org/officeDocument/2006/relationships/image" Target="../media/image1001.png"/><Relationship Id="rId1255" Type="http://schemas.openxmlformats.org/officeDocument/2006/relationships/customXml" Target="../ink/ink845.xml"/><Relationship Id="rId264" Type="http://schemas.openxmlformats.org/officeDocument/2006/relationships/image" Target="../media/image610.png"/><Relationship Id="rId471" Type="http://schemas.openxmlformats.org/officeDocument/2006/relationships/customXml" Target="../ink/ink452.xml"/><Relationship Id="rId1115" Type="http://schemas.openxmlformats.org/officeDocument/2006/relationships/customXml" Target="../ink/ink775.xml"/><Relationship Id="rId1322" Type="http://schemas.openxmlformats.org/officeDocument/2006/relationships/image" Target="../media/image1137.png"/><Relationship Id="rId59" Type="http://schemas.openxmlformats.org/officeDocument/2006/relationships/image" Target="../media/image508.png"/><Relationship Id="rId124" Type="http://schemas.openxmlformats.org/officeDocument/2006/relationships/image" Target="../media/image540.png"/><Relationship Id="rId569" Type="http://schemas.openxmlformats.org/officeDocument/2006/relationships/customXml" Target="../ink/ink501.xml"/><Relationship Id="rId776" Type="http://schemas.openxmlformats.org/officeDocument/2006/relationships/customXml" Target="../ink/ink605.xml"/><Relationship Id="rId983" Type="http://schemas.openxmlformats.org/officeDocument/2006/relationships/customXml" Target="../ink/ink709.xml"/><Relationship Id="rId1199" Type="http://schemas.openxmlformats.org/officeDocument/2006/relationships/customXml" Target="../ink/ink817.xml"/><Relationship Id="rId331" Type="http://schemas.openxmlformats.org/officeDocument/2006/relationships/customXml" Target="../ink/ink382.xml"/><Relationship Id="rId429" Type="http://schemas.openxmlformats.org/officeDocument/2006/relationships/customXml" Target="../ink/ink431.xml"/><Relationship Id="rId636" Type="http://schemas.openxmlformats.org/officeDocument/2006/relationships/customXml" Target="../ink/ink535.xml"/><Relationship Id="rId1059" Type="http://schemas.openxmlformats.org/officeDocument/2006/relationships/customXml" Target="../ink/ink747.xml"/><Relationship Id="rId1266" Type="http://schemas.openxmlformats.org/officeDocument/2006/relationships/image" Target="../media/image1110.png"/><Relationship Id="rId843" Type="http://schemas.openxmlformats.org/officeDocument/2006/relationships/image" Target="../media/image899.png"/><Relationship Id="rId1126" Type="http://schemas.openxmlformats.org/officeDocument/2006/relationships/image" Target="../media/image1040.png"/><Relationship Id="rId275" Type="http://schemas.openxmlformats.org/officeDocument/2006/relationships/customXml" Target="../ink/ink354.xml"/><Relationship Id="rId482" Type="http://schemas.openxmlformats.org/officeDocument/2006/relationships/image" Target="../media/image719.png"/><Relationship Id="rId703" Type="http://schemas.openxmlformats.org/officeDocument/2006/relationships/image" Target="../media/image829.png"/><Relationship Id="rId910" Type="http://schemas.openxmlformats.org/officeDocument/2006/relationships/customXml" Target="../ink/ink672.xml"/><Relationship Id="rId1333" Type="http://schemas.openxmlformats.org/officeDocument/2006/relationships/customXml" Target="../ink/ink884.xml"/><Relationship Id="rId135" Type="http://schemas.openxmlformats.org/officeDocument/2006/relationships/customXml" Target="../ink/ink284.xml"/><Relationship Id="rId342" Type="http://schemas.openxmlformats.org/officeDocument/2006/relationships/image" Target="../media/image649.png"/><Relationship Id="rId787" Type="http://schemas.openxmlformats.org/officeDocument/2006/relationships/image" Target="../media/image871.png"/><Relationship Id="rId994" Type="http://schemas.openxmlformats.org/officeDocument/2006/relationships/image" Target="../media/image974.png"/><Relationship Id="rId1400" Type="http://schemas.openxmlformats.org/officeDocument/2006/relationships/image" Target="../media/image1176.png"/><Relationship Id="rId202" Type="http://schemas.openxmlformats.org/officeDocument/2006/relationships/image" Target="../media/image579.png"/><Relationship Id="rId647" Type="http://schemas.openxmlformats.org/officeDocument/2006/relationships/image" Target="../media/image801.png"/><Relationship Id="rId854" Type="http://schemas.openxmlformats.org/officeDocument/2006/relationships/customXml" Target="../ink/ink644.xml"/><Relationship Id="rId1277" Type="http://schemas.openxmlformats.org/officeDocument/2006/relationships/customXml" Target="../ink/ink856.xml"/><Relationship Id="rId286" Type="http://schemas.openxmlformats.org/officeDocument/2006/relationships/image" Target="../media/image621.png"/><Relationship Id="rId493" Type="http://schemas.openxmlformats.org/officeDocument/2006/relationships/customXml" Target="../ink/ink463.xml"/><Relationship Id="rId507" Type="http://schemas.openxmlformats.org/officeDocument/2006/relationships/customXml" Target="../ink/ink470.xml"/><Relationship Id="rId714" Type="http://schemas.openxmlformats.org/officeDocument/2006/relationships/customXml" Target="../ink/ink574.xml"/><Relationship Id="rId921" Type="http://schemas.openxmlformats.org/officeDocument/2006/relationships/image" Target="../media/image938.png"/><Relationship Id="rId1137" Type="http://schemas.openxmlformats.org/officeDocument/2006/relationships/customXml" Target="../ink/ink786.xml"/><Relationship Id="rId1344" Type="http://schemas.openxmlformats.org/officeDocument/2006/relationships/image" Target="../media/image1148.png"/><Relationship Id="rId50" Type="http://schemas.openxmlformats.org/officeDocument/2006/relationships/customXml" Target="../ink/ink241.xml"/><Relationship Id="rId146" Type="http://schemas.openxmlformats.org/officeDocument/2006/relationships/image" Target="../media/image551.png"/><Relationship Id="rId353" Type="http://schemas.openxmlformats.org/officeDocument/2006/relationships/customXml" Target="../ink/ink393.xml"/><Relationship Id="rId560" Type="http://schemas.openxmlformats.org/officeDocument/2006/relationships/image" Target="../media/image758.png"/><Relationship Id="rId798" Type="http://schemas.openxmlformats.org/officeDocument/2006/relationships/customXml" Target="../ink/ink616.xml"/><Relationship Id="rId1190" Type="http://schemas.openxmlformats.org/officeDocument/2006/relationships/image" Target="../media/image1072.png"/><Relationship Id="rId1204" Type="http://schemas.openxmlformats.org/officeDocument/2006/relationships/image" Target="../media/image1079.png"/><Relationship Id="rId213" Type="http://schemas.openxmlformats.org/officeDocument/2006/relationships/customXml" Target="../ink/ink323.xml"/><Relationship Id="rId420" Type="http://schemas.openxmlformats.org/officeDocument/2006/relationships/image" Target="../media/image688.png"/><Relationship Id="rId658" Type="http://schemas.openxmlformats.org/officeDocument/2006/relationships/customXml" Target="../ink/ink546.xml"/><Relationship Id="rId865" Type="http://schemas.openxmlformats.org/officeDocument/2006/relationships/image" Target="../media/image910.png"/><Relationship Id="rId1050" Type="http://schemas.openxmlformats.org/officeDocument/2006/relationships/image" Target="../media/image1002.png"/><Relationship Id="rId1288" Type="http://schemas.openxmlformats.org/officeDocument/2006/relationships/image" Target="../media/image1121.png"/><Relationship Id="rId297" Type="http://schemas.openxmlformats.org/officeDocument/2006/relationships/customXml" Target="../ink/ink365.xml"/><Relationship Id="rId518" Type="http://schemas.openxmlformats.org/officeDocument/2006/relationships/image" Target="../media/image737.png"/><Relationship Id="rId725" Type="http://schemas.openxmlformats.org/officeDocument/2006/relationships/image" Target="../media/image840.png"/><Relationship Id="rId932" Type="http://schemas.openxmlformats.org/officeDocument/2006/relationships/customXml" Target="../ink/ink683.xml"/><Relationship Id="rId1148" Type="http://schemas.openxmlformats.org/officeDocument/2006/relationships/image" Target="../media/image1051.png"/><Relationship Id="rId1355" Type="http://schemas.openxmlformats.org/officeDocument/2006/relationships/customXml" Target="../ink/ink895.xml"/><Relationship Id="rId157" Type="http://schemas.openxmlformats.org/officeDocument/2006/relationships/customXml" Target="../ink/ink295.xml"/><Relationship Id="rId364" Type="http://schemas.openxmlformats.org/officeDocument/2006/relationships/image" Target="../media/image660.png"/><Relationship Id="rId1008" Type="http://schemas.openxmlformats.org/officeDocument/2006/relationships/image" Target="../media/image981.png"/><Relationship Id="rId1215" Type="http://schemas.openxmlformats.org/officeDocument/2006/relationships/customXml" Target="../ink/ink825.xml"/><Relationship Id="rId61" Type="http://schemas.openxmlformats.org/officeDocument/2006/relationships/image" Target="../media/image509.png"/><Relationship Id="rId571" Type="http://schemas.openxmlformats.org/officeDocument/2006/relationships/customXml" Target="../ink/ink502.xml"/><Relationship Id="rId669" Type="http://schemas.openxmlformats.org/officeDocument/2006/relationships/image" Target="../media/image812.png"/><Relationship Id="rId876" Type="http://schemas.openxmlformats.org/officeDocument/2006/relationships/customXml" Target="../ink/ink655.xml"/><Relationship Id="rId1299" Type="http://schemas.openxmlformats.org/officeDocument/2006/relationships/customXml" Target="../ink/ink867.xml"/><Relationship Id="rId19" Type="http://schemas.openxmlformats.org/officeDocument/2006/relationships/image" Target="../media/image489.png"/><Relationship Id="rId224" Type="http://schemas.openxmlformats.org/officeDocument/2006/relationships/image" Target="../media/image590.png"/><Relationship Id="rId431" Type="http://schemas.openxmlformats.org/officeDocument/2006/relationships/customXml" Target="../ink/ink432.xml"/><Relationship Id="rId529" Type="http://schemas.openxmlformats.org/officeDocument/2006/relationships/customXml" Target="../ink/ink481.xml"/><Relationship Id="rId736" Type="http://schemas.openxmlformats.org/officeDocument/2006/relationships/customXml" Target="../ink/ink585.xml"/><Relationship Id="rId1061" Type="http://schemas.openxmlformats.org/officeDocument/2006/relationships/customXml" Target="../ink/ink748.xml"/><Relationship Id="rId1159" Type="http://schemas.openxmlformats.org/officeDocument/2006/relationships/customXml" Target="../ink/ink797.xml"/><Relationship Id="rId1366" Type="http://schemas.openxmlformats.org/officeDocument/2006/relationships/image" Target="../media/image1159.png"/><Relationship Id="rId168" Type="http://schemas.openxmlformats.org/officeDocument/2006/relationships/image" Target="../media/image562.png"/><Relationship Id="rId943" Type="http://schemas.openxmlformats.org/officeDocument/2006/relationships/customXml" Target="../ink/ink689.xml"/><Relationship Id="rId1019" Type="http://schemas.openxmlformats.org/officeDocument/2006/relationships/customXml" Target="../ink/ink727.xml"/><Relationship Id="rId72" Type="http://schemas.openxmlformats.org/officeDocument/2006/relationships/customXml" Target="../ink/ink252.xml"/><Relationship Id="rId375" Type="http://schemas.openxmlformats.org/officeDocument/2006/relationships/customXml" Target="../ink/ink404.xml"/><Relationship Id="rId582" Type="http://schemas.openxmlformats.org/officeDocument/2006/relationships/image" Target="../media/image769.png"/><Relationship Id="rId803" Type="http://schemas.openxmlformats.org/officeDocument/2006/relationships/image" Target="../media/image879.png"/><Relationship Id="rId1226" Type="http://schemas.openxmlformats.org/officeDocument/2006/relationships/image" Target="../media/image1090.png"/><Relationship Id="rId3" Type="http://schemas.openxmlformats.org/officeDocument/2006/relationships/notesSlide" Target="../notesSlides/notesSlide7.xml"/><Relationship Id="rId235" Type="http://schemas.openxmlformats.org/officeDocument/2006/relationships/customXml" Target="../ink/ink334.xml"/><Relationship Id="rId442" Type="http://schemas.openxmlformats.org/officeDocument/2006/relationships/image" Target="../media/image699.png"/><Relationship Id="rId887" Type="http://schemas.openxmlformats.org/officeDocument/2006/relationships/image" Target="../media/image921.png"/><Relationship Id="rId1072" Type="http://schemas.openxmlformats.org/officeDocument/2006/relationships/image" Target="../media/image1013.png"/><Relationship Id="rId302" Type="http://schemas.openxmlformats.org/officeDocument/2006/relationships/image" Target="../media/image629.png"/><Relationship Id="rId747" Type="http://schemas.openxmlformats.org/officeDocument/2006/relationships/image" Target="../media/image851.png"/><Relationship Id="rId954" Type="http://schemas.openxmlformats.org/officeDocument/2006/relationships/image" Target="../media/image954.png"/><Relationship Id="rId1377" Type="http://schemas.openxmlformats.org/officeDocument/2006/relationships/customXml" Target="../ink/ink906.xml"/><Relationship Id="rId83" Type="http://schemas.openxmlformats.org/officeDocument/2006/relationships/image" Target="../media/image520.png"/><Relationship Id="rId179" Type="http://schemas.openxmlformats.org/officeDocument/2006/relationships/customXml" Target="../ink/ink306.xml"/><Relationship Id="rId386" Type="http://schemas.openxmlformats.org/officeDocument/2006/relationships/image" Target="../media/image671.png"/><Relationship Id="rId593" Type="http://schemas.openxmlformats.org/officeDocument/2006/relationships/image" Target="../media/image774.png"/><Relationship Id="rId607" Type="http://schemas.openxmlformats.org/officeDocument/2006/relationships/image" Target="../media/image781.png"/><Relationship Id="rId814" Type="http://schemas.openxmlformats.org/officeDocument/2006/relationships/customXml" Target="../ink/ink624.xml"/><Relationship Id="rId1237" Type="http://schemas.openxmlformats.org/officeDocument/2006/relationships/customXml" Target="../ink/ink836.xml"/><Relationship Id="rId246" Type="http://schemas.openxmlformats.org/officeDocument/2006/relationships/image" Target="../media/image601.png"/><Relationship Id="rId453" Type="http://schemas.openxmlformats.org/officeDocument/2006/relationships/customXml" Target="../ink/ink443.xml"/><Relationship Id="rId660" Type="http://schemas.openxmlformats.org/officeDocument/2006/relationships/customXml" Target="../ink/ink547.xml"/><Relationship Id="rId898" Type="http://schemas.openxmlformats.org/officeDocument/2006/relationships/customXml" Target="../ink/ink666.xml"/><Relationship Id="rId1083" Type="http://schemas.openxmlformats.org/officeDocument/2006/relationships/customXml" Target="../ink/ink759.xml"/><Relationship Id="rId1290" Type="http://schemas.openxmlformats.org/officeDocument/2006/relationships/image" Target="../media/image1122.png"/><Relationship Id="rId1304" Type="http://schemas.openxmlformats.org/officeDocument/2006/relationships/image" Target="../media/image482.png"/><Relationship Id="rId106" Type="http://schemas.openxmlformats.org/officeDocument/2006/relationships/image" Target="../media/image531.png"/><Relationship Id="rId313" Type="http://schemas.openxmlformats.org/officeDocument/2006/relationships/customXml" Target="../ink/ink373.xml"/><Relationship Id="rId758" Type="http://schemas.openxmlformats.org/officeDocument/2006/relationships/customXml" Target="../ink/ink596.xml"/><Relationship Id="rId965" Type="http://schemas.openxmlformats.org/officeDocument/2006/relationships/customXml" Target="../ink/ink700.xml"/><Relationship Id="rId1150" Type="http://schemas.openxmlformats.org/officeDocument/2006/relationships/image" Target="../media/image1052.png"/><Relationship Id="rId1388" Type="http://schemas.openxmlformats.org/officeDocument/2006/relationships/image" Target="../media/image1170.png"/><Relationship Id="rId10" Type="http://schemas.openxmlformats.org/officeDocument/2006/relationships/customXml" Target="../ink/ink221.xml"/><Relationship Id="rId94" Type="http://schemas.openxmlformats.org/officeDocument/2006/relationships/customXml" Target="../ink/ink263.xml"/><Relationship Id="rId397" Type="http://schemas.openxmlformats.org/officeDocument/2006/relationships/customXml" Target="../ink/ink415.xml"/><Relationship Id="rId520" Type="http://schemas.openxmlformats.org/officeDocument/2006/relationships/image" Target="../media/image738.png"/><Relationship Id="rId618" Type="http://schemas.openxmlformats.org/officeDocument/2006/relationships/customXml" Target="../ink/ink526.xml"/><Relationship Id="rId825" Type="http://schemas.openxmlformats.org/officeDocument/2006/relationships/image" Target="../media/image890.png"/><Relationship Id="rId1248" Type="http://schemas.openxmlformats.org/officeDocument/2006/relationships/image" Target="../media/image1101.png"/><Relationship Id="rId257" Type="http://schemas.openxmlformats.org/officeDocument/2006/relationships/customXml" Target="../ink/ink345.xml"/><Relationship Id="rId464" Type="http://schemas.openxmlformats.org/officeDocument/2006/relationships/image" Target="../media/image710.png"/><Relationship Id="rId1010" Type="http://schemas.openxmlformats.org/officeDocument/2006/relationships/image" Target="../media/image982.png"/><Relationship Id="rId1094" Type="http://schemas.openxmlformats.org/officeDocument/2006/relationships/image" Target="../media/image1024.png"/><Relationship Id="rId1108" Type="http://schemas.openxmlformats.org/officeDocument/2006/relationships/image" Target="../media/image1031.png"/><Relationship Id="rId1315" Type="http://schemas.openxmlformats.org/officeDocument/2006/relationships/customXml" Target="../ink/ink875.xml"/><Relationship Id="rId117" Type="http://schemas.openxmlformats.org/officeDocument/2006/relationships/customXml" Target="../ink/ink275.xml"/><Relationship Id="rId671" Type="http://schemas.openxmlformats.org/officeDocument/2006/relationships/image" Target="../media/image813.png"/><Relationship Id="rId769" Type="http://schemas.openxmlformats.org/officeDocument/2006/relationships/image" Target="../media/image862.png"/><Relationship Id="rId976" Type="http://schemas.openxmlformats.org/officeDocument/2006/relationships/image" Target="../media/image965.png"/><Relationship Id="rId1399" Type="http://schemas.openxmlformats.org/officeDocument/2006/relationships/customXml" Target="../ink/ink917.xml"/><Relationship Id="rId324" Type="http://schemas.openxmlformats.org/officeDocument/2006/relationships/image" Target="../media/image640.png"/><Relationship Id="rId531" Type="http://schemas.openxmlformats.org/officeDocument/2006/relationships/customXml" Target="../ink/ink482.xml"/><Relationship Id="rId629" Type="http://schemas.openxmlformats.org/officeDocument/2006/relationships/image" Target="../media/image792.png"/><Relationship Id="rId1161" Type="http://schemas.openxmlformats.org/officeDocument/2006/relationships/customXml" Target="../ink/ink798.xml"/><Relationship Id="rId1259" Type="http://schemas.openxmlformats.org/officeDocument/2006/relationships/customXml" Target="../ink/ink847.xml"/><Relationship Id="rId836" Type="http://schemas.openxmlformats.org/officeDocument/2006/relationships/customXml" Target="../ink/ink635.xml"/><Relationship Id="rId1021" Type="http://schemas.openxmlformats.org/officeDocument/2006/relationships/customXml" Target="../ink/ink728.xml"/><Relationship Id="rId1119" Type="http://schemas.openxmlformats.org/officeDocument/2006/relationships/customXml" Target="../ink/ink777.xml"/><Relationship Id="rId903" Type="http://schemas.openxmlformats.org/officeDocument/2006/relationships/image" Target="../media/image929.png"/><Relationship Id="rId1326" Type="http://schemas.openxmlformats.org/officeDocument/2006/relationships/image" Target="../media/image1139.png"/><Relationship Id="rId32" Type="http://schemas.openxmlformats.org/officeDocument/2006/relationships/customXml" Target="../ink/ink232.xml"/><Relationship Id="rId181" Type="http://schemas.openxmlformats.org/officeDocument/2006/relationships/customXml" Target="../ink/ink307.xml"/><Relationship Id="rId279" Type="http://schemas.openxmlformats.org/officeDocument/2006/relationships/customXml" Target="../ink/ink356.xml"/><Relationship Id="rId486" Type="http://schemas.openxmlformats.org/officeDocument/2006/relationships/image" Target="../media/image721.png"/><Relationship Id="rId693" Type="http://schemas.openxmlformats.org/officeDocument/2006/relationships/image" Target="../media/image824.png"/><Relationship Id="rId139" Type="http://schemas.openxmlformats.org/officeDocument/2006/relationships/customXml" Target="../ink/ink286.xml"/><Relationship Id="rId346" Type="http://schemas.openxmlformats.org/officeDocument/2006/relationships/image" Target="../media/image651.png"/><Relationship Id="rId553" Type="http://schemas.openxmlformats.org/officeDocument/2006/relationships/customXml" Target="../ink/ink493.xml"/><Relationship Id="rId760" Type="http://schemas.openxmlformats.org/officeDocument/2006/relationships/customXml" Target="../ink/ink597.xml"/><Relationship Id="rId998" Type="http://schemas.openxmlformats.org/officeDocument/2006/relationships/image" Target="../media/image976.png"/><Relationship Id="rId1183" Type="http://schemas.openxmlformats.org/officeDocument/2006/relationships/customXml" Target="../ink/ink809.xml"/><Relationship Id="rId1390" Type="http://schemas.openxmlformats.org/officeDocument/2006/relationships/image" Target="../media/image1171.png"/><Relationship Id="rId206" Type="http://schemas.openxmlformats.org/officeDocument/2006/relationships/image" Target="../media/image581.png"/><Relationship Id="rId413" Type="http://schemas.openxmlformats.org/officeDocument/2006/relationships/customXml" Target="../ink/ink423.xml"/><Relationship Id="rId858" Type="http://schemas.openxmlformats.org/officeDocument/2006/relationships/customXml" Target="../ink/ink646.xml"/><Relationship Id="rId1043" Type="http://schemas.openxmlformats.org/officeDocument/2006/relationships/customXml" Target="../ink/ink739.xml"/><Relationship Id="rId620" Type="http://schemas.openxmlformats.org/officeDocument/2006/relationships/customXml" Target="../ink/ink527.xml"/><Relationship Id="rId718" Type="http://schemas.openxmlformats.org/officeDocument/2006/relationships/customXml" Target="../ink/ink576.xml"/><Relationship Id="rId925" Type="http://schemas.openxmlformats.org/officeDocument/2006/relationships/image" Target="../media/image940.png"/><Relationship Id="rId1250" Type="http://schemas.openxmlformats.org/officeDocument/2006/relationships/image" Target="../media/image1102.png"/><Relationship Id="rId1348" Type="http://schemas.openxmlformats.org/officeDocument/2006/relationships/image" Target="../media/image1150.png"/><Relationship Id="rId1110" Type="http://schemas.openxmlformats.org/officeDocument/2006/relationships/image" Target="../media/image1032.png"/><Relationship Id="rId1208" Type="http://schemas.openxmlformats.org/officeDocument/2006/relationships/image" Target="../media/image1081.png"/><Relationship Id="rId54" Type="http://schemas.openxmlformats.org/officeDocument/2006/relationships/customXml" Target="../ink/ink243.xml"/><Relationship Id="rId270" Type="http://schemas.openxmlformats.org/officeDocument/2006/relationships/image" Target="../media/image613.png"/><Relationship Id="rId130" Type="http://schemas.openxmlformats.org/officeDocument/2006/relationships/image" Target="../media/image543.png"/><Relationship Id="rId368" Type="http://schemas.openxmlformats.org/officeDocument/2006/relationships/image" Target="../media/image662.png"/><Relationship Id="rId575" Type="http://schemas.openxmlformats.org/officeDocument/2006/relationships/customXml" Target="../ink/ink504.xml"/><Relationship Id="rId782" Type="http://schemas.openxmlformats.org/officeDocument/2006/relationships/customXml" Target="../ink/ink608.xml"/><Relationship Id="rId228" Type="http://schemas.openxmlformats.org/officeDocument/2006/relationships/image" Target="../media/image592.png"/><Relationship Id="rId435" Type="http://schemas.openxmlformats.org/officeDocument/2006/relationships/customXml" Target="../ink/ink434.xml"/><Relationship Id="rId642" Type="http://schemas.openxmlformats.org/officeDocument/2006/relationships/customXml" Target="../ink/ink538.xml"/><Relationship Id="rId1065" Type="http://schemas.openxmlformats.org/officeDocument/2006/relationships/customXml" Target="../ink/ink750.xml"/><Relationship Id="rId1272" Type="http://schemas.openxmlformats.org/officeDocument/2006/relationships/image" Target="../media/image1113.png"/><Relationship Id="rId502" Type="http://schemas.openxmlformats.org/officeDocument/2006/relationships/image" Target="../media/image729.png"/><Relationship Id="rId947" Type="http://schemas.openxmlformats.org/officeDocument/2006/relationships/customXml" Target="../ink/ink691.xml"/><Relationship Id="rId1132" Type="http://schemas.openxmlformats.org/officeDocument/2006/relationships/image" Target="../media/image1043.png"/><Relationship Id="rId76" Type="http://schemas.openxmlformats.org/officeDocument/2006/relationships/customXml" Target="../ink/ink254.xml"/><Relationship Id="rId807" Type="http://schemas.openxmlformats.org/officeDocument/2006/relationships/image" Target="../media/image881.png"/><Relationship Id="rId292" Type="http://schemas.openxmlformats.org/officeDocument/2006/relationships/image" Target="../media/image624.png"/><Relationship Id="rId597" Type="http://schemas.openxmlformats.org/officeDocument/2006/relationships/image" Target="../media/image776.png"/><Relationship Id="rId152" Type="http://schemas.openxmlformats.org/officeDocument/2006/relationships/image" Target="../media/image554.png"/><Relationship Id="rId457" Type="http://schemas.openxmlformats.org/officeDocument/2006/relationships/customXml" Target="../ink/ink445.xml"/><Relationship Id="rId1087" Type="http://schemas.openxmlformats.org/officeDocument/2006/relationships/customXml" Target="../ink/ink761.xml"/><Relationship Id="rId1294" Type="http://schemas.openxmlformats.org/officeDocument/2006/relationships/image" Target="../media/image1124.png"/><Relationship Id="rId664" Type="http://schemas.openxmlformats.org/officeDocument/2006/relationships/customXml" Target="../ink/ink549.xml"/><Relationship Id="rId871" Type="http://schemas.openxmlformats.org/officeDocument/2006/relationships/image" Target="../media/image913.png"/><Relationship Id="rId969" Type="http://schemas.openxmlformats.org/officeDocument/2006/relationships/customXml" Target="../ink/ink702.xml"/><Relationship Id="rId317" Type="http://schemas.openxmlformats.org/officeDocument/2006/relationships/customXml" Target="../ink/ink375.xml"/><Relationship Id="rId524" Type="http://schemas.openxmlformats.org/officeDocument/2006/relationships/image" Target="../media/image740.png"/><Relationship Id="rId731" Type="http://schemas.openxmlformats.org/officeDocument/2006/relationships/image" Target="../media/image843.png"/><Relationship Id="rId1154" Type="http://schemas.openxmlformats.org/officeDocument/2006/relationships/image" Target="../media/image1054.png"/><Relationship Id="rId1361" Type="http://schemas.openxmlformats.org/officeDocument/2006/relationships/customXml" Target="../ink/ink898.xml"/><Relationship Id="rId98" Type="http://schemas.openxmlformats.org/officeDocument/2006/relationships/customXml" Target="../ink/ink265.xml"/><Relationship Id="rId829" Type="http://schemas.openxmlformats.org/officeDocument/2006/relationships/image" Target="../media/image892.png"/><Relationship Id="rId1014" Type="http://schemas.openxmlformats.org/officeDocument/2006/relationships/image" Target="../media/image984.png"/><Relationship Id="rId1221" Type="http://schemas.openxmlformats.org/officeDocument/2006/relationships/customXml" Target="../ink/ink828.xml"/><Relationship Id="rId1319" Type="http://schemas.openxmlformats.org/officeDocument/2006/relationships/customXml" Target="../ink/ink877.xml"/><Relationship Id="rId25" Type="http://schemas.openxmlformats.org/officeDocument/2006/relationships/image" Target="../media/image491.png"/><Relationship Id="rId174" Type="http://schemas.openxmlformats.org/officeDocument/2006/relationships/image" Target="../media/image565.png"/><Relationship Id="rId381" Type="http://schemas.openxmlformats.org/officeDocument/2006/relationships/customXml" Target="../ink/ink407.xml"/><Relationship Id="rId241" Type="http://schemas.openxmlformats.org/officeDocument/2006/relationships/customXml" Target="../ink/ink337.xml"/><Relationship Id="rId479" Type="http://schemas.openxmlformats.org/officeDocument/2006/relationships/customXml" Target="../ink/ink456.xml"/><Relationship Id="rId686" Type="http://schemas.openxmlformats.org/officeDocument/2006/relationships/customXml" Target="../ink/ink560.xml"/><Relationship Id="rId893" Type="http://schemas.openxmlformats.org/officeDocument/2006/relationships/image" Target="../media/image924.png"/><Relationship Id="rId339" Type="http://schemas.openxmlformats.org/officeDocument/2006/relationships/customXml" Target="../ink/ink386.xml"/><Relationship Id="rId546" Type="http://schemas.openxmlformats.org/officeDocument/2006/relationships/image" Target="../media/image751.png"/><Relationship Id="rId753" Type="http://schemas.openxmlformats.org/officeDocument/2006/relationships/image" Target="../media/image854.png"/><Relationship Id="rId1176" Type="http://schemas.openxmlformats.org/officeDocument/2006/relationships/image" Target="../media/image1065.png"/><Relationship Id="rId1383" Type="http://schemas.openxmlformats.org/officeDocument/2006/relationships/customXml" Target="../ink/ink909.xml"/><Relationship Id="rId101" Type="http://schemas.openxmlformats.org/officeDocument/2006/relationships/image" Target="../media/image529.png"/><Relationship Id="rId406" Type="http://schemas.openxmlformats.org/officeDocument/2006/relationships/image" Target="../media/image681.png"/><Relationship Id="rId960" Type="http://schemas.openxmlformats.org/officeDocument/2006/relationships/image" Target="../media/image957.png"/><Relationship Id="rId1036" Type="http://schemas.openxmlformats.org/officeDocument/2006/relationships/image" Target="../media/image995.png"/><Relationship Id="rId1243" Type="http://schemas.openxmlformats.org/officeDocument/2006/relationships/customXml" Target="../ink/ink839.xml"/><Relationship Id="rId613" Type="http://schemas.openxmlformats.org/officeDocument/2006/relationships/image" Target="../media/image784.png"/><Relationship Id="rId820" Type="http://schemas.openxmlformats.org/officeDocument/2006/relationships/customXml" Target="../ink/ink627.xml"/><Relationship Id="rId918" Type="http://schemas.openxmlformats.org/officeDocument/2006/relationships/customXml" Target="../ink/ink676.xml"/><Relationship Id="rId1103" Type="http://schemas.openxmlformats.org/officeDocument/2006/relationships/customXml" Target="../ink/ink769.xml"/><Relationship Id="rId1310" Type="http://schemas.openxmlformats.org/officeDocument/2006/relationships/image" Target="../media/image1131.png"/><Relationship Id="rId47" Type="http://schemas.openxmlformats.org/officeDocument/2006/relationships/image" Target="../media/image502.png"/><Relationship Id="rId196" Type="http://schemas.openxmlformats.org/officeDocument/2006/relationships/image" Target="../media/image576.png"/><Relationship Id="rId263" Type="http://schemas.openxmlformats.org/officeDocument/2006/relationships/customXml" Target="../ink/ink348.xml"/><Relationship Id="rId470" Type="http://schemas.openxmlformats.org/officeDocument/2006/relationships/image" Target="../media/image713.png"/><Relationship Id="rId123" Type="http://schemas.openxmlformats.org/officeDocument/2006/relationships/customXml" Target="../ink/ink278.xml"/><Relationship Id="rId330" Type="http://schemas.openxmlformats.org/officeDocument/2006/relationships/image" Target="../media/image643.png"/><Relationship Id="rId568" Type="http://schemas.openxmlformats.org/officeDocument/2006/relationships/image" Target="../media/image762.png"/><Relationship Id="rId775" Type="http://schemas.openxmlformats.org/officeDocument/2006/relationships/image" Target="../media/image865.png"/><Relationship Id="rId982" Type="http://schemas.openxmlformats.org/officeDocument/2006/relationships/image" Target="../media/image968.png"/><Relationship Id="rId1198" Type="http://schemas.openxmlformats.org/officeDocument/2006/relationships/image" Target="../media/image1076.png"/><Relationship Id="rId428" Type="http://schemas.openxmlformats.org/officeDocument/2006/relationships/image" Target="../media/image692.png"/><Relationship Id="rId635" Type="http://schemas.openxmlformats.org/officeDocument/2006/relationships/image" Target="../media/image795.png"/><Relationship Id="rId842" Type="http://schemas.openxmlformats.org/officeDocument/2006/relationships/customXml" Target="../ink/ink638.xml"/><Relationship Id="rId1058" Type="http://schemas.openxmlformats.org/officeDocument/2006/relationships/image" Target="../media/image1006.png"/><Relationship Id="rId1265" Type="http://schemas.openxmlformats.org/officeDocument/2006/relationships/customXml" Target="../ink/ink850.xml"/><Relationship Id="rId702" Type="http://schemas.openxmlformats.org/officeDocument/2006/relationships/customXml" Target="../ink/ink568.xml"/><Relationship Id="rId1125" Type="http://schemas.openxmlformats.org/officeDocument/2006/relationships/customXml" Target="../ink/ink780.xml"/><Relationship Id="rId1332" Type="http://schemas.openxmlformats.org/officeDocument/2006/relationships/image" Target="../media/image1142.png"/><Relationship Id="rId69" Type="http://schemas.openxmlformats.org/officeDocument/2006/relationships/image" Target="../media/image513.png"/><Relationship Id="rId285" Type="http://schemas.openxmlformats.org/officeDocument/2006/relationships/customXml" Target="../ink/ink359.xml"/><Relationship Id="rId492" Type="http://schemas.openxmlformats.org/officeDocument/2006/relationships/image" Target="../media/image724.png"/><Relationship Id="rId797" Type="http://schemas.openxmlformats.org/officeDocument/2006/relationships/image" Target="../media/image876.png"/><Relationship Id="rId145" Type="http://schemas.openxmlformats.org/officeDocument/2006/relationships/customXml" Target="../ink/ink289.xml"/><Relationship Id="rId352" Type="http://schemas.openxmlformats.org/officeDocument/2006/relationships/image" Target="../media/image654.png"/><Relationship Id="rId1287" Type="http://schemas.openxmlformats.org/officeDocument/2006/relationships/customXml" Target="../ink/ink861.xml"/><Relationship Id="rId212" Type="http://schemas.openxmlformats.org/officeDocument/2006/relationships/image" Target="../media/image584.png"/><Relationship Id="rId657" Type="http://schemas.openxmlformats.org/officeDocument/2006/relationships/image" Target="../media/image806.png"/><Relationship Id="rId864" Type="http://schemas.openxmlformats.org/officeDocument/2006/relationships/customXml" Target="../ink/ink649.xml"/><Relationship Id="rId517" Type="http://schemas.openxmlformats.org/officeDocument/2006/relationships/customXml" Target="../ink/ink475.xml"/><Relationship Id="rId724" Type="http://schemas.openxmlformats.org/officeDocument/2006/relationships/customXml" Target="../ink/ink579.xml"/><Relationship Id="rId931" Type="http://schemas.openxmlformats.org/officeDocument/2006/relationships/image" Target="../media/image943.png"/><Relationship Id="rId1147" Type="http://schemas.openxmlformats.org/officeDocument/2006/relationships/customXml" Target="../ink/ink791.xml"/><Relationship Id="rId1354" Type="http://schemas.openxmlformats.org/officeDocument/2006/relationships/image" Target="../media/image1153.png"/><Relationship Id="rId60" Type="http://schemas.openxmlformats.org/officeDocument/2006/relationships/customXml" Target="../ink/ink246.xml"/><Relationship Id="rId1007" Type="http://schemas.openxmlformats.org/officeDocument/2006/relationships/customXml" Target="../ink/ink721.xml"/><Relationship Id="rId1214" Type="http://schemas.openxmlformats.org/officeDocument/2006/relationships/image" Target="../media/image1084.png"/><Relationship Id="rId18" Type="http://schemas.openxmlformats.org/officeDocument/2006/relationships/customXml" Target="../ink/ink225.xml"/><Relationship Id="rId167" Type="http://schemas.openxmlformats.org/officeDocument/2006/relationships/customXml" Target="../ink/ink300.xml"/><Relationship Id="rId374" Type="http://schemas.openxmlformats.org/officeDocument/2006/relationships/image" Target="../media/image665.png"/><Relationship Id="rId581" Type="http://schemas.openxmlformats.org/officeDocument/2006/relationships/customXml" Target="../ink/ink507.xml"/><Relationship Id="rId234" Type="http://schemas.openxmlformats.org/officeDocument/2006/relationships/image" Target="../media/image595.png"/><Relationship Id="rId679" Type="http://schemas.openxmlformats.org/officeDocument/2006/relationships/image" Target="../media/image817.png"/><Relationship Id="rId886" Type="http://schemas.openxmlformats.org/officeDocument/2006/relationships/customXml" Target="../ink/ink660.xml"/><Relationship Id="rId2" Type="http://schemas.openxmlformats.org/officeDocument/2006/relationships/slideLayout" Target="../slideLayouts/slideLayout7.xml"/><Relationship Id="rId441" Type="http://schemas.openxmlformats.org/officeDocument/2006/relationships/customXml" Target="../ink/ink437.xml"/><Relationship Id="rId539" Type="http://schemas.openxmlformats.org/officeDocument/2006/relationships/customXml" Target="../ink/ink486.xml"/><Relationship Id="rId746" Type="http://schemas.openxmlformats.org/officeDocument/2006/relationships/customXml" Target="../ink/ink590.xml"/><Relationship Id="rId1071" Type="http://schemas.openxmlformats.org/officeDocument/2006/relationships/customXml" Target="../ink/ink753.xml"/><Relationship Id="rId1169" Type="http://schemas.openxmlformats.org/officeDocument/2006/relationships/customXml" Target="../ink/ink802.xml"/><Relationship Id="rId1376" Type="http://schemas.openxmlformats.org/officeDocument/2006/relationships/image" Target="../media/image1164.png"/><Relationship Id="rId301" Type="http://schemas.openxmlformats.org/officeDocument/2006/relationships/customXml" Target="../ink/ink367.xml"/><Relationship Id="rId953" Type="http://schemas.openxmlformats.org/officeDocument/2006/relationships/customXml" Target="../ink/ink694.xml"/><Relationship Id="rId1029" Type="http://schemas.openxmlformats.org/officeDocument/2006/relationships/customXml" Target="../ink/ink732.xml"/><Relationship Id="rId1236" Type="http://schemas.openxmlformats.org/officeDocument/2006/relationships/image" Target="../media/image1095.png"/><Relationship Id="rId82" Type="http://schemas.openxmlformats.org/officeDocument/2006/relationships/customXml" Target="../ink/ink257.xml"/><Relationship Id="rId606" Type="http://schemas.openxmlformats.org/officeDocument/2006/relationships/customXml" Target="../ink/ink520.xml"/><Relationship Id="rId813" Type="http://schemas.openxmlformats.org/officeDocument/2006/relationships/image" Target="../media/image884.png"/><Relationship Id="rId1303" Type="http://schemas.openxmlformats.org/officeDocument/2006/relationships/customXml" Target="../ink/ink869.xml"/><Relationship Id="rId189" Type="http://schemas.openxmlformats.org/officeDocument/2006/relationships/customXml" Target="../ink/ink311.xml"/><Relationship Id="rId396" Type="http://schemas.openxmlformats.org/officeDocument/2006/relationships/image" Target="../media/image676.png"/><Relationship Id="rId256" Type="http://schemas.openxmlformats.org/officeDocument/2006/relationships/image" Target="../media/image606.png"/><Relationship Id="rId463" Type="http://schemas.openxmlformats.org/officeDocument/2006/relationships/customXml" Target="../ink/ink448.xml"/><Relationship Id="rId670" Type="http://schemas.openxmlformats.org/officeDocument/2006/relationships/customXml" Target="../ink/ink552.xml"/><Relationship Id="rId1093" Type="http://schemas.openxmlformats.org/officeDocument/2006/relationships/customXml" Target="../ink/ink764.xml"/><Relationship Id="rId116" Type="http://schemas.openxmlformats.org/officeDocument/2006/relationships/image" Target="../media/image536.png"/><Relationship Id="rId323" Type="http://schemas.openxmlformats.org/officeDocument/2006/relationships/customXml" Target="../ink/ink378.xml"/><Relationship Id="rId530" Type="http://schemas.openxmlformats.org/officeDocument/2006/relationships/image" Target="../media/image743.png"/><Relationship Id="rId768" Type="http://schemas.openxmlformats.org/officeDocument/2006/relationships/customXml" Target="../ink/ink601.xml"/><Relationship Id="rId975" Type="http://schemas.openxmlformats.org/officeDocument/2006/relationships/customXml" Target="../ink/ink705.xml"/><Relationship Id="rId1160" Type="http://schemas.openxmlformats.org/officeDocument/2006/relationships/image" Target="../media/image1057.png"/><Relationship Id="rId1398" Type="http://schemas.openxmlformats.org/officeDocument/2006/relationships/image" Target="../media/image1175.png"/><Relationship Id="rId628" Type="http://schemas.openxmlformats.org/officeDocument/2006/relationships/customXml" Target="../ink/ink531.xml"/><Relationship Id="rId835" Type="http://schemas.openxmlformats.org/officeDocument/2006/relationships/image" Target="../media/image895.png"/><Relationship Id="rId1258" Type="http://schemas.openxmlformats.org/officeDocument/2006/relationships/image" Target="../media/image1106.png"/><Relationship Id="rId1020" Type="http://schemas.openxmlformats.org/officeDocument/2006/relationships/image" Target="../media/image987.png"/><Relationship Id="rId1118" Type="http://schemas.openxmlformats.org/officeDocument/2006/relationships/image" Target="../media/image1036.png"/><Relationship Id="rId1325" Type="http://schemas.openxmlformats.org/officeDocument/2006/relationships/customXml" Target="../ink/ink880.xml"/><Relationship Id="rId902" Type="http://schemas.openxmlformats.org/officeDocument/2006/relationships/customXml" Target="../ink/ink668.xml"/><Relationship Id="rId31" Type="http://schemas.openxmlformats.org/officeDocument/2006/relationships/image" Target="../media/image494.png"/><Relationship Id="rId180" Type="http://schemas.openxmlformats.org/officeDocument/2006/relationships/image" Target="../media/image568.png"/><Relationship Id="rId278" Type="http://schemas.openxmlformats.org/officeDocument/2006/relationships/image" Target="../media/image617.png"/><Relationship Id="rId485" Type="http://schemas.openxmlformats.org/officeDocument/2006/relationships/customXml" Target="../ink/ink459.xml"/><Relationship Id="rId692" Type="http://schemas.openxmlformats.org/officeDocument/2006/relationships/customXml" Target="../ink/ink563.xml"/><Relationship Id="rId138" Type="http://schemas.openxmlformats.org/officeDocument/2006/relationships/image" Target="../media/image547.png"/><Relationship Id="rId345" Type="http://schemas.openxmlformats.org/officeDocument/2006/relationships/customXml" Target="../ink/ink389.xml"/><Relationship Id="rId552" Type="http://schemas.openxmlformats.org/officeDocument/2006/relationships/image" Target="../media/image754.png"/><Relationship Id="rId997" Type="http://schemas.openxmlformats.org/officeDocument/2006/relationships/customXml" Target="../ink/ink716.xml"/><Relationship Id="rId1182" Type="http://schemas.openxmlformats.org/officeDocument/2006/relationships/image" Target="../media/image1068.png"/><Relationship Id="rId205" Type="http://schemas.openxmlformats.org/officeDocument/2006/relationships/customXml" Target="../ink/ink319.xml"/><Relationship Id="rId412" Type="http://schemas.openxmlformats.org/officeDocument/2006/relationships/image" Target="../media/image684.png"/><Relationship Id="rId857" Type="http://schemas.openxmlformats.org/officeDocument/2006/relationships/image" Target="../media/image906.png"/><Relationship Id="rId1042" Type="http://schemas.openxmlformats.org/officeDocument/2006/relationships/image" Target="../media/image998.png"/><Relationship Id="rId717" Type="http://schemas.openxmlformats.org/officeDocument/2006/relationships/image" Target="../media/image836.png"/><Relationship Id="rId924" Type="http://schemas.openxmlformats.org/officeDocument/2006/relationships/customXml" Target="../ink/ink679.xml"/><Relationship Id="rId1347" Type="http://schemas.openxmlformats.org/officeDocument/2006/relationships/customXml" Target="../ink/ink891.xml"/><Relationship Id="rId53" Type="http://schemas.openxmlformats.org/officeDocument/2006/relationships/image" Target="../media/image505.png"/><Relationship Id="rId1207" Type="http://schemas.openxmlformats.org/officeDocument/2006/relationships/customXml" Target="../ink/ink821.xml"/><Relationship Id="rId367" Type="http://schemas.openxmlformats.org/officeDocument/2006/relationships/customXml" Target="../ink/ink400.xml"/><Relationship Id="rId574" Type="http://schemas.openxmlformats.org/officeDocument/2006/relationships/image" Target="../media/image765.png"/><Relationship Id="rId227" Type="http://schemas.openxmlformats.org/officeDocument/2006/relationships/customXml" Target="../ink/ink330.xml"/><Relationship Id="rId781" Type="http://schemas.openxmlformats.org/officeDocument/2006/relationships/image" Target="../media/image868.png"/><Relationship Id="rId879" Type="http://schemas.openxmlformats.org/officeDocument/2006/relationships/image" Target="../media/image917.png"/><Relationship Id="rId434" Type="http://schemas.openxmlformats.org/officeDocument/2006/relationships/image" Target="../media/image695.png"/><Relationship Id="rId641" Type="http://schemas.openxmlformats.org/officeDocument/2006/relationships/image" Target="../media/image798.png"/><Relationship Id="rId739" Type="http://schemas.openxmlformats.org/officeDocument/2006/relationships/image" Target="../media/image847.png"/><Relationship Id="rId1064" Type="http://schemas.openxmlformats.org/officeDocument/2006/relationships/image" Target="../media/image1009.png"/><Relationship Id="rId1271" Type="http://schemas.openxmlformats.org/officeDocument/2006/relationships/customXml" Target="../ink/ink853.xml"/><Relationship Id="rId1369" Type="http://schemas.openxmlformats.org/officeDocument/2006/relationships/customXml" Target="../ink/ink902.xml"/><Relationship Id="rId501" Type="http://schemas.openxmlformats.org/officeDocument/2006/relationships/customXml" Target="../ink/ink467.xml"/><Relationship Id="rId946" Type="http://schemas.openxmlformats.org/officeDocument/2006/relationships/image" Target="../media/image950.png"/><Relationship Id="rId1131" Type="http://schemas.openxmlformats.org/officeDocument/2006/relationships/customXml" Target="../ink/ink783.xml"/><Relationship Id="rId1229" Type="http://schemas.openxmlformats.org/officeDocument/2006/relationships/customXml" Target="../ink/ink832.xml"/><Relationship Id="rId75" Type="http://schemas.openxmlformats.org/officeDocument/2006/relationships/image" Target="../media/image516.png"/><Relationship Id="rId806" Type="http://schemas.openxmlformats.org/officeDocument/2006/relationships/customXml" Target="../ink/ink620.xml"/><Relationship Id="rId291" Type="http://schemas.openxmlformats.org/officeDocument/2006/relationships/customXml" Target="../ink/ink362.xml"/><Relationship Id="rId151" Type="http://schemas.openxmlformats.org/officeDocument/2006/relationships/customXml" Target="../ink/ink292.xml"/><Relationship Id="rId389" Type="http://schemas.openxmlformats.org/officeDocument/2006/relationships/customXml" Target="../ink/ink411.xml"/><Relationship Id="rId596" Type="http://schemas.openxmlformats.org/officeDocument/2006/relationships/customXml" Target="../ink/ink515.xml"/><Relationship Id="rId249" Type="http://schemas.openxmlformats.org/officeDocument/2006/relationships/customXml" Target="../ink/ink341.xml"/><Relationship Id="rId456" Type="http://schemas.openxmlformats.org/officeDocument/2006/relationships/image" Target="../media/image706.png"/><Relationship Id="rId663" Type="http://schemas.openxmlformats.org/officeDocument/2006/relationships/image" Target="../media/image809.png"/><Relationship Id="rId870" Type="http://schemas.openxmlformats.org/officeDocument/2006/relationships/customXml" Target="../ink/ink652.xml"/><Relationship Id="rId1086" Type="http://schemas.openxmlformats.org/officeDocument/2006/relationships/image" Target="../media/image1020.png"/><Relationship Id="rId1293" Type="http://schemas.openxmlformats.org/officeDocument/2006/relationships/customXml" Target="../ink/ink864.xml"/><Relationship Id="rId109" Type="http://schemas.openxmlformats.org/officeDocument/2006/relationships/customXml" Target="../ink/ink271.xml"/><Relationship Id="rId316" Type="http://schemas.openxmlformats.org/officeDocument/2006/relationships/image" Target="../media/image636.png"/><Relationship Id="rId523" Type="http://schemas.openxmlformats.org/officeDocument/2006/relationships/customXml" Target="../ink/ink478.xml"/><Relationship Id="rId968" Type="http://schemas.openxmlformats.org/officeDocument/2006/relationships/image" Target="../media/image961.png"/><Relationship Id="rId1153" Type="http://schemas.openxmlformats.org/officeDocument/2006/relationships/customXml" Target="../ink/ink794.xml"/><Relationship Id="rId97" Type="http://schemas.openxmlformats.org/officeDocument/2006/relationships/image" Target="../media/image527.png"/><Relationship Id="rId730" Type="http://schemas.openxmlformats.org/officeDocument/2006/relationships/customXml" Target="../ink/ink582.xml"/><Relationship Id="rId828" Type="http://schemas.openxmlformats.org/officeDocument/2006/relationships/customXml" Target="../ink/ink631.xml"/><Relationship Id="rId1013" Type="http://schemas.openxmlformats.org/officeDocument/2006/relationships/customXml" Target="../ink/ink724.xml"/><Relationship Id="rId1360" Type="http://schemas.openxmlformats.org/officeDocument/2006/relationships/image" Target="../media/image1156.png"/><Relationship Id="rId1220" Type="http://schemas.openxmlformats.org/officeDocument/2006/relationships/image" Target="../media/image1087.png"/><Relationship Id="rId1318" Type="http://schemas.openxmlformats.org/officeDocument/2006/relationships/image" Target="../media/image1135.png"/><Relationship Id="rId24" Type="http://schemas.openxmlformats.org/officeDocument/2006/relationships/customXml" Target="../ink/ink228.xml"/><Relationship Id="rId173" Type="http://schemas.openxmlformats.org/officeDocument/2006/relationships/customXml" Target="../ink/ink303.xml"/><Relationship Id="rId380" Type="http://schemas.openxmlformats.org/officeDocument/2006/relationships/image" Target="../media/image668.png"/><Relationship Id="rId240" Type="http://schemas.openxmlformats.org/officeDocument/2006/relationships/image" Target="../media/image598.png"/><Relationship Id="rId478" Type="http://schemas.openxmlformats.org/officeDocument/2006/relationships/image" Target="../media/image717.png"/><Relationship Id="rId685" Type="http://schemas.openxmlformats.org/officeDocument/2006/relationships/image" Target="../media/image820.png"/><Relationship Id="rId892" Type="http://schemas.openxmlformats.org/officeDocument/2006/relationships/customXml" Target="../ink/ink663.xml"/><Relationship Id="rId100" Type="http://schemas.openxmlformats.org/officeDocument/2006/relationships/customXml" Target="../ink/ink266.xml"/><Relationship Id="rId338" Type="http://schemas.openxmlformats.org/officeDocument/2006/relationships/image" Target="../media/image647.png"/><Relationship Id="rId545" Type="http://schemas.openxmlformats.org/officeDocument/2006/relationships/customXml" Target="../ink/ink489.xml"/><Relationship Id="rId752" Type="http://schemas.openxmlformats.org/officeDocument/2006/relationships/customXml" Target="../ink/ink593.xml"/><Relationship Id="rId1175" Type="http://schemas.openxmlformats.org/officeDocument/2006/relationships/customXml" Target="../ink/ink805.xml"/><Relationship Id="rId1382" Type="http://schemas.openxmlformats.org/officeDocument/2006/relationships/image" Target="../media/image1167.png"/><Relationship Id="rId405" Type="http://schemas.openxmlformats.org/officeDocument/2006/relationships/customXml" Target="../ink/ink419.xml"/><Relationship Id="rId612" Type="http://schemas.openxmlformats.org/officeDocument/2006/relationships/customXml" Target="../ink/ink523.xml"/><Relationship Id="rId1035" Type="http://schemas.openxmlformats.org/officeDocument/2006/relationships/customXml" Target="../ink/ink735.xml"/><Relationship Id="rId1242" Type="http://schemas.openxmlformats.org/officeDocument/2006/relationships/image" Target="../media/image1098.png"/><Relationship Id="rId917" Type="http://schemas.openxmlformats.org/officeDocument/2006/relationships/image" Target="../media/image936.png"/><Relationship Id="rId1102" Type="http://schemas.openxmlformats.org/officeDocument/2006/relationships/image" Target="../media/image1028.png"/><Relationship Id="rId46" Type="http://schemas.openxmlformats.org/officeDocument/2006/relationships/customXml" Target="../ink/ink239.xml"/><Relationship Id="rId195" Type="http://schemas.openxmlformats.org/officeDocument/2006/relationships/customXml" Target="../ink/ink314.xml"/><Relationship Id="rId262" Type="http://schemas.openxmlformats.org/officeDocument/2006/relationships/image" Target="../media/image609.png"/><Relationship Id="rId567" Type="http://schemas.openxmlformats.org/officeDocument/2006/relationships/customXml" Target="../ink/ink500.xml"/><Relationship Id="rId1197" Type="http://schemas.openxmlformats.org/officeDocument/2006/relationships/customXml" Target="../ink/ink816.xml"/></Relationships>
</file>

<file path=ppt/slides/_rels/slide8.xml.rels><?xml version="1.0" encoding="UTF-8" standalone="yes"?>
<Relationships xmlns="http://schemas.openxmlformats.org/package/2006/relationships"><Relationship Id="rId117" Type="http://schemas.openxmlformats.org/officeDocument/2006/relationships/image" Target="../media/image1234.png"/><Relationship Id="rId299" Type="http://schemas.openxmlformats.org/officeDocument/2006/relationships/image" Target="../media/image1324.png"/><Relationship Id="rId21" Type="http://schemas.openxmlformats.org/officeDocument/2006/relationships/image" Target="../media/image1186.png"/><Relationship Id="rId63" Type="http://schemas.openxmlformats.org/officeDocument/2006/relationships/image" Target="../media/image1207.png"/><Relationship Id="rId159" Type="http://schemas.openxmlformats.org/officeDocument/2006/relationships/image" Target="../media/image1255.png"/><Relationship Id="rId324" Type="http://schemas.openxmlformats.org/officeDocument/2006/relationships/customXml" Target="../ink/ink1079.xml"/><Relationship Id="rId366" Type="http://schemas.openxmlformats.org/officeDocument/2006/relationships/customXml" Target="../ink/ink1100.xml"/><Relationship Id="rId170" Type="http://schemas.openxmlformats.org/officeDocument/2006/relationships/customXml" Target="../ink/ink1001.xml"/><Relationship Id="rId226" Type="http://schemas.openxmlformats.org/officeDocument/2006/relationships/customXml" Target="../ink/ink1030.xml"/><Relationship Id="rId433" Type="http://schemas.openxmlformats.org/officeDocument/2006/relationships/customXml" Target="../ink/ink1134.xml"/><Relationship Id="rId268" Type="http://schemas.openxmlformats.org/officeDocument/2006/relationships/customXml" Target="../ink/ink1051.xml"/><Relationship Id="rId475" Type="http://schemas.openxmlformats.org/officeDocument/2006/relationships/image" Target="../media/image1410.png"/><Relationship Id="rId32" Type="http://schemas.openxmlformats.org/officeDocument/2006/relationships/customXml" Target="../ink/ink932.xml"/><Relationship Id="rId74" Type="http://schemas.openxmlformats.org/officeDocument/2006/relationships/customXml" Target="../ink/ink953.xml"/><Relationship Id="rId128" Type="http://schemas.openxmlformats.org/officeDocument/2006/relationships/customXml" Target="../ink/ink980.xml"/><Relationship Id="rId335" Type="http://schemas.openxmlformats.org/officeDocument/2006/relationships/image" Target="../media/image1342.png"/><Relationship Id="rId377" Type="http://schemas.openxmlformats.org/officeDocument/2006/relationships/image" Target="../media/image1363.png"/><Relationship Id="rId5" Type="http://schemas.openxmlformats.org/officeDocument/2006/relationships/image" Target="../media/image1178.png"/><Relationship Id="rId181" Type="http://schemas.openxmlformats.org/officeDocument/2006/relationships/customXml" Target="../ink/ink1007.xml"/><Relationship Id="rId237" Type="http://schemas.openxmlformats.org/officeDocument/2006/relationships/image" Target="../media/image1293.png"/><Relationship Id="rId402" Type="http://schemas.openxmlformats.org/officeDocument/2006/relationships/customXml" Target="../ink/ink1118.xml"/><Relationship Id="rId279" Type="http://schemas.openxmlformats.org/officeDocument/2006/relationships/image" Target="../media/image1314.png"/><Relationship Id="rId444" Type="http://schemas.openxmlformats.org/officeDocument/2006/relationships/image" Target="../media/image1396.png"/><Relationship Id="rId486" Type="http://schemas.openxmlformats.org/officeDocument/2006/relationships/customXml" Target="../ink/ink1162.xml"/><Relationship Id="rId43" Type="http://schemas.openxmlformats.org/officeDocument/2006/relationships/image" Target="../media/image1197.png"/><Relationship Id="rId139" Type="http://schemas.openxmlformats.org/officeDocument/2006/relationships/image" Target="../media/image1245.png"/><Relationship Id="rId290" Type="http://schemas.openxmlformats.org/officeDocument/2006/relationships/customXml" Target="../ink/ink1062.xml"/><Relationship Id="rId304" Type="http://schemas.openxmlformats.org/officeDocument/2006/relationships/customXml" Target="../ink/ink1069.xml"/><Relationship Id="rId346" Type="http://schemas.openxmlformats.org/officeDocument/2006/relationships/customXml" Target="../ink/ink1090.xml"/><Relationship Id="rId388" Type="http://schemas.openxmlformats.org/officeDocument/2006/relationships/customXml" Target="../ink/ink1111.xml"/><Relationship Id="rId85" Type="http://schemas.openxmlformats.org/officeDocument/2006/relationships/image" Target="../media/image1218.png"/><Relationship Id="rId150" Type="http://schemas.openxmlformats.org/officeDocument/2006/relationships/customXml" Target="../ink/ink991.xml"/><Relationship Id="rId192" Type="http://schemas.openxmlformats.org/officeDocument/2006/relationships/image" Target="../media/image1271.png"/><Relationship Id="rId206" Type="http://schemas.openxmlformats.org/officeDocument/2006/relationships/image" Target="../media/image1278.png"/><Relationship Id="rId413" Type="http://schemas.openxmlformats.org/officeDocument/2006/relationships/image" Target="../media/image1381.png"/><Relationship Id="rId248" Type="http://schemas.openxmlformats.org/officeDocument/2006/relationships/customXml" Target="../ink/ink1041.xml"/><Relationship Id="rId455" Type="http://schemas.openxmlformats.org/officeDocument/2006/relationships/customXml" Target="../ink/ink1146.xml"/><Relationship Id="rId497" Type="http://schemas.openxmlformats.org/officeDocument/2006/relationships/image" Target="../media/image1421.png"/><Relationship Id="rId12" Type="http://schemas.openxmlformats.org/officeDocument/2006/relationships/customXml" Target="../ink/ink922.xml"/><Relationship Id="rId108" Type="http://schemas.openxmlformats.org/officeDocument/2006/relationships/customXml" Target="../ink/ink970.xml"/><Relationship Id="rId315" Type="http://schemas.openxmlformats.org/officeDocument/2006/relationships/image" Target="../media/image1332.png"/><Relationship Id="rId357" Type="http://schemas.openxmlformats.org/officeDocument/2006/relationships/image" Target="../media/image1353.png"/><Relationship Id="rId54" Type="http://schemas.openxmlformats.org/officeDocument/2006/relationships/customXml" Target="../ink/ink943.xml"/><Relationship Id="rId96" Type="http://schemas.openxmlformats.org/officeDocument/2006/relationships/customXml" Target="../ink/ink964.xml"/><Relationship Id="rId161" Type="http://schemas.openxmlformats.org/officeDocument/2006/relationships/image" Target="../media/image1256.png"/><Relationship Id="rId217" Type="http://schemas.openxmlformats.org/officeDocument/2006/relationships/image" Target="../media/image1283.png"/><Relationship Id="rId399" Type="http://schemas.openxmlformats.org/officeDocument/2006/relationships/image" Target="../media/image1374.png"/><Relationship Id="rId259" Type="http://schemas.openxmlformats.org/officeDocument/2006/relationships/image" Target="../media/image1304.png"/><Relationship Id="rId424" Type="http://schemas.openxmlformats.org/officeDocument/2006/relationships/customXml" Target="../ink/ink1129.xml"/><Relationship Id="rId466" Type="http://schemas.openxmlformats.org/officeDocument/2006/relationships/customXml" Target="../ink/ink1152.xml"/><Relationship Id="rId23" Type="http://schemas.openxmlformats.org/officeDocument/2006/relationships/image" Target="../media/image1187.png"/><Relationship Id="rId119" Type="http://schemas.openxmlformats.org/officeDocument/2006/relationships/image" Target="../media/image1235.png"/><Relationship Id="rId270" Type="http://schemas.openxmlformats.org/officeDocument/2006/relationships/customXml" Target="../ink/ink1052.xml"/><Relationship Id="rId326" Type="http://schemas.openxmlformats.org/officeDocument/2006/relationships/customXml" Target="../ink/ink1080.xml"/><Relationship Id="rId65" Type="http://schemas.openxmlformats.org/officeDocument/2006/relationships/image" Target="../media/image1208.png"/><Relationship Id="rId130" Type="http://schemas.openxmlformats.org/officeDocument/2006/relationships/customXml" Target="../ink/ink981.xml"/><Relationship Id="rId368" Type="http://schemas.openxmlformats.org/officeDocument/2006/relationships/customXml" Target="../ink/ink1101.xml"/><Relationship Id="rId172" Type="http://schemas.openxmlformats.org/officeDocument/2006/relationships/customXml" Target="../ink/ink1002.xml"/><Relationship Id="rId228" Type="http://schemas.openxmlformats.org/officeDocument/2006/relationships/customXml" Target="../ink/ink1031.xml"/><Relationship Id="rId435" Type="http://schemas.openxmlformats.org/officeDocument/2006/relationships/customXml" Target="../ink/ink1135.xml"/><Relationship Id="rId477" Type="http://schemas.openxmlformats.org/officeDocument/2006/relationships/image" Target="../media/image1411.png"/><Relationship Id="rId281" Type="http://schemas.openxmlformats.org/officeDocument/2006/relationships/image" Target="../media/image1315.png"/><Relationship Id="rId337" Type="http://schemas.openxmlformats.org/officeDocument/2006/relationships/image" Target="../media/image1343.png"/><Relationship Id="rId34" Type="http://schemas.openxmlformats.org/officeDocument/2006/relationships/customXml" Target="../ink/ink933.xml"/><Relationship Id="rId76" Type="http://schemas.openxmlformats.org/officeDocument/2006/relationships/customXml" Target="../ink/ink954.xml"/><Relationship Id="rId141" Type="http://schemas.openxmlformats.org/officeDocument/2006/relationships/image" Target="../media/image1246.png"/><Relationship Id="rId379" Type="http://schemas.openxmlformats.org/officeDocument/2006/relationships/image" Target="../media/image1364.png"/><Relationship Id="rId7" Type="http://schemas.openxmlformats.org/officeDocument/2006/relationships/image" Target="../media/image1179.png"/><Relationship Id="rId183" Type="http://schemas.openxmlformats.org/officeDocument/2006/relationships/customXml" Target="../ink/ink1008.xml"/><Relationship Id="rId239" Type="http://schemas.openxmlformats.org/officeDocument/2006/relationships/image" Target="../media/image1294.png"/><Relationship Id="rId390" Type="http://schemas.openxmlformats.org/officeDocument/2006/relationships/customXml" Target="../ink/ink1112.xml"/><Relationship Id="rId404" Type="http://schemas.openxmlformats.org/officeDocument/2006/relationships/customXml" Target="../ink/ink1119.xml"/><Relationship Id="rId446" Type="http://schemas.openxmlformats.org/officeDocument/2006/relationships/image" Target="../media/image1397.png"/><Relationship Id="rId250" Type="http://schemas.openxmlformats.org/officeDocument/2006/relationships/customXml" Target="../ink/ink1042.xml"/><Relationship Id="rId292" Type="http://schemas.openxmlformats.org/officeDocument/2006/relationships/customXml" Target="../ink/ink1063.xml"/><Relationship Id="rId306" Type="http://schemas.openxmlformats.org/officeDocument/2006/relationships/customXml" Target="../ink/ink1070.xml"/><Relationship Id="rId488" Type="http://schemas.openxmlformats.org/officeDocument/2006/relationships/customXml" Target="../ink/ink1163.xml"/><Relationship Id="rId45" Type="http://schemas.openxmlformats.org/officeDocument/2006/relationships/image" Target="../media/image1198.png"/><Relationship Id="rId87" Type="http://schemas.openxmlformats.org/officeDocument/2006/relationships/image" Target="../media/image1219.png"/><Relationship Id="rId110" Type="http://schemas.openxmlformats.org/officeDocument/2006/relationships/customXml" Target="../ink/ink971.xml"/><Relationship Id="rId348" Type="http://schemas.openxmlformats.org/officeDocument/2006/relationships/customXml" Target="../ink/ink1091.xml"/><Relationship Id="rId152" Type="http://schemas.openxmlformats.org/officeDocument/2006/relationships/customXml" Target="../ink/ink992.xml"/><Relationship Id="rId194" Type="http://schemas.openxmlformats.org/officeDocument/2006/relationships/image" Target="../media/image1272.png"/><Relationship Id="rId208" Type="http://schemas.openxmlformats.org/officeDocument/2006/relationships/customXml" Target="../ink/ink1021.xml"/><Relationship Id="rId415" Type="http://schemas.openxmlformats.org/officeDocument/2006/relationships/image" Target="../media/image1382.png"/><Relationship Id="rId457" Type="http://schemas.openxmlformats.org/officeDocument/2006/relationships/customXml" Target="../ink/ink1147.xml"/><Relationship Id="rId261" Type="http://schemas.openxmlformats.org/officeDocument/2006/relationships/image" Target="../media/image1305.png"/><Relationship Id="rId14" Type="http://schemas.openxmlformats.org/officeDocument/2006/relationships/customXml" Target="../ink/ink923.xml"/><Relationship Id="rId56" Type="http://schemas.openxmlformats.org/officeDocument/2006/relationships/customXml" Target="../ink/ink944.xml"/><Relationship Id="rId317" Type="http://schemas.openxmlformats.org/officeDocument/2006/relationships/image" Target="../media/image1333.png"/><Relationship Id="rId359" Type="http://schemas.openxmlformats.org/officeDocument/2006/relationships/image" Target="../media/image1354.png"/><Relationship Id="rId98" Type="http://schemas.openxmlformats.org/officeDocument/2006/relationships/customXml" Target="../ink/ink965.xml"/><Relationship Id="rId121" Type="http://schemas.openxmlformats.org/officeDocument/2006/relationships/image" Target="../media/image1236.png"/><Relationship Id="rId163" Type="http://schemas.openxmlformats.org/officeDocument/2006/relationships/image" Target="../media/image1257.png"/><Relationship Id="rId219" Type="http://schemas.openxmlformats.org/officeDocument/2006/relationships/image" Target="../media/image1284.png"/><Relationship Id="rId370" Type="http://schemas.openxmlformats.org/officeDocument/2006/relationships/customXml" Target="../ink/ink1102.xml"/><Relationship Id="rId426" Type="http://schemas.openxmlformats.org/officeDocument/2006/relationships/customXml" Target="../ink/ink1130.xml"/><Relationship Id="rId230" Type="http://schemas.openxmlformats.org/officeDocument/2006/relationships/customXml" Target="../ink/ink1032.xml"/><Relationship Id="rId468" Type="http://schemas.openxmlformats.org/officeDocument/2006/relationships/customXml" Target="../ink/ink1153.xml"/><Relationship Id="rId25" Type="http://schemas.openxmlformats.org/officeDocument/2006/relationships/image" Target="../media/image1188.png"/><Relationship Id="rId67" Type="http://schemas.openxmlformats.org/officeDocument/2006/relationships/image" Target="../media/image1209.png"/><Relationship Id="rId272" Type="http://schemas.openxmlformats.org/officeDocument/2006/relationships/customXml" Target="../ink/ink1053.xml"/><Relationship Id="rId328" Type="http://schemas.openxmlformats.org/officeDocument/2006/relationships/customXml" Target="../ink/ink1081.xml"/><Relationship Id="rId132" Type="http://schemas.openxmlformats.org/officeDocument/2006/relationships/customXml" Target="../ink/ink982.xml"/><Relationship Id="rId174" Type="http://schemas.openxmlformats.org/officeDocument/2006/relationships/image" Target="../media/image1262.png"/><Relationship Id="rId381" Type="http://schemas.openxmlformats.org/officeDocument/2006/relationships/image" Target="../media/image1365.png"/><Relationship Id="rId241" Type="http://schemas.openxmlformats.org/officeDocument/2006/relationships/image" Target="../media/image1295.png"/><Relationship Id="rId437" Type="http://schemas.openxmlformats.org/officeDocument/2006/relationships/customXml" Target="../ink/ink1136.xml"/><Relationship Id="rId479" Type="http://schemas.openxmlformats.org/officeDocument/2006/relationships/image" Target="../media/image1412.png"/><Relationship Id="rId36" Type="http://schemas.openxmlformats.org/officeDocument/2006/relationships/customXml" Target="../ink/ink934.xml"/><Relationship Id="rId283" Type="http://schemas.openxmlformats.org/officeDocument/2006/relationships/image" Target="../media/image1316.png"/><Relationship Id="rId339" Type="http://schemas.openxmlformats.org/officeDocument/2006/relationships/image" Target="../media/image1344.png"/><Relationship Id="rId490" Type="http://schemas.openxmlformats.org/officeDocument/2006/relationships/customXml" Target="../ink/ink1164.xml"/><Relationship Id="rId78" Type="http://schemas.openxmlformats.org/officeDocument/2006/relationships/customXml" Target="../ink/ink955.xml"/><Relationship Id="rId101" Type="http://schemas.openxmlformats.org/officeDocument/2006/relationships/image" Target="../media/image1226.png"/><Relationship Id="rId143" Type="http://schemas.openxmlformats.org/officeDocument/2006/relationships/image" Target="../media/image1247.png"/><Relationship Id="rId185" Type="http://schemas.openxmlformats.org/officeDocument/2006/relationships/customXml" Target="../ink/ink1009.xml"/><Relationship Id="rId350" Type="http://schemas.openxmlformats.org/officeDocument/2006/relationships/customXml" Target="../ink/ink1092.xml"/><Relationship Id="rId406" Type="http://schemas.openxmlformats.org/officeDocument/2006/relationships/customXml" Target="../ink/ink1120.xml"/><Relationship Id="rId9" Type="http://schemas.openxmlformats.org/officeDocument/2006/relationships/image" Target="../media/image1180.png"/><Relationship Id="rId210" Type="http://schemas.openxmlformats.org/officeDocument/2006/relationships/customXml" Target="../ink/ink1022.xml"/><Relationship Id="rId392" Type="http://schemas.openxmlformats.org/officeDocument/2006/relationships/customXml" Target="../ink/ink1113.xml"/><Relationship Id="rId448" Type="http://schemas.openxmlformats.org/officeDocument/2006/relationships/customXml" Target="../ink/ink1142.xml"/><Relationship Id="rId252" Type="http://schemas.openxmlformats.org/officeDocument/2006/relationships/customXml" Target="../ink/ink1043.xml"/><Relationship Id="rId294" Type="http://schemas.openxmlformats.org/officeDocument/2006/relationships/customXml" Target="../ink/ink1064.xml"/><Relationship Id="rId308" Type="http://schemas.openxmlformats.org/officeDocument/2006/relationships/customXml" Target="../ink/ink1071.xml"/><Relationship Id="rId47" Type="http://schemas.openxmlformats.org/officeDocument/2006/relationships/image" Target="../media/image1199.png"/><Relationship Id="rId89" Type="http://schemas.openxmlformats.org/officeDocument/2006/relationships/image" Target="../media/image1220.png"/><Relationship Id="rId112" Type="http://schemas.openxmlformats.org/officeDocument/2006/relationships/customXml" Target="../ink/ink972.xml"/><Relationship Id="rId154" Type="http://schemas.openxmlformats.org/officeDocument/2006/relationships/customXml" Target="../ink/ink993.xml"/><Relationship Id="rId361" Type="http://schemas.openxmlformats.org/officeDocument/2006/relationships/image" Target="../media/image1355.png"/><Relationship Id="rId196" Type="http://schemas.openxmlformats.org/officeDocument/2006/relationships/image" Target="../media/image1273.png"/><Relationship Id="rId417" Type="http://schemas.openxmlformats.org/officeDocument/2006/relationships/image" Target="../media/image1383.png"/><Relationship Id="rId459" Type="http://schemas.openxmlformats.org/officeDocument/2006/relationships/customXml" Target="../ink/ink1148.xml"/><Relationship Id="rId16" Type="http://schemas.openxmlformats.org/officeDocument/2006/relationships/customXml" Target="../ink/ink924.xml"/><Relationship Id="rId221" Type="http://schemas.openxmlformats.org/officeDocument/2006/relationships/image" Target="../media/image1285.png"/><Relationship Id="rId263" Type="http://schemas.openxmlformats.org/officeDocument/2006/relationships/image" Target="../media/image1306.png"/><Relationship Id="rId319" Type="http://schemas.openxmlformats.org/officeDocument/2006/relationships/image" Target="../media/image1334.png"/><Relationship Id="rId470" Type="http://schemas.openxmlformats.org/officeDocument/2006/relationships/customXml" Target="../ink/ink1154.xml"/><Relationship Id="rId58" Type="http://schemas.openxmlformats.org/officeDocument/2006/relationships/customXml" Target="../ink/ink945.xml"/><Relationship Id="rId123" Type="http://schemas.openxmlformats.org/officeDocument/2006/relationships/image" Target="../media/image1237.png"/><Relationship Id="rId330" Type="http://schemas.openxmlformats.org/officeDocument/2006/relationships/customXml" Target="../ink/ink1082.xml"/><Relationship Id="rId165" Type="http://schemas.openxmlformats.org/officeDocument/2006/relationships/image" Target="../media/image1258.png"/><Relationship Id="rId372" Type="http://schemas.openxmlformats.org/officeDocument/2006/relationships/customXml" Target="../ink/ink1103.xml"/><Relationship Id="rId428" Type="http://schemas.openxmlformats.org/officeDocument/2006/relationships/customXml" Target="../ink/ink1131.xml"/><Relationship Id="rId232" Type="http://schemas.openxmlformats.org/officeDocument/2006/relationships/customXml" Target="../ink/ink1033.xml"/><Relationship Id="rId274" Type="http://schemas.openxmlformats.org/officeDocument/2006/relationships/customXml" Target="../ink/ink1054.xml"/><Relationship Id="rId481" Type="http://schemas.openxmlformats.org/officeDocument/2006/relationships/image" Target="../media/image1413.png"/><Relationship Id="rId27" Type="http://schemas.openxmlformats.org/officeDocument/2006/relationships/image" Target="../media/image1189.png"/><Relationship Id="rId69" Type="http://schemas.openxmlformats.org/officeDocument/2006/relationships/image" Target="../media/image1210.png"/><Relationship Id="rId134" Type="http://schemas.openxmlformats.org/officeDocument/2006/relationships/customXml" Target="../ink/ink983.xml"/><Relationship Id="rId80" Type="http://schemas.openxmlformats.org/officeDocument/2006/relationships/customXml" Target="../ink/ink956.xml"/><Relationship Id="rId176" Type="http://schemas.openxmlformats.org/officeDocument/2006/relationships/image" Target="../media/image1263.png"/><Relationship Id="rId341" Type="http://schemas.openxmlformats.org/officeDocument/2006/relationships/image" Target="../media/image1345.png"/><Relationship Id="rId383" Type="http://schemas.openxmlformats.org/officeDocument/2006/relationships/image" Target="../media/image1366.png"/><Relationship Id="rId439" Type="http://schemas.openxmlformats.org/officeDocument/2006/relationships/customXml" Target="../ink/ink1137.xml"/><Relationship Id="rId201" Type="http://schemas.openxmlformats.org/officeDocument/2006/relationships/customXml" Target="../ink/ink1017.xml"/><Relationship Id="rId243" Type="http://schemas.openxmlformats.org/officeDocument/2006/relationships/image" Target="../media/image1296.png"/><Relationship Id="rId285" Type="http://schemas.openxmlformats.org/officeDocument/2006/relationships/image" Target="../media/image1317.png"/><Relationship Id="rId450" Type="http://schemas.openxmlformats.org/officeDocument/2006/relationships/customXml" Target="../ink/ink1143.xml"/><Relationship Id="rId38" Type="http://schemas.openxmlformats.org/officeDocument/2006/relationships/customXml" Target="../ink/ink935.xml"/><Relationship Id="rId103" Type="http://schemas.openxmlformats.org/officeDocument/2006/relationships/image" Target="../media/image1227.png"/><Relationship Id="rId310" Type="http://schemas.openxmlformats.org/officeDocument/2006/relationships/customXml" Target="../ink/ink1072.xml"/><Relationship Id="rId492" Type="http://schemas.openxmlformats.org/officeDocument/2006/relationships/customXml" Target="../ink/ink1165.xml"/><Relationship Id="rId91" Type="http://schemas.openxmlformats.org/officeDocument/2006/relationships/image" Target="../media/image1221.png"/><Relationship Id="rId145" Type="http://schemas.openxmlformats.org/officeDocument/2006/relationships/image" Target="../media/image1248.png"/><Relationship Id="rId187" Type="http://schemas.openxmlformats.org/officeDocument/2006/relationships/customXml" Target="../ink/ink1010.xml"/><Relationship Id="rId352" Type="http://schemas.openxmlformats.org/officeDocument/2006/relationships/customXml" Target="../ink/ink1093.xml"/><Relationship Id="rId394" Type="http://schemas.openxmlformats.org/officeDocument/2006/relationships/customXml" Target="../ink/ink1114.xml"/><Relationship Id="rId408" Type="http://schemas.openxmlformats.org/officeDocument/2006/relationships/customXml" Target="../ink/ink1121.xml"/><Relationship Id="rId212" Type="http://schemas.openxmlformats.org/officeDocument/2006/relationships/customXml" Target="../ink/ink1023.xml"/><Relationship Id="rId254" Type="http://schemas.openxmlformats.org/officeDocument/2006/relationships/customXml" Target="../ink/ink1044.xml"/><Relationship Id="rId49" Type="http://schemas.openxmlformats.org/officeDocument/2006/relationships/image" Target="../media/image1200.png"/><Relationship Id="rId114" Type="http://schemas.openxmlformats.org/officeDocument/2006/relationships/customXml" Target="../ink/ink973.xml"/><Relationship Id="rId296" Type="http://schemas.openxmlformats.org/officeDocument/2006/relationships/customXml" Target="../ink/ink1065.xml"/><Relationship Id="rId461" Type="http://schemas.openxmlformats.org/officeDocument/2006/relationships/customXml" Target="../ink/ink1149.xml"/><Relationship Id="rId60" Type="http://schemas.openxmlformats.org/officeDocument/2006/relationships/customXml" Target="../ink/ink946.xml"/><Relationship Id="rId156" Type="http://schemas.openxmlformats.org/officeDocument/2006/relationships/customXml" Target="../ink/ink994.xml"/><Relationship Id="rId198" Type="http://schemas.openxmlformats.org/officeDocument/2006/relationships/image" Target="../media/image1274.png"/><Relationship Id="rId321" Type="http://schemas.openxmlformats.org/officeDocument/2006/relationships/image" Target="../media/image1335.png"/><Relationship Id="rId363" Type="http://schemas.openxmlformats.org/officeDocument/2006/relationships/image" Target="../media/image1356.png"/><Relationship Id="rId419" Type="http://schemas.openxmlformats.org/officeDocument/2006/relationships/image" Target="../media/image1384.png"/><Relationship Id="rId223" Type="http://schemas.openxmlformats.org/officeDocument/2006/relationships/image" Target="../media/image1286.png"/><Relationship Id="rId430" Type="http://schemas.openxmlformats.org/officeDocument/2006/relationships/image" Target="../media/image1389.png"/><Relationship Id="rId18" Type="http://schemas.openxmlformats.org/officeDocument/2006/relationships/customXml" Target="../ink/ink925.xml"/><Relationship Id="rId265" Type="http://schemas.openxmlformats.org/officeDocument/2006/relationships/image" Target="../media/image1307.png"/><Relationship Id="rId472" Type="http://schemas.openxmlformats.org/officeDocument/2006/relationships/customXml" Target="../ink/ink1155.xml"/><Relationship Id="rId125" Type="http://schemas.openxmlformats.org/officeDocument/2006/relationships/image" Target="../media/image1238.png"/><Relationship Id="rId167" Type="http://schemas.openxmlformats.org/officeDocument/2006/relationships/image" Target="../media/image1259.png"/><Relationship Id="rId332" Type="http://schemas.openxmlformats.org/officeDocument/2006/relationships/customXml" Target="../ink/ink1083.xml"/><Relationship Id="rId374" Type="http://schemas.openxmlformats.org/officeDocument/2006/relationships/customXml" Target="../ink/ink1104.xml"/><Relationship Id="rId71" Type="http://schemas.openxmlformats.org/officeDocument/2006/relationships/image" Target="../media/image1211.png"/><Relationship Id="rId234" Type="http://schemas.openxmlformats.org/officeDocument/2006/relationships/customXml" Target="../ink/ink1034.xml"/><Relationship Id="rId2" Type="http://schemas.openxmlformats.org/officeDocument/2006/relationships/notesSlide" Target="../notesSlides/notesSlide8.xml"/><Relationship Id="rId29" Type="http://schemas.openxmlformats.org/officeDocument/2006/relationships/image" Target="../media/image1190.png"/><Relationship Id="rId276" Type="http://schemas.openxmlformats.org/officeDocument/2006/relationships/customXml" Target="../ink/ink1055.xml"/><Relationship Id="rId441" Type="http://schemas.openxmlformats.org/officeDocument/2006/relationships/customXml" Target="../ink/ink1138.xml"/><Relationship Id="rId483" Type="http://schemas.openxmlformats.org/officeDocument/2006/relationships/image" Target="../media/image1414.png"/><Relationship Id="rId40" Type="http://schemas.openxmlformats.org/officeDocument/2006/relationships/customXml" Target="../ink/ink936.xml"/><Relationship Id="rId136" Type="http://schemas.openxmlformats.org/officeDocument/2006/relationships/customXml" Target="../ink/ink984.xml"/><Relationship Id="rId178" Type="http://schemas.openxmlformats.org/officeDocument/2006/relationships/image" Target="../media/image1264.png"/><Relationship Id="rId301" Type="http://schemas.openxmlformats.org/officeDocument/2006/relationships/image" Target="../media/image1325.png"/><Relationship Id="rId343" Type="http://schemas.openxmlformats.org/officeDocument/2006/relationships/image" Target="../media/image1346.png"/><Relationship Id="rId82" Type="http://schemas.openxmlformats.org/officeDocument/2006/relationships/customXml" Target="../ink/ink957.xml"/><Relationship Id="rId203" Type="http://schemas.openxmlformats.org/officeDocument/2006/relationships/customXml" Target="../ink/ink1018.xml"/><Relationship Id="rId385" Type="http://schemas.openxmlformats.org/officeDocument/2006/relationships/image" Target="../media/image1367.png"/><Relationship Id="rId245" Type="http://schemas.openxmlformats.org/officeDocument/2006/relationships/image" Target="../media/image1297.png"/><Relationship Id="rId287" Type="http://schemas.openxmlformats.org/officeDocument/2006/relationships/image" Target="../media/image1318.png"/><Relationship Id="rId410" Type="http://schemas.openxmlformats.org/officeDocument/2006/relationships/customXml" Target="../ink/ink1122.xml"/><Relationship Id="rId452" Type="http://schemas.openxmlformats.org/officeDocument/2006/relationships/customXml" Target="../ink/ink1144.xml"/><Relationship Id="rId494" Type="http://schemas.openxmlformats.org/officeDocument/2006/relationships/customXml" Target="../ink/ink1166.xml"/><Relationship Id="rId105" Type="http://schemas.openxmlformats.org/officeDocument/2006/relationships/image" Target="../media/image1228.png"/><Relationship Id="rId147" Type="http://schemas.openxmlformats.org/officeDocument/2006/relationships/image" Target="../media/image1249.png"/><Relationship Id="rId312" Type="http://schemas.openxmlformats.org/officeDocument/2006/relationships/customXml" Target="../ink/ink1073.xml"/><Relationship Id="rId354" Type="http://schemas.openxmlformats.org/officeDocument/2006/relationships/customXml" Target="../ink/ink1094.xml"/><Relationship Id="rId51" Type="http://schemas.openxmlformats.org/officeDocument/2006/relationships/image" Target="../media/image1201.png"/><Relationship Id="rId93" Type="http://schemas.openxmlformats.org/officeDocument/2006/relationships/image" Target="../media/image1222.png"/><Relationship Id="rId189" Type="http://schemas.openxmlformats.org/officeDocument/2006/relationships/customXml" Target="../ink/ink1011.xml"/><Relationship Id="rId396" Type="http://schemas.openxmlformats.org/officeDocument/2006/relationships/customXml" Target="../ink/ink1115.xml"/><Relationship Id="rId214" Type="http://schemas.openxmlformats.org/officeDocument/2006/relationships/customXml" Target="../ink/ink1024.xml"/><Relationship Id="rId256" Type="http://schemas.openxmlformats.org/officeDocument/2006/relationships/customXml" Target="../ink/ink1045.xml"/><Relationship Id="rId298" Type="http://schemas.openxmlformats.org/officeDocument/2006/relationships/customXml" Target="../ink/ink1066.xml"/><Relationship Id="rId421" Type="http://schemas.openxmlformats.org/officeDocument/2006/relationships/image" Target="../media/image1385.png"/><Relationship Id="rId463" Type="http://schemas.openxmlformats.org/officeDocument/2006/relationships/customXml" Target="../ink/ink1150.xml"/><Relationship Id="rId116" Type="http://schemas.openxmlformats.org/officeDocument/2006/relationships/customXml" Target="../ink/ink974.xml"/><Relationship Id="rId158" Type="http://schemas.openxmlformats.org/officeDocument/2006/relationships/customXml" Target="../ink/ink995.xml"/><Relationship Id="rId323" Type="http://schemas.openxmlformats.org/officeDocument/2006/relationships/image" Target="../media/image1336.png"/><Relationship Id="rId20" Type="http://schemas.openxmlformats.org/officeDocument/2006/relationships/customXml" Target="../ink/ink926.xml"/><Relationship Id="rId62" Type="http://schemas.openxmlformats.org/officeDocument/2006/relationships/customXml" Target="../ink/ink947.xml"/><Relationship Id="rId365" Type="http://schemas.openxmlformats.org/officeDocument/2006/relationships/image" Target="../media/image1357.png"/><Relationship Id="rId225" Type="http://schemas.openxmlformats.org/officeDocument/2006/relationships/image" Target="../media/image1287.png"/><Relationship Id="rId267" Type="http://schemas.openxmlformats.org/officeDocument/2006/relationships/image" Target="../media/image1308.png"/><Relationship Id="rId432" Type="http://schemas.openxmlformats.org/officeDocument/2006/relationships/image" Target="../media/image1390.png"/><Relationship Id="rId474" Type="http://schemas.openxmlformats.org/officeDocument/2006/relationships/customXml" Target="../ink/ink1156.xml"/><Relationship Id="rId106" Type="http://schemas.openxmlformats.org/officeDocument/2006/relationships/customXml" Target="../ink/ink969.xml"/><Relationship Id="rId127" Type="http://schemas.openxmlformats.org/officeDocument/2006/relationships/image" Target="../media/image1239.png"/><Relationship Id="rId313" Type="http://schemas.openxmlformats.org/officeDocument/2006/relationships/image" Target="../media/image1331.png"/><Relationship Id="rId495" Type="http://schemas.openxmlformats.org/officeDocument/2006/relationships/image" Target="../media/image1420.png"/><Relationship Id="rId10" Type="http://schemas.openxmlformats.org/officeDocument/2006/relationships/customXml" Target="../ink/ink921.xml"/><Relationship Id="rId31" Type="http://schemas.openxmlformats.org/officeDocument/2006/relationships/image" Target="../media/image1191.png"/><Relationship Id="rId52" Type="http://schemas.openxmlformats.org/officeDocument/2006/relationships/customXml" Target="../ink/ink942.xml"/><Relationship Id="rId73" Type="http://schemas.openxmlformats.org/officeDocument/2006/relationships/image" Target="../media/image1212.png"/><Relationship Id="rId94" Type="http://schemas.openxmlformats.org/officeDocument/2006/relationships/customXml" Target="../ink/ink963.xml"/><Relationship Id="rId148" Type="http://schemas.openxmlformats.org/officeDocument/2006/relationships/customXml" Target="../ink/ink990.xml"/><Relationship Id="rId169" Type="http://schemas.openxmlformats.org/officeDocument/2006/relationships/image" Target="../media/image1260.png"/><Relationship Id="rId334" Type="http://schemas.openxmlformats.org/officeDocument/2006/relationships/customXml" Target="../ink/ink1084.xml"/><Relationship Id="rId355" Type="http://schemas.openxmlformats.org/officeDocument/2006/relationships/image" Target="../media/image1352.png"/><Relationship Id="rId376" Type="http://schemas.openxmlformats.org/officeDocument/2006/relationships/customXml" Target="../ink/ink1105.xml"/><Relationship Id="rId397" Type="http://schemas.openxmlformats.org/officeDocument/2006/relationships/image" Target="../media/image1373.png"/><Relationship Id="rId4" Type="http://schemas.openxmlformats.org/officeDocument/2006/relationships/customXml" Target="../ink/ink918.xml"/><Relationship Id="rId180" Type="http://schemas.openxmlformats.org/officeDocument/2006/relationships/image" Target="../media/image1265.png"/><Relationship Id="rId215" Type="http://schemas.openxmlformats.org/officeDocument/2006/relationships/image" Target="../media/image1282.png"/><Relationship Id="rId236" Type="http://schemas.openxmlformats.org/officeDocument/2006/relationships/customXml" Target="../ink/ink1035.xml"/><Relationship Id="rId257" Type="http://schemas.openxmlformats.org/officeDocument/2006/relationships/image" Target="../media/image1303.png"/><Relationship Id="rId278" Type="http://schemas.openxmlformats.org/officeDocument/2006/relationships/customXml" Target="../ink/ink1056.xml"/><Relationship Id="rId401" Type="http://schemas.openxmlformats.org/officeDocument/2006/relationships/image" Target="../media/image1375.png"/><Relationship Id="rId422" Type="http://schemas.openxmlformats.org/officeDocument/2006/relationships/customXml" Target="../ink/ink1128.xml"/><Relationship Id="rId443" Type="http://schemas.openxmlformats.org/officeDocument/2006/relationships/customXml" Target="../ink/ink1139.xml"/><Relationship Id="rId464" Type="http://schemas.openxmlformats.org/officeDocument/2006/relationships/image" Target="../media/image1405.png"/><Relationship Id="rId303" Type="http://schemas.openxmlformats.org/officeDocument/2006/relationships/image" Target="../media/image1326.png"/><Relationship Id="rId485" Type="http://schemas.openxmlformats.org/officeDocument/2006/relationships/image" Target="../media/image1415.png"/><Relationship Id="rId42" Type="http://schemas.openxmlformats.org/officeDocument/2006/relationships/customXml" Target="../ink/ink937.xml"/><Relationship Id="rId84" Type="http://schemas.openxmlformats.org/officeDocument/2006/relationships/customXml" Target="../ink/ink958.xml"/><Relationship Id="rId138" Type="http://schemas.openxmlformats.org/officeDocument/2006/relationships/customXml" Target="../ink/ink985.xml"/><Relationship Id="rId345" Type="http://schemas.openxmlformats.org/officeDocument/2006/relationships/image" Target="../media/image1347.png"/><Relationship Id="rId387" Type="http://schemas.openxmlformats.org/officeDocument/2006/relationships/image" Target="../media/image1368.png"/><Relationship Id="rId191" Type="http://schemas.openxmlformats.org/officeDocument/2006/relationships/customXml" Target="../ink/ink1012.xml"/><Relationship Id="rId205" Type="http://schemas.openxmlformats.org/officeDocument/2006/relationships/customXml" Target="../ink/ink1019.xml"/><Relationship Id="rId247" Type="http://schemas.openxmlformats.org/officeDocument/2006/relationships/image" Target="../media/image1298.png"/><Relationship Id="rId412" Type="http://schemas.openxmlformats.org/officeDocument/2006/relationships/customXml" Target="../ink/ink1123.xml"/><Relationship Id="rId107" Type="http://schemas.openxmlformats.org/officeDocument/2006/relationships/image" Target="../media/image1229.png"/><Relationship Id="rId289" Type="http://schemas.openxmlformats.org/officeDocument/2006/relationships/image" Target="../media/image1319.png"/><Relationship Id="rId454" Type="http://schemas.openxmlformats.org/officeDocument/2006/relationships/image" Target="../media/image1400.png"/><Relationship Id="rId496" Type="http://schemas.openxmlformats.org/officeDocument/2006/relationships/customXml" Target="../ink/ink1167.xml"/><Relationship Id="rId11" Type="http://schemas.openxmlformats.org/officeDocument/2006/relationships/image" Target="../media/image1181.png"/><Relationship Id="rId53" Type="http://schemas.openxmlformats.org/officeDocument/2006/relationships/image" Target="../media/image1202.png"/><Relationship Id="rId149" Type="http://schemas.openxmlformats.org/officeDocument/2006/relationships/image" Target="../media/image1250.png"/><Relationship Id="rId314" Type="http://schemas.openxmlformats.org/officeDocument/2006/relationships/customXml" Target="../ink/ink1074.xml"/><Relationship Id="rId356" Type="http://schemas.openxmlformats.org/officeDocument/2006/relationships/customXml" Target="../ink/ink1095.xml"/><Relationship Id="rId398" Type="http://schemas.openxmlformats.org/officeDocument/2006/relationships/customXml" Target="../ink/ink1116.xml"/><Relationship Id="rId95" Type="http://schemas.openxmlformats.org/officeDocument/2006/relationships/image" Target="../media/image1223.png"/><Relationship Id="rId160" Type="http://schemas.openxmlformats.org/officeDocument/2006/relationships/customXml" Target="../ink/ink996.xml"/><Relationship Id="rId216" Type="http://schemas.openxmlformats.org/officeDocument/2006/relationships/customXml" Target="../ink/ink1025.xml"/><Relationship Id="rId423" Type="http://schemas.openxmlformats.org/officeDocument/2006/relationships/image" Target="../media/image1386.png"/><Relationship Id="rId258" Type="http://schemas.openxmlformats.org/officeDocument/2006/relationships/customXml" Target="../ink/ink1046.xml"/><Relationship Id="rId465" Type="http://schemas.openxmlformats.org/officeDocument/2006/relationships/customXml" Target="../ink/ink1151.xml"/><Relationship Id="rId22" Type="http://schemas.openxmlformats.org/officeDocument/2006/relationships/customXml" Target="../ink/ink927.xml"/><Relationship Id="rId64" Type="http://schemas.openxmlformats.org/officeDocument/2006/relationships/customXml" Target="../ink/ink948.xml"/><Relationship Id="rId118" Type="http://schemas.openxmlformats.org/officeDocument/2006/relationships/customXml" Target="../ink/ink975.xml"/><Relationship Id="rId325" Type="http://schemas.openxmlformats.org/officeDocument/2006/relationships/image" Target="../media/image1337.png"/><Relationship Id="rId367" Type="http://schemas.openxmlformats.org/officeDocument/2006/relationships/image" Target="../media/image1358.png"/><Relationship Id="rId171" Type="http://schemas.openxmlformats.org/officeDocument/2006/relationships/image" Target="../media/image1261.png"/><Relationship Id="rId227" Type="http://schemas.openxmlformats.org/officeDocument/2006/relationships/image" Target="../media/image1288.png"/><Relationship Id="rId269" Type="http://schemas.openxmlformats.org/officeDocument/2006/relationships/image" Target="../media/image1309.png"/><Relationship Id="rId434" Type="http://schemas.openxmlformats.org/officeDocument/2006/relationships/image" Target="../media/image1391.png"/><Relationship Id="rId476" Type="http://schemas.openxmlformats.org/officeDocument/2006/relationships/customXml" Target="../ink/ink1157.xml"/><Relationship Id="rId33" Type="http://schemas.openxmlformats.org/officeDocument/2006/relationships/image" Target="../media/image1192.png"/><Relationship Id="rId129" Type="http://schemas.openxmlformats.org/officeDocument/2006/relationships/image" Target="../media/image1240.png"/><Relationship Id="rId280" Type="http://schemas.openxmlformats.org/officeDocument/2006/relationships/customXml" Target="../ink/ink1057.xml"/><Relationship Id="rId336" Type="http://schemas.openxmlformats.org/officeDocument/2006/relationships/customXml" Target="../ink/ink1085.xml"/><Relationship Id="rId75" Type="http://schemas.openxmlformats.org/officeDocument/2006/relationships/image" Target="../media/image1213.png"/><Relationship Id="rId140" Type="http://schemas.openxmlformats.org/officeDocument/2006/relationships/customXml" Target="../ink/ink986.xml"/><Relationship Id="rId182" Type="http://schemas.openxmlformats.org/officeDocument/2006/relationships/image" Target="../media/image1266.png"/><Relationship Id="rId378" Type="http://schemas.openxmlformats.org/officeDocument/2006/relationships/customXml" Target="../ink/ink1106.xml"/><Relationship Id="rId403" Type="http://schemas.openxmlformats.org/officeDocument/2006/relationships/image" Target="../media/image1376.png"/><Relationship Id="rId6" Type="http://schemas.openxmlformats.org/officeDocument/2006/relationships/customXml" Target="../ink/ink919.xml"/><Relationship Id="rId238" Type="http://schemas.openxmlformats.org/officeDocument/2006/relationships/customXml" Target="../ink/ink1036.xml"/><Relationship Id="rId445" Type="http://schemas.openxmlformats.org/officeDocument/2006/relationships/customXml" Target="../ink/ink1140.xml"/><Relationship Id="rId487" Type="http://schemas.openxmlformats.org/officeDocument/2006/relationships/image" Target="../media/image1416.png"/><Relationship Id="rId291" Type="http://schemas.openxmlformats.org/officeDocument/2006/relationships/image" Target="../media/image1320.png"/><Relationship Id="rId305" Type="http://schemas.openxmlformats.org/officeDocument/2006/relationships/image" Target="../media/image1327.png"/><Relationship Id="rId347" Type="http://schemas.openxmlformats.org/officeDocument/2006/relationships/image" Target="../media/image1348.png"/><Relationship Id="rId44" Type="http://schemas.openxmlformats.org/officeDocument/2006/relationships/customXml" Target="../ink/ink938.xml"/><Relationship Id="rId86" Type="http://schemas.openxmlformats.org/officeDocument/2006/relationships/customXml" Target="../ink/ink959.xml"/><Relationship Id="rId151" Type="http://schemas.openxmlformats.org/officeDocument/2006/relationships/image" Target="../media/image1251.png"/><Relationship Id="rId389" Type="http://schemas.openxmlformats.org/officeDocument/2006/relationships/image" Target="../media/image1369.png"/><Relationship Id="rId193" Type="http://schemas.openxmlformats.org/officeDocument/2006/relationships/customXml" Target="../ink/ink1013.xml"/><Relationship Id="rId207" Type="http://schemas.openxmlformats.org/officeDocument/2006/relationships/customXml" Target="../ink/ink1020.xml"/><Relationship Id="rId249" Type="http://schemas.openxmlformats.org/officeDocument/2006/relationships/image" Target="../media/image1299.png"/><Relationship Id="rId414" Type="http://schemas.openxmlformats.org/officeDocument/2006/relationships/customXml" Target="../ink/ink1124.xml"/><Relationship Id="rId456" Type="http://schemas.openxmlformats.org/officeDocument/2006/relationships/image" Target="../media/image1401.png"/><Relationship Id="rId13" Type="http://schemas.openxmlformats.org/officeDocument/2006/relationships/image" Target="../media/image1182.png"/><Relationship Id="rId109" Type="http://schemas.openxmlformats.org/officeDocument/2006/relationships/image" Target="../media/image1230.png"/><Relationship Id="rId260" Type="http://schemas.openxmlformats.org/officeDocument/2006/relationships/customXml" Target="../ink/ink1047.xml"/><Relationship Id="rId316" Type="http://schemas.openxmlformats.org/officeDocument/2006/relationships/customXml" Target="../ink/ink1075.xml"/><Relationship Id="rId55" Type="http://schemas.openxmlformats.org/officeDocument/2006/relationships/image" Target="../media/image1203.png"/><Relationship Id="rId97" Type="http://schemas.openxmlformats.org/officeDocument/2006/relationships/image" Target="../media/image1224.png"/><Relationship Id="rId120" Type="http://schemas.openxmlformats.org/officeDocument/2006/relationships/customXml" Target="../ink/ink976.xml"/><Relationship Id="rId358" Type="http://schemas.openxmlformats.org/officeDocument/2006/relationships/customXml" Target="../ink/ink1096.xml"/><Relationship Id="rId162" Type="http://schemas.openxmlformats.org/officeDocument/2006/relationships/customXml" Target="../ink/ink997.xml"/><Relationship Id="rId218" Type="http://schemas.openxmlformats.org/officeDocument/2006/relationships/customXml" Target="../ink/ink1026.xml"/><Relationship Id="rId425" Type="http://schemas.openxmlformats.org/officeDocument/2006/relationships/image" Target="../media/image1387.png"/><Relationship Id="rId467" Type="http://schemas.openxmlformats.org/officeDocument/2006/relationships/image" Target="../media/image1406.png"/><Relationship Id="rId271" Type="http://schemas.openxmlformats.org/officeDocument/2006/relationships/image" Target="../media/image1310.png"/><Relationship Id="rId24" Type="http://schemas.openxmlformats.org/officeDocument/2006/relationships/customXml" Target="../ink/ink928.xml"/><Relationship Id="rId66" Type="http://schemas.openxmlformats.org/officeDocument/2006/relationships/customXml" Target="../ink/ink949.xml"/><Relationship Id="rId131" Type="http://schemas.openxmlformats.org/officeDocument/2006/relationships/image" Target="../media/image1241.png"/><Relationship Id="rId327" Type="http://schemas.openxmlformats.org/officeDocument/2006/relationships/image" Target="../media/image1338.png"/><Relationship Id="rId369" Type="http://schemas.openxmlformats.org/officeDocument/2006/relationships/image" Target="../media/image1359.png"/><Relationship Id="rId173" Type="http://schemas.openxmlformats.org/officeDocument/2006/relationships/customXml" Target="../ink/ink1003.xml"/><Relationship Id="rId229" Type="http://schemas.openxmlformats.org/officeDocument/2006/relationships/image" Target="../media/image1289.png"/><Relationship Id="rId380" Type="http://schemas.openxmlformats.org/officeDocument/2006/relationships/customXml" Target="../ink/ink1107.xml"/><Relationship Id="rId436" Type="http://schemas.openxmlformats.org/officeDocument/2006/relationships/image" Target="../media/image1392.png"/><Relationship Id="rId240" Type="http://schemas.openxmlformats.org/officeDocument/2006/relationships/customXml" Target="../ink/ink1037.xml"/><Relationship Id="rId478" Type="http://schemas.openxmlformats.org/officeDocument/2006/relationships/customXml" Target="../ink/ink1158.xml"/><Relationship Id="rId35" Type="http://schemas.openxmlformats.org/officeDocument/2006/relationships/image" Target="../media/image1193.png"/><Relationship Id="rId77" Type="http://schemas.openxmlformats.org/officeDocument/2006/relationships/image" Target="../media/image1214.png"/><Relationship Id="rId100" Type="http://schemas.openxmlformats.org/officeDocument/2006/relationships/customXml" Target="../ink/ink966.xml"/><Relationship Id="rId282" Type="http://schemas.openxmlformats.org/officeDocument/2006/relationships/customXml" Target="../ink/ink1058.xml"/><Relationship Id="rId338" Type="http://schemas.openxmlformats.org/officeDocument/2006/relationships/customXml" Target="../ink/ink1086.xml"/><Relationship Id="rId8" Type="http://schemas.openxmlformats.org/officeDocument/2006/relationships/customXml" Target="../ink/ink920.xml"/><Relationship Id="rId142" Type="http://schemas.openxmlformats.org/officeDocument/2006/relationships/customXml" Target="../ink/ink987.xml"/><Relationship Id="rId184" Type="http://schemas.openxmlformats.org/officeDocument/2006/relationships/image" Target="../media/image1267.png"/><Relationship Id="rId391" Type="http://schemas.openxmlformats.org/officeDocument/2006/relationships/image" Target="../media/image1370.png"/><Relationship Id="rId405" Type="http://schemas.openxmlformats.org/officeDocument/2006/relationships/image" Target="../media/image1377.png"/><Relationship Id="rId447" Type="http://schemas.openxmlformats.org/officeDocument/2006/relationships/customXml" Target="../ink/ink1141.xml"/><Relationship Id="rId251" Type="http://schemas.openxmlformats.org/officeDocument/2006/relationships/image" Target="../media/image1300.png"/><Relationship Id="rId489" Type="http://schemas.openxmlformats.org/officeDocument/2006/relationships/image" Target="../media/image1417.png"/><Relationship Id="rId46" Type="http://schemas.openxmlformats.org/officeDocument/2006/relationships/customXml" Target="../ink/ink939.xml"/><Relationship Id="rId293" Type="http://schemas.openxmlformats.org/officeDocument/2006/relationships/image" Target="../media/image1321.png"/><Relationship Id="rId307" Type="http://schemas.openxmlformats.org/officeDocument/2006/relationships/image" Target="../media/image1328.png"/><Relationship Id="rId349" Type="http://schemas.openxmlformats.org/officeDocument/2006/relationships/image" Target="../media/image1349.png"/><Relationship Id="rId88" Type="http://schemas.openxmlformats.org/officeDocument/2006/relationships/customXml" Target="../ink/ink960.xml"/><Relationship Id="rId111" Type="http://schemas.openxmlformats.org/officeDocument/2006/relationships/image" Target="../media/image1231.png"/><Relationship Id="rId153" Type="http://schemas.openxmlformats.org/officeDocument/2006/relationships/image" Target="../media/image1252.png"/><Relationship Id="rId195" Type="http://schemas.openxmlformats.org/officeDocument/2006/relationships/customXml" Target="../ink/ink1014.xml"/><Relationship Id="rId209" Type="http://schemas.openxmlformats.org/officeDocument/2006/relationships/image" Target="../media/image1279.png"/><Relationship Id="rId360" Type="http://schemas.openxmlformats.org/officeDocument/2006/relationships/customXml" Target="../ink/ink1097.xml"/><Relationship Id="rId416" Type="http://schemas.openxmlformats.org/officeDocument/2006/relationships/customXml" Target="../ink/ink1125.xml"/><Relationship Id="rId220" Type="http://schemas.openxmlformats.org/officeDocument/2006/relationships/customXml" Target="../ink/ink1027.xml"/><Relationship Id="rId458" Type="http://schemas.openxmlformats.org/officeDocument/2006/relationships/image" Target="../media/image1402.png"/><Relationship Id="rId15" Type="http://schemas.openxmlformats.org/officeDocument/2006/relationships/image" Target="../media/image1183.png"/><Relationship Id="rId57" Type="http://schemas.openxmlformats.org/officeDocument/2006/relationships/image" Target="../media/image1204.png"/><Relationship Id="rId262" Type="http://schemas.openxmlformats.org/officeDocument/2006/relationships/customXml" Target="../ink/ink1048.xml"/><Relationship Id="rId318" Type="http://schemas.openxmlformats.org/officeDocument/2006/relationships/customXml" Target="../ink/ink1076.xml"/><Relationship Id="rId99" Type="http://schemas.openxmlformats.org/officeDocument/2006/relationships/image" Target="../media/image1225.png"/><Relationship Id="rId122" Type="http://schemas.openxmlformats.org/officeDocument/2006/relationships/customXml" Target="../ink/ink977.xml"/><Relationship Id="rId164" Type="http://schemas.openxmlformats.org/officeDocument/2006/relationships/customXml" Target="../ink/ink998.xml"/><Relationship Id="rId371" Type="http://schemas.openxmlformats.org/officeDocument/2006/relationships/image" Target="../media/image1360.png"/><Relationship Id="rId427" Type="http://schemas.openxmlformats.org/officeDocument/2006/relationships/image" Target="../media/image1388.png"/><Relationship Id="rId469" Type="http://schemas.openxmlformats.org/officeDocument/2006/relationships/image" Target="../media/image1407.png"/><Relationship Id="rId26" Type="http://schemas.openxmlformats.org/officeDocument/2006/relationships/customXml" Target="../ink/ink929.xml"/><Relationship Id="rId231" Type="http://schemas.openxmlformats.org/officeDocument/2006/relationships/image" Target="../media/image1290.png"/><Relationship Id="rId273" Type="http://schemas.openxmlformats.org/officeDocument/2006/relationships/image" Target="../media/image1311.png"/><Relationship Id="rId329" Type="http://schemas.openxmlformats.org/officeDocument/2006/relationships/image" Target="../media/image1339.png"/><Relationship Id="rId480" Type="http://schemas.openxmlformats.org/officeDocument/2006/relationships/customXml" Target="../ink/ink1159.xml"/><Relationship Id="rId68" Type="http://schemas.openxmlformats.org/officeDocument/2006/relationships/customXml" Target="../ink/ink950.xml"/><Relationship Id="rId133" Type="http://schemas.openxmlformats.org/officeDocument/2006/relationships/image" Target="../media/image1242.png"/><Relationship Id="rId175" Type="http://schemas.openxmlformats.org/officeDocument/2006/relationships/customXml" Target="../ink/ink1004.xml"/><Relationship Id="rId340" Type="http://schemas.openxmlformats.org/officeDocument/2006/relationships/customXml" Target="../ink/ink1087.xml"/><Relationship Id="rId200" Type="http://schemas.openxmlformats.org/officeDocument/2006/relationships/image" Target="../media/image1275.png"/><Relationship Id="rId382" Type="http://schemas.openxmlformats.org/officeDocument/2006/relationships/customXml" Target="../ink/ink1108.xml"/><Relationship Id="rId438" Type="http://schemas.openxmlformats.org/officeDocument/2006/relationships/image" Target="../media/image1393.png"/><Relationship Id="rId242" Type="http://schemas.openxmlformats.org/officeDocument/2006/relationships/customXml" Target="../ink/ink1038.xml"/><Relationship Id="rId284" Type="http://schemas.openxmlformats.org/officeDocument/2006/relationships/customXml" Target="../ink/ink1059.xml"/><Relationship Id="rId491" Type="http://schemas.openxmlformats.org/officeDocument/2006/relationships/image" Target="../media/image1418.png"/><Relationship Id="rId37" Type="http://schemas.openxmlformats.org/officeDocument/2006/relationships/image" Target="../media/image1194.png"/><Relationship Id="rId79" Type="http://schemas.openxmlformats.org/officeDocument/2006/relationships/image" Target="../media/image1215.png"/><Relationship Id="rId102" Type="http://schemas.openxmlformats.org/officeDocument/2006/relationships/customXml" Target="../ink/ink967.xml"/><Relationship Id="rId144" Type="http://schemas.openxmlformats.org/officeDocument/2006/relationships/customXml" Target="../ink/ink988.xml"/><Relationship Id="rId90" Type="http://schemas.openxmlformats.org/officeDocument/2006/relationships/customXml" Target="../ink/ink961.xml"/><Relationship Id="rId186" Type="http://schemas.openxmlformats.org/officeDocument/2006/relationships/image" Target="../media/image1268.png"/><Relationship Id="rId351" Type="http://schemas.openxmlformats.org/officeDocument/2006/relationships/image" Target="../media/image1350.png"/><Relationship Id="rId393" Type="http://schemas.openxmlformats.org/officeDocument/2006/relationships/image" Target="../media/image1371.png"/><Relationship Id="rId407" Type="http://schemas.openxmlformats.org/officeDocument/2006/relationships/image" Target="../media/image1378.png"/><Relationship Id="rId449" Type="http://schemas.openxmlformats.org/officeDocument/2006/relationships/image" Target="../media/image1398.png"/><Relationship Id="rId211" Type="http://schemas.openxmlformats.org/officeDocument/2006/relationships/image" Target="../media/image1280.png"/><Relationship Id="rId253" Type="http://schemas.openxmlformats.org/officeDocument/2006/relationships/image" Target="../media/image1301.png"/><Relationship Id="rId295" Type="http://schemas.openxmlformats.org/officeDocument/2006/relationships/image" Target="../media/image1322.png"/><Relationship Id="rId309" Type="http://schemas.openxmlformats.org/officeDocument/2006/relationships/image" Target="../media/image1329.png"/><Relationship Id="rId460" Type="http://schemas.openxmlformats.org/officeDocument/2006/relationships/image" Target="../media/image1403.png"/><Relationship Id="rId48" Type="http://schemas.openxmlformats.org/officeDocument/2006/relationships/customXml" Target="../ink/ink940.xml"/><Relationship Id="rId113" Type="http://schemas.openxmlformats.org/officeDocument/2006/relationships/image" Target="../media/image1232.png"/><Relationship Id="rId320" Type="http://schemas.openxmlformats.org/officeDocument/2006/relationships/customXml" Target="../ink/ink1077.xml"/><Relationship Id="rId155" Type="http://schemas.openxmlformats.org/officeDocument/2006/relationships/image" Target="../media/image1253.png"/><Relationship Id="rId197" Type="http://schemas.openxmlformats.org/officeDocument/2006/relationships/customXml" Target="../ink/ink1015.xml"/><Relationship Id="rId362" Type="http://schemas.openxmlformats.org/officeDocument/2006/relationships/customXml" Target="../ink/ink1098.xml"/><Relationship Id="rId418" Type="http://schemas.openxmlformats.org/officeDocument/2006/relationships/customXml" Target="../ink/ink1126.xml"/><Relationship Id="rId222" Type="http://schemas.openxmlformats.org/officeDocument/2006/relationships/customXml" Target="../ink/ink1028.xml"/><Relationship Id="rId264" Type="http://schemas.openxmlformats.org/officeDocument/2006/relationships/customXml" Target="../ink/ink1049.xml"/><Relationship Id="rId471" Type="http://schemas.openxmlformats.org/officeDocument/2006/relationships/image" Target="../media/image1408.png"/><Relationship Id="rId17" Type="http://schemas.openxmlformats.org/officeDocument/2006/relationships/image" Target="../media/image1184.png"/><Relationship Id="rId59" Type="http://schemas.openxmlformats.org/officeDocument/2006/relationships/image" Target="../media/image1205.png"/><Relationship Id="rId124" Type="http://schemas.openxmlformats.org/officeDocument/2006/relationships/customXml" Target="../ink/ink978.xml"/><Relationship Id="rId70" Type="http://schemas.openxmlformats.org/officeDocument/2006/relationships/customXml" Target="../ink/ink951.xml"/><Relationship Id="rId166" Type="http://schemas.openxmlformats.org/officeDocument/2006/relationships/customXml" Target="../ink/ink999.xml"/><Relationship Id="rId331" Type="http://schemas.openxmlformats.org/officeDocument/2006/relationships/image" Target="../media/image1340.png"/><Relationship Id="rId373" Type="http://schemas.openxmlformats.org/officeDocument/2006/relationships/image" Target="../media/image1361.png"/><Relationship Id="rId429" Type="http://schemas.openxmlformats.org/officeDocument/2006/relationships/customXml" Target="../ink/ink1132.xml"/><Relationship Id="rId1" Type="http://schemas.openxmlformats.org/officeDocument/2006/relationships/slideLayout" Target="../slideLayouts/slideLayout7.xml"/><Relationship Id="rId233" Type="http://schemas.openxmlformats.org/officeDocument/2006/relationships/image" Target="../media/image1291.png"/><Relationship Id="rId440" Type="http://schemas.openxmlformats.org/officeDocument/2006/relationships/image" Target="../media/image1394.png"/><Relationship Id="rId28" Type="http://schemas.openxmlformats.org/officeDocument/2006/relationships/customXml" Target="../ink/ink930.xml"/><Relationship Id="rId275" Type="http://schemas.openxmlformats.org/officeDocument/2006/relationships/image" Target="../media/image1312.png"/><Relationship Id="rId300" Type="http://schemas.openxmlformats.org/officeDocument/2006/relationships/customXml" Target="../ink/ink1067.xml"/><Relationship Id="rId482" Type="http://schemas.openxmlformats.org/officeDocument/2006/relationships/customXml" Target="../ink/ink1160.xml"/><Relationship Id="rId81" Type="http://schemas.openxmlformats.org/officeDocument/2006/relationships/image" Target="../media/image1216.png"/><Relationship Id="rId135" Type="http://schemas.openxmlformats.org/officeDocument/2006/relationships/image" Target="../media/image1243.png"/><Relationship Id="rId177" Type="http://schemas.openxmlformats.org/officeDocument/2006/relationships/customXml" Target="../ink/ink1005.xml"/><Relationship Id="rId342" Type="http://schemas.openxmlformats.org/officeDocument/2006/relationships/customXml" Target="../ink/ink1088.xml"/><Relationship Id="rId384" Type="http://schemas.openxmlformats.org/officeDocument/2006/relationships/customXml" Target="../ink/ink1109.xml"/><Relationship Id="rId202" Type="http://schemas.openxmlformats.org/officeDocument/2006/relationships/image" Target="../media/image1276.png"/><Relationship Id="rId244" Type="http://schemas.openxmlformats.org/officeDocument/2006/relationships/customXml" Target="../ink/ink1039.xml"/><Relationship Id="rId39" Type="http://schemas.openxmlformats.org/officeDocument/2006/relationships/image" Target="../media/image1195.png"/><Relationship Id="rId286" Type="http://schemas.openxmlformats.org/officeDocument/2006/relationships/customXml" Target="../ink/ink1060.xml"/><Relationship Id="rId451" Type="http://schemas.openxmlformats.org/officeDocument/2006/relationships/image" Target="../media/image1399.png"/><Relationship Id="rId493" Type="http://schemas.openxmlformats.org/officeDocument/2006/relationships/image" Target="../media/image1419.png"/><Relationship Id="rId50" Type="http://schemas.openxmlformats.org/officeDocument/2006/relationships/customXml" Target="../ink/ink941.xml"/><Relationship Id="rId104" Type="http://schemas.openxmlformats.org/officeDocument/2006/relationships/customXml" Target="../ink/ink968.xml"/><Relationship Id="rId146" Type="http://schemas.openxmlformats.org/officeDocument/2006/relationships/customXml" Target="../ink/ink989.xml"/><Relationship Id="rId188" Type="http://schemas.openxmlformats.org/officeDocument/2006/relationships/image" Target="../media/image1269.png"/><Relationship Id="rId311" Type="http://schemas.openxmlformats.org/officeDocument/2006/relationships/image" Target="../media/image1330.png"/><Relationship Id="rId353" Type="http://schemas.openxmlformats.org/officeDocument/2006/relationships/image" Target="../media/image1351.png"/><Relationship Id="rId395" Type="http://schemas.openxmlformats.org/officeDocument/2006/relationships/image" Target="../media/image1372.png"/><Relationship Id="rId409" Type="http://schemas.openxmlformats.org/officeDocument/2006/relationships/image" Target="../media/image1379.png"/><Relationship Id="rId92" Type="http://schemas.openxmlformats.org/officeDocument/2006/relationships/customXml" Target="../ink/ink962.xml"/><Relationship Id="rId213" Type="http://schemas.openxmlformats.org/officeDocument/2006/relationships/image" Target="../media/image1281.png"/><Relationship Id="rId420" Type="http://schemas.openxmlformats.org/officeDocument/2006/relationships/customXml" Target="../ink/ink1127.xml"/><Relationship Id="rId255" Type="http://schemas.openxmlformats.org/officeDocument/2006/relationships/image" Target="../media/image1302.png"/><Relationship Id="rId297" Type="http://schemas.openxmlformats.org/officeDocument/2006/relationships/image" Target="../media/image1323.png"/><Relationship Id="rId462" Type="http://schemas.openxmlformats.org/officeDocument/2006/relationships/image" Target="../media/image1404.png"/><Relationship Id="rId115" Type="http://schemas.openxmlformats.org/officeDocument/2006/relationships/image" Target="../media/image1233.png"/><Relationship Id="rId157" Type="http://schemas.openxmlformats.org/officeDocument/2006/relationships/image" Target="../media/image1254.png"/><Relationship Id="rId322" Type="http://schemas.openxmlformats.org/officeDocument/2006/relationships/customXml" Target="../ink/ink1078.xml"/><Relationship Id="rId364" Type="http://schemas.openxmlformats.org/officeDocument/2006/relationships/customXml" Target="../ink/ink1099.xml"/><Relationship Id="rId61" Type="http://schemas.openxmlformats.org/officeDocument/2006/relationships/image" Target="../media/image1206.png"/><Relationship Id="rId199" Type="http://schemas.openxmlformats.org/officeDocument/2006/relationships/customXml" Target="../ink/ink1016.xml"/><Relationship Id="rId19" Type="http://schemas.openxmlformats.org/officeDocument/2006/relationships/image" Target="../media/image1185.png"/><Relationship Id="rId224" Type="http://schemas.openxmlformats.org/officeDocument/2006/relationships/customXml" Target="../ink/ink1029.xml"/><Relationship Id="rId266" Type="http://schemas.openxmlformats.org/officeDocument/2006/relationships/customXml" Target="../ink/ink1050.xml"/><Relationship Id="rId431" Type="http://schemas.openxmlformats.org/officeDocument/2006/relationships/customXml" Target="../ink/ink1133.xml"/><Relationship Id="rId473" Type="http://schemas.openxmlformats.org/officeDocument/2006/relationships/image" Target="../media/image1409.png"/><Relationship Id="rId30" Type="http://schemas.openxmlformats.org/officeDocument/2006/relationships/customXml" Target="../ink/ink931.xml"/><Relationship Id="rId126" Type="http://schemas.openxmlformats.org/officeDocument/2006/relationships/customXml" Target="../ink/ink979.xml"/><Relationship Id="rId168" Type="http://schemas.openxmlformats.org/officeDocument/2006/relationships/customXml" Target="../ink/ink1000.xml"/><Relationship Id="rId333" Type="http://schemas.openxmlformats.org/officeDocument/2006/relationships/image" Target="../media/image1341.png"/><Relationship Id="rId72" Type="http://schemas.openxmlformats.org/officeDocument/2006/relationships/customXml" Target="../ink/ink952.xml"/><Relationship Id="rId375" Type="http://schemas.openxmlformats.org/officeDocument/2006/relationships/image" Target="../media/image1362.png"/><Relationship Id="rId3" Type="http://schemas.openxmlformats.org/officeDocument/2006/relationships/image" Target="../media/image5.png"/><Relationship Id="rId235" Type="http://schemas.openxmlformats.org/officeDocument/2006/relationships/image" Target="../media/image1292.png"/><Relationship Id="rId277" Type="http://schemas.openxmlformats.org/officeDocument/2006/relationships/image" Target="../media/image1313.png"/><Relationship Id="rId400" Type="http://schemas.openxmlformats.org/officeDocument/2006/relationships/customXml" Target="../ink/ink1117.xml"/><Relationship Id="rId442" Type="http://schemas.openxmlformats.org/officeDocument/2006/relationships/image" Target="../media/image1395.png"/><Relationship Id="rId484" Type="http://schemas.openxmlformats.org/officeDocument/2006/relationships/customXml" Target="../ink/ink1161.xml"/><Relationship Id="rId137" Type="http://schemas.openxmlformats.org/officeDocument/2006/relationships/image" Target="../media/image1244.png"/><Relationship Id="rId302" Type="http://schemas.openxmlformats.org/officeDocument/2006/relationships/customXml" Target="../ink/ink1068.xml"/><Relationship Id="rId344" Type="http://schemas.openxmlformats.org/officeDocument/2006/relationships/customXml" Target="../ink/ink1089.xml"/><Relationship Id="rId41" Type="http://schemas.openxmlformats.org/officeDocument/2006/relationships/image" Target="../media/image1196.png"/><Relationship Id="rId83" Type="http://schemas.openxmlformats.org/officeDocument/2006/relationships/image" Target="../media/image1217.png"/><Relationship Id="rId179" Type="http://schemas.openxmlformats.org/officeDocument/2006/relationships/customXml" Target="../ink/ink1006.xml"/><Relationship Id="rId386" Type="http://schemas.openxmlformats.org/officeDocument/2006/relationships/customXml" Target="../ink/ink1110.xml"/><Relationship Id="rId190" Type="http://schemas.openxmlformats.org/officeDocument/2006/relationships/image" Target="../media/image1270.png"/><Relationship Id="rId204" Type="http://schemas.openxmlformats.org/officeDocument/2006/relationships/image" Target="../media/image1277.png"/><Relationship Id="rId246" Type="http://schemas.openxmlformats.org/officeDocument/2006/relationships/customXml" Target="../ink/ink1040.xml"/><Relationship Id="rId288" Type="http://schemas.openxmlformats.org/officeDocument/2006/relationships/customXml" Target="../ink/ink1061.xml"/><Relationship Id="rId411" Type="http://schemas.openxmlformats.org/officeDocument/2006/relationships/image" Target="../media/image1380.png"/><Relationship Id="rId453" Type="http://schemas.openxmlformats.org/officeDocument/2006/relationships/customXml" Target="../ink/ink114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C91A58-4DC0-408F-98CF-6426D80F85BF}"/>
                  </a:ext>
                </a:extLst>
              </p14:cNvPr>
              <p14:cNvContentPartPr/>
              <p14:nvPr/>
            </p14:nvContentPartPr>
            <p14:xfrm>
              <a:off x="10070933" y="1137307"/>
              <a:ext cx="36360" cy="13680"/>
            </p14:xfrm>
          </p:contentPart>
        </mc:Choice>
        <mc:Fallback xmlns="">
          <p:pic>
            <p:nvPicPr>
              <p:cNvPr id="2" name="Freihand 1">
                <a:extLst>
                  <a:ext uri="{FF2B5EF4-FFF2-40B4-BE49-F238E27FC236}">
                    <a16:creationId xmlns:a16="http://schemas.microsoft.com/office/drawing/2014/main" id="{F0C91A58-4DC0-408F-98CF-6426D80F85BF}"/>
                  </a:ext>
                </a:extLst>
              </p:cNvPr>
              <p:cNvPicPr/>
              <p:nvPr/>
            </p:nvPicPr>
            <p:blipFill>
              <a:blip r:embed="rId4"/>
              <a:stretch>
                <a:fillRect/>
              </a:stretch>
            </p:blipFill>
            <p:spPr>
              <a:xfrm>
                <a:off x="10066613" y="1132987"/>
                <a:ext cx="45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0F77584-2D76-4AE0-A562-895B681CEAFD}"/>
                  </a:ext>
                </a:extLst>
              </p14:cNvPr>
              <p14:cNvContentPartPr/>
              <p14:nvPr/>
            </p14:nvContentPartPr>
            <p14:xfrm>
              <a:off x="158333" y="944707"/>
              <a:ext cx="3662640" cy="1545480"/>
            </p14:xfrm>
          </p:contentPart>
        </mc:Choice>
        <mc:Fallback xmlns="">
          <p:pic>
            <p:nvPicPr>
              <p:cNvPr id="3" name="Freihand 2">
                <a:extLst>
                  <a:ext uri="{FF2B5EF4-FFF2-40B4-BE49-F238E27FC236}">
                    <a16:creationId xmlns:a16="http://schemas.microsoft.com/office/drawing/2014/main" id="{F0F77584-2D76-4AE0-A562-895B681CEAFD}"/>
                  </a:ext>
                </a:extLst>
              </p:cNvPr>
              <p:cNvPicPr/>
              <p:nvPr/>
            </p:nvPicPr>
            <p:blipFill>
              <a:blip r:embed="rId6"/>
              <a:stretch>
                <a:fillRect/>
              </a:stretch>
            </p:blipFill>
            <p:spPr>
              <a:xfrm>
                <a:off x="154013" y="940387"/>
                <a:ext cx="3671280" cy="1554120"/>
              </a:xfrm>
              <a:prstGeom prst="rect">
                <a:avLst/>
              </a:prstGeom>
            </p:spPr>
          </p:pic>
        </mc:Fallback>
      </mc:AlternateContent>
      <p:grpSp>
        <p:nvGrpSpPr>
          <p:cNvPr id="9" name="Gruppieren 8">
            <a:extLst>
              <a:ext uri="{FF2B5EF4-FFF2-40B4-BE49-F238E27FC236}">
                <a16:creationId xmlns:a16="http://schemas.microsoft.com/office/drawing/2014/main" id="{944BA5F1-91F6-4E66-A818-0C6B4A211BAA}"/>
              </a:ext>
            </a:extLst>
          </p:cNvPr>
          <p:cNvGrpSpPr/>
          <p:nvPr/>
        </p:nvGrpSpPr>
        <p:grpSpPr>
          <a:xfrm>
            <a:off x="41333" y="4789147"/>
            <a:ext cx="3060720" cy="1198800"/>
            <a:chOff x="41333" y="4789147"/>
            <a:chExt cx="3060720" cy="119880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A7AB01D-33DC-4058-AD65-7C877BB21253}"/>
                    </a:ext>
                  </a:extLst>
                </p14:cNvPr>
                <p14:cNvContentPartPr/>
                <p14:nvPr/>
              </p14:nvContentPartPr>
              <p14:xfrm>
                <a:off x="338693" y="5454067"/>
                <a:ext cx="1437840" cy="81360"/>
              </p14:xfrm>
            </p:contentPart>
          </mc:Choice>
          <mc:Fallback xmlns="">
            <p:pic>
              <p:nvPicPr>
                <p:cNvPr id="4" name="Freihand 3">
                  <a:extLst>
                    <a:ext uri="{FF2B5EF4-FFF2-40B4-BE49-F238E27FC236}">
                      <a16:creationId xmlns:a16="http://schemas.microsoft.com/office/drawing/2014/main" id="{8A7AB01D-33DC-4058-AD65-7C877BB21253}"/>
                    </a:ext>
                  </a:extLst>
                </p:cNvPr>
                <p:cNvPicPr/>
                <p:nvPr/>
              </p:nvPicPr>
              <p:blipFill>
                <a:blip r:embed="rId8"/>
                <a:stretch>
                  <a:fillRect/>
                </a:stretch>
              </p:blipFill>
              <p:spPr>
                <a:xfrm>
                  <a:off x="334373" y="5449747"/>
                  <a:ext cx="1446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B7FFF94-DEDF-445D-8E4E-82DA507311D1}"/>
                    </a:ext>
                  </a:extLst>
                </p14:cNvPr>
                <p14:cNvContentPartPr/>
                <p14:nvPr/>
              </p14:nvContentPartPr>
              <p14:xfrm>
                <a:off x="41333" y="4789147"/>
                <a:ext cx="3060720" cy="1198800"/>
              </p14:xfrm>
            </p:contentPart>
          </mc:Choice>
          <mc:Fallback xmlns="">
            <p:pic>
              <p:nvPicPr>
                <p:cNvPr id="5" name="Freihand 4">
                  <a:extLst>
                    <a:ext uri="{FF2B5EF4-FFF2-40B4-BE49-F238E27FC236}">
                      <a16:creationId xmlns:a16="http://schemas.microsoft.com/office/drawing/2014/main" id="{7B7FFF94-DEDF-445D-8E4E-82DA507311D1}"/>
                    </a:ext>
                  </a:extLst>
                </p:cNvPr>
                <p:cNvPicPr/>
                <p:nvPr/>
              </p:nvPicPr>
              <p:blipFill>
                <a:blip r:embed="rId10"/>
                <a:stretch>
                  <a:fillRect/>
                </a:stretch>
              </p:blipFill>
              <p:spPr>
                <a:xfrm>
                  <a:off x="37013" y="4784827"/>
                  <a:ext cx="3069360"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E85F9D47-B399-4C0A-B533-9C36B91D73EF}"/>
                    </a:ext>
                  </a:extLst>
                </p14:cNvPr>
                <p14:cNvContentPartPr/>
                <p14:nvPr/>
              </p14:nvContentPartPr>
              <p14:xfrm>
                <a:off x="896693" y="5009827"/>
                <a:ext cx="841320" cy="747720"/>
              </p14:xfrm>
            </p:contentPart>
          </mc:Choice>
          <mc:Fallback xmlns="">
            <p:pic>
              <p:nvPicPr>
                <p:cNvPr id="7" name="Freihand 6">
                  <a:extLst>
                    <a:ext uri="{FF2B5EF4-FFF2-40B4-BE49-F238E27FC236}">
                      <a16:creationId xmlns:a16="http://schemas.microsoft.com/office/drawing/2014/main" id="{E85F9D47-B399-4C0A-B533-9C36B91D73EF}"/>
                    </a:ext>
                  </a:extLst>
                </p:cNvPr>
                <p:cNvPicPr/>
                <p:nvPr/>
              </p:nvPicPr>
              <p:blipFill>
                <a:blip r:embed="rId12"/>
                <a:stretch>
                  <a:fillRect/>
                </a:stretch>
              </p:blipFill>
              <p:spPr>
                <a:xfrm>
                  <a:off x="892373" y="5005507"/>
                  <a:ext cx="849960" cy="75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9AC866AF-5707-410D-B4C7-8759A993F951}"/>
                  </a:ext>
                </a:extLst>
              </p14:cNvPr>
              <p14:cNvContentPartPr/>
              <p14:nvPr/>
            </p14:nvContentPartPr>
            <p14:xfrm>
              <a:off x="4373573" y="4687987"/>
              <a:ext cx="4066920" cy="1463760"/>
            </p14:xfrm>
          </p:contentPart>
        </mc:Choice>
        <mc:Fallback>
          <p:pic>
            <p:nvPicPr>
              <p:cNvPr id="6" name="Freihand 5">
                <a:extLst>
                  <a:ext uri="{FF2B5EF4-FFF2-40B4-BE49-F238E27FC236}">
                    <a16:creationId xmlns:a16="http://schemas.microsoft.com/office/drawing/2014/main" id="{9AC866AF-5707-410D-B4C7-8759A993F951}"/>
                  </a:ext>
                </a:extLst>
              </p:cNvPr>
              <p:cNvPicPr/>
              <p:nvPr/>
            </p:nvPicPr>
            <p:blipFill>
              <a:blip r:embed="rId14"/>
              <a:stretch>
                <a:fillRect/>
              </a:stretch>
            </p:blipFill>
            <p:spPr>
              <a:xfrm>
                <a:off x="4369253" y="4683667"/>
                <a:ext cx="4075560" cy="147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D0A28DE-308C-4E05-9433-53326DF40CF4}"/>
                  </a:ext>
                </a:extLst>
              </p14:cNvPr>
              <p14:cNvContentPartPr/>
              <p14:nvPr/>
            </p14:nvContentPartPr>
            <p14:xfrm>
              <a:off x="4876853" y="983587"/>
              <a:ext cx="3936600" cy="1413720"/>
            </p14:xfrm>
          </p:contentPart>
        </mc:Choice>
        <mc:Fallback>
          <p:pic>
            <p:nvPicPr>
              <p:cNvPr id="10" name="Freihand 9">
                <a:extLst>
                  <a:ext uri="{FF2B5EF4-FFF2-40B4-BE49-F238E27FC236}">
                    <a16:creationId xmlns:a16="http://schemas.microsoft.com/office/drawing/2014/main" id="{1D0A28DE-308C-4E05-9433-53326DF40CF4}"/>
                  </a:ext>
                </a:extLst>
              </p:cNvPr>
              <p:cNvPicPr/>
              <p:nvPr/>
            </p:nvPicPr>
            <p:blipFill>
              <a:blip r:embed="rId16"/>
              <a:stretch>
                <a:fillRect/>
              </a:stretch>
            </p:blipFill>
            <p:spPr>
              <a:xfrm>
                <a:off x="4872533" y="979267"/>
                <a:ext cx="3945240" cy="14223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Veränderungsrate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006F5B-796C-490B-9926-D0B0E323D4F6}"/>
                  </a:ext>
                </a:extLst>
              </p14:cNvPr>
              <p14:cNvContentPartPr/>
              <p14:nvPr/>
            </p14:nvContentPartPr>
            <p14:xfrm>
              <a:off x="513653" y="2261227"/>
              <a:ext cx="1739520" cy="96480"/>
            </p14:xfrm>
          </p:contentPart>
        </mc:Choice>
        <mc:Fallback xmlns="">
          <p:pic>
            <p:nvPicPr>
              <p:cNvPr id="2" name="Freihand 1">
                <a:extLst>
                  <a:ext uri="{FF2B5EF4-FFF2-40B4-BE49-F238E27FC236}">
                    <a16:creationId xmlns:a16="http://schemas.microsoft.com/office/drawing/2014/main" id="{F5006F5B-796C-490B-9926-D0B0E323D4F6}"/>
                  </a:ext>
                </a:extLst>
              </p:cNvPr>
              <p:cNvPicPr/>
              <p:nvPr/>
            </p:nvPicPr>
            <p:blipFill>
              <a:blip r:embed="rId4"/>
              <a:stretch>
                <a:fillRect/>
              </a:stretch>
            </p:blipFill>
            <p:spPr>
              <a:xfrm>
                <a:off x="509333" y="2256907"/>
                <a:ext cx="1748160" cy="105120"/>
              </a:xfrm>
              <a:prstGeom prst="rect">
                <a:avLst/>
              </a:prstGeom>
            </p:spPr>
          </p:pic>
        </mc:Fallback>
      </mc:AlternateContent>
      <p:grpSp>
        <p:nvGrpSpPr>
          <p:cNvPr id="14" name="Gruppieren 13">
            <a:extLst>
              <a:ext uri="{FF2B5EF4-FFF2-40B4-BE49-F238E27FC236}">
                <a16:creationId xmlns:a16="http://schemas.microsoft.com/office/drawing/2014/main" id="{5DD3013A-2316-4343-9DF2-98B5DD43352C}"/>
              </a:ext>
            </a:extLst>
          </p:cNvPr>
          <p:cNvGrpSpPr/>
          <p:nvPr/>
        </p:nvGrpSpPr>
        <p:grpSpPr>
          <a:xfrm>
            <a:off x="5125613" y="2239267"/>
            <a:ext cx="2311920" cy="280080"/>
            <a:chOff x="5125613" y="2239267"/>
            <a:chExt cx="2311920" cy="2800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D00D5B1-5D63-4BF9-9D2C-4793ED5E84D9}"/>
                    </a:ext>
                  </a:extLst>
                </p14:cNvPr>
                <p14:cNvContentPartPr/>
                <p14:nvPr/>
              </p14:nvContentPartPr>
              <p14:xfrm>
                <a:off x="5125613" y="2241427"/>
                <a:ext cx="2311920" cy="39240"/>
              </p14:xfrm>
            </p:contentPart>
          </mc:Choice>
          <mc:Fallback xmlns="">
            <p:pic>
              <p:nvPicPr>
                <p:cNvPr id="3" name="Freihand 2">
                  <a:extLst>
                    <a:ext uri="{FF2B5EF4-FFF2-40B4-BE49-F238E27FC236}">
                      <a16:creationId xmlns:a16="http://schemas.microsoft.com/office/drawing/2014/main" id="{0D00D5B1-5D63-4BF9-9D2C-4793ED5E84D9}"/>
                    </a:ext>
                  </a:extLst>
                </p:cNvPr>
                <p:cNvPicPr/>
                <p:nvPr/>
              </p:nvPicPr>
              <p:blipFill>
                <a:blip r:embed="rId6"/>
                <a:stretch>
                  <a:fillRect/>
                </a:stretch>
              </p:blipFill>
              <p:spPr>
                <a:xfrm>
                  <a:off x="5121293" y="2237107"/>
                  <a:ext cx="2320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00808A2-4047-4B67-AE3E-0151C74382C7}"/>
                    </a:ext>
                  </a:extLst>
                </p14:cNvPr>
                <p14:cNvContentPartPr/>
                <p14:nvPr/>
              </p14:nvContentPartPr>
              <p14:xfrm>
                <a:off x="5410013" y="2303347"/>
                <a:ext cx="55080" cy="164160"/>
              </p14:xfrm>
            </p:contentPart>
          </mc:Choice>
          <mc:Fallback xmlns="">
            <p:pic>
              <p:nvPicPr>
                <p:cNvPr id="5" name="Freihand 4">
                  <a:extLst>
                    <a:ext uri="{FF2B5EF4-FFF2-40B4-BE49-F238E27FC236}">
                      <a16:creationId xmlns:a16="http://schemas.microsoft.com/office/drawing/2014/main" id="{300808A2-4047-4B67-AE3E-0151C74382C7}"/>
                    </a:ext>
                  </a:extLst>
                </p:cNvPr>
                <p:cNvPicPr/>
                <p:nvPr/>
              </p:nvPicPr>
              <p:blipFill>
                <a:blip r:embed="rId8"/>
                <a:stretch>
                  <a:fillRect/>
                </a:stretch>
              </p:blipFill>
              <p:spPr>
                <a:xfrm>
                  <a:off x="5405693" y="2299027"/>
                  <a:ext cx="63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1F198C5-966A-42CA-8343-206CB4FCD120}"/>
                    </a:ext>
                  </a:extLst>
                </p14:cNvPr>
                <p14:cNvContentPartPr/>
                <p14:nvPr/>
              </p14:nvContentPartPr>
              <p14:xfrm>
                <a:off x="5586053" y="2274907"/>
                <a:ext cx="137520" cy="150120"/>
              </p14:xfrm>
            </p:contentPart>
          </mc:Choice>
          <mc:Fallback xmlns="">
            <p:pic>
              <p:nvPicPr>
                <p:cNvPr id="8" name="Freihand 7">
                  <a:extLst>
                    <a:ext uri="{FF2B5EF4-FFF2-40B4-BE49-F238E27FC236}">
                      <a16:creationId xmlns:a16="http://schemas.microsoft.com/office/drawing/2014/main" id="{11F198C5-966A-42CA-8343-206CB4FCD120}"/>
                    </a:ext>
                  </a:extLst>
                </p:cNvPr>
                <p:cNvPicPr/>
                <p:nvPr/>
              </p:nvPicPr>
              <p:blipFill>
                <a:blip r:embed="rId10"/>
                <a:stretch>
                  <a:fillRect/>
                </a:stretch>
              </p:blipFill>
              <p:spPr>
                <a:xfrm>
                  <a:off x="5581733" y="2270587"/>
                  <a:ext cx="146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CE6C886-AF7A-44BF-A887-CE24D5E3CEAF}"/>
                    </a:ext>
                  </a:extLst>
                </p14:cNvPr>
                <p14:cNvContentPartPr/>
                <p14:nvPr/>
              </p14:nvContentPartPr>
              <p14:xfrm>
                <a:off x="5733653" y="2316307"/>
                <a:ext cx="319320" cy="94680"/>
              </p14:xfrm>
            </p:contentPart>
          </mc:Choice>
          <mc:Fallback xmlns="">
            <p:pic>
              <p:nvPicPr>
                <p:cNvPr id="9" name="Freihand 8">
                  <a:extLst>
                    <a:ext uri="{FF2B5EF4-FFF2-40B4-BE49-F238E27FC236}">
                      <a16:creationId xmlns:a16="http://schemas.microsoft.com/office/drawing/2014/main" id="{1CE6C886-AF7A-44BF-A887-CE24D5E3CEAF}"/>
                    </a:ext>
                  </a:extLst>
                </p:cNvPr>
                <p:cNvPicPr/>
                <p:nvPr/>
              </p:nvPicPr>
              <p:blipFill>
                <a:blip r:embed="rId12"/>
                <a:stretch>
                  <a:fillRect/>
                </a:stretch>
              </p:blipFill>
              <p:spPr>
                <a:xfrm>
                  <a:off x="5729333" y="2311987"/>
                  <a:ext cx="327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7DA15E8-235C-418F-BC8C-2E99D3D39E31}"/>
                    </a:ext>
                  </a:extLst>
                </p14:cNvPr>
                <p14:cNvContentPartPr/>
                <p14:nvPr/>
              </p14:nvContentPartPr>
              <p14:xfrm>
                <a:off x="6040733" y="2346907"/>
                <a:ext cx="76320" cy="172440"/>
              </p14:xfrm>
            </p:contentPart>
          </mc:Choice>
          <mc:Fallback xmlns="">
            <p:pic>
              <p:nvPicPr>
                <p:cNvPr id="10" name="Freihand 9">
                  <a:extLst>
                    <a:ext uri="{FF2B5EF4-FFF2-40B4-BE49-F238E27FC236}">
                      <a16:creationId xmlns:a16="http://schemas.microsoft.com/office/drawing/2014/main" id="{47DA15E8-235C-418F-BC8C-2E99D3D39E31}"/>
                    </a:ext>
                  </a:extLst>
                </p:cNvPr>
                <p:cNvPicPr/>
                <p:nvPr/>
              </p:nvPicPr>
              <p:blipFill>
                <a:blip r:embed="rId14"/>
                <a:stretch>
                  <a:fillRect/>
                </a:stretch>
              </p:blipFill>
              <p:spPr>
                <a:xfrm>
                  <a:off x="6036413" y="2342587"/>
                  <a:ext cx="84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2B1CEBA-6D3A-44E2-A3FA-D4EEB282A4D0}"/>
                    </a:ext>
                  </a:extLst>
                </p14:cNvPr>
                <p14:cNvContentPartPr/>
                <p14:nvPr/>
              </p14:nvContentPartPr>
              <p14:xfrm>
                <a:off x="6140813" y="2315947"/>
                <a:ext cx="227160" cy="70200"/>
              </p14:xfrm>
            </p:contentPart>
          </mc:Choice>
          <mc:Fallback xmlns="">
            <p:pic>
              <p:nvPicPr>
                <p:cNvPr id="12" name="Freihand 11">
                  <a:extLst>
                    <a:ext uri="{FF2B5EF4-FFF2-40B4-BE49-F238E27FC236}">
                      <a16:creationId xmlns:a16="http://schemas.microsoft.com/office/drawing/2014/main" id="{D2B1CEBA-6D3A-44E2-A3FA-D4EEB282A4D0}"/>
                    </a:ext>
                  </a:extLst>
                </p:cNvPr>
                <p:cNvPicPr/>
                <p:nvPr/>
              </p:nvPicPr>
              <p:blipFill>
                <a:blip r:embed="rId16"/>
                <a:stretch>
                  <a:fillRect/>
                </a:stretch>
              </p:blipFill>
              <p:spPr>
                <a:xfrm>
                  <a:off x="6136493" y="2311627"/>
                  <a:ext cx="235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5CF9B0A-946D-4E55-A1D7-382E06C73346}"/>
                    </a:ext>
                  </a:extLst>
                </p14:cNvPr>
                <p14:cNvContentPartPr/>
                <p14:nvPr/>
              </p14:nvContentPartPr>
              <p14:xfrm>
                <a:off x="6369773" y="2239267"/>
                <a:ext cx="126000" cy="231480"/>
              </p14:xfrm>
            </p:contentPart>
          </mc:Choice>
          <mc:Fallback xmlns="">
            <p:pic>
              <p:nvPicPr>
                <p:cNvPr id="13" name="Freihand 12">
                  <a:extLst>
                    <a:ext uri="{FF2B5EF4-FFF2-40B4-BE49-F238E27FC236}">
                      <a16:creationId xmlns:a16="http://schemas.microsoft.com/office/drawing/2014/main" id="{15CF9B0A-946D-4E55-A1D7-382E06C73346}"/>
                    </a:ext>
                  </a:extLst>
                </p:cNvPr>
                <p:cNvPicPr/>
                <p:nvPr/>
              </p:nvPicPr>
              <p:blipFill>
                <a:blip r:embed="rId18"/>
                <a:stretch>
                  <a:fillRect/>
                </a:stretch>
              </p:blipFill>
              <p:spPr>
                <a:xfrm>
                  <a:off x="6365453" y="2234947"/>
                  <a:ext cx="13464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272BEF0-5FDC-4B50-A095-E83726E34805}"/>
                  </a:ext>
                </a:extLst>
              </p14:cNvPr>
              <p14:cNvContentPartPr/>
              <p14:nvPr/>
            </p14:nvContentPartPr>
            <p14:xfrm>
              <a:off x="529853" y="2261227"/>
              <a:ext cx="1849320" cy="76680"/>
            </p14:xfrm>
          </p:contentPart>
        </mc:Choice>
        <mc:Fallback xmlns="">
          <p:pic>
            <p:nvPicPr>
              <p:cNvPr id="15" name="Freihand 14">
                <a:extLst>
                  <a:ext uri="{FF2B5EF4-FFF2-40B4-BE49-F238E27FC236}">
                    <a16:creationId xmlns:a16="http://schemas.microsoft.com/office/drawing/2014/main" id="{4272BEF0-5FDC-4B50-A095-E83726E34805}"/>
                  </a:ext>
                </a:extLst>
              </p:cNvPr>
              <p:cNvPicPr/>
              <p:nvPr/>
            </p:nvPicPr>
            <p:blipFill>
              <a:blip r:embed="rId20"/>
              <a:stretch>
                <a:fillRect/>
              </a:stretch>
            </p:blipFill>
            <p:spPr>
              <a:xfrm>
                <a:off x="525533" y="2256907"/>
                <a:ext cx="18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6A1A5FB-F451-404C-A2FC-B1C78B473FAC}"/>
                  </a:ext>
                </a:extLst>
              </p14:cNvPr>
              <p14:cNvContentPartPr/>
              <p14:nvPr/>
            </p14:nvContentPartPr>
            <p14:xfrm>
              <a:off x="497813" y="3557947"/>
              <a:ext cx="2101320" cy="55800"/>
            </p14:xfrm>
          </p:contentPart>
        </mc:Choice>
        <mc:Fallback xmlns="">
          <p:pic>
            <p:nvPicPr>
              <p:cNvPr id="16" name="Freihand 15">
                <a:extLst>
                  <a:ext uri="{FF2B5EF4-FFF2-40B4-BE49-F238E27FC236}">
                    <a16:creationId xmlns:a16="http://schemas.microsoft.com/office/drawing/2014/main" id="{56A1A5FB-F451-404C-A2FC-B1C78B473FAC}"/>
                  </a:ext>
                </a:extLst>
              </p:cNvPr>
              <p:cNvPicPr/>
              <p:nvPr/>
            </p:nvPicPr>
            <p:blipFill>
              <a:blip r:embed="rId22"/>
              <a:stretch>
                <a:fillRect/>
              </a:stretch>
            </p:blipFill>
            <p:spPr>
              <a:xfrm>
                <a:off x="493493" y="3553627"/>
                <a:ext cx="2109960" cy="64440"/>
              </a:xfrm>
              <a:prstGeom prst="rect">
                <a:avLst/>
              </a:prstGeom>
            </p:spPr>
          </p:pic>
        </mc:Fallback>
      </mc:AlternateContent>
      <p:grpSp>
        <p:nvGrpSpPr>
          <p:cNvPr id="23" name="Gruppieren 22">
            <a:extLst>
              <a:ext uri="{FF2B5EF4-FFF2-40B4-BE49-F238E27FC236}">
                <a16:creationId xmlns:a16="http://schemas.microsoft.com/office/drawing/2014/main" id="{AECF5D03-5467-4D3B-9C20-2BD6852EF317}"/>
              </a:ext>
            </a:extLst>
          </p:cNvPr>
          <p:cNvGrpSpPr/>
          <p:nvPr/>
        </p:nvGrpSpPr>
        <p:grpSpPr>
          <a:xfrm>
            <a:off x="797333" y="3555787"/>
            <a:ext cx="894600" cy="362520"/>
            <a:chOff x="797333" y="3555787"/>
            <a:chExt cx="894600" cy="36252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4909B1C0-4736-4795-9A0A-3EEE7B67B216}"/>
                    </a:ext>
                  </a:extLst>
                </p14:cNvPr>
                <p14:cNvContentPartPr/>
                <p14:nvPr/>
              </p14:nvContentPartPr>
              <p14:xfrm>
                <a:off x="931973" y="3641827"/>
                <a:ext cx="147960" cy="158400"/>
              </p14:xfrm>
            </p:contentPart>
          </mc:Choice>
          <mc:Fallback xmlns="">
            <p:pic>
              <p:nvPicPr>
                <p:cNvPr id="17" name="Freihand 16">
                  <a:extLst>
                    <a:ext uri="{FF2B5EF4-FFF2-40B4-BE49-F238E27FC236}">
                      <a16:creationId xmlns:a16="http://schemas.microsoft.com/office/drawing/2014/main" id="{4909B1C0-4736-4795-9A0A-3EEE7B67B216}"/>
                    </a:ext>
                  </a:extLst>
                </p:cNvPr>
                <p:cNvPicPr/>
                <p:nvPr/>
              </p:nvPicPr>
              <p:blipFill>
                <a:blip r:embed="rId24"/>
                <a:stretch>
                  <a:fillRect/>
                </a:stretch>
              </p:blipFill>
              <p:spPr>
                <a:xfrm>
                  <a:off x="927653" y="3637507"/>
                  <a:ext cx="156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D78311A9-D1E8-4ED5-AC3E-E2D58AE44239}"/>
                    </a:ext>
                  </a:extLst>
                </p14:cNvPr>
                <p14:cNvContentPartPr/>
                <p14:nvPr/>
              </p14:nvContentPartPr>
              <p14:xfrm>
                <a:off x="1122053" y="3667747"/>
                <a:ext cx="209520" cy="121320"/>
              </p14:xfrm>
            </p:contentPart>
          </mc:Choice>
          <mc:Fallback xmlns="">
            <p:pic>
              <p:nvPicPr>
                <p:cNvPr id="18" name="Freihand 17">
                  <a:extLst>
                    <a:ext uri="{FF2B5EF4-FFF2-40B4-BE49-F238E27FC236}">
                      <a16:creationId xmlns:a16="http://schemas.microsoft.com/office/drawing/2014/main" id="{D78311A9-D1E8-4ED5-AC3E-E2D58AE44239}"/>
                    </a:ext>
                  </a:extLst>
                </p:cNvPr>
                <p:cNvPicPr/>
                <p:nvPr/>
              </p:nvPicPr>
              <p:blipFill>
                <a:blip r:embed="rId26"/>
                <a:stretch>
                  <a:fillRect/>
                </a:stretch>
              </p:blipFill>
              <p:spPr>
                <a:xfrm>
                  <a:off x="1117733" y="3663427"/>
                  <a:ext cx="218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3ACFDFDF-64E0-47D2-B18D-9D1D622A5CCA}"/>
                    </a:ext>
                  </a:extLst>
                </p14:cNvPr>
                <p14:cNvContentPartPr/>
                <p14:nvPr/>
              </p14:nvContentPartPr>
              <p14:xfrm>
                <a:off x="1348133" y="3714907"/>
                <a:ext cx="88560" cy="194400"/>
              </p14:xfrm>
            </p:contentPart>
          </mc:Choice>
          <mc:Fallback xmlns="">
            <p:pic>
              <p:nvPicPr>
                <p:cNvPr id="19" name="Freihand 18">
                  <a:extLst>
                    <a:ext uri="{FF2B5EF4-FFF2-40B4-BE49-F238E27FC236}">
                      <a16:creationId xmlns:a16="http://schemas.microsoft.com/office/drawing/2014/main" id="{3ACFDFDF-64E0-47D2-B18D-9D1D622A5CCA}"/>
                    </a:ext>
                  </a:extLst>
                </p:cNvPr>
                <p:cNvPicPr/>
                <p:nvPr/>
              </p:nvPicPr>
              <p:blipFill>
                <a:blip r:embed="rId28"/>
                <a:stretch>
                  <a:fillRect/>
                </a:stretch>
              </p:blipFill>
              <p:spPr>
                <a:xfrm>
                  <a:off x="1343813" y="3710587"/>
                  <a:ext cx="97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0465A4A-3761-49CA-AD79-965742EB28F4}"/>
                    </a:ext>
                  </a:extLst>
                </p14:cNvPr>
                <p14:cNvContentPartPr/>
                <p14:nvPr/>
              </p14:nvContentPartPr>
              <p14:xfrm>
                <a:off x="1466933" y="3708427"/>
                <a:ext cx="159480" cy="78480"/>
              </p14:xfrm>
            </p:contentPart>
          </mc:Choice>
          <mc:Fallback xmlns="">
            <p:pic>
              <p:nvPicPr>
                <p:cNvPr id="20" name="Freihand 19">
                  <a:extLst>
                    <a:ext uri="{FF2B5EF4-FFF2-40B4-BE49-F238E27FC236}">
                      <a16:creationId xmlns:a16="http://schemas.microsoft.com/office/drawing/2014/main" id="{30465A4A-3761-49CA-AD79-965742EB28F4}"/>
                    </a:ext>
                  </a:extLst>
                </p:cNvPr>
                <p:cNvPicPr/>
                <p:nvPr/>
              </p:nvPicPr>
              <p:blipFill>
                <a:blip r:embed="rId30"/>
                <a:stretch>
                  <a:fillRect/>
                </a:stretch>
              </p:blipFill>
              <p:spPr>
                <a:xfrm>
                  <a:off x="1462613" y="3704107"/>
                  <a:ext cx="168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4941F45-6BF7-4D40-B981-985973FEFB13}"/>
                    </a:ext>
                  </a:extLst>
                </p14:cNvPr>
                <p14:cNvContentPartPr/>
                <p14:nvPr/>
              </p14:nvContentPartPr>
              <p14:xfrm>
                <a:off x="1595813" y="3661627"/>
                <a:ext cx="96120" cy="198360"/>
              </p14:xfrm>
            </p:contentPart>
          </mc:Choice>
          <mc:Fallback xmlns="">
            <p:pic>
              <p:nvPicPr>
                <p:cNvPr id="21" name="Freihand 20">
                  <a:extLst>
                    <a:ext uri="{FF2B5EF4-FFF2-40B4-BE49-F238E27FC236}">
                      <a16:creationId xmlns:a16="http://schemas.microsoft.com/office/drawing/2014/main" id="{54941F45-6BF7-4D40-B981-985973FEFB13}"/>
                    </a:ext>
                  </a:extLst>
                </p:cNvPr>
                <p:cNvPicPr/>
                <p:nvPr/>
              </p:nvPicPr>
              <p:blipFill>
                <a:blip r:embed="rId32"/>
                <a:stretch>
                  <a:fillRect/>
                </a:stretch>
              </p:blipFill>
              <p:spPr>
                <a:xfrm>
                  <a:off x="1591493" y="3657307"/>
                  <a:ext cx="104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65ED38C8-BB29-4EBA-A45D-2978BFB851D2}"/>
                    </a:ext>
                  </a:extLst>
                </p14:cNvPr>
                <p14:cNvContentPartPr/>
                <p14:nvPr/>
              </p14:nvContentPartPr>
              <p14:xfrm>
                <a:off x="797333" y="3555787"/>
                <a:ext cx="146880" cy="362520"/>
              </p14:xfrm>
            </p:contentPart>
          </mc:Choice>
          <mc:Fallback xmlns="">
            <p:pic>
              <p:nvPicPr>
                <p:cNvPr id="22" name="Freihand 21">
                  <a:extLst>
                    <a:ext uri="{FF2B5EF4-FFF2-40B4-BE49-F238E27FC236}">
                      <a16:creationId xmlns:a16="http://schemas.microsoft.com/office/drawing/2014/main" id="{65ED38C8-BB29-4EBA-A45D-2978BFB851D2}"/>
                    </a:ext>
                  </a:extLst>
                </p:cNvPr>
                <p:cNvPicPr/>
                <p:nvPr/>
              </p:nvPicPr>
              <p:blipFill>
                <a:blip r:embed="rId34"/>
                <a:stretch>
                  <a:fillRect/>
                </a:stretch>
              </p:blipFill>
              <p:spPr>
                <a:xfrm>
                  <a:off x="793013" y="3551467"/>
                  <a:ext cx="155520" cy="37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90DECFAF-9B26-4FC6-B5E6-B90D7820D1C9}"/>
                  </a:ext>
                </a:extLst>
              </p14:cNvPr>
              <p14:cNvContentPartPr/>
              <p14:nvPr/>
            </p14:nvContentPartPr>
            <p14:xfrm>
              <a:off x="1678613" y="4438147"/>
              <a:ext cx="3730680" cy="122400"/>
            </p14:xfrm>
          </p:contentPart>
        </mc:Choice>
        <mc:Fallback xmlns="">
          <p:pic>
            <p:nvPicPr>
              <p:cNvPr id="24" name="Freihand 23">
                <a:extLst>
                  <a:ext uri="{FF2B5EF4-FFF2-40B4-BE49-F238E27FC236}">
                    <a16:creationId xmlns:a16="http://schemas.microsoft.com/office/drawing/2014/main" id="{90DECFAF-9B26-4FC6-B5E6-B90D7820D1C9}"/>
                  </a:ext>
                </a:extLst>
              </p:cNvPr>
              <p:cNvPicPr/>
              <p:nvPr/>
            </p:nvPicPr>
            <p:blipFill>
              <a:blip r:embed="rId36"/>
              <a:stretch>
                <a:fillRect/>
              </a:stretch>
            </p:blipFill>
            <p:spPr>
              <a:xfrm>
                <a:off x="1674293" y="4433827"/>
                <a:ext cx="3739320" cy="131040"/>
              </a:xfrm>
              <a:prstGeom prst="rect">
                <a:avLst/>
              </a:prstGeom>
            </p:spPr>
          </p:pic>
        </mc:Fallback>
      </mc:AlternateContent>
    </p:spTree>
    <p:extLst>
      <p:ext uri="{BB962C8B-B14F-4D97-AF65-F5344CB8AC3E}">
        <p14:creationId xmlns:p14="http://schemas.microsoft.com/office/powerpoint/2010/main" val="329362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7367542-DA4D-41C2-9891-EDB721F5C0C2}"/>
                  </a:ext>
                </a:extLst>
              </p14:cNvPr>
              <p14:cNvContentPartPr/>
              <p14:nvPr/>
            </p14:nvContentPartPr>
            <p14:xfrm>
              <a:off x="4526573" y="1399027"/>
              <a:ext cx="41400" cy="1699560"/>
            </p14:xfrm>
          </p:contentPart>
        </mc:Choice>
        <mc:Fallback xmlns="">
          <p:pic>
            <p:nvPicPr>
              <p:cNvPr id="3" name="Freihand 2">
                <a:extLst>
                  <a:ext uri="{FF2B5EF4-FFF2-40B4-BE49-F238E27FC236}">
                    <a16:creationId xmlns:a16="http://schemas.microsoft.com/office/drawing/2014/main" id="{37367542-DA4D-41C2-9891-EDB721F5C0C2}"/>
                  </a:ext>
                </a:extLst>
              </p:cNvPr>
              <p:cNvPicPr/>
              <p:nvPr/>
            </p:nvPicPr>
            <p:blipFill>
              <a:blip r:embed="rId5"/>
              <a:stretch>
                <a:fillRect/>
              </a:stretch>
            </p:blipFill>
            <p:spPr>
              <a:xfrm>
                <a:off x="4522253" y="1394707"/>
                <a:ext cx="50040" cy="1708200"/>
              </a:xfrm>
              <a:prstGeom prst="rect">
                <a:avLst/>
              </a:prstGeom>
            </p:spPr>
          </p:pic>
        </mc:Fallback>
      </mc:AlternateContent>
      <p:grpSp>
        <p:nvGrpSpPr>
          <p:cNvPr id="24" name="Gruppieren 23">
            <a:extLst>
              <a:ext uri="{FF2B5EF4-FFF2-40B4-BE49-F238E27FC236}">
                <a16:creationId xmlns:a16="http://schemas.microsoft.com/office/drawing/2014/main" id="{2212FA17-BD51-4F52-8887-C2D4123ABC79}"/>
              </a:ext>
            </a:extLst>
          </p:cNvPr>
          <p:cNvGrpSpPr/>
          <p:nvPr/>
        </p:nvGrpSpPr>
        <p:grpSpPr>
          <a:xfrm>
            <a:off x="4562573" y="2522227"/>
            <a:ext cx="412200" cy="93960"/>
            <a:chOff x="4562573" y="2522227"/>
            <a:chExt cx="412200" cy="93960"/>
          </a:xfrm>
        </p:grpSpPr>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0F2EBB79-A01D-4D76-BE29-81AE75C4544C}"/>
                    </a:ext>
                  </a:extLst>
                </p14:cNvPr>
                <p14:cNvContentPartPr/>
                <p14:nvPr/>
              </p14:nvContentPartPr>
              <p14:xfrm>
                <a:off x="4562573" y="2522227"/>
                <a:ext cx="136080" cy="28800"/>
              </p14:xfrm>
            </p:contentPart>
          </mc:Choice>
          <mc:Fallback xmlns="">
            <p:pic>
              <p:nvPicPr>
                <p:cNvPr id="22" name="Freihand 21">
                  <a:extLst>
                    <a:ext uri="{FF2B5EF4-FFF2-40B4-BE49-F238E27FC236}">
                      <a16:creationId xmlns:a16="http://schemas.microsoft.com/office/drawing/2014/main" id="{0F2EBB79-A01D-4D76-BE29-81AE75C4544C}"/>
                    </a:ext>
                  </a:extLst>
                </p:cNvPr>
                <p:cNvPicPr/>
                <p:nvPr/>
              </p:nvPicPr>
              <p:blipFill>
                <a:blip r:embed="rId7"/>
                <a:stretch>
                  <a:fillRect/>
                </a:stretch>
              </p:blipFill>
              <p:spPr>
                <a:xfrm>
                  <a:off x="4558253" y="2517907"/>
                  <a:ext cx="144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5429530C-A433-4888-90DC-04082B13DAB5}"/>
                    </a:ext>
                  </a:extLst>
                </p14:cNvPr>
                <p14:cNvContentPartPr/>
                <p14:nvPr/>
              </p14:nvContentPartPr>
              <p14:xfrm>
                <a:off x="4866053" y="2587747"/>
                <a:ext cx="108720" cy="28440"/>
              </p14:xfrm>
            </p:contentPart>
          </mc:Choice>
          <mc:Fallback xmlns="">
            <p:pic>
              <p:nvPicPr>
                <p:cNvPr id="23" name="Freihand 22">
                  <a:extLst>
                    <a:ext uri="{FF2B5EF4-FFF2-40B4-BE49-F238E27FC236}">
                      <a16:creationId xmlns:a16="http://schemas.microsoft.com/office/drawing/2014/main" id="{5429530C-A433-4888-90DC-04082B13DAB5}"/>
                    </a:ext>
                  </a:extLst>
                </p:cNvPr>
                <p:cNvPicPr/>
                <p:nvPr/>
              </p:nvPicPr>
              <p:blipFill>
                <a:blip r:embed="rId9"/>
                <a:stretch>
                  <a:fillRect/>
                </a:stretch>
              </p:blipFill>
              <p:spPr>
                <a:xfrm>
                  <a:off x="4861733" y="2583427"/>
                  <a:ext cx="11736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3DE768A7-807B-4AF1-88A1-52133C93E79B}"/>
                  </a:ext>
                </a:extLst>
              </p14:cNvPr>
              <p14:cNvContentPartPr/>
              <p14:nvPr/>
            </p14:nvContentPartPr>
            <p14:xfrm>
              <a:off x="5374733" y="2387947"/>
              <a:ext cx="126000" cy="7560"/>
            </p14:xfrm>
          </p:contentPart>
        </mc:Choice>
        <mc:Fallback xmlns="">
          <p:pic>
            <p:nvPicPr>
              <p:cNvPr id="26" name="Freihand 25">
                <a:extLst>
                  <a:ext uri="{FF2B5EF4-FFF2-40B4-BE49-F238E27FC236}">
                    <a16:creationId xmlns:a16="http://schemas.microsoft.com/office/drawing/2014/main" id="{3DE768A7-807B-4AF1-88A1-52133C93E79B}"/>
                  </a:ext>
                </a:extLst>
              </p:cNvPr>
              <p:cNvPicPr/>
              <p:nvPr/>
            </p:nvPicPr>
            <p:blipFill>
              <a:blip r:embed="rId11"/>
              <a:stretch>
                <a:fillRect/>
              </a:stretch>
            </p:blipFill>
            <p:spPr>
              <a:xfrm>
                <a:off x="5370413" y="2383627"/>
                <a:ext cx="134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Freihand 26">
                <a:extLst>
                  <a:ext uri="{FF2B5EF4-FFF2-40B4-BE49-F238E27FC236}">
                    <a16:creationId xmlns:a16="http://schemas.microsoft.com/office/drawing/2014/main" id="{5CBB319E-105C-4FAB-A9CA-D9CA2C8BEA56}"/>
                  </a:ext>
                </a:extLst>
              </p14:cNvPr>
              <p14:cNvContentPartPr/>
              <p14:nvPr/>
            </p14:nvContentPartPr>
            <p14:xfrm>
              <a:off x="5619173" y="1867387"/>
              <a:ext cx="95400" cy="8280"/>
            </p14:xfrm>
          </p:contentPart>
        </mc:Choice>
        <mc:Fallback xmlns="">
          <p:pic>
            <p:nvPicPr>
              <p:cNvPr id="27" name="Freihand 26">
                <a:extLst>
                  <a:ext uri="{FF2B5EF4-FFF2-40B4-BE49-F238E27FC236}">
                    <a16:creationId xmlns:a16="http://schemas.microsoft.com/office/drawing/2014/main" id="{5CBB319E-105C-4FAB-A9CA-D9CA2C8BEA56}"/>
                  </a:ext>
                </a:extLst>
              </p:cNvPr>
              <p:cNvPicPr/>
              <p:nvPr/>
            </p:nvPicPr>
            <p:blipFill>
              <a:blip r:embed="rId13"/>
              <a:stretch>
                <a:fillRect/>
              </a:stretch>
            </p:blipFill>
            <p:spPr>
              <a:xfrm>
                <a:off x="5614853" y="1863067"/>
                <a:ext cx="104040" cy="16920"/>
              </a:xfrm>
              <a:prstGeom prst="rect">
                <a:avLst/>
              </a:prstGeom>
            </p:spPr>
          </p:pic>
        </mc:Fallback>
      </mc:AlternateContent>
      <p:grpSp>
        <p:nvGrpSpPr>
          <p:cNvPr id="30" name="Gruppieren 29">
            <a:extLst>
              <a:ext uri="{FF2B5EF4-FFF2-40B4-BE49-F238E27FC236}">
                <a16:creationId xmlns:a16="http://schemas.microsoft.com/office/drawing/2014/main" id="{48D7D709-19CF-4323-B166-1E52784990FE}"/>
              </a:ext>
            </a:extLst>
          </p:cNvPr>
          <p:cNvGrpSpPr/>
          <p:nvPr/>
        </p:nvGrpSpPr>
        <p:grpSpPr>
          <a:xfrm>
            <a:off x="5082413" y="2066467"/>
            <a:ext cx="369720" cy="26280"/>
            <a:chOff x="5082413" y="2066467"/>
            <a:chExt cx="369720" cy="26280"/>
          </a:xfrm>
        </p:grpSpPr>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29B614F9-E48C-4831-B159-DEC1120BA61D}"/>
                    </a:ext>
                  </a:extLst>
                </p14:cNvPr>
                <p14:cNvContentPartPr/>
                <p14:nvPr/>
              </p14:nvContentPartPr>
              <p14:xfrm>
                <a:off x="5082413" y="2068627"/>
                <a:ext cx="176760" cy="24120"/>
              </p14:xfrm>
            </p:contentPart>
          </mc:Choice>
          <mc:Fallback xmlns="">
            <p:pic>
              <p:nvPicPr>
                <p:cNvPr id="25" name="Freihand 24">
                  <a:extLst>
                    <a:ext uri="{FF2B5EF4-FFF2-40B4-BE49-F238E27FC236}">
                      <a16:creationId xmlns:a16="http://schemas.microsoft.com/office/drawing/2014/main" id="{29B614F9-E48C-4831-B159-DEC1120BA61D}"/>
                    </a:ext>
                  </a:extLst>
                </p:cNvPr>
                <p:cNvPicPr/>
                <p:nvPr/>
              </p:nvPicPr>
              <p:blipFill>
                <a:blip r:embed="rId15"/>
                <a:stretch>
                  <a:fillRect/>
                </a:stretch>
              </p:blipFill>
              <p:spPr>
                <a:xfrm>
                  <a:off x="5078093" y="2064307"/>
                  <a:ext cx="185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596ECA44-92D3-4DEB-9774-E4095995E7B4}"/>
                    </a:ext>
                  </a:extLst>
                </p14:cNvPr>
                <p14:cNvContentPartPr/>
                <p14:nvPr/>
              </p14:nvContentPartPr>
              <p14:xfrm>
                <a:off x="5331173" y="2066467"/>
                <a:ext cx="120960" cy="13680"/>
              </p14:xfrm>
            </p:contentPart>
          </mc:Choice>
          <mc:Fallback xmlns="">
            <p:pic>
              <p:nvPicPr>
                <p:cNvPr id="28" name="Freihand 27">
                  <a:extLst>
                    <a:ext uri="{FF2B5EF4-FFF2-40B4-BE49-F238E27FC236}">
                      <a16:creationId xmlns:a16="http://schemas.microsoft.com/office/drawing/2014/main" id="{596ECA44-92D3-4DEB-9774-E4095995E7B4}"/>
                    </a:ext>
                  </a:extLst>
                </p:cNvPr>
                <p:cNvPicPr/>
                <p:nvPr/>
              </p:nvPicPr>
              <p:blipFill>
                <a:blip r:embed="rId17"/>
                <a:stretch>
                  <a:fillRect/>
                </a:stretch>
              </p:blipFill>
              <p:spPr>
                <a:xfrm>
                  <a:off x="5326853" y="2062147"/>
                  <a:ext cx="12960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542590DB-5F98-4F2F-AAB2-670E5EE78BC5}"/>
                  </a:ext>
                </a:extLst>
              </p14:cNvPr>
              <p14:cNvContentPartPr/>
              <p14:nvPr/>
            </p14:nvContentPartPr>
            <p14:xfrm>
              <a:off x="5086733" y="1881427"/>
              <a:ext cx="137160" cy="37800"/>
            </p14:xfrm>
          </p:contentPart>
        </mc:Choice>
        <mc:Fallback xmlns="">
          <p:pic>
            <p:nvPicPr>
              <p:cNvPr id="29" name="Freihand 28">
                <a:extLst>
                  <a:ext uri="{FF2B5EF4-FFF2-40B4-BE49-F238E27FC236}">
                    <a16:creationId xmlns:a16="http://schemas.microsoft.com/office/drawing/2014/main" id="{542590DB-5F98-4F2F-AAB2-670E5EE78BC5}"/>
                  </a:ext>
                </a:extLst>
              </p:cNvPr>
              <p:cNvPicPr/>
              <p:nvPr/>
            </p:nvPicPr>
            <p:blipFill>
              <a:blip r:embed="rId19"/>
              <a:stretch>
                <a:fillRect/>
              </a:stretch>
            </p:blipFill>
            <p:spPr>
              <a:xfrm>
                <a:off x="5082413" y="1877107"/>
                <a:ext cx="145800" cy="46440"/>
              </a:xfrm>
              <a:prstGeom prst="rect">
                <a:avLst/>
              </a:prstGeom>
            </p:spPr>
          </p:pic>
        </mc:Fallback>
      </mc:AlternateContent>
      <p:grpSp>
        <p:nvGrpSpPr>
          <p:cNvPr id="32" name="Gruppieren 31">
            <a:extLst>
              <a:ext uri="{FF2B5EF4-FFF2-40B4-BE49-F238E27FC236}">
                <a16:creationId xmlns:a16="http://schemas.microsoft.com/office/drawing/2014/main" id="{98D412F6-DE8E-40ED-9C7A-A799DDE2F8DC}"/>
              </a:ext>
            </a:extLst>
          </p:cNvPr>
          <p:cNvGrpSpPr/>
          <p:nvPr/>
        </p:nvGrpSpPr>
        <p:grpSpPr>
          <a:xfrm>
            <a:off x="1856813" y="729067"/>
            <a:ext cx="2692800" cy="853920"/>
            <a:chOff x="1856813" y="729067"/>
            <a:chExt cx="2692800" cy="853920"/>
          </a:xfrm>
        </p:grpSpPr>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B799700A-ABAE-4C29-B286-623864F3DC1E}"/>
                    </a:ext>
                  </a:extLst>
                </p14:cNvPr>
                <p14:cNvContentPartPr/>
                <p14:nvPr/>
              </p14:nvContentPartPr>
              <p14:xfrm>
                <a:off x="1926653" y="837787"/>
                <a:ext cx="18000" cy="150840"/>
              </p14:xfrm>
            </p:contentPart>
          </mc:Choice>
          <mc:Fallback xmlns="">
            <p:pic>
              <p:nvPicPr>
                <p:cNvPr id="4" name="Freihand 3">
                  <a:extLst>
                    <a:ext uri="{FF2B5EF4-FFF2-40B4-BE49-F238E27FC236}">
                      <a16:creationId xmlns:a16="http://schemas.microsoft.com/office/drawing/2014/main" id="{B799700A-ABAE-4C29-B286-623864F3DC1E}"/>
                    </a:ext>
                  </a:extLst>
                </p:cNvPr>
                <p:cNvPicPr/>
                <p:nvPr/>
              </p:nvPicPr>
              <p:blipFill>
                <a:blip r:embed="rId21"/>
                <a:stretch>
                  <a:fillRect/>
                </a:stretch>
              </p:blipFill>
              <p:spPr>
                <a:xfrm>
                  <a:off x="1922333" y="833467"/>
                  <a:ext cx="26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 name="Freihand 4">
                  <a:extLst>
                    <a:ext uri="{FF2B5EF4-FFF2-40B4-BE49-F238E27FC236}">
                      <a16:creationId xmlns:a16="http://schemas.microsoft.com/office/drawing/2014/main" id="{504E588C-798F-448C-BF18-837787FA46DF}"/>
                    </a:ext>
                  </a:extLst>
                </p14:cNvPr>
                <p14:cNvContentPartPr/>
                <p14:nvPr/>
              </p14:nvContentPartPr>
              <p14:xfrm>
                <a:off x="1856813" y="809707"/>
                <a:ext cx="154080" cy="232920"/>
              </p14:xfrm>
            </p:contentPart>
          </mc:Choice>
          <mc:Fallback xmlns="">
            <p:pic>
              <p:nvPicPr>
                <p:cNvPr id="5" name="Freihand 4">
                  <a:extLst>
                    <a:ext uri="{FF2B5EF4-FFF2-40B4-BE49-F238E27FC236}">
                      <a16:creationId xmlns:a16="http://schemas.microsoft.com/office/drawing/2014/main" id="{504E588C-798F-448C-BF18-837787FA46DF}"/>
                    </a:ext>
                  </a:extLst>
                </p:cNvPr>
                <p:cNvPicPr/>
                <p:nvPr/>
              </p:nvPicPr>
              <p:blipFill>
                <a:blip r:embed="rId23"/>
                <a:stretch>
                  <a:fillRect/>
                </a:stretch>
              </p:blipFill>
              <p:spPr>
                <a:xfrm>
                  <a:off x="1852493" y="805387"/>
                  <a:ext cx="162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Freihand 5">
                  <a:extLst>
                    <a:ext uri="{FF2B5EF4-FFF2-40B4-BE49-F238E27FC236}">
                      <a16:creationId xmlns:a16="http://schemas.microsoft.com/office/drawing/2014/main" id="{23A98EDD-26A3-4B5B-8130-BF2810241EC1}"/>
                    </a:ext>
                  </a:extLst>
                </p14:cNvPr>
                <p14:cNvContentPartPr/>
                <p14:nvPr/>
              </p14:nvContentPartPr>
              <p14:xfrm>
                <a:off x="2025293" y="892507"/>
                <a:ext cx="94680" cy="103320"/>
              </p14:xfrm>
            </p:contentPart>
          </mc:Choice>
          <mc:Fallback xmlns="">
            <p:pic>
              <p:nvPicPr>
                <p:cNvPr id="6" name="Freihand 5">
                  <a:extLst>
                    <a:ext uri="{FF2B5EF4-FFF2-40B4-BE49-F238E27FC236}">
                      <a16:creationId xmlns:a16="http://schemas.microsoft.com/office/drawing/2014/main" id="{23A98EDD-26A3-4B5B-8130-BF2810241EC1}"/>
                    </a:ext>
                  </a:extLst>
                </p:cNvPr>
                <p:cNvPicPr/>
                <p:nvPr/>
              </p:nvPicPr>
              <p:blipFill>
                <a:blip r:embed="rId25"/>
                <a:stretch>
                  <a:fillRect/>
                </a:stretch>
              </p:blipFill>
              <p:spPr>
                <a:xfrm>
                  <a:off x="2020973" y="888187"/>
                  <a:ext cx="103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887C4720-6D29-46C2-BCB6-3A338E9D4475}"/>
                    </a:ext>
                  </a:extLst>
                </p14:cNvPr>
                <p14:cNvContentPartPr/>
                <p14:nvPr/>
              </p14:nvContentPartPr>
              <p14:xfrm>
                <a:off x="2140133" y="892507"/>
                <a:ext cx="129960" cy="110160"/>
              </p14:xfrm>
            </p:contentPart>
          </mc:Choice>
          <mc:Fallback xmlns="">
            <p:pic>
              <p:nvPicPr>
                <p:cNvPr id="7" name="Freihand 6">
                  <a:extLst>
                    <a:ext uri="{FF2B5EF4-FFF2-40B4-BE49-F238E27FC236}">
                      <a16:creationId xmlns:a16="http://schemas.microsoft.com/office/drawing/2014/main" id="{887C4720-6D29-46C2-BCB6-3A338E9D4475}"/>
                    </a:ext>
                  </a:extLst>
                </p:cNvPr>
                <p:cNvPicPr/>
                <p:nvPr/>
              </p:nvPicPr>
              <p:blipFill>
                <a:blip r:embed="rId27"/>
                <a:stretch>
                  <a:fillRect/>
                </a:stretch>
              </p:blipFill>
              <p:spPr>
                <a:xfrm>
                  <a:off x="2135813" y="888187"/>
                  <a:ext cx="138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2FC9DCD4-52DF-47AC-AF87-77F33E409606}"/>
                    </a:ext>
                  </a:extLst>
                </p14:cNvPr>
                <p14:cNvContentPartPr/>
                <p14:nvPr/>
              </p14:nvContentPartPr>
              <p14:xfrm>
                <a:off x="2276213" y="813307"/>
                <a:ext cx="217800" cy="168120"/>
              </p14:xfrm>
            </p:contentPart>
          </mc:Choice>
          <mc:Fallback xmlns="">
            <p:pic>
              <p:nvPicPr>
                <p:cNvPr id="8" name="Freihand 7">
                  <a:extLst>
                    <a:ext uri="{FF2B5EF4-FFF2-40B4-BE49-F238E27FC236}">
                      <a16:creationId xmlns:a16="http://schemas.microsoft.com/office/drawing/2014/main" id="{2FC9DCD4-52DF-47AC-AF87-77F33E409606}"/>
                    </a:ext>
                  </a:extLst>
                </p:cNvPr>
                <p:cNvPicPr/>
                <p:nvPr/>
              </p:nvPicPr>
              <p:blipFill>
                <a:blip r:embed="rId29"/>
                <a:stretch>
                  <a:fillRect/>
                </a:stretch>
              </p:blipFill>
              <p:spPr>
                <a:xfrm>
                  <a:off x="2271893" y="808987"/>
                  <a:ext cx="226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Freihand 8">
                  <a:extLst>
                    <a:ext uri="{FF2B5EF4-FFF2-40B4-BE49-F238E27FC236}">
                      <a16:creationId xmlns:a16="http://schemas.microsoft.com/office/drawing/2014/main" id="{3A89A76A-D502-45F1-BB9A-3509FD2762E0}"/>
                    </a:ext>
                  </a:extLst>
                </p14:cNvPr>
                <p14:cNvContentPartPr/>
                <p14:nvPr/>
              </p14:nvContentPartPr>
              <p14:xfrm>
                <a:off x="2477813" y="744547"/>
                <a:ext cx="137520" cy="197640"/>
              </p14:xfrm>
            </p:contentPart>
          </mc:Choice>
          <mc:Fallback xmlns="">
            <p:pic>
              <p:nvPicPr>
                <p:cNvPr id="9" name="Freihand 8">
                  <a:extLst>
                    <a:ext uri="{FF2B5EF4-FFF2-40B4-BE49-F238E27FC236}">
                      <a16:creationId xmlns:a16="http://schemas.microsoft.com/office/drawing/2014/main" id="{3A89A76A-D502-45F1-BB9A-3509FD2762E0}"/>
                    </a:ext>
                  </a:extLst>
                </p:cNvPr>
                <p:cNvPicPr/>
                <p:nvPr/>
              </p:nvPicPr>
              <p:blipFill>
                <a:blip r:embed="rId31"/>
                <a:stretch>
                  <a:fillRect/>
                </a:stretch>
              </p:blipFill>
              <p:spPr>
                <a:xfrm>
                  <a:off x="2473493" y="740227"/>
                  <a:ext cx="146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DDD5C5DF-FB2D-48DB-9647-B3C34B9A4BB2}"/>
                    </a:ext>
                  </a:extLst>
                </p14:cNvPr>
                <p14:cNvContentPartPr/>
                <p14:nvPr/>
              </p14:nvContentPartPr>
              <p14:xfrm>
                <a:off x="2519933" y="870187"/>
                <a:ext cx="47160" cy="57240"/>
              </p14:xfrm>
            </p:contentPart>
          </mc:Choice>
          <mc:Fallback xmlns="">
            <p:pic>
              <p:nvPicPr>
                <p:cNvPr id="11" name="Freihand 10">
                  <a:extLst>
                    <a:ext uri="{FF2B5EF4-FFF2-40B4-BE49-F238E27FC236}">
                      <a16:creationId xmlns:a16="http://schemas.microsoft.com/office/drawing/2014/main" id="{DDD5C5DF-FB2D-48DB-9647-B3C34B9A4BB2}"/>
                    </a:ext>
                  </a:extLst>
                </p:cNvPr>
                <p:cNvPicPr/>
                <p:nvPr/>
              </p:nvPicPr>
              <p:blipFill>
                <a:blip r:embed="rId33"/>
                <a:stretch>
                  <a:fillRect/>
                </a:stretch>
              </p:blipFill>
              <p:spPr>
                <a:xfrm>
                  <a:off x="2515613" y="865867"/>
                  <a:ext cx="55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EB58FC2E-8E60-437F-82E6-69F56608A58D}"/>
                    </a:ext>
                  </a:extLst>
                </p14:cNvPr>
                <p14:cNvContentPartPr/>
                <p14:nvPr/>
              </p14:nvContentPartPr>
              <p14:xfrm>
                <a:off x="2601293" y="845707"/>
                <a:ext cx="302760" cy="252360"/>
              </p14:xfrm>
            </p:contentPart>
          </mc:Choice>
          <mc:Fallback xmlns="">
            <p:pic>
              <p:nvPicPr>
                <p:cNvPr id="12" name="Freihand 11">
                  <a:extLst>
                    <a:ext uri="{FF2B5EF4-FFF2-40B4-BE49-F238E27FC236}">
                      <a16:creationId xmlns:a16="http://schemas.microsoft.com/office/drawing/2014/main" id="{EB58FC2E-8E60-437F-82E6-69F56608A58D}"/>
                    </a:ext>
                  </a:extLst>
                </p:cNvPr>
                <p:cNvPicPr/>
                <p:nvPr/>
              </p:nvPicPr>
              <p:blipFill>
                <a:blip r:embed="rId35"/>
                <a:stretch>
                  <a:fillRect/>
                </a:stretch>
              </p:blipFill>
              <p:spPr>
                <a:xfrm>
                  <a:off x="2596973" y="841387"/>
                  <a:ext cx="311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1AE53410-0A94-417D-B095-7CC3234D1C49}"/>
                    </a:ext>
                  </a:extLst>
                </p14:cNvPr>
                <p14:cNvContentPartPr/>
                <p14:nvPr/>
              </p14:nvContentPartPr>
              <p14:xfrm>
                <a:off x="2296013" y="741667"/>
                <a:ext cx="111240" cy="16920"/>
              </p14:xfrm>
            </p:contentPart>
          </mc:Choice>
          <mc:Fallback xmlns="">
            <p:pic>
              <p:nvPicPr>
                <p:cNvPr id="13" name="Freihand 12">
                  <a:extLst>
                    <a:ext uri="{FF2B5EF4-FFF2-40B4-BE49-F238E27FC236}">
                      <a16:creationId xmlns:a16="http://schemas.microsoft.com/office/drawing/2014/main" id="{1AE53410-0A94-417D-B095-7CC3234D1C49}"/>
                    </a:ext>
                  </a:extLst>
                </p:cNvPr>
                <p:cNvPicPr/>
                <p:nvPr/>
              </p:nvPicPr>
              <p:blipFill>
                <a:blip r:embed="rId37"/>
                <a:stretch>
                  <a:fillRect/>
                </a:stretch>
              </p:blipFill>
              <p:spPr>
                <a:xfrm>
                  <a:off x="2291693" y="737347"/>
                  <a:ext cx="11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A6A650FD-5DB3-4849-8ECF-FBC3CF0B24D1}"/>
                    </a:ext>
                  </a:extLst>
                </p14:cNvPr>
                <p14:cNvContentPartPr/>
                <p14:nvPr/>
              </p14:nvContentPartPr>
              <p14:xfrm>
                <a:off x="3041213" y="745987"/>
                <a:ext cx="122040" cy="196920"/>
              </p14:xfrm>
            </p:contentPart>
          </mc:Choice>
          <mc:Fallback xmlns="">
            <p:pic>
              <p:nvPicPr>
                <p:cNvPr id="14" name="Freihand 13">
                  <a:extLst>
                    <a:ext uri="{FF2B5EF4-FFF2-40B4-BE49-F238E27FC236}">
                      <a16:creationId xmlns:a16="http://schemas.microsoft.com/office/drawing/2014/main" id="{A6A650FD-5DB3-4849-8ECF-FBC3CF0B24D1}"/>
                    </a:ext>
                  </a:extLst>
                </p:cNvPr>
                <p:cNvPicPr/>
                <p:nvPr/>
              </p:nvPicPr>
              <p:blipFill>
                <a:blip r:embed="rId39"/>
                <a:stretch>
                  <a:fillRect/>
                </a:stretch>
              </p:blipFill>
              <p:spPr>
                <a:xfrm>
                  <a:off x="3036893" y="741667"/>
                  <a:ext cx="130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17CABCFD-61F6-4B00-94BB-0FF21307BF97}"/>
                    </a:ext>
                  </a:extLst>
                </p14:cNvPr>
                <p14:cNvContentPartPr/>
                <p14:nvPr/>
              </p14:nvContentPartPr>
              <p14:xfrm>
                <a:off x="3107813" y="869107"/>
                <a:ext cx="68040" cy="54720"/>
              </p14:xfrm>
            </p:contentPart>
          </mc:Choice>
          <mc:Fallback xmlns="">
            <p:pic>
              <p:nvPicPr>
                <p:cNvPr id="15" name="Freihand 14">
                  <a:extLst>
                    <a:ext uri="{FF2B5EF4-FFF2-40B4-BE49-F238E27FC236}">
                      <a16:creationId xmlns:a16="http://schemas.microsoft.com/office/drawing/2014/main" id="{17CABCFD-61F6-4B00-94BB-0FF21307BF97}"/>
                    </a:ext>
                  </a:extLst>
                </p:cNvPr>
                <p:cNvPicPr/>
                <p:nvPr/>
              </p:nvPicPr>
              <p:blipFill>
                <a:blip r:embed="rId41"/>
                <a:stretch>
                  <a:fillRect/>
                </a:stretch>
              </p:blipFill>
              <p:spPr>
                <a:xfrm>
                  <a:off x="3103493" y="864787"/>
                  <a:ext cx="76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 name="Freihand 15">
                  <a:extLst>
                    <a:ext uri="{FF2B5EF4-FFF2-40B4-BE49-F238E27FC236}">
                      <a16:creationId xmlns:a16="http://schemas.microsoft.com/office/drawing/2014/main" id="{714C3F3B-9C37-4251-B1CB-7B7F40BF2965}"/>
                    </a:ext>
                  </a:extLst>
                </p14:cNvPr>
                <p14:cNvContentPartPr/>
                <p14:nvPr/>
              </p14:nvContentPartPr>
              <p14:xfrm>
                <a:off x="3219413" y="869467"/>
                <a:ext cx="178920" cy="52200"/>
              </p14:xfrm>
            </p:contentPart>
          </mc:Choice>
          <mc:Fallback xmlns="">
            <p:pic>
              <p:nvPicPr>
                <p:cNvPr id="16" name="Freihand 15">
                  <a:extLst>
                    <a:ext uri="{FF2B5EF4-FFF2-40B4-BE49-F238E27FC236}">
                      <a16:creationId xmlns:a16="http://schemas.microsoft.com/office/drawing/2014/main" id="{714C3F3B-9C37-4251-B1CB-7B7F40BF2965}"/>
                    </a:ext>
                  </a:extLst>
                </p:cNvPr>
                <p:cNvPicPr/>
                <p:nvPr/>
              </p:nvPicPr>
              <p:blipFill>
                <a:blip r:embed="rId43"/>
                <a:stretch>
                  <a:fillRect/>
                </a:stretch>
              </p:blipFill>
              <p:spPr>
                <a:xfrm>
                  <a:off x="3215093" y="865147"/>
                  <a:ext cx="187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7737C7AF-ACB4-4127-AF73-AD7A7B111F12}"/>
                    </a:ext>
                  </a:extLst>
                </p14:cNvPr>
                <p14:cNvContentPartPr/>
                <p14:nvPr/>
              </p14:nvContentPartPr>
              <p14:xfrm>
                <a:off x="3415613" y="843547"/>
                <a:ext cx="86400" cy="91800"/>
              </p14:xfrm>
            </p:contentPart>
          </mc:Choice>
          <mc:Fallback xmlns="">
            <p:pic>
              <p:nvPicPr>
                <p:cNvPr id="17" name="Freihand 16">
                  <a:extLst>
                    <a:ext uri="{FF2B5EF4-FFF2-40B4-BE49-F238E27FC236}">
                      <a16:creationId xmlns:a16="http://schemas.microsoft.com/office/drawing/2014/main" id="{7737C7AF-ACB4-4127-AF73-AD7A7B111F12}"/>
                    </a:ext>
                  </a:extLst>
                </p:cNvPr>
                <p:cNvPicPr/>
                <p:nvPr/>
              </p:nvPicPr>
              <p:blipFill>
                <a:blip r:embed="rId45"/>
                <a:stretch>
                  <a:fillRect/>
                </a:stretch>
              </p:blipFill>
              <p:spPr>
                <a:xfrm>
                  <a:off x="3411293" y="839227"/>
                  <a:ext cx="95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 name="Freihand 17">
                  <a:extLst>
                    <a:ext uri="{FF2B5EF4-FFF2-40B4-BE49-F238E27FC236}">
                      <a16:creationId xmlns:a16="http://schemas.microsoft.com/office/drawing/2014/main" id="{52245B58-57D0-48F0-9CC9-5F45C94D6A15}"/>
                    </a:ext>
                  </a:extLst>
                </p14:cNvPr>
                <p14:cNvContentPartPr/>
                <p14:nvPr/>
              </p14:nvContentPartPr>
              <p14:xfrm>
                <a:off x="3507053" y="736267"/>
                <a:ext cx="79200" cy="185760"/>
              </p14:xfrm>
            </p:contentPart>
          </mc:Choice>
          <mc:Fallback xmlns="">
            <p:pic>
              <p:nvPicPr>
                <p:cNvPr id="18" name="Freihand 17">
                  <a:extLst>
                    <a:ext uri="{FF2B5EF4-FFF2-40B4-BE49-F238E27FC236}">
                      <a16:creationId xmlns:a16="http://schemas.microsoft.com/office/drawing/2014/main" id="{52245B58-57D0-48F0-9CC9-5F45C94D6A15}"/>
                    </a:ext>
                  </a:extLst>
                </p:cNvPr>
                <p:cNvPicPr/>
                <p:nvPr/>
              </p:nvPicPr>
              <p:blipFill>
                <a:blip r:embed="rId47"/>
                <a:stretch>
                  <a:fillRect/>
                </a:stretch>
              </p:blipFill>
              <p:spPr>
                <a:xfrm>
                  <a:off x="3502733" y="731947"/>
                  <a:ext cx="87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 name="Freihand 18">
                  <a:extLst>
                    <a:ext uri="{FF2B5EF4-FFF2-40B4-BE49-F238E27FC236}">
                      <a16:creationId xmlns:a16="http://schemas.microsoft.com/office/drawing/2014/main" id="{93442BBF-698E-468A-9C34-72752CE34D1E}"/>
                    </a:ext>
                  </a:extLst>
                </p14:cNvPr>
                <p14:cNvContentPartPr/>
                <p14:nvPr/>
              </p14:nvContentPartPr>
              <p14:xfrm>
                <a:off x="3601013" y="790627"/>
                <a:ext cx="292680" cy="118800"/>
              </p14:xfrm>
            </p:contentPart>
          </mc:Choice>
          <mc:Fallback xmlns="">
            <p:pic>
              <p:nvPicPr>
                <p:cNvPr id="19" name="Freihand 18">
                  <a:extLst>
                    <a:ext uri="{FF2B5EF4-FFF2-40B4-BE49-F238E27FC236}">
                      <a16:creationId xmlns:a16="http://schemas.microsoft.com/office/drawing/2014/main" id="{93442BBF-698E-468A-9C34-72752CE34D1E}"/>
                    </a:ext>
                  </a:extLst>
                </p:cNvPr>
                <p:cNvPicPr/>
                <p:nvPr/>
              </p:nvPicPr>
              <p:blipFill>
                <a:blip r:embed="rId49"/>
                <a:stretch>
                  <a:fillRect/>
                </a:stretch>
              </p:blipFill>
              <p:spPr>
                <a:xfrm>
                  <a:off x="3596693" y="786307"/>
                  <a:ext cx="301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 name="Freihand 19">
                  <a:extLst>
                    <a:ext uri="{FF2B5EF4-FFF2-40B4-BE49-F238E27FC236}">
                      <a16:creationId xmlns:a16="http://schemas.microsoft.com/office/drawing/2014/main" id="{DFAA9EDC-8386-4F95-B849-EF584D165181}"/>
                    </a:ext>
                  </a:extLst>
                </p14:cNvPr>
                <p14:cNvContentPartPr/>
                <p14:nvPr/>
              </p14:nvContentPartPr>
              <p14:xfrm>
                <a:off x="3851933" y="729067"/>
                <a:ext cx="205200" cy="178560"/>
              </p14:xfrm>
            </p:contentPart>
          </mc:Choice>
          <mc:Fallback xmlns="">
            <p:pic>
              <p:nvPicPr>
                <p:cNvPr id="20" name="Freihand 19">
                  <a:extLst>
                    <a:ext uri="{FF2B5EF4-FFF2-40B4-BE49-F238E27FC236}">
                      <a16:creationId xmlns:a16="http://schemas.microsoft.com/office/drawing/2014/main" id="{DFAA9EDC-8386-4F95-B849-EF584D165181}"/>
                    </a:ext>
                  </a:extLst>
                </p:cNvPr>
                <p:cNvPicPr/>
                <p:nvPr/>
              </p:nvPicPr>
              <p:blipFill>
                <a:blip r:embed="rId51"/>
                <a:stretch>
                  <a:fillRect/>
                </a:stretch>
              </p:blipFill>
              <p:spPr>
                <a:xfrm>
                  <a:off x="3847613" y="724747"/>
                  <a:ext cx="213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5374AF9B-0645-4D41-8BBD-15D15B6354AD}"/>
                    </a:ext>
                  </a:extLst>
                </p14:cNvPr>
                <p14:cNvContentPartPr/>
                <p14:nvPr/>
              </p14:nvContentPartPr>
              <p14:xfrm>
                <a:off x="4007093" y="994747"/>
                <a:ext cx="542520" cy="588240"/>
              </p14:xfrm>
            </p:contentPart>
          </mc:Choice>
          <mc:Fallback xmlns="">
            <p:pic>
              <p:nvPicPr>
                <p:cNvPr id="31" name="Freihand 30">
                  <a:extLst>
                    <a:ext uri="{FF2B5EF4-FFF2-40B4-BE49-F238E27FC236}">
                      <a16:creationId xmlns:a16="http://schemas.microsoft.com/office/drawing/2014/main" id="{5374AF9B-0645-4D41-8BBD-15D15B6354AD}"/>
                    </a:ext>
                  </a:extLst>
                </p:cNvPr>
                <p:cNvPicPr/>
                <p:nvPr/>
              </p:nvPicPr>
              <p:blipFill>
                <a:blip r:embed="rId53"/>
                <a:stretch>
                  <a:fillRect/>
                </a:stretch>
              </p:blipFill>
              <p:spPr>
                <a:xfrm>
                  <a:off x="4002773" y="990427"/>
                  <a:ext cx="551160" cy="59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ABD5D5E4-92E3-417D-88AE-29D64D34C299}"/>
                  </a:ext>
                </a:extLst>
              </p14:cNvPr>
              <p14:cNvContentPartPr/>
              <p14:nvPr/>
            </p14:nvContentPartPr>
            <p14:xfrm>
              <a:off x="5323613" y="2365627"/>
              <a:ext cx="196920" cy="32400"/>
            </p14:xfrm>
          </p:contentPart>
        </mc:Choice>
        <mc:Fallback xmlns="">
          <p:pic>
            <p:nvPicPr>
              <p:cNvPr id="33" name="Freihand 32">
                <a:extLst>
                  <a:ext uri="{FF2B5EF4-FFF2-40B4-BE49-F238E27FC236}">
                    <a16:creationId xmlns:a16="http://schemas.microsoft.com/office/drawing/2014/main" id="{ABD5D5E4-92E3-417D-88AE-29D64D34C299}"/>
                  </a:ext>
                </a:extLst>
              </p:cNvPr>
              <p:cNvPicPr/>
              <p:nvPr/>
            </p:nvPicPr>
            <p:blipFill>
              <a:blip r:embed="rId55"/>
              <a:stretch>
                <a:fillRect/>
              </a:stretch>
            </p:blipFill>
            <p:spPr>
              <a:xfrm>
                <a:off x="5319293" y="2361307"/>
                <a:ext cx="205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BFF650D9-B49E-430E-A2CC-7886801ED064}"/>
                  </a:ext>
                </a:extLst>
              </p14:cNvPr>
              <p14:cNvContentPartPr/>
              <p14:nvPr/>
            </p14:nvContentPartPr>
            <p14:xfrm>
              <a:off x="5596853" y="2126947"/>
              <a:ext cx="176760" cy="42840"/>
            </p14:xfrm>
          </p:contentPart>
        </mc:Choice>
        <mc:Fallback xmlns="">
          <p:pic>
            <p:nvPicPr>
              <p:cNvPr id="34" name="Freihand 33">
                <a:extLst>
                  <a:ext uri="{FF2B5EF4-FFF2-40B4-BE49-F238E27FC236}">
                    <a16:creationId xmlns:a16="http://schemas.microsoft.com/office/drawing/2014/main" id="{BFF650D9-B49E-430E-A2CC-7886801ED064}"/>
                  </a:ext>
                </a:extLst>
              </p:cNvPr>
              <p:cNvPicPr/>
              <p:nvPr/>
            </p:nvPicPr>
            <p:blipFill>
              <a:blip r:embed="rId57"/>
              <a:stretch>
                <a:fillRect/>
              </a:stretch>
            </p:blipFill>
            <p:spPr>
              <a:xfrm>
                <a:off x="5592533" y="2122627"/>
                <a:ext cx="185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F574EBFB-E560-429C-84CD-CC6962B23C5B}"/>
                  </a:ext>
                </a:extLst>
              </p14:cNvPr>
              <p14:cNvContentPartPr/>
              <p14:nvPr/>
            </p14:nvContentPartPr>
            <p14:xfrm>
              <a:off x="5559773" y="1818067"/>
              <a:ext cx="225360" cy="31680"/>
            </p14:xfrm>
          </p:contentPart>
        </mc:Choice>
        <mc:Fallback xmlns="">
          <p:pic>
            <p:nvPicPr>
              <p:cNvPr id="35" name="Freihand 34">
                <a:extLst>
                  <a:ext uri="{FF2B5EF4-FFF2-40B4-BE49-F238E27FC236}">
                    <a16:creationId xmlns:a16="http://schemas.microsoft.com/office/drawing/2014/main" id="{F574EBFB-E560-429C-84CD-CC6962B23C5B}"/>
                  </a:ext>
                </a:extLst>
              </p:cNvPr>
              <p:cNvPicPr/>
              <p:nvPr/>
            </p:nvPicPr>
            <p:blipFill>
              <a:blip r:embed="rId59"/>
              <a:stretch>
                <a:fillRect/>
              </a:stretch>
            </p:blipFill>
            <p:spPr>
              <a:xfrm>
                <a:off x="5555453" y="1813747"/>
                <a:ext cx="234000" cy="40320"/>
              </a:xfrm>
              <a:prstGeom prst="rect">
                <a:avLst/>
              </a:prstGeom>
            </p:spPr>
          </p:pic>
        </mc:Fallback>
      </mc:AlternateContent>
      <p:grpSp>
        <p:nvGrpSpPr>
          <p:cNvPr id="38" name="Gruppieren 37">
            <a:extLst>
              <a:ext uri="{FF2B5EF4-FFF2-40B4-BE49-F238E27FC236}">
                <a16:creationId xmlns:a16="http://schemas.microsoft.com/office/drawing/2014/main" id="{53659DF0-85FA-4EBD-93F9-1625966D6A95}"/>
              </a:ext>
            </a:extLst>
          </p:cNvPr>
          <p:cNvGrpSpPr/>
          <p:nvPr/>
        </p:nvGrpSpPr>
        <p:grpSpPr>
          <a:xfrm>
            <a:off x="5390933" y="1039747"/>
            <a:ext cx="217440" cy="626400"/>
            <a:chOff x="5390933" y="1039747"/>
            <a:chExt cx="217440" cy="626400"/>
          </a:xfrm>
        </p:grpSpPr>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505D5D31-3E37-41AA-8D1A-613B9A118059}"/>
                    </a:ext>
                  </a:extLst>
                </p14:cNvPr>
                <p14:cNvContentPartPr/>
                <p14:nvPr/>
              </p14:nvContentPartPr>
              <p14:xfrm>
                <a:off x="5463293" y="1039747"/>
                <a:ext cx="10080" cy="530280"/>
              </p14:xfrm>
            </p:contentPart>
          </mc:Choice>
          <mc:Fallback xmlns="">
            <p:pic>
              <p:nvPicPr>
                <p:cNvPr id="36" name="Freihand 35">
                  <a:extLst>
                    <a:ext uri="{FF2B5EF4-FFF2-40B4-BE49-F238E27FC236}">
                      <a16:creationId xmlns:a16="http://schemas.microsoft.com/office/drawing/2014/main" id="{505D5D31-3E37-41AA-8D1A-613B9A118059}"/>
                    </a:ext>
                  </a:extLst>
                </p:cNvPr>
                <p:cNvPicPr/>
                <p:nvPr/>
              </p:nvPicPr>
              <p:blipFill>
                <a:blip r:embed="rId61"/>
                <a:stretch>
                  <a:fillRect/>
                </a:stretch>
              </p:blipFill>
              <p:spPr>
                <a:xfrm>
                  <a:off x="5458973" y="1035427"/>
                  <a:ext cx="1872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6235BE69-E9BC-4295-A9E8-CAAA24BB1590}"/>
                    </a:ext>
                  </a:extLst>
                </p14:cNvPr>
                <p14:cNvContentPartPr/>
                <p14:nvPr/>
              </p14:nvContentPartPr>
              <p14:xfrm>
                <a:off x="5390933" y="1370227"/>
                <a:ext cx="217440" cy="295920"/>
              </p14:xfrm>
            </p:contentPart>
          </mc:Choice>
          <mc:Fallback xmlns="">
            <p:pic>
              <p:nvPicPr>
                <p:cNvPr id="37" name="Freihand 36">
                  <a:extLst>
                    <a:ext uri="{FF2B5EF4-FFF2-40B4-BE49-F238E27FC236}">
                      <a16:creationId xmlns:a16="http://schemas.microsoft.com/office/drawing/2014/main" id="{6235BE69-E9BC-4295-A9E8-CAAA24BB1590}"/>
                    </a:ext>
                  </a:extLst>
                </p:cNvPr>
                <p:cNvPicPr/>
                <p:nvPr/>
              </p:nvPicPr>
              <p:blipFill>
                <a:blip r:embed="rId63"/>
                <a:stretch>
                  <a:fillRect/>
                </a:stretch>
              </p:blipFill>
              <p:spPr>
                <a:xfrm>
                  <a:off x="5386613" y="1365907"/>
                  <a:ext cx="226080" cy="304560"/>
                </a:xfrm>
                <a:prstGeom prst="rect">
                  <a:avLst/>
                </a:prstGeom>
              </p:spPr>
            </p:pic>
          </mc:Fallback>
        </mc:AlternateContent>
      </p:grpSp>
      <p:grpSp>
        <p:nvGrpSpPr>
          <p:cNvPr id="45" name="Gruppieren 44">
            <a:extLst>
              <a:ext uri="{FF2B5EF4-FFF2-40B4-BE49-F238E27FC236}">
                <a16:creationId xmlns:a16="http://schemas.microsoft.com/office/drawing/2014/main" id="{E0100351-86EB-4BD5-8BB8-73EE76E426C4}"/>
              </a:ext>
            </a:extLst>
          </p:cNvPr>
          <p:cNvGrpSpPr/>
          <p:nvPr/>
        </p:nvGrpSpPr>
        <p:grpSpPr>
          <a:xfrm>
            <a:off x="5197973" y="616387"/>
            <a:ext cx="570240" cy="369360"/>
            <a:chOff x="5197973" y="616387"/>
            <a:chExt cx="570240" cy="369360"/>
          </a:xfrm>
        </p:grpSpPr>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E44D8A97-E04B-4E5C-B43E-BB90C6BE35EA}"/>
                    </a:ext>
                  </a:extLst>
                </p14:cNvPr>
                <p14:cNvContentPartPr/>
                <p14:nvPr/>
              </p14:nvContentPartPr>
              <p14:xfrm>
                <a:off x="5197973" y="677587"/>
                <a:ext cx="103680" cy="183960"/>
              </p14:xfrm>
            </p:contentPart>
          </mc:Choice>
          <mc:Fallback xmlns="">
            <p:pic>
              <p:nvPicPr>
                <p:cNvPr id="39" name="Freihand 38">
                  <a:extLst>
                    <a:ext uri="{FF2B5EF4-FFF2-40B4-BE49-F238E27FC236}">
                      <a16:creationId xmlns:a16="http://schemas.microsoft.com/office/drawing/2014/main" id="{E44D8A97-E04B-4E5C-B43E-BB90C6BE35EA}"/>
                    </a:ext>
                  </a:extLst>
                </p:cNvPr>
                <p:cNvPicPr/>
                <p:nvPr/>
              </p:nvPicPr>
              <p:blipFill>
                <a:blip r:embed="rId65"/>
                <a:stretch>
                  <a:fillRect/>
                </a:stretch>
              </p:blipFill>
              <p:spPr>
                <a:xfrm>
                  <a:off x="5193653" y="673267"/>
                  <a:ext cx="112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38C4ABD1-DBA6-4C1A-A243-6F5D993CC1EC}"/>
                    </a:ext>
                  </a:extLst>
                </p14:cNvPr>
                <p14:cNvContentPartPr/>
                <p14:nvPr/>
              </p14:nvContentPartPr>
              <p14:xfrm>
                <a:off x="5304533" y="776227"/>
                <a:ext cx="120960" cy="209520"/>
              </p14:xfrm>
            </p:contentPart>
          </mc:Choice>
          <mc:Fallback xmlns="">
            <p:pic>
              <p:nvPicPr>
                <p:cNvPr id="40" name="Freihand 39">
                  <a:extLst>
                    <a:ext uri="{FF2B5EF4-FFF2-40B4-BE49-F238E27FC236}">
                      <a16:creationId xmlns:a16="http://schemas.microsoft.com/office/drawing/2014/main" id="{38C4ABD1-DBA6-4C1A-A243-6F5D993CC1EC}"/>
                    </a:ext>
                  </a:extLst>
                </p:cNvPr>
                <p:cNvPicPr/>
                <p:nvPr/>
              </p:nvPicPr>
              <p:blipFill>
                <a:blip r:embed="rId67"/>
                <a:stretch>
                  <a:fillRect/>
                </a:stretch>
              </p:blipFill>
              <p:spPr>
                <a:xfrm>
                  <a:off x="5300213" y="771907"/>
                  <a:ext cx="129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9C28966-5CBC-4F87-A72E-AE9E44B44E44}"/>
                    </a:ext>
                  </a:extLst>
                </p14:cNvPr>
                <p14:cNvContentPartPr/>
                <p14:nvPr/>
              </p14:nvContentPartPr>
              <p14:xfrm>
                <a:off x="5446373" y="769027"/>
                <a:ext cx="73800" cy="87840"/>
              </p14:xfrm>
            </p:contentPart>
          </mc:Choice>
          <mc:Fallback xmlns="">
            <p:pic>
              <p:nvPicPr>
                <p:cNvPr id="41" name="Freihand 40">
                  <a:extLst>
                    <a:ext uri="{FF2B5EF4-FFF2-40B4-BE49-F238E27FC236}">
                      <a16:creationId xmlns:a16="http://schemas.microsoft.com/office/drawing/2014/main" id="{A9C28966-5CBC-4F87-A72E-AE9E44B44E44}"/>
                    </a:ext>
                  </a:extLst>
                </p:cNvPr>
                <p:cNvPicPr/>
                <p:nvPr/>
              </p:nvPicPr>
              <p:blipFill>
                <a:blip r:embed="rId69"/>
                <a:stretch>
                  <a:fillRect/>
                </a:stretch>
              </p:blipFill>
              <p:spPr>
                <a:xfrm>
                  <a:off x="5442053" y="764707"/>
                  <a:ext cx="82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165DDA1B-C455-471F-AAA8-1AD1CFD3C3AA}"/>
                    </a:ext>
                  </a:extLst>
                </p14:cNvPr>
                <p14:cNvContentPartPr/>
                <p14:nvPr/>
              </p14:nvContentPartPr>
              <p14:xfrm>
                <a:off x="5504693" y="756427"/>
                <a:ext cx="36000" cy="118800"/>
              </p14:xfrm>
            </p:contentPart>
          </mc:Choice>
          <mc:Fallback xmlns="">
            <p:pic>
              <p:nvPicPr>
                <p:cNvPr id="42" name="Freihand 41">
                  <a:extLst>
                    <a:ext uri="{FF2B5EF4-FFF2-40B4-BE49-F238E27FC236}">
                      <a16:creationId xmlns:a16="http://schemas.microsoft.com/office/drawing/2014/main" id="{165DDA1B-C455-471F-AAA8-1AD1CFD3C3AA}"/>
                    </a:ext>
                  </a:extLst>
                </p:cNvPr>
                <p:cNvPicPr/>
                <p:nvPr/>
              </p:nvPicPr>
              <p:blipFill>
                <a:blip r:embed="rId71"/>
                <a:stretch>
                  <a:fillRect/>
                </a:stretch>
              </p:blipFill>
              <p:spPr>
                <a:xfrm>
                  <a:off x="5500373" y="752107"/>
                  <a:ext cx="44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1740EEFF-78FE-4DFB-A26B-8FD70B95EE92}"/>
                    </a:ext>
                  </a:extLst>
                </p14:cNvPr>
                <p14:cNvContentPartPr/>
                <p14:nvPr/>
              </p14:nvContentPartPr>
              <p14:xfrm>
                <a:off x="5558333" y="756427"/>
                <a:ext cx="209880" cy="88560"/>
              </p14:xfrm>
            </p:contentPart>
          </mc:Choice>
          <mc:Fallback xmlns="">
            <p:pic>
              <p:nvPicPr>
                <p:cNvPr id="43" name="Freihand 42">
                  <a:extLst>
                    <a:ext uri="{FF2B5EF4-FFF2-40B4-BE49-F238E27FC236}">
                      <a16:creationId xmlns:a16="http://schemas.microsoft.com/office/drawing/2014/main" id="{1740EEFF-78FE-4DFB-A26B-8FD70B95EE92}"/>
                    </a:ext>
                  </a:extLst>
                </p:cNvPr>
                <p:cNvPicPr/>
                <p:nvPr/>
              </p:nvPicPr>
              <p:blipFill>
                <a:blip r:embed="rId73"/>
                <a:stretch>
                  <a:fillRect/>
                </a:stretch>
              </p:blipFill>
              <p:spPr>
                <a:xfrm>
                  <a:off x="5554013" y="752107"/>
                  <a:ext cx="218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30BB4F9C-564F-403F-BDAD-96694A3798B5}"/>
                    </a:ext>
                  </a:extLst>
                </p14:cNvPr>
                <p14:cNvContentPartPr/>
                <p14:nvPr/>
              </p14:nvContentPartPr>
              <p14:xfrm>
                <a:off x="5589653" y="616387"/>
                <a:ext cx="360" cy="360"/>
              </p14:xfrm>
            </p:contentPart>
          </mc:Choice>
          <mc:Fallback xmlns="">
            <p:pic>
              <p:nvPicPr>
                <p:cNvPr id="44" name="Freihand 43">
                  <a:extLst>
                    <a:ext uri="{FF2B5EF4-FFF2-40B4-BE49-F238E27FC236}">
                      <a16:creationId xmlns:a16="http://schemas.microsoft.com/office/drawing/2014/main" id="{30BB4F9C-564F-403F-BDAD-96694A3798B5}"/>
                    </a:ext>
                  </a:extLst>
                </p:cNvPr>
                <p:cNvPicPr/>
                <p:nvPr/>
              </p:nvPicPr>
              <p:blipFill>
                <a:blip r:embed="rId75"/>
                <a:stretch>
                  <a:fillRect/>
                </a:stretch>
              </p:blipFill>
              <p:spPr>
                <a:xfrm>
                  <a:off x="5585333" y="61206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853794D4-79AD-4A0E-849C-09F27BE8701F}"/>
                  </a:ext>
                </a:extLst>
              </p14:cNvPr>
              <p14:cNvContentPartPr/>
              <p14:nvPr/>
            </p14:nvContentPartPr>
            <p14:xfrm>
              <a:off x="7157453" y="2017507"/>
              <a:ext cx="519120" cy="1048320"/>
            </p14:xfrm>
          </p:contentPart>
        </mc:Choice>
        <mc:Fallback xmlns="">
          <p:pic>
            <p:nvPicPr>
              <p:cNvPr id="46" name="Freihand 45">
                <a:extLst>
                  <a:ext uri="{FF2B5EF4-FFF2-40B4-BE49-F238E27FC236}">
                    <a16:creationId xmlns:a16="http://schemas.microsoft.com/office/drawing/2014/main" id="{853794D4-79AD-4A0E-849C-09F27BE8701F}"/>
                  </a:ext>
                </a:extLst>
              </p:cNvPr>
              <p:cNvPicPr/>
              <p:nvPr/>
            </p:nvPicPr>
            <p:blipFill>
              <a:blip r:embed="rId77"/>
              <a:stretch>
                <a:fillRect/>
              </a:stretch>
            </p:blipFill>
            <p:spPr>
              <a:xfrm>
                <a:off x="7153133" y="2013187"/>
                <a:ext cx="527760" cy="1056960"/>
              </a:xfrm>
              <a:prstGeom prst="rect">
                <a:avLst/>
              </a:prstGeom>
            </p:spPr>
          </p:pic>
        </mc:Fallback>
      </mc:AlternateContent>
      <p:grpSp>
        <p:nvGrpSpPr>
          <p:cNvPr id="49" name="Gruppieren 48">
            <a:extLst>
              <a:ext uri="{FF2B5EF4-FFF2-40B4-BE49-F238E27FC236}">
                <a16:creationId xmlns:a16="http://schemas.microsoft.com/office/drawing/2014/main" id="{BDDF607D-2CEC-4F7C-BA79-2B0A59551B3D}"/>
              </a:ext>
            </a:extLst>
          </p:cNvPr>
          <p:cNvGrpSpPr/>
          <p:nvPr/>
        </p:nvGrpSpPr>
        <p:grpSpPr>
          <a:xfrm>
            <a:off x="7350413" y="1347907"/>
            <a:ext cx="266040" cy="648000"/>
            <a:chOff x="7350413" y="1347907"/>
            <a:chExt cx="266040" cy="648000"/>
          </a:xfrm>
        </p:grpSpPr>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BC47D835-B7AE-45B3-8904-5FA1309F9528}"/>
                    </a:ext>
                  </a:extLst>
                </p14:cNvPr>
                <p14:cNvContentPartPr/>
                <p14:nvPr/>
              </p14:nvContentPartPr>
              <p14:xfrm>
                <a:off x="7411253" y="1347907"/>
                <a:ext cx="205200" cy="566280"/>
              </p14:xfrm>
            </p:contentPart>
          </mc:Choice>
          <mc:Fallback xmlns="">
            <p:pic>
              <p:nvPicPr>
                <p:cNvPr id="47" name="Freihand 46">
                  <a:extLst>
                    <a:ext uri="{FF2B5EF4-FFF2-40B4-BE49-F238E27FC236}">
                      <a16:creationId xmlns:a16="http://schemas.microsoft.com/office/drawing/2014/main" id="{BC47D835-B7AE-45B3-8904-5FA1309F9528}"/>
                    </a:ext>
                  </a:extLst>
                </p:cNvPr>
                <p:cNvPicPr/>
                <p:nvPr/>
              </p:nvPicPr>
              <p:blipFill>
                <a:blip r:embed="rId79"/>
                <a:stretch>
                  <a:fillRect/>
                </a:stretch>
              </p:blipFill>
              <p:spPr>
                <a:xfrm>
                  <a:off x="7406933" y="1343587"/>
                  <a:ext cx="21384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CE21E9F9-9CFA-434B-9F7F-D269BFF0E8DD}"/>
                    </a:ext>
                  </a:extLst>
                </p14:cNvPr>
                <p14:cNvContentPartPr/>
                <p14:nvPr/>
              </p14:nvContentPartPr>
              <p14:xfrm>
                <a:off x="7350413" y="1591987"/>
                <a:ext cx="229320" cy="403920"/>
              </p14:xfrm>
            </p:contentPart>
          </mc:Choice>
          <mc:Fallback xmlns="">
            <p:pic>
              <p:nvPicPr>
                <p:cNvPr id="48" name="Freihand 47">
                  <a:extLst>
                    <a:ext uri="{FF2B5EF4-FFF2-40B4-BE49-F238E27FC236}">
                      <a16:creationId xmlns:a16="http://schemas.microsoft.com/office/drawing/2014/main" id="{CE21E9F9-9CFA-434B-9F7F-D269BFF0E8DD}"/>
                    </a:ext>
                  </a:extLst>
                </p:cNvPr>
                <p:cNvPicPr/>
                <p:nvPr/>
              </p:nvPicPr>
              <p:blipFill>
                <a:blip r:embed="rId81"/>
                <a:stretch>
                  <a:fillRect/>
                </a:stretch>
              </p:blipFill>
              <p:spPr>
                <a:xfrm>
                  <a:off x="7346093" y="1587667"/>
                  <a:ext cx="237960" cy="412560"/>
                </a:xfrm>
                <a:prstGeom prst="rect">
                  <a:avLst/>
                </a:prstGeom>
              </p:spPr>
            </p:pic>
          </mc:Fallback>
        </mc:AlternateContent>
      </p:grpSp>
      <p:grpSp>
        <p:nvGrpSpPr>
          <p:cNvPr id="59" name="Gruppieren 58">
            <a:extLst>
              <a:ext uri="{FF2B5EF4-FFF2-40B4-BE49-F238E27FC236}">
                <a16:creationId xmlns:a16="http://schemas.microsoft.com/office/drawing/2014/main" id="{7D9573B2-911D-4B1B-BB7D-CEBD0309F10C}"/>
              </a:ext>
            </a:extLst>
          </p:cNvPr>
          <p:cNvGrpSpPr/>
          <p:nvPr/>
        </p:nvGrpSpPr>
        <p:grpSpPr>
          <a:xfrm>
            <a:off x="7308653" y="880987"/>
            <a:ext cx="874800" cy="274680"/>
            <a:chOff x="7308653" y="880987"/>
            <a:chExt cx="874800" cy="274680"/>
          </a:xfrm>
        </p:grpSpPr>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8AA4A2F-AE98-4002-B11A-4083F2DD0F30}"/>
                    </a:ext>
                  </a:extLst>
                </p14:cNvPr>
                <p14:cNvContentPartPr/>
                <p14:nvPr/>
              </p14:nvContentPartPr>
              <p14:xfrm>
                <a:off x="7308653" y="950107"/>
                <a:ext cx="156600" cy="205560"/>
              </p14:xfrm>
            </p:contentPart>
          </mc:Choice>
          <mc:Fallback xmlns="">
            <p:pic>
              <p:nvPicPr>
                <p:cNvPr id="50" name="Freihand 49">
                  <a:extLst>
                    <a:ext uri="{FF2B5EF4-FFF2-40B4-BE49-F238E27FC236}">
                      <a16:creationId xmlns:a16="http://schemas.microsoft.com/office/drawing/2014/main" id="{E8AA4A2F-AE98-4002-B11A-4083F2DD0F30}"/>
                    </a:ext>
                  </a:extLst>
                </p:cNvPr>
                <p:cNvPicPr/>
                <p:nvPr/>
              </p:nvPicPr>
              <p:blipFill>
                <a:blip r:embed="rId83"/>
                <a:stretch>
                  <a:fillRect/>
                </a:stretch>
              </p:blipFill>
              <p:spPr>
                <a:xfrm>
                  <a:off x="7304333" y="945787"/>
                  <a:ext cx="165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88C508D4-609E-4079-8F3B-A51415896C40}"/>
                    </a:ext>
                  </a:extLst>
                </p14:cNvPr>
                <p14:cNvContentPartPr/>
                <p14:nvPr/>
              </p14:nvContentPartPr>
              <p14:xfrm>
                <a:off x="7496573" y="924547"/>
                <a:ext cx="86760" cy="189720"/>
              </p14:xfrm>
            </p:contentPart>
          </mc:Choice>
          <mc:Fallback xmlns="">
            <p:pic>
              <p:nvPicPr>
                <p:cNvPr id="51" name="Freihand 50">
                  <a:extLst>
                    <a:ext uri="{FF2B5EF4-FFF2-40B4-BE49-F238E27FC236}">
                      <a16:creationId xmlns:a16="http://schemas.microsoft.com/office/drawing/2014/main" id="{88C508D4-609E-4079-8F3B-A51415896C40}"/>
                    </a:ext>
                  </a:extLst>
                </p:cNvPr>
                <p:cNvPicPr/>
                <p:nvPr/>
              </p:nvPicPr>
              <p:blipFill>
                <a:blip r:embed="rId85"/>
                <a:stretch>
                  <a:fillRect/>
                </a:stretch>
              </p:blipFill>
              <p:spPr>
                <a:xfrm>
                  <a:off x="7492253" y="920227"/>
                  <a:ext cx="95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D259BB06-70B1-49F6-BE69-2045209B5C1D}"/>
                    </a:ext>
                  </a:extLst>
                </p14:cNvPr>
                <p14:cNvContentPartPr/>
                <p14:nvPr/>
              </p14:nvContentPartPr>
              <p14:xfrm>
                <a:off x="7552013" y="1031827"/>
                <a:ext cx="55080" cy="94320"/>
              </p14:xfrm>
            </p:contentPart>
          </mc:Choice>
          <mc:Fallback xmlns="">
            <p:pic>
              <p:nvPicPr>
                <p:cNvPr id="52" name="Freihand 51">
                  <a:extLst>
                    <a:ext uri="{FF2B5EF4-FFF2-40B4-BE49-F238E27FC236}">
                      <a16:creationId xmlns:a16="http://schemas.microsoft.com/office/drawing/2014/main" id="{D259BB06-70B1-49F6-BE69-2045209B5C1D}"/>
                    </a:ext>
                  </a:extLst>
                </p:cNvPr>
                <p:cNvPicPr/>
                <p:nvPr/>
              </p:nvPicPr>
              <p:blipFill>
                <a:blip r:embed="rId87"/>
                <a:stretch>
                  <a:fillRect/>
                </a:stretch>
              </p:blipFill>
              <p:spPr>
                <a:xfrm>
                  <a:off x="7547693" y="1027507"/>
                  <a:ext cx="63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D0DE3BC8-12B0-49DE-B86B-6496852F51B2}"/>
                    </a:ext>
                  </a:extLst>
                </p14:cNvPr>
                <p14:cNvContentPartPr/>
                <p14:nvPr/>
              </p14:nvContentPartPr>
              <p14:xfrm>
                <a:off x="7626173" y="1009507"/>
                <a:ext cx="49680" cy="85680"/>
              </p14:xfrm>
            </p:contentPart>
          </mc:Choice>
          <mc:Fallback xmlns="">
            <p:pic>
              <p:nvPicPr>
                <p:cNvPr id="53" name="Freihand 52">
                  <a:extLst>
                    <a:ext uri="{FF2B5EF4-FFF2-40B4-BE49-F238E27FC236}">
                      <a16:creationId xmlns:a16="http://schemas.microsoft.com/office/drawing/2014/main" id="{D0DE3BC8-12B0-49DE-B86B-6496852F51B2}"/>
                    </a:ext>
                  </a:extLst>
                </p:cNvPr>
                <p:cNvPicPr/>
                <p:nvPr/>
              </p:nvPicPr>
              <p:blipFill>
                <a:blip r:embed="rId89"/>
                <a:stretch>
                  <a:fillRect/>
                </a:stretch>
              </p:blipFill>
              <p:spPr>
                <a:xfrm>
                  <a:off x="7621853" y="1005187"/>
                  <a:ext cx="58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A533EE4E-7D10-46BB-8A69-0A5381046070}"/>
                    </a:ext>
                  </a:extLst>
                </p14:cNvPr>
                <p14:cNvContentPartPr/>
                <p14:nvPr/>
              </p14:nvContentPartPr>
              <p14:xfrm>
                <a:off x="7687373" y="975667"/>
                <a:ext cx="116280" cy="104400"/>
              </p14:xfrm>
            </p:contentPart>
          </mc:Choice>
          <mc:Fallback xmlns="">
            <p:pic>
              <p:nvPicPr>
                <p:cNvPr id="54" name="Freihand 53">
                  <a:extLst>
                    <a:ext uri="{FF2B5EF4-FFF2-40B4-BE49-F238E27FC236}">
                      <a16:creationId xmlns:a16="http://schemas.microsoft.com/office/drawing/2014/main" id="{A533EE4E-7D10-46BB-8A69-0A5381046070}"/>
                    </a:ext>
                  </a:extLst>
                </p:cNvPr>
                <p:cNvPicPr/>
                <p:nvPr/>
              </p:nvPicPr>
              <p:blipFill>
                <a:blip r:embed="rId91"/>
                <a:stretch>
                  <a:fillRect/>
                </a:stretch>
              </p:blipFill>
              <p:spPr>
                <a:xfrm>
                  <a:off x="7683053" y="971347"/>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0757F10F-F126-42D2-BDCA-9F47A9268730}"/>
                    </a:ext>
                  </a:extLst>
                </p14:cNvPr>
                <p14:cNvContentPartPr/>
                <p14:nvPr/>
              </p14:nvContentPartPr>
              <p14:xfrm>
                <a:off x="7790333" y="959467"/>
                <a:ext cx="20160" cy="126720"/>
              </p14:xfrm>
            </p:contentPart>
          </mc:Choice>
          <mc:Fallback xmlns="">
            <p:pic>
              <p:nvPicPr>
                <p:cNvPr id="55" name="Freihand 54">
                  <a:extLst>
                    <a:ext uri="{FF2B5EF4-FFF2-40B4-BE49-F238E27FC236}">
                      <a16:creationId xmlns:a16="http://schemas.microsoft.com/office/drawing/2014/main" id="{0757F10F-F126-42D2-BDCA-9F47A9268730}"/>
                    </a:ext>
                  </a:extLst>
                </p:cNvPr>
                <p:cNvPicPr/>
                <p:nvPr/>
              </p:nvPicPr>
              <p:blipFill>
                <a:blip r:embed="rId93"/>
                <a:stretch>
                  <a:fillRect/>
                </a:stretch>
              </p:blipFill>
              <p:spPr>
                <a:xfrm>
                  <a:off x="7786013" y="955147"/>
                  <a:ext cx="28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72D16213-FB5A-4137-8510-5DA1286A6A5B}"/>
                    </a:ext>
                  </a:extLst>
                </p14:cNvPr>
                <p14:cNvContentPartPr/>
                <p14:nvPr/>
              </p14:nvContentPartPr>
              <p14:xfrm>
                <a:off x="7836413" y="964867"/>
                <a:ext cx="135000" cy="71280"/>
              </p14:xfrm>
            </p:contentPart>
          </mc:Choice>
          <mc:Fallback xmlns="">
            <p:pic>
              <p:nvPicPr>
                <p:cNvPr id="56" name="Freihand 55">
                  <a:extLst>
                    <a:ext uri="{FF2B5EF4-FFF2-40B4-BE49-F238E27FC236}">
                      <a16:creationId xmlns:a16="http://schemas.microsoft.com/office/drawing/2014/main" id="{72D16213-FB5A-4137-8510-5DA1286A6A5B}"/>
                    </a:ext>
                  </a:extLst>
                </p:cNvPr>
                <p:cNvPicPr/>
                <p:nvPr/>
              </p:nvPicPr>
              <p:blipFill>
                <a:blip r:embed="rId95"/>
                <a:stretch>
                  <a:fillRect/>
                </a:stretch>
              </p:blipFill>
              <p:spPr>
                <a:xfrm>
                  <a:off x="7832093" y="960547"/>
                  <a:ext cx="143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6954B862-F814-4829-B476-E5F65232E3C4}"/>
                    </a:ext>
                  </a:extLst>
                </p14:cNvPr>
                <p14:cNvContentPartPr/>
                <p14:nvPr/>
              </p14:nvContentPartPr>
              <p14:xfrm>
                <a:off x="7909853" y="880987"/>
                <a:ext cx="24840" cy="3960"/>
              </p14:xfrm>
            </p:contentPart>
          </mc:Choice>
          <mc:Fallback xmlns="">
            <p:pic>
              <p:nvPicPr>
                <p:cNvPr id="57" name="Freihand 56">
                  <a:extLst>
                    <a:ext uri="{FF2B5EF4-FFF2-40B4-BE49-F238E27FC236}">
                      <a16:creationId xmlns:a16="http://schemas.microsoft.com/office/drawing/2014/main" id="{6954B862-F814-4829-B476-E5F65232E3C4}"/>
                    </a:ext>
                  </a:extLst>
                </p:cNvPr>
                <p:cNvPicPr/>
                <p:nvPr/>
              </p:nvPicPr>
              <p:blipFill>
                <a:blip r:embed="rId97"/>
                <a:stretch>
                  <a:fillRect/>
                </a:stretch>
              </p:blipFill>
              <p:spPr>
                <a:xfrm>
                  <a:off x="7905533" y="876667"/>
                  <a:ext cx="33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1BC88251-68BA-41A3-BF25-AA4411001636}"/>
                    </a:ext>
                  </a:extLst>
                </p14:cNvPr>
                <p14:cNvContentPartPr/>
                <p14:nvPr/>
              </p14:nvContentPartPr>
              <p14:xfrm>
                <a:off x="7986533" y="883147"/>
                <a:ext cx="196920" cy="109440"/>
              </p14:xfrm>
            </p:contentPart>
          </mc:Choice>
          <mc:Fallback xmlns="">
            <p:pic>
              <p:nvPicPr>
                <p:cNvPr id="58" name="Freihand 57">
                  <a:extLst>
                    <a:ext uri="{FF2B5EF4-FFF2-40B4-BE49-F238E27FC236}">
                      <a16:creationId xmlns:a16="http://schemas.microsoft.com/office/drawing/2014/main" id="{1BC88251-68BA-41A3-BF25-AA4411001636}"/>
                    </a:ext>
                  </a:extLst>
                </p:cNvPr>
                <p:cNvPicPr/>
                <p:nvPr/>
              </p:nvPicPr>
              <p:blipFill>
                <a:blip r:embed="rId99"/>
                <a:stretch>
                  <a:fillRect/>
                </a:stretch>
              </p:blipFill>
              <p:spPr>
                <a:xfrm>
                  <a:off x="7982213" y="878827"/>
                  <a:ext cx="205560" cy="11808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9" name="Freihand 48">
                <a:extLst>
                  <a:ext uri="{FF2B5EF4-FFF2-40B4-BE49-F238E27FC236}">
                    <a16:creationId xmlns:a16="http://schemas.microsoft.com/office/drawing/2014/main" id="{4D8AE83D-CD19-4FB0-B638-236EF3A56BF1}"/>
                  </a:ext>
                </a:extLst>
              </p14:cNvPr>
              <p14:cNvContentPartPr/>
              <p14:nvPr/>
            </p14:nvContentPartPr>
            <p14:xfrm>
              <a:off x="6097253" y="222547"/>
              <a:ext cx="873000" cy="606240"/>
            </p14:xfrm>
          </p:contentPart>
        </mc:Choice>
        <mc:Fallback xmlns="">
          <p:pic>
            <p:nvPicPr>
              <p:cNvPr id="49" name="Freihand 48">
                <a:extLst>
                  <a:ext uri="{FF2B5EF4-FFF2-40B4-BE49-F238E27FC236}">
                    <a16:creationId xmlns:a16="http://schemas.microsoft.com/office/drawing/2014/main" id="{4D8AE83D-CD19-4FB0-B638-236EF3A56BF1}"/>
                  </a:ext>
                </a:extLst>
              </p:cNvPr>
              <p:cNvPicPr/>
              <p:nvPr/>
            </p:nvPicPr>
            <p:blipFill>
              <a:blip r:embed="rId4"/>
              <a:stretch>
                <a:fillRect/>
              </a:stretch>
            </p:blipFill>
            <p:spPr>
              <a:xfrm>
                <a:off x="6092933" y="218227"/>
                <a:ext cx="88164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6" name="Freihand 55">
                <a:extLst>
                  <a:ext uri="{FF2B5EF4-FFF2-40B4-BE49-F238E27FC236}">
                    <a16:creationId xmlns:a16="http://schemas.microsoft.com/office/drawing/2014/main" id="{E3E94695-1CDB-4A63-83D7-6F912B165D77}"/>
                  </a:ext>
                </a:extLst>
              </p14:cNvPr>
              <p14:cNvContentPartPr/>
              <p14:nvPr/>
            </p14:nvContentPartPr>
            <p14:xfrm>
              <a:off x="9451373" y="417307"/>
              <a:ext cx="539280" cy="925560"/>
            </p14:xfrm>
          </p:contentPart>
        </mc:Choice>
        <mc:Fallback xmlns="">
          <p:pic>
            <p:nvPicPr>
              <p:cNvPr id="56" name="Freihand 55">
                <a:extLst>
                  <a:ext uri="{FF2B5EF4-FFF2-40B4-BE49-F238E27FC236}">
                    <a16:creationId xmlns:a16="http://schemas.microsoft.com/office/drawing/2014/main" id="{E3E94695-1CDB-4A63-83D7-6F912B165D77}"/>
                  </a:ext>
                </a:extLst>
              </p:cNvPr>
              <p:cNvPicPr/>
              <p:nvPr/>
            </p:nvPicPr>
            <p:blipFill>
              <a:blip r:embed="rId6"/>
              <a:stretch>
                <a:fillRect/>
              </a:stretch>
            </p:blipFill>
            <p:spPr>
              <a:xfrm>
                <a:off x="9447053" y="412987"/>
                <a:ext cx="54792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 name="Freihand 57">
                <a:extLst>
                  <a:ext uri="{FF2B5EF4-FFF2-40B4-BE49-F238E27FC236}">
                    <a16:creationId xmlns:a16="http://schemas.microsoft.com/office/drawing/2014/main" id="{74A6FFD6-A0F1-4442-A312-E61DB539368B}"/>
                  </a:ext>
                </a:extLst>
              </p14:cNvPr>
              <p14:cNvContentPartPr/>
              <p14:nvPr/>
            </p14:nvContentPartPr>
            <p14:xfrm>
              <a:off x="2792093" y="2050267"/>
              <a:ext cx="1167120" cy="19800"/>
            </p14:xfrm>
          </p:contentPart>
        </mc:Choice>
        <mc:Fallback xmlns="">
          <p:pic>
            <p:nvPicPr>
              <p:cNvPr id="58" name="Freihand 57">
                <a:extLst>
                  <a:ext uri="{FF2B5EF4-FFF2-40B4-BE49-F238E27FC236}">
                    <a16:creationId xmlns:a16="http://schemas.microsoft.com/office/drawing/2014/main" id="{74A6FFD6-A0F1-4442-A312-E61DB539368B}"/>
                  </a:ext>
                </a:extLst>
              </p:cNvPr>
              <p:cNvPicPr/>
              <p:nvPr/>
            </p:nvPicPr>
            <p:blipFill>
              <a:blip r:embed="rId8"/>
              <a:stretch>
                <a:fillRect/>
              </a:stretch>
            </p:blipFill>
            <p:spPr>
              <a:xfrm>
                <a:off x="2787773" y="2045947"/>
                <a:ext cx="1175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37B6ADD4-E2CD-42D8-889F-138B3BE3D384}"/>
                  </a:ext>
                </a:extLst>
              </p14:cNvPr>
              <p14:cNvContentPartPr/>
              <p14:nvPr/>
            </p14:nvContentPartPr>
            <p14:xfrm>
              <a:off x="6911573" y="2007427"/>
              <a:ext cx="1252800" cy="87480"/>
            </p14:xfrm>
          </p:contentPart>
        </mc:Choice>
        <mc:Fallback xmlns="">
          <p:pic>
            <p:nvPicPr>
              <p:cNvPr id="59" name="Freihand 58">
                <a:extLst>
                  <a:ext uri="{FF2B5EF4-FFF2-40B4-BE49-F238E27FC236}">
                    <a16:creationId xmlns:a16="http://schemas.microsoft.com/office/drawing/2014/main" id="{37B6ADD4-E2CD-42D8-889F-138B3BE3D384}"/>
                  </a:ext>
                </a:extLst>
              </p:cNvPr>
              <p:cNvPicPr/>
              <p:nvPr/>
            </p:nvPicPr>
            <p:blipFill>
              <a:blip r:embed="rId10"/>
              <a:stretch>
                <a:fillRect/>
              </a:stretch>
            </p:blipFill>
            <p:spPr>
              <a:xfrm>
                <a:off x="6907253" y="2003107"/>
                <a:ext cx="1261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Freihand 59">
                <a:extLst>
                  <a:ext uri="{FF2B5EF4-FFF2-40B4-BE49-F238E27FC236}">
                    <a16:creationId xmlns:a16="http://schemas.microsoft.com/office/drawing/2014/main" id="{3845B6CA-A51A-4223-9863-0560CABE24C8}"/>
                  </a:ext>
                </a:extLst>
              </p14:cNvPr>
              <p14:cNvContentPartPr/>
              <p14:nvPr/>
            </p14:nvContentPartPr>
            <p14:xfrm>
              <a:off x="6040013" y="257107"/>
              <a:ext cx="896760" cy="477720"/>
            </p14:xfrm>
          </p:contentPart>
        </mc:Choice>
        <mc:Fallback xmlns="">
          <p:pic>
            <p:nvPicPr>
              <p:cNvPr id="60" name="Freihand 59">
                <a:extLst>
                  <a:ext uri="{FF2B5EF4-FFF2-40B4-BE49-F238E27FC236}">
                    <a16:creationId xmlns:a16="http://schemas.microsoft.com/office/drawing/2014/main" id="{3845B6CA-A51A-4223-9863-0560CABE24C8}"/>
                  </a:ext>
                </a:extLst>
              </p:cNvPr>
              <p:cNvPicPr/>
              <p:nvPr/>
            </p:nvPicPr>
            <p:blipFill>
              <a:blip r:embed="rId12"/>
              <a:stretch>
                <a:fillRect/>
              </a:stretch>
            </p:blipFill>
            <p:spPr>
              <a:xfrm>
                <a:off x="6035693" y="252787"/>
                <a:ext cx="90540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Freihand 60">
                <a:extLst>
                  <a:ext uri="{FF2B5EF4-FFF2-40B4-BE49-F238E27FC236}">
                    <a16:creationId xmlns:a16="http://schemas.microsoft.com/office/drawing/2014/main" id="{52E4124E-A48D-4280-BD84-CDD3BF9D7853}"/>
                  </a:ext>
                </a:extLst>
              </p14:cNvPr>
              <p14:cNvContentPartPr/>
              <p14:nvPr/>
            </p14:nvContentPartPr>
            <p14:xfrm>
              <a:off x="3907013" y="2745427"/>
              <a:ext cx="3722760" cy="105480"/>
            </p14:xfrm>
          </p:contentPart>
        </mc:Choice>
        <mc:Fallback xmlns="">
          <p:pic>
            <p:nvPicPr>
              <p:cNvPr id="61" name="Freihand 60">
                <a:extLst>
                  <a:ext uri="{FF2B5EF4-FFF2-40B4-BE49-F238E27FC236}">
                    <a16:creationId xmlns:a16="http://schemas.microsoft.com/office/drawing/2014/main" id="{52E4124E-A48D-4280-BD84-CDD3BF9D7853}"/>
                  </a:ext>
                </a:extLst>
              </p:cNvPr>
              <p:cNvPicPr/>
              <p:nvPr/>
            </p:nvPicPr>
            <p:blipFill>
              <a:blip r:embed="rId14"/>
              <a:stretch>
                <a:fillRect/>
              </a:stretch>
            </p:blipFill>
            <p:spPr>
              <a:xfrm>
                <a:off x="3902693" y="2741107"/>
                <a:ext cx="373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 name="Freihand 61">
                <a:extLst>
                  <a:ext uri="{FF2B5EF4-FFF2-40B4-BE49-F238E27FC236}">
                    <a16:creationId xmlns:a16="http://schemas.microsoft.com/office/drawing/2014/main" id="{DCB7F046-638B-4899-808A-17A71AF1C98B}"/>
                  </a:ext>
                </a:extLst>
              </p14:cNvPr>
              <p14:cNvContentPartPr/>
              <p14:nvPr/>
            </p14:nvContentPartPr>
            <p14:xfrm>
              <a:off x="5283653" y="163147"/>
              <a:ext cx="2809800" cy="738360"/>
            </p14:xfrm>
          </p:contentPart>
        </mc:Choice>
        <mc:Fallback xmlns="">
          <p:pic>
            <p:nvPicPr>
              <p:cNvPr id="62" name="Freihand 61">
                <a:extLst>
                  <a:ext uri="{FF2B5EF4-FFF2-40B4-BE49-F238E27FC236}">
                    <a16:creationId xmlns:a16="http://schemas.microsoft.com/office/drawing/2014/main" id="{DCB7F046-638B-4899-808A-17A71AF1C98B}"/>
                  </a:ext>
                </a:extLst>
              </p:cNvPr>
              <p:cNvPicPr/>
              <p:nvPr/>
            </p:nvPicPr>
            <p:blipFill>
              <a:blip r:embed="rId16"/>
              <a:stretch>
                <a:fillRect/>
              </a:stretch>
            </p:blipFill>
            <p:spPr>
              <a:xfrm>
                <a:off x="5279333" y="158827"/>
                <a:ext cx="281844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a:extLst>
                  <a:ext uri="{FF2B5EF4-FFF2-40B4-BE49-F238E27FC236}">
                    <a16:creationId xmlns:a16="http://schemas.microsoft.com/office/drawing/2014/main" id="{E1611E41-A029-4EFA-9C07-706491D24841}"/>
                  </a:ext>
                </a:extLst>
              </p14:cNvPr>
              <p14:cNvContentPartPr/>
              <p14:nvPr/>
            </p14:nvContentPartPr>
            <p14:xfrm>
              <a:off x="3116093" y="3468667"/>
              <a:ext cx="5459760" cy="74160"/>
            </p14:xfrm>
          </p:contentPart>
        </mc:Choice>
        <mc:Fallback xmlns="">
          <p:pic>
            <p:nvPicPr>
              <p:cNvPr id="63" name="Freihand 62">
                <a:extLst>
                  <a:ext uri="{FF2B5EF4-FFF2-40B4-BE49-F238E27FC236}">
                    <a16:creationId xmlns:a16="http://schemas.microsoft.com/office/drawing/2014/main" id="{E1611E41-A029-4EFA-9C07-706491D24841}"/>
                  </a:ext>
                </a:extLst>
              </p:cNvPr>
              <p:cNvPicPr/>
              <p:nvPr/>
            </p:nvPicPr>
            <p:blipFill>
              <a:blip r:embed="rId18"/>
              <a:stretch>
                <a:fillRect/>
              </a:stretch>
            </p:blipFill>
            <p:spPr>
              <a:xfrm>
                <a:off x="3111773" y="3464347"/>
                <a:ext cx="5468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360" name="Freihand 143359">
                <a:extLst>
                  <a:ext uri="{FF2B5EF4-FFF2-40B4-BE49-F238E27FC236}">
                    <a16:creationId xmlns:a16="http://schemas.microsoft.com/office/drawing/2014/main" id="{8A59A3FF-EFD2-40EA-9B61-C2AB26C098D1}"/>
                  </a:ext>
                </a:extLst>
              </p14:cNvPr>
              <p14:cNvContentPartPr/>
              <p14:nvPr/>
            </p14:nvContentPartPr>
            <p14:xfrm>
              <a:off x="3262253" y="3379747"/>
              <a:ext cx="4891320" cy="180000"/>
            </p14:xfrm>
          </p:contentPart>
        </mc:Choice>
        <mc:Fallback xmlns="">
          <p:pic>
            <p:nvPicPr>
              <p:cNvPr id="143360" name="Freihand 143359">
                <a:extLst>
                  <a:ext uri="{FF2B5EF4-FFF2-40B4-BE49-F238E27FC236}">
                    <a16:creationId xmlns:a16="http://schemas.microsoft.com/office/drawing/2014/main" id="{8A59A3FF-EFD2-40EA-9B61-C2AB26C098D1}"/>
                  </a:ext>
                </a:extLst>
              </p:cNvPr>
              <p:cNvPicPr/>
              <p:nvPr/>
            </p:nvPicPr>
            <p:blipFill>
              <a:blip r:embed="rId20"/>
              <a:stretch>
                <a:fillRect/>
              </a:stretch>
            </p:blipFill>
            <p:spPr>
              <a:xfrm>
                <a:off x="3257933" y="3375427"/>
                <a:ext cx="4899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361" name="Freihand 143360">
                <a:extLst>
                  <a:ext uri="{FF2B5EF4-FFF2-40B4-BE49-F238E27FC236}">
                    <a16:creationId xmlns:a16="http://schemas.microsoft.com/office/drawing/2014/main" id="{D9E37370-3270-4209-B4B9-AE0502F13C71}"/>
                  </a:ext>
                </a:extLst>
              </p14:cNvPr>
              <p14:cNvContentPartPr/>
              <p14:nvPr/>
            </p14:nvContentPartPr>
            <p14:xfrm>
              <a:off x="5882333" y="4179307"/>
              <a:ext cx="3008160" cy="78840"/>
            </p14:xfrm>
          </p:contentPart>
        </mc:Choice>
        <mc:Fallback xmlns="">
          <p:pic>
            <p:nvPicPr>
              <p:cNvPr id="143361" name="Freihand 143360">
                <a:extLst>
                  <a:ext uri="{FF2B5EF4-FFF2-40B4-BE49-F238E27FC236}">
                    <a16:creationId xmlns:a16="http://schemas.microsoft.com/office/drawing/2014/main" id="{D9E37370-3270-4209-B4B9-AE0502F13C71}"/>
                  </a:ext>
                </a:extLst>
              </p:cNvPr>
              <p:cNvPicPr/>
              <p:nvPr/>
            </p:nvPicPr>
            <p:blipFill>
              <a:blip r:embed="rId22"/>
              <a:stretch>
                <a:fillRect/>
              </a:stretch>
            </p:blipFill>
            <p:spPr>
              <a:xfrm>
                <a:off x="5878013" y="4174987"/>
                <a:ext cx="3016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362" name="Freihand 143361">
                <a:extLst>
                  <a:ext uri="{FF2B5EF4-FFF2-40B4-BE49-F238E27FC236}">
                    <a16:creationId xmlns:a16="http://schemas.microsoft.com/office/drawing/2014/main" id="{A9DF4794-8274-447D-BDE8-C52F7C31A5F9}"/>
                  </a:ext>
                </a:extLst>
              </p14:cNvPr>
              <p14:cNvContentPartPr/>
              <p14:nvPr/>
            </p14:nvContentPartPr>
            <p14:xfrm>
              <a:off x="1905053" y="4949707"/>
              <a:ext cx="3888720" cy="74880"/>
            </p14:xfrm>
          </p:contentPart>
        </mc:Choice>
        <mc:Fallback xmlns="">
          <p:pic>
            <p:nvPicPr>
              <p:cNvPr id="143362" name="Freihand 143361">
                <a:extLst>
                  <a:ext uri="{FF2B5EF4-FFF2-40B4-BE49-F238E27FC236}">
                    <a16:creationId xmlns:a16="http://schemas.microsoft.com/office/drawing/2014/main" id="{A9DF4794-8274-447D-BDE8-C52F7C31A5F9}"/>
                  </a:ext>
                </a:extLst>
              </p:cNvPr>
              <p:cNvPicPr/>
              <p:nvPr/>
            </p:nvPicPr>
            <p:blipFill>
              <a:blip r:embed="rId24"/>
              <a:stretch>
                <a:fillRect/>
              </a:stretch>
            </p:blipFill>
            <p:spPr>
              <a:xfrm>
                <a:off x="1900733" y="4945387"/>
                <a:ext cx="3897360" cy="83520"/>
              </a:xfrm>
              <a:prstGeom prst="rect">
                <a:avLst/>
              </a:prstGeom>
            </p:spPr>
          </p:pic>
        </mc:Fallback>
      </mc:AlternateContent>
      <p:grpSp>
        <p:nvGrpSpPr>
          <p:cNvPr id="143367" name="Gruppieren 143366">
            <a:extLst>
              <a:ext uri="{FF2B5EF4-FFF2-40B4-BE49-F238E27FC236}">
                <a16:creationId xmlns:a16="http://schemas.microsoft.com/office/drawing/2014/main" id="{D27BCDFC-8426-47C8-8405-AB901AEC0095}"/>
              </a:ext>
            </a:extLst>
          </p:cNvPr>
          <p:cNvGrpSpPr/>
          <p:nvPr/>
        </p:nvGrpSpPr>
        <p:grpSpPr>
          <a:xfrm>
            <a:off x="4400213" y="8707"/>
            <a:ext cx="7346160" cy="1820160"/>
            <a:chOff x="4400213" y="8707"/>
            <a:chExt cx="7346160" cy="1820160"/>
          </a:xfrm>
        </p:grpSpPr>
        <mc:AlternateContent xmlns:mc="http://schemas.openxmlformats.org/markup-compatibility/2006" xmlns:p14="http://schemas.microsoft.com/office/powerpoint/2010/main">
          <mc:Choice Requires="p14">
            <p:contentPart p14:bwMode="auto" r:id="rId25">
              <p14:nvContentPartPr>
                <p14:cNvPr id="2" name="Freihand 1">
                  <a:extLst>
                    <a:ext uri="{FF2B5EF4-FFF2-40B4-BE49-F238E27FC236}">
                      <a16:creationId xmlns:a16="http://schemas.microsoft.com/office/drawing/2014/main" id="{764CD71F-5951-400F-B453-1D81CE6ABEDD}"/>
                    </a:ext>
                  </a:extLst>
                </p14:cNvPr>
                <p14:cNvContentPartPr/>
                <p14:nvPr/>
              </p14:nvContentPartPr>
              <p14:xfrm>
                <a:off x="10029173" y="268627"/>
                <a:ext cx="73440" cy="1254960"/>
              </p14:xfrm>
            </p:contentPart>
          </mc:Choice>
          <mc:Fallback xmlns="">
            <p:pic>
              <p:nvPicPr>
                <p:cNvPr id="2" name="Freihand 1">
                  <a:extLst>
                    <a:ext uri="{FF2B5EF4-FFF2-40B4-BE49-F238E27FC236}">
                      <a16:creationId xmlns:a16="http://schemas.microsoft.com/office/drawing/2014/main" id="{764CD71F-5951-400F-B453-1D81CE6ABEDD}"/>
                    </a:ext>
                  </a:extLst>
                </p:cNvPr>
                <p:cNvPicPr/>
                <p:nvPr/>
              </p:nvPicPr>
              <p:blipFill>
                <a:blip r:embed="rId26"/>
                <a:stretch>
                  <a:fillRect/>
                </a:stretch>
              </p:blipFill>
              <p:spPr>
                <a:xfrm>
                  <a:off x="10024853" y="264307"/>
                  <a:ext cx="82080" cy="1263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 name="Freihand 2">
                  <a:extLst>
                    <a:ext uri="{FF2B5EF4-FFF2-40B4-BE49-F238E27FC236}">
                      <a16:creationId xmlns:a16="http://schemas.microsoft.com/office/drawing/2014/main" id="{A6F456FC-16EB-45F2-B2B5-06E1A6703FB4}"/>
                    </a:ext>
                  </a:extLst>
                </p14:cNvPr>
                <p14:cNvContentPartPr/>
                <p14:nvPr/>
              </p14:nvContentPartPr>
              <p14:xfrm>
                <a:off x="9899573" y="1452307"/>
                <a:ext cx="1683360" cy="67680"/>
              </p14:xfrm>
            </p:contentPart>
          </mc:Choice>
          <mc:Fallback xmlns="">
            <p:pic>
              <p:nvPicPr>
                <p:cNvPr id="3" name="Freihand 2">
                  <a:extLst>
                    <a:ext uri="{FF2B5EF4-FFF2-40B4-BE49-F238E27FC236}">
                      <a16:creationId xmlns:a16="http://schemas.microsoft.com/office/drawing/2014/main" id="{A6F456FC-16EB-45F2-B2B5-06E1A6703FB4}"/>
                    </a:ext>
                  </a:extLst>
                </p:cNvPr>
                <p:cNvPicPr/>
                <p:nvPr/>
              </p:nvPicPr>
              <p:blipFill>
                <a:blip r:embed="rId28"/>
                <a:stretch>
                  <a:fillRect/>
                </a:stretch>
              </p:blipFill>
              <p:spPr>
                <a:xfrm>
                  <a:off x="9895253" y="1447987"/>
                  <a:ext cx="1692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 name="Freihand 3">
                  <a:extLst>
                    <a:ext uri="{FF2B5EF4-FFF2-40B4-BE49-F238E27FC236}">
                      <a16:creationId xmlns:a16="http://schemas.microsoft.com/office/drawing/2014/main" id="{7869D62C-A58F-488D-B44F-C5996D3B5439}"/>
                    </a:ext>
                  </a:extLst>
                </p14:cNvPr>
                <p14:cNvContentPartPr/>
                <p14:nvPr/>
              </p14:nvContentPartPr>
              <p14:xfrm>
                <a:off x="11541893" y="1379947"/>
                <a:ext cx="204480" cy="212040"/>
              </p14:xfrm>
            </p:contentPart>
          </mc:Choice>
          <mc:Fallback xmlns="">
            <p:pic>
              <p:nvPicPr>
                <p:cNvPr id="4" name="Freihand 3">
                  <a:extLst>
                    <a:ext uri="{FF2B5EF4-FFF2-40B4-BE49-F238E27FC236}">
                      <a16:creationId xmlns:a16="http://schemas.microsoft.com/office/drawing/2014/main" id="{7869D62C-A58F-488D-B44F-C5996D3B5439}"/>
                    </a:ext>
                  </a:extLst>
                </p:cNvPr>
                <p:cNvPicPr/>
                <p:nvPr/>
              </p:nvPicPr>
              <p:blipFill>
                <a:blip r:embed="rId30"/>
                <a:stretch>
                  <a:fillRect/>
                </a:stretch>
              </p:blipFill>
              <p:spPr>
                <a:xfrm>
                  <a:off x="11537573" y="1375627"/>
                  <a:ext cx="213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 name="Freihand 6">
                  <a:extLst>
                    <a:ext uri="{FF2B5EF4-FFF2-40B4-BE49-F238E27FC236}">
                      <a16:creationId xmlns:a16="http://schemas.microsoft.com/office/drawing/2014/main" id="{C48E52F9-BA5B-4056-99A8-A1EC15B2BABD}"/>
                    </a:ext>
                  </a:extLst>
                </p14:cNvPr>
                <p14:cNvContentPartPr/>
                <p14:nvPr/>
              </p14:nvContentPartPr>
              <p14:xfrm>
                <a:off x="9911453" y="159547"/>
                <a:ext cx="255600" cy="181440"/>
              </p14:xfrm>
            </p:contentPart>
          </mc:Choice>
          <mc:Fallback xmlns="">
            <p:pic>
              <p:nvPicPr>
                <p:cNvPr id="7" name="Freihand 6">
                  <a:extLst>
                    <a:ext uri="{FF2B5EF4-FFF2-40B4-BE49-F238E27FC236}">
                      <a16:creationId xmlns:a16="http://schemas.microsoft.com/office/drawing/2014/main" id="{C48E52F9-BA5B-4056-99A8-A1EC15B2BABD}"/>
                    </a:ext>
                  </a:extLst>
                </p:cNvPr>
                <p:cNvPicPr/>
                <p:nvPr/>
              </p:nvPicPr>
              <p:blipFill>
                <a:blip r:embed="rId32"/>
                <a:stretch>
                  <a:fillRect/>
                </a:stretch>
              </p:blipFill>
              <p:spPr>
                <a:xfrm>
                  <a:off x="9907133" y="155227"/>
                  <a:ext cx="264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 name="Freihand 7">
                  <a:extLst>
                    <a:ext uri="{FF2B5EF4-FFF2-40B4-BE49-F238E27FC236}">
                      <a16:creationId xmlns:a16="http://schemas.microsoft.com/office/drawing/2014/main" id="{32425279-B84E-465E-AC45-CB76448AE45B}"/>
                    </a:ext>
                  </a:extLst>
                </p14:cNvPr>
                <p14:cNvContentPartPr/>
                <p14:nvPr/>
              </p14:nvContentPartPr>
              <p14:xfrm>
                <a:off x="9731453" y="152707"/>
                <a:ext cx="84960" cy="227880"/>
              </p14:xfrm>
            </p:contentPart>
          </mc:Choice>
          <mc:Fallback xmlns="">
            <p:pic>
              <p:nvPicPr>
                <p:cNvPr id="8" name="Freihand 7">
                  <a:extLst>
                    <a:ext uri="{FF2B5EF4-FFF2-40B4-BE49-F238E27FC236}">
                      <a16:creationId xmlns:a16="http://schemas.microsoft.com/office/drawing/2014/main" id="{32425279-B84E-465E-AC45-CB76448AE45B}"/>
                    </a:ext>
                  </a:extLst>
                </p:cNvPr>
                <p:cNvPicPr/>
                <p:nvPr/>
              </p:nvPicPr>
              <p:blipFill>
                <a:blip r:embed="rId34"/>
                <a:stretch>
                  <a:fillRect/>
                </a:stretch>
              </p:blipFill>
              <p:spPr>
                <a:xfrm>
                  <a:off x="9727133" y="148387"/>
                  <a:ext cx="93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 name="Freihand 8">
                  <a:extLst>
                    <a:ext uri="{FF2B5EF4-FFF2-40B4-BE49-F238E27FC236}">
                      <a16:creationId xmlns:a16="http://schemas.microsoft.com/office/drawing/2014/main" id="{EDA20024-0680-430A-9FA0-617FE4880485}"/>
                    </a:ext>
                  </a:extLst>
                </p14:cNvPr>
                <p14:cNvContentPartPr/>
                <p14:nvPr/>
              </p14:nvContentPartPr>
              <p14:xfrm>
                <a:off x="11493293" y="1664707"/>
                <a:ext cx="144720" cy="164160"/>
              </p14:xfrm>
            </p:contentPart>
          </mc:Choice>
          <mc:Fallback xmlns="">
            <p:pic>
              <p:nvPicPr>
                <p:cNvPr id="9" name="Freihand 8">
                  <a:extLst>
                    <a:ext uri="{FF2B5EF4-FFF2-40B4-BE49-F238E27FC236}">
                      <a16:creationId xmlns:a16="http://schemas.microsoft.com/office/drawing/2014/main" id="{EDA20024-0680-430A-9FA0-617FE4880485}"/>
                    </a:ext>
                  </a:extLst>
                </p:cNvPr>
                <p:cNvPicPr/>
                <p:nvPr/>
              </p:nvPicPr>
              <p:blipFill>
                <a:blip r:embed="rId36"/>
                <a:stretch>
                  <a:fillRect/>
                </a:stretch>
              </p:blipFill>
              <p:spPr>
                <a:xfrm>
                  <a:off x="11488973" y="1660387"/>
                  <a:ext cx="153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 name="Freihand 9">
                  <a:extLst>
                    <a:ext uri="{FF2B5EF4-FFF2-40B4-BE49-F238E27FC236}">
                      <a16:creationId xmlns:a16="http://schemas.microsoft.com/office/drawing/2014/main" id="{4BB2EED3-AC2E-4E7A-85C9-6E9DC5AEB702}"/>
                    </a:ext>
                  </a:extLst>
                </p14:cNvPr>
                <p14:cNvContentPartPr/>
                <p14:nvPr/>
              </p14:nvContentPartPr>
              <p14:xfrm>
                <a:off x="11532173" y="1675507"/>
                <a:ext cx="143280" cy="73800"/>
              </p14:xfrm>
            </p:contentPart>
          </mc:Choice>
          <mc:Fallback xmlns="">
            <p:pic>
              <p:nvPicPr>
                <p:cNvPr id="10" name="Freihand 9">
                  <a:extLst>
                    <a:ext uri="{FF2B5EF4-FFF2-40B4-BE49-F238E27FC236}">
                      <a16:creationId xmlns:a16="http://schemas.microsoft.com/office/drawing/2014/main" id="{4BB2EED3-AC2E-4E7A-85C9-6E9DC5AEB702}"/>
                    </a:ext>
                  </a:extLst>
                </p:cNvPr>
                <p:cNvPicPr/>
                <p:nvPr/>
              </p:nvPicPr>
              <p:blipFill>
                <a:blip r:embed="rId38"/>
                <a:stretch>
                  <a:fillRect/>
                </a:stretch>
              </p:blipFill>
              <p:spPr>
                <a:xfrm>
                  <a:off x="11527853" y="1671187"/>
                  <a:ext cx="151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 name="Freihand 10">
                  <a:extLst>
                    <a:ext uri="{FF2B5EF4-FFF2-40B4-BE49-F238E27FC236}">
                      <a16:creationId xmlns:a16="http://schemas.microsoft.com/office/drawing/2014/main" id="{3512E2AF-A3B5-4AB1-934A-F7B0F30A7AA4}"/>
                    </a:ext>
                  </a:extLst>
                </p14:cNvPr>
                <p14:cNvContentPartPr/>
                <p14:nvPr/>
              </p14:nvContentPartPr>
              <p14:xfrm>
                <a:off x="10388813" y="290587"/>
                <a:ext cx="1023840" cy="981720"/>
              </p14:xfrm>
            </p:contentPart>
          </mc:Choice>
          <mc:Fallback xmlns="">
            <p:pic>
              <p:nvPicPr>
                <p:cNvPr id="11" name="Freihand 10">
                  <a:extLst>
                    <a:ext uri="{FF2B5EF4-FFF2-40B4-BE49-F238E27FC236}">
                      <a16:creationId xmlns:a16="http://schemas.microsoft.com/office/drawing/2014/main" id="{3512E2AF-A3B5-4AB1-934A-F7B0F30A7AA4}"/>
                    </a:ext>
                  </a:extLst>
                </p:cNvPr>
                <p:cNvPicPr/>
                <p:nvPr/>
              </p:nvPicPr>
              <p:blipFill>
                <a:blip r:embed="rId40"/>
                <a:stretch>
                  <a:fillRect/>
                </a:stretch>
              </p:blipFill>
              <p:spPr>
                <a:xfrm>
                  <a:off x="10384493" y="286267"/>
                  <a:ext cx="1032480" cy="990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 name="Freihand 11">
                  <a:extLst>
                    <a:ext uri="{FF2B5EF4-FFF2-40B4-BE49-F238E27FC236}">
                      <a16:creationId xmlns:a16="http://schemas.microsoft.com/office/drawing/2014/main" id="{E7FF4B09-C9B3-460F-8594-EB3B6941D2C6}"/>
                    </a:ext>
                  </a:extLst>
                </p14:cNvPr>
                <p14:cNvContentPartPr/>
                <p14:nvPr/>
              </p14:nvContentPartPr>
              <p14:xfrm>
                <a:off x="10491773" y="331627"/>
                <a:ext cx="959040" cy="865080"/>
              </p14:xfrm>
            </p:contentPart>
          </mc:Choice>
          <mc:Fallback xmlns="">
            <p:pic>
              <p:nvPicPr>
                <p:cNvPr id="12" name="Freihand 11">
                  <a:extLst>
                    <a:ext uri="{FF2B5EF4-FFF2-40B4-BE49-F238E27FC236}">
                      <a16:creationId xmlns:a16="http://schemas.microsoft.com/office/drawing/2014/main" id="{E7FF4B09-C9B3-460F-8594-EB3B6941D2C6}"/>
                    </a:ext>
                  </a:extLst>
                </p:cNvPr>
                <p:cNvPicPr/>
                <p:nvPr/>
              </p:nvPicPr>
              <p:blipFill>
                <a:blip r:embed="rId42"/>
                <a:stretch>
                  <a:fillRect/>
                </a:stretch>
              </p:blipFill>
              <p:spPr>
                <a:xfrm>
                  <a:off x="10487453" y="327307"/>
                  <a:ext cx="967680" cy="87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 name="Freihand 12">
                  <a:extLst>
                    <a:ext uri="{FF2B5EF4-FFF2-40B4-BE49-F238E27FC236}">
                      <a16:creationId xmlns:a16="http://schemas.microsoft.com/office/drawing/2014/main" id="{E41E5066-90D3-4322-BA3F-BD1DEE509F22}"/>
                    </a:ext>
                  </a:extLst>
                </p14:cNvPr>
                <p14:cNvContentPartPr/>
                <p14:nvPr/>
              </p14:nvContentPartPr>
              <p14:xfrm>
                <a:off x="11488613" y="209227"/>
                <a:ext cx="105120" cy="127080"/>
              </p14:xfrm>
            </p:contentPart>
          </mc:Choice>
          <mc:Fallback xmlns="">
            <p:pic>
              <p:nvPicPr>
                <p:cNvPr id="13" name="Freihand 12">
                  <a:extLst>
                    <a:ext uri="{FF2B5EF4-FFF2-40B4-BE49-F238E27FC236}">
                      <a16:creationId xmlns:a16="http://schemas.microsoft.com/office/drawing/2014/main" id="{E41E5066-90D3-4322-BA3F-BD1DEE509F22}"/>
                    </a:ext>
                  </a:extLst>
                </p:cNvPr>
                <p:cNvPicPr/>
                <p:nvPr/>
              </p:nvPicPr>
              <p:blipFill>
                <a:blip r:embed="rId44"/>
                <a:stretch>
                  <a:fillRect/>
                </a:stretch>
              </p:blipFill>
              <p:spPr>
                <a:xfrm>
                  <a:off x="11484293" y="204907"/>
                  <a:ext cx="113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Freihand 13">
                  <a:extLst>
                    <a:ext uri="{FF2B5EF4-FFF2-40B4-BE49-F238E27FC236}">
                      <a16:creationId xmlns:a16="http://schemas.microsoft.com/office/drawing/2014/main" id="{69565163-EA48-4CE8-9798-D0B33E3F134C}"/>
                    </a:ext>
                  </a:extLst>
                </p14:cNvPr>
                <p14:cNvContentPartPr/>
                <p14:nvPr/>
              </p14:nvContentPartPr>
              <p14:xfrm>
                <a:off x="11560613" y="196627"/>
                <a:ext cx="31680" cy="132480"/>
              </p14:xfrm>
            </p:contentPart>
          </mc:Choice>
          <mc:Fallback xmlns="">
            <p:pic>
              <p:nvPicPr>
                <p:cNvPr id="14" name="Freihand 13">
                  <a:extLst>
                    <a:ext uri="{FF2B5EF4-FFF2-40B4-BE49-F238E27FC236}">
                      <a16:creationId xmlns:a16="http://schemas.microsoft.com/office/drawing/2014/main" id="{69565163-EA48-4CE8-9798-D0B33E3F134C}"/>
                    </a:ext>
                  </a:extLst>
                </p:cNvPr>
                <p:cNvPicPr/>
                <p:nvPr/>
              </p:nvPicPr>
              <p:blipFill>
                <a:blip r:embed="rId46"/>
                <a:stretch>
                  <a:fillRect/>
                </a:stretch>
              </p:blipFill>
              <p:spPr>
                <a:xfrm>
                  <a:off x="11556293" y="192307"/>
                  <a:ext cx="40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Freihand 14">
                  <a:extLst>
                    <a:ext uri="{FF2B5EF4-FFF2-40B4-BE49-F238E27FC236}">
                      <a16:creationId xmlns:a16="http://schemas.microsoft.com/office/drawing/2014/main" id="{185D88CA-9BC1-4182-9075-92F68F3AFA3A}"/>
                    </a:ext>
                  </a:extLst>
                </p14:cNvPr>
                <p14:cNvContentPartPr/>
                <p14:nvPr/>
              </p14:nvContentPartPr>
              <p14:xfrm>
                <a:off x="11489693" y="261067"/>
                <a:ext cx="96480" cy="3960"/>
              </p14:xfrm>
            </p:contentPart>
          </mc:Choice>
          <mc:Fallback xmlns="">
            <p:pic>
              <p:nvPicPr>
                <p:cNvPr id="15" name="Freihand 14">
                  <a:extLst>
                    <a:ext uri="{FF2B5EF4-FFF2-40B4-BE49-F238E27FC236}">
                      <a16:creationId xmlns:a16="http://schemas.microsoft.com/office/drawing/2014/main" id="{185D88CA-9BC1-4182-9075-92F68F3AFA3A}"/>
                    </a:ext>
                  </a:extLst>
                </p:cNvPr>
                <p:cNvPicPr/>
                <p:nvPr/>
              </p:nvPicPr>
              <p:blipFill>
                <a:blip r:embed="rId48"/>
                <a:stretch>
                  <a:fillRect/>
                </a:stretch>
              </p:blipFill>
              <p:spPr>
                <a:xfrm>
                  <a:off x="11485373" y="256747"/>
                  <a:ext cx="105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 name="Freihand 15">
                  <a:extLst>
                    <a:ext uri="{FF2B5EF4-FFF2-40B4-BE49-F238E27FC236}">
                      <a16:creationId xmlns:a16="http://schemas.microsoft.com/office/drawing/2014/main" id="{1298768B-3593-4676-9113-41E360C43702}"/>
                    </a:ext>
                  </a:extLst>
                </p14:cNvPr>
                <p14:cNvContentPartPr/>
                <p14:nvPr/>
              </p14:nvContentPartPr>
              <p14:xfrm>
                <a:off x="11555933" y="1154587"/>
                <a:ext cx="15840" cy="131400"/>
              </p14:xfrm>
            </p:contentPart>
          </mc:Choice>
          <mc:Fallback xmlns="">
            <p:pic>
              <p:nvPicPr>
                <p:cNvPr id="16" name="Freihand 15">
                  <a:extLst>
                    <a:ext uri="{FF2B5EF4-FFF2-40B4-BE49-F238E27FC236}">
                      <a16:creationId xmlns:a16="http://schemas.microsoft.com/office/drawing/2014/main" id="{1298768B-3593-4676-9113-41E360C43702}"/>
                    </a:ext>
                  </a:extLst>
                </p:cNvPr>
                <p:cNvPicPr/>
                <p:nvPr/>
              </p:nvPicPr>
              <p:blipFill>
                <a:blip r:embed="rId50"/>
                <a:stretch>
                  <a:fillRect/>
                </a:stretch>
              </p:blipFill>
              <p:spPr>
                <a:xfrm>
                  <a:off x="11551613" y="1150267"/>
                  <a:ext cx="24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Freihand 16">
                  <a:extLst>
                    <a:ext uri="{FF2B5EF4-FFF2-40B4-BE49-F238E27FC236}">
                      <a16:creationId xmlns:a16="http://schemas.microsoft.com/office/drawing/2014/main" id="{FF7C1AFB-9660-44D1-B3DF-8C19EB6FFBCE}"/>
                    </a:ext>
                  </a:extLst>
                </p14:cNvPr>
                <p14:cNvContentPartPr/>
                <p14:nvPr/>
              </p14:nvContentPartPr>
              <p14:xfrm>
                <a:off x="11571773" y="1085827"/>
                <a:ext cx="128520" cy="161280"/>
              </p14:xfrm>
            </p:contentPart>
          </mc:Choice>
          <mc:Fallback xmlns="">
            <p:pic>
              <p:nvPicPr>
                <p:cNvPr id="17" name="Freihand 16">
                  <a:extLst>
                    <a:ext uri="{FF2B5EF4-FFF2-40B4-BE49-F238E27FC236}">
                      <a16:creationId xmlns:a16="http://schemas.microsoft.com/office/drawing/2014/main" id="{FF7C1AFB-9660-44D1-B3DF-8C19EB6FFBCE}"/>
                    </a:ext>
                  </a:extLst>
                </p:cNvPr>
                <p:cNvPicPr/>
                <p:nvPr/>
              </p:nvPicPr>
              <p:blipFill>
                <a:blip r:embed="rId52"/>
                <a:stretch>
                  <a:fillRect/>
                </a:stretch>
              </p:blipFill>
              <p:spPr>
                <a:xfrm>
                  <a:off x="11567453" y="1081507"/>
                  <a:ext cx="137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9" name="Freihand 18">
                  <a:extLst>
                    <a:ext uri="{FF2B5EF4-FFF2-40B4-BE49-F238E27FC236}">
                      <a16:creationId xmlns:a16="http://schemas.microsoft.com/office/drawing/2014/main" id="{7E3FE53F-B584-49AD-B8A8-CA4AC78E5B6B}"/>
                    </a:ext>
                  </a:extLst>
                </p14:cNvPr>
                <p14:cNvContentPartPr/>
                <p14:nvPr/>
              </p14:nvContentPartPr>
              <p14:xfrm>
                <a:off x="10041413" y="770467"/>
                <a:ext cx="168480" cy="18720"/>
              </p14:xfrm>
            </p:contentPart>
          </mc:Choice>
          <mc:Fallback xmlns="">
            <p:pic>
              <p:nvPicPr>
                <p:cNvPr id="19" name="Freihand 18">
                  <a:extLst>
                    <a:ext uri="{FF2B5EF4-FFF2-40B4-BE49-F238E27FC236}">
                      <a16:creationId xmlns:a16="http://schemas.microsoft.com/office/drawing/2014/main" id="{7E3FE53F-B584-49AD-B8A8-CA4AC78E5B6B}"/>
                    </a:ext>
                  </a:extLst>
                </p:cNvPr>
                <p:cNvPicPr/>
                <p:nvPr/>
              </p:nvPicPr>
              <p:blipFill>
                <a:blip r:embed="rId54"/>
                <a:stretch>
                  <a:fillRect/>
                </a:stretch>
              </p:blipFill>
              <p:spPr>
                <a:xfrm>
                  <a:off x="10037093" y="766147"/>
                  <a:ext cx="177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 name="Freihand 19">
                  <a:extLst>
                    <a:ext uri="{FF2B5EF4-FFF2-40B4-BE49-F238E27FC236}">
                      <a16:creationId xmlns:a16="http://schemas.microsoft.com/office/drawing/2014/main" id="{ACDA897C-6F19-4172-A470-B32E723334D3}"/>
                    </a:ext>
                  </a:extLst>
                </p14:cNvPr>
                <p14:cNvContentPartPr/>
                <p14:nvPr/>
              </p14:nvContentPartPr>
              <p14:xfrm>
                <a:off x="10374773" y="754987"/>
                <a:ext cx="506880" cy="34200"/>
              </p14:xfrm>
            </p:contentPart>
          </mc:Choice>
          <mc:Fallback xmlns="">
            <p:pic>
              <p:nvPicPr>
                <p:cNvPr id="20" name="Freihand 19">
                  <a:extLst>
                    <a:ext uri="{FF2B5EF4-FFF2-40B4-BE49-F238E27FC236}">
                      <a16:creationId xmlns:a16="http://schemas.microsoft.com/office/drawing/2014/main" id="{ACDA897C-6F19-4172-A470-B32E723334D3}"/>
                    </a:ext>
                  </a:extLst>
                </p:cNvPr>
                <p:cNvPicPr/>
                <p:nvPr/>
              </p:nvPicPr>
              <p:blipFill>
                <a:blip r:embed="rId56"/>
                <a:stretch>
                  <a:fillRect/>
                </a:stretch>
              </p:blipFill>
              <p:spPr>
                <a:xfrm>
                  <a:off x="10370453" y="750667"/>
                  <a:ext cx="515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 name="Freihand 20">
                  <a:extLst>
                    <a:ext uri="{FF2B5EF4-FFF2-40B4-BE49-F238E27FC236}">
                      <a16:creationId xmlns:a16="http://schemas.microsoft.com/office/drawing/2014/main" id="{B5D1670D-AAEC-40B0-8311-8E8C575EED0B}"/>
                    </a:ext>
                  </a:extLst>
                </p14:cNvPr>
                <p14:cNvContentPartPr/>
                <p14:nvPr/>
              </p14:nvContentPartPr>
              <p14:xfrm>
                <a:off x="10906133" y="796747"/>
                <a:ext cx="9000" cy="159120"/>
              </p14:xfrm>
            </p:contentPart>
          </mc:Choice>
          <mc:Fallback xmlns="">
            <p:pic>
              <p:nvPicPr>
                <p:cNvPr id="21" name="Freihand 20">
                  <a:extLst>
                    <a:ext uri="{FF2B5EF4-FFF2-40B4-BE49-F238E27FC236}">
                      <a16:creationId xmlns:a16="http://schemas.microsoft.com/office/drawing/2014/main" id="{B5D1670D-AAEC-40B0-8311-8E8C575EED0B}"/>
                    </a:ext>
                  </a:extLst>
                </p:cNvPr>
                <p:cNvPicPr/>
                <p:nvPr/>
              </p:nvPicPr>
              <p:blipFill>
                <a:blip r:embed="rId58"/>
                <a:stretch>
                  <a:fillRect/>
                </a:stretch>
              </p:blipFill>
              <p:spPr>
                <a:xfrm>
                  <a:off x="10901813" y="792427"/>
                  <a:ext cx="17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2" name="Freihand 21">
                  <a:extLst>
                    <a:ext uri="{FF2B5EF4-FFF2-40B4-BE49-F238E27FC236}">
                      <a16:creationId xmlns:a16="http://schemas.microsoft.com/office/drawing/2014/main" id="{A399DFC2-ECE4-4677-ACA8-3EDD2683B7FD}"/>
                    </a:ext>
                  </a:extLst>
                </p14:cNvPr>
                <p14:cNvContentPartPr/>
                <p14:nvPr/>
              </p14:nvContentPartPr>
              <p14:xfrm>
                <a:off x="10866173" y="1126147"/>
                <a:ext cx="13320" cy="211680"/>
              </p14:xfrm>
            </p:contentPart>
          </mc:Choice>
          <mc:Fallback xmlns="">
            <p:pic>
              <p:nvPicPr>
                <p:cNvPr id="22" name="Freihand 21">
                  <a:extLst>
                    <a:ext uri="{FF2B5EF4-FFF2-40B4-BE49-F238E27FC236}">
                      <a16:creationId xmlns:a16="http://schemas.microsoft.com/office/drawing/2014/main" id="{A399DFC2-ECE4-4677-ACA8-3EDD2683B7FD}"/>
                    </a:ext>
                  </a:extLst>
                </p:cNvPr>
                <p:cNvPicPr/>
                <p:nvPr/>
              </p:nvPicPr>
              <p:blipFill>
                <a:blip r:embed="rId60"/>
                <a:stretch>
                  <a:fillRect/>
                </a:stretch>
              </p:blipFill>
              <p:spPr>
                <a:xfrm>
                  <a:off x="10861853" y="1121827"/>
                  <a:ext cx="21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 name="Freihand 22">
                  <a:extLst>
                    <a:ext uri="{FF2B5EF4-FFF2-40B4-BE49-F238E27FC236}">
                      <a16:creationId xmlns:a16="http://schemas.microsoft.com/office/drawing/2014/main" id="{C99225F6-7399-44AF-9CBA-0D8809BF1944}"/>
                    </a:ext>
                  </a:extLst>
                </p14:cNvPr>
                <p14:cNvContentPartPr/>
                <p14:nvPr/>
              </p14:nvContentPartPr>
              <p14:xfrm>
                <a:off x="10865813" y="1398307"/>
                <a:ext cx="10080" cy="70920"/>
              </p14:xfrm>
            </p:contentPart>
          </mc:Choice>
          <mc:Fallback xmlns="">
            <p:pic>
              <p:nvPicPr>
                <p:cNvPr id="23" name="Freihand 22">
                  <a:extLst>
                    <a:ext uri="{FF2B5EF4-FFF2-40B4-BE49-F238E27FC236}">
                      <a16:creationId xmlns:a16="http://schemas.microsoft.com/office/drawing/2014/main" id="{C99225F6-7399-44AF-9CBA-0D8809BF1944}"/>
                    </a:ext>
                  </a:extLst>
                </p:cNvPr>
                <p:cNvPicPr/>
                <p:nvPr/>
              </p:nvPicPr>
              <p:blipFill>
                <a:blip r:embed="rId62"/>
                <a:stretch>
                  <a:fillRect/>
                </a:stretch>
              </p:blipFill>
              <p:spPr>
                <a:xfrm>
                  <a:off x="10861493" y="1393987"/>
                  <a:ext cx="18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 name="Freihand 24">
                  <a:extLst>
                    <a:ext uri="{FF2B5EF4-FFF2-40B4-BE49-F238E27FC236}">
                      <a16:creationId xmlns:a16="http://schemas.microsoft.com/office/drawing/2014/main" id="{049B20C8-80C2-4ED7-8370-964773FB90C4}"/>
                    </a:ext>
                  </a:extLst>
                </p14:cNvPr>
                <p14:cNvContentPartPr/>
                <p14:nvPr/>
              </p14:nvContentPartPr>
              <p14:xfrm>
                <a:off x="9704093" y="795307"/>
                <a:ext cx="98640" cy="189720"/>
              </p14:xfrm>
            </p:contentPart>
          </mc:Choice>
          <mc:Fallback xmlns="">
            <p:pic>
              <p:nvPicPr>
                <p:cNvPr id="25" name="Freihand 24">
                  <a:extLst>
                    <a:ext uri="{FF2B5EF4-FFF2-40B4-BE49-F238E27FC236}">
                      <a16:creationId xmlns:a16="http://schemas.microsoft.com/office/drawing/2014/main" id="{049B20C8-80C2-4ED7-8370-964773FB90C4}"/>
                    </a:ext>
                  </a:extLst>
                </p:cNvPr>
                <p:cNvPicPr/>
                <p:nvPr/>
              </p:nvPicPr>
              <p:blipFill>
                <a:blip r:embed="rId64"/>
                <a:stretch>
                  <a:fillRect/>
                </a:stretch>
              </p:blipFill>
              <p:spPr>
                <a:xfrm>
                  <a:off x="9699773" y="790987"/>
                  <a:ext cx="10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6" name="Freihand 25">
                  <a:extLst>
                    <a:ext uri="{FF2B5EF4-FFF2-40B4-BE49-F238E27FC236}">
                      <a16:creationId xmlns:a16="http://schemas.microsoft.com/office/drawing/2014/main" id="{83393ABD-BA3D-4D58-BD50-49DA410E574E}"/>
                    </a:ext>
                  </a:extLst>
                </p14:cNvPr>
                <p14:cNvContentPartPr/>
                <p14:nvPr/>
              </p14:nvContentPartPr>
              <p14:xfrm>
                <a:off x="9817133" y="724027"/>
                <a:ext cx="108360" cy="124200"/>
              </p14:xfrm>
            </p:contentPart>
          </mc:Choice>
          <mc:Fallback xmlns="">
            <p:pic>
              <p:nvPicPr>
                <p:cNvPr id="26" name="Freihand 25">
                  <a:extLst>
                    <a:ext uri="{FF2B5EF4-FFF2-40B4-BE49-F238E27FC236}">
                      <a16:creationId xmlns:a16="http://schemas.microsoft.com/office/drawing/2014/main" id="{83393ABD-BA3D-4D58-BD50-49DA410E574E}"/>
                    </a:ext>
                  </a:extLst>
                </p:cNvPr>
                <p:cNvPicPr/>
                <p:nvPr/>
              </p:nvPicPr>
              <p:blipFill>
                <a:blip r:embed="rId66"/>
                <a:stretch>
                  <a:fillRect/>
                </a:stretch>
              </p:blipFill>
              <p:spPr>
                <a:xfrm>
                  <a:off x="9812813" y="719707"/>
                  <a:ext cx="11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73AB1137-E767-4E4E-A450-84912DAFC307}"/>
                    </a:ext>
                  </a:extLst>
                </p14:cNvPr>
                <p14:cNvContentPartPr/>
                <p14:nvPr/>
              </p14:nvContentPartPr>
              <p14:xfrm>
                <a:off x="10868333" y="1617547"/>
                <a:ext cx="104040" cy="142920"/>
              </p14:xfrm>
            </p:contentPart>
          </mc:Choice>
          <mc:Fallback xmlns="">
            <p:pic>
              <p:nvPicPr>
                <p:cNvPr id="28" name="Freihand 27">
                  <a:extLst>
                    <a:ext uri="{FF2B5EF4-FFF2-40B4-BE49-F238E27FC236}">
                      <a16:creationId xmlns:a16="http://schemas.microsoft.com/office/drawing/2014/main" id="{73AB1137-E767-4E4E-A450-84912DAFC307}"/>
                    </a:ext>
                  </a:extLst>
                </p:cNvPr>
                <p:cNvPicPr/>
                <p:nvPr/>
              </p:nvPicPr>
              <p:blipFill>
                <a:blip r:embed="rId68"/>
                <a:stretch>
                  <a:fillRect/>
                </a:stretch>
              </p:blipFill>
              <p:spPr>
                <a:xfrm>
                  <a:off x="10864013" y="1613227"/>
                  <a:ext cx="112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D83A94D7-94A9-47C7-BC18-3316985822FC}"/>
                    </a:ext>
                  </a:extLst>
                </p14:cNvPr>
                <p14:cNvContentPartPr/>
                <p14:nvPr/>
              </p14:nvContentPartPr>
              <p14:xfrm>
                <a:off x="10856093" y="1655347"/>
                <a:ext cx="108360" cy="82440"/>
              </p14:xfrm>
            </p:contentPart>
          </mc:Choice>
          <mc:Fallback xmlns="">
            <p:pic>
              <p:nvPicPr>
                <p:cNvPr id="29" name="Freihand 28">
                  <a:extLst>
                    <a:ext uri="{FF2B5EF4-FFF2-40B4-BE49-F238E27FC236}">
                      <a16:creationId xmlns:a16="http://schemas.microsoft.com/office/drawing/2014/main" id="{D83A94D7-94A9-47C7-BC18-3316985822FC}"/>
                    </a:ext>
                  </a:extLst>
                </p:cNvPr>
                <p:cNvPicPr/>
                <p:nvPr/>
              </p:nvPicPr>
              <p:blipFill>
                <a:blip r:embed="rId70"/>
                <a:stretch>
                  <a:fillRect/>
                </a:stretch>
              </p:blipFill>
              <p:spPr>
                <a:xfrm>
                  <a:off x="10851773" y="1651027"/>
                  <a:ext cx="117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1" name="Freihand 30">
                  <a:extLst>
                    <a:ext uri="{FF2B5EF4-FFF2-40B4-BE49-F238E27FC236}">
                      <a16:creationId xmlns:a16="http://schemas.microsoft.com/office/drawing/2014/main" id="{18215F7F-3985-45EE-BD6A-BB0AFED2DBEE}"/>
                    </a:ext>
                  </a:extLst>
                </p14:cNvPr>
                <p14:cNvContentPartPr/>
                <p14:nvPr/>
              </p14:nvContentPartPr>
              <p14:xfrm>
                <a:off x="11008733" y="1564267"/>
                <a:ext cx="119880" cy="103320"/>
              </p14:xfrm>
            </p:contentPart>
          </mc:Choice>
          <mc:Fallback xmlns="">
            <p:pic>
              <p:nvPicPr>
                <p:cNvPr id="31" name="Freihand 30">
                  <a:extLst>
                    <a:ext uri="{FF2B5EF4-FFF2-40B4-BE49-F238E27FC236}">
                      <a16:creationId xmlns:a16="http://schemas.microsoft.com/office/drawing/2014/main" id="{18215F7F-3985-45EE-BD6A-BB0AFED2DBEE}"/>
                    </a:ext>
                  </a:extLst>
                </p:cNvPr>
                <p:cNvPicPr/>
                <p:nvPr/>
              </p:nvPicPr>
              <p:blipFill>
                <a:blip r:embed="rId72"/>
                <a:stretch>
                  <a:fillRect/>
                </a:stretch>
              </p:blipFill>
              <p:spPr>
                <a:xfrm>
                  <a:off x="11004413" y="1559947"/>
                  <a:ext cx="128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Freihand 32">
                  <a:extLst>
                    <a:ext uri="{FF2B5EF4-FFF2-40B4-BE49-F238E27FC236}">
                      <a16:creationId xmlns:a16="http://schemas.microsoft.com/office/drawing/2014/main" id="{D4A87C7E-856B-491B-909D-729BDB35879E}"/>
                    </a:ext>
                  </a:extLst>
                </p14:cNvPr>
                <p14:cNvContentPartPr/>
                <p14:nvPr/>
              </p14:nvContentPartPr>
              <p14:xfrm>
                <a:off x="10062653" y="542587"/>
                <a:ext cx="344160" cy="25200"/>
              </p14:xfrm>
            </p:contentPart>
          </mc:Choice>
          <mc:Fallback xmlns="">
            <p:pic>
              <p:nvPicPr>
                <p:cNvPr id="33" name="Freihand 32">
                  <a:extLst>
                    <a:ext uri="{FF2B5EF4-FFF2-40B4-BE49-F238E27FC236}">
                      <a16:creationId xmlns:a16="http://schemas.microsoft.com/office/drawing/2014/main" id="{D4A87C7E-856B-491B-909D-729BDB35879E}"/>
                    </a:ext>
                  </a:extLst>
                </p:cNvPr>
                <p:cNvPicPr/>
                <p:nvPr/>
              </p:nvPicPr>
              <p:blipFill>
                <a:blip r:embed="rId74"/>
                <a:stretch>
                  <a:fillRect/>
                </a:stretch>
              </p:blipFill>
              <p:spPr>
                <a:xfrm>
                  <a:off x="10058333" y="538267"/>
                  <a:ext cx="352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4" name="Freihand 33">
                  <a:extLst>
                    <a:ext uri="{FF2B5EF4-FFF2-40B4-BE49-F238E27FC236}">
                      <a16:creationId xmlns:a16="http://schemas.microsoft.com/office/drawing/2014/main" id="{95040A3E-BD82-42C8-A8E0-80BF822B74E1}"/>
                    </a:ext>
                  </a:extLst>
                </p14:cNvPr>
                <p14:cNvContentPartPr/>
                <p14:nvPr/>
              </p14:nvContentPartPr>
              <p14:xfrm>
                <a:off x="10511933" y="516307"/>
                <a:ext cx="505800" cy="12960"/>
              </p14:xfrm>
            </p:contentPart>
          </mc:Choice>
          <mc:Fallback xmlns="">
            <p:pic>
              <p:nvPicPr>
                <p:cNvPr id="34" name="Freihand 33">
                  <a:extLst>
                    <a:ext uri="{FF2B5EF4-FFF2-40B4-BE49-F238E27FC236}">
                      <a16:creationId xmlns:a16="http://schemas.microsoft.com/office/drawing/2014/main" id="{95040A3E-BD82-42C8-A8E0-80BF822B74E1}"/>
                    </a:ext>
                  </a:extLst>
                </p:cNvPr>
                <p:cNvPicPr/>
                <p:nvPr/>
              </p:nvPicPr>
              <p:blipFill>
                <a:blip r:embed="rId76"/>
                <a:stretch>
                  <a:fillRect/>
                </a:stretch>
              </p:blipFill>
              <p:spPr>
                <a:xfrm>
                  <a:off x="10507613" y="511987"/>
                  <a:ext cx="514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5" name="Freihand 34">
                  <a:extLst>
                    <a:ext uri="{FF2B5EF4-FFF2-40B4-BE49-F238E27FC236}">
                      <a16:creationId xmlns:a16="http://schemas.microsoft.com/office/drawing/2014/main" id="{EFA7E058-20C6-498B-9B35-9316C5C1C46A}"/>
                    </a:ext>
                  </a:extLst>
                </p14:cNvPr>
                <p14:cNvContentPartPr/>
                <p14:nvPr/>
              </p14:nvContentPartPr>
              <p14:xfrm>
                <a:off x="10002533" y="1088707"/>
                <a:ext cx="205200" cy="10440"/>
              </p14:xfrm>
            </p:contentPart>
          </mc:Choice>
          <mc:Fallback xmlns="">
            <p:pic>
              <p:nvPicPr>
                <p:cNvPr id="35" name="Freihand 34">
                  <a:extLst>
                    <a:ext uri="{FF2B5EF4-FFF2-40B4-BE49-F238E27FC236}">
                      <a16:creationId xmlns:a16="http://schemas.microsoft.com/office/drawing/2014/main" id="{EFA7E058-20C6-498B-9B35-9316C5C1C46A}"/>
                    </a:ext>
                  </a:extLst>
                </p:cNvPr>
                <p:cNvPicPr/>
                <p:nvPr/>
              </p:nvPicPr>
              <p:blipFill>
                <a:blip r:embed="rId78"/>
                <a:stretch>
                  <a:fillRect/>
                </a:stretch>
              </p:blipFill>
              <p:spPr>
                <a:xfrm>
                  <a:off x="9998213" y="1084387"/>
                  <a:ext cx="213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6" name="Freihand 35">
                  <a:extLst>
                    <a:ext uri="{FF2B5EF4-FFF2-40B4-BE49-F238E27FC236}">
                      <a16:creationId xmlns:a16="http://schemas.microsoft.com/office/drawing/2014/main" id="{A6E5EF6C-F4C3-4D86-BD03-DE98E1B03334}"/>
                    </a:ext>
                  </a:extLst>
                </p14:cNvPr>
                <p14:cNvContentPartPr/>
                <p14:nvPr/>
              </p14:nvContentPartPr>
              <p14:xfrm>
                <a:off x="10615973" y="1007347"/>
                <a:ext cx="457560" cy="26280"/>
              </p14:xfrm>
            </p:contentPart>
          </mc:Choice>
          <mc:Fallback xmlns="">
            <p:pic>
              <p:nvPicPr>
                <p:cNvPr id="36" name="Freihand 35">
                  <a:extLst>
                    <a:ext uri="{FF2B5EF4-FFF2-40B4-BE49-F238E27FC236}">
                      <a16:creationId xmlns:a16="http://schemas.microsoft.com/office/drawing/2014/main" id="{A6E5EF6C-F4C3-4D86-BD03-DE98E1B03334}"/>
                    </a:ext>
                  </a:extLst>
                </p:cNvPr>
                <p:cNvPicPr/>
                <p:nvPr/>
              </p:nvPicPr>
              <p:blipFill>
                <a:blip r:embed="rId80"/>
                <a:stretch>
                  <a:fillRect/>
                </a:stretch>
              </p:blipFill>
              <p:spPr>
                <a:xfrm>
                  <a:off x="10611653" y="1003027"/>
                  <a:ext cx="466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7" name="Freihand 36">
                  <a:extLst>
                    <a:ext uri="{FF2B5EF4-FFF2-40B4-BE49-F238E27FC236}">
                      <a16:creationId xmlns:a16="http://schemas.microsoft.com/office/drawing/2014/main" id="{6C0DF683-BE75-43C2-BC7E-E01B2C634DBC}"/>
                    </a:ext>
                  </a:extLst>
                </p14:cNvPr>
                <p14:cNvContentPartPr/>
                <p14:nvPr/>
              </p14:nvContentPartPr>
              <p14:xfrm>
                <a:off x="9748733" y="548347"/>
                <a:ext cx="89640" cy="102240"/>
              </p14:xfrm>
            </p:contentPart>
          </mc:Choice>
          <mc:Fallback xmlns="">
            <p:pic>
              <p:nvPicPr>
                <p:cNvPr id="37" name="Freihand 36">
                  <a:extLst>
                    <a:ext uri="{FF2B5EF4-FFF2-40B4-BE49-F238E27FC236}">
                      <a16:creationId xmlns:a16="http://schemas.microsoft.com/office/drawing/2014/main" id="{6C0DF683-BE75-43C2-BC7E-E01B2C634DBC}"/>
                    </a:ext>
                  </a:extLst>
                </p:cNvPr>
                <p:cNvPicPr/>
                <p:nvPr/>
              </p:nvPicPr>
              <p:blipFill>
                <a:blip r:embed="rId82"/>
                <a:stretch>
                  <a:fillRect/>
                </a:stretch>
              </p:blipFill>
              <p:spPr>
                <a:xfrm>
                  <a:off x="9744413" y="544027"/>
                  <a:ext cx="98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 name="Freihand 37">
                  <a:extLst>
                    <a:ext uri="{FF2B5EF4-FFF2-40B4-BE49-F238E27FC236}">
                      <a16:creationId xmlns:a16="http://schemas.microsoft.com/office/drawing/2014/main" id="{862D79DE-36AA-4C99-AF58-E9D8C51C5F31}"/>
                    </a:ext>
                  </a:extLst>
                </p14:cNvPr>
                <p14:cNvContentPartPr/>
                <p14:nvPr/>
              </p14:nvContentPartPr>
              <p14:xfrm>
                <a:off x="9699773" y="469507"/>
                <a:ext cx="163440" cy="25560"/>
              </p14:xfrm>
            </p:contentPart>
          </mc:Choice>
          <mc:Fallback xmlns="">
            <p:pic>
              <p:nvPicPr>
                <p:cNvPr id="38" name="Freihand 37">
                  <a:extLst>
                    <a:ext uri="{FF2B5EF4-FFF2-40B4-BE49-F238E27FC236}">
                      <a16:creationId xmlns:a16="http://schemas.microsoft.com/office/drawing/2014/main" id="{862D79DE-36AA-4C99-AF58-E9D8C51C5F31}"/>
                    </a:ext>
                  </a:extLst>
                </p:cNvPr>
                <p:cNvPicPr/>
                <p:nvPr/>
              </p:nvPicPr>
              <p:blipFill>
                <a:blip r:embed="rId84"/>
                <a:stretch>
                  <a:fillRect/>
                </a:stretch>
              </p:blipFill>
              <p:spPr>
                <a:xfrm>
                  <a:off x="9695453" y="465187"/>
                  <a:ext cx="172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Freihand 39">
                  <a:extLst>
                    <a:ext uri="{FF2B5EF4-FFF2-40B4-BE49-F238E27FC236}">
                      <a16:creationId xmlns:a16="http://schemas.microsoft.com/office/drawing/2014/main" id="{9780C352-F7F2-46BC-9490-EA33E41BC1D3}"/>
                    </a:ext>
                  </a:extLst>
                </p14:cNvPr>
                <p14:cNvContentPartPr/>
                <p14:nvPr/>
              </p14:nvContentPartPr>
              <p14:xfrm>
                <a:off x="9718493" y="1026067"/>
                <a:ext cx="101520" cy="149400"/>
              </p14:xfrm>
            </p:contentPart>
          </mc:Choice>
          <mc:Fallback xmlns="">
            <p:pic>
              <p:nvPicPr>
                <p:cNvPr id="40" name="Freihand 39">
                  <a:extLst>
                    <a:ext uri="{FF2B5EF4-FFF2-40B4-BE49-F238E27FC236}">
                      <a16:creationId xmlns:a16="http://schemas.microsoft.com/office/drawing/2014/main" id="{9780C352-F7F2-46BC-9490-EA33E41BC1D3}"/>
                    </a:ext>
                  </a:extLst>
                </p:cNvPr>
                <p:cNvPicPr/>
                <p:nvPr/>
              </p:nvPicPr>
              <p:blipFill>
                <a:blip r:embed="rId86"/>
                <a:stretch>
                  <a:fillRect/>
                </a:stretch>
              </p:blipFill>
              <p:spPr>
                <a:xfrm>
                  <a:off x="9714173" y="1021747"/>
                  <a:ext cx="110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Freihand 40">
                  <a:extLst>
                    <a:ext uri="{FF2B5EF4-FFF2-40B4-BE49-F238E27FC236}">
                      <a16:creationId xmlns:a16="http://schemas.microsoft.com/office/drawing/2014/main" id="{654A5CA7-4579-4902-AF33-99E95839F185}"/>
                    </a:ext>
                  </a:extLst>
                </p14:cNvPr>
                <p14:cNvContentPartPr/>
                <p14:nvPr/>
              </p14:nvContentPartPr>
              <p14:xfrm>
                <a:off x="9642173" y="1116427"/>
                <a:ext cx="213480" cy="36000"/>
              </p14:xfrm>
            </p:contentPart>
          </mc:Choice>
          <mc:Fallback xmlns="">
            <p:pic>
              <p:nvPicPr>
                <p:cNvPr id="41" name="Freihand 40">
                  <a:extLst>
                    <a:ext uri="{FF2B5EF4-FFF2-40B4-BE49-F238E27FC236}">
                      <a16:creationId xmlns:a16="http://schemas.microsoft.com/office/drawing/2014/main" id="{654A5CA7-4579-4902-AF33-99E95839F185}"/>
                    </a:ext>
                  </a:extLst>
                </p:cNvPr>
                <p:cNvPicPr/>
                <p:nvPr/>
              </p:nvPicPr>
              <p:blipFill>
                <a:blip r:embed="rId88"/>
                <a:stretch>
                  <a:fillRect/>
                </a:stretch>
              </p:blipFill>
              <p:spPr>
                <a:xfrm>
                  <a:off x="9637853" y="1112107"/>
                  <a:ext cx="222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Freihand 42">
                  <a:extLst>
                    <a:ext uri="{FF2B5EF4-FFF2-40B4-BE49-F238E27FC236}">
                      <a16:creationId xmlns:a16="http://schemas.microsoft.com/office/drawing/2014/main" id="{018FD0E4-4F05-4F91-A2D4-DA655E41C653}"/>
                    </a:ext>
                  </a:extLst>
                </p14:cNvPr>
                <p14:cNvContentPartPr/>
                <p14:nvPr/>
              </p14:nvContentPartPr>
              <p14:xfrm>
                <a:off x="9539933" y="912307"/>
                <a:ext cx="33840" cy="155160"/>
              </p14:xfrm>
            </p:contentPart>
          </mc:Choice>
          <mc:Fallback xmlns="">
            <p:pic>
              <p:nvPicPr>
                <p:cNvPr id="43" name="Freihand 42">
                  <a:extLst>
                    <a:ext uri="{FF2B5EF4-FFF2-40B4-BE49-F238E27FC236}">
                      <a16:creationId xmlns:a16="http://schemas.microsoft.com/office/drawing/2014/main" id="{018FD0E4-4F05-4F91-A2D4-DA655E41C653}"/>
                    </a:ext>
                  </a:extLst>
                </p:cNvPr>
                <p:cNvPicPr/>
                <p:nvPr/>
              </p:nvPicPr>
              <p:blipFill>
                <a:blip r:embed="rId90"/>
                <a:stretch>
                  <a:fillRect/>
                </a:stretch>
              </p:blipFill>
              <p:spPr>
                <a:xfrm>
                  <a:off x="9535613" y="907987"/>
                  <a:ext cx="42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Freihand 43">
                  <a:extLst>
                    <a:ext uri="{FF2B5EF4-FFF2-40B4-BE49-F238E27FC236}">
                      <a16:creationId xmlns:a16="http://schemas.microsoft.com/office/drawing/2014/main" id="{68E9294F-71F2-4099-A21C-CA41F54203CB}"/>
                    </a:ext>
                  </a:extLst>
                </p14:cNvPr>
                <p14:cNvContentPartPr/>
                <p14:nvPr/>
              </p14:nvContentPartPr>
              <p14:xfrm>
                <a:off x="9530573" y="806467"/>
                <a:ext cx="70200" cy="116280"/>
              </p14:xfrm>
            </p:contentPart>
          </mc:Choice>
          <mc:Fallback xmlns="">
            <p:pic>
              <p:nvPicPr>
                <p:cNvPr id="44" name="Freihand 43">
                  <a:extLst>
                    <a:ext uri="{FF2B5EF4-FFF2-40B4-BE49-F238E27FC236}">
                      <a16:creationId xmlns:a16="http://schemas.microsoft.com/office/drawing/2014/main" id="{68E9294F-71F2-4099-A21C-CA41F54203CB}"/>
                    </a:ext>
                  </a:extLst>
                </p:cNvPr>
                <p:cNvPicPr/>
                <p:nvPr/>
              </p:nvPicPr>
              <p:blipFill>
                <a:blip r:embed="rId92"/>
                <a:stretch>
                  <a:fillRect/>
                </a:stretch>
              </p:blipFill>
              <p:spPr>
                <a:xfrm>
                  <a:off x="9526253" y="802147"/>
                  <a:ext cx="78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 name="Freihand 45">
                  <a:extLst>
                    <a:ext uri="{FF2B5EF4-FFF2-40B4-BE49-F238E27FC236}">
                      <a16:creationId xmlns:a16="http://schemas.microsoft.com/office/drawing/2014/main" id="{5EA4C294-9740-4374-982C-E68E4D6F94E6}"/>
                    </a:ext>
                  </a:extLst>
                </p14:cNvPr>
                <p14:cNvContentPartPr/>
                <p14:nvPr/>
              </p14:nvContentPartPr>
              <p14:xfrm>
                <a:off x="9571973" y="510907"/>
                <a:ext cx="15840" cy="144720"/>
              </p14:xfrm>
            </p:contentPart>
          </mc:Choice>
          <mc:Fallback xmlns="">
            <p:pic>
              <p:nvPicPr>
                <p:cNvPr id="46" name="Freihand 45">
                  <a:extLst>
                    <a:ext uri="{FF2B5EF4-FFF2-40B4-BE49-F238E27FC236}">
                      <a16:creationId xmlns:a16="http://schemas.microsoft.com/office/drawing/2014/main" id="{5EA4C294-9740-4374-982C-E68E4D6F94E6}"/>
                    </a:ext>
                  </a:extLst>
                </p:cNvPr>
                <p:cNvPicPr/>
                <p:nvPr/>
              </p:nvPicPr>
              <p:blipFill>
                <a:blip r:embed="rId94"/>
                <a:stretch>
                  <a:fillRect/>
                </a:stretch>
              </p:blipFill>
              <p:spPr>
                <a:xfrm>
                  <a:off x="9567653" y="506587"/>
                  <a:ext cx="24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0CA5849A-4A01-4CB0-ABA2-BDF0B8BE5A14}"/>
                    </a:ext>
                  </a:extLst>
                </p14:cNvPr>
                <p14:cNvContentPartPr/>
                <p14:nvPr/>
              </p14:nvContentPartPr>
              <p14:xfrm>
                <a:off x="9525173" y="592267"/>
                <a:ext cx="96840" cy="128520"/>
              </p14:xfrm>
            </p:contentPart>
          </mc:Choice>
          <mc:Fallback xmlns="">
            <p:pic>
              <p:nvPicPr>
                <p:cNvPr id="47" name="Freihand 46">
                  <a:extLst>
                    <a:ext uri="{FF2B5EF4-FFF2-40B4-BE49-F238E27FC236}">
                      <a16:creationId xmlns:a16="http://schemas.microsoft.com/office/drawing/2014/main" id="{0CA5849A-4A01-4CB0-ABA2-BDF0B8BE5A14}"/>
                    </a:ext>
                  </a:extLst>
                </p:cNvPr>
                <p:cNvPicPr/>
                <p:nvPr/>
              </p:nvPicPr>
              <p:blipFill>
                <a:blip r:embed="rId96"/>
                <a:stretch>
                  <a:fillRect/>
                </a:stretch>
              </p:blipFill>
              <p:spPr>
                <a:xfrm>
                  <a:off x="9520853" y="587947"/>
                  <a:ext cx="105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E36E212E-11F6-48BE-8DFA-B58FDA2D7674}"/>
                    </a:ext>
                  </a:extLst>
                </p14:cNvPr>
                <p14:cNvContentPartPr/>
                <p14:nvPr/>
              </p14:nvContentPartPr>
              <p14:xfrm>
                <a:off x="10633613" y="32467"/>
                <a:ext cx="121320" cy="183240"/>
              </p14:xfrm>
            </p:contentPart>
          </mc:Choice>
          <mc:Fallback xmlns="">
            <p:pic>
              <p:nvPicPr>
                <p:cNvPr id="50" name="Freihand 49">
                  <a:extLst>
                    <a:ext uri="{FF2B5EF4-FFF2-40B4-BE49-F238E27FC236}">
                      <a16:creationId xmlns:a16="http://schemas.microsoft.com/office/drawing/2014/main" id="{E36E212E-11F6-48BE-8DFA-B58FDA2D7674}"/>
                    </a:ext>
                  </a:extLst>
                </p:cNvPr>
                <p:cNvPicPr/>
                <p:nvPr/>
              </p:nvPicPr>
              <p:blipFill>
                <a:blip r:embed="rId98"/>
                <a:stretch>
                  <a:fillRect/>
                </a:stretch>
              </p:blipFill>
              <p:spPr>
                <a:xfrm>
                  <a:off x="10629293" y="28147"/>
                  <a:ext cx="129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001715EA-E943-4D1A-B552-FE205CC216E1}"/>
                    </a:ext>
                  </a:extLst>
                </p14:cNvPr>
                <p14:cNvContentPartPr/>
                <p14:nvPr/>
              </p14:nvContentPartPr>
              <p14:xfrm>
                <a:off x="10777253" y="79267"/>
                <a:ext cx="164520" cy="94320"/>
              </p14:xfrm>
            </p:contentPart>
          </mc:Choice>
          <mc:Fallback xmlns="">
            <p:pic>
              <p:nvPicPr>
                <p:cNvPr id="51" name="Freihand 50">
                  <a:extLst>
                    <a:ext uri="{FF2B5EF4-FFF2-40B4-BE49-F238E27FC236}">
                      <a16:creationId xmlns:a16="http://schemas.microsoft.com/office/drawing/2014/main" id="{001715EA-E943-4D1A-B552-FE205CC216E1}"/>
                    </a:ext>
                  </a:extLst>
                </p:cNvPr>
                <p:cNvPicPr/>
                <p:nvPr/>
              </p:nvPicPr>
              <p:blipFill>
                <a:blip r:embed="rId100"/>
                <a:stretch>
                  <a:fillRect/>
                </a:stretch>
              </p:blipFill>
              <p:spPr>
                <a:xfrm>
                  <a:off x="10772933" y="74947"/>
                  <a:ext cx="17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7BA5A51C-3147-4264-AB0A-D66DCEEB09CC}"/>
                    </a:ext>
                  </a:extLst>
                </p14:cNvPr>
                <p14:cNvContentPartPr/>
                <p14:nvPr/>
              </p14:nvContentPartPr>
              <p14:xfrm>
                <a:off x="10955093" y="8707"/>
                <a:ext cx="63720" cy="123840"/>
              </p14:xfrm>
            </p:contentPart>
          </mc:Choice>
          <mc:Fallback xmlns="">
            <p:pic>
              <p:nvPicPr>
                <p:cNvPr id="52" name="Freihand 51">
                  <a:extLst>
                    <a:ext uri="{FF2B5EF4-FFF2-40B4-BE49-F238E27FC236}">
                      <a16:creationId xmlns:a16="http://schemas.microsoft.com/office/drawing/2014/main" id="{7BA5A51C-3147-4264-AB0A-D66DCEEB09CC}"/>
                    </a:ext>
                  </a:extLst>
                </p:cNvPr>
                <p:cNvPicPr/>
                <p:nvPr/>
              </p:nvPicPr>
              <p:blipFill>
                <a:blip r:embed="rId102"/>
                <a:stretch>
                  <a:fillRect/>
                </a:stretch>
              </p:blipFill>
              <p:spPr>
                <a:xfrm>
                  <a:off x="10950773" y="4387"/>
                  <a:ext cx="72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3" name="Freihand 52">
                  <a:extLst>
                    <a:ext uri="{FF2B5EF4-FFF2-40B4-BE49-F238E27FC236}">
                      <a16:creationId xmlns:a16="http://schemas.microsoft.com/office/drawing/2014/main" id="{035AD827-829F-4AAB-A26F-7633DCB4966F}"/>
                    </a:ext>
                  </a:extLst>
                </p14:cNvPr>
                <p14:cNvContentPartPr/>
                <p14:nvPr/>
              </p14:nvContentPartPr>
              <p14:xfrm>
                <a:off x="10986413" y="114907"/>
                <a:ext cx="49680" cy="11160"/>
              </p14:xfrm>
            </p:contentPart>
          </mc:Choice>
          <mc:Fallback xmlns="">
            <p:pic>
              <p:nvPicPr>
                <p:cNvPr id="53" name="Freihand 52">
                  <a:extLst>
                    <a:ext uri="{FF2B5EF4-FFF2-40B4-BE49-F238E27FC236}">
                      <a16:creationId xmlns:a16="http://schemas.microsoft.com/office/drawing/2014/main" id="{035AD827-829F-4AAB-A26F-7633DCB4966F}"/>
                    </a:ext>
                  </a:extLst>
                </p:cNvPr>
                <p:cNvPicPr/>
                <p:nvPr/>
              </p:nvPicPr>
              <p:blipFill>
                <a:blip r:embed="rId104"/>
                <a:stretch>
                  <a:fillRect/>
                </a:stretch>
              </p:blipFill>
              <p:spPr>
                <a:xfrm>
                  <a:off x="10982093" y="110587"/>
                  <a:ext cx="58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 name="Freihand 53">
                  <a:extLst>
                    <a:ext uri="{FF2B5EF4-FFF2-40B4-BE49-F238E27FC236}">
                      <a16:creationId xmlns:a16="http://schemas.microsoft.com/office/drawing/2014/main" id="{13F6A12C-D4F1-4379-978C-2161F5331818}"/>
                    </a:ext>
                  </a:extLst>
                </p14:cNvPr>
                <p14:cNvContentPartPr/>
                <p14:nvPr/>
              </p14:nvContentPartPr>
              <p14:xfrm>
                <a:off x="11040773" y="31747"/>
                <a:ext cx="110160" cy="153000"/>
              </p14:xfrm>
            </p:contentPart>
          </mc:Choice>
          <mc:Fallback xmlns="">
            <p:pic>
              <p:nvPicPr>
                <p:cNvPr id="54" name="Freihand 53">
                  <a:extLst>
                    <a:ext uri="{FF2B5EF4-FFF2-40B4-BE49-F238E27FC236}">
                      <a16:creationId xmlns:a16="http://schemas.microsoft.com/office/drawing/2014/main" id="{13F6A12C-D4F1-4379-978C-2161F5331818}"/>
                    </a:ext>
                  </a:extLst>
                </p:cNvPr>
                <p:cNvPicPr/>
                <p:nvPr/>
              </p:nvPicPr>
              <p:blipFill>
                <a:blip r:embed="rId106"/>
                <a:stretch>
                  <a:fillRect/>
                </a:stretch>
              </p:blipFill>
              <p:spPr>
                <a:xfrm>
                  <a:off x="11036453" y="27427"/>
                  <a:ext cx="118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3366" name="Freihand 143365">
                  <a:extLst>
                    <a:ext uri="{FF2B5EF4-FFF2-40B4-BE49-F238E27FC236}">
                      <a16:creationId xmlns:a16="http://schemas.microsoft.com/office/drawing/2014/main" id="{C384A519-0D7D-45C3-B63D-3AB2009DB833}"/>
                    </a:ext>
                  </a:extLst>
                </p14:cNvPr>
                <p14:cNvContentPartPr/>
                <p14:nvPr/>
              </p14:nvContentPartPr>
              <p14:xfrm>
                <a:off x="4400213" y="149827"/>
                <a:ext cx="3956040" cy="806040"/>
              </p14:xfrm>
            </p:contentPart>
          </mc:Choice>
          <mc:Fallback xmlns="">
            <p:pic>
              <p:nvPicPr>
                <p:cNvPr id="143366" name="Freihand 143365">
                  <a:extLst>
                    <a:ext uri="{FF2B5EF4-FFF2-40B4-BE49-F238E27FC236}">
                      <a16:creationId xmlns:a16="http://schemas.microsoft.com/office/drawing/2014/main" id="{C384A519-0D7D-45C3-B63D-3AB2009DB833}"/>
                    </a:ext>
                  </a:extLst>
                </p:cNvPr>
                <p:cNvPicPr/>
                <p:nvPr/>
              </p:nvPicPr>
              <p:blipFill>
                <a:blip r:embed="rId108"/>
                <a:stretch>
                  <a:fillRect/>
                </a:stretch>
              </p:blipFill>
              <p:spPr>
                <a:xfrm>
                  <a:off x="4395893" y="145507"/>
                  <a:ext cx="3964680" cy="81468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BE2DCB2-5E93-4D62-A79F-1BA8269C2D13}"/>
                  </a:ext>
                </a:extLst>
              </p14:cNvPr>
              <p14:cNvContentPartPr/>
              <p14:nvPr/>
            </p14:nvContentPartPr>
            <p14:xfrm>
              <a:off x="2450813" y="3580627"/>
              <a:ext cx="4538520" cy="131760"/>
            </p14:xfrm>
          </p:contentPart>
        </mc:Choice>
        <mc:Fallback xmlns="">
          <p:pic>
            <p:nvPicPr>
              <p:cNvPr id="2" name="Freihand 1">
                <a:extLst>
                  <a:ext uri="{FF2B5EF4-FFF2-40B4-BE49-F238E27FC236}">
                    <a16:creationId xmlns:a16="http://schemas.microsoft.com/office/drawing/2014/main" id="{5BE2DCB2-5E93-4D62-A79F-1BA8269C2D13}"/>
                  </a:ext>
                </a:extLst>
              </p:cNvPr>
              <p:cNvPicPr/>
              <p:nvPr/>
            </p:nvPicPr>
            <p:blipFill>
              <a:blip r:embed="rId4"/>
              <a:stretch>
                <a:fillRect/>
              </a:stretch>
            </p:blipFill>
            <p:spPr>
              <a:xfrm>
                <a:off x="2446493" y="3576307"/>
                <a:ext cx="4547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954804-5DDA-472C-9001-9DA3C16398F6}"/>
                  </a:ext>
                </a:extLst>
              </p14:cNvPr>
              <p14:cNvContentPartPr/>
              <p14:nvPr/>
            </p14:nvContentPartPr>
            <p14:xfrm>
              <a:off x="2953373" y="5045467"/>
              <a:ext cx="1506240" cy="35280"/>
            </p14:xfrm>
          </p:contentPart>
        </mc:Choice>
        <mc:Fallback xmlns="">
          <p:pic>
            <p:nvPicPr>
              <p:cNvPr id="3" name="Freihand 2">
                <a:extLst>
                  <a:ext uri="{FF2B5EF4-FFF2-40B4-BE49-F238E27FC236}">
                    <a16:creationId xmlns:a16="http://schemas.microsoft.com/office/drawing/2014/main" id="{29954804-5DDA-472C-9001-9DA3C16398F6}"/>
                  </a:ext>
                </a:extLst>
              </p:cNvPr>
              <p:cNvPicPr/>
              <p:nvPr/>
            </p:nvPicPr>
            <p:blipFill>
              <a:blip r:embed="rId6"/>
              <a:stretch>
                <a:fillRect/>
              </a:stretch>
            </p:blipFill>
            <p:spPr>
              <a:xfrm>
                <a:off x="2949053" y="5041147"/>
                <a:ext cx="1514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9AEC9CE-8661-4C6B-BBB9-070B14A2C354}"/>
                  </a:ext>
                </a:extLst>
              </p14:cNvPr>
              <p14:cNvContentPartPr/>
              <p14:nvPr/>
            </p14:nvContentPartPr>
            <p14:xfrm>
              <a:off x="3030053" y="5387107"/>
              <a:ext cx="1426320" cy="64440"/>
            </p14:xfrm>
          </p:contentPart>
        </mc:Choice>
        <mc:Fallback xmlns="">
          <p:pic>
            <p:nvPicPr>
              <p:cNvPr id="4" name="Freihand 3">
                <a:extLst>
                  <a:ext uri="{FF2B5EF4-FFF2-40B4-BE49-F238E27FC236}">
                    <a16:creationId xmlns:a16="http://schemas.microsoft.com/office/drawing/2014/main" id="{09AEC9CE-8661-4C6B-BBB9-070B14A2C354}"/>
                  </a:ext>
                </a:extLst>
              </p:cNvPr>
              <p:cNvPicPr/>
              <p:nvPr/>
            </p:nvPicPr>
            <p:blipFill>
              <a:blip r:embed="rId8"/>
              <a:stretch>
                <a:fillRect/>
              </a:stretch>
            </p:blipFill>
            <p:spPr>
              <a:xfrm>
                <a:off x="3025733" y="5382787"/>
                <a:ext cx="1434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ADE9630-0CD8-4737-8FE5-15A934069E1D}"/>
                  </a:ext>
                </a:extLst>
              </p14:cNvPr>
              <p14:cNvContentPartPr/>
              <p14:nvPr/>
            </p14:nvContentPartPr>
            <p14:xfrm>
              <a:off x="3011333" y="5768707"/>
              <a:ext cx="3507120" cy="103680"/>
            </p14:xfrm>
          </p:contentPart>
        </mc:Choice>
        <mc:Fallback xmlns="">
          <p:pic>
            <p:nvPicPr>
              <p:cNvPr id="6" name="Freihand 5">
                <a:extLst>
                  <a:ext uri="{FF2B5EF4-FFF2-40B4-BE49-F238E27FC236}">
                    <a16:creationId xmlns:a16="http://schemas.microsoft.com/office/drawing/2014/main" id="{9ADE9630-0CD8-4737-8FE5-15A934069E1D}"/>
                  </a:ext>
                </a:extLst>
              </p:cNvPr>
              <p:cNvPicPr/>
              <p:nvPr/>
            </p:nvPicPr>
            <p:blipFill>
              <a:blip r:embed="rId10"/>
              <a:stretch>
                <a:fillRect/>
              </a:stretch>
            </p:blipFill>
            <p:spPr>
              <a:xfrm>
                <a:off x="3007013" y="5764387"/>
                <a:ext cx="3515760" cy="11232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2AECBD5-38C3-49C4-86FD-ACF032395394}"/>
                  </a:ext>
                </a:extLst>
              </p14:cNvPr>
              <p14:cNvContentPartPr/>
              <p14:nvPr/>
            </p14:nvContentPartPr>
            <p14:xfrm>
              <a:off x="1875173" y="1474987"/>
              <a:ext cx="3072960" cy="116280"/>
            </p14:xfrm>
          </p:contentPart>
        </mc:Choice>
        <mc:Fallback xmlns="">
          <p:pic>
            <p:nvPicPr>
              <p:cNvPr id="2" name="Freihand 1">
                <a:extLst>
                  <a:ext uri="{FF2B5EF4-FFF2-40B4-BE49-F238E27FC236}">
                    <a16:creationId xmlns:a16="http://schemas.microsoft.com/office/drawing/2014/main" id="{82AECBD5-38C3-49C4-86FD-ACF032395394}"/>
                  </a:ext>
                </a:extLst>
              </p:cNvPr>
              <p:cNvPicPr/>
              <p:nvPr/>
            </p:nvPicPr>
            <p:blipFill>
              <a:blip r:embed="rId4"/>
              <a:stretch>
                <a:fillRect/>
              </a:stretch>
            </p:blipFill>
            <p:spPr>
              <a:xfrm>
                <a:off x="1870853" y="1470667"/>
                <a:ext cx="308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1A1AE93-E066-4EBA-B52B-17847CDB2558}"/>
                  </a:ext>
                </a:extLst>
              </p14:cNvPr>
              <p14:cNvContentPartPr/>
              <p14:nvPr/>
            </p14:nvContentPartPr>
            <p14:xfrm>
              <a:off x="1882733" y="2727067"/>
              <a:ext cx="2317320" cy="66240"/>
            </p14:xfrm>
          </p:contentPart>
        </mc:Choice>
        <mc:Fallback xmlns="">
          <p:pic>
            <p:nvPicPr>
              <p:cNvPr id="3" name="Freihand 2">
                <a:extLst>
                  <a:ext uri="{FF2B5EF4-FFF2-40B4-BE49-F238E27FC236}">
                    <a16:creationId xmlns:a16="http://schemas.microsoft.com/office/drawing/2014/main" id="{61A1AE93-E066-4EBA-B52B-17847CDB2558}"/>
                  </a:ext>
                </a:extLst>
              </p:cNvPr>
              <p:cNvPicPr/>
              <p:nvPr/>
            </p:nvPicPr>
            <p:blipFill>
              <a:blip r:embed="rId6"/>
              <a:stretch>
                <a:fillRect/>
              </a:stretch>
            </p:blipFill>
            <p:spPr>
              <a:xfrm>
                <a:off x="1878413" y="2722747"/>
                <a:ext cx="232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E131CB7-978F-40AE-8BDC-AFD9CFA26788}"/>
                  </a:ext>
                </a:extLst>
              </p14:cNvPr>
              <p14:cNvContentPartPr/>
              <p14:nvPr/>
            </p14:nvContentPartPr>
            <p14:xfrm>
              <a:off x="1572773" y="3110467"/>
              <a:ext cx="2315520" cy="118800"/>
            </p14:xfrm>
          </p:contentPart>
        </mc:Choice>
        <mc:Fallback xmlns="">
          <p:pic>
            <p:nvPicPr>
              <p:cNvPr id="9" name="Freihand 8">
                <a:extLst>
                  <a:ext uri="{FF2B5EF4-FFF2-40B4-BE49-F238E27FC236}">
                    <a16:creationId xmlns:a16="http://schemas.microsoft.com/office/drawing/2014/main" id="{DE131CB7-978F-40AE-8BDC-AFD9CFA26788}"/>
                  </a:ext>
                </a:extLst>
              </p:cNvPr>
              <p:cNvPicPr/>
              <p:nvPr/>
            </p:nvPicPr>
            <p:blipFill>
              <a:blip r:embed="rId8"/>
              <a:stretch>
                <a:fillRect/>
              </a:stretch>
            </p:blipFill>
            <p:spPr>
              <a:xfrm>
                <a:off x="1568453" y="3106147"/>
                <a:ext cx="2324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91CA29E-AFD4-49BA-AC14-6A438F0B4B1E}"/>
                  </a:ext>
                </a:extLst>
              </p14:cNvPr>
              <p14:cNvContentPartPr/>
              <p14:nvPr/>
            </p14:nvContentPartPr>
            <p14:xfrm>
              <a:off x="2133293" y="4938907"/>
              <a:ext cx="1839960" cy="74520"/>
            </p14:xfrm>
          </p:contentPart>
        </mc:Choice>
        <mc:Fallback xmlns="">
          <p:pic>
            <p:nvPicPr>
              <p:cNvPr id="10" name="Freihand 9">
                <a:extLst>
                  <a:ext uri="{FF2B5EF4-FFF2-40B4-BE49-F238E27FC236}">
                    <a16:creationId xmlns:a16="http://schemas.microsoft.com/office/drawing/2014/main" id="{291CA29E-AFD4-49BA-AC14-6A438F0B4B1E}"/>
                  </a:ext>
                </a:extLst>
              </p:cNvPr>
              <p:cNvPicPr/>
              <p:nvPr/>
            </p:nvPicPr>
            <p:blipFill>
              <a:blip r:embed="rId10"/>
              <a:stretch>
                <a:fillRect/>
              </a:stretch>
            </p:blipFill>
            <p:spPr>
              <a:xfrm>
                <a:off x="2128973" y="4934587"/>
                <a:ext cx="1848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CA3E2355-0876-4770-87F5-E26ABFD59DDB}"/>
                  </a:ext>
                </a:extLst>
              </p14:cNvPr>
              <p14:cNvContentPartPr/>
              <p14:nvPr/>
            </p14:nvContentPartPr>
            <p14:xfrm>
              <a:off x="1019093" y="4927747"/>
              <a:ext cx="1581480" cy="92160"/>
            </p14:xfrm>
          </p:contentPart>
        </mc:Choice>
        <mc:Fallback xmlns="">
          <p:pic>
            <p:nvPicPr>
              <p:cNvPr id="11" name="Freihand 10">
                <a:extLst>
                  <a:ext uri="{FF2B5EF4-FFF2-40B4-BE49-F238E27FC236}">
                    <a16:creationId xmlns:a16="http://schemas.microsoft.com/office/drawing/2014/main" id="{CA3E2355-0876-4770-87F5-E26ABFD59DDB}"/>
                  </a:ext>
                </a:extLst>
              </p:cNvPr>
              <p:cNvPicPr/>
              <p:nvPr/>
            </p:nvPicPr>
            <p:blipFill>
              <a:blip r:embed="rId12"/>
              <a:stretch>
                <a:fillRect/>
              </a:stretch>
            </p:blipFill>
            <p:spPr>
              <a:xfrm>
                <a:off x="1014773" y="4923427"/>
                <a:ext cx="1590120" cy="10080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F40B39-532A-4252-A434-15CE67217C67}"/>
                  </a:ext>
                </a:extLst>
              </p14:cNvPr>
              <p14:cNvContentPartPr/>
              <p14:nvPr/>
            </p14:nvContentPartPr>
            <p14:xfrm>
              <a:off x="6328013" y="1962787"/>
              <a:ext cx="1051920" cy="44640"/>
            </p14:xfrm>
          </p:contentPart>
        </mc:Choice>
        <mc:Fallback xmlns="">
          <p:pic>
            <p:nvPicPr>
              <p:cNvPr id="2" name="Freihand 1">
                <a:extLst>
                  <a:ext uri="{FF2B5EF4-FFF2-40B4-BE49-F238E27FC236}">
                    <a16:creationId xmlns:a16="http://schemas.microsoft.com/office/drawing/2014/main" id="{25F40B39-532A-4252-A434-15CE67217C67}"/>
                  </a:ext>
                </a:extLst>
              </p:cNvPr>
              <p:cNvPicPr/>
              <p:nvPr/>
            </p:nvPicPr>
            <p:blipFill>
              <a:blip r:embed="rId4"/>
              <a:stretch>
                <a:fillRect/>
              </a:stretch>
            </p:blipFill>
            <p:spPr>
              <a:xfrm>
                <a:off x="6323693" y="1958467"/>
                <a:ext cx="1060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69554F5-2397-4327-B8FD-F70CD53BF40C}"/>
                  </a:ext>
                </a:extLst>
              </p14:cNvPr>
              <p14:cNvContentPartPr/>
              <p14:nvPr/>
            </p14:nvContentPartPr>
            <p14:xfrm>
              <a:off x="3609293" y="4895707"/>
              <a:ext cx="4129560" cy="87120"/>
            </p14:xfrm>
          </p:contentPart>
        </mc:Choice>
        <mc:Fallback xmlns="">
          <p:pic>
            <p:nvPicPr>
              <p:cNvPr id="3" name="Freihand 2">
                <a:extLst>
                  <a:ext uri="{FF2B5EF4-FFF2-40B4-BE49-F238E27FC236}">
                    <a16:creationId xmlns:a16="http://schemas.microsoft.com/office/drawing/2014/main" id="{569554F5-2397-4327-B8FD-F70CD53BF40C}"/>
                  </a:ext>
                </a:extLst>
              </p:cNvPr>
              <p:cNvPicPr/>
              <p:nvPr/>
            </p:nvPicPr>
            <p:blipFill>
              <a:blip r:embed="rId6"/>
              <a:stretch>
                <a:fillRect/>
              </a:stretch>
            </p:blipFill>
            <p:spPr>
              <a:xfrm>
                <a:off x="3604973" y="4891387"/>
                <a:ext cx="413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7FF182ED-D0DD-4199-861D-C71C95194903}"/>
                  </a:ext>
                </a:extLst>
              </p14:cNvPr>
              <p14:cNvContentPartPr/>
              <p14:nvPr/>
            </p14:nvContentPartPr>
            <p14:xfrm>
              <a:off x="1465133" y="5261827"/>
              <a:ext cx="3790440" cy="116640"/>
            </p14:xfrm>
          </p:contentPart>
        </mc:Choice>
        <mc:Fallback xmlns="">
          <p:pic>
            <p:nvPicPr>
              <p:cNvPr id="8" name="Freihand 7">
                <a:extLst>
                  <a:ext uri="{FF2B5EF4-FFF2-40B4-BE49-F238E27FC236}">
                    <a16:creationId xmlns:a16="http://schemas.microsoft.com/office/drawing/2014/main" id="{7FF182ED-D0DD-4199-861D-C71C95194903}"/>
                  </a:ext>
                </a:extLst>
              </p:cNvPr>
              <p:cNvPicPr/>
              <p:nvPr/>
            </p:nvPicPr>
            <p:blipFill>
              <a:blip r:embed="rId8"/>
              <a:stretch>
                <a:fillRect/>
              </a:stretch>
            </p:blipFill>
            <p:spPr>
              <a:xfrm>
                <a:off x="1460813" y="5257507"/>
                <a:ext cx="3799080" cy="125280"/>
              </a:xfrm>
              <a:prstGeom prst="rect">
                <a:avLst/>
              </a:prstGeom>
            </p:spPr>
          </p:pic>
        </mc:Fallback>
      </mc:AlternateContent>
      <p:grpSp>
        <p:nvGrpSpPr>
          <p:cNvPr id="19" name="Gruppieren 18">
            <a:extLst>
              <a:ext uri="{FF2B5EF4-FFF2-40B4-BE49-F238E27FC236}">
                <a16:creationId xmlns:a16="http://schemas.microsoft.com/office/drawing/2014/main" id="{A01665E1-09EC-4F92-803F-458EF3169E60}"/>
              </a:ext>
            </a:extLst>
          </p:cNvPr>
          <p:cNvGrpSpPr/>
          <p:nvPr/>
        </p:nvGrpSpPr>
        <p:grpSpPr>
          <a:xfrm>
            <a:off x="1541453" y="5609587"/>
            <a:ext cx="1328040" cy="295560"/>
            <a:chOff x="1541453" y="5609587"/>
            <a:chExt cx="1328040" cy="2955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3928CE9-5F3C-45D8-897F-C15E79317FDC}"/>
                    </a:ext>
                  </a:extLst>
                </p14:cNvPr>
                <p14:cNvContentPartPr/>
                <p14:nvPr/>
              </p14:nvContentPartPr>
              <p14:xfrm>
                <a:off x="1541453" y="5648107"/>
                <a:ext cx="36000" cy="219240"/>
              </p14:xfrm>
            </p:contentPart>
          </mc:Choice>
          <mc:Fallback xmlns="">
            <p:pic>
              <p:nvPicPr>
                <p:cNvPr id="9" name="Freihand 8">
                  <a:extLst>
                    <a:ext uri="{FF2B5EF4-FFF2-40B4-BE49-F238E27FC236}">
                      <a16:creationId xmlns:a16="http://schemas.microsoft.com/office/drawing/2014/main" id="{43928CE9-5F3C-45D8-897F-C15E79317FDC}"/>
                    </a:ext>
                  </a:extLst>
                </p:cNvPr>
                <p:cNvPicPr/>
                <p:nvPr/>
              </p:nvPicPr>
              <p:blipFill>
                <a:blip r:embed="rId10"/>
                <a:stretch>
                  <a:fillRect/>
                </a:stretch>
              </p:blipFill>
              <p:spPr>
                <a:xfrm>
                  <a:off x="1537133" y="5643787"/>
                  <a:ext cx="446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E6080D1C-1995-49D2-83F8-080B5918CE24}"/>
                    </a:ext>
                  </a:extLst>
                </p14:cNvPr>
                <p14:cNvContentPartPr/>
                <p14:nvPr/>
              </p14:nvContentPartPr>
              <p14:xfrm>
                <a:off x="1593653" y="5770147"/>
                <a:ext cx="164520" cy="91080"/>
              </p14:xfrm>
            </p:contentPart>
          </mc:Choice>
          <mc:Fallback xmlns="">
            <p:pic>
              <p:nvPicPr>
                <p:cNvPr id="10" name="Freihand 9">
                  <a:extLst>
                    <a:ext uri="{FF2B5EF4-FFF2-40B4-BE49-F238E27FC236}">
                      <a16:creationId xmlns:a16="http://schemas.microsoft.com/office/drawing/2014/main" id="{E6080D1C-1995-49D2-83F8-080B5918CE24}"/>
                    </a:ext>
                  </a:extLst>
                </p:cNvPr>
                <p:cNvPicPr/>
                <p:nvPr/>
              </p:nvPicPr>
              <p:blipFill>
                <a:blip r:embed="rId12"/>
                <a:stretch>
                  <a:fillRect/>
                </a:stretch>
              </p:blipFill>
              <p:spPr>
                <a:xfrm>
                  <a:off x="1589333" y="5765827"/>
                  <a:ext cx="173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755C3BB-2597-4DA3-9A51-C9E07DC50E4F}"/>
                    </a:ext>
                  </a:extLst>
                </p14:cNvPr>
                <p14:cNvContentPartPr/>
                <p14:nvPr/>
              </p14:nvContentPartPr>
              <p14:xfrm>
                <a:off x="1764653" y="5609587"/>
                <a:ext cx="112680" cy="295560"/>
              </p14:xfrm>
            </p:contentPart>
          </mc:Choice>
          <mc:Fallback xmlns="">
            <p:pic>
              <p:nvPicPr>
                <p:cNvPr id="11" name="Freihand 10">
                  <a:extLst>
                    <a:ext uri="{FF2B5EF4-FFF2-40B4-BE49-F238E27FC236}">
                      <a16:creationId xmlns:a16="http://schemas.microsoft.com/office/drawing/2014/main" id="{1755C3BB-2597-4DA3-9A51-C9E07DC50E4F}"/>
                    </a:ext>
                  </a:extLst>
                </p:cNvPr>
                <p:cNvPicPr/>
                <p:nvPr/>
              </p:nvPicPr>
              <p:blipFill>
                <a:blip r:embed="rId14"/>
                <a:stretch>
                  <a:fillRect/>
                </a:stretch>
              </p:blipFill>
              <p:spPr>
                <a:xfrm>
                  <a:off x="1760333" y="5605267"/>
                  <a:ext cx="121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3C63846-ADDE-45F4-AB23-AC023CCD7F43}"/>
                    </a:ext>
                  </a:extLst>
                </p14:cNvPr>
                <p14:cNvContentPartPr/>
                <p14:nvPr/>
              </p14:nvContentPartPr>
              <p14:xfrm>
                <a:off x="1903613" y="5627587"/>
                <a:ext cx="38160" cy="186840"/>
              </p14:xfrm>
            </p:contentPart>
          </mc:Choice>
          <mc:Fallback xmlns="">
            <p:pic>
              <p:nvPicPr>
                <p:cNvPr id="12" name="Freihand 11">
                  <a:extLst>
                    <a:ext uri="{FF2B5EF4-FFF2-40B4-BE49-F238E27FC236}">
                      <a16:creationId xmlns:a16="http://schemas.microsoft.com/office/drawing/2014/main" id="{23C63846-ADDE-45F4-AB23-AC023CCD7F43}"/>
                    </a:ext>
                  </a:extLst>
                </p:cNvPr>
                <p:cNvPicPr/>
                <p:nvPr/>
              </p:nvPicPr>
              <p:blipFill>
                <a:blip r:embed="rId16"/>
                <a:stretch>
                  <a:fillRect/>
                </a:stretch>
              </p:blipFill>
              <p:spPr>
                <a:xfrm>
                  <a:off x="1899293" y="5623267"/>
                  <a:ext cx="46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EEBE4E0-746F-4919-8EE9-C4E6B56C160A}"/>
                    </a:ext>
                  </a:extLst>
                </p14:cNvPr>
                <p14:cNvContentPartPr/>
                <p14:nvPr/>
              </p14:nvContentPartPr>
              <p14:xfrm>
                <a:off x="1969493" y="5757187"/>
                <a:ext cx="124560" cy="60480"/>
              </p14:xfrm>
            </p:contentPart>
          </mc:Choice>
          <mc:Fallback xmlns="">
            <p:pic>
              <p:nvPicPr>
                <p:cNvPr id="13" name="Freihand 12">
                  <a:extLst>
                    <a:ext uri="{FF2B5EF4-FFF2-40B4-BE49-F238E27FC236}">
                      <a16:creationId xmlns:a16="http://schemas.microsoft.com/office/drawing/2014/main" id="{AEEBE4E0-746F-4919-8EE9-C4E6B56C160A}"/>
                    </a:ext>
                  </a:extLst>
                </p:cNvPr>
                <p:cNvPicPr/>
                <p:nvPr/>
              </p:nvPicPr>
              <p:blipFill>
                <a:blip r:embed="rId18"/>
                <a:stretch>
                  <a:fillRect/>
                </a:stretch>
              </p:blipFill>
              <p:spPr>
                <a:xfrm>
                  <a:off x="1965173" y="5752867"/>
                  <a:ext cx="133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6921A74-78EA-4FBC-A224-CF0FE60D0C67}"/>
                    </a:ext>
                  </a:extLst>
                </p14:cNvPr>
                <p14:cNvContentPartPr/>
                <p14:nvPr/>
              </p14:nvContentPartPr>
              <p14:xfrm>
                <a:off x="2114933" y="5644507"/>
                <a:ext cx="138960" cy="175320"/>
              </p14:xfrm>
            </p:contentPart>
          </mc:Choice>
          <mc:Fallback xmlns="">
            <p:pic>
              <p:nvPicPr>
                <p:cNvPr id="14" name="Freihand 13">
                  <a:extLst>
                    <a:ext uri="{FF2B5EF4-FFF2-40B4-BE49-F238E27FC236}">
                      <a16:creationId xmlns:a16="http://schemas.microsoft.com/office/drawing/2014/main" id="{66921A74-78EA-4FBC-A224-CF0FE60D0C67}"/>
                    </a:ext>
                  </a:extLst>
                </p:cNvPr>
                <p:cNvPicPr/>
                <p:nvPr/>
              </p:nvPicPr>
              <p:blipFill>
                <a:blip r:embed="rId20"/>
                <a:stretch>
                  <a:fillRect/>
                </a:stretch>
              </p:blipFill>
              <p:spPr>
                <a:xfrm>
                  <a:off x="2110613" y="5640187"/>
                  <a:ext cx="147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CEC25DF-D85B-4572-B3EB-809135F3A90A}"/>
                    </a:ext>
                  </a:extLst>
                </p14:cNvPr>
                <p14:cNvContentPartPr/>
                <p14:nvPr/>
              </p14:nvContentPartPr>
              <p14:xfrm>
                <a:off x="2240573" y="5653147"/>
                <a:ext cx="14400" cy="25200"/>
              </p14:xfrm>
            </p:contentPart>
          </mc:Choice>
          <mc:Fallback xmlns="">
            <p:pic>
              <p:nvPicPr>
                <p:cNvPr id="15" name="Freihand 14">
                  <a:extLst>
                    <a:ext uri="{FF2B5EF4-FFF2-40B4-BE49-F238E27FC236}">
                      <a16:creationId xmlns:a16="http://schemas.microsoft.com/office/drawing/2014/main" id="{2CEC25DF-D85B-4572-B3EB-809135F3A90A}"/>
                    </a:ext>
                  </a:extLst>
                </p:cNvPr>
                <p:cNvPicPr/>
                <p:nvPr/>
              </p:nvPicPr>
              <p:blipFill>
                <a:blip r:embed="rId22"/>
                <a:stretch>
                  <a:fillRect/>
                </a:stretch>
              </p:blipFill>
              <p:spPr>
                <a:xfrm>
                  <a:off x="2236253" y="5648827"/>
                  <a:ext cx="2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FFC4E0B-532B-460D-AC08-39E0AC8CBC12}"/>
                    </a:ext>
                  </a:extLst>
                </p14:cNvPr>
                <p14:cNvContentPartPr/>
                <p14:nvPr/>
              </p14:nvContentPartPr>
              <p14:xfrm>
                <a:off x="2272613" y="5760067"/>
                <a:ext cx="233640" cy="50760"/>
              </p14:xfrm>
            </p:contentPart>
          </mc:Choice>
          <mc:Fallback xmlns="">
            <p:pic>
              <p:nvPicPr>
                <p:cNvPr id="16" name="Freihand 15">
                  <a:extLst>
                    <a:ext uri="{FF2B5EF4-FFF2-40B4-BE49-F238E27FC236}">
                      <a16:creationId xmlns:a16="http://schemas.microsoft.com/office/drawing/2014/main" id="{CFFC4E0B-532B-460D-AC08-39E0AC8CBC12}"/>
                    </a:ext>
                  </a:extLst>
                </p:cNvPr>
                <p:cNvPicPr/>
                <p:nvPr/>
              </p:nvPicPr>
              <p:blipFill>
                <a:blip r:embed="rId24"/>
                <a:stretch>
                  <a:fillRect/>
                </a:stretch>
              </p:blipFill>
              <p:spPr>
                <a:xfrm>
                  <a:off x="2268293" y="5755747"/>
                  <a:ext cx="242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6BCEDE2-5394-4037-B67D-D95649580F91}"/>
                    </a:ext>
                  </a:extLst>
                </p14:cNvPr>
                <p14:cNvContentPartPr/>
                <p14:nvPr/>
              </p14:nvContentPartPr>
              <p14:xfrm>
                <a:off x="2681573" y="5773747"/>
                <a:ext cx="143640" cy="12600"/>
              </p14:xfrm>
            </p:contentPart>
          </mc:Choice>
          <mc:Fallback xmlns="">
            <p:pic>
              <p:nvPicPr>
                <p:cNvPr id="17" name="Freihand 16">
                  <a:extLst>
                    <a:ext uri="{FF2B5EF4-FFF2-40B4-BE49-F238E27FC236}">
                      <a16:creationId xmlns:a16="http://schemas.microsoft.com/office/drawing/2014/main" id="{36BCEDE2-5394-4037-B67D-D95649580F91}"/>
                    </a:ext>
                  </a:extLst>
                </p:cNvPr>
                <p:cNvPicPr/>
                <p:nvPr/>
              </p:nvPicPr>
              <p:blipFill>
                <a:blip r:embed="rId26"/>
                <a:stretch>
                  <a:fillRect/>
                </a:stretch>
              </p:blipFill>
              <p:spPr>
                <a:xfrm>
                  <a:off x="2677253" y="5769427"/>
                  <a:ext cx="15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0AAC34D-22CA-4542-83F3-61212AD19D59}"/>
                    </a:ext>
                  </a:extLst>
                </p14:cNvPr>
                <p14:cNvContentPartPr/>
                <p14:nvPr/>
              </p14:nvContentPartPr>
              <p14:xfrm>
                <a:off x="2685173" y="5810467"/>
                <a:ext cx="184320" cy="26280"/>
              </p14:xfrm>
            </p:contentPart>
          </mc:Choice>
          <mc:Fallback xmlns="">
            <p:pic>
              <p:nvPicPr>
                <p:cNvPr id="18" name="Freihand 17">
                  <a:extLst>
                    <a:ext uri="{FF2B5EF4-FFF2-40B4-BE49-F238E27FC236}">
                      <a16:creationId xmlns:a16="http://schemas.microsoft.com/office/drawing/2014/main" id="{50AAC34D-22CA-4542-83F3-61212AD19D59}"/>
                    </a:ext>
                  </a:extLst>
                </p:cNvPr>
                <p:cNvPicPr/>
                <p:nvPr/>
              </p:nvPicPr>
              <p:blipFill>
                <a:blip r:embed="rId28"/>
                <a:stretch>
                  <a:fillRect/>
                </a:stretch>
              </p:blipFill>
              <p:spPr>
                <a:xfrm>
                  <a:off x="2680853" y="5806147"/>
                  <a:ext cx="192960" cy="34920"/>
                </a:xfrm>
                <a:prstGeom prst="rect">
                  <a:avLst/>
                </a:prstGeom>
              </p:spPr>
            </p:pic>
          </mc:Fallback>
        </mc:AlternateContent>
      </p:grpSp>
      <p:grpSp>
        <p:nvGrpSpPr>
          <p:cNvPr id="57" name="Gruppieren 56">
            <a:extLst>
              <a:ext uri="{FF2B5EF4-FFF2-40B4-BE49-F238E27FC236}">
                <a16:creationId xmlns:a16="http://schemas.microsoft.com/office/drawing/2014/main" id="{040656F2-03BC-4370-AF39-B0B831973A5C}"/>
              </a:ext>
            </a:extLst>
          </p:cNvPr>
          <p:cNvGrpSpPr/>
          <p:nvPr/>
        </p:nvGrpSpPr>
        <p:grpSpPr>
          <a:xfrm>
            <a:off x="3167213" y="5355067"/>
            <a:ext cx="3342600" cy="684720"/>
            <a:chOff x="3167213" y="5355067"/>
            <a:chExt cx="3342600" cy="68472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20BC5AD-4C8F-4C87-A715-5CB10F3034B5}"/>
                    </a:ext>
                  </a:extLst>
                </p14:cNvPr>
                <p14:cNvContentPartPr/>
                <p14:nvPr/>
              </p14:nvContentPartPr>
              <p14:xfrm>
                <a:off x="3262253" y="5545867"/>
                <a:ext cx="24480" cy="60840"/>
              </p14:xfrm>
            </p:contentPart>
          </mc:Choice>
          <mc:Fallback xmlns="">
            <p:pic>
              <p:nvPicPr>
                <p:cNvPr id="20" name="Freihand 19">
                  <a:extLst>
                    <a:ext uri="{FF2B5EF4-FFF2-40B4-BE49-F238E27FC236}">
                      <a16:creationId xmlns:a16="http://schemas.microsoft.com/office/drawing/2014/main" id="{320BC5AD-4C8F-4C87-A715-5CB10F3034B5}"/>
                    </a:ext>
                  </a:extLst>
                </p:cNvPr>
                <p:cNvPicPr/>
                <p:nvPr/>
              </p:nvPicPr>
              <p:blipFill>
                <a:blip r:embed="rId30"/>
                <a:stretch>
                  <a:fillRect/>
                </a:stretch>
              </p:blipFill>
              <p:spPr>
                <a:xfrm>
                  <a:off x="3257933" y="5541547"/>
                  <a:ext cx="33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77CAA1D-D17D-45AC-B8A6-40FBA30B1DF1}"/>
                    </a:ext>
                  </a:extLst>
                </p14:cNvPr>
                <p14:cNvContentPartPr/>
                <p14:nvPr/>
              </p14:nvContentPartPr>
              <p14:xfrm>
                <a:off x="3194933" y="5589067"/>
                <a:ext cx="146160" cy="18360"/>
              </p14:xfrm>
            </p:contentPart>
          </mc:Choice>
          <mc:Fallback xmlns="">
            <p:pic>
              <p:nvPicPr>
                <p:cNvPr id="21" name="Freihand 20">
                  <a:extLst>
                    <a:ext uri="{FF2B5EF4-FFF2-40B4-BE49-F238E27FC236}">
                      <a16:creationId xmlns:a16="http://schemas.microsoft.com/office/drawing/2014/main" id="{577CAA1D-D17D-45AC-B8A6-40FBA30B1DF1}"/>
                    </a:ext>
                  </a:extLst>
                </p:cNvPr>
                <p:cNvPicPr/>
                <p:nvPr/>
              </p:nvPicPr>
              <p:blipFill>
                <a:blip r:embed="rId32"/>
                <a:stretch>
                  <a:fillRect/>
                </a:stretch>
              </p:blipFill>
              <p:spPr>
                <a:xfrm>
                  <a:off x="3190613" y="5584747"/>
                  <a:ext cx="154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5964574-4ABA-4279-A4BD-51D68E387B36}"/>
                    </a:ext>
                  </a:extLst>
                </p14:cNvPr>
                <p14:cNvContentPartPr/>
                <p14:nvPr/>
              </p14:nvContentPartPr>
              <p14:xfrm>
                <a:off x="3167213" y="5493307"/>
                <a:ext cx="168840" cy="17640"/>
              </p14:xfrm>
            </p:contentPart>
          </mc:Choice>
          <mc:Fallback xmlns="">
            <p:pic>
              <p:nvPicPr>
                <p:cNvPr id="22" name="Freihand 21">
                  <a:extLst>
                    <a:ext uri="{FF2B5EF4-FFF2-40B4-BE49-F238E27FC236}">
                      <a16:creationId xmlns:a16="http://schemas.microsoft.com/office/drawing/2014/main" id="{E5964574-4ABA-4279-A4BD-51D68E387B36}"/>
                    </a:ext>
                  </a:extLst>
                </p:cNvPr>
                <p:cNvPicPr/>
                <p:nvPr/>
              </p:nvPicPr>
              <p:blipFill>
                <a:blip r:embed="rId34"/>
                <a:stretch>
                  <a:fillRect/>
                </a:stretch>
              </p:blipFill>
              <p:spPr>
                <a:xfrm>
                  <a:off x="3162893" y="5488987"/>
                  <a:ext cx="177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395C48C-B1A8-4DD2-9311-2F8AC823CE93}"/>
                    </a:ext>
                  </a:extLst>
                </p14:cNvPr>
                <p14:cNvContentPartPr/>
                <p14:nvPr/>
              </p14:nvContentPartPr>
              <p14:xfrm>
                <a:off x="3383213" y="5548027"/>
                <a:ext cx="95400" cy="65520"/>
              </p14:xfrm>
            </p:contentPart>
          </mc:Choice>
          <mc:Fallback xmlns="">
            <p:pic>
              <p:nvPicPr>
                <p:cNvPr id="23" name="Freihand 22">
                  <a:extLst>
                    <a:ext uri="{FF2B5EF4-FFF2-40B4-BE49-F238E27FC236}">
                      <a16:creationId xmlns:a16="http://schemas.microsoft.com/office/drawing/2014/main" id="{1395C48C-B1A8-4DD2-9311-2F8AC823CE93}"/>
                    </a:ext>
                  </a:extLst>
                </p:cNvPr>
                <p:cNvPicPr/>
                <p:nvPr/>
              </p:nvPicPr>
              <p:blipFill>
                <a:blip r:embed="rId36"/>
                <a:stretch>
                  <a:fillRect/>
                </a:stretch>
              </p:blipFill>
              <p:spPr>
                <a:xfrm>
                  <a:off x="3378893" y="5543707"/>
                  <a:ext cx="104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4F15DC2A-487D-46FC-9C07-11AFE80847F6}"/>
                    </a:ext>
                  </a:extLst>
                </p14:cNvPr>
                <p14:cNvContentPartPr/>
                <p14:nvPr/>
              </p14:nvContentPartPr>
              <p14:xfrm>
                <a:off x="3493013" y="5467747"/>
                <a:ext cx="124920" cy="130680"/>
              </p14:xfrm>
            </p:contentPart>
          </mc:Choice>
          <mc:Fallback xmlns="">
            <p:pic>
              <p:nvPicPr>
                <p:cNvPr id="24" name="Freihand 23">
                  <a:extLst>
                    <a:ext uri="{FF2B5EF4-FFF2-40B4-BE49-F238E27FC236}">
                      <a16:creationId xmlns:a16="http://schemas.microsoft.com/office/drawing/2014/main" id="{4F15DC2A-487D-46FC-9C07-11AFE80847F6}"/>
                    </a:ext>
                  </a:extLst>
                </p:cNvPr>
                <p:cNvPicPr/>
                <p:nvPr/>
              </p:nvPicPr>
              <p:blipFill>
                <a:blip r:embed="rId38"/>
                <a:stretch>
                  <a:fillRect/>
                </a:stretch>
              </p:blipFill>
              <p:spPr>
                <a:xfrm>
                  <a:off x="3488693" y="5463427"/>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A1982E5E-99BD-4FD3-8CCD-91C1BCA3F5EC}"/>
                    </a:ext>
                  </a:extLst>
                </p14:cNvPr>
                <p14:cNvContentPartPr/>
                <p14:nvPr/>
              </p14:nvContentPartPr>
              <p14:xfrm>
                <a:off x="3621173" y="5529307"/>
                <a:ext cx="84960" cy="74160"/>
              </p14:xfrm>
            </p:contentPart>
          </mc:Choice>
          <mc:Fallback xmlns="">
            <p:pic>
              <p:nvPicPr>
                <p:cNvPr id="25" name="Freihand 24">
                  <a:extLst>
                    <a:ext uri="{FF2B5EF4-FFF2-40B4-BE49-F238E27FC236}">
                      <a16:creationId xmlns:a16="http://schemas.microsoft.com/office/drawing/2014/main" id="{A1982E5E-99BD-4FD3-8CCD-91C1BCA3F5EC}"/>
                    </a:ext>
                  </a:extLst>
                </p:cNvPr>
                <p:cNvPicPr/>
                <p:nvPr/>
              </p:nvPicPr>
              <p:blipFill>
                <a:blip r:embed="rId40"/>
                <a:stretch>
                  <a:fillRect/>
                </a:stretch>
              </p:blipFill>
              <p:spPr>
                <a:xfrm>
                  <a:off x="3616853" y="5524987"/>
                  <a:ext cx="93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1DE4573-3B69-4C6A-AE8E-08115873521F}"/>
                    </a:ext>
                  </a:extLst>
                </p14:cNvPr>
                <p14:cNvContentPartPr/>
                <p14:nvPr/>
              </p14:nvContentPartPr>
              <p14:xfrm>
                <a:off x="3700733" y="5528947"/>
                <a:ext cx="86040" cy="88560"/>
              </p14:xfrm>
            </p:contentPart>
          </mc:Choice>
          <mc:Fallback xmlns="">
            <p:pic>
              <p:nvPicPr>
                <p:cNvPr id="26" name="Freihand 25">
                  <a:extLst>
                    <a:ext uri="{FF2B5EF4-FFF2-40B4-BE49-F238E27FC236}">
                      <a16:creationId xmlns:a16="http://schemas.microsoft.com/office/drawing/2014/main" id="{91DE4573-3B69-4C6A-AE8E-08115873521F}"/>
                    </a:ext>
                  </a:extLst>
                </p:cNvPr>
                <p:cNvPicPr/>
                <p:nvPr/>
              </p:nvPicPr>
              <p:blipFill>
                <a:blip r:embed="rId42"/>
                <a:stretch>
                  <a:fillRect/>
                </a:stretch>
              </p:blipFill>
              <p:spPr>
                <a:xfrm>
                  <a:off x="3696413" y="5524627"/>
                  <a:ext cx="94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F5E3D18-05EA-4051-9D93-9A0364651565}"/>
                    </a:ext>
                  </a:extLst>
                </p14:cNvPr>
                <p14:cNvContentPartPr/>
                <p14:nvPr/>
              </p14:nvContentPartPr>
              <p14:xfrm>
                <a:off x="3868493" y="5445427"/>
                <a:ext cx="73440" cy="171000"/>
              </p14:xfrm>
            </p:contentPart>
          </mc:Choice>
          <mc:Fallback xmlns="">
            <p:pic>
              <p:nvPicPr>
                <p:cNvPr id="27" name="Freihand 26">
                  <a:extLst>
                    <a:ext uri="{FF2B5EF4-FFF2-40B4-BE49-F238E27FC236}">
                      <a16:creationId xmlns:a16="http://schemas.microsoft.com/office/drawing/2014/main" id="{1F5E3D18-05EA-4051-9D93-9A0364651565}"/>
                    </a:ext>
                  </a:extLst>
                </p:cNvPr>
                <p:cNvPicPr/>
                <p:nvPr/>
              </p:nvPicPr>
              <p:blipFill>
                <a:blip r:embed="rId44"/>
                <a:stretch>
                  <a:fillRect/>
                </a:stretch>
              </p:blipFill>
              <p:spPr>
                <a:xfrm>
                  <a:off x="3864173" y="5441107"/>
                  <a:ext cx="82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AFAAB368-231B-4776-A06A-21F7CF6DBC72}"/>
                    </a:ext>
                  </a:extLst>
                </p14:cNvPr>
                <p14:cNvContentPartPr/>
                <p14:nvPr/>
              </p14:nvContentPartPr>
              <p14:xfrm>
                <a:off x="4003133" y="5475307"/>
                <a:ext cx="97920" cy="117720"/>
              </p14:xfrm>
            </p:contentPart>
          </mc:Choice>
          <mc:Fallback xmlns="">
            <p:pic>
              <p:nvPicPr>
                <p:cNvPr id="28" name="Freihand 27">
                  <a:extLst>
                    <a:ext uri="{FF2B5EF4-FFF2-40B4-BE49-F238E27FC236}">
                      <a16:creationId xmlns:a16="http://schemas.microsoft.com/office/drawing/2014/main" id="{AFAAB368-231B-4776-A06A-21F7CF6DBC72}"/>
                    </a:ext>
                  </a:extLst>
                </p:cNvPr>
                <p:cNvPicPr/>
                <p:nvPr/>
              </p:nvPicPr>
              <p:blipFill>
                <a:blip r:embed="rId46"/>
                <a:stretch>
                  <a:fillRect/>
                </a:stretch>
              </p:blipFill>
              <p:spPr>
                <a:xfrm>
                  <a:off x="3998813" y="5470987"/>
                  <a:ext cx="106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5D814D6-3216-4F65-A57B-992628D3A953}"/>
                    </a:ext>
                  </a:extLst>
                </p14:cNvPr>
                <p14:cNvContentPartPr/>
                <p14:nvPr/>
              </p14:nvContentPartPr>
              <p14:xfrm>
                <a:off x="4124453" y="5513107"/>
                <a:ext cx="207720" cy="55440"/>
              </p14:xfrm>
            </p:contentPart>
          </mc:Choice>
          <mc:Fallback xmlns="">
            <p:pic>
              <p:nvPicPr>
                <p:cNvPr id="29" name="Freihand 28">
                  <a:extLst>
                    <a:ext uri="{FF2B5EF4-FFF2-40B4-BE49-F238E27FC236}">
                      <a16:creationId xmlns:a16="http://schemas.microsoft.com/office/drawing/2014/main" id="{35D814D6-3216-4F65-A57B-992628D3A953}"/>
                    </a:ext>
                  </a:extLst>
                </p:cNvPr>
                <p:cNvPicPr/>
                <p:nvPr/>
              </p:nvPicPr>
              <p:blipFill>
                <a:blip r:embed="rId48"/>
                <a:stretch>
                  <a:fillRect/>
                </a:stretch>
              </p:blipFill>
              <p:spPr>
                <a:xfrm>
                  <a:off x="4120133" y="5508787"/>
                  <a:ext cx="216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E6919F1-3FF5-4760-BDF2-6B9B178355EE}"/>
                    </a:ext>
                  </a:extLst>
                </p14:cNvPr>
                <p14:cNvContentPartPr/>
                <p14:nvPr/>
              </p14:nvContentPartPr>
              <p14:xfrm>
                <a:off x="4350533" y="5440387"/>
                <a:ext cx="148680" cy="127080"/>
              </p14:xfrm>
            </p:contentPart>
          </mc:Choice>
          <mc:Fallback xmlns="">
            <p:pic>
              <p:nvPicPr>
                <p:cNvPr id="30" name="Freihand 29">
                  <a:extLst>
                    <a:ext uri="{FF2B5EF4-FFF2-40B4-BE49-F238E27FC236}">
                      <a16:creationId xmlns:a16="http://schemas.microsoft.com/office/drawing/2014/main" id="{DE6919F1-3FF5-4760-BDF2-6B9B178355EE}"/>
                    </a:ext>
                  </a:extLst>
                </p:cNvPr>
                <p:cNvPicPr/>
                <p:nvPr/>
              </p:nvPicPr>
              <p:blipFill>
                <a:blip r:embed="rId50"/>
                <a:stretch>
                  <a:fillRect/>
                </a:stretch>
              </p:blipFill>
              <p:spPr>
                <a:xfrm>
                  <a:off x="4346213" y="5436067"/>
                  <a:ext cx="157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402D7E4A-D744-49AD-9D08-50F07AD52C1D}"/>
                    </a:ext>
                  </a:extLst>
                </p14:cNvPr>
                <p14:cNvContentPartPr/>
                <p14:nvPr/>
              </p14:nvContentPartPr>
              <p14:xfrm>
                <a:off x="4483733" y="5420227"/>
                <a:ext cx="103680" cy="228960"/>
              </p14:xfrm>
            </p:contentPart>
          </mc:Choice>
          <mc:Fallback xmlns="">
            <p:pic>
              <p:nvPicPr>
                <p:cNvPr id="31" name="Freihand 30">
                  <a:extLst>
                    <a:ext uri="{FF2B5EF4-FFF2-40B4-BE49-F238E27FC236}">
                      <a16:creationId xmlns:a16="http://schemas.microsoft.com/office/drawing/2014/main" id="{402D7E4A-D744-49AD-9D08-50F07AD52C1D}"/>
                    </a:ext>
                  </a:extLst>
                </p:cNvPr>
                <p:cNvPicPr/>
                <p:nvPr/>
              </p:nvPicPr>
              <p:blipFill>
                <a:blip r:embed="rId52"/>
                <a:stretch>
                  <a:fillRect/>
                </a:stretch>
              </p:blipFill>
              <p:spPr>
                <a:xfrm>
                  <a:off x="4479413" y="5415907"/>
                  <a:ext cx="112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D23AB72-8C41-40E7-8F7F-C0183992AD14}"/>
                    </a:ext>
                  </a:extLst>
                </p14:cNvPr>
                <p14:cNvContentPartPr/>
                <p14:nvPr/>
              </p14:nvContentPartPr>
              <p14:xfrm>
                <a:off x="4814573" y="5519947"/>
                <a:ext cx="153720" cy="18720"/>
              </p14:xfrm>
            </p:contentPart>
          </mc:Choice>
          <mc:Fallback xmlns="">
            <p:pic>
              <p:nvPicPr>
                <p:cNvPr id="32" name="Freihand 31">
                  <a:extLst>
                    <a:ext uri="{FF2B5EF4-FFF2-40B4-BE49-F238E27FC236}">
                      <a16:creationId xmlns:a16="http://schemas.microsoft.com/office/drawing/2014/main" id="{BD23AB72-8C41-40E7-8F7F-C0183992AD14}"/>
                    </a:ext>
                  </a:extLst>
                </p:cNvPr>
                <p:cNvPicPr/>
                <p:nvPr/>
              </p:nvPicPr>
              <p:blipFill>
                <a:blip r:embed="rId54"/>
                <a:stretch>
                  <a:fillRect/>
                </a:stretch>
              </p:blipFill>
              <p:spPr>
                <a:xfrm>
                  <a:off x="4810253" y="5515627"/>
                  <a:ext cx="162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7E7AA29-587D-4624-8120-3FAAF3A0FF3B}"/>
                    </a:ext>
                  </a:extLst>
                </p14:cNvPr>
                <p14:cNvContentPartPr/>
                <p14:nvPr/>
              </p14:nvContentPartPr>
              <p14:xfrm>
                <a:off x="5136053" y="5460187"/>
                <a:ext cx="13680" cy="127080"/>
              </p14:xfrm>
            </p:contentPart>
          </mc:Choice>
          <mc:Fallback xmlns="">
            <p:pic>
              <p:nvPicPr>
                <p:cNvPr id="33" name="Freihand 32">
                  <a:extLst>
                    <a:ext uri="{FF2B5EF4-FFF2-40B4-BE49-F238E27FC236}">
                      <a16:creationId xmlns:a16="http://schemas.microsoft.com/office/drawing/2014/main" id="{D7E7AA29-587D-4624-8120-3FAAF3A0FF3B}"/>
                    </a:ext>
                  </a:extLst>
                </p:cNvPr>
                <p:cNvPicPr/>
                <p:nvPr/>
              </p:nvPicPr>
              <p:blipFill>
                <a:blip r:embed="rId56"/>
                <a:stretch>
                  <a:fillRect/>
                </a:stretch>
              </p:blipFill>
              <p:spPr>
                <a:xfrm>
                  <a:off x="5131733" y="5455867"/>
                  <a:ext cx="22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14293EC-89B7-4671-9F8D-0726E6593700}"/>
                    </a:ext>
                  </a:extLst>
                </p14:cNvPr>
                <p14:cNvContentPartPr/>
                <p14:nvPr/>
              </p14:nvContentPartPr>
              <p14:xfrm>
                <a:off x="5034173" y="5544067"/>
                <a:ext cx="185400" cy="35280"/>
              </p14:xfrm>
            </p:contentPart>
          </mc:Choice>
          <mc:Fallback xmlns="">
            <p:pic>
              <p:nvPicPr>
                <p:cNvPr id="34" name="Freihand 33">
                  <a:extLst>
                    <a:ext uri="{FF2B5EF4-FFF2-40B4-BE49-F238E27FC236}">
                      <a16:creationId xmlns:a16="http://schemas.microsoft.com/office/drawing/2014/main" id="{714293EC-89B7-4671-9F8D-0726E6593700}"/>
                    </a:ext>
                  </a:extLst>
                </p:cNvPr>
                <p:cNvPicPr/>
                <p:nvPr/>
              </p:nvPicPr>
              <p:blipFill>
                <a:blip r:embed="rId58"/>
                <a:stretch>
                  <a:fillRect/>
                </a:stretch>
              </p:blipFill>
              <p:spPr>
                <a:xfrm>
                  <a:off x="5029853" y="5539747"/>
                  <a:ext cx="194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45C11919-465A-4877-8104-89F49E2F87C1}"/>
                    </a:ext>
                  </a:extLst>
                </p14:cNvPr>
                <p14:cNvContentPartPr/>
                <p14:nvPr/>
              </p14:nvContentPartPr>
              <p14:xfrm>
                <a:off x="5056133" y="5421667"/>
                <a:ext cx="168480" cy="40320"/>
              </p14:xfrm>
            </p:contentPart>
          </mc:Choice>
          <mc:Fallback xmlns="">
            <p:pic>
              <p:nvPicPr>
                <p:cNvPr id="35" name="Freihand 34">
                  <a:extLst>
                    <a:ext uri="{FF2B5EF4-FFF2-40B4-BE49-F238E27FC236}">
                      <a16:creationId xmlns:a16="http://schemas.microsoft.com/office/drawing/2014/main" id="{45C11919-465A-4877-8104-89F49E2F87C1}"/>
                    </a:ext>
                  </a:extLst>
                </p:cNvPr>
                <p:cNvPicPr/>
                <p:nvPr/>
              </p:nvPicPr>
              <p:blipFill>
                <a:blip r:embed="rId60"/>
                <a:stretch>
                  <a:fillRect/>
                </a:stretch>
              </p:blipFill>
              <p:spPr>
                <a:xfrm>
                  <a:off x="5051813" y="5417347"/>
                  <a:ext cx="177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7BA433C7-B717-4CA5-B544-BA1F4E8044F0}"/>
                    </a:ext>
                  </a:extLst>
                </p14:cNvPr>
                <p14:cNvContentPartPr/>
                <p14:nvPr/>
              </p14:nvContentPartPr>
              <p14:xfrm>
                <a:off x="5231453" y="5479627"/>
                <a:ext cx="128520" cy="66600"/>
              </p14:xfrm>
            </p:contentPart>
          </mc:Choice>
          <mc:Fallback xmlns="">
            <p:pic>
              <p:nvPicPr>
                <p:cNvPr id="36" name="Freihand 35">
                  <a:extLst>
                    <a:ext uri="{FF2B5EF4-FFF2-40B4-BE49-F238E27FC236}">
                      <a16:creationId xmlns:a16="http://schemas.microsoft.com/office/drawing/2014/main" id="{7BA433C7-B717-4CA5-B544-BA1F4E8044F0}"/>
                    </a:ext>
                  </a:extLst>
                </p:cNvPr>
                <p:cNvPicPr/>
                <p:nvPr/>
              </p:nvPicPr>
              <p:blipFill>
                <a:blip r:embed="rId62"/>
                <a:stretch>
                  <a:fillRect/>
                </a:stretch>
              </p:blipFill>
              <p:spPr>
                <a:xfrm>
                  <a:off x="5227133" y="5475307"/>
                  <a:ext cx="137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F41A607A-074A-4C3F-97B2-76B83EB705A3}"/>
                    </a:ext>
                  </a:extLst>
                </p14:cNvPr>
                <p14:cNvContentPartPr/>
                <p14:nvPr/>
              </p14:nvContentPartPr>
              <p14:xfrm>
                <a:off x="5375453" y="5428507"/>
                <a:ext cx="227880" cy="114840"/>
              </p14:xfrm>
            </p:contentPart>
          </mc:Choice>
          <mc:Fallback xmlns="">
            <p:pic>
              <p:nvPicPr>
                <p:cNvPr id="37" name="Freihand 36">
                  <a:extLst>
                    <a:ext uri="{FF2B5EF4-FFF2-40B4-BE49-F238E27FC236}">
                      <a16:creationId xmlns:a16="http://schemas.microsoft.com/office/drawing/2014/main" id="{F41A607A-074A-4C3F-97B2-76B83EB705A3}"/>
                    </a:ext>
                  </a:extLst>
                </p:cNvPr>
                <p:cNvPicPr/>
                <p:nvPr/>
              </p:nvPicPr>
              <p:blipFill>
                <a:blip r:embed="rId64"/>
                <a:stretch>
                  <a:fillRect/>
                </a:stretch>
              </p:blipFill>
              <p:spPr>
                <a:xfrm>
                  <a:off x="5371133" y="5424187"/>
                  <a:ext cx="236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EFFEF6B-E501-4838-97C2-07CCD3295B70}"/>
                    </a:ext>
                  </a:extLst>
                </p14:cNvPr>
                <p14:cNvContentPartPr/>
                <p14:nvPr/>
              </p14:nvContentPartPr>
              <p14:xfrm>
                <a:off x="5572013" y="5470267"/>
                <a:ext cx="90000" cy="87480"/>
              </p14:xfrm>
            </p:contentPart>
          </mc:Choice>
          <mc:Fallback xmlns="">
            <p:pic>
              <p:nvPicPr>
                <p:cNvPr id="38" name="Freihand 37">
                  <a:extLst>
                    <a:ext uri="{FF2B5EF4-FFF2-40B4-BE49-F238E27FC236}">
                      <a16:creationId xmlns:a16="http://schemas.microsoft.com/office/drawing/2014/main" id="{7EFFEF6B-E501-4838-97C2-07CCD3295B70}"/>
                    </a:ext>
                  </a:extLst>
                </p:cNvPr>
                <p:cNvPicPr/>
                <p:nvPr/>
              </p:nvPicPr>
              <p:blipFill>
                <a:blip r:embed="rId66"/>
                <a:stretch>
                  <a:fillRect/>
                </a:stretch>
              </p:blipFill>
              <p:spPr>
                <a:xfrm>
                  <a:off x="5567693" y="5465947"/>
                  <a:ext cx="98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696F494B-E777-419E-94FD-07BB6E26124C}"/>
                    </a:ext>
                  </a:extLst>
                </p14:cNvPr>
                <p14:cNvContentPartPr/>
                <p14:nvPr/>
              </p14:nvContentPartPr>
              <p14:xfrm>
                <a:off x="5755613" y="5377747"/>
                <a:ext cx="80640" cy="150120"/>
              </p14:xfrm>
            </p:contentPart>
          </mc:Choice>
          <mc:Fallback xmlns="">
            <p:pic>
              <p:nvPicPr>
                <p:cNvPr id="39" name="Freihand 38">
                  <a:extLst>
                    <a:ext uri="{FF2B5EF4-FFF2-40B4-BE49-F238E27FC236}">
                      <a16:creationId xmlns:a16="http://schemas.microsoft.com/office/drawing/2014/main" id="{696F494B-E777-419E-94FD-07BB6E26124C}"/>
                    </a:ext>
                  </a:extLst>
                </p:cNvPr>
                <p:cNvPicPr/>
                <p:nvPr/>
              </p:nvPicPr>
              <p:blipFill>
                <a:blip r:embed="rId68"/>
                <a:stretch>
                  <a:fillRect/>
                </a:stretch>
              </p:blipFill>
              <p:spPr>
                <a:xfrm>
                  <a:off x="5751293" y="5373427"/>
                  <a:ext cx="89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99AC2365-9B53-4D99-BDC7-2AC522600FFF}"/>
                    </a:ext>
                  </a:extLst>
                </p14:cNvPr>
                <p14:cNvContentPartPr/>
                <p14:nvPr/>
              </p14:nvContentPartPr>
              <p14:xfrm>
                <a:off x="5865773" y="5447947"/>
                <a:ext cx="155880" cy="183600"/>
              </p14:xfrm>
            </p:contentPart>
          </mc:Choice>
          <mc:Fallback xmlns="">
            <p:pic>
              <p:nvPicPr>
                <p:cNvPr id="40" name="Freihand 39">
                  <a:extLst>
                    <a:ext uri="{FF2B5EF4-FFF2-40B4-BE49-F238E27FC236}">
                      <a16:creationId xmlns:a16="http://schemas.microsoft.com/office/drawing/2014/main" id="{99AC2365-9B53-4D99-BDC7-2AC522600FFF}"/>
                    </a:ext>
                  </a:extLst>
                </p:cNvPr>
                <p:cNvPicPr/>
                <p:nvPr/>
              </p:nvPicPr>
              <p:blipFill>
                <a:blip r:embed="rId70"/>
                <a:stretch>
                  <a:fillRect/>
                </a:stretch>
              </p:blipFill>
              <p:spPr>
                <a:xfrm>
                  <a:off x="5861453" y="5443627"/>
                  <a:ext cx="164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D52B8B33-3B0F-4E50-BDEA-EF65A587F2D6}"/>
                    </a:ext>
                  </a:extLst>
                </p14:cNvPr>
                <p14:cNvContentPartPr/>
                <p14:nvPr/>
              </p14:nvContentPartPr>
              <p14:xfrm>
                <a:off x="6037133" y="5445787"/>
                <a:ext cx="92160" cy="66960"/>
              </p14:xfrm>
            </p:contentPart>
          </mc:Choice>
          <mc:Fallback xmlns="">
            <p:pic>
              <p:nvPicPr>
                <p:cNvPr id="41" name="Freihand 40">
                  <a:extLst>
                    <a:ext uri="{FF2B5EF4-FFF2-40B4-BE49-F238E27FC236}">
                      <a16:creationId xmlns:a16="http://schemas.microsoft.com/office/drawing/2014/main" id="{D52B8B33-3B0F-4E50-BDEA-EF65A587F2D6}"/>
                    </a:ext>
                  </a:extLst>
                </p:cNvPr>
                <p:cNvPicPr/>
                <p:nvPr/>
              </p:nvPicPr>
              <p:blipFill>
                <a:blip r:embed="rId72"/>
                <a:stretch>
                  <a:fillRect/>
                </a:stretch>
              </p:blipFill>
              <p:spPr>
                <a:xfrm>
                  <a:off x="6032813" y="5441467"/>
                  <a:ext cx="100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AC559697-13F4-41DC-BA1D-F8E3305E4E1D}"/>
                    </a:ext>
                  </a:extLst>
                </p14:cNvPr>
                <p14:cNvContentPartPr/>
                <p14:nvPr/>
              </p14:nvContentPartPr>
              <p14:xfrm>
                <a:off x="6147653" y="5355067"/>
                <a:ext cx="257040" cy="150480"/>
              </p14:xfrm>
            </p:contentPart>
          </mc:Choice>
          <mc:Fallback xmlns="">
            <p:pic>
              <p:nvPicPr>
                <p:cNvPr id="42" name="Freihand 41">
                  <a:extLst>
                    <a:ext uri="{FF2B5EF4-FFF2-40B4-BE49-F238E27FC236}">
                      <a16:creationId xmlns:a16="http://schemas.microsoft.com/office/drawing/2014/main" id="{AC559697-13F4-41DC-BA1D-F8E3305E4E1D}"/>
                    </a:ext>
                  </a:extLst>
                </p:cNvPr>
                <p:cNvPicPr/>
                <p:nvPr/>
              </p:nvPicPr>
              <p:blipFill>
                <a:blip r:embed="rId74"/>
                <a:stretch>
                  <a:fillRect/>
                </a:stretch>
              </p:blipFill>
              <p:spPr>
                <a:xfrm>
                  <a:off x="6143333" y="5350747"/>
                  <a:ext cx="265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8202E016-88D8-44FE-8B39-656CA7FF782E}"/>
                    </a:ext>
                  </a:extLst>
                </p14:cNvPr>
                <p14:cNvContentPartPr/>
                <p14:nvPr/>
              </p14:nvContentPartPr>
              <p14:xfrm>
                <a:off x="6408293" y="5373427"/>
                <a:ext cx="101520" cy="190080"/>
              </p14:xfrm>
            </p:contentPart>
          </mc:Choice>
          <mc:Fallback xmlns="">
            <p:pic>
              <p:nvPicPr>
                <p:cNvPr id="43" name="Freihand 42">
                  <a:extLst>
                    <a:ext uri="{FF2B5EF4-FFF2-40B4-BE49-F238E27FC236}">
                      <a16:creationId xmlns:a16="http://schemas.microsoft.com/office/drawing/2014/main" id="{8202E016-88D8-44FE-8B39-656CA7FF782E}"/>
                    </a:ext>
                  </a:extLst>
                </p:cNvPr>
                <p:cNvPicPr/>
                <p:nvPr/>
              </p:nvPicPr>
              <p:blipFill>
                <a:blip r:embed="rId76"/>
                <a:stretch>
                  <a:fillRect/>
                </a:stretch>
              </p:blipFill>
              <p:spPr>
                <a:xfrm>
                  <a:off x="6403973" y="5369107"/>
                  <a:ext cx="110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5337CEB9-C5AB-4104-9954-88C55E766A08}"/>
                    </a:ext>
                  </a:extLst>
                </p14:cNvPr>
                <p14:cNvContentPartPr/>
                <p14:nvPr/>
              </p14:nvContentPartPr>
              <p14:xfrm>
                <a:off x="3233093" y="5563867"/>
                <a:ext cx="3260520" cy="211680"/>
              </p14:xfrm>
            </p:contentPart>
          </mc:Choice>
          <mc:Fallback xmlns="">
            <p:pic>
              <p:nvPicPr>
                <p:cNvPr id="44" name="Freihand 43">
                  <a:extLst>
                    <a:ext uri="{FF2B5EF4-FFF2-40B4-BE49-F238E27FC236}">
                      <a16:creationId xmlns:a16="http://schemas.microsoft.com/office/drawing/2014/main" id="{5337CEB9-C5AB-4104-9954-88C55E766A08}"/>
                    </a:ext>
                  </a:extLst>
                </p:cNvPr>
                <p:cNvPicPr/>
                <p:nvPr/>
              </p:nvPicPr>
              <p:blipFill>
                <a:blip r:embed="rId78"/>
                <a:stretch>
                  <a:fillRect/>
                </a:stretch>
              </p:blipFill>
              <p:spPr>
                <a:xfrm>
                  <a:off x="3228773" y="5559547"/>
                  <a:ext cx="3269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74CA29D1-C140-4E52-9809-3DC8B5D01CDB}"/>
                    </a:ext>
                  </a:extLst>
                </p14:cNvPr>
                <p14:cNvContentPartPr/>
                <p14:nvPr/>
              </p14:nvContentPartPr>
              <p14:xfrm>
                <a:off x="4494893" y="5838547"/>
                <a:ext cx="11880" cy="115200"/>
              </p14:xfrm>
            </p:contentPart>
          </mc:Choice>
          <mc:Fallback xmlns="">
            <p:pic>
              <p:nvPicPr>
                <p:cNvPr id="45" name="Freihand 44">
                  <a:extLst>
                    <a:ext uri="{FF2B5EF4-FFF2-40B4-BE49-F238E27FC236}">
                      <a16:creationId xmlns:a16="http://schemas.microsoft.com/office/drawing/2014/main" id="{74CA29D1-C140-4E52-9809-3DC8B5D01CDB}"/>
                    </a:ext>
                  </a:extLst>
                </p:cNvPr>
                <p:cNvPicPr/>
                <p:nvPr/>
              </p:nvPicPr>
              <p:blipFill>
                <a:blip r:embed="rId80"/>
                <a:stretch>
                  <a:fillRect/>
                </a:stretch>
              </p:blipFill>
              <p:spPr>
                <a:xfrm>
                  <a:off x="4490573" y="5834227"/>
                  <a:ext cx="20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1764F3E8-0825-4BAA-AADD-2B829862046B}"/>
                    </a:ext>
                  </a:extLst>
                </p14:cNvPr>
                <p14:cNvContentPartPr/>
                <p14:nvPr/>
              </p14:nvContentPartPr>
              <p14:xfrm>
                <a:off x="4392653" y="5924587"/>
                <a:ext cx="184320" cy="30960"/>
              </p14:xfrm>
            </p:contentPart>
          </mc:Choice>
          <mc:Fallback xmlns="">
            <p:pic>
              <p:nvPicPr>
                <p:cNvPr id="46" name="Freihand 45">
                  <a:extLst>
                    <a:ext uri="{FF2B5EF4-FFF2-40B4-BE49-F238E27FC236}">
                      <a16:creationId xmlns:a16="http://schemas.microsoft.com/office/drawing/2014/main" id="{1764F3E8-0825-4BAA-AADD-2B829862046B}"/>
                    </a:ext>
                  </a:extLst>
                </p:cNvPr>
                <p:cNvPicPr/>
                <p:nvPr/>
              </p:nvPicPr>
              <p:blipFill>
                <a:blip r:embed="rId82"/>
                <a:stretch>
                  <a:fillRect/>
                </a:stretch>
              </p:blipFill>
              <p:spPr>
                <a:xfrm>
                  <a:off x="4388333" y="5920267"/>
                  <a:ext cx="192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45909479-1187-4F52-97E0-CC3017500D41}"/>
                    </a:ext>
                  </a:extLst>
                </p14:cNvPr>
                <p14:cNvContentPartPr/>
                <p14:nvPr/>
              </p14:nvContentPartPr>
              <p14:xfrm>
                <a:off x="4388693" y="5791387"/>
                <a:ext cx="189000" cy="25560"/>
              </p14:xfrm>
            </p:contentPart>
          </mc:Choice>
          <mc:Fallback xmlns="">
            <p:pic>
              <p:nvPicPr>
                <p:cNvPr id="47" name="Freihand 46">
                  <a:extLst>
                    <a:ext uri="{FF2B5EF4-FFF2-40B4-BE49-F238E27FC236}">
                      <a16:creationId xmlns:a16="http://schemas.microsoft.com/office/drawing/2014/main" id="{45909479-1187-4F52-97E0-CC3017500D41}"/>
                    </a:ext>
                  </a:extLst>
                </p:cNvPr>
                <p:cNvPicPr/>
                <p:nvPr/>
              </p:nvPicPr>
              <p:blipFill>
                <a:blip r:embed="rId84"/>
                <a:stretch>
                  <a:fillRect/>
                </a:stretch>
              </p:blipFill>
              <p:spPr>
                <a:xfrm>
                  <a:off x="4384373" y="5787067"/>
                  <a:ext cx="197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679F8DDB-4649-45CE-9734-5C5B67FE9C4A}"/>
                    </a:ext>
                  </a:extLst>
                </p14:cNvPr>
                <p14:cNvContentPartPr/>
                <p14:nvPr/>
              </p14:nvContentPartPr>
              <p14:xfrm>
                <a:off x="4582013" y="5855827"/>
                <a:ext cx="120240" cy="77760"/>
              </p14:xfrm>
            </p:contentPart>
          </mc:Choice>
          <mc:Fallback xmlns="">
            <p:pic>
              <p:nvPicPr>
                <p:cNvPr id="48" name="Freihand 47">
                  <a:extLst>
                    <a:ext uri="{FF2B5EF4-FFF2-40B4-BE49-F238E27FC236}">
                      <a16:creationId xmlns:a16="http://schemas.microsoft.com/office/drawing/2014/main" id="{679F8DDB-4649-45CE-9734-5C5B67FE9C4A}"/>
                    </a:ext>
                  </a:extLst>
                </p:cNvPr>
                <p:cNvPicPr/>
                <p:nvPr/>
              </p:nvPicPr>
              <p:blipFill>
                <a:blip r:embed="rId86"/>
                <a:stretch>
                  <a:fillRect/>
                </a:stretch>
              </p:blipFill>
              <p:spPr>
                <a:xfrm>
                  <a:off x="4577693" y="5851507"/>
                  <a:ext cx="128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59336C4B-942B-41BC-A95E-D255D69BAE00}"/>
                    </a:ext>
                  </a:extLst>
                </p14:cNvPr>
                <p14:cNvContentPartPr/>
                <p14:nvPr/>
              </p14:nvContentPartPr>
              <p14:xfrm>
                <a:off x="4719533" y="5794267"/>
                <a:ext cx="139680" cy="130320"/>
              </p14:xfrm>
            </p:contentPart>
          </mc:Choice>
          <mc:Fallback xmlns="">
            <p:pic>
              <p:nvPicPr>
                <p:cNvPr id="49" name="Freihand 48">
                  <a:extLst>
                    <a:ext uri="{FF2B5EF4-FFF2-40B4-BE49-F238E27FC236}">
                      <a16:creationId xmlns:a16="http://schemas.microsoft.com/office/drawing/2014/main" id="{59336C4B-942B-41BC-A95E-D255D69BAE00}"/>
                    </a:ext>
                  </a:extLst>
                </p:cNvPr>
                <p:cNvPicPr/>
                <p:nvPr/>
              </p:nvPicPr>
              <p:blipFill>
                <a:blip r:embed="rId88"/>
                <a:stretch>
                  <a:fillRect/>
                </a:stretch>
              </p:blipFill>
              <p:spPr>
                <a:xfrm>
                  <a:off x="4715213" y="5789947"/>
                  <a:ext cx="148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4558D782-CB9A-4C5F-8697-14DBEB08FFCB}"/>
                    </a:ext>
                  </a:extLst>
                </p14:cNvPr>
                <p14:cNvContentPartPr/>
                <p14:nvPr/>
              </p14:nvContentPartPr>
              <p14:xfrm>
                <a:off x="4868213" y="5849347"/>
                <a:ext cx="93600" cy="71280"/>
              </p14:xfrm>
            </p:contentPart>
          </mc:Choice>
          <mc:Fallback xmlns="">
            <p:pic>
              <p:nvPicPr>
                <p:cNvPr id="50" name="Freihand 49">
                  <a:extLst>
                    <a:ext uri="{FF2B5EF4-FFF2-40B4-BE49-F238E27FC236}">
                      <a16:creationId xmlns:a16="http://schemas.microsoft.com/office/drawing/2014/main" id="{4558D782-CB9A-4C5F-8697-14DBEB08FFCB}"/>
                    </a:ext>
                  </a:extLst>
                </p:cNvPr>
                <p:cNvPicPr/>
                <p:nvPr/>
              </p:nvPicPr>
              <p:blipFill>
                <a:blip r:embed="rId90"/>
                <a:stretch>
                  <a:fillRect/>
                </a:stretch>
              </p:blipFill>
              <p:spPr>
                <a:xfrm>
                  <a:off x="4863893" y="5845027"/>
                  <a:ext cx="102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FECCDDE7-4C29-4727-9960-BB5E38AB2861}"/>
                    </a:ext>
                  </a:extLst>
                </p14:cNvPr>
                <p14:cNvContentPartPr/>
                <p14:nvPr/>
              </p14:nvContentPartPr>
              <p14:xfrm>
                <a:off x="4985213" y="5852227"/>
                <a:ext cx="64440" cy="87120"/>
              </p14:xfrm>
            </p:contentPart>
          </mc:Choice>
          <mc:Fallback xmlns="">
            <p:pic>
              <p:nvPicPr>
                <p:cNvPr id="51" name="Freihand 50">
                  <a:extLst>
                    <a:ext uri="{FF2B5EF4-FFF2-40B4-BE49-F238E27FC236}">
                      <a16:creationId xmlns:a16="http://schemas.microsoft.com/office/drawing/2014/main" id="{FECCDDE7-4C29-4727-9960-BB5E38AB2861}"/>
                    </a:ext>
                  </a:extLst>
                </p:cNvPr>
                <p:cNvPicPr/>
                <p:nvPr/>
              </p:nvPicPr>
              <p:blipFill>
                <a:blip r:embed="rId92"/>
                <a:stretch>
                  <a:fillRect/>
                </a:stretch>
              </p:blipFill>
              <p:spPr>
                <a:xfrm>
                  <a:off x="4980893" y="5847907"/>
                  <a:ext cx="7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6E6D87C7-6AB2-4647-8DB1-9D37D4C9B8D4}"/>
                    </a:ext>
                  </a:extLst>
                </p14:cNvPr>
                <p14:cNvContentPartPr/>
                <p14:nvPr/>
              </p14:nvContentPartPr>
              <p14:xfrm>
                <a:off x="5127773" y="5769787"/>
                <a:ext cx="74520" cy="147600"/>
              </p14:xfrm>
            </p:contentPart>
          </mc:Choice>
          <mc:Fallback xmlns="">
            <p:pic>
              <p:nvPicPr>
                <p:cNvPr id="52" name="Freihand 51">
                  <a:extLst>
                    <a:ext uri="{FF2B5EF4-FFF2-40B4-BE49-F238E27FC236}">
                      <a16:creationId xmlns:a16="http://schemas.microsoft.com/office/drawing/2014/main" id="{6E6D87C7-6AB2-4647-8DB1-9D37D4C9B8D4}"/>
                    </a:ext>
                  </a:extLst>
                </p:cNvPr>
                <p:cNvPicPr/>
                <p:nvPr/>
              </p:nvPicPr>
              <p:blipFill>
                <a:blip r:embed="rId94"/>
                <a:stretch>
                  <a:fillRect/>
                </a:stretch>
              </p:blipFill>
              <p:spPr>
                <a:xfrm>
                  <a:off x="5123453" y="5765467"/>
                  <a:ext cx="83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A8D76765-D8E3-41DB-878E-8E6E70A68F8C}"/>
                    </a:ext>
                  </a:extLst>
                </p14:cNvPr>
                <p14:cNvContentPartPr/>
                <p14:nvPr/>
              </p14:nvContentPartPr>
              <p14:xfrm>
                <a:off x="5247653" y="5828107"/>
                <a:ext cx="122760" cy="211680"/>
              </p14:xfrm>
            </p:contentPart>
          </mc:Choice>
          <mc:Fallback xmlns="">
            <p:pic>
              <p:nvPicPr>
                <p:cNvPr id="53" name="Freihand 52">
                  <a:extLst>
                    <a:ext uri="{FF2B5EF4-FFF2-40B4-BE49-F238E27FC236}">
                      <a16:creationId xmlns:a16="http://schemas.microsoft.com/office/drawing/2014/main" id="{A8D76765-D8E3-41DB-878E-8E6E70A68F8C}"/>
                    </a:ext>
                  </a:extLst>
                </p:cNvPr>
                <p:cNvPicPr/>
                <p:nvPr/>
              </p:nvPicPr>
              <p:blipFill>
                <a:blip r:embed="rId96"/>
                <a:stretch>
                  <a:fillRect/>
                </a:stretch>
              </p:blipFill>
              <p:spPr>
                <a:xfrm>
                  <a:off x="5243333" y="5823787"/>
                  <a:ext cx="131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7783FF15-FE89-4944-8678-4387CF77C59C}"/>
                    </a:ext>
                  </a:extLst>
                </p14:cNvPr>
                <p14:cNvContentPartPr/>
                <p14:nvPr/>
              </p14:nvContentPartPr>
              <p14:xfrm>
                <a:off x="5395973" y="5818387"/>
                <a:ext cx="86040" cy="77760"/>
              </p14:xfrm>
            </p:contentPart>
          </mc:Choice>
          <mc:Fallback xmlns="">
            <p:pic>
              <p:nvPicPr>
                <p:cNvPr id="54" name="Freihand 53">
                  <a:extLst>
                    <a:ext uri="{FF2B5EF4-FFF2-40B4-BE49-F238E27FC236}">
                      <a16:creationId xmlns:a16="http://schemas.microsoft.com/office/drawing/2014/main" id="{7783FF15-FE89-4944-8678-4387CF77C59C}"/>
                    </a:ext>
                  </a:extLst>
                </p:cNvPr>
                <p:cNvPicPr/>
                <p:nvPr/>
              </p:nvPicPr>
              <p:blipFill>
                <a:blip r:embed="rId98"/>
                <a:stretch>
                  <a:fillRect/>
                </a:stretch>
              </p:blipFill>
              <p:spPr>
                <a:xfrm>
                  <a:off x="5391653" y="5814067"/>
                  <a:ext cx="94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790FF3BD-CF64-4177-B37E-116A134F7BD8}"/>
                    </a:ext>
                  </a:extLst>
                </p14:cNvPr>
                <p14:cNvContentPartPr/>
                <p14:nvPr/>
              </p14:nvContentPartPr>
              <p14:xfrm>
                <a:off x="5476973" y="5734867"/>
                <a:ext cx="293760" cy="164520"/>
              </p14:xfrm>
            </p:contentPart>
          </mc:Choice>
          <mc:Fallback xmlns="">
            <p:pic>
              <p:nvPicPr>
                <p:cNvPr id="55" name="Freihand 54">
                  <a:extLst>
                    <a:ext uri="{FF2B5EF4-FFF2-40B4-BE49-F238E27FC236}">
                      <a16:creationId xmlns:a16="http://schemas.microsoft.com/office/drawing/2014/main" id="{790FF3BD-CF64-4177-B37E-116A134F7BD8}"/>
                    </a:ext>
                  </a:extLst>
                </p:cNvPr>
                <p:cNvPicPr/>
                <p:nvPr/>
              </p:nvPicPr>
              <p:blipFill>
                <a:blip r:embed="rId100"/>
                <a:stretch>
                  <a:fillRect/>
                </a:stretch>
              </p:blipFill>
              <p:spPr>
                <a:xfrm>
                  <a:off x="5472653" y="5730547"/>
                  <a:ext cx="302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4B220EBF-D2AB-415D-B908-9529A74DA49F}"/>
                    </a:ext>
                  </a:extLst>
                </p14:cNvPr>
                <p14:cNvContentPartPr/>
                <p14:nvPr/>
              </p14:nvContentPartPr>
              <p14:xfrm>
                <a:off x="5723933" y="5736667"/>
                <a:ext cx="122040" cy="222480"/>
              </p14:xfrm>
            </p:contentPart>
          </mc:Choice>
          <mc:Fallback xmlns="">
            <p:pic>
              <p:nvPicPr>
                <p:cNvPr id="56" name="Freihand 55">
                  <a:extLst>
                    <a:ext uri="{FF2B5EF4-FFF2-40B4-BE49-F238E27FC236}">
                      <a16:creationId xmlns:a16="http://schemas.microsoft.com/office/drawing/2014/main" id="{4B220EBF-D2AB-415D-B908-9529A74DA49F}"/>
                    </a:ext>
                  </a:extLst>
                </p:cNvPr>
                <p:cNvPicPr/>
                <p:nvPr/>
              </p:nvPicPr>
              <p:blipFill>
                <a:blip r:embed="rId102"/>
                <a:stretch>
                  <a:fillRect/>
                </a:stretch>
              </p:blipFill>
              <p:spPr>
                <a:xfrm>
                  <a:off x="5719613" y="5732347"/>
                  <a:ext cx="130680" cy="23112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94F1E7F-ADB2-4627-8945-F9A225CDDBA1}"/>
                  </a:ext>
                </a:extLst>
              </p14:cNvPr>
              <p14:cNvContentPartPr/>
              <p14:nvPr/>
            </p14:nvContentPartPr>
            <p14:xfrm>
              <a:off x="7347533" y="1078987"/>
              <a:ext cx="1222920" cy="81720"/>
            </p14:xfrm>
          </p:contentPart>
        </mc:Choice>
        <mc:Fallback xmlns="">
          <p:pic>
            <p:nvPicPr>
              <p:cNvPr id="2" name="Freihand 1">
                <a:extLst>
                  <a:ext uri="{FF2B5EF4-FFF2-40B4-BE49-F238E27FC236}">
                    <a16:creationId xmlns:a16="http://schemas.microsoft.com/office/drawing/2014/main" id="{494F1E7F-ADB2-4627-8945-F9A225CDDBA1}"/>
                  </a:ext>
                </a:extLst>
              </p:cNvPr>
              <p:cNvPicPr/>
              <p:nvPr/>
            </p:nvPicPr>
            <p:blipFill>
              <a:blip r:embed="rId6"/>
              <a:stretch>
                <a:fillRect/>
              </a:stretch>
            </p:blipFill>
            <p:spPr>
              <a:xfrm>
                <a:off x="7343213" y="1074667"/>
                <a:ext cx="1231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4590901-FF37-4B38-A73E-01D02D30BC97}"/>
                  </a:ext>
                </a:extLst>
              </p14:cNvPr>
              <p14:cNvContentPartPr/>
              <p14:nvPr/>
            </p14:nvContentPartPr>
            <p14:xfrm>
              <a:off x="3816293" y="1549147"/>
              <a:ext cx="1754640" cy="402480"/>
            </p14:xfrm>
          </p:contentPart>
        </mc:Choice>
        <mc:Fallback xmlns="">
          <p:pic>
            <p:nvPicPr>
              <p:cNvPr id="3" name="Freihand 2">
                <a:extLst>
                  <a:ext uri="{FF2B5EF4-FFF2-40B4-BE49-F238E27FC236}">
                    <a16:creationId xmlns:a16="http://schemas.microsoft.com/office/drawing/2014/main" id="{94590901-FF37-4B38-A73E-01D02D30BC97}"/>
                  </a:ext>
                </a:extLst>
              </p:cNvPr>
              <p:cNvPicPr/>
              <p:nvPr/>
            </p:nvPicPr>
            <p:blipFill>
              <a:blip r:embed="rId8"/>
              <a:stretch>
                <a:fillRect/>
              </a:stretch>
            </p:blipFill>
            <p:spPr>
              <a:xfrm>
                <a:off x="3811973" y="1544827"/>
                <a:ext cx="17632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5DF1105E-A8C5-4CB6-8357-10F2A5FA93C2}"/>
                  </a:ext>
                </a:extLst>
              </p14:cNvPr>
              <p14:cNvContentPartPr/>
              <p14:nvPr/>
            </p14:nvContentPartPr>
            <p14:xfrm>
              <a:off x="4659053" y="1943347"/>
              <a:ext cx="3347640" cy="377280"/>
            </p14:xfrm>
          </p:contentPart>
        </mc:Choice>
        <mc:Fallback xmlns="">
          <p:pic>
            <p:nvPicPr>
              <p:cNvPr id="4" name="Freihand 3">
                <a:extLst>
                  <a:ext uri="{FF2B5EF4-FFF2-40B4-BE49-F238E27FC236}">
                    <a16:creationId xmlns:a16="http://schemas.microsoft.com/office/drawing/2014/main" id="{5DF1105E-A8C5-4CB6-8357-10F2A5FA93C2}"/>
                  </a:ext>
                </a:extLst>
              </p:cNvPr>
              <p:cNvPicPr/>
              <p:nvPr/>
            </p:nvPicPr>
            <p:blipFill>
              <a:blip r:embed="rId10"/>
              <a:stretch>
                <a:fillRect/>
              </a:stretch>
            </p:blipFill>
            <p:spPr>
              <a:xfrm>
                <a:off x="4654733" y="1939027"/>
                <a:ext cx="33562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F1916DD-FD82-4D23-9A13-B36E5C4A24EB}"/>
                  </a:ext>
                </a:extLst>
              </p14:cNvPr>
              <p14:cNvContentPartPr/>
              <p14:nvPr/>
            </p14:nvContentPartPr>
            <p14:xfrm>
              <a:off x="1067333" y="4805347"/>
              <a:ext cx="1800" cy="19800"/>
            </p14:xfrm>
          </p:contentPart>
        </mc:Choice>
        <mc:Fallback xmlns="">
          <p:pic>
            <p:nvPicPr>
              <p:cNvPr id="8" name="Freihand 7">
                <a:extLst>
                  <a:ext uri="{FF2B5EF4-FFF2-40B4-BE49-F238E27FC236}">
                    <a16:creationId xmlns:a16="http://schemas.microsoft.com/office/drawing/2014/main" id="{1F1916DD-FD82-4D23-9A13-B36E5C4A24EB}"/>
                  </a:ext>
                </a:extLst>
              </p:cNvPr>
              <p:cNvPicPr/>
              <p:nvPr/>
            </p:nvPicPr>
            <p:blipFill>
              <a:blip r:embed="rId12"/>
              <a:stretch>
                <a:fillRect/>
              </a:stretch>
            </p:blipFill>
            <p:spPr>
              <a:xfrm>
                <a:off x="1063013" y="4801027"/>
                <a:ext cx="10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7393BA5-EA79-4FA2-B99A-9CDE8026D0F9}"/>
                  </a:ext>
                </a:extLst>
              </p14:cNvPr>
              <p14:cNvContentPartPr/>
              <p14:nvPr/>
            </p14:nvContentPartPr>
            <p14:xfrm>
              <a:off x="1128173" y="4702387"/>
              <a:ext cx="1464120" cy="49320"/>
            </p14:xfrm>
          </p:contentPart>
        </mc:Choice>
        <mc:Fallback xmlns="">
          <p:pic>
            <p:nvPicPr>
              <p:cNvPr id="10" name="Freihand 9">
                <a:extLst>
                  <a:ext uri="{FF2B5EF4-FFF2-40B4-BE49-F238E27FC236}">
                    <a16:creationId xmlns:a16="http://schemas.microsoft.com/office/drawing/2014/main" id="{E7393BA5-EA79-4FA2-B99A-9CDE8026D0F9}"/>
                  </a:ext>
                </a:extLst>
              </p:cNvPr>
              <p:cNvPicPr/>
              <p:nvPr/>
            </p:nvPicPr>
            <p:blipFill>
              <a:blip r:embed="rId14"/>
              <a:stretch>
                <a:fillRect/>
              </a:stretch>
            </p:blipFill>
            <p:spPr>
              <a:xfrm>
                <a:off x="1123853" y="4698067"/>
                <a:ext cx="1472760" cy="57960"/>
              </a:xfrm>
              <a:prstGeom prst="rect">
                <a:avLst/>
              </a:prstGeom>
            </p:spPr>
          </p:pic>
        </mc:Fallback>
      </mc:AlternateContent>
      <p:grpSp>
        <p:nvGrpSpPr>
          <p:cNvPr id="35" name="Gruppieren 34">
            <a:extLst>
              <a:ext uri="{FF2B5EF4-FFF2-40B4-BE49-F238E27FC236}">
                <a16:creationId xmlns:a16="http://schemas.microsoft.com/office/drawing/2014/main" id="{D3786B1E-77F8-4E18-8213-862E621F6A42}"/>
              </a:ext>
            </a:extLst>
          </p:cNvPr>
          <p:cNvGrpSpPr/>
          <p:nvPr/>
        </p:nvGrpSpPr>
        <p:grpSpPr>
          <a:xfrm>
            <a:off x="1884893" y="3774307"/>
            <a:ext cx="3943800" cy="327960"/>
            <a:chOff x="1884893" y="3774307"/>
            <a:chExt cx="3943800" cy="32796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043AB50-23C1-49FA-B0AD-6EEF7F1136C8}"/>
                    </a:ext>
                  </a:extLst>
                </p14:cNvPr>
                <p14:cNvContentPartPr/>
                <p14:nvPr/>
              </p14:nvContentPartPr>
              <p14:xfrm>
                <a:off x="1884893" y="3916147"/>
                <a:ext cx="178920" cy="16920"/>
              </p14:xfrm>
            </p:contentPart>
          </mc:Choice>
          <mc:Fallback xmlns="">
            <p:pic>
              <p:nvPicPr>
                <p:cNvPr id="11" name="Freihand 10">
                  <a:extLst>
                    <a:ext uri="{FF2B5EF4-FFF2-40B4-BE49-F238E27FC236}">
                      <a16:creationId xmlns:a16="http://schemas.microsoft.com/office/drawing/2014/main" id="{0043AB50-23C1-49FA-B0AD-6EEF7F1136C8}"/>
                    </a:ext>
                  </a:extLst>
                </p:cNvPr>
                <p:cNvPicPr/>
                <p:nvPr/>
              </p:nvPicPr>
              <p:blipFill>
                <a:blip r:embed="rId16"/>
                <a:stretch>
                  <a:fillRect/>
                </a:stretch>
              </p:blipFill>
              <p:spPr>
                <a:xfrm>
                  <a:off x="1880573" y="3911827"/>
                  <a:ext cx="187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CD48466-7120-4457-80EA-EB95CD2F722E}"/>
                    </a:ext>
                  </a:extLst>
                </p14:cNvPr>
                <p14:cNvContentPartPr/>
                <p14:nvPr/>
              </p14:nvContentPartPr>
              <p14:xfrm>
                <a:off x="1915853" y="3965107"/>
                <a:ext cx="144360" cy="13320"/>
              </p14:xfrm>
            </p:contentPart>
          </mc:Choice>
          <mc:Fallback xmlns="">
            <p:pic>
              <p:nvPicPr>
                <p:cNvPr id="12" name="Freihand 11">
                  <a:extLst>
                    <a:ext uri="{FF2B5EF4-FFF2-40B4-BE49-F238E27FC236}">
                      <a16:creationId xmlns:a16="http://schemas.microsoft.com/office/drawing/2014/main" id="{9CD48466-7120-4457-80EA-EB95CD2F722E}"/>
                    </a:ext>
                  </a:extLst>
                </p:cNvPr>
                <p:cNvPicPr/>
                <p:nvPr/>
              </p:nvPicPr>
              <p:blipFill>
                <a:blip r:embed="rId18"/>
                <a:stretch>
                  <a:fillRect/>
                </a:stretch>
              </p:blipFill>
              <p:spPr>
                <a:xfrm>
                  <a:off x="1911533" y="3960787"/>
                  <a:ext cx="153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7F5C333-5ED6-46F6-8120-B7A75F43E373}"/>
                    </a:ext>
                  </a:extLst>
                </p14:cNvPr>
                <p14:cNvContentPartPr/>
                <p14:nvPr/>
              </p14:nvContentPartPr>
              <p14:xfrm>
                <a:off x="2275133" y="3858547"/>
                <a:ext cx="121680" cy="243720"/>
              </p14:xfrm>
            </p:contentPart>
          </mc:Choice>
          <mc:Fallback xmlns="">
            <p:pic>
              <p:nvPicPr>
                <p:cNvPr id="14" name="Freihand 13">
                  <a:extLst>
                    <a:ext uri="{FF2B5EF4-FFF2-40B4-BE49-F238E27FC236}">
                      <a16:creationId xmlns:a16="http://schemas.microsoft.com/office/drawing/2014/main" id="{27F5C333-5ED6-46F6-8120-B7A75F43E373}"/>
                    </a:ext>
                  </a:extLst>
                </p:cNvPr>
                <p:cNvPicPr/>
                <p:nvPr/>
              </p:nvPicPr>
              <p:blipFill>
                <a:blip r:embed="rId20"/>
                <a:stretch>
                  <a:fillRect/>
                </a:stretch>
              </p:blipFill>
              <p:spPr>
                <a:xfrm>
                  <a:off x="2270813" y="3854227"/>
                  <a:ext cx="130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86FC887-7E33-48DF-A868-399C0E9AFF75}"/>
                    </a:ext>
                  </a:extLst>
                </p14:cNvPr>
                <p14:cNvContentPartPr/>
                <p14:nvPr/>
              </p14:nvContentPartPr>
              <p14:xfrm>
                <a:off x="2432453" y="3956827"/>
                <a:ext cx="80640" cy="71640"/>
              </p14:xfrm>
            </p:contentPart>
          </mc:Choice>
          <mc:Fallback xmlns="">
            <p:pic>
              <p:nvPicPr>
                <p:cNvPr id="15" name="Freihand 14">
                  <a:extLst>
                    <a:ext uri="{FF2B5EF4-FFF2-40B4-BE49-F238E27FC236}">
                      <a16:creationId xmlns:a16="http://schemas.microsoft.com/office/drawing/2014/main" id="{A86FC887-7E33-48DF-A868-399C0E9AFF75}"/>
                    </a:ext>
                  </a:extLst>
                </p:cNvPr>
                <p:cNvPicPr/>
                <p:nvPr/>
              </p:nvPicPr>
              <p:blipFill>
                <a:blip r:embed="rId22"/>
                <a:stretch>
                  <a:fillRect/>
                </a:stretch>
              </p:blipFill>
              <p:spPr>
                <a:xfrm>
                  <a:off x="2428133" y="3952507"/>
                  <a:ext cx="8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06F93B4-DBD2-498D-A743-097626CF7E76}"/>
                    </a:ext>
                  </a:extLst>
                </p14:cNvPr>
                <p14:cNvContentPartPr/>
                <p14:nvPr/>
              </p14:nvContentPartPr>
              <p14:xfrm>
                <a:off x="2631893" y="3835507"/>
                <a:ext cx="113040" cy="208440"/>
              </p14:xfrm>
            </p:contentPart>
          </mc:Choice>
          <mc:Fallback xmlns="">
            <p:pic>
              <p:nvPicPr>
                <p:cNvPr id="17" name="Freihand 16">
                  <a:extLst>
                    <a:ext uri="{FF2B5EF4-FFF2-40B4-BE49-F238E27FC236}">
                      <a16:creationId xmlns:a16="http://schemas.microsoft.com/office/drawing/2014/main" id="{F06F93B4-DBD2-498D-A743-097626CF7E76}"/>
                    </a:ext>
                  </a:extLst>
                </p:cNvPr>
                <p:cNvPicPr/>
                <p:nvPr/>
              </p:nvPicPr>
              <p:blipFill>
                <a:blip r:embed="rId24"/>
                <a:stretch>
                  <a:fillRect/>
                </a:stretch>
              </p:blipFill>
              <p:spPr>
                <a:xfrm>
                  <a:off x="2627573" y="3831187"/>
                  <a:ext cx="121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FB974164-CD23-4961-8CB8-4326DC84CEE2}"/>
                    </a:ext>
                  </a:extLst>
                </p14:cNvPr>
                <p14:cNvContentPartPr/>
                <p14:nvPr/>
              </p14:nvContentPartPr>
              <p14:xfrm>
                <a:off x="2736653" y="3930187"/>
                <a:ext cx="95760" cy="74520"/>
              </p14:xfrm>
            </p:contentPart>
          </mc:Choice>
          <mc:Fallback xmlns="">
            <p:pic>
              <p:nvPicPr>
                <p:cNvPr id="18" name="Freihand 17">
                  <a:extLst>
                    <a:ext uri="{FF2B5EF4-FFF2-40B4-BE49-F238E27FC236}">
                      <a16:creationId xmlns:a16="http://schemas.microsoft.com/office/drawing/2014/main" id="{FB974164-CD23-4961-8CB8-4326DC84CEE2}"/>
                    </a:ext>
                  </a:extLst>
                </p:cNvPr>
                <p:cNvPicPr/>
                <p:nvPr/>
              </p:nvPicPr>
              <p:blipFill>
                <a:blip r:embed="rId26"/>
                <a:stretch>
                  <a:fillRect/>
                </a:stretch>
              </p:blipFill>
              <p:spPr>
                <a:xfrm>
                  <a:off x="2732333" y="3925867"/>
                  <a:ext cx="104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C6F23EC-6FD7-4D51-ACCD-4361DE0F47E4}"/>
                    </a:ext>
                  </a:extLst>
                </p14:cNvPr>
                <p14:cNvContentPartPr/>
                <p14:nvPr/>
              </p14:nvContentPartPr>
              <p14:xfrm>
                <a:off x="2956253" y="3862867"/>
                <a:ext cx="105480" cy="114840"/>
              </p14:xfrm>
            </p:contentPart>
          </mc:Choice>
          <mc:Fallback xmlns="">
            <p:pic>
              <p:nvPicPr>
                <p:cNvPr id="19" name="Freihand 18">
                  <a:extLst>
                    <a:ext uri="{FF2B5EF4-FFF2-40B4-BE49-F238E27FC236}">
                      <a16:creationId xmlns:a16="http://schemas.microsoft.com/office/drawing/2014/main" id="{BC6F23EC-6FD7-4D51-ACCD-4361DE0F47E4}"/>
                    </a:ext>
                  </a:extLst>
                </p:cNvPr>
                <p:cNvPicPr/>
                <p:nvPr/>
              </p:nvPicPr>
              <p:blipFill>
                <a:blip r:embed="rId28"/>
                <a:stretch>
                  <a:fillRect/>
                </a:stretch>
              </p:blipFill>
              <p:spPr>
                <a:xfrm>
                  <a:off x="2951933" y="3858547"/>
                  <a:ext cx="114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11B9CF8-8A56-4807-8802-596FF0EF561C}"/>
                    </a:ext>
                  </a:extLst>
                </p14:cNvPr>
                <p14:cNvContentPartPr/>
                <p14:nvPr/>
              </p14:nvContentPartPr>
              <p14:xfrm>
                <a:off x="3211493" y="3940987"/>
                <a:ext cx="360" cy="360"/>
              </p14:xfrm>
            </p:contentPart>
          </mc:Choice>
          <mc:Fallback xmlns="">
            <p:pic>
              <p:nvPicPr>
                <p:cNvPr id="20" name="Freihand 19">
                  <a:extLst>
                    <a:ext uri="{FF2B5EF4-FFF2-40B4-BE49-F238E27FC236}">
                      <a16:creationId xmlns:a16="http://schemas.microsoft.com/office/drawing/2014/main" id="{111B9CF8-8A56-4807-8802-596FF0EF561C}"/>
                    </a:ext>
                  </a:extLst>
                </p:cNvPr>
                <p:cNvPicPr/>
                <p:nvPr/>
              </p:nvPicPr>
              <p:blipFill>
                <a:blip r:embed="rId30"/>
                <a:stretch>
                  <a:fillRect/>
                </a:stretch>
              </p:blipFill>
              <p:spPr>
                <a:xfrm>
                  <a:off x="3207173" y="3936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ED550FD-9B48-4448-80D9-3A57D7252374}"/>
                    </a:ext>
                  </a:extLst>
                </p14:cNvPr>
                <p14:cNvContentPartPr/>
                <p14:nvPr/>
              </p14:nvContentPartPr>
              <p14:xfrm>
                <a:off x="3228773" y="3857467"/>
                <a:ext cx="82440" cy="214200"/>
              </p14:xfrm>
            </p:contentPart>
          </mc:Choice>
          <mc:Fallback xmlns="">
            <p:pic>
              <p:nvPicPr>
                <p:cNvPr id="21" name="Freihand 20">
                  <a:extLst>
                    <a:ext uri="{FF2B5EF4-FFF2-40B4-BE49-F238E27FC236}">
                      <a16:creationId xmlns:a16="http://schemas.microsoft.com/office/drawing/2014/main" id="{5ED550FD-9B48-4448-80D9-3A57D7252374}"/>
                    </a:ext>
                  </a:extLst>
                </p:cNvPr>
                <p:cNvPicPr/>
                <p:nvPr/>
              </p:nvPicPr>
              <p:blipFill>
                <a:blip r:embed="rId32"/>
                <a:stretch>
                  <a:fillRect/>
                </a:stretch>
              </p:blipFill>
              <p:spPr>
                <a:xfrm>
                  <a:off x="3224453" y="3853147"/>
                  <a:ext cx="91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B8CF1628-BFF3-4045-BBA5-0B5AD7F9FF59}"/>
                    </a:ext>
                  </a:extLst>
                </p14:cNvPr>
                <p14:cNvContentPartPr/>
                <p14:nvPr/>
              </p14:nvContentPartPr>
              <p14:xfrm>
                <a:off x="3368453" y="3932707"/>
                <a:ext cx="94680" cy="91800"/>
              </p14:xfrm>
            </p:contentPart>
          </mc:Choice>
          <mc:Fallback xmlns="">
            <p:pic>
              <p:nvPicPr>
                <p:cNvPr id="22" name="Freihand 21">
                  <a:extLst>
                    <a:ext uri="{FF2B5EF4-FFF2-40B4-BE49-F238E27FC236}">
                      <a16:creationId xmlns:a16="http://schemas.microsoft.com/office/drawing/2014/main" id="{B8CF1628-BFF3-4045-BBA5-0B5AD7F9FF59}"/>
                    </a:ext>
                  </a:extLst>
                </p:cNvPr>
                <p:cNvPicPr/>
                <p:nvPr/>
              </p:nvPicPr>
              <p:blipFill>
                <a:blip r:embed="rId34"/>
                <a:stretch>
                  <a:fillRect/>
                </a:stretch>
              </p:blipFill>
              <p:spPr>
                <a:xfrm>
                  <a:off x="3364133" y="3928387"/>
                  <a:ext cx="103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8C844DE-56AA-4C14-B79B-3BFEC126B1DF}"/>
                    </a:ext>
                  </a:extLst>
                </p14:cNvPr>
                <p14:cNvContentPartPr/>
                <p14:nvPr/>
              </p14:nvContentPartPr>
              <p14:xfrm>
                <a:off x="3543053" y="3820747"/>
                <a:ext cx="100080" cy="279720"/>
              </p14:xfrm>
            </p:contentPart>
          </mc:Choice>
          <mc:Fallback xmlns="">
            <p:pic>
              <p:nvPicPr>
                <p:cNvPr id="23" name="Freihand 22">
                  <a:extLst>
                    <a:ext uri="{FF2B5EF4-FFF2-40B4-BE49-F238E27FC236}">
                      <a16:creationId xmlns:a16="http://schemas.microsoft.com/office/drawing/2014/main" id="{98C844DE-56AA-4C14-B79B-3BFEC126B1DF}"/>
                    </a:ext>
                  </a:extLst>
                </p:cNvPr>
                <p:cNvPicPr/>
                <p:nvPr/>
              </p:nvPicPr>
              <p:blipFill>
                <a:blip r:embed="rId36"/>
                <a:stretch>
                  <a:fillRect/>
                </a:stretch>
              </p:blipFill>
              <p:spPr>
                <a:xfrm>
                  <a:off x="3538733" y="3816427"/>
                  <a:ext cx="108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30D13AC-BD89-469C-A2AB-78690A4B4559}"/>
                    </a:ext>
                  </a:extLst>
                </p14:cNvPr>
                <p14:cNvContentPartPr/>
                <p14:nvPr/>
              </p14:nvContentPartPr>
              <p14:xfrm>
                <a:off x="3640973" y="3894547"/>
                <a:ext cx="89640" cy="92880"/>
              </p14:xfrm>
            </p:contentPart>
          </mc:Choice>
          <mc:Fallback xmlns="">
            <p:pic>
              <p:nvPicPr>
                <p:cNvPr id="24" name="Freihand 23">
                  <a:extLst>
                    <a:ext uri="{FF2B5EF4-FFF2-40B4-BE49-F238E27FC236}">
                      <a16:creationId xmlns:a16="http://schemas.microsoft.com/office/drawing/2014/main" id="{230D13AC-BD89-469C-A2AB-78690A4B4559}"/>
                    </a:ext>
                  </a:extLst>
                </p:cNvPr>
                <p:cNvPicPr/>
                <p:nvPr/>
              </p:nvPicPr>
              <p:blipFill>
                <a:blip r:embed="rId38"/>
                <a:stretch>
                  <a:fillRect/>
                </a:stretch>
              </p:blipFill>
              <p:spPr>
                <a:xfrm>
                  <a:off x="3636653" y="3890227"/>
                  <a:ext cx="98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7799E140-373E-4F2B-9468-1F27E1F0125E}"/>
                    </a:ext>
                  </a:extLst>
                </p14:cNvPr>
                <p14:cNvContentPartPr/>
                <p14:nvPr/>
              </p14:nvContentPartPr>
              <p14:xfrm>
                <a:off x="3850853" y="3823987"/>
                <a:ext cx="141120" cy="93240"/>
              </p14:xfrm>
            </p:contentPart>
          </mc:Choice>
          <mc:Fallback xmlns="">
            <p:pic>
              <p:nvPicPr>
                <p:cNvPr id="25" name="Freihand 24">
                  <a:extLst>
                    <a:ext uri="{FF2B5EF4-FFF2-40B4-BE49-F238E27FC236}">
                      <a16:creationId xmlns:a16="http://schemas.microsoft.com/office/drawing/2014/main" id="{7799E140-373E-4F2B-9468-1F27E1F0125E}"/>
                    </a:ext>
                  </a:extLst>
                </p:cNvPr>
                <p:cNvPicPr/>
                <p:nvPr/>
              </p:nvPicPr>
              <p:blipFill>
                <a:blip r:embed="rId40"/>
                <a:stretch>
                  <a:fillRect/>
                </a:stretch>
              </p:blipFill>
              <p:spPr>
                <a:xfrm>
                  <a:off x="3846533" y="3819667"/>
                  <a:ext cx="149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DD1E7FD-2726-49CE-9AA9-04A627228E7F}"/>
                    </a:ext>
                  </a:extLst>
                </p14:cNvPr>
                <p14:cNvContentPartPr/>
                <p14:nvPr/>
              </p14:nvContentPartPr>
              <p14:xfrm>
                <a:off x="4228493" y="3883387"/>
                <a:ext cx="217080" cy="46440"/>
              </p14:xfrm>
            </p:contentPart>
          </mc:Choice>
          <mc:Fallback xmlns="">
            <p:pic>
              <p:nvPicPr>
                <p:cNvPr id="26" name="Freihand 25">
                  <a:extLst>
                    <a:ext uri="{FF2B5EF4-FFF2-40B4-BE49-F238E27FC236}">
                      <a16:creationId xmlns:a16="http://schemas.microsoft.com/office/drawing/2014/main" id="{9DD1E7FD-2726-49CE-9AA9-04A627228E7F}"/>
                    </a:ext>
                  </a:extLst>
                </p:cNvPr>
                <p:cNvPicPr/>
                <p:nvPr/>
              </p:nvPicPr>
              <p:blipFill>
                <a:blip r:embed="rId42"/>
                <a:stretch>
                  <a:fillRect/>
                </a:stretch>
              </p:blipFill>
              <p:spPr>
                <a:xfrm>
                  <a:off x="4224173" y="3879067"/>
                  <a:ext cx="225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C69A17B0-5AD0-4B8F-976F-B1A1D32C775E}"/>
                    </a:ext>
                  </a:extLst>
                </p14:cNvPr>
                <p14:cNvContentPartPr/>
                <p14:nvPr/>
              </p14:nvContentPartPr>
              <p14:xfrm>
                <a:off x="4606133" y="3911467"/>
                <a:ext cx="324000" cy="32400"/>
              </p14:xfrm>
            </p:contentPart>
          </mc:Choice>
          <mc:Fallback xmlns="">
            <p:pic>
              <p:nvPicPr>
                <p:cNvPr id="27" name="Freihand 26">
                  <a:extLst>
                    <a:ext uri="{FF2B5EF4-FFF2-40B4-BE49-F238E27FC236}">
                      <a16:creationId xmlns:a16="http://schemas.microsoft.com/office/drawing/2014/main" id="{C69A17B0-5AD0-4B8F-976F-B1A1D32C775E}"/>
                    </a:ext>
                  </a:extLst>
                </p:cNvPr>
                <p:cNvPicPr/>
                <p:nvPr/>
              </p:nvPicPr>
              <p:blipFill>
                <a:blip r:embed="rId44"/>
                <a:stretch>
                  <a:fillRect/>
                </a:stretch>
              </p:blipFill>
              <p:spPr>
                <a:xfrm>
                  <a:off x="4601813" y="3907147"/>
                  <a:ext cx="332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A83D4454-41DA-431E-B552-2DC1E327266B}"/>
                    </a:ext>
                  </a:extLst>
                </p14:cNvPr>
                <p14:cNvContentPartPr/>
                <p14:nvPr/>
              </p14:nvContentPartPr>
              <p14:xfrm>
                <a:off x="5074853" y="3774307"/>
                <a:ext cx="14400" cy="126000"/>
              </p14:xfrm>
            </p:contentPart>
          </mc:Choice>
          <mc:Fallback xmlns="">
            <p:pic>
              <p:nvPicPr>
                <p:cNvPr id="28" name="Freihand 27">
                  <a:extLst>
                    <a:ext uri="{FF2B5EF4-FFF2-40B4-BE49-F238E27FC236}">
                      <a16:creationId xmlns:a16="http://schemas.microsoft.com/office/drawing/2014/main" id="{A83D4454-41DA-431E-B552-2DC1E327266B}"/>
                    </a:ext>
                  </a:extLst>
                </p:cNvPr>
                <p:cNvPicPr/>
                <p:nvPr/>
              </p:nvPicPr>
              <p:blipFill>
                <a:blip r:embed="rId46"/>
                <a:stretch>
                  <a:fillRect/>
                </a:stretch>
              </p:blipFill>
              <p:spPr>
                <a:xfrm>
                  <a:off x="5070533" y="3769987"/>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9CDBDFD6-539F-47A4-A84F-725BCE6CA5DD}"/>
                    </a:ext>
                  </a:extLst>
                </p14:cNvPr>
                <p14:cNvContentPartPr/>
                <p14:nvPr/>
              </p14:nvContentPartPr>
              <p14:xfrm>
                <a:off x="4989533" y="3827227"/>
                <a:ext cx="146880" cy="2880"/>
              </p14:xfrm>
            </p:contentPart>
          </mc:Choice>
          <mc:Fallback xmlns="">
            <p:pic>
              <p:nvPicPr>
                <p:cNvPr id="29" name="Freihand 28">
                  <a:extLst>
                    <a:ext uri="{FF2B5EF4-FFF2-40B4-BE49-F238E27FC236}">
                      <a16:creationId xmlns:a16="http://schemas.microsoft.com/office/drawing/2014/main" id="{9CDBDFD6-539F-47A4-A84F-725BCE6CA5DD}"/>
                    </a:ext>
                  </a:extLst>
                </p:cNvPr>
                <p:cNvPicPr/>
                <p:nvPr/>
              </p:nvPicPr>
              <p:blipFill>
                <a:blip r:embed="rId48"/>
                <a:stretch>
                  <a:fillRect/>
                </a:stretch>
              </p:blipFill>
              <p:spPr>
                <a:xfrm>
                  <a:off x="4985213" y="3822907"/>
                  <a:ext cx="155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A3CC9C1-F79B-4838-AB1C-BCE3A57521C1}"/>
                    </a:ext>
                  </a:extLst>
                </p14:cNvPr>
                <p14:cNvContentPartPr/>
                <p14:nvPr/>
              </p14:nvContentPartPr>
              <p14:xfrm>
                <a:off x="5248733" y="3790867"/>
                <a:ext cx="126720" cy="240840"/>
              </p14:xfrm>
            </p:contentPart>
          </mc:Choice>
          <mc:Fallback xmlns="">
            <p:pic>
              <p:nvPicPr>
                <p:cNvPr id="31" name="Freihand 30">
                  <a:extLst>
                    <a:ext uri="{FF2B5EF4-FFF2-40B4-BE49-F238E27FC236}">
                      <a16:creationId xmlns:a16="http://schemas.microsoft.com/office/drawing/2014/main" id="{5A3CC9C1-F79B-4838-AB1C-BCE3A57521C1}"/>
                    </a:ext>
                  </a:extLst>
                </p:cNvPr>
                <p:cNvPicPr/>
                <p:nvPr/>
              </p:nvPicPr>
              <p:blipFill>
                <a:blip r:embed="rId50"/>
                <a:stretch>
                  <a:fillRect/>
                </a:stretch>
              </p:blipFill>
              <p:spPr>
                <a:xfrm>
                  <a:off x="5244413" y="3786547"/>
                  <a:ext cx="1353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2D757946-DE04-47CF-A1C6-11892FF364A4}"/>
                    </a:ext>
                  </a:extLst>
                </p14:cNvPr>
                <p14:cNvContentPartPr/>
                <p14:nvPr/>
              </p14:nvContentPartPr>
              <p14:xfrm>
                <a:off x="5413253" y="3904987"/>
                <a:ext cx="78840" cy="44640"/>
              </p14:xfrm>
            </p:contentPart>
          </mc:Choice>
          <mc:Fallback xmlns="">
            <p:pic>
              <p:nvPicPr>
                <p:cNvPr id="32" name="Freihand 31">
                  <a:extLst>
                    <a:ext uri="{FF2B5EF4-FFF2-40B4-BE49-F238E27FC236}">
                      <a16:creationId xmlns:a16="http://schemas.microsoft.com/office/drawing/2014/main" id="{2D757946-DE04-47CF-A1C6-11892FF364A4}"/>
                    </a:ext>
                  </a:extLst>
                </p:cNvPr>
                <p:cNvPicPr/>
                <p:nvPr/>
              </p:nvPicPr>
              <p:blipFill>
                <a:blip r:embed="rId52"/>
                <a:stretch>
                  <a:fillRect/>
                </a:stretch>
              </p:blipFill>
              <p:spPr>
                <a:xfrm>
                  <a:off x="5408933" y="3900667"/>
                  <a:ext cx="87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B032E8AA-2E39-4B5E-9F88-D840C4BD5C46}"/>
                    </a:ext>
                  </a:extLst>
                </p14:cNvPr>
                <p14:cNvContentPartPr/>
                <p14:nvPr/>
              </p14:nvContentPartPr>
              <p14:xfrm>
                <a:off x="5574173" y="3785467"/>
                <a:ext cx="115920" cy="249480"/>
              </p14:xfrm>
            </p:contentPart>
          </mc:Choice>
          <mc:Fallback xmlns="">
            <p:pic>
              <p:nvPicPr>
                <p:cNvPr id="33" name="Freihand 32">
                  <a:extLst>
                    <a:ext uri="{FF2B5EF4-FFF2-40B4-BE49-F238E27FC236}">
                      <a16:creationId xmlns:a16="http://schemas.microsoft.com/office/drawing/2014/main" id="{B032E8AA-2E39-4B5E-9F88-D840C4BD5C46}"/>
                    </a:ext>
                  </a:extLst>
                </p:cNvPr>
                <p:cNvPicPr/>
                <p:nvPr/>
              </p:nvPicPr>
              <p:blipFill>
                <a:blip r:embed="rId54"/>
                <a:stretch>
                  <a:fillRect/>
                </a:stretch>
              </p:blipFill>
              <p:spPr>
                <a:xfrm>
                  <a:off x="5569853" y="3781147"/>
                  <a:ext cx="1245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1E769D1-7DC1-4B77-9D1A-F0012938A895}"/>
                    </a:ext>
                  </a:extLst>
                </p14:cNvPr>
                <p14:cNvContentPartPr/>
                <p14:nvPr/>
              </p14:nvContentPartPr>
              <p14:xfrm>
                <a:off x="5705213" y="3855667"/>
                <a:ext cx="123480" cy="68400"/>
              </p14:xfrm>
            </p:contentPart>
          </mc:Choice>
          <mc:Fallback xmlns="">
            <p:pic>
              <p:nvPicPr>
                <p:cNvPr id="34" name="Freihand 33">
                  <a:extLst>
                    <a:ext uri="{FF2B5EF4-FFF2-40B4-BE49-F238E27FC236}">
                      <a16:creationId xmlns:a16="http://schemas.microsoft.com/office/drawing/2014/main" id="{E1E769D1-7DC1-4B77-9D1A-F0012938A895}"/>
                    </a:ext>
                  </a:extLst>
                </p:cNvPr>
                <p:cNvPicPr/>
                <p:nvPr/>
              </p:nvPicPr>
              <p:blipFill>
                <a:blip r:embed="rId56"/>
                <a:stretch>
                  <a:fillRect/>
                </a:stretch>
              </p:blipFill>
              <p:spPr>
                <a:xfrm>
                  <a:off x="5700893" y="3851347"/>
                  <a:ext cx="132120" cy="77040"/>
                </a:xfrm>
                <a:prstGeom prst="rect">
                  <a:avLst/>
                </a:prstGeom>
              </p:spPr>
            </p:pic>
          </mc:Fallback>
        </mc:AlternateContent>
      </p:grpSp>
      <p:grpSp>
        <p:nvGrpSpPr>
          <p:cNvPr id="67" name="Gruppieren 66">
            <a:extLst>
              <a:ext uri="{FF2B5EF4-FFF2-40B4-BE49-F238E27FC236}">
                <a16:creationId xmlns:a16="http://schemas.microsoft.com/office/drawing/2014/main" id="{036650DD-B21A-48CC-9963-D6EAF857C585}"/>
              </a:ext>
            </a:extLst>
          </p:cNvPr>
          <p:cNvGrpSpPr/>
          <p:nvPr/>
        </p:nvGrpSpPr>
        <p:grpSpPr>
          <a:xfrm>
            <a:off x="6699173" y="3704107"/>
            <a:ext cx="3366000" cy="611640"/>
            <a:chOff x="6699173" y="3704107"/>
            <a:chExt cx="3366000" cy="611640"/>
          </a:xfrm>
        </p:grpSpPr>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ADE4B29-A292-4010-853B-6AF08E5E84A6}"/>
                    </a:ext>
                  </a:extLst>
                </p14:cNvPr>
                <p14:cNvContentPartPr/>
                <p14:nvPr/>
              </p14:nvContentPartPr>
              <p14:xfrm>
                <a:off x="6699173" y="4072747"/>
                <a:ext cx="104760" cy="243000"/>
              </p14:xfrm>
            </p:contentPart>
          </mc:Choice>
          <mc:Fallback xmlns="">
            <p:pic>
              <p:nvPicPr>
                <p:cNvPr id="36" name="Freihand 35">
                  <a:extLst>
                    <a:ext uri="{FF2B5EF4-FFF2-40B4-BE49-F238E27FC236}">
                      <a16:creationId xmlns:a16="http://schemas.microsoft.com/office/drawing/2014/main" id="{AADE4B29-A292-4010-853B-6AF08E5E84A6}"/>
                    </a:ext>
                  </a:extLst>
                </p:cNvPr>
                <p:cNvPicPr/>
                <p:nvPr/>
              </p:nvPicPr>
              <p:blipFill>
                <a:blip r:embed="rId58"/>
                <a:stretch>
                  <a:fillRect/>
                </a:stretch>
              </p:blipFill>
              <p:spPr>
                <a:xfrm>
                  <a:off x="6694853" y="4068427"/>
                  <a:ext cx="1134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91819BE3-7BFB-4AB9-9027-7C676F84D291}"/>
                    </a:ext>
                  </a:extLst>
                </p14:cNvPr>
                <p14:cNvContentPartPr/>
                <p14:nvPr/>
              </p14:nvContentPartPr>
              <p14:xfrm>
                <a:off x="6842813" y="4141147"/>
                <a:ext cx="68040" cy="116640"/>
              </p14:xfrm>
            </p:contentPart>
          </mc:Choice>
          <mc:Fallback xmlns="">
            <p:pic>
              <p:nvPicPr>
                <p:cNvPr id="37" name="Freihand 36">
                  <a:extLst>
                    <a:ext uri="{FF2B5EF4-FFF2-40B4-BE49-F238E27FC236}">
                      <a16:creationId xmlns:a16="http://schemas.microsoft.com/office/drawing/2014/main" id="{91819BE3-7BFB-4AB9-9027-7C676F84D291}"/>
                    </a:ext>
                  </a:extLst>
                </p:cNvPr>
                <p:cNvPicPr/>
                <p:nvPr/>
              </p:nvPicPr>
              <p:blipFill>
                <a:blip r:embed="rId60"/>
                <a:stretch>
                  <a:fillRect/>
                </a:stretch>
              </p:blipFill>
              <p:spPr>
                <a:xfrm>
                  <a:off x="6838493" y="4136827"/>
                  <a:ext cx="76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9E1C1F7-4620-46B1-88FF-1D49C48C0E12}"/>
                    </a:ext>
                  </a:extLst>
                </p14:cNvPr>
                <p14:cNvContentPartPr/>
                <p14:nvPr/>
              </p14:nvContentPartPr>
              <p14:xfrm>
                <a:off x="7022093" y="4054027"/>
                <a:ext cx="12600" cy="123480"/>
              </p14:xfrm>
            </p:contentPart>
          </mc:Choice>
          <mc:Fallback xmlns="">
            <p:pic>
              <p:nvPicPr>
                <p:cNvPr id="39" name="Freihand 38">
                  <a:extLst>
                    <a:ext uri="{FF2B5EF4-FFF2-40B4-BE49-F238E27FC236}">
                      <a16:creationId xmlns:a16="http://schemas.microsoft.com/office/drawing/2014/main" id="{A9E1C1F7-4620-46B1-88FF-1D49C48C0E12}"/>
                    </a:ext>
                  </a:extLst>
                </p:cNvPr>
                <p:cNvPicPr/>
                <p:nvPr/>
              </p:nvPicPr>
              <p:blipFill>
                <a:blip r:embed="rId62"/>
                <a:stretch>
                  <a:fillRect/>
                </a:stretch>
              </p:blipFill>
              <p:spPr>
                <a:xfrm>
                  <a:off x="7017773" y="4049707"/>
                  <a:ext cx="21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403272EB-E090-49F6-9487-1588A96F3460}"/>
                    </a:ext>
                  </a:extLst>
                </p14:cNvPr>
                <p14:cNvContentPartPr/>
                <p14:nvPr/>
              </p14:nvContentPartPr>
              <p14:xfrm>
                <a:off x="6978533" y="4109467"/>
                <a:ext cx="132840" cy="3240"/>
              </p14:xfrm>
            </p:contentPart>
          </mc:Choice>
          <mc:Fallback xmlns="">
            <p:pic>
              <p:nvPicPr>
                <p:cNvPr id="40" name="Freihand 39">
                  <a:extLst>
                    <a:ext uri="{FF2B5EF4-FFF2-40B4-BE49-F238E27FC236}">
                      <a16:creationId xmlns:a16="http://schemas.microsoft.com/office/drawing/2014/main" id="{403272EB-E090-49F6-9487-1588A96F3460}"/>
                    </a:ext>
                  </a:extLst>
                </p:cNvPr>
                <p:cNvPicPr/>
                <p:nvPr/>
              </p:nvPicPr>
              <p:blipFill>
                <a:blip r:embed="rId64"/>
                <a:stretch>
                  <a:fillRect/>
                </a:stretch>
              </p:blipFill>
              <p:spPr>
                <a:xfrm>
                  <a:off x="6974213" y="4105147"/>
                  <a:ext cx="141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9378E59-2273-42D5-80E6-885A9950DF1A}"/>
                    </a:ext>
                  </a:extLst>
                </p14:cNvPr>
                <p14:cNvContentPartPr/>
                <p14:nvPr/>
              </p14:nvContentPartPr>
              <p14:xfrm>
                <a:off x="7116053" y="4065187"/>
                <a:ext cx="73800" cy="221400"/>
              </p14:xfrm>
            </p:contentPart>
          </mc:Choice>
          <mc:Fallback xmlns="">
            <p:pic>
              <p:nvPicPr>
                <p:cNvPr id="41" name="Freihand 40">
                  <a:extLst>
                    <a:ext uri="{FF2B5EF4-FFF2-40B4-BE49-F238E27FC236}">
                      <a16:creationId xmlns:a16="http://schemas.microsoft.com/office/drawing/2014/main" id="{69378E59-2273-42D5-80E6-885A9950DF1A}"/>
                    </a:ext>
                  </a:extLst>
                </p:cNvPr>
                <p:cNvPicPr/>
                <p:nvPr/>
              </p:nvPicPr>
              <p:blipFill>
                <a:blip r:embed="rId66"/>
                <a:stretch>
                  <a:fillRect/>
                </a:stretch>
              </p:blipFill>
              <p:spPr>
                <a:xfrm>
                  <a:off x="7111733" y="4060867"/>
                  <a:ext cx="82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61C27E2-DE95-4DBB-BD38-23E4A36E08FE}"/>
                    </a:ext>
                  </a:extLst>
                </p14:cNvPr>
                <p14:cNvContentPartPr/>
                <p14:nvPr/>
              </p14:nvContentPartPr>
              <p14:xfrm>
                <a:off x="7235573" y="4132507"/>
                <a:ext cx="101160" cy="99360"/>
              </p14:xfrm>
            </p:contentPart>
          </mc:Choice>
          <mc:Fallback xmlns="">
            <p:pic>
              <p:nvPicPr>
                <p:cNvPr id="42" name="Freihand 41">
                  <a:extLst>
                    <a:ext uri="{FF2B5EF4-FFF2-40B4-BE49-F238E27FC236}">
                      <a16:creationId xmlns:a16="http://schemas.microsoft.com/office/drawing/2014/main" id="{561C27E2-DE95-4DBB-BD38-23E4A36E08FE}"/>
                    </a:ext>
                  </a:extLst>
                </p:cNvPr>
                <p:cNvPicPr/>
                <p:nvPr/>
              </p:nvPicPr>
              <p:blipFill>
                <a:blip r:embed="rId68"/>
                <a:stretch>
                  <a:fillRect/>
                </a:stretch>
              </p:blipFill>
              <p:spPr>
                <a:xfrm>
                  <a:off x="7231253" y="4128187"/>
                  <a:ext cx="109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BD84B8C-8CEF-4064-AF4D-AAC39B61145A}"/>
                    </a:ext>
                  </a:extLst>
                </p14:cNvPr>
                <p14:cNvContentPartPr/>
                <p14:nvPr/>
              </p14:nvContentPartPr>
              <p14:xfrm>
                <a:off x="7433573" y="4053307"/>
                <a:ext cx="12600" cy="88920"/>
              </p14:xfrm>
            </p:contentPart>
          </mc:Choice>
          <mc:Fallback xmlns="">
            <p:pic>
              <p:nvPicPr>
                <p:cNvPr id="43" name="Freihand 42">
                  <a:extLst>
                    <a:ext uri="{FF2B5EF4-FFF2-40B4-BE49-F238E27FC236}">
                      <a16:creationId xmlns:a16="http://schemas.microsoft.com/office/drawing/2014/main" id="{6BD84B8C-8CEF-4064-AF4D-AAC39B61145A}"/>
                    </a:ext>
                  </a:extLst>
                </p:cNvPr>
                <p:cNvPicPr/>
                <p:nvPr/>
              </p:nvPicPr>
              <p:blipFill>
                <a:blip r:embed="rId70"/>
                <a:stretch>
                  <a:fillRect/>
                </a:stretch>
              </p:blipFill>
              <p:spPr>
                <a:xfrm>
                  <a:off x="7429253" y="4048987"/>
                  <a:ext cx="21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078D8EB5-4553-4B1F-8A33-5268F1ED2C75}"/>
                    </a:ext>
                  </a:extLst>
                </p14:cNvPr>
                <p14:cNvContentPartPr/>
                <p14:nvPr/>
              </p14:nvContentPartPr>
              <p14:xfrm>
                <a:off x="7408733" y="4117027"/>
                <a:ext cx="368280" cy="16560"/>
              </p14:xfrm>
            </p:contentPart>
          </mc:Choice>
          <mc:Fallback xmlns="">
            <p:pic>
              <p:nvPicPr>
                <p:cNvPr id="44" name="Freihand 43">
                  <a:extLst>
                    <a:ext uri="{FF2B5EF4-FFF2-40B4-BE49-F238E27FC236}">
                      <a16:creationId xmlns:a16="http://schemas.microsoft.com/office/drawing/2014/main" id="{078D8EB5-4553-4B1F-8A33-5268F1ED2C75}"/>
                    </a:ext>
                  </a:extLst>
                </p:cNvPr>
                <p:cNvPicPr/>
                <p:nvPr/>
              </p:nvPicPr>
              <p:blipFill>
                <a:blip r:embed="rId72"/>
                <a:stretch>
                  <a:fillRect/>
                </a:stretch>
              </p:blipFill>
              <p:spPr>
                <a:xfrm>
                  <a:off x="7404413" y="4112707"/>
                  <a:ext cx="376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84EF00D-4542-4406-879C-EE0AC059035D}"/>
                    </a:ext>
                  </a:extLst>
                </p14:cNvPr>
                <p14:cNvContentPartPr/>
                <p14:nvPr/>
              </p14:nvContentPartPr>
              <p14:xfrm>
                <a:off x="7852253" y="4084627"/>
                <a:ext cx="221760" cy="34560"/>
              </p14:xfrm>
            </p:contentPart>
          </mc:Choice>
          <mc:Fallback xmlns="">
            <p:pic>
              <p:nvPicPr>
                <p:cNvPr id="45" name="Freihand 44">
                  <a:extLst>
                    <a:ext uri="{FF2B5EF4-FFF2-40B4-BE49-F238E27FC236}">
                      <a16:creationId xmlns:a16="http://schemas.microsoft.com/office/drawing/2014/main" id="{684EF00D-4542-4406-879C-EE0AC059035D}"/>
                    </a:ext>
                  </a:extLst>
                </p:cNvPr>
                <p:cNvPicPr/>
                <p:nvPr/>
              </p:nvPicPr>
              <p:blipFill>
                <a:blip r:embed="rId74"/>
                <a:stretch>
                  <a:fillRect/>
                </a:stretch>
              </p:blipFill>
              <p:spPr>
                <a:xfrm>
                  <a:off x="7847933" y="4080307"/>
                  <a:ext cx="230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D7057B3-6433-4446-B78C-51CC63AD3AF2}"/>
                    </a:ext>
                  </a:extLst>
                </p14:cNvPr>
                <p14:cNvContentPartPr/>
                <p14:nvPr/>
              </p14:nvContentPartPr>
              <p14:xfrm>
                <a:off x="8155373" y="3991747"/>
                <a:ext cx="23400" cy="113400"/>
              </p14:xfrm>
            </p:contentPart>
          </mc:Choice>
          <mc:Fallback xmlns="">
            <p:pic>
              <p:nvPicPr>
                <p:cNvPr id="46" name="Freihand 45">
                  <a:extLst>
                    <a:ext uri="{FF2B5EF4-FFF2-40B4-BE49-F238E27FC236}">
                      <a16:creationId xmlns:a16="http://schemas.microsoft.com/office/drawing/2014/main" id="{FD7057B3-6433-4446-B78C-51CC63AD3AF2}"/>
                    </a:ext>
                  </a:extLst>
                </p:cNvPr>
                <p:cNvPicPr/>
                <p:nvPr/>
              </p:nvPicPr>
              <p:blipFill>
                <a:blip r:embed="rId76"/>
                <a:stretch>
                  <a:fillRect/>
                </a:stretch>
              </p:blipFill>
              <p:spPr>
                <a:xfrm>
                  <a:off x="8151053" y="3987427"/>
                  <a:ext cx="32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B2497B12-FB0B-4F98-A97C-154EFBCECC89}"/>
                    </a:ext>
                  </a:extLst>
                </p14:cNvPr>
                <p14:cNvContentPartPr/>
                <p14:nvPr/>
              </p14:nvContentPartPr>
              <p14:xfrm>
                <a:off x="8118293" y="4012267"/>
                <a:ext cx="94320" cy="18360"/>
              </p14:xfrm>
            </p:contentPart>
          </mc:Choice>
          <mc:Fallback xmlns="">
            <p:pic>
              <p:nvPicPr>
                <p:cNvPr id="47" name="Freihand 46">
                  <a:extLst>
                    <a:ext uri="{FF2B5EF4-FFF2-40B4-BE49-F238E27FC236}">
                      <a16:creationId xmlns:a16="http://schemas.microsoft.com/office/drawing/2014/main" id="{B2497B12-FB0B-4F98-A97C-154EFBCECC89}"/>
                    </a:ext>
                  </a:extLst>
                </p:cNvPr>
                <p:cNvPicPr/>
                <p:nvPr/>
              </p:nvPicPr>
              <p:blipFill>
                <a:blip r:embed="rId78"/>
                <a:stretch>
                  <a:fillRect/>
                </a:stretch>
              </p:blipFill>
              <p:spPr>
                <a:xfrm>
                  <a:off x="8113973" y="4007947"/>
                  <a:ext cx="102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58FA7645-EE69-4FD0-AB66-9EE8585AC1F2}"/>
                    </a:ext>
                  </a:extLst>
                </p14:cNvPr>
                <p14:cNvContentPartPr/>
                <p14:nvPr/>
              </p14:nvContentPartPr>
              <p14:xfrm>
                <a:off x="8235653" y="3973387"/>
                <a:ext cx="105480" cy="229680"/>
              </p14:xfrm>
            </p:contentPart>
          </mc:Choice>
          <mc:Fallback xmlns="">
            <p:pic>
              <p:nvPicPr>
                <p:cNvPr id="48" name="Freihand 47">
                  <a:extLst>
                    <a:ext uri="{FF2B5EF4-FFF2-40B4-BE49-F238E27FC236}">
                      <a16:creationId xmlns:a16="http://schemas.microsoft.com/office/drawing/2014/main" id="{58FA7645-EE69-4FD0-AB66-9EE8585AC1F2}"/>
                    </a:ext>
                  </a:extLst>
                </p:cNvPr>
                <p:cNvPicPr/>
                <p:nvPr/>
              </p:nvPicPr>
              <p:blipFill>
                <a:blip r:embed="rId80"/>
                <a:stretch>
                  <a:fillRect/>
                </a:stretch>
              </p:blipFill>
              <p:spPr>
                <a:xfrm>
                  <a:off x="8231333" y="3969067"/>
                  <a:ext cx="114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C3F08121-A826-43D6-9B34-3EB86995D81D}"/>
                    </a:ext>
                  </a:extLst>
                </p14:cNvPr>
                <p14:cNvContentPartPr/>
                <p14:nvPr/>
              </p14:nvContentPartPr>
              <p14:xfrm>
                <a:off x="8380373" y="4037827"/>
                <a:ext cx="92520" cy="89280"/>
              </p14:xfrm>
            </p:contentPart>
          </mc:Choice>
          <mc:Fallback xmlns="">
            <p:pic>
              <p:nvPicPr>
                <p:cNvPr id="49" name="Freihand 48">
                  <a:extLst>
                    <a:ext uri="{FF2B5EF4-FFF2-40B4-BE49-F238E27FC236}">
                      <a16:creationId xmlns:a16="http://schemas.microsoft.com/office/drawing/2014/main" id="{C3F08121-A826-43D6-9B34-3EB86995D81D}"/>
                    </a:ext>
                  </a:extLst>
                </p:cNvPr>
                <p:cNvPicPr/>
                <p:nvPr/>
              </p:nvPicPr>
              <p:blipFill>
                <a:blip r:embed="rId82"/>
                <a:stretch>
                  <a:fillRect/>
                </a:stretch>
              </p:blipFill>
              <p:spPr>
                <a:xfrm>
                  <a:off x="8376053" y="4033507"/>
                  <a:ext cx="101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461A979D-B1B3-4B9C-9397-1A7A2A13F03E}"/>
                    </a:ext>
                  </a:extLst>
                </p14:cNvPr>
                <p14:cNvContentPartPr/>
                <p14:nvPr/>
              </p14:nvContentPartPr>
              <p14:xfrm>
                <a:off x="8568293" y="3985987"/>
                <a:ext cx="180720" cy="21600"/>
              </p14:xfrm>
            </p:contentPart>
          </mc:Choice>
          <mc:Fallback xmlns="">
            <p:pic>
              <p:nvPicPr>
                <p:cNvPr id="51" name="Freihand 50">
                  <a:extLst>
                    <a:ext uri="{FF2B5EF4-FFF2-40B4-BE49-F238E27FC236}">
                      <a16:creationId xmlns:a16="http://schemas.microsoft.com/office/drawing/2014/main" id="{461A979D-B1B3-4B9C-9397-1A7A2A13F03E}"/>
                    </a:ext>
                  </a:extLst>
                </p:cNvPr>
                <p:cNvPicPr/>
                <p:nvPr/>
              </p:nvPicPr>
              <p:blipFill>
                <a:blip r:embed="rId84"/>
                <a:stretch>
                  <a:fillRect/>
                </a:stretch>
              </p:blipFill>
              <p:spPr>
                <a:xfrm>
                  <a:off x="8563973" y="3981667"/>
                  <a:ext cx="189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C92CD5E2-C757-4973-A6A3-E5ACCDB12299}"/>
                    </a:ext>
                  </a:extLst>
                </p14:cNvPr>
                <p14:cNvContentPartPr/>
                <p14:nvPr/>
              </p14:nvContentPartPr>
              <p14:xfrm>
                <a:off x="8593853" y="4026667"/>
                <a:ext cx="176400" cy="30960"/>
              </p14:xfrm>
            </p:contentPart>
          </mc:Choice>
          <mc:Fallback xmlns="">
            <p:pic>
              <p:nvPicPr>
                <p:cNvPr id="52" name="Freihand 51">
                  <a:extLst>
                    <a:ext uri="{FF2B5EF4-FFF2-40B4-BE49-F238E27FC236}">
                      <a16:creationId xmlns:a16="http://schemas.microsoft.com/office/drawing/2014/main" id="{C92CD5E2-C757-4973-A6A3-E5ACCDB12299}"/>
                    </a:ext>
                  </a:extLst>
                </p:cNvPr>
                <p:cNvPicPr/>
                <p:nvPr/>
              </p:nvPicPr>
              <p:blipFill>
                <a:blip r:embed="rId86"/>
                <a:stretch>
                  <a:fillRect/>
                </a:stretch>
              </p:blipFill>
              <p:spPr>
                <a:xfrm>
                  <a:off x="8589533" y="4022347"/>
                  <a:ext cx="185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1AC19548-92F5-4521-A6B0-F290234B3737}"/>
                    </a:ext>
                  </a:extLst>
                </p14:cNvPr>
                <p14:cNvContentPartPr/>
                <p14:nvPr/>
              </p14:nvContentPartPr>
              <p14:xfrm>
                <a:off x="8785733" y="3843067"/>
                <a:ext cx="317520" cy="35640"/>
              </p14:xfrm>
            </p:contentPart>
          </mc:Choice>
          <mc:Fallback xmlns="">
            <p:pic>
              <p:nvPicPr>
                <p:cNvPr id="53" name="Freihand 52">
                  <a:extLst>
                    <a:ext uri="{FF2B5EF4-FFF2-40B4-BE49-F238E27FC236}">
                      <a16:creationId xmlns:a16="http://schemas.microsoft.com/office/drawing/2014/main" id="{1AC19548-92F5-4521-A6B0-F290234B3737}"/>
                    </a:ext>
                  </a:extLst>
                </p:cNvPr>
                <p:cNvPicPr/>
                <p:nvPr/>
              </p:nvPicPr>
              <p:blipFill>
                <a:blip r:embed="rId88"/>
                <a:stretch>
                  <a:fillRect/>
                </a:stretch>
              </p:blipFill>
              <p:spPr>
                <a:xfrm>
                  <a:off x="8781413" y="3838747"/>
                  <a:ext cx="326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283BDD4B-5326-4617-9232-6FBE0842590E}"/>
                    </a:ext>
                  </a:extLst>
                </p14:cNvPr>
                <p14:cNvContentPartPr/>
                <p14:nvPr/>
              </p14:nvContentPartPr>
              <p14:xfrm>
                <a:off x="8780333" y="3898507"/>
                <a:ext cx="339840" cy="153000"/>
              </p14:xfrm>
            </p:contentPart>
          </mc:Choice>
          <mc:Fallback xmlns="">
            <p:pic>
              <p:nvPicPr>
                <p:cNvPr id="54" name="Freihand 53">
                  <a:extLst>
                    <a:ext uri="{FF2B5EF4-FFF2-40B4-BE49-F238E27FC236}">
                      <a16:creationId xmlns:a16="http://schemas.microsoft.com/office/drawing/2014/main" id="{283BDD4B-5326-4617-9232-6FBE0842590E}"/>
                    </a:ext>
                  </a:extLst>
                </p:cNvPr>
                <p:cNvPicPr/>
                <p:nvPr/>
              </p:nvPicPr>
              <p:blipFill>
                <a:blip r:embed="rId90"/>
                <a:stretch>
                  <a:fillRect/>
                </a:stretch>
              </p:blipFill>
              <p:spPr>
                <a:xfrm>
                  <a:off x="8776013" y="3894187"/>
                  <a:ext cx="348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EC02592A-4C5A-4316-A49D-10F6C0BEF655}"/>
                    </a:ext>
                  </a:extLst>
                </p14:cNvPr>
                <p14:cNvContentPartPr/>
                <p14:nvPr/>
              </p14:nvContentPartPr>
              <p14:xfrm>
                <a:off x="8824613" y="4129987"/>
                <a:ext cx="12240" cy="50400"/>
              </p14:xfrm>
            </p:contentPart>
          </mc:Choice>
          <mc:Fallback xmlns="">
            <p:pic>
              <p:nvPicPr>
                <p:cNvPr id="56" name="Freihand 55">
                  <a:extLst>
                    <a:ext uri="{FF2B5EF4-FFF2-40B4-BE49-F238E27FC236}">
                      <a16:creationId xmlns:a16="http://schemas.microsoft.com/office/drawing/2014/main" id="{EC02592A-4C5A-4316-A49D-10F6C0BEF655}"/>
                    </a:ext>
                  </a:extLst>
                </p:cNvPr>
                <p:cNvPicPr/>
                <p:nvPr/>
              </p:nvPicPr>
              <p:blipFill>
                <a:blip r:embed="rId92"/>
                <a:stretch>
                  <a:fillRect/>
                </a:stretch>
              </p:blipFill>
              <p:spPr>
                <a:xfrm>
                  <a:off x="8820293" y="4125667"/>
                  <a:ext cx="20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8D8BF2F-BCAD-45E0-B5ED-83443B81E6B7}"/>
                    </a:ext>
                  </a:extLst>
                </p14:cNvPr>
                <p14:cNvContentPartPr/>
                <p14:nvPr/>
              </p14:nvContentPartPr>
              <p14:xfrm>
                <a:off x="8818853" y="4102987"/>
                <a:ext cx="8640" cy="27360"/>
              </p14:xfrm>
            </p:contentPart>
          </mc:Choice>
          <mc:Fallback xmlns="">
            <p:pic>
              <p:nvPicPr>
                <p:cNvPr id="57" name="Freihand 56">
                  <a:extLst>
                    <a:ext uri="{FF2B5EF4-FFF2-40B4-BE49-F238E27FC236}">
                      <a16:creationId xmlns:a16="http://schemas.microsoft.com/office/drawing/2014/main" id="{68D8BF2F-BCAD-45E0-B5ED-83443B81E6B7}"/>
                    </a:ext>
                  </a:extLst>
                </p:cNvPr>
                <p:cNvPicPr/>
                <p:nvPr/>
              </p:nvPicPr>
              <p:blipFill>
                <a:blip r:embed="rId94"/>
                <a:stretch>
                  <a:fillRect/>
                </a:stretch>
              </p:blipFill>
              <p:spPr>
                <a:xfrm>
                  <a:off x="8814533" y="4098667"/>
                  <a:ext cx="1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B33A8DA0-9ED0-4531-890D-D09C64CA6455}"/>
                    </a:ext>
                  </a:extLst>
                </p14:cNvPr>
                <p14:cNvContentPartPr/>
                <p14:nvPr/>
              </p14:nvContentPartPr>
              <p14:xfrm>
                <a:off x="8871413" y="4131787"/>
                <a:ext cx="89640" cy="36000"/>
              </p14:xfrm>
            </p:contentPart>
          </mc:Choice>
          <mc:Fallback xmlns="">
            <p:pic>
              <p:nvPicPr>
                <p:cNvPr id="58" name="Freihand 57">
                  <a:extLst>
                    <a:ext uri="{FF2B5EF4-FFF2-40B4-BE49-F238E27FC236}">
                      <a16:creationId xmlns:a16="http://schemas.microsoft.com/office/drawing/2014/main" id="{B33A8DA0-9ED0-4531-890D-D09C64CA6455}"/>
                    </a:ext>
                  </a:extLst>
                </p:cNvPr>
                <p:cNvPicPr/>
                <p:nvPr/>
              </p:nvPicPr>
              <p:blipFill>
                <a:blip r:embed="rId96"/>
                <a:stretch>
                  <a:fillRect/>
                </a:stretch>
              </p:blipFill>
              <p:spPr>
                <a:xfrm>
                  <a:off x="8867093" y="4127467"/>
                  <a:ext cx="98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29D39F0A-6D32-4D55-83CE-BE738012EAD3}"/>
                    </a:ext>
                  </a:extLst>
                </p14:cNvPr>
                <p14:cNvContentPartPr/>
                <p14:nvPr/>
              </p14:nvContentPartPr>
              <p14:xfrm>
                <a:off x="9013253" y="4095787"/>
                <a:ext cx="62280" cy="68040"/>
              </p14:xfrm>
            </p:contentPart>
          </mc:Choice>
          <mc:Fallback xmlns="">
            <p:pic>
              <p:nvPicPr>
                <p:cNvPr id="59" name="Freihand 58">
                  <a:extLst>
                    <a:ext uri="{FF2B5EF4-FFF2-40B4-BE49-F238E27FC236}">
                      <a16:creationId xmlns:a16="http://schemas.microsoft.com/office/drawing/2014/main" id="{29D39F0A-6D32-4D55-83CE-BE738012EAD3}"/>
                    </a:ext>
                  </a:extLst>
                </p:cNvPr>
                <p:cNvPicPr/>
                <p:nvPr/>
              </p:nvPicPr>
              <p:blipFill>
                <a:blip r:embed="rId98"/>
                <a:stretch>
                  <a:fillRect/>
                </a:stretch>
              </p:blipFill>
              <p:spPr>
                <a:xfrm>
                  <a:off x="9008933" y="4091467"/>
                  <a:ext cx="70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8ADFC98D-AE00-4B6B-BB8B-4C552547C14A}"/>
                    </a:ext>
                  </a:extLst>
                </p14:cNvPr>
                <p14:cNvContentPartPr/>
                <p14:nvPr/>
              </p14:nvContentPartPr>
              <p14:xfrm>
                <a:off x="8923973" y="3704107"/>
                <a:ext cx="83160" cy="81000"/>
              </p14:xfrm>
            </p:contentPart>
          </mc:Choice>
          <mc:Fallback xmlns="">
            <p:pic>
              <p:nvPicPr>
                <p:cNvPr id="60" name="Freihand 59">
                  <a:extLst>
                    <a:ext uri="{FF2B5EF4-FFF2-40B4-BE49-F238E27FC236}">
                      <a16:creationId xmlns:a16="http://schemas.microsoft.com/office/drawing/2014/main" id="{8ADFC98D-AE00-4B6B-BB8B-4C552547C14A}"/>
                    </a:ext>
                  </a:extLst>
                </p:cNvPr>
                <p:cNvPicPr/>
                <p:nvPr/>
              </p:nvPicPr>
              <p:blipFill>
                <a:blip r:embed="rId100"/>
                <a:stretch>
                  <a:fillRect/>
                </a:stretch>
              </p:blipFill>
              <p:spPr>
                <a:xfrm>
                  <a:off x="8919653" y="3699787"/>
                  <a:ext cx="91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68AFEBF8-7B2E-4106-A2B4-4C8F4F193245}"/>
                    </a:ext>
                  </a:extLst>
                </p14:cNvPr>
                <p14:cNvContentPartPr/>
                <p14:nvPr/>
              </p14:nvContentPartPr>
              <p14:xfrm>
                <a:off x="9219173" y="3871867"/>
                <a:ext cx="123120" cy="203400"/>
              </p14:xfrm>
            </p:contentPart>
          </mc:Choice>
          <mc:Fallback xmlns="">
            <p:pic>
              <p:nvPicPr>
                <p:cNvPr id="61" name="Freihand 60">
                  <a:extLst>
                    <a:ext uri="{FF2B5EF4-FFF2-40B4-BE49-F238E27FC236}">
                      <a16:creationId xmlns:a16="http://schemas.microsoft.com/office/drawing/2014/main" id="{68AFEBF8-7B2E-4106-A2B4-4C8F4F193245}"/>
                    </a:ext>
                  </a:extLst>
                </p:cNvPr>
                <p:cNvPicPr/>
                <p:nvPr/>
              </p:nvPicPr>
              <p:blipFill>
                <a:blip r:embed="rId102"/>
                <a:stretch>
                  <a:fillRect/>
                </a:stretch>
              </p:blipFill>
              <p:spPr>
                <a:xfrm>
                  <a:off x="9214853" y="3867547"/>
                  <a:ext cx="131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6B109F90-518B-4C4B-9243-7E102334B923}"/>
                    </a:ext>
                  </a:extLst>
                </p14:cNvPr>
                <p14:cNvContentPartPr/>
                <p14:nvPr/>
              </p14:nvContentPartPr>
              <p14:xfrm>
                <a:off x="9383693" y="3939187"/>
                <a:ext cx="55800" cy="77040"/>
              </p14:xfrm>
            </p:contentPart>
          </mc:Choice>
          <mc:Fallback xmlns="">
            <p:pic>
              <p:nvPicPr>
                <p:cNvPr id="62" name="Freihand 61">
                  <a:extLst>
                    <a:ext uri="{FF2B5EF4-FFF2-40B4-BE49-F238E27FC236}">
                      <a16:creationId xmlns:a16="http://schemas.microsoft.com/office/drawing/2014/main" id="{6B109F90-518B-4C4B-9243-7E102334B923}"/>
                    </a:ext>
                  </a:extLst>
                </p:cNvPr>
                <p:cNvPicPr/>
                <p:nvPr/>
              </p:nvPicPr>
              <p:blipFill>
                <a:blip r:embed="rId104"/>
                <a:stretch>
                  <a:fillRect/>
                </a:stretch>
              </p:blipFill>
              <p:spPr>
                <a:xfrm>
                  <a:off x="9379373" y="3934867"/>
                  <a:ext cx="64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C3243BD9-6EA6-42DD-A1CD-FCE9750C1C36}"/>
                    </a:ext>
                  </a:extLst>
                </p14:cNvPr>
                <p14:cNvContentPartPr/>
                <p14:nvPr/>
              </p14:nvContentPartPr>
              <p14:xfrm>
                <a:off x="9399173" y="3873307"/>
                <a:ext cx="24480" cy="12600"/>
              </p14:xfrm>
            </p:contentPart>
          </mc:Choice>
          <mc:Fallback xmlns="">
            <p:pic>
              <p:nvPicPr>
                <p:cNvPr id="63" name="Freihand 62">
                  <a:extLst>
                    <a:ext uri="{FF2B5EF4-FFF2-40B4-BE49-F238E27FC236}">
                      <a16:creationId xmlns:a16="http://schemas.microsoft.com/office/drawing/2014/main" id="{C3243BD9-6EA6-42DD-A1CD-FCE9750C1C36}"/>
                    </a:ext>
                  </a:extLst>
                </p:cNvPr>
                <p:cNvPicPr/>
                <p:nvPr/>
              </p:nvPicPr>
              <p:blipFill>
                <a:blip r:embed="rId106"/>
                <a:stretch>
                  <a:fillRect/>
                </a:stretch>
              </p:blipFill>
              <p:spPr>
                <a:xfrm>
                  <a:off x="9394853" y="3868987"/>
                  <a:ext cx="3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9ED2C615-3379-4482-B3B3-1CEFED1BA5AA}"/>
                    </a:ext>
                  </a:extLst>
                </p14:cNvPr>
                <p14:cNvContentPartPr/>
                <p14:nvPr/>
              </p14:nvContentPartPr>
              <p14:xfrm>
                <a:off x="9574133" y="3875467"/>
                <a:ext cx="172440" cy="20160"/>
              </p14:xfrm>
            </p:contentPart>
          </mc:Choice>
          <mc:Fallback xmlns="">
            <p:pic>
              <p:nvPicPr>
                <p:cNvPr id="64" name="Freihand 63">
                  <a:extLst>
                    <a:ext uri="{FF2B5EF4-FFF2-40B4-BE49-F238E27FC236}">
                      <a16:creationId xmlns:a16="http://schemas.microsoft.com/office/drawing/2014/main" id="{9ED2C615-3379-4482-B3B3-1CEFED1BA5AA}"/>
                    </a:ext>
                  </a:extLst>
                </p:cNvPr>
                <p:cNvPicPr/>
                <p:nvPr/>
              </p:nvPicPr>
              <p:blipFill>
                <a:blip r:embed="rId108"/>
                <a:stretch>
                  <a:fillRect/>
                </a:stretch>
              </p:blipFill>
              <p:spPr>
                <a:xfrm>
                  <a:off x="9569813" y="3871147"/>
                  <a:ext cx="181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57DA86CE-2EA1-485F-860A-F132663C57E9}"/>
                    </a:ext>
                  </a:extLst>
                </p14:cNvPr>
                <p14:cNvContentPartPr/>
                <p14:nvPr/>
              </p14:nvContentPartPr>
              <p14:xfrm>
                <a:off x="9585653" y="3915067"/>
                <a:ext cx="163800" cy="23760"/>
              </p14:xfrm>
            </p:contentPart>
          </mc:Choice>
          <mc:Fallback xmlns="">
            <p:pic>
              <p:nvPicPr>
                <p:cNvPr id="65" name="Freihand 64">
                  <a:extLst>
                    <a:ext uri="{FF2B5EF4-FFF2-40B4-BE49-F238E27FC236}">
                      <a16:creationId xmlns:a16="http://schemas.microsoft.com/office/drawing/2014/main" id="{57DA86CE-2EA1-485F-860A-F132663C57E9}"/>
                    </a:ext>
                  </a:extLst>
                </p:cNvPr>
                <p:cNvPicPr/>
                <p:nvPr/>
              </p:nvPicPr>
              <p:blipFill>
                <a:blip r:embed="rId110"/>
                <a:stretch>
                  <a:fillRect/>
                </a:stretch>
              </p:blipFill>
              <p:spPr>
                <a:xfrm>
                  <a:off x="9581333" y="3910747"/>
                  <a:ext cx="172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84AAE24E-17E3-4BA3-AD67-DE61F03C0BC1}"/>
                    </a:ext>
                  </a:extLst>
                </p14:cNvPr>
                <p14:cNvContentPartPr/>
                <p14:nvPr/>
              </p14:nvContentPartPr>
              <p14:xfrm>
                <a:off x="9906053" y="3788347"/>
                <a:ext cx="159120" cy="178920"/>
              </p14:xfrm>
            </p:contentPart>
          </mc:Choice>
          <mc:Fallback xmlns="">
            <p:pic>
              <p:nvPicPr>
                <p:cNvPr id="66" name="Freihand 65">
                  <a:extLst>
                    <a:ext uri="{FF2B5EF4-FFF2-40B4-BE49-F238E27FC236}">
                      <a16:creationId xmlns:a16="http://schemas.microsoft.com/office/drawing/2014/main" id="{84AAE24E-17E3-4BA3-AD67-DE61F03C0BC1}"/>
                    </a:ext>
                  </a:extLst>
                </p:cNvPr>
                <p:cNvPicPr/>
                <p:nvPr/>
              </p:nvPicPr>
              <p:blipFill>
                <a:blip r:embed="rId112"/>
                <a:stretch>
                  <a:fillRect/>
                </a:stretch>
              </p:blipFill>
              <p:spPr>
                <a:xfrm>
                  <a:off x="9901733" y="3784027"/>
                  <a:ext cx="167760" cy="187560"/>
                </a:xfrm>
                <a:prstGeom prst="rect">
                  <a:avLst/>
                </a:prstGeom>
              </p:spPr>
            </p:pic>
          </mc:Fallback>
        </mc:AlternateContent>
      </p:grpSp>
      <p:grpSp>
        <p:nvGrpSpPr>
          <p:cNvPr id="95" name="Gruppieren 94">
            <a:extLst>
              <a:ext uri="{FF2B5EF4-FFF2-40B4-BE49-F238E27FC236}">
                <a16:creationId xmlns:a16="http://schemas.microsoft.com/office/drawing/2014/main" id="{0E8CF122-63F3-4EB6-A1E0-290BE4BB9035}"/>
              </a:ext>
            </a:extLst>
          </p:cNvPr>
          <p:cNvGrpSpPr/>
          <p:nvPr/>
        </p:nvGrpSpPr>
        <p:grpSpPr>
          <a:xfrm>
            <a:off x="1820093" y="4834147"/>
            <a:ext cx="4041360" cy="624960"/>
            <a:chOff x="1820093" y="4834147"/>
            <a:chExt cx="4041360" cy="624960"/>
          </a:xfrm>
        </p:grpSpPr>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4DABD8A3-7832-4A42-9349-C0D04ADD338D}"/>
                    </a:ext>
                  </a:extLst>
                </p14:cNvPr>
                <p14:cNvContentPartPr/>
                <p14:nvPr/>
              </p14:nvContentPartPr>
              <p14:xfrm>
                <a:off x="2000453" y="4961227"/>
                <a:ext cx="237600" cy="324720"/>
              </p14:xfrm>
            </p:contentPart>
          </mc:Choice>
          <mc:Fallback xmlns="">
            <p:pic>
              <p:nvPicPr>
                <p:cNvPr id="68" name="Freihand 67">
                  <a:extLst>
                    <a:ext uri="{FF2B5EF4-FFF2-40B4-BE49-F238E27FC236}">
                      <a16:creationId xmlns:a16="http://schemas.microsoft.com/office/drawing/2014/main" id="{4DABD8A3-7832-4A42-9349-C0D04ADD338D}"/>
                    </a:ext>
                  </a:extLst>
                </p:cNvPr>
                <p:cNvPicPr/>
                <p:nvPr/>
              </p:nvPicPr>
              <p:blipFill>
                <a:blip r:embed="rId114"/>
                <a:stretch>
                  <a:fillRect/>
                </a:stretch>
              </p:blipFill>
              <p:spPr>
                <a:xfrm>
                  <a:off x="1996133" y="4956907"/>
                  <a:ext cx="2462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31CDD164-C9B3-4495-8A2E-84AA6AFC65ED}"/>
                    </a:ext>
                  </a:extLst>
                </p14:cNvPr>
                <p14:cNvContentPartPr/>
                <p14:nvPr/>
              </p14:nvContentPartPr>
              <p14:xfrm>
                <a:off x="1820093" y="4834147"/>
                <a:ext cx="346320" cy="190440"/>
              </p14:xfrm>
            </p:contentPart>
          </mc:Choice>
          <mc:Fallback xmlns="">
            <p:pic>
              <p:nvPicPr>
                <p:cNvPr id="69" name="Freihand 68">
                  <a:extLst>
                    <a:ext uri="{FF2B5EF4-FFF2-40B4-BE49-F238E27FC236}">
                      <a16:creationId xmlns:a16="http://schemas.microsoft.com/office/drawing/2014/main" id="{31CDD164-C9B3-4495-8A2E-84AA6AFC65ED}"/>
                    </a:ext>
                  </a:extLst>
                </p:cNvPr>
                <p:cNvPicPr/>
                <p:nvPr/>
              </p:nvPicPr>
              <p:blipFill>
                <a:blip r:embed="rId116"/>
                <a:stretch>
                  <a:fillRect/>
                </a:stretch>
              </p:blipFill>
              <p:spPr>
                <a:xfrm>
                  <a:off x="1815773" y="4829827"/>
                  <a:ext cx="354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63667A87-D700-4747-A052-008C0DD4109F}"/>
                    </a:ext>
                  </a:extLst>
                </p14:cNvPr>
                <p14:cNvContentPartPr/>
                <p14:nvPr/>
              </p14:nvContentPartPr>
              <p14:xfrm>
                <a:off x="2366933" y="5244907"/>
                <a:ext cx="102240" cy="214200"/>
              </p14:xfrm>
            </p:contentPart>
          </mc:Choice>
          <mc:Fallback xmlns="">
            <p:pic>
              <p:nvPicPr>
                <p:cNvPr id="71" name="Freihand 70">
                  <a:extLst>
                    <a:ext uri="{FF2B5EF4-FFF2-40B4-BE49-F238E27FC236}">
                      <a16:creationId xmlns:a16="http://schemas.microsoft.com/office/drawing/2014/main" id="{63667A87-D700-4747-A052-008C0DD4109F}"/>
                    </a:ext>
                  </a:extLst>
                </p:cNvPr>
                <p:cNvPicPr/>
                <p:nvPr/>
              </p:nvPicPr>
              <p:blipFill>
                <a:blip r:embed="rId118"/>
                <a:stretch>
                  <a:fillRect/>
                </a:stretch>
              </p:blipFill>
              <p:spPr>
                <a:xfrm>
                  <a:off x="2362613" y="5240587"/>
                  <a:ext cx="110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3241AA46-FE41-4601-B4DC-4FC96D582B79}"/>
                    </a:ext>
                  </a:extLst>
                </p14:cNvPr>
                <p14:cNvContentPartPr/>
                <p14:nvPr/>
              </p14:nvContentPartPr>
              <p14:xfrm>
                <a:off x="2504813" y="5221507"/>
                <a:ext cx="351720" cy="90000"/>
              </p14:xfrm>
            </p:contentPart>
          </mc:Choice>
          <mc:Fallback xmlns="">
            <p:pic>
              <p:nvPicPr>
                <p:cNvPr id="73" name="Freihand 72">
                  <a:extLst>
                    <a:ext uri="{FF2B5EF4-FFF2-40B4-BE49-F238E27FC236}">
                      <a16:creationId xmlns:a16="http://schemas.microsoft.com/office/drawing/2014/main" id="{3241AA46-FE41-4601-B4DC-4FC96D582B79}"/>
                    </a:ext>
                  </a:extLst>
                </p:cNvPr>
                <p:cNvPicPr/>
                <p:nvPr/>
              </p:nvPicPr>
              <p:blipFill>
                <a:blip r:embed="rId120"/>
                <a:stretch>
                  <a:fillRect/>
                </a:stretch>
              </p:blipFill>
              <p:spPr>
                <a:xfrm>
                  <a:off x="2500493" y="5217187"/>
                  <a:ext cx="360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DB9CD50E-6F4B-43CB-8C9E-21B810CEFEC3}"/>
                    </a:ext>
                  </a:extLst>
                </p14:cNvPr>
                <p14:cNvContentPartPr/>
                <p14:nvPr/>
              </p14:nvContentPartPr>
              <p14:xfrm>
                <a:off x="2845013" y="5157067"/>
                <a:ext cx="360" cy="360"/>
              </p14:xfrm>
            </p:contentPart>
          </mc:Choice>
          <mc:Fallback xmlns="">
            <p:pic>
              <p:nvPicPr>
                <p:cNvPr id="74" name="Freihand 73">
                  <a:extLst>
                    <a:ext uri="{FF2B5EF4-FFF2-40B4-BE49-F238E27FC236}">
                      <a16:creationId xmlns:a16="http://schemas.microsoft.com/office/drawing/2014/main" id="{DB9CD50E-6F4B-43CB-8C9E-21B810CEFEC3}"/>
                    </a:ext>
                  </a:extLst>
                </p:cNvPr>
                <p:cNvPicPr/>
                <p:nvPr/>
              </p:nvPicPr>
              <p:blipFill>
                <a:blip r:embed="rId30"/>
                <a:stretch>
                  <a:fillRect/>
                </a:stretch>
              </p:blipFill>
              <p:spPr>
                <a:xfrm>
                  <a:off x="2840693" y="5152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0E5359D8-192F-4F14-9950-304C40915BA8}"/>
                    </a:ext>
                  </a:extLst>
                </p14:cNvPr>
                <p14:cNvContentPartPr/>
                <p14:nvPr/>
              </p14:nvContentPartPr>
              <p14:xfrm>
                <a:off x="2872373" y="5121787"/>
                <a:ext cx="169200" cy="182520"/>
              </p14:xfrm>
            </p:contentPart>
          </mc:Choice>
          <mc:Fallback xmlns="">
            <p:pic>
              <p:nvPicPr>
                <p:cNvPr id="75" name="Freihand 74">
                  <a:extLst>
                    <a:ext uri="{FF2B5EF4-FFF2-40B4-BE49-F238E27FC236}">
                      <a16:creationId xmlns:a16="http://schemas.microsoft.com/office/drawing/2014/main" id="{0E5359D8-192F-4F14-9950-304C40915BA8}"/>
                    </a:ext>
                  </a:extLst>
                </p:cNvPr>
                <p:cNvPicPr/>
                <p:nvPr/>
              </p:nvPicPr>
              <p:blipFill>
                <a:blip r:embed="rId123"/>
                <a:stretch>
                  <a:fillRect/>
                </a:stretch>
              </p:blipFill>
              <p:spPr>
                <a:xfrm>
                  <a:off x="2868053" y="5117467"/>
                  <a:ext cx="177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838E8E8B-0212-4F2C-AEE7-DBEA0D448E9B}"/>
                    </a:ext>
                  </a:extLst>
                </p14:cNvPr>
                <p14:cNvContentPartPr/>
                <p14:nvPr/>
              </p14:nvContentPartPr>
              <p14:xfrm>
                <a:off x="3074333" y="5118547"/>
                <a:ext cx="173160" cy="175320"/>
              </p14:xfrm>
            </p:contentPart>
          </mc:Choice>
          <mc:Fallback xmlns="">
            <p:pic>
              <p:nvPicPr>
                <p:cNvPr id="76" name="Freihand 75">
                  <a:extLst>
                    <a:ext uri="{FF2B5EF4-FFF2-40B4-BE49-F238E27FC236}">
                      <a16:creationId xmlns:a16="http://schemas.microsoft.com/office/drawing/2014/main" id="{838E8E8B-0212-4F2C-AEE7-DBEA0D448E9B}"/>
                    </a:ext>
                  </a:extLst>
                </p:cNvPr>
                <p:cNvPicPr/>
                <p:nvPr/>
              </p:nvPicPr>
              <p:blipFill>
                <a:blip r:embed="rId125"/>
                <a:stretch>
                  <a:fillRect/>
                </a:stretch>
              </p:blipFill>
              <p:spPr>
                <a:xfrm>
                  <a:off x="3070013" y="5114227"/>
                  <a:ext cx="181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93160654-C1E8-4F04-987A-360B1D7470DB}"/>
                    </a:ext>
                  </a:extLst>
                </p14:cNvPr>
                <p14:cNvContentPartPr/>
                <p14:nvPr/>
              </p14:nvContentPartPr>
              <p14:xfrm>
                <a:off x="3251813" y="5127907"/>
                <a:ext cx="192960" cy="151920"/>
              </p14:xfrm>
            </p:contentPart>
          </mc:Choice>
          <mc:Fallback xmlns="">
            <p:pic>
              <p:nvPicPr>
                <p:cNvPr id="77" name="Freihand 76">
                  <a:extLst>
                    <a:ext uri="{FF2B5EF4-FFF2-40B4-BE49-F238E27FC236}">
                      <a16:creationId xmlns:a16="http://schemas.microsoft.com/office/drawing/2014/main" id="{93160654-C1E8-4F04-987A-360B1D7470DB}"/>
                    </a:ext>
                  </a:extLst>
                </p:cNvPr>
                <p:cNvPicPr/>
                <p:nvPr/>
              </p:nvPicPr>
              <p:blipFill>
                <a:blip r:embed="rId127"/>
                <a:stretch>
                  <a:fillRect/>
                </a:stretch>
              </p:blipFill>
              <p:spPr>
                <a:xfrm>
                  <a:off x="3247493" y="5123587"/>
                  <a:ext cx="201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F86DF72A-91E7-4E27-8197-FD71B5B10BC4}"/>
                    </a:ext>
                  </a:extLst>
                </p14:cNvPr>
                <p14:cNvContentPartPr/>
                <p14:nvPr/>
              </p14:nvContentPartPr>
              <p14:xfrm>
                <a:off x="3635213" y="5186587"/>
                <a:ext cx="244080" cy="81720"/>
              </p14:xfrm>
            </p:contentPart>
          </mc:Choice>
          <mc:Fallback xmlns="">
            <p:pic>
              <p:nvPicPr>
                <p:cNvPr id="78" name="Freihand 77">
                  <a:extLst>
                    <a:ext uri="{FF2B5EF4-FFF2-40B4-BE49-F238E27FC236}">
                      <a16:creationId xmlns:a16="http://schemas.microsoft.com/office/drawing/2014/main" id="{F86DF72A-91E7-4E27-8197-FD71B5B10BC4}"/>
                    </a:ext>
                  </a:extLst>
                </p:cNvPr>
                <p:cNvPicPr/>
                <p:nvPr/>
              </p:nvPicPr>
              <p:blipFill>
                <a:blip r:embed="rId129"/>
                <a:stretch>
                  <a:fillRect/>
                </a:stretch>
              </p:blipFill>
              <p:spPr>
                <a:xfrm>
                  <a:off x="3630893" y="5182267"/>
                  <a:ext cx="252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649311DC-2C0C-407B-8519-D25A3BF3E0CE}"/>
                    </a:ext>
                  </a:extLst>
                </p14:cNvPr>
                <p14:cNvContentPartPr/>
                <p14:nvPr/>
              </p14:nvContentPartPr>
              <p14:xfrm>
                <a:off x="3925733" y="5095867"/>
                <a:ext cx="146880" cy="171720"/>
              </p14:xfrm>
            </p:contentPart>
          </mc:Choice>
          <mc:Fallback xmlns="">
            <p:pic>
              <p:nvPicPr>
                <p:cNvPr id="79" name="Freihand 78">
                  <a:extLst>
                    <a:ext uri="{FF2B5EF4-FFF2-40B4-BE49-F238E27FC236}">
                      <a16:creationId xmlns:a16="http://schemas.microsoft.com/office/drawing/2014/main" id="{649311DC-2C0C-407B-8519-D25A3BF3E0CE}"/>
                    </a:ext>
                  </a:extLst>
                </p:cNvPr>
                <p:cNvPicPr/>
                <p:nvPr/>
              </p:nvPicPr>
              <p:blipFill>
                <a:blip r:embed="rId131"/>
                <a:stretch>
                  <a:fillRect/>
                </a:stretch>
              </p:blipFill>
              <p:spPr>
                <a:xfrm>
                  <a:off x="3921413" y="5091547"/>
                  <a:ext cx="155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4EF14065-6A69-451F-BE65-7A8C6528ADFB}"/>
                    </a:ext>
                  </a:extLst>
                </p14:cNvPr>
                <p14:cNvContentPartPr/>
                <p14:nvPr/>
              </p14:nvContentPartPr>
              <p14:xfrm>
                <a:off x="3833573" y="5042227"/>
                <a:ext cx="360" cy="360"/>
              </p14:xfrm>
            </p:contentPart>
          </mc:Choice>
          <mc:Fallback xmlns="">
            <p:pic>
              <p:nvPicPr>
                <p:cNvPr id="80" name="Freihand 79">
                  <a:extLst>
                    <a:ext uri="{FF2B5EF4-FFF2-40B4-BE49-F238E27FC236}">
                      <a16:creationId xmlns:a16="http://schemas.microsoft.com/office/drawing/2014/main" id="{4EF14065-6A69-451F-BE65-7A8C6528ADFB}"/>
                    </a:ext>
                  </a:extLst>
                </p:cNvPr>
                <p:cNvPicPr/>
                <p:nvPr/>
              </p:nvPicPr>
              <p:blipFill>
                <a:blip r:embed="rId30"/>
                <a:stretch>
                  <a:fillRect/>
                </a:stretch>
              </p:blipFill>
              <p:spPr>
                <a:xfrm>
                  <a:off x="3829253" y="5037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B56881E1-F512-412A-A239-D7A381D111A2}"/>
                    </a:ext>
                  </a:extLst>
                </p14:cNvPr>
                <p14:cNvContentPartPr/>
                <p14:nvPr/>
              </p14:nvContentPartPr>
              <p14:xfrm>
                <a:off x="4110413" y="5182987"/>
                <a:ext cx="190440" cy="63000"/>
              </p14:xfrm>
            </p:contentPart>
          </mc:Choice>
          <mc:Fallback xmlns="">
            <p:pic>
              <p:nvPicPr>
                <p:cNvPr id="81" name="Freihand 80">
                  <a:extLst>
                    <a:ext uri="{FF2B5EF4-FFF2-40B4-BE49-F238E27FC236}">
                      <a16:creationId xmlns:a16="http://schemas.microsoft.com/office/drawing/2014/main" id="{B56881E1-F512-412A-A239-D7A381D111A2}"/>
                    </a:ext>
                  </a:extLst>
                </p:cNvPr>
                <p:cNvPicPr/>
                <p:nvPr/>
              </p:nvPicPr>
              <p:blipFill>
                <a:blip r:embed="rId134"/>
                <a:stretch>
                  <a:fillRect/>
                </a:stretch>
              </p:blipFill>
              <p:spPr>
                <a:xfrm>
                  <a:off x="4106093" y="5178667"/>
                  <a:ext cx="199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B73FA5F3-8B7A-4A85-B1CF-6E1EDFFBD44E}"/>
                    </a:ext>
                  </a:extLst>
                </p14:cNvPr>
                <p14:cNvContentPartPr/>
                <p14:nvPr/>
              </p14:nvContentPartPr>
              <p14:xfrm>
                <a:off x="4358453" y="5199187"/>
                <a:ext cx="360" cy="360"/>
              </p14:xfrm>
            </p:contentPart>
          </mc:Choice>
          <mc:Fallback xmlns="">
            <p:pic>
              <p:nvPicPr>
                <p:cNvPr id="82" name="Freihand 81">
                  <a:extLst>
                    <a:ext uri="{FF2B5EF4-FFF2-40B4-BE49-F238E27FC236}">
                      <a16:creationId xmlns:a16="http://schemas.microsoft.com/office/drawing/2014/main" id="{B73FA5F3-8B7A-4A85-B1CF-6E1EDFFBD44E}"/>
                    </a:ext>
                  </a:extLst>
                </p:cNvPr>
                <p:cNvPicPr/>
                <p:nvPr/>
              </p:nvPicPr>
              <p:blipFill>
                <a:blip r:embed="rId30"/>
                <a:stretch>
                  <a:fillRect/>
                </a:stretch>
              </p:blipFill>
              <p:spPr>
                <a:xfrm>
                  <a:off x="4354133" y="5194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3434DCEB-2E66-458A-99FA-64C36839C5D3}"/>
                    </a:ext>
                  </a:extLst>
                </p14:cNvPr>
                <p14:cNvContentPartPr/>
                <p14:nvPr/>
              </p14:nvContentPartPr>
              <p14:xfrm>
                <a:off x="4347653" y="5155627"/>
                <a:ext cx="72360" cy="70560"/>
              </p14:xfrm>
            </p:contentPart>
          </mc:Choice>
          <mc:Fallback xmlns="">
            <p:pic>
              <p:nvPicPr>
                <p:cNvPr id="84" name="Freihand 83">
                  <a:extLst>
                    <a:ext uri="{FF2B5EF4-FFF2-40B4-BE49-F238E27FC236}">
                      <a16:creationId xmlns:a16="http://schemas.microsoft.com/office/drawing/2014/main" id="{3434DCEB-2E66-458A-99FA-64C36839C5D3}"/>
                    </a:ext>
                  </a:extLst>
                </p:cNvPr>
                <p:cNvPicPr/>
                <p:nvPr/>
              </p:nvPicPr>
              <p:blipFill>
                <a:blip r:embed="rId137"/>
                <a:stretch>
                  <a:fillRect/>
                </a:stretch>
              </p:blipFill>
              <p:spPr>
                <a:xfrm>
                  <a:off x="4343333" y="5151307"/>
                  <a:ext cx="81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5D053384-F3BE-4CFE-8818-EE529B89AFC8}"/>
                    </a:ext>
                  </a:extLst>
                </p14:cNvPr>
                <p14:cNvContentPartPr/>
                <p14:nvPr/>
              </p14:nvContentPartPr>
              <p14:xfrm>
                <a:off x="4448813" y="5078587"/>
                <a:ext cx="119160" cy="155520"/>
              </p14:xfrm>
            </p:contentPart>
          </mc:Choice>
          <mc:Fallback xmlns="">
            <p:pic>
              <p:nvPicPr>
                <p:cNvPr id="85" name="Freihand 84">
                  <a:extLst>
                    <a:ext uri="{FF2B5EF4-FFF2-40B4-BE49-F238E27FC236}">
                      <a16:creationId xmlns:a16="http://schemas.microsoft.com/office/drawing/2014/main" id="{5D053384-F3BE-4CFE-8818-EE529B89AFC8}"/>
                    </a:ext>
                  </a:extLst>
                </p:cNvPr>
                <p:cNvPicPr/>
                <p:nvPr/>
              </p:nvPicPr>
              <p:blipFill>
                <a:blip r:embed="rId139"/>
                <a:stretch>
                  <a:fillRect/>
                </a:stretch>
              </p:blipFill>
              <p:spPr>
                <a:xfrm>
                  <a:off x="4444493" y="5074267"/>
                  <a:ext cx="12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2F6C0CAA-388C-4550-9714-B8D8B1B7BE47}"/>
                    </a:ext>
                  </a:extLst>
                </p14:cNvPr>
                <p14:cNvContentPartPr/>
                <p14:nvPr/>
              </p14:nvContentPartPr>
              <p14:xfrm>
                <a:off x="4561853" y="5095507"/>
                <a:ext cx="122760" cy="135000"/>
              </p14:xfrm>
            </p:contentPart>
          </mc:Choice>
          <mc:Fallback xmlns="">
            <p:pic>
              <p:nvPicPr>
                <p:cNvPr id="86" name="Freihand 85">
                  <a:extLst>
                    <a:ext uri="{FF2B5EF4-FFF2-40B4-BE49-F238E27FC236}">
                      <a16:creationId xmlns:a16="http://schemas.microsoft.com/office/drawing/2014/main" id="{2F6C0CAA-388C-4550-9714-B8D8B1B7BE47}"/>
                    </a:ext>
                  </a:extLst>
                </p:cNvPr>
                <p:cNvPicPr/>
                <p:nvPr/>
              </p:nvPicPr>
              <p:blipFill>
                <a:blip r:embed="rId141"/>
                <a:stretch>
                  <a:fillRect/>
                </a:stretch>
              </p:blipFill>
              <p:spPr>
                <a:xfrm>
                  <a:off x="4557533" y="5091187"/>
                  <a:ext cx="131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051306F3-6678-4FF6-8BC3-AFF894FF7027}"/>
                    </a:ext>
                  </a:extLst>
                </p14:cNvPr>
                <p14:cNvContentPartPr/>
                <p14:nvPr/>
              </p14:nvContentPartPr>
              <p14:xfrm>
                <a:off x="4723853" y="5063107"/>
                <a:ext cx="155880" cy="158040"/>
              </p14:xfrm>
            </p:contentPart>
          </mc:Choice>
          <mc:Fallback xmlns="">
            <p:pic>
              <p:nvPicPr>
                <p:cNvPr id="87" name="Freihand 86">
                  <a:extLst>
                    <a:ext uri="{FF2B5EF4-FFF2-40B4-BE49-F238E27FC236}">
                      <a16:creationId xmlns:a16="http://schemas.microsoft.com/office/drawing/2014/main" id="{051306F3-6678-4FF6-8BC3-AFF894FF7027}"/>
                    </a:ext>
                  </a:extLst>
                </p:cNvPr>
                <p:cNvPicPr/>
                <p:nvPr/>
              </p:nvPicPr>
              <p:blipFill>
                <a:blip r:embed="rId143"/>
                <a:stretch>
                  <a:fillRect/>
                </a:stretch>
              </p:blipFill>
              <p:spPr>
                <a:xfrm>
                  <a:off x="4719533" y="5058787"/>
                  <a:ext cx="164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21C5BCB0-E012-4318-8F18-3D483A19C224}"/>
                    </a:ext>
                  </a:extLst>
                </p14:cNvPr>
                <p14:cNvContentPartPr/>
                <p14:nvPr/>
              </p14:nvContentPartPr>
              <p14:xfrm>
                <a:off x="4934093" y="5145187"/>
                <a:ext cx="141120" cy="83160"/>
              </p14:xfrm>
            </p:contentPart>
          </mc:Choice>
          <mc:Fallback xmlns="">
            <p:pic>
              <p:nvPicPr>
                <p:cNvPr id="89" name="Freihand 88">
                  <a:extLst>
                    <a:ext uri="{FF2B5EF4-FFF2-40B4-BE49-F238E27FC236}">
                      <a16:creationId xmlns:a16="http://schemas.microsoft.com/office/drawing/2014/main" id="{21C5BCB0-E012-4318-8F18-3D483A19C224}"/>
                    </a:ext>
                  </a:extLst>
                </p:cNvPr>
                <p:cNvPicPr/>
                <p:nvPr/>
              </p:nvPicPr>
              <p:blipFill>
                <a:blip r:embed="rId145"/>
                <a:stretch>
                  <a:fillRect/>
                </a:stretch>
              </p:blipFill>
              <p:spPr>
                <a:xfrm>
                  <a:off x="4929773" y="5140867"/>
                  <a:ext cx="149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8AECC4F1-A9E3-4F0B-A8A9-4258009A9DD3}"/>
                    </a:ext>
                  </a:extLst>
                </p14:cNvPr>
                <p14:cNvContentPartPr/>
                <p14:nvPr/>
              </p14:nvContentPartPr>
              <p14:xfrm>
                <a:off x="5282573" y="5081107"/>
                <a:ext cx="196560" cy="136080"/>
              </p14:xfrm>
            </p:contentPart>
          </mc:Choice>
          <mc:Fallback xmlns="">
            <p:pic>
              <p:nvPicPr>
                <p:cNvPr id="91" name="Freihand 90">
                  <a:extLst>
                    <a:ext uri="{FF2B5EF4-FFF2-40B4-BE49-F238E27FC236}">
                      <a16:creationId xmlns:a16="http://schemas.microsoft.com/office/drawing/2014/main" id="{8AECC4F1-A9E3-4F0B-A8A9-4258009A9DD3}"/>
                    </a:ext>
                  </a:extLst>
                </p:cNvPr>
                <p:cNvPicPr/>
                <p:nvPr/>
              </p:nvPicPr>
              <p:blipFill>
                <a:blip r:embed="rId147"/>
                <a:stretch>
                  <a:fillRect/>
                </a:stretch>
              </p:blipFill>
              <p:spPr>
                <a:xfrm>
                  <a:off x="5278253" y="5076787"/>
                  <a:ext cx="205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10D2FAEF-9E10-4D56-BDD3-3D0024F3DCBA}"/>
                    </a:ext>
                  </a:extLst>
                </p14:cNvPr>
                <p14:cNvContentPartPr/>
                <p14:nvPr/>
              </p14:nvContentPartPr>
              <p14:xfrm>
                <a:off x="5524493" y="5035747"/>
                <a:ext cx="131760" cy="150840"/>
              </p14:xfrm>
            </p:contentPart>
          </mc:Choice>
          <mc:Fallback xmlns="">
            <p:pic>
              <p:nvPicPr>
                <p:cNvPr id="92" name="Freihand 91">
                  <a:extLst>
                    <a:ext uri="{FF2B5EF4-FFF2-40B4-BE49-F238E27FC236}">
                      <a16:creationId xmlns:a16="http://schemas.microsoft.com/office/drawing/2014/main" id="{10D2FAEF-9E10-4D56-BDD3-3D0024F3DCBA}"/>
                    </a:ext>
                  </a:extLst>
                </p:cNvPr>
                <p:cNvPicPr/>
                <p:nvPr/>
              </p:nvPicPr>
              <p:blipFill>
                <a:blip r:embed="rId149"/>
                <a:stretch>
                  <a:fillRect/>
                </a:stretch>
              </p:blipFill>
              <p:spPr>
                <a:xfrm>
                  <a:off x="5520173" y="5031427"/>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8A8974A9-1A40-437D-8019-25581621B409}"/>
                    </a:ext>
                  </a:extLst>
                </p14:cNvPr>
                <p14:cNvContentPartPr/>
                <p14:nvPr/>
              </p14:nvContentPartPr>
              <p14:xfrm>
                <a:off x="5651573" y="5033587"/>
                <a:ext cx="209880" cy="148320"/>
              </p14:xfrm>
            </p:contentPart>
          </mc:Choice>
          <mc:Fallback xmlns="">
            <p:pic>
              <p:nvPicPr>
                <p:cNvPr id="93" name="Freihand 92">
                  <a:extLst>
                    <a:ext uri="{FF2B5EF4-FFF2-40B4-BE49-F238E27FC236}">
                      <a16:creationId xmlns:a16="http://schemas.microsoft.com/office/drawing/2014/main" id="{8A8974A9-1A40-437D-8019-25581621B409}"/>
                    </a:ext>
                  </a:extLst>
                </p:cNvPr>
                <p:cNvPicPr/>
                <p:nvPr/>
              </p:nvPicPr>
              <p:blipFill>
                <a:blip r:embed="rId151"/>
                <a:stretch>
                  <a:fillRect/>
                </a:stretch>
              </p:blipFill>
              <p:spPr>
                <a:xfrm>
                  <a:off x="5647253" y="5029267"/>
                  <a:ext cx="218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6FA635E8-7559-4A0A-A913-1B24A1B1DA8B}"/>
                    </a:ext>
                  </a:extLst>
                </p14:cNvPr>
                <p14:cNvContentPartPr/>
                <p14:nvPr/>
              </p14:nvContentPartPr>
              <p14:xfrm>
                <a:off x="5485253" y="5030707"/>
                <a:ext cx="19440" cy="15480"/>
              </p14:xfrm>
            </p:contentPart>
          </mc:Choice>
          <mc:Fallback xmlns="">
            <p:pic>
              <p:nvPicPr>
                <p:cNvPr id="94" name="Freihand 93">
                  <a:extLst>
                    <a:ext uri="{FF2B5EF4-FFF2-40B4-BE49-F238E27FC236}">
                      <a16:creationId xmlns:a16="http://schemas.microsoft.com/office/drawing/2014/main" id="{6FA635E8-7559-4A0A-A913-1B24A1B1DA8B}"/>
                    </a:ext>
                  </a:extLst>
                </p:cNvPr>
                <p:cNvPicPr/>
                <p:nvPr/>
              </p:nvPicPr>
              <p:blipFill>
                <a:blip r:embed="rId153"/>
                <a:stretch>
                  <a:fillRect/>
                </a:stretch>
              </p:blipFill>
              <p:spPr>
                <a:xfrm>
                  <a:off x="5480933" y="5026387"/>
                  <a:ext cx="28080" cy="24120"/>
                </a:xfrm>
                <a:prstGeom prst="rect">
                  <a:avLst/>
                </a:prstGeom>
              </p:spPr>
            </p:pic>
          </mc:Fallback>
        </mc:AlternateContent>
      </p:grpSp>
      <p:grpSp>
        <p:nvGrpSpPr>
          <p:cNvPr id="30" name="Gruppieren 29">
            <a:extLst>
              <a:ext uri="{FF2B5EF4-FFF2-40B4-BE49-F238E27FC236}">
                <a16:creationId xmlns:a16="http://schemas.microsoft.com/office/drawing/2014/main" id="{39E9C2F9-8C26-4296-A188-654F17338477}"/>
              </a:ext>
            </a:extLst>
          </p:cNvPr>
          <p:cNvGrpSpPr/>
          <p:nvPr/>
        </p:nvGrpSpPr>
        <p:grpSpPr>
          <a:xfrm>
            <a:off x="72653" y="3614107"/>
            <a:ext cx="10516680" cy="1307880"/>
            <a:chOff x="72653" y="3614107"/>
            <a:chExt cx="10516680" cy="1307880"/>
          </a:xfrm>
        </p:grpSpPr>
        <mc:AlternateContent xmlns:mc="http://schemas.openxmlformats.org/markup-compatibility/2006">
          <mc:Choice xmlns:p14="http://schemas.microsoft.com/office/powerpoint/2010/main" Requires="p14">
            <p:contentPart p14:bwMode="auto" r:id="rId154">
              <p14:nvContentPartPr>
                <p14:cNvPr id="13" name="Freihand 12">
                  <a:extLst>
                    <a:ext uri="{FF2B5EF4-FFF2-40B4-BE49-F238E27FC236}">
                      <a16:creationId xmlns:a16="http://schemas.microsoft.com/office/drawing/2014/main" id="{8897A4A5-6D96-44D3-9E3A-8D85F24DDF9C}"/>
                    </a:ext>
                  </a:extLst>
                </p14:cNvPr>
                <p14:cNvContentPartPr/>
                <p14:nvPr/>
              </p14:nvContentPartPr>
              <p14:xfrm>
                <a:off x="72653" y="4021987"/>
                <a:ext cx="2824200" cy="900000"/>
              </p14:xfrm>
            </p:contentPart>
          </mc:Choice>
          <mc:Fallback>
            <p:pic>
              <p:nvPicPr>
                <p:cNvPr id="13" name="Freihand 12">
                  <a:extLst>
                    <a:ext uri="{FF2B5EF4-FFF2-40B4-BE49-F238E27FC236}">
                      <a16:creationId xmlns:a16="http://schemas.microsoft.com/office/drawing/2014/main" id="{8897A4A5-6D96-44D3-9E3A-8D85F24DDF9C}"/>
                    </a:ext>
                  </a:extLst>
                </p:cNvPr>
                <p:cNvPicPr/>
                <p:nvPr/>
              </p:nvPicPr>
              <p:blipFill>
                <a:blip r:embed="rId155"/>
                <a:stretch>
                  <a:fillRect/>
                </a:stretch>
              </p:blipFill>
              <p:spPr>
                <a:xfrm>
                  <a:off x="68333" y="4017667"/>
                  <a:ext cx="2832840" cy="908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 name="Freihand 15">
                  <a:extLst>
                    <a:ext uri="{FF2B5EF4-FFF2-40B4-BE49-F238E27FC236}">
                      <a16:creationId xmlns:a16="http://schemas.microsoft.com/office/drawing/2014/main" id="{E32A9BCE-732D-437F-9C80-C1A2E58AF728}"/>
                    </a:ext>
                  </a:extLst>
                </p14:cNvPr>
                <p14:cNvContentPartPr/>
                <p14:nvPr/>
              </p14:nvContentPartPr>
              <p14:xfrm>
                <a:off x="6316493" y="3614107"/>
                <a:ext cx="4272840" cy="831960"/>
              </p14:xfrm>
            </p:contentPart>
          </mc:Choice>
          <mc:Fallback>
            <p:pic>
              <p:nvPicPr>
                <p:cNvPr id="16" name="Freihand 15">
                  <a:extLst>
                    <a:ext uri="{FF2B5EF4-FFF2-40B4-BE49-F238E27FC236}">
                      <a16:creationId xmlns:a16="http://schemas.microsoft.com/office/drawing/2014/main" id="{E32A9BCE-732D-437F-9C80-C1A2E58AF728}"/>
                    </a:ext>
                  </a:extLst>
                </p:cNvPr>
                <p:cNvPicPr/>
                <p:nvPr/>
              </p:nvPicPr>
              <p:blipFill>
                <a:blip r:embed="rId157"/>
                <a:stretch>
                  <a:fillRect/>
                </a:stretch>
              </p:blipFill>
              <p:spPr>
                <a:xfrm>
                  <a:off x="6312173" y="3609787"/>
                  <a:ext cx="4281480" cy="84060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DD15CE09-DDB6-4D7E-BE6C-DC376561F1AC}"/>
                  </a:ext>
                </a:extLst>
              </p14:cNvPr>
              <p14:cNvContentPartPr/>
              <p14:nvPr/>
            </p14:nvContentPartPr>
            <p14:xfrm>
              <a:off x="2624693" y="4534987"/>
              <a:ext cx="451800" cy="48600"/>
            </p14:xfrm>
          </p:contentPart>
        </mc:Choice>
        <mc:Fallback xmlns="">
          <p:pic>
            <p:nvPicPr>
              <p:cNvPr id="2" name="Freihand 1">
                <a:extLst>
                  <a:ext uri="{FF2B5EF4-FFF2-40B4-BE49-F238E27FC236}">
                    <a16:creationId xmlns:a16="http://schemas.microsoft.com/office/drawing/2014/main" id="{DD15CE09-DDB6-4D7E-BE6C-DC376561F1AC}"/>
                  </a:ext>
                </a:extLst>
              </p:cNvPr>
              <p:cNvPicPr/>
              <p:nvPr/>
            </p:nvPicPr>
            <p:blipFill>
              <a:blip r:embed="rId8"/>
              <a:stretch>
                <a:fillRect/>
              </a:stretch>
            </p:blipFill>
            <p:spPr>
              <a:xfrm>
                <a:off x="2620373" y="4530667"/>
                <a:ext cx="460440" cy="57240"/>
              </a:xfrm>
              <a:prstGeom prst="rect">
                <a:avLst/>
              </a:prstGeom>
            </p:spPr>
          </p:pic>
        </mc:Fallback>
      </mc:AlternateContent>
    </p:spTree>
    <p:extLst>
      <p:ext uri="{BB962C8B-B14F-4D97-AF65-F5344CB8AC3E}">
        <p14:creationId xmlns:p14="http://schemas.microsoft.com/office/powerpoint/2010/main" val="4040820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Weighting</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scheme</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of</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the</a:t>
            </a:r>
            <a:r>
              <a:rPr lang="de-DE" sz="2400" b="1" dirty="0">
                <a:solidFill>
                  <a:srgbClr val="000000"/>
                </a:solidFill>
                <a:latin typeface="Sparkasse Rg" pitchFamily="34" charset="0"/>
              </a:rPr>
              <a:t> HCPI</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7634434" y="612530"/>
            <a:ext cx="4060288" cy="65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1400" dirty="0">
              <a:solidFill>
                <a:srgbClr val="000000"/>
              </a:solidFill>
            </a:endParaRPr>
          </a:p>
          <a:p>
            <a:pPr eaLnBrk="1" hangingPunct="1">
              <a:buClrTx/>
            </a:pPr>
            <a:r>
              <a:rPr lang="de-DE" altLang="de-DE" sz="1400" dirty="0">
                <a:solidFill>
                  <a:srgbClr val="000000"/>
                </a:solidFill>
                <a:hlinkClick r:id="rId3"/>
              </a:rPr>
              <a:t>https://www.ecb.europa.eu/stats/macroeconomic_and_sectoral/hicp/html/index.en.html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Reihe enthält.&#10;&#10;KI-generierte Inhalte können fehlerhaft sein.">
            <a:extLst>
              <a:ext uri="{FF2B5EF4-FFF2-40B4-BE49-F238E27FC236}">
                <a16:creationId xmlns:a16="http://schemas.microsoft.com/office/drawing/2014/main" id="{6B3FA779-9A50-813A-FC15-09EE97C89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8" y="646144"/>
            <a:ext cx="6417405" cy="5696152"/>
          </a:xfrm>
          <a:prstGeom prst="rect">
            <a:avLst/>
          </a:prstGeom>
        </p:spPr>
      </p:pic>
      <p:grpSp>
        <p:nvGrpSpPr>
          <p:cNvPr id="32" name="Gruppieren 31">
            <a:extLst>
              <a:ext uri="{FF2B5EF4-FFF2-40B4-BE49-F238E27FC236}">
                <a16:creationId xmlns:a16="http://schemas.microsoft.com/office/drawing/2014/main" id="{E8A35872-96D5-45D7-B6E2-B4A65E269564}"/>
              </a:ext>
            </a:extLst>
          </p:cNvPr>
          <p:cNvGrpSpPr/>
          <p:nvPr/>
        </p:nvGrpSpPr>
        <p:grpSpPr>
          <a:xfrm>
            <a:off x="7164293" y="255667"/>
            <a:ext cx="1581840" cy="227880"/>
            <a:chOff x="7164293" y="255667"/>
            <a:chExt cx="1581840" cy="2278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7E82644-404D-455F-8318-A05AF31CA42B}"/>
                    </a:ext>
                  </a:extLst>
                </p14:cNvPr>
                <p14:cNvContentPartPr/>
                <p14:nvPr/>
              </p14:nvContentPartPr>
              <p14:xfrm>
                <a:off x="7222613" y="398947"/>
                <a:ext cx="201240" cy="24120"/>
              </p14:xfrm>
            </p:contentPart>
          </mc:Choice>
          <mc:Fallback xmlns="">
            <p:pic>
              <p:nvPicPr>
                <p:cNvPr id="2" name="Freihand 1">
                  <a:extLst>
                    <a:ext uri="{FF2B5EF4-FFF2-40B4-BE49-F238E27FC236}">
                      <a16:creationId xmlns:a16="http://schemas.microsoft.com/office/drawing/2014/main" id="{87E82644-404D-455F-8318-A05AF31CA42B}"/>
                    </a:ext>
                  </a:extLst>
                </p:cNvPr>
                <p:cNvPicPr/>
                <p:nvPr/>
              </p:nvPicPr>
              <p:blipFill>
                <a:blip r:embed="rId6"/>
                <a:stretch>
                  <a:fillRect/>
                </a:stretch>
              </p:blipFill>
              <p:spPr>
                <a:xfrm>
                  <a:off x="7218293" y="394627"/>
                  <a:ext cx="209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3FA0D4F-2F23-4A75-A3E5-FFD478631459}"/>
                    </a:ext>
                  </a:extLst>
                </p14:cNvPr>
                <p14:cNvContentPartPr/>
                <p14:nvPr/>
              </p14:nvContentPartPr>
              <p14:xfrm>
                <a:off x="7164293" y="312547"/>
                <a:ext cx="198360" cy="132120"/>
              </p14:xfrm>
            </p:contentPart>
          </mc:Choice>
          <mc:Fallback xmlns="">
            <p:pic>
              <p:nvPicPr>
                <p:cNvPr id="3" name="Freihand 2">
                  <a:extLst>
                    <a:ext uri="{FF2B5EF4-FFF2-40B4-BE49-F238E27FC236}">
                      <a16:creationId xmlns:a16="http://schemas.microsoft.com/office/drawing/2014/main" id="{23FA0D4F-2F23-4A75-A3E5-FFD478631459}"/>
                    </a:ext>
                  </a:extLst>
                </p:cNvPr>
                <p:cNvPicPr/>
                <p:nvPr/>
              </p:nvPicPr>
              <p:blipFill>
                <a:blip r:embed="rId8"/>
                <a:stretch>
                  <a:fillRect/>
                </a:stretch>
              </p:blipFill>
              <p:spPr>
                <a:xfrm>
                  <a:off x="7159973" y="308227"/>
                  <a:ext cx="207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8496F19-922D-409B-B265-E01167618AA6}"/>
                    </a:ext>
                  </a:extLst>
                </p14:cNvPr>
                <p14:cNvContentPartPr/>
                <p14:nvPr/>
              </p14:nvContentPartPr>
              <p14:xfrm>
                <a:off x="7481453" y="301387"/>
                <a:ext cx="123120" cy="182160"/>
              </p14:xfrm>
            </p:contentPart>
          </mc:Choice>
          <mc:Fallback xmlns="">
            <p:pic>
              <p:nvPicPr>
                <p:cNvPr id="8" name="Freihand 7">
                  <a:extLst>
                    <a:ext uri="{FF2B5EF4-FFF2-40B4-BE49-F238E27FC236}">
                      <a16:creationId xmlns:a16="http://schemas.microsoft.com/office/drawing/2014/main" id="{A8496F19-922D-409B-B265-E01167618AA6}"/>
                    </a:ext>
                  </a:extLst>
                </p:cNvPr>
                <p:cNvPicPr/>
                <p:nvPr/>
              </p:nvPicPr>
              <p:blipFill>
                <a:blip r:embed="rId10"/>
                <a:stretch>
                  <a:fillRect/>
                </a:stretch>
              </p:blipFill>
              <p:spPr>
                <a:xfrm>
                  <a:off x="7477133" y="297067"/>
                  <a:ext cx="131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F3B6B9A-9D25-4352-BD06-D7B1EEC4570B}"/>
                    </a:ext>
                  </a:extLst>
                </p14:cNvPr>
                <p14:cNvContentPartPr/>
                <p14:nvPr/>
              </p14:nvContentPartPr>
              <p14:xfrm>
                <a:off x="7498373" y="392827"/>
                <a:ext cx="119520" cy="8280"/>
              </p14:xfrm>
            </p:contentPart>
          </mc:Choice>
          <mc:Fallback xmlns="">
            <p:pic>
              <p:nvPicPr>
                <p:cNvPr id="9" name="Freihand 8">
                  <a:extLst>
                    <a:ext uri="{FF2B5EF4-FFF2-40B4-BE49-F238E27FC236}">
                      <a16:creationId xmlns:a16="http://schemas.microsoft.com/office/drawing/2014/main" id="{7F3B6B9A-9D25-4352-BD06-D7B1EEC4570B}"/>
                    </a:ext>
                  </a:extLst>
                </p:cNvPr>
                <p:cNvPicPr/>
                <p:nvPr/>
              </p:nvPicPr>
              <p:blipFill>
                <a:blip r:embed="rId12"/>
                <a:stretch>
                  <a:fillRect/>
                </a:stretch>
              </p:blipFill>
              <p:spPr>
                <a:xfrm>
                  <a:off x="7494053" y="388507"/>
                  <a:ext cx="128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B15B175-413D-4EFC-91AF-F7968C048584}"/>
                    </a:ext>
                  </a:extLst>
                </p14:cNvPr>
                <p14:cNvContentPartPr/>
                <p14:nvPr/>
              </p14:nvContentPartPr>
              <p14:xfrm>
                <a:off x="7646693" y="385627"/>
                <a:ext cx="359280" cy="88920"/>
              </p14:xfrm>
            </p:contentPart>
          </mc:Choice>
          <mc:Fallback xmlns="">
            <p:pic>
              <p:nvPicPr>
                <p:cNvPr id="10" name="Freihand 9">
                  <a:extLst>
                    <a:ext uri="{FF2B5EF4-FFF2-40B4-BE49-F238E27FC236}">
                      <a16:creationId xmlns:a16="http://schemas.microsoft.com/office/drawing/2014/main" id="{8B15B175-413D-4EFC-91AF-F7968C048584}"/>
                    </a:ext>
                  </a:extLst>
                </p:cNvPr>
                <p:cNvPicPr/>
                <p:nvPr/>
              </p:nvPicPr>
              <p:blipFill>
                <a:blip r:embed="rId14"/>
                <a:stretch>
                  <a:fillRect/>
                </a:stretch>
              </p:blipFill>
              <p:spPr>
                <a:xfrm>
                  <a:off x="7642373" y="381307"/>
                  <a:ext cx="367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B16B5E8-D5BC-442C-83C6-3D7EFF66D105}"/>
                    </a:ext>
                  </a:extLst>
                </p14:cNvPr>
                <p14:cNvContentPartPr/>
                <p14:nvPr/>
              </p14:nvContentPartPr>
              <p14:xfrm>
                <a:off x="8019653" y="383467"/>
                <a:ext cx="223920" cy="68040"/>
              </p14:xfrm>
            </p:contentPart>
          </mc:Choice>
          <mc:Fallback xmlns="">
            <p:pic>
              <p:nvPicPr>
                <p:cNvPr id="11" name="Freihand 10">
                  <a:extLst>
                    <a:ext uri="{FF2B5EF4-FFF2-40B4-BE49-F238E27FC236}">
                      <a16:creationId xmlns:a16="http://schemas.microsoft.com/office/drawing/2014/main" id="{1B16B5E8-D5BC-442C-83C6-3D7EFF66D105}"/>
                    </a:ext>
                  </a:extLst>
                </p:cNvPr>
                <p:cNvPicPr/>
                <p:nvPr/>
              </p:nvPicPr>
              <p:blipFill>
                <a:blip r:embed="rId16"/>
                <a:stretch>
                  <a:fillRect/>
                </a:stretch>
              </p:blipFill>
              <p:spPr>
                <a:xfrm>
                  <a:off x="8015333" y="379147"/>
                  <a:ext cx="232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5FE7D18-914E-4720-B423-22BADA64ECFA}"/>
                    </a:ext>
                  </a:extLst>
                </p14:cNvPr>
                <p14:cNvContentPartPr/>
                <p14:nvPr/>
              </p14:nvContentPartPr>
              <p14:xfrm>
                <a:off x="8254013" y="281227"/>
                <a:ext cx="4320" cy="21240"/>
              </p14:xfrm>
            </p:contentPart>
          </mc:Choice>
          <mc:Fallback xmlns="">
            <p:pic>
              <p:nvPicPr>
                <p:cNvPr id="12" name="Freihand 11">
                  <a:extLst>
                    <a:ext uri="{FF2B5EF4-FFF2-40B4-BE49-F238E27FC236}">
                      <a16:creationId xmlns:a16="http://schemas.microsoft.com/office/drawing/2014/main" id="{85FE7D18-914E-4720-B423-22BADA64ECFA}"/>
                    </a:ext>
                  </a:extLst>
                </p:cNvPr>
                <p:cNvPicPr/>
                <p:nvPr/>
              </p:nvPicPr>
              <p:blipFill>
                <a:blip r:embed="rId18"/>
                <a:stretch>
                  <a:fillRect/>
                </a:stretch>
              </p:blipFill>
              <p:spPr>
                <a:xfrm>
                  <a:off x="8249693" y="276907"/>
                  <a:ext cx="12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B79A8D5-436B-4578-8327-D743F3C81B95}"/>
                    </a:ext>
                  </a:extLst>
                </p14:cNvPr>
                <p14:cNvContentPartPr/>
                <p14:nvPr/>
              </p14:nvContentPartPr>
              <p14:xfrm>
                <a:off x="8331053" y="321907"/>
                <a:ext cx="98640" cy="101880"/>
              </p14:xfrm>
            </p:contentPart>
          </mc:Choice>
          <mc:Fallback xmlns="">
            <p:pic>
              <p:nvPicPr>
                <p:cNvPr id="13" name="Freihand 12">
                  <a:extLst>
                    <a:ext uri="{FF2B5EF4-FFF2-40B4-BE49-F238E27FC236}">
                      <a16:creationId xmlns:a16="http://schemas.microsoft.com/office/drawing/2014/main" id="{1B79A8D5-436B-4578-8327-D743F3C81B95}"/>
                    </a:ext>
                  </a:extLst>
                </p:cNvPr>
                <p:cNvPicPr/>
                <p:nvPr/>
              </p:nvPicPr>
              <p:blipFill>
                <a:blip r:embed="rId20"/>
                <a:stretch>
                  <a:fillRect/>
                </a:stretch>
              </p:blipFill>
              <p:spPr>
                <a:xfrm>
                  <a:off x="8326733" y="317587"/>
                  <a:ext cx="107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11F49BD3-EC8D-4B6C-8519-9942C95FC364}"/>
                    </a:ext>
                  </a:extLst>
                </p14:cNvPr>
                <p14:cNvContentPartPr/>
                <p14:nvPr/>
              </p14:nvContentPartPr>
              <p14:xfrm>
                <a:off x="8331053" y="368707"/>
                <a:ext cx="116280" cy="10440"/>
              </p14:xfrm>
            </p:contentPart>
          </mc:Choice>
          <mc:Fallback xmlns="">
            <p:pic>
              <p:nvPicPr>
                <p:cNvPr id="14" name="Freihand 13">
                  <a:extLst>
                    <a:ext uri="{FF2B5EF4-FFF2-40B4-BE49-F238E27FC236}">
                      <a16:creationId xmlns:a16="http://schemas.microsoft.com/office/drawing/2014/main" id="{11F49BD3-EC8D-4B6C-8519-9942C95FC364}"/>
                    </a:ext>
                  </a:extLst>
                </p:cNvPr>
                <p:cNvPicPr/>
                <p:nvPr/>
              </p:nvPicPr>
              <p:blipFill>
                <a:blip r:embed="rId22"/>
                <a:stretch>
                  <a:fillRect/>
                </a:stretch>
              </p:blipFill>
              <p:spPr>
                <a:xfrm>
                  <a:off x="8326733" y="364387"/>
                  <a:ext cx="124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F1EDD94-BA3C-4C41-A3AF-4B0B6A21681E}"/>
                    </a:ext>
                  </a:extLst>
                </p14:cNvPr>
                <p14:cNvContentPartPr/>
                <p14:nvPr/>
              </p14:nvContentPartPr>
              <p14:xfrm>
                <a:off x="8478293" y="331987"/>
                <a:ext cx="96480" cy="78840"/>
              </p14:xfrm>
            </p:contentPart>
          </mc:Choice>
          <mc:Fallback xmlns="">
            <p:pic>
              <p:nvPicPr>
                <p:cNvPr id="15" name="Freihand 14">
                  <a:extLst>
                    <a:ext uri="{FF2B5EF4-FFF2-40B4-BE49-F238E27FC236}">
                      <a16:creationId xmlns:a16="http://schemas.microsoft.com/office/drawing/2014/main" id="{7F1EDD94-BA3C-4C41-A3AF-4B0B6A21681E}"/>
                    </a:ext>
                  </a:extLst>
                </p:cNvPr>
                <p:cNvPicPr/>
                <p:nvPr/>
              </p:nvPicPr>
              <p:blipFill>
                <a:blip r:embed="rId24"/>
                <a:stretch>
                  <a:fillRect/>
                </a:stretch>
              </p:blipFill>
              <p:spPr>
                <a:xfrm>
                  <a:off x="8473973" y="327667"/>
                  <a:ext cx="10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1C34AC2-5719-4DA8-BAAC-2BD7657B7C83}"/>
                    </a:ext>
                  </a:extLst>
                </p14:cNvPr>
                <p14:cNvContentPartPr/>
                <p14:nvPr/>
              </p14:nvContentPartPr>
              <p14:xfrm>
                <a:off x="8584133" y="255667"/>
                <a:ext cx="162000" cy="147240"/>
              </p14:xfrm>
            </p:contentPart>
          </mc:Choice>
          <mc:Fallback xmlns="">
            <p:pic>
              <p:nvPicPr>
                <p:cNvPr id="16" name="Freihand 15">
                  <a:extLst>
                    <a:ext uri="{FF2B5EF4-FFF2-40B4-BE49-F238E27FC236}">
                      <a16:creationId xmlns:a16="http://schemas.microsoft.com/office/drawing/2014/main" id="{51C34AC2-5719-4DA8-BAAC-2BD7657B7C83}"/>
                    </a:ext>
                  </a:extLst>
                </p:cNvPr>
                <p:cNvPicPr/>
                <p:nvPr/>
              </p:nvPicPr>
              <p:blipFill>
                <a:blip r:embed="rId26"/>
                <a:stretch>
                  <a:fillRect/>
                </a:stretch>
              </p:blipFill>
              <p:spPr>
                <a:xfrm>
                  <a:off x="8579813" y="251347"/>
                  <a:ext cx="170640" cy="155880"/>
                </a:xfrm>
                <a:prstGeom prst="rect">
                  <a:avLst/>
                </a:prstGeom>
              </p:spPr>
            </p:pic>
          </mc:Fallback>
        </mc:AlternateContent>
      </p:grpSp>
      <p:grpSp>
        <p:nvGrpSpPr>
          <p:cNvPr id="31" name="Gruppieren 30">
            <a:extLst>
              <a:ext uri="{FF2B5EF4-FFF2-40B4-BE49-F238E27FC236}">
                <a16:creationId xmlns:a16="http://schemas.microsoft.com/office/drawing/2014/main" id="{2BE591C8-202C-4BCB-9BA2-008917CD7D3E}"/>
              </a:ext>
            </a:extLst>
          </p:cNvPr>
          <p:cNvGrpSpPr/>
          <p:nvPr/>
        </p:nvGrpSpPr>
        <p:grpSpPr>
          <a:xfrm>
            <a:off x="9028733" y="165307"/>
            <a:ext cx="2669760" cy="266400"/>
            <a:chOff x="9028733" y="165307"/>
            <a:chExt cx="2669760" cy="26640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519666E-0AD6-4F84-8497-E22CC4F5A892}"/>
                    </a:ext>
                  </a:extLst>
                </p14:cNvPr>
                <p14:cNvContentPartPr/>
                <p14:nvPr/>
              </p14:nvContentPartPr>
              <p14:xfrm>
                <a:off x="9028733" y="267187"/>
                <a:ext cx="109440" cy="102240"/>
              </p14:xfrm>
            </p:contentPart>
          </mc:Choice>
          <mc:Fallback xmlns="">
            <p:pic>
              <p:nvPicPr>
                <p:cNvPr id="17" name="Freihand 16">
                  <a:extLst>
                    <a:ext uri="{FF2B5EF4-FFF2-40B4-BE49-F238E27FC236}">
                      <a16:creationId xmlns:a16="http://schemas.microsoft.com/office/drawing/2014/main" id="{1519666E-0AD6-4F84-8497-E22CC4F5A892}"/>
                    </a:ext>
                  </a:extLst>
                </p:cNvPr>
                <p:cNvPicPr/>
                <p:nvPr/>
              </p:nvPicPr>
              <p:blipFill>
                <a:blip r:embed="rId28"/>
                <a:stretch>
                  <a:fillRect/>
                </a:stretch>
              </p:blipFill>
              <p:spPr>
                <a:xfrm>
                  <a:off x="9024413" y="262867"/>
                  <a:ext cx="118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21B21005-379D-4FA9-A77E-F29332C2C01A}"/>
                    </a:ext>
                  </a:extLst>
                </p14:cNvPr>
                <p14:cNvContentPartPr/>
                <p14:nvPr/>
              </p14:nvContentPartPr>
              <p14:xfrm>
                <a:off x="9173453" y="284467"/>
                <a:ext cx="171360" cy="46080"/>
              </p14:xfrm>
            </p:contentPart>
          </mc:Choice>
          <mc:Fallback xmlns="">
            <p:pic>
              <p:nvPicPr>
                <p:cNvPr id="18" name="Freihand 17">
                  <a:extLst>
                    <a:ext uri="{FF2B5EF4-FFF2-40B4-BE49-F238E27FC236}">
                      <a16:creationId xmlns:a16="http://schemas.microsoft.com/office/drawing/2014/main" id="{21B21005-379D-4FA9-A77E-F29332C2C01A}"/>
                    </a:ext>
                  </a:extLst>
                </p:cNvPr>
                <p:cNvPicPr/>
                <p:nvPr/>
              </p:nvPicPr>
              <p:blipFill>
                <a:blip r:embed="rId30"/>
                <a:stretch>
                  <a:fillRect/>
                </a:stretch>
              </p:blipFill>
              <p:spPr>
                <a:xfrm>
                  <a:off x="9169133" y="280147"/>
                  <a:ext cx="180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26496464-056E-4876-8160-69E305B40A79}"/>
                    </a:ext>
                  </a:extLst>
                </p14:cNvPr>
                <p14:cNvContentPartPr/>
                <p14:nvPr/>
              </p14:nvContentPartPr>
              <p14:xfrm>
                <a:off x="9376853" y="257827"/>
                <a:ext cx="102600" cy="89640"/>
              </p14:xfrm>
            </p:contentPart>
          </mc:Choice>
          <mc:Fallback xmlns="">
            <p:pic>
              <p:nvPicPr>
                <p:cNvPr id="19" name="Freihand 18">
                  <a:extLst>
                    <a:ext uri="{FF2B5EF4-FFF2-40B4-BE49-F238E27FC236}">
                      <a16:creationId xmlns:a16="http://schemas.microsoft.com/office/drawing/2014/main" id="{26496464-056E-4876-8160-69E305B40A79}"/>
                    </a:ext>
                  </a:extLst>
                </p:cNvPr>
                <p:cNvPicPr/>
                <p:nvPr/>
              </p:nvPicPr>
              <p:blipFill>
                <a:blip r:embed="rId32"/>
                <a:stretch>
                  <a:fillRect/>
                </a:stretch>
              </p:blipFill>
              <p:spPr>
                <a:xfrm>
                  <a:off x="9372533" y="253507"/>
                  <a:ext cx="111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EEC73F0-080B-45AD-9A62-51E6BA7A6AC0}"/>
                    </a:ext>
                  </a:extLst>
                </p14:cNvPr>
                <p14:cNvContentPartPr/>
                <p14:nvPr/>
              </p14:nvContentPartPr>
              <p14:xfrm>
                <a:off x="9476213" y="267547"/>
                <a:ext cx="333720" cy="57600"/>
              </p14:xfrm>
            </p:contentPart>
          </mc:Choice>
          <mc:Fallback xmlns="">
            <p:pic>
              <p:nvPicPr>
                <p:cNvPr id="20" name="Freihand 19">
                  <a:extLst>
                    <a:ext uri="{FF2B5EF4-FFF2-40B4-BE49-F238E27FC236}">
                      <a16:creationId xmlns:a16="http://schemas.microsoft.com/office/drawing/2014/main" id="{CEEC73F0-080B-45AD-9A62-51E6BA7A6AC0}"/>
                    </a:ext>
                  </a:extLst>
                </p:cNvPr>
                <p:cNvPicPr/>
                <p:nvPr/>
              </p:nvPicPr>
              <p:blipFill>
                <a:blip r:embed="rId34"/>
                <a:stretch>
                  <a:fillRect/>
                </a:stretch>
              </p:blipFill>
              <p:spPr>
                <a:xfrm>
                  <a:off x="9471893" y="263227"/>
                  <a:ext cx="342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30388F80-319D-4192-B2A6-1E2416C553C2}"/>
                    </a:ext>
                  </a:extLst>
                </p14:cNvPr>
                <p14:cNvContentPartPr/>
                <p14:nvPr/>
              </p14:nvContentPartPr>
              <p14:xfrm>
                <a:off x="9842333" y="258547"/>
                <a:ext cx="255960" cy="49680"/>
              </p14:xfrm>
            </p:contentPart>
          </mc:Choice>
          <mc:Fallback xmlns="">
            <p:pic>
              <p:nvPicPr>
                <p:cNvPr id="21" name="Freihand 20">
                  <a:extLst>
                    <a:ext uri="{FF2B5EF4-FFF2-40B4-BE49-F238E27FC236}">
                      <a16:creationId xmlns:a16="http://schemas.microsoft.com/office/drawing/2014/main" id="{30388F80-319D-4192-B2A6-1E2416C553C2}"/>
                    </a:ext>
                  </a:extLst>
                </p:cNvPr>
                <p:cNvPicPr/>
                <p:nvPr/>
              </p:nvPicPr>
              <p:blipFill>
                <a:blip r:embed="rId36"/>
                <a:stretch>
                  <a:fillRect/>
                </a:stretch>
              </p:blipFill>
              <p:spPr>
                <a:xfrm>
                  <a:off x="9838013" y="254227"/>
                  <a:ext cx="264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CDC026E-91A7-4C97-BC05-536058DBB315}"/>
                    </a:ext>
                  </a:extLst>
                </p14:cNvPr>
                <p14:cNvContentPartPr/>
                <p14:nvPr/>
              </p14:nvContentPartPr>
              <p14:xfrm>
                <a:off x="10271813" y="237667"/>
                <a:ext cx="158760" cy="194040"/>
              </p14:xfrm>
            </p:contentPart>
          </mc:Choice>
          <mc:Fallback xmlns="">
            <p:pic>
              <p:nvPicPr>
                <p:cNvPr id="22" name="Freihand 21">
                  <a:extLst>
                    <a:ext uri="{FF2B5EF4-FFF2-40B4-BE49-F238E27FC236}">
                      <a16:creationId xmlns:a16="http://schemas.microsoft.com/office/drawing/2014/main" id="{BCDC026E-91A7-4C97-BC05-536058DBB315}"/>
                    </a:ext>
                  </a:extLst>
                </p:cNvPr>
                <p:cNvPicPr/>
                <p:nvPr/>
              </p:nvPicPr>
              <p:blipFill>
                <a:blip r:embed="rId38"/>
                <a:stretch>
                  <a:fillRect/>
                </a:stretch>
              </p:blipFill>
              <p:spPr>
                <a:xfrm>
                  <a:off x="10267493" y="233347"/>
                  <a:ext cx="167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D9BBE83D-090A-4801-9F8D-F70A062E02F5}"/>
                    </a:ext>
                  </a:extLst>
                </p14:cNvPr>
                <p14:cNvContentPartPr/>
                <p14:nvPr/>
              </p14:nvContentPartPr>
              <p14:xfrm>
                <a:off x="10426973" y="246667"/>
                <a:ext cx="135000" cy="92520"/>
              </p14:xfrm>
            </p:contentPart>
          </mc:Choice>
          <mc:Fallback xmlns="">
            <p:pic>
              <p:nvPicPr>
                <p:cNvPr id="23" name="Freihand 22">
                  <a:extLst>
                    <a:ext uri="{FF2B5EF4-FFF2-40B4-BE49-F238E27FC236}">
                      <a16:creationId xmlns:a16="http://schemas.microsoft.com/office/drawing/2014/main" id="{D9BBE83D-090A-4801-9F8D-F70A062E02F5}"/>
                    </a:ext>
                  </a:extLst>
                </p:cNvPr>
                <p:cNvPicPr/>
                <p:nvPr/>
              </p:nvPicPr>
              <p:blipFill>
                <a:blip r:embed="rId40"/>
                <a:stretch>
                  <a:fillRect/>
                </a:stretch>
              </p:blipFill>
              <p:spPr>
                <a:xfrm>
                  <a:off x="10422653" y="242347"/>
                  <a:ext cx="143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7FA1B604-37ED-4509-9365-63567EE4828E}"/>
                    </a:ext>
                  </a:extLst>
                </p14:cNvPr>
                <p14:cNvContentPartPr/>
                <p14:nvPr/>
              </p14:nvContentPartPr>
              <p14:xfrm>
                <a:off x="10567013" y="198427"/>
                <a:ext cx="43560" cy="63720"/>
              </p14:xfrm>
            </p:contentPart>
          </mc:Choice>
          <mc:Fallback xmlns="">
            <p:pic>
              <p:nvPicPr>
                <p:cNvPr id="24" name="Freihand 23">
                  <a:extLst>
                    <a:ext uri="{FF2B5EF4-FFF2-40B4-BE49-F238E27FC236}">
                      <a16:creationId xmlns:a16="http://schemas.microsoft.com/office/drawing/2014/main" id="{7FA1B604-37ED-4509-9365-63567EE4828E}"/>
                    </a:ext>
                  </a:extLst>
                </p:cNvPr>
                <p:cNvPicPr/>
                <p:nvPr/>
              </p:nvPicPr>
              <p:blipFill>
                <a:blip r:embed="rId42"/>
                <a:stretch>
                  <a:fillRect/>
                </a:stretch>
              </p:blipFill>
              <p:spPr>
                <a:xfrm>
                  <a:off x="10562693" y="194107"/>
                  <a:ext cx="52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802153C6-6BFF-404C-B717-66F7C9935E42}"/>
                    </a:ext>
                  </a:extLst>
                </p14:cNvPr>
                <p14:cNvContentPartPr/>
                <p14:nvPr/>
              </p14:nvContentPartPr>
              <p14:xfrm>
                <a:off x="10603733" y="235147"/>
                <a:ext cx="235440" cy="84240"/>
              </p14:xfrm>
            </p:contentPart>
          </mc:Choice>
          <mc:Fallback xmlns="">
            <p:pic>
              <p:nvPicPr>
                <p:cNvPr id="25" name="Freihand 24">
                  <a:extLst>
                    <a:ext uri="{FF2B5EF4-FFF2-40B4-BE49-F238E27FC236}">
                      <a16:creationId xmlns:a16="http://schemas.microsoft.com/office/drawing/2014/main" id="{802153C6-6BFF-404C-B717-66F7C9935E42}"/>
                    </a:ext>
                  </a:extLst>
                </p:cNvPr>
                <p:cNvPicPr/>
                <p:nvPr/>
              </p:nvPicPr>
              <p:blipFill>
                <a:blip r:embed="rId44"/>
                <a:stretch>
                  <a:fillRect/>
                </a:stretch>
              </p:blipFill>
              <p:spPr>
                <a:xfrm>
                  <a:off x="10599413" y="230827"/>
                  <a:ext cx="244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782FE0A3-9BF6-44C4-9B6B-E3EB161960C7}"/>
                    </a:ext>
                  </a:extLst>
                </p14:cNvPr>
                <p14:cNvContentPartPr/>
                <p14:nvPr/>
              </p14:nvContentPartPr>
              <p14:xfrm>
                <a:off x="11002973" y="248467"/>
                <a:ext cx="221760" cy="38880"/>
              </p14:xfrm>
            </p:contentPart>
          </mc:Choice>
          <mc:Fallback xmlns="">
            <p:pic>
              <p:nvPicPr>
                <p:cNvPr id="26" name="Freihand 25">
                  <a:extLst>
                    <a:ext uri="{FF2B5EF4-FFF2-40B4-BE49-F238E27FC236}">
                      <a16:creationId xmlns:a16="http://schemas.microsoft.com/office/drawing/2014/main" id="{782FE0A3-9BF6-44C4-9B6B-E3EB161960C7}"/>
                    </a:ext>
                  </a:extLst>
                </p:cNvPr>
                <p:cNvPicPr/>
                <p:nvPr/>
              </p:nvPicPr>
              <p:blipFill>
                <a:blip r:embed="rId46"/>
                <a:stretch>
                  <a:fillRect/>
                </a:stretch>
              </p:blipFill>
              <p:spPr>
                <a:xfrm>
                  <a:off x="10998653" y="244147"/>
                  <a:ext cx="230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7C45C1A0-F08C-4F52-9DA8-28CC27A2B9F3}"/>
                    </a:ext>
                  </a:extLst>
                </p14:cNvPr>
                <p14:cNvContentPartPr/>
                <p14:nvPr/>
              </p14:nvContentPartPr>
              <p14:xfrm>
                <a:off x="11194493" y="182227"/>
                <a:ext cx="56160" cy="32760"/>
              </p14:xfrm>
            </p:contentPart>
          </mc:Choice>
          <mc:Fallback xmlns="">
            <p:pic>
              <p:nvPicPr>
                <p:cNvPr id="27" name="Freihand 26">
                  <a:extLst>
                    <a:ext uri="{FF2B5EF4-FFF2-40B4-BE49-F238E27FC236}">
                      <a16:creationId xmlns:a16="http://schemas.microsoft.com/office/drawing/2014/main" id="{7C45C1A0-F08C-4F52-9DA8-28CC27A2B9F3}"/>
                    </a:ext>
                  </a:extLst>
                </p:cNvPr>
                <p:cNvPicPr/>
                <p:nvPr/>
              </p:nvPicPr>
              <p:blipFill>
                <a:blip r:embed="rId48"/>
                <a:stretch>
                  <a:fillRect/>
                </a:stretch>
              </p:blipFill>
              <p:spPr>
                <a:xfrm>
                  <a:off x="11190173" y="177907"/>
                  <a:ext cx="64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ED64B79-F7D5-41A5-AE73-872E0F3DC006}"/>
                    </a:ext>
                  </a:extLst>
                </p14:cNvPr>
                <p14:cNvContentPartPr/>
                <p14:nvPr/>
              </p14:nvContentPartPr>
              <p14:xfrm>
                <a:off x="11287733" y="165307"/>
                <a:ext cx="175320" cy="135720"/>
              </p14:xfrm>
            </p:contentPart>
          </mc:Choice>
          <mc:Fallback xmlns="">
            <p:pic>
              <p:nvPicPr>
                <p:cNvPr id="28" name="Freihand 27">
                  <a:extLst>
                    <a:ext uri="{FF2B5EF4-FFF2-40B4-BE49-F238E27FC236}">
                      <a16:creationId xmlns:a16="http://schemas.microsoft.com/office/drawing/2014/main" id="{4ED64B79-F7D5-41A5-AE73-872E0F3DC006}"/>
                    </a:ext>
                  </a:extLst>
                </p:cNvPr>
                <p:cNvPicPr/>
                <p:nvPr/>
              </p:nvPicPr>
              <p:blipFill>
                <a:blip r:embed="rId50"/>
                <a:stretch>
                  <a:fillRect/>
                </a:stretch>
              </p:blipFill>
              <p:spPr>
                <a:xfrm>
                  <a:off x="11283413" y="160987"/>
                  <a:ext cx="183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BB2502B2-8202-4377-B729-C335B75B8BAC}"/>
                    </a:ext>
                  </a:extLst>
                </p14:cNvPr>
                <p14:cNvContentPartPr/>
                <p14:nvPr/>
              </p14:nvContentPartPr>
              <p14:xfrm>
                <a:off x="11442173" y="204187"/>
                <a:ext cx="253440" cy="100800"/>
              </p14:xfrm>
            </p:contentPart>
          </mc:Choice>
          <mc:Fallback xmlns="">
            <p:pic>
              <p:nvPicPr>
                <p:cNvPr id="29" name="Freihand 28">
                  <a:extLst>
                    <a:ext uri="{FF2B5EF4-FFF2-40B4-BE49-F238E27FC236}">
                      <a16:creationId xmlns:a16="http://schemas.microsoft.com/office/drawing/2014/main" id="{BB2502B2-8202-4377-B729-C335B75B8BAC}"/>
                    </a:ext>
                  </a:extLst>
                </p:cNvPr>
                <p:cNvPicPr/>
                <p:nvPr/>
              </p:nvPicPr>
              <p:blipFill>
                <a:blip r:embed="rId52"/>
                <a:stretch>
                  <a:fillRect/>
                </a:stretch>
              </p:blipFill>
              <p:spPr>
                <a:xfrm>
                  <a:off x="11437853" y="199867"/>
                  <a:ext cx="26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75A8561-118B-47C2-A92C-28B1FCB9881C}"/>
                    </a:ext>
                  </a:extLst>
                </p14:cNvPr>
                <p14:cNvContentPartPr/>
                <p14:nvPr/>
              </p14:nvContentPartPr>
              <p14:xfrm>
                <a:off x="11622533" y="201667"/>
                <a:ext cx="75960" cy="130680"/>
              </p14:xfrm>
            </p:contentPart>
          </mc:Choice>
          <mc:Fallback xmlns="">
            <p:pic>
              <p:nvPicPr>
                <p:cNvPr id="30" name="Freihand 29">
                  <a:extLst>
                    <a:ext uri="{FF2B5EF4-FFF2-40B4-BE49-F238E27FC236}">
                      <a16:creationId xmlns:a16="http://schemas.microsoft.com/office/drawing/2014/main" id="{075A8561-118B-47C2-A92C-28B1FCB9881C}"/>
                    </a:ext>
                  </a:extLst>
                </p:cNvPr>
                <p:cNvPicPr/>
                <p:nvPr/>
              </p:nvPicPr>
              <p:blipFill>
                <a:blip r:embed="rId54"/>
                <a:stretch>
                  <a:fillRect/>
                </a:stretch>
              </p:blipFill>
              <p:spPr>
                <a:xfrm>
                  <a:off x="11618213" y="197347"/>
                  <a:ext cx="84600" cy="139320"/>
                </a:xfrm>
                <a:prstGeom prst="rect">
                  <a:avLst/>
                </a:prstGeom>
              </p:spPr>
            </p:pic>
          </mc:Fallback>
        </mc:AlternateContent>
      </p:grpSp>
    </p:spTree>
    <p:extLst>
      <p:ext uri="{BB962C8B-B14F-4D97-AF65-F5344CB8AC3E}">
        <p14:creationId xmlns:p14="http://schemas.microsoft.com/office/powerpoint/2010/main" val="75410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6AEA4FB-E379-4480-83A5-09A2396272F9}"/>
                  </a:ext>
                </a:extLst>
              </p14:cNvPr>
              <p14:cNvContentPartPr/>
              <p14:nvPr/>
            </p14:nvContentPartPr>
            <p14:xfrm>
              <a:off x="2059493" y="2844067"/>
              <a:ext cx="2809080" cy="1371960"/>
            </p14:xfrm>
          </p:contentPart>
        </mc:Choice>
        <mc:Fallback xmlns="">
          <p:pic>
            <p:nvPicPr>
              <p:cNvPr id="2" name="Freihand 1">
                <a:extLst>
                  <a:ext uri="{FF2B5EF4-FFF2-40B4-BE49-F238E27FC236}">
                    <a16:creationId xmlns:a16="http://schemas.microsoft.com/office/drawing/2014/main" id="{F6AEA4FB-E379-4480-83A5-09A2396272F9}"/>
                  </a:ext>
                </a:extLst>
              </p:cNvPr>
              <p:cNvPicPr/>
              <p:nvPr/>
            </p:nvPicPr>
            <p:blipFill>
              <a:blip r:embed="rId5"/>
              <a:stretch>
                <a:fillRect/>
              </a:stretch>
            </p:blipFill>
            <p:spPr>
              <a:xfrm>
                <a:off x="2055173" y="2839747"/>
                <a:ext cx="2817720" cy="138060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C26A497-B39A-43B4-AA98-D694D2ECBB44}"/>
                  </a:ext>
                </a:extLst>
              </p14:cNvPr>
              <p14:cNvContentPartPr/>
              <p14:nvPr/>
            </p14:nvContentPartPr>
            <p14:xfrm>
              <a:off x="646853" y="3695827"/>
              <a:ext cx="3512880" cy="42480"/>
            </p14:xfrm>
          </p:contentPart>
        </mc:Choice>
        <mc:Fallback xmlns="">
          <p:pic>
            <p:nvPicPr>
              <p:cNvPr id="3" name="Freihand 2">
                <a:extLst>
                  <a:ext uri="{FF2B5EF4-FFF2-40B4-BE49-F238E27FC236}">
                    <a16:creationId xmlns:a16="http://schemas.microsoft.com/office/drawing/2014/main" id="{BC26A497-B39A-43B4-AA98-D694D2ECBB44}"/>
                  </a:ext>
                </a:extLst>
              </p:cNvPr>
              <p:cNvPicPr/>
              <p:nvPr/>
            </p:nvPicPr>
            <p:blipFill>
              <a:blip r:embed="rId4"/>
              <a:stretch>
                <a:fillRect/>
              </a:stretch>
            </p:blipFill>
            <p:spPr>
              <a:xfrm>
                <a:off x="642533" y="3691507"/>
                <a:ext cx="3521520" cy="51120"/>
              </a:xfrm>
              <a:prstGeom prst="rect">
                <a:avLst/>
              </a:prstGeom>
            </p:spPr>
          </p:pic>
        </mc:Fallback>
      </mc:AlternateContent>
      <p:grpSp>
        <p:nvGrpSpPr>
          <p:cNvPr id="13" name="Gruppieren 12">
            <a:extLst>
              <a:ext uri="{FF2B5EF4-FFF2-40B4-BE49-F238E27FC236}">
                <a16:creationId xmlns:a16="http://schemas.microsoft.com/office/drawing/2014/main" id="{7534EEAC-42F3-403C-9D60-FBA67606F680}"/>
              </a:ext>
            </a:extLst>
          </p:cNvPr>
          <p:cNvGrpSpPr/>
          <p:nvPr/>
        </p:nvGrpSpPr>
        <p:grpSpPr>
          <a:xfrm>
            <a:off x="981293" y="3244747"/>
            <a:ext cx="9329040" cy="1382040"/>
            <a:chOff x="981293" y="3244747"/>
            <a:chExt cx="9329040" cy="138204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6C2510E2-C7BD-4C97-8024-8C7E8E29831C}"/>
                    </a:ext>
                  </a:extLst>
                </p14:cNvPr>
                <p14:cNvContentPartPr/>
                <p14:nvPr/>
              </p14:nvContentPartPr>
              <p14:xfrm>
                <a:off x="6272573" y="3244747"/>
                <a:ext cx="3511080" cy="597240"/>
              </p14:xfrm>
            </p:contentPart>
          </mc:Choice>
          <mc:Fallback xmlns="">
            <p:pic>
              <p:nvPicPr>
                <p:cNvPr id="5" name="Freihand 4">
                  <a:extLst>
                    <a:ext uri="{FF2B5EF4-FFF2-40B4-BE49-F238E27FC236}">
                      <a16:creationId xmlns:a16="http://schemas.microsoft.com/office/drawing/2014/main" id="{6C2510E2-C7BD-4C97-8024-8C7E8E29831C}"/>
                    </a:ext>
                  </a:extLst>
                </p:cNvPr>
                <p:cNvPicPr/>
                <p:nvPr/>
              </p:nvPicPr>
              <p:blipFill>
                <a:blip r:embed="rId6"/>
                <a:stretch>
                  <a:fillRect/>
                </a:stretch>
              </p:blipFill>
              <p:spPr>
                <a:xfrm>
                  <a:off x="6268253" y="3240427"/>
                  <a:ext cx="351972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E799955-724C-4604-B439-1F42E021E463}"/>
                    </a:ext>
                  </a:extLst>
                </p14:cNvPr>
                <p14:cNvContentPartPr/>
                <p14:nvPr/>
              </p14:nvContentPartPr>
              <p14:xfrm>
                <a:off x="1073813" y="3554347"/>
                <a:ext cx="3937680" cy="656280"/>
              </p14:xfrm>
            </p:contentPart>
          </mc:Choice>
          <mc:Fallback xmlns="">
            <p:pic>
              <p:nvPicPr>
                <p:cNvPr id="6" name="Freihand 5">
                  <a:extLst>
                    <a:ext uri="{FF2B5EF4-FFF2-40B4-BE49-F238E27FC236}">
                      <a16:creationId xmlns:a16="http://schemas.microsoft.com/office/drawing/2014/main" id="{2E799955-724C-4604-B439-1F42E021E463}"/>
                    </a:ext>
                  </a:extLst>
                </p:cNvPr>
                <p:cNvPicPr/>
                <p:nvPr/>
              </p:nvPicPr>
              <p:blipFill>
                <a:blip r:embed="rId8"/>
                <a:stretch>
                  <a:fillRect/>
                </a:stretch>
              </p:blipFill>
              <p:spPr>
                <a:xfrm>
                  <a:off x="1069493" y="3550027"/>
                  <a:ext cx="3946320" cy="66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5699D34-6CAB-4446-BD34-D1F0F495576D}"/>
                    </a:ext>
                  </a:extLst>
                </p14:cNvPr>
                <p14:cNvContentPartPr/>
                <p14:nvPr/>
              </p14:nvContentPartPr>
              <p14:xfrm>
                <a:off x="5497493" y="3664507"/>
                <a:ext cx="4812840" cy="533880"/>
              </p14:xfrm>
            </p:contentPart>
          </mc:Choice>
          <mc:Fallback xmlns="">
            <p:pic>
              <p:nvPicPr>
                <p:cNvPr id="8" name="Freihand 7">
                  <a:extLst>
                    <a:ext uri="{FF2B5EF4-FFF2-40B4-BE49-F238E27FC236}">
                      <a16:creationId xmlns:a16="http://schemas.microsoft.com/office/drawing/2014/main" id="{95699D34-6CAB-4446-BD34-D1F0F495576D}"/>
                    </a:ext>
                  </a:extLst>
                </p:cNvPr>
                <p:cNvPicPr/>
                <p:nvPr/>
              </p:nvPicPr>
              <p:blipFill>
                <a:blip r:embed="rId10"/>
                <a:stretch>
                  <a:fillRect/>
                </a:stretch>
              </p:blipFill>
              <p:spPr>
                <a:xfrm>
                  <a:off x="5493173" y="3660187"/>
                  <a:ext cx="48214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79AF16B-E00E-4795-840F-6F670BCD9CB1}"/>
                    </a:ext>
                  </a:extLst>
                </p14:cNvPr>
                <p14:cNvContentPartPr/>
                <p14:nvPr/>
              </p14:nvContentPartPr>
              <p14:xfrm>
                <a:off x="1178933" y="4422307"/>
                <a:ext cx="360" cy="360"/>
              </p14:xfrm>
            </p:contentPart>
          </mc:Choice>
          <mc:Fallback xmlns="">
            <p:pic>
              <p:nvPicPr>
                <p:cNvPr id="10" name="Freihand 9">
                  <a:extLst>
                    <a:ext uri="{FF2B5EF4-FFF2-40B4-BE49-F238E27FC236}">
                      <a16:creationId xmlns:a16="http://schemas.microsoft.com/office/drawing/2014/main" id="{379AF16B-E00E-4795-840F-6F670BCD9CB1}"/>
                    </a:ext>
                  </a:extLst>
                </p:cNvPr>
                <p:cNvPicPr/>
                <p:nvPr/>
              </p:nvPicPr>
              <p:blipFill>
                <a:blip r:embed="rId12"/>
                <a:stretch>
                  <a:fillRect/>
                </a:stretch>
              </p:blipFill>
              <p:spPr>
                <a:xfrm>
                  <a:off x="1174613" y="441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6770F90-287D-4A6E-B630-0635776754B8}"/>
                    </a:ext>
                  </a:extLst>
                </p14:cNvPr>
                <p14:cNvContentPartPr/>
                <p14:nvPr/>
              </p14:nvContentPartPr>
              <p14:xfrm>
                <a:off x="981293" y="4047907"/>
                <a:ext cx="6670440" cy="578880"/>
              </p14:xfrm>
            </p:contentPart>
          </mc:Choice>
          <mc:Fallback xmlns="">
            <p:pic>
              <p:nvPicPr>
                <p:cNvPr id="12" name="Freihand 11">
                  <a:extLst>
                    <a:ext uri="{FF2B5EF4-FFF2-40B4-BE49-F238E27FC236}">
                      <a16:creationId xmlns:a16="http://schemas.microsoft.com/office/drawing/2014/main" id="{A6770F90-287D-4A6E-B630-0635776754B8}"/>
                    </a:ext>
                  </a:extLst>
                </p:cNvPr>
                <p:cNvPicPr/>
                <p:nvPr/>
              </p:nvPicPr>
              <p:blipFill>
                <a:blip r:embed="rId14"/>
                <a:stretch>
                  <a:fillRect/>
                </a:stretch>
              </p:blipFill>
              <p:spPr>
                <a:xfrm>
                  <a:off x="976973" y="4043587"/>
                  <a:ext cx="6679080" cy="58752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188261" y="813496"/>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FC6BF3D-4D53-4A3D-9734-12E7057DB0F8}"/>
                  </a:ext>
                </a:extLst>
              </p14:cNvPr>
              <p14:cNvContentPartPr/>
              <p14:nvPr/>
            </p14:nvContentPartPr>
            <p14:xfrm>
              <a:off x="781133" y="4837027"/>
              <a:ext cx="6963840" cy="93600"/>
            </p14:xfrm>
          </p:contentPart>
        </mc:Choice>
        <mc:Fallback xmlns="">
          <p:pic>
            <p:nvPicPr>
              <p:cNvPr id="2" name="Freihand 1">
                <a:extLst>
                  <a:ext uri="{FF2B5EF4-FFF2-40B4-BE49-F238E27FC236}">
                    <a16:creationId xmlns:a16="http://schemas.microsoft.com/office/drawing/2014/main" id="{6FC6BF3D-4D53-4A3D-9734-12E7057DB0F8}"/>
                  </a:ext>
                </a:extLst>
              </p:cNvPr>
              <p:cNvPicPr/>
              <p:nvPr/>
            </p:nvPicPr>
            <p:blipFill>
              <a:blip r:embed="rId4"/>
              <a:stretch>
                <a:fillRect/>
              </a:stretch>
            </p:blipFill>
            <p:spPr>
              <a:xfrm>
                <a:off x="776813" y="4832707"/>
                <a:ext cx="6972480" cy="102240"/>
              </a:xfrm>
              <a:prstGeom prst="rect">
                <a:avLst/>
              </a:prstGeom>
            </p:spPr>
          </p:pic>
        </mc:Fallback>
      </mc:AlternateContent>
    </p:spTree>
    <p:extLst>
      <p:ext uri="{BB962C8B-B14F-4D97-AF65-F5344CB8AC3E}">
        <p14:creationId xmlns:p14="http://schemas.microsoft.com/office/powerpoint/2010/main" val="1168763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739079734"/>
              </p:ext>
            </p:extLst>
          </p:nvPr>
        </p:nvGraphicFramePr>
        <p:xfrm>
          <a:off x="668338" y="949325"/>
          <a:ext cx="10675937" cy="4400550"/>
        </p:xfrm>
        <a:graphic>
          <a:graphicData uri="http://schemas.openxmlformats.org/presentationml/2006/ole">
            <mc:AlternateContent xmlns:mc="http://schemas.openxmlformats.org/markup-compatibility/2006">
              <mc:Choice xmlns:v="urn:schemas-microsoft-com:vml" Requires="v">
                <p:oleObj spid="_x0000_s2069" name="Worksheet" r:id="rId4" imgW="6102249" imgH="2514491" progId="Excel.Sheet.12">
                  <p:embed/>
                </p:oleObj>
              </mc:Choice>
              <mc:Fallback>
                <p:oleObj name="Worksheet" r:id="rId4" imgW="6102249" imgH="2514491" progId="Excel.Sheet.12">
                  <p:embed/>
                  <p:pic>
                    <p:nvPicPr>
                      <p:cNvPr id="2" name="Objekt 1"/>
                      <p:cNvPicPr/>
                      <p:nvPr/>
                    </p:nvPicPr>
                    <p:blipFill>
                      <a:blip r:embed="rId5"/>
                      <a:stretch>
                        <a:fillRect/>
                      </a:stretch>
                    </p:blipFill>
                    <p:spPr>
                      <a:xfrm>
                        <a:off x="668338" y="949325"/>
                        <a:ext cx="10675937" cy="44005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pic>
        <p:nvPicPr>
          <p:cNvPr id="3" name="Grafik 2">
            <a:extLst>
              <a:ext uri="{FF2B5EF4-FFF2-40B4-BE49-F238E27FC236}">
                <a16:creationId xmlns:a16="http://schemas.microsoft.com/office/drawing/2014/main" id="{2F62F11F-1C42-4E03-8DB1-127D4B4099BD}"/>
              </a:ext>
            </a:extLst>
          </p:cNvPr>
          <p:cNvPicPr>
            <a:picLocks noChangeAspect="1"/>
          </p:cNvPicPr>
          <p:nvPr/>
        </p:nvPicPr>
        <p:blipFill>
          <a:blip r:embed="rId3"/>
          <a:stretch>
            <a:fillRect/>
          </a:stretch>
        </p:blipFill>
        <p:spPr>
          <a:xfrm>
            <a:off x="518459" y="897466"/>
            <a:ext cx="8812866" cy="1400175"/>
          </a:xfrm>
          <a:prstGeom prst="rect">
            <a:avLst/>
          </a:prstGeom>
        </p:spPr>
      </p:pic>
      <p:grpSp>
        <p:nvGrpSpPr>
          <p:cNvPr id="9" name="Gruppieren 8">
            <a:extLst>
              <a:ext uri="{FF2B5EF4-FFF2-40B4-BE49-F238E27FC236}">
                <a16:creationId xmlns:a16="http://schemas.microsoft.com/office/drawing/2014/main" id="{5BADD42A-62F4-4311-B6F8-EB0B2DE5596B}"/>
              </a:ext>
            </a:extLst>
          </p:cNvPr>
          <p:cNvGrpSpPr/>
          <p:nvPr/>
        </p:nvGrpSpPr>
        <p:grpSpPr>
          <a:xfrm>
            <a:off x="6138653" y="1437187"/>
            <a:ext cx="208080" cy="238320"/>
            <a:chOff x="6138653" y="1437187"/>
            <a:chExt cx="208080" cy="23832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A37125B6-CCC4-41DE-B01A-6DC581624325}"/>
                    </a:ext>
                  </a:extLst>
                </p14:cNvPr>
                <p14:cNvContentPartPr/>
                <p14:nvPr/>
              </p14:nvContentPartPr>
              <p14:xfrm>
                <a:off x="6192293" y="1498747"/>
                <a:ext cx="83880" cy="88560"/>
              </p14:xfrm>
            </p:contentPart>
          </mc:Choice>
          <mc:Fallback xmlns="">
            <p:pic>
              <p:nvPicPr>
                <p:cNvPr id="7" name="Freihand 6">
                  <a:extLst>
                    <a:ext uri="{FF2B5EF4-FFF2-40B4-BE49-F238E27FC236}">
                      <a16:creationId xmlns:a16="http://schemas.microsoft.com/office/drawing/2014/main" id="{A37125B6-CCC4-41DE-B01A-6DC581624325}"/>
                    </a:ext>
                  </a:extLst>
                </p:cNvPr>
                <p:cNvPicPr/>
                <p:nvPr/>
              </p:nvPicPr>
              <p:blipFill>
                <a:blip r:embed="rId5"/>
                <a:stretch>
                  <a:fillRect/>
                </a:stretch>
              </p:blipFill>
              <p:spPr>
                <a:xfrm>
                  <a:off x="6187973" y="1494427"/>
                  <a:ext cx="92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EC6F7206-D522-48B7-8413-458BD5A30A01}"/>
                    </a:ext>
                  </a:extLst>
                </p14:cNvPr>
                <p14:cNvContentPartPr/>
                <p14:nvPr/>
              </p14:nvContentPartPr>
              <p14:xfrm>
                <a:off x="6138653" y="1437187"/>
                <a:ext cx="208080" cy="238320"/>
              </p14:xfrm>
            </p:contentPart>
          </mc:Choice>
          <mc:Fallback xmlns="">
            <p:pic>
              <p:nvPicPr>
                <p:cNvPr id="8" name="Freihand 7">
                  <a:extLst>
                    <a:ext uri="{FF2B5EF4-FFF2-40B4-BE49-F238E27FC236}">
                      <a16:creationId xmlns:a16="http://schemas.microsoft.com/office/drawing/2014/main" id="{EC6F7206-D522-48B7-8413-458BD5A30A01}"/>
                    </a:ext>
                  </a:extLst>
                </p:cNvPr>
                <p:cNvPicPr/>
                <p:nvPr/>
              </p:nvPicPr>
              <p:blipFill>
                <a:blip r:embed="rId7"/>
                <a:stretch>
                  <a:fillRect/>
                </a:stretch>
              </p:blipFill>
              <p:spPr>
                <a:xfrm>
                  <a:off x="6134333" y="1432867"/>
                  <a:ext cx="216720" cy="246960"/>
                </a:xfrm>
                <a:prstGeom prst="rect">
                  <a:avLst/>
                </a:prstGeom>
              </p:spPr>
            </p:pic>
          </mc:Fallback>
        </mc:AlternateContent>
      </p:grpSp>
      <p:grpSp>
        <p:nvGrpSpPr>
          <p:cNvPr id="12" name="Gruppieren 11">
            <a:extLst>
              <a:ext uri="{FF2B5EF4-FFF2-40B4-BE49-F238E27FC236}">
                <a16:creationId xmlns:a16="http://schemas.microsoft.com/office/drawing/2014/main" id="{55C47483-D980-476D-A500-EA54FA80A32A}"/>
              </a:ext>
            </a:extLst>
          </p:cNvPr>
          <p:cNvGrpSpPr/>
          <p:nvPr/>
        </p:nvGrpSpPr>
        <p:grpSpPr>
          <a:xfrm>
            <a:off x="414653" y="2376067"/>
            <a:ext cx="285120" cy="311040"/>
            <a:chOff x="414653" y="2376067"/>
            <a:chExt cx="285120" cy="311040"/>
          </a:xfrm>
        </p:grpSpPr>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F7D56C65-5FDE-4502-BE84-AB6E85277EDB}"/>
                    </a:ext>
                  </a:extLst>
                </p14:cNvPr>
                <p14:cNvContentPartPr/>
                <p14:nvPr/>
              </p14:nvContentPartPr>
              <p14:xfrm>
                <a:off x="524453" y="2458867"/>
                <a:ext cx="105480" cy="109080"/>
              </p14:xfrm>
            </p:contentPart>
          </mc:Choice>
          <mc:Fallback xmlns="">
            <p:pic>
              <p:nvPicPr>
                <p:cNvPr id="10" name="Freihand 9">
                  <a:extLst>
                    <a:ext uri="{FF2B5EF4-FFF2-40B4-BE49-F238E27FC236}">
                      <a16:creationId xmlns:a16="http://schemas.microsoft.com/office/drawing/2014/main" id="{F7D56C65-5FDE-4502-BE84-AB6E85277EDB}"/>
                    </a:ext>
                  </a:extLst>
                </p:cNvPr>
                <p:cNvPicPr/>
                <p:nvPr/>
              </p:nvPicPr>
              <p:blipFill>
                <a:blip r:embed="rId9"/>
                <a:stretch>
                  <a:fillRect/>
                </a:stretch>
              </p:blipFill>
              <p:spPr>
                <a:xfrm>
                  <a:off x="520133" y="2454547"/>
                  <a:ext cx="114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A07CD7FB-4CE8-45FA-BE3B-EEACFE8A9C83}"/>
                    </a:ext>
                  </a:extLst>
                </p14:cNvPr>
                <p14:cNvContentPartPr/>
                <p14:nvPr/>
              </p14:nvContentPartPr>
              <p14:xfrm>
                <a:off x="414653" y="2376067"/>
                <a:ext cx="285120" cy="311040"/>
              </p14:xfrm>
            </p:contentPart>
          </mc:Choice>
          <mc:Fallback xmlns="">
            <p:pic>
              <p:nvPicPr>
                <p:cNvPr id="11" name="Freihand 10">
                  <a:extLst>
                    <a:ext uri="{FF2B5EF4-FFF2-40B4-BE49-F238E27FC236}">
                      <a16:creationId xmlns:a16="http://schemas.microsoft.com/office/drawing/2014/main" id="{A07CD7FB-4CE8-45FA-BE3B-EEACFE8A9C83}"/>
                    </a:ext>
                  </a:extLst>
                </p:cNvPr>
                <p:cNvPicPr/>
                <p:nvPr/>
              </p:nvPicPr>
              <p:blipFill>
                <a:blip r:embed="rId11"/>
                <a:stretch>
                  <a:fillRect/>
                </a:stretch>
              </p:blipFill>
              <p:spPr>
                <a:xfrm>
                  <a:off x="410333" y="2371747"/>
                  <a:ext cx="293760" cy="319680"/>
                </a:xfrm>
                <a:prstGeom prst="rect">
                  <a:avLst/>
                </a:prstGeom>
              </p:spPr>
            </p:pic>
          </mc:Fallback>
        </mc:AlternateContent>
      </p:grpSp>
      <p:grpSp>
        <p:nvGrpSpPr>
          <p:cNvPr id="19" name="Gruppieren 18">
            <a:extLst>
              <a:ext uri="{FF2B5EF4-FFF2-40B4-BE49-F238E27FC236}">
                <a16:creationId xmlns:a16="http://schemas.microsoft.com/office/drawing/2014/main" id="{FE292880-ACA8-4BF4-8750-95A84D0078BC}"/>
              </a:ext>
            </a:extLst>
          </p:cNvPr>
          <p:cNvGrpSpPr/>
          <p:nvPr/>
        </p:nvGrpSpPr>
        <p:grpSpPr>
          <a:xfrm>
            <a:off x="884813" y="2493427"/>
            <a:ext cx="815400" cy="182160"/>
            <a:chOff x="884813" y="2493427"/>
            <a:chExt cx="815400" cy="182160"/>
          </a:xfrm>
        </p:grpSpPr>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BECFEEA8-30C2-40C6-BFCE-BBE48DA847E4}"/>
                    </a:ext>
                  </a:extLst>
                </p14:cNvPr>
                <p14:cNvContentPartPr/>
                <p14:nvPr/>
              </p14:nvContentPartPr>
              <p14:xfrm>
                <a:off x="884813" y="2493427"/>
                <a:ext cx="135360" cy="122400"/>
              </p14:xfrm>
            </p:contentPart>
          </mc:Choice>
          <mc:Fallback xmlns="">
            <p:pic>
              <p:nvPicPr>
                <p:cNvPr id="13" name="Freihand 12">
                  <a:extLst>
                    <a:ext uri="{FF2B5EF4-FFF2-40B4-BE49-F238E27FC236}">
                      <a16:creationId xmlns:a16="http://schemas.microsoft.com/office/drawing/2014/main" id="{BECFEEA8-30C2-40C6-BFCE-BBE48DA847E4}"/>
                    </a:ext>
                  </a:extLst>
                </p:cNvPr>
                <p:cNvPicPr/>
                <p:nvPr/>
              </p:nvPicPr>
              <p:blipFill>
                <a:blip r:embed="rId13"/>
                <a:stretch>
                  <a:fillRect/>
                </a:stretch>
              </p:blipFill>
              <p:spPr>
                <a:xfrm>
                  <a:off x="880493" y="2489107"/>
                  <a:ext cx="144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21CFCB8B-4CFE-424F-BEAE-3A8ACE9B55F3}"/>
                    </a:ext>
                  </a:extLst>
                </p14:cNvPr>
                <p14:cNvContentPartPr/>
                <p14:nvPr/>
              </p14:nvContentPartPr>
              <p14:xfrm>
                <a:off x="1124933" y="2565067"/>
                <a:ext cx="360" cy="360"/>
              </p14:xfrm>
            </p:contentPart>
          </mc:Choice>
          <mc:Fallback xmlns="">
            <p:pic>
              <p:nvPicPr>
                <p:cNvPr id="14" name="Freihand 13">
                  <a:extLst>
                    <a:ext uri="{FF2B5EF4-FFF2-40B4-BE49-F238E27FC236}">
                      <a16:creationId xmlns:a16="http://schemas.microsoft.com/office/drawing/2014/main" id="{21CFCB8B-4CFE-424F-BEAE-3A8ACE9B55F3}"/>
                    </a:ext>
                  </a:extLst>
                </p:cNvPr>
                <p:cNvPicPr/>
                <p:nvPr/>
              </p:nvPicPr>
              <p:blipFill>
                <a:blip r:embed="rId15"/>
                <a:stretch>
                  <a:fillRect/>
                </a:stretch>
              </p:blipFill>
              <p:spPr>
                <a:xfrm>
                  <a:off x="1120613" y="256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40551D93-5D67-4B75-8F97-FA8ECD488CC2}"/>
                    </a:ext>
                  </a:extLst>
                </p14:cNvPr>
                <p14:cNvContentPartPr/>
                <p14:nvPr/>
              </p14:nvContentPartPr>
              <p14:xfrm>
                <a:off x="1221773" y="2498827"/>
                <a:ext cx="98280" cy="90000"/>
              </p14:xfrm>
            </p:contentPart>
          </mc:Choice>
          <mc:Fallback xmlns="">
            <p:pic>
              <p:nvPicPr>
                <p:cNvPr id="15" name="Freihand 14">
                  <a:extLst>
                    <a:ext uri="{FF2B5EF4-FFF2-40B4-BE49-F238E27FC236}">
                      <a16:creationId xmlns:a16="http://schemas.microsoft.com/office/drawing/2014/main" id="{40551D93-5D67-4B75-8F97-FA8ECD488CC2}"/>
                    </a:ext>
                  </a:extLst>
                </p:cNvPr>
                <p:cNvPicPr/>
                <p:nvPr/>
              </p:nvPicPr>
              <p:blipFill>
                <a:blip r:embed="rId17"/>
                <a:stretch>
                  <a:fillRect/>
                </a:stretch>
              </p:blipFill>
              <p:spPr>
                <a:xfrm>
                  <a:off x="1217453" y="2494507"/>
                  <a:ext cx="10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F2F47D5D-B73B-4447-B762-993977618B94}"/>
                    </a:ext>
                  </a:extLst>
                </p14:cNvPr>
                <p14:cNvContentPartPr/>
                <p14:nvPr/>
              </p14:nvContentPartPr>
              <p14:xfrm>
                <a:off x="1325453" y="2584147"/>
                <a:ext cx="12240" cy="91440"/>
              </p14:xfrm>
            </p:contentPart>
          </mc:Choice>
          <mc:Fallback xmlns="">
            <p:pic>
              <p:nvPicPr>
                <p:cNvPr id="16" name="Freihand 15">
                  <a:extLst>
                    <a:ext uri="{FF2B5EF4-FFF2-40B4-BE49-F238E27FC236}">
                      <a16:creationId xmlns:a16="http://schemas.microsoft.com/office/drawing/2014/main" id="{F2F47D5D-B73B-4447-B762-993977618B94}"/>
                    </a:ext>
                  </a:extLst>
                </p:cNvPr>
                <p:cNvPicPr/>
                <p:nvPr/>
              </p:nvPicPr>
              <p:blipFill>
                <a:blip r:embed="rId19"/>
                <a:stretch>
                  <a:fillRect/>
                </a:stretch>
              </p:blipFill>
              <p:spPr>
                <a:xfrm>
                  <a:off x="1321133" y="2579827"/>
                  <a:ext cx="20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D8C80F16-1DB3-4E92-88D9-ECA7E3C9C883}"/>
                    </a:ext>
                  </a:extLst>
                </p14:cNvPr>
                <p14:cNvContentPartPr/>
                <p14:nvPr/>
              </p14:nvContentPartPr>
              <p14:xfrm>
                <a:off x="1384493" y="2499547"/>
                <a:ext cx="90360" cy="114480"/>
              </p14:xfrm>
            </p:contentPart>
          </mc:Choice>
          <mc:Fallback xmlns="">
            <p:pic>
              <p:nvPicPr>
                <p:cNvPr id="17" name="Freihand 16">
                  <a:extLst>
                    <a:ext uri="{FF2B5EF4-FFF2-40B4-BE49-F238E27FC236}">
                      <a16:creationId xmlns:a16="http://schemas.microsoft.com/office/drawing/2014/main" id="{D8C80F16-1DB3-4E92-88D9-ECA7E3C9C883}"/>
                    </a:ext>
                  </a:extLst>
                </p:cNvPr>
                <p:cNvPicPr/>
                <p:nvPr/>
              </p:nvPicPr>
              <p:blipFill>
                <a:blip r:embed="rId21"/>
                <a:stretch>
                  <a:fillRect/>
                </a:stretch>
              </p:blipFill>
              <p:spPr>
                <a:xfrm>
                  <a:off x="1380173" y="2495227"/>
                  <a:ext cx="99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788C87DA-449E-48FF-B63D-AD6AB9DE2601}"/>
                    </a:ext>
                  </a:extLst>
                </p14:cNvPr>
                <p14:cNvContentPartPr/>
                <p14:nvPr/>
              </p14:nvContentPartPr>
              <p14:xfrm>
                <a:off x="1552253" y="2515027"/>
                <a:ext cx="147960" cy="88920"/>
              </p14:xfrm>
            </p:contentPart>
          </mc:Choice>
          <mc:Fallback xmlns="">
            <p:pic>
              <p:nvPicPr>
                <p:cNvPr id="18" name="Freihand 17">
                  <a:extLst>
                    <a:ext uri="{FF2B5EF4-FFF2-40B4-BE49-F238E27FC236}">
                      <a16:creationId xmlns:a16="http://schemas.microsoft.com/office/drawing/2014/main" id="{788C87DA-449E-48FF-B63D-AD6AB9DE2601}"/>
                    </a:ext>
                  </a:extLst>
                </p:cNvPr>
                <p:cNvPicPr/>
                <p:nvPr/>
              </p:nvPicPr>
              <p:blipFill>
                <a:blip r:embed="rId23"/>
                <a:stretch>
                  <a:fillRect/>
                </a:stretch>
              </p:blipFill>
              <p:spPr>
                <a:xfrm>
                  <a:off x="1547933" y="2510707"/>
                  <a:ext cx="156600" cy="97560"/>
                </a:xfrm>
                <a:prstGeom prst="rect">
                  <a:avLst/>
                </a:prstGeom>
              </p:spPr>
            </p:pic>
          </mc:Fallback>
        </mc:AlternateContent>
      </p:grpSp>
      <p:grpSp>
        <p:nvGrpSpPr>
          <p:cNvPr id="34" name="Gruppieren 33">
            <a:extLst>
              <a:ext uri="{FF2B5EF4-FFF2-40B4-BE49-F238E27FC236}">
                <a16:creationId xmlns:a16="http://schemas.microsoft.com/office/drawing/2014/main" id="{7D9934C7-6A71-4431-AA38-A401A07D4EBA}"/>
              </a:ext>
            </a:extLst>
          </p:cNvPr>
          <p:cNvGrpSpPr/>
          <p:nvPr/>
        </p:nvGrpSpPr>
        <p:grpSpPr>
          <a:xfrm>
            <a:off x="1847813" y="2475427"/>
            <a:ext cx="955440" cy="216000"/>
            <a:chOff x="1847813" y="2475427"/>
            <a:chExt cx="955440" cy="216000"/>
          </a:xfrm>
        </p:grpSpPr>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1D6237E5-7800-473A-A337-56DB9A834048}"/>
                    </a:ext>
                  </a:extLst>
                </p14:cNvPr>
                <p14:cNvContentPartPr/>
                <p14:nvPr/>
              </p14:nvContentPartPr>
              <p14:xfrm>
                <a:off x="1847813" y="2490907"/>
                <a:ext cx="77760" cy="111600"/>
              </p14:xfrm>
            </p:contentPart>
          </mc:Choice>
          <mc:Fallback xmlns="">
            <p:pic>
              <p:nvPicPr>
                <p:cNvPr id="20" name="Freihand 19">
                  <a:extLst>
                    <a:ext uri="{FF2B5EF4-FFF2-40B4-BE49-F238E27FC236}">
                      <a16:creationId xmlns:a16="http://schemas.microsoft.com/office/drawing/2014/main" id="{1D6237E5-7800-473A-A337-56DB9A834048}"/>
                    </a:ext>
                  </a:extLst>
                </p:cNvPr>
                <p:cNvPicPr/>
                <p:nvPr/>
              </p:nvPicPr>
              <p:blipFill>
                <a:blip r:embed="rId25"/>
                <a:stretch>
                  <a:fillRect/>
                </a:stretch>
              </p:blipFill>
              <p:spPr>
                <a:xfrm>
                  <a:off x="1843493" y="2486587"/>
                  <a:ext cx="86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B7007866-EED2-4E92-A1FA-4CC97C30DE73}"/>
                    </a:ext>
                  </a:extLst>
                </p14:cNvPr>
                <p14:cNvContentPartPr/>
                <p14:nvPr/>
              </p14:nvContentPartPr>
              <p14:xfrm>
                <a:off x="1963733" y="2579827"/>
                <a:ext cx="20160" cy="111600"/>
              </p14:xfrm>
            </p:contentPart>
          </mc:Choice>
          <mc:Fallback xmlns="">
            <p:pic>
              <p:nvPicPr>
                <p:cNvPr id="21" name="Freihand 20">
                  <a:extLst>
                    <a:ext uri="{FF2B5EF4-FFF2-40B4-BE49-F238E27FC236}">
                      <a16:creationId xmlns:a16="http://schemas.microsoft.com/office/drawing/2014/main" id="{B7007866-EED2-4E92-A1FA-4CC97C30DE73}"/>
                    </a:ext>
                  </a:extLst>
                </p:cNvPr>
                <p:cNvPicPr/>
                <p:nvPr/>
              </p:nvPicPr>
              <p:blipFill>
                <a:blip r:embed="rId27"/>
                <a:stretch>
                  <a:fillRect/>
                </a:stretch>
              </p:blipFill>
              <p:spPr>
                <a:xfrm>
                  <a:off x="1959413" y="2575507"/>
                  <a:ext cx="28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54D17A67-C659-4989-A60E-59A857AED2E9}"/>
                    </a:ext>
                  </a:extLst>
                </p14:cNvPr>
                <p14:cNvContentPartPr/>
                <p14:nvPr/>
              </p14:nvContentPartPr>
              <p14:xfrm>
                <a:off x="2022413" y="2481907"/>
                <a:ext cx="105840" cy="153360"/>
              </p14:xfrm>
            </p:contentPart>
          </mc:Choice>
          <mc:Fallback xmlns="">
            <p:pic>
              <p:nvPicPr>
                <p:cNvPr id="22" name="Freihand 21">
                  <a:extLst>
                    <a:ext uri="{FF2B5EF4-FFF2-40B4-BE49-F238E27FC236}">
                      <a16:creationId xmlns:a16="http://schemas.microsoft.com/office/drawing/2014/main" id="{54D17A67-C659-4989-A60E-59A857AED2E9}"/>
                    </a:ext>
                  </a:extLst>
                </p:cNvPr>
                <p:cNvPicPr/>
                <p:nvPr/>
              </p:nvPicPr>
              <p:blipFill>
                <a:blip r:embed="rId29"/>
                <a:stretch>
                  <a:fillRect/>
                </a:stretch>
              </p:blipFill>
              <p:spPr>
                <a:xfrm>
                  <a:off x="2018093" y="2477587"/>
                  <a:ext cx="11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DA7D1627-5205-43AA-BBE3-72EC90FD1339}"/>
                    </a:ext>
                  </a:extLst>
                </p14:cNvPr>
                <p14:cNvContentPartPr/>
                <p14:nvPr/>
              </p14:nvContentPartPr>
              <p14:xfrm>
                <a:off x="2196653" y="2569747"/>
                <a:ext cx="360" cy="360"/>
              </p14:xfrm>
            </p:contentPart>
          </mc:Choice>
          <mc:Fallback xmlns="">
            <p:pic>
              <p:nvPicPr>
                <p:cNvPr id="23" name="Freihand 22">
                  <a:extLst>
                    <a:ext uri="{FF2B5EF4-FFF2-40B4-BE49-F238E27FC236}">
                      <a16:creationId xmlns:a16="http://schemas.microsoft.com/office/drawing/2014/main" id="{DA7D1627-5205-43AA-BBE3-72EC90FD1339}"/>
                    </a:ext>
                  </a:extLst>
                </p:cNvPr>
                <p:cNvPicPr/>
                <p:nvPr/>
              </p:nvPicPr>
              <p:blipFill>
                <a:blip r:embed="rId15"/>
                <a:stretch>
                  <a:fillRect/>
                </a:stretch>
              </p:blipFill>
              <p:spPr>
                <a:xfrm>
                  <a:off x="2192333" y="2565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A6AE591C-09F9-46B2-9481-A7858EDBF57E}"/>
                    </a:ext>
                  </a:extLst>
                </p14:cNvPr>
                <p14:cNvContentPartPr/>
                <p14:nvPr/>
              </p14:nvContentPartPr>
              <p14:xfrm>
                <a:off x="2310413" y="2499907"/>
                <a:ext cx="79560" cy="92160"/>
              </p14:xfrm>
            </p:contentPart>
          </mc:Choice>
          <mc:Fallback xmlns="">
            <p:pic>
              <p:nvPicPr>
                <p:cNvPr id="24" name="Freihand 23">
                  <a:extLst>
                    <a:ext uri="{FF2B5EF4-FFF2-40B4-BE49-F238E27FC236}">
                      <a16:creationId xmlns:a16="http://schemas.microsoft.com/office/drawing/2014/main" id="{A6AE591C-09F9-46B2-9481-A7858EDBF57E}"/>
                    </a:ext>
                  </a:extLst>
                </p:cNvPr>
                <p:cNvPicPr/>
                <p:nvPr/>
              </p:nvPicPr>
              <p:blipFill>
                <a:blip r:embed="rId32"/>
                <a:stretch>
                  <a:fillRect/>
                </a:stretch>
              </p:blipFill>
              <p:spPr>
                <a:xfrm>
                  <a:off x="2306093" y="2495587"/>
                  <a:ext cx="88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2AF68CAA-602C-4132-AF75-9D65569A6637}"/>
                    </a:ext>
                  </a:extLst>
                </p14:cNvPr>
                <p14:cNvContentPartPr/>
                <p14:nvPr/>
              </p14:nvContentPartPr>
              <p14:xfrm>
                <a:off x="2416973" y="2573347"/>
                <a:ext cx="22680" cy="79920"/>
              </p14:xfrm>
            </p:contentPart>
          </mc:Choice>
          <mc:Fallback xmlns="">
            <p:pic>
              <p:nvPicPr>
                <p:cNvPr id="25" name="Freihand 24">
                  <a:extLst>
                    <a:ext uri="{FF2B5EF4-FFF2-40B4-BE49-F238E27FC236}">
                      <a16:creationId xmlns:a16="http://schemas.microsoft.com/office/drawing/2014/main" id="{2AF68CAA-602C-4132-AF75-9D65569A6637}"/>
                    </a:ext>
                  </a:extLst>
                </p:cNvPr>
                <p:cNvPicPr/>
                <p:nvPr/>
              </p:nvPicPr>
              <p:blipFill>
                <a:blip r:embed="rId34"/>
                <a:stretch>
                  <a:fillRect/>
                </a:stretch>
              </p:blipFill>
              <p:spPr>
                <a:xfrm>
                  <a:off x="2412653" y="2569027"/>
                  <a:ext cx="31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B2945E96-0141-43F7-B63E-D0597D9BB0FB}"/>
                    </a:ext>
                  </a:extLst>
                </p14:cNvPr>
                <p14:cNvContentPartPr/>
                <p14:nvPr/>
              </p14:nvContentPartPr>
              <p14:xfrm>
                <a:off x="2465933" y="2475427"/>
                <a:ext cx="146160" cy="127800"/>
              </p14:xfrm>
            </p:contentPart>
          </mc:Choice>
          <mc:Fallback xmlns="">
            <p:pic>
              <p:nvPicPr>
                <p:cNvPr id="26" name="Freihand 25">
                  <a:extLst>
                    <a:ext uri="{FF2B5EF4-FFF2-40B4-BE49-F238E27FC236}">
                      <a16:creationId xmlns:a16="http://schemas.microsoft.com/office/drawing/2014/main" id="{B2945E96-0141-43F7-B63E-D0597D9BB0FB}"/>
                    </a:ext>
                  </a:extLst>
                </p:cNvPr>
                <p:cNvPicPr/>
                <p:nvPr/>
              </p:nvPicPr>
              <p:blipFill>
                <a:blip r:embed="rId36"/>
                <a:stretch>
                  <a:fillRect/>
                </a:stretch>
              </p:blipFill>
              <p:spPr>
                <a:xfrm>
                  <a:off x="2461613" y="2471107"/>
                  <a:ext cx="154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F2DD6A18-61AF-4B60-A279-B517C624088E}"/>
                    </a:ext>
                  </a:extLst>
                </p14:cNvPr>
                <p14:cNvContentPartPr/>
                <p14:nvPr/>
              </p14:nvContentPartPr>
              <p14:xfrm>
                <a:off x="2674373" y="2502787"/>
                <a:ext cx="128880" cy="50400"/>
              </p14:xfrm>
            </p:contentPart>
          </mc:Choice>
          <mc:Fallback xmlns="">
            <p:pic>
              <p:nvPicPr>
                <p:cNvPr id="27" name="Freihand 26">
                  <a:extLst>
                    <a:ext uri="{FF2B5EF4-FFF2-40B4-BE49-F238E27FC236}">
                      <a16:creationId xmlns:a16="http://schemas.microsoft.com/office/drawing/2014/main" id="{F2DD6A18-61AF-4B60-A279-B517C624088E}"/>
                    </a:ext>
                  </a:extLst>
                </p:cNvPr>
                <p:cNvPicPr/>
                <p:nvPr/>
              </p:nvPicPr>
              <p:blipFill>
                <a:blip r:embed="rId38"/>
                <a:stretch>
                  <a:fillRect/>
                </a:stretch>
              </p:blipFill>
              <p:spPr>
                <a:xfrm>
                  <a:off x="2670053" y="2498467"/>
                  <a:ext cx="137520" cy="59040"/>
                </a:xfrm>
                <a:prstGeom prst="rect">
                  <a:avLst/>
                </a:prstGeom>
              </p:spPr>
            </p:pic>
          </mc:Fallback>
        </mc:AlternateContent>
      </p:grpSp>
      <p:grpSp>
        <p:nvGrpSpPr>
          <p:cNvPr id="33" name="Gruppieren 32">
            <a:extLst>
              <a:ext uri="{FF2B5EF4-FFF2-40B4-BE49-F238E27FC236}">
                <a16:creationId xmlns:a16="http://schemas.microsoft.com/office/drawing/2014/main" id="{B5E0D3F6-2095-4BE2-8344-611D69F8D68A}"/>
              </a:ext>
            </a:extLst>
          </p:cNvPr>
          <p:cNvGrpSpPr/>
          <p:nvPr/>
        </p:nvGrpSpPr>
        <p:grpSpPr>
          <a:xfrm>
            <a:off x="2964893" y="2418907"/>
            <a:ext cx="448560" cy="204840"/>
            <a:chOff x="2964893" y="2418907"/>
            <a:chExt cx="448560" cy="204840"/>
          </a:xfrm>
        </p:grpSpPr>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42AC67F4-9C5A-475F-9732-077B7B97B141}"/>
                    </a:ext>
                  </a:extLst>
                </p14:cNvPr>
                <p14:cNvContentPartPr/>
                <p14:nvPr/>
              </p14:nvContentPartPr>
              <p14:xfrm>
                <a:off x="2964893" y="2462107"/>
                <a:ext cx="107640" cy="101880"/>
              </p14:xfrm>
            </p:contentPart>
          </mc:Choice>
          <mc:Fallback xmlns="">
            <p:pic>
              <p:nvPicPr>
                <p:cNvPr id="28" name="Freihand 27">
                  <a:extLst>
                    <a:ext uri="{FF2B5EF4-FFF2-40B4-BE49-F238E27FC236}">
                      <a16:creationId xmlns:a16="http://schemas.microsoft.com/office/drawing/2014/main" id="{42AC67F4-9C5A-475F-9732-077B7B97B141}"/>
                    </a:ext>
                  </a:extLst>
                </p:cNvPr>
                <p:cNvPicPr/>
                <p:nvPr/>
              </p:nvPicPr>
              <p:blipFill>
                <a:blip r:embed="rId40"/>
                <a:stretch>
                  <a:fillRect/>
                </a:stretch>
              </p:blipFill>
              <p:spPr>
                <a:xfrm>
                  <a:off x="2960573" y="2457787"/>
                  <a:ext cx="116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841DB088-7514-4463-B4E8-CB9BCF6E9C33}"/>
                    </a:ext>
                  </a:extLst>
                </p14:cNvPr>
                <p14:cNvContentPartPr/>
                <p14:nvPr/>
              </p14:nvContentPartPr>
              <p14:xfrm>
                <a:off x="3092333" y="2531587"/>
                <a:ext cx="13680" cy="92160"/>
              </p14:xfrm>
            </p:contentPart>
          </mc:Choice>
          <mc:Fallback xmlns="">
            <p:pic>
              <p:nvPicPr>
                <p:cNvPr id="29" name="Freihand 28">
                  <a:extLst>
                    <a:ext uri="{FF2B5EF4-FFF2-40B4-BE49-F238E27FC236}">
                      <a16:creationId xmlns:a16="http://schemas.microsoft.com/office/drawing/2014/main" id="{841DB088-7514-4463-B4E8-CB9BCF6E9C33}"/>
                    </a:ext>
                  </a:extLst>
                </p:cNvPr>
                <p:cNvPicPr/>
                <p:nvPr/>
              </p:nvPicPr>
              <p:blipFill>
                <a:blip r:embed="rId19"/>
                <a:stretch>
                  <a:fillRect/>
                </a:stretch>
              </p:blipFill>
              <p:spPr>
                <a:xfrm>
                  <a:off x="3088013" y="2527267"/>
                  <a:ext cx="22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544DDBE7-20DD-4ED4-98E4-6D9269722B0D}"/>
                    </a:ext>
                  </a:extLst>
                </p14:cNvPr>
                <p14:cNvContentPartPr/>
                <p14:nvPr/>
              </p14:nvContentPartPr>
              <p14:xfrm>
                <a:off x="3149573" y="2446627"/>
                <a:ext cx="129240" cy="135720"/>
              </p14:xfrm>
            </p:contentPart>
          </mc:Choice>
          <mc:Fallback xmlns="">
            <p:pic>
              <p:nvPicPr>
                <p:cNvPr id="30" name="Freihand 29">
                  <a:extLst>
                    <a:ext uri="{FF2B5EF4-FFF2-40B4-BE49-F238E27FC236}">
                      <a16:creationId xmlns:a16="http://schemas.microsoft.com/office/drawing/2014/main" id="{544DDBE7-20DD-4ED4-98E4-6D9269722B0D}"/>
                    </a:ext>
                  </a:extLst>
                </p:cNvPr>
                <p:cNvPicPr/>
                <p:nvPr/>
              </p:nvPicPr>
              <p:blipFill>
                <a:blip r:embed="rId43"/>
                <a:stretch>
                  <a:fillRect/>
                </a:stretch>
              </p:blipFill>
              <p:spPr>
                <a:xfrm>
                  <a:off x="3145253" y="2442307"/>
                  <a:ext cx="137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62B4DDA0-5511-4F0C-BD1D-35AD2C073436}"/>
                    </a:ext>
                  </a:extLst>
                </p14:cNvPr>
                <p14:cNvContentPartPr/>
                <p14:nvPr/>
              </p14:nvContentPartPr>
              <p14:xfrm>
                <a:off x="3306533" y="2434027"/>
                <a:ext cx="106920" cy="144000"/>
              </p14:xfrm>
            </p:contentPart>
          </mc:Choice>
          <mc:Fallback xmlns="">
            <p:pic>
              <p:nvPicPr>
                <p:cNvPr id="31" name="Freihand 30">
                  <a:extLst>
                    <a:ext uri="{FF2B5EF4-FFF2-40B4-BE49-F238E27FC236}">
                      <a16:creationId xmlns:a16="http://schemas.microsoft.com/office/drawing/2014/main" id="{62B4DDA0-5511-4F0C-BD1D-35AD2C073436}"/>
                    </a:ext>
                  </a:extLst>
                </p:cNvPr>
                <p:cNvPicPr/>
                <p:nvPr/>
              </p:nvPicPr>
              <p:blipFill>
                <a:blip r:embed="rId45"/>
                <a:stretch>
                  <a:fillRect/>
                </a:stretch>
              </p:blipFill>
              <p:spPr>
                <a:xfrm>
                  <a:off x="3302213" y="2429707"/>
                  <a:ext cx="115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07A38C6C-00FF-44D4-B84B-7BCBD06A1AEE}"/>
                    </a:ext>
                  </a:extLst>
                </p14:cNvPr>
                <p14:cNvContentPartPr/>
                <p14:nvPr/>
              </p14:nvContentPartPr>
              <p14:xfrm>
                <a:off x="3292853" y="2418907"/>
                <a:ext cx="120600" cy="162360"/>
              </p14:xfrm>
            </p:contentPart>
          </mc:Choice>
          <mc:Fallback xmlns="">
            <p:pic>
              <p:nvPicPr>
                <p:cNvPr id="32" name="Freihand 31">
                  <a:extLst>
                    <a:ext uri="{FF2B5EF4-FFF2-40B4-BE49-F238E27FC236}">
                      <a16:creationId xmlns:a16="http://schemas.microsoft.com/office/drawing/2014/main" id="{07A38C6C-00FF-44D4-B84B-7BCBD06A1AEE}"/>
                    </a:ext>
                  </a:extLst>
                </p:cNvPr>
                <p:cNvPicPr/>
                <p:nvPr/>
              </p:nvPicPr>
              <p:blipFill>
                <a:blip r:embed="rId47"/>
                <a:stretch>
                  <a:fillRect/>
                </a:stretch>
              </p:blipFill>
              <p:spPr>
                <a:xfrm>
                  <a:off x="3288533" y="2414587"/>
                  <a:ext cx="129240" cy="171000"/>
                </a:xfrm>
                <a:prstGeom prst="rect">
                  <a:avLst/>
                </a:prstGeom>
              </p:spPr>
            </p:pic>
          </mc:Fallback>
        </mc:AlternateContent>
      </p:grpSp>
      <p:grpSp>
        <p:nvGrpSpPr>
          <p:cNvPr id="40" name="Gruppieren 39">
            <a:extLst>
              <a:ext uri="{FF2B5EF4-FFF2-40B4-BE49-F238E27FC236}">
                <a16:creationId xmlns:a16="http://schemas.microsoft.com/office/drawing/2014/main" id="{7138BFA0-77B7-41A4-B901-EEFEAFD1D85D}"/>
              </a:ext>
            </a:extLst>
          </p:cNvPr>
          <p:cNvGrpSpPr/>
          <p:nvPr/>
        </p:nvGrpSpPr>
        <p:grpSpPr>
          <a:xfrm>
            <a:off x="6560573" y="1501267"/>
            <a:ext cx="114840" cy="395280"/>
            <a:chOff x="6560573" y="1501267"/>
            <a:chExt cx="114840" cy="395280"/>
          </a:xfrm>
        </p:grpSpPr>
        <mc:AlternateContent xmlns:mc="http://schemas.openxmlformats.org/markup-compatibility/2006" xmlns:p14="http://schemas.microsoft.com/office/powerpoint/2010/main">
          <mc:Choice Requires="p14">
            <p:contentPart p14:bwMode="auto" r:id="rId48">
              <p14:nvContentPartPr>
                <p14:cNvPr id="38" name="Freihand 37">
                  <a:extLst>
                    <a:ext uri="{FF2B5EF4-FFF2-40B4-BE49-F238E27FC236}">
                      <a16:creationId xmlns:a16="http://schemas.microsoft.com/office/drawing/2014/main" id="{F6E591AA-EB87-40E5-921C-8DC511CC62B6}"/>
                    </a:ext>
                  </a:extLst>
                </p14:cNvPr>
                <p14:cNvContentPartPr/>
                <p14:nvPr/>
              </p14:nvContentPartPr>
              <p14:xfrm>
                <a:off x="6618893" y="1501267"/>
                <a:ext cx="37080" cy="318960"/>
              </p14:xfrm>
            </p:contentPart>
          </mc:Choice>
          <mc:Fallback xmlns="">
            <p:pic>
              <p:nvPicPr>
                <p:cNvPr id="38" name="Freihand 37">
                  <a:extLst>
                    <a:ext uri="{FF2B5EF4-FFF2-40B4-BE49-F238E27FC236}">
                      <a16:creationId xmlns:a16="http://schemas.microsoft.com/office/drawing/2014/main" id="{F6E591AA-EB87-40E5-921C-8DC511CC62B6}"/>
                    </a:ext>
                  </a:extLst>
                </p:cNvPr>
                <p:cNvPicPr/>
                <p:nvPr/>
              </p:nvPicPr>
              <p:blipFill>
                <a:blip r:embed="rId49"/>
                <a:stretch>
                  <a:fillRect/>
                </a:stretch>
              </p:blipFill>
              <p:spPr>
                <a:xfrm>
                  <a:off x="6614573" y="1496947"/>
                  <a:ext cx="457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897CC4C7-76D5-46BF-9C4F-DE0A7A18EB00}"/>
                    </a:ext>
                  </a:extLst>
                </p14:cNvPr>
                <p14:cNvContentPartPr/>
                <p14:nvPr/>
              </p14:nvContentPartPr>
              <p14:xfrm>
                <a:off x="6560573" y="1749307"/>
                <a:ext cx="114840" cy="147240"/>
              </p14:xfrm>
            </p:contentPart>
          </mc:Choice>
          <mc:Fallback xmlns="">
            <p:pic>
              <p:nvPicPr>
                <p:cNvPr id="39" name="Freihand 38">
                  <a:extLst>
                    <a:ext uri="{FF2B5EF4-FFF2-40B4-BE49-F238E27FC236}">
                      <a16:creationId xmlns:a16="http://schemas.microsoft.com/office/drawing/2014/main" id="{897CC4C7-76D5-46BF-9C4F-DE0A7A18EB00}"/>
                    </a:ext>
                  </a:extLst>
                </p:cNvPr>
                <p:cNvPicPr/>
                <p:nvPr/>
              </p:nvPicPr>
              <p:blipFill>
                <a:blip r:embed="rId51"/>
                <a:stretch>
                  <a:fillRect/>
                </a:stretch>
              </p:blipFill>
              <p:spPr>
                <a:xfrm>
                  <a:off x="6556253" y="1744987"/>
                  <a:ext cx="123480" cy="155880"/>
                </a:xfrm>
                <a:prstGeom prst="rect">
                  <a:avLst/>
                </a:prstGeom>
              </p:spPr>
            </p:pic>
          </mc:Fallback>
        </mc:AlternateContent>
      </p:grpSp>
      <p:grpSp>
        <p:nvGrpSpPr>
          <p:cNvPr id="43" name="Gruppieren 42">
            <a:extLst>
              <a:ext uri="{FF2B5EF4-FFF2-40B4-BE49-F238E27FC236}">
                <a16:creationId xmlns:a16="http://schemas.microsoft.com/office/drawing/2014/main" id="{6D107249-DF61-457B-A2E3-B28827623E8D}"/>
              </a:ext>
            </a:extLst>
          </p:cNvPr>
          <p:cNvGrpSpPr/>
          <p:nvPr/>
        </p:nvGrpSpPr>
        <p:grpSpPr>
          <a:xfrm>
            <a:off x="7168973" y="1566067"/>
            <a:ext cx="369720" cy="342360"/>
            <a:chOff x="7168973" y="1566067"/>
            <a:chExt cx="369720" cy="342360"/>
          </a:xfrm>
        </p:grpSpPr>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00D02B10-4F39-4355-A080-3008E351E3B3}"/>
                    </a:ext>
                  </a:extLst>
                </p14:cNvPr>
                <p14:cNvContentPartPr/>
                <p14:nvPr/>
              </p14:nvContentPartPr>
              <p14:xfrm>
                <a:off x="7222973" y="1789627"/>
                <a:ext cx="68040" cy="67680"/>
              </p14:xfrm>
            </p:contentPart>
          </mc:Choice>
          <mc:Fallback xmlns="">
            <p:pic>
              <p:nvPicPr>
                <p:cNvPr id="35" name="Freihand 34">
                  <a:extLst>
                    <a:ext uri="{FF2B5EF4-FFF2-40B4-BE49-F238E27FC236}">
                      <a16:creationId xmlns:a16="http://schemas.microsoft.com/office/drawing/2014/main" id="{00D02B10-4F39-4355-A080-3008E351E3B3}"/>
                    </a:ext>
                  </a:extLst>
                </p:cNvPr>
                <p:cNvPicPr/>
                <p:nvPr/>
              </p:nvPicPr>
              <p:blipFill>
                <a:blip r:embed="rId53"/>
                <a:stretch>
                  <a:fillRect/>
                </a:stretch>
              </p:blipFill>
              <p:spPr>
                <a:xfrm>
                  <a:off x="7218653" y="1785307"/>
                  <a:ext cx="76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4716EF80-FC33-46EC-A999-5D9A469935F8}"/>
                    </a:ext>
                  </a:extLst>
                </p14:cNvPr>
                <p14:cNvContentPartPr/>
                <p14:nvPr/>
              </p14:nvContentPartPr>
              <p14:xfrm>
                <a:off x="7168973" y="1754707"/>
                <a:ext cx="200160" cy="153720"/>
              </p14:xfrm>
            </p:contentPart>
          </mc:Choice>
          <mc:Fallback xmlns="">
            <p:pic>
              <p:nvPicPr>
                <p:cNvPr id="36" name="Freihand 35">
                  <a:extLst>
                    <a:ext uri="{FF2B5EF4-FFF2-40B4-BE49-F238E27FC236}">
                      <a16:creationId xmlns:a16="http://schemas.microsoft.com/office/drawing/2014/main" id="{4716EF80-FC33-46EC-A999-5D9A469935F8}"/>
                    </a:ext>
                  </a:extLst>
                </p:cNvPr>
                <p:cNvPicPr/>
                <p:nvPr/>
              </p:nvPicPr>
              <p:blipFill>
                <a:blip r:embed="rId55"/>
                <a:stretch>
                  <a:fillRect/>
                </a:stretch>
              </p:blipFill>
              <p:spPr>
                <a:xfrm>
                  <a:off x="7164653" y="1750387"/>
                  <a:ext cx="208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C44D96EA-AF0E-49B4-8AB4-769E7D6874C2}"/>
                    </a:ext>
                  </a:extLst>
                </p14:cNvPr>
                <p14:cNvContentPartPr/>
                <p14:nvPr/>
              </p14:nvContentPartPr>
              <p14:xfrm>
                <a:off x="7502693" y="1566067"/>
                <a:ext cx="35640" cy="243360"/>
              </p14:xfrm>
            </p:contentPart>
          </mc:Choice>
          <mc:Fallback xmlns="">
            <p:pic>
              <p:nvPicPr>
                <p:cNvPr id="41" name="Freihand 40">
                  <a:extLst>
                    <a:ext uri="{FF2B5EF4-FFF2-40B4-BE49-F238E27FC236}">
                      <a16:creationId xmlns:a16="http://schemas.microsoft.com/office/drawing/2014/main" id="{C44D96EA-AF0E-49B4-8AB4-769E7D6874C2}"/>
                    </a:ext>
                  </a:extLst>
                </p:cNvPr>
                <p:cNvPicPr/>
                <p:nvPr/>
              </p:nvPicPr>
              <p:blipFill>
                <a:blip r:embed="rId57"/>
                <a:stretch>
                  <a:fillRect/>
                </a:stretch>
              </p:blipFill>
              <p:spPr>
                <a:xfrm>
                  <a:off x="7498373" y="1561747"/>
                  <a:ext cx="44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4B723F70-7F3B-4721-9DC1-20D8CB1C422F}"/>
                    </a:ext>
                  </a:extLst>
                </p14:cNvPr>
                <p14:cNvContentPartPr/>
                <p14:nvPr/>
              </p14:nvContentPartPr>
              <p14:xfrm>
                <a:off x="7436453" y="1805467"/>
                <a:ext cx="102240" cy="83160"/>
              </p14:xfrm>
            </p:contentPart>
          </mc:Choice>
          <mc:Fallback xmlns="">
            <p:pic>
              <p:nvPicPr>
                <p:cNvPr id="42" name="Freihand 41">
                  <a:extLst>
                    <a:ext uri="{FF2B5EF4-FFF2-40B4-BE49-F238E27FC236}">
                      <a16:creationId xmlns:a16="http://schemas.microsoft.com/office/drawing/2014/main" id="{4B723F70-7F3B-4721-9DC1-20D8CB1C422F}"/>
                    </a:ext>
                  </a:extLst>
                </p:cNvPr>
                <p:cNvPicPr/>
                <p:nvPr/>
              </p:nvPicPr>
              <p:blipFill>
                <a:blip r:embed="rId59"/>
                <a:stretch>
                  <a:fillRect/>
                </a:stretch>
              </p:blipFill>
              <p:spPr>
                <a:xfrm>
                  <a:off x="7432133" y="1801147"/>
                  <a:ext cx="110880" cy="91800"/>
                </a:xfrm>
                <a:prstGeom prst="rect">
                  <a:avLst/>
                </a:prstGeom>
              </p:spPr>
            </p:pic>
          </mc:Fallback>
        </mc:AlternateContent>
      </p:grpSp>
      <p:grpSp>
        <p:nvGrpSpPr>
          <p:cNvPr id="46" name="Gruppieren 45">
            <a:extLst>
              <a:ext uri="{FF2B5EF4-FFF2-40B4-BE49-F238E27FC236}">
                <a16:creationId xmlns:a16="http://schemas.microsoft.com/office/drawing/2014/main" id="{92C5D7C0-64F0-4A2E-B3EB-1462B91A5239}"/>
              </a:ext>
            </a:extLst>
          </p:cNvPr>
          <p:cNvGrpSpPr/>
          <p:nvPr/>
        </p:nvGrpSpPr>
        <p:grpSpPr>
          <a:xfrm>
            <a:off x="3948773" y="2369227"/>
            <a:ext cx="314280" cy="227160"/>
            <a:chOff x="3948773" y="2369227"/>
            <a:chExt cx="314280" cy="227160"/>
          </a:xfrm>
        </p:grpSpPr>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2AB939FB-02A5-44A7-912E-BB6B3BB3AB66}"/>
                    </a:ext>
                  </a:extLst>
                </p14:cNvPr>
                <p14:cNvContentPartPr/>
                <p14:nvPr/>
              </p14:nvContentPartPr>
              <p14:xfrm>
                <a:off x="4066493" y="2432947"/>
                <a:ext cx="132480" cy="110160"/>
              </p14:xfrm>
            </p:contentPart>
          </mc:Choice>
          <mc:Fallback xmlns="">
            <p:pic>
              <p:nvPicPr>
                <p:cNvPr id="44" name="Freihand 43">
                  <a:extLst>
                    <a:ext uri="{FF2B5EF4-FFF2-40B4-BE49-F238E27FC236}">
                      <a16:creationId xmlns:a16="http://schemas.microsoft.com/office/drawing/2014/main" id="{2AB939FB-02A5-44A7-912E-BB6B3BB3AB66}"/>
                    </a:ext>
                  </a:extLst>
                </p:cNvPr>
                <p:cNvPicPr/>
                <p:nvPr/>
              </p:nvPicPr>
              <p:blipFill>
                <a:blip r:embed="rId61"/>
                <a:stretch>
                  <a:fillRect/>
                </a:stretch>
              </p:blipFill>
              <p:spPr>
                <a:xfrm>
                  <a:off x="4062173" y="2428627"/>
                  <a:ext cx="141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CE83711A-E6D8-4A27-8417-C5D33AA9164C}"/>
                    </a:ext>
                  </a:extLst>
                </p14:cNvPr>
                <p14:cNvContentPartPr/>
                <p14:nvPr/>
              </p14:nvContentPartPr>
              <p14:xfrm>
                <a:off x="3948773" y="2369227"/>
                <a:ext cx="314280" cy="227160"/>
              </p14:xfrm>
            </p:contentPart>
          </mc:Choice>
          <mc:Fallback xmlns="">
            <p:pic>
              <p:nvPicPr>
                <p:cNvPr id="45" name="Freihand 44">
                  <a:extLst>
                    <a:ext uri="{FF2B5EF4-FFF2-40B4-BE49-F238E27FC236}">
                      <a16:creationId xmlns:a16="http://schemas.microsoft.com/office/drawing/2014/main" id="{CE83711A-E6D8-4A27-8417-C5D33AA9164C}"/>
                    </a:ext>
                  </a:extLst>
                </p:cNvPr>
                <p:cNvPicPr/>
                <p:nvPr/>
              </p:nvPicPr>
              <p:blipFill>
                <a:blip r:embed="rId63"/>
                <a:stretch>
                  <a:fillRect/>
                </a:stretch>
              </p:blipFill>
              <p:spPr>
                <a:xfrm>
                  <a:off x="3944453" y="2364907"/>
                  <a:ext cx="322920" cy="235800"/>
                </a:xfrm>
                <a:prstGeom prst="rect">
                  <a:avLst/>
                </a:prstGeom>
              </p:spPr>
            </p:pic>
          </mc:Fallback>
        </mc:AlternateContent>
      </p:grpSp>
      <p:grpSp>
        <p:nvGrpSpPr>
          <p:cNvPr id="71" name="Gruppieren 70">
            <a:extLst>
              <a:ext uri="{FF2B5EF4-FFF2-40B4-BE49-F238E27FC236}">
                <a16:creationId xmlns:a16="http://schemas.microsoft.com/office/drawing/2014/main" id="{3E5C3AF1-5CB6-4E7A-B870-0B51BD0DF421}"/>
              </a:ext>
            </a:extLst>
          </p:cNvPr>
          <p:cNvGrpSpPr/>
          <p:nvPr/>
        </p:nvGrpSpPr>
        <p:grpSpPr>
          <a:xfrm>
            <a:off x="4512173" y="2387947"/>
            <a:ext cx="542520" cy="420840"/>
            <a:chOff x="4512173" y="2387947"/>
            <a:chExt cx="542520" cy="420840"/>
          </a:xfrm>
        </p:grpSpPr>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DFDA3D21-DFA1-46B4-B65E-3BFF6039FC14}"/>
                    </a:ext>
                  </a:extLst>
                </p14:cNvPr>
                <p14:cNvContentPartPr/>
                <p14:nvPr/>
              </p14:nvContentPartPr>
              <p14:xfrm>
                <a:off x="4547813" y="2413147"/>
                <a:ext cx="138600" cy="137880"/>
              </p14:xfrm>
            </p:contentPart>
          </mc:Choice>
          <mc:Fallback xmlns="">
            <p:pic>
              <p:nvPicPr>
                <p:cNvPr id="47" name="Freihand 46">
                  <a:extLst>
                    <a:ext uri="{FF2B5EF4-FFF2-40B4-BE49-F238E27FC236}">
                      <a16:creationId xmlns:a16="http://schemas.microsoft.com/office/drawing/2014/main" id="{DFDA3D21-DFA1-46B4-B65E-3BFF6039FC14}"/>
                    </a:ext>
                  </a:extLst>
                </p:cNvPr>
                <p:cNvPicPr/>
                <p:nvPr/>
              </p:nvPicPr>
              <p:blipFill>
                <a:blip r:embed="rId65"/>
                <a:stretch>
                  <a:fillRect/>
                </a:stretch>
              </p:blipFill>
              <p:spPr>
                <a:xfrm>
                  <a:off x="4543493" y="2408827"/>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25B72D41-7FCE-4CA0-A579-AB7E134C177A}"/>
                    </a:ext>
                  </a:extLst>
                </p14:cNvPr>
                <p14:cNvContentPartPr/>
                <p14:nvPr/>
              </p14:nvContentPartPr>
              <p14:xfrm>
                <a:off x="4705853" y="2495227"/>
                <a:ext cx="27720" cy="66960"/>
              </p14:xfrm>
            </p:contentPart>
          </mc:Choice>
          <mc:Fallback xmlns="">
            <p:pic>
              <p:nvPicPr>
                <p:cNvPr id="48" name="Freihand 47">
                  <a:extLst>
                    <a:ext uri="{FF2B5EF4-FFF2-40B4-BE49-F238E27FC236}">
                      <a16:creationId xmlns:a16="http://schemas.microsoft.com/office/drawing/2014/main" id="{25B72D41-7FCE-4CA0-A579-AB7E134C177A}"/>
                    </a:ext>
                  </a:extLst>
                </p:cNvPr>
                <p:cNvPicPr/>
                <p:nvPr/>
              </p:nvPicPr>
              <p:blipFill>
                <a:blip r:embed="rId67"/>
                <a:stretch>
                  <a:fillRect/>
                </a:stretch>
              </p:blipFill>
              <p:spPr>
                <a:xfrm>
                  <a:off x="4701533" y="2490907"/>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80522DC3-B37D-4CCD-A7B3-7D729636DFCC}"/>
                    </a:ext>
                  </a:extLst>
                </p14:cNvPr>
                <p14:cNvContentPartPr/>
                <p14:nvPr/>
              </p14:nvContentPartPr>
              <p14:xfrm>
                <a:off x="4816733" y="2399467"/>
                <a:ext cx="98640" cy="100440"/>
              </p14:xfrm>
            </p:contentPart>
          </mc:Choice>
          <mc:Fallback xmlns="">
            <p:pic>
              <p:nvPicPr>
                <p:cNvPr id="49" name="Freihand 48">
                  <a:extLst>
                    <a:ext uri="{FF2B5EF4-FFF2-40B4-BE49-F238E27FC236}">
                      <a16:creationId xmlns:a16="http://schemas.microsoft.com/office/drawing/2014/main" id="{80522DC3-B37D-4CCD-A7B3-7D729636DFCC}"/>
                    </a:ext>
                  </a:extLst>
                </p:cNvPr>
                <p:cNvPicPr/>
                <p:nvPr/>
              </p:nvPicPr>
              <p:blipFill>
                <a:blip r:embed="rId69"/>
                <a:stretch>
                  <a:fillRect/>
                </a:stretch>
              </p:blipFill>
              <p:spPr>
                <a:xfrm>
                  <a:off x="4812413" y="2395147"/>
                  <a:ext cx="107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7EE9EC13-1DBE-41D0-967A-CFCAC1E96C5A}"/>
                    </a:ext>
                  </a:extLst>
                </p14:cNvPr>
                <p14:cNvContentPartPr/>
                <p14:nvPr/>
              </p14:nvContentPartPr>
              <p14:xfrm>
                <a:off x="4917173" y="2387947"/>
                <a:ext cx="101160" cy="118440"/>
              </p14:xfrm>
            </p:contentPart>
          </mc:Choice>
          <mc:Fallback xmlns="">
            <p:pic>
              <p:nvPicPr>
                <p:cNvPr id="50" name="Freihand 49">
                  <a:extLst>
                    <a:ext uri="{FF2B5EF4-FFF2-40B4-BE49-F238E27FC236}">
                      <a16:creationId xmlns:a16="http://schemas.microsoft.com/office/drawing/2014/main" id="{7EE9EC13-1DBE-41D0-967A-CFCAC1E96C5A}"/>
                    </a:ext>
                  </a:extLst>
                </p:cNvPr>
                <p:cNvPicPr/>
                <p:nvPr/>
              </p:nvPicPr>
              <p:blipFill>
                <a:blip r:embed="rId71"/>
                <a:stretch>
                  <a:fillRect/>
                </a:stretch>
              </p:blipFill>
              <p:spPr>
                <a:xfrm>
                  <a:off x="4912853" y="2383627"/>
                  <a:ext cx="109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90EF30CE-D649-44C4-97D2-0CC23CB489D3}"/>
                    </a:ext>
                  </a:extLst>
                </p14:cNvPr>
                <p14:cNvContentPartPr/>
                <p14:nvPr/>
              </p14:nvContentPartPr>
              <p14:xfrm>
                <a:off x="4512173" y="2578747"/>
                <a:ext cx="542520" cy="55800"/>
              </p14:xfrm>
            </p:contentPart>
          </mc:Choice>
          <mc:Fallback xmlns="">
            <p:pic>
              <p:nvPicPr>
                <p:cNvPr id="51" name="Freihand 50">
                  <a:extLst>
                    <a:ext uri="{FF2B5EF4-FFF2-40B4-BE49-F238E27FC236}">
                      <a16:creationId xmlns:a16="http://schemas.microsoft.com/office/drawing/2014/main" id="{90EF30CE-D649-44C4-97D2-0CC23CB489D3}"/>
                    </a:ext>
                  </a:extLst>
                </p:cNvPr>
                <p:cNvPicPr/>
                <p:nvPr/>
              </p:nvPicPr>
              <p:blipFill>
                <a:blip r:embed="rId73"/>
                <a:stretch>
                  <a:fillRect/>
                </a:stretch>
              </p:blipFill>
              <p:spPr>
                <a:xfrm>
                  <a:off x="4507853" y="2574427"/>
                  <a:ext cx="551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6A3AE636-C78A-4F63-8971-C8BC65FDC6B5}"/>
                    </a:ext>
                  </a:extLst>
                </p14:cNvPr>
                <p14:cNvContentPartPr/>
                <p14:nvPr/>
              </p14:nvContentPartPr>
              <p14:xfrm>
                <a:off x="4557893" y="2699707"/>
                <a:ext cx="147240" cy="106200"/>
              </p14:xfrm>
            </p:contentPart>
          </mc:Choice>
          <mc:Fallback xmlns="">
            <p:pic>
              <p:nvPicPr>
                <p:cNvPr id="52" name="Freihand 51">
                  <a:extLst>
                    <a:ext uri="{FF2B5EF4-FFF2-40B4-BE49-F238E27FC236}">
                      <a16:creationId xmlns:a16="http://schemas.microsoft.com/office/drawing/2014/main" id="{6A3AE636-C78A-4F63-8971-C8BC65FDC6B5}"/>
                    </a:ext>
                  </a:extLst>
                </p:cNvPr>
                <p:cNvPicPr/>
                <p:nvPr/>
              </p:nvPicPr>
              <p:blipFill>
                <a:blip r:embed="rId75"/>
                <a:stretch>
                  <a:fillRect/>
                </a:stretch>
              </p:blipFill>
              <p:spPr>
                <a:xfrm>
                  <a:off x="4553573" y="2695387"/>
                  <a:ext cx="155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0EC52A9C-8060-4C00-A9BE-80DDE55C1758}"/>
                    </a:ext>
                  </a:extLst>
                </p14:cNvPr>
                <p14:cNvContentPartPr/>
                <p14:nvPr/>
              </p14:nvContentPartPr>
              <p14:xfrm>
                <a:off x="4737893" y="2737147"/>
                <a:ext cx="22320" cy="71640"/>
              </p14:xfrm>
            </p:contentPart>
          </mc:Choice>
          <mc:Fallback xmlns="">
            <p:pic>
              <p:nvPicPr>
                <p:cNvPr id="53" name="Freihand 52">
                  <a:extLst>
                    <a:ext uri="{FF2B5EF4-FFF2-40B4-BE49-F238E27FC236}">
                      <a16:creationId xmlns:a16="http://schemas.microsoft.com/office/drawing/2014/main" id="{0EC52A9C-8060-4C00-A9BE-80DDE55C1758}"/>
                    </a:ext>
                  </a:extLst>
                </p:cNvPr>
                <p:cNvPicPr/>
                <p:nvPr/>
              </p:nvPicPr>
              <p:blipFill>
                <a:blip r:embed="rId77"/>
                <a:stretch>
                  <a:fillRect/>
                </a:stretch>
              </p:blipFill>
              <p:spPr>
                <a:xfrm>
                  <a:off x="4733573" y="2732827"/>
                  <a:ext cx="30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5BE83340-3BCF-41B1-A4DB-DF34F5C23795}"/>
                    </a:ext>
                  </a:extLst>
                </p14:cNvPr>
                <p14:cNvContentPartPr/>
                <p14:nvPr/>
              </p14:nvContentPartPr>
              <p14:xfrm>
                <a:off x="4774613" y="2635987"/>
                <a:ext cx="140400" cy="148680"/>
              </p14:xfrm>
            </p:contentPart>
          </mc:Choice>
          <mc:Fallback xmlns="">
            <p:pic>
              <p:nvPicPr>
                <p:cNvPr id="54" name="Freihand 53">
                  <a:extLst>
                    <a:ext uri="{FF2B5EF4-FFF2-40B4-BE49-F238E27FC236}">
                      <a16:creationId xmlns:a16="http://schemas.microsoft.com/office/drawing/2014/main" id="{5BE83340-3BCF-41B1-A4DB-DF34F5C23795}"/>
                    </a:ext>
                  </a:extLst>
                </p:cNvPr>
                <p:cNvPicPr/>
                <p:nvPr/>
              </p:nvPicPr>
              <p:blipFill>
                <a:blip r:embed="rId79"/>
                <a:stretch>
                  <a:fillRect/>
                </a:stretch>
              </p:blipFill>
              <p:spPr>
                <a:xfrm>
                  <a:off x="4770293" y="2631667"/>
                  <a:ext cx="149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CD20CBCB-BFDD-4A63-A652-0392CBB4197B}"/>
                    </a:ext>
                  </a:extLst>
                </p14:cNvPr>
                <p14:cNvContentPartPr/>
                <p14:nvPr/>
              </p14:nvContentPartPr>
              <p14:xfrm>
                <a:off x="4918973" y="2673787"/>
                <a:ext cx="69480" cy="100440"/>
              </p14:xfrm>
            </p:contentPart>
          </mc:Choice>
          <mc:Fallback xmlns="">
            <p:pic>
              <p:nvPicPr>
                <p:cNvPr id="55" name="Freihand 54">
                  <a:extLst>
                    <a:ext uri="{FF2B5EF4-FFF2-40B4-BE49-F238E27FC236}">
                      <a16:creationId xmlns:a16="http://schemas.microsoft.com/office/drawing/2014/main" id="{CD20CBCB-BFDD-4A63-A652-0392CBB4197B}"/>
                    </a:ext>
                  </a:extLst>
                </p:cNvPr>
                <p:cNvPicPr/>
                <p:nvPr/>
              </p:nvPicPr>
              <p:blipFill>
                <a:blip r:embed="rId81"/>
                <a:stretch>
                  <a:fillRect/>
                </a:stretch>
              </p:blipFill>
              <p:spPr>
                <a:xfrm>
                  <a:off x="4914653" y="2669467"/>
                  <a:ext cx="78120" cy="109080"/>
                </a:xfrm>
                <a:prstGeom prst="rect">
                  <a:avLst/>
                </a:prstGeom>
              </p:spPr>
            </p:pic>
          </mc:Fallback>
        </mc:AlternateContent>
      </p:grpSp>
      <p:grpSp>
        <p:nvGrpSpPr>
          <p:cNvPr id="70" name="Gruppieren 69">
            <a:extLst>
              <a:ext uri="{FF2B5EF4-FFF2-40B4-BE49-F238E27FC236}">
                <a16:creationId xmlns:a16="http://schemas.microsoft.com/office/drawing/2014/main" id="{052F7D17-DE78-4A2F-A11A-739783208161}"/>
              </a:ext>
            </a:extLst>
          </p:cNvPr>
          <p:cNvGrpSpPr/>
          <p:nvPr/>
        </p:nvGrpSpPr>
        <p:grpSpPr>
          <a:xfrm>
            <a:off x="5240093" y="2478307"/>
            <a:ext cx="479880" cy="127800"/>
            <a:chOff x="5240093" y="2478307"/>
            <a:chExt cx="479880" cy="127800"/>
          </a:xfrm>
        </p:grpSpPr>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54B2DBF7-307D-4985-813C-7A3220B557A7}"/>
                    </a:ext>
                  </a:extLst>
                </p14:cNvPr>
                <p14:cNvContentPartPr/>
                <p14:nvPr/>
              </p14:nvContentPartPr>
              <p14:xfrm>
                <a:off x="5240093" y="2588107"/>
                <a:ext cx="25560" cy="11160"/>
              </p14:xfrm>
            </p:contentPart>
          </mc:Choice>
          <mc:Fallback xmlns="">
            <p:pic>
              <p:nvPicPr>
                <p:cNvPr id="56" name="Freihand 55">
                  <a:extLst>
                    <a:ext uri="{FF2B5EF4-FFF2-40B4-BE49-F238E27FC236}">
                      <a16:creationId xmlns:a16="http://schemas.microsoft.com/office/drawing/2014/main" id="{54B2DBF7-307D-4985-813C-7A3220B557A7}"/>
                    </a:ext>
                  </a:extLst>
                </p:cNvPr>
                <p:cNvPicPr/>
                <p:nvPr/>
              </p:nvPicPr>
              <p:blipFill>
                <a:blip r:embed="rId83"/>
                <a:stretch>
                  <a:fillRect/>
                </a:stretch>
              </p:blipFill>
              <p:spPr>
                <a:xfrm>
                  <a:off x="5235773" y="2583787"/>
                  <a:ext cx="34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954E7D52-A8D6-4DAB-8071-2A2430A2F0C1}"/>
                    </a:ext>
                  </a:extLst>
                </p14:cNvPr>
                <p14:cNvContentPartPr/>
                <p14:nvPr/>
              </p14:nvContentPartPr>
              <p14:xfrm>
                <a:off x="5357453" y="2478307"/>
                <a:ext cx="119880" cy="127800"/>
              </p14:xfrm>
            </p:contentPart>
          </mc:Choice>
          <mc:Fallback xmlns="">
            <p:pic>
              <p:nvPicPr>
                <p:cNvPr id="57" name="Freihand 56">
                  <a:extLst>
                    <a:ext uri="{FF2B5EF4-FFF2-40B4-BE49-F238E27FC236}">
                      <a16:creationId xmlns:a16="http://schemas.microsoft.com/office/drawing/2014/main" id="{954E7D52-A8D6-4DAB-8071-2A2430A2F0C1}"/>
                    </a:ext>
                  </a:extLst>
                </p:cNvPr>
                <p:cNvPicPr/>
                <p:nvPr/>
              </p:nvPicPr>
              <p:blipFill>
                <a:blip r:embed="rId85"/>
                <a:stretch>
                  <a:fillRect/>
                </a:stretch>
              </p:blipFill>
              <p:spPr>
                <a:xfrm>
                  <a:off x="5353133" y="2473987"/>
                  <a:ext cx="128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0DE55A61-CBA9-4B93-AAFB-50BCE1DECC45}"/>
                    </a:ext>
                  </a:extLst>
                </p14:cNvPr>
                <p14:cNvContentPartPr/>
                <p14:nvPr/>
              </p14:nvContentPartPr>
              <p14:xfrm>
                <a:off x="5502173" y="2488387"/>
                <a:ext cx="90720" cy="101160"/>
              </p14:xfrm>
            </p:contentPart>
          </mc:Choice>
          <mc:Fallback xmlns="">
            <p:pic>
              <p:nvPicPr>
                <p:cNvPr id="58" name="Freihand 57">
                  <a:extLst>
                    <a:ext uri="{FF2B5EF4-FFF2-40B4-BE49-F238E27FC236}">
                      <a16:creationId xmlns:a16="http://schemas.microsoft.com/office/drawing/2014/main" id="{0DE55A61-CBA9-4B93-AAFB-50BCE1DECC45}"/>
                    </a:ext>
                  </a:extLst>
                </p:cNvPr>
                <p:cNvPicPr/>
                <p:nvPr/>
              </p:nvPicPr>
              <p:blipFill>
                <a:blip r:embed="rId87"/>
                <a:stretch>
                  <a:fillRect/>
                </a:stretch>
              </p:blipFill>
              <p:spPr>
                <a:xfrm>
                  <a:off x="5497853" y="2484067"/>
                  <a:ext cx="99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E980695B-5297-40D4-985A-1044A107A4DF}"/>
                    </a:ext>
                  </a:extLst>
                </p14:cNvPr>
                <p14:cNvContentPartPr/>
                <p14:nvPr/>
              </p14:nvContentPartPr>
              <p14:xfrm>
                <a:off x="5630693" y="2484787"/>
                <a:ext cx="89280" cy="88560"/>
              </p14:xfrm>
            </p:contentPart>
          </mc:Choice>
          <mc:Fallback xmlns="">
            <p:pic>
              <p:nvPicPr>
                <p:cNvPr id="59" name="Freihand 58">
                  <a:extLst>
                    <a:ext uri="{FF2B5EF4-FFF2-40B4-BE49-F238E27FC236}">
                      <a16:creationId xmlns:a16="http://schemas.microsoft.com/office/drawing/2014/main" id="{E980695B-5297-40D4-985A-1044A107A4DF}"/>
                    </a:ext>
                  </a:extLst>
                </p:cNvPr>
                <p:cNvPicPr/>
                <p:nvPr/>
              </p:nvPicPr>
              <p:blipFill>
                <a:blip r:embed="rId89"/>
                <a:stretch>
                  <a:fillRect/>
                </a:stretch>
              </p:blipFill>
              <p:spPr>
                <a:xfrm>
                  <a:off x="5626373" y="2480467"/>
                  <a:ext cx="97920" cy="97200"/>
                </a:xfrm>
                <a:prstGeom prst="rect">
                  <a:avLst/>
                </a:prstGeom>
              </p:spPr>
            </p:pic>
          </mc:Fallback>
        </mc:AlternateContent>
      </p:grpSp>
      <p:grpSp>
        <p:nvGrpSpPr>
          <p:cNvPr id="69" name="Gruppieren 68">
            <a:extLst>
              <a:ext uri="{FF2B5EF4-FFF2-40B4-BE49-F238E27FC236}">
                <a16:creationId xmlns:a16="http://schemas.microsoft.com/office/drawing/2014/main" id="{BA20F09F-4561-4EF2-A37F-82CDA2F91DC3}"/>
              </a:ext>
            </a:extLst>
          </p:cNvPr>
          <p:cNvGrpSpPr/>
          <p:nvPr/>
        </p:nvGrpSpPr>
        <p:grpSpPr>
          <a:xfrm>
            <a:off x="5902133" y="2418547"/>
            <a:ext cx="1122120" cy="174240"/>
            <a:chOff x="5902133" y="2418547"/>
            <a:chExt cx="1122120" cy="174240"/>
          </a:xfrm>
        </p:grpSpPr>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4DC2DD91-5D07-4FA2-89C4-5112AE5E4F63}"/>
                    </a:ext>
                  </a:extLst>
                </p14:cNvPr>
                <p14:cNvContentPartPr/>
                <p14:nvPr/>
              </p14:nvContentPartPr>
              <p14:xfrm>
                <a:off x="5902133" y="2523667"/>
                <a:ext cx="158040" cy="13680"/>
              </p14:xfrm>
            </p:contentPart>
          </mc:Choice>
          <mc:Fallback xmlns="">
            <p:pic>
              <p:nvPicPr>
                <p:cNvPr id="60" name="Freihand 59">
                  <a:extLst>
                    <a:ext uri="{FF2B5EF4-FFF2-40B4-BE49-F238E27FC236}">
                      <a16:creationId xmlns:a16="http://schemas.microsoft.com/office/drawing/2014/main" id="{4DC2DD91-5D07-4FA2-89C4-5112AE5E4F63}"/>
                    </a:ext>
                  </a:extLst>
                </p:cNvPr>
                <p:cNvPicPr/>
                <p:nvPr/>
              </p:nvPicPr>
              <p:blipFill>
                <a:blip r:embed="rId91"/>
                <a:stretch>
                  <a:fillRect/>
                </a:stretch>
              </p:blipFill>
              <p:spPr>
                <a:xfrm>
                  <a:off x="5897813" y="2519347"/>
                  <a:ext cx="166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9DA2D10B-A647-4456-8649-15A98F22E20D}"/>
                    </a:ext>
                  </a:extLst>
                </p14:cNvPr>
                <p14:cNvContentPartPr/>
                <p14:nvPr/>
              </p14:nvContentPartPr>
              <p14:xfrm>
                <a:off x="5907173" y="2554987"/>
                <a:ext cx="185400" cy="13320"/>
              </p14:xfrm>
            </p:contentPart>
          </mc:Choice>
          <mc:Fallback xmlns="">
            <p:pic>
              <p:nvPicPr>
                <p:cNvPr id="61" name="Freihand 60">
                  <a:extLst>
                    <a:ext uri="{FF2B5EF4-FFF2-40B4-BE49-F238E27FC236}">
                      <a16:creationId xmlns:a16="http://schemas.microsoft.com/office/drawing/2014/main" id="{9DA2D10B-A647-4456-8649-15A98F22E20D}"/>
                    </a:ext>
                  </a:extLst>
                </p:cNvPr>
                <p:cNvPicPr/>
                <p:nvPr/>
              </p:nvPicPr>
              <p:blipFill>
                <a:blip r:embed="rId93"/>
                <a:stretch>
                  <a:fillRect/>
                </a:stretch>
              </p:blipFill>
              <p:spPr>
                <a:xfrm>
                  <a:off x="5902853" y="2550667"/>
                  <a:ext cx="194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E3C33C85-3214-42FA-A852-6580EED0EA20}"/>
                    </a:ext>
                  </a:extLst>
                </p14:cNvPr>
                <p14:cNvContentPartPr/>
                <p14:nvPr/>
              </p14:nvContentPartPr>
              <p14:xfrm>
                <a:off x="6203453" y="2458147"/>
                <a:ext cx="142560" cy="134280"/>
              </p14:xfrm>
            </p:contentPart>
          </mc:Choice>
          <mc:Fallback xmlns="">
            <p:pic>
              <p:nvPicPr>
                <p:cNvPr id="62" name="Freihand 61">
                  <a:extLst>
                    <a:ext uri="{FF2B5EF4-FFF2-40B4-BE49-F238E27FC236}">
                      <a16:creationId xmlns:a16="http://schemas.microsoft.com/office/drawing/2014/main" id="{E3C33C85-3214-42FA-A852-6580EED0EA20}"/>
                    </a:ext>
                  </a:extLst>
                </p:cNvPr>
                <p:cNvPicPr/>
                <p:nvPr/>
              </p:nvPicPr>
              <p:blipFill>
                <a:blip r:embed="rId95"/>
                <a:stretch>
                  <a:fillRect/>
                </a:stretch>
              </p:blipFill>
              <p:spPr>
                <a:xfrm>
                  <a:off x="6199133" y="2453827"/>
                  <a:ext cx="151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7C1B24DD-378C-4E50-A588-FFFEAD1047A6}"/>
                    </a:ext>
                  </a:extLst>
                </p14:cNvPr>
                <p14:cNvContentPartPr/>
                <p14:nvPr/>
              </p14:nvContentPartPr>
              <p14:xfrm>
                <a:off x="6369053" y="2448427"/>
                <a:ext cx="109800" cy="108000"/>
              </p14:xfrm>
            </p:contentPart>
          </mc:Choice>
          <mc:Fallback xmlns="">
            <p:pic>
              <p:nvPicPr>
                <p:cNvPr id="63" name="Freihand 62">
                  <a:extLst>
                    <a:ext uri="{FF2B5EF4-FFF2-40B4-BE49-F238E27FC236}">
                      <a16:creationId xmlns:a16="http://schemas.microsoft.com/office/drawing/2014/main" id="{7C1B24DD-378C-4E50-A588-FFFEAD1047A6}"/>
                    </a:ext>
                  </a:extLst>
                </p:cNvPr>
                <p:cNvPicPr/>
                <p:nvPr/>
              </p:nvPicPr>
              <p:blipFill>
                <a:blip r:embed="rId97"/>
                <a:stretch>
                  <a:fillRect/>
                </a:stretch>
              </p:blipFill>
              <p:spPr>
                <a:xfrm>
                  <a:off x="6364733" y="2444107"/>
                  <a:ext cx="118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9DA44877-F453-4B3F-8DB6-BEF3986471B2}"/>
                    </a:ext>
                  </a:extLst>
                </p14:cNvPr>
                <p14:cNvContentPartPr/>
                <p14:nvPr/>
              </p14:nvContentPartPr>
              <p14:xfrm>
                <a:off x="6529253" y="2435107"/>
                <a:ext cx="89640" cy="129240"/>
              </p14:xfrm>
            </p:contentPart>
          </mc:Choice>
          <mc:Fallback xmlns="">
            <p:pic>
              <p:nvPicPr>
                <p:cNvPr id="64" name="Freihand 63">
                  <a:extLst>
                    <a:ext uri="{FF2B5EF4-FFF2-40B4-BE49-F238E27FC236}">
                      <a16:creationId xmlns:a16="http://schemas.microsoft.com/office/drawing/2014/main" id="{9DA44877-F453-4B3F-8DB6-BEF3986471B2}"/>
                    </a:ext>
                  </a:extLst>
                </p:cNvPr>
                <p:cNvPicPr/>
                <p:nvPr/>
              </p:nvPicPr>
              <p:blipFill>
                <a:blip r:embed="rId99"/>
                <a:stretch>
                  <a:fillRect/>
                </a:stretch>
              </p:blipFill>
              <p:spPr>
                <a:xfrm>
                  <a:off x="6524933" y="2430787"/>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99AA465E-F485-4DBA-9E28-F23EC6147CDF}"/>
                    </a:ext>
                  </a:extLst>
                </p14:cNvPr>
                <p14:cNvContentPartPr/>
                <p14:nvPr/>
              </p14:nvContentPartPr>
              <p14:xfrm>
                <a:off x="6640493" y="2531227"/>
                <a:ext cx="16920" cy="61560"/>
              </p14:xfrm>
            </p:contentPart>
          </mc:Choice>
          <mc:Fallback xmlns="">
            <p:pic>
              <p:nvPicPr>
                <p:cNvPr id="65" name="Freihand 64">
                  <a:extLst>
                    <a:ext uri="{FF2B5EF4-FFF2-40B4-BE49-F238E27FC236}">
                      <a16:creationId xmlns:a16="http://schemas.microsoft.com/office/drawing/2014/main" id="{99AA465E-F485-4DBA-9E28-F23EC6147CDF}"/>
                    </a:ext>
                  </a:extLst>
                </p:cNvPr>
                <p:cNvPicPr/>
                <p:nvPr/>
              </p:nvPicPr>
              <p:blipFill>
                <a:blip r:embed="rId101"/>
                <a:stretch>
                  <a:fillRect/>
                </a:stretch>
              </p:blipFill>
              <p:spPr>
                <a:xfrm>
                  <a:off x="6636173" y="2526907"/>
                  <a:ext cx="25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82F69877-36CA-481D-B987-26CA603A42D1}"/>
                    </a:ext>
                  </a:extLst>
                </p14:cNvPr>
                <p14:cNvContentPartPr/>
                <p14:nvPr/>
              </p14:nvContentPartPr>
              <p14:xfrm>
                <a:off x="6745253" y="2418547"/>
                <a:ext cx="99720" cy="153360"/>
              </p14:xfrm>
            </p:contentPart>
          </mc:Choice>
          <mc:Fallback xmlns="">
            <p:pic>
              <p:nvPicPr>
                <p:cNvPr id="66" name="Freihand 65">
                  <a:extLst>
                    <a:ext uri="{FF2B5EF4-FFF2-40B4-BE49-F238E27FC236}">
                      <a16:creationId xmlns:a16="http://schemas.microsoft.com/office/drawing/2014/main" id="{82F69877-36CA-481D-B987-26CA603A42D1}"/>
                    </a:ext>
                  </a:extLst>
                </p:cNvPr>
                <p:cNvPicPr/>
                <p:nvPr/>
              </p:nvPicPr>
              <p:blipFill>
                <a:blip r:embed="rId103"/>
                <a:stretch>
                  <a:fillRect/>
                </a:stretch>
              </p:blipFill>
              <p:spPr>
                <a:xfrm>
                  <a:off x="6740933" y="2414227"/>
                  <a:ext cx="108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9DB53BFE-1535-4087-A659-870F73BCD884}"/>
                    </a:ext>
                  </a:extLst>
                </p14:cNvPr>
                <p14:cNvContentPartPr/>
                <p14:nvPr/>
              </p14:nvContentPartPr>
              <p14:xfrm>
                <a:off x="6910493" y="2421067"/>
                <a:ext cx="63720" cy="115560"/>
              </p14:xfrm>
            </p:contentPart>
          </mc:Choice>
          <mc:Fallback xmlns="">
            <p:pic>
              <p:nvPicPr>
                <p:cNvPr id="67" name="Freihand 66">
                  <a:extLst>
                    <a:ext uri="{FF2B5EF4-FFF2-40B4-BE49-F238E27FC236}">
                      <a16:creationId xmlns:a16="http://schemas.microsoft.com/office/drawing/2014/main" id="{9DB53BFE-1535-4087-A659-870F73BCD884}"/>
                    </a:ext>
                  </a:extLst>
                </p:cNvPr>
                <p:cNvPicPr/>
                <p:nvPr/>
              </p:nvPicPr>
              <p:blipFill>
                <a:blip r:embed="rId105"/>
                <a:stretch>
                  <a:fillRect/>
                </a:stretch>
              </p:blipFill>
              <p:spPr>
                <a:xfrm>
                  <a:off x="6906173" y="2416747"/>
                  <a:ext cx="72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CF1E8A6A-A117-4A68-9436-B146185F9B1C}"/>
                    </a:ext>
                  </a:extLst>
                </p14:cNvPr>
                <p14:cNvContentPartPr/>
                <p14:nvPr/>
              </p14:nvContentPartPr>
              <p14:xfrm>
                <a:off x="6869813" y="2489467"/>
                <a:ext cx="154440" cy="15840"/>
              </p14:xfrm>
            </p:contentPart>
          </mc:Choice>
          <mc:Fallback xmlns="">
            <p:pic>
              <p:nvPicPr>
                <p:cNvPr id="68" name="Freihand 67">
                  <a:extLst>
                    <a:ext uri="{FF2B5EF4-FFF2-40B4-BE49-F238E27FC236}">
                      <a16:creationId xmlns:a16="http://schemas.microsoft.com/office/drawing/2014/main" id="{CF1E8A6A-A117-4A68-9436-B146185F9B1C}"/>
                    </a:ext>
                  </a:extLst>
                </p:cNvPr>
                <p:cNvPicPr/>
                <p:nvPr/>
              </p:nvPicPr>
              <p:blipFill>
                <a:blip r:embed="rId107"/>
                <a:stretch>
                  <a:fillRect/>
                </a:stretch>
              </p:blipFill>
              <p:spPr>
                <a:xfrm>
                  <a:off x="6865493" y="2485147"/>
                  <a:ext cx="163080" cy="24480"/>
                </a:xfrm>
                <a:prstGeom prst="rect">
                  <a:avLst/>
                </a:prstGeom>
              </p:spPr>
            </p:pic>
          </mc:Fallback>
        </mc:AlternateContent>
      </p:grpSp>
      <p:grpSp>
        <p:nvGrpSpPr>
          <p:cNvPr id="74" name="Gruppieren 73">
            <a:extLst>
              <a:ext uri="{FF2B5EF4-FFF2-40B4-BE49-F238E27FC236}">
                <a16:creationId xmlns:a16="http://schemas.microsoft.com/office/drawing/2014/main" id="{4AEA07F0-244A-41DB-BBA6-ABE81BEA2D53}"/>
              </a:ext>
            </a:extLst>
          </p:cNvPr>
          <p:cNvGrpSpPr/>
          <p:nvPr/>
        </p:nvGrpSpPr>
        <p:grpSpPr>
          <a:xfrm>
            <a:off x="8279213" y="2025787"/>
            <a:ext cx="185040" cy="166680"/>
            <a:chOff x="8279213" y="2025787"/>
            <a:chExt cx="185040" cy="166680"/>
          </a:xfrm>
        </p:grpSpPr>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3B42581E-7649-4D39-B7CB-CC88E20823D1}"/>
                    </a:ext>
                  </a:extLst>
                </p14:cNvPr>
                <p14:cNvContentPartPr/>
                <p14:nvPr/>
              </p14:nvContentPartPr>
              <p14:xfrm>
                <a:off x="8330333" y="2068987"/>
                <a:ext cx="81000" cy="88920"/>
              </p14:xfrm>
            </p:contentPart>
          </mc:Choice>
          <mc:Fallback xmlns="">
            <p:pic>
              <p:nvPicPr>
                <p:cNvPr id="72" name="Freihand 71">
                  <a:extLst>
                    <a:ext uri="{FF2B5EF4-FFF2-40B4-BE49-F238E27FC236}">
                      <a16:creationId xmlns:a16="http://schemas.microsoft.com/office/drawing/2014/main" id="{3B42581E-7649-4D39-B7CB-CC88E20823D1}"/>
                    </a:ext>
                  </a:extLst>
                </p:cNvPr>
                <p:cNvPicPr/>
                <p:nvPr/>
              </p:nvPicPr>
              <p:blipFill>
                <a:blip r:embed="rId109"/>
                <a:stretch>
                  <a:fillRect/>
                </a:stretch>
              </p:blipFill>
              <p:spPr>
                <a:xfrm>
                  <a:off x="8326013" y="2064667"/>
                  <a:ext cx="89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0BC2846B-76AC-4469-9F0A-BF8E1D6BAD93}"/>
                    </a:ext>
                  </a:extLst>
                </p14:cNvPr>
                <p14:cNvContentPartPr/>
                <p14:nvPr/>
              </p14:nvContentPartPr>
              <p14:xfrm>
                <a:off x="8279213" y="2025787"/>
                <a:ext cx="185040" cy="166680"/>
              </p14:xfrm>
            </p:contentPart>
          </mc:Choice>
          <mc:Fallback xmlns="">
            <p:pic>
              <p:nvPicPr>
                <p:cNvPr id="73" name="Freihand 72">
                  <a:extLst>
                    <a:ext uri="{FF2B5EF4-FFF2-40B4-BE49-F238E27FC236}">
                      <a16:creationId xmlns:a16="http://schemas.microsoft.com/office/drawing/2014/main" id="{0BC2846B-76AC-4469-9F0A-BF8E1D6BAD93}"/>
                    </a:ext>
                  </a:extLst>
                </p:cNvPr>
                <p:cNvPicPr/>
                <p:nvPr/>
              </p:nvPicPr>
              <p:blipFill>
                <a:blip r:embed="rId111"/>
                <a:stretch>
                  <a:fillRect/>
                </a:stretch>
              </p:blipFill>
              <p:spPr>
                <a:xfrm>
                  <a:off x="8274893" y="2021467"/>
                  <a:ext cx="193680" cy="175320"/>
                </a:xfrm>
                <a:prstGeom prst="rect">
                  <a:avLst/>
                </a:prstGeom>
              </p:spPr>
            </p:pic>
          </mc:Fallback>
        </mc:AlternateContent>
      </p:grpSp>
      <p:grpSp>
        <p:nvGrpSpPr>
          <p:cNvPr id="111" name="Gruppieren 110">
            <a:extLst>
              <a:ext uri="{FF2B5EF4-FFF2-40B4-BE49-F238E27FC236}">
                <a16:creationId xmlns:a16="http://schemas.microsoft.com/office/drawing/2014/main" id="{0C961093-F5B5-41C3-990A-916C51F1BF36}"/>
              </a:ext>
            </a:extLst>
          </p:cNvPr>
          <p:cNvGrpSpPr/>
          <p:nvPr/>
        </p:nvGrpSpPr>
        <p:grpSpPr>
          <a:xfrm>
            <a:off x="7496573" y="2402707"/>
            <a:ext cx="3853080" cy="604080"/>
            <a:chOff x="7496573" y="2402707"/>
            <a:chExt cx="3853080" cy="604080"/>
          </a:xfrm>
        </p:grpSpPr>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997981F6-782A-446C-BD0D-B0BC497EC3F2}"/>
                    </a:ext>
                  </a:extLst>
                </p14:cNvPr>
                <p14:cNvContentPartPr/>
                <p14:nvPr/>
              </p14:nvContentPartPr>
              <p14:xfrm>
                <a:off x="7620413" y="2471107"/>
                <a:ext cx="164880" cy="155160"/>
              </p14:xfrm>
            </p:contentPart>
          </mc:Choice>
          <mc:Fallback xmlns="">
            <p:pic>
              <p:nvPicPr>
                <p:cNvPr id="75" name="Freihand 74">
                  <a:extLst>
                    <a:ext uri="{FF2B5EF4-FFF2-40B4-BE49-F238E27FC236}">
                      <a16:creationId xmlns:a16="http://schemas.microsoft.com/office/drawing/2014/main" id="{997981F6-782A-446C-BD0D-B0BC497EC3F2}"/>
                    </a:ext>
                  </a:extLst>
                </p:cNvPr>
                <p:cNvPicPr/>
                <p:nvPr/>
              </p:nvPicPr>
              <p:blipFill>
                <a:blip r:embed="rId113"/>
                <a:stretch>
                  <a:fillRect/>
                </a:stretch>
              </p:blipFill>
              <p:spPr>
                <a:xfrm>
                  <a:off x="7616093" y="2466787"/>
                  <a:ext cx="173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D429050B-7AD5-44B3-B7BA-498A450D26B4}"/>
                    </a:ext>
                  </a:extLst>
                </p14:cNvPr>
                <p14:cNvContentPartPr/>
                <p14:nvPr/>
              </p14:nvContentPartPr>
              <p14:xfrm>
                <a:off x="7496573" y="2404867"/>
                <a:ext cx="383400" cy="277200"/>
              </p14:xfrm>
            </p:contentPart>
          </mc:Choice>
          <mc:Fallback xmlns="">
            <p:pic>
              <p:nvPicPr>
                <p:cNvPr id="76" name="Freihand 75">
                  <a:extLst>
                    <a:ext uri="{FF2B5EF4-FFF2-40B4-BE49-F238E27FC236}">
                      <a16:creationId xmlns:a16="http://schemas.microsoft.com/office/drawing/2014/main" id="{D429050B-7AD5-44B3-B7BA-498A450D26B4}"/>
                    </a:ext>
                  </a:extLst>
                </p:cNvPr>
                <p:cNvPicPr/>
                <p:nvPr/>
              </p:nvPicPr>
              <p:blipFill>
                <a:blip r:embed="rId115"/>
                <a:stretch>
                  <a:fillRect/>
                </a:stretch>
              </p:blipFill>
              <p:spPr>
                <a:xfrm>
                  <a:off x="7492253" y="2400547"/>
                  <a:ext cx="3920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A67F342F-BDBE-4E06-8B1A-FC657A1D661C}"/>
                    </a:ext>
                  </a:extLst>
                </p14:cNvPr>
                <p14:cNvContentPartPr/>
                <p14:nvPr/>
              </p14:nvContentPartPr>
              <p14:xfrm>
                <a:off x="8253653" y="2480107"/>
                <a:ext cx="69120" cy="101880"/>
              </p14:xfrm>
            </p:contentPart>
          </mc:Choice>
          <mc:Fallback xmlns="">
            <p:pic>
              <p:nvPicPr>
                <p:cNvPr id="78" name="Freihand 77">
                  <a:extLst>
                    <a:ext uri="{FF2B5EF4-FFF2-40B4-BE49-F238E27FC236}">
                      <a16:creationId xmlns:a16="http://schemas.microsoft.com/office/drawing/2014/main" id="{A67F342F-BDBE-4E06-8B1A-FC657A1D661C}"/>
                    </a:ext>
                  </a:extLst>
                </p:cNvPr>
                <p:cNvPicPr/>
                <p:nvPr/>
              </p:nvPicPr>
              <p:blipFill>
                <a:blip r:embed="rId117"/>
                <a:stretch>
                  <a:fillRect/>
                </a:stretch>
              </p:blipFill>
              <p:spPr>
                <a:xfrm>
                  <a:off x="8249333" y="2475787"/>
                  <a:ext cx="7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Freihand 78">
                  <a:extLst>
                    <a:ext uri="{FF2B5EF4-FFF2-40B4-BE49-F238E27FC236}">
                      <a16:creationId xmlns:a16="http://schemas.microsoft.com/office/drawing/2014/main" id="{46C6AFC9-0EF7-4FC1-8D94-9909D67F0BC9}"/>
                    </a:ext>
                  </a:extLst>
                </p14:cNvPr>
                <p14:cNvContentPartPr/>
                <p14:nvPr/>
              </p14:nvContentPartPr>
              <p14:xfrm>
                <a:off x="8377853" y="2470747"/>
                <a:ext cx="113760" cy="122760"/>
              </p14:xfrm>
            </p:contentPart>
          </mc:Choice>
          <mc:Fallback xmlns="">
            <p:pic>
              <p:nvPicPr>
                <p:cNvPr id="79" name="Freihand 78">
                  <a:extLst>
                    <a:ext uri="{FF2B5EF4-FFF2-40B4-BE49-F238E27FC236}">
                      <a16:creationId xmlns:a16="http://schemas.microsoft.com/office/drawing/2014/main" id="{46C6AFC9-0EF7-4FC1-8D94-9909D67F0BC9}"/>
                    </a:ext>
                  </a:extLst>
                </p:cNvPr>
                <p:cNvPicPr/>
                <p:nvPr/>
              </p:nvPicPr>
              <p:blipFill>
                <a:blip r:embed="rId119"/>
                <a:stretch>
                  <a:fillRect/>
                </a:stretch>
              </p:blipFill>
              <p:spPr>
                <a:xfrm>
                  <a:off x="8373533" y="2466427"/>
                  <a:ext cx="122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Freihand 79">
                  <a:extLst>
                    <a:ext uri="{FF2B5EF4-FFF2-40B4-BE49-F238E27FC236}">
                      <a16:creationId xmlns:a16="http://schemas.microsoft.com/office/drawing/2014/main" id="{08E413C3-CB5A-4CB5-A87C-F5A1D25FBAA7}"/>
                    </a:ext>
                  </a:extLst>
                </p14:cNvPr>
                <p14:cNvContentPartPr/>
                <p14:nvPr/>
              </p14:nvContentPartPr>
              <p14:xfrm>
                <a:off x="8544533" y="2452027"/>
                <a:ext cx="111240" cy="119880"/>
              </p14:xfrm>
            </p:contentPart>
          </mc:Choice>
          <mc:Fallback xmlns="">
            <p:pic>
              <p:nvPicPr>
                <p:cNvPr id="80" name="Freihand 79">
                  <a:extLst>
                    <a:ext uri="{FF2B5EF4-FFF2-40B4-BE49-F238E27FC236}">
                      <a16:creationId xmlns:a16="http://schemas.microsoft.com/office/drawing/2014/main" id="{08E413C3-CB5A-4CB5-A87C-F5A1D25FBAA7}"/>
                    </a:ext>
                  </a:extLst>
                </p:cNvPr>
                <p:cNvPicPr/>
                <p:nvPr/>
              </p:nvPicPr>
              <p:blipFill>
                <a:blip r:embed="rId121"/>
                <a:stretch>
                  <a:fillRect/>
                </a:stretch>
              </p:blipFill>
              <p:spPr>
                <a:xfrm>
                  <a:off x="8540213" y="2447707"/>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Freihand 80">
                  <a:extLst>
                    <a:ext uri="{FF2B5EF4-FFF2-40B4-BE49-F238E27FC236}">
                      <a16:creationId xmlns:a16="http://schemas.microsoft.com/office/drawing/2014/main" id="{3CE630CA-8BE2-4AD5-8D8D-081B3C0FEDDC}"/>
                    </a:ext>
                  </a:extLst>
                </p14:cNvPr>
                <p14:cNvContentPartPr/>
                <p14:nvPr/>
              </p14:nvContentPartPr>
              <p14:xfrm>
                <a:off x="8682053" y="2562187"/>
                <a:ext cx="20880" cy="58680"/>
              </p14:xfrm>
            </p:contentPart>
          </mc:Choice>
          <mc:Fallback xmlns="">
            <p:pic>
              <p:nvPicPr>
                <p:cNvPr id="81" name="Freihand 80">
                  <a:extLst>
                    <a:ext uri="{FF2B5EF4-FFF2-40B4-BE49-F238E27FC236}">
                      <a16:creationId xmlns:a16="http://schemas.microsoft.com/office/drawing/2014/main" id="{3CE630CA-8BE2-4AD5-8D8D-081B3C0FEDDC}"/>
                    </a:ext>
                  </a:extLst>
                </p:cNvPr>
                <p:cNvPicPr/>
                <p:nvPr/>
              </p:nvPicPr>
              <p:blipFill>
                <a:blip r:embed="rId123"/>
                <a:stretch>
                  <a:fillRect/>
                </a:stretch>
              </p:blipFill>
              <p:spPr>
                <a:xfrm>
                  <a:off x="8677733" y="2557867"/>
                  <a:ext cx="29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Freihand 81">
                  <a:extLst>
                    <a:ext uri="{FF2B5EF4-FFF2-40B4-BE49-F238E27FC236}">
                      <a16:creationId xmlns:a16="http://schemas.microsoft.com/office/drawing/2014/main" id="{7EF125F1-58B6-4A7D-8D32-993C655A3B62}"/>
                    </a:ext>
                  </a:extLst>
                </p14:cNvPr>
                <p14:cNvContentPartPr/>
                <p14:nvPr/>
              </p14:nvContentPartPr>
              <p14:xfrm>
                <a:off x="8756573" y="2445187"/>
                <a:ext cx="111240" cy="145800"/>
              </p14:xfrm>
            </p:contentPart>
          </mc:Choice>
          <mc:Fallback xmlns="">
            <p:pic>
              <p:nvPicPr>
                <p:cNvPr id="82" name="Freihand 81">
                  <a:extLst>
                    <a:ext uri="{FF2B5EF4-FFF2-40B4-BE49-F238E27FC236}">
                      <a16:creationId xmlns:a16="http://schemas.microsoft.com/office/drawing/2014/main" id="{7EF125F1-58B6-4A7D-8D32-993C655A3B62}"/>
                    </a:ext>
                  </a:extLst>
                </p:cNvPr>
                <p:cNvPicPr/>
                <p:nvPr/>
              </p:nvPicPr>
              <p:blipFill>
                <a:blip r:embed="rId125"/>
                <a:stretch>
                  <a:fillRect/>
                </a:stretch>
              </p:blipFill>
              <p:spPr>
                <a:xfrm>
                  <a:off x="8752253" y="2440867"/>
                  <a:ext cx="119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Freihand 82">
                  <a:extLst>
                    <a:ext uri="{FF2B5EF4-FFF2-40B4-BE49-F238E27FC236}">
                      <a16:creationId xmlns:a16="http://schemas.microsoft.com/office/drawing/2014/main" id="{3CC74360-7340-42E5-8371-D2D79668C31C}"/>
                    </a:ext>
                  </a:extLst>
                </p14:cNvPr>
                <p14:cNvContentPartPr/>
                <p14:nvPr/>
              </p14:nvContentPartPr>
              <p14:xfrm>
                <a:off x="8907413" y="2451667"/>
                <a:ext cx="103680" cy="102600"/>
              </p14:xfrm>
            </p:contentPart>
          </mc:Choice>
          <mc:Fallback xmlns="">
            <p:pic>
              <p:nvPicPr>
                <p:cNvPr id="83" name="Freihand 82">
                  <a:extLst>
                    <a:ext uri="{FF2B5EF4-FFF2-40B4-BE49-F238E27FC236}">
                      <a16:creationId xmlns:a16="http://schemas.microsoft.com/office/drawing/2014/main" id="{3CC74360-7340-42E5-8371-D2D79668C31C}"/>
                    </a:ext>
                  </a:extLst>
                </p:cNvPr>
                <p:cNvPicPr/>
                <p:nvPr/>
              </p:nvPicPr>
              <p:blipFill>
                <a:blip r:embed="rId127"/>
                <a:stretch>
                  <a:fillRect/>
                </a:stretch>
              </p:blipFill>
              <p:spPr>
                <a:xfrm>
                  <a:off x="8903093" y="2447347"/>
                  <a:ext cx="112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38A969D9-50C1-439B-90B2-F6A79241EAA8}"/>
                    </a:ext>
                  </a:extLst>
                </p14:cNvPr>
                <p14:cNvContentPartPr/>
                <p14:nvPr/>
              </p14:nvContentPartPr>
              <p14:xfrm>
                <a:off x="9082733" y="2528707"/>
                <a:ext cx="118800" cy="9000"/>
              </p14:xfrm>
            </p:contentPart>
          </mc:Choice>
          <mc:Fallback xmlns="">
            <p:pic>
              <p:nvPicPr>
                <p:cNvPr id="85" name="Freihand 84">
                  <a:extLst>
                    <a:ext uri="{FF2B5EF4-FFF2-40B4-BE49-F238E27FC236}">
                      <a16:creationId xmlns:a16="http://schemas.microsoft.com/office/drawing/2014/main" id="{38A969D9-50C1-439B-90B2-F6A79241EAA8}"/>
                    </a:ext>
                  </a:extLst>
                </p:cNvPr>
                <p:cNvPicPr/>
                <p:nvPr/>
              </p:nvPicPr>
              <p:blipFill>
                <a:blip r:embed="rId129"/>
                <a:stretch>
                  <a:fillRect/>
                </a:stretch>
              </p:blipFill>
              <p:spPr>
                <a:xfrm>
                  <a:off x="9078413" y="2524387"/>
                  <a:ext cx="127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83FE2301-849D-411B-B400-BFA0FD9C0487}"/>
                    </a:ext>
                  </a:extLst>
                </p14:cNvPr>
                <p14:cNvContentPartPr/>
                <p14:nvPr/>
              </p14:nvContentPartPr>
              <p14:xfrm>
                <a:off x="9318173" y="2446627"/>
                <a:ext cx="121320" cy="120960"/>
              </p14:xfrm>
            </p:contentPart>
          </mc:Choice>
          <mc:Fallback xmlns="">
            <p:pic>
              <p:nvPicPr>
                <p:cNvPr id="86" name="Freihand 85">
                  <a:extLst>
                    <a:ext uri="{FF2B5EF4-FFF2-40B4-BE49-F238E27FC236}">
                      <a16:creationId xmlns:a16="http://schemas.microsoft.com/office/drawing/2014/main" id="{83FE2301-849D-411B-B400-BFA0FD9C0487}"/>
                    </a:ext>
                  </a:extLst>
                </p:cNvPr>
                <p:cNvPicPr/>
                <p:nvPr/>
              </p:nvPicPr>
              <p:blipFill>
                <a:blip r:embed="rId131"/>
                <a:stretch>
                  <a:fillRect/>
                </a:stretch>
              </p:blipFill>
              <p:spPr>
                <a:xfrm>
                  <a:off x="9313853" y="2442307"/>
                  <a:ext cx="129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F15F226C-529E-469B-9C7A-AE8D5D6B8862}"/>
                    </a:ext>
                  </a:extLst>
                </p14:cNvPr>
                <p14:cNvContentPartPr/>
                <p14:nvPr/>
              </p14:nvContentPartPr>
              <p14:xfrm>
                <a:off x="9480173" y="2434387"/>
                <a:ext cx="129960" cy="101880"/>
              </p14:xfrm>
            </p:contentPart>
          </mc:Choice>
          <mc:Fallback xmlns="">
            <p:pic>
              <p:nvPicPr>
                <p:cNvPr id="87" name="Freihand 86">
                  <a:extLst>
                    <a:ext uri="{FF2B5EF4-FFF2-40B4-BE49-F238E27FC236}">
                      <a16:creationId xmlns:a16="http://schemas.microsoft.com/office/drawing/2014/main" id="{F15F226C-529E-469B-9C7A-AE8D5D6B8862}"/>
                    </a:ext>
                  </a:extLst>
                </p:cNvPr>
                <p:cNvPicPr/>
                <p:nvPr/>
              </p:nvPicPr>
              <p:blipFill>
                <a:blip r:embed="rId133"/>
                <a:stretch>
                  <a:fillRect/>
                </a:stretch>
              </p:blipFill>
              <p:spPr>
                <a:xfrm>
                  <a:off x="9475853" y="2430067"/>
                  <a:ext cx="138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E5A1D340-B8A4-4351-863B-342D5136BB39}"/>
                    </a:ext>
                  </a:extLst>
                </p14:cNvPr>
                <p14:cNvContentPartPr/>
                <p14:nvPr/>
              </p14:nvContentPartPr>
              <p14:xfrm>
                <a:off x="9634973" y="2419987"/>
                <a:ext cx="92160" cy="143280"/>
              </p14:xfrm>
            </p:contentPart>
          </mc:Choice>
          <mc:Fallback xmlns="">
            <p:pic>
              <p:nvPicPr>
                <p:cNvPr id="88" name="Freihand 87">
                  <a:extLst>
                    <a:ext uri="{FF2B5EF4-FFF2-40B4-BE49-F238E27FC236}">
                      <a16:creationId xmlns:a16="http://schemas.microsoft.com/office/drawing/2014/main" id="{E5A1D340-B8A4-4351-863B-342D5136BB39}"/>
                    </a:ext>
                  </a:extLst>
                </p:cNvPr>
                <p:cNvPicPr/>
                <p:nvPr/>
              </p:nvPicPr>
              <p:blipFill>
                <a:blip r:embed="rId135"/>
                <a:stretch>
                  <a:fillRect/>
                </a:stretch>
              </p:blipFill>
              <p:spPr>
                <a:xfrm>
                  <a:off x="9630653" y="2415667"/>
                  <a:ext cx="100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24B862F6-BBCE-4BAD-9169-C5EFFC3C8F57}"/>
                    </a:ext>
                  </a:extLst>
                </p14:cNvPr>
                <p14:cNvContentPartPr/>
                <p14:nvPr/>
              </p14:nvContentPartPr>
              <p14:xfrm>
                <a:off x="9744413" y="2525467"/>
                <a:ext cx="24480" cy="64080"/>
              </p14:xfrm>
            </p:contentPart>
          </mc:Choice>
          <mc:Fallback xmlns="">
            <p:pic>
              <p:nvPicPr>
                <p:cNvPr id="89" name="Freihand 88">
                  <a:extLst>
                    <a:ext uri="{FF2B5EF4-FFF2-40B4-BE49-F238E27FC236}">
                      <a16:creationId xmlns:a16="http://schemas.microsoft.com/office/drawing/2014/main" id="{24B862F6-BBCE-4BAD-9169-C5EFFC3C8F57}"/>
                    </a:ext>
                  </a:extLst>
                </p:cNvPr>
                <p:cNvPicPr/>
                <p:nvPr/>
              </p:nvPicPr>
              <p:blipFill>
                <a:blip r:embed="rId137"/>
                <a:stretch>
                  <a:fillRect/>
                </a:stretch>
              </p:blipFill>
              <p:spPr>
                <a:xfrm>
                  <a:off x="9740093" y="2521147"/>
                  <a:ext cx="33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7F1DFC62-8F7A-4AEA-A852-7E7A421282DB}"/>
                    </a:ext>
                  </a:extLst>
                </p14:cNvPr>
                <p14:cNvContentPartPr/>
                <p14:nvPr/>
              </p14:nvContentPartPr>
              <p14:xfrm>
                <a:off x="9839093" y="2403067"/>
                <a:ext cx="121320" cy="153720"/>
              </p14:xfrm>
            </p:contentPart>
          </mc:Choice>
          <mc:Fallback xmlns="">
            <p:pic>
              <p:nvPicPr>
                <p:cNvPr id="90" name="Freihand 89">
                  <a:extLst>
                    <a:ext uri="{FF2B5EF4-FFF2-40B4-BE49-F238E27FC236}">
                      <a16:creationId xmlns:a16="http://schemas.microsoft.com/office/drawing/2014/main" id="{7F1DFC62-8F7A-4AEA-A852-7E7A421282DB}"/>
                    </a:ext>
                  </a:extLst>
                </p:cNvPr>
                <p:cNvPicPr/>
                <p:nvPr/>
              </p:nvPicPr>
              <p:blipFill>
                <a:blip r:embed="rId139"/>
                <a:stretch>
                  <a:fillRect/>
                </a:stretch>
              </p:blipFill>
              <p:spPr>
                <a:xfrm>
                  <a:off x="9834773" y="2398747"/>
                  <a:ext cx="129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12D28B3E-E87B-4A4D-9E4A-7A17A4662BCA}"/>
                    </a:ext>
                  </a:extLst>
                </p14:cNvPr>
                <p14:cNvContentPartPr/>
                <p14:nvPr/>
              </p14:nvContentPartPr>
              <p14:xfrm>
                <a:off x="9981293" y="2402707"/>
                <a:ext cx="106200" cy="151200"/>
              </p14:xfrm>
            </p:contentPart>
          </mc:Choice>
          <mc:Fallback xmlns="">
            <p:pic>
              <p:nvPicPr>
                <p:cNvPr id="91" name="Freihand 90">
                  <a:extLst>
                    <a:ext uri="{FF2B5EF4-FFF2-40B4-BE49-F238E27FC236}">
                      <a16:creationId xmlns:a16="http://schemas.microsoft.com/office/drawing/2014/main" id="{12D28B3E-E87B-4A4D-9E4A-7A17A4662BCA}"/>
                    </a:ext>
                  </a:extLst>
                </p:cNvPr>
                <p:cNvPicPr/>
                <p:nvPr/>
              </p:nvPicPr>
              <p:blipFill>
                <a:blip r:embed="rId141"/>
                <a:stretch>
                  <a:fillRect/>
                </a:stretch>
              </p:blipFill>
              <p:spPr>
                <a:xfrm>
                  <a:off x="9976973" y="2398387"/>
                  <a:ext cx="114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3A16829F-09C4-4AE6-B3C6-983DB5A0387F}"/>
                    </a:ext>
                  </a:extLst>
                </p14:cNvPr>
                <p14:cNvContentPartPr/>
                <p14:nvPr/>
              </p14:nvContentPartPr>
              <p14:xfrm>
                <a:off x="10001453" y="2481907"/>
                <a:ext cx="101520" cy="9720"/>
              </p14:xfrm>
            </p:contentPart>
          </mc:Choice>
          <mc:Fallback xmlns="">
            <p:pic>
              <p:nvPicPr>
                <p:cNvPr id="92" name="Freihand 91">
                  <a:extLst>
                    <a:ext uri="{FF2B5EF4-FFF2-40B4-BE49-F238E27FC236}">
                      <a16:creationId xmlns:a16="http://schemas.microsoft.com/office/drawing/2014/main" id="{3A16829F-09C4-4AE6-B3C6-983DB5A0387F}"/>
                    </a:ext>
                  </a:extLst>
                </p:cNvPr>
                <p:cNvPicPr/>
                <p:nvPr/>
              </p:nvPicPr>
              <p:blipFill>
                <a:blip r:embed="rId143"/>
                <a:stretch>
                  <a:fillRect/>
                </a:stretch>
              </p:blipFill>
              <p:spPr>
                <a:xfrm>
                  <a:off x="9997133" y="2477587"/>
                  <a:ext cx="110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254BCFEC-6B5B-428E-8B89-F96945F022A9}"/>
                    </a:ext>
                  </a:extLst>
                </p14:cNvPr>
                <p14:cNvContentPartPr/>
                <p14:nvPr/>
              </p14:nvContentPartPr>
              <p14:xfrm>
                <a:off x="8081933" y="2692507"/>
                <a:ext cx="2035800" cy="83520"/>
              </p14:xfrm>
            </p:contentPart>
          </mc:Choice>
          <mc:Fallback xmlns="">
            <p:pic>
              <p:nvPicPr>
                <p:cNvPr id="93" name="Freihand 92">
                  <a:extLst>
                    <a:ext uri="{FF2B5EF4-FFF2-40B4-BE49-F238E27FC236}">
                      <a16:creationId xmlns:a16="http://schemas.microsoft.com/office/drawing/2014/main" id="{254BCFEC-6B5B-428E-8B89-F96945F022A9}"/>
                    </a:ext>
                  </a:extLst>
                </p:cNvPr>
                <p:cNvPicPr/>
                <p:nvPr/>
              </p:nvPicPr>
              <p:blipFill>
                <a:blip r:embed="rId145"/>
                <a:stretch>
                  <a:fillRect/>
                </a:stretch>
              </p:blipFill>
              <p:spPr>
                <a:xfrm>
                  <a:off x="8077613" y="2688187"/>
                  <a:ext cx="204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Freihand 94">
                  <a:extLst>
                    <a:ext uri="{FF2B5EF4-FFF2-40B4-BE49-F238E27FC236}">
                      <a16:creationId xmlns:a16="http://schemas.microsoft.com/office/drawing/2014/main" id="{F08E8A0F-7878-4B22-B924-CA0042C6BC35}"/>
                    </a:ext>
                  </a:extLst>
                </p14:cNvPr>
                <p14:cNvContentPartPr/>
                <p14:nvPr/>
              </p14:nvContentPartPr>
              <p14:xfrm>
                <a:off x="8807333" y="2842267"/>
                <a:ext cx="138240" cy="136800"/>
              </p14:xfrm>
            </p:contentPart>
          </mc:Choice>
          <mc:Fallback xmlns="">
            <p:pic>
              <p:nvPicPr>
                <p:cNvPr id="95" name="Freihand 94">
                  <a:extLst>
                    <a:ext uri="{FF2B5EF4-FFF2-40B4-BE49-F238E27FC236}">
                      <a16:creationId xmlns:a16="http://schemas.microsoft.com/office/drawing/2014/main" id="{F08E8A0F-7878-4B22-B924-CA0042C6BC35}"/>
                    </a:ext>
                  </a:extLst>
                </p:cNvPr>
                <p:cNvPicPr/>
                <p:nvPr/>
              </p:nvPicPr>
              <p:blipFill>
                <a:blip r:embed="rId147"/>
                <a:stretch>
                  <a:fillRect/>
                </a:stretch>
              </p:blipFill>
              <p:spPr>
                <a:xfrm>
                  <a:off x="8803013" y="2837947"/>
                  <a:ext cx="146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53475B19-2CCF-49F0-BA11-9244D6D58617}"/>
                    </a:ext>
                  </a:extLst>
                </p14:cNvPr>
                <p14:cNvContentPartPr/>
                <p14:nvPr/>
              </p14:nvContentPartPr>
              <p14:xfrm>
                <a:off x="9024413" y="2834347"/>
                <a:ext cx="101160" cy="111240"/>
              </p14:xfrm>
            </p:contentPart>
          </mc:Choice>
          <mc:Fallback xmlns="">
            <p:pic>
              <p:nvPicPr>
                <p:cNvPr id="96" name="Freihand 95">
                  <a:extLst>
                    <a:ext uri="{FF2B5EF4-FFF2-40B4-BE49-F238E27FC236}">
                      <a16:creationId xmlns:a16="http://schemas.microsoft.com/office/drawing/2014/main" id="{53475B19-2CCF-49F0-BA11-9244D6D58617}"/>
                    </a:ext>
                  </a:extLst>
                </p:cNvPr>
                <p:cNvPicPr/>
                <p:nvPr/>
              </p:nvPicPr>
              <p:blipFill>
                <a:blip r:embed="rId149"/>
                <a:stretch>
                  <a:fillRect/>
                </a:stretch>
              </p:blipFill>
              <p:spPr>
                <a:xfrm>
                  <a:off x="9020093" y="2830027"/>
                  <a:ext cx="109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81A0C6E4-71C9-423B-9FFD-2870C010A50B}"/>
                    </a:ext>
                  </a:extLst>
                </p14:cNvPr>
                <p14:cNvContentPartPr/>
                <p14:nvPr/>
              </p14:nvContentPartPr>
              <p14:xfrm>
                <a:off x="9157973" y="2823907"/>
                <a:ext cx="112320" cy="142200"/>
              </p14:xfrm>
            </p:contentPart>
          </mc:Choice>
          <mc:Fallback xmlns="">
            <p:pic>
              <p:nvPicPr>
                <p:cNvPr id="97" name="Freihand 96">
                  <a:extLst>
                    <a:ext uri="{FF2B5EF4-FFF2-40B4-BE49-F238E27FC236}">
                      <a16:creationId xmlns:a16="http://schemas.microsoft.com/office/drawing/2014/main" id="{81A0C6E4-71C9-423B-9FFD-2870C010A50B}"/>
                    </a:ext>
                  </a:extLst>
                </p:cNvPr>
                <p:cNvPicPr/>
                <p:nvPr/>
              </p:nvPicPr>
              <p:blipFill>
                <a:blip r:embed="rId151"/>
                <a:stretch>
                  <a:fillRect/>
                </a:stretch>
              </p:blipFill>
              <p:spPr>
                <a:xfrm>
                  <a:off x="9153653" y="2819587"/>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38948DAE-EBE9-425A-9429-A044807E9656}"/>
                    </a:ext>
                  </a:extLst>
                </p14:cNvPr>
                <p14:cNvContentPartPr/>
                <p14:nvPr/>
              </p14:nvContentPartPr>
              <p14:xfrm>
                <a:off x="9291893" y="2920027"/>
                <a:ext cx="29160" cy="86760"/>
              </p14:xfrm>
            </p:contentPart>
          </mc:Choice>
          <mc:Fallback xmlns="">
            <p:pic>
              <p:nvPicPr>
                <p:cNvPr id="98" name="Freihand 97">
                  <a:extLst>
                    <a:ext uri="{FF2B5EF4-FFF2-40B4-BE49-F238E27FC236}">
                      <a16:creationId xmlns:a16="http://schemas.microsoft.com/office/drawing/2014/main" id="{38948DAE-EBE9-425A-9429-A044807E9656}"/>
                    </a:ext>
                  </a:extLst>
                </p:cNvPr>
                <p:cNvPicPr/>
                <p:nvPr/>
              </p:nvPicPr>
              <p:blipFill>
                <a:blip r:embed="rId153"/>
                <a:stretch>
                  <a:fillRect/>
                </a:stretch>
              </p:blipFill>
              <p:spPr>
                <a:xfrm>
                  <a:off x="9287573" y="2915707"/>
                  <a:ext cx="37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36080366-5BE3-45FC-A074-DADBC8E9AB55}"/>
                    </a:ext>
                  </a:extLst>
                </p14:cNvPr>
                <p14:cNvContentPartPr/>
                <p14:nvPr/>
              </p14:nvContentPartPr>
              <p14:xfrm>
                <a:off x="9371813" y="2803747"/>
                <a:ext cx="103320" cy="172440"/>
              </p14:xfrm>
            </p:contentPart>
          </mc:Choice>
          <mc:Fallback xmlns="">
            <p:pic>
              <p:nvPicPr>
                <p:cNvPr id="99" name="Freihand 98">
                  <a:extLst>
                    <a:ext uri="{FF2B5EF4-FFF2-40B4-BE49-F238E27FC236}">
                      <a16:creationId xmlns:a16="http://schemas.microsoft.com/office/drawing/2014/main" id="{36080366-5BE3-45FC-A074-DADBC8E9AB55}"/>
                    </a:ext>
                  </a:extLst>
                </p:cNvPr>
                <p:cNvPicPr/>
                <p:nvPr/>
              </p:nvPicPr>
              <p:blipFill>
                <a:blip r:embed="rId155"/>
                <a:stretch>
                  <a:fillRect/>
                </a:stretch>
              </p:blipFill>
              <p:spPr>
                <a:xfrm>
                  <a:off x="9367493" y="2799427"/>
                  <a:ext cx="111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6836F2FF-9D20-486C-B5D0-5A2EDB75AB34}"/>
                    </a:ext>
                  </a:extLst>
                </p14:cNvPr>
                <p14:cNvContentPartPr/>
                <p14:nvPr/>
              </p14:nvContentPartPr>
              <p14:xfrm>
                <a:off x="9520853" y="2796907"/>
                <a:ext cx="73080" cy="161280"/>
              </p14:xfrm>
            </p:contentPart>
          </mc:Choice>
          <mc:Fallback xmlns="">
            <p:pic>
              <p:nvPicPr>
                <p:cNvPr id="100" name="Freihand 99">
                  <a:extLst>
                    <a:ext uri="{FF2B5EF4-FFF2-40B4-BE49-F238E27FC236}">
                      <a16:creationId xmlns:a16="http://schemas.microsoft.com/office/drawing/2014/main" id="{6836F2FF-9D20-486C-B5D0-5A2EDB75AB34}"/>
                    </a:ext>
                  </a:extLst>
                </p:cNvPr>
                <p:cNvPicPr/>
                <p:nvPr/>
              </p:nvPicPr>
              <p:blipFill>
                <a:blip r:embed="rId157"/>
                <a:stretch>
                  <a:fillRect/>
                </a:stretch>
              </p:blipFill>
              <p:spPr>
                <a:xfrm>
                  <a:off x="9516533" y="2792587"/>
                  <a:ext cx="81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0AEC1FD0-3BDE-44E0-AB32-FB55CDF52458}"/>
                    </a:ext>
                  </a:extLst>
                </p14:cNvPr>
                <p14:cNvContentPartPr/>
                <p14:nvPr/>
              </p14:nvContentPartPr>
              <p14:xfrm>
                <a:off x="9494933" y="2880067"/>
                <a:ext cx="132480" cy="30240"/>
              </p14:xfrm>
            </p:contentPart>
          </mc:Choice>
          <mc:Fallback xmlns="">
            <p:pic>
              <p:nvPicPr>
                <p:cNvPr id="101" name="Freihand 100">
                  <a:extLst>
                    <a:ext uri="{FF2B5EF4-FFF2-40B4-BE49-F238E27FC236}">
                      <a16:creationId xmlns:a16="http://schemas.microsoft.com/office/drawing/2014/main" id="{0AEC1FD0-3BDE-44E0-AB32-FB55CDF52458}"/>
                    </a:ext>
                  </a:extLst>
                </p:cNvPr>
                <p:cNvPicPr/>
                <p:nvPr/>
              </p:nvPicPr>
              <p:blipFill>
                <a:blip r:embed="rId159"/>
                <a:stretch>
                  <a:fillRect/>
                </a:stretch>
              </p:blipFill>
              <p:spPr>
                <a:xfrm>
                  <a:off x="9490613" y="2875747"/>
                  <a:ext cx="141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ACC24E01-9253-49A8-8D4C-2CEE1F6A7ECB}"/>
                    </a:ext>
                  </a:extLst>
                </p14:cNvPr>
                <p14:cNvContentPartPr/>
                <p14:nvPr/>
              </p14:nvContentPartPr>
              <p14:xfrm>
                <a:off x="10255613" y="2677027"/>
                <a:ext cx="178560" cy="720"/>
              </p14:xfrm>
            </p:contentPart>
          </mc:Choice>
          <mc:Fallback xmlns="">
            <p:pic>
              <p:nvPicPr>
                <p:cNvPr id="102" name="Freihand 101">
                  <a:extLst>
                    <a:ext uri="{FF2B5EF4-FFF2-40B4-BE49-F238E27FC236}">
                      <a16:creationId xmlns:a16="http://schemas.microsoft.com/office/drawing/2014/main" id="{ACC24E01-9253-49A8-8D4C-2CEE1F6A7ECB}"/>
                    </a:ext>
                  </a:extLst>
                </p:cNvPr>
                <p:cNvPicPr/>
                <p:nvPr/>
              </p:nvPicPr>
              <p:blipFill>
                <a:blip r:embed="rId161"/>
                <a:stretch>
                  <a:fillRect/>
                </a:stretch>
              </p:blipFill>
              <p:spPr>
                <a:xfrm>
                  <a:off x="10251293" y="2672707"/>
                  <a:ext cx="187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D7BFEFEA-A783-4C05-938F-698B7B8B9A83}"/>
                    </a:ext>
                  </a:extLst>
                </p14:cNvPr>
                <p14:cNvContentPartPr/>
                <p14:nvPr/>
              </p14:nvContentPartPr>
              <p14:xfrm>
                <a:off x="10269653" y="2701147"/>
                <a:ext cx="183960" cy="26280"/>
              </p14:xfrm>
            </p:contentPart>
          </mc:Choice>
          <mc:Fallback xmlns="">
            <p:pic>
              <p:nvPicPr>
                <p:cNvPr id="103" name="Freihand 102">
                  <a:extLst>
                    <a:ext uri="{FF2B5EF4-FFF2-40B4-BE49-F238E27FC236}">
                      <a16:creationId xmlns:a16="http://schemas.microsoft.com/office/drawing/2014/main" id="{D7BFEFEA-A783-4C05-938F-698B7B8B9A83}"/>
                    </a:ext>
                  </a:extLst>
                </p:cNvPr>
                <p:cNvPicPr/>
                <p:nvPr/>
              </p:nvPicPr>
              <p:blipFill>
                <a:blip r:embed="rId163"/>
                <a:stretch>
                  <a:fillRect/>
                </a:stretch>
              </p:blipFill>
              <p:spPr>
                <a:xfrm>
                  <a:off x="10265333" y="2696827"/>
                  <a:ext cx="19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79E2678B-08C7-4D34-B449-3E2092731B19}"/>
                    </a:ext>
                  </a:extLst>
                </p14:cNvPr>
                <p14:cNvContentPartPr/>
                <p14:nvPr/>
              </p14:nvContentPartPr>
              <p14:xfrm>
                <a:off x="10559453" y="2559667"/>
                <a:ext cx="154440" cy="179280"/>
              </p14:xfrm>
            </p:contentPart>
          </mc:Choice>
          <mc:Fallback xmlns="">
            <p:pic>
              <p:nvPicPr>
                <p:cNvPr id="104" name="Freihand 103">
                  <a:extLst>
                    <a:ext uri="{FF2B5EF4-FFF2-40B4-BE49-F238E27FC236}">
                      <a16:creationId xmlns:a16="http://schemas.microsoft.com/office/drawing/2014/main" id="{79E2678B-08C7-4D34-B449-3E2092731B19}"/>
                    </a:ext>
                  </a:extLst>
                </p:cNvPr>
                <p:cNvPicPr/>
                <p:nvPr/>
              </p:nvPicPr>
              <p:blipFill>
                <a:blip r:embed="rId165"/>
                <a:stretch>
                  <a:fillRect/>
                </a:stretch>
              </p:blipFill>
              <p:spPr>
                <a:xfrm>
                  <a:off x="10555133" y="2555347"/>
                  <a:ext cx="163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09062BC4-6598-416A-873E-FCD1C0A40E54}"/>
                    </a:ext>
                  </a:extLst>
                </p14:cNvPr>
                <p14:cNvContentPartPr/>
                <p14:nvPr/>
              </p14:nvContentPartPr>
              <p14:xfrm>
                <a:off x="10735133" y="2652907"/>
                <a:ext cx="32760" cy="83160"/>
              </p14:xfrm>
            </p:contentPart>
          </mc:Choice>
          <mc:Fallback xmlns="">
            <p:pic>
              <p:nvPicPr>
                <p:cNvPr id="105" name="Freihand 104">
                  <a:extLst>
                    <a:ext uri="{FF2B5EF4-FFF2-40B4-BE49-F238E27FC236}">
                      <a16:creationId xmlns:a16="http://schemas.microsoft.com/office/drawing/2014/main" id="{09062BC4-6598-416A-873E-FCD1C0A40E54}"/>
                    </a:ext>
                  </a:extLst>
                </p:cNvPr>
                <p:cNvPicPr/>
                <p:nvPr/>
              </p:nvPicPr>
              <p:blipFill>
                <a:blip r:embed="rId167"/>
                <a:stretch>
                  <a:fillRect/>
                </a:stretch>
              </p:blipFill>
              <p:spPr>
                <a:xfrm>
                  <a:off x="10730813" y="2648587"/>
                  <a:ext cx="41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6D552418-B870-41E9-AC6C-C27A3D371551}"/>
                    </a:ext>
                  </a:extLst>
                </p14:cNvPr>
                <p14:cNvContentPartPr/>
                <p14:nvPr/>
              </p14:nvContentPartPr>
              <p14:xfrm>
                <a:off x="10802813" y="2531587"/>
                <a:ext cx="136440" cy="169920"/>
              </p14:xfrm>
            </p:contentPart>
          </mc:Choice>
          <mc:Fallback xmlns="">
            <p:pic>
              <p:nvPicPr>
                <p:cNvPr id="106" name="Freihand 105">
                  <a:extLst>
                    <a:ext uri="{FF2B5EF4-FFF2-40B4-BE49-F238E27FC236}">
                      <a16:creationId xmlns:a16="http://schemas.microsoft.com/office/drawing/2014/main" id="{6D552418-B870-41E9-AC6C-C27A3D371551}"/>
                    </a:ext>
                  </a:extLst>
                </p:cNvPr>
                <p:cNvPicPr/>
                <p:nvPr/>
              </p:nvPicPr>
              <p:blipFill>
                <a:blip r:embed="rId169"/>
                <a:stretch>
                  <a:fillRect/>
                </a:stretch>
              </p:blipFill>
              <p:spPr>
                <a:xfrm>
                  <a:off x="10798493" y="2527267"/>
                  <a:ext cx="145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41E606F9-B58D-406D-9286-E0B126B2737F}"/>
                    </a:ext>
                  </a:extLst>
                </p14:cNvPr>
                <p14:cNvContentPartPr/>
                <p14:nvPr/>
              </p14:nvContentPartPr>
              <p14:xfrm>
                <a:off x="10960853" y="2533387"/>
                <a:ext cx="97920" cy="167040"/>
              </p14:xfrm>
            </p:contentPart>
          </mc:Choice>
          <mc:Fallback xmlns="">
            <p:pic>
              <p:nvPicPr>
                <p:cNvPr id="107" name="Freihand 106">
                  <a:extLst>
                    <a:ext uri="{FF2B5EF4-FFF2-40B4-BE49-F238E27FC236}">
                      <a16:creationId xmlns:a16="http://schemas.microsoft.com/office/drawing/2014/main" id="{41E606F9-B58D-406D-9286-E0B126B2737F}"/>
                    </a:ext>
                  </a:extLst>
                </p:cNvPr>
                <p:cNvPicPr/>
                <p:nvPr/>
              </p:nvPicPr>
              <p:blipFill>
                <a:blip r:embed="rId171"/>
                <a:stretch>
                  <a:fillRect/>
                </a:stretch>
              </p:blipFill>
              <p:spPr>
                <a:xfrm>
                  <a:off x="10956533" y="2529067"/>
                  <a:ext cx="10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1FD35BFE-6576-40B1-8B62-6921DE47FDC5}"/>
                    </a:ext>
                  </a:extLst>
                </p14:cNvPr>
                <p14:cNvContentPartPr/>
                <p14:nvPr/>
              </p14:nvContentPartPr>
              <p14:xfrm>
                <a:off x="11183333" y="2561827"/>
                <a:ext cx="106920" cy="116640"/>
              </p14:xfrm>
            </p:contentPart>
          </mc:Choice>
          <mc:Fallback xmlns="">
            <p:pic>
              <p:nvPicPr>
                <p:cNvPr id="108" name="Freihand 107">
                  <a:extLst>
                    <a:ext uri="{FF2B5EF4-FFF2-40B4-BE49-F238E27FC236}">
                      <a16:creationId xmlns:a16="http://schemas.microsoft.com/office/drawing/2014/main" id="{1FD35BFE-6576-40B1-8B62-6921DE47FDC5}"/>
                    </a:ext>
                  </a:extLst>
                </p:cNvPr>
                <p:cNvPicPr/>
                <p:nvPr/>
              </p:nvPicPr>
              <p:blipFill>
                <a:blip r:embed="rId173"/>
                <a:stretch>
                  <a:fillRect/>
                </a:stretch>
              </p:blipFill>
              <p:spPr>
                <a:xfrm>
                  <a:off x="11179013" y="2557507"/>
                  <a:ext cx="115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D1E163CE-4A84-4C22-B185-0411FDF0AAB5}"/>
                    </a:ext>
                  </a:extLst>
                </p14:cNvPr>
                <p14:cNvContentPartPr/>
                <p14:nvPr/>
              </p14:nvContentPartPr>
              <p14:xfrm>
                <a:off x="11126093" y="2468947"/>
                <a:ext cx="86400" cy="68040"/>
              </p14:xfrm>
            </p:contentPart>
          </mc:Choice>
          <mc:Fallback xmlns="">
            <p:pic>
              <p:nvPicPr>
                <p:cNvPr id="109" name="Freihand 108">
                  <a:extLst>
                    <a:ext uri="{FF2B5EF4-FFF2-40B4-BE49-F238E27FC236}">
                      <a16:creationId xmlns:a16="http://schemas.microsoft.com/office/drawing/2014/main" id="{D1E163CE-4A84-4C22-B185-0411FDF0AAB5}"/>
                    </a:ext>
                  </a:extLst>
                </p:cNvPr>
                <p:cNvPicPr/>
                <p:nvPr/>
              </p:nvPicPr>
              <p:blipFill>
                <a:blip r:embed="rId175"/>
                <a:stretch>
                  <a:fillRect/>
                </a:stretch>
              </p:blipFill>
              <p:spPr>
                <a:xfrm>
                  <a:off x="11121773" y="2464627"/>
                  <a:ext cx="95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F88383A1-D2A6-4C73-B67D-DD0C02026764}"/>
                    </a:ext>
                  </a:extLst>
                </p14:cNvPr>
                <p14:cNvContentPartPr/>
                <p14:nvPr/>
              </p14:nvContentPartPr>
              <p14:xfrm>
                <a:off x="11245253" y="2622667"/>
                <a:ext cx="104400" cy="73080"/>
              </p14:xfrm>
            </p:contentPart>
          </mc:Choice>
          <mc:Fallback xmlns="">
            <p:pic>
              <p:nvPicPr>
                <p:cNvPr id="110" name="Freihand 109">
                  <a:extLst>
                    <a:ext uri="{FF2B5EF4-FFF2-40B4-BE49-F238E27FC236}">
                      <a16:creationId xmlns:a16="http://schemas.microsoft.com/office/drawing/2014/main" id="{F88383A1-D2A6-4C73-B67D-DD0C02026764}"/>
                    </a:ext>
                  </a:extLst>
                </p:cNvPr>
                <p:cNvPicPr/>
                <p:nvPr/>
              </p:nvPicPr>
              <p:blipFill>
                <a:blip r:embed="rId177"/>
                <a:stretch>
                  <a:fillRect/>
                </a:stretch>
              </p:blipFill>
              <p:spPr>
                <a:xfrm>
                  <a:off x="11240933" y="2618347"/>
                  <a:ext cx="11304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4141FFC6-9536-4E1C-8786-4806BC633AC5}"/>
                  </a:ext>
                </a:extLst>
              </p14:cNvPr>
              <p14:cNvContentPartPr/>
              <p14:nvPr/>
            </p14:nvContentPartPr>
            <p14:xfrm>
              <a:off x="4301573" y="661747"/>
              <a:ext cx="4870800" cy="83880"/>
            </p14:xfrm>
          </p:contentPart>
        </mc:Choice>
        <mc:Fallback xmlns="">
          <p:pic>
            <p:nvPicPr>
              <p:cNvPr id="112" name="Freihand 111">
                <a:extLst>
                  <a:ext uri="{FF2B5EF4-FFF2-40B4-BE49-F238E27FC236}">
                    <a16:creationId xmlns:a16="http://schemas.microsoft.com/office/drawing/2014/main" id="{4141FFC6-9536-4E1C-8786-4806BC633AC5}"/>
                  </a:ext>
                </a:extLst>
              </p:cNvPr>
              <p:cNvPicPr/>
              <p:nvPr/>
            </p:nvPicPr>
            <p:blipFill>
              <a:blip r:embed="rId179"/>
              <a:stretch>
                <a:fillRect/>
              </a:stretch>
            </p:blipFill>
            <p:spPr>
              <a:xfrm>
                <a:off x="4297253" y="657427"/>
                <a:ext cx="4879440" cy="92520"/>
              </a:xfrm>
              <a:prstGeom prst="rect">
                <a:avLst/>
              </a:prstGeom>
            </p:spPr>
          </p:pic>
        </mc:Fallback>
      </mc:AlternateContent>
      <p:grpSp>
        <p:nvGrpSpPr>
          <p:cNvPr id="115" name="Gruppieren 114">
            <a:extLst>
              <a:ext uri="{FF2B5EF4-FFF2-40B4-BE49-F238E27FC236}">
                <a16:creationId xmlns:a16="http://schemas.microsoft.com/office/drawing/2014/main" id="{C5AD3355-EC5B-4AA8-B982-A1A814DB1CE5}"/>
              </a:ext>
            </a:extLst>
          </p:cNvPr>
          <p:cNvGrpSpPr/>
          <p:nvPr/>
        </p:nvGrpSpPr>
        <p:grpSpPr>
          <a:xfrm>
            <a:off x="9399893" y="1790347"/>
            <a:ext cx="83520" cy="378360"/>
            <a:chOff x="9399893" y="1790347"/>
            <a:chExt cx="83520" cy="378360"/>
          </a:xfrm>
        </p:grpSpPr>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A4E1B049-A281-4532-8DAA-9B6F00BED454}"/>
                    </a:ext>
                  </a:extLst>
                </p14:cNvPr>
                <p14:cNvContentPartPr/>
                <p14:nvPr/>
              </p14:nvContentPartPr>
              <p14:xfrm>
                <a:off x="9439133" y="1943707"/>
                <a:ext cx="44280" cy="48960"/>
              </p14:xfrm>
            </p:contentPart>
          </mc:Choice>
          <mc:Fallback xmlns="">
            <p:pic>
              <p:nvPicPr>
                <p:cNvPr id="113" name="Freihand 112">
                  <a:extLst>
                    <a:ext uri="{FF2B5EF4-FFF2-40B4-BE49-F238E27FC236}">
                      <a16:creationId xmlns:a16="http://schemas.microsoft.com/office/drawing/2014/main" id="{A4E1B049-A281-4532-8DAA-9B6F00BED454}"/>
                    </a:ext>
                  </a:extLst>
                </p:cNvPr>
                <p:cNvPicPr/>
                <p:nvPr/>
              </p:nvPicPr>
              <p:blipFill>
                <a:blip r:embed="rId181"/>
                <a:stretch>
                  <a:fillRect/>
                </a:stretch>
              </p:blipFill>
              <p:spPr>
                <a:xfrm>
                  <a:off x="9434813" y="1939387"/>
                  <a:ext cx="52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Freihand 113">
                  <a:extLst>
                    <a:ext uri="{FF2B5EF4-FFF2-40B4-BE49-F238E27FC236}">
                      <a16:creationId xmlns:a16="http://schemas.microsoft.com/office/drawing/2014/main" id="{929FC4F0-3D0A-4725-94AA-4B983BDA6030}"/>
                    </a:ext>
                  </a:extLst>
                </p14:cNvPr>
                <p14:cNvContentPartPr/>
                <p14:nvPr/>
              </p14:nvContentPartPr>
              <p14:xfrm>
                <a:off x="9399893" y="1790347"/>
                <a:ext cx="28440" cy="378360"/>
              </p14:xfrm>
            </p:contentPart>
          </mc:Choice>
          <mc:Fallback xmlns="">
            <p:pic>
              <p:nvPicPr>
                <p:cNvPr id="114" name="Freihand 113">
                  <a:extLst>
                    <a:ext uri="{FF2B5EF4-FFF2-40B4-BE49-F238E27FC236}">
                      <a16:creationId xmlns:a16="http://schemas.microsoft.com/office/drawing/2014/main" id="{929FC4F0-3D0A-4725-94AA-4B983BDA6030}"/>
                    </a:ext>
                  </a:extLst>
                </p:cNvPr>
                <p:cNvPicPr/>
                <p:nvPr/>
              </p:nvPicPr>
              <p:blipFill>
                <a:blip r:embed="rId183"/>
                <a:stretch>
                  <a:fillRect/>
                </a:stretch>
              </p:blipFill>
              <p:spPr>
                <a:xfrm>
                  <a:off x="9395573" y="1786027"/>
                  <a:ext cx="37080" cy="387000"/>
                </a:xfrm>
                <a:prstGeom prst="rect">
                  <a:avLst/>
                </a:prstGeom>
              </p:spPr>
            </p:pic>
          </mc:Fallback>
        </mc:AlternateContent>
      </p:grpSp>
      <p:grpSp>
        <p:nvGrpSpPr>
          <p:cNvPr id="127" name="Gruppieren 126">
            <a:extLst>
              <a:ext uri="{FF2B5EF4-FFF2-40B4-BE49-F238E27FC236}">
                <a16:creationId xmlns:a16="http://schemas.microsoft.com/office/drawing/2014/main" id="{F7F381E0-E185-4E94-A3C8-1B889D188864}"/>
              </a:ext>
            </a:extLst>
          </p:cNvPr>
          <p:cNvGrpSpPr/>
          <p:nvPr/>
        </p:nvGrpSpPr>
        <p:grpSpPr>
          <a:xfrm>
            <a:off x="288653" y="2834347"/>
            <a:ext cx="1448280" cy="252360"/>
            <a:chOff x="288653" y="2834347"/>
            <a:chExt cx="1448280" cy="252360"/>
          </a:xfrm>
        </p:grpSpPr>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06AF6A39-ED0E-45FF-8923-28C47057FDB5}"/>
                    </a:ext>
                  </a:extLst>
                </p14:cNvPr>
                <p14:cNvContentPartPr/>
                <p14:nvPr/>
              </p14:nvContentPartPr>
              <p14:xfrm>
                <a:off x="416813" y="2920747"/>
                <a:ext cx="5040" cy="126000"/>
              </p14:xfrm>
            </p:contentPart>
          </mc:Choice>
          <mc:Fallback xmlns="">
            <p:pic>
              <p:nvPicPr>
                <p:cNvPr id="116" name="Freihand 115">
                  <a:extLst>
                    <a:ext uri="{FF2B5EF4-FFF2-40B4-BE49-F238E27FC236}">
                      <a16:creationId xmlns:a16="http://schemas.microsoft.com/office/drawing/2014/main" id="{06AF6A39-ED0E-45FF-8923-28C47057FDB5}"/>
                    </a:ext>
                  </a:extLst>
                </p:cNvPr>
                <p:cNvPicPr/>
                <p:nvPr/>
              </p:nvPicPr>
              <p:blipFill>
                <a:blip r:embed="rId185"/>
                <a:stretch>
                  <a:fillRect/>
                </a:stretch>
              </p:blipFill>
              <p:spPr>
                <a:xfrm>
                  <a:off x="412493" y="2916427"/>
                  <a:ext cx="13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Freihand 116">
                  <a:extLst>
                    <a:ext uri="{FF2B5EF4-FFF2-40B4-BE49-F238E27FC236}">
                      <a16:creationId xmlns:a16="http://schemas.microsoft.com/office/drawing/2014/main" id="{EFE198D1-666A-4243-B710-899C2AC491C1}"/>
                    </a:ext>
                  </a:extLst>
                </p14:cNvPr>
                <p14:cNvContentPartPr/>
                <p14:nvPr/>
              </p14:nvContentPartPr>
              <p14:xfrm>
                <a:off x="288653" y="2899867"/>
                <a:ext cx="206280" cy="186840"/>
              </p14:xfrm>
            </p:contentPart>
          </mc:Choice>
          <mc:Fallback xmlns="">
            <p:pic>
              <p:nvPicPr>
                <p:cNvPr id="117" name="Freihand 116">
                  <a:extLst>
                    <a:ext uri="{FF2B5EF4-FFF2-40B4-BE49-F238E27FC236}">
                      <a16:creationId xmlns:a16="http://schemas.microsoft.com/office/drawing/2014/main" id="{EFE198D1-666A-4243-B710-899C2AC491C1}"/>
                    </a:ext>
                  </a:extLst>
                </p:cNvPr>
                <p:cNvPicPr/>
                <p:nvPr/>
              </p:nvPicPr>
              <p:blipFill>
                <a:blip r:embed="rId187"/>
                <a:stretch>
                  <a:fillRect/>
                </a:stretch>
              </p:blipFill>
              <p:spPr>
                <a:xfrm>
                  <a:off x="284333" y="2895547"/>
                  <a:ext cx="214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Freihand 117">
                  <a:extLst>
                    <a:ext uri="{FF2B5EF4-FFF2-40B4-BE49-F238E27FC236}">
                      <a16:creationId xmlns:a16="http://schemas.microsoft.com/office/drawing/2014/main" id="{1C2C954A-3783-4FA4-8145-AC1E1C4CDA8E}"/>
                    </a:ext>
                  </a:extLst>
                </p14:cNvPr>
                <p14:cNvContentPartPr/>
                <p14:nvPr/>
              </p14:nvContentPartPr>
              <p14:xfrm>
                <a:off x="534533" y="2972227"/>
                <a:ext cx="132480" cy="78120"/>
              </p14:xfrm>
            </p:contentPart>
          </mc:Choice>
          <mc:Fallback xmlns="">
            <p:pic>
              <p:nvPicPr>
                <p:cNvPr id="118" name="Freihand 117">
                  <a:extLst>
                    <a:ext uri="{FF2B5EF4-FFF2-40B4-BE49-F238E27FC236}">
                      <a16:creationId xmlns:a16="http://schemas.microsoft.com/office/drawing/2014/main" id="{1C2C954A-3783-4FA4-8145-AC1E1C4CDA8E}"/>
                    </a:ext>
                  </a:extLst>
                </p:cNvPr>
                <p:cNvPicPr/>
                <p:nvPr/>
              </p:nvPicPr>
              <p:blipFill>
                <a:blip r:embed="rId189"/>
                <a:stretch>
                  <a:fillRect/>
                </a:stretch>
              </p:blipFill>
              <p:spPr>
                <a:xfrm>
                  <a:off x="530213" y="2967907"/>
                  <a:ext cx="141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Freihand 118">
                  <a:extLst>
                    <a:ext uri="{FF2B5EF4-FFF2-40B4-BE49-F238E27FC236}">
                      <a16:creationId xmlns:a16="http://schemas.microsoft.com/office/drawing/2014/main" id="{8198DD7B-4077-4231-9B68-AE2ED62D532A}"/>
                    </a:ext>
                  </a:extLst>
                </p14:cNvPr>
                <p14:cNvContentPartPr/>
                <p14:nvPr/>
              </p14:nvContentPartPr>
              <p14:xfrm>
                <a:off x="714173" y="2972227"/>
                <a:ext cx="70560" cy="87840"/>
              </p14:xfrm>
            </p:contentPart>
          </mc:Choice>
          <mc:Fallback xmlns="">
            <p:pic>
              <p:nvPicPr>
                <p:cNvPr id="119" name="Freihand 118">
                  <a:extLst>
                    <a:ext uri="{FF2B5EF4-FFF2-40B4-BE49-F238E27FC236}">
                      <a16:creationId xmlns:a16="http://schemas.microsoft.com/office/drawing/2014/main" id="{8198DD7B-4077-4231-9B68-AE2ED62D532A}"/>
                    </a:ext>
                  </a:extLst>
                </p:cNvPr>
                <p:cNvPicPr/>
                <p:nvPr/>
              </p:nvPicPr>
              <p:blipFill>
                <a:blip r:embed="rId191"/>
                <a:stretch>
                  <a:fillRect/>
                </a:stretch>
              </p:blipFill>
              <p:spPr>
                <a:xfrm>
                  <a:off x="709853" y="2967907"/>
                  <a:ext cx="79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Freihand 119">
                  <a:extLst>
                    <a:ext uri="{FF2B5EF4-FFF2-40B4-BE49-F238E27FC236}">
                      <a16:creationId xmlns:a16="http://schemas.microsoft.com/office/drawing/2014/main" id="{8DD76B72-AF68-471D-8452-0ABD013D31C3}"/>
                    </a:ext>
                  </a:extLst>
                </p14:cNvPr>
                <p14:cNvContentPartPr/>
                <p14:nvPr/>
              </p14:nvContentPartPr>
              <p14:xfrm>
                <a:off x="839453" y="2855227"/>
                <a:ext cx="143280" cy="177840"/>
              </p14:xfrm>
            </p:contentPart>
          </mc:Choice>
          <mc:Fallback xmlns="">
            <p:pic>
              <p:nvPicPr>
                <p:cNvPr id="120" name="Freihand 119">
                  <a:extLst>
                    <a:ext uri="{FF2B5EF4-FFF2-40B4-BE49-F238E27FC236}">
                      <a16:creationId xmlns:a16="http://schemas.microsoft.com/office/drawing/2014/main" id="{8DD76B72-AF68-471D-8452-0ABD013D31C3}"/>
                    </a:ext>
                  </a:extLst>
                </p:cNvPr>
                <p:cNvPicPr/>
                <p:nvPr/>
              </p:nvPicPr>
              <p:blipFill>
                <a:blip r:embed="rId193"/>
                <a:stretch>
                  <a:fillRect/>
                </a:stretch>
              </p:blipFill>
              <p:spPr>
                <a:xfrm>
                  <a:off x="835133" y="2850907"/>
                  <a:ext cx="151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Freihand 120">
                  <a:extLst>
                    <a:ext uri="{FF2B5EF4-FFF2-40B4-BE49-F238E27FC236}">
                      <a16:creationId xmlns:a16="http://schemas.microsoft.com/office/drawing/2014/main" id="{BFC74AA5-91F0-4B0E-B07D-DE71DCFA21E7}"/>
                    </a:ext>
                  </a:extLst>
                </p14:cNvPr>
                <p14:cNvContentPartPr/>
                <p14:nvPr/>
              </p14:nvContentPartPr>
              <p14:xfrm>
                <a:off x="1025213" y="2941627"/>
                <a:ext cx="108000" cy="83880"/>
              </p14:xfrm>
            </p:contentPart>
          </mc:Choice>
          <mc:Fallback xmlns="">
            <p:pic>
              <p:nvPicPr>
                <p:cNvPr id="121" name="Freihand 120">
                  <a:extLst>
                    <a:ext uri="{FF2B5EF4-FFF2-40B4-BE49-F238E27FC236}">
                      <a16:creationId xmlns:a16="http://schemas.microsoft.com/office/drawing/2014/main" id="{BFC74AA5-91F0-4B0E-B07D-DE71DCFA21E7}"/>
                    </a:ext>
                  </a:extLst>
                </p:cNvPr>
                <p:cNvPicPr/>
                <p:nvPr/>
              </p:nvPicPr>
              <p:blipFill>
                <a:blip r:embed="rId195"/>
                <a:stretch>
                  <a:fillRect/>
                </a:stretch>
              </p:blipFill>
              <p:spPr>
                <a:xfrm>
                  <a:off x="1020893" y="2937307"/>
                  <a:ext cx="11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Freihand 121">
                  <a:extLst>
                    <a:ext uri="{FF2B5EF4-FFF2-40B4-BE49-F238E27FC236}">
                      <a16:creationId xmlns:a16="http://schemas.microsoft.com/office/drawing/2014/main" id="{FC41ED5E-C6F6-4366-ACD7-521C396C1D19}"/>
                    </a:ext>
                  </a:extLst>
                </p14:cNvPr>
                <p14:cNvContentPartPr/>
                <p14:nvPr/>
              </p14:nvContentPartPr>
              <p14:xfrm>
                <a:off x="1152653" y="2949187"/>
                <a:ext cx="18720" cy="61560"/>
              </p14:xfrm>
            </p:contentPart>
          </mc:Choice>
          <mc:Fallback xmlns="">
            <p:pic>
              <p:nvPicPr>
                <p:cNvPr id="122" name="Freihand 121">
                  <a:extLst>
                    <a:ext uri="{FF2B5EF4-FFF2-40B4-BE49-F238E27FC236}">
                      <a16:creationId xmlns:a16="http://schemas.microsoft.com/office/drawing/2014/main" id="{FC41ED5E-C6F6-4366-ACD7-521C396C1D19}"/>
                    </a:ext>
                  </a:extLst>
                </p:cNvPr>
                <p:cNvPicPr/>
                <p:nvPr/>
              </p:nvPicPr>
              <p:blipFill>
                <a:blip r:embed="rId197"/>
                <a:stretch>
                  <a:fillRect/>
                </a:stretch>
              </p:blipFill>
              <p:spPr>
                <a:xfrm>
                  <a:off x="1148333" y="2944867"/>
                  <a:ext cx="27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Freihand 122">
                  <a:extLst>
                    <a:ext uri="{FF2B5EF4-FFF2-40B4-BE49-F238E27FC236}">
                      <a16:creationId xmlns:a16="http://schemas.microsoft.com/office/drawing/2014/main" id="{13365C7C-2FEE-40E1-BEDF-5A022A0C478D}"/>
                    </a:ext>
                  </a:extLst>
                </p14:cNvPr>
                <p14:cNvContentPartPr/>
                <p14:nvPr/>
              </p14:nvContentPartPr>
              <p14:xfrm>
                <a:off x="1230053" y="2851267"/>
                <a:ext cx="241200" cy="163080"/>
              </p14:xfrm>
            </p:contentPart>
          </mc:Choice>
          <mc:Fallback xmlns="">
            <p:pic>
              <p:nvPicPr>
                <p:cNvPr id="123" name="Freihand 122">
                  <a:extLst>
                    <a:ext uri="{FF2B5EF4-FFF2-40B4-BE49-F238E27FC236}">
                      <a16:creationId xmlns:a16="http://schemas.microsoft.com/office/drawing/2014/main" id="{13365C7C-2FEE-40E1-BEDF-5A022A0C478D}"/>
                    </a:ext>
                  </a:extLst>
                </p:cNvPr>
                <p:cNvPicPr/>
                <p:nvPr/>
              </p:nvPicPr>
              <p:blipFill>
                <a:blip r:embed="rId199"/>
                <a:stretch>
                  <a:fillRect/>
                </a:stretch>
              </p:blipFill>
              <p:spPr>
                <a:xfrm>
                  <a:off x="1225733" y="2846947"/>
                  <a:ext cx="249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4" name="Freihand 123">
                  <a:extLst>
                    <a:ext uri="{FF2B5EF4-FFF2-40B4-BE49-F238E27FC236}">
                      <a16:creationId xmlns:a16="http://schemas.microsoft.com/office/drawing/2014/main" id="{E0C2BBF1-9A58-45F5-9A9B-F6AA91EA4252}"/>
                    </a:ext>
                  </a:extLst>
                </p14:cNvPr>
                <p14:cNvContentPartPr/>
                <p14:nvPr/>
              </p14:nvContentPartPr>
              <p14:xfrm>
                <a:off x="1453613" y="2866387"/>
                <a:ext cx="30600" cy="17280"/>
              </p14:xfrm>
            </p:contentPart>
          </mc:Choice>
          <mc:Fallback xmlns="">
            <p:pic>
              <p:nvPicPr>
                <p:cNvPr id="124" name="Freihand 123">
                  <a:extLst>
                    <a:ext uri="{FF2B5EF4-FFF2-40B4-BE49-F238E27FC236}">
                      <a16:creationId xmlns:a16="http://schemas.microsoft.com/office/drawing/2014/main" id="{E0C2BBF1-9A58-45F5-9A9B-F6AA91EA4252}"/>
                    </a:ext>
                  </a:extLst>
                </p:cNvPr>
                <p:cNvPicPr/>
                <p:nvPr/>
              </p:nvPicPr>
              <p:blipFill>
                <a:blip r:embed="rId201"/>
                <a:stretch>
                  <a:fillRect/>
                </a:stretch>
              </p:blipFill>
              <p:spPr>
                <a:xfrm>
                  <a:off x="1449293" y="2862067"/>
                  <a:ext cx="39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Freihand 124">
                  <a:extLst>
                    <a:ext uri="{FF2B5EF4-FFF2-40B4-BE49-F238E27FC236}">
                      <a16:creationId xmlns:a16="http://schemas.microsoft.com/office/drawing/2014/main" id="{53E14F07-3CCC-4B01-8236-96164BA5F072}"/>
                    </a:ext>
                  </a:extLst>
                </p14:cNvPr>
                <p14:cNvContentPartPr/>
                <p14:nvPr/>
              </p14:nvContentPartPr>
              <p14:xfrm>
                <a:off x="1515893" y="2851987"/>
                <a:ext cx="221040" cy="129600"/>
              </p14:xfrm>
            </p:contentPart>
          </mc:Choice>
          <mc:Fallback xmlns="">
            <p:pic>
              <p:nvPicPr>
                <p:cNvPr id="125" name="Freihand 124">
                  <a:extLst>
                    <a:ext uri="{FF2B5EF4-FFF2-40B4-BE49-F238E27FC236}">
                      <a16:creationId xmlns:a16="http://schemas.microsoft.com/office/drawing/2014/main" id="{53E14F07-3CCC-4B01-8236-96164BA5F072}"/>
                    </a:ext>
                  </a:extLst>
                </p:cNvPr>
                <p:cNvPicPr/>
                <p:nvPr/>
              </p:nvPicPr>
              <p:blipFill>
                <a:blip r:embed="rId203"/>
                <a:stretch>
                  <a:fillRect/>
                </a:stretch>
              </p:blipFill>
              <p:spPr>
                <a:xfrm>
                  <a:off x="1511573" y="2847667"/>
                  <a:ext cx="229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Freihand 125">
                  <a:extLst>
                    <a:ext uri="{FF2B5EF4-FFF2-40B4-BE49-F238E27FC236}">
                      <a16:creationId xmlns:a16="http://schemas.microsoft.com/office/drawing/2014/main" id="{8A7E7043-EB6A-4776-B633-8DEC7A31F5BD}"/>
                    </a:ext>
                  </a:extLst>
                </p14:cNvPr>
                <p14:cNvContentPartPr/>
                <p14:nvPr/>
              </p14:nvContentPartPr>
              <p14:xfrm>
                <a:off x="1118453" y="2834347"/>
                <a:ext cx="360" cy="360"/>
              </p14:xfrm>
            </p:contentPart>
          </mc:Choice>
          <mc:Fallback xmlns="">
            <p:pic>
              <p:nvPicPr>
                <p:cNvPr id="126" name="Freihand 125">
                  <a:extLst>
                    <a:ext uri="{FF2B5EF4-FFF2-40B4-BE49-F238E27FC236}">
                      <a16:creationId xmlns:a16="http://schemas.microsoft.com/office/drawing/2014/main" id="{8A7E7043-EB6A-4776-B633-8DEC7A31F5BD}"/>
                    </a:ext>
                  </a:extLst>
                </p:cNvPr>
                <p:cNvPicPr/>
                <p:nvPr/>
              </p:nvPicPr>
              <p:blipFill>
                <a:blip r:embed="rId15"/>
                <a:stretch>
                  <a:fillRect/>
                </a:stretch>
              </p:blipFill>
              <p:spPr>
                <a:xfrm>
                  <a:off x="1114133" y="2830027"/>
                  <a:ext cx="9000" cy="9000"/>
                </a:xfrm>
                <a:prstGeom prst="rect">
                  <a:avLst/>
                </a:prstGeom>
              </p:spPr>
            </p:pic>
          </mc:Fallback>
        </mc:AlternateContent>
      </p:grpSp>
      <p:grpSp>
        <p:nvGrpSpPr>
          <p:cNvPr id="137" name="Gruppieren 136">
            <a:extLst>
              <a:ext uri="{FF2B5EF4-FFF2-40B4-BE49-F238E27FC236}">
                <a16:creationId xmlns:a16="http://schemas.microsoft.com/office/drawing/2014/main" id="{F0EBA578-0AEB-485D-A816-39C04EF38A05}"/>
              </a:ext>
            </a:extLst>
          </p:cNvPr>
          <p:cNvGrpSpPr/>
          <p:nvPr/>
        </p:nvGrpSpPr>
        <p:grpSpPr>
          <a:xfrm>
            <a:off x="1958333" y="2748667"/>
            <a:ext cx="1461600" cy="275400"/>
            <a:chOff x="1958333" y="2748667"/>
            <a:chExt cx="1461600" cy="275400"/>
          </a:xfrm>
        </p:grpSpPr>
        <mc:AlternateContent xmlns:mc="http://schemas.openxmlformats.org/markup-compatibility/2006" xmlns:p14="http://schemas.microsoft.com/office/powerpoint/2010/main">
          <mc:Choice Requires="p14">
            <p:contentPart p14:bwMode="auto" r:id="rId205">
              <p14:nvContentPartPr>
                <p14:cNvPr id="128" name="Freihand 127">
                  <a:extLst>
                    <a:ext uri="{FF2B5EF4-FFF2-40B4-BE49-F238E27FC236}">
                      <a16:creationId xmlns:a16="http://schemas.microsoft.com/office/drawing/2014/main" id="{F4CFAE8B-B743-4294-B35A-9654964ACAC7}"/>
                    </a:ext>
                  </a:extLst>
                </p14:cNvPr>
                <p14:cNvContentPartPr/>
                <p14:nvPr/>
              </p14:nvContentPartPr>
              <p14:xfrm>
                <a:off x="2057333" y="2863507"/>
                <a:ext cx="17280" cy="150840"/>
              </p14:xfrm>
            </p:contentPart>
          </mc:Choice>
          <mc:Fallback xmlns="">
            <p:pic>
              <p:nvPicPr>
                <p:cNvPr id="128" name="Freihand 127">
                  <a:extLst>
                    <a:ext uri="{FF2B5EF4-FFF2-40B4-BE49-F238E27FC236}">
                      <a16:creationId xmlns:a16="http://schemas.microsoft.com/office/drawing/2014/main" id="{F4CFAE8B-B743-4294-B35A-9654964ACAC7}"/>
                    </a:ext>
                  </a:extLst>
                </p:cNvPr>
                <p:cNvPicPr/>
                <p:nvPr/>
              </p:nvPicPr>
              <p:blipFill>
                <a:blip r:embed="rId206"/>
                <a:stretch>
                  <a:fillRect/>
                </a:stretch>
              </p:blipFill>
              <p:spPr>
                <a:xfrm>
                  <a:off x="2053013" y="2859187"/>
                  <a:ext cx="25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Freihand 128">
                  <a:extLst>
                    <a:ext uri="{FF2B5EF4-FFF2-40B4-BE49-F238E27FC236}">
                      <a16:creationId xmlns:a16="http://schemas.microsoft.com/office/drawing/2014/main" id="{FCBB88A8-469C-4DA1-9C28-A66646110548}"/>
                    </a:ext>
                  </a:extLst>
                </p14:cNvPr>
                <p14:cNvContentPartPr/>
                <p14:nvPr/>
              </p14:nvContentPartPr>
              <p14:xfrm>
                <a:off x="1958333" y="2994547"/>
                <a:ext cx="168840" cy="29520"/>
              </p14:xfrm>
            </p:contentPart>
          </mc:Choice>
          <mc:Fallback xmlns="">
            <p:pic>
              <p:nvPicPr>
                <p:cNvPr id="129" name="Freihand 128">
                  <a:extLst>
                    <a:ext uri="{FF2B5EF4-FFF2-40B4-BE49-F238E27FC236}">
                      <a16:creationId xmlns:a16="http://schemas.microsoft.com/office/drawing/2014/main" id="{FCBB88A8-469C-4DA1-9C28-A66646110548}"/>
                    </a:ext>
                  </a:extLst>
                </p:cNvPr>
                <p:cNvPicPr/>
                <p:nvPr/>
              </p:nvPicPr>
              <p:blipFill>
                <a:blip r:embed="rId208"/>
                <a:stretch>
                  <a:fillRect/>
                </a:stretch>
              </p:blipFill>
              <p:spPr>
                <a:xfrm>
                  <a:off x="1954013" y="2990227"/>
                  <a:ext cx="177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4C8871A2-B53F-40B2-95F8-E7B71F8BBB35}"/>
                    </a:ext>
                  </a:extLst>
                </p14:cNvPr>
                <p14:cNvContentPartPr/>
                <p14:nvPr/>
              </p14:nvContentPartPr>
              <p14:xfrm>
                <a:off x="1961573" y="2858827"/>
                <a:ext cx="300600" cy="131040"/>
              </p14:xfrm>
            </p:contentPart>
          </mc:Choice>
          <mc:Fallback xmlns="">
            <p:pic>
              <p:nvPicPr>
                <p:cNvPr id="130" name="Freihand 129">
                  <a:extLst>
                    <a:ext uri="{FF2B5EF4-FFF2-40B4-BE49-F238E27FC236}">
                      <a16:creationId xmlns:a16="http://schemas.microsoft.com/office/drawing/2014/main" id="{4C8871A2-B53F-40B2-95F8-E7B71F8BBB35}"/>
                    </a:ext>
                  </a:extLst>
                </p:cNvPr>
                <p:cNvPicPr/>
                <p:nvPr/>
              </p:nvPicPr>
              <p:blipFill>
                <a:blip r:embed="rId210"/>
                <a:stretch>
                  <a:fillRect/>
                </a:stretch>
              </p:blipFill>
              <p:spPr>
                <a:xfrm>
                  <a:off x="1957253" y="2854507"/>
                  <a:ext cx="309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Freihand 130">
                  <a:extLst>
                    <a:ext uri="{FF2B5EF4-FFF2-40B4-BE49-F238E27FC236}">
                      <a16:creationId xmlns:a16="http://schemas.microsoft.com/office/drawing/2014/main" id="{25167566-0CFA-4D79-AB81-7B1FFC84F4F9}"/>
                    </a:ext>
                  </a:extLst>
                </p14:cNvPr>
                <p14:cNvContentPartPr/>
                <p14:nvPr/>
              </p14:nvContentPartPr>
              <p14:xfrm>
                <a:off x="2334893" y="2824267"/>
                <a:ext cx="132840" cy="188640"/>
              </p14:xfrm>
            </p:contentPart>
          </mc:Choice>
          <mc:Fallback xmlns="">
            <p:pic>
              <p:nvPicPr>
                <p:cNvPr id="131" name="Freihand 130">
                  <a:extLst>
                    <a:ext uri="{FF2B5EF4-FFF2-40B4-BE49-F238E27FC236}">
                      <a16:creationId xmlns:a16="http://schemas.microsoft.com/office/drawing/2014/main" id="{25167566-0CFA-4D79-AB81-7B1FFC84F4F9}"/>
                    </a:ext>
                  </a:extLst>
                </p:cNvPr>
                <p:cNvPicPr/>
                <p:nvPr/>
              </p:nvPicPr>
              <p:blipFill>
                <a:blip r:embed="rId212"/>
                <a:stretch>
                  <a:fillRect/>
                </a:stretch>
              </p:blipFill>
              <p:spPr>
                <a:xfrm>
                  <a:off x="2330573" y="2819947"/>
                  <a:ext cx="141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2" name="Freihand 131">
                  <a:extLst>
                    <a:ext uri="{FF2B5EF4-FFF2-40B4-BE49-F238E27FC236}">
                      <a16:creationId xmlns:a16="http://schemas.microsoft.com/office/drawing/2014/main" id="{6D4A68DB-F2B0-4EE3-829E-1045FB864182}"/>
                    </a:ext>
                  </a:extLst>
                </p14:cNvPr>
                <p14:cNvContentPartPr/>
                <p14:nvPr/>
              </p14:nvContentPartPr>
              <p14:xfrm>
                <a:off x="2451173" y="2806987"/>
                <a:ext cx="279720" cy="133920"/>
              </p14:xfrm>
            </p:contentPart>
          </mc:Choice>
          <mc:Fallback xmlns="">
            <p:pic>
              <p:nvPicPr>
                <p:cNvPr id="132" name="Freihand 131">
                  <a:extLst>
                    <a:ext uri="{FF2B5EF4-FFF2-40B4-BE49-F238E27FC236}">
                      <a16:creationId xmlns:a16="http://schemas.microsoft.com/office/drawing/2014/main" id="{6D4A68DB-F2B0-4EE3-829E-1045FB864182}"/>
                    </a:ext>
                  </a:extLst>
                </p:cNvPr>
                <p:cNvPicPr/>
                <p:nvPr/>
              </p:nvPicPr>
              <p:blipFill>
                <a:blip r:embed="rId214"/>
                <a:stretch>
                  <a:fillRect/>
                </a:stretch>
              </p:blipFill>
              <p:spPr>
                <a:xfrm>
                  <a:off x="2446853" y="2802667"/>
                  <a:ext cx="288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3" name="Freihand 132">
                  <a:extLst>
                    <a:ext uri="{FF2B5EF4-FFF2-40B4-BE49-F238E27FC236}">
                      <a16:creationId xmlns:a16="http://schemas.microsoft.com/office/drawing/2014/main" id="{40455DC7-7F29-45F0-B328-1405E626269F}"/>
                    </a:ext>
                  </a:extLst>
                </p14:cNvPr>
                <p14:cNvContentPartPr/>
                <p14:nvPr/>
              </p14:nvContentPartPr>
              <p14:xfrm>
                <a:off x="2734493" y="2795467"/>
                <a:ext cx="23400" cy="45720"/>
              </p14:xfrm>
            </p:contentPart>
          </mc:Choice>
          <mc:Fallback xmlns="">
            <p:pic>
              <p:nvPicPr>
                <p:cNvPr id="133" name="Freihand 132">
                  <a:extLst>
                    <a:ext uri="{FF2B5EF4-FFF2-40B4-BE49-F238E27FC236}">
                      <a16:creationId xmlns:a16="http://schemas.microsoft.com/office/drawing/2014/main" id="{40455DC7-7F29-45F0-B328-1405E626269F}"/>
                    </a:ext>
                  </a:extLst>
                </p:cNvPr>
                <p:cNvPicPr/>
                <p:nvPr/>
              </p:nvPicPr>
              <p:blipFill>
                <a:blip r:embed="rId216"/>
                <a:stretch>
                  <a:fillRect/>
                </a:stretch>
              </p:blipFill>
              <p:spPr>
                <a:xfrm>
                  <a:off x="2730173" y="2791147"/>
                  <a:ext cx="32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Freihand 133">
                  <a:extLst>
                    <a:ext uri="{FF2B5EF4-FFF2-40B4-BE49-F238E27FC236}">
                      <a16:creationId xmlns:a16="http://schemas.microsoft.com/office/drawing/2014/main" id="{35DE0280-D60F-4F6D-99F6-68865CA72937}"/>
                    </a:ext>
                  </a:extLst>
                </p14:cNvPr>
                <p14:cNvContentPartPr/>
                <p14:nvPr/>
              </p14:nvContentPartPr>
              <p14:xfrm>
                <a:off x="2767253" y="2887267"/>
                <a:ext cx="130680" cy="28440"/>
              </p14:xfrm>
            </p:contentPart>
          </mc:Choice>
          <mc:Fallback xmlns="">
            <p:pic>
              <p:nvPicPr>
                <p:cNvPr id="134" name="Freihand 133">
                  <a:extLst>
                    <a:ext uri="{FF2B5EF4-FFF2-40B4-BE49-F238E27FC236}">
                      <a16:creationId xmlns:a16="http://schemas.microsoft.com/office/drawing/2014/main" id="{35DE0280-D60F-4F6D-99F6-68865CA72937}"/>
                    </a:ext>
                  </a:extLst>
                </p:cNvPr>
                <p:cNvPicPr/>
                <p:nvPr/>
              </p:nvPicPr>
              <p:blipFill>
                <a:blip r:embed="rId218"/>
                <a:stretch>
                  <a:fillRect/>
                </a:stretch>
              </p:blipFill>
              <p:spPr>
                <a:xfrm>
                  <a:off x="2762933" y="2882947"/>
                  <a:ext cx="139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 name="Freihand 134">
                  <a:extLst>
                    <a:ext uri="{FF2B5EF4-FFF2-40B4-BE49-F238E27FC236}">
                      <a16:creationId xmlns:a16="http://schemas.microsoft.com/office/drawing/2014/main" id="{515D415C-449D-4DFF-8700-865AA7AE9352}"/>
                    </a:ext>
                  </a:extLst>
                </p14:cNvPr>
                <p14:cNvContentPartPr/>
                <p14:nvPr/>
              </p14:nvContentPartPr>
              <p14:xfrm>
                <a:off x="2933573" y="2855227"/>
                <a:ext cx="75600" cy="62640"/>
              </p14:xfrm>
            </p:contentPart>
          </mc:Choice>
          <mc:Fallback xmlns="">
            <p:pic>
              <p:nvPicPr>
                <p:cNvPr id="135" name="Freihand 134">
                  <a:extLst>
                    <a:ext uri="{FF2B5EF4-FFF2-40B4-BE49-F238E27FC236}">
                      <a16:creationId xmlns:a16="http://schemas.microsoft.com/office/drawing/2014/main" id="{515D415C-449D-4DFF-8700-865AA7AE9352}"/>
                    </a:ext>
                  </a:extLst>
                </p:cNvPr>
                <p:cNvPicPr/>
                <p:nvPr/>
              </p:nvPicPr>
              <p:blipFill>
                <a:blip r:embed="rId220"/>
                <a:stretch>
                  <a:fillRect/>
                </a:stretch>
              </p:blipFill>
              <p:spPr>
                <a:xfrm>
                  <a:off x="2929253" y="2850907"/>
                  <a:ext cx="84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6" name="Freihand 135">
                  <a:extLst>
                    <a:ext uri="{FF2B5EF4-FFF2-40B4-BE49-F238E27FC236}">
                      <a16:creationId xmlns:a16="http://schemas.microsoft.com/office/drawing/2014/main" id="{F040C0FB-6954-4AAD-83C6-BC0822B0364A}"/>
                    </a:ext>
                  </a:extLst>
                </p14:cNvPr>
                <p14:cNvContentPartPr/>
                <p14:nvPr/>
              </p14:nvContentPartPr>
              <p14:xfrm>
                <a:off x="3061373" y="2748667"/>
                <a:ext cx="358560" cy="192240"/>
              </p14:xfrm>
            </p:contentPart>
          </mc:Choice>
          <mc:Fallback xmlns="">
            <p:pic>
              <p:nvPicPr>
                <p:cNvPr id="136" name="Freihand 135">
                  <a:extLst>
                    <a:ext uri="{FF2B5EF4-FFF2-40B4-BE49-F238E27FC236}">
                      <a16:creationId xmlns:a16="http://schemas.microsoft.com/office/drawing/2014/main" id="{F040C0FB-6954-4AAD-83C6-BC0822B0364A}"/>
                    </a:ext>
                  </a:extLst>
                </p:cNvPr>
                <p:cNvPicPr/>
                <p:nvPr/>
              </p:nvPicPr>
              <p:blipFill>
                <a:blip r:embed="rId222"/>
                <a:stretch>
                  <a:fillRect/>
                </a:stretch>
              </p:blipFill>
              <p:spPr>
                <a:xfrm>
                  <a:off x="3057053" y="2744347"/>
                  <a:ext cx="367200" cy="200880"/>
                </a:xfrm>
                <a:prstGeom prst="rect">
                  <a:avLst/>
                </a:prstGeom>
              </p:spPr>
            </p:pic>
          </mc:Fallback>
        </mc:AlternateContent>
      </p:grpSp>
      <p:grpSp>
        <p:nvGrpSpPr>
          <p:cNvPr id="145" name="Gruppieren 144">
            <a:extLst>
              <a:ext uri="{FF2B5EF4-FFF2-40B4-BE49-F238E27FC236}">
                <a16:creationId xmlns:a16="http://schemas.microsoft.com/office/drawing/2014/main" id="{B0FDA548-0791-4BF8-AF73-84620842CC2E}"/>
              </a:ext>
            </a:extLst>
          </p:cNvPr>
          <p:cNvGrpSpPr/>
          <p:nvPr/>
        </p:nvGrpSpPr>
        <p:grpSpPr>
          <a:xfrm>
            <a:off x="3597053" y="2671267"/>
            <a:ext cx="241920" cy="239400"/>
            <a:chOff x="3597053" y="2671267"/>
            <a:chExt cx="241920" cy="239400"/>
          </a:xfrm>
        </p:grpSpPr>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6A48D946-4675-4B74-A6E8-75D26B041007}"/>
                    </a:ext>
                  </a:extLst>
                </p14:cNvPr>
                <p14:cNvContentPartPr/>
                <p14:nvPr/>
              </p14:nvContentPartPr>
              <p14:xfrm>
                <a:off x="3727733" y="2790787"/>
                <a:ext cx="18000" cy="117000"/>
              </p14:xfrm>
            </p:contentPart>
          </mc:Choice>
          <mc:Fallback xmlns="">
            <p:pic>
              <p:nvPicPr>
                <p:cNvPr id="138" name="Freihand 137">
                  <a:extLst>
                    <a:ext uri="{FF2B5EF4-FFF2-40B4-BE49-F238E27FC236}">
                      <a16:creationId xmlns:a16="http://schemas.microsoft.com/office/drawing/2014/main" id="{6A48D946-4675-4B74-A6E8-75D26B041007}"/>
                    </a:ext>
                  </a:extLst>
                </p:cNvPr>
                <p:cNvPicPr/>
                <p:nvPr/>
              </p:nvPicPr>
              <p:blipFill>
                <a:blip r:embed="rId224"/>
                <a:stretch>
                  <a:fillRect/>
                </a:stretch>
              </p:blipFill>
              <p:spPr>
                <a:xfrm>
                  <a:off x="3723413" y="2786467"/>
                  <a:ext cx="26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82816D30-7888-47C5-A0E2-7E8BA7B7407D}"/>
                    </a:ext>
                  </a:extLst>
                </p14:cNvPr>
                <p14:cNvContentPartPr/>
                <p14:nvPr/>
              </p14:nvContentPartPr>
              <p14:xfrm>
                <a:off x="3797573" y="2761627"/>
                <a:ext cx="2520" cy="149040"/>
              </p14:xfrm>
            </p:contentPart>
          </mc:Choice>
          <mc:Fallback xmlns="">
            <p:pic>
              <p:nvPicPr>
                <p:cNvPr id="139" name="Freihand 138">
                  <a:extLst>
                    <a:ext uri="{FF2B5EF4-FFF2-40B4-BE49-F238E27FC236}">
                      <a16:creationId xmlns:a16="http://schemas.microsoft.com/office/drawing/2014/main" id="{82816D30-7888-47C5-A0E2-7E8BA7B7407D}"/>
                    </a:ext>
                  </a:extLst>
                </p:cNvPr>
                <p:cNvPicPr/>
                <p:nvPr/>
              </p:nvPicPr>
              <p:blipFill>
                <a:blip r:embed="rId226"/>
                <a:stretch>
                  <a:fillRect/>
                </a:stretch>
              </p:blipFill>
              <p:spPr>
                <a:xfrm>
                  <a:off x="3793253" y="2757307"/>
                  <a:ext cx="11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0" name="Freihand 139">
                  <a:extLst>
                    <a:ext uri="{FF2B5EF4-FFF2-40B4-BE49-F238E27FC236}">
                      <a16:creationId xmlns:a16="http://schemas.microsoft.com/office/drawing/2014/main" id="{27C1831F-0C3E-49E2-BD60-73C9E90D729F}"/>
                    </a:ext>
                  </a:extLst>
                </p14:cNvPr>
                <p14:cNvContentPartPr/>
                <p14:nvPr/>
              </p14:nvContentPartPr>
              <p14:xfrm>
                <a:off x="3605333" y="2744347"/>
                <a:ext cx="225720" cy="24120"/>
              </p14:xfrm>
            </p:contentPart>
          </mc:Choice>
          <mc:Fallback xmlns="">
            <p:pic>
              <p:nvPicPr>
                <p:cNvPr id="140" name="Freihand 139">
                  <a:extLst>
                    <a:ext uri="{FF2B5EF4-FFF2-40B4-BE49-F238E27FC236}">
                      <a16:creationId xmlns:a16="http://schemas.microsoft.com/office/drawing/2014/main" id="{27C1831F-0C3E-49E2-BD60-73C9E90D729F}"/>
                    </a:ext>
                  </a:extLst>
                </p:cNvPr>
                <p:cNvPicPr/>
                <p:nvPr/>
              </p:nvPicPr>
              <p:blipFill>
                <a:blip r:embed="rId228"/>
                <a:stretch>
                  <a:fillRect/>
                </a:stretch>
              </p:blipFill>
              <p:spPr>
                <a:xfrm>
                  <a:off x="3601013" y="2740027"/>
                  <a:ext cx="234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Freihand 141">
                  <a:extLst>
                    <a:ext uri="{FF2B5EF4-FFF2-40B4-BE49-F238E27FC236}">
                      <a16:creationId xmlns:a16="http://schemas.microsoft.com/office/drawing/2014/main" id="{753D2E49-1AD3-4527-ACB5-FC2C60612287}"/>
                    </a:ext>
                  </a:extLst>
                </p14:cNvPr>
                <p14:cNvContentPartPr/>
                <p14:nvPr/>
              </p14:nvContentPartPr>
              <p14:xfrm>
                <a:off x="3685973" y="2671267"/>
                <a:ext cx="127440" cy="10440"/>
              </p14:xfrm>
            </p:contentPart>
          </mc:Choice>
          <mc:Fallback xmlns="">
            <p:pic>
              <p:nvPicPr>
                <p:cNvPr id="142" name="Freihand 141">
                  <a:extLst>
                    <a:ext uri="{FF2B5EF4-FFF2-40B4-BE49-F238E27FC236}">
                      <a16:creationId xmlns:a16="http://schemas.microsoft.com/office/drawing/2014/main" id="{753D2E49-1AD3-4527-ACB5-FC2C60612287}"/>
                    </a:ext>
                  </a:extLst>
                </p:cNvPr>
                <p:cNvPicPr/>
                <p:nvPr/>
              </p:nvPicPr>
              <p:blipFill>
                <a:blip r:embed="rId230"/>
                <a:stretch>
                  <a:fillRect/>
                </a:stretch>
              </p:blipFill>
              <p:spPr>
                <a:xfrm>
                  <a:off x="3681653" y="2666947"/>
                  <a:ext cx="136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DAD7906D-0E1F-4190-9DD4-B35A6AFDE78E}"/>
                    </a:ext>
                  </a:extLst>
                </p14:cNvPr>
                <p14:cNvContentPartPr/>
                <p14:nvPr/>
              </p14:nvContentPartPr>
              <p14:xfrm>
                <a:off x="3597053" y="2674867"/>
                <a:ext cx="241920" cy="19440"/>
              </p14:xfrm>
            </p:contentPart>
          </mc:Choice>
          <mc:Fallback xmlns="">
            <p:pic>
              <p:nvPicPr>
                <p:cNvPr id="144" name="Freihand 143">
                  <a:extLst>
                    <a:ext uri="{FF2B5EF4-FFF2-40B4-BE49-F238E27FC236}">
                      <a16:creationId xmlns:a16="http://schemas.microsoft.com/office/drawing/2014/main" id="{DAD7906D-0E1F-4190-9DD4-B35A6AFDE78E}"/>
                    </a:ext>
                  </a:extLst>
                </p:cNvPr>
                <p:cNvPicPr/>
                <p:nvPr/>
              </p:nvPicPr>
              <p:blipFill>
                <a:blip r:embed="rId232"/>
                <a:stretch>
                  <a:fillRect/>
                </a:stretch>
              </p:blipFill>
              <p:spPr>
                <a:xfrm>
                  <a:off x="3592733" y="2670547"/>
                  <a:ext cx="250560" cy="28080"/>
                </a:xfrm>
                <a:prstGeom prst="rect">
                  <a:avLst/>
                </a:prstGeom>
              </p:spPr>
            </p:pic>
          </mc:Fallback>
        </mc:AlternateContent>
      </p:grpSp>
      <p:grpSp>
        <p:nvGrpSpPr>
          <p:cNvPr id="148" name="Gruppieren 147">
            <a:extLst>
              <a:ext uri="{FF2B5EF4-FFF2-40B4-BE49-F238E27FC236}">
                <a16:creationId xmlns:a16="http://schemas.microsoft.com/office/drawing/2014/main" id="{304DCAF9-0472-4C41-98CF-40F9C5A2C381}"/>
              </a:ext>
            </a:extLst>
          </p:cNvPr>
          <p:cNvGrpSpPr/>
          <p:nvPr/>
        </p:nvGrpSpPr>
        <p:grpSpPr>
          <a:xfrm>
            <a:off x="3458813" y="2797987"/>
            <a:ext cx="40680" cy="134640"/>
            <a:chOff x="3458813" y="2797987"/>
            <a:chExt cx="40680" cy="134640"/>
          </a:xfrm>
        </p:grpSpPr>
        <mc:AlternateContent xmlns:mc="http://schemas.openxmlformats.org/markup-compatibility/2006" xmlns:p14="http://schemas.microsoft.com/office/powerpoint/2010/main">
          <mc:Choice Requires="p14">
            <p:contentPart p14:bwMode="auto" r:id="rId233">
              <p14:nvContentPartPr>
                <p14:cNvPr id="146" name="Freihand 145">
                  <a:extLst>
                    <a:ext uri="{FF2B5EF4-FFF2-40B4-BE49-F238E27FC236}">
                      <a16:creationId xmlns:a16="http://schemas.microsoft.com/office/drawing/2014/main" id="{348C0CB1-F44E-4EC8-BDAA-6E148FE7C0F3}"/>
                    </a:ext>
                  </a:extLst>
                </p14:cNvPr>
                <p14:cNvContentPartPr/>
                <p14:nvPr/>
              </p14:nvContentPartPr>
              <p14:xfrm>
                <a:off x="3471413" y="2797987"/>
                <a:ext cx="17280" cy="32400"/>
              </p14:xfrm>
            </p:contentPart>
          </mc:Choice>
          <mc:Fallback xmlns="">
            <p:pic>
              <p:nvPicPr>
                <p:cNvPr id="146" name="Freihand 145">
                  <a:extLst>
                    <a:ext uri="{FF2B5EF4-FFF2-40B4-BE49-F238E27FC236}">
                      <a16:creationId xmlns:a16="http://schemas.microsoft.com/office/drawing/2014/main" id="{348C0CB1-F44E-4EC8-BDAA-6E148FE7C0F3}"/>
                    </a:ext>
                  </a:extLst>
                </p:cNvPr>
                <p:cNvPicPr/>
                <p:nvPr/>
              </p:nvPicPr>
              <p:blipFill>
                <a:blip r:embed="rId234"/>
                <a:stretch>
                  <a:fillRect/>
                </a:stretch>
              </p:blipFill>
              <p:spPr>
                <a:xfrm>
                  <a:off x="3467093" y="2793667"/>
                  <a:ext cx="25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7" name="Freihand 146">
                  <a:extLst>
                    <a:ext uri="{FF2B5EF4-FFF2-40B4-BE49-F238E27FC236}">
                      <a16:creationId xmlns:a16="http://schemas.microsoft.com/office/drawing/2014/main" id="{7200EF65-7625-4233-BBB1-2FF1DA699978}"/>
                    </a:ext>
                  </a:extLst>
                </p14:cNvPr>
                <p14:cNvContentPartPr/>
                <p14:nvPr/>
              </p14:nvContentPartPr>
              <p14:xfrm>
                <a:off x="3458813" y="2880787"/>
                <a:ext cx="40680" cy="51840"/>
              </p14:xfrm>
            </p:contentPart>
          </mc:Choice>
          <mc:Fallback xmlns="">
            <p:pic>
              <p:nvPicPr>
                <p:cNvPr id="147" name="Freihand 146">
                  <a:extLst>
                    <a:ext uri="{FF2B5EF4-FFF2-40B4-BE49-F238E27FC236}">
                      <a16:creationId xmlns:a16="http://schemas.microsoft.com/office/drawing/2014/main" id="{7200EF65-7625-4233-BBB1-2FF1DA699978}"/>
                    </a:ext>
                  </a:extLst>
                </p:cNvPr>
                <p:cNvPicPr/>
                <p:nvPr/>
              </p:nvPicPr>
              <p:blipFill>
                <a:blip r:embed="rId236"/>
                <a:stretch>
                  <a:fillRect/>
                </a:stretch>
              </p:blipFill>
              <p:spPr>
                <a:xfrm>
                  <a:off x="3454493" y="2876467"/>
                  <a:ext cx="49320" cy="60480"/>
                </a:xfrm>
                <a:prstGeom prst="rect">
                  <a:avLst/>
                </a:prstGeom>
              </p:spPr>
            </p:pic>
          </mc:Fallback>
        </mc:AlternateContent>
      </p:grpSp>
      <p:grpSp>
        <p:nvGrpSpPr>
          <p:cNvPr id="152" name="Gruppieren 151">
            <a:extLst>
              <a:ext uri="{FF2B5EF4-FFF2-40B4-BE49-F238E27FC236}">
                <a16:creationId xmlns:a16="http://schemas.microsoft.com/office/drawing/2014/main" id="{3CC1C090-0274-4C78-AA33-FD772532DB28}"/>
              </a:ext>
            </a:extLst>
          </p:cNvPr>
          <p:cNvGrpSpPr/>
          <p:nvPr/>
        </p:nvGrpSpPr>
        <p:grpSpPr>
          <a:xfrm>
            <a:off x="691853" y="3303787"/>
            <a:ext cx="452520" cy="136080"/>
            <a:chOff x="691853" y="3303787"/>
            <a:chExt cx="452520" cy="136080"/>
          </a:xfrm>
        </p:grpSpPr>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2C5288FA-3C82-4CA9-A84D-5C0706271485}"/>
                    </a:ext>
                  </a:extLst>
                </p14:cNvPr>
                <p14:cNvContentPartPr/>
                <p14:nvPr/>
              </p14:nvContentPartPr>
              <p14:xfrm>
                <a:off x="691853" y="3323227"/>
                <a:ext cx="162720" cy="116640"/>
              </p14:xfrm>
            </p:contentPart>
          </mc:Choice>
          <mc:Fallback xmlns="">
            <p:pic>
              <p:nvPicPr>
                <p:cNvPr id="149" name="Freihand 148">
                  <a:extLst>
                    <a:ext uri="{FF2B5EF4-FFF2-40B4-BE49-F238E27FC236}">
                      <a16:creationId xmlns:a16="http://schemas.microsoft.com/office/drawing/2014/main" id="{2C5288FA-3C82-4CA9-A84D-5C0706271485}"/>
                    </a:ext>
                  </a:extLst>
                </p:cNvPr>
                <p:cNvPicPr/>
                <p:nvPr/>
              </p:nvPicPr>
              <p:blipFill>
                <a:blip r:embed="rId238"/>
                <a:stretch>
                  <a:fillRect/>
                </a:stretch>
              </p:blipFill>
              <p:spPr>
                <a:xfrm>
                  <a:off x="687533" y="3318907"/>
                  <a:ext cx="171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0" name="Freihand 149">
                  <a:extLst>
                    <a:ext uri="{FF2B5EF4-FFF2-40B4-BE49-F238E27FC236}">
                      <a16:creationId xmlns:a16="http://schemas.microsoft.com/office/drawing/2014/main" id="{D5DD33E7-6017-40F6-94AA-AD21EC3D4577}"/>
                    </a:ext>
                  </a:extLst>
                </p14:cNvPr>
                <p14:cNvContentPartPr/>
                <p14:nvPr/>
              </p14:nvContentPartPr>
              <p14:xfrm>
                <a:off x="888053" y="3305947"/>
                <a:ext cx="97560" cy="91440"/>
              </p14:xfrm>
            </p:contentPart>
          </mc:Choice>
          <mc:Fallback xmlns="">
            <p:pic>
              <p:nvPicPr>
                <p:cNvPr id="150" name="Freihand 149">
                  <a:extLst>
                    <a:ext uri="{FF2B5EF4-FFF2-40B4-BE49-F238E27FC236}">
                      <a16:creationId xmlns:a16="http://schemas.microsoft.com/office/drawing/2014/main" id="{D5DD33E7-6017-40F6-94AA-AD21EC3D4577}"/>
                    </a:ext>
                  </a:extLst>
                </p:cNvPr>
                <p:cNvPicPr/>
                <p:nvPr/>
              </p:nvPicPr>
              <p:blipFill>
                <a:blip r:embed="rId240"/>
                <a:stretch>
                  <a:fillRect/>
                </a:stretch>
              </p:blipFill>
              <p:spPr>
                <a:xfrm>
                  <a:off x="883733" y="3301627"/>
                  <a:ext cx="106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1" name="Freihand 150">
                  <a:extLst>
                    <a:ext uri="{FF2B5EF4-FFF2-40B4-BE49-F238E27FC236}">
                      <a16:creationId xmlns:a16="http://schemas.microsoft.com/office/drawing/2014/main" id="{567FAB6E-E66E-47DA-B600-8C8D81DB9300}"/>
                    </a:ext>
                  </a:extLst>
                </p14:cNvPr>
                <p14:cNvContentPartPr/>
                <p14:nvPr/>
              </p14:nvContentPartPr>
              <p14:xfrm>
                <a:off x="1017293" y="3303787"/>
                <a:ext cx="127080" cy="113040"/>
              </p14:xfrm>
            </p:contentPart>
          </mc:Choice>
          <mc:Fallback xmlns="">
            <p:pic>
              <p:nvPicPr>
                <p:cNvPr id="151" name="Freihand 150">
                  <a:extLst>
                    <a:ext uri="{FF2B5EF4-FFF2-40B4-BE49-F238E27FC236}">
                      <a16:creationId xmlns:a16="http://schemas.microsoft.com/office/drawing/2014/main" id="{567FAB6E-E66E-47DA-B600-8C8D81DB9300}"/>
                    </a:ext>
                  </a:extLst>
                </p:cNvPr>
                <p:cNvPicPr/>
                <p:nvPr/>
              </p:nvPicPr>
              <p:blipFill>
                <a:blip r:embed="rId242"/>
                <a:stretch>
                  <a:fillRect/>
                </a:stretch>
              </p:blipFill>
              <p:spPr>
                <a:xfrm>
                  <a:off x="1012973" y="3299467"/>
                  <a:ext cx="135720" cy="12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153" name="Freihand 152">
                <a:extLst>
                  <a:ext uri="{FF2B5EF4-FFF2-40B4-BE49-F238E27FC236}">
                    <a16:creationId xmlns:a16="http://schemas.microsoft.com/office/drawing/2014/main" id="{6002ADDF-D892-4BA9-B0FE-CC50A6CB3B62}"/>
                  </a:ext>
                </a:extLst>
              </p14:cNvPr>
              <p14:cNvContentPartPr/>
              <p14:nvPr/>
            </p14:nvContentPartPr>
            <p14:xfrm>
              <a:off x="1160573" y="3244747"/>
              <a:ext cx="104040" cy="239760"/>
            </p14:xfrm>
          </p:contentPart>
        </mc:Choice>
        <mc:Fallback xmlns="">
          <p:pic>
            <p:nvPicPr>
              <p:cNvPr id="153" name="Freihand 152">
                <a:extLst>
                  <a:ext uri="{FF2B5EF4-FFF2-40B4-BE49-F238E27FC236}">
                    <a16:creationId xmlns:a16="http://schemas.microsoft.com/office/drawing/2014/main" id="{6002ADDF-D892-4BA9-B0FE-CC50A6CB3B62}"/>
                  </a:ext>
                </a:extLst>
              </p:cNvPr>
              <p:cNvPicPr/>
              <p:nvPr/>
            </p:nvPicPr>
            <p:blipFill>
              <a:blip r:embed="rId244"/>
              <a:stretch>
                <a:fillRect/>
              </a:stretch>
            </p:blipFill>
            <p:spPr>
              <a:xfrm>
                <a:off x="1156253" y="3240427"/>
                <a:ext cx="112680" cy="248400"/>
              </a:xfrm>
              <a:prstGeom prst="rect">
                <a:avLst/>
              </a:prstGeom>
            </p:spPr>
          </p:pic>
        </mc:Fallback>
      </mc:AlternateContent>
      <p:grpSp>
        <p:nvGrpSpPr>
          <p:cNvPr id="162" name="Gruppieren 161">
            <a:extLst>
              <a:ext uri="{FF2B5EF4-FFF2-40B4-BE49-F238E27FC236}">
                <a16:creationId xmlns:a16="http://schemas.microsoft.com/office/drawing/2014/main" id="{52FA1E1E-7A2E-47F9-BF0B-46FED76270BF}"/>
              </a:ext>
            </a:extLst>
          </p:cNvPr>
          <p:cNvGrpSpPr/>
          <p:nvPr/>
        </p:nvGrpSpPr>
        <p:grpSpPr>
          <a:xfrm>
            <a:off x="1269653" y="3165187"/>
            <a:ext cx="543600" cy="330120"/>
            <a:chOff x="1269653" y="3165187"/>
            <a:chExt cx="543600" cy="330120"/>
          </a:xfrm>
        </p:grpSpPr>
        <mc:AlternateContent xmlns:mc="http://schemas.openxmlformats.org/markup-compatibility/2006" xmlns:p14="http://schemas.microsoft.com/office/powerpoint/2010/main">
          <mc:Choice Requires="p14">
            <p:contentPart p14:bwMode="auto" r:id="rId245">
              <p14:nvContentPartPr>
                <p14:cNvPr id="154" name="Freihand 153">
                  <a:extLst>
                    <a:ext uri="{FF2B5EF4-FFF2-40B4-BE49-F238E27FC236}">
                      <a16:creationId xmlns:a16="http://schemas.microsoft.com/office/drawing/2014/main" id="{DC1F485D-4C2A-45B0-888E-7B74EFC1DE86}"/>
                    </a:ext>
                  </a:extLst>
                </p14:cNvPr>
                <p14:cNvContentPartPr/>
                <p14:nvPr/>
              </p14:nvContentPartPr>
              <p14:xfrm>
                <a:off x="1269653" y="3282187"/>
                <a:ext cx="119520" cy="114120"/>
              </p14:xfrm>
            </p:contentPart>
          </mc:Choice>
          <mc:Fallback xmlns="">
            <p:pic>
              <p:nvPicPr>
                <p:cNvPr id="154" name="Freihand 153">
                  <a:extLst>
                    <a:ext uri="{FF2B5EF4-FFF2-40B4-BE49-F238E27FC236}">
                      <a16:creationId xmlns:a16="http://schemas.microsoft.com/office/drawing/2014/main" id="{DC1F485D-4C2A-45B0-888E-7B74EFC1DE86}"/>
                    </a:ext>
                  </a:extLst>
                </p:cNvPr>
                <p:cNvPicPr/>
                <p:nvPr/>
              </p:nvPicPr>
              <p:blipFill>
                <a:blip r:embed="rId246"/>
                <a:stretch>
                  <a:fillRect/>
                </a:stretch>
              </p:blipFill>
              <p:spPr>
                <a:xfrm>
                  <a:off x="1265333" y="3277867"/>
                  <a:ext cx="128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5" name="Freihand 154">
                  <a:extLst>
                    <a:ext uri="{FF2B5EF4-FFF2-40B4-BE49-F238E27FC236}">
                      <a16:creationId xmlns:a16="http://schemas.microsoft.com/office/drawing/2014/main" id="{55FA13B8-84BC-451D-AA0F-C0A2210D8A6B}"/>
                    </a:ext>
                  </a:extLst>
                </p14:cNvPr>
                <p14:cNvContentPartPr/>
                <p14:nvPr/>
              </p14:nvContentPartPr>
              <p14:xfrm>
                <a:off x="1486373" y="3275347"/>
                <a:ext cx="34560" cy="134280"/>
              </p14:xfrm>
            </p:contentPart>
          </mc:Choice>
          <mc:Fallback xmlns="">
            <p:pic>
              <p:nvPicPr>
                <p:cNvPr id="155" name="Freihand 154">
                  <a:extLst>
                    <a:ext uri="{FF2B5EF4-FFF2-40B4-BE49-F238E27FC236}">
                      <a16:creationId xmlns:a16="http://schemas.microsoft.com/office/drawing/2014/main" id="{55FA13B8-84BC-451D-AA0F-C0A2210D8A6B}"/>
                    </a:ext>
                  </a:extLst>
                </p:cNvPr>
                <p:cNvPicPr/>
                <p:nvPr/>
              </p:nvPicPr>
              <p:blipFill>
                <a:blip r:embed="rId248"/>
                <a:stretch>
                  <a:fillRect/>
                </a:stretch>
              </p:blipFill>
              <p:spPr>
                <a:xfrm>
                  <a:off x="1482053" y="3271027"/>
                  <a:ext cx="43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6" name="Freihand 155">
                  <a:extLst>
                    <a:ext uri="{FF2B5EF4-FFF2-40B4-BE49-F238E27FC236}">
                      <a16:creationId xmlns:a16="http://schemas.microsoft.com/office/drawing/2014/main" id="{41295CA9-7938-4538-A2FE-F4DED78DA14A}"/>
                    </a:ext>
                  </a:extLst>
                </p14:cNvPr>
                <p14:cNvContentPartPr/>
                <p14:nvPr/>
              </p14:nvContentPartPr>
              <p14:xfrm>
                <a:off x="1428773" y="3333307"/>
                <a:ext cx="119520" cy="12960"/>
              </p14:xfrm>
            </p:contentPart>
          </mc:Choice>
          <mc:Fallback xmlns="">
            <p:pic>
              <p:nvPicPr>
                <p:cNvPr id="156" name="Freihand 155">
                  <a:extLst>
                    <a:ext uri="{FF2B5EF4-FFF2-40B4-BE49-F238E27FC236}">
                      <a16:creationId xmlns:a16="http://schemas.microsoft.com/office/drawing/2014/main" id="{41295CA9-7938-4538-A2FE-F4DED78DA14A}"/>
                    </a:ext>
                  </a:extLst>
                </p:cNvPr>
                <p:cNvPicPr/>
                <p:nvPr/>
              </p:nvPicPr>
              <p:blipFill>
                <a:blip r:embed="rId250"/>
                <a:stretch>
                  <a:fillRect/>
                </a:stretch>
              </p:blipFill>
              <p:spPr>
                <a:xfrm>
                  <a:off x="1424453" y="3328987"/>
                  <a:ext cx="128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7" name="Freihand 156">
                  <a:extLst>
                    <a:ext uri="{FF2B5EF4-FFF2-40B4-BE49-F238E27FC236}">
                      <a16:creationId xmlns:a16="http://schemas.microsoft.com/office/drawing/2014/main" id="{84766B73-758C-40EE-B28F-35E01BD2558D}"/>
                    </a:ext>
                  </a:extLst>
                </p14:cNvPr>
                <p14:cNvContentPartPr/>
                <p14:nvPr/>
              </p14:nvContentPartPr>
              <p14:xfrm>
                <a:off x="1649093" y="3277147"/>
                <a:ext cx="22320" cy="87840"/>
              </p14:xfrm>
            </p:contentPart>
          </mc:Choice>
          <mc:Fallback xmlns="">
            <p:pic>
              <p:nvPicPr>
                <p:cNvPr id="157" name="Freihand 156">
                  <a:extLst>
                    <a:ext uri="{FF2B5EF4-FFF2-40B4-BE49-F238E27FC236}">
                      <a16:creationId xmlns:a16="http://schemas.microsoft.com/office/drawing/2014/main" id="{84766B73-758C-40EE-B28F-35E01BD2558D}"/>
                    </a:ext>
                  </a:extLst>
                </p:cNvPr>
                <p:cNvPicPr/>
                <p:nvPr/>
              </p:nvPicPr>
              <p:blipFill>
                <a:blip r:embed="rId252"/>
                <a:stretch>
                  <a:fillRect/>
                </a:stretch>
              </p:blipFill>
              <p:spPr>
                <a:xfrm>
                  <a:off x="1644773" y="3272827"/>
                  <a:ext cx="30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8" name="Freihand 157">
                  <a:extLst>
                    <a:ext uri="{FF2B5EF4-FFF2-40B4-BE49-F238E27FC236}">
                      <a16:creationId xmlns:a16="http://schemas.microsoft.com/office/drawing/2014/main" id="{54E5C4B8-A7BF-4319-803A-8D26C4777498}"/>
                    </a:ext>
                  </a:extLst>
                </p14:cNvPr>
                <p14:cNvContentPartPr/>
                <p14:nvPr/>
              </p14:nvContentPartPr>
              <p14:xfrm>
                <a:off x="1584653" y="3233227"/>
                <a:ext cx="131760" cy="128520"/>
              </p14:xfrm>
            </p:contentPart>
          </mc:Choice>
          <mc:Fallback xmlns="">
            <p:pic>
              <p:nvPicPr>
                <p:cNvPr id="158" name="Freihand 157">
                  <a:extLst>
                    <a:ext uri="{FF2B5EF4-FFF2-40B4-BE49-F238E27FC236}">
                      <a16:creationId xmlns:a16="http://schemas.microsoft.com/office/drawing/2014/main" id="{54E5C4B8-A7BF-4319-803A-8D26C4777498}"/>
                    </a:ext>
                  </a:extLst>
                </p:cNvPr>
                <p:cNvPicPr/>
                <p:nvPr/>
              </p:nvPicPr>
              <p:blipFill>
                <a:blip r:embed="rId254"/>
                <a:stretch>
                  <a:fillRect/>
                </a:stretch>
              </p:blipFill>
              <p:spPr>
                <a:xfrm>
                  <a:off x="1580333" y="3228907"/>
                  <a:ext cx="140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Freihand 158">
                  <a:extLst>
                    <a:ext uri="{FF2B5EF4-FFF2-40B4-BE49-F238E27FC236}">
                      <a16:creationId xmlns:a16="http://schemas.microsoft.com/office/drawing/2014/main" id="{C904EEEB-16BC-4787-92A4-7455F79A6253}"/>
                    </a:ext>
                  </a:extLst>
                </p14:cNvPr>
                <p14:cNvContentPartPr/>
                <p14:nvPr/>
              </p14:nvContentPartPr>
              <p14:xfrm>
                <a:off x="1581413" y="3165187"/>
                <a:ext cx="130680" cy="11880"/>
              </p14:xfrm>
            </p:contentPart>
          </mc:Choice>
          <mc:Fallback xmlns="">
            <p:pic>
              <p:nvPicPr>
                <p:cNvPr id="159" name="Freihand 158">
                  <a:extLst>
                    <a:ext uri="{FF2B5EF4-FFF2-40B4-BE49-F238E27FC236}">
                      <a16:creationId xmlns:a16="http://schemas.microsoft.com/office/drawing/2014/main" id="{C904EEEB-16BC-4787-92A4-7455F79A6253}"/>
                    </a:ext>
                  </a:extLst>
                </p:cNvPr>
                <p:cNvPicPr/>
                <p:nvPr/>
              </p:nvPicPr>
              <p:blipFill>
                <a:blip r:embed="rId256"/>
                <a:stretch>
                  <a:fillRect/>
                </a:stretch>
              </p:blipFill>
              <p:spPr>
                <a:xfrm>
                  <a:off x="1577093" y="3160867"/>
                  <a:ext cx="139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1" name="Freihand 160">
                  <a:extLst>
                    <a:ext uri="{FF2B5EF4-FFF2-40B4-BE49-F238E27FC236}">
                      <a16:creationId xmlns:a16="http://schemas.microsoft.com/office/drawing/2014/main" id="{FC1ADBF5-46CA-4A1C-815F-272D10359C57}"/>
                    </a:ext>
                  </a:extLst>
                </p14:cNvPr>
                <p14:cNvContentPartPr/>
                <p14:nvPr/>
              </p14:nvContentPartPr>
              <p14:xfrm>
                <a:off x="1701653" y="3181027"/>
                <a:ext cx="111600" cy="314280"/>
              </p14:xfrm>
            </p:contentPart>
          </mc:Choice>
          <mc:Fallback xmlns="">
            <p:pic>
              <p:nvPicPr>
                <p:cNvPr id="161" name="Freihand 160">
                  <a:extLst>
                    <a:ext uri="{FF2B5EF4-FFF2-40B4-BE49-F238E27FC236}">
                      <a16:creationId xmlns:a16="http://schemas.microsoft.com/office/drawing/2014/main" id="{FC1ADBF5-46CA-4A1C-815F-272D10359C57}"/>
                    </a:ext>
                  </a:extLst>
                </p:cNvPr>
                <p:cNvPicPr/>
                <p:nvPr/>
              </p:nvPicPr>
              <p:blipFill>
                <a:blip r:embed="rId258"/>
                <a:stretch>
                  <a:fillRect/>
                </a:stretch>
              </p:blipFill>
              <p:spPr>
                <a:xfrm>
                  <a:off x="1697333" y="3176707"/>
                  <a:ext cx="120240" cy="322920"/>
                </a:xfrm>
                <a:prstGeom prst="rect">
                  <a:avLst/>
                </a:prstGeom>
              </p:spPr>
            </p:pic>
          </mc:Fallback>
        </mc:AlternateContent>
      </p:grpSp>
      <p:grpSp>
        <p:nvGrpSpPr>
          <p:cNvPr id="174" name="Gruppieren 173">
            <a:extLst>
              <a:ext uri="{FF2B5EF4-FFF2-40B4-BE49-F238E27FC236}">
                <a16:creationId xmlns:a16="http://schemas.microsoft.com/office/drawing/2014/main" id="{E4F65BE6-E1AA-4B82-B7F3-EE042F4B99F3}"/>
              </a:ext>
            </a:extLst>
          </p:cNvPr>
          <p:cNvGrpSpPr/>
          <p:nvPr/>
        </p:nvGrpSpPr>
        <p:grpSpPr>
          <a:xfrm>
            <a:off x="1866893" y="3148987"/>
            <a:ext cx="865440" cy="279360"/>
            <a:chOff x="1866893" y="3148987"/>
            <a:chExt cx="865440" cy="279360"/>
          </a:xfrm>
        </p:grpSpPr>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BC2FC160-7E51-4824-A247-1D3A6D36B9A3}"/>
                    </a:ext>
                  </a:extLst>
                </p14:cNvPr>
                <p14:cNvContentPartPr/>
                <p14:nvPr/>
              </p14:nvContentPartPr>
              <p14:xfrm>
                <a:off x="1866893" y="3197587"/>
                <a:ext cx="60480" cy="230760"/>
              </p14:xfrm>
            </p:contentPart>
          </mc:Choice>
          <mc:Fallback xmlns="">
            <p:pic>
              <p:nvPicPr>
                <p:cNvPr id="163" name="Freihand 162">
                  <a:extLst>
                    <a:ext uri="{FF2B5EF4-FFF2-40B4-BE49-F238E27FC236}">
                      <a16:creationId xmlns:a16="http://schemas.microsoft.com/office/drawing/2014/main" id="{BC2FC160-7E51-4824-A247-1D3A6D36B9A3}"/>
                    </a:ext>
                  </a:extLst>
                </p:cNvPr>
                <p:cNvPicPr/>
                <p:nvPr/>
              </p:nvPicPr>
              <p:blipFill>
                <a:blip r:embed="rId260"/>
                <a:stretch>
                  <a:fillRect/>
                </a:stretch>
              </p:blipFill>
              <p:spPr>
                <a:xfrm>
                  <a:off x="1862573" y="3193267"/>
                  <a:ext cx="691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Freihand 163">
                  <a:extLst>
                    <a:ext uri="{FF2B5EF4-FFF2-40B4-BE49-F238E27FC236}">
                      <a16:creationId xmlns:a16="http://schemas.microsoft.com/office/drawing/2014/main" id="{26CCC3C3-3048-41C7-9D65-A4F86EE73FFD}"/>
                    </a:ext>
                  </a:extLst>
                </p14:cNvPr>
                <p14:cNvContentPartPr/>
                <p14:nvPr/>
              </p14:nvContentPartPr>
              <p14:xfrm>
                <a:off x="1947173" y="3253387"/>
                <a:ext cx="114120" cy="105840"/>
              </p14:xfrm>
            </p:contentPart>
          </mc:Choice>
          <mc:Fallback xmlns="">
            <p:pic>
              <p:nvPicPr>
                <p:cNvPr id="164" name="Freihand 163">
                  <a:extLst>
                    <a:ext uri="{FF2B5EF4-FFF2-40B4-BE49-F238E27FC236}">
                      <a16:creationId xmlns:a16="http://schemas.microsoft.com/office/drawing/2014/main" id="{26CCC3C3-3048-41C7-9D65-A4F86EE73FFD}"/>
                    </a:ext>
                  </a:extLst>
                </p:cNvPr>
                <p:cNvPicPr/>
                <p:nvPr/>
              </p:nvPicPr>
              <p:blipFill>
                <a:blip r:embed="rId262"/>
                <a:stretch>
                  <a:fillRect/>
                </a:stretch>
              </p:blipFill>
              <p:spPr>
                <a:xfrm>
                  <a:off x="1942853" y="3249067"/>
                  <a:ext cx="122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18BCB83E-DCC5-442D-B499-86F82FE07F56}"/>
                    </a:ext>
                  </a:extLst>
                </p14:cNvPr>
                <p14:cNvContentPartPr/>
                <p14:nvPr/>
              </p14:nvContentPartPr>
              <p14:xfrm>
                <a:off x="2139773" y="3246547"/>
                <a:ext cx="29160" cy="111960"/>
              </p14:xfrm>
            </p:contentPart>
          </mc:Choice>
          <mc:Fallback xmlns="">
            <p:pic>
              <p:nvPicPr>
                <p:cNvPr id="165" name="Freihand 164">
                  <a:extLst>
                    <a:ext uri="{FF2B5EF4-FFF2-40B4-BE49-F238E27FC236}">
                      <a16:creationId xmlns:a16="http://schemas.microsoft.com/office/drawing/2014/main" id="{18BCB83E-DCC5-442D-B499-86F82FE07F56}"/>
                    </a:ext>
                  </a:extLst>
                </p:cNvPr>
                <p:cNvPicPr/>
                <p:nvPr/>
              </p:nvPicPr>
              <p:blipFill>
                <a:blip r:embed="rId264"/>
                <a:stretch>
                  <a:fillRect/>
                </a:stretch>
              </p:blipFill>
              <p:spPr>
                <a:xfrm>
                  <a:off x="2135453" y="3242227"/>
                  <a:ext cx="3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9F1208FE-107E-4DDC-81C7-B923AECF361E}"/>
                    </a:ext>
                  </a:extLst>
                </p14:cNvPr>
                <p14:cNvContentPartPr/>
                <p14:nvPr/>
              </p14:nvContentPartPr>
              <p14:xfrm>
                <a:off x="2097653" y="3239347"/>
                <a:ext cx="235440" cy="105840"/>
              </p14:xfrm>
            </p:contentPart>
          </mc:Choice>
          <mc:Fallback xmlns="">
            <p:pic>
              <p:nvPicPr>
                <p:cNvPr id="166" name="Freihand 165">
                  <a:extLst>
                    <a:ext uri="{FF2B5EF4-FFF2-40B4-BE49-F238E27FC236}">
                      <a16:creationId xmlns:a16="http://schemas.microsoft.com/office/drawing/2014/main" id="{9F1208FE-107E-4DDC-81C7-B923AECF361E}"/>
                    </a:ext>
                  </a:extLst>
                </p:cNvPr>
                <p:cNvPicPr/>
                <p:nvPr/>
              </p:nvPicPr>
              <p:blipFill>
                <a:blip r:embed="rId266"/>
                <a:stretch>
                  <a:fillRect/>
                </a:stretch>
              </p:blipFill>
              <p:spPr>
                <a:xfrm>
                  <a:off x="2093333" y="3235027"/>
                  <a:ext cx="244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1A898052-0C33-428E-A502-25B91380ACC9}"/>
                    </a:ext>
                  </a:extLst>
                </p14:cNvPr>
                <p14:cNvContentPartPr/>
                <p14:nvPr/>
              </p14:nvContentPartPr>
              <p14:xfrm>
                <a:off x="2353613" y="3236467"/>
                <a:ext cx="16560" cy="92520"/>
              </p14:xfrm>
            </p:contentPart>
          </mc:Choice>
          <mc:Fallback xmlns="">
            <p:pic>
              <p:nvPicPr>
                <p:cNvPr id="167" name="Freihand 166">
                  <a:extLst>
                    <a:ext uri="{FF2B5EF4-FFF2-40B4-BE49-F238E27FC236}">
                      <a16:creationId xmlns:a16="http://schemas.microsoft.com/office/drawing/2014/main" id="{1A898052-0C33-428E-A502-25B91380ACC9}"/>
                    </a:ext>
                  </a:extLst>
                </p:cNvPr>
                <p:cNvPicPr/>
                <p:nvPr/>
              </p:nvPicPr>
              <p:blipFill>
                <a:blip r:embed="rId268"/>
                <a:stretch>
                  <a:fillRect/>
                </a:stretch>
              </p:blipFill>
              <p:spPr>
                <a:xfrm>
                  <a:off x="2349293" y="3232147"/>
                  <a:ext cx="25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1768205A-18CD-42FC-A18E-6B4BEFED3B91}"/>
                    </a:ext>
                  </a:extLst>
                </p14:cNvPr>
                <p14:cNvContentPartPr/>
                <p14:nvPr/>
              </p14:nvContentPartPr>
              <p14:xfrm>
                <a:off x="2249213" y="3220627"/>
                <a:ext cx="148680" cy="2880"/>
              </p14:xfrm>
            </p:contentPart>
          </mc:Choice>
          <mc:Fallback xmlns="">
            <p:pic>
              <p:nvPicPr>
                <p:cNvPr id="168" name="Freihand 167">
                  <a:extLst>
                    <a:ext uri="{FF2B5EF4-FFF2-40B4-BE49-F238E27FC236}">
                      <a16:creationId xmlns:a16="http://schemas.microsoft.com/office/drawing/2014/main" id="{1768205A-18CD-42FC-A18E-6B4BEFED3B91}"/>
                    </a:ext>
                  </a:extLst>
                </p:cNvPr>
                <p:cNvPicPr/>
                <p:nvPr/>
              </p:nvPicPr>
              <p:blipFill>
                <a:blip r:embed="rId270"/>
                <a:stretch>
                  <a:fillRect/>
                </a:stretch>
              </p:blipFill>
              <p:spPr>
                <a:xfrm>
                  <a:off x="2244893" y="3216307"/>
                  <a:ext cx="157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498ED77D-475B-4CDB-8BB3-D73104084D75}"/>
                    </a:ext>
                  </a:extLst>
                </p14:cNvPr>
                <p14:cNvContentPartPr/>
                <p14:nvPr/>
              </p14:nvContentPartPr>
              <p14:xfrm>
                <a:off x="2249573" y="3148987"/>
                <a:ext cx="150120" cy="11880"/>
              </p14:xfrm>
            </p:contentPart>
          </mc:Choice>
          <mc:Fallback xmlns="">
            <p:pic>
              <p:nvPicPr>
                <p:cNvPr id="169" name="Freihand 168">
                  <a:extLst>
                    <a:ext uri="{FF2B5EF4-FFF2-40B4-BE49-F238E27FC236}">
                      <a16:creationId xmlns:a16="http://schemas.microsoft.com/office/drawing/2014/main" id="{498ED77D-475B-4CDB-8BB3-D73104084D75}"/>
                    </a:ext>
                  </a:extLst>
                </p:cNvPr>
                <p:cNvPicPr/>
                <p:nvPr/>
              </p:nvPicPr>
              <p:blipFill>
                <a:blip r:embed="rId272"/>
                <a:stretch>
                  <a:fillRect/>
                </a:stretch>
              </p:blipFill>
              <p:spPr>
                <a:xfrm>
                  <a:off x="2245253" y="3144667"/>
                  <a:ext cx="158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 name="Freihand 170">
                  <a:extLst>
                    <a:ext uri="{FF2B5EF4-FFF2-40B4-BE49-F238E27FC236}">
                      <a16:creationId xmlns:a16="http://schemas.microsoft.com/office/drawing/2014/main" id="{1E15C8CF-1A27-4DED-BC1B-9E43DED8BD6D}"/>
                    </a:ext>
                  </a:extLst>
                </p14:cNvPr>
                <p14:cNvContentPartPr/>
                <p14:nvPr/>
              </p14:nvContentPartPr>
              <p14:xfrm>
                <a:off x="2399693" y="3169507"/>
                <a:ext cx="70560" cy="197280"/>
              </p14:xfrm>
            </p:contentPart>
          </mc:Choice>
          <mc:Fallback xmlns="">
            <p:pic>
              <p:nvPicPr>
                <p:cNvPr id="171" name="Freihand 170">
                  <a:extLst>
                    <a:ext uri="{FF2B5EF4-FFF2-40B4-BE49-F238E27FC236}">
                      <a16:creationId xmlns:a16="http://schemas.microsoft.com/office/drawing/2014/main" id="{1E15C8CF-1A27-4DED-BC1B-9E43DED8BD6D}"/>
                    </a:ext>
                  </a:extLst>
                </p:cNvPr>
                <p:cNvPicPr/>
                <p:nvPr/>
              </p:nvPicPr>
              <p:blipFill>
                <a:blip r:embed="rId274"/>
                <a:stretch>
                  <a:fillRect/>
                </a:stretch>
              </p:blipFill>
              <p:spPr>
                <a:xfrm>
                  <a:off x="2395373" y="3165187"/>
                  <a:ext cx="79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2" name="Freihand 171">
                  <a:extLst>
                    <a:ext uri="{FF2B5EF4-FFF2-40B4-BE49-F238E27FC236}">
                      <a16:creationId xmlns:a16="http://schemas.microsoft.com/office/drawing/2014/main" id="{D5F23693-E6D3-4566-A598-14CCC292B23E}"/>
                    </a:ext>
                  </a:extLst>
                </p14:cNvPr>
                <p14:cNvContentPartPr/>
                <p14:nvPr/>
              </p14:nvContentPartPr>
              <p14:xfrm>
                <a:off x="2589773" y="3262387"/>
                <a:ext cx="142560" cy="4680"/>
              </p14:xfrm>
            </p:contentPart>
          </mc:Choice>
          <mc:Fallback xmlns="">
            <p:pic>
              <p:nvPicPr>
                <p:cNvPr id="172" name="Freihand 171">
                  <a:extLst>
                    <a:ext uri="{FF2B5EF4-FFF2-40B4-BE49-F238E27FC236}">
                      <a16:creationId xmlns:a16="http://schemas.microsoft.com/office/drawing/2014/main" id="{D5F23693-E6D3-4566-A598-14CCC292B23E}"/>
                    </a:ext>
                  </a:extLst>
                </p:cNvPr>
                <p:cNvPicPr/>
                <p:nvPr/>
              </p:nvPicPr>
              <p:blipFill>
                <a:blip r:embed="rId276"/>
                <a:stretch>
                  <a:fillRect/>
                </a:stretch>
              </p:blipFill>
              <p:spPr>
                <a:xfrm>
                  <a:off x="2585453" y="3258067"/>
                  <a:ext cx="151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599BB873-093B-4333-BA28-2E3EF3F0B89E}"/>
                    </a:ext>
                  </a:extLst>
                </p14:cNvPr>
                <p14:cNvContentPartPr/>
                <p14:nvPr/>
              </p14:nvContentPartPr>
              <p14:xfrm>
                <a:off x="2593013" y="3320707"/>
                <a:ext cx="133920" cy="9720"/>
              </p14:xfrm>
            </p:contentPart>
          </mc:Choice>
          <mc:Fallback xmlns="">
            <p:pic>
              <p:nvPicPr>
                <p:cNvPr id="173" name="Freihand 172">
                  <a:extLst>
                    <a:ext uri="{FF2B5EF4-FFF2-40B4-BE49-F238E27FC236}">
                      <a16:creationId xmlns:a16="http://schemas.microsoft.com/office/drawing/2014/main" id="{599BB873-093B-4333-BA28-2E3EF3F0B89E}"/>
                    </a:ext>
                  </a:extLst>
                </p:cNvPr>
                <p:cNvPicPr/>
                <p:nvPr/>
              </p:nvPicPr>
              <p:blipFill>
                <a:blip r:embed="rId278"/>
                <a:stretch>
                  <a:fillRect/>
                </a:stretch>
              </p:blipFill>
              <p:spPr>
                <a:xfrm>
                  <a:off x="2588693" y="3316387"/>
                  <a:ext cx="142560" cy="18360"/>
                </a:xfrm>
                <a:prstGeom prst="rect">
                  <a:avLst/>
                </a:prstGeom>
              </p:spPr>
            </p:pic>
          </mc:Fallback>
        </mc:AlternateContent>
      </p:grpSp>
      <p:grpSp>
        <p:nvGrpSpPr>
          <p:cNvPr id="182" name="Gruppieren 181">
            <a:extLst>
              <a:ext uri="{FF2B5EF4-FFF2-40B4-BE49-F238E27FC236}">
                <a16:creationId xmlns:a16="http://schemas.microsoft.com/office/drawing/2014/main" id="{DC3D8F4C-39FF-44FB-8D2C-A82F9C46636D}"/>
              </a:ext>
            </a:extLst>
          </p:cNvPr>
          <p:cNvGrpSpPr/>
          <p:nvPr/>
        </p:nvGrpSpPr>
        <p:grpSpPr>
          <a:xfrm>
            <a:off x="2897933" y="3157627"/>
            <a:ext cx="844200" cy="209520"/>
            <a:chOff x="2897933" y="3157627"/>
            <a:chExt cx="844200" cy="209520"/>
          </a:xfrm>
        </p:grpSpPr>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0F944F7B-BE7F-4094-B560-189BEBFA2AA1}"/>
                    </a:ext>
                  </a:extLst>
                </p14:cNvPr>
                <p14:cNvContentPartPr/>
                <p14:nvPr/>
              </p14:nvContentPartPr>
              <p14:xfrm>
                <a:off x="2897933" y="3218467"/>
                <a:ext cx="123840" cy="117720"/>
              </p14:xfrm>
            </p:contentPart>
          </mc:Choice>
          <mc:Fallback xmlns="">
            <p:pic>
              <p:nvPicPr>
                <p:cNvPr id="175" name="Freihand 174">
                  <a:extLst>
                    <a:ext uri="{FF2B5EF4-FFF2-40B4-BE49-F238E27FC236}">
                      <a16:creationId xmlns:a16="http://schemas.microsoft.com/office/drawing/2014/main" id="{0F944F7B-BE7F-4094-B560-189BEBFA2AA1}"/>
                    </a:ext>
                  </a:extLst>
                </p:cNvPr>
                <p:cNvPicPr/>
                <p:nvPr/>
              </p:nvPicPr>
              <p:blipFill>
                <a:blip r:embed="rId280"/>
                <a:stretch>
                  <a:fillRect/>
                </a:stretch>
              </p:blipFill>
              <p:spPr>
                <a:xfrm>
                  <a:off x="2893613" y="3214147"/>
                  <a:ext cx="132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15CFA251-D0B6-4ACF-BD61-3B58759F79B7}"/>
                    </a:ext>
                  </a:extLst>
                </p14:cNvPr>
                <p14:cNvContentPartPr/>
                <p14:nvPr/>
              </p14:nvContentPartPr>
              <p14:xfrm>
                <a:off x="3090893" y="3209107"/>
                <a:ext cx="87120" cy="121680"/>
              </p14:xfrm>
            </p:contentPart>
          </mc:Choice>
          <mc:Fallback xmlns="">
            <p:pic>
              <p:nvPicPr>
                <p:cNvPr id="176" name="Freihand 175">
                  <a:extLst>
                    <a:ext uri="{FF2B5EF4-FFF2-40B4-BE49-F238E27FC236}">
                      <a16:creationId xmlns:a16="http://schemas.microsoft.com/office/drawing/2014/main" id="{15CFA251-D0B6-4ACF-BD61-3B58759F79B7}"/>
                    </a:ext>
                  </a:extLst>
                </p:cNvPr>
                <p:cNvPicPr/>
                <p:nvPr/>
              </p:nvPicPr>
              <p:blipFill>
                <a:blip r:embed="rId282"/>
                <a:stretch>
                  <a:fillRect/>
                </a:stretch>
              </p:blipFill>
              <p:spPr>
                <a:xfrm>
                  <a:off x="3086573" y="3204787"/>
                  <a:ext cx="95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07EE380A-FBF2-4AA4-B759-88A11AE933D4}"/>
                    </a:ext>
                  </a:extLst>
                </p14:cNvPr>
                <p14:cNvContentPartPr/>
                <p14:nvPr/>
              </p14:nvContentPartPr>
              <p14:xfrm>
                <a:off x="3252173" y="3202267"/>
                <a:ext cx="106560" cy="114840"/>
              </p14:xfrm>
            </p:contentPart>
          </mc:Choice>
          <mc:Fallback xmlns="">
            <p:pic>
              <p:nvPicPr>
                <p:cNvPr id="177" name="Freihand 176">
                  <a:extLst>
                    <a:ext uri="{FF2B5EF4-FFF2-40B4-BE49-F238E27FC236}">
                      <a16:creationId xmlns:a16="http://schemas.microsoft.com/office/drawing/2014/main" id="{07EE380A-FBF2-4AA4-B759-88A11AE933D4}"/>
                    </a:ext>
                  </a:extLst>
                </p:cNvPr>
                <p:cNvPicPr/>
                <p:nvPr/>
              </p:nvPicPr>
              <p:blipFill>
                <a:blip r:embed="rId284"/>
                <a:stretch>
                  <a:fillRect/>
                </a:stretch>
              </p:blipFill>
              <p:spPr>
                <a:xfrm>
                  <a:off x="3247853" y="3197947"/>
                  <a:ext cx="115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3BB452A0-12A1-4DFB-8FF2-C6F0FA359353}"/>
                    </a:ext>
                  </a:extLst>
                </p14:cNvPr>
                <p14:cNvContentPartPr/>
                <p14:nvPr/>
              </p14:nvContentPartPr>
              <p14:xfrm>
                <a:off x="3366293" y="3285427"/>
                <a:ext cx="30240" cy="81720"/>
              </p14:xfrm>
            </p:contentPart>
          </mc:Choice>
          <mc:Fallback xmlns="">
            <p:pic>
              <p:nvPicPr>
                <p:cNvPr id="178" name="Freihand 177">
                  <a:extLst>
                    <a:ext uri="{FF2B5EF4-FFF2-40B4-BE49-F238E27FC236}">
                      <a16:creationId xmlns:a16="http://schemas.microsoft.com/office/drawing/2014/main" id="{3BB452A0-12A1-4DFB-8FF2-C6F0FA359353}"/>
                    </a:ext>
                  </a:extLst>
                </p:cNvPr>
                <p:cNvPicPr/>
                <p:nvPr/>
              </p:nvPicPr>
              <p:blipFill>
                <a:blip r:embed="rId286"/>
                <a:stretch>
                  <a:fillRect/>
                </a:stretch>
              </p:blipFill>
              <p:spPr>
                <a:xfrm>
                  <a:off x="3361973" y="3281107"/>
                  <a:ext cx="38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C4F6E721-BBBD-4462-B46A-CE140CE63234}"/>
                    </a:ext>
                  </a:extLst>
                </p14:cNvPr>
                <p14:cNvContentPartPr/>
                <p14:nvPr/>
              </p14:nvContentPartPr>
              <p14:xfrm>
                <a:off x="3454493" y="3175267"/>
                <a:ext cx="95400" cy="123120"/>
              </p14:xfrm>
            </p:contentPart>
          </mc:Choice>
          <mc:Fallback xmlns="">
            <p:pic>
              <p:nvPicPr>
                <p:cNvPr id="179" name="Freihand 178">
                  <a:extLst>
                    <a:ext uri="{FF2B5EF4-FFF2-40B4-BE49-F238E27FC236}">
                      <a16:creationId xmlns:a16="http://schemas.microsoft.com/office/drawing/2014/main" id="{C4F6E721-BBBD-4462-B46A-CE140CE63234}"/>
                    </a:ext>
                  </a:extLst>
                </p:cNvPr>
                <p:cNvPicPr/>
                <p:nvPr/>
              </p:nvPicPr>
              <p:blipFill>
                <a:blip r:embed="rId288"/>
                <a:stretch>
                  <a:fillRect/>
                </a:stretch>
              </p:blipFill>
              <p:spPr>
                <a:xfrm>
                  <a:off x="3450173" y="3170947"/>
                  <a:ext cx="104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16467CFE-215F-4F49-BB35-A0BCA6E8D2A8}"/>
                    </a:ext>
                  </a:extLst>
                </p14:cNvPr>
                <p14:cNvContentPartPr/>
                <p14:nvPr/>
              </p14:nvContentPartPr>
              <p14:xfrm>
                <a:off x="3475733" y="3169507"/>
                <a:ext cx="90720" cy="5760"/>
              </p14:xfrm>
            </p:contentPart>
          </mc:Choice>
          <mc:Fallback xmlns="">
            <p:pic>
              <p:nvPicPr>
                <p:cNvPr id="180" name="Freihand 179">
                  <a:extLst>
                    <a:ext uri="{FF2B5EF4-FFF2-40B4-BE49-F238E27FC236}">
                      <a16:creationId xmlns:a16="http://schemas.microsoft.com/office/drawing/2014/main" id="{16467CFE-215F-4F49-BB35-A0BCA6E8D2A8}"/>
                    </a:ext>
                  </a:extLst>
                </p:cNvPr>
                <p:cNvPicPr/>
                <p:nvPr/>
              </p:nvPicPr>
              <p:blipFill>
                <a:blip r:embed="rId290"/>
                <a:stretch>
                  <a:fillRect/>
                </a:stretch>
              </p:blipFill>
              <p:spPr>
                <a:xfrm>
                  <a:off x="3471413" y="3165187"/>
                  <a:ext cx="99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7E479002-A459-4C01-9119-BD6F88DD2A14}"/>
                    </a:ext>
                  </a:extLst>
                </p14:cNvPr>
                <p14:cNvContentPartPr/>
                <p14:nvPr/>
              </p14:nvContentPartPr>
              <p14:xfrm>
                <a:off x="3641693" y="3157627"/>
                <a:ext cx="100440" cy="144360"/>
              </p14:xfrm>
            </p:contentPart>
          </mc:Choice>
          <mc:Fallback xmlns="">
            <p:pic>
              <p:nvPicPr>
                <p:cNvPr id="181" name="Freihand 180">
                  <a:extLst>
                    <a:ext uri="{FF2B5EF4-FFF2-40B4-BE49-F238E27FC236}">
                      <a16:creationId xmlns:a16="http://schemas.microsoft.com/office/drawing/2014/main" id="{7E479002-A459-4C01-9119-BD6F88DD2A14}"/>
                    </a:ext>
                  </a:extLst>
                </p:cNvPr>
                <p:cNvPicPr/>
                <p:nvPr/>
              </p:nvPicPr>
              <p:blipFill>
                <a:blip r:embed="rId292"/>
                <a:stretch>
                  <a:fillRect/>
                </a:stretch>
              </p:blipFill>
              <p:spPr>
                <a:xfrm>
                  <a:off x="3637373" y="3153307"/>
                  <a:ext cx="109080" cy="153000"/>
                </a:xfrm>
                <a:prstGeom prst="rect">
                  <a:avLst/>
                </a:prstGeom>
              </p:spPr>
            </p:pic>
          </mc:Fallback>
        </mc:AlternateContent>
      </p:grpSp>
      <p:grpSp>
        <p:nvGrpSpPr>
          <p:cNvPr id="185" name="Gruppieren 184">
            <a:extLst>
              <a:ext uri="{FF2B5EF4-FFF2-40B4-BE49-F238E27FC236}">
                <a16:creationId xmlns:a16="http://schemas.microsoft.com/office/drawing/2014/main" id="{8A2BCF5A-5041-461A-8755-E2F8DA7AFFDD}"/>
              </a:ext>
            </a:extLst>
          </p:cNvPr>
          <p:cNvGrpSpPr/>
          <p:nvPr/>
        </p:nvGrpSpPr>
        <p:grpSpPr>
          <a:xfrm>
            <a:off x="422573" y="3735067"/>
            <a:ext cx="348480" cy="226080"/>
            <a:chOff x="422573" y="3735067"/>
            <a:chExt cx="348480" cy="226080"/>
          </a:xfrm>
        </p:grpSpPr>
        <mc:AlternateContent xmlns:mc="http://schemas.openxmlformats.org/markup-compatibility/2006" xmlns:p14="http://schemas.microsoft.com/office/powerpoint/2010/main">
          <mc:Choice Requires="p14">
            <p:contentPart p14:bwMode="auto" r:id="rId293">
              <p14:nvContentPartPr>
                <p14:cNvPr id="183" name="Freihand 182">
                  <a:extLst>
                    <a:ext uri="{FF2B5EF4-FFF2-40B4-BE49-F238E27FC236}">
                      <a16:creationId xmlns:a16="http://schemas.microsoft.com/office/drawing/2014/main" id="{04DD7CEF-57C0-4A28-8B0B-EC1D7653D8CB}"/>
                    </a:ext>
                  </a:extLst>
                </p14:cNvPr>
                <p14:cNvContentPartPr/>
                <p14:nvPr/>
              </p14:nvContentPartPr>
              <p14:xfrm>
                <a:off x="422573" y="3813907"/>
                <a:ext cx="204840" cy="11520"/>
              </p14:xfrm>
            </p:contentPart>
          </mc:Choice>
          <mc:Fallback xmlns="">
            <p:pic>
              <p:nvPicPr>
                <p:cNvPr id="183" name="Freihand 182">
                  <a:extLst>
                    <a:ext uri="{FF2B5EF4-FFF2-40B4-BE49-F238E27FC236}">
                      <a16:creationId xmlns:a16="http://schemas.microsoft.com/office/drawing/2014/main" id="{04DD7CEF-57C0-4A28-8B0B-EC1D7653D8CB}"/>
                    </a:ext>
                  </a:extLst>
                </p:cNvPr>
                <p:cNvPicPr/>
                <p:nvPr/>
              </p:nvPicPr>
              <p:blipFill>
                <a:blip r:embed="rId294"/>
                <a:stretch>
                  <a:fillRect/>
                </a:stretch>
              </p:blipFill>
              <p:spPr>
                <a:xfrm>
                  <a:off x="418253" y="3809587"/>
                  <a:ext cx="213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Freihand 183">
                  <a:extLst>
                    <a:ext uri="{FF2B5EF4-FFF2-40B4-BE49-F238E27FC236}">
                      <a16:creationId xmlns:a16="http://schemas.microsoft.com/office/drawing/2014/main" id="{A2998E86-F149-4BA4-A57F-D2D2CA0B1774}"/>
                    </a:ext>
                  </a:extLst>
                </p14:cNvPr>
                <p14:cNvContentPartPr/>
                <p14:nvPr/>
              </p14:nvContentPartPr>
              <p14:xfrm>
                <a:off x="580613" y="3735067"/>
                <a:ext cx="190440" cy="226080"/>
              </p14:xfrm>
            </p:contentPart>
          </mc:Choice>
          <mc:Fallback xmlns="">
            <p:pic>
              <p:nvPicPr>
                <p:cNvPr id="184" name="Freihand 183">
                  <a:extLst>
                    <a:ext uri="{FF2B5EF4-FFF2-40B4-BE49-F238E27FC236}">
                      <a16:creationId xmlns:a16="http://schemas.microsoft.com/office/drawing/2014/main" id="{A2998E86-F149-4BA4-A57F-D2D2CA0B1774}"/>
                    </a:ext>
                  </a:extLst>
                </p:cNvPr>
                <p:cNvPicPr/>
                <p:nvPr/>
              </p:nvPicPr>
              <p:blipFill>
                <a:blip r:embed="rId296"/>
                <a:stretch>
                  <a:fillRect/>
                </a:stretch>
              </p:blipFill>
              <p:spPr>
                <a:xfrm>
                  <a:off x="576293" y="3730747"/>
                  <a:ext cx="199080" cy="234720"/>
                </a:xfrm>
                <a:prstGeom prst="rect">
                  <a:avLst/>
                </a:prstGeom>
              </p:spPr>
            </p:pic>
          </mc:Fallback>
        </mc:AlternateContent>
      </p:grpSp>
      <p:grpSp>
        <p:nvGrpSpPr>
          <p:cNvPr id="190" name="Gruppieren 189">
            <a:extLst>
              <a:ext uri="{FF2B5EF4-FFF2-40B4-BE49-F238E27FC236}">
                <a16:creationId xmlns:a16="http://schemas.microsoft.com/office/drawing/2014/main" id="{5C5AE8D5-1F48-41EE-97DE-76B77A8D1D11}"/>
              </a:ext>
            </a:extLst>
          </p:cNvPr>
          <p:cNvGrpSpPr/>
          <p:nvPr/>
        </p:nvGrpSpPr>
        <p:grpSpPr>
          <a:xfrm>
            <a:off x="3902693" y="3120907"/>
            <a:ext cx="365760" cy="166680"/>
            <a:chOff x="3902693" y="3120907"/>
            <a:chExt cx="365760" cy="166680"/>
          </a:xfrm>
        </p:grpSpPr>
        <mc:AlternateContent xmlns:mc="http://schemas.openxmlformats.org/markup-compatibility/2006" xmlns:p14="http://schemas.microsoft.com/office/powerpoint/2010/main">
          <mc:Choice Requires="p14">
            <p:contentPart p14:bwMode="auto" r:id="rId297">
              <p14:nvContentPartPr>
                <p14:cNvPr id="186" name="Freihand 185">
                  <a:extLst>
                    <a:ext uri="{FF2B5EF4-FFF2-40B4-BE49-F238E27FC236}">
                      <a16:creationId xmlns:a16="http://schemas.microsoft.com/office/drawing/2014/main" id="{680CCD62-9AB2-429F-BACD-B336828DB03D}"/>
                    </a:ext>
                  </a:extLst>
                </p14:cNvPr>
                <p14:cNvContentPartPr/>
                <p14:nvPr/>
              </p14:nvContentPartPr>
              <p14:xfrm>
                <a:off x="4007813" y="3181387"/>
                <a:ext cx="183960" cy="16920"/>
              </p14:xfrm>
            </p:contentPart>
          </mc:Choice>
          <mc:Fallback xmlns="">
            <p:pic>
              <p:nvPicPr>
                <p:cNvPr id="186" name="Freihand 185">
                  <a:extLst>
                    <a:ext uri="{FF2B5EF4-FFF2-40B4-BE49-F238E27FC236}">
                      <a16:creationId xmlns:a16="http://schemas.microsoft.com/office/drawing/2014/main" id="{680CCD62-9AB2-429F-BACD-B336828DB03D}"/>
                    </a:ext>
                  </a:extLst>
                </p:cNvPr>
                <p:cNvPicPr/>
                <p:nvPr/>
              </p:nvPicPr>
              <p:blipFill>
                <a:blip r:embed="rId298"/>
                <a:stretch>
                  <a:fillRect/>
                </a:stretch>
              </p:blipFill>
              <p:spPr>
                <a:xfrm>
                  <a:off x="4003493" y="3177067"/>
                  <a:ext cx="192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7" name="Freihand 186">
                  <a:extLst>
                    <a:ext uri="{FF2B5EF4-FFF2-40B4-BE49-F238E27FC236}">
                      <a16:creationId xmlns:a16="http://schemas.microsoft.com/office/drawing/2014/main" id="{38CF979F-16DB-4649-880C-E95EF85C027E}"/>
                    </a:ext>
                  </a:extLst>
                </p14:cNvPr>
                <p14:cNvContentPartPr/>
                <p14:nvPr/>
              </p14:nvContentPartPr>
              <p14:xfrm>
                <a:off x="4012853" y="3225307"/>
                <a:ext cx="156240" cy="24120"/>
              </p14:xfrm>
            </p:contentPart>
          </mc:Choice>
          <mc:Fallback xmlns="">
            <p:pic>
              <p:nvPicPr>
                <p:cNvPr id="187" name="Freihand 186">
                  <a:extLst>
                    <a:ext uri="{FF2B5EF4-FFF2-40B4-BE49-F238E27FC236}">
                      <a16:creationId xmlns:a16="http://schemas.microsoft.com/office/drawing/2014/main" id="{38CF979F-16DB-4649-880C-E95EF85C027E}"/>
                    </a:ext>
                  </a:extLst>
                </p:cNvPr>
                <p:cNvPicPr/>
                <p:nvPr/>
              </p:nvPicPr>
              <p:blipFill>
                <a:blip r:embed="rId300"/>
                <a:stretch>
                  <a:fillRect/>
                </a:stretch>
              </p:blipFill>
              <p:spPr>
                <a:xfrm>
                  <a:off x="4008533" y="3220987"/>
                  <a:ext cx="164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8" name="Freihand 187">
                  <a:extLst>
                    <a:ext uri="{FF2B5EF4-FFF2-40B4-BE49-F238E27FC236}">
                      <a16:creationId xmlns:a16="http://schemas.microsoft.com/office/drawing/2014/main" id="{D7E5ECCB-B25E-46B0-B12B-1F9DCDD0F7D6}"/>
                    </a:ext>
                  </a:extLst>
                </p14:cNvPr>
                <p14:cNvContentPartPr/>
                <p14:nvPr/>
              </p14:nvContentPartPr>
              <p14:xfrm>
                <a:off x="4137413" y="3154027"/>
                <a:ext cx="131040" cy="123840"/>
              </p14:xfrm>
            </p:contentPart>
          </mc:Choice>
          <mc:Fallback xmlns="">
            <p:pic>
              <p:nvPicPr>
                <p:cNvPr id="188" name="Freihand 187">
                  <a:extLst>
                    <a:ext uri="{FF2B5EF4-FFF2-40B4-BE49-F238E27FC236}">
                      <a16:creationId xmlns:a16="http://schemas.microsoft.com/office/drawing/2014/main" id="{D7E5ECCB-B25E-46B0-B12B-1F9DCDD0F7D6}"/>
                    </a:ext>
                  </a:extLst>
                </p:cNvPr>
                <p:cNvPicPr/>
                <p:nvPr/>
              </p:nvPicPr>
              <p:blipFill>
                <a:blip r:embed="rId302"/>
                <a:stretch>
                  <a:fillRect/>
                </a:stretch>
              </p:blipFill>
              <p:spPr>
                <a:xfrm>
                  <a:off x="4133093" y="3149707"/>
                  <a:ext cx="139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9" name="Freihand 188">
                  <a:extLst>
                    <a:ext uri="{FF2B5EF4-FFF2-40B4-BE49-F238E27FC236}">
                      <a16:creationId xmlns:a16="http://schemas.microsoft.com/office/drawing/2014/main" id="{594A7DBF-024B-43DA-8A6D-BB5E1B5AC939}"/>
                    </a:ext>
                  </a:extLst>
                </p14:cNvPr>
                <p14:cNvContentPartPr/>
                <p14:nvPr/>
              </p14:nvContentPartPr>
              <p14:xfrm>
                <a:off x="3902693" y="3120907"/>
                <a:ext cx="127800" cy="166680"/>
              </p14:xfrm>
            </p:contentPart>
          </mc:Choice>
          <mc:Fallback xmlns="">
            <p:pic>
              <p:nvPicPr>
                <p:cNvPr id="189" name="Freihand 188">
                  <a:extLst>
                    <a:ext uri="{FF2B5EF4-FFF2-40B4-BE49-F238E27FC236}">
                      <a16:creationId xmlns:a16="http://schemas.microsoft.com/office/drawing/2014/main" id="{594A7DBF-024B-43DA-8A6D-BB5E1B5AC939}"/>
                    </a:ext>
                  </a:extLst>
                </p:cNvPr>
                <p:cNvPicPr/>
                <p:nvPr/>
              </p:nvPicPr>
              <p:blipFill>
                <a:blip r:embed="rId304"/>
                <a:stretch>
                  <a:fillRect/>
                </a:stretch>
              </p:blipFill>
              <p:spPr>
                <a:xfrm>
                  <a:off x="3898373" y="3116587"/>
                  <a:ext cx="136440" cy="175320"/>
                </a:xfrm>
                <a:prstGeom prst="rect">
                  <a:avLst/>
                </a:prstGeom>
              </p:spPr>
            </p:pic>
          </mc:Fallback>
        </mc:AlternateContent>
      </p:grpSp>
      <p:grpSp>
        <p:nvGrpSpPr>
          <p:cNvPr id="214" name="Gruppieren 213">
            <a:extLst>
              <a:ext uri="{FF2B5EF4-FFF2-40B4-BE49-F238E27FC236}">
                <a16:creationId xmlns:a16="http://schemas.microsoft.com/office/drawing/2014/main" id="{31CD1888-FE05-41E0-9683-C51B1E07CDBF}"/>
              </a:ext>
            </a:extLst>
          </p:cNvPr>
          <p:cNvGrpSpPr/>
          <p:nvPr/>
        </p:nvGrpSpPr>
        <p:grpSpPr>
          <a:xfrm>
            <a:off x="4480493" y="2915707"/>
            <a:ext cx="2076480" cy="457560"/>
            <a:chOff x="4480493" y="2915707"/>
            <a:chExt cx="2076480" cy="457560"/>
          </a:xfrm>
        </p:grpSpPr>
        <mc:AlternateContent xmlns:mc="http://schemas.openxmlformats.org/markup-compatibility/2006" xmlns:p14="http://schemas.microsoft.com/office/powerpoint/2010/main">
          <mc:Choice Requires="p14">
            <p:contentPart p14:bwMode="auto" r:id="rId305">
              <p14:nvContentPartPr>
                <p14:cNvPr id="191" name="Freihand 190">
                  <a:extLst>
                    <a:ext uri="{FF2B5EF4-FFF2-40B4-BE49-F238E27FC236}">
                      <a16:creationId xmlns:a16="http://schemas.microsoft.com/office/drawing/2014/main" id="{D410003E-5A80-408E-8689-E457513968F9}"/>
                    </a:ext>
                  </a:extLst>
                </p14:cNvPr>
                <p14:cNvContentPartPr/>
                <p14:nvPr/>
              </p14:nvContentPartPr>
              <p14:xfrm>
                <a:off x="4537373" y="3120547"/>
                <a:ext cx="164880" cy="150840"/>
              </p14:xfrm>
            </p:contentPart>
          </mc:Choice>
          <mc:Fallback xmlns="">
            <p:pic>
              <p:nvPicPr>
                <p:cNvPr id="191" name="Freihand 190">
                  <a:extLst>
                    <a:ext uri="{FF2B5EF4-FFF2-40B4-BE49-F238E27FC236}">
                      <a16:creationId xmlns:a16="http://schemas.microsoft.com/office/drawing/2014/main" id="{D410003E-5A80-408E-8689-E457513968F9}"/>
                    </a:ext>
                  </a:extLst>
                </p:cNvPr>
                <p:cNvPicPr/>
                <p:nvPr/>
              </p:nvPicPr>
              <p:blipFill>
                <a:blip r:embed="rId306"/>
                <a:stretch>
                  <a:fillRect/>
                </a:stretch>
              </p:blipFill>
              <p:spPr>
                <a:xfrm>
                  <a:off x="4533053" y="3116227"/>
                  <a:ext cx="173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2D6344E3-7327-44EC-ADCF-D4E8C9630074}"/>
                    </a:ext>
                  </a:extLst>
                </p14:cNvPr>
                <p14:cNvContentPartPr/>
                <p14:nvPr/>
              </p14:nvContentPartPr>
              <p14:xfrm>
                <a:off x="4770653" y="3115867"/>
                <a:ext cx="40680" cy="113400"/>
              </p14:xfrm>
            </p:contentPart>
          </mc:Choice>
          <mc:Fallback xmlns="">
            <p:pic>
              <p:nvPicPr>
                <p:cNvPr id="192" name="Freihand 191">
                  <a:extLst>
                    <a:ext uri="{FF2B5EF4-FFF2-40B4-BE49-F238E27FC236}">
                      <a16:creationId xmlns:a16="http://schemas.microsoft.com/office/drawing/2014/main" id="{2D6344E3-7327-44EC-ADCF-D4E8C9630074}"/>
                    </a:ext>
                  </a:extLst>
                </p:cNvPr>
                <p:cNvPicPr/>
                <p:nvPr/>
              </p:nvPicPr>
              <p:blipFill>
                <a:blip r:embed="rId308"/>
                <a:stretch>
                  <a:fillRect/>
                </a:stretch>
              </p:blipFill>
              <p:spPr>
                <a:xfrm>
                  <a:off x="4766333" y="3111547"/>
                  <a:ext cx="49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0B05D5CB-CE94-4840-98E8-AE3745EC055F}"/>
                    </a:ext>
                  </a:extLst>
                </p14:cNvPr>
                <p14:cNvContentPartPr/>
                <p14:nvPr/>
              </p14:nvContentPartPr>
              <p14:xfrm>
                <a:off x="4721333" y="3166987"/>
                <a:ext cx="133200" cy="5040"/>
              </p14:xfrm>
            </p:contentPart>
          </mc:Choice>
          <mc:Fallback xmlns="">
            <p:pic>
              <p:nvPicPr>
                <p:cNvPr id="193" name="Freihand 192">
                  <a:extLst>
                    <a:ext uri="{FF2B5EF4-FFF2-40B4-BE49-F238E27FC236}">
                      <a16:creationId xmlns:a16="http://schemas.microsoft.com/office/drawing/2014/main" id="{0B05D5CB-CE94-4840-98E8-AE3745EC055F}"/>
                    </a:ext>
                  </a:extLst>
                </p:cNvPr>
                <p:cNvPicPr/>
                <p:nvPr/>
              </p:nvPicPr>
              <p:blipFill>
                <a:blip r:embed="rId310"/>
                <a:stretch>
                  <a:fillRect/>
                </a:stretch>
              </p:blipFill>
              <p:spPr>
                <a:xfrm>
                  <a:off x="4717013" y="3162667"/>
                  <a:ext cx="141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FBCCDF79-AAD7-40D6-AA4F-004E20DBBAC0}"/>
                    </a:ext>
                  </a:extLst>
                </p14:cNvPr>
                <p14:cNvContentPartPr/>
                <p14:nvPr/>
              </p14:nvContentPartPr>
              <p14:xfrm>
                <a:off x="4958573" y="3128107"/>
                <a:ext cx="16200" cy="91440"/>
              </p14:xfrm>
            </p:contentPart>
          </mc:Choice>
          <mc:Fallback xmlns="">
            <p:pic>
              <p:nvPicPr>
                <p:cNvPr id="194" name="Freihand 193">
                  <a:extLst>
                    <a:ext uri="{FF2B5EF4-FFF2-40B4-BE49-F238E27FC236}">
                      <a16:creationId xmlns:a16="http://schemas.microsoft.com/office/drawing/2014/main" id="{FBCCDF79-AAD7-40D6-AA4F-004E20DBBAC0}"/>
                    </a:ext>
                  </a:extLst>
                </p:cNvPr>
                <p:cNvPicPr/>
                <p:nvPr/>
              </p:nvPicPr>
              <p:blipFill>
                <a:blip r:embed="rId312"/>
                <a:stretch>
                  <a:fillRect/>
                </a:stretch>
              </p:blipFill>
              <p:spPr>
                <a:xfrm>
                  <a:off x="4954253" y="3123787"/>
                  <a:ext cx="24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8BD96A97-2364-423D-AFB5-F8F358F9D29D}"/>
                    </a:ext>
                  </a:extLst>
                </p14:cNvPr>
                <p14:cNvContentPartPr/>
                <p14:nvPr/>
              </p14:nvContentPartPr>
              <p14:xfrm>
                <a:off x="5004653" y="3109387"/>
                <a:ext cx="25200" cy="88920"/>
              </p14:xfrm>
            </p:contentPart>
          </mc:Choice>
          <mc:Fallback xmlns="">
            <p:pic>
              <p:nvPicPr>
                <p:cNvPr id="195" name="Freihand 194">
                  <a:extLst>
                    <a:ext uri="{FF2B5EF4-FFF2-40B4-BE49-F238E27FC236}">
                      <a16:creationId xmlns:a16="http://schemas.microsoft.com/office/drawing/2014/main" id="{8BD96A97-2364-423D-AFB5-F8F358F9D29D}"/>
                    </a:ext>
                  </a:extLst>
                </p:cNvPr>
                <p:cNvPicPr/>
                <p:nvPr/>
              </p:nvPicPr>
              <p:blipFill>
                <a:blip r:embed="rId314"/>
                <a:stretch>
                  <a:fillRect/>
                </a:stretch>
              </p:blipFill>
              <p:spPr>
                <a:xfrm>
                  <a:off x="5000333" y="3105067"/>
                  <a:ext cx="33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Freihand 195">
                  <a:extLst>
                    <a:ext uri="{FF2B5EF4-FFF2-40B4-BE49-F238E27FC236}">
                      <a16:creationId xmlns:a16="http://schemas.microsoft.com/office/drawing/2014/main" id="{A528C2F5-FE83-4535-8756-07D8E2282FB2}"/>
                    </a:ext>
                  </a:extLst>
                </p14:cNvPr>
                <p14:cNvContentPartPr/>
                <p14:nvPr/>
              </p14:nvContentPartPr>
              <p14:xfrm>
                <a:off x="4903493" y="3094267"/>
                <a:ext cx="161280" cy="18720"/>
              </p14:xfrm>
            </p:contentPart>
          </mc:Choice>
          <mc:Fallback xmlns="">
            <p:pic>
              <p:nvPicPr>
                <p:cNvPr id="196" name="Freihand 195">
                  <a:extLst>
                    <a:ext uri="{FF2B5EF4-FFF2-40B4-BE49-F238E27FC236}">
                      <a16:creationId xmlns:a16="http://schemas.microsoft.com/office/drawing/2014/main" id="{A528C2F5-FE83-4535-8756-07D8E2282FB2}"/>
                    </a:ext>
                  </a:extLst>
                </p:cNvPr>
                <p:cNvPicPr/>
                <p:nvPr/>
              </p:nvPicPr>
              <p:blipFill>
                <a:blip r:embed="rId316"/>
                <a:stretch>
                  <a:fillRect/>
                </a:stretch>
              </p:blipFill>
              <p:spPr>
                <a:xfrm>
                  <a:off x="4899173" y="3089947"/>
                  <a:ext cx="169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7" name="Freihand 196">
                  <a:extLst>
                    <a:ext uri="{FF2B5EF4-FFF2-40B4-BE49-F238E27FC236}">
                      <a16:creationId xmlns:a16="http://schemas.microsoft.com/office/drawing/2014/main" id="{5F6B713A-849C-4703-A1FA-735C09A1C4B5}"/>
                    </a:ext>
                  </a:extLst>
                </p14:cNvPr>
                <p14:cNvContentPartPr/>
                <p14:nvPr/>
              </p14:nvContentPartPr>
              <p14:xfrm>
                <a:off x="4919693" y="3051067"/>
                <a:ext cx="140400" cy="5760"/>
              </p14:xfrm>
            </p:contentPart>
          </mc:Choice>
          <mc:Fallback xmlns="">
            <p:pic>
              <p:nvPicPr>
                <p:cNvPr id="197" name="Freihand 196">
                  <a:extLst>
                    <a:ext uri="{FF2B5EF4-FFF2-40B4-BE49-F238E27FC236}">
                      <a16:creationId xmlns:a16="http://schemas.microsoft.com/office/drawing/2014/main" id="{5F6B713A-849C-4703-A1FA-735C09A1C4B5}"/>
                    </a:ext>
                  </a:extLst>
                </p:cNvPr>
                <p:cNvPicPr/>
                <p:nvPr/>
              </p:nvPicPr>
              <p:blipFill>
                <a:blip r:embed="rId318"/>
                <a:stretch>
                  <a:fillRect/>
                </a:stretch>
              </p:blipFill>
              <p:spPr>
                <a:xfrm>
                  <a:off x="4915373" y="3046747"/>
                  <a:ext cx="149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8" name="Freihand 197">
                  <a:extLst>
                    <a:ext uri="{FF2B5EF4-FFF2-40B4-BE49-F238E27FC236}">
                      <a16:creationId xmlns:a16="http://schemas.microsoft.com/office/drawing/2014/main" id="{AFF68A0E-6646-47E2-8DD9-9202E95EE963}"/>
                    </a:ext>
                  </a:extLst>
                </p14:cNvPr>
                <p14:cNvContentPartPr/>
                <p14:nvPr/>
              </p14:nvContentPartPr>
              <p14:xfrm>
                <a:off x="5002133" y="3024067"/>
                <a:ext cx="124920" cy="221760"/>
              </p14:xfrm>
            </p:contentPart>
          </mc:Choice>
          <mc:Fallback xmlns="">
            <p:pic>
              <p:nvPicPr>
                <p:cNvPr id="198" name="Freihand 197">
                  <a:extLst>
                    <a:ext uri="{FF2B5EF4-FFF2-40B4-BE49-F238E27FC236}">
                      <a16:creationId xmlns:a16="http://schemas.microsoft.com/office/drawing/2014/main" id="{AFF68A0E-6646-47E2-8DD9-9202E95EE963}"/>
                    </a:ext>
                  </a:extLst>
                </p:cNvPr>
                <p:cNvPicPr/>
                <p:nvPr/>
              </p:nvPicPr>
              <p:blipFill>
                <a:blip r:embed="rId320"/>
                <a:stretch>
                  <a:fillRect/>
                </a:stretch>
              </p:blipFill>
              <p:spPr>
                <a:xfrm>
                  <a:off x="4997813" y="3019747"/>
                  <a:ext cx="133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9" name="Freihand 198">
                  <a:extLst>
                    <a:ext uri="{FF2B5EF4-FFF2-40B4-BE49-F238E27FC236}">
                      <a16:creationId xmlns:a16="http://schemas.microsoft.com/office/drawing/2014/main" id="{40015157-EB68-47CA-849D-072E32CDA57E}"/>
                    </a:ext>
                  </a:extLst>
                </p14:cNvPr>
                <p14:cNvContentPartPr/>
                <p14:nvPr/>
              </p14:nvContentPartPr>
              <p14:xfrm>
                <a:off x="4480493" y="3071947"/>
                <a:ext cx="109080" cy="251640"/>
              </p14:xfrm>
            </p:contentPart>
          </mc:Choice>
          <mc:Fallback xmlns="">
            <p:pic>
              <p:nvPicPr>
                <p:cNvPr id="199" name="Freihand 198">
                  <a:extLst>
                    <a:ext uri="{FF2B5EF4-FFF2-40B4-BE49-F238E27FC236}">
                      <a16:creationId xmlns:a16="http://schemas.microsoft.com/office/drawing/2014/main" id="{40015157-EB68-47CA-849D-072E32CDA57E}"/>
                    </a:ext>
                  </a:extLst>
                </p:cNvPr>
                <p:cNvPicPr/>
                <p:nvPr/>
              </p:nvPicPr>
              <p:blipFill>
                <a:blip r:embed="rId322"/>
                <a:stretch>
                  <a:fillRect/>
                </a:stretch>
              </p:blipFill>
              <p:spPr>
                <a:xfrm>
                  <a:off x="4476173" y="3067627"/>
                  <a:ext cx="1177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0" name="Freihand 199">
                  <a:extLst>
                    <a:ext uri="{FF2B5EF4-FFF2-40B4-BE49-F238E27FC236}">
                      <a16:creationId xmlns:a16="http://schemas.microsoft.com/office/drawing/2014/main" id="{1B0961D6-132E-48B6-A1A8-A700DBE0A0CD}"/>
                    </a:ext>
                  </a:extLst>
                </p14:cNvPr>
                <p14:cNvContentPartPr/>
                <p14:nvPr/>
              </p14:nvContentPartPr>
              <p14:xfrm>
                <a:off x="5135693" y="2919667"/>
                <a:ext cx="133200" cy="114120"/>
              </p14:xfrm>
            </p:contentPart>
          </mc:Choice>
          <mc:Fallback xmlns="">
            <p:pic>
              <p:nvPicPr>
                <p:cNvPr id="200" name="Freihand 199">
                  <a:extLst>
                    <a:ext uri="{FF2B5EF4-FFF2-40B4-BE49-F238E27FC236}">
                      <a16:creationId xmlns:a16="http://schemas.microsoft.com/office/drawing/2014/main" id="{1B0961D6-132E-48B6-A1A8-A700DBE0A0CD}"/>
                    </a:ext>
                  </a:extLst>
                </p:cNvPr>
                <p:cNvPicPr/>
                <p:nvPr/>
              </p:nvPicPr>
              <p:blipFill>
                <a:blip r:embed="rId324"/>
                <a:stretch>
                  <a:fillRect/>
                </a:stretch>
              </p:blipFill>
              <p:spPr>
                <a:xfrm>
                  <a:off x="5131373" y="2915347"/>
                  <a:ext cx="141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1" name="Freihand 200">
                  <a:extLst>
                    <a:ext uri="{FF2B5EF4-FFF2-40B4-BE49-F238E27FC236}">
                      <a16:creationId xmlns:a16="http://schemas.microsoft.com/office/drawing/2014/main" id="{44BBCE1B-35A6-435F-8DF6-4FD7B9845BF3}"/>
                    </a:ext>
                  </a:extLst>
                </p14:cNvPr>
                <p14:cNvContentPartPr/>
                <p14:nvPr/>
              </p14:nvContentPartPr>
              <p14:xfrm>
                <a:off x="5271413" y="3122707"/>
                <a:ext cx="96120" cy="3960"/>
              </p14:xfrm>
            </p:contentPart>
          </mc:Choice>
          <mc:Fallback xmlns="">
            <p:pic>
              <p:nvPicPr>
                <p:cNvPr id="201" name="Freihand 200">
                  <a:extLst>
                    <a:ext uri="{FF2B5EF4-FFF2-40B4-BE49-F238E27FC236}">
                      <a16:creationId xmlns:a16="http://schemas.microsoft.com/office/drawing/2014/main" id="{44BBCE1B-35A6-435F-8DF6-4FD7B9845BF3}"/>
                    </a:ext>
                  </a:extLst>
                </p:cNvPr>
                <p:cNvPicPr/>
                <p:nvPr/>
              </p:nvPicPr>
              <p:blipFill>
                <a:blip r:embed="rId326"/>
                <a:stretch>
                  <a:fillRect/>
                </a:stretch>
              </p:blipFill>
              <p:spPr>
                <a:xfrm>
                  <a:off x="5267093" y="3118387"/>
                  <a:ext cx="104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2" name="Freihand 201">
                  <a:extLst>
                    <a:ext uri="{FF2B5EF4-FFF2-40B4-BE49-F238E27FC236}">
                      <a16:creationId xmlns:a16="http://schemas.microsoft.com/office/drawing/2014/main" id="{E8ACCAC1-8F3E-4774-9604-B3E224D44DB4}"/>
                    </a:ext>
                  </a:extLst>
                </p14:cNvPr>
                <p14:cNvContentPartPr/>
                <p14:nvPr/>
              </p14:nvContentPartPr>
              <p14:xfrm>
                <a:off x="5244773" y="3173467"/>
                <a:ext cx="122760" cy="7920"/>
              </p14:xfrm>
            </p:contentPart>
          </mc:Choice>
          <mc:Fallback xmlns="">
            <p:pic>
              <p:nvPicPr>
                <p:cNvPr id="202" name="Freihand 201">
                  <a:extLst>
                    <a:ext uri="{FF2B5EF4-FFF2-40B4-BE49-F238E27FC236}">
                      <a16:creationId xmlns:a16="http://schemas.microsoft.com/office/drawing/2014/main" id="{E8ACCAC1-8F3E-4774-9604-B3E224D44DB4}"/>
                    </a:ext>
                  </a:extLst>
                </p:cNvPr>
                <p:cNvPicPr/>
                <p:nvPr/>
              </p:nvPicPr>
              <p:blipFill>
                <a:blip r:embed="rId328"/>
                <a:stretch>
                  <a:fillRect/>
                </a:stretch>
              </p:blipFill>
              <p:spPr>
                <a:xfrm>
                  <a:off x="5240453" y="3169147"/>
                  <a:ext cx="131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Freihand 202">
                  <a:extLst>
                    <a:ext uri="{FF2B5EF4-FFF2-40B4-BE49-F238E27FC236}">
                      <a16:creationId xmlns:a16="http://schemas.microsoft.com/office/drawing/2014/main" id="{16B17BE6-6A5F-4F30-9294-849C7D38FBDB}"/>
                    </a:ext>
                  </a:extLst>
                </p14:cNvPr>
                <p14:cNvContentPartPr/>
                <p14:nvPr/>
              </p14:nvContentPartPr>
              <p14:xfrm>
                <a:off x="5620973" y="2954587"/>
                <a:ext cx="138600" cy="122040"/>
              </p14:xfrm>
            </p:contentPart>
          </mc:Choice>
          <mc:Fallback xmlns="">
            <p:pic>
              <p:nvPicPr>
                <p:cNvPr id="203" name="Freihand 202">
                  <a:extLst>
                    <a:ext uri="{FF2B5EF4-FFF2-40B4-BE49-F238E27FC236}">
                      <a16:creationId xmlns:a16="http://schemas.microsoft.com/office/drawing/2014/main" id="{16B17BE6-6A5F-4F30-9294-849C7D38FBDB}"/>
                    </a:ext>
                  </a:extLst>
                </p:cNvPr>
                <p:cNvPicPr/>
                <p:nvPr/>
              </p:nvPicPr>
              <p:blipFill>
                <a:blip r:embed="rId330"/>
                <a:stretch>
                  <a:fillRect/>
                </a:stretch>
              </p:blipFill>
              <p:spPr>
                <a:xfrm>
                  <a:off x="5616653" y="2950267"/>
                  <a:ext cx="147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Freihand 203">
                  <a:extLst>
                    <a:ext uri="{FF2B5EF4-FFF2-40B4-BE49-F238E27FC236}">
                      <a16:creationId xmlns:a16="http://schemas.microsoft.com/office/drawing/2014/main" id="{85DC6364-39CA-4218-AF18-ADF73EFFC660}"/>
                    </a:ext>
                  </a:extLst>
                </p14:cNvPr>
                <p14:cNvContentPartPr/>
                <p14:nvPr/>
              </p14:nvContentPartPr>
              <p14:xfrm>
                <a:off x="5811773" y="2938747"/>
                <a:ext cx="99000" cy="113400"/>
              </p14:xfrm>
            </p:contentPart>
          </mc:Choice>
          <mc:Fallback xmlns="">
            <p:pic>
              <p:nvPicPr>
                <p:cNvPr id="204" name="Freihand 203">
                  <a:extLst>
                    <a:ext uri="{FF2B5EF4-FFF2-40B4-BE49-F238E27FC236}">
                      <a16:creationId xmlns:a16="http://schemas.microsoft.com/office/drawing/2014/main" id="{85DC6364-39CA-4218-AF18-ADF73EFFC660}"/>
                    </a:ext>
                  </a:extLst>
                </p:cNvPr>
                <p:cNvPicPr/>
                <p:nvPr/>
              </p:nvPicPr>
              <p:blipFill>
                <a:blip r:embed="rId332"/>
                <a:stretch>
                  <a:fillRect/>
                </a:stretch>
              </p:blipFill>
              <p:spPr>
                <a:xfrm>
                  <a:off x="5807453" y="2934427"/>
                  <a:ext cx="10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5" name="Freihand 204">
                  <a:extLst>
                    <a:ext uri="{FF2B5EF4-FFF2-40B4-BE49-F238E27FC236}">
                      <a16:creationId xmlns:a16="http://schemas.microsoft.com/office/drawing/2014/main" id="{38CFBF22-B657-4A22-B5CA-57B88AA013CE}"/>
                    </a:ext>
                  </a:extLst>
                </p14:cNvPr>
                <p14:cNvContentPartPr/>
                <p14:nvPr/>
              </p14:nvContentPartPr>
              <p14:xfrm>
                <a:off x="5985653" y="2941627"/>
                <a:ext cx="108720" cy="120600"/>
              </p14:xfrm>
            </p:contentPart>
          </mc:Choice>
          <mc:Fallback xmlns="">
            <p:pic>
              <p:nvPicPr>
                <p:cNvPr id="205" name="Freihand 204">
                  <a:extLst>
                    <a:ext uri="{FF2B5EF4-FFF2-40B4-BE49-F238E27FC236}">
                      <a16:creationId xmlns:a16="http://schemas.microsoft.com/office/drawing/2014/main" id="{38CFBF22-B657-4A22-B5CA-57B88AA013CE}"/>
                    </a:ext>
                  </a:extLst>
                </p:cNvPr>
                <p:cNvPicPr/>
                <p:nvPr/>
              </p:nvPicPr>
              <p:blipFill>
                <a:blip r:embed="rId334"/>
                <a:stretch>
                  <a:fillRect/>
                </a:stretch>
              </p:blipFill>
              <p:spPr>
                <a:xfrm>
                  <a:off x="5981333" y="2937307"/>
                  <a:ext cx="117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Freihand 205">
                  <a:extLst>
                    <a:ext uri="{FF2B5EF4-FFF2-40B4-BE49-F238E27FC236}">
                      <a16:creationId xmlns:a16="http://schemas.microsoft.com/office/drawing/2014/main" id="{4F056B84-B279-4F4F-AB57-208201C5F411}"/>
                    </a:ext>
                  </a:extLst>
                </p14:cNvPr>
                <p14:cNvContentPartPr/>
                <p14:nvPr/>
              </p14:nvContentPartPr>
              <p14:xfrm>
                <a:off x="6081773" y="3011107"/>
                <a:ext cx="45000" cy="67680"/>
              </p14:xfrm>
            </p:contentPart>
          </mc:Choice>
          <mc:Fallback xmlns="">
            <p:pic>
              <p:nvPicPr>
                <p:cNvPr id="206" name="Freihand 205">
                  <a:extLst>
                    <a:ext uri="{FF2B5EF4-FFF2-40B4-BE49-F238E27FC236}">
                      <a16:creationId xmlns:a16="http://schemas.microsoft.com/office/drawing/2014/main" id="{4F056B84-B279-4F4F-AB57-208201C5F411}"/>
                    </a:ext>
                  </a:extLst>
                </p:cNvPr>
                <p:cNvPicPr/>
                <p:nvPr/>
              </p:nvPicPr>
              <p:blipFill>
                <a:blip r:embed="rId336"/>
                <a:stretch>
                  <a:fillRect/>
                </a:stretch>
              </p:blipFill>
              <p:spPr>
                <a:xfrm>
                  <a:off x="6077453" y="3006787"/>
                  <a:ext cx="53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7" name="Freihand 206">
                  <a:extLst>
                    <a:ext uri="{FF2B5EF4-FFF2-40B4-BE49-F238E27FC236}">
                      <a16:creationId xmlns:a16="http://schemas.microsoft.com/office/drawing/2014/main" id="{7B7620A4-ECF4-4787-A96E-BE475127B698}"/>
                    </a:ext>
                  </a:extLst>
                </p14:cNvPr>
                <p14:cNvContentPartPr/>
                <p14:nvPr/>
              </p14:nvContentPartPr>
              <p14:xfrm>
                <a:off x="6160973" y="2928307"/>
                <a:ext cx="130320" cy="125280"/>
              </p14:xfrm>
            </p:contentPart>
          </mc:Choice>
          <mc:Fallback xmlns="">
            <p:pic>
              <p:nvPicPr>
                <p:cNvPr id="207" name="Freihand 206">
                  <a:extLst>
                    <a:ext uri="{FF2B5EF4-FFF2-40B4-BE49-F238E27FC236}">
                      <a16:creationId xmlns:a16="http://schemas.microsoft.com/office/drawing/2014/main" id="{7B7620A4-ECF4-4787-A96E-BE475127B698}"/>
                    </a:ext>
                  </a:extLst>
                </p:cNvPr>
                <p:cNvPicPr/>
                <p:nvPr/>
              </p:nvPicPr>
              <p:blipFill>
                <a:blip r:embed="rId338"/>
                <a:stretch>
                  <a:fillRect/>
                </a:stretch>
              </p:blipFill>
              <p:spPr>
                <a:xfrm>
                  <a:off x="6156653" y="2923987"/>
                  <a:ext cx="138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8" name="Freihand 207">
                  <a:extLst>
                    <a:ext uri="{FF2B5EF4-FFF2-40B4-BE49-F238E27FC236}">
                      <a16:creationId xmlns:a16="http://schemas.microsoft.com/office/drawing/2014/main" id="{52301953-550C-4186-ABF1-0695082B1AAE}"/>
                    </a:ext>
                  </a:extLst>
                </p14:cNvPr>
                <p14:cNvContentPartPr/>
                <p14:nvPr/>
              </p14:nvContentPartPr>
              <p14:xfrm>
                <a:off x="6317573" y="2915707"/>
                <a:ext cx="87120" cy="124920"/>
              </p14:xfrm>
            </p:contentPart>
          </mc:Choice>
          <mc:Fallback xmlns="">
            <p:pic>
              <p:nvPicPr>
                <p:cNvPr id="208" name="Freihand 207">
                  <a:extLst>
                    <a:ext uri="{FF2B5EF4-FFF2-40B4-BE49-F238E27FC236}">
                      <a16:creationId xmlns:a16="http://schemas.microsoft.com/office/drawing/2014/main" id="{52301953-550C-4186-ABF1-0695082B1AAE}"/>
                    </a:ext>
                  </a:extLst>
                </p:cNvPr>
                <p:cNvPicPr/>
                <p:nvPr/>
              </p:nvPicPr>
              <p:blipFill>
                <a:blip r:embed="rId340"/>
                <a:stretch>
                  <a:fillRect/>
                </a:stretch>
              </p:blipFill>
              <p:spPr>
                <a:xfrm>
                  <a:off x="6313253" y="2911387"/>
                  <a:ext cx="95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9" name="Freihand 208">
                  <a:extLst>
                    <a:ext uri="{FF2B5EF4-FFF2-40B4-BE49-F238E27FC236}">
                      <a16:creationId xmlns:a16="http://schemas.microsoft.com/office/drawing/2014/main" id="{7DF14012-6255-4AD7-B6D6-07FF7BDF03B9}"/>
                    </a:ext>
                  </a:extLst>
                </p14:cNvPr>
                <p14:cNvContentPartPr/>
                <p14:nvPr/>
              </p14:nvContentPartPr>
              <p14:xfrm>
                <a:off x="5413253" y="3121267"/>
                <a:ext cx="1143720" cy="115920"/>
              </p14:xfrm>
            </p:contentPart>
          </mc:Choice>
          <mc:Fallback xmlns="">
            <p:pic>
              <p:nvPicPr>
                <p:cNvPr id="209" name="Freihand 208">
                  <a:extLst>
                    <a:ext uri="{FF2B5EF4-FFF2-40B4-BE49-F238E27FC236}">
                      <a16:creationId xmlns:a16="http://schemas.microsoft.com/office/drawing/2014/main" id="{7DF14012-6255-4AD7-B6D6-07FF7BDF03B9}"/>
                    </a:ext>
                  </a:extLst>
                </p:cNvPr>
                <p:cNvPicPr/>
                <p:nvPr/>
              </p:nvPicPr>
              <p:blipFill>
                <a:blip r:embed="rId342"/>
                <a:stretch>
                  <a:fillRect/>
                </a:stretch>
              </p:blipFill>
              <p:spPr>
                <a:xfrm>
                  <a:off x="5408933" y="3116947"/>
                  <a:ext cx="1152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 name="Freihand 210">
                  <a:extLst>
                    <a:ext uri="{FF2B5EF4-FFF2-40B4-BE49-F238E27FC236}">
                      <a16:creationId xmlns:a16="http://schemas.microsoft.com/office/drawing/2014/main" id="{AB7BA704-B757-4234-A21B-311D4FC33251}"/>
                    </a:ext>
                  </a:extLst>
                </p14:cNvPr>
                <p14:cNvContentPartPr/>
                <p14:nvPr/>
              </p14:nvContentPartPr>
              <p14:xfrm>
                <a:off x="5679293" y="3261667"/>
                <a:ext cx="127080" cy="111600"/>
              </p14:xfrm>
            </p:contentPart>
          </mc:Choice>
          <mc:Fallback xmlns="">
            <p:pic>
              <p:nvPicPr>
                <p:cNvPr id="211" name="Freihand 210">
                  <a:extLst>
                    <a:ext uri="{FF2B5EF4-FFF2-40B4-BE49-F238E27FC236}">
                      <a16:creationId xmlns:a16="http://schemas.microsoft.com/office/drawing/2014/main" id="{AB7BA704-B757-4234-A21B-311D4FC33251}"/>
                    </a:ext>
                  </a:extLst>
                </p:cNvPr>
                <p:cNvPicPr/>
                <p:nvPr/>
              </p:nvPicPr>
              <p:blipFill>
                <a:blip r:embed="rId344"/>
                <a:stretch>
                  <a:fillRect/>
                </a:stretch>
              </p:blipFill>
              <p:spPr>
                <a:xfrm>
                  <a:off x="5674973" y="3257347"/>
                  <a:ext cx="135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2" name="Freihand 211">
                  <a:extLst>
                    <a:ext uri="{FF2B5EF4-FFF2-40B4-BE49-F238E27FC236}">
                      <a16:creationId xmlns:a16="http://schemas.microsoft.com/office/drawing/2014/main" id="{BFE3E242-5206-49EC-9166-A243CDB8877F}"/>
                    </a:ext>
                  </a:extLst>
                </p14:cNvPr>
                <p14:cNvContentPartPr/>
                <p14:nvPr/>
              </p14:nvContentPartPr>
              <p14:xfrm>
                <a:off x="5834093" y="3259507"/>
                <a:ext cx="101880" cy="96840"/>
              </p14:xfrm>
            </p:contentPart>
          </mc:Choice>
          <mc:Fallback xmlns="">
            <p:pic>
              <p:nvPicPr>
                <p:cNvPr id="212" name="Freihand 211">
                  <a:extLst>
                    <a:ext uri="{FF2B5EF4-FFF2-40B4-BE49-F238E27FC236}">
                      <a16:creationId xmlns:a16="http://schemas.microsoft.com/office/drawing/2014/main" id="{BFE3E242-5206-49EC-9166-A243CDB8877F}"/>
                    </a:ext>
                  </a:extLst>
                </p:cNvPr>
                <p:cNvPicPr/>
                <p:nvPr/>
              </p:nvPicPr>
              <p:blipFill>
                <a:blip r:embed="rId346"/>
                <a:stretch>
                  <a:fillRect/>
                </a:stretch>
              </p:blipFill>
              <p:spPr>
                <a:xfrm>
                  <a:off x="5829773" y="3255187"/>
                  <a:ext cx="110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6AB21618-9B18-4CD4-B113-090CA3EA91D6}"/>
                    </a:ext>
                  </a:extLst>
                </p14:cNvPr>
                <p14:cNvContentPartPr/>
                <p14:nvPr/>
              </p14:nvContentPartPr>
              <p14:xfrm>
                <a:off x="5978813" y="3247267"/>
                <a:ext cx="100080" cy="78120"/>
              </p14:xfrm>
            </p:contentPart>
          </mc:Choice>
          <mc:Fallback xmlns="">
            <p:pic>
              <p:nvPicPr>
                <p:cNvPr id="213" name="Freihand 212">
                  <a:extLst>
                    <a:ext uri="{FF2B5EF4-FFF2-40B4-BE49-F238E27FC236}">
                      <a16:creationId xmlns:a16="http://schemas.microsoft.com/office/drawing/2014/main" id="{6AB21618-9B18-4CD4-B113-090CA3EA91D6}"/>
                    </a:ext>
                  </a:extLst>
                </p:cNvPr>
                <p:cNvPicPr/>
                <p:nvPr/>
              </p:nvPicPr>
              <p:blipFill>
                <a:blip r:embed="rId348"/>
                <a:stretch>
                  <a:fillRect/>
                </a:stretch>
              </p:blipFill>
              <p:spPr>
                <a:xfrm>
                  <a:off x="5974493" y="3242947"/>
                  <a:ext cx="108720" cy="86760"/>
                </a:xfrm>
                <a:prstGeom prst="rect">
                  <a:avLst/>
                </a:prstGeom>
              </p:spPr>
            </p:pic>
          </mc:Fallback>
        </mc:AlternateContent>
      </p:grpSp>
      <p:grpSp>
        <p:nvGrpSpPr>
          <p:cNvPr id="222" name="Gruppieren 221">
            <a:extLst>
              <a:ext uri="{FF2B5EF4-FFF2-40B4-BE49-F238E27FC236}">
                <a16:creationId xmlns:a16="http://schemas.microsoft.com/office/drawing/2014/main" id="{F423B683-9E35-4978-974B-14F3257711C4}"/>
              </a:ext>
            </a:extLst>
          </p:cNvPr>
          <p:cNvGrpSpPr/>
          <p:nvPr/>
        </p:nvGrpSpPr>
        <p:grpSpPr>
          <a:xfrm>
            <a:off x="1076693" y="3687907"/>
            <a:ext cx="196920" cy="236520"/>
            <a:chOff x="1076693" y="3687907"/>
            <a:chExt cx="196920" cy="236520"/>
          </a:xfrm>
        </p:grpSpPr>
        <mc:AlternateContent xmlns:mc="http://schemas.openxmlformats.org/markup-compatibility/2006" xmlns:p14="http://schemas.microsoft.com/office/powerpoint/2010/main">
          <mc:Choice Requires="p14">
            <p:contentPart p14:bwMode="auto" r:id="rId349">
              <p14:nvContentPartPr>
                <p14:cNvPr id="215" name="Freihand 214">
                  <a:extLst>
                    <a:ext uri="{FF2B5EF4-FFF2-40B4-BE49-F238E27FC236}">
                      <a16:creationId xmlns:a16="http://schemas.microsoft.com/office/drawing/2014/main" id="{7305AE77-C7BB-483C-9EE6-FB2AB40085D1}"/>
                    </a:ext>
                  </a:extLst>
                </p14:cNvPr>
                <p14:cNvContentPartPr/>
                <p14:nvPr/>
              </p14:nvContentPartPr>
              <p14:xfrm>
                <a:off x="1176413" y="3799147"/>
                <a:ext cx="7920" cy="125280"/>
              </p14:xfrm>
            </p:contentPart>
          </mc:Choice>
          <mc:Fallback xmlns="">
            <p:pic>
              <p:nvPicPr>
                <p:cNvPr id="215" name="Freihand 214">
                  <a:extLst>
                    <a:ext uri="{FF2B5EF4-FFF2-40B4-BE49-F238E27FC236}">
                      <a16:creationId xmlns:a16="http://schemas.microsoft.com/office/drawing/2014/main" id="{7305AE77-C7BB-483C-9EE6-FB2AB40085D1}"/>
                    </a:ext>
                  </a:extLst>
                </p:cNvPr>
                <p:cNvPicPr/>
                <p:nvPr/>
              </p:nvPicPr>
              <p:blipFill>
                <a:blip r:embed="rId350"/>
                <a:stretch>
                  <a:fillRect/>
                </a:stretch>
              </p:blipFill>
              <p:spPr>
                <a:xfrm>
                  <a:off x="1172093" y="3794827"/>
                  <a:ext cx="16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Freihand 215">
                  <a:extLst>
                    <a:ext uri="{FF2B5EF4-FFF2-40B4-BE49-F238E27FC236}">
                      <a16:creationId xmlns:a16="http://schemas.microsoft.com/office/drawing/2014/main" id="{65756D71-9202-4ABF-A602-ACA2AF878389}"/>
                    </a:ext>
                  </a:extLst>
                </p14:cNvPr>
                <p14:cNvContentPartPr/>
                <p14:nvPr/>
              </p14:nvContentPartPr>
              <p14:xfrm>
                <a:off x="1225733" y="3799507"/>
                <a:ext cx="10440" cy="104040"/>
              </p14:xfrm>
            </p:contentPart>
          </mc:Choice>
          <mc:Fallback xmlns="">
            <p:pic>
              <p:nvPicPr>
                <p:cNvPr id="216" name="Freihand 215">
                  <a:extLst>
                    <a:ext uri="{FF2B5EF4-FFF2-40B4-BE49-F238E27FC236}">
                      <a16:creationId xmlns:a16="http://schemas.microsoft.com/office/drawing/2014/main" id="{65756D71-9202-4ABF-A602-ACA2AF878389}"/>
                    </a:ext>
                  </a:extLst>
                </p:cNvPr>
                <p:cNvPicPr/>
                <p:nvPr/>
              </p:nvPicPr>
              <p:blipFill>
                <a:blip r:embed="rId352"/>
                <a:stretch>
                  <a:fillRect/>
                </a:stretch>
              </p:blipFill>
              <p:spPr>
                <a:xfrm>
                  <a:off x="1221413" y="3795187"/>
                  <a:ext cx="19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7" name="Freihand 216">
                  <a:extLst>
                    <a:ext uri="{FF2B5EF4-FFF2-40B4-BE49-F238E27FC236}">
                      <a16:creationId xmlns:a16="http://schemas.microsoft.com/office/drawing/2014/main" id="{6E677835-868E-4A5B-B320-408E6ED9FEF6}"/>
                    </a:ext>
                  </a:extLst>
                </p14:cNvPr>
                <p14:cNvContentPartPr/>
                <p14:nvPr/>
              </p14:nvContentPartPr>
              <p14:xfrm>
                <a:off x="1076693" y="3754147"/>
                <a:ext cx="196920" cy="10080"/>
              </p14:xfrm>
            </p:contentPart>
          </mc:Choice>
          <mc:Fallback xmlns="">
            <p:pic>
              <p:nvPicPr>
                <p:cNvPr id="217" name="Freihand 216">
                  <a:extLst>
                    <a:ext uri="{FF2B5EF4-FFF2-40B4-BE49-F238E27FC236}">
                      <a16:creationId xmlns:a16="http://schemas.microsoft.com/office/drawing/2014/main" id="{6E677835-868E-4A5B-B320-408E6ED9FEF6}"/>
                    </a:ext>
                  </a:extLst>
                </p:cNvPr>
                <p:cNvPicPr/>
                <p:nvPr/>
              </p:nvPicPr>
              <p:blipFill>
                <a:blip r:embed="rId354"/>
                <a:stretch>
                  <a:fillRect/>
                </a:stretch>
              </p:blipFill>
              <p:spPr>
                <a:xfrm>
                  <a:off x="1072373" y="3749827"/>
                  <a:ext cx="205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8" name="Freihand 217">
                  <a:extLst>
                    <a:ext uri="{FF2B5EF4-FFF2-40B4-BE49-F238E27FC236}">
                      <a16:creationId xmlns:a16="http://schemas.microsoft.com/office/drawing/2014/main" id="{065F0EBE-3658-4894-BD05-46462E3A5108}"/>
                    </a:ext>
                  </a:extLst>
                </p14:cNvPr>
                <p14:cNvContentPartPr/>
                <p14:nvPr/>
              </p14:nvContentPartPr>
              <p14:xfrm>
                <a:off x="1127453" y="3687907"/>
                <a:ext cx="140760" cy="19080"/>
              </p14:xfrm>
            </p:contentPart>
          </mc:Choice>
          <mc:Fallback xmlns="">
            <p:pic>
              <p:nvPicPr>
                <p:cNvPr id="218" name="Freihand 217">
                  <a:extLst>
                    <a:ext uri="{FF2B5EF4-FFF2-40B4-BE49-F238E27FC236}">
                      <a16:creationId xmlns:a16="http://schemas.microsoft.com/office/drawing/2014/main" id="{065F0EBE-3658-4894-BD05-46462E3A5108}"/>
                    </a:ext>
                  </a:extLst>
                </p:cNvPr>
                <p:cNvPicPr/>
                <p:nvPr/>
              </p:nvPicPr>
              <p:blipFill>
                <a:blip r:embed="rId356"/>
                <a:stretch>
                  <a:fillRect/>
                </a:stretch>
              </p:blipFill>
              <p:spPr>
                <a:xfrm>
                  <a:off x="1123133" y="3683587"/>
                  <a:ext cx="149400" cy="27720"/>
                </a:xfrm>
                <a:prstGeom prst="rect">
                  <a:avLst/>
                </a:prstGeom>
              </p:spPr>
            </p:pic>
          </mc:Fallback>
        </mc:AlternateContent>
      </p:grpSp>
      <p:grpSp>
        <p:nvGrpSpPr>
          <p:cNvPr id="221" name="Gruppieren 220">
            <a:extLst>
              <a:ext uri="{FF2B5EF4-FFF2-40B4-BE49-F238E27FC236}">
                <a16:creationId xmlns:a16="http://schemas.microsoft.com/office/drawing/2014/main" id="{CB68B392-E853-4459-A244-A6A533B78139}"/>
              </a:ext>
            </a:extLst>
          </p:cNvPr>
          <p:cNvGrpSpPr/>
          <p:nvPr/>
        </p:nvGrpSpPr>
        <p:grpSpPr>
          <a:xfrm>
            <a:off x="1586453" y="3809227"/>
            <a:ext cx="185760" cy="66240"/>
            <a:chOff x="1586453" y="3809227"/>
            <a:chExt cx="185760" cy="66240"/>
          </a:xfrm>
        </p:grpSpPr>
        <mc:AlternateContent xmlns:mc="http://schemas.openxmlformats.org/markup-compatibility/2006" xmlns:p14="http://schemas.microsoft.com/office/powerpoint/2010/main">
          <mc:Choice Requires="p14">
            <p:contentPart p14:bwMode="auto" r:id="rId357">
              <p14:nvContentPartPr>
                <p14:cNvPr id="219" name="Freihand 218">
                  <a:extLst>
                    <a:ext uri="{FF2B5EF4-FFF2-40B4-BE49-F238E27FC236}">
                      <a16:creationId xmlns:a16="http://schemas.microsoft.com/office/drawing/2014/main" id="{682CE0A6-2990-4CF8-8A58-68D9B2442A49}"/>
                    </a:ext>
                  </a:extLst>
                </p14:cNvPr>
                <p14:cNvContentPartPr/>
                <p14:nvPr/>
              </p14:nvContentPartPr>
              <p14:xfrm>
                <a:off x="1586453" y="3809227"/>
                <a:ext cx="185760" cy="13680"/>
              </p14:xfrm>
            </p:contentPart>
          </mc:Choice>
          <mc:Fallback xmlns="">
            <p:pic>
              <p:nvPicPr>
                <p:cNvPr id="219" name="Freihand 218">
                  <a:extLst>
                    <a:ext uri="{FF2B5EF4-FFF2-40B4-BE49-F238E27FC236}">
                      <a16:creationId xmlns:a16="http://schemas.microsoft.com/office/drawing/2014/main" id="{682CE0A6-2990-4CF8-8A58-68D9B2442A49}"/>
                    </a:ext>
                  </a:extLst>
                </p:cNvPr>
                <p:cNvPicPr/>
                <p:nvPr/>
              </p:nvPicPr>
              <p:blipFill>
                <a:blip r:embed="rId358"/>
                <a:stretch>
                  <a:fillRect/>
                </a:stretch>
              </p:blipFill>
              <p:spPr>
                <a:xfrm>
                  <a:off x="1582133" y="3804907"/>
                  <a:ext cx="194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0" name="Freihand 219">
                  <a:extLst>
                    <a:ext uri="{FF2B5EF4-FFF2-40B4-BE49-F238E27FC236}">
                      <a16:creationId xmlns:a16="http://schemas.microsoft.com/office/drawing/2014/main" id="{C36D5EF4-944A-46E7-96D6-5A4CDDCE1E85}"/>
                    </a:ext>
                  </a:extLst>
                </p14:cNvPr>
                <p14:cNvContentPartPr/>
                <p14:nvPr/>
              </p14:nvContentPartPr>
              <p14:xfrm>
                <a:off x="1603733" y="3855667"/>
                <a:ext cx="150120" cy="19800"/>
              </p14:xfrm>
            </p:contentPart>
          </mc:Choice>
          <mc:Fallback xmlns="">
            <p:pic>
              <p:nvPicPr>
                <p:cNvPr id="220" name="Freihand 219">
                  <a:extLst>
                    <a:ext uri="{FF2B5EF4-FFF2-40B4-BE49-F238E27FC236}">
                      <a16:creationId xmlns:a16="http://schemas.microsoft.com/office/drawing/2014/main" id="{C36D5EF4-944A-46E7-96D6-5A4CDDCE1E85}"/>
                    </a:ext>
                  </a:extLst>
                </p:cNvPr>
                <p:cNvPicPr/>
                <p:nvPr/>
              </p:nvPicPr>
              <p:blipFill>
                <a:blip r:embed="rId360"/>
                <a:stretch>
                  <a:fillRect/>
                </a:stretch>
              </p:blipFill>
              <p:spPr>
                <a:xfrm>
                  <a:off x="1599413" y="3851347"/>
                  <a:ext cx="158760" cy="28440"/>
                </a:xfrm>
                <a:prstGeom prst="rect">
                  <a:avLst/>
                </a:prstGeom>
              </p:spPr>
            </p:pic>
          </mc:Fallback>
        </mc:AlternateContent>
      </p:grpSp>
      <p:grpSp>
        <p:nvGrpSpPr>
          <p:cNvPr id="237" name="Gruppieren 236">
            <a:extLst>
              <a:ext uri="{FF2B5EF4-FFF2-40B4-BE49-F238E27FC236}">
                <a16:creationId xmlns:a16="http://schemas.microsoft.com/office/drawing/2014/main" id="{3AA8A69D-8B7D-4978-93B9-EB5EDA1C40D6}"/>
              </a:ext>
            </a:extLst>
          </p:cNvPr>
          <p:cNvGrpSpPr/>
          <p:nvPr/>
        </p:nvGrpSpPr>
        <p:grpSpPr>
          <a:xfrm>
            <a:off x="2001533" y="3603307"/>
            <a:ext cx="938880" cy="396720"/>
            <a:chOff x="2001533" y="3603307"/>
            <a:chExt cx="938880" cy="396720"/>
          </a:xfrm>
        </p:grpSpPr>
        <mc:AlternateContent xmlns:mc="http://schemas.openxmlformats.org/markup-compatibility/2006" xmlns:p14="http://schemas.microsoft.com/office/powerpoint/2010/main">
          <mc:Choice Requires="p14">
            <p:contentPart p14:bwMode="auto" r:id="rId361">
              <p14:nvContentPartPr>
                <p14:cNvPr id="223" name="Freihand 222">
                  <a:extLst>
                    <a:ext uri="{FF2B5EF4-FFF2-40B4-BE49-F238E27FC236}">
                      <a16:creationId xmlns:a16="http://schemas.microsoft.com/office/drawing/2014/main" id="{18C692E2-5D16-44FB-B64F-DD32195BE8F3}"/>
                    </a:ext>
                  </a:extLst>
                </p14:cNvPr>
                <p14:cNvContentPartPr/>
                <p14:nvPr/>
              </p14:nvContentPartPr>
              <p14:xfrm>
                <a:off x="2001533" y="3648667"/>
                <a:ext cx="52920" cy="249840"/>
              </p14:xfrm>
            </p:contentPart>
          </mc:Choice>
          <mc:Fallback xmlns="">
            <p:pic>
              <p:nvPicPr>
                <p:cNvPr id="223" name="Freihand 222">
                  <a:extLst>
                    <a:ext uri="{FF2B5EF4-FFF2-40B4-BE49-F238E27FC236}">
                      <a16:creationId xmlns:a16="http://schemas.microsoft.com/office/drawing/2014/main" id="{18C692E2-5D16-44FB-B64F-DD32195BE8F3}"/>
                    </a:ext>
                  </a:extLst>
                </p:cNvPr>
                <p:cNvPicPr/>
                <p:nvPr/>
              </p:nvPicPr>
              <p:blipFill>
                <a:blip r:embed="rId362"/>
                <a:stretch>
                  <a:fillRect/>
                </a:stretch>
              </p:blipFill>
              <p:spPr>
                <a:xfrm>
                  <a:off x="1997213" y="3644347"/>
                  <a:ext cx="61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4" name="Freihand 223">
                  <a:extLst>
                    <a:ext uri="{FF2B5EF4-FFF2-40B4-BE49-F238E27FC236}">
                      <a16:creationId xmlns:a16="http://schemas.microsoft.com/office/drawing/2014/main" id="{AA97DFA2-D740-4495-A3C1-17365C037C6A}"/>
                    </a:ext>
                  </a:extLst>
                </p14:cNvPr>
                <p14:cNvContentPartPr/>
                <p14:nvPr/>
              </p14:nvContentPartPr>
              <p14:xfrm>
                <a:off x="2100173" y="3603307"/>
                <a:ext cx="840240" cy="70200"/>
              </p14:xfrm>
            </p:contentPart>
          </mc:Choice>
          <mc:Fallback xmlns="">
            <p:pic>
              <p:nvPicPr>
                <p:cNvPr id="224" name="Freihand 223">
                  <a:extLst>
                    <a:ext uri="{FF2B5EF4-FFF2-40B4-BE49-F238E27FC236}">
                      <a16:creationId xmlns:a16="http://schemas.microsoft.com/office/drawing/2014/main" id="{AA97DFA2-D740-4495-A3C1-17365C037C6A}"/>
                    </a:ext>
                  </a:extLst>
                </p:cNvPr>
                <p:cNvPicPr/>
                <p:nvPr/>
              </p:nvPicPr>
              <p:blipFill>
                <a:blip r:embed="rId364"/>
                <a:stretch>
                  <a:fillRect/>
                </a:stretch>
              </p:blipFill>
              <p:spPr>
                <a:xfrm>
                  <a:off x="2095853" y="3598987"/>
                  <a:ext cx="848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Freihand 225">
                  <a:extLst>
                    <a:ext uri="{FF2B5EF4-FFF2-40B4-BE49-F238E27FC236}">
                      <a16:creationId xmlns:a16="http://schemas.microsoft.com/office/drawing/2014/main" id="{2965BC64-151F-453D-9C92-350329972A04}"/>
                    </a:ext>
                  </a:extLst>
                </p14:cNvPr>
                <p14:cNvContentPartPr/>
                <p14:nvPr/>
              </p14:nvContentPartPr>
              <p14:xfrm>
                <a:off x="2177573" y="3696547"/>
                <a:ext cx="94320" cy="95760"/>
              </p14:xfrm>
            </p:contentPart>
          </mc:Choice>
          <mc:Fallback xmlns="">
            <p:pic>
              <p:nvPicPr>
                <p:cNvPr id="226" name="Freihand 225">
                  <a:extLst>
                    <a:ext uri="{FF2B5EF4-FFF2-40B4-BE49-F238E27FC236}">
                      <a16:creationId xmlns:a16="http://schemas.microsoft.com/office/drawing/2014/main" id="{2965BC64-151F-453D-9C92-350329972A04}"/>
                    </a:ext>
                  </a:extLst>
                </p:cNvPr>
                <p:cNvPicPr/>
                <p:nvPr/>
              </p:nvPicPr>
              <p:blipFill>
                <a:blip r:embed="rId366"/>
                <a:stretch>
                  <a:fillRect/>
                </a:stretch>
              </p:blipFill>
              <p:spPr>
                <a:xfrm>
                  <a:off x="2173253" y="3692227"/>
                  <a:ext cx="102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Freihand 226">
                  <a:extLst>
                    <a:ext uri="{FF2B5EF4-FFF2-40B4-BE49-F238E27FC236}">
                      <a16:creationId xmlns:a16="http://schemas.microsoft.com/office/drawing/2014/main" id="{90CCC4B7-761C-447A-94E9-40616A194065}"/>
                    </a:ext>
                  </a:extLst>
                </p14:cNvPr>
                <p14:cNvContentPartPr/>
                <p14:nvPr/>
              </p14:nvContentPartPr>
              <p14:xfrm>
                <a:off x="2312933" y="3696907"/>
                <a:ext cx="65520" cy="101520"/>
              </p14:xfrm>
            </p:contentPart>
          </mc:Choice>
          <mc:Fallback xmlns="">
            <p:pic>
              <p:nvPicPr>
                <p:cNvPr id="227" name="Freihand 226">
                  <a:extLst>
                    <a:ext uri="{FF2B5EF4-FFF2-40B4-BE49-F238E27FC236}">
                      <a16:creationId xmlns:a16="http://schemas.microsoft.com/office/drawing/2014/main" id="{90CCC4B7-761C-447A-94E9-40616A194065}"/>
                    </a:ext>
                  </a:extLst>
                </p:cNvPr>
                <p:cNvPicPr/>
                <p:nvPr/>
              </p:nvPicPr>
              <p:blipFill>
                <a:blip r:embed="rId368"/>
                <a:stretch>
                  <a:fillRect/>
                </a:stretch>
              </p:blipFill>
              <p:spPr>
                <a:xfrm>
                  <a:off x="2308613" y="3692587"/>
                  <a:ext cx="74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8" name="Freihand 227">
                  <a:extLst>
                    <a:ext uri="{FF2B5EF4-FFF2-40B4-BE49-F238E27FC236}">
                      <a16:creationId xmlns:a16="http://schemas.microsoft.com/office/drawing/2014/main" id="{43AB32DB-E011-4344-B14B-69B049606294}"/>
                    </a:ext>
                  </a:extLst>
                </p14:cNvPr>
                <p14:cNvContentPartPr/>
                <p14:nvPr/>
              </p14:nvContentPartPr>
              <p14:xfrm>
                <a:off x="2414453" y="3697267"/>
                <a:ext cx="65160" cy="91440"/>
              </p14:xfrm>
            </p:contentPart>
          </mc:Choice>
          <mc:Fallback xmlns="">
            <p:pic>
              <p:nvPicPr>
                <p:cNvPr id="228" name="Freihand 227">
                  <a:extLst>
                    <a:ext uri="{FF2B5EF4-FFF2-40B4-BE49-F238E27FC236}">
                      <a16:creationId xmlns:a16="http://schemas.microsoft.com/office/drawing/2014/main" id="{43AB32DB-E011-4344-B14B-69B049606294}"/>
                    </a:ext>
                  </a:extLst>
                </p:cNvPr>
                <p:cNvPicPr/>
                <p:nvPr/>
              </p:nvPicPr>
              <p:blipFill>
                <a:blip r:embed="rId370"/>
                <a:stretch>
                  <a:fillRect/>
                </a:stretch>
              </p:blipFill>
              <p:spPr>
                <a:xfrm>
                  <a:off x="2410133" y="3692947"/>
                  <a:ext cx="73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9" name="Freihand 228">
                  <a:extLst>
                    <a:ext uri="{FF2B5EF4-FFF2-40B4-BE49-F238E27FC236}">
                      <a16:creationId xmlns:a16="http://schemas.microsoft.com/office/drawing/2014/main" id="{B2D3997F-3FBB-446D-AF08-11A89DB7148C}"/>
                    </a:ext>
                  </a:extLst>
                </p14:cNvPr>
                <p14:cNvContentPartPr/>
                <p14:nvPr/>
              </p14:nvContentPartPr>
              <p14:xfrm>
                <a:off x="2480693" y="3754867"/>
                <a:ext cx="29880" cy="66240"/>
              </p14:xfrm>
            </p:contentPart>
          </mc:Choice>
          <mc:Fallback xmlns="">
            <p:pic>
              <p:nvPicPr>
                <p:cNvPr id="229" name="Freihand 228">
                  <a:extLst>
                    <a:ext uri="{FF2B5EF4-FFF2-40B4-BE49-F238E27FC236}">
                      <a16:creationId xmlns:a16="http://schemas.microsoft.com/office/drawing/2014/main" id="{B2D3997F-3FBB-446D-AF08-11A89DB7148C}"/>
                    </a:ext>
                  </a:extLst>
                </p:cNvPr>
                <p:cNvPicPr/>
                <p:nvPr/>
              </p:nvPicPr>
              <p:blipFill>
                <a:blip r:embed="rId372"/>
                <a:stretch>
                  <a:fillRect/>
                </a:stretch>
              </p:blipFill>
              <p:spPr>
                <a:xfrm>
                  <a:off x="2476373" y="3750547"/>
                  <a:ext cx="38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0" name="Freihand 229">
                  <a:extLst>
                    <a:ext uri="{FF2B5EF4-FFF2-40B4-BE49-F238E27FC236}">
                      <a16:creationId xmlns:a16="http://schemas.microsoft.com/office/drawing/2014/main" id="{16F8F466-BD54-4BAD-826F-D2211DCD0183}"/>
                    </a:ext>
                  </a:extLst>
                </p14:cNvPr>
                <p14:cNvContentPartPr/>
                <p14:nvPr/>
              </p14:nvContentPartPr>
              <p14:xfrm>
                <a:off x="2543693" y="3688267"/>
                <a:ext cx="76320" cy="89640"/>
              </p14:xfrm>
            </p:contentPart>
          </mc:Choice>
          <mc:Fallback xmlns="">
            <p:pic>
              <p:nvPicPr>
                <p:cNvPr id="230" name="Freihand 229">
                  <a:extLst>
                    <a:ext uri="{FF2B5EF4-FFF2-40B4-BE49-F238E27FC236}">
                      <a16:creationId xmlns:a16="http://schemas.microsoft.com/office/drawing/2014/main" id="{16F8F466-BD54-4BAD-826F-D2211DCD0183}"/>
                    </a:ext>
                  </a:extLst>
                </p:cNvPr>
                <p:cNvPicPr/>
                <p:nvPr/>
              </p:nvPicPr>
              <p:blipFill>
                <a:blip r:embed="rId374"/>
                <a:stretch>
                  <a:fillRect/>
                </a:stretch>
              </p:blipFill>
              <p:spPr>
                <a:xfrm>
                  <a:off x="2539373" y="3683947"/>
                  <a:ext cx="84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1" name="Freihand 230">
                  <a:extLst>
                    <a:ext uri="{FF2B5EF4-FFF2-40B4-BE49-F238E27FC236}">
                      <a16:creationId xmlns:a16="http://schemas.microsoft.com/office/drawing/2014/main" id="{9FFB8F28-E0A7-4494-99A6-FD4FDBAC47F5}"/>
                    </a:ext>
                  </a:extLst>
                </p14:cNvPr>
                <p14:cNvContentPartPr/>
                <p14:nvPr/>
              </p14:nvContentPartPr>
              <p14:xfrm>
                <a:off x="2586173" y="3677827"/>
                <a:ext cx="115200" cy="101880"/>
              </p14:xfrm>
            </p:contentPart>
          </mc:Choice>
          <mc:Fallback xmlns="">
            <p:pic>
              <p:nvPicPr>
                <p:cNvPr id="231" name="Freihand 230">
                  <a:extLst>
                    <a:ext uri="{FF2B5EF4-FFF2-40B4-BE49-F238E27FC236}">
                      <a16:creationId xmlns:a16="http://schemas.microsoft.com/office/drawing/2014/main" id="{9FFB8F28-E0A7-4494-99A6-FD4FDBAC47F5}"/>
                    </a:ext>
                  </a:extLst>
                </p:cNvPr>
                <p:cNvPicPr/>
                <p:nvPr/>
              </p:nvPicPr>
              <p:blipFill>
                <a:blip r:embed="rId376"/>
                <a:stretch>
                  <a:fillRect/>
                </a:stretch>
              </p:blipFill>
              <p:spPr>
                <a:xfrm>
                  <a:off x="2581853" y="3673507"/>
                  <a:ext cx="123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2" name="Freihand 231">
                  <a:extLst>
                    <a:ext uri="{FF2B5EF4-FFF2-40B4-BE49-F238E27FC236}">
                      <a16:creationId xmlns:a16="http://schemas.microsoft.com/office/drawing/2014/main" id="{A8853715-7FEF-41D9-A021-57118FFD9C57}"/>
                    </a:ext>
                  </a:extLst>
                </p14:cNvPr>
                <p14:cNvContentPartPr/>
                <p14:nvPr/>
              </p14:nvContentPartPr>
              <p14:xfrm>
                <a:off x="2218253" y="3835147"/>
                <a:ext cx="422280" cy="6120"/>
              </p14:xfrm>
            </p:contentPart>
          </mc:Choice>
          <mc:Fallback xmlns="">
            <p:pic>
              <p:nvPicPr>
                <p:cNvPr id="232" name="Freihand 231">
                  <a:extLst>
                    <a:ext uri="{FF2B5EF4-FFF2-40B4-BE49-F238E27FC236}">
                      <a16:creationId xmlns:a16="http://schemas.microsoft.com/office/drawing/2014/main" id="{A8853715-7FEF-41D9-A021-57118FFD9C57}"/>
                    </a:ext>
                  </a:extLst>
                </p:cNvPr>
                <p:cNvPicPr/>
                <p:nvPr/>
              </p:nvPicPr>
              <p:blipFill>
                <a:blip r:embed="rId378"/>
                <a:stretch>
                  <a:fillRect/>
                </a:stretch>
              </p:blipFill>
              <p:spPr>
                <a:xfrm>
                  <a:off x="2213933" y="3830827"/>
                  <a:ext cx="430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71A0D298-A56F-4931-833F-BE1A093392FA}"/>
                    </a:ext>
                  </a:extLst>
                </p14:cNvPr>
                <p14:cNvContentPartPr/>
                <p14:nvPr/>
              </p14:nvContentPartPr>
              <p14:xfrm>
                <a:off x="2240573" y="3913627"/>
                <a:ext cx="103320" cy="86400"/>
              </p14:xfrm>
            </p:contentPart>
          </mc:Choice>
          <mc:Fallback xmlns="">
            <p:pic>
              <p:nvPicPr>
                <p:cNvPr id="234" name="Freihand 233">
                  <a:extLst>
                    <a:ext uri="{FF2B5EF4-FFF2-40B4-BE49-F238E27FC236}">
                      <a16:creationId xmlns:a16="http://schemas.microsoft.com/office/drawing/2014/main" id="{71A0D298-A56F-4931-833F-BE1A093392FA}"/>
                    </a:ext>
                  </a:extLst>
                </p:cNvPr>
                <p:cNvPicPr/>
                <p:nvPr/>
              </p:nvPicPr>
              <p:blipFill>
                <a:blip r:embed="rId380"/>
                <a:stretch>
                  <a:fillRect/>
                </a:stretch>
              </p:blipFill>
              <p:spPr>
                <a:xfrm>
                  <a:off x="2236253" y="3909307"/>
                  <a:ext cx="111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7C5B7D7A-9B3C-4F40-8F73-592EB8392F0A}"/>
                    </a:ext>
                  </a:extLst>
                </p14:cNvPr>
                <p14:cNvContentPartPr/>
                <p14:nvPr/>
              </p14:nvContentPartPr>
              <p14:xfrm>
                <a:off x="2369453" y="3907147"/>
                <a:ext cx="76680" cy="63720"/>
              </p14:xfrm>
            </p:contentPart>
          </mc:Choice>
          <mc:Fallback xmlns="">
            <p:pic>
              <p:nvPicPr>
                <p:cNvPr id="235" name="Freihand 234">
                  <a:extLst>
                    <a:ext uri="{FF2B5EF4-FFF2-40B4-BE49-F238E27FC236}">
                      <a16:creationId xmlns:a16="http://schemas.microsoft.com/office/drawing/2014/main" id="{7C5B7D7A-9B3C-4F40-8F73-592EB8392F0A}"/>
                    </a:ext>
                  </a:extLst>
                </p:cNvPr>
                <p:cNvPicPr/>
                <p:nvPr/>
              </p:nvPicPr>
              <p:blipFill>
                <a:blip r:embed="rId382"/>
                <a:stretch>
                  <a:fillRect/>
                </a:stretch>
              </p:blipFill>
              <p:spPr>
                <a:xfrm>
                  <a:off x="2365133" y="3902827"/>
                  <a:ext cx="85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4A723054-18B2-40DD-A4CE-C7C4700CED26}"/>
                    </a:ext>
                  </a:extLst>
                </p14:cNvPr>
                <p14:cNvContentPartPr/>
                <p14:nvPr/>
              </p14:nvContentPartPr>
              <p14:xfrm>
                <a:off x="2473853" y="3906427"/>
                <a:ext cx="102240" cy="56880"/>
              </p14:xfrm>
            </p:contentPart>
          </mc:Choice>
          <mc:Fallback xmlns="">
            <p:pic>
              <p:nvPicPr>
                <p:cNvPr id="236" name="Freihand 235">
                  <a:extLst>
                    <a:ext uri="{FF2B5EF4-FFF2-40B4-BE49-F238E27FC236}">
                      <a16:creationId xmlns:a16="http://schemas.microsoft.com/office/drawing/2014/main" id="{4A723054-18B2-40DD-A4CE-C7C4700CED26}"/>
                    </a:ext>
                  </a:extLst>
                </p:cNvPr>
                <p:cNvPicPr/>
                <p:nvPr/>
              </p:nvPicPr>
              <p:blipFill>
                <a:blip r:embed="rId384"/>
                <a:stretch>
                  <a:fillRect/>
                </a:stretch>
              </p:blipFill>
              <p:spPr>
                <a:xfrm>
                  <a:off x="2469533" y="3902107"/>
                  <a:ext cx="110880" cy="65520"/>
                </a:xfrm>
                <a:prstGeom prst="rect">
                  <a:avLst/>
                </a:prstGeom>
              </p:spPr>
            </p:pic>
          </mc:Fallback>
        </mc:AlternateContent>
      </p:grpSp>
      <p:grpSp>
        <p:nvGrpSpPr>
          <p:cNvPr id="240" name="Gruppieren 239">
            <a:extLst>
              <a:ext uri="{FF2B5EF4-FFF2-40B4-BE49-F238E27FC236}">
                <a16:creationId xmlns:a16="http://schemas.microsoft.com/office/drawing/2014/main" id="{BFEC56F9-9C2A-4BD9-933D-247852BE9D60}"/>
              </a:ext>
            </a:extLst>
          </p:cNvPr>
          <p:cNvGrpSpPr/>
          <p:nvPr/>
        </p:nvGrpSpPr>
        <p:grpSpPr>
          <a:xfrm>
            <a:off x="3136973" y="3749107"/>
            <a:ext cx="436320" cy="135000"/>
            <a:chOff x="3136973" y="3749107"/>
            <a:chExt cx="436320" cy="135000"/>
          </a:xfrm>
        </p:grpSpPr>
        <mc:AlternateContent xmlns:mc="http://schemas.openxmlformats.org/markup-compatibility/2006" xmlns:p14="http://schemas.microsoft.com/office/powerpoint/2010/main">
          <mc:Choice Requires="p14">
            <p:contentPart p14:bwMode="auto" r:id="rId385">
              <p14:nvContentPartPr>
                <p14:cNvPr id="238" name="Freihand 237">
                  <a:extLst>
                    <a:ext uri="{FF2B5EF4-FFF2-40B4-BE49-F238E27FC236}">
                      <a16:creationId xmlns:a16="http://schemas.microsoft.com/office/drawing/2014/main" id="{F02CB04F-F3D9-4FB5-BFF5-B14E7421F31B}"/>
                    </a:ext>
                  </a:extLst>
                </p14:cNvPr>
                <p14:cNvContentPartPr/>
                <p14:nvPr/>
              </p14:nvContentPartPr>
              <p14:xfrm>
                <a:off x="3136973" y="3841267"/>
                <a:ext cx="151200" cy="5400"/>
              </p14:xfrm>
            </p:contentPart>
          </mc:Choice>
          <mc:Fallback xmlns="">
            <p:pic>
              <p:nvPicPr>
                <p:cNvPr id="238" name="Freihand 237">
                  <a:extLst>
                    <a:ext uri="{FF2B5EF4-FFF2-40B4-BE49-F238E27FC236}">
                      <a16:creationId xmlns:a16="http://schemas.microsoft.com/office/drawing/2014/main" id="{F02CB04F-F3D9-4FB5-BFF5-B14E7421F31B}"/>
                    </a:ext>
                  </a:extLst>
                </p:cNvPr>
                <p:cNvPicPr/>
                <p:nvPr/>
              </p:nvPicPr>
              <p:blipFill>
                <a:blip r:embed="rId386"/>
                <a:stretch>
                  <a:fillRect/>
                </a:stretch>
              </p:blipFill>
              <p:spPr>
                <a:xfrm>
                  <a:off x="3132653" y="3836947"/>
                  <a:ext cx="159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9" name="Freihand 238">
                  <a:extLst>
                    <a:ext uri="{FF2B5EF4-FFF2-40B4-BE49-F238E27FC236}">
                      <a16:creationId xmlns:a16="http://schemas.microsoft.com/office/drawing/2014/main" id="{36A23D39-466C-4B9A-8B70-B558FA88BD71}"/>
                    </a:ext>
                  </a:extLst>
                </p14:cNvPr>
                <p14:cNvContentPartPr/>
                <p14:nvPr/>
              </p14:nvContentPartPr>
              <p14:xfrm>
                <a:off x="3450893" y="3749107"/>
                <a:ext cx="122400" cy="135000"/>
              </p14:xfrm>
            </p:contentPart>
          </mc:Choice>
          <mc:Fallback xmlns="">
            <p:pic>
              <p:nvPicPr>
                <p:cNvPr id="239" name="Freihand 238">
                  <a:extLst>
                    <a:ext uri="{FF2B5EF4-FFF2-40B4-BE49-F238E27FC236}">
                      <a16:creationId xmlns:a16="http://schemas.microsoft.com/office/drawing/2014/main" id="{36A23D39-466C-4B9A-8B70-B558FA88BD71}"/>
                    </a:ext>
                  </a:extLst>
                </p:cNvPr>
                <p:cNvPicPr/>
                <p:nvPr/>
              </p:nvPicPr>
              <p:blipFill>
                <a:blip r:embed="rId388"/>
                <a:stretch>
                  <a:fillRect/>
                </a:stretch>
              </p:blipFill>
              <p:spPr>
                <a:xfrm>
                  <a:off x="3446573" y="3744787"/>
                  <a:ext cx="131040" cy="14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9">
            <p14:nvContentPartPr>
              <p14:cNvPr id="254" name="Freihand 253">
                <a:extLst>
                  <a:ext uri="{FF2B5EF4-FFF2-40B4-BE49-F238E27FC236}">
                    <a16:creationId xmlns:a16="http://schemas.microsoft.com/office/drawing/2014/main" id="{E70AB6DB-BFCC-446D-BB1F-258858F55E4F}"/>
                  </a:ext>
                </a:extLst>
              </p14:cNvPr>
              <p14:cNvContentPartPr/>
              <p14:nvPr/>
            </p14:nvContentPartPr>
            <p14:xfrm>
              <a:off x="7473173" y="2033347"/>
              <a:ext cx="237600" cy="32400"/>
            </p14:xfrm>
          </p:contentPart>
        </mc:Choice>
        <mc:Fallback xmlns="">
          <p:pic>
            <p:nvPicPr>
              <p:cNvPr id="254" name="Freihand 253">
                <a:extLst>
                  <a:ext uri="{FF2B5EF4-FFF2-40B4-BE49-F238E27FC236}">
                    <a16:creationId xmlns:a16="http://schemas.microsoft.com/office/drawing/2014/main" id="{E70AB6DB-BFCC-446D-BB1F-258858F55E4F}"/>
                  </a:ext>
                </a:extLst>
              </p:cNvPr>
              <p:cNvPicPr/>
              <p:nvPr/>
            </p:nvPicPr>
            <p:blipFill>
              <a:blip r:embed="rId390"/>
              <a:stretch>
                <a:fillRect/>
              </a:stretch>
            </p:blipFill>
            <p:spPr>
              <a:xfrm>
                <a:off x="7468853" y="2029027"/>
                <a:ext cx="246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1" name="Freihand 280">
                <a:extLst>
                  <a:ext uri="{FF2B5EF4-FFF2-40B4-BE49-F238E27FC236}">
                    <a16:creationId xmlns:a16="http://schemas.microsoft.com/office/drawing/2014/main" id="{E56B84CA-2123-4BFE-9D01-CD22229253E9}"/>
                  </a:ext>
                </a:extLst>
              </p14:cNvPr>
              <p14:cNvContentPartPr/>
              <p14:nvPr/>
            </p14:nvContentPartPr>
            <p14:xfrm>
              <a:off x="2127173" y="4212427"/>
              <a:ext cx="633240" cy="628920"/>
            </p14:xfrm>
          </p:contentPart>
        </mc:Choice>
        <mc:Fallback xmlns="">
          <p:pic>
            <p:nvPicPr>
              <p:cNvPr id="281" name="Freihand 280">
                <a:extLst>
                  <a:ext uri="{FF2B5EF4-FFF2-40B4-BE49-F238E27FC236}">
                    <a16:creationId xmlns:a16="http://schemas.microsoft.com/office/drawing/2014/main" id="{E56B84CA-2123-4BFE-9D01-CD22229253E9}"/>
                  </a:ext>
                </a:extLst>
              </p:cNvPr>
              <p:cNvPicPr/>
              <p:nvPr/>
            </p:nvPicPr>
            <p:blipFill>
              <a:blip r:embed="rId392"/>
              <a:stretch>
                <a:fillRect/>
              </a:stretch>
            </p:blipFill>
            <p:spPr>
              <a:xfrm>
                <a:off x="2122853" y="4208107"/>
                <a:ext cx="64188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3" name="Freihand 282">
                <a:extLst>
                  <a:ext uri="{FF2B5EF4-FFF2-40B4-BE49-F238E27FC236}">
                    <a16:creationId xmlns:a16="http://schemas.microsoft.com/office/drawing/2014/main" id="{E19CF5E2-9822-42B2-A8D4-02950AA9A903}"/>
                  </a:ext>
                </a:extLst>
              </p14:cNvPr>
              <p14:cNvContentPartPr/>
              <p14:nvPr/>
            </p14:nvContentPartPr>
            <p14:xfrm>
              <a:off x="8703653" y="2260507"/>
              <a:ext cx="551160" cy="30240"/>
            </p14:xfrm>
          </p:contentPart>
        </mc:Choice>
        <mc:Fallback xmlns="">
          <p:pic>
            <p:nvPicPr>
              <p:cNvPr id="283" name="Freihand 282">
                <a:extLst>
                  <a:ext uri="{FF2B5EF4-FFF2-40B4-BE49-F238E27FC236}">
                    <a16:creationId xmlns:a16="http://schemas.microsoft.com/office/drawing/2014/main" id="{E19CF5E2-9822-42B2-A8D4-02950AA9A903}"/>
                  </a:ext>
                </a:extLst>
              </p:cNvPr>
              <p:cNvPicPr/>
              <p:nvPr/>
            </p:nvPicPr>
            <p:blipFill>
              <a:blip r:embed="rId394"/>
              <a:stretch>
                <a:fillRect/>
              </a:stretch>
            </p:blipFill>
            <p:spPr>
              <a:xfrm>
                <a:off x="8699333" y="2256187"/>
                <a:ext cx="559800" cy="38880"/>
              </a:xfrm>
              <a:prstGeom prst="rect">
                <a:avLst/>
              </a:prstGeom>
            </p:spPr>
          </p:pic>
        </mc:Fallback>
      </mc:AlternateContent>
      <p:grpSp>
        <p:nvGrpSpPr>
          <p:cNvPr id="321" name="Gruppieren 320">
            <a:extLst>
              <a:ext uri="{FF2B5EF4-FFF2-40B4-BE49-F238E27FC236}">
                <a16:creationId xmlns:a16="http://schemas.microsoft.com/office/drawing/2014/main" id="{0AD786B9-1F97-4B73-B3FA-B80653609ED1}"/>
              </a:ext>
            </a:extLst>
          </p:cNvPr>
          <p:cNvGrpSpPr/>
          <p:nvPr/>
        </p:nvGrpSpPr>
        <p:grpSpPr>
          <a:xfrm>
            <a:off x="1590773" y="4225747"/>
            <a:ext cx="2969640" cy="1029960"/>
            <a:chOff x="1590773" y="4225747"/>
            <a:chExt cx="2969640" cy="1029960"/>
          </a:xfrm>
        </p:grpSpPr>
        <mc:AlternateContent xmlns:mc="http://schemas.openxmlformats.org/markup-compatibility/2006" xmlns:p14="http://schemas.microsoft.com/office/powerpoint/2010/main">
          <mc:Choice Requires="p14">
            <p:contentPart p14:bwMode="auto" r:id="rId395">
              <p14:nvContentPartPr>
                <p14:cNvPr id="241" name="Freihand 240">
                  <a:extLst>
                    <a:ext uri="{FF2B5EF4-FFF2-40B4-BE49-F238E27FC236}">
                      <a16:creationId xmlns:a16="http://schemas.microsoft.com/office/drawing/2014/main" id="{62FE6815-7F9E-4774-BBF9-A6330C6B792F}"/>
                    </a:ext>
                  </a:extLst>
                </p14:cNvPr>
                <p14:cNvContentPartPr/>
                <p14:nvPr/>
              </p14:nvContentPartPr>
              <p14:xfrm>
                <a:off x="1664573" y="4493587"/>
                <a:ext cx="167760" cy="1440"/>
              </p14:xfrm>
            </p:contentPart>
          </mc:Choice>
          <mc:Fallback xmlns="">
            <p:pic>
              <p:nvPicPr>
                <p:cNvPr id="241" name="Freihand 240">
                  <a:extLst>
                    <a:ext uri="{FF2B5EF4-FFF2-40B4-BE49-F238E27FC236}">
                      <a16:creationId xmlns:a16="http://schemas.microsoft.com/office/drawing/2014/main" id="{62FE6815-7F9E-4774-BBF9-A6330C6B792F}"/>
                    </a:ext>
                  </a:extLst>
                </p:cNvPr>
                <p:cNvPicPr/>
                <p:nvPr/>
              </p:nvPicPr>
              <p:blipFill>
                <a:blip r:embed="rId396"/>
                <a:stretch>
                  <a:fillRect/>
                </a:stretch>
              </p:blipFill>
              <p:spPr>
                <a:xfrm>
                  <a:off x="1660253" y="4489267"/>
                  <a:ext cx="176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3AA55244-B0F9-4935-824F-DFDB29C170A7}"/>
                    </a:ext>
                  </a:extLst>
                </p14:cNvPr>
                <p14:cNvContentPartPr/>
                <p14:nvPr/>
              </p14:nvContentPartPr>
              <p14:xfrm>
                <a:off x="1655933" y="4529227"/>
                <a:ext cx="174960" cy="9720"/>
              </p14:xfrm>
            </p:contentPart>
          </mc:Choice>
          <mc:Fallback xmlns="">
            <p:pic>
              <p:nvPicPr>
                <p:cNvPr id="242" name="Freihand 241">
                  <a:extLst>
                    <a:ext uri="{FF2B5EF4-FFF2-40B4-BE49-F238E27FC236}">
                      <a16:creationId xmlns:a16="http://schemas.microsoft.com/office/drawing/2014/main" id="{3AA55244-B0F9-4935-824F-DFDB29C170A7}"/>
                    </a:ext>
                  </a:extLst>
                </p:cNvPr>
                <p:cNvPicPr/>
                <p:nvPr/>
              </p:nvPicPr>
              <p:blipFill>
                <a:blip r:embed="rId398"/>
                <a:stretch>
                  <a:fillRect/>
                </a:stretch>
              </p:blipFill>
              <p:spPr>
                <a:xfrm>
                  <a:off x="1651613" y="4524907"/>
                  <a:ext cx="183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0" name="Freihand 279">
                  <a:extLst>
                    <a:ext uri="{FF2B5EF4-FFF2-40B4-BE49-F238E27FC236}">
                      <a16:creationId xmlns:a16="http://schemas.microsoft.com/office/drawing/2014/main" id="{F78A8B55-B881-4DA9-BB1C-78AD440AA4BB}"/>
                    </a:ext>
                  </a:extLst>
                </p14:cNvPr>
                <p14:cNvContentPartPr/>
                <p14:nvPr/>
              </p14:nvContentPartPr>
              <p14:xfrm>
                <a:off x="4190693" y="4409707"/>
                <a:ext cx="189360" cy="157320"/>
              </p14:xfrm>
            </p:contentPart>
          </mc:Choice>
          <mc:Fallback xmlns="">
            <p:pic>
              <p:nvPicPr>
                <p:cNvPr id="280" name="Freihand 279">
                  <a:extLst>
                    <a:ext uri="{FF2B5EF4-FFF2-40B4-BE49-F238E27FC236}">
                      <a16:creationId xmlns:a16="http://schemas.microsoft.com/office/drawing/2014/main" id="{F78A8B55-B881-4DA9-BB1C-78AD440AA4BB}"/>
                    </a:ext>
                  </a:extLst>
                </p:cNvPr>
                <p:cNvPicPr/>
                <p:nvPr/>
              </p:nvPicPr>
              <p:blipFill>
                <a:blip r:embed="rId400"/>
                <a:stretch>
                  <a:fillRect/>
                </a:stretch>
              </p:blipFill>
              <p:spPr>
                <a:xfrm>
                  <a:off x="4186373" y="4405387"/>
                  <a:ext cx="198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B9490589-C4AF-4FED-9E26-C1C3B3991D8B}"/>
                    </a:ext>
                  </a:extLst>
                </p14:cNvPr>
                <p14:cNvContentPartPr/>
                <p14:nvPr/>
              </p14:nvContentPartPr>
              <p14:xfrm>
                <a:off x="2008373" y="4277947"/>
                <a:ext cx="85680" cy="317520"/>
              </p14:xfrm>
            </p:contentPart>
          </mc:Choice>
          <mc:Fallback xmlns="">
            <p:pic>
              <p:nvPicPr>
                <p:cNvPr id="244" name="Freihand 243">
                  <a:extLst>
                    <a:ext uri="{FF2B5EF4-FFF2-40B4-BE49-F238E27FC236}">
                      <a16:creationId xmlns:a16="http://schemas.microsoft.com/office/drawing/2014/main" id="{B9490589-C4AF-4FED-9E26-C1C3B3991D8B}"/>
                    </a:ext>
                  </a:extLst>
                </p:cNvPr>
                <p:cNvPicPr/>
                <p:nvPr/>
              </p:nvPicPr>
              <p:blipFill>
                <a:blip r:embed="rId402"/>
                <a:stretch>
                  <a:fillRect/>
                </a:stretch>
              </p:blipFill>
              <p:spPr>
                <a:xfrm>
                  <a:off x="2004053" y="4273627"/>
                  <a:ext cx="943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F148BB7C-4777-4B58-900F-D577211F8D6C}"/>
                    </a:ext>
                  </a:extLst>
                </p14:cNvPr>
                <p14:cNvContentPartPr/>
                <p14:nvPr/>
              </p14:nvContentPartPr>
              <p14:xfrm>
                <a:off x="2135453" y="4225747"/>
                <a:ext cx="1585800" cy="98280"/>
              </p14:xfrm>
            </p:contentPart>
          </mc:Choice>
          <mc:Fallback xmlns="">
            <p:pic>
              <p:nvPicPr>
                <p:cNvPr id="245" name="Freihand 244">
                  <a:extLst>
                    <a:ext uri="{FF2B5EF4-FFF2-40B4-BE49-F238E27FC236}">
                      <a16:creationId xmlns:a16="http://schemas.microsoft.com/office/drawing/2014/main" id="{F148BB7C-4777-4B58-900F-D577211F8D6C}"/>
                    </a:ext>
                  </a:extLst>
                </p:cNvPr>
                <p:cNvPicPr/>
                <p:nvPr/>
              </p:nvPicPr>
              <p:blipFill>
                <a:blip r:embed="rId404"/>
                <a:stretch>
                  <a:fillRect/>
                </a:stretch>
              </p:blipFill>
              <p:spPr>
                <a:xfrm>
                  <a:off x="2131133" y="4221427"/>
                  <a:ext cx="1594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7160BE02-499B-46AC-B0DC-D6CB715A5C63}"/>
                    </a:ext>
                  </a:extLst>
                </p14:cNvPr>
                <p14:cNvContentPartPr/>
                <p14:nvPr/>
              </p14:nvContentPartPr>
              <p14:xfrm>
                <a:off x="2150573" y="4326907"/>
                <a:ext cx="108720" cy="85320"/>
              </p14:xfrm>
            </p:contentPart>
          </mc:Choice>
          <mc:Fallback xmlns="">
            <p:pic>
              <p:nvPicPr>
                <p:cNvPr id="246" name="Freihand 245">
                  <a:extLst>
                    <a:ext uri="{FF2B5EF4-FFF2-40B4-BE49-F238E27FC236}">
                      <a16:creationId xmlns:a16="http://schemas.microsoft.com/office/drawing/2014/main" id="{7160BE02-499B-46AC-B0DC-D6CB715A5C63}"/>
                    </a:ext>
                  </a:extLst>
                </p:cNvPr>
                <p:cNvPicPr/>
                <p:nvPr/>
              </p:nvPicPr>
              <p:blipFill>
                <a:blip r:embed="rId406"/>
                <a:stretch>
                  <a:fillRect/>
                </a:stretch>
              </p:blipFill>
              <p:spPr>
                <a:xfrm>
                  <a:off x="2146253" y="4322587"/>
                  <a:ext cx="117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88988AC6-7F77-4434-94F9-A8EF97D313D8}"/>
                    </a:ext>
                  </a:extLst>
                </p14:cNvPr>
                <p14:cNvContentPartPr/>
                <p14:nvPr/>
              </p14:nvContentPartPr>
              <p14:xfrm>
                <a:off x="2260733" y="4322947"/>
                <a:ext cx="98640" cy="87840"/>
              </p14:xfrm>
            </p:contentPart>
          </mc:Choice>
          <mc:Fallback xmlns="">
            <p:pic>
              <p:nvPicPr>
                <p:cNvPr id="247" name="Freihand 246">
                  <a:extLst>
                    <a:ext uri="{FF2B5EF4-FFF2-40B4-BE49-F238E27FC236}">
                      <a16:creationId xmlns:a16="http://schemas.microsoft.com/office/drawing/2014/main" id="{88988AC6-7F77-4434-94F9-A8EF97D313D8}"/>
                    </a:ext>
                  </a:extLst>
                </p:cNvPr>
                <p:cNvPicPr/>
                <p:nvPr/>
              </p:nvPicPr>
              <p:blipFill>
                <a:blip r:embed="rId408"/>
                <a:stretch>
                  <a:fillRect/>
                </a:stretch>
              </p:blipFill>
              <p:spPr>
                <a:xfrm>
                  <a:off x="2256413" y="4318627"/>
                  <a:ext cx="107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8" name="Freihand 247">
                  <a:extLst>
                    <a:ext uri="{FF2B5EF4-FFF2-40B4-BE49-F238E27FC236}">
                      <a16:creationId xmlns:a16="http://schemas.microsoft.com/office/drawing/2014/main" id="{AAE7EE7A-F496-49B8-A872-12722FECF36F}"/>
                    </a:ext>
                  </a:extLst>
                </p14:cNvPr>
                <p14:cNvContentPartPr/>
                <p14:nvPr/>
              </p14:nvContentPartPr>
              <p14:xfrm>
                <a:off x="2395373" y="4302787"/>
                <a:ext cx="70560" cy="115920"/>
              </p14:xfrm>
            </p:contentPart>
          </mc:Choice>
          <mc:Fallback xmlns="">
            <p:pic>
              <p:nvPicPr>
                <p:cNvPr id="248" name="Freihand 247">
                  <a:extLst>
                    <a:ext uri="{FF2B5EF4-FFF2-40B4-BE49-F238E27FC236}">
                      <a16:creationId xmlns:a16="http://schemas.microsoft.com/office/drawing/2014/main" id="{AAE7EE7A-F496-49B8-A872-12722FECF36F}"/>
                    </a:ext>
                  </a:extLst>
                </p:cNvPr>
                <p:cNvPicPr/>
                <p:nvPr/>
              </p:nvPicPr>
              <p:blipFill>
                <a:blip r:embed="rId410"/>
                <a:stretch>
                  <a:fillRect/>
                </a:stretch>
              </p:blipFill>
              <p:spPr>
                <a:xfrm>
                  <a:off x="2391053" y="4298467"/>
                  <a:ext cx="79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9" name="Freihand 248">
                  <a:extLst>
                    <a:ext uri="{FF2B5EF4-FFF2-40B4-BE49-F238E27FC236}">
                      <a16:creationId xmlns:a16="http://schemas.microsoft.com/office/drawing/2014/main" id="{E6244D99-C398-4979-9523-C3346729278F}"/>
                    </a:ext>
                  </a:extLst>
                </p14:cNvPr>
                <p14:cNvContentPartPr/>
                <p14:nvPr/>
              </p14:nvContentPartPr>
              <p14:xfrm>
                <a:off x="2449373" y="4415107"/>
                <a:ext cx="35280" cy="29520"/>
              </p14:xfrm>
            </p:contentPart>
          </mc:Choice>
          <mc:Fallback xmlns="">
            <p:pic>
              <p:nvPicPr>
                <p:cNvPr id="249" name="Freihand 248">
                  <a:extLst>
                    <a:ext uri="{FF2B5EF4-FFF2-40B4-BE49-F238E27FC236}">
                      <a16:creationId xmlns:a16="http://schemas.microsoft.com/office/drawing/2014/main" id="{E6244D99-C398-4979-9523-C3346729278F}"/>
                    </a:ext>
                  </a:extLst>
                </p:cNvPr>
                <p:cNvPicPr/>
                <p:nvPr/>
              </p:nvPicPr>
              <p:blipFill>
                <a:blip r:embed="rId412"/>
                <a:stretch>
                  <a:fillRect/>
                </a:stretch>
              </p:blipFill>
              <p:spPr>
                <a:xfrm>
                  <a:off x="2445053" y="4410787"/>
                  <a:ext cx="4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0" name="Freihand 249">
                  <a:extLst>
                    <a:ext uri="{FF2B5EF4-FFF2-40B4-BE49-F238E27FC236}">
                      <a16:creationId xmlns:a16="http://schemas.microsoft.com/office/drawing/2014/main" id="{41F1808F-A7C1-4E2E-AE56-BA15A05AAE11}"/>
                    </a:ext>
                  </a:extLst>
                </p14:cNvPr>
                <p14:cNvContentPartPr/>
                <p14:nvPr/>
              </p14:nvContentPartPr>
              <p14:xfrm>
                <a:off x="2524613" y="4283707"/>
                <a:ext cx="98640" cy="129960"/>
              </p14:xfrm>
            </p:contentPart>
          </mc:Choice>
          <mc:Fallback xmlns="">
            <p:pic>
              <p:nvPicPr>
                <p:cNvPr id="250" name="Freihand 249">
                  <a:extLst>
                    <a:ext uri="{FF2B5EF4-FFF2-40B4-BE49-F238E27FC236}">
                      <a16:creationId xmlns:a16="http://schemas.microsoft.com/office/drawing/2014/main" id="{41F1808F-A7C1-4E2E-AE56-BA15A05AAE11}"/>
                    </a:ext>
                  </a:extLst>
                </p:cNvPr>
                <p:cNvPicPr/>
                <p:nvPr/>
              </p:nvPicPr>
              <p:blipFill>
                <a:blip r:embed="rId414"/>
                <a:stretch>
                  <a:fillRect/>
                </a:stretch>
              </p:blipFill>
              <p:spPr>
                <a:xfrm>
                  <a:off x="2520293" y="4279387"/>
                  <a:ext cx="107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1" name="Freihand 250">
                  <a:extLst>
                    <a:ext uri="{FF2B5EF4-FFF2-40B4-BE49-F238E27FC236}">
                      <a16:creationId xmlns:a16="http://schemas.microsoft.com/office/drawing/2014/main" id="{BDFEE4FC-AA7E-483C-A5A0-13150C50C87A}"/>
                    </a:ext>
                  </a:extLst>
                </p14:cNvPr>
                <p14:cNvContentPartPr/>
                <p14:nvPr/>
              </p14:nvContentPartPr>
              <p14:xfrm>
                <a:off x="2624693" y="4296667"/>
                <a:ext cx="85680" cy="109440"/>
              </p14:xfrm>
            </p:contentPart>
          </mc:Choice>
          <mc:Fallback xmlns="">
            <p:pic>
              <p:nvPicPr>
                <p:cNvPr id="251" name="Freihand 250">
                  <a:extLst>
                    <a:ext uri="{FF2B5EF4-FFF2-40B4-BE49-F238E27FC236}">
                      <a16:creationId xmlns:a16="http://schemas.microsoft.com/office/drawing/2014/main" id="{BDFEE4FC-AA7E-483C-A5A0-13150C50C87A}"/>
                    </a:ext>
                  </a:extLst>
                </p:cNvPr>
                <p:cNvPicPr/>
                <p:nvPr/>
              </p:nvPicPr>
              <p:blipFill>
                <a:blip r:embed="rId416"/>
                <a:stretch>
                  <a:fillRect/>
                </a:stretch>
              </p:blipFill>
              <p:spPr>
                <a:xfrm>
                  <a:off x="2620373" y="4292347"/>
                  <a:ext cx="94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AC319F33-1F68-481C-9E03-0D05D6D53B8E}"/>
                    </a:ext>
                  </a:extLst>
                </p14:cNvPr>
                <p14:cNvContentPartPr/>
                <p14:nvPr/>
              </p14:nvContentPartPr>
              <p14:xfrm>
                <a:off x="2169653" y="4490707"/>
                <a:ext cx="467280" cy="19440"/>
              </p14:xfrm>
            </p:contentPart>
          </mc:Choice>
          <mc:Fallback xmlns="">
            <p:pic>
              <p:nvPicPr>
                <p:cNvPr id="252" name="Freihand 251">
                  <a:extLst>
                    <a:ext uri="{FF2B5EF4-FFF2-40B4-BE49-F238E27FC236}">
                      <a16:creationId xmlns:a16="http://schemas.microsoft.com/office/drawing/2014/main" id="{AC319F33-1F68-481C-9E03-0D05D6D53B8E}"/>
                    </a:ext>
                  </a:extLst>
                </p:cNvPr>
                <p:cNvPicPr/>
                <p:nvPr/>
              </p:nvPicPr>
              <p:blipFill>
                <a:blip r:embed="rId418"/>
                <a:stretch>
                  <a:fillRect/>
                </a:stretch>
              </p:blipFill>
              <p:spPr>
                <a:xfrm>
                  <a:off x="2165333" y="4486387"/>
                  <a:ext cx="47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5" name="Freihand 254">
                  <a:extLst>
                    <a:ext uri="{FF2B5EF4-FFF2-40B4-BE49-F238E27FC236}">
                      <a16:creationId xmlns:a16="http://schemas.microsoft.com/office/drawing/2014/main" id="{EA874FA2-59BC-4125-A308-27B76367C5A0}"/>
                    </a:ext>
                  </a:extLst>
                </p14:cNvPr>
                <p14:cNvContentPartPr/>
                <p14:nvPr/>
              </p14:nvContentPartPr>
              <p14:xfrm>
                <a:off x="2139773" y="4592587"/>
                <a:ext cx="119880" cy="124200"/>
              </p14:xfrm>
            </p:contentPart>
          </mc:Choice>
          <mc:Fallback xmlns="">
            <p:pic>
              <p:nvPicPr>
                <p:cNvPr id="255" name="Freihand 254">
                  <a:extLst>
                    <a:ext uri="{FF2B5EF4-FFF2-40B4-BE49-F238E27FC236}">
                      <a16:creationId xmlns:a16="http://schemas.microsoft.com/office/drawing/2014/main" id="{EA874FA2-59BC-4125-A308-27B76367C5A0}"/>
                    </a:ext>
                  </a:extLst>
                </p:cNvPr>
                <p:cNvPicPr/>
                <p:nvPr/>
              </p:nvPicPr>
              <p:blipFill>
                <a:blip r:embed="rId420"/>
                <a:stretch>
                  <a:fillRect/>
                </a:stretch>
              </p:blipFill>
              <p:spPr>
                <a:xfrm>
                  <a:off x="2135453" y="4588267"/>
                  <a:ext cx="128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6" name="Freihand 255">
                  <a:extLst>
                    <a:ext uri="{FF2B5EF4-FFF2-40B4-BE49-F238E27FC236}">
                      <a16:creationId xmlns:a16="http://schemas.microsoft.com/office/drawing/2014/main" id="{D35276D5-8642-46F1-802B-42EBE92CA39F}"/>
                    </a:ext>
                  </a:extLst>
                </p14:cNvPr>
                <p14:cNvContentPartPr/>
                <p14:nvPr/>
              </p14:nvContentPartPr>
              <p14:xfrm>
                <a:off x="2255693" y="4580347"/>
                <a:ext cx="105840" cy="123120"/>
              </p14:xfrm>
            </p:contentPart>
          </mc:Choice>
          <mc:Fallback xmlns="">
            <p:pic>
              <p:nvPicPr>
                <p:cNvPr id="256" name="Freihand 255">
                  <a:extLst>
                    <a:ext uri="{FF2B5EF4-FFF2-40B4-BE49-F238E27FC236}">
                      <a16:creationId xmlns:a16="http://schemas.microsoft.com/office/drawing/2014/main" id="{D35276D5-8642-46F1-802B-42EBE92CA39F}"/>
                    </a:ext>
                  </a:extLst>
                </p:cNvPr>
                <p:cNvPicPr/>
                <p:nvPr/>
              </p:nvPicPr>
              <p:blipFill>
                <a:blip r:embed="rId422"/>
                <a:stretch>
                  <a:fillRect/>
                </a:stretch>
              </p:blipFill>
              <p:spPr>
                <a:xfrm>
                  <a:off x="2251373" y="4576027"/>
                  <a:ext cx="114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7" name="Freihand 256">
                  <a:extLst>
                    <a:ext uri="{FF2B5EF4-FFF2-40B4-BE49-F238E27FC236}">
                      <a16:creationId xmlns:a16="http://schemas.microsoft.com/office/drawing/2014/main" id="{C84D91F3-FE64-4C99-852B-AD9A0CA7EEC8}"/>
                    </a:ext>
                  </a:extLst>
                </p14:cNvPr>
                <p14:cNvContentPartPr/>
                <p14:nvPr/>
              </p14:nvContentPartPr>
              <p14:xfrm>
                <a:off x="2366573" y="4579627"/>
                <a:ext cx="85680" cy="147240"/>
              </p14:xfrm>
            </p:contentPart>
          </mc:Choice>
          <mc:Fallback xmlns="">
            <p:pic>
              <p:nvPicPr>
                <p:cNvPr id="257" name="Freihand 256">
                  <a:extLst>
                    <a:ext uri="{FF2B5EF4-FFF2-40B4-BE49-F238E27FC236}">
                      <a16:creationId xmlns:a16="http://schemas.microsoft.com/office/drawing/2014/main" id="{C84D91F3-FE64-4C99-852B-AD9A0CA7EEC8}"/>
                    </a:ext>
                  </a:extLst>
                </p:cNvPr>
                <p:cNvPicPr/>
                <p:nvPr/>
              </p:nvPicPr>
              <p:blipFill>
                <a:blip r:embed="rId424"/>
                <a:stretch>
                  <a:fillRect/>
                </a:stretch>
              </p:blipFill>
              <p:spPr>
                <a:xfrm>
                  <a:off x="2362253" y="4575307"/>
                  <a:ext cx="94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8" name="Freihand 257">
                  <a:extLst>
                    <a:ext uri="{FF2B5EF4-FFF2-40B4-BE49-F238E27FC236}">
                      <a16:creationId xmlns:a16="http://schemas.microsoft.com/office/drawing/2014/main" id="{D877EA9D-04D8-4860-86F6-8CC43B9626C4}"/>
                    </a:ext>
                  </a:extLst>
                </p14:cNvPr>
                <p14:cNvContentPartPr/>
                <p14:nvPr/>
              </p14:nvContentPartPr>
              <p14:xfrm>
                <a:off x="2460533" y="4687627"/>
                <a:ext cx="19080" cy="100080"/>
              </p14:xfrm>
            </p:contentPart>
          </mc:Choice>
          <mc:Fallback xmlns="">
            <p:pic>
              <p:nvPicPr>
                <p:cNvPr id="258" name="Freihand 257">
                  <a:extLst>
                    <a:ext uri="{FF2B5EF4-FFF2-40B4-BE49-F238E27FC236}">
                      <a16:creationId xmlns:a16="http://schemas.microsoft.com/office/drawing/2014/main" id="{D877EA9D-04D8-4860-86F6-8CC43B9626C4}"/>
                    </a:ext>
                  </a:extLst>
                </p:cNvPr>
                <p:cNvPicPr/>
                <p:nvPr/>
              </p:nvPicPr>
              <p:blipFill>
                <a:blip r:embed="rId426"/>
                <a:stretch>
                  <a:fillRect/>
                </a:stretch>
              </p:blipFill>
              <p:spPr>
                <a:xfrm>
                  <a:off x="2456213" y="4683307"/>
                  <a:ext cx="2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0" name="Freihand 259">
                  <a:extLst>
                    <a:ext uri="{FF2B5EF4-FFF2-40B4-BE49-F238E27FC236}">
                      <a16:creationId xmlns:a16="http://schemas.microsoft.com/office/drawing/2014/main" id="{4DB82511-2F30-4D4A-A51A-17907C2ED9AE}"/>
                    </a:ext>
                  </a:extLst>
                </p14:cNvPr>
                <p14:cNvContentPartPr/>
                <p14:nvPr/>
              </p14:nvContentPartPr>
              <p14:xfrm>
                <a:off x="2526053" y="4570267"/>
                <a:ext cx="86040" cy="133200"/>
              </p14:xfrm>
            </p:contentPart>
          </mc:Choice>
          <mc:Fallback xmlns="">
            <p:pic>
              <p:nvPicPr>
                <p:cNvPr id="260" name="Freihand 259">
                  <a:extLst>
                    <a:ext uri="{FF2B5EF4-FFF2-40B4-BE49-F238E27FC236}">
                      <a16:creationId xmlns:a16="http://schemas.microsoft.com/office/drawing/2014/main" id="{4DB82511-2F30-4D4A-A51A-17907C2ED9AE}"/>
                    </a:ext>
                  </a:extLst>
                </p:cNvPr>
                <p:cNvPicPr/>
                <p:nvPr/>
              </p:nvPicPr>
              <p:blipFill>
                <a:blip r:embed="rId428"/>
                <a:stretch>
                  <a:fillRect/>
                </a:stretch>
              </p:blipFill>
              <p:spPr>
                <a:xfrm>
                  <a:off x="2521733" y="4565947"/>
                  <a:ext cx="94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1" name="Freihand 260">
                  <a:extLst>
                    <a:ext uri="{FF2B5EF4-FFF2-40B4-BE49-F238E27FC236}">
                      <a16:creationId xmlns:a16="http://schemas.microsoft.com/office/drawing/2014/main" id="{5B4AD234-2EEB-4A5C-B60D-576287725B45}"/>
                    </a:ext>
                  </a:extLst>
                </p14:cNvPr>
                <p14:cNvContentPartPr/>
                <p14:nvPr/>
              </p14:nvContentPartPr>
              <p14:xfrm>
                <a:off x="2519933" y="4610227"/>
                <a:ext cx="96840" cy="12240"/>
              </p14:xfrm>
            </p:contentPart>
          </mc:Choice>
          <mc:Fallback xmlns="">
            <p:pic>
              <p:nvPicPr>
                <p:cNvPr id="261" name="Freihand 260">
                  <a:extLst>
                    <a:ext uri="{FF2B5EF4-FFF2-40B4-BE49-F238E27FC236}">
                      <a16:creationId xmlns:a16="http://schemas.microsoft.com/office/drawing/2014/main" id="{5B4AD234-2EEB-4A5C-B60D-576287725B45}"/>
                    </a:ext>
                  </a:extLst>
                </p:cNvPr>
                <p:cNvPicPr/>
                <p:nvPr/>
              </p:nvPicPr>
              <p:blipFill>
                <a:blip r:embed="rId430"/>
                <a:stretch>
                  <a:fillRect/>
                </a:stretch>
              </p:blipFill>
              <p:spPr>
                <a:xfrm>
                  <a:off x="2515613" y="4605907"/>
                  <a:ext cx="105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 name="Freihand 261">
                  <a:extLst>
                    <a:ext uri="{FF2B5EF4-FFF2-40B4-BE49-F238E27FC236}">
                      <a16:creationId xmlns:a16="http://schemas.microsoft.com/office/drawing/2014/main" id="{7976BF79-F653-4C91-9E16-C7AB964F3E69}"/>
                    </a:ext>
                  </a:extLst>
                </p14:cNvPr>
                <p14:cNvContentPartPr/>
                <p14:nvPr/>
              </p14:nvContentPartPr>
              <p14:xfrm>
                <a:off x="2616413" y="4567747"/>
                <a:ext cx="88200" cy="133200"/>
              </p14:xfrm>
            </p:contentPart>
          </mc:Choice>
          <mc:Fallback xmlns="">
            <p:pic>
              <p:nvPicPr>
                <p:cNvPr id="262" name="Freihand 261">
                  <a:extLst>
                    <a:ext uri="{FF2B5EF4-FFF2-40B4-BE49-F238E27FC236}">
                      <a16:creationId xmlns:a16="http://schemas.microsoft.com/office/drawing/2014/main" id="{7976BF79-F653-4C91-9E16-C7AB964F3E69}"/>
                    </a:ext>
                  </a:extLst>
                </p:cNvPr>
                <p:cNvPicPr/>
                <p:nvPr/>
              </p:nvPicPr>
              <p:blipFill>
                <a:blip r:embed="rId432"/>
                <a:stretch>
                  <a:fillRect/>
                </a:stretch>
              </p:blipFill>
              <p:spPr>
                <a:xfrm>
                  <a:off x="2612093" y="4563427"/>
                  <a:ext cx="96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3" name="Freihand 262">
                  <a:extLst>
                    <a:ext uri="{FF2B5EF4-FFF2-40B4-BE49-F238E27FC236}">
                      <a16:creationId xmlns:a16="http://schemas.microsoft.com/office/drawing/2014/main" id="{7AB5E8ED-0152-4666-B2FF-CE1832BB2983}"/>
                    </a:ext>
                  </a:extLst>
                </p14:cNvPr>
                <p14:cNvContentPartPr/>
                <p14:nvPr/>
              </p14:nvContentPartPr>
              <p14:xfrm>
                <a:off x="2787053" y="4516627"/>
                <a:ext cx="7560" cy="10080"/>
              </p14:xfrm>
            </p:contentPart>
          </mc:Choice>
          <mc:Fallback xmlns="">
            <p:pic>
              <p:nvPicPr>
                <p:cNvPr id="263" name="Freihand 262">
                  <a:extLst>
                    <a:ext uri="{FF2B5EF4-FFF2-40B4-BE49-F238E27FC236}">
                      <a16:creationId xmlns:a16="http://schemas.microsoft.com/office/drawing/2014/main" id="{7AB5E8ED-0152-4666-B2FF-CE1832BB2983}"/>
                    </a:ext>
                  </a:extLst>
                </p:cNvPr>
                <p:cNvPicPr/>
                <p:nvPr/>
              </p:nvPicPr>
              <p:blipFill>
                <a:blip r:embed="rId434"/>
                <a:stretch>
                  <a:fillRect/>
                </a:stretch>
              </p:blipFill>
              <p:spPr>
                <a:xfrm>
                  <a:off x="2782733" y="4512307"/>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5" name="Freihand 264">
                  <a:extLst>
                    <a:ext uri="{FF2B5EF4-FFF2-40B4-BE49-F238E27FC236}">
                      <a16:creationId xmlns:a16="http://schemas.microsoft.com/office/drawing/2014/main" id="{F8772C49-03B5-465A-9B5F-6D8CF2F0B96A}"/>
                    </a:ext>
                  </a:extLst>
                </p14:cNvPr>
                <p14:cNvContentPartPr/>
                <p14:nvPr/>
              </p14:nvContentPartPr>
              <p14:xfrm>
                <a:off x="2945453" y="4313947"/>
                <a:ext cx="122760" cy="123120"/>
              </p14:xfrm>
            </p:contentPart>
          </mc:Choice>
          <mc:Fallback xmlns="">
            <p:pic>
              <p:nvPicPr>
                <p:cNvPr id="265" name="Freihand 264">
                  <a:extLst>
                    <a:ext uri="{FF2B5EF4-FFF2-40B4-BE49-F238E27FC236}">
                      <a16:creationId xmlns:a16="http://schemas.microsoft.com/office/drawing/2014/main" id="{F8772C49-03B5-465A-9B5F-6D8CF2F0B96A}"/>
                    </a:ext>
                  </a:extLst>
                </p:cNvPr>
                <p:cNvPicPr/>
                <p:nvPr/>
              </p:nvPicPr>
              <p:blipFill>
                <a:blip r:embed="rId436"/>
                <a:stretch>
                  <a:fillRect/>
                </a:stretch>
              </p:blipFill>
              <p:spPr>
                <a:xfrm>
                  <a:off x="2941133" y="4309627"/>
                  <a:ext cx="131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6" name="Freihand 265">
                  <a:extLst>
                    <a:ext uri="{FF2B5EF4-FFF2-40B4-BE49-F238E27FC236}">
                      <a16:creationId xmlns:a16="http://schemas.microsoft.com/office/drawing/2014/main" id="{8129F33D-06CD-44BF-9DFF-3293B0ACC72B}"/>
                    </a:ext>
                  </a:extLst>
                </p14:cNvPr>
                <p14:cNvContentPartPr/>
                <p14:nvPr/>
              </p14:nvContentPartPr>
              <p14:xfrm>
                <a:off x="3101693" y="4312147"/>
                <a:ext cx="87480" cy="116640"/>
              </p14:xfrm>
            </p:contentPart>
          </mc:Choice>
          <mc:Fallback xmlns="">
            <p:pic>
              <p:nvPicPr>
                <p:cNvPr id="266" name="Freihand 265">
                  <a:extLst>
                    <a:ext uri="{FF2B5EF4-FFF2-40B4-BE49-F238E27FC236}">
                      <a16:creationId xmlns:a16="http://schemas.microsoft.com/office/drawing/2014/main" id="{8129F33D-06CD-44BF-9DFF-3293B0ACC72B}"/>
                    </a:ext>
                  </a:extLst>
                </p:cNvPr>
                <p:cNvPicPr/>
                <p:nvPr/>
              </p:nvPicPr>
              <p:blipFill>
                <a:blip r:embed="rId438"/>
                <a:stretch>
                  <a:fillRect/>
                </a:stretch>
              </p:blipFill>
              <p:spPr>
                <a:xfrm>
                  <a:off x="3097373" y="4307827"/>
                  <a:ext cx="96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7" name="Freihand 266">
                  <a:extLst>
                    <a:ext uri="{FF2B5EF4-FFF2-40B4-BE49-F238E27FC236}">
                      <a16:creationId xmlns:a16="http://schemas.microsoft.com/office/drawing/2014/main" id="{B58F592C-FF22-4676-9E10-FE8BAF81F8A0}"/>
                    </a:ext>
                  </a:extLst>
                </p14:cNvPr>
                <p14:cNvContentPartPr/>
                <p14:nvPr/>
              </p14:nvContentPartPr>
              <p14:xfrm>
                <a:off x="3059213" y="4322227"/>
                <a:ext cx="63720" cy="115920"/>
              </p14:xfrm>
            </p:contentPart>
          </mc:Choice>
          <mc:Fallback xmlns="">
            <p:pic>
              <p:nvPicPr>
                <p:cNvPr id="267" name="Freihand 266">
                  <a:extLst>
                    <a:ext uri="{FF2B5EF4-FFF2-40B4-BE49-F238E27FC236}">
                      <a16:creationId xmlns:a16="http://schemas.microsoft.com/office/drawing/2014/main" id="{B58F592C-FF22-4676-9E10-FE8BAF81F8A0}"/>
                    </a:ext>
                  </a:extLst>
                </p:cNvPr>
                <p:cNvPicPr/>
                <p:nvPr/>
              </p:nvPicPr>
              <p:blipFill>
                <a:blip r:embed="rId440"/>
                <a:stretch>
                  <a:fillRect/>
                </a:stretch>
              </p:blipFill>
              <p:spPr>
                <a:xfrm>
                  <a:off x="3054893" y="4317907"/>
                  <a:ext cx="72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Freihand 267">
                  <a:extLst>
                    <a:ext uri="{FF2B5EF4-FFF2-40B4-BE49-F238E27FC236}">
                      <a16:creationId xmlns:a16="http://schemas.microsoft.com/office/drawing/2014/main" id="{30B7A4E1-E660-442D-BC15-7033C4A25192}"/>
                    </a:ext>
                  </a:extLst>
                </p14:cNvPr>
                <p14:cNvContentPartPr/>
                <p14:nvPr/>
              </p14:nvContentPartPr>
              <p14:xfrm>
                <a:off x="3160733" y="4400707"/>
                <a:ext cx="24480" cy="79200"/>
              </p14:xfrm>
            </p:contentPart>
          </mc:Choice>
          <mc:Fallback xmlns="">
            <p:pic>
              <p:nvPicPr>
                <p:cNvPr id="268" name="Freihand 267">
                  <a:extLst>
                    <a:ext uri="{FF2B5EF4-FFF2-40B4-BE49-F238E27FC236}">
                      <a16:creationId xmlns:a16="http://schemas.microsoft.com/office/drawing/2014/main" id="{30B7A4E1-E660-442D-BC15-7033C4A25192}"/>
                    </a:ext>
                  </a:extLst>
                </p:cNvPr>
                <p:cNvPicPr/>
                <p:nvPr/>
              </p:nvPicPr>
              <p:blipFill>
                <a:blip r:embed="rId442"/>
                <a:stretch>
                  <a:fillRect/>
                </a:stretch>
              </p:blipFill>
              <p:spPr>
                <a:xfrm>
                  <a:off x="3156413" y="4396387"/>
                  <a:ext cx="33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9" name="Freihand 268">
                  <a:extLst>
                    <a:ext uri="{FF2B5EF4-FFF2-40B4-BE49-F238E27FC236}">
                      <a16:creationId xmlns:a16="http://schemas.microsoft.com/office/drawing/2014/main" id="{CC03E636-F11A-4DD6-A8AD-88C852D68F75}"/>
                    </a:ext>
                  </a:extLst>
                </p14:cNvPr>
                <p14:cNvContentPartPr/>
                <p14:nvPr/>
              </p14:nvContentPartPr>
              <p14:xfrm>
                <a:off x="3236693" y="4313227"/>
                <a:ext cx="50040" cy="135720"/>
              </p14:xfrm>
            </p:contentPart>
          </mc:Choice>
          <mc:Fallback xmlns="">
            <p:pic>
              <p:nvPicPr>
                <p:cNvPr id="269" name="Freihand 268">
                  <a:extLst>
                    <a:ext uri="{FF2B5EF4-FFF2-40B4-BE49-F238E27FC236}">
                      <a16:creationId xmlns:a16="http://schemas.microsoft.com/office/drawing/2014/main" id="{CC03E636-F11A-4DD6-A8AD-88C852D68F75}"/>
                    </a:ext>
                  </a:extLst>
                </p:cNvPr>
                <p:cNvPicPr/>
                <p:nvPr/>
              </p:nvPicPr>
              <p:blipFill>
                <a:blip r:embed="rId444"/>
                <a:stretch>
                  <a:fillRect/>
                </a:stretch>
              </p:blipFill>
              <p:spPr>
                <a:xfrm>
                  <a:off x="3232373" y="4308907"/>
                  <a:ext cx="58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0" name="Freihand 269">
                  <a:extLst>
                    <a:ext uri="{FF2B5EF4-FFF2-40B4-BE49-F238E27FC236}">
                      <a16:creationId xmlns:a16="http://schemas.microsoft.com/office/drawing/2014/main" id="{BCD5504C-E1E6-49FA-8D12-A2FD011E5960}"/>
                    </a:ext>
                  </a:extLst>
                </p14:cNvPr>
                <p14:cNvContentPartPr/>
                <p14:nvPr/>
              </p14:nvContentPartPr>
              <p14:xfrm>
                <a:off x="3231653" y="4363987"/>
                <a:ext cx="63000" cy="19440"/>
              </p14:xfrm>
            </p:contentPart>
          </mc:Choice>
          <mc:Fallback xmlns="">
            <p:pic>
              <p:nvPicPr>
                <p:cNvPr id="270" name="Freihand 269">
                  <a:extLst>
                    <a:ext uri="{FF2B5EF4-FFF2-40B4-BE49-F238E27FC236}">
                      <a16:creationId xmlns:a16="http://schemas.microsoft.com/office/drawing/2014/main" id="{BCD5504C-E1E6-49FA-8D12-A2FD011E5960}"/>
                    </a:ext>
                  </a:extLst>
                </p:cNvPr>
                <p:cNvPicPr/>
                <p:nvPr/>
              </p:nvPicPr>
              <p:blipFill>
                <a:blip r:embed="rId446"/>
                <a:stretch>
                  <a:fillRect/>
                </a:stretch>
              </p:blipFill>
              <p:spPr>
                <a:xfrm>
                  <a:off x="3227333" y="4359667"/>
                  <a:ext cx="71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1" name="Freihand 270">
                  <a:extLst>
                    <a:ext uri="{FF2B5EF4-FFF2-40B4-BE49-F238E27FC236}">
                      <a16:creationId xmlns:a16="http://schemas.microsoft.com/office/drawing/2014/main" id="{7EB66509-BF7C-494C-85D3-46F50814CB54}"/>
                    </a:ext>
                  </a:extLst>
                </p14:cNvPr>
                <p14:cNvContentPartPr/>
                <p14:nvPr/>
              </p14:nvContentPartPr>
              <p14:xfrm>
                <a:off x="3317693" y="4297387"/>
                <a:ext cx="81360" cy="141120"/>
              </p14:xfrm>
            </p:contentPart>
          </mc:Choice>
          <mc:Fallback xmlns="">
            <p:pic>
              <p:nvPicPr>
                <p:cNvPr id="271" name="Freihand 270">
                  <a:extLst>
                    <a:ext uri="{FF2B5EF4-FFF2-40B4-BE49-F238E27FC236}">
                      <a16:creationId xmlns:a16="http://schemas.microsoft.com/office/drawing/2014/main" id="{7EB66509-BF7C-494C-85D3-46F50814CB54}"/>
                    </a:ext>
                  </a:extLst>
                </p:cNvPr>
                <p:cNvPicPr/>
                <p:nvPr/>
              </p:nvPicPr>
              <p:blipFill>
                <a:blip r:embed="rId448"/>
                <a:stretch>
                  <a:fillRect/>
                </a:stretch>
              </p:blipFill>
              <p:spPr>
                <a:xfrm>
                  <a:off x="3313373" y="4293067"/>
                  <a:ext cx="90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3" name="Freihand 272">
                  <a:extLst>
                    <a:ext uri="{FF2B5EF4-FFF2-40B4-BE49-F238E27FC236}">
                      <a16:creationId xmlns:a16="http://schemas.microsoft.com/office/drawing/2014/main" id="{B620E85D-37D7-40C7-BA24-86438B6F50A5}"/>
                    </a:ext>
                  </a:extLst>
                </p14:cNvPr>
                <p14:cNvContentPartPr/>
                <p14:nvPr/>
              </p14:nvContentPartPr>
              <p14:xfrm>
                <a:off x="2941133" y="4525987"/>
                <a:ext cx="436680" cy="16920"/>
              </p14:xfrm>
            </p:contentPart>
          </mc:Choice>
          <mc:Fallback xmlns="">
            <p:pic>
              <p:nvPicPr>
                <p:cNvPr id="273" name="Freihand 272">
                  <a:extLst>
                    <a:ext uri="{FF2B5EF4-FFF2-40B4-BE49-F238E27FC236}">
                      <a16:creationId xmlns:a16="http://schemas.microsoft.com/office/drawing/2014/main" id="{B620E85D-37D7-40C7-BA24-86438B6F50A5}"/>
                    </a:ext>
                  </a:extLst>
                </p:cNvPr>
                <p:cNvPicPr/>
                <p:nvPr/>
              </p:nvPicPr>
              <p:blipFill>
                <a:blip r:embed="rId450"/>
                <a:stretch>
                  <a:fillRect/>
                </a:stretch>
              </p:blipFill>
              <p:spPr>
                <a:xfrm>
                  <a:off x="2936813" y="4521667"/>
                  <a:ext cx="445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4" name="Freihand 273">
                  <a:extLst>
                    <a:ext uri="{FF2B5EF4-FFF2-40B4-BE49-F238E27FC236}">
                      <a16:creationId xmlns:a16="http://schemas.microsoft.com/office/drawing/2014/main" id="{CD8EE509-34AE-4372-BA56-91C6343C5EFF}"/>
                    </a:ext>
                  </a:extLst>
                </p14:cNvPr>
                <p14:cNvContentPartPr/>
                <p14:nvPr/>
              </p14:nvContentPartPr>
              <p14:xfrm>
                <a:off x="2974613" y="4667827"/>
                <a:ext cx="115200" cy="83880"/>
              </p14:xfrm>
            </p:contentPart>
          </mc:Choice>
          <mc:Fallback xmlns="">
            <p:pic>
              <p:nvPicPr>
                <p:cNvPr id="274" name="Freihand 273">
                  <a:extLst>
                    <a:ext uri="{FF2B5EF4-FFF2-40B4-BE49-F238E27FC236}">
                      <a16:creationId xmlns:a16="http://schemas.microsoft.com/office/drawing/2014/main" id="{CD8EE509-34AE-4372-BA56-91C6343C5EFF}"/>
                    </a:ext>
                  </a:extLst>
                </p:cNvPr>
                <p:cNvPicPr/>
                <p:nvPr/>
              </p:nvPicPr>
              <p:blipFill>
                <a:blip r:embed="rId452"/>
                <a:stretch>
                  <a:fillRect/>
                </a:stretch>
              </p:blipFill>
              <p:spPr>
                <a:xfrm>
                  <a:off x="2970293" y="4663507"/>
                  <a:ext cx="123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1F1D61CE-CA9A-46F3-A456-63B823B1F6F7}"/>
                    </a:ext>
                  </a:extLst>
                </p14:cNvPr>
                <p14:cNvContentPartPr/>
                <p14:nvPr/>
              </p14:nvContentPartPr>
              <p14:xfrm>
                <a:off x="3120773" y="4648747"/>
                <a:ext cx="63720" cy="72360"/>
              </p14:xfrm>
            </p:contentPart>
          </mc:Choice>
          <mc:Fallback xmlns="">
            <p:pic>
              <p:nvPicPr>
                <p:cNvPr id="275" name="Freihand 274">
                  <a:extLst>
                    <a:ext uri="{FF2B5EF4-FFF2-40B4-BE49-F238E27FC236}">
                      <a16:creationId xmlns:a16="http://schemas.microsoft.com/office/drawing/2014/main" id="{1F1D61CE-CA9A-46F3-A456-63B823B1F6F7}"/>
                    </a:ext>
                  </a:extLst>
                </p:cNvPr>
                <p:cNvPicPr/>
                <p:nvPr/>
              </p:nvPicPr>
              <p:blipFill>
                <a:blip r:embed="rId454"/>
                <a:stretch>
                  <a:fillRect/>
                </a:stretch>
              </p:blipFill>
              <p:spPr>
                <a:xfrm>
                  <a:off x="3116453" y="4644427"/>
                  <a:ext cx="72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74F3712A-F0C9-4CCA-B490-680B4A706649}"/>
                    </a:ext>
                  </a:extLst>
                </p14:cNvPr>
                <p14:cNvContentPartPr/>
                <p14:nvPr/>
              </p14:nvContentPartPr>
              <p14:xfrm>
                <a:off x="3224453" y="4645507"/>
                <a:ext cx="95400" cy="63000"/>
              </p14:xfrm>
            </p:contentPart>
          </mc:Choice>
          <mc:Fallback xmlns="">
            <p:pic>
              <p:nvPicPr>
                <p:cNvPr id="276" name="Freihand 275">
                  <a:extLst>
                    <a:ext uri="{FF2B5EF4-FFF2-40B4-BE49-F238E27FC236}">
                      <a16:creationId xmlns:a16="http://schemas.microsoft.com/office/drawing/2014/main" id="{74F3712A-F0C9-4CCA-B490-680B4A706649}"/>
                    </a:ext>
                  </a:extLst>
                </p:cNvPr>
                <p:cNvPicPr/>
                <p:nvPr/>
              </p:nvPicPr>
              <p:blipFill>
                <a:blip r:embed="rId456"/>
                <a:stretch>
                  <a:fillRect/>
                </a:stretch>
              </p:blipFill>
              <p:spPr>
                <a:xfrm>
                  <a:off x="3220133" y="4641187"/>
                  <a:ext cx="104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9" name="Freihand 278">
                  <a:extLst>
                    <a:ext uri="{FF2B5EF4-FFF2-40B4-BE49-F238E27FC236}">
                      <a16:creationId xmlns:a16="http://schemas.microsoft.com/office/drawing/2014/main" id="{CDE4757B-C37F-4882-93FE-35A552DE7890}"/>
                    </a:ext>
                  </a:extLst>
                </p14:cNvPr>
                <p14:cNvContentPartPr/>
                <p14:nvPr/>
              </p14:nvContentPartPr>
              <p14:xfrm>
                <a:off x="3796493" y="4537867"/>
                <a:ext cx="187920" cy="16560"/>
              </p14:xfrm>
            </p:contentPart>
          </mc:Choice>
          <mc:Fallback xmlns="">
            <p:pic>
              <p:nvPicPr>
                <p:cNvPr id="279" name="Freihand 278">
                  <a:extLst>
                    <a:ext uri="{FF2B5EF4-FFF2-40B4-BE49-F238E27FC236}">
                      <a16:creationId xmlns:a16="http://schemas.microsoft.com/office/drawing/2014/main" id="{CDE4757B-C37F-4882-93FE-35A552DE7890}"/>
                    </a:ext>
                  </a:extLst>
                </p:cNvPr>
                <p:cNvPicPr/>
                <p:nvPr/>
              </p:nvPicPr>
              <p:blipFill>
                <a:blip r:embed="rId458"/>
                <a:stretch>
                  <a:fillRect/>
                </a:stretch>
              </p:blipFill>
              <p:spPr>
                <a:xfrm>
                  <a:off x="3792173" y="4533547"/>
                  <a:ext cx="196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4" name="Freihand 283">
                  <a:extLst>
                    <a:ext uri="{FF2B5EF4-FFF2-40B4-BE49-F238E27FC236}">
                      <a16:creationId xmlns:a16="http://schemas.microsoft.com/office/drawing/2014/main" id="{7D79BE79-5298-45F2-A0A4-FC4EEA865ACD}"/>
                    </a:ext>
                  </a:extLst>
                </p14:cNvPr>
                <p14:cNvContentPartPr/>
                <p14:nvPr/>
              </p14:nvContentPartPr>
              <p14:xfrm>
                <a:off x="2112413" y="5006587"/>
                <a:ext cx="117720" cy="176040"/>
              </p14:xfrm>
            </p:contentPart>
          </mc:Choice>
          <mc:Fallback xmlns="">
            <p:pic>
              <p:nvPicPr>
                <p:cNvPr id="284" name="Freihand 283">
                  <a:extLst>
                    <a:ext uri="{FF2B5EF4-FFF2-40B4-BE49-F238E27FC236}">
                      <a16:creationId xmlns:a16="http://schemas.microsoft.com/office/drawing/2014/main" id="{7D79BE79-5298-45F2-A0A4-FC4EEA865ACD}"/>
                    </a:ext>
                  </a:extLst>
                </p:cNvPr>
                <p:cNvPicPr/>
                <p:nvPr/>
              </p:nvPicPr>
              <p:blipFill>
                <a:blip r:embed="rId460"/>
                <a:stretch>
                  <a:fillRect/>
                </a:stretch>
              </p:blipFill>
              <p:spPr>
                <a:xfrm>
                  <a:off x="2108093" y="5002267"/>
                  <a:ext cx="126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5" name="Freihand 284">
                  <a:extLst>
                    <a:ext uri="{FF2B5EF4-FFF2-40B4-BE49-F238E27FC236}">
                      <a16:creationId xmlns:a16="http://schemas.microsoft.com/office/drawing/2014/main" id="{5546ABA7-F103-4FC1-B103-9A35E283CE2C}"/>
                    </a:ext>
                  </a:extLst>
                </p14:cNvPr>
                <p14:cNvContentPartPr/>
                <p14:nvPr/>
              </p14:nvContentPartPr>
              <p14:xfrm>
                <a:off x="2294213" y="5049427"/>
                <a:ext cx="28080" cy="113760"/>
              </p14:xfrm>
            </p:contentPart>
          </mc:Choice>
          <mc:Fallback xmlns="">
            <p:pic>
              <p:nvPicPr>
                <p:cNvPr id="285" name="Freihand 284">
                  <a:extLst>
                    <a:ext uri="{FF2B5EF4-FFF2-40B4-BE49-F238E27FC236}">
                      <a16:creationId xmlns:a16="http://schemas.microsoft.com/office/drawing/2014/main" id="{5546ABA7-F103-4FC1-B103-9A35E283CE2C}"/>
                    </a:ext>
                  </a:extLst>
                </p:cNvPr>
                <p:cNvPicPr/>
                <p:nvPr/>
              </p:nvPicPr>
              <p:blipFill>
                <a:blip r:embed="rId462"/>
                <a:stretch>
                  <a:fillRect/>
                </a:stretch>
              </p:blipFill>
              <p:spPr>
                <a:xfrm>
                  <a:off x="2289893" y="5045107"/>
                  <a:ext cx="3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6" name="Freihand 285">
                  <a:extLst>
                    <a:ext uri="{FF2B5EF4-FFF2-40B4-BE49-F238E27FC236}">
                      <a16:creationId xmlns:a16="http://schemas.microsoft.com/office/drawing/2014/main" id="{A0A2D586-973A-4093-8574-951AEF01C75B}"/>
                    </a:ext>
                  </a:extLst>
                </p14:cNvPr>
                <p14:cNvContentPartPr/>
                <p14:nvPr/>
              </p14:nvContentPartPr>
              <p14:xfrm>
                <a:off x="2268293" y="5092627"/>
                <a:ext cx="86040" cy="8280"/>
              </p14:xfrm>
            </p:contentPart>
          </mc:Choice>
          <mc:Fallback xmlns="">
            <p:pic>
              <p:nvPicPr>
                <p:cNvPr id="286" name="Freihand 285">
                  <a:extLst>
                    <a:ext uri="{FF2B5EF4-FFF2-40B4-BE49-F238E27FC236}">
                      <a16:creationId xmlns:a16="http://schemas.microsoft.com/office/drawing/2014/main" id="{A0A2D586-973A-4093-8574-951AEF01C75B}"/>
                    </a:ext>
                  </a:extLst>
                </p:cNvPr>
                <p:cNvPicPr/>
                <p:nvPr/>
              </p:nvPicPr>
              <p:blipFill>
                <a:blip r:embed="rId464"/>
                <a:stretch>
                  <a:fillRect/>
                </a:stretch>
              </p:blipFill>
              <p:spPr>
                <a:xfrm>
                  <a:off x="2263973" y="5088307"/>
                  <a:ext cx="94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8" name="Freihand 287">
                  <a:extLst>
                    <a:ext uri="{FF2B5EF4-FFF2-40B4-BE49-F238E27FC236}">
                      <a16:creationId xmlns:a16="http://schemas.microsoft.com/office/drawing/2014/main" id="{D461835E-67BF-403D-AAF5-2A0CE85EBEB2}"/>
                    </a:ext>
                  </a:extLst>
                </p14:cNvPr>
                <p14:cNvContentPartPr/>
                <p14:nvPr/>
              </p14:nvContentPartPr>
              <p14:xfrm>
                <a:off x="2388893" y="5049067"/>
                <a:ext cx="64440" cy="102600"/>
              </p14:xfrm>
            </p:contentPart>
          </mc:Choice>
          <mc:Fallback xmlns="">
            <p:pic>
              <p:nvPicPr>
                <p:cNvPr id="288" name="Freihand 287">
                  <a:extLst>
                    <a:ext uri="{FF2B5EF4-FFF2-40B4-BE49-F238E27FC236}">
                      <a16:creationId xmlns:a16="http://schemas.microsoft.com/office/drawing/2014/main" id="{D461835E-67BF-403D-AAF5-2A0CE85EBEB2}"/>
                    </a:ext>
                  </a:extLst>
                </p:cNvPr>
                <p:cNvPicPr/>
                <p:nvPr/>
              </p:nvPicPr>
              <p:blipFill>
                <a:blip r:embed="rId466"/>
                <a:stretch>
                  <a:fillRect/>
                </a:stretch>
              </p:blipFill>
              <p:spPr>
                <a:xfrm>
                  <a:off x="2384573" y="5044747"/>
                  <a:ext cx="73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9" name="Freihand 288">
                  <a:extLst>
                    <a:ext uri="{FF2B5EF4-FFF2-40B4-BE49-F238E27FC236}">
                      <a16:creationId xmlns:a16="http://schemas.microsoft.com/office/drawing/2014/main" id="{E5E2E1BB-A810-40F3-BA7D-BBFD27E3C3E3}"/>
                    </a:ext>
                  </a:extLst>
                </p14:cNvPr>
                <p14:cNvContentPartPr/>
                <p14:nvPr/>
              </p14:nvContentPartPr>
              <p14:xfrm>
                <a:off x="2447573" y="5130787"/>
                <a:ext cx="19080" cy="57240"/>
              </p14:xfrm>
            </p:contentPart>
          </mc:Choice>
          <mc:Fallback xmlns="">
            <p:pic>
              <p:nvPicPr>
                <p:cNvPr id="289" name="Freihand 288">
                  <a:extLst>
                    <a:ext uri="{FF2B5EF4-FFF2-40B4-BE49-F238E27FC236}">
                      <a16:creationId xmlns:a16="http://schemas.microsoft.com/office/drawing/2014/main" id="{E5E2E1BB-A810-40F3-BA7D-BBFD27E3C3E3}"/>
                    </a:ext>
                  </a:extLst>
                </p:cNvPr>
                <p:cNvPicPr/>
                <p:nvPr/>
              </p:nvPicPr>
              <p:blipFill>
                <a:blip r:embed="rId468"/>
                <a:stretch>
                  <a:fillRect/>
                </a:stretch>
              </p:blipFill>
              <p:spPr>
                <a:xfrm>
                  <a:off x="2443253" y="5126467"/>
                  <a:ext cx="27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0" name="Freihand 289">
                  <a:extLst>
                    <a:ext uri="{FF2B5EF4-FFF2-40B4-BE49-F238E27FC236}">
                      <a16:creationId xmlns:a16="http://schemas.microsoft.com/office/drawing/2014/main" id="{A9AD102F-DA4B-4D80-8C68-6719ED2F1EA3}"/>
                    </a:ext>
                  </a:extLst>
                </p14:cNvPr>
                <p14:cNvContentPartPr/>
                <p14:nvPr/>
              </p14:nvContentPartPr>
              <p14:xfrm>
                <a:off x="2480693" y="5009827"/>
                <a:ext cx="64800" cy="125640"/>
              </p14:xfrm>
            </p:contentPart>
          </mc:Choice>
          <mc:Fallback xmlns="">
            <p:pic>
              <p:nvPicPr>
                <p:cNvPr id="290" name="Freihand 289">
                  <a:extLst>
                    <a:ext uri="{FF2B5EF4-FFF2-40B4-BE49-F238E27FC236}">
                      <a16:creationId xmlns:a16="http://schemas.microsoft.com/office/drawing/2014/main" id="{A9AD102F-DA4B-4D80-8C68-6719ED2F1EA3}"/>
                    </a:ext>
                  </a:extLst>
                </p:cNvPr>
                <p:cNvPicPr/>
                <p:nvPr/>
              </p:nvPicPr>
              <p:blipFill>
                <a:blip r:embed="rId470"/>
                <a:stretch>
                  <a:fillRect/>
                </a:stretch>
              </p:blipFill>
              <p:spPr>
                <a:xfrm>
                  <a:off x="2476373" y="5005507"/>
                  <a:ext cx="73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1" name="Freihand 290">
                  <a:extLst>
                    <a:ext uri="{FF2B5EF4-FFF2-40B4-BE49-F238E27FC236}">
                      <a16:creationId xmlns:a16="http://schemas.microsoft.com/office/drawing/2014/main" id="{157117A9-6994-4F16-98FF-8C6AE8738F61}"/>
                    </a:ext>
                  </a:extLst>
                </p14:cNvPr>
                <p14:cNvContentPartPr/>
                <p14:nvPr/>
              </p14:nvContentPartPr>
              <p14:xfrm>
                <a:off x="2569973" y="5004067"/>
                <a:ext cx="52200" cy="106920"/>
              </p14:xfrm>
            </p:contentPart>
          </mc:Choice>
          <mc:Fallback xmlns="">
            <p:pic>
              <p:nvPicPr>
                <p:cNvPr id="291" name="Freihand 290">
                  <a:extLst>
                    <a:ext uri="{FF2B5EF4-FFF2-40B4-BE49-F238E27FC236}">
                      <a16:creationId xmlns:a16="http://schemas.microsoft.com/office/drawing/2014/main" id="{157117A9-6994-4F16-98FF-8C6AE8738F61}"/>
                    </a:ext>
                  </a:extLst>
                </p:cNvPr>
                <p:cNvPicPr/>
                <p:nvPr/>
              </p:nvPicPr>
              <p:blipFill>
                <a:blip r:embed="rId472"/>
                <a:stretch>
                  <a:fillRect/>
                </a:stretch>
              </p:blipFill>
              <p:spPr>
                <a:xfrm>
                  <a:off x="2565653" y="4999747"/>
                  <a:ext cx="60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118B0ACA-5421-40D7-B9F5-C5E137A92A5C}"/>
                    </a:ext>
                  </a:extLst>
                </p14:cNvPr>
                <p14:cNvContentPartPr/>
                <p14:nvPr/>
              </p14:nvContentPartPr>
              <p14:xfrm>
                <a:off x="2637653" y="5014507"/>
                <a:ext cx="36000" cy="78840"/>
              </p14:xfrm>
            </p:contentPart>
          </mc:Choice>
          <mc:Fallback xmlns="">
            <p:pic>
              <p:nvPicPr>
                <p:cNvPr id="292" name="Freihand 291">
                  <a:extLst>
                    <a:ext uri="{FF2B5EF4-FFF2-40B4-BE49-F238E27FC236}">
                      <a16:creationId xmlns:a16="http://schemas.microsoft.com/office/drawing/2014/main" id="{118B0ACA-5421-40D7-B9F5-C5E137A92A5C}"/>
                    </a:ext>
                  </a:extLst>
                </p:cNvPr>
                <p:cNvPicPr/>
                <p:nvPr/>
              </p:nvPicPr>
              <p:blipFill>
                <a:blip r:embed="rId474"/>
                <a:stretch>
                  <a:fillRect/>
                </a:stretch>
              </p:blipFill>
              <p:spPr>
                <a:xfrm>
                  <a:off x="2633333" y="5010187"/>
                  <a:ext cx="44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4B92D010-4316-4DEF-BE1D-0EE399810B77}"/>
                    </a:ext>
                  </a:extLst>
                </p14:cNvPr>
                <p14:cNvContentPartPr/>
                <p14:nvPr/>
              </p14:nvContentPartPr>
              <p14:xfrm>
                <a:off x="2605973" y="4948987"/>
                <a:ext cx="53640" cy="45000"/>
              </p14:xfrm>
            </p:contentPart>
          </mc:Choice>
          <mc:Fallback xmlns="">
            <p:pic>
              <p:nvPicPr>
                <p:cNvPr id="293" name="Freihand 292">
                  <a:extLst>
                    <a:ext uri="{FF2B5EF4-FFF2-40B4-BE49-F238E27FC236}">
                      <a16:creationId xmlns:a16="http://schemas.microsoft.com/office/drawing/2014/main" id="{4B92D010-4316-4DEF-BE1D-0EE399810B77}"/>
                    </a:ext>
                  </a:extLst>
                </p:cNvPr>
                <p:cNvPicPr/>
                <p:nvPr/>
              </p:nvPicPr>
              <p:blipFill>
                <a:blip r:embed="rId476"/>
                <a:stretch>
                  <a:fillRect/>
                </a:stretch>
              </p:blipFill>
              <p:spPr>
                <a:xfrm>
                  <a:off x="2601653" y="4944667"/>
                  <a:ext cx="62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4" name="Freihand 293">
                  <a:extLst>
                    <a:ext uri="{FF2B5EF4-FFF2-40B4-BE49-F238E27FC236}">
                      <a16:creationId xmlns:a16="http://schemas.microsoft.com/office/drawing/2014/main" id="{95BF2F27-F8C4-4511-A04F-95620F0B737D}"/>
                    </a:ext>
                  </a:extLst>
                </p14:cNvPr>
                <p14:cNvContentPartPr/>
                <p14:nvPr/>
              </p14:nvContentPartPr>
              <p14:xfrm>
                <a:off x="2654213" y="5069227"/>
                <a:ext cx="48960" cy="53280"/>
              </p14:xfrm>
            </p:contentPart>
          </mc:Choice>
          <mc:Fallback xmlns="">
            <p:pic>
              <p:nvPicPr>
                <p:cNvPr id="294" name="Freihand 293">
                  <a:extLst>
                    <a:ext uri="{FF2B5EF4-FFF2-40B4-BE49-F238E27FC236}">
                      <a16:creationId xmlns:a16="http://schemas.microsoft.com/office/drawing/2014/main" id="{95BF2F27-F8C4-4511-A04F-95620F0B737D}"/>
                    </a:ext>
                  </a:extLst>
                </p:cNvPr>
                <p:cNvPicPr/>
                <p:nvPr/>
              </p:nvPicPr>
              <p:blipFill>
                <a:blip r:embed="rId478"/>
                <a:stretch>
                  <a:fillRect/>
                </a:stretch>
              </p:blipFill>
              <p:spPr>
                <a:xfrm>
                  <a:off x="2649893" y="5064907"/>
                  <a:ext cx="57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6" name="Freihand 295">
                  <a:extLst>
                    <a:ext uri="{FF2B5EF4-FFF2-40B4-BE49-F238E27FC236}">
                      <a16:creationId xmlns:a16="http://schemas.microsoft.com/office/drawing/2014/main" id="{CACD6232-12B7-4FAC-9AED-324E4EFD49D6}"/>
                    </a:ext>
                  </a:extLst>
                </p14:cNvPr>
                <p14:cNvContentPartPr/>
                <p14:nvPr/>
              </p14:nvContentPartPr>
              <p14:xfrm>
                <a:off x="2633693" y="4925947"/>
                <a:ext cx="122760" cy="262080"/>
              </p14:xfrm>
            </p:contentPart>
          </mc:Choice>
          <mc:Fallback xmlns="">
            <p:pic>
              <p:nvPicPr>
                <p:cNvPr id="296" name="Freihand 295">
                  <a:extLst>
                    <a:ext uri="{FF2B5EF4-FFF2-40B4-BE49-F238E27FC236}">
                      <a16:creationId xmlns:a16="http://schemas.microsoft.com/office/drawing/2014/main" id="{CACD6232-12B7-4FAC-9AED-324E4EFD49D6}"/>
                    </a:ext>
                  </a:extLst>
                </p:cNvPr>
                <p:cNvPicPr/>
                <p:nvPr/>
              </p:nvPicPr>
              <p:blipFill>
                <a:blip r:embed="rId480"/>
                <a:stretch>
                  <a:fillRect/>
                </a:stretch>
              </p:blipFill>
              <p:spPr>
                <a:xfrm>
                  <a:off x="2629373" y="4921627"/>
                  <a:ext cx="131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7" name="Freihand 296">
                  <a:extLst>
                    <a:ext uri="{FF2B5EF4-FFF2-40B4-BE49-F238E27FC236}">
                      <a16:creationId xmlns:a16="http://schemas.microsoft.com/office/drawing/2014/main" id="{0AB50E68-C47D-4C7E-9DD0-2BFA2CD3C079}"/>
                    </a:ext>
                  </a:extLst>
                </p14:cNvPr>
                <p14:cNvContentPartPr/>
                <p14:nvPr/>
              </p14:nvContentPartPr>
              <p14:xfrm>
                <a:off x="2028533" y="4931707"/>
                <a:ext cx="122760" cy="303840"/>
              </p14:xfrm>
            </p:contentPart>
          </mc:Choice>
          <mc:Fallback xmlns="">
            <p:pic>
              <p:nvPicPr>
                <p:cNvPr id="297" name="Freihand 296">
                  <a:extLst>
                    <a:ext uri="{FF2B5EF4-FFF2-40B4-BE49-F238E27FC236}">
                      <a16:creationId xmlns:a16="http://schemas.microsoft.com/office/drawing/2014/main" id="{0AB50E68-C47D-4C7E-9DD0-2BFA2CD3C079}"/>
                    </a:ext>
                  </a:extLst>
                </p:cNvPr>
                <p:cNvPicPr/>
                <p:nvPr/>
              </p:nvPicPr>
              <p:blipFill>
                <a:blip r:embed="rId482"/>
                <a:stretch>
                  <a:fillRect/>
                </a:stretch>
              </p:blipFill>
              <p:spPr>
                <a:xfrm>
                  <a:off x="2024213" y="4927387"/>
                  <a:ext cx="1314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9" name="Freihand 298">
                  <a:extLst>
                    <a:ext uri="{FF2B5EF4-FFF2-40B4-BE49-F238E27FC236}">
                      <a16:creationId xmlns:a16="http://schemas.microsoft.com/office/drawing/2014/main" id="{3848749A-A1C2-4643-A96A-F25D2DDD380D}"/>
                    </a:ext>
                  </a:extLst>
                </p14:cNvPr>
                <p14:cNvContentPartPr/>
                <p14:nvPr/>
              </p14:nvContentPartPr>
              <p14:xfrm>
                <a:off x="2837453" y="4920907"/>
                <a:ext cx="74520" cy="237960"/>
              </p14:xfrm>
            </p:contentPart>
          </mc:Choice>
          <mc:Fallback xmlns="">
            <p:pic>
              <p:nvPicPr>
                <p:cNvPr id="299" name="Freihand 298">
                  <a:extLst>
                    <a:ext uri="{FF2B5EF4-FFF2-40B4-BE49-F238E27FC236}">
                      <a16:creationId xmlns:a16="http://schemas.microsoft.com/office/drawing/2014/main" id="{3848749A-A1C2-4643-A96A-F25D2DDD380D}"/>
                    </a:ext>
                  </a:extLst>
                </p:cNvPr>
                <p:cNvPicPr/>
                <p:nvPr/>
              </p:nvPicPr>
              <p:blipFill>
                <a:blip r:embed="rId484"/>
                <a:stretch>
                  <a:fillRect/>
                </a:stretch>
              </p:blipFill>
              <p:spPr>
                <a:xfrm>
                  <a:off x="2833133" y="4916587"/>
                  <a:ext cx="83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B1500E54-A4F2-445D-890C-1D1851718AF0}"/>
                    </a:ext>
                  </a:extLst>
                </p14:cNvPr>
                <p14:cNvContentPartPr/>
                <p14:nvPr/>
              </p14:nvContentPartPr>
              <p14:xfrm>
                <a:off x="2905853" y="4948267"/>
                <a:ext cx="114120" cy="126720"/>
              </p14:xfrm>
            </p:contentPart>
          </mc:Choice>
          <mc:Fallback xmlns="">
            <p:pic>
              <p:nvPicPr>
                <p:cNvPr id="301" name="Freihand 300">
                  <a:extLst>
                    <a:ext uri="{FF2B5EF4-FFF2-40B4-BE49-F238E27FC236}">
                      <a16:creationId xmlns:a16="http://schemas.microsoft.com/office/drawing/2014/main" id="{B1500E54-A4F2-445D-890C-1D1851718AF0}"/>
                    </a:ext>
                  </a:extLst>
                </p:cNvPr>
                <p:cNvPicPr/>
                <p:nvPr/>
              </p:nvPicPr>
              <p:blipFill>
                <a:blip r:embed="rId486"/>
                <a:stretch>
                  <a:fillRect/>
                </a:stretch>
              </p:blipFill>
              <p:spPr>
                <a:xfrm>
                  <a:off x="2901533" y="4943947"/>
                  <a:ext cx="122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C56C310F-42C8-43E6-9106-8400638F4BA0}"/>
                    </a:ext>
                  </a:extLst>
                </p14:cNvPr>
                <p14:cNvContentPartPr/>
                <p14:nvPr/>
              </p14:nvContentPartPr>
              <p14:xfrm>
                <a:off x="3073253" y="4970227"/>
                <a:ext cx="24120" cy="119880"/>
              </p14:xfrm>
            </p:contentPart>
          </mc:Choice>
          <mc:Fallback xmlns="">
            <p:pic>
              <p:nvPicPr>
                <p:cNvPr id="302" name="Freihand 301">
                  <a:extLst>
                    <a:ext uri="{FF2B5EF4-FFF2-40B4-BE49-F238E27FC236}">
                      <a16:creationId xmlns:a16="http://schemas.microsoft.com/office/drawing/2014/main" id="{C56C310F-42C8-43E6-9106-8400638F4BA0}"/>
                    </a:ext>
                  </a:extLst>
                </p:cNvPr>
                <p:cNvPicPr/>
                <p:nvPr/>
              </p:nvPicPr>
              <p:blipFill>
                <a:blip r:embed="rId488"/>
                <a:stretch>
                  <a:fillRect/>
                </a:stretch>
              </p:blipFill>
              <p:spPr>
                <a:xfrm>
                  <a:off x="3068933" y="4965907"/>
                  <a:ext cx="32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77F96982-4BA9-4C74-B5C1-9092F91A69CF}"/>
                    </a:ext>
                  </a:extLst>
                </p14:cNvPr>
                <p14:cNvContentPartPr/>
                <p14:nvPr/>
              </p14:nvContentPartPr>
              <p14:xfrm>
                <a:off x="3044453" y="5022427"/>
                <a:ext cx="98640" cy="5400"/>
              </p14:xfrm>
            </p:contentPart>
          </mc:Choice>
          <mc:Fallback xmlns="">
            <p:pic>
              <p:nvPicPr>
                <p:cNvPr id="303" name="Freihand 302">
                  <a:extLst>
                    <a:ext uri="{FF2B5EF4-FFF2-40B4-BE49-F238E27FC236}">
                      <a16:creationId xmlns:a16="http://schemas.microsoft.com/office/drawing/2014/main" id="{77F96982-4BA9-4C74-B5C1-9092F91A69CF}"/>
                    </a:ext>
                  </a:extLst>
                </p:cNvPr>
                <p:cNvPicPr/>
                <p:nvPr/>
              </p:nvPicPr>
              <p:blipFill>
                <a:blip r:embed="rId490"/>
                <a:stretch>
                  <a:fillRect/>
                </a:stretch>
              </p:blipFill>
              <p:spPr>
                <a:xfrm>
                  <a:off x="3040133" y="5018107"/>
                  <a:ext cx="107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E5F54506-F048-4A0C-828F-72D55EE974A7}"/>
                    </a:ext>
                  </a:extLst>
                </p14:cNvPr>
                <p14:cNvContentPartPr/>
                <p14:nvPr/>
              </p14:nvContentPartPr>
              <p14:xfrm>
                <a:off x="3178013" y="4936387"/>
                <a:ext cx="99720" cy="113760"/>
              </p14:xfrm>
            </p:contentPart>
          </mc:Choice>
          <mc:Fallback xmlns="">
            <p:pic>
              <p:nvPicPr>
                <p:cNvPr id="305" name="Freihand 304">
                  <a:extLst>
                    <a:ext uri="{FF2B5EF4-FFF2-40B4-BE49-F238E27FC236}">
                      <a16:creationId xmlns:a16="http://schemas.microsoft.com/office/drawing/2014/main" id="{E5F54506-F048-4A0C-828F-72D55EE974A7}"/>
                    </a:ext>
                  </a:extLst>
                </p:cNvPr>
                <p:cNvPicPr/>
                <p:nvPr/>
              </p:nvPicPr>
              <p:blipFill>
                <a:blip r:embed="rId492"/>
                <a:stretch>
                  <a:fillRect/>
                </a:stretch>
              </p:blipFill>
              <p:spPr>
                <a:xfrm>
                  <a:off x="3173693" y="4932067"/>
                  <a:ext cx="108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7BAC17DA-F8FF-4C61-ACD6-9D94E193EEAE}"/>
                    </a:ext>
                  </a:extLst>
                </p14:cNvPr>
                <p14:cNvContentPartPr/>
                <p14:nvPr/>
              </p14:nvContentPartPr>
              <p14:xfrm>
                <a:off x="3284213" y="4915507"/>
                <a:ext cx="104760" cy="158040"/>
              </p14:xfrm>
            </p:contentPart>
          </mc:Choice>
          <mc:Fallback xmlns="">
            <p:pic>
              <p:nvPicPr>
                <p:cNvPr id="306" name="Freihand 305">
                  <a:extLst>
                    <a:ext uri="{FF2B5EF4-FFF2-40B4-BE49-F238E27FC236}">
                      <a16:creationId xmlns:a16="http://schemas.microsoft.com/office/drawing/2014/main" id="{7BAC17DA-F8FF-4C61-ACD6-9D94E193EEAE}"/>
                    </a:ext>
                  </a:extLst>
                </p:cNvPr>
                <p:cNvPicPr/>
                <p:nvPr/>
              </p:nvPicPr>
              <p:blipFill>
                <a:blip r:embed="rId494"/>
                <a:stretch>
                  <a:fillRect/>
                </a:stretch>
              </p:blipFill>
              <p:spPr>
                <a:xfrm>
                  <a:off x="3279893" y="4911187"/>
                  <a:ext cx="113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53C8D23B-5EF4-4504-BCDB-0D241C28A4AA}"/>
                    </a:ext>
                  </a:extLst>
                </p14:cNvPr>
                <p14:cNvContentPartPr/>
                <p14:nvPr/>
              </p14:nvContentPartPr>
              <p14:xfrm>
                <a:off x="3382133" y="5038987"/>
                <a:ext cx="360" cy="360"/>
              </p14:xfrm>
            </p:contentPart>
          </mc:Choice>
          <mc:Fallback xmlns="">
            <p:pic>
              <p:nvPicPr>
                <p:cNvPr id="307" name="Freihand 306">
                  <a:extLst>
                    <a:ext uri="{FF2B5EF4-FFF2-40B4-BE49-F238E27FC236}">
                      <a16:creationId xmlns:a16="http://schemas.microsoft.com/office/drawing/2014/main" id="{53C8D23B-5EF4-4504-BCDB-0D241C28A4AA}"/>
                    </a:ext>
                  </a:extLst>
                </p:cNvPr>
                <p:cNvPicPr/>
                <p:nvPr/>
              </p:nvPicPr>
              <p:blipFill>
                <a:blip r:embed="rId15"/>
                <a:stretch>
                  <a:fillRect/>
                </a:stretch>
              </p:blipFill>
              <p:spPr>
                <a:xfrm>
                  <a:off x="3377813" y="503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8" name="Freihand 307">
                  <a:extLst>
                    <a:ext uri="{FF2B5EF4-FFF2-40B4-BE49-F238E27FC236}">
                      <a16:creationId xmlns:a16="http://schemas.microsoft.com/office/drawing/2014/main" id="{4460542E-4462-448D-AA12-65ED0CF5840E}"/>
                    </a:ext>
                  </a:extLst>
                </p14:cNvPr>
                <p14:cNvContentPartPr/>
                <p14:nvPr/>
              </p14:nvContentPartPr>
              <p14:xfrm>
                <a:off x="3367373" y="5031427"/>
                <a:ext cx="30240" cy="96840"/>
              </p14:xfrm>
            </p:contentPart>
          </mc:Choice>
          <mc:Fallback xmlns="">
            <p:pic>
              <p:nvPicPr>
                <p:cNvPr id="308" name="Freihand 307">
                  <a:extLst>
                    <a:ext uri="{FF2B5EF4-FFF2-40B4-BE49-F238E27FC236}">
                      <a16:creationId xmlns:a16="http://schemas.microsoft.com/office/drawing/2014/main" id="{4460542E-4462-448D-AA12-65ED0CF5840E}"/>
                    </a:ext>
                  </a:extLst>
                </p:cNvPr>
                <p:cNvPicPr/>
                <p:nvPr/>
              </p:nvPicPr>
              <p:blipFill>
                <a:blip r:embed="rId497"/>
                <a:stretch>
                  <a:fillRect/>
                </a:stretch>
              </p:blipFill>
              <p:spPr>
                <a:xfrm>
                  <a:off x="3363053" y="5027107"/>
                  <a:ext cx="3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9" name="Freihand 308">
                  <a:extLst>
                    <a:ext uri="{FF2B5EF4-FFF2-40B4-BE49-F238E27FC236}">
                      <a16:creationId xmlns:a16="http://schemas.microsoft.com/office/drawing/2014/main" id="{73DCFFF1-9445-4F65-AE5C-BF57A7AC2157}"/>
                    </a:ext>
                  </a:extLst>
                </p14:cNvPr>
                <p14:cNvContentPartPr/>
                <p14:nvPr/>
              </p14:nvContentPartPr>
              <p14:xfrm>
                <a:off x="3442973" y="4934947"/>
                <a:ext cx="79560" cy="142200"/>
              </p14:xfrm>
            </p:contentPart>
          </mc:Choice>
          <mc:Fallback xmlns="">
            <p:pic>
              <p:nvPicPr>
                <p:cNvPr id="309" name="Freihand 308">
                  <a:extLst>
                    <a:ext uri="{FF2B5EF4-FFF2-40B4-BE49-F238E27FC236}">
                      <a16:creationId xmlns:a16="http://schemas.microsoft.com/office/drawing/2014/main" id="{73DCFFF1-9445-4F65-AE5C-BF57A7AC2157}"/>
                    </a:ext>
                  </a:extLst>
                </p:cNvPr>
                <p:cNvPicPr/>
                <p:nvPr/>
              </p:nvPicPr>
              <p:blipFill>
                <a:blip r:embed="rId499"/>
                <a:stretch>
                  <a:fillRect/>
                </a:stretch>
              </p:blipFill>
              <p:spPr>
                <a:xfrm>
                  <a:off x="3438653" y="4930627"/>
                  <a:ext cx="88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0" name="Freihand 309">
                  <a:extLst>
                    <a:ext uri="{FF2B5EF4-FFF2-40B4-BE49-F238E27FC236}">
                      <a16:creationId xmlns:a16="http://schemas.microsoft.com/office/drawing/2014/main" id="{20E3B21A-97A8-49B4-9068-2FC727E40BA8}"/>
                    </a:ext>
                  </a:extLst>
                </p14:cNvPr>
                <p14:cNvContentPartPr/>
                <p14:nvPr/>
              </p14:nvContentPartPr>
              <p14:xfrm>
                <a:off x="3557813" y="4934227"/>
                <a:ext cx="77040" cy="148320"/>
              </p14:xfrm>
            </p:contentPart>
          </mc:Choice>
          <mc:Fallback xmlns="">
            <p:pic>
              <p:nvPicPr>
                <p:cNvPr id="310" name="Freihand 309">
                  <a:extLst>
                    <a:ext uri="{FF2B5EF4-FFF2-40B4-BE49-F238E27FC236}">
                      <a16:creationId xmlns:a16="http://schemas.microsoft.com/office/drawing/2014/main" id="{20E3B21A-97A8-49B4-9068-2FC727E40BA8}"/>
                    </a:ext>
                  </a:extLst>
                </p:cNvPr>
                <p:cNvPicPr/>
                <p:nvPr/>
              </p:nvPicPr>
              <p:blipFill>
                <a:blip r:embed="rId501"/>
                <a:stretch>
                  <a:fillRect/>
                </a:stretch>
              </p:blipFill>
              <p:spPr>
                <a:xfrm>
                  <a:off x="3553493" y="4929907"/>
                  <a:ext cx="85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1" name="Freihand 310">
                  <a:extLst>
                    <a:ext uri="{FF2B5EF4-FFF2-40B4-BE49-F238E27FC236}">
                      <a16:creationId xmlns:a16="http://schemas.microsoft.com/office/drawing/2014/main" id="{3F4166E6-4EE8-4417-A5F0-24B1F527CCB6}"/>
                    </a:ext>
                  </a:extLst>
                </p14:cNvPr>
                <p14:cNvContentPartPr/>
                <p14:nvPr/>
              </p14:nvContentPartPr>
              <p14:xfrm>
                <a:off x="3542333" y="4959427"/>
                <a:ext cx="221400" cy="114480"/>
              </p14:xfrm>
            </p:contentPart>
          </mc:Choice>
          <mc:Fallback xmlns="">
            <p:pic>
              <p:nvPicPr>
                <p:cNvPr id="311" name="Freihand 310">
                  <a:extLst>
                    <a:ext uri="{FF2B5EF4-FFF2-40B4-BE49-F238E27FC236}">
                      <a16:creationId xmlns:a16="http://schemas.microsoft.com/office/drawing/2014/main" id="{3F4166E6-4EE8-4417-A5F0-24B1F527CCB6}"/>
                    </a:ext>
                  </a:extLst>
                </p:cNvPr>
                <p:cNvPicPr/>
                <p:nvPr/>
              </p:nvPicPr>
              <p:blipFill>
                <a:blip r:embed="rId503"/>
                <a:stretch>
                  <a:fillRect/>
                </a:stretch>
              </p:blipFill>
              <p:spPr>
                <a:xfrm>
                  <a:off x="3538013" y="4955107"/>
                  <a:ext cx="230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2" name="Freihand 311">
                  <a:extLst>
                    <a:ext uri="{FF2B5EF4-FFF2-40B4-BE49-F238E27FC236}">
                      <a16:creationId xmlns:a16="http://schemas.microsoft.com/office/drawing/2014/main" id="{F8420A4E-9146-42CE-9AF2-BD79D9B270EE}"/>
                    </a:ext>
                  </a:extLst>
                </p14:cNvPr>
                <p14:cNvContentPartPr/>
                <p14:nvPr/>
              </p14:nvContentPartPr>
              <p14:xfrm>
                <a:off x="3633773" y="4915147"/>
                <a:ext cx="65880" cy="56520"/>
              </p14:xfrm>
            </p:contentPart>
          </mc:Choice>
          <mc:Fallback xmlns="">
            <p:pic>
              <p:nvPicPr>
                <p:cNvPr id="312" name="Freihand 311">
                  <a:extLst>
                    <a:ext uri="{FF2B5EF4-FFF2-40B4-BE49-F238E27FC236}">
                      <a16:creationId xmlns:a16="http://schemas.microsoft.com/office/drawing/2014/main" id="{F8420A4E-9146-42CE-9AF2-BD79D9B270EE}"/>
                    </a:ext>
                  </a:extLst>
                </p:cNvPr>
                <p:cNvPicPr/>
                <p:nvPr/>
              </p:nvPicPr>
              <p:blipFill>
                <a:blip r:embed="rId505"/>
                <a:stretch>
                  <a:fillRect/>
                </a:stretch>
              </p:blipFill>
              <p:spPr>
                <a:xfrm>
                  <a:off x="3629453" y="4910827"/>
                  <a:ext cx="74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3" name="Freihand 312">
                  <a:extLst>
                    <a:ext uri="{FF2B5EF4-FFF2-40B4-BE49-F238E27FC236}">
                      <a16:creationId xmlns:a16="http://schemas.microsoft.com/office/drawing/2014/main" id="{FEDE728B-21A4-4489-9068-F970EC04557E}"/>
                    </a:ext>
                  </a:extLst>
                </p14:cNvPr>
                <p14:cNvContentPartPr/>
                <p14:nvPr/>
              </p14:nvContentPartPr>
              <p14:xfrm>
                <a:off x="3707213" y="5017747"/>
                <a:ext cx="84600" cy="63360"/>
              </p14:xfrm>
            </p:contentPart>
          </mc:Choice>
          <mc:Fallback xmlns="">
            <p:pic>
              <p:nvPicPr>
                <p:cNvPr id="313" name="Freihand 312">
                  <a:extLst>
                    <a:ext uri="{FF2B5EF4-FFF2-40B4-BE49-F238E27FC236}">
                      <a16:creationId xmlns:a16="http://schemas.microsoft.com/office/drawing/2014/main" id="{FEDE728B-21A4-4489-9068-F970EC04557E}"/>
                    </a:ext>
                  </a:extLst>
                </p:cNvPr>
                <p:cNvPicPr/>
                <p:nvPr/>
              </p:nvPicPr>
              <p:blipFill>
                <a:blip r:embed="rId507"/>
                <a:stretch>
                  <a:fillRect/>
                </a:stretch>
              </p:blipFill>
              <p:spPr>
                <a:xfrm>
                  <a:off x="3702893" y="5013427"/>
                  <a:ext cx="93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4" name="Freihand 313">
                  <a:extLst>
                    <a:ext uri="{FF2B5EF4-FFF2-40B4-BE49-F238E27FC236}">
                      <a16:creationId xmlns:a16="http://schemas.microsoft.com/office/drawing/2014/main" id="{0054E002-6858-42C8-9CF1-97EF5C6A743B}"/>
                    </a:ext>
                  </a:extLst>
                </p14:cNvPr>
                <p14:cNvContentPartPr/>
                <p14:nvPr/>
              </p14:nvContentPartPr>
              <p14:xfrm>
                <a:off x="3723413" y="4896067"/>
                <a:ext cx="119880" cy="282600"/>
              </p14:xfrm>
            </p:contentPart>
          </mc:Choice>
          <mc:Fallback xmlns="">
            <p:pic>
              <p:nvPicPr>
                <p:cNvPr id="314" name="Freihand 313">
                  <a:extLst>
                    <a:ext uri="{FF2B5EF4-FFF2-40B4-BE49-F238E27FC236}">
                      <a16:creationId xmlns:a16="http://schemas.microsoft.com/office/drawing/2014/main" id="{0054E002-6858-42C8-9CF1-97EF5C6A743B}"/>
                    </a:ext>
                  </a:extLst>
                </p:cNvPr>
                <p:cNvPicPr/>
                <p:nvPr/>
              </p:nvPicPr>
              <p:blipFill>
                <a:blip r:embed="rId509"/>
                <a:stretch>
                  <a:fillRect/>
                </a:stretch>
              </p:blipFill>
              <p:spPr>
                <a:xfrm>
                  <a:off x="3719093" y="4891747"/>
                  <a:ext cx="128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6" name="Freihand 315">
                  <a:extLst>
                    <a:ext uri="{FF2B5EF4-FFF2-40B4-BE49-F238E27FC236}">
                      <a16:creationId xmlns:a16="http://schemas.microsoft.com/office/drawing/2014/main" id="{73943709-FF12-4096-A286-AF7D97F0F3BC}"/>
                    </a:ext>
                  </a:extLst>
                </p14:cNvPr>
                <p14:cNvContentPartPr/>
                <p14:nvPr/>
              </p14:nvContentPartPr>
              <p14:xfrm>
                <a:off x="1883453" y="4770427"/>
                <a:ext cx="2055960" cy="485280"/>
              </p14:xfrm>
            </p:contentPart>
          </mc:Choice>
          <mc:Fallback xmlns="">
            <p:pic>
              <p:nvPicPr>
                <p:cNvPr id="316" name="Freihand 315">
                  <a:extLst>
                    <a:ext uri="{FF2B5EF4-FFF2-40B4-BE49-F238E27FC236}">
                      <a16:creationId xmlns:a16="http://schemas.microsoft.com/office/drawing/2014/main" id="{73943709-FF12-4096-A286-AF7D97F0F3BC}"/>
                    </a:ext>
                  </a:extLst>
                </p:cNvPr>
                <p:cNvPicPr/>
                <p:nvPr/>
              </p:nvPicPr>
              <p:blipFill>
                <a:blip r:embed="rId511"/>
                <a:stretch>
                  <a:fillRect/>
                </a:stretch>
              </p:blipFill>
              <p:spPr>
                <a:xfrm>
                  <a:off x="1879133" y="4766107"/>
                  <a:ext cx="20646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7" name="Freihand 316">
                  <a:extLst>
                    <a:ext uri="{FF2B5EF4-FFF2-40B4-BE49-F238E27FC236}">
                      <a16:creationId xmlns:a16="http://schemas.microsoft.com/office/drawing/2014/main" id="{79CA4FB5-099B-4566-9B9A-FBA3E0686579}"/>
                    </a:ext>
                  </a:extLst>
                </p14:cNvPr>
                <p14:cNvContentPartPr/>
                <p14:nvPr/>
              </p14:nvContentPartPr>
              <p14:xfrm>
                <a:off x="1596893" y="5056267"/>
                <a:ext cx="190080" cy="15120"/>
              </p14:xfrm>
            </p:contentPart>
          </mc:Choice>
          <mc:Fallback xmlns="">
            <p:pic>
              <p:nvPicPr>
                <p:cNvPr id="317" name="Freihand 316">
                  <a:extLst>
                    <a:ext uri="{FF2B5EF4-FFF2-40B4-BE49-F238E27FC236}">
                      <a16:creationId xmlns:a16="http://schemas.microsoft.com/office/drawing/2014/main" id="{79CA4FB5-099B-4566-9B9A-FBA3E0686579}"/>
                    </a:ext>
                  </a:extLst>
                </p:cNvPr>
                <p:cNvPicPr/>
                <p:nvPr/>
              </p:nvPicPr>
              <p:blipFill>
                <a:blip r:embed="rId513"/>
                <a:stretch>
                  <a:fillRect/>
                </a:stretch>
              </p:blipFill>
              <p:spPr>
                <a:xfrm>
                  <a:off x="1592573" y="5051947"/>
                  <a:ext cx="198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8" name="Freihand 317">
                  <a:extLst>
                    <a:ext uri="{FF2B5EF4-FFF2-40B4-BE49-F238E27FC236}">
                      <a16:creationId xmlns:a16="http://schemas.microsoft.com/office/drawing/2014/main" id="{FF19BB1A-C1FC-4BEF-95A8-831EB5C9EF22}"/>
                    </a:ext>
                  </a:extLst>
                </p14:cNvPr>
                <p14:cNvContentPartPr/>
                <p14:nvPr/>
              </p14:nvContentPartPr>
              <p14:xfrm>
                <a:off x="1590773" y="5101627"/>
                <a:ext cx="226080" cy="21240"/>
              </p14:xfrm>
            </p:contentPart>
          </mc:Choice>
          <mc:Fallback xmlns="">
            <p:pic>
              <p:nvPicPr>
                <p:cNvPr id="318" name="Freihand 317">
                  <a:extLst>
                    <a:ext uri="{FF2B5EF4-FFF2-40B4-BE49-F238E27FC236}">
                      <a16:creationId xmlns:a16="http://schemas.microsoft.com/office/drawing/2014/main" id="{FF19BB1A-C1FC-4BEF-95A8-831EB5C9EF22}"/>
                    </a:ext>
                  </a:extLst>
                </p:cNvPr>
                <p:cNvPicPr/>
                <p:nvPr/>
              </p:nvPicPr>
              <p:blipFill>
                <a:blip r:embed="rId515"/>
                <a:stretch>
                  <a:fillRect/>
                </a:stretch>
              </p:blipFill>
              <p:spPr>
                <a:xfrm>
                  <a:off x="1586453" y="5097307"/>
                  <a:ext cx="234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9" name="Freihand 318">
                  <a:extLst>
                    <a:ext uri="{FF2B5EF4-FFF2-40B4-BE49-F238E27FC236}">
                      <a16:creationId xmlns:a16="http://schemas.microsoft.com/office/drawing/2014/main" id="{267CBF91-E7C6-4862-91E7-5086ADECB112}"/>
                    </a:ext>
                  </a:extLst>
                </p14:cNvPr>
                <p14:cNvContentPartPr/>
                <p14:nvPr/>
              </p14:nvContentPartPr>
              <p14:xfrm>
                <a:off x="4022573" y="4997587"/>
                <a:ext cx="187920" cy="20160"/>
              </p14:xfrm>
            </p:contentPart>
          </mc:Choice>
          <mc:Fallback xmlns="">
            <p:pic>
              <p:nvPicPr>
                <p:cNvPr id="319" name="Freihand 318">
                  <a:extLst>
                    <a:ext uri="{FF2B5EF4-FFF2-40B4-BE49-F238E27FC236}">
                      <a16:creationId xmlns:a16="http://schemas.microsoft.com/office/drawing/2014/main" id="{267CBF91-E7C6-4862-91E7-5086ADECB112}"/>
                    </a:ext>
                  </a:extLst>
                </p:cNvPr>
                <p:cNvPicPr/>
                <p:nvPr/>
              </p:nvPicPr>
              <p:blipFill>
                <a:blip r:embed="rId517"/>
                <a:stretch>
                  <a:fillRect/>
                </a:stretch>
              </p:blipFill>
              <p:spPr>
                <a:xfrm>
                  <a:off x="4018253" y="4993267"/>
                  <a:ext cx="196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0" name="Freihand 319">
                  <a:extLst>
                    <a:ext uri="{FF2B5EF4-FFF2-40B4-BE49-F238E27FC236}">
                      <a16:creationId xmlns:a16="http://schemas.microsoft.com/office/drawing/2014/main" id="{8210F805-4C56-417E-AACA-38D1F9EBD07F}"/>
                    </a:ext>
                  </a:extLst>
                </p14:cNvPr>
                <p14:cNvContentPartPr/>
                <p14:nvPr/>
              </p14:nvContentPartPr>
              <p14:xfrm>
                <a:off x="4350173" y="4900747"/>
                <a:ext cx="210240" cy="193320"/>
              </p14:xfrm>
            </p:contentPart>
          </mc:Choice>
          <mc:Fallback xmlns="">
            <p:pic>
              <p:nvPicPr>
                <p:cNvPr id="320" name="Freihand 319">
                  <a:extLst>
                    <a:ext uri="{FF2B5EF4-FFF2-40B4-BE49-F238E27FC236}">
                      <a16:creationId xmlns:a16="http://schemas.microsoft.com/office/drawing/2014/main" id="{8210F805-4C56-417E-AACA-38D1F9EBD07F}"/>
                    </a:ext>
                  </a:extLst>
                </p:cNvPr>
                <p:cNvPicPr/>
                <p:nvPr/>
              </p:nvPicPr>
              <p:blipFill>
                <a:blip r:embed="rId519"/>
                <a:stretch>
                  <a:fillRect/>
                </a:stretch>
              </p:blipFill>
              <p:spPr>
                <a:xfrm>
                  <a:off x="4345853" y="4896427"/>
                  <a:ext cx="218880" cy="201960"/>
                </a:xfrm>
                <a:prstGeom prst="rect">
                  <a:avLst/>
                </a:prstGeom>
              </p:spPr>
            </p:pic>
          </mc:Fallback>
        </mc:AlternateContent>
      </p:grpSp>
      <p:grpSp>
        <p:nvGrpSpPr>
          <p:cNvPr id="324" name="Gruppieren 323">
            <a:extLst>
              <a:ext uri="{FF2B5EF4-FFF2-40B4-BE49-F238E27FC236}">
                <a16:creationId xmlns:a16="http://schemas.microsoft.com/office/drawing/2014/main" id="{28B4E45B-8F9A-47C9-A166-7E52B8BB0F67}"/>
              </a:ext>
            </a:extLst>
          </p:cNvPr>
          <p:cNvGrpSpPr/>
          <p:nvPr/>
        </p:nvGrpSpPr>
        <p:grpSpPr>
          <a:xfrm>
            <a:off x="2216093" y="5261467"/>
            <a:ext cx="160560" cy="252720"/>
            <a:chOff x="2216093" y="5261467"/>
            <a:chExt cx="160560" cy="252720"/>
          </a:xfrm>
        </p:grpSpPr>
        <mc:AlternateContent xmlns:mc="http://schemas.openxmlformats.org/markup-compatibility/2006" xmlns:p14="http://schemas.microsoft.com/office/powerpoint/2010/main">
          <mc:Choice Requires="p14">
            <p:contentPart p14:bwMode="auto" r:id="rId520">
              <p14:nvContentPartPr>
                <p14:cNvPr id="322" name="Freihand 321">
                  <a:extLst>
                    <a:ext uri="{FF2B5EF4-FFF2-40B4-BE49-F238E27FC236}">
                      <a16:creationId xmlns:a16="http://schemas.microsoft.com/office/drawing/2014/main" id="{26AD6F9D-605A-49D1-B57B-D43765FE5C9F}"/>
                    </a:ext>
                  </a:extLst>
                </p14:cNvPr>
                <p14:cNvContentPartPr/>
                <p14:nvPr/>
              </p14:nvContentPartPr>
              <p14:xfrm>
                <a:off x="2298893" y="5369827"/>
                <a:ext cx="22320" cy="144360"/>
              </p14:xfrm>
            </p:contentPart>
          </mc:Choice>
          <mc:Fallback xmlns="">
            <p:pic>
              <p:nvPicPr>
                <p:cNvPr id="322" name="Freihand 321">
                  <a:extLst>
                    <a:ext uri="{FF2B5EF4-FFF2-40B4-BE49-F238E27FC236}">
                      <a16:creationId xmlns:a16="http://schemas.microsoft.com/office/drawing/2014/main" id="{26AD6F9D-605A-49D1-B57B-D43765FE5C9F}"/>
                    </a:ext>
                  </a:extLst>
                </p:cNvPr>
                <p:cNvPicPr/>
                <p:nvPr/>
              </p:nvPicPr>
              <p:blipFill>
                <a:blip r:embed="rId521"/>
                <a:stretch>
                  <a:fillRect/>
                </a:stretch>
              </p:blipFill>
              <p:spPr>
                <a:xfrm>
                  <a:off x="2294573" y="5365507"/>
                  <a:ext cx="3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3" name="Freihand 322">
                  <a:extLst>
                    <a:ext uri="{FF2B5EF4-FFF2-40B4-BE49-F238E27FC236}">
                      <a16:creationId xmlns:a16="http://schemas.microsoft.com/office/drawing/2014/main" id="{DFB68C63-8896-453E-B119-84C778646172}"/>
                    </a:ext>
                  </a:extLst>
                </p14:cNvPr>
                <p14:cNvContentPartPr/>
                <p14:nvPr/>
              </p14:nvContentPartPr>
              <p14:xfrm>
                <a:off x="2216093" y="5261467"/>
                <a:ext cx="160560" cy="123840"/>
              </p14:xfrm>
            </p:contentPart>
          </mc:Choice>
          <mc:Fallback xmlns="">
            <p:pic>
              <p:nvPicPr>
                <p:cNvPr id="323" name="Freihand 322">
                  <a:extLst>
                    <a:ext uri="{FF2B5EF4-FFF2-40B4-BE49-F238E27FC236}">
                      <a16:creationId xmlns:a16="http://schemas.microsoft.com/office/drawing/2014/main" id="{DFB68C63-8896-453E-B119-84C778646172}"/>
                    </a:ext>
                  </a:extLst>
                </p:cNvPr>
                <p:cNvPicPr/>
                <p:nvPr/>
              </p:nvPicPr>
              <p:blipFill>
                <a:blip r:embed="rId523"/>
                <a:stretch>
                  <a:fillRect/>
                </a:stretch>
              </p:blipFill>
              <p:spPr>
                <a:xfrm>
                  <a:off x="2211773" y="5257147"/>
                  <a:ext cx="169200" cy="132480"/>
                </a:xfrm>
                <a:prstGeom prst="rect">
                  <a:avLst/>
                </a:prstGeom>
              </p:spPr>
            </p:pic>
          </mc:Fallback>
        </mc:AlternateContent>
      </p:grpSp>
      <p:grpSp>
        <p:nvGrpSpPr>
          <p:cNvPr id="350" name="Gruppieren 349">
            <a:extLst>
              <a:ext uri="{FF2B5EF4-FFF2-40B4-BE49-F238E27FC236}">
                <a16:creationId xmlns:a16="http://schemas.microsoft.com/office/drawing/2014/main" id="{431B7090-077F-4843-8D5B-43571DB85688}"/>
              </a:ext>
            </a:extLst>
          </p:cNvPr>
          <p:cNvGrpSpPr/>
          <p:nvPr/>
        </p:nvGrpSpPr>
        <p:grpSpPr>
          <a:xfrm>
            <a:off x="3242813" y="5190187"/>
            <a:ext cx="147600" cy="179280"/>
            <a:chOff x="3242813" y="5190187"/>
            <a:chExt cx="147600" cy="179280"/>
          </a:xfrm>
        </p:grpSpPr>
        <mc:AlternateContent xmlns:mc="http://schemas.openxmlformats.org/markup-compatibility/2006" xmlns:p14="http://schemas.microsoft.com/office/powerpoint/2010/main">
          <mc:Choice Requires="p14">
            <p:contentPart p14:bwMode="auto" r:id="rId524">
              <p14:nvContentPartPr>
                <p14:cNvPr id="348" name="Freihand 347">
                  <a:extLst>
                    <a:ext uri="{FF2B5EF4-FFF2-40B4-BE49-F238E27FC236}">
                      <a16:creationId xmlns:a16="http://schemas.microsoft.com/office/drawing/2014/main" id="{BFABCC5E-18FD-4BD3-BC5D-BB2C71621CB9}"/>
                    </a:ext>
                  </a:extLst>
                </p14:cNvPr>
                <p14:cNvContentPartPr/>
                <p14:nvPr/>
              </p14:nvContentPartPr>
              <p14:xfrm>
                <a:off x="3327773" y="5266147"/>
                <a:ext cx="3240" cy="103320"/>
              </p14:xfrm>
            </p:contentPart>
          </mc:Choice>
          <mc:Fallback xmlns="">
            <p:pic>
              <p:nvPicPr>
                <p:cNvPr id="348" name="Freihand 347">
                  <a:extLst>
                    <a:ext uri="{FF2B5EF4-FFF2-40B4-BE49-F238E27FC236}">
                      <a16:creationId xmlns:a16="http://schemas.microsoft.com/office/drawing/2014/main" id="{BFABCC5E-18FD-4BD3-BC5D-BB2C71621CB9}"/>
                    </a:ext>
                  </a:extLst>
                </p:cNvPr>
                <p:cNvPicPr/>
                <p:nvPr/>
              </p:nvPicPr>
              <p:blipFill>
                <a:blip r:embed="rId525"/>
                <a:stretch>
                  <a:fillRect/>
                </a:stretch>
              </p:blipFill>
              <p:spPr>
                <a:xfrm>
                  <a:off x="3323453" y="5261827"/>
                  <a:ext cx="11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9" name="Freihand 348">
                  <a:extLst>
                    <a:ext uri="{FF2B5EF4-FFF2-40B4-BE49-F238E27FC236}">
                      <a16:creationId xmlns:a16="http://schemas.microsoft.com/office/drawing/2014/main" id="{F703EBF8-DDD2-4A09-ADD7-3558754823D3}"/>
                    </a:ext>
                  </a:extLst>
                </p14:cNvPr>
                <p14:cNvContentPartPr/>
                <p14:nvPr/>
              </p14:nvContentPartPr>
              <p14:xfrm>
                <a:off x="3242813" y="5190187"/>
                <a:ext cx="147600" cy="119160"/>
              </p14:xfrm>
            </p:contentPart>
          </mc:Choice>
          <mc:Fallback xmlns="">
            <p:pic>
              <p:nvPicPr>
                <p:cNvPr id="349" name="Freihand 348">
                  <a:extLst>
                    <a:ext uri="{FF2B5EF4-FFF2-40B4-BE49-F238E27FC236}">
                      <a16:creationId xmlns:a16="http://schemas.microsoft.com/office/drawing/2014/main" id="{F703EBF8-DDD2-4A09-ADD7-3558754823D3}"/>
                    </a:ext>
                  </a:extLst>
                </p:cNvPr>
                <p:cNvPicPr/>
                <p:nvPr/>
              </p:nvPicPr>
              <p:blipFill>
                <a:blip r:embed="rId527"/>
                <a:stretch>
                  <a:fillRect/>
                </a:stretch>
              </p:blipFill>
              <p:spPr>
                <a:xfrm>
                  <a:off x="3238493" y="5185867"/>
                  <a:ext cx="156240" cy="127800"/>
                </a:xfrm>
                <a:prstGeom prst="rect">
                  <a:avLst/>
                </a:prstGeom>
              </p:spPr>
            </p:pic>
          </mc:Fallback>
        </mc:AlternateContent>
      </p:grpSp>
      <p:grpSp>
        <p:nvGrpSpPr>
          <p:cNvPr id="392" name="Gruppieren 391">
            <a:extLst>
              <a:ext uri="{FF2B5EF4-FFF2-40B4-BE49-F238E27FC236}">
                <a16:creationId xmlns:a16="http://schemas.microsoft.com/office/drawing/2014/main" id="{54A2BA77-A883-472D-ABC3-48D888DE8DF0}"/>
              </a:ext>
            </a:extLst>
          </p:cNvPr>
          <p:cNvGrpSpPr/>
          <p:nvPr/>
        </p:nvGrpSpPr>
        <p:grpSpPr>
          <a:xfrm>
            <a:off x="1894253" y="5541547"/>
            <a:ext cx="2156400" cy="1098360"/>
            <a:chOff x="1894253" y="5541547"/>
            <a:chExt cx="2156400" cy="1098360"/>
          </a:xfrm>
        </p:grpSpPr>
        <mc:AlternateContent xmlns:mc="http://schemas.openxmlformats.org/markup-compatibility/2006" xmlns:p14="http://schemas.microsoft.com/office/powerpoint/2010/main">
          <mc:Choice Requires="p14">
            <p:contentPart p14:bwMode="auto" r:id="rId528">
              <p14:nvContentPartPr>
                <p14:cNvPr id="325" name="Freihand 324">
                  <a:extLst>
                    <a:ext uri="{FF2B5EF4-FFF2-40B4-BE49-F238E27FC236}">
                      <a16:creationId xmlns:a16="http://schemas.microsoft.com/office/drawing/2014/main" id="{793EAB12-C472-4B36-94EC-D7C201EC9144}"/>
                    </a:ext>
                  </a:extLst>
                </p14:cNvPr>
                <p14:cNvContentPartPr/>
                <p14:nvPr/>
              </p14:nvContentPartPr>
              <p14:xfrm>
                <a:off x="1986053" y="5695627"/>
                <a:ext cx="7200" cy="96480"/>
              </p14:xfrm>
            </p:contentPart>
          </mc:Choice>
          <mc:Fallback xmlns="">
            <p:pic>
              <p:nvPicPr>
                <p:cNvPr id="325" name="Freihand 324">
                  <a:extLst>
                    <a:ext uri="{FF2B5EF4-FFF2-40B4-BE49-F238E27FC236}">
                      <a16:creationId xmlns:a16="http://schemas.microsoft.com/office/drawing/2014/main" id="{793EAB12-C472-4B36-94EC-D7C201EC9144}"/>
                    </a:ext>
                  </a:extLst>
                </p:cNvPr>
                <p:cNvPicPr/>
                <p:nvPr/>
              </p:nvPicPr>
              <p:blipFill>
                <a:blip r:embed="rId529"/>
                <a:stretch>
                  <a:fillRect/>
                </a:stretch>
              </p:blipFill>
              <p:spPr>
                <a:xfrm>
                  <a:off x="1981733" y="5691307"/>
                  <a:ext cx="15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6" name="Freihand 325">
                  <a:extLst>
                    <a:ext uri="{FF2B5EF4-FFF2-40B4-BE49-F238E27FC236}">
                      <a16:creationId xmlns:a16="http://schemas.microsoft.com/office/drawing/2014/main" id="{C8D50DE2-6D66-40AA-8C7A-E63B7F1336A0}"/>
                    </a:ext>
                  </a:extLst>
                </p14:cNvPr>
                <p14:cNvContentPartPr/>
                <p14:nvPr/>
              </p14:nvContentPartPr>
              <p14:xfrm>
                <a:off x="1911533" y="5797867"/>
                <a:ext cx="119160" cy="8280"/>
              </p14:xfrm>
            </p:contentPart>
          </mc:Choice>
          <mc:Fallback xmlns="">
            <p:pic>
              <p:nvPicPr>
                <p:cNvPr id="326" name="Freihand 325">
                  <a:extLst>
                    <a:ext uri="{FF2B5EF4-FFF2-40B4-BE49-F238E27FC236}">
                      <a16:creationId xmlns:a16="http://schemas.microsoft.com/office/drawing/2014/main" id="{C8D50DE2-6D66-40AA-8C7A-E63B7F1336A0}"/>
                    </a:ext>
                  </a:extLst>
                </p:cNvPr>
                <p:cNvPicPr/>
                <p:nvPr/>
              </p:nvPicPr>
              <p:blipFill>
                <a:blip r:embed="rId531"/>
                <a:stretch>
                  <a:fillRect/>
                </a:stretch>
              </p:blipFill>
              <p:spPr>
                <a:xfrm>
                  <a:off x="1907213" y="5793547"/>
                  <a:ext cx="127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7" name="Freihand 326">
                  <a:extLst>
                    <a:ext uri="{FF2B5EF4-FFF2-40B4-BE49-F238E27FC236}">
                      <a16:creationId xmlns:a16="http://schemas.microsoft.com/office/drawing/2014/main" id="{5CC83199-F88C-472C-B752-A3F9E4E5AFFA}"/>
                    </a:ext>
                  </a:extLst>
                </p14:cNvPr>
                <p14:cNvContentPartPr/>
                <p14:nvPr/>
              </p14:nvContentPartPr>
              <p14:xfrm>
                <a:off x="1894253" y="5650267"/>
                <a:ext cx="111600" cy="21240"/>
              </p14:xfrm>
            </p:contentPart>
          </mc:Choice>
          <mc:Fallback xmlns="">
            <p:pic>
              <p:nvPicPr>
                <p:cNvPr id="327" name="Freihand 326">
                  <a:extLst>
                    <a:ext uri="{FF2B5EF4-FFF2-40B4-BE49-F238E27FC236}">
                      <a16:creationId xmlns:a16="http://schemas.microsoft.com/office/drawing/2014/main" id="{5CC83199-F88C-472C-B752-A3F9E4E5AFFA}"/>
                    </a:ext>
                  </a:extLst>
                </p:cNvPr>
                <p:cNvPicPr/>
                <p:nvPr/>
              </p:nvPicPr>
              <p:blipFill>
                <a:blip r:embed="rId533"/>
                <a:stretch>
                  <a:fillRect/>
                </a:stretch>
              </p:blipFill>
              <p:spPr>
                <a:xfrm>
                  <a:off x="1889933" y="5645947"/>
                  <a:ext cx="12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50949FED-E3B1-4DE5-824F-C3C8F3B6AD87}"/>
                    </a:ext>
                  </a:extLst>
                </p14:cNvPr>
                <p14:cNvContentPartPr/>
                <p14:nvPr/>
              </p14:nvContentPartPr>
              <p14:xfrm>
                <a:off x="2038253" y="5690227"/>
                <a:ext cx="95400" cy="110160"/>
              </p14:xfrm>
            </p:contentPart>
          </mc:Choice>
          <mc:Fallback xmlns="">
            <p:pic>
              <p:nvPicPr>
                <p:cNvPr id="328" name="Freihand 327">
                  <a:extLst>
                    <a:ext uri="{FF2B5EF4-FFF2-40B4-BE49-F238E27FC236}">
                      <a16:creationId xmlns:a16="http://schemas.microsoft.com/office/drawing/2014/main" id="{50949FED-E3B1-4DE5-824F-C3C8F3B6AD87}"/>
                    </a:ext>
                  </a:extLst>
                </p:cNvPr>
                <p:cNvPicPr/>
                <p:nvPr/>
              </p:nvPicPr>
              <p:blipFill>
                <a:blip r:embed="rId535"/>
                <a:stretch>
                  <a:fillRect/>
                </a:stretch>
              </p:blipFill>
              <p:spPr>
                <a:xfrm>
                  <a:off x="2033933" y="5685907"/>
                  <a:ext cx="104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9" name="Freihand 328">
                  <a:extLst>
                    <a:ext uri="{FF2B5EF4-FFF2-40B4-BE49-F238E27FC236}">
                      <a16:creationId xmlns:a16="http://schemas.microsoft.com/office/drawing/2014/main" id="{4E348E7E-C02F-4E3A-B5B3-34F36DD30CC6}"/>
                    </a:ext>
                  </a:extLst>
                </p14:cNvPr>
                <p14:cNvContentPartPr/>
                <p14:nvPr/>
              </p14:nvContentPartPr>
              <p14:xfrm>
                <a:off x="2148773" y="5636947"/>
                <a:ext cx="88200" cy="204480"/>
              </p14:xfrm>
            </p:contentPart>
          </mc:Choice>
          <mc:Fallback xmlns="">
            <p:pic>
              <p:nvPicPr>
                <p:cNvPr id="329" name="Freihand 328">
                  <a:extLst>
                    <a:ext uri="{FF2B5EF4-FFF2-40B4-BE49-F238E27FC236}">
                      <a16:creationId xmlns:a16="http://schemas.microsoft.com/office/drawing/2014/main" id="{4E348E7E-C02F-4E3A-B5B3-34F36DD30CC6}"/>
                    </a:ext>
                  </a:extLst>
                </p:cNvPr>
                <p:cNvPicPr/>
                <p:nvPr/>
              </p:nvPicPr>
              <p:blipFill>
                <a:blip r:embed="rId537"/>
                <a:stretch>
                  <a:fillRect/>
                </a:stretch>
              </p:blipFill>
              <p:spPr>
                <a:xfrm>
                  <a:off x="2144453" y="5632627"/>
                  <a:ext cx="96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0" name="Freihand 329">
                  <a:extLst>
                    <a:ext uri="{FF2B5EF4-FFF2-40B4-BE49-F238E27FC236}">
                      <a16:creationId xmlns:a16="http://schemas.microsoft.com/office/drawing/2014/main" id="{42C6068E-5A2B-4283-96DA-2BC9796458A2}"/>
                    </a:ext>
                  </a:extLst>
                </p14:cNvPr>
                <p14:cNvContentPartPr/>
                <p14:nvPr/>
              </p14:nvContentPartPr>
              <p14:xfrm>
                <a:off x="2261813" y="5638387"/>
                <a:ext cx="21240" cy="111240"/>
              </p14:xfrm>
            </p:contentPart>
          </mc:Choice>
          <mc:Fallback xmlns="">
            <p:pic>
              <p:nvPicPr>
                <p:cNvPr id="330" name="Freihand 329">
                  <a:extLst>
                    <a:ext uri="{FF2B5EF4-FFF2-40B4-BE49-F238E27FC236}">
                      <a16:creationId xmlns:a16="http://schemas.microsoft.com/office/drawing/2014/main" id="{42C6068E-5A2B-4283-96DA-2BC9796458A2}"/>
                    </a:ext>
                  </a:extLst>
                </p:cNvPr>
                <p:cNvPicPr/>
                <p:nvPr/>
              </p:nvPicPr>
              <p:blipFill>
                <a:blip r:embed="rId539"/>
                <a:stretch>
                  <a:fillRect/>
                </a:stretch>
              </p:blipFill>
              <p:spPr>
                <a:xfrm>
                  <a:off x="2257493" y="5634067"/>
                  <a:ext cx="29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1" name="Freihand 330">
                  <a:extLst>
                    <a:ext uri="{FF2B5EF4-FFF2-40B4-BE49-F238E27FC236}">
                      <a16:creationId xmlns:a16="http://schemas.microsoft.com/office/drawing/2014/main" id="{8A8DFCFB-D65F-407D-959B-1DB17CF2C90A}"/>
                    </a:ext>
                  </a:extLst>
                </p14:cNvPr>
                <p14:cNvContentPartPr/>
                <p14:nvPr/>
              </p14:nvContentPartPr>
              <p14:xfrm>
                <a:off x="2296373" y="5710027"/>
                <a:ext cx="85680" cy="39600"/>
              </p14:xfrm>
            </p:contentPart>
          </mc:Choice>
          <mc:Fallback xmlns="">
            <p:pic>
              <p:nvPicPr>
                <p:cNvPr id="331" name="Freihand 330">
                  <a:extLst>
                    <a:ext uri="{FF2B5EF4-FFF2-40B4-BE49-F238E27FC236}">
                      <a16:creationId xmlns:a16="http://schemas.microsoft.com/office/drawing/2014/main" id="{8A8DFCFB-D65F-407D-959B-1DB17CF2C90A}"/>
                    </a:ext>
                  </a:extLst>
                </p:cNvPr>
                <p:cNvPicPr/>
                <p:nvPr/>
              </p:nvPicPr>
              <p:blipFill>
                <a:blip r:embed="rId541"/>
                <a:stretch>
                  <a:fillRect/>
                </a:stretch>
              </p:blipFill>
              <p:spPr>
                <a:xfrm>
                  <a:off x="2292053" y="5705707"/>
                  <a:ext cx="94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2" name="Freihand 331">
                  <a:extLst>
                    <a:ext uri="{FF2B5EF4-FFF2-40B4-BE49-F238E27FC236}">
                      <a16:creationId xmlns:a16="http://schemas.microsoft.com/office/drawing/2014/main" id="{190D4005-0044-4912-A247-5133DA1E2C91}"/>
                    </a:ext>
                  </a:extLst>
                </p14:cNvPr>
                <p14:cNvContentPartPr/>
                <p14:nvPr/>
              </p14:nvContentPartPr>
              <p14:xfrm>
                <a:off x="2392853" y="5621827"/>
                <a:ext cx="87480" cy="122760"/>
              </p14:xfrm>
            </p:contentPart>
          </mc:Choice>
          <mc:Fallback xmlns="">
            <p:pic>
              <p:nvPicPr>
                <p:cNvPr id="332" name="Freihand 331">
                  <a:extLst>
                    <a:ext uri="{FF2B5EF4-FFF2-40B4-BE49-F238E27FC236}">
                      <a16:creationId xmlns:a16="http://schemas.microsoft.com/office/drawing/2014/main" id="{190D4005-0044-4912-A247-5133DA1E2C91}"/>
                    </a:ext>
                  </a:extLst>
                </p:cNvPr>
                <p:cNvPicPr/>
                <p:nvPr/>
              </p:nvPicPr>
              <p:blipFill>
                <a:blip r:embed="rId543"/>
                <a:stretch>
                  <a:fillRect/>
                </a:stretch>
              </p:blipFill>
              <p:spPr>
                <a:xfrm>
                  <a:off x="2388533" y="5617507"/>
                  <a:ext cx="9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3" name="Freihand 332">
                  <a:extLst>
                    <a:ext uri="{FF2B5EF4-FFF2-40B4-BE49-F238E27FC236}">
                      <a16:creationId xmlns:a16="http://schemas.microsoft.com/office/drawing/2014/main" id="{4AB99445-D68A-400D-9160-A55523CF796C}"/>
                    </a:ext>
                  </a:extLst>
                </p14:cNvPr>
                <p14:cNvContentPartPr/>
                <p14:nvPr/>
              </p14:nvContentPartPr>
              <p14:xfrm>
                <a:off x="2460533" y="5619667"/>
                <a:ext cx="11160" cy="43560"/>
              </p14:xfrm>
            </p:contentPart>
          </mc:Choice>
          <mc:Fallback xmlns="">
            <p:pic>
              <p:nvPicPr>
                <p:cNvPr id="333" name="Freihand 332">
                  <a:extLst>
                    <a:ext uri="{FF2B5EF4-FFF2-40B4-BE49-F238E27FC236}">
                      <a16:creationId xmlns:a16="http://schemas.microsoft.com/office/drawing/2014/main" id="{4AB99445-D68A-400D-9160-A55523CF796C}"/>
                    </a:ext>
                  </a:extLst>
                </p:cNvPr>
                <p:cNvPicPr/>
                <p:nvPr/>
              </p:nvPicPr>
              <p:blipFill>
                <a:blip r:embed="rId545"/>
                <a:stretch>
                  <a:fillRect/>
                </a:stretch>
              </p:blipFill>
              <p:spPr>
                <a:xfrm>
                  <a:off x="2456213" y="5615347"/>
                  <a:ext cx="19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4" name="Freihand 333">
                  <a:extLst>
                    <a:ext uri="{FF2B5EF4-FFF2-40B4-BE49-F238E27FC236}">
                      <a16:creationId xmlns:a16="http://schemas.microsoft.com/office/drawing/2014/main" id="{4447812C-39D6-4D42-886F-241BD7559BCB}"/>
                    </a:ext>
                  </a:extLst>
                </p14:cNvPr>
                <p14:cNvContentPartPr/>
                <p14:nvPr/>
              </p14:nvContentPartPr>
              <p14:xfrm>
                <a:off x="2492573" y="5674747"/>
                <a:ext cx="130680" cy="54360"/>
              </p14:xfrm>
            </p:contentPart>
          </mc:Choice>
          <mc:Fallback xmlns="">
            <p:pic>
              <p:nvPicPr>
                <p:cNvPr id="334" name="Freihand 333">
                  <a:extLst>
                    <a:ext uri="{FF2B5EF4-FFF2-40B4-BE49-F238E27FC236}">
                      <a16:creationId xmlns:a16="http://schemas.microsoft.com/office/drawing/2014/main" id="{4447812C-39D6-4D42-886F-241BD7559BCB}"/>
                    </a:ext>
                  </a:extLst>
                </p:cNvPr>
                <p:cNvPicPr/>
                <p:nvPr/>
              </p:nvPicPr>
              <p:blipFill>
                <a:blip r:embed="rId547"/>
                <a:stretch>
                  <a:fillRect/>
                </a:stretch>
              </p:blipFill>
              <p:spPr>
                <a:xfrm>
                  <a:off x="2488253" y="5670427"/>
                  <a:ext cx="139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5" name="Freihand 334">
                  <a:extLst>
                    <a:ext uri="{FF2B5EF4-FFF2-40B4-BE49-F238E27FC236}">
                      <a16:creationId xmlns:a16="http://schemas.microsoft.com/office/drawing/2014/main" id="{8C7A83FF-044B-42E3-8B29-438709B15A10}"/>
                    </a:ext>
                  </a:extLst>
                </p14:cNvPr>
                <p14:cNvContentPartPr/>
                <p14:nvPr/>
              </p14:nvContentPartPr>
              <p14:xfrm>
                <a:off x="2619293" y="5668627"/>
                <a:ext cx="126360" cy="68040"/>
              </p14:xfrm>
            </p:contentPart>
          </mc:Choice>
          <mc:Fallback xmlns="">
            <p:pic>
              <p:nvPicPr>
                <p:cNvPr id="335" name="Freihand 334">
                  <a:extLst>
                    <a:ext uri="{FF2B5EF4-FFF2-40B4-BE49-F238E27FC236}">
                      <a16:creationId xmlns:a16="http://schemas.microsoft.com/office/drawing/2014/main" id="{8C7A83FF-044B-42E3-8B29-438709B15A10}"/>
                    </a:ext>
                  </a:extLst>
                </p:cNvPr>
                <p:cNvPicPr/>
                <p:nvPr/>
              </p:nvPicPr>
              <p:blipFill>
                <a:blip r:embed="rId549"/>
                <a:stretch>
                  <a:fillRect/>
                </a:stretch>
              </p:blipFill>
              <p:spPr>
                <a:xfrm>
                  <a:off x="2614973" y="5664307"/>
                  <a:ext cx="135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 name="Freihand 335">
                  <a:extLst>
                    <a:ext uri="{FF2B5EF4-FFF2-40B4-BE49-F238E27FC236}">
                      <a16:creationId xmlns:a16="http://schemas.microsoft.com/office/drawing/2014/main" id="{0D2A8603-B617-43E9-BC0F-4B57ADEA63DB}"/>
                    </a:ext>
                  </a:extLst>
                </p14:cNvPr>
                <p14:cNvContentPartPr/>
                <p14:nvPr/>
              </p14:nvContentPartPr>
              <p14:xfrm>
                <a:off x="2058413" y="5885707"/>
                <a:ext cx="63360" cy="159840"/>
              </p14:xfrm>
            </p:contentPart>
          </mc:Choice>
          <mc:Fallback xmlns="">
            <p:pic>
              <p:nvPicPr>
                <p:cNvPr id="336" name="Freihand 335">
                  <a:extLst>
                    <a:ext uri="{FF2B5EF4-FFF2-40B4-BE49-F238E27FC236}">
                      <a16:creationId xmlns:a16="http://schemas.microsoft.com/office/drawing/2014/main" id="{0D2A8603-B617-43E9-BC0F-4B57ADEA63DB}"/>
                    </a:ext>
                  </a:extLst>
                </p:cNvPr>
                <p:cNvPicPr/>
                <p:nvPr/>
              </p:nvPicPr>
              <p:blipFill>
                <a:blip r:embed="rId551"/>
                <a:stretch>
                  <a:fillRect/>
                </a:stretch>
              </p:blipFill>
              <p:spPr>
                <a:xfrm>
                  <a:off x="2054093" y="5881387"/>
                  <a:ext cx="72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7" name="Freihand 336">
                  <a:extLst>
                    <a:ext uri="{FF2B5EF4-FFF2-40B4-BE49-F238E27FC236}">
                      <a16:creationId xmlns:a16="http://schemas.microsoft.com/office/drawing/2014/main" id="{532C1763-28F2-43FA-9991-58F722B8D421}"/>
                    </a:ext>
                  </a:extLst>
                </p14:cNvPr>
                <p14:cNvContentPartPr/>
                <p14:nvPr/>
              </p14:nvContentPartPr>
              <p14:xfrm>
                <a:off x="2177933" y="5942947"/>
                <a:ext cx="86760" cy="32040"/>
              </p14:xfrm>
            </p:contentPart>
          </mc:Choice>
          <mc:Fallback xmlns="">
            <p:pic>
              <p:nvPicPr>
                <p:cNvPr id="337" name="Freihand 336">
                  <a:extLst>
                    <a:ext uri="{FF2B5EF4-FFF2-40B4-BE49-F238E27FC236}">
                      <a16:creationId xmlns:a16="http://schemas.microsoft.com/office/drawing/2014/main" id="{532C1763-28F2-43FA-9991-58F722B8D421}"/>
                    </a:ext>
                  </a:extLst>
                </p:cNvPr>
                <p:cNvPicPr/>
                <p:nvPr/>
              </p:nvPicPr>
              <p:blipFill>
                <a:blip r:embed="rId553"/>
                <a:stretch>
                  <a:fillRect/>
                </a:stretch>
              </p:blipFill>
              <p:spPr>
                <a:xfrm>
                  <a:off x="2173613" y="5938627"/>
                  <a:ext cx="95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8" name="Freihand 337">
                  <a:extLst>
                    <a:ext uri="{FF2B5EF4-FFF2-40B4-BE49-F238E27FC236}">
                      <a16:creationId xmlns:a16="http://schemas.microsoft.com/office/drawing/2014/main" id="{8C0895AB-E23E-4AA8-BA9F-96626D1D2AD0}"/>
                    </a:ext>
                  </a:extLst>
                </p14:cNvPr>
                <p14:cNvContentPartPr/>
                <p14:nvPr/>
              </p14:nvContentPartPr>
              <p14:xfrm>
                <a:off x="2274053" y="5859427"/>
                <a:ext cx="48240" cy="103680"/>
              </p14:xfrm>
            </p:contentPart>
          </mc:Choice>
          <mc:Fallback xmlns="">
            <p:pic>
              <p:nvPicPr>
                <p:cNvPr id="338" name="Freihand 337">
                  <a:extLst>
                    <a:ext uri="{FF2B5EF4-FFF2-40B4-BE49-F238E27FC236}">
                      <a16:creationId xmlns:a16="http://schemas.microsoft.com/office/drawing/2014/main" id="{8C0895AB-E23E-4AA8-BA9F-96626D1D2AD0}"/>
                    </a:ext>
                  </a:extLst>
                </p:cNvPr>
                <p:cNvPicPr/>
                <p:nvPr/>
              </p:nvPicPr>
              <p:blipFill>
                <a:blip r:embed="rId555"/>
                <a:stretch>
                  <a:fillRect/>
                </a:stretch>
              </p:blipFill>
              <p:spPr>
                <a:xfrm>
                  <a:off x="2269733" y="5855107"/>
                  <a:ext cx="56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9" name="Freihand 338">
                  <a:extLst>
                    <a:ext uri="{FF2B5EF4-FFF2-40B4-BE49-F238E27FC236}">
                      <a16:creationId xmlns:a16="http://schemas.microsoft.com/office/drawing/2014/main" id="{BEBD6B4E-57EA-4866-9521-5CF7D51CEF20}"/>
                    </a:ext>
                  </a:extLst>
                </p14:cNvPr>
                <p14:cNvContentPartPr/>
                <p14:nvPr/>
              </p14:nvContentPartPr>
              <p14:xfrm>
                <a:off x="2299973" y="5870947"/>
                <a:ext cx="94320" cy="92880"/>
              </p14:xfrm>
            </p:contentPart>
          </mc:Choice>
          <mc:Fallback xmlns="">
            <p:pic>
              <p:nvPicPr>
                <p:cNvPr id="339" name="Freihand 338">
                  <a:extLst>
                    <a:ext uri="{FF2B5EF4-FFF2-40B4-BE49-F238E27FC236}">
                      <a16:creationId xmlns:a16="http://schemas.microsoft.com/office/drawing/2014/main" id="{BEBD6B4E-57EA-4866-9521-5CF7D51CEF20}"/>
                    </a:ext>
                  </a:extLst>
                </p:cNvPr>
                <p:cNvPicPr/>
                <p:nvPr/>
              </p:nvPicPr>
              <p:blipFill>
                <a:blip r:embed="rId557"/>
                <a:stretch>
                  <a:fillRect/>
                </a:stretch>
              </p:blipFill>
              <p:spPr>
                <a:xfrm>
                  <a:off x="2295653" y="5866627"/>
                  <a:ext cx="102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0" name="Freihand 339">
                  <a:extLst>
                    <a:ext uri="{FF2B5EF4-FFF2-40B4-BE49-F238E27FC236}">
                      <a16:creationId xmlns:a16="http://schemas.microsoft.com/office/drawing/2014/main" id="{E04A1C28-5D0D-4B29-B360-6D38A6A40313}"/>
                    </a:ext>
                  </a:extLst>
                </p14:cNvPr>
                <p14:cNvContentPartPr/>
                <p14:nvPr/>
              </p14:nvContentPartPr>
              <p14:xfrm>
                <a:off x="2357933" y="5924227"/>
                <a:ext cx="51840" cy="2520"/>
              </p14:xfrm>
            </p:contentPart>
          </mc:Choice>
          <mc:Fallback xmlns="">
            <p:pic>
              <p:nvPicPr>
                <p:cNvPr id="340" name="Freihand 339">
                  <a:extLst>
                    <a:ext uri="{FF2B5EF4-FFF2-40B4-BE49-F238E27FC236}">
                      <a16:creationId xmlns:a16="http://schemas.microsoft.com/office/drawing/2014/main" id="{E04A1C28-5D0D-4B29-B360-6D38A6A40313}"/>
                    </a:ext>
                  </a:extLst>
                </p:cNvPr>
                <p:cNvPicPr/>
                <p:nvPr/>
              </p:nvPicPr>
              <p:blipFill>
                <a:blip r:embed="rId559"/>
                <a:stretch>
                  <a:fillRect/>
                </a:stretch>
              </p:blipFill>
              <p:spPr>
                <a:xfrm>
                  <a:off x="2353613" y="5919907"/>
                  <a:ext cx="60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1" name="Freihand 340">
                  <a:extLst>
                    <a:ext uri="{FF2B5EF4-FFF2-40B4-BE49-F238E27FC236}">
                      <a16:creationId xmlns:a16="http://schemas.microsoft.com/office/drawing/2014/main" id="{BB676996-AF35-4659-9C44-F5BB87E43C62}"/>
                    </a:ext>
                  </a:extLst>
                </p14:cNvPr>
                <p14:cNvContentPartPr/>
                <p14:nvPr/>
              </p14:nvContentPartPr>
              <p14:xfrm>
                <a:off x="2408333" y="5892907"/>
                <a:ext cx="126000" cy="58680"/>
              </p14:xfrm>
            </p:contentPart>
          </mc:Choice>
          <mc:Fallback xmlns="">
            <p:pic>
              <p:nvPicPr>
                <p:cNvPr id="341" name="Freihand 340">
                  <a:extLst>
                    <a:ext uri="{FF2B5EF4-FFF2-40B4-BE49-F238E27FC236}">
                      <a16:creationId xmlns:a16="http://schemas.microsoft.com/office/drawing/2014/main" id="{BB676996-AF35-4659-9C44-F5BB87E43C62}"/>
                    </a:ext>
                  </a:extLst>
                </p:cNvPr>
                <p:cNvPicPr/>
                <p:nvPr/>
              </p:nvPicPr>
              <p:blipFill>
                <a:blip r:embed="rId561"/>
                <a:stretch>
                  <a:fillRect/>
                </a:stretch>
              </p:blipFill>
              <p:spPr>
                <a:xfrm>
                  <a:off x="2404013" y="5888587"/>
                  <a:ext cx="134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2" name="Freihand 341">
                  <a:extLst>
                    <a:ext uri="{FF2B5EF4-FFF2-40B4-BE49-F238E27FC236}">
                      <a16:creationId xmlns:a16="http://schemas.microsoft.com/office/drawing/2014/main" id="{CA96C84C-1D9C-4398-81C7-D726290BA37D}"/>
                    </a:ext>
                  </a:extLst>
                </p14:cNvPr>
                <p14:cNvContentPartPr/>
                <p14:nvPr/>
              </p14:nvContentPartPr>
              <p14:xfrm>
                <a:off x="2123573" y="6107107"/>
                <a:ext cx="47880" cy="77040"/>
              </p14:xfrm>
            </p:contentPart>
          </mc:Choice>
          <mc:Fallback xmlns="">
            <p:pic>
              <p:nvPicPr>
                <p:cNvPr id="342" name="Freihand 341">
                  <a:extLst>
                    <a:ext uri="{FF2B5EF4-FFF2-40B4-BE49-F238E27FC236}">
                      <a16:creationId xmlns:a16="http://schemas.microsoft.com/office/drawing/2014/main" id="{CA96C84C-1D9C-4398-81C7-D726290BA37D}"/>
                    </a:ext>
                  </a:extLst>
                </p:cNvPr>
                <p:cNvPicPr/>
                <p:nvPr/>
              </p:nvPicPr>
              <p:blipFill>
                <a:blip r:embed="rId563"/>
                <a:stretch>
                  <a:fillRect/>
                </a:stretch>
              </p:blipFill>
              <p:spPr>
                <a:xfrm>
                  <a:off x="2119253" y="6102787"/>
                  <a:ext cx="56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3" name="Freihand 342">
                  <a:extLst>
                    <a:ext uri="{FF2B5EF4-FFF2-40B4-BE49-F238E27FC236}">
                      <a16:creationId xmlns:a16="http://schemas.microsoft.com/office/drawing/2014/main" id="{023FA60B-E7C1-40A8-AD3A-44F3BB2CC4C7}"/>
                    </a:ext>
                  </a:extLst>
                </p14:cNvPr>
                <p14:cNvContentPartPr/>
                <p14:nvPr/>
              </p14:nvContentPartPr>
              <p14:xfrm>
                <a:off x="2250653" y="6076507"/>
                <a:ext cx="87840" cy="74880"/>
              </p14:xfrm>
            </p:contentPart>
          </mc:Choice>
          <mc:Fallback xmlns="">
            <p:pic>
              <p:nvPicPr>
                <p:cNvPr id="343" name="Freihand 342">
                  <a:extLst>
                    <a:ext uri="{FF2B5EF4-FFF2-40B4-BE49-F238E27FC236}">
                      <a16:creationId xmlns:a16="http://schemas.microsoft.com/office/drawing/2014/main" id="{023FA60B-E7C1-40A8-AD3A-44F3BB2CC4C7}"/>
                    </a:ext>
                  </a:extLst>
                </p:cNvPr>
                <p:cNvPicPr/>
                <p:nvPr/>
              </p:nvPicPr>
              <p:blipFill>
                <a:blip r:embed="rId565"/>
                <a:stretch>
                  <a:fillRect/>
                </a:stretch>
              </p:blipFill>
              <p:spPr>
                <a:xfrm>
                  <a:off x="2246333" y="6072187"/>
                  <a:ext cx="96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5" name="Freihand 344">
                  <a:extLst>
                    <a:ext uri="{FF2B5EF4-FFF2-40B4-BE49-F238E27FC236}">
                      <a16:creationId xmlns:a16="http://schemas.microsoft.com/office/drawing/2014/main" id="{A729D440-956E-4146-A708-70588F49CE76}"/>
                    </a:ext>
                  </a:extLst>
                </p14:cNvPr>
                <p14:cNvContentPartPr/>
                <p14:nvPr/>
              </p14:nvContentPartPr>
              <p14:xfrm>
                <a:off x="2405813" y="6068947"/>
                <a:ext cx="29160" cy="61920"/>
              </p14:xfrm>
            </p:contentPart>
          </mc:Choice>
          <mc:Fallback xmlns="">
            <p:pic>
              <p:nvPicPr>
                <p:cNvPr id="345" name="Freihand 344">
                  <a:extLst>
                    <a:ext uri="{FF2B5EF4-FFF2-40B4-BE49-F238E27FC236}">
                      <a16:creationId xmlns:a16="http://schemas.microsoft.com/office/drawing/2014/main" id="{A729D440-956E-4146-A708-70588F49CE76}"/>
                    </a:ext>
                  </a:extLst>
                </p:cNvPr>
                <p:cNvPicPr/>
                <p:nvPr/>
              </p:nvPicPr>
              <p:blipFill>
                <a:blip r:embed="rId567"/>
                <a:stretch>
                  <a:fillRect/>
                </a:stretch>
              </p:blipFill>
              <p:spPr>
                <a:xfrm>
                  <a:off x="2401493" y="6064627"/>
                  <a:ext cx="37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6" name="Freihand 345">
                  <a:extLst>
                    <a:ext uri="{FF2B5EF4-FFF2-40B4-BE49-F238E27FC236}">
                      <a16:creationId xmlns:a16="http://schemas.microsoft.com/office/drawing/2014/main" id="{843907CC-5B0C-489D-AA73-38DFC4F456F7}"/>
                    </a:ext>
                  </a:extLst>
                </p14:cNvPr>
                <p14:cNvContentPartPr/>
                <p14:nvPr/>
              </p14:nvContentPartPr>
              <p14:xfrm>
                <a:off x="2474213" y="6046627"/>
                <a:ext cx="71640" cy="95400"/>
              </p14:xfrm>
            </p:contentPart>
          </mc:Choice>
          <mc:Fallback xmlns="">
            <p:pic>
              <p:nvPicPr>
                <p:cNvPr id="346" name="Freihand 345">
                  <a:extLst>
                    <a:ext uri="{FF2B5EF4-FFF2-40B4-BE49-F238E27FC236}">
                      <a16:creationId xmlns:a16="http://schemas.microsoft.com/office/drawing/2014/main" id="{843907CC-5B0C-489D-AA73-38DFC4F456F7}"/>
                    </a:ext>
                  </a:extLst>
                </p:cNvPr>
                <p:cNvPicPr/>
                <p:nvPr/>
              </p:nvPicPr>
              <p:blipFill>
                <a:blip r:embed="rId569"/>
                <a:stretch>
                  <a:fillRect/>
                </a:stretch>
              </p:blipFill>
              <p:spPr>
                <a:xfrm>
                  <a:off x="2469893" y="6042307"/>
                  <a:ext cx="80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1A06DFF3-417B-4CB7-B32C-D3F7C2168C58}"/>
                    </a:ext>
                  </a:extLst>
                </p14:cNvPr>
                <p14:cNvContentPartPr/>
                <p14:nvPr/>
              </p14:nvContentPartPr>
              <p14:xfrm>
                <a:off x="3143813" y="5612467"/>
                <a:ext cx="6840" cy="107640"/>
              </p14:xfrm>
            </p:contentPart>
          </mc:Choice>
          <mc:Fallback xmlns="">
            <p:pic>
              <p:nvPicPr>
                <p:cNvPr id="351" name="Freihand 350">
                  <a:extLst>
                    <a:ext uri="{FF2B5EF4-FFF2-40B4-BE49-F238E27FC236}">
                      <a16:creationId xmlns:a16="http://schemas.microsoft.com/office/drawing/2014/main" id="{1A06DFF3-417B-4CB7-B32C-D3F7C2168C58}"/>
                    </a:ext>
                  </a:extLst>
                </p:cNvPr>
                <p:cNvPicPr/>
                <p:nvPr/>
              </p:nvPicPr>
              <p:blipFill>
                <a:blip r:embed="rId571"/>
                <a:stretch>
                  <a:fillRect/>
                </a:stretch>
              </p:blipFill>
              <p:spPr>
                <a:xfrm>
                  <a:off x="3139493" y="5608147"/>
                  <a:ext cx="15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2" name="Freihand 351">
                  <a:extLst>
                    <a:ext uri="{FF2B5EF4-FFF2-40B4-BE49-F238E27FC236}">
                      <a16:creationId xmlns:a16="http://schemas.microsoft.com/office/drawing/2014/main" id="{03979A94-A8F2-4AD3-9744-C6663742300B}"/>
                    </a:ext>
                  </a:extLst>
                </p14:cNvPr>
                <p14:cNvContentPartPr/>
                <p14:nvPr/>
              </p14:nvContentPartPr>
              <p14:xfrm>
                <a:off x="3081533" y="5693827"/>
                <a:ext cx="104400" cy="26640"/>
              </p14:xfrm>
            </p:contentPart>
          </mc:Choice>
          <mc:Fallback xmlns="">
            <p:pic>
              <p:nvPicPr>
                <p:cNvPr id="352" name="Freihand 351">
                  <a:extLst>
                    <a:ext uri="{FF2B5EF4-FFF2-40B4-BE49-F238E27FC236}">
                      <a16:creationId xmlns:a16="http://schemas.microsoft.com/office/drawing/2014/main" id="{03979A94-A8F2-4AD3-9744-C6663742300B}"/>
                    </a:ext>
                  </a:extLst>
                </p:cNvPr>
                <p:cNvPicPr/>
                <p:nvPr/>
              </p:nvPicPr>
              <p:blipFill>
                <a:blip r:embed="rId573"/>
                <a:stretch>
                  <a:fillRect/>
                </a:stretch>
              </p:blipFill>
              <p:spPr>
                <a:xfrm>
                  <a:off x="3077213" y="5689507"/>
                  <a:ext cx="113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3" name="Freihand 352">
                  <a:extLst>
                    <a:ext uri="{FF2B5EF4-FFF2-40B4-BE49-F238E27FC236}">
                      <a16:creationId xmlns:a16="http://schemas.microsoft.com/office/drawing/2014/main" id="{9B4F2599-6D38-422F-B18A-AEC149886699}"/>
                    </a:ext>
                  </a:extLst>
                </p14:cNvPr>
                <p14:cNvContentPartPr/>
                <p14:nvPr/>
              </p14:nvContentPartPr>
              <p14:xfrm>
                <a:off x="3079373" y="5576467"/>
                <a:ext cx="134280" cy="34560"/>
              </p14:xfrm>
            </p:contentPart>
          </mc:Choice>
          <mc:Fallback xmlns="">
            <p:pic>
              <p:nvPicPr>
                <p:cNvPr id="353" name="Freihand 352">
                  <a:extLst>
                    <a:ext uri="{FF2B5EF4-FFF2-40B4-BE49-F238E27FC236}">
                      <a16:creationId xmlns:a16="http://schemas.microsoft.com/office/drawing/2014/main" id="{9B4F2599-6D38-422F-B18A-AEC149886699}"/>
                    </a:ext>
                  </a:extLst>
                </p:cNvPr>
                <p:cNvPicPr/>
                <p:nvPr/>
              </p:nvPicPr>
              <p:blipFill>
                <a:blip r:embed="rId575"/>
                <a:stretch>
                  <a:fillRect/>
                </a:stretch>
              </p:blipFill>
              <p:spPr>
                <a:xfrm>
                  <a:off x="3075053" y="5572147"/>
                  <a:ext cx="142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4" name="Freihand 353">
                  <a:extLst>
                    <a:ext uri="{FF2B5EF4-FFF2-40B4-BE49-F238E27FC236}">
                      <a16:creationId xmlns:a16="http://schemas.microsoft.com/office/drawing/2014/main" id="{35682831-1F87-4592-9091-8588EA310213}"/>
                    </a:ext>
                  </a:extLst>
                </p14:cNvPr>
                <p14:cNvContentPartPr/>
                <p14:nvPr/>
              </p14:nvContentPartPr>
              <p14:xfrm>
                <a:off x="3234173" y="5642707"/>
                <a:ext cx="78840" cy="60120"/>
              </p14:xfrm>
            </p:contentPart>
          </mc:Choice>
          <mc:Fallback xmlns="">
            <p:pic>
              <p:nvPicPr>
                <p:cNvPr id="354" name="Freihand 353">
                  <a:extLst>
                    <a:ext uri="{FF2B5EF4-FFF2-40B4-BE49-F238E27FC236}">
                      <a16:creationId xmlns:a16="http://schemas.microsoft.com/office/drawing/2014/main" id="{35682831-1F87-4592-9091-8588EA310213}"/>
                    </a:ext>
                  </a:extLst>
                </p:cNvPr>
                <p:cNvPicPr/>
                <p:nvPr/>
              </p:nvPicPr>
              <p:blipFill>
                <a:blip r:embed="rId577"/>
                <a:stretch>
                  <a:fillRect/>
                </a:stretch>
              </p:blipFill>
              <p:spPr>
                <a:xfrm>
                  <a:off x="3229853" y="5638387"/>
                  <a:ext cx="87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5" name="Freihand 354">
                  <a:extLst>
                    <a:ext uri="{FF2B5EF4-FFF2-40B4-BE49-F238E27FC236}">
                      <a16:creationId xmlns:a16="http://schemas.microsoft.com/office/drawing/2014/main" id="{062A27D9-F2B6-4F98-A2D9-D5A1D68FE147}"/>
                    </a:ext>
                  </a:extLst>
                </p14:cNvPr>
                <p14:cNvContentPartPr/>
                <p14:nvPr/>
              </p14:nvContentPartPr>
              <p14:xfrm>
                <a:off x="3328853" y="5568907"/>
                <a:ext cx="91080" cy="180360"/>
              </p14:xfrm>
            </p:contentPart>
          </mc:Choice>
          <mc:Fallback xmlns="">
            <p:pic>
              <p:nvPicPr>
                <p:cNvPr id="355" name="Freihand 354">
                  <a:extLst>
                    <a:ext uri="{FF2B5EF4-FFF2-40B4-BE49-F238E27FC236}">
                      <a16:creationId xmlns:a16="http://schemas.microsoft.com/office/drawing/2014/main" id="{062A27D9-F2B6-4F98-A2D9-D5A1D68FE147}"/>
                    </a:ext>
                  </a:extLst>
                </p:cNvPr>
                <p:cNvPicPr/>
                <p:nvPr/>
              </p:nvPicPr>
              <p:blipFill>
                <a:blip r:embed="rId579"/>
                <a:stretch>
                  <a:fillRect/>
                </a:stretch>
              </p:blipFill>
              <p:spPr>
                <a:xfrm>
                  <a:off x="3324533" y="5564587"/>
                  <a:ext cx="99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7" name="Freihand 356">
                  <a:extLst>
                    <a:ext uri="{FF2B5EF4-FFF2-40B4-BE49-F238E27FC236}">
                      <a16:creationId xmlns:a16="http://schemas.microsoft.com/office/drawing/2014/main" id="{167DC503-926C-4459-93ED-03DD26468DC1}"/>
                    </a:ext>
                  </a:extLst>
                </p14:cNvPr>
                <p14:cNvContentPartPr/>
                <p14:nvPr/>
              </p14:nvContentPartPr>
              <p14:xfrm>
                <a:off x="3455213" y="5541547"/>
                <a:ext cx="15120" cy="154800"/>
              </p14:xfrm>
            </p:contentPart>
          </mc:Choice>
          <mc:Fallback xmlns="">
            <p:pic>
              <p:nvPicPr>
                <p:cNvPr id="357" name="Freihand 356">
                  <a:extLst>
                    <a:ext uri="{FF2B5EF4-FFF2-40B4-BE49-F238E27FC236}">
                      <a16:creationId xmlns:a16="http://schemas.microsoft.com/office/drawing/2014/main" id="{167DC503-926C-4459-93ED-03DD26468DC1}"/>
                    </a:ext>
                  </a:extLst>
                </p:cNvPr>
                <p:cNvPicPr/>
                <p:nvPr/>
              </p:nvPicPr>
              <p:blipFill>
                <a:blip r:embed="rId581"/>
                <a:stretch>
                  <a:fillRect/>
                </a:stretch>
              </p:blipFill>
              <p:spPr>
                <a:xfrm>
                  <a:off x="3450893" y="5537227"/>
                  <a:ext cx="23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8" name="Freihand 357">
                  <a:extLst>
                    <a:ext uri="{FF2B5EF4-FFF2-40B4-BE49-F238E27FC236}">
                      <a16:creationId xmlns:a16="http://schemas.microsoft.com/office/drawing/2014/main" id="{56376506-BA81-4EEA-A0DB-9CBD618A6A83}"/>
                    </a:ext>
                  </a:extLst>
                </p14:cNvPr>
                <p14:cNvContentPartPr/>
                <p14:nvPr/>
              </p14:nvContentPartPr>
              <p14:xfrm>
                <a:off x="3482933" y="5638027"/>
                <a:ext cx="146160" cy="38520"/>
              </p14:xfrm>
            </p:contentPart>
          </mc:Choice>
          <mc:Fallback xmlns="">
            <p:pic>
              <p:nvPicPr>
                <p:cNvPr id="358" name="Freihand 357">
                  <a:extLst>
                    <a:ext uri="{FF2B5EF4-FFF2-40B4-BE49-F238E27FC236}">
                      <a16:creationId xmlns:a16="http://schemas.microsoft.com/office/drawing/2014/main" id="{56376506-BA81-4EEA-A0DB-9CBD618A6A83}"/>
                    </a:ext>
                  </a:extLst>
                </p:cNvPr>
                <p:cNvPicPr/>
                <p:nvPr/>
              </p:nvPicPr>
              <p:blipFill>
                <a:blip r:embed="rId583"/>
                <a:stretch>
                  <a:fillRect/>
                </a:stretch>
              </p:blipFill>
              <p:spPr>
                <a:xfrm>
                  <a:off x="3478613" y="5633707"/>
                  <a:ext cx="154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9" name="Freihand 358">
                  <a:extLst>
                    <a:ext uri="{FF2B5EF4-FFF2-40B4-BE49-F238E27FC236}">
                      <a16:creationId xmlns:a16="http://schemas.microsoft.com/office/drawing/2014/main" id="{B76AEB83-C533-43E4-8E9F-DF5A81316013}"/>
                    </a:ext>
                  </a:extLst>
                </p14:cNvPr>
                <p14:cNvContentPartPr/>
                <p14:nvPr/>
              </p14:nvContentPartPr>
              <p14:xfrm>
                <a:off x="3593093" y="5547307"/>
                <a:ext cx="94320" cy="150120"/>
              </p14:xfrm>
            </p:contentPart>
          </mc:Choice>
          <mc:Fallback xmlns="">
            <p:pic>
              <p:nvPicPr>
                <p:cNvPr id="359" name="Freihand 358">
                  <a:extLst>
                    <a:ext uri="{FF2B5EF4-FFF2-40B4-BE49-F238E27FC236}">
                      <a16:creationId xmlns:a16="http://schemas.microsoft.com/office/drawing/2014/main" id="{B76AEB83-C533-43E4-8E9F-DF5A81316013}"/>
                    </a:ext>
                  </a:extLst>
                </p:cNvPr>
                <p:cNvPicPr/>
                <p:nvPr/>
              </p:nvPicPr>
              <p:blipFill>
                <a:blip r:embed="rId585"/>
                <a:stretch>
                  <a:fillRect/>
                </a:stretch>
              </p:blipFill>
              <p:spPr>
                <a:xfrm>
                  <a:off x="3588773" y="5542987"/>
                  <a:ext cx="102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0" name="Freihand 359">
                  <a:extLst>
                    <a:ext uri="{FF2B5EF4-FFF2-40B4-BE49-F238E27FC236}">
                      <a16:creationId xmlns:a16="http://schemas.microsoft.com/office/drawing/2014/main" id="{FC5A169E-4EA1-4C34-9EF8-A442E1850EAA}"/>
                    </a:ext>
                  </a:extLst>
                </p14:cNvPr>
                <p14:cNvContentPartPr/>
                <p14:nvPr/>
              </p14:nvContentPartPr>
              <p14:xfrm>
                <a:off x="3670133" y="5563147"/>
                <a:ext cx="21240" cy="28800"/>
              </p14:xfrm>
            </p:contentPart>
          </mc:Choice>
          <mc:Fallback xmlns="">
            <p:pic>
              <p:nvPicPr>
                <p:cNvPr id="360" name="Freihand 359">
                  <a:extLst>
                    <a:ext uri="{FF2B5EF4-FFF2-40B4-BE49-F238E27FC236}">
                      <a16:creationId xmlns:a16="http://schemas.microsoft.com/office/drawing/2014/main" id="{FC5A169E-4EA1-4C34-9EF8-A442E1850EAA}"/>
                    </a:ext>
                  </a:extLst>
                </p:cNvPr>
                <p:cNvPicPr/>
                <p:nvPr/>
              </p:nvPicPr>
              <p:blipFill>
                <a:blip r:embed="rId587"/>
                <a:stretch>
                  <a:fillRect/>
                </a:stretch>
              </p:blipFill>
              <p:spPr>
                <a:xfrm>
                  <a:off x="3665813" y="5558827"/>
                  <a:ext cx="29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1" name="Freihand 360">
                  <a:extLst>
                    <a:ext uri="{FF2B5EF4-FFF2-40B4-BE49-F238E27FC236}">
                      <a16:creationId xmlns:a16="http://schemas.microsoft.com/office/drawing/2014/main" id="{E5AC18BE-D958-4B44-A1F1-956D87910103}"/>
                    </a:ext>
                  </a:extLst>
                </p14:cNvPr>
                <p14:cNvContentPartPr/>
                <p14:nvPr/>
              </p14:nvContentPartPr>
              <p14:xfrm>
                <a:off x="3713333" y="5634067"/>
                <a:ext cx="73800" cy="34200"/>
              </p14:xfrm>
            </p:contentPart>
          </mc:Choice>
          <mc:Fallback xmlns="">
            <p:pic>
              <p:nvPicPr>
                <p:cNvPr id="361" name="Freihand 360">
                  <a:extLst>
                    <a:ext uri="{FF2B5EF4-FFF2-40B4-BE49-F238E27FC236}">
                      <a16:creationId xmlns:a16="http://schemas.microsoft.com/office/drawing/2014/main" id="{E5AC18BE-D958-4B44-A1F1-956D87910103}"/>
                    </a:ext>
                  </a:extLst>
                </p:cNvPr>
                <p:cNvPicPr/>
                <p:nvPr/>
              </p:nvPicPr>
              <p:blipFill>
                <a:blip r:embed="rId589"/>
                <a:stretch>
                  <a:fillRect/>
                </a:stretch>
              </p:blipFill>
              <p:spPr>
                <a:xfrm>
                  <a:off x="3709013" y="5629747"/>
                  <a:ext cx="82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2" name="Freihand 361">
                  <a:extLst>
                    <a:ext uri="{FF2B5EF4-FFF2-40B4-BE49-F238E27FC236}">
                      <a16:creationId xmlns:a16="http://schemas.microsoft.com/office/drawing/2014/main" id="{A127AA41-95AA-4F19-BCE7-D064AD5BB3AD}"/>
                    </a:ext>
                  </a:extLst>
                </p14:cNvPr>
                <p14:cNvContentPartPr/>
                <p14:nvPr/>
              </p14:nvContentPartPr>
              <p14:xfrm>
                <a:off x="3793613" y="5596267"/>
                <a:ext cx="66600" cy="66960"/>
              </p14:xfrm>
            </p:contentPart>
          </mc:Choice>
          <mc:Fallback xmlns="">
            <p:pic>
              <p:nvPicPr>
                <p:cNvPr id="362" name="Freihand 361">
                  <a:extLst>
                    <a:ext uri="{FF2B5EF4-FFF2-40B4-BE49-F238E27FC236}">
                      <a16:creationId xmlns:a16="http://schemas.microsoft.com/office/drawing/2014/main" id="{A127AA41-95AA-4F19-BCE7-D064AD5BB3AD}"/>
                    </a:ext>
                  </a:extLst>
                </p:cNvPr>
                <p:cNvPicPr/>
                <p:nvPr/>
              </p:nvPicPr>
              <p:blipFill>
                <a:blip r:embed="rId591"/>
                <a:stretch>
                  <a:fillRect/>
                </a:stretch>
              </p:blipFill>
              <p:spPr>
                <a:xfrm>
                  <a:off x="3789293" y="5591947"/>
                  <a:ext cx="75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3" name="Freihand 362">
                  <a:extLst>
                    <a:ext uri="{FF2B5EF4-FFF2-40B4-BE49-F238E27FC236}">
                      <a16:creationId xmlns:a16="http://schemas.microsoft.com/office/drawing/2014/main" id="{B7B089BA-0146-488A-BAB4-B5597A9ECA34}"/>
                    </a:ext>
                  </a:extLst>
                </p14:cNvPr>
                <p14:cNvContentPartPr/>
                <p14:nvPr/>
              </p14:nvContentPartPr>
              <p14:xfrm>
                <a:off x="3919253" y="5609947"/>
                <a:ext cx="57600" cy="10080"/>
              </p14:xfrm>
            </p:contentPart>
          </mc:Choice>
          <mc:Fallback xmlns="">
            <p:pic>
              <p:nvPicPr>
                <p:cNvPr id="363" name="Freihand 362">
                  <a:extLst>
                    <a:ext uri="{FF2B5EF4-FFF2-40B4-BE49-F238E27FC236}">
                      <a16:creationId xmlns:a16="http://schemas.microsoft.com/office/drawing/2014/main" id="{B7B089BA-0146-488A-BAB4-B5597A9ECA34}"/>
                    </a:ext>
                  </a:extLst>
                </p:cNvPr>
                <p:cNvPicPr/>
                <p:nvPr/>
              </p:nvPicPr>
              <p:blipFill>
                <a:blip r:embed="rId593"/>
                <a:stretch>
                  <a:fillRect/>
                </a:stretch>
              </p:blipFill>
              <p:spPr>
                <a:xfrm>
                  <a:off x="3914933" y="5605627"/>
                  <a:ext cx="66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4" name="Freihand 363">
                  <a:extLst>
                    <a:ext uri="{FF2B5EF4-FFF2-40B4-BE49-F238E27FC236}">
                      <a16:creationId xmlns:a16="http://schemas.microsoft.com/office/drawing/2014/main" id="{D9D06EE5-851E-4B89-9CEC-BDE9BE828C17}"/>
                    </a:ext>
                  </a:extLst>
                </p14:cNvPr>
                <p14:cNvContentPartPr/>
                <p14:nvPr/>
              </p14:nvContentPartPr>
              <p14:xfrm>
                <a:off x="3238853" y="5762227"/>
                <a:ext cx="78480" cy="178920"/>
              </p14:xfrm>
            </p:contentPart>
          </mc:Choice>
          <mc:Fallback xmlns="">
            <p:pic>
              <p:nvPicPr>
                <p:cNvPr id="364" name="Freihand 363">
                  <a:extLst>
                    <a:ext uri="{FF2B5EF4-FFF2-40B4-BE49-F238E27FC236}">
                      <a16:creationId xmlns:a16="http://schemas.microsoft.com/office/drawing/2014/main" id="{D9D06EE5-851E-4B89-9CEC-BDE9BE828C17}"/>
                    </a:ext>
                  </a:extLst>
                </p:cNvPr>
                <p:cNvPicPr/>
                <p:nvPr/>
              </p:nvPicPr>
              <p:blipFill>
                <a:blip r:embed="rId595"/>
                <a:stretch>
                  <a:fillRect/>
                </a:stretch>
              </p:blipFill>
              <p:spPr>
                <a:xfrm>
                  <a:off x="3234533" y="5757907"/>
                  <a:ext cx="87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5" name="Freihand 364">
                  <a:extLst>
                    <a:ext uri="{FF2B5EF4-FFF2-40B4-BE49-F238E27FC236}">
                      <a16:creationId xmlns:a16="http://schemas.microsoft.com/office/drawing/2014/main" id="{802EC168-F402-4834-8CDA-E96A14A3F932}"/>
                    </a:ext>
                  </a:extLst>
                </p14:cNvPr>
                <p14:cNvContentPartPr/>
                <p14:nvPr/>
              </p14:nvContentPartPr>
              <p14:xfrm>
                <a:off x="3339653" y="5830987"/>
                <a:ext cx="97200" cy="54360"/>
              </p14:xfrm>
            </p:contentPart>
          </mc:Choice>
          <mc:Fallback xmlns="">
            <p:pic>
              <p:nvPicPr>
                <p:cNvPr id="365" name="Freihand 364">
                  <a:extLst>
                    <a:ext uri="{FF2B5EF4-FFF2-40B4-BE49-F238E27FC236}">
                      <a16:creationId xmlns:a16="http://schemas.microsoft.com/office/drawing/2014/main" id="{802EC168-F402-4834-8CDA-E96A14A3F932}"/>
                    </a:ext>
                  </a:extLst>
                </p:cNvPr>
                <p:cNvPicPr/>
                <p:nvPr/>
              </p:nvPicPr>
              <p:blipFill>
                <a:blip r:embed="rId597"/>
                <a:stretch>
                  <a:fillRect/>
                </a:stretch>
              </p:blipFill>
              <p:spPr>
                <a:xfrm>
                  <a:off x="3335333" y="5826667"/>
                  <a:ext cx="105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6" name="Freihand 365">
                  <a:extLst>
                    <a:ext uri="{FF2B5EF4-FFF2-40B4-BE49-F238E27FC236}">
                      <a16:creationId xmlns:a16="http://schemas.microsoft.com/office/drawing/2014/main" id="{0EC10BB1-FA91-42F2-95EB-D9DD1139D3D7}"/>
                    </a:ext>
                  </a:extLst>
                </p14:cNvPr>
                <p14:cNvContentPartPr/>
                <p14:nvPr/>
              </p14:nvContentPartPr>
              <p14:xfrm>
                <a:off x="3441533" y="5763667"/>
                <a:ext cx="81000" cy="107280"/>
              </p14:xfrm>
            </p:contentPart>
          </mc:Choice>
          <mc:Fallback xmlns="">
            <p:pic>
              <p:nvPicPr>
                <p:cNvPr id="366" name="Freihand 365">
                  <a:extLst>
                    <a:ext uri="{FF2B5EF4-FFF2-40B4-BE49-F238E27FC236}">
                      <a16:creationId xmlns:a16="http://schemas.microsoft.com/office/drawing/2014/main" id="{0EC10BB1-FA91-42F2-95EB-D9DD1139D3D7}"/>
                    </a:ext>
                  </a:extLst>
                </p:cNvPr>
                <p:cNvPicPr/>
                <p:nvPr/>
              </p:nvPicPr>
              <p:blipFill>
                <a:blip r:embed="rId599"/>
                <a:stretch>
                  <a:fillRect/>
                </a:stretch>
              </p:blipFill>
              <p:spPr>
                <a:xfrm>
                  <a:off x="3437213" y="5759347"/>
                  <a:ext cx="89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7" name="Freihand 366">
                  <a:extLst>
                    <a:ext uri="{FF2B5EF4-FFF2-40B4-BE49-F238E27FC236}">
                      <a16:creationId xmlns:a16="http://schemas.microsoft.com/office/drawing/2014/main" id="{E818FCED-2467-4227-A570-DCD3F0D25F33}"/>
                    </a:ext>
                  </a:extLst>
                </p14:cNvPr>
                <p14:cNvContentPartPr/>
                <p14:nvPr/>
              </p14:nvContentPartPr>
              <p14:xfrm>
                <a:off x="3495533" y="5827387"/>
                <a:ext cx="31680" cy="25920"/>
              </p14:xfrm>
            </p:contentPart>
          </mc:Choice>
          <mc:Fallback xmlns="">
            <p:pic>
              <p:nvPicPr>
                <p:cNvPr id="367" name="Freihand 366">
                  <a:extLst>
                    <a:ext uri="{FF2B5EF4-FFF2-40B4-BE49-F238E27FC236}">
                      <a16:creationId xmlns:a16="http://schemas.microsoft.com/office/drawing/2014/main" id="{E818FCED-2467-4227-A570-DCD3F0D25F33}"/>
                    </a:ext>
                  </a:extLst>
                </p:cNvPr>
                <p:cNvPicPr/>
                <p:nvPr/>
              </p:nvPicPr>
              <p:blipFill>
                <a:blip r:embed="rId601"/>
                <a:stretch>
                  <a:fillRect/>
                </a:stretch>
              </p:blipFill>
              <p:spPr>
                <a:xfrm>
                  <a:off x="3491213" y="5823067"/>
                  <a:ext cx="40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8" name="Freihand 367">
                  <a:extLst>
                    <a:ext uri="{FF2B5EF4-FFF2-40B4-BE49-F238E27FC236}">
                      <a16:creationId xmlns:a16="http://schemas.microsoft.com/office/drawing/2014/main" id="{7A6A2882-782D-4352-864A-7C499B98139F}"/>
                    </a:ext>
                  </a:extLst>
                </p14:cNvPr>
                <p14:cNvContentPartPr/>
                <p14:nvPr/>
              </p14:nvContentPartPr>
              <p14:xfrm>
                <a:off x="3552053" y="5761867"/>
                <a:ext cx="64080" cy="92880"/>
              </p14:xfrm>
            </p:contentPart>
          </mc:Choice>
          <mc:Fallback xmlns="">
            <p:pic>
              <p:nvPicPr>
                <p:cNvPr id="368" name="Freihand 367">
                  <a:extLst>
                    <a:ext uri="{FF2B5EF4-FFF2-40B4-BE49-F238E27FC236}">
                      <a16:creationId xmlns:a16="http://schemas.microsoft.com/office/drawing/2014/main" id="{7A6A2882-782D-4352-864A-7C499B98139F}"/>
                    </a:ext>
                  </a:extLst>
                </p:cNvPr>
                <p:cNvPicPr/>
                <p:nvPr/>
              </p:nvPicPr>
              <p:blipFill>
                <a:blip r:embed="rId603"/>
                <a:stretch>
                  <a:fillRect/>
                </a:stretch>
              </p:blipFill>
              <p:spPr>
                <a:xfrm>
                  <a:off x="3547733" y="5757547"/>
                  <a:ext cx="72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9" name="Freihand 368">
                  <a:extLst>
                    <a:ext uri="{FF2B5EF4-FFF2-40B4-BE49-F238E27FC236}">
                      <a16:creationId xmlns:a16="http://schemas.microsoft.com/office/drawing/2014/main" id="{FD04EA92-3745-4331-8B76-E65625BA6929}"/>
                    </a:ext>
                  </a:extLst>
                </p14:cNvPr>
                <p14:cNvContentPartPr/>
                <p14:nvPr/>
              </p14:nvContentPartPr>
              <p14:xfrm>
                <a:off x="3593093" y="5782747"/>
                <a:ext cx="114120" cy="79920"/>
              </p14:xfrm>
            </p:contentPart>
          </mc:Choice>
          <mc:Fallback xmlns="">
            <p:pic>
              <p:nvPicPr>
                <p:cNvPr id="369" name="Freihand 368">
                  <a:extLst>
                    <a:ext uri="{FF2B5EF4-FFF2-40B4-BE49-F238E27FC236}">
                      <a16:creationId xmlns:a16="http://schemas.microsoft.com/office/drawing/2014/main" id="{FD04EA92-3745-4331-8B76-E65625BA6929}"/>
                    </a:ext>
                  </a:extLst>
                </p:cNvPr>
                <p:cNvPicPr/>
                <p:nvPr/>
              </p:nvPicPr>
              <p:blipFill>
                <a:blip r:embed="rId605"/>
                <a:stretch>
                  <a:fillRect/>
                </a:stretch>
              </p:blipFill>
              <p:spPr>
                <a:xfrm>
                  <a:off x="3588773" y="5778427"/>
                  <a:ext cx="122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0" name="Freihand 369">
                  <a:extLst>
                    <a:ext uri="{FF2B5EF4-FFF2-40B4-BE49-F238E27FC236}">
                      <a16:creationId xmlns:a16="http://schemas.microsoft.com/office/drawing/2014/main" id="{0EC6C432-4301-4316-866C-DA07ABA9FEC2}"/>
                    </a:ext>
                  </a:extLst>
                </p14:cNvPr>
                <p14:cNvContentPartPr/>
                <p14:nvPr/>
              </p14:nvContentPartPr>
              <p14:xfrm>
                <a:off x="3241373" y="5998387"/>
                <a:ext cx="112680" cy="89280"/>
              </p14:xfrm>
            </p:contentPart>
          </mc:Choice>
          <mc:Fallback xmlns="">
            <p:pic>
              <p:nvPicPr>
                <p:cNvPr id="370" name="Freihand 369">
                  <a:extLst>
                    <a:ext uri="{FF2B5EF4-FFF2-40B4-BE49-F238E27FC236}">
                      <a16:creationId xmlns:a16="http://schemas.microsoft.com/office/drawing/2014/main" id="{0EC6C432-4301-4316-866C-DA07ABA9FEC2}"/>
                    </a:ext>
                  </a:extLst>
                </p:cNvPr>
                <p:cNvPicPr/>
                <p:nvPr/>
              </p:nvPicPr>
              <p:blipFill>
                <a:blip r:embed="rId607"/>
                <a:stretch>
                  <a:fillRect/>
                </a:stretch>
              </p:blipFill>
              <p:spPr>
                <a:xfrm>
                  <a:off x="3237053" y="5994067"/>
                  <a:ext cx="121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1" name="Freihand 370">
                  <a:extLst>
                    <a:ext uri="{FF2B5EF4-FFF2-40B4-BE49-F238E27FC236}">
                      <a16:creationId xmlns:a16="http://schemas.microsoft.com/office/drawing/2014/main" id="{C876F8ED-C06E-46B1-B652-E42646CEB3A9}"/>
                    </a:ext>
                  </a:extLst>
                </p14:cNvPr>
                <p14:cNvContentPartPr/>
                <p14:nvPr/>
              </p14:nvContentPartPr>
              <p14:xfrm>
                <a:off x="3377093" y="5986147"/>
                <a:ext cx="47160" cy="81720"/>
              </p14:xfrm>
            </p:contentPart>
          </mc:Choice>
          <mc:Fallback xmlns="">
            <p:pic>
              <p:nvPicPr>
                <p:cNvPr id="371" name="Freihand 370">
                  <a:extLst>
                    <a:ext uri="{FF2B5EF4-FFF2-40B4-BE49-F238E27FC236}">
                      <a16:creationId xmlns:a16="http://schemas.microsoft.com/office/drawing/2014/main" id="{C876F8ED-C06E-46B1-B652-E42646CEB3A9}"/>
                    </a:ext>
                  </a:extLst>
                </p:cNvPr>
                <p:cNvPicPr/>
                <p:nvPr/>
              </p:nvPicPr>
              <p:blipFill>
                <a:blip r:embed="rId609"/>
                <a:stretch>
                  <a:fillRect/>
                </a:stretch>
              </p:blipFill>
              <p:spPr>
                <a:xfrm>
                  <a:off x="3372773" y="5981827"/>
                  <a:ext cx="55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2" name="Freihand 371">
                  <a:extLst>
                    <a:ext uri="{FF2B5EF4-FFF2-40B4-BE49-F238E27FC236}">
                      <a16:creationId xmlns:a16="http://schemas.microsoft.com/office/drawing/2014/main" id="{D3933191-0747-4BB1-B8A5-DB6C3CBDA56E}"/>
                    </a:ext>
                  </a:extLst>
                </p14:cNvPr>
                <p14:cNvContentPartPr/>
                <p14:nvPr/>
              </p14:nvContentPartPr>
              <p14:xfrm>
                <a:off x="3464573" y="5968507"/>
                <a:ext cx="15120" cy="82800"/>
              </p14:xfrm>
            </p:contentPart>
          </mc:Choice>
          <mc:Fallback xmlns="">
            <p:pic>
              <p:nvPicPr>
                <p:cNvPr id="372" name="Freihand 371">
                  <a:extLst>
                    <a:ext uri="{FF2B5EF4-FFF2-40B4-BE49-F238E27FC236}">
                      <a16:creationId xmlns:a16="http://schemas.microsoft.com/office/drawing/2014/main" id="{D3933191-0747-4BB1-B8A5-DB6C3CBDA56E}"/>
                    </a:ext>
                  </a:extLst>
                </p:cNvPr>
                <p:cNvPicPr/>
                <p:nvPr/>
              </p:nvPicPr>
              <p:blipFill>
                <a:blip r:embed="rId611"/>
                <a:stretch>
                  <a:fillRect/>
                </a:stretch>
              </p:blipFill>
              <p:spPr>
                <a:xfrm>
                  <a:off x="3460253" y="5964187"/>
                  <a:ext cx="23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3" name="Freihand 372">
                  <a:extLst>
                    <a:ext uri="{FF2B5EF4-FFF2-40B4-BE49-F238E27FC236}">
                      <a16:creationId xmlns:a16="http://schemas.microsoft.com/office/drawing/2014/main" id="{BB272D68-4CFB-4638-B4F9-180DDCDDB4DD}"/>
                    </a:ext>
                  </a:extLst>
                </p14:cNvPr>
                <p14:cNvContentPartPr/>
                <p14:nvPr/>
              </p14:nvContentPartPr>
              <p14:xfrm>
                <a:off x="3511013" y="5931067"/>
                <a:ext cx="111600" cy="138600"/>
              </p14:xfrm>
            </p:contentPart>
          </mc:Choice>
          <mc:Fallback xmlns="">
            <p:pic>
              <p:nvPicPr>
                <p:cNvPr id="373" name="Freihand 372">
                  <a:extLst>
                    <a:ext uri="{FF2B5EF4-FFF2-40B4-BE49-F238E27FC236}">
                      <a16:creationId xmlns:a16="http://schemas.microsoft.com/office/drawing/2014/main" id="{BB272D68-4CFB-4638-B4F9-180DDCDDB4DD}"/>
                    </a:ext>
                  </a:extLst>
                </p:cNvPr>
                <p:cNvPicPr/>
                <p:nvPr/>
              </p:nvPicPr>
              <p:blipFill>
                <a:blip r:embed="rId613"/>
                <a:stretch>
                  <a:fillRect/>
                </a:stretch>
              </p:blipFill>
              <p:spPr>
                <a:xfrm>
                  <a:off x="3506693" y="5926747"/>
                  <a:ext cx="120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5" name="Freihand 374">
                  <a:extLst>
                    <a:ext uri="{FF2B5EF4-FFF2-40B4-BE49-F238E27FC236}">
                      <a16:creationId xmlns:a16="http://schemas.microsoft.com/office/drawing/2014/main" id="{FBE77137-83A3-4351-8DDF-4B43E03071E9}"/>
                    </a:ext>
                  </a:extLst>
                </p14:cNvPr>
                <p14:cNvContentPartPr/>
                <p14:nvPr/>
              </p14:nvContentPartPr>
              <p14:xfrm>
                <a:off x="2869493" y="5785267"/>
                <a:ext cx="360" cy="360"/>
              </p14:xfrm>
            </p:contentPart>
          </mc:Choice>
          <mc:Fallback xmlns="">
            <p:pic>
              <p:nvPicPr>
                <p:cNvPr id="375" name="Freihand 374">
                  <a:extLst>
                    <a:ext uri="{FF2B5EF4-FFF2-40B4-BE49-F238E27FC236}">
                      <a16:creationId xmlns:a16="http://schemas.microsoft.com/office/drawing/2014/main" id="{FBE77137-83A3-4351-8DDF-4B43E03071E9}"/>
                    </a:ext>
                  </a:extLst>
                </p:cNvPr>
                <p:cNvPicPr/>
                <p:nvPr/>
              </p:nvPicPr>
              <p:blipFill>
                <a:blip r:embed="rId15"/>
                <a:stretch>
                  <a:fillRect/>
                </a:stretch>
              </p:blipFill>
              <p:spPr>
                <a:xfrm>
                  <a:off x="2865173" y="578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6" name="Freihand 375">
                  <a:extLst>
                    <a:ext uri="{FF2B5EF4-FFF2-40B4-BE49-F238E27FC236}">
                      <a16:creationId xmlns:a16="http://schemas.microsoft.com/office/drawing/2014/main" id="{9A60E8CD-DC3D-4676-A1D4-13C15F33585F}"/>
                    </a:ext>
                  </a:extLst>
                </p14:cNvPr>
                <p14:cNvContentPartPr/>
                <p14:nvPr/>
              </p14:nvContentPartPr>
              <p14:xfrm>
                <a:off x="1962653" y="6160387"/>
                <a:ext cx="814320" cy="135360"/>
              </p14:xfrm>
            </p:contentPart>
          </mc:Choice>
          <mc:Fallback xmlns="">
            <p:pic>
              <p:nvPicPr>
                <p:cNvPr id="376" name="Freihand 375">
                  <a:extLst>
                    <a:ext uri="{FF2B5EF4-FFF2-40B4-BE49-F238E27FC236}">
                      <a16:creationId xmlns:a16="http://schemas.microsoft.com/office/drawing/2014/main" id="{9A60E8CD-DC3D-4676-A1D4-13C15F33585F}"/>
                    </a:ext>
                  </a:extLst>
                </p:cNvPr>
                <p:cNvPicPr/>
                <p:nvPr/>
              </p:nvPicPr>
              <p:blipFill>
                <a:blip r:embed="rId616"/>
                <a:stretch>
                  <a:fillRect/>
                </a:stretch>
              </p:blipFill>
              <p:spPr>
                <a:xfrm>
                  <a:off x="1958333" y="6156067"/>
                  <a:ext cx="82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7" name="Freihand 376">
                  <a:extLst>
                    <a:ext uri="{FF2B5EF4-FFF2-40B4-BE49-F238E27FC236}">
                      <a16:creationId xmlns:a16="http://schemas.microsoft.com/office/drawing/2014/main" id="{854D019F-E80E-4769-A15F-36117FCFDDE5}"/>
                    </a:ext>
                  </a:extLst>
                </p14:cNvPr>
                <p14:cNvContentPartPr/>
                <p14:nvPr/>
              </p14:nvContentPartPr>
              <p14:xfrm>
                <a:off x="2804333" y="6114307"/>
                <a:ext cx="818280" cy="125640"/>
              </p14:xfrm>
            </p:contentPart>
          </mc:Choice>
          <mc:Fallback xmlns="">
            <p:pic>
              <p:nvPicPr>
                <p:cNvPr id="377" name="Freihand 376">
                  <a:extLst>
                    <a:ext uri="{FF2B5EF4-FFF2-40B4-BE49-F238E27FC236}">
                      <a16:creationId xmlns:a16="http://schemas.microsoft.com/office/drawing/2014/main" id="{854D019F-E80E-4769-A15F-36117FCFDDE5}"/>
                    </a:ext>
                  </a:extLst>
                </p:cNvPr>
                <p:cNvPicPr/>
                <p:nvPr/>
              </p:nvPicPr>
              <p:blipFill>
                <a:blip r:embed="rId618"/>
                <a:stretch>
                  <a:fillRect/>
                </a:stretch>
              </p:blipFill>
              <p:spPr>
                <a:xfrm>
                  <a:off x="2800013" y="6109987"/>
                  <a:ext cx="826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8" name="Freihand 377">
                  <a:extLst>
                    <a:ext uri="{FF2B5EF4-FFF2-40B4-BE49-F238E27FC236}">
                      <a16:creationId xmlns:a16="http://schemas.microsoft.com/office/drawing/2014/main" id="{A3DFCB3C-C350-4F7A-AACF-B273F3F007E4}"/>
                    </a:ext>
                  </a:extLst>
                </p14:cNvPr>
                <p14:cNvContentPartPr/>
                <p14:nvPr/>
              </p14:nvContentPartPr>
              <p14:xfrm>
                <a:off x="2406893" y="6408427"/>
                <a:ext cx="103680" cy="204840"/>
              </p14:xfrm>
            </p:contentPart>
          </mc:Choice>
          <mc:Fallback xmlns="">
            <p:pic>
              <p:nvPicPr>
                <p:cNvPr id="378" name="Freihand 377">
                  <a:extLst>
                    <a:ext uri="{FF2B5EF4-FFF2-40B4-BE49-F238E27FC236}">
                      <a16:creationId xmlns:a16="http://schemas.microsoft.com/office/drawing/2014/main" id="{A3DFCB3C-C350-4F7A-AACF-B273F3F007E4}"/>
                    </a:ext>
                  </a:extLst>
                </p:cNvPr>
                <p:cNvPicPr/>
                <p:nvPr/>
              </p:nvPicPr>
              <p:blipFill>
                <a:blip r:embed="rId620"/>
                <a:stretch>
                  <a:fillRect/>
                </a:stretch>
              </p:blipFill>
              <p:spPr>
                <a:xfrm>
                  <a:off x="2402573" y="6404107"/>
                  <a:ext cx="112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9" name="Freihand 378">
                  <a:extLst>
                    <a:ext uri="{FF2B5EF4-FFF2-40B4-BE49-F238E27FC236}">
                      <a16:creationId xmlns:a16="http://schemas.microsoft.com/office/drawing/2014/main" id="{97F8A7FF-46B3-40A1-92C8-416937F18BDD}"/>
                    </a:ext>
                  </a:extLst>
                </p14:cNvPr>
                <p14:cNvContentPartPr/>
                <p14:nvPr/>
              </p14:nvContentPartPr>
              <p14:xfrm>
                <a:off x="2541173" y="6394387"/>
                <a:ext cx="95040" cy="97200"/>
              </p14:xfrm>
            </p:contentPart>
          </mc:Choice>
          <mc:Fallback xmlns="">
            <p:pic>
              <p:nvPicPr>
                <p:cNvPr id="379" name="Freihand 378">
                  <a:extLst>
                    <a:ext uri="{FF2B5EF4-FFF2-40B4-BE49-F238E27FC236}">
                      <a16:creationId xmlns:a16="http://schemas.microsoft.com/office/drawing/2014/main" id="{97F8A7FF-46B3-40A1-92C8-416937F18BDD}"/>
                    </a:ext>
                  </a:extLst>
                </p:cNvPr>
                <p:cNvPicPr/>
                <p:nvPr/>
              </p:nvPicPr>
              <p:blipFill>
                <a:blip r:embed="rId622"/>
                <a:stretch>
                  <a:fillRect/>
                </a:stretch>
              </p:blipFill>
              <p:spPr>
                <a:xfrm>
                  <a:off x="2536853" y="6390067"/>
                  <a:ext cx="103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0" name="Freihand 379">
                  <a:extLst>
                    <a:ext uri="{FF2B5EF4-FFF2-40B4-BE49-F238E27FC236}">
                      <a16:creationId xmlns:a16="http://schemas.microsoft.com/office/drawing/2014/main" id="{CCA13762-CF76-43FF-98F6-2C852DAFDE83}"/>
                    </a:ext>
                  </a:extLst>
                </p14:cNvPr>
                <p14:cNvContentPartPr/>
                <p14:nvPr/>
              </p14:nvContentPartPr>
              <p14:xfrm>
                <a:off x="2639093" y="6417427"/>
                <a:ext cx="290520" cy="49320"/>
              </p14:xfrm>
            </p:contentPart>
          </mc:Choice>
          <mc:Fallback xmlns="">
            <p:pic>
              <p:nvPicPr>
                <p:cNvPr id="380" name="Freihand 379">
                  <a:extLst>
                    <a:ext uri="{FF2B5EF4-FFF2-40B4-BE49-F238E27FC236}">
                      <a16:creationId xmlns:a16="http://schemas.microsoft.com/office/drawing/2014/main" id="{CCA13762-CF76-43FF-98F6-2C852DAFDE83}"/>
                    </a:ext>
                  </a:extLst>
                </p:cNvPr>
                <p:cNvPicPr/>
                <p:nvPr/>
              </p:nvPicPr>
              <p:blipFill>
                <a:blip r:embed="rId624"/>
                <a:stretch>
                  <a:fillRect/>
                </a:stretch>
              </p:blipFill>
              <p:spPr>
                <a:xfrm>
                  <a:off x="2634773" y="6413107"/>
                  <a:ext cx="299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1" name="Freihand 380">
                  <a:extLst>
                    <a:ext uri="{FF2B5EF4-FFF2-40B4-BE49-F238E27FC236}">
                      <a16:creationId xmlns:a16="http://schemas.microsoft.com/office/drawing/2014/main" id="{BDAD70D2-57FB-42B5-99A2-A0258E6540F8}"/>
                    </a:ext>
                  </a:extLst>
                </p14:cNvPr>
                <p14:cNvContentPartPr/>
                <p14:nvPr/>
              </p14:nvContentPartPr>
              <p14:xfrm>
                <a:off x="2964893" y="6372787"/>
                <a:ext cx="83880" cy="86760"/>
              </p14:xfrm>
            </p:contentPart>
          </mc:Choice>
          <mc:Fallback xmlns="">
            <p:pic>
              <p:nvPicPr>
                <p:cNvPr id="381" name="Freihand 380">
                  <a:extLst>
                    <a:ext uri="{FF2B5EF4-FFF2-40B4-BE49-F238E27FC236}">
                      <a16:creationId xmlns:a16="http://schemas.microsoft.com/office/drawing/2014/main" id="{BDAD70D2-57FB-42B5-99A2-A0258E6540F8}"/>
                    </a:ext>
                  </a:extLst>
                </p:cNvPr>
                <p:cNvPicPr/>
                <p:nvPr/>
              </p:nvPicPr>
              <p:blipFill>
                <a:blip r:embed="rId626"/>
                <a:stretch>
                  <a:fillRect/>
                </a:stretch>
              </p:blipFill>
              <p:spPr>
                <a:xfrm>
                  <a:off x="2960573" y="6368467"/>
                  <a:ext cx="92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2" name="Freihand 381">
                  <a:extLst>
                    <a:ext uri="{FF2B5EF4-FFF2-40B4-BE49-F238E27FC236}">
                      <a16:creationId xmlns:a16="http://schemas.microsoft.com/office/drawing/2014/main" id="{DAE9D51A-F990-4C56-A716-ABCECF3D6A66}"/>
                    </a:ext>
                  </a:extLst>
                </p14:cNvPr>
                <p14:cNvContentPartPr/>
                <p14:nvPr/>
              </p14:nvContentPartPr>
              <p14:xfrm>
                <a:off x="3052373" y="6313747"/>
                <a:ext cx="154080" cy="108360"/>
              </p14:xfrm>
            </p:contentPart>
          </mc:Choice>
          <mc:Fallback xmlns="">
            <p:pic>
              <p:nvPicPr>
                <p:cNvPr id="382" name="Freihand 381">
                  <a:extLst>
                    <a:ext uri="{FF2B5EF4-FFF2-40B4-BE49-F238E27FC236}">
                      <a16:creationId xmlns:a16="http://schemas.microsoft.com/office/drawing/2014/main" id="{DAE9D51A-F990-4C56-A716-ABCECF3D6A66}"/>
                    </a:ext>
                  </a:extLst>
                </p:cNvPr>
                <p:cNvPicPr/>
                <p:nvPr/>
              </p:nvPicPr>
              <p:blipFill>
                <a:blip r:embed="rId628"/>
                <a:stretch>
                  <a:fillRect/>
                </a:stretch>
              </p:blipFill>
              <p:spPr>
                <a:xfrm>
                  <a:off x="3048053" y="6309427"/>
                  <a:ext cx="162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3" name="Freihand 382">
                  <a:extLst>
                    <a:ext uri="{FF2B5EF4-FFF2-40B4-BE49-F238E27FC236}">
                      <a16:creationId xmlns:a16="http://schemas.microsoft.com/office/drawing/2014/main" id="{891878C4-D87F-4736-B528-13AEAFCCD06D}"/>
                    </a:ext>
                  </a:extLst>
                </p14:cNvPr>
                <p14:cNvContentPartPr/>
                <p14:nvPr/>
              </p14:nvContentPartPr>
              <p14:xfrm>
                <a:off x="3189533" y="6326347"/>
                <a:ext cx="24480" cy="15480"/>
              </p14:xfrm>
            </p:contentPart>
          </mc:Choice>
          <mc:Fallback xmlns="">
            <p:pic>
              <p:nvPicPr>
                <p:cNvPr id="383" name="Freihand 382">
                  <a:extLst>
                    <a:ext uri="{FF2B5EF4-FFF2-40B4-BE49-F238E27FC236}">
                      <a16:creationId xmlns:a16="http://schemas.microsoft.com/office/drawing/2014/main" id="{891878C4-D87F-4736-B528-13AEAFCCD06D}"/>
                    </a:ext>
                  </a:extLst>
                </p:cNvPr>
                <p:cNvPicPr/>
                <p:nvPr/>
              </p:nvPicPr>
              <p:blipFill>
                <a:blip r:embed="rId630"/>
                <a:stretch>
                  <a:fillRect/>
                </a:stretch>
              </p:blipFill>
              <p:spPr>
                <a:xfrm>
                  <a:off x="3185213" y="6322027"/>
                  <a:ext cx="33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4" name="Freihand 383">
                  <a:extLst>
                    <a:ext uri="{FF2B5EF4-FFF2-40B4-BE49-F238E27FC236}">
                      <a16:creationId xmlns:a16="http://schemas.microsoft.com/office/drawing/2014/main" id="{343695F6-D1C4-408B-88B3-99AD26FEE030}"/>
                    </a:ext>
                  </a:extLst>
                </p14:cNvPr>
                <p14:cNvContentPartPr/>
                <p14:nvPr/>
              </p14:nvContentPartPr>
              <p14:xfrm>
                <a:off x="3221573" y="6347587"/>
                <a:ext cx="58680" cy="76680"/>
              </p14:xfrm>
            </p:contentPart>
          </mc:Choice>
          <mc:Fallback xmlns="">
            <p:pic>
              <p:nvPicPr>
                <p:cNvPr id="384" name="Freihand 383">
                  <a:extLst>
                    <a:ext uri="{FF2B5EF4-FFF2-40B4-BE49-F238E27FC236}">
                      <a16:creationId xmlns:a16="http://schemas.microsoft.com/office/drawing/2014/main" id="{343695F6-D1C4-408B-88B3-99AD26FEE030}"/>
                    </a:ext>
                  </a:extLst>
                </p:cNvPr>
                <p:cNvPicPr/>
                <p:nvPr/>
              </p:nvPicPr>
              <p:blipFill>
                <a:blip r:embed="rId632"/>
                <a:stretch>
                  <a:fillRect/>
                </a:stretch>
              </p:blipFill>
              <p:spPr>
                <a:xfrm>
                  <a:off x="3217253" y="6343267"/>
                  <a:ext cx="67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5" name="Freihand 384">
                  <a:extLst>
                    <a:ext uri="{FF2B5EF4-FFF2-40B4-BE49-F238E27FC236}">
                      <a16:creationId xmlns:a16="http://schemas.microsoft.com/office/drawing/2014/main" id="{8436B5FA-1752-4C62-8046-FA67DC31C348}"/>
                    </a:ext>
                  </a:extLst>
                </p14:cNvPr>
                <p14:cNvContentPartPr/>
                <p14:nvPr/>
              </p14:nvContentPartPr>
              <p14:xfrm>
                <a:off x="3312653" y="6297187"/>
                <a:ext cx="259920" cy="86760"/>
              </p14:xfrm>
            </p:contentPart>
          </mc:Choice>
          <mc:Fallback xmlns="">
            <p:pic>
              <p:nvPicPr>
                <p:cNvPr id="385" name="Freihand 384">
                  <a:extLst>
                    <a:ext uri="{FF2B5EF4-FFF2-40B4-BE49-F238E27FC236}">
                      <a16:creationId xmlns:a16="http://schemas.microsoft.com/office/drawing/2014/main" id="{8436B5FA-1752-4C62-8046-FA67DC31C348}"/>
                    </a:ext>
                  </a:extLst>
                </p:cNvPr>
                <p:cNvPicPr/>
                <p:nvPr/>
              </p:nvPicPr>
              <p:blipFill>
                <a:blip r:embed="rId634"/>
                <a:stretch>
                  <a:fillRect/>
                </a:stretch>
              </p:blipFill>
              <p:spPr>
                <a:xfrm>
                  <a:off x="3308333" y="6292867"/>
                  <a:ext cx="268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6" name="Freihand 385">
                  <a:extLst>
                    <a:ext uri="{FF2B5EF4-FFF2-40B4-BE49-F238E27FC236}">
                      <a16:creationId xmlns:a16="http://schemas.microsoft.com/office/drawing/2014/main" id="{EF7A048E-60B1-466F-B89D-D7DCE9F9BF6E}"/>
                    </a:ext>
                  </a:extLst>
                </p14:cNvPr>
                <p14:cNvContentPartPr/>
                <p14:nvPr/>
              </p14:nvContentPartPr>
              <p14:xfrm>
                <a:off x="3120053" y="6502387"/>
                <a:ext cx="199800" cy="137520"/>
              </p14:xfrm>
            </p:contentPart>
          </mc:Choice>
          <mc:Fallback xmlns="">
            <p:pic>
              <p:nvPicPr>
                <p:cNvPr id="386" name="Freihand 385">
                  <a:extLst>
                    <a:ext uri="{FF2B5EF4-FFF2-40B4-BE49-F238E27FC236}">
                      <a16:creationId xmlns:a16="http://schemas.microsoft.com/office/drawing/2014/main" id="{EF7A048E-60B1-466F-B89D-D7DCE9F9BF6E}"/>
                    </a:ext>
                  </a:extLst>
                </p:cNvPr>
                <p:cNvPicPr/>
                <p:nvPr/>
              </p:nvPicPr>
              <p:blipFill>
                <a:blip r:embed="rId636"/>
                <a:stretch>
                  <a:fillRect/>
                </a:stretch>
              </p:blipFill>
              <p:spPr>
                <a:xfrm>
                  <a:off x="3115733" y="6498067"/>
                  <a:ext cx="208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7" name="Freihand 386">
                  <a:extLst>
                    <a:ext uri="{FF2B5EF4-FFF2-40B4-BE49-F238E27FC236}">
                      <a16:creationId xmlns:a16="http://schemas.microsoft.com/office/drawing/2014/main" id="{53161590-B51D-41AE-9305-11BF8E6D5D20}"/>
                    </a:ext>
                  </a:extLst>
                </p14:cNvPr>
                <p14:cNvContentPartPr/>
                <p14:nvPr/>
              </p14:nvContentPartPr>
              <p14:xfrm>
                <a:off x="3344333" y="6427147"/>
                <a:ext cx="325080" cy="168840"/>
              </p14:xfrm>
            </p:contentPart>
          </mc:Choice>
          <mc:Fallback xmlns="">
            <p:pic>
              <p:nvPicPr>
                <p:cNvPr id="387" name="Freihand 386">
                  <a:extLst>
                    <a:ext uri="{FF2B5EF4-FFF2-40B4-BE49-F238E27FC236}">
                      <a16:creationId xmlns:a16="http://schemas.microsoft.com/office/drawing/2014/main" id="{53161590-B51D-41AE-9305-11BF8E6D5D20}"/>
                    </a:ext>
                  </a:extLst>
                </p:cNvPr>
                <p:cNvPicPr/>
                <p:nvPr/>
              </p:nvPicPr>
              <p:blipFill>
                <a:blip r:embed="rId638"/>
                <a:stretch>
                  <a:fillRect/>
                </a:stretch>
              </p:blipFill>
              <p:spPr>
                <a:xfrm>
                  <a:off x="3340013" y="6422827"/>
                  <a:ext cx="333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8" name="Freihand 387">
                  <a:extLst>
                    <a:ext uri="{FF2B5EF4-FFF2-40B4-BE49-F238E27FC236}">
                      <a16:creationId xmlns:a16="http://schemas.microsoft.com/office/drawing/2014/main" id="{4429D2CC-1929-4AB5-BA4C-CACC38A325FE}"/>
                    </a:ext>
                  </a:extLst>
                </p14:cNvPr>
                <p14:cNvContentPartPr/>
                <p14:nvPr/>
              </p14:nvContentPartPr>
              <p14:xfrm>
                <a:off x="3212573" y="6439027"/>
                <a:ext cx="47520" cy="8280"/>
              </p14:xfrm>
            </p:contentPart>
          </mc:Choice>
          <mc:Fallback xmlns="">
            <p:pic>
              <p:nvPicPr>
                <p:cNvPr id="388" name="Freihand 387">
                  <a:extLst>
                    <a:ext uri="{FF2B5EF4-FFF2-40B4-BE49-F238E27FC236}">
                      <a16:creationId xmlns:a16="http://schemas.microsoft.com/office/drawing/2014/main" id="{4429D2CC-1929-4AB5-BA4C-CACC38A325FE}"/>
                    </a:ext>
                  </a:extLst>
                </p:cNvPr>
                <p:cNvPicPr/>
                <p:nvPr/>
              </p:nvPicPr>
              <p:blipFill>
                <a:blip r:embed="rId640"/>
                <a:stretch>
                  <a:fillRect/>
                </a:stretch>
              </p:blipFill>
              <p:spPr>
                <a:xfrm>
                  <a:off x="3208253" y="6434707"/>
                  <a:ext cx="56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9" name="Freihand 388">
                  <a:extLst>
                    <a:ext uri="{FF2B5EF4-FFF2-40B4-BE49-F238E27FC236}">
                      <a16:creationId xmlns:a16="http://schemas.microsoft.com/office/drawing/2014/main" id="{291DA4DD-468F-4473-8CD5-F09BF11B769C}"/>
                    </a:ext>
                  </a:extLst>
                </p14:cNvPr>
                <p14:cNvContentPartPr/>
                <p14:nvPr/>
              </p14:nvContentPartPr>
              <p14:xfrm>
                <a:off x="3753293" y="6372427"/>
                <a:ext cx="297360" cy="123480"/>
              </p14:xfrm>
            </p:contentPart>
          </mc:Choice>
          <mc:Fallback xmlns="">
            <p:pic>
              <p:nvPicPr>
                <p:cNvPr id="389" name="Freihand 388">
                  <a:extLst>
                    <a:ext uri="{FF2B5EF4-FFF2-40B4-BE49-F238E27FC236}">
                      <a16:creationId xmlns:a16="http://schemas.microsoft.com/office/drawing/2014/main" id="{291DA4DD-468F-4473-8CD5-F09BF11B769C}"/>
                    </a:ext>
                  </a:extLst>
                </p:cNvPr>
                <p:cNvPicPr/>
                <p:nvPr/>
              </p:nvPicPr>
              <p:blipFill>
                <a:blip r:embed="rId642"/>
                <a:stretch>
                  <a:fillRect/>
                </a:stretch>
              </p:blipFill>
              <p:spPr>
                <a:xfrm>
                  <a:off x="3748973" y="6368107"/>
                  <a:ext cx="306000" cy="132120"/>
                </a:xfrm>
                <a:prstGeom prst="rect">
                  <a:avLst/>
                </a:prstGeom>
              </p:spPr>
            </p:pic>
          </mc:Fallback>
        </mc:AlternateContent>
      </p:grpSp>
      <p:grpSp>
        <p:nvGrpSpPr>
          <p:cNvPr id="411" name="Gruppieren 410">
            <a:extLst>
              <a:ext uri="{FF2B5EF4-FFF2-40B4-BE49-F238E27FC236}">
                <a16:creationId xmlns:a16="http://schemas.microsoft.com/office/drawing/2014/main" id="{F8DEEBCB-3B90-434F-A090-CD13B11FE5D1}"/>
              </a:ext>
            </a:extLst>
          </p:cNvPr>
          <p:cNvGrpSpPr/>
          <p:nvPr/>
        </p:nvGrpSpPr>
        <p:grpSpPr>
          <a:xfrm>
            <a:off x="4119413" y="5828107"/>
            <a:ext cx="1657800" cy="566640"/>
            <a:chOff x="4119413" y="5828107"/>
            <a:chExt cx="1657800" cy="566640"/>
          </a:xfrm>
        </p:grpSpPr>
        <mc:AlternateContent xmlns:mc="http://schemas.openxmlformats.org/markup-compatibility/2006" xmlns:p14="http://schemas.microsoft.com/office/powerpoint/2010/main">
          <mc:Choice Requires="p14">
            <p:contentPart p14:bwMode="auto" r:id="rId643">
              <p14:nvContentPartPr>
                <p14:cNvPr id="393" name="Freihand 392">
                  <a:extLst>
                    <a:ext uri="{FF2B5EF4-FFF2-40B4-BE49-F238E27FC236}">
                      <a16:creationId xmlns:a16="http://schemas.microsoft.com/office/drawing/2014/main" id="{4170C9B4-3540-46D2-8E1A-B579D42B914D}"/>
                    </a:ext>
                  </a:extLst>
                </p14:cNvPr>
                <p14:cNvContentPartPr/>
                <p14:nvPr/>
              </p14:nvContentPartPr>
              <p14:xfrm>
                <a:off x="4216613" y="6266587"/>
                <a:ext cx="37440" cy="112680"/>
              </p14:xfrm>
            </p:contentPart>
          </mc:Choice>
          <mc:Fallback xmlns="">
            <p:pic>
              <p:nvPicPr>
                <p:cNvPr id="393" name="Freihand 392">
                  <a:extLst>
                    <a:ext uri="{FF2B5EF4-FFF2-40B4-BE49-F238E27FC236}">
                      <a16:creationId xmlns:a16="http://schemas.microsoft.com/office/drawing/2014/main" id="{4170C9B4-3540-46D2-8E1A-B579D42B914D}"/>
                    </a:ext>
                  </a:extLst>
                </p:cNvPr>
                <p:cNvPicPr/>
                <p:nvPr/>
              </p:nvPicPr>
              <p:blipFill>
                <a:blip r:embed="rId644"/>
                <a:stretch>
                  <a:fillRect/>
                </a:stretch>
              </p:blipFill>
              <p:spPr>
                <a:xfrm>
                  <a:off x="4212293" y="6262267"/>
                  <a:ext cx="46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4" name="Freihand 393">
                  <a:extLst>
                    <a:ext uri="{FF2B5EF4-FFF2-40B4-BE49-F238E27FC236}">
                      <a16:creationId xmlns:a16="http://schemas.microsoft.com/office/drawing/2014/main" id="{451E522F-6396-4675-B203-D1C8569F28D4}"/>
                    </a:ext>
                  </a:extLst>
                </p14:cNvPr>
                <p14:cNvContentPartPr/>
                <p14:nvPr/>
              </p14:nvContentPartPr>
              <p14:xfrm>
                <a:off x="4188173" y="6349387"/>
                <a:ext cx="152280" cy="45360"/>
              </p14:xfrm>
            </p:contentPart>
          </mc:Choice>
          <mc:Fallback xmlns="">
            <p:pic>
              <p:nvPicPr>
                <p:cNvPr id="394" name="Freihand 393">
                  <a:extLst>
                    <a:ext uri="{FF2B5EF4-FFF2-40B4-BE49-F238E27FC236}">
                      <a16:creationId xmlns:a16="http://schemas.microsoft.com/office/drawing/2014/main" id="{451E522F-6396-4675-B203-D1C8569F28D4}"/>
                    </a:ext>
                  </a:extLst>
                </p:cNvPr>
                <p:cNvPicPr/>
                <p:nvPr/>
              </p:nvPicPr>
              <p:blipFill>
                <a:blip r:embed="rId646"/>
                <a:stretch>
                  <a:fillRect/>
                </a:stretch>
              </p:blipFill>
              <p:spPr>
                <a:xfrm>
                  <a:off x="4183853" y="6345067"/>
                  <a:ext cx="160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5" name="Freihand 394">
                  <a:extLst>
                    <a:ext uri="{FF2B5EF4-FFF2-40B4-BE49-F238E27FC236}">
                      <a16:creationId xmlns:a16="http://schemas.microsoft.com/office/drawing/2014/main" id="{C4461111-FB52-4F16-9E4B-4A4C29838034}"/>
                    </a:ext>
                  </a:extLst>
                </p14:cNvPr>
                <p14:cNvContentPartPr/>
                <p14:nvPr/>
              </p14:nvContentPartPr>
              <p14:xfrm>
                <a:off x="4119413" y="6201787"/>
                <a:ext cx="176040" cy="63000"/>
              </p14:xfrm>
            </p:contentPart>
          </mc:Choice>
          <mc:Fallback xmlns="">
            <p:pic>
              <p:nvPicPr>
                <p:cNvPr id="395" name="Freihand 394">
                  <a:extLst>
                    <a:ext uri="{FF2B5EF4-FFF2-40B4-BE49-F238E27FC236}">
                      <a16:creationId xmlns:a16="http://schemas.microsoft.com/office/drawing/2014/main" id="{C4461111-FB52-4F16-9E4B-4A4C29838034}"/>
                    </a:ext>
                  </a:extLst>
                </p:cNvPr>
                <p:cNvPicPr/>
                <p:nvPr/>
              </p:nvPicPr>
              <p:blipFill>
                <a:blip r:embed="rId648"/>
                <a:stretch>
                  <a:fillRect/>
                </a:stretch>
              </p:blipFill>
              <p:spPr>
                <a:xfrm>
                  <a:off x="4115093" y="6197467"/>
                  <a:ext cx="184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6" name="Freihand 395">
                  <a:extLst>
                    <a:ext uri="{FF2B5EF4-FFF2-40B4-BE49-F238E27FC236}">
                      <a16:creationId xmlns:a16="http://schemas.microsoft.com/office/drawing/2014/main" id="{5E1DB41A-9EEC-4310-861E-0D69D42969FD}"/>
                    </a:ext>
                  </a:extLst>
                </p14:cNvPr>
                <p14:cNvContentPartPr/>
                <p14:nvPr/>
              </p14:nvContentPartPr>
              <p14:xfrm>
                <a:off x="4317413" y="6256507"/>
                <a:ext cx="123480" cy="91800"/>
              </p14:xfrm>
            </p:contentPart>
          </mc:Choice>
          <mc:Fallback xmlns="">
            <p:pic>
              <p:nvPicPr>
                <p:cNvPr id="396" name="Freihand 395">
                  <a:extLst>
                    <a:ext uri="{FF2B5EF4-FFF2-40B4-BE49-F238E27FC236}">
                      <a16:creationId xmlns:a16="http://schemas.microsoft.com/office/drawing/2014/main" id="{5E1DB41A-9EEC-4310-861E-0D69D42969FD}"/>
                    </a:ext>
                  </a:extLst>
                </p:cNvPr>
                <p:cNvPicPr/>
                <p:nvPr/>
              </p:nvPicPr>
              <p:blipFill>
                <a:blip r:embed="rId650"/>
                <a:stretch>
                  <a:fillRect/>
                </a:stretch>
              </p:blipFill>
              <p:spPr>
                <a:xfrm>
                  <a:off x="4313093" y="6252187"/>
                  <a:ext cx="132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7" name="Freihand 396">
                  <a:extLst>
                    <a:ext uri="{FF2B5EF4-FFF2-40B4-BE49-F238E27FC236}">
                      <a16:creationId xmlns:a16="http://schemas.microsoft.com/office/drawing/2014/main" id="{4C95F03C-2714-4F7C-BB8B-51DF733E6CBF}"/>
                    </a:ext>
                  </a:extLst>
                </p14:cNvPr>
                <p14:cNvContentPartPr/>
                <p14:nvPr/>
              </p14:nvContentPartPr>
              <p14:xfrm>
                <a:off x="4445213" y="6124747"/>
                <a:ext cx="90720" cy="245880"/>
              </p14:xfrm>
            </p:contentPart>
          </mc:Choice>
          <mc:Fallback xmlns="">
            <p:pic>
              <p:nvPicPr>
                <p:cNvPr id="397" name="Freihand 396">
                  <a:extLst>
                    <a:ext uri="{FF2B5EF4-FFF2-40B4-BE49-F238E27FC236}">
                      <a16:creationId xmlns:a16="http://schemas.microsoft.com/office/drawing/2014/main" id="{4C95F03C-2714-4F7C-BB8B-51DF733E6CBF}"/>
                    </a:ext>
                  </a:extLst>
                </p:cNvPr>
                <p:cNvPicPr/>
                <p:nvPr/>
              </p:nvPicPr>
              <p:blipFill>
                <a:blip r:embed="rId652"/>
                <a:stretch>
                  <a:fillRect/>
                </a:stretch>
              </p:blipFill>
              <p:spPr>
                <a:xfrm>
                  <a:off x="4440893" y="6120427"/>
                  <a:ext cx="99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8" name="Freihand 397">
                  <a:extLst>
                    <a:ext uri="{FF2B5EF4-FFF2-40B4-BE49-F238E27FC236}">
                      <a16:creationId xmlns:a16="http://schemas.microsoft.com/office/drawing/2014/main" id="{FF8903CF-1054-4CCD-B9FF-5F6427D7E322}"/>
                    </a:ext>
                  </a:extLst>
                </p14:cNvPr>
                <p14:cNvContentPartPr/>
                <p14:nvPr/>
              </p14:nvContentPartPr>
              <p14:xfrm>
                <a:off x="4535213" y="6124747"/>
                <a:ext cx="59760" cy="169560"/>
              </p14:xfrm>
            </p:contentPart>
          </mc:Choice>
          <mc:Fallback xmlns="">
            <p:pic>
              <p:nvPicPr>
                <p:cNvPr id="398" name="Freihand 397">
                  <a:extLst>
                    <a:ext uri="{FF2B5EF4-FFF2-40B4-BE49-F238E27FC236}">
                      <a16:creationId xmlns:a16="http://schemas.microsoft.com/office/drawing/2014/main" id="{FF8903CF-1054-4CCD-B9FF-5F6427D7E322}"/>
                    </a:ext>
                  </a:extLst>
                </p:cNvPr>
                <p:cNvPicPr/>
                <p:nvPr/>
              </p:nvPicPr>
              <p:blipFill>
                <a:blip r:embed="rId654"/>
                <a:stretch>
                  <a:fillRect/>
                </a:stretch>
              </p:blipFill>
              <p:spPr>
                <a:xfrm>
                  <a:off x="4530893" y="6120427"/>
                  <a:ext cx="68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9" name="Freihand 398">
                  <a:extLst>
                    <a:ext uri="{FF2B5EF4-FFF2-40B4-BE49-F238E27FC236}">
                      <a16:creationId xmlns:a16="http://schemas.microsoft.com/office/drawing/2014/main" id="{E22EEC43-AB2B-41B9-A8EB-BC8DA4D899A8}"/>
                    </a:ext>
                  </a:extLst>
                </p14:cNvPr>
                <p14:cNvContentPartPr/>
                <p14:nvPr/>
              </p14:nvContentPartPr>
              <p14:xfrm>
                <a:off x="4600013" y="6157147"/>
                <a:ext cx="117000" cy="114120"/>
              </p14:xfrm>
            </p:contentPart>
          </mc:Choice>
          <mc:Fallback xmlns="">
            <p:pic>
              <p:nvPicPr>
                <p:cNvPr id="399" name="Freihand 398">
                  <a:extLst>
                    <a:ext uri="{FF2B5EF4-FFF2-40B4-BE49-F238E27FC236}">
                      <a16:creationId xmlns:a16="http://schemas.microsoft.com/office/drawing/2014/main" id="{E22EEC43-AB2B-41B9-A8EB-BC8DA4D899A8}"/>
                    </a:ext>
                  </a:extLst>
                </p:cNvPr>
                <p:cNvPicPr/>
                <p:nvPr/>
              </p:nvPicPr>
              <p:blipFill>
                <a:blip r:embed="rId656"/>
                <a:stretch>
                  <a:fillRect/>
                </a:stretch>
              </p:blipFill>
              <p:spPr>
                <a:xfrm>
                  <a:off x="4595693" y="6152827"/>
                  <a:ext cx="125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0" name="Freihand 399">
                  <a:extLst>
                    <a:ext uri="{FF2B5EF4-FFF2-40B4-BE49-F238E27FC236}">
                      <a16:creationId xmlns:a16="http://schemas.microsoft.com/office/drawing/2014/main" id="{929FAB39-A0CD-4CF4-9201-D37A03DEC65E}"/>
                    </a:ext>
                  </a:extLst>
                </p14:cNvPr>
                <p14:cNvContentPartPr/>
                <p14:nvPr/>
              </p14:nvContentPartPr>
              <p14:xfrm>
                <a:off x="4694333" y="6064267"/>
                <a:ext cx="129600" cy="167040"/>
              </p14:xfrm>
            </p:contentPart>
          </mc:Choice>
          <mc:Fallback xmlns="">
            <p:pic>
              <p:nvPicPr>
                <p:cNvPr id="400" name="Freihand 399">
                  <a:extLst>
                    <a:ext uri="{FF2B5EF4-FFF2-40B4-BE49-F238E27FC236}">
                      <a16:creationId xmlns:a16="http://schemas.microsoft.com/office/drawing/2014/main" id="{929FAB39-A0CD-4CF4-9201-D37A03DEC65E}"/>
                    </a:ext>
                  </a:extLst>
                </p:cNvPr>
                <p:cNvPicPr/>
                <p:nvPr/>
              </p:nvPicPr>
              <p:blipFill>
                <a:blip r:embed="rId658"/>
                <a:stretch>
                  <a:fillRect/>
                </a:stretch>
              </p:blipFill>
              <p:spPr>
                <a:xfrm>
                  <a:off x="4690013" y="6059947"/>
                  <a:ext cx="138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1" name="Freihand 400">
                  <a:extLst>
                    <a:ext uri="{FF2B5EF4-FFF2-40B4-BE49-F238E27FC236}">
                      <a16:creationId xmlns:a16="http://schemas.microsoft.com/office/drawing/2014/main" id="{02463DEC-F8FA-4ED8-8621-B7309D799771}"/>
                    </a:ext>
                  </a:extLst>
                </p14:cNvPr>
                <p14:cNvContentPartPr/>
                <p14:nvPr/>
              </p14:nvContentPartPr>
              <p14:xfrm>
                <a:off x="4834013" y="6080107"/>
                <a:ext cx="190080" cy="95040"/>
              </p14:xfrm>
            </p:contentPart>
          </mc:Choice>
          <mc:Fallback xmlns="">
            <p:pic>
              <p:nvPicPr>
                <p:cNvPr id="401" name="Freihand 400">
                  <a:extLst>
                    <a:ext uri="{FF2B5EF4-FFF2-40B4-BE49-F238E27FC236}">
                      <a16:creationId xmlns:a16="http://schemas.microsoft.com/office/drawing/2014/main" id="{02463DEC-F8FA-4ED8-8621-B7309D799771}"/>
                    </a:ext>
                  </a:extLst>
                </p:cNvPr>
                <p:cNvPicPr/>
                <p:nvPr/>
              </p:nvPicPr>
              <p:blipFill>
                <a:blip r:embed="rId660"/>
                <a:stretch>
                  <a:fillRect/>
                </a:stretch>
              </p:blipFill>
              <p:spPr>
                <a:xfrm>
                  <a:off x="4829693" y="6075787"/>
                  <a:ext cx="198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3" name="Freihand 402">
                  <a:extLst>
                    <a:ext uri="{FF2B5EF4-FFF2-40B4-BE49-F238E27FC236}">
                      <a16:creationId xmlns:a16="http://schemas.microsoft.com/office/drawing/2014/main" id="{39304597-4147-4AA2-90A5-AA027923AC85}"/>
                    </a:ext>
                  </a:extLst>
                </p14:cNvPr>
                <p14:cNvContentPartPr/>
                <p14:nvPr/>
              </p14:nvContentPartPr>
              <p14:xfrm>
                <a:off x="5030213" y="5923147"/>
                <a:ext cx="78840" cy="271800"/>
              </p14:xfrm>
            </p:contentPart>
          </mc:Choice>
          <mc:Fallback xmlns="">
            <p:pic>
              <p:nvPicPr>
                <p:cNvPr id="403" name="Freihand 402">
                  <a:extLst>
                    <a:ext uri="{FF2B5EF4-FFF2-40B4-BE49-F238E27FC236}">
                      <a16:creationId xmlns:a16="http://schemas.microsoft.com/office/drawing/2014/main" id="{39304597-4147-4AA2-90A5-AA027923AC85}"/>
                    </a:ext>
                  </a:extLst>
                </p:cNvPr>
                <p:cNvPicPr/>
                <p:nvPr/>
              </p:nvPicPr>
              <p:blipFill>
                <a:blip r:embed="rId662"/>
                <a:stretch>
                  <a:fillRect/>
                </a:stretch>
              </p:blipFill>
              <p:spPr>
                <a:xfrm>
                  <a:off x="5025893" y="5918827"/>
                  <a:ext cx="874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4" name="Freihand 403">
                  <a:extLst>
                    <a:ext uri="{FF2B5EF4-FFF2-40B4-BE49-F238E27FC236}">
                      <a16:creationId xmlns:a16="http://schemas.microsoft.com/office/drawing/2014/main" id="{6BA14893-D1BB-46CA-B211-8A7043B50EEF}"/>
                    </a:ext>
                  </a:extLst>
                </p14:cNvPr>
                <p14:cNvContentPartPr/>
                <p14:nvPr/>
              </p14:nvContentPartPr>
              <p14:xfrm>
                <a:off x="5127053" y="6001627"/>
                <a:ext cx="112320" cy="97920"/>
              </p14:xfrm>
            </p:contentPart>
          </mc:Choice>
          <mc:Fallback xmlns="">
            <p:pic>
              <p:nvPicPr>
                <p:cNvPr id="404" name="Freihand 403">
                  <a:extLst>
                    <a:ext uri="{FF2B5EF4-FFF2-40B4-BE49-F238E27FC236}">
                      <a16:creationId xmlns:a16="http://schemas.microsoft.com/office/drawing/2014/main" id="{6BA14893-D1BB-46CA-B211-8A7043B50EEF}"/>
                    </a:ext>
                  </a:extLst>
                </p:cNvPr>
                <p:cNvPicPr/>
                <p:nvPr/>
              </p:nvPicPr>
              <p:blipFill>
                <a:blip r:embed="rId664"/>
                <a:stretch>
                  <a:fillRect/>
                </a:stretch>
              </p:blipFill>
              <p:spPr>
                <a:xfrm>
                  <a:off x="5122733" y="5997307"/>
                  <a:ext cx="12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5" name="Freihand 404">
                  <a:extLst>
                    <a:ext uri="{FF2B5EF4-FFF2-40B4-BE49-F238E27FC236}">
                      <a16:creationId xmlns:a16="http://schemas.microsoft.com/office/drawing/2014/main" id="{6A1FDC88-7C07-4CA7-85B1-4C01F17BD270}"/>
                    </a:ext>
                  </a:extLst>
                </p14:cNvPr>
                <p14:cNvContentPartPr/>
                <p14:nvPr/>
              </p14:nvContentPartPr>
              <p14:xfrm>
                <a:off x="5242613" y="5828467"/>
                <a:ext cx="100800" cy="188640"/>
              </p14:xfrm>
            </p:contentPart>
          </mc:Choice>
          <mc:Fallback xmlns="">
            <p:pic>
              <p:nvPicPr>
                <p:cNvPr id="405" name="Freihand 404">
                  <a:extLst>
                    <a:ext uri="{FF2B5EF4-FFF2-40B4-BE49-F238E27FC236}">
                      <a16:creationId xmlns:a16="http://schemas.microsoft.com/office/drawing/2014/main" id="{6A1FDC88-7C07-4CA7-85B1-4C01F17BD270}"/>
                    </a:ext>
                  </a:extLst>
                </p:cNvPr>
                <p:cNvPicPr/>
                <p:nvPr/>
              </p:nvPicPr>
              <p:blipFill>
                <a:blip r:embed="rId666"/>
                <a:stretch>
                  <a:fillRect/>
                </a:stretch>
              </p:blipFill>
              <p:spPr>
                <a:xfrm>
                  <a:off x="5238293" y="5824147"/>
                  <a:ext cx="109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6" name="Freihand 405">
                  <a:extLst>
                    <a:ext uri="{FF2B5EF4-FFF2-40B4-BE49-F238E27FC236}">
                      <a16:creationId xmlns:a16="http://schemas.microsoft.com/office/drawing/2014/main" id="{F8C77B44-C2DF-4F8E-894B-DEF1A154A9A8}"/>
                    </a:ext>
                  </a:extLst>
                </p14:cNvPr>
                <p14:cNvContentPartPr/>
                <p14:nvPr/>
              </p14:nvContentPartPr>
              <p14:xfrm>
                <a:off x="5315333" y="5970307"/>
                <a:ext cx="56160" cy="33840"/>
              </p14:xfrm>
            </p:contentPart>
          </mc:Choice>
          <mc:Fallback xmlns="">
            <p:pic>
              <p:nvPicPr>
                <p:cNvPr id="406" name="Freihand 405">
                  <a:extLst>
                    <a:ext uri="{FF2B5EF4-FFF2-40B4-BE49-F238E27FC236}">
                      <a16:creationId xmlns:a16="http://schemas.microsoft.com/office/drawing/2014/main" id="{F8C77B44-C2DF-4F8E-894B-DEF1A154A9A8}"/>
                    </a:ext>
                  </a:extLst>
                </p:cNvPr>
                <p:cNvPicPr/>
                <p:nvPr/>
              </p:nvPicPr>
              <p:blipFill>
                <a:blip r:embed="rId668"/>
                <a:stretch>
                  <a:fillRect/>
                </a:stretch>
              </p:blipFill>
              <p:spPr>
                <a:xfrm>
                  <a:off x="5311013" y="5965987"/>
                  <a:ext cx="64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7" name="Freihand 406">
                  <a:extLst>
                    <a:ext uri="{FF2B5EF4-FFF2-40B4-BE49-F238E27FC236}">
                      <a16:creationId xmlns:a16="http://schemas.microsoft.com/office/drawing/2014/main" id="{32E5091D-0915-41FA-8AEE-7700DFAE524F}"/>
                    </a:ext>
                  </a:extLst>
                </p14:cNvPr>
                <p14:cNvContentPartPr/>
                <p14:nvPr/>
              </p14:nvContentPartPr>
              <p14:xfrm>
                <a:off x="5352053" y="5828107"/>
                <a:ext cx="76680" cy="184320"/>
              </p14:xfrm>
            </p:contentPart>
          </mc:Choice>
          <mc:Fallback xmlns="">
            <p:pic>
              <p:nvPicPr>
                <p:cNvPr id="407" name="Freihand 406">
                  <a:extLst>
                    <a:ext uri="{FF2B5EF4-FFF2-40B4-BE49-F238E27FC236}">
                      <a16:creationId xmlns:a16="http://schemas.microsoft.com/office/drawing/2014/main" id="{32E5091D-0915-41FA-8AEE-7700DFAE524F}"/>
                    </a:ext>
                  </a:extLst>
                </p:cNvPr>
                <p:cNvPicPr/>
                <p:nvPr/>
              </p:nvPicPr>
              <p:blipFill>
                <a:blip r:embed="rId670"/>
                <a:stretch>
                  <a:fillRect/>
                </a:stretch>
              </p:blipFill>
              <p:spPr>
                <a:xfrm>
                  <a:off x="5347733" y="5823787"/>
                  <a:ext cx="85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8" name="Freihand 407">
                  <a:extLst>
                    <a:ext uri="{FF2B5EF4-FFF2-40B4-BE49-F238E27FC236}">
                      <a16:creationId xmlns:a16="http://schemas.microsoft.com/office/drawing/2014/main" id="{823ECD6B-78A4-47F6-8A4A-BED365CA2949}"/>
                    </a:ext>
                  </a:extLst>
                </p14:cNvPr>
                <p14:cNvContentPartPr/>
                <p14:nvPr/>
              </p14:nvContentPartPr>
              <p14:xfrm>
                <a:off x="5452853" y="5860867"/>
                <a:ext cx="127800" cy="83160"/>
              </p14:xfrm>
            </p:contentPart>
          </mc:Choice>
          <mc:Fallback xmlns="">
            <p:pic>
              <p:nvPicPr>
                <p:cNvPr id="408" name="Freihand 407">
                  <a:extLst>
                    <a:ext uri="{FF2B5EF4-FFF2-40B4-BE49-F238E27FC236}">
                      <a16:creationId xmlns:a16="http://schemas.microsoft.com/office/drawing/2014/main" id="{823ECD6B-78A4-47F6-8A4A-BED365CA2949}"/>
                    </a:ext>
                  </a:extLst>
                </p:cNvPr>
                <p:cNvPicPr/>
                <p:nvPr/>
              </p:nvPicPr>
              <p:blipFill>
                <a:blip r:embed="rId672"/>
                <a:stretch>
                  <a:fillRect/>
                </a:stretch>
              </p:blipFill>
              <p:spPr>
                <a:xfrm>
                  <a:off x="5448533" y="5856547"/>
                  <a:ext cx="136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0" name="Freihand 409">
                  <a:extLst>
                    <a:ext uri="{FF2B5EF4-FFF2-40B4-BE49-F238E27FC236}">
                      <a16:creationId xmlns:a16="http://schemas.microsoft.com/office/drawing/2014/main" id="{F790DC3A-AC63-48F2-A300-47EADE95CAD6}"/>
                    </a:ext>
                  </a:extLst>
                </p14:cNvPr>
                <p14:cNvContentPartPr/>
                <p14:nvPr/>
              </p14:nvContentPartPr>
              <p14:xfrm>
                <a:off x="5537453" y="5833147"/>
                <a:ext cx="239760" cy="73080"/>
              </p14:xfrm>
            </p:contentPart>
          </mc:Choice>
          <mc:Fallback xmlns="">
            <p:pic>
              <p:nvPicPr>
                <p:cNvPr id="410" name="Freihand 409">
                  <a:extLst>
                    <a:ext uri="{FF2B5EF4-FFF2-40B4-BE49-F238E27FC236}">
                      <a16:creationId xmlns:a16="http://schemas.microsoft.com/office/drawing/2014/main" id="{F790DC3A-AC63-48F2-A300-47EADE95CAD6}"/>
                    </a:ext>
                  </a:extLst>
                </p:cNvPr>
                <p:cNvPicPr/>
                <p:nvPr/>
              </p:nvPicPr>
              <p:blipFill>
                <a:blip r:embed="rId674"/>
                <a:stretch>
                  <a:fillRect/>
                </a:stretch>
              </p:blipFill>
              <p:spPr>
                <a:xfrm>
                  <a:off x="5533133" y="5828827"/>
                  <a:ext cx="248400" cy="81720"/>
                </a:xfrm>
                <a:prstGeom prst="rect">
                  <a:avLst/>
                </a:prstGeom>
              </p:spPr>
            </p:pic>
          </mc:Fallback>
        </mc:AlternateContent>
      </p:grpSp>
      <p:grpSp>
        <p:nvGrpSpPr>
          <p:cNvPr id="423" name="Gruppieren 422">
            <a:extLst>
              <a:ext uri="{FF2B5EF4-FFF2-40B4-BE49-F238E27FC236}">
                <a16:creationId xmlns:a16="http://schemas.microsoft.com/office/drawing/2014/main" id="{6E8A511D-C017-4159-85EF-BEEF40FFDE0E}"/>
              </a:ext>
            </a:extLst>
          </p:cNvPr>
          <p:cNvGrpSpPr/>
          <p:nvPr/>
        </p:nvGrpSpPr>
        <p:grpSpPr>
          <a:xfrm>
            <a:off x="4800533" y="4694107"/>
            <a:ext cx="1524600" cy="420120"/>
            <a:chOff x="4800533" y="4694107"/>
            <a:chExt cx="1524600" cy="420120"/>
          </a:xfrm>
        </p:grpSpPr>
        <mc:AlternateContent xmlns:mc="http://schemas.openxmlformats.org/markup-compatibility/2006" xmlns:p14="http://schemas.microsoft.com/office/powerpoint/2010/main">
          <mc:Choice Requires="p14">
            <p:contentPart p14:bwMode="auto" r:id="rId675">
              <p14:nvContentPartPr>
                <p14:cNvPr id="412" name="Freihand 411">
                  <a:extLst>
                    <a:ext uri="{FF2B5EF4-FFF2-40B4-BE49-F238E27FC236}">
                      <a16:creationId xmlns:a16="http://schemas.microsoft.com/office/drawing/2014/main" id="{ADA16C43-16C7-4C0C-8601-1C23D740FBB6}"/>
                    </a:ext>
                  </a:extLst>
                </p14:cNvPr>
                <p14:cNvContentPartPr/>
                <p14:nvPr/>
              </p14:nvContentPartPr>
              <p14:xfrm>
                <a:off x="4800533" y="4981387"/>
                <a:ext cx="260640" cy="33480"/>
              </p14:xfrm>
            </p:contentPart>
          </mc:Choice>
          <mc:Fallback xmlns="">
            <p:pic>
              <p:nvPicPr>
                <p:cNvPr id="412" name="Freihand 411">
                  <a:extLst>
                    <a:ext uri="{FF2B5EF4-FFF2-40B4-BE49-F238E27FC236}">
                      <a16:creationId xmlns:a16="http://schemas.microsoft.com/office/drawing/2014/main" id="{ADA16C43-16C7-4C0C-8601-1C23D740FBB6}"/>
                    </a:ext>
                  </a:extLst>
                </p:cNvPr>
                <p:cNvPicPr/>
                <p:nvPr/>
              </p:nvPicPr>
              <p:blipFill>
                <a:blip r:embed="rId676"/>
                <a:stretch>
                  <a:fillRect/>
                </a:stretch>
              </p:blipFill>
              <p:spPr>
                <a:xfrm>
                  <a:off x="4796213" y="4977067"/>
                  <a:ext cx="269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3" name="Freihand 412">
                  <a:extLst>
                    <a:ext uri="{FF2B5EF4-FFF2-40B4-BE49-F238E27FC236}">
                      <a16:creationId xmlns:a16="http://schemas.microsoft.com/office/drawing/2014/main" id="{FE2261F6-74E9-4EBF-94CD-DCF94F2D5BDD}"/>
                    </a:ext>
                  </a:extLst>
                </p14:cNvPr>
                <p14:cNvContentPartPr/>
                <p14:nvPr/>
              </p14:nvContentPartPr>
              <p14:xfrm>
                <a:off x="4845893" y="5047987"/>
                <a:ext cx="197640" cy="18360"/>
              </p14:xfrm>
            </p:contentPart>
          </mc:Choice>
          <mc:Fallback xmlns="">
            <p:pic>
              <p:nvPicPr>
                <p:cNvPr id="413" name="Freihand 412">
                  <a:extLst>
                    <a:ext uri="{FF2B5EF4-FFF2-40B4-BE49-F238E27FC236}">
                      <a16:creationId xmlns:a16="http://schemas.microsoft.com/office/drawing/2014/main" id="{FE2261F6-74E9-4EBF-94CD-DCF94F2D5BDD}"/>
                    </a:ext>
                  </a:extLst>
                </p:cNvPr>
                <p:cNvPicPr/>
                <p:nvPr/>
              </p:nvPicPr>
              <p:blipFill>
                <a:blip r:embed="rId678"/>
                <a:stretch>
                  <a:fillRect/>
                </a:stretch>
              </p:blipFill>
              <p:spPr>
                <a:xfrm>
                  <a:off x="4841573" y="5043667"/>
                  <a:ext cx="206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5" name="Freihand 414">
                  <a:extLst>
                    <a:ext uri="{FF2B5EF4-FFF2-40B4-BE49-F238E27FC236}">
                      <a16:creationId xmlns:a16="http://schemas.microsoft.com/office/drawing/2014/main" id="{DD045F97-F6DE-41AC-8BEC-ABACAB42FB1E}"/>
                    </a:ext>
                  </a:extLst>
                </p14:cNvPr>
                <p14:cNvContentPartPr/>
                <p14:nvPr/>
              </p14:nvContentPartPr>
              <p14:xfrm>
                <a:off x="5169533" y="4843507"/>
                <a:ext cx="140400" cy="208800"/>
              </p14:xfrm>
            </p:contentPart>
          </mc:Choice>
          <mc:Fallback xmlns="">
            <p:pic>
              <p:nvPicPr>
                <p:cNvPr id="415" name="Freihand 414">
                  <a:extLst>
                    <a:ext uri="{FF2B5EF4-FFF2-40B4-BE49-F238E27FC236}">
                      <a16:creationId xmlns:a16="http://schemas.microsoft.com/office/drawing/2014/main" id="{DD045F97-F6DE-41AC-8BEC-ABACAB42FB1E}"/>
                    </a:ext>
                  </a:extLst>
                </p:cNvPr>
                <p:cNvPicPr/>
                <p:nvPr/>
              </p:nvPicPr>
              <p:blipFill>
                <a:blip r:embed="rId680"/>
                <a:stretch>
                  <a:fillRect/>
                </a:stretch>
              </p:blipFill>
              <p:spPr>
                <a:xfrm>
                  <a:off x="5165213" y="4839187"/>
                  <a:ext cx="149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6" name="Freihand 415">
                  <a:extLst>
                    <a:ext uri="{FF2B5EF4-FFF2-40B4-BE49-F238E27FC236}">
                      <a16:creationId xmlns:a16="http://schemas.microsoft.com/office/drawing/2014/main" id="{7DA0C732-953F-4082-8E96-32BD275DA42D}"/>
                    </a:ext>
                  </a:extLst>
                </p14:cNvPr>
                <p14:cNvContentPartPr/>
                <p14:nvPr/>
              </p14:nvContentPartPr>
              <p14:xfrm>
                <a:off x="5352413" y="4847107"/>
                <a:ext cx="131400" cy="210960"/>
              </p14:xfrm>
            </p:contentPart>
          </mc:Choice>
          <mc:Fallback xmlns="">
            <p:pic>
              <p:nvPicPr>
                <p:cNvPr id="416" name="Freihand 415">
                  <a:extLst>
                    <a:ext uri="{FF2B5EF4-FFF2-40B4-BE49-F238E27FC236}">
                      <a16:creationId xmlns:a16="http://schemas.microsoft.com/office/drawing/2014/main" id="{7DA0C732-953F-4082-8E96-32BD275DA42D}"/>
                    </a:ext>
                  </a:extLst>
                </p:cNvPr>
                <p:cNvPicPr/>
                <p:nvPr/>
              </p:nvPicPr>
              <p:blipFill>
                <a:blip r:embed="rId682"/>
                <a:stretch>
                  <a:fillRect/>
                </a:stretch>
              </p:blipFill>
              <p:spPr>
                <a:xfrm>
                  <a:off x="5348093" y="4842787"/>
                  <a:ext cx="140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7" name="Freihand 416">
                  <a:extLst>
                    <a:ext uri="{FF2B5EF4-FFF2-40B4-BE49-F238E27FC236}">
                      <a16:creationId xmlns:a16="http://schemas.microsoft.com/office/drawing/2014/main" id="{1088D7B5-E046-48FD-A533-91C83011E5DE}"/>
                    </a:ext>
                  </a:extLst>
                </p14:cNvPr>
                <p14:cNvContentPartPr/>
                <p14:nvPr/>
              </p14:nvContentPartPr>
              <p14:xfrm>
                <a:off x="5526653" y="4970227"/>
                <a:ext cx="13320" cy="144000"/>
              </p14:xfrm>
            </p:contentPart>
          </mc:Choice>
          <mc:Fallback xmlns="">
            <p:pic>
              <p:nvPicPr>
                <p:cNvPr id="417" name="Freihand 416">
                  <a:extLst>
                    <a:ext uri="{FF2B5EF4-FFF2-40B4-BE49-F238E27FC236}">
                      <a16:creationId xmlns:a16="http://schemas.microsoft.com/office/drawing/2014/main" id="{1088D7B5-E046-48FD-A533-91C83011E5DE}"/>
                    </a:ext>
                  </a:extLst>
                </p:cNvPr>
                <p:cNvPicPr/>
                <p:nvPr/>
              </p:nvPicPr>
              <p:blipFill>
                <a:blip r:embed="rId684"/>
                <a:stretch>
                  <a:fillRect/>
                </a:stretch>
              </p:blipFill>
              <p:spPr>
                <a:xfrm>
                  <a:off x="5522333" y="4965907"/>
                  <a:ext cx="21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8" name="Freihand 417">
                  <a:extLst>
                    <a:ext uri="{FF2B5EF4-FFF2-40B4-BE49-F238E27FC236}">
                      <a16:creationId xmlns:a16="http://schemas.microsoft.com/office/drawing/2014/main" id="{0DB40ABD-A662-4AD9-A8D8-8BD6E86448C0}"/>
                    </a:ext>
                  </a:extLst>
                </p14:cNvPr>
                <p14:cNvContentPartPr/>
                <p14:nvPr/>
              </p14:nvContentPartPr>
              <p14:xfrm>
                <a:off x="5606573" y="4811107"/>
                <a:ext cx="146880" cy="191520"/>
              </p14:xfrm>
            </p:contentPart>
          </mc:Choice>
          <mc:Fallback xmlns="">
            <p:pic>
              <p:nvPicPr>
                <p:cNvPr id="418" name="Freihand 417">
                  <a:extLst>
                    <a:ext uri="{FF2B5EF4-FFF2-40B4-BE49-F238E27FC236}">
                      <a16:creationId xmlns:a16="http://schemas.microsoft.com/office/drawing/2014/main" id="{0DB40ABD-A662-4AD9-A8D8-8BD6E86448C0}"/>
                    </a:ext>
                  </a:extLst>
                </p:cNvPr>
                <p:cNvPicPr/>
                <p:nvPr/>
              </p:nvPicPr>
              <p:blipFill>
                <a:blip r:embed="rId686"/>
                <a:stretch>
                  <a:fillRect/>
                </a:stretch>
              </p:blipFill>
              <p:spPr>
                <a:xfrm>
                  <a:off x="5602253" y="4806787"/>
                  <a:ext cx="1555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9" name="Freihand 418">
                  <a:extLst>
                    <a:ext uri="{FF2B5EF4-FFF2-40B4-BE49-F238E27FC236}">
                      <a16:creationId xmlns:a16="http://schemas.microsoft.com/office/drawing/2014/main" id="{6C9EC3EF-B2EC-4A1C-9C92-D6E33F8935D1}"/>
                    </a:ext>
                  </a:extLst>
                </p14:cNvPr>
                <p14:cNvContentPartPr/>
                <p14:nvPr/>
              </p14:nvContentPartPr>
              <p14:xfrm>
                <a:off x="5786213" y="4766827"/>
                <a:ext cx="167040" cy="227880"/>
              </p14:xfrm>
            </p:contentPart>
          </mc:Choice>
          <mc:Fallback xmlns="">
            <p:pic>
              <p:nvPicPr>
                <p:cNvPr id="419" name="Freihand 418">
                  <a:extLst>
                    <a:ext uri="{FF2B5EF4-FFF2-40B4-BE49-F238E27FC236}">
                      <a16:creationId xmlns:a16="http://schemas.microsoft.com/office/drawing/2014/main" id="{6C9EC3EF-B2EC-4A1C-9C92-D6E33F8935D1}"/>
                    </a:ext>
                  </a:extLst>
                </p:cNvPr>
                <p:cNvPicPr/>
                <p:nvPr/>
              </p:nvPicPr>
              <p:blipFill>
                <a:blip r:embed="rId688"/>
                <a:stretch>
                  <a:fillRect/>
                </a:stretch>
              </p:blipFill>
              <p:spPr>
                <a:xfrm>
                  <a:off x="5781893" y="4762507"/>
                  <a:ext cx="175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0" name="Freihand 419">
                  <a:extLst>
                    <a:ext uri="{FF2B5EF4-FFF2-40B4-BE49-F238E27FC236}">
                      <a16:creationId xmlns:a16="http://schemas.microsoft.com/office/drawing/2014/main" id="{DD71652E-28B6-49AC-A0EA-250D81DF63BD}"/>
                    </a:ext>
                  </a:extLst>
                </p14:cNvPr>
                <p14:cNvContentPartPr/>
                <p14:nvPr/>
              </p14:nvContentPartPr>
              <p14:xfrm>
                <a:off x="6110213" y="4766107"/>
                <a:ext cx="95040" cy="172440"/>
              </p14:xfrm>
            </p:contentPart>
          </mc:Choice>
          <mc:Fallback xmlns="">
            <p:pic>
              <p:nvPicPr>
                <p:cNvPr id="420" name="Freihand 419">
                  <a:extLst>
                    <a:ext uri="{FF2B5EF4-FFF2-40B4-BE49-F238E27FC236}">
                      <a16:creationId xmlns:a16="http://schemas.microsoft.com/office/drawing/2014/main" id="{DD71652E-28B6-49AC-A0EA-250D81DF63BD}"/>
                    </a:ext>
                  </a:extLst>
                </p:cNvPr>
                <p:cNvPicPr/>
                <p:nvPr/>
              </p:nvPicPr>
              <p:blipFill>
                <a:blip r:embed="rId690"/>
                <a:stretch>
                  <a:fillRect/>
                </a:stretch>
              </p:blipFill>
              <p:spPr>
                <a:xfrm>
                  <a:off x="6105893" y="4761787"/>
                  <a:ext cx="103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1" name="Freihand 420">
                  <a:extLst>
                    <a:ext uri="{FF2B5EF4-FFF2-40B4-BE49-F238E27FC236}">
                      <a16:creationId xmlns:a16="http://schemas.microsoft.com/office/drawing/2014/main" id="{3CC135FE-B2BB-425D-9431-7E7E603ABFDA}"/>
                    </a:ext>
                  </a:extLst>
                </p14:cNvPr>
                <p14:cNvContentPartPr/>
                <p14:nvPr/>
              </p14:nvContentPartPr>
              <p14:xfrm>
                <a:off x="6020933" y="4694107"/>
                <a:ext cx="128160" cy="134640"/>
              </p14:xfrm>
            </p:contentPart>
          </mc:Choice>
          <mc:Fallback xmlns="">
            <p:pic>
              <p:nvPicPr>
                <p:cNvPr id="421" name="Freihand 420">
                  <a:extLst>
                    <a:ext uri="{FF2B5EF4-FFF2-40B4-BE49-F238E27FC236}">
                      <a16:creationId xmlns:a16="http://schemas.microsoft.com/office/drawing/2014/main" id="{3CC135FE-B2BB-425D-9431-7E7E603ABFDA}"/>
                    </a:ext>
                  </a:extLst>
                </p:cNvPr>
                <p:cNvPicPr/>
                <p:nvPr/>
              </p:nvPicPr>
              <p:blipFill>
                <a:blip r:embed="rId692"/>
                <a:stretch>
                  <a:fillRect/>
                </a:stretch>
              </p:blipFill>
              <p:spPr>
                <a:xfrm>
                  <a:off x="6016613" y="4689787"/>
                  <a:ext cx="136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2" name="Freihand 421">
                  <a:extLst>
                    <a:ext uri="{FF2B5EF4-FFF2-40B4-BE49-F238E27FC236}">
                      <a16:creationId xmlns:a16="http://schemas.microsoft.com/office/drawing/2014/main" id="{23FBC94D-5864-432C-8A40-A5A0E2D38D95}"/>
                    </a:ext>
                  </a:extLst>
                </p14:cNvPr>
                <p14:cNvContentPartPr/>
                <p14:nvPr/>
              </p14:nvContentPartPr>
              <p14:xfrm>
                <a:off x="6160973" y="4850347"/>
                <a:ext cx="164160" cy="119880"/>
              </p14:xfrm>
            </p:contentPart>
          </mc:Choice>
          <mc:Fallback xmlns="">
            <p:pic>
              <p:nvPicPr>
                <p:cNvPr id="422" name="Freihand 421">
                  <a:extLst>
                    <a:ext uri="{FF2B5EF4-FFF2-40B4-BE49-F238E27FC236}">
                      <a16:creationId xmlns:a16="http://schemas.microsoft.com/office/drawing/2014/main" id="{23FBC94D-5864-432C-8A40-A5A0E2D38D95}"/>
                    </a:ext>
                  </a:extLst>
                </p:cNvPr>
                <p:cNvPicPr/>
                <p:nvPr/>
              </p:nvPicPr>
              <p:blipFill>
                <a:blip r:embed="rId694"/>
                <a:stretch>
                  <a:fillRect/>
                </a:stretch>
              </p:blipFill>
              <p:spPr>
                <a:xfrm>
                  <a:off x="6156653" y="4846027"/>
                  <a:ext cx="172800" cy="128520"/>
                </a:xfrm>
                <a:prstGeom prst="rect">
                  <a:avLst/>
                </a:prstGeom>
              </p:spPr>
            </p:pic>
          </mc:Fallback>
        </mc:AlternateContent>
      </p:grpSp>
      <p:grpSp>
        <p:nvGrpSpPr>
          <p:cNvPr id="77" name="Gruppieren 76">
            <a:extLst>
              <a:ext uri="{FF2B5EF4-FFF2-40B4-BE49-F238E27FC236}">
                <a16:creationId xmlns:a16="http://schemas.microsoft.com/office/drawing/2014/main" id="{D795C041-0EFF-4717-94CC-4DAA725B9DEA}"/>
              </a:ext>
            </a:extLst>
          </p:cNvPr>
          <p:cNvGrpSpPr/>
          <p:nvPr/>
        </p:nvGrpSpPr>
        <p:grpSpPr>
          <a:xfrm>
            <a:off x="1465853" y="3992107"/>
            <a:ext cx="2684880" cy="1635840"/>
            <a:chOff x="1465853" y="3992107"/>
            <a:chExt cx="2684880" cy="1635840"/>
          </a:xfrm>
        </p:grpSpPr>
        <mc:AlternateContent xmlns:mc="http://schemas.openxmlformats.org/markup-compatibility/2006">
          <mc:Choice xmlns:p14="http://schemas.microsoft.com/office/powerpoint/2010/main" Requires="p14">
            <p:contentPart p14:bwMode="auto" r:id="rId695">
              <p14:nvContentPartPr>
                <p14:cNvPr id="2" name="Freihand 1">
                  <a:extLst>
                    <a:ext uri="{FF2B5EF4-FFF2-40B4-BE49-F238E27FC236}">
                      <a16:creationId xmlns:a16="http://schemas.microsoft.com/office/drawing/2014/main" id="{F094ADC1-1BB8-4754-A540-F28EFBA12BE6}"/>
                    </a:ext>
                  </a:extLst>
                </p14:cNvPr>
                <p14:cNvContentPartPr/>
                <p14:nvPr/>
              </p14:nvContentPartPr>
              <p14:xfrm>
                <a:off x="1465853" y="4691587"/>
                <a:ext cx="2675160" cy="936360"/>
              </p14:xfrm>
            </p:contentPart>
          </mc:Choice>
          <mc:Fallback>
            <p:pic>
              <p:nvPicPr>
                <p:cNvPr id="2" name="Freihand 1">
                  <a:extLst>
                    <a:ext uri="{FF2B5EF4-FFF2-40B4-BE49-F238E27FC236}">
                      <a16:creationId xmlns:a16="http://schemas.microsoft.com/office/drawing/2014/main" id="{F094ADC1-1BB8-4754-A540-F28EFBA12BE6}"/>
                    </a:ext>
                  </a:extLst>
                </p:cNvPr>
                <p:cNvPicPr/>
                <p:nvPr/>
              </p:nvPicPr>
              <p:blipFill>
                <a:blip r:embed="rId696"/>
                <a:stretch>
                  <a:fillRect/>
                </a:stretch>
              </p:blipFill>
              <p:spPr>
                <a:xfrm>
                  <a:off x="1461533" y="4687267"/>
                  <a:ext cx="2683800" cy="9450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7" name="Freihand 36">
                  <a:extLst>
                    <a:ext uri="{FF2B5EF4-FFF2-40B4-BE49-F238E27FC236}">
                      <a16:creationId xmlns:a16="http://schemas.microsoft.com/office/drawing/2014/main" id="{5D92F3FC-ED8F-4207-8080-C925F945978B}"/>
                    </a:ext>
                  </a:extLst>
                </p14:cNvPr>
                <p14:cNvContentPartPr/>
                <p14:nvPr/>
              </p14:nvContentPartPr>
              <p14:xfrm>
                <a:off x="1715333" y="3992107"/>
                <a:ext cx="2435400" cy="874080"/>
              </p14:xfrm>
            </p:contentPart>
          </mc:Choice>
          <mc:Fallback>
            <p:pic>
              <p:nvPicPr>
                <p:cNvPr id="37" name="Freihand 36">
                  <a:extLst>
                    <a:ext uri="{FF2B5EF4-FFF2-40B4-BE49-F238E27FC236}">
                      <a16:creationId xmlns:a16="http://schemas.microsoft.com/office/drawing/2014/main" id="{5D92F3FC-ED8F-4207-8080-C925F945978B}"/>
                    </a:ext>
                  </a:extLst>
                </p:cNvPr>
                <p:cNvPicPr/>
                <p:nvPr/>
              </p:nvPicPr>
              <p:blipFill>
                <a:blip r:embed="rId698"/>
                <a:stretch>
                  <a:fillRect/>
                </a:stretch>
              </p:blipFill>
              <p:spPr>
                <a:xfrm>
                  <a:off x="1711013" y="3987787"/>
                  <a:ext cx="2444040" cy="882720"/>
                </a:xfrm>
                <a:prstGeom prst="rect">
                  <a:avLst/>
                </a:prstGeom>
              </p:spPr>
            </p:pic>
          </mc:Fallback>
        </mc:AlternateContent>
      </p:grpSp>
    </p:spTree>
    <p:extLst>
      <p:ext uri="{BB962C8B-B14F-4D97-AF65-F5344CB8AC3E}">
        <p14:creationId xmlns:p14="http://schemas.microsoft.com/office/powerpoint/2010/main" val="29347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6933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b="1" dirty="0"/>
              <a:t>Verbraucherpreisindex </a:t>
            </a:r>
            <a:r>
              <a:rPr lang="de-DE" dirty="0"/>
              <a:t>→ gängiger Inflationsbegriff, relevant für die privaten  Konsumentscheidungen</a:t>
            </a:r>
          </a:p>
          <a:p>
            <a:endParaRPr lang="de-DE" dirty="0"/>
          </a:p>
          <a:p>
            <a:endParaRPr lang="de-DE" dirty="0"/>
          </a:p>
          <a:p>
            <a:r>
              <a:rPr lang="de-DE" b="1" dirty="0"/>
              <a:t>BIP-</a:t>
            </a:r>
            <a:r>
              <a:rPr lang="de-DE" b="1" dirty="0" err="1"/>
              <a:t>Deflator</a:t>
            </a:r>
            <a:r>
              <a:rPr lang="de-DE" dirty="0"/>
              <a:t> → Index der gesamtwirtschaftlichen Produktion, Verteilungsspielraum für Lohnverhandlungen</a:t>
            </a:r>
          </a:p>
          <a:p>
            <a:endParaRPr lang="de-DE" dirty="0"/>
          </a:p>
          <a:p>
            <a:endParaRPr lang="de-DE" dirty="0"/>
          </a:p>
          <a:p>
            <a:endParaRPr lang="de-DE" dirty="0"/>
          </a:p>
          <a:p>
            <a:r>
              <a:rPr lang="de-DE" b="1" dirty="0"/>
              <a:t>Außenhandelspreise</a:t>
            </a:r>
            <a:r>
              <a:rPr lang="de-DE" dirty="0"/>
              <a:t> → Indices für die Güterein- und –ausfuhr</a:t>
            </a:r>
          </a:p>
          <a:p>
            <a:endParaRPr lang="de-DE" dirty="0"/>
          </a:p>
          <a:p>
            <a:endParaRPr lang="de-DE" dirty="0"/>
          </a:p>
          <a:p>
            <a:endParaRPr lang="de-DE" dirty="0"/>
          </a:p>
          <a:p>
            <a:endParaRPr lang="de-DE" dirty="0"/>
          </a:p>
          <a:p>
            <a:r>
              <a:rPr lang="de-DE" b="1" dirty="0"/>
              <a:t>Großhandelspreisindex</a:t>
            </a:r>
            <a:r>
              <a:rPr lang="de-DE" dirty="0"/>
              <a:t>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61D1036-C1D5-41A3-A274-3249A4823ACD}"/>
                  </a:ext>
                </a:extLst>
              </p14:cNvPr>
              <p14:cNvContentPartPr/>
              <p14:nvPr/>
            </p14:nvContentPartPr>
            <p14:xfrm>
              <a:off x="133493" y="1820227"/>
              <a:ext cx="1210320" cy="83160"/>
            </p14:xfrm>
          </p:contentPart>
        </mc:Choice>
        <mc:Fallback xmlns="">
          <p:pic>
            <p:nvPicPr>
              <p:cNvPr id="2" name="Freihand 1">
                <a:extLst>
                  <a:ext uri="{FF2B5EF4-FFF2-40B4-BE49-F238E27FC236}">
                    <a16:creationId xmlns:a16="http://schemas.microsoft.com/office/drawing/2014/main" id="{A61D1036-C1D5-41A3-A274-3249A4823ACD}"/>
                  </a:ext>
                </a:extLst>
              </p:cNvPr>
              <p:cNvPicPr/>
              <p:nvPr/>
            </p:nvPicPr>
            <p:blipFill>
              <a:blip r:embed="rId4"/>
              <a:stretch>
                <a:fillRect/>
              </a:stretch>
            </p:blipFill>
            <p:spPr>
              <a:xfrm>
                <a:off x="129173" y="1815907"/>
                <a:ext cx="1218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0769D5C8-67B5-4FFB-B8CA-AF2D761877C6}"/>
                  </a:ext>
                </a:extLst>
              </p14:cNvPr>
              <p14:cNvContentPartPr/>
              <p14:nvPr/>
            </p14:nvContentPartPr>
            <p14:xfrm>
              <a:off x="247973" y="941107"/>
              <a:ext cx="2197080" cy="87480"/>
            </p14:xfrm>
          </p:contentPart>
        </mc:Choice>
        <mc:Fallback xmlns="">
          <p:pic>
            <p:nvPicPr>
              <p:cNvPr id="50" name="Freihand 49">
                <a:extLst>
                  <a:ext uri="{FF2B5EF4-FFF2-40B4-BE49-F238E27FC236}">
                    <a16:creationId xmlns:a16="http://schemas.microsoft.com/office/drawing/2014/main" id="{0769D5C8-67B5-4FFB-B8CA-AF2D761877C6}"/>
                  </a:ext>
                </a:extLst>
              </p:cNvPr>
              <p:cNvPicPr/>
              <p:nvPr/>
            </p:nvPicPr>
            <p:blipFill>
              <a:blip r:embed="rId6"/>
              <a:stretch>
                <a:fillRect/>
              </a:stretch>
            </p:blipFill>
            <p:spPr>
              <a:xfrm>
                <a:off x="243653" y="936787"/>
                <a:ext cx="2205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Freihand 50">
                <a:extLst>
                  <a:ext uri="{FF2B5EF4-FFF2-40B4-BE49-F238E27FC236}">
                    <a16:creationId xmlns:a16="http://schemas.microsoft.com/office/drawing/2014/main" id="{91302B3C-F1B3-494E-8375-212A89EB8409}"/>
                  </a:ext>
                </a:extLst>
              </p14:cNvPr>
              <p14:cNvContentPartPr/>
              <p14:nvPr/>
            </p14:nvContentPartPr>
            <p14:xfrm>
              <a:off x="235373" y="2898787"/>
              <a:ext cx="1548000" cy="137160"/>
            </p14:xfrm>
          </p:contentPart>
        </mc:Choice>
        <mc:Fallback xmlns="">
          <p:pic>
            <p:nvPicPr>
              <p:cNvPr id="51" name="Freihand 50">
                <a:extLst>
                  <a:ext uri="{FF2B5EF4-FFF2-40B4-BE49-F238E27FC236}">
                    <a16:creationId xmlns:a16="http://schemas.microsoft.com/office/drawing/2014/main" id="{91302B3C-F1B3-494E-8375-212A89EB8409}"/>
                  </a:ext>
                </a:extLst>
              </p:cNvPr>
              <p:cNvPicPr/>
              <p:nvPr/>
            </p:nvPicPr>
            <p:blipFill>
              <a:blip r:embed="rId8"/>
              <a:stretch>
                <a:fillRect/>
              </a:stretch>
            </p:blipFill>
            <p:spPr>
              <a:xfrm>
                <a:off x="231053" y="2894467"/>
                <a:ext cx="1556640" cy="145800"/>
              </a:xfrm>
              <a:prstGeom prst="rect">
                <a:avLst/>
              </a:prstGeom>
            </p:spPr>
          </p:pic>
        </mc:Fallback>
      </mc:AlternateContent>
      <p:grpSp>
        <p:nvGrpSpPr>
          <p:cNvPr id="145435" name="Gruppieren 145434">
            <a:extLst>
              <a:ext uri="{FF2B5EF4-FFF2-40B4-BE49-F238E27FC236}">
                <a16:creationId xmlns:a16="http://schemas.microsoft.com/office/drawing/2014/main" id="{BDF5F728-4B69-4A95-98B5-7F71B3448E7D}"/>
              </a:ext>
            </a:extLst>
          </p:cNvPr>
          <p:cNvGrpSpPr/>
          <p:nvPr/>
        </p:nvGrpSpPr>
        <p:grpSpPr>
          <a:xfrm>
            <a:off x="6707453" y="1940467"/>
            <a:ext cx="2233080" cy="297720"/>
            <a:chOff x="6707453" y="1940467"/>
            <a:chExt cx="2233080" cy="297720"/>
          </a:xfrm>
        </p:grpSpPr>
        <mc:AlternateContent xmlns:mc="http://schemas.openxmlformats.org/markup-compatibility/2006" xmlns:p14="http://schemas.microsoft.com/office/powerpoint/2010/main">
          <mc:Choice Requires="p14">
            <p:contentPart p14:bwMode="auto" r:id="rId9">
              <p14:nvContentPartPr>
                <p14:cNvPr id="145419" name="Freihand 145418">
                  <a:extLst>
                    <a:ext uri="{FF2B5EF4-FFF2-40B4-BE49-F238E27FC236}">
                      <a16:creationId xmlns:a16="http://schemas.microsoft.com/office/drawing/2014/main" id="{9C73CB8B-132E-40A3-8BB6-30C36CD67791}"/>
                    </a:ext>
                  </a:extLst>
                </p14:cNvPr>
                <p14:cNvContentPartPr/>
                <p14:nvPr/>
              </p14:nvContentPartPr>
              <p14:xfrm>
                <a:off x="6707453" y="2154307"/>
                <a:ext cx="164880" cy="29520"/>
              </p14:xfrm>
            </p:contentPart>
          </mc:Choice>
          <mc:Fallback xmlns="">
            <p:pic>
              <p:nvPicPr>
                <p:cNvPr id="145419" name="Freihand 145418">
                  <a:extLst>
                    <a:ext uri="{FF2B5EF4-FFF2-40B4-BE49-F238E27FC236}">
                      <a16:creationId xmlns:a16="http://schemas.microsoft.com/office/drawing/2014/main" id="{9C73CB8B-132E-40A3-8BB6-30C36CD67791}"/>
                    </a:ext>
                  </a:extLst>
                </p:cNvPr>
                <p:cNvPicPr/>
                <p:nvPr/>
              </p:nvPicPr>
              <p:blipFill>
                <a:blip r:embed="rId10"/>
                <a:stretch>
                  <a:fillRect/>
                </a:stretch>
              </p:blipFill>
              <p:spPr>
                <a:xfrm>
                  <a:off x="6703133" y="2149987"/>
                  <a:ext cx="173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5420" name="Freihand 145419">
                  <a:extLst>
                    <a:ext uri="{FF2B5EF4-FFF2-40B4-BE49-F238E27FC236}">
                      <a16:creationId xmlns:a16="http://schemas.microsoft.com/office/drawing/2014/main" id="{8B0FD98B-EDDC-416C-A4D4-9B8C2360F6D0}"/>
                    </a:ext>
                  </a:extLst>
                </p14:cNvPr>
                <p14:cNvContentPartPr/>
                <p14:nvPr/>
              </p14:nvContentPartPr>
              <p14:xfrm>
                <a:off x="6846053" y="2094187"/>
                <a:ext cx="101160" cy="144000"/>
              </p14:xfrm>
            </p:contentPart>
          </mc:Choice>
          <mc:Fallback xmlns="">
            <p:pic>
              <p:nvPicPr>
                <p:cNvPr id="145420" name="Freihand 145419">
                  <a:extLst>
                    <a:ext uri="{FF2B5EF4-FFF2-40B4-BE49-F238E27FC236}">
                      <a16:creationId xmlns:a16="http://schemas.microsoft.com/office/drawing/2014/main" id="{8B0FD98B-EDDC-416C-A4D4-9B8C2360F6D0}"/>
                    </a:ext>
                  </a:extLst>
                </p:cNvPr>
                <p:cNvPicPr/>
                <p:nvPr/>
              </p:nvPicPr>
              <p:blipFill>
                <a:blip r:embed="rId12"/>
                <a:stretch>
                  <a:fillRect/>
                </a:stretch>
              </p:blipFill>
              <p:spPr>
                <a:xfrm>
                  <a:off x="6841733" y="2089867"/>
                  <a:ext cx="109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5422" name="Freihand 145421">
                  <a:extLst>
                    <a:ext uri="{FF2B5EF4-FFF2-40B4-BE49-F238E27FC236}">
                      <a16:creationId xmlns:a16="http://schemas.microsoft.com/office/drawing/2014/main" id="{73FFE119-F0F5-4977-B1E9-D6EB795A09F1}"/>
                    </a:ext>
                  </a:extLst>
                </p14:cNvPr>
                <p14:cNvContentPartPr/>
                <p14:nvPr/>
              </p14:nvContentPartPr>
              <p14:xfrm>
                <a:off x="7061693" y="2072947"/>
                <a:ext cx="212760" cy="93240"/>
              </p14:xfrm>
            </p:contentPart>
          </mc:Choice>
          <mc:Fallback xmlns="">
            <p:pic>
              <p:nvPicPr>
                <p:cNvPr id="145422" name="Freihand 145421">
                  <a:extLst>
                    <a:ext uri="{FF2B5EF4-FFF2-40B4-BE49-F238E27FC236}">
                      <a16:creationId xmlns:a16="http://schemas.microsoft.com/office/drawing/2014/main" id="{73FFE119-F0F5-4977-B1E9-D6EB795A09F1}"/>
                    </a:ext>
                  </a:extLst>
                </p:cNvPr>
                <p:cNvPicPr/>
                <p:nvPr/>
              </p:nvPicPr>
              <p:blipFill>
                <a:blip r:embed="rId14"/>
                <a:stretch>
                  <a:fillRect/>
                </a:stretch>
              </p:blipFill>
              <p:spPr>
                <a:xfrm>
                  <a:off x="7057373" y="2068627"/>
                  <a:ext cx="221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5423" name="Freihand 145422">
                  <a:extLst>
                    <a:ext uri="{FF2B5EF4-FFF2-40B4-BE49-F238E27FC236}">
                      <a16:creationId xmlns:a16="http://schemas.microsoft.com/office/drawing/2014/main" id="{9C9C8BB6-4E2C-4006-AC78-D479877AFD07}"/>
                    </a:ext>
                  </a:extLst>
                </p14:cNvPr>
                <p14:cNvContentPartPr/>
                <p14:nvPr/>
              </p14:nvContentPartPr>
              <p14:xfrm>
                <a:off x="7251053" y="2017867"/>
                <a:ext cx="51840" cy="1440"/>
              </p14:xfrm>
            </p:contentPart>
          </mc:Choice>
          <mc:Fallback xmlns="">
            <p:pic>
              <p:nvPicPr>
                <p:cNvPr id="145423" name="Freihand 145422">
                  <a:extLst>
                    <a:ext uri="{FF2B5EF4-FFF2-40B4-BE49-F238E27FC236}">
                      <a16:creationId xmlns:a16="http://schemas.microsoft.com/office/drawing/2014/main" id="{9C9C8BB6-4E2C-4006-AC78-D479877AFD07}"/>
                    </a:ext>
                  </a:extLst>
                </p:cNvPr>
                <p:cNvPicPr/>
                <p:nvPr/>
              </p:nvPicPr>
              <p:blipFill>
                <a:blip r:embed="rId16"/>
                <a:stretch>
                  <a:fillRect/>
                </a:stretch>
              </p:blipFill>
              <p:spPr>
                <a:xfrm>
                  <a:off x="7246733" y="2013547"/>
                  <a:ext cx="604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5424" name="Freihand 145423">
                  <a:extLst>
                    <a:ext uri="{FF2B5EF4-FFF2-40B4-BE49-F238E27FC236}">
                      <a16:creationId xmlns:a16="http://schemas.microsoft.com/office/drawing/2014/main" id="{A002DD3D-935E-491E-B508-7960374E7EF5}"/>
                    </a:ext>
                  </a:extLst>
                </p14:cNvPr>
                <p14:cNvContentPartPr/>
                <p14:nvPr/>
              </p14:nvContentPartPr>
              <p14:xfrm>
                <a:off x="7320173" y="2050987"/>
                <a:ext cx="109440" cy="181800"/>
              </p14:xfrm>
            </p:contentPart>
          </mc:Choice>
          <mc:Fallback xmlns="">
            <p:pic>
              <p:nvPicPr>
                <p:cNvPr id="145424" name="Freihand 145423">
                  <a:extLst>
                    <a:ext uri="{FF2B5EF4-FFF2-40B4-BE49-F238E27FC236}">
                      <a16:creationId xmlns:a16="http://schemas.microsoft.com/office/drawing/2014/main" id="{A002DD3D-935E-491E-B508-7960374E7EF5}"/>
                    </a:ext>
                  </a:extLst>
                </p:cNvPr>
                <p:cNvPicPr/>
                <p:nvPr/>
              </p:nvPicPr>
              <p:blipFill>
                <a:blip r:embed="rId18"/>
                <a:stretch>
                  <a:fillRect/>
                </a:stretch>
              </p:blipFill>
              <p:spPr>
                <a:xfrm>
                  <a:off x="7315853" y="2046667"/>
                  <a:ext cx="11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5425" name="Freihand 145424">
                  <a:extLst>
                    <a:ext uri="{FF2B5EF4-FFF2-40B4-BE49-F238E27FC236}">
                      <a16:creationId xmlns:a16="http://schemas.microsoft.com/office/drawing/2014/main" id="{E2DB1AC4-D08D-46A0-9986-06B619D46341}"/>
                    </a:ext>
                  </a:extLst>
                </p14:cNvPr>
                <p14:cNvContentPartPr/>
                <p14:nvPr/>
              </p14:nvContentPartPr>
              <p14:xfrm>
                <a:off x="7460213" y="1978267"/>
                <a:ext cx="311400" cy="136800"/>
              </p14:xfrm>
            </p:contentPart>
          </mc:Choice>
          <mc:Fallback xmlns="">
            <p:pic>
              <p:nvPicPr>
                <p:cNvPr id="145425" name="Freihand 145424">
                  <a:extLst>
                    <a:ext uri="{FF2B5EF4-FFF2-40B4-BE49-F238E27FC236}">
                      <a16:creationId xmlns:a16="http://schemas.microsoft.com/office/drawing/2014/main" id="{E2DB1AC4-D08D-46A0-9986-06B619D46341}"/>
                    </a:ext>
                  </a:extLst>
                </p:cNvPr>
                <p:cNvPicPr/>
                <p:nvPr/>
              </p:nvPicPr>
              <p:blipFill>
                <a:blip r:embed="rId20"/>
                <a:stretch>
                  <a:fillRect/>
                </a:stretch>
              </p:blipFill>
              <p:spPr>
                <a:xfrm>
                  <a:off x="7455893" y="1973947"/>
                  <a:ext cx="320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5426" name="Freihand 145425">
                  <a:extLst>
                    <a:ext uri="{FF2B5EF4-FFF2-40B4-BE49-F238E27FC236}">
                      <a16:creationId xmlns:a16="http://schemas.microsoft.com/office/drawing/2014/main" id="{0CCB32E8-2D09-41B0-B097-38E084DDFCCF}"/>
                    </a:ext>
                  </a:extLst>
                </p14:cNvPr>
                <p14:cNvContentPartPr/>
                <p14:nvPr/>
              </p14:nvContentPartPr>
              <p14:xfrm>
                <a:off x="7775573" y="1961707"/>
                <a:ext cx="127800" cy="117360"/>
              </p14:xfrm>
            </p:contentPart>
          </mc:Choice>
          <mc:Fallback xmlns="">
            <p:pic>
              <p:nvPicPr>
                <p:cNvPr id="145426" name="Freihand 145425">
                  <a:extLst>
                    <a:ext uri="{FF2B5EF4-FFF2-40B4-BE49-F238E27FC236}">
                      <a16:creationId xmlns:a16="http://schemas.microsoft.com/office/drawing/2014/main" id="{0CCB32E8-2D09-41B0-B097-38E084DDFCCF}"/>
                    </a:ext>
                  </a:extLst>
                </p:cNvPr>
                <p:cNvPicPr/>
                <p:nvPr/>
              </p:nvPicPr>
              <p:blipFill>
                <a:blip r:embed="rId22"/>
                <a:stretch>
                  <a:fillRect/>
                </a:stretch>
              </p:blipFill>
              <p:spPr>
                <a:xfrm>
                  <a:off x="7771253" y="1957387"/>
                  <a:ext cx="136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5427" name="Freihand 145426">
                  <a:extLst>
                    <a:ext uri="{FF2B5EF4-FFF2-40B4-BE49-F238E27FC236}">
                      <a16:creationId xmlns:a16="http://schemas.microsoft.com/office/drawing/2014/main" id="{3D79A84F-2B9A-47CD-A4C9-827D84FD5E7F}"/>
                    </a:ext>
                  </a:extLst>
                </p14:cNvPr>
                <p14:cNvContentPartPr/>
                <p14:nvPr/>
              </p14:nvContentPartPr>
              <p14:xfrm>
                <a:off x="7685213" y="1940467"/>
                <a:ext cx="360" cy="360"/>
              </p14:xfrm>
            </p:contentPart>
          </mc:Choice>
          <mc:Fallback xmlns="">
            <p:pic>
              <p:nvPicPr>
                <p:cNvPr id="145427" name="Freihand 145426">
                  <a:extLst>
                    <a:ext uri="{FF2B5EF4-FFF2-40B4-BE49-F238E27FC236}">
                      <a16:creationId xmlns:a16="http://schemas.microsoft.com/office/drawing/2014/main" id="{3D79A84F-2B9A-47CD-A4C9-827D84FD5E7F}"/>
                    </a:ext>
                  </a:extLst>
                </p:cNvPr>
                <p:cNvPicPr/>
                <p:nvPr/>
              </p:nvPicPr>
              <p:blipFill>
                <a:blip r:embed="rId24"/>
                <a:stretch>
                  <a:fillRect/>
                </a:stretch>
              </p:blipFill>
              <p:spPr>
                <a:xfrm>
                  <a:off x="7680893" y="1936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5428" name="Freihand 145427">
                  <a:extLst>
                    <a:ext uri="{FF2B5EF4-FFF2-40B4-BE49-F238E27FC236}">
                      <a16:creationId xmlns:a16="http://schemas.microsoft.com/office/drawing/2014/main" id="{49F5310F-6752-4F1B-BF09-4EB1475D269C}"/>
                    </a:ext>
                  </a:extLst>
                </p14:cNvPr>
                <p14:cNvContentPartPr/>
                <p14:nvPr/>
              </p14:nvContentPartPr>
              <p14:xfrm>
                <a:off x="8108213" y="2031187"/>
                <a:ext cx="11880" cy="118800"/>
              </p14:xfrm>
            </p:contentPart>
          </mc:Choice>
          <mc:Fallback xmlns="">
            <p:pic>
              <p:nvPicPr>
                <p:cNvPr id="145428" name="Freihand 145427">
                  <a:extLst>
                    <a:ext uri="{FF2B5EF4-FFF2-40B4-BE49-F238E27FC236}">
                      <a16:creationId xmlns:a16="http://schemas.microsoft.com/office/drawing/2014/main" id="{49F5310F-6752-4F1B-BF09-4EB1475D269C}"/>
                    </a:ext>
                  </a:extLst>
                </p:cNvPr>
                <p:cNvPicPr/>
                <p:nvPr/>
              </p:nvPicPr>
              <p:blipFill>
                <a:blip r:embed="rId26"/>
                <a:stretch>
                  <a:fillRect/>
                </a:stretch>
              </p:blipFill>
              <p:spPr>
                <a:xfrm>
                  <a:off x="8103893" y="2026867"/>
                  <a:ext cx="20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5429" name="Freihand 145428">
                  <a:extLst>
                    <a:ext uri="{FF2B5EF4-FFF2-40B4-BE49-F238E27FC236}">
                      <a16:creationId xmlns:a16="http://schemas.microsoft.com/office/drawing/2014/main" id="{B529E267-E814-41CB-B797-31BA903941A8}"/>
                    </a:ext>
                  </a:extLst>
                </p14:cNvPr>
                <p14:cNvContentPartPr/>
                <p14:nvPr/>
              </p14:nvContentPartPr>
              <p14:xfrm>
                <a:off x="7996253" y="2108587"/>
                <a:ext cx="146520" cy="47880"/>
              </p14:xfrm>
            </p:contentPart>
          </mc:Choice>
          <mc:Fallback xmlns="">
            <p:pic>
              <p:nvPicPr>
                <p:cNvPr id="145429" name="Freihand 145428">
                  <a:extLst>
                    <a:ext uri="{FF2B5EF4-FFF2-40B4-BE49-F238E27FC236}">
                      <a16:creationId xmlns:a16="http://schemas.microsoft.com/office/drawing/2014/main" id="{B529E267-E814-41CB-B797-31BA903941A8}"/>
                    </a:ext>
                  </a:extLst>
                </p:cNvPr>
                <p:cNvPicPr/>
                <p:nvPr/>
              </p:nvPicPr>
              <p:blipFill>
                <a:blip r:embed="rId28"/>
                <a:stretch>
                  <a:fillRect/>
                </a:stretch>
              </p:blipFill>
              <p:spPr>
                <a:xfrm>
                  <a:off x="7991933" y="2104267"/>
                  <a:ext cx="155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5430" name="Freihand 145429">
                  <a:extLst>
                    <a:ext uri="{FF2B5EF4-FFF2-40B4-BE49-F238E27FC236}">
                      <a16:creationId xmlns:a16="http://schemas.microsoft.com/office/drawing/2014/main" id="{CB69593B-2AF7-4ED8-ABBD-1587A44E3D1A}"/>
                    </a:ext>
                  </a:extLst>
                </p14:cNvPr>
                <p14:cNvContentPartPr/>
                <p14:nvPr/>
              </p14:nvContentPartPr>
              <p14:xfrm>
                <a:off x="8007053" y="2034787"/>
                <a:ext cx="291240" cy="108720"/>
              </p14:xfrm>
            </p:contentPart>
          </mc:Choice>
          <mc:Fallback xmlns="">
            <p:pic>
              <p:nvPicPr>
                <p:cNvPr id="145430" name="Freihand 145429">
                  <a:extLst>
                    <a:ext uri="{FF2B5EF4-FFF2-40B4-BE49-F238E27FC236}">
                      <a16:creationId xmlns:a16="http://schemas.microsoft.com/office/drawing/2014/main" id="{CB69593B-2AF7-4ED8-ABBD-1587A44E3D1A}"/>
                    </a:ext>
                  </a:extLst>
                </p:cNvPr>
                <p:cNvPicPr/>
                <p:nvPr/>
              </p:nvPicPr>
              <p:blipFill>
                <a:blip r:embed="rId30"/>
                <a:stretch>
                  <a:fillRect/>
                </a:stretch>
              </p:blipFill>
              <p:spPr>
                <a:xfrm>
                  <a:off x="8002733" y="2030467"/>
                  <a:ext cx="299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5431" name="Freihand 145430">
                  <a:extLst>
                    <a:ext uri="{FF2B5EF4-FFF2-40B4-BE49-F238E27FC236}">
                      <a16:creationId xmlns:a16="http://schemas.microsoft.com/office/drawing/2014/main" id="{45B0FC51-8954-4B80-B813-1844D6CD9724}"/>
                    </a:ext>
                  </a:extLst>
                </p14:cNvPr>
                <p14:cNvContentPartPr/>
                <p14:nvPr/>
              </p14:nvContentPartPr>
              <p14:xfrm>
                <a:off x="8299013" y="1971427"/>
                <a:ext cx="120240" cy="217800"/>
              </p14:xfrm>
            </p:contentPart>
          </mc:Choice>
          <mc:Fallback xmlns="">
            <p:pic>
              <p:nvPicPr>
                <p:cNvPr id="145431" name="Freihand 145430">
                  <a:extLst>
                    <a:ext uri="{FF2B5EF4-FFF2-40B4-BE49-F238E27FC236}">
                      <a16:creationId xmlns:a16="http://schemas.microsoft.com/office/drawing/2014/main" id="{45B0FC51-8954-4B80-B813-1844D6CD9724}"/>
                    </a:ext>
                  </a:extLst>
                </p:cNvPr>
                <p:cNvPicPr/>
                <p:nvPr/>
              </p:nvPicPr>
              <p:blipFill>
                <a:blip r:embed="rId32"/>
                <a:stretch>
                  <a:fillRect/>
                </a:stretch>
              </p:blipFill>
              <p:spPr>
                <a:xfrm>
                  <a:off x="8294693" y="1967107"/>
                  <a:ext cx="128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5432" name="Freihand 145431">
                  <a:extLst>
                    <a:ext uri="{FF2B5EF4-FFF2-40B4-BE49-F238E27FC236}">
                      <a16:creationId xmlns:a16="http://schemas.microsoft.com/office/drawing/2014/main" id="{1E7D9E78-B05E-4B1C-811C-33328AC112D9}"/>
                    </a:ext>
                  </a:extLst>
                </p14:cNvPr>
                <p14:cNvContentPartPr/>
                <p14:nvPr/>
              </p14:nvContentPartPr>
              <p14:xfrm>
                <a:off x="8417813" y="1957747"/>
                <a:ext cx="271080" cy="155520"/>
              </p14:xfrm>
            </p:contentPart>
          </mc:Choice>
          <mc:Fallback xmlns="">
            <p:pic>
              <p:nvPicPr>
                <p:cNvPr id="145432" name="Freihand 145431">
                  <a:extLst>
                    <a:ext uri="{FF2B5EF4-FFF2-40B4-BE49-F238E27FC236}">
                      <a16:creationId xmlns:a16="http://schemas.microsoft.com/office/drawing/2014/main" id="{1E7D9E78-B05E-4B1C-811C-33328AC112D9}"/>
                    </a:ext>
                  </a:extLst>
                </p:cNvPr>
                <p:cNvPicPr/>
                <p:nvPr/>
              </p:nvPicPr>
              <p:blipFill>
                <a:blip r:embed="rId34"/>
                <a:stretch>
                  <a:fillRect/>
                </a:stretch>
              </p:blipFill>
              <p:spPr>
                <a:xfrm>
                  <a:off x="8413493" y="1953427"/>
                  <a:ext cx="279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5433" name="Freihand 145432">
                  <a:extLst>
                    <a:ext uri="{FF2B5EF4-FFF2-40B4-BE49-F238E27FC236}">
                      <a16:creationId xmlns:a16="http://schemas.microsoft.com/office/drawing/2014/main" id="{55978BD4-8878-4C44-96F1-C4CA84518289}"/>
                    </a:ext>
                  </a:extLst>
                </p14:cNvPr>
                <p14:cNvContentPartPr/>
                <p14:nvPr/>
              </p14:nvContentPartPr>
              <p14:xfrm>
                <a:off x="8720213" y="2034787"/>
                <a:ext cx="220320" cy="68040"/>
              </p14:xfrm>
            </p:contentPart>
          </mc:Choice>
          <mc:Fallback xmlns="">
            <p:pic>
              <p:nvPicPr>
                <p:cNvPr id="145433" name="Freihand 145432">
                  <a:extLst>
                    <a:ext uri="{FF2B5EF4-FFF2-40B4-BE49-F238E27FC236}">
                      <a16:creationId xmlns:a16="http://schemas.microsoft.com/office/drawing/2014/main" id="{55978BD4-8878-4C44-96F1-C4CA84518289}"/>
                    </a:ext>
                  </a:extLst>
                </p:cNvPr>
                <p:cNvPicPr/>
                <p:nvPr/>
              </p:nvPicPr>
              <p:blipFill>
                <a:blip r:embed="rId36"/>
                <a:stretch>
                  <a:fillRect/>
                </a:stretch>
              </p:blipFill>
              <p:spPr>
                <a:xfrm>
                  <a:off x="8715893" y="2030467"/>
                  <a:ext cx="228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5434" name="Freihand 145433">
                  <a:extLst>
                    <a:ext uri="{FF2B5EF4-FFF2-40B4-BE49-F238E27FC236}">
                      <a16:creationId xmlns:a16="http://schemas.microsoft.com/office/drawing/2014/main" id="{B8A7AD97-6290-4EB0-82C7-D7BE220A8B24}"/>
                    </a:ext>
                  </a:extLst>
                </p14:cNvPr>
                <p14:cNvContentPartPr/>
                <p14:nvPr/>
              </p14:nvContentPartPr>
              <p14:xfrm>
                <a:off x="8809493" y="1946947"/>
                <a:ext cx="360" cy="360"/>
              </p14:xfrm>
            </p:contentPart>
          </mc:Choice>
          <mc:Fallback xmlns="">
            <p:pic>
              <p:nvPicPr>
                <p:cNvPr id="145434" name="Freihand 145433">
                  <a:extLst>
                    <a:ext uri="{FF2B5EF4-FFF2-40B4-BE49-F238E27FC236}">
                      <a16:creationId xmlns:a16="http://schemas.microsoft.com/office/drawing/2014/main" id="{B8A7AD97-6290-4EB0-82C7-D7BE220A8B24}"/>
                    </a:ext>
                  </a:extLst>
                </p:cNvPr>
                <p:cNvPicPr/>
                <p:nvPr/>
              </p:nvPicPr>
              <p:blipFill>
                <a:blip r:embed="rId24"/>
                <a:stretch>
                  <a:fillRect/>
                </a:stretch>
              </p:blipFill>
              <p:spPr>
                <a:xfrm>
                  <a:off x="8805173" y="194262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45436" name="Freihand 145435">
                <a:extLst>
                  <a:ext uri="{FF2B5EF4-FFF2-40B4-BE49-F238E27FC236}">
                    <a16:creationId xmlns:a16="http://schemas.microsoft.com/office/drawing/2014/main" id="{68D49012-9DE1-4A13-AABB-620014573366}"/>
                  </a:ext>
                </a:extLst>
              </p14:cNvPr>
              <p14:cNvContentPartPr/>
              <p14:nvPr/>
            </p14:nvContentPartPr>
            <p14:xfrm>
              <a:off x="194333" y="4320067"/>
              <a:ext cx="1810080" cy="36360"/>
            </p14:xfrm>
          </p:contentPart>
        </mc:Choice>
        <mc:Fallback xmlns="">
          <p:pic>
            <p:nvPicPr>
              <p:cNvPr id="145436" name="Freihand 145435">
                <a:extLst>
                  <a:ext uri="{FF2B5EF4-FFF2-40B4-BE49-F238E27FC236}">
                    <a16:creationId xmlns:a16="http://schemas.microsoft.com/office/drawing/2014/main" id="{68D49012-9DE1-4A13-AABB-620014573366}"/>
                  </a:ext>
                </a:extLst>
              </p:cNvPr>
              <p:cNvPicPr/>
              <p:nvPr/>
            </p:nvPicPr>
            <p:blipFill>
              <a:blip r:embed="rId39"/>
              <a:stretch>
                <a:fillRect/>
              </a:stretch>
            </p:blipFill>
            <p:spPr>
              <a:xfrm>
                <a:off x="190013" y="4315747"/>
                <a:ext cx="1818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5437" name="Freihand 145436">
                <a:extLst>
                  <a:ext uri="{FF2B5EF4-FFF2-40B4-BE49-F238E27FC236}">
                    <a16:creationId xmlns:a16="http://schemas.microsoft.com/office/drawing/2014/main" id="{96A1756C-BCF3-4D55-B75E-D6DFBDCA9FE7}"/>
                  </a:ext>
                </a:extLst>
              </p14:cNvPr>
              <p14:cNvContentPartPr/>
              <p14:nvPr/>
            </p14:nvContentPartPr>
            <p14:xfrm>
              <a:off x="7832093" y="3801667"/>
              <a:ext cx="1564200" cy="648360"/>
            </p14:xfrm>
          </p:contentPart>
        </mc:Choice>
        <mc:Fallback xmlns="">
          <p:pic>
            <p:nvPicPr>
              <p:cNvPr id="145437" name="Freihand 145436">
                <a:extLst>
                  <a:ext uri="{FF2B5EF4-FFF2-40B4-BE49-F238E27FC236}">
                    <a16:creationId xmlns:a16="http://schemas.microsoft.com/office/drawing/2014/main" id="{96A1756C-BCF3-4D55-B75E-D6DFBDCA9FE7}"/>
                  </a:ext>
                </a:extLst>
              </p:cNvPr>
              <p:cNvPicPr/>
              <p:nvPr/>
            </p:nvPicPr>
            <p:blipFill>
              <a:blip r:embed="rId41"/>
              <a:stretch>
                <a:fillRect/>
              </a:stretch>
            </p:blipFill>
            <p:spPr>
              <a:xfrm>
                <a:off x="7827773" y="3797347"/>
                <a:ext cx="1572840" cy="657000"/>
              </a:xfrm>
              <a:prstGeom prst="rect">
                <a:avLst/>
              </a:prstGeom>
            </p:spPr>
          </p:pic>
        </mc:Fallback>
      </mc:AlternateContent>
      <p:grpSp>
        <p:nvGrpSpPr>
          <p:cNvPr id="145439" name="Gruppieren 145438">
            <a:extLst>
              <a:ext uri="{FF2B5EF4-FFF2-40B4-BE49-F238E27FC236}">
                <a16:creationId xmlns:a16="http://schemas.microsoft.com/office/drawing/2014/main" id="{72E6A08A-2C14-4ABF-9C57-0B09197F7F99}"/>
              </a:ext>
            </a:extLst>
          </p:cNvPr>
          <p:cNvGrpSpPr/>
          <p:nvPr/>
        </p:nvGrpSpPr>
        <p:grpSpPr>
          <a:xfrm>
            <a:off x="3682733" y="2075467"/>
            <a:ext cx="2817360" cy="1095120"/>
            <a:chOff x="3682733" y="2075467"/>
            <a:chExt cx="2817360" cy="1095120"/>
          </a:xfrm>
        </p:grpSpPr>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12384B9C-E58B-4C57-AD17-01F3247ADAAF}"/>
                    </a:ext>
                  </a:extLst>
                </p14:cNvPr>
                <p14:cNvContentPartPr/>
                <p14:nvPr/>
              </p14:nvContentPartPr>
              <p14:xfrm>
                <a:off x="3793253" y="2879707"/>
                <a:ext cx="698400" cy="40680"/>
              </p14:xfrm>
            </p:contentPart>
          </mc:Choice>
          <mc:Fallback xmlns="">
            <p:pic>
              <p:nvPicPr>
                <p:cNvPr id="52" name="Freihand 51">
                  <a:extLst>
                    <a:ext uri="{FF2B5EF4-FFF2-40B4-BE49-F238E27FC236}">
                      <a16:creationId xmlns:a16="http://schemas.microsoft.com/office/drawing/2014/main" id="{12384B9C-E58B-4C57-AD17-01F3247ADAAF}"/>
                    </a:ext>
                  </a:extLst>
                </p:cNvPr>
                <p:cNvPicPr/>
                <p:nvPr/>
              </p:nvPicPr>
              <p:blipFill>
                <a:blip r:embed="rId43"/>
                <a:stretch>
                  <a:fillRect/>
                </a:stretch>
              </p:blipFill>
              <p:spPr>
                <a:xfrm>
                  <a:off x="3788933" y="2875387"/>
                  <a:ext cx="707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DFE37E5F-A125-426B-ACE6-61E5D61FA385}"/>
                    </a:ext>
                  </a:extLst>
                </p14:cNvPr>
                <p14:cNvContentPartPr/>
                <p14:nvPr/>
              </p14:nvContentPartPr>
              <p14:xfrm>
                <a:off x="5226053" y="2925427"/>
                <a:ext cx="833040" cy="32760"/>
              </p14:xfrm>
            </p:contentPart>
          </mc:Choice>
          <mc:Fallback xmlns="">
            <p:pic>
              <p:nvPicPr>
                <p:cNvPr id="53" name="Freihand 52">
                  <a:extLst>
                    <a:ext uri="{FF2B5EF4-FFF2-40B4-BE49-F238E27FC236}">
                      <a16:creationId xmlns:a16="http://schemas.microsoft.com/office/drawing/2014/main" id="{DFE37E5F-A125-426B-ACE6-61E5D61FA385}"/>
                    </a:ext>
                  </a:extLst>
                </p:cNvPr>
                <p:cNvPicPr/>
                <p:nvPr/>
              </p:nvPicPr>
              <p:blipFill>
                <a:blip r:embed="rId45"/>
                <a:stretch>
                  <a:fillRect/>
                </a:stretch>
              </p:blipFill>
              <p:spPr>
                <a:xfrm>
                  <a:off x="5221733" y="2921107"/>
                  <a:ext cx="841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C88AAFD5-0573-4878-B353-020E87E30118}"/>
                    </a:ext>
                  </a:extLst>
                </p14:cNvPr>
                <p14:cNvContentPartPr/>
                <p14:nvPr/>
              </p14:nvContentPartPr>
              <p14:xfrm>
                <a:off x="3799733" y="2454907"/>
                <a:ext cx="937080" cy="622800"/>
              </p14:xfrm>
            </p:contentPart>
          </mc:Choice>
          <mc:Fallback xmlns="">
            <p:pic>
              <p:nvPicPr>
                <p:cNvPr id="55" name="Freihand 54">
                  <a:extLst>
                    <a:ext uri="{FF2B5EF4-FFF2-40B4-BE49-F238E27FC236}">
                      <a16:creationId xmlns:a16="http://schemas.microsoft.com/office/drawing/2014/main" id="{C88AAFD5-0573-4878-B353-020E87E30118}"/>
                    </a:ext>
                  </a:extLst>
                </p:cNvPr>
                <p:cNvPicPr/>
                <p:nvPr/>
              </p:nvPicPr>
              <p:blipFill>
                <a:blip r:embed="rId47"/>
                <a:stretch>
                  <a:fillRect/>
                </a:stretch>
              </p:blipFill>
              <p:spPr>
                <a:xfrm>
                  <a:off x="3795413" y="2450587"/>
                  <a:ext cx="94572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B4A21456-815D-4E12-8C40-0DE197FE1D12}"/>
                    </a:ext>
                  </a:extLst>
                </p14:cNvPr>
                <p14:cNvContentPartPr/>
                <p14:nvPr/>
              </p14:nvContentPartPr>
              <p14:xfrm>
                <a:off x="4718453" y="2230987"/>
                <a:ext cx="289080" cy="184320"/>
              </p14:xfrm>
            </p:contentPart>
          </mc:Choice>
          <mc:Fallback xmlns="">
            <p:pic>
              <p:nvPicPr>
                <p:cNvPr id="57" name="Freihand 56">
                  <a:extLst>
                    <a:ext uri="{FF2B5EF4-FFF2-40B4-BE49-F238E27FC236}">
                      <a16:creationId xmlns:a16="http://schemas.microsoft.com/office/drawing/2014/main" id="{B4A21456-815D-4E12-8C40-0DE197FE1D12}"/>
                    </a:ext>
                  </a:extLst>
                </p:cNvPr>
                <p:cNvPicPr/>
                <p:nvPr/>
              </p:nvPicPr>
              <p:blipFill>
                <a:blip r:embed="rId49"/>
                <a:stretch>
                  <a:fillRect/>
                </a:stretch>
              </p:blipFill>
              <p:spPr>
                <a:xfrm>
                  <a:off x="4714133" y="2226667"/>
                  <a:ext cx="297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Freihand 57">
                  <a:extLst>
                    <a:ext uri="{FF2B5EF4-FFF2-40B4-BE49-F238E27FC236}">
                      <a16:creationId xmlns:a16="http://schemas.microsoft.com/office/drawing/2014/main" id="{AA632C97-9533-42FF-9BFC-83B8103F34E7}"/>
                    </a:ext>
                  </a:extLst>
                </p14:cNvPr>
                <p14:cNvContentPartPr/>
                <p14:nvPr/>
              </p14:nvContentPartPr>
              <p14:xfrm>
                <a:off x="4627373" y="2256907"/>
                <a:ext cx="271080" cy="223200"/>
              </p14:xfrm>
            </p:contentPart>
          </mc:Choice>
          <mc:Fallback xmlns="">
            <p:pic>
              <p:nvPicPr>
                <p:cNvPr id="58" name="Freihand 57">
                  <a:extLst>
                    <a:ext uri="{FF2B5EF4-FFF2-40B4-BE49-F238E27FC236}">
                      <a16:creationId xmlns:a16="http://schemas.microsoft.com/office/drawing/2014/main" id="{AA632C97-9533-42FF-9BFC-83B8103F34E7}"/>
                    </a:ext>
                  </a:extLst>
                </p:cNvPr>
                <p:cNvPicPr/>
                <p:nvPr/>
              </p:nvPicPr>
              <p:blipFill>
                <a:blip r:embed="rId51"/>
                <a:stretch>
                  <a:fillRect/>
                </a:stretch>
              </p:blipFill>
              <p:spPr>
                <a:xfrm>
                  <a:off x="4623053" y="2252587"/>
                  <a:ext cx="279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9" name="Freihand 58">
                  <a:extLst>
                    <a:ext uri="{FF2B5EF4-FFF2-40B4-BE49-F238E27FC236}">
                      <a16:creationId xmlns:a16="http://schemas.microsoft.com/office/drawing/2014/main" id="{F099FF26-15EE-4315-BEAE-0DD68969854D}"/>
                    </a:ext>
                  </a:extLst>
                </p14:cNvPr>
                <p14:cNvContentPartPr/>
                <p14:nvPr/>
              </p14:nvContentPartPr>
              <p14:xfrm>
                <a:off x="5206613" y="2136667"/>
                <a:ext cx="32760" cy="159480"/>
              </p14:xfrm>
            </p:contentPart>
          </mc:Choice>
          <mc:Fallback xmlns="">
            <p:pic>
              <p:nvPicPr>
                <p:cNvPr id="59" name="Freihand 58">
                  <a:extLst>
                    <a:ext uri="{FF2B5EF4-FFF2-40B4-BE49-F238E27FC236}">
                      <a16:creationId xmlns:a16="http://schemas.microsoft.com/office/drawing/2014/main" id="{F099FF26-15EE-4315-BEAE-0DD68969854D}"/>
                    </a:ext>
                  </a:extLst>
                </p:cNvPr>
                <p:cNvPicPr/>
                <p:nvPr/>
              </p:nvPicPr>
              <p:blipFill>
                <a:blip r:embed="rId53"/>
                <a:stretch>
                  <a:fillRect/>
                </a:stretch>
              </p:blipFill>
              <p:spPr>
                <a:xfrm>
                  <a:off x="5202293" y="2132347"/>
                  <a:ext cx="41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0" name="Freihand 59">
                  <a:extLst>
                    <a:ext uri="{FF2B5EF4-FFF2-40B4-BE49-F238E27FC236}">
                      <a16:creationId xmlns:a16="http://schemas.microsoft.com/office/drawing/2014/main" id="{DB2E983A-CFA3-418A-A586-DEB261D16D05}"/>
                    </a:ext>
                  </a:extLst>
                </p14:cNvPr>
                <p14:cNvContentPartPr/>
                <p14:nvPr/>
              </p14:nvContentPartPr>
              <p14:xfrm>
                <a:off x="5111933" y="2255467"/>
                <a:ext cx="157680" cy="45720"/>
              </p14:xfrm>
            </p:contentPart>
          </mc:Choice>
          <mc:Fallback xmlns="">
            <p:pic>
              <p:nvPicPr>
                <p:cNvPr id="60" name="Freihand 59">
                  <a:extLst>
                    <a:ext uri="{FF2B5EF4-FFF2-40B4-BE49-F238E27FC236}">
                      <a16:creationId xmlns:a16="http://schemas.microsoft.com/office/drawing/2014/main" id="{DB2E983A-CFA3-418A-A586-DEB261D16D05}"/>
                    </a:ext>
                  </a:extLst>
                </p:cNvPr>
                <p:cNvPicPr/>
                <p:nvPr/>
              </p:nvPicPr>
              <p:blipFill>
                <a:blip r:embed="rId55"/>
                <a:stretch>
                  <a:fillRect/>
                </a:stretch>
              </p:blipFill>
              <p:spPr>
                <a:xfrm>
                  <a:off x="5107613" y="2251147"/>
                  <a:ext cx="166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1" name="Freihand 60">
                  <a:extLst>
                    <a:ext uri="{FF2B5EF4-FFF2-40B4-BE49-F238E27FC236}">
                      <a16:creationId xmlns:a16="http://schemas.microsoft.com/office/drawing/2014/main" id="{D4FB286A-E3A1-4071-96F2-087461A0E72E}"/>
                    </a:ext>
                  </a:extLst>
                </p14:cNvPr>
                <p14:cNvContentPartPr/>
                <p14:nvPr/>
              </p14:nvContentPartPr>
              <p14:xfrm>
                <a:off x="5106893" y="2102827"/>
                <a:ext cx="180000" cy="32400"/>
              </p14:xfrm>
            </p:contentPart>
          </mc:Choice>
          <mc:Fallback xmlns="">
            <p:pic>
              <p:nvPicPr>
                <p:cNvPr id="61" name="Freihand 60">
                  <a:extLst>
                    <a:ext uri="{FF2B5EF4-FFF2-40B4-BE49-F238E27FC236}">
                      <a16:creationId xmlns:a16="http://schemas.microsoft.com/office/drawing/2014/main" id="{D4FB286A-E3A1-4071-96F2-087461A0E72E}"/>
                    </a:ext>
                  </a:extLst>
                </p:cNvPr>
                <p:cNvPicPr/>
                <p:nvPr/>
              </p:nvPicPr>
              <p:blipFill>
                <a:blip r:embed="rId57"/>
                <a:stretch>
                  <a:fillRect/>
                </a:stretch>
              </p:blipFill>
              <p:spPr>
                <a:xfrm>
                  <a:off x="5102573" y="2098507"/>
                  <a:ext cx="188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2" name="Freihand 61">
                  <a:extLst>
                    <a:ext uri="{FF2B5EF4-FFF2-40B4-BE49-F238E27FC236}">
                      <a16:creationId xmlns:a16="http://schemas.microsoft.com/office/drawing/2014/main" id="{325EB8A0-6534-4FDA-B9E3-19E2FF0DB8A2}"/>
                    </a:ext>
                  </a:extLst>
                </p14:cNvPr>
                <p14:cNvContentPartPr/>
                <p14:nvPr/>
              </p14:nvContentPartPr>
              <p14:xfrm>
                <a:off x="5286173" y="2174107"/>
                <a:ext cx="255960" cy="77040"/>
              </p14:xfrm>
            </p:contentPart>
          </mc:Choice>
          <mc:Fallback xmlns="">
            <p:pic>
              <p:nvPicPr>
                <p:cNvPr id="62" name="Freihand 61">
                  <a:extLst>
                    <a:ext uri="{FF2B5EF4-FFF2-40B4-BE49-F238E27FC236}">
                      <a16:creationId xmlns:a16="http://schemas.microsoft.com/office/drawing/2014/main" id="{325EB8A0-6534-4FDA-B9E3-19E2FF0DB8A2}"/>
                    </a:ext>
                  </a:extLst>
                </p:cNvPr>
                <p:cNvPicPr/>
                <p:nvPr/>
              </p:nvPicPr>
              <p:blipFill>
                <a:blip r:embed="rId59"/>
                <a:stretch>
                  <a:fillRect/>
                </a:stretch>
              </p:blipFill>
              <p:spPr>
                <a:xfrm>
                  <a:off x="5281853" y="2169787"/>
                  <a:ext cx="264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3" name="Freihand 62">
                  <a:extLst>
                    <a:ext uri="{FF2B5EF4-FFF2-40B4-BE49-F238E27FC236}">
                      <a16:creationId xmlns:a16="http://schemas.microsoft.com/office/drawing/2014/main" id="{FFBFB852-BE71-4B39-880B-F06F525C4AE5}"/>
                    </a:ext>
                  </a:extLst>
                </p14:cNvPr>
                <p14:cNvContentPartPr/>
                <p14:nvPr/>
              </p14:nvContentPartPr>
              <p14:xfrm>
                <a:off x="5573813" y="2174107"/>
                <a:ext cx="109440" cy="169920"/>
              </p14:xfrm>
            </p:contentPart>
          </mc:Choice>
          <mc:Fallback xmlns="">
            <p:pic>
              <p:nvPicPr>
                <p:cNvPr id="63" name="Freihand 62">
                  <a:extLst>
                    <a:ext uri="{FF2B5EF4-FFF2-40B4-BE49-F238E27FC236}">
                      <a16:creationId xmlns:a16="http://schemas.microsoft.com/office/drawing/2014/main" id="{FFBFB852-BE71-4B39-880B-F06F525C4AE5}"/>
                    </a:ext>
                  </a:extLst>
                </p:cNvPr>
                <p:cNvPicPr/>
                <p:nvPr/>
              </p:nvPicPr>
              <p:blipFill>
                <a:blip r:embed="rId61"/>
                <a:stretch>
                  <a:fillRect/>
                </a:stretch>
              </p:blipFill>
              <p:spPr>
                <a:xfrm>
                  <a:off x="5569493" y="2169787"/>
                  <a:ext cx="11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5408" name="Freihand 145407">
                  <a:extLst>
                    <a:ext uri="{FF2B5EF4-FFF2-40B4-BE49-F238E27FC236}">
                      <a16:creationId xmlns:a16="http://schemas.microsoft.com/office/drawing/2014/main" id="{6EDC28E7-25A6-4D24-A717-87DEBDA42844}"/>
                    </a:ext>
                  </a:extLst>
                </p14:cNvPr>
                <p14:cNvContentPartPr/>
                <p14:nvPr/>
              </p14:nvContentPartPr>
              <p14:xfrm>
                <a:off x="5698733" y="2107147"/>
                <a:ext cx="216000" cy="106560"/>
              </p14:xfrm>
            </p:contentPart>
          </mc:Choice>
          <mc:Fallback xmlns="">
            <p:pic>
              <p:nvPicPr>
                <p:cNvPr id="145408" name="Freihand 145407">
                  <a:extLst>
                    <a:ext uri="{FF2B5EF4-FFF2-40B4-BE49-F238E27FC236}">
                      <a16:creationId xmlns:a16="http://schemas.microsoft.com/office/drawing/2014/main" id="{6EDC28E7-25A6-4D24-A717-87DEBDA42844}"/>
                    </a:ext>
                  </a:extLst>
                </p:cNvPr>
                <p:cNvPicPr/>
                <p:nvPr/>
              </p:nvPicPr>
              <p:blipFill>
                <a:blip r:embed="rId63"/>
                <a:stretch>
                  <a:fillRect/>
                </a:stretch>
              </p:blipFill>
              <p:spPr>
                <a:xfrm>
                  <a:off x="5694413" y="2102827"/>
                  <a:ext cx="224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5409" name="Freihand 145408">
                  <a:extLst>
                    <a:ext uri="{FF2B5EF4-FFF2-40B4-BE49-F238E27FC236}">
                      <a16:creationId xmlns:a16="http://schemas.microsoft.com/office/drawing/2014/main" id="{DC29563A-2DE2-4F23-8898-B821012E01C1}"/>
                    </a:ext>
                  </a:extLst>
                </p14:cNvPr>
                <p14:cNvContentPartPr/>
                <p14:nvPr/>
              </p14:nvContentPartPr>
              <p14:xfrm>
                <a:off x="5875853" y="2075467"/>
                <a:ext cx="69840" cy="113400"/>
              </p14:xfrm>
            </p:contentPart>
          </mc:Choice>
          <mc:Fallback xmlns="">
            <p:pic>
              <p:nvPicPr>
                <p:cNvPr id="145409" name="Freihand 145408">
                  <a:extLst>
                    <a:ext uri="{FF2B5EF4-FFF2-40B4-BE49-F238E27FC236}">
                      <a16:creationId xmlns:a16="http://schemas.microsoft.com/office/drawing/2014/main" id="{DC29563A-2DE2-4F23-8898-B821012E01C1}"/>
                    </a:ext>
                  </a:extLst>
                </p:cNvPr>
                <p:cNvPicPr/>
                <p:nvPr/>
              </p:nvPicPr>
              <p:blipFill>
                <a:blip r:embed="rId65"/>
                <a:stretch>
                  <a:fillRect/>
                </a:stretch>
              </p:blipFill>
              <p:spPr>
                <a:xfrm>
                  <a:off x="5871533" y="2071147"/>
                  <a:ext cx="78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5410" name="Freihand 145409">
                  <a:extLst>
                    <a:ext uri="{FF2B5EF4-FFF2-40B4-BE49-F238E27FC236}">
                      <a16:creationId xmlns:a16="http://schemas.microsoft.com/office/drawing/2014/main" id="{0E0F87F7-4866-424E-B773-FE31C9FA2742}"/>
                    </a:ext>
                  </a:extLst>
                </p14:cNvPr>
                <p14:cNvContentPartPr/>
                <p14:nvPr/>
              </p14:nvContentPartPr>
              <p14:xfrm>
                <a:off x="5959373" y="2133067"/>
                <a:ext cx="74880" cy="156240"/>
              </p14:xfrm>
            </p:contentPart>
          </mc:Choice>
          <mc:Fallback xmlns="">
            <p:pic>
              <p:nvPicPr>
                <p:cNvPr id="145410" name="Freihand 145409">
                  <a:extLst>
                    <a:ext uri="{FF2B5EF4-FFF2-40B4-BE49-F238E27FC236}">
                      <a16:creationId xmlns:a16="http://schemas.microsoft.com/office/drawing/2014/main" id="{0E0F87F7-4866-424E-B773-FE31C9FA2742}"/>
                    </a:ext>
                  </a:extLst>
                </p:cNvPr>
                <p:cNvPicPr/>
                <p:nvPr/>
              </p:nvPicPr>
              <p:blipFill>
                <a:blip r:embed="rId67"/>
                <a:stretch>
                  <a:fillRect/>
                </a:stretch>
              </p:blipFill>
              <p:spPr>
                <a:xfrm>
                  <a:off x="5955053" y="2128747"/>
                  <a:ext cx="83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5414" name="Freihand 145413">
                  <a:extLst>
                    <a:ext uri="{FF2B5EF4-FFF2-40B4-BE49-F238E27FC236}">
                      <a16:creationId xmlns:a16="http://schemas.microsoft.com/office/drawing/2014/main" id="{F0B7B042-1CC7-44F3-B057-FA11FA530BFE}"/>
                    </a:ext>
                  </a:extLst>
                </p14:cNvPr>
                <p14:cNvContentPartPr/>
                <p14:nvPr/>
              </p14:nvContentPartPr>
              <p14:xfrm>
                <a:off x="6048653" y="2123347"/>
                <a:ext cx="188640" cy="86760"/>
              </p14:xfrm>
            </p:contentPart>
          </mc:Choice>
          <mc:Fallback xmlns="">
            <p:pic>
              <p:nvPicPr>
                <p:cNvPr id="145414" name="Freihand 145413">
                  <a:extLst>
                    <a:ext uri="{FF2B5EF4-FFF2-40B4-BE49-F238E27FC236}">
                      <a16:creationId xmlns:a16="http://schemas.microsoft.com/office/drawing/2014/main" id="{F0B7B042-1CC7-44F3-B057-FA11FA530BFE}"/>
                    </a:ext>
                  </a:extLst>
                </p:cNvPr>
                <p:cNvPicPr/>
                <p:nvPr/>
              </p:nvPicPr>
              <p:blipFill>
                <a:blip r:embed="rId69"/>
                <a:stretch>
                  <a:fillRect/>
                </a:stretch>
              </p:blipFill>
              <p:spPr>
                <a:xfrm>
                  <a:off x="6044333" y="2119027"/>
                  <a:ext cx="197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5415" name="Freihand 145414">
                  <a:extLst>
                    <a:ext uri="{FF2B5EF4-FFF2-40B4-BE49-F238E27FC236}">
                      <a16:creationId xmlns:a16="http://schemas.microsoft.com/office/drawing/2014/main" id="{7C230589-7DDD-4041-AED6-39ABC4F6E910}"/>
                    </a:ext>
                  </a:extLst>
                </p14:cNvPr>
                <p14:cNvContentPartPr/>
                <p14:nvPr/>
              </p14:nvContentPartPr>
              <p14:xfrm>
                <a:off x="6234053" y="2088067"/>
                <a:ext cx="36720" cy="36000"/>
              </p14:xfrm>
            </p:contentPart>
          </mc:Choice>
          <mc:Fallback xmlns="">
            <p:pic>
              <p:nvPicPr>
                <p:cNvPr id="145415" name="Freihand 145414">
                  <a:extLst>
                    <a:ext uri="{FF2B5EF4-FFF2-40B4-BE49-F238E27FC236}">
                      <a16:creationId xmlns:a16="http://schemas.microsoft.com/office/drawing/2014/main" id="{7C230589-7DDD-4041-AED6-39ABC4F6E910}"/>
                    </a:ext>
                  </a:extLst>
                </p:cNvPr>
                <p:cNvPicPr/>
                <p:nvPr/>
              </p:nvPicPr>
              <p:blipFill>
                <a:blip r:embed="rId71"/>
                <a:stretch>
                  <a:fillRect/>
                </a:stretch>
              </p:blipFill>
              <p:spPr>
                <a:xfrm>
                  <a:off x="6229733" y="2083747"/>
                  <a:ext cx="45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5416" name="Freihand 145415">
                  <a:extLst>
                    <a:ext uri="{FF2B5EF4-FFF2-40B4-BE49-F238E27FC236}">
                      <a16:creationId xmlns:a16="http://schemas.microsoft.com/office/drawing/2014/main" id="{BB3D0452-9A7A-47C8-8088-69406B7D078C}"/>
                    </a:ext>
                  </a:extLst>
                </p14:cNvPr>
                <p14:cNvContentPartPr/>
                <p14:nvPr/>
              </p14:nvContentPartPr>
              <p14:xfrm>
                <a:off x="6257813" y="2129467"/>
                <a:ext cx="79200" cy="87480"/>
              </p14:xfrm>
            </p:contentPart>
          </mc:Choice>
          <mc:Fallback xmlns="">
            <p:pic>
              <p:nvPicPr>
                <p:cNvPr id="145416" name="Freihand 145415">
                  <a:extLst>
                    <a:ext uri="{FF2B5EF4-FFF2-40B4-BE49-F238E27FC236}">
                      <a16:creationId xmlns:a16="http://schemas.microsoft.com/office/drawing/2014/main" id="{BB3D0452-9A7A-47C8-8088-69406B7D078C}"/>
                    </a:ext>
                  </a:extLst>
                </p:cNvPr>
                <p:cNvPicPr/>
                <p:nvPr/>
              </p:nvPicPr>
              <p:blipFill>
                <a:blip r:embed="rId73"/>
                <a:stretch>
                  <a:fillRect/>
                </a:stretch>
              </p:blipFill>
              <p:spPr>
                <a:xfrm>
                  <a:off x="6253493" y="2125147"/>
                  <a:ext cx="87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5417" name="Freihand 145416">
                  <a:extLst>
                    <a:ext uri="{FF2B5EF4-FFF2-40B4-BE49-F238E27FC236}">
                      <a16:creationId xmlns:a16="http://schemas.microsoft.com/office/drawing/2014/main" id="{4FA9D7C3-A802-402C-A8BE-5CF29C942AA7}"/>
                    </a:ext>
                  </a:extLst>
                </p14:cNvPr>
                <p14:cNvContentPartPr/>
                <p14:nvPr/>
              </p14:nvContentPartPr>
              <p14:xfrm>
                <a:off x="6358253" y="2125867"/>
                <a:ext cx="141840" cy="116280"/>
              </p14:xfrm>
            </p:contentPart>
          </mc:Choice>
          <mc:Fallback xmlns="">
            <p:pic>
              <p:nvPicPr>
                <p:cNvPr id="145417" name="Freihand 145416">
                  <a:extLst>
                    <a:ext uri="{FF2B5EF4-FFF2-40B4-BE49-F238E27FC236}">
                      <a16:creationId xmlns:a16="http://schemas.microsoft.com/office/drawing/2014/main" id="{4FA9D7C3-A802-402C-A8BE-5CF29C942AA7}"/>
                    </a:ext>
                  </a:extLst>
                </p:cNvPr>
                <p:cNvPicPr/>
                <p:nvPr/>
              </p:nvPicPr>
              <p:blipFill>
                <a:blip r:embed="rId75"/>
                <a:stretch>
                  <a:fillRect/>
                </a:stretch>
              </p:blipFill>
              <p:spPr>
                <a:xfrm>
                  <a:off x="6353933" y="2121547"/>
                  <a:ext cx="150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5438" name="Freihand 145437">
                  <a:extLst>
                    <a:ext uri="{FF2B5EF4-FFF2-40B4-BE49-F238E27FC236}">
                      <a16:creationId xmlns:a16="http://schemas.microsoft.com/office/drawing/2014/main" id="{9A830440-DEF9-4BE4-AF2A-9DC79503AF64}"/>
                    </a:ext>
                  </a:extLst>
                </p14:cNvPr>
                <p14:cNvContentPartPr/>
                <p14:nvPr/>
              </p14:nvContentPartPr>
              <p14:xfrm>
                <a:off x="3682733" y="2432227"/>
                <a:ext cx="932760" cy="738360"/>
              </p14:xfrm>
            </p:contentPart>
          </mc:Choice>
          <mc:Fallback xmlns="">
            <p:pic>
              <p:nvPicPr>
                <p:cNvPr id="145438" name="Freihand 145437">
                  <a:extLst>
                    <a:ext uri="{FF2B5EF4-FFF2-40B4-BE49-F238E27FC236}">
                      <a16:creationId xmlns:a16="http://schemas.microsoft.com/office/drawing/2014/main" id="{9A830440-DEF9-4BE4-AF2A-9DC79503AF64}"/>
                    </a:ext>
                  </a:extLst>
                </p:cNvPr>
                <p:cNvPicPr/>
                <p:nvPr/>
              </p:nvPicPr>
              <p:blipFill>
                <a:blip r:embed="rId77"/>
                <a:stretch>
                  <a:fillRect/>
                </a:stretch>
              </p:blipFill>
              <p:spPr>
                <a:xfrm>
                  <a:off x="3678413" y="2427907"/>
                  <a:ext cx="941400" cy="74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145440" name="Freihand 145439">
                <a:extLst>
                  <a:ext uri="{FF2B5EF4-FFF2-40B4-BE49-F238E27FC236}">
                    <a16:creationId xmlns:a16="http://schemas.microsoft.com/office/drawing/2014/main" id="{3664F008-74EE-4814-8E3E-03FCA6368DF2}"/>
                  </a:ext>
                </a:extLst>
              </p14:cNvPr>
              <p14:cNvContentPartPr/>
              <p14:nvPr/>
            </p14:nvContentPartPr>
            <p14:xfrm>
              <a:off x="-3667" y="3618067"/>
              <a:ext cx="2637360" cy="1088280"/>
            </p14:xfrm>
          </p:contentPart>
        </mc:Choice>
        <mc:Fallback xmlns="">
          <p:pic>
            <p:nvPicPr>
              <p:cNvPr id="145440" name="Freihand 145439">
                <a:extLst>
                  <a:ext uri="{FF2B5EF4-FFF2-40B4-BE49-F238E27FC236}">
                    <a16:creationId xmlns:a16="http://schemas.microsoft.com/office/drawing/2014/main" id="{3664F008-74EE-4814-8E3E-03FCA6368DF2}"/>
                  </a:ext>
                </a:extLst>
              </p:cNvPr>
              <p:cNvPicPr/>
              <p:nvPr/>
            </p:nvPicPr>
            <p:blipFill>
              <a:blip r:embed="rId79"/>
              <a:stretch>
                <a:fillRect/>
              </a:stretch>
            </p:blipFill>
            <p:spPr>
              <a:xfrm>
                <a:off x="-7987" y="3613747"/>
                <a:ext cx="264600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441" name="Freihand 145440">
                <a:extLst>
                  <a:ext uri="{FF2B5EF4-FFF2-40B4-BE49-F238E27FC236}">
                    <a16:creationId xmlns:a16="http://schemas.microsoft.com/office/drawing/2014/main" id="{10092BF9-5FC3-4B89-A215-92E575CFC1D7}"/>
                  </a:ext>
                </a:extLst>
              </p14:cNvPr>
              <p14:cNvContentPartPr/>
              <p14:nvPr/>
            </p14:nvContentPartPr>
            <p14:xfrm>
              <a:off x="7468133" y="957307"/>
              <a:ext cx="2116440" cy="27720"/>
            </p14:xfrm>
          </p:contentPart>
        </mc:Choice>
        <mc:Fallback xmlns="">
          <p:pic>
            <p:nvPicPr>
              <p:cNvPr id="145441" name="Freihand 145440">
                <a:extLst>
                  <a:ext uri="{FF2B5EF4-FFF2-40B4-BE49-F238E27FC236}">
                    <a16:creationId xmlns:a16="http://schemas.microsoft.com/office/drawing/2014/main" id="{10092BF9-5FC3-4B89-A215-92E575CFC1D7}"/>
                  </a:ext>
                </a:extLst>
              </p:cNvPr>
              <p:cNvPicPr/>
              <p:nvPr/>
            </p:nvPicPr>
            <p:blipFill>
              <a:blip r:embed="rId81"/>
              <a:stretch>
                <a:fillRect/>
              </a:stretch>
            </p:blipFill>
            <p:spPr>
              <a:xfrm>
                <a:off x="7463813" y="952987"/>
                <a:ext cx="2125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5443" name="Freihand 145442">
                <a:extLst>
                  <a:ext uri="{FF2B5EF4-FFF2-40B4-BE49-F238E27FC236}">
                    <a16:creationId xmlns:a16="http://schemas.microsoft.com/office/drawing/2014/main" id="{A69756A2-4D6C-4025-91B2-46B7C41E265D}"/>
                  </a:ext>
                </a:extLst>
              </p14:cNvPr>
              <p14:cNvContentPartPr/>
              <p14:nvPr/>
            </p14:nvContentPartPr>
            <p14:xfrm>
              <a:off x="10254173" y="1463467"/>
              <a:ext cx="1793520" cy="52920"/>
            </p14:xfrm>
          </p:contentPart>
        </mc:Choice>
        <mc:Fallback xmlns="">
          <p:pic>
            <p:nvPicPr>
              <p:cNvPr id="145443" name="Freihand 145442">
                <a:extLst>
                  <a:ext uri="{FF2B5EF4-FFF2-40B4-BE49-F238E27FC236}">
                    <a16:creationId xmlns:a16="http://schemas.microsoft.com/office/drawing/2014/main" id="{A69756A2-4D6C-4025-91B2-46B7C41E265D}"/>
                  </a:ext>
                </a:extLst>
              </p:cNvPr>
              <p:cNvPicPr/>
              <p:nvPr/>
            </p:nvPicPr>
            <p:blipFill>
              <a:blip r:embed="rId83"/>
              <a:stretch>
                <a:fillRect/>
              </a:stretch>
            </p:blipFill>
            <p:spPr>
              <a:xfrm>
                <a:off x="10249853" y="1459147"/>
                <a:ext cx="1802160" cy="61560"/>
              </a:xfrm>
              <a:prstGeom prst="rect">
                <a:avLst/>
              </a:prstGeom>
            </p:spPr>
          </p:pic>
        </mc:Fallback>
      </mc:AlternateContent>
      <p:grpSp>
        <p:nvGrpSpPr>
          <p:cNvPr id="145447" name="Gruppieren 145446">
            <a:extLst>
              <a:ext uri="{FF2B5EF4-FFF2-40B4-BE49-F238E27FC236}">
                <a16:creationId xmlns:a16="http://schemas.microsoft.com/office/drawing/2014/main" id="{34431D79-4912-47BB-B604-F0F13DBF2CEE}"/>
              </a:ext>
            </a:extLst>
          </p:cNvPr>
          <p:cNvGrpSpPr/>
          <p:nvPr/>
        </p:nvGrpSpPr>
        <p:grpSpPr>
          <a:xfrm>
            <a:off x="9651533" y="410107"/>
            <a:ext cx="2351520" cy="1037160"/>
            <a:chOff x="9651533" y="410107"/>
            <a:chExt cx="2351520" cy="1037160"/>
          </a:xfrm>
        </p:grpSpPr>
        <mc:AlternateContent xmlns:mc="http://schemas.openxmlformats.org/markup-compatibility/2006" xmlns:p14="http://schemas.microsoft.com/office/powerpoint/2010/main">
          <mc:Choice Requires="p14">
            <p:contentPart p14:bwMode="auto" r:id="rId84">
              <p14:nvContentPartPr>
                <p14:cNvPr id="3" name="Freihand 2">
                  <a:extLst>
                    <a:ext uri="{FF2B5EF4-FFF2-40B4-BE49-F238E27FC236}">
                      <a16:creationId xmlns:a16="http://schemas.microsoft.com/office/drawing/2014/main" id="{CD03A91D-920A-4880-A517-9F60EA785912}"/>
                    </a:ext>
                  </a:extLst>
                </p14:cNvPr>
                <p14:cNvContentPartPr/>
                <p14:nvPr/>
              </p14:nvContentPartPr>
              <p14:xfrm>
                <a:off x="9796613" y="835987"/>
                <a:ext cx="264600" cy="52920"/>
              </p14:xfrm>
            </p:contentPart>
          </mc:Choice>
          <mc:Fallback xmlns="">
            <p:pic>
              <p:nvPicPr>
                <p:cNvPr id="3" name="Freihand 2">
                  <a:extLst>
                    <a:ext uri="{FF2B5EF4-FFF2-40B4-BE49-F238E27FC236}">
                      <a16:creationId xmlns:a16="http://schemas.microsoft.com/office/drawing/2014/main" id="{CD03A91D-920A-4880-A517-9F60EA785912}"/>
                    </a:ext>
                  </a:extLst>
                </p:cNvPr>
                <p:cNvPicPr/>
                <p:nvPr/>
              </p:nvPicPr>
              <p:blipFill>
                <a:blip r:embed="rId85"/>
                <a:stretch>
                  <a:fillRect/>
                </a:stretch>
              </p:blipFill>
              <p:spPr>
                <a:xfrm>
                  <a:off x="9792293" y="831667"/>
                  <a:ext cx="273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 name="Freihand 3">
                  <a:extLst>
                    <a:ext uri="{FF2B5EF4-FFF2-40B4-BE49-F238E27FC236}">
                      <a16:creationId xmlns:a16="http://schemas.microsoft.com/office/drawing/2014/main" id="{E955625D-64B2-4592-8CB3-D2A04D473EEA}"/>
                    </a:ext>
                  </a:extLst>
                </p14:cNvPr>
                <p14:cNvContentPartPr/>
                <p14:nvPr/>
              </p14:nvContentPartPr>
              <p14:xfrm>
                <a:off x="9651533" y="756427"/>
                <a:ext cx="285840" cy="162720"/>
              </p14:xfrm>
            </p:contentPart>
          </mc:Choice>
          <mc:Fallback xmlns="">
            <p:pic>
              <p:nvPicPr>
                <p:cNvPr id="4" name="Freihand 3">
                  <a:extLst>
                    <a:ext uri="{FF2B5EF4-FFF2-40B4-BE49-F238E27FC236}">
                      <a16:creationId xmlns:a16="http://schemas.microsoft.com/office/drawing/2014/main" id="{E955625D-64B2-4592-8CB3-D2A04D473EEA}"/>
                    </a:ext>
                  </a:extLst>
                </p:cNvPr>
                <p:cNvPicPr/>
                <p:nvPr/>
              </p:nvPicPr>
              <p:blipFill>
                <a:blip r:embed="rId87"/>
                <a:stretch>
                  <a:fillRect/>
                </a:stretch>
              </p:blipFill>
              <p:spPr>
                <a:xfrm>
                  <a:off x="9647213" y="752107"/>
                  <a:ext cx="294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 name="Freihand 5">
                  <a:extLst>
                    <a:ext uri="{FF2B5EF4-FFF2-40B4-BE49-F238E27FC236}">
                      <a16:creationId xmlns:a16="http://schemas.microsoft.com/office/drawing/2014/main" id="{0A99DE19-4DC5-42F7-B291-C2A70AD03017}"/>
                    </a:ext>
                  </a:extLst>
                </p14:cNvPr>
                <p14:cNvContentPartPr/>
                <p14:nvPr/>
              </p14:nvContentPartPr>
              <p14:xfrm>
                <a:off x="10198013" y="611347"/>
                <a:ext cx="237240" cy="288000"/>
              </p14:xfrm>
            </p:contentPart>
          </mc:Choice>
          <mc:Fallback xmlns="">
            <p:pic>
              <p:nvPicPr>
                <p:cNvPr id="6" name="Freihand 5">
                  <a:extLst>
                    <a:ext uri="{FF2B5EF4-FFF2-40B4-BE49-F238E27FC236}">
                      <a16:creationId xmlns:a16="http://schemas.microsoft.com/office/drawing/2014/main" id="{0A99DE19-4DC5-42F7-B291-C2A70AD03017}"/>
                    </a:ext>
                  </a:extLst>
                </p:cNvPr>
                <p:cNvPicPr/>
                <p:nvPr/>
              </p:nvPicPr>
              <p:blipFill>
                <a:blip r:embed="rId89"/>
                <a:stretch>
                  <a:fillRect/>
                </a:stretch>
              </p:blipFill>
              <p:spPr>
                <a:xfrm>
                  <a:off x="10193693" y="607027"/>
                  <a:ext cx="245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 name="Freihand 6">
                  <a:extLst>
                    <a:ext uri="{FF2B5EF4-FFF2-40B4-BE49-F238E27FC236}">
                      <a16:creationId xmlns:a16="http://schemas.microsoft.com/office/drawing/2014/main" id="{D07F74CC-BA2F-4673-BA21-CFB5B8DBDC70}"/>
                    </a:ext>
                  </a:extLst>
                </p14:cNvPr>
                <p14:cNvContentPartPr/>
                <p14:nvPr/>
              </p14:nvContentPartPr>
              <p14:xfrm>
                <a:off x="10353173" y="615667"/>
                <a:ext cx="76320" cy="15480"/>
              </p14:xfrm>
            </p:contentPart>
          </mc:Choice>
          <mc:Fallback xmlns="">
            <p:pic>
              <p:nvPicPr>
                <p:cNvPr id="7" name="Freihand 6">
                  <a:extLst>
                    <a:ext uri="{FF2B5EF4-FFF2-40B4-BE49-F238E27FC236}">
                      <a16:creationId xmlns:a16="http://schemas.microsoft.com/office/drawing/2014/main" id="{D07F74CC-BA2F-4673-BA21-CFB5B8DBDC70}"/>
                    </a:ext>
                  </a:extLst>
                </p:cNvPr>
                <p:cNvPicPr/>
                <p:nvPr/>
              </p:nvPicPr>
              <p:blipFill>
                <a:blip r:embed="rId91"/>
                <a:stretch>
                  <a:fillRect/>
                </a:stretch>
              </p:blipFill>
              <p:spPr>
                <a:xfrm>
                  <a:off x="10348853" y="611347"/>
                  <a:ext cx="84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 name="Freihand 8">
                  <a:extLst>
                    <a:ext uri="{FF2B5EF4-FFF2-40B4-BE49-F238E27FC236}">
                      <a16:creationId xmlns:a16="http://schemas.microsoft.com/office/drawing/2014/main" id="{18B110DC-4E0E-40C4-97F9-7E17AC2F317F}"/>
                    </a:ext>
                  </a:extLst>
                </p14:cNvPr>
                <p14:cNvContentPartPr/>
                <p14:nvPr/>
              </p14:nvContentPartPr>
              <p14:xfrm>
                <a:off x="10617053" y="695947"/>
                <a:ext cx="104040" cy="103680"/>
              </p14:xfrm>
            </p:contentPart>
          </mc:Choice>
          <mc:Fallback xmlns="">
            <p:pic>
              <p:nvPicPr>
                <p:cNvPr id="9" name="Freihand 8">
                  <a:extLst>
                    <a:ext uri="{FF2B5EF4-FFF2-40B4-BE49-F238E27FC236}">
                      <a16:creationId xmlns:a16="http://schemas.microsoft.com/office/drawing/2014/main" id="{18B110DC-4E0E-40C4-97F9-7E17AC2F317F}"/>
                    </a:ext>
                  </a:extLst>
                </p:cNvPr>
                <p:cNvPicPr/>
                <p:nvPr/>
              </p:nvPicPr>
              <p:blipFill>
                <a:blip r:embed="rId93"/>
                <a:stretch>
                  <a:fillRect/>
                </a:stretch>
              </p:blipFill>
              <p:spPr>
                <a:xfrm>
                  <a:off x="10612733" y="691627"/>
                  <a:ext cx="112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 name="Freihand 9">
                  <a:extLst>
                    <a:ext uri="{FF2B5EF4-FFF2-40B4-BE49-F238E27FC236}">
                      <a16:creationId xmlns:a16="http://schemas.microsoft.com/office/drawing/2014/main" id="{003B545B-B942-4D33-83EC-5285D886109B}"/>
                    </a:ext>
                  </a:extLst>
                </p14:cNvPr>
                <p14:cNvContentPartPr/>
                <p14:nvPr/>
              </p14:nvContentPartPr>
              <p14:xfrm>
                <a:off x="10748093" y="693427"/>
                <a:ext cx="133560" cy="96840"/>
              </p14:xfrm>
            </p:contentPart>
          </mc:Choice>
          <mc:Fallback xmlns="">
            <p:pic>
              <p:nvPicPr>
                <p:cNvPr id="10" name="Freihand 9">
                  <a:extLst>
                    <a:ext uri="{FF2B5EF4-FFF2-40B4-BE49-F238E27FC236}">
                      <a16:creationId xmlns:a16="http://schemas.microsoft.com/office/drawing/2014/main" id="{003B545B-B942-4D33-83EC-5285D886109B}"/>
                    </a:ext>
                  </a:extLst>
                </p:cNvPr>
                <p:cNvPicPr/>
                <p:nvPr/>
              </p:nvPicPr>
              <p:blipFill>
                <a:blip r:embed="rId95"/>
                <a:stretch>
                  <a:fillRect/>
                </a:stretch>
              </p:blipFill>
              <p:spPr>
                <a:xfrm>
                  <a:off x="10743773" y="689107"/>
                  <a:ext cx="142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 name="Freihand 10">
                  <a:extLst>
                    <a:ext uri="{FF2B5EF4-FFF2-40B4-BE49-F238E27FC236}">
                      <a16:creationId xmlns:a16="http://schemas.microsoft.com/office/drawing/2014/main" id="{984D3CC7-746D-41D2-9049-4F7C648BD204}"/>
                    </a:ext>
                  </a:extLst>
                </p14:cNvPr>
                <p14:cNvContentPartPr/>
                <p14:nvPr/>
              </p14:nvContentPartPr>
              <p14:xfrm>
                <a:off x="10866893" y="602347"/>
                <a:ext cx="92520" cy="161640"/>
              </p14:xfrm>
            </p:contentPart>
          </mc:Choice>
          <mc:Fallback xmlns="">
            <p:pic>
              <p:nvPicPr>
                <p:cNvPr id="11" name="Freihand 10">
                  <a:extLst>
                    <a:ext uri="{FF2B5EF4-FFF2-40B4-BE49-F238E27FC236}">
                      <a16:creationId xmlns:a16="http://schemas.microsoft.com/office/drawing/2014/main" id="{984D3CC7-746D-41D2-9049-4F7C648BD204}"/>
                    </a:ext>
                  </a:extLst>
                </p:cNvPr>
                <p:cNvPicPr/>
                <p:nvPr/>
              </p:nvPicPr>
              <p:blipFill>
                <a:blip r:embed="rId97"/>
                <a:stretch>
                  <a:fillRect/>
                </a:stretch>
              </p:blipFill>
              <p:spPr>
                <a:xfrm>
                  <a:off x="10862573" y="598027"/>
                  <a:ext cx="101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 name="Freihand 11">
                  <a:extLst>
                    <a:ext uri="{FF2B5EF4-FFF2-40B4-BE49-F238E27FC236}">
                      <a16:creationId xmlns:a16="http://schemas.microsoft.com/office/drawing/2014/main" id="{1736E427-F745-4195-B650-00EC3D399341}"/>
                    </a:ext>
                  </a:extLst>
                </p14:cNvPr>
                <p14:cNvContentPartPr/>
                <p14:nvPr/>
              </p14:nvContentPartPr>
              <p14:xfrm>
                <a:off x="10911173" y="746707"/>
                <a:ext cx="72360" cy="15840"/>
              </p14:xfrm>
            </p:contentPart>
          </mc:Choice>
          <mc:Fallback xmlns="">
            <p:pic>
              <p:nvPicPr>
                <p:cNvPr id="12" name="Freihand 11">
                  <a:extLst>
                    <a:ext uri="{FF2B5EF4-FFF2-40B4-BE49-F238E27FC236}">
                      <a16:creationId xmlns:a16="http://schemas.microsoft.com/office/drawing/2014/main" id="{1736E427-F745-4195-B650-00EC3D399341}"/>
                    </a:ext>
                  </a:extLst>
                </p:cNvPr>
                <p:cNvPicPr/>
                <p:nvPr/>
              </p:nvPicPr>
              <p:blipFill>
                <a:blip r:embed="rId99"/>
                <a:stretch>
                  <a:fillRect/>
                </a:stretch>
              </p:blipFill>
              <p:spPr>
                <a:xfrm>
                  <a:off x="10906853" y="742387"/>
                  <a:ext cx="81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 name="Freihand 12">
                  <a:extLst>
                    <a:ext uri="{FF2B5EF4-FFF2-40B4-BE49-F238E27FC236}">
                      <a16:creationId xmlns:a16="http://schemas.microsoft.com/office/drawing/2014/main" id="{A66CA9E4-8604-4D2B-8888-5879C9FB2821}"/>
                    </a:ext>
                  </a:extLst>
                </p14:cNvPr>
                <p14:cNvContentPartPr/>
                <p14:nvPr/>
              </p14:nvContentPartPr>
              <p14:xfrm>
                <a:off x="10988933" y="612067"/>
                <a:ext cx="50400" cy="160200"/>
              </p14:xfrm>
            </p:contentPart>
          </mc:Choice>
          <mc:Fallback xmlns="">
            <p:pic>
              <p:nvPicPr>
                <p:cNvPr id="13" name="Freihand 12">
                  <a:extLst>
                    <a:ext uri="{FF2B5EF4-FFF2-40B4-BE49-F238E27FC236}">
                      <a16:creationId xmlns:a16="http://schemas.microsoft.com/office/drawing/2014/main" id="{A66CA9E4-8604-4D2B-8888-5879C9FB2821}"/>
                    </a:ext>
                  </a:extLst>
                </p:cNvPr>
                <p:cNvPicPr/>
                <p:nvPr/>
              </p:nvPicPr>
              <p:blipFill>
                <a:blip r:embed="rId101"/>
                <a:stretch>
                  <a:fillRect/>
                </a:stretch>
              </p:blipFill>
              <p:spPr>
                <a:xfrm>
                  <a:off x="10984613" y="607747"/>
                  <a:ext cx="59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 name="Freihand 13">
                  <a:extLst>
                    <a:ext uri="{FF2B5EF4-FFF2-40B4-BE49-F238E27FC236}">
                      <a16:creationId xmlns:a16="http://schemas.microsoft.com/office/drawing/2014/main" id="{4EA2797D-A048-414B-993B-07846FE57EB3}"/>
                    </a:ext>
                  </a:extLst>
                </p14:cNvPr>
                <p14:cNvContentPartPr/>
                <p14:nvPr/>
              </p14:nvContentPartPr>
              <p14:xfrm>
                <a:off x="11041853" y="660667"/>
                <a:ext cx="168840" cy="82080"/>
              </p14:xfrm>
            </p:contentPart>
          </mc:Choice>
          <mc:Fallback xmlns="">
            <p:pic>
              <p:nvPicPr>
                <p:cNvPr id="14" name="Freihand 13">
                  <a:extLst>
                    <a:ext uri="{FF2B5EF4-FFF2-40B4-BE49-F238E27FC236}">
                      <a16:creationId xmlns:a16="http://schemas.microsoft.com/office/drawing/2014/main" id="{4EA2797D-A048-414B-993B-07846FE57EB3}"/>
                    </a:ext>
                  </a:extLst>
                </p:cNvPr>
                <p:cNvPicPr/>
                <p:nvPr/>
              </p:nvPicPr>
              <p:blipFill>
                <a:blip r:embed="rId103"/>
                <a:stretch>
                  <a:fillRect/>
                </a:stretch>
              </p:blipFill>
              <p:spPr>
                <a:xfrm>
                  <a:off x="11037533" y="656347"/>
                  <a:ext cx="177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 name="Freihand 14">
                  <a:extLst>
                    <a:ext uri="{FF2B5EF4-FFF2-40B4-BE49-F238E27FC236}">
                      <a16:creationId xmlns:a16="http://schemas.microsoft.com/office/drawing/2014/main" id="{38D396CD-4736-4DF5-AA66-FAAA06C14261}"/>
                    </a:ext>
                  </a:extLst>
                </p14:cNvPr>
                <p14:cNvContentPartPr/>
                <p14:nvPr/>
              </p14:nvContentPartPr>
              <p14:xfrm>
                <a:off x="11361893" y="592267"/>
                <a:ext cx="375480" cy="150120"/>
              </p14:xfrm>
            </p:contentPart>
          </mc:Choice>
          <mc:Fallback xmlns="">
            <p:pic>
              <p:nvPicPr>
                <p:cNvPr id="15" name="Freihand 14">
                  <a:extLst>
                    <a:ext uri="{FF2B5EF4-FFF2-40B4-BE49-F238E27FC236}">
                      <a16:creationId xmlns:a16="http://schemas.microsoft.com/office/drawing/2014/main" id="{38D396CD-4736-4DF5-AA66-FAAA06C14261}"/>
                    </a:ext>
                  </a:extLst>
                </p:cNvPr>
                <p:cNvPicPr/>
                <p:nvPr/>
              </p:nvPicPr>
              <p:blipFill>
                <a:blip r:embed="rId105"/>
                <a:stretch>
                  <a:fillRect/>
                </a:stretch>
              </p:blipFill>
              <p:spPr>
                <a:xfrm>
                  <a:off x="11357573" y="587947"/>
                  <a:ext cx="384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 name="Freihand 16">
                  <a:extLst>
                    <a:ext uri="{FF2B5EF4-FFF2-40B4-BE49-F238E27FC236}">
                      <a16:creationId xmlns:a16="http://schemas.microsoft.com/office/drawing/2014/main" id="{7BC573E2-8DC2-42C8-A987-5F194D13815A}"/>
                    </a:ext>
                  </a:extLst>
                </p14:cNvPr>
                <p14:cNvContentPartPr/>
                <p14:nvPr/>
              </p14:nvContentPartPr>
              <p14:xfrm>
                <a:off x="10475573" y="410107"/>
                <a:ext cx="139320" cy="122040"/>
              </p14:xfrm>
            </p:contentPart>
          </mc:Choice>
          <mc:Fallback xmlns="">
            <p:pic>
              <p:nvPicPr>
                <p:cNvPr id="17" name="Freihand 16">
                  <a:extLst>
                    <a:ext uri="{FF2B5EF4-FFF2-40B4-BE49-F238E27FC236}">
                      <a16:creationId xmlns:a16="http://schemas.microsoft.com/office/drawing/2014/main" id="{7BC573E2-8DC2-42C8-A987-5F194D13815A}"/>
                    </a:ext>
                  </a:extLst>
                </p:cNvPr>
                <p:cNvPicPr/>
                <p:nvPr/>
              </p:nvPicPr>
              <p:blipFill>
                <a:blip r:embed="rId107"/>
                <a:stretch>
                  <a:fillRect/>
                </a:stretch>
              </p:blipFill>
              <p:spPr>
                <a:xfrm>
                  <a:off x="10471253" y="405787"/>
                  <a:ext cx="147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 name="Freihand 17">
                  <a:extLst>
                    <a:ext uri="{FF2B5EF4-FFF2-40B4-BE49-F238E27FC236}">
                      <a16:creationId xmlns:a16="http://schemas.microsoft.com/office/drawing/2014/main" id="{46336E95-7ED0-4203-A5C7-63958E1AEB6E}"/>
                    </a:ext>
                  </a:extLst>
                </p14:cNvPr>
                <p14:cNvContentPartPr/>
                <p14:nvPr/>
              </p14:nvContentPartPr>
              <p14:xfrm>
                <a:off x="10608773" y="435307"/>
                <a:ext cx="182880" cy="88920"/>
              </p14:xfrm>
            </p:contentPart>
          </mc:Choice>
          <mc:Fallback xmlns="">
            <p:pic>
              <p:nvPicPr>
                <p:cNvPr id="18" name="Freihand 17">
                  <a:extLst>
                    <a:ext uri="{FF2B5EF4-FFF2-40B4-BE49-F238E27FC236}">
                      <a16:creationId xmlns:a16="http://schemas.microsoft.com/office/drawing/2014/main" id="{46336E95-7ED0-4203-A5C7-63958E1AEB6E}"/>
                    </a:ext>
                  </a:extLst>
                </p:cNvPr>
                <p:cNvPicPr/>
                <p:nvPr/>
              </p:nvPicPr>
              <p:blipFill>
                <a:blip r:embed="rId109"/>
                <a:stretch>
                  <a:fillRect/>
                </a:stretch>
              </p:blipFill>
              <p:spPr>
                <a:xfrm>
                  <a:off x="10604453" y="430987"/>
                  <a:ext cx="191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 name="Freihand 18">
                  <a:extLst>
                    <a:ext uri="{FF2B5EF4-FFF2-40B4-BE49-F238E27FC236}">
                      <a16:creationId xmlns:a16="http://schemas.microsoft.com/office/drawing/2014/main" id="{EC73293A-9C3D-47B4-947C-243131E04155}"/>
                    </a:ext>
                  </a:extLst>
                </p14:cNvPr>
                <p14:cNvContentPartPr/>
                <p14:nvPr/>
              </p14:nvContentPartPr>
              <p14:xfrm>
                <a:off x="9888413" y="1123267"/>
                <a:ext cx="77400" cy="168480"/>
              </p14:xfrm>
            </p:contentPart>
          </mc:Choice>
          <mc:Fallback xmlns="">
            <p:pic>
              <p:nvPicPr>
                <p:cNvPr id="19" name="Freihand 18">
                  <a:extLst>
                    <a:ext uri="{FF2B5EF4-FFF2-40B4-BE49-F238E27FC236}">
                      <a16:creationId xmlns:a16="http://schemas.microsoft.com/office/drawing/2014/main" id="{EC73293A-9C3D-47B4-947C-243131E04155}"/>
                    </a:ext>
                  </a:extLst>
                </p:cNvPr>
                <p:cNvPicPr/>
                <p:nvPr/>
              </p:nvPicPr>
              <p:blipFill>
                <a:blip r:embed="rId111"/>
                <a:stretch>
                  <a:fillRect/>
                </a:stretch>
              </p:blipFill>
              <p:spPr>
                <a:xfrm>
                  <a:off x="9884093" y="1118947"/>
                  <a:ext cx="86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 name="Freihand 19">
                  <a:extLst>
                    <a:ext uri="{FF2B5EF4-FFF2-40B4-BE49-F238E27FC236}">
                      <a16:creationId xmlns:a16="http://schemas.microsoft.com/office/drawing/2014/main" id="{C477CD83-CEC5-49F3-AB0A-66DA7174EC01}"/>
                    </a:ext>
                  </a:extLst>
                </p14:cNvPr>
                <p14:cNvContentPartPr/>
                <p14:nvPr/>
              </p14:nvContentPartPr>
              <p14:xfrm>
                <a:off x="9991733" y="1134787"/>
                <a:ext cx="19440" cy="70200"/>
              </p14:xfrm>
            </p:contentPart>
          </mc:Choice>
          <mc:Fallback xmlns="">
            <p:pic>
              <p:nvPicPr>
                <p:cNvPr id="20" name="Freihand 19">
                  <a:extLst>
                    <a:ext uri="{FF2B5EF4-FFF2-40B4-BE49-F238E27FC236}">
                      <a16:creationId xmlns:a16="http://schemas.microsoft.com/office/drawing/2014/main" id="{C477CD83-CEC5-49F3-AB0A-66DA7174EC01}"/>
                    </a:ext>
                  </a:extLst>
                </p:cNvPr>
                <p:cNvPicPr/>
                <p:nvPr/>
              </p:nvPicPr>
              <p:blipFill>
                <a:blip r:embed="rId113"/>
                <a:stretch>
                  <a:fillRect/>
                </a:stretch>
              </p:blipFill>
              <p:spPr>
                <a:xfrm>
                  <a:off x="9987413" y="1130467"/>
                  <a:ext cx="28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 name="Freihand 20">
                  <a:extLst>
                    <a:ext uri="{FF2B5EF4-FFF2-40B4-BE49-F238E27FC236}">
                      <a16:creationId xmlns:a16="http://schemas.microsoft.com/office/drawing/2014/main" id="{F30E09F6-368F-416B-8F31-FB249F18FEC8}"/>
                    </a:ext>
                  </a:extLst>
                </p14:cNvPr>
                <p14:cNvContentPartPr/>
                <p14:nvPr/>
              </p14:nvContentPartPr>
              <p14:xfrm>
                <a:off x="10042133" y="1134067"/>
                <a:ext cx="28080" cy="59400"/>
              </p14:xfrm>
            </p:contentPart>
          </mc:Choice>
          <mc:Fallback xmlns="">
            <p:pic>
              <p:nvPicPr>
                <p:cNvPr id="21" name="Freihand 20">
                  <a:extLst>
                    <a:ext uri="{FF2B5EF4-FFF2-40B4-BE49-F238E27FC236}">
                      <a16:creationId xmlns:a16="http://schemas.microsoft.com/office/drawing/2014/main" id="{F30E09F6-368F-416B-8F31-FB249F18FEC8}"/>
                    </a:ext>
                  </a:extLst>
                </p:cNvPr>
                <p:cNvPicPr/>
                <p:nvPr/>
              </p:nvPicPr>
              <p:blipFill>
                <a:blip r:embed="rId115"/>
                <a:stretch>
                  <a:fillRect/>
                </a:stretch>
              </p:blipFill>
              <p:spPr>
                <a:xfrm>
                  <a:off x="10037813" y="1129747"/>
                  <a:ext cx="36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2" name="Freihand 21">
                  <a:extLst>
                    <a:ext uri="{FF2B5EF4-FFF2-40B4-BE49-F238E27FC236}">
                      <a16:creationId xmlns:a16="http://schemas.microsoft.com/office/drawing/2014/main" id="{9477649F-58AB-4C19-AD36-1294A89D4E5E}"/>
                    </a:ext>
                  </a:extLst>
                </p14:cNvPr>
                <p14:cNvContentPartPr/>
                <p14:nvPr/>
              </p14:nvContentPartPr>
              <p14:xfrm>
                <a:off x="10023053" y="1086547"/>
                <a:ext cx="25200" cy="28440"/>
              </p14:xfrm>
            </p:contentPart>
          </mc:Choice>
          <mc:Fallback xmlns="">
            <p:pic>
              <p:nvPicPr>
                <p:cNvPr id="22" name="Freihand 21">
                  <a:extLst>
                    <a:ext uri="{FF2B5EF4-FFF2-40B4-BE49-F238E27FC236}">
                      <a16:creationId xmlns:a16="http://schemas.microsoft.com/office/drawing/2014/main" id="{9477649F-58AB-4C19-AD36-1294A89D4E5E}"/>
                    </a:ext>
                  </a:extLst>
                </p:cNvPr>
                <p:cNvPicPr/>
                <p:nvPr/>
              </p:nvPicPr>
              <p:blipFill>
                <a:blip r:embed="rId117"/>
                <a:stretch>
                  <a:fillRect/>
                </a:stretch>
              </p:blipFill>
              <p:spPr>
                <a:xfrm>
                  <a:off x="10018733" y="1082227"/>
                  <a:ext cx="33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3" name="Freihand 22">
                  <a:extLst>
                    <a:ext uri="{FF2B5EF4-FFF2-40B4-BE49-F238E27FC236}">
                      <a16:creationId xmlns:a16="http://schemas.microsoft.com/office/drawing/2014/main" id="{06682C7A-ABC4-426E-AE77-07BAAF35793A}"/>
                    </a:ext>
                  </a:extLst>
                </p14:cNvPr>
                <p14:cNvContentPartPr/>
                <p14:nvPr/>
              </p14:nvContentPartPr>
              <p14:xfrm>
                <a:off x="10088573" y="1087267"/>
                <a:ext cx="103320" cy="108360"/>
              </p14:xfrm>
            </p:contentPart>
          </mc:Choice>
          <mc:Fallback xmlns="">
            <p:pic>
              <p:nvPicPr>
                <p:cNvPr id="23" name="Freihand 22">
                  <a:extLst>
                    <a:ext uri="{FF2B5EF4-FFF2-40B4-BE49-F238E27FC236}">
                      <a16:creationId xmlns:a16="http://schemas.microsoft.com/office/drawing/2014/main" id="{06682C7A-ABC4-426E-AE77-07BAAF35793A}"/>
                    </a:ext>
                  </a:extLst>
                </p:cNvPr>
                <p:cNvPicPr/>
                <p:nvPr/>
              </p:nvPicPr>
              <p:blipFill>
                <a:blip r:embed="rId119"/>
                <a:stretch>
                  <a:fillRect/>
                </a:stretch>
              </p:blipFill>
              <p:spPr>
                <a:xfrm>
                  <a:off x="10084253" y="1082947"/>
                  <a:ext cx="111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4" name="Freihand 23">
                  <a:extLst>
                    <a:ext uri="{FF2B5EF4-FFF2-40B4-BE49-F238E27FC236}">
                      <a16:creationId xmlns:a16="http://schemas.microsoft.com/office/drawing/2014/main" id="{2A4771DE-2310-4BDA-AEEA-3A2060CECE7A}"/>
                    </a:ext>
                  </a:extLst>
                </p14:cNvPr>
                <p14:cNvContentPartPr/>
                <p14:nvPr/>
              </p14:nvContentPartPr>
              <p14:xfrm>
                <a:off x="10200893" y="995467"/>
                <a:ext cx="358920" cy="164160"/>
              </p14:xfrm>
            </p:contentPart>
          </mc:Choice>
          <mc:Fallback xmlns="">
            <p:pic>
              <p:nvPicPr>
                <p:cNvPr id="24" name="Freihand 23">
                  <a:extLst>
                    <a:ext uri="{FF2B5EF4-FFF2-40B4-BE49-F238E27FC236}">
                      <a16:creationId xmlns:a16="http://schemas.microsoft.com/office/drawing/2014/main" id="{2A4771DE-2310-4BDA-AEEA-3A2060CECE7A}"/>
                    </a:ext>
                  </a:extLst>
                </p:cNvPr>
                <p:cNvPicPr/>
                <p:nvPr/>
              </p:nvPicPr>
              <p:blipFill>
                <a:blip r:embed="rId121"/>
                <a:stretch>
                  <a:fillRect/>
                </a:stretch>
              </p:blipFill>
              <p:spPr>
                <a:xfrm>
                  <a:off x="10196573" y="991147"/>
                  <a:ext cx="367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5" name="Freihand 24">
                  <a:extLst>
                    <a:ext uri="{FF2B5EF4-FFF2-40B4-BE49-F238E27FC236}">
                      <a16:creationId xmlns:a16="http://schemas.microsoft.com/office/drawing/2014/main" id="{1021B3BA-93C1-49C0-93B2-CF0F9A16AC66}"/>
                    </a:ext>
                  </a:extLst>
                </p14:cNvPr>
                <p14:cNvContentPartPr/>
                <p14:nvPr/>
              </p14:nvContentPartPr>
              <p14:xfrm>
                <a:off x="10673573" y="966307"/>
                <a:ext cx="120960" cy="168840"/>
              </p14:xfrm>
            </p:contentPart>
          </mc:Choice>
          <mc:Fallback xmlns="">
            <p:pic>
              <p:nvPicPr>
                <p:cNvPr id="25" name="Freihand 24">
                  <a:extLst>
                    <a:ext uri="{FF2B5EF4-FFF2-40B4-BE49-F238E27FC236}">
                      <a16:creationId xmlns:a16="http://schemas.microsoft.com/office/drawing/2014/main" id="{1021B3BA-93C1-49C0-93B2-CF0F9A16AC66}"/>
                    </a:ext>
                  </a:extLst>
                </p:cNvPr>
                <p:cNvPicPr/>
                <p:nvPr/>
              </p:nvPicPr>
              <p:blipFill>
                <a:blip r:embed="rId123"/>
                <a:stretch>
                  <a:fillRect/>
                </a:stretch>
              </p:blipFill>
              <p:spPr>
                <a:xfrm>
                  <a:off x="10669253" y="961987"/>
                  <a:ext cx="129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6" name="Freihand 25">
                  <a:extLst>
                    <a:ext uri="{FF2B5EF4-FFF2-40B4-BE49-F238E27FC236}">
                      <a16:creationId xmlns:a16="http://schemas.microsoft.com/office/drawing/2014/main" id="{B4D7FF2A-03F3-4BAD-B868-5DC54108BE78}"/>
                    </a:ext>
                  </a:extLst>
                </p14:cNvPr>
                <p14:cNvContentPartPr/>
                <p14:nvPr/>
              </p14:nvContentPartPr>
              <p14:xfrm>
                <a:off x="10806053" y="1027867"/>
                <a:ext cx="202680" cy="72720"/>
              </p14:xfrm>
            </p:contentPart>
          </mc:Choice>
          <mc:Fallback xmlns="">
            <p:pic>
              <p:nvPicPr>
                <p:cNvPr id="26" name="Freihand 25">
                  <a:extLst>
                    <a:ext uri="{FF2B5EF4-FFF2-40B4-BE49-F238E27FC236}">
                      <a16:creationId xmlns:a16="http://schemas.microsoft.com/office/drawing/2014/main" id="{B4D7FF2A-03F3-4BAD-B868-5DC54108BE78}"/>
                    </a:ext>
                  </a:extLst>
                </p:cNvPr>
                <p:cNvPicPr/>
                <p:nvPr/>
              </p:nvPicPr>
              <p:blipFill>
                <a:blip r:embed="rId125"/>
                <a:stretch>
                  <a:fillRect/>
                </a:stretch>
              </p:blipFill>
              <p:spPr>
                <a:xfrm>
                  <a:off x="10801733" y="1023547"/>
                  <a:ext cx="211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7" name="Freihand 26">
                  <a:extLst>
                    <a:ext uri="{FF2B5EF4-FFF2-40B4-BE49-F238E27FC236}">
                      <a16:creationId xmlns:a16="http://schemas.microsoft.com/office/drawing/2014/main" id="{E33A1075-3FC4-4CED-898F-F3A19C3BC4D1}"/>
                    </a:ext>
                  </a:extLst>
                </p14:cNvPr>
                <p14:cNvContentPartPr/>
                <p14:nvPr/>
              </p14:nvContentPartPr>
              <p14:xfrm>
                <a:off x="11029613" y="1010227"/>
                <a:ext cx="86760" cy="82080"/>
              </p14:xfrm>
            </p:contentPart>
          </mc:Choice>
          <mc:Fallback xmlns="">
            <p:pic>
              <p:nvPicPr>
                <p:cNvPr id="27" name="Freihand 26">
                  <a:extLst>
                    <a:ext uri="{FF2B5EF4-FFF2-40B4-BE49-F238E27FC236}">
                      <a16:creationId xmlns:a16="http://schemas.microsoft.com/office/drawing/2014/main" id="{E33A1075-3FC4-4CED-898F-F3A19C3BC4D1}"/>
                    </a:ext>
                  </a:extLst>
                </p:cNvPr>
                <p:cNvPicPr/>
                <p:nvPr/>
              </p:nvPicPr>
              <p:blipFill>
                <a:blip r:embed="rId127"/>
                <a:stretch>
                  <a:fillRect/>
                </a:stretch>
              </p:blipFill>
              <p:spPr>
                <a:xfrm>
                  <a:off x="11025293" y="1005907"/>
                  <a:ext cx="95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8" name="Freihand 27">
                  <a:extLst>
                    <a:ext uri="{FF2B5EF4-FFF2-40B4-BE49-F238E27FC236}">
                      <a16:creationId xmlns:a16="http://schemas.microsoft.com/office/drawing/2014/main" id="{B80075BE-0C0F-445E-88F7-CBFA055B3842}"/>
                    </a:ext>
                  </a:extLst>
                </p14:cNvPr>
                <p14:cNvContentPartPr/>
                <p14:nvPr/>
              </p14:nvContentPartPr>
              <p14:xfrm>
                <a:off x="11137973" y="935347"/>
                <a:ext cx="80640" cy="133200"/>
              </p14:xfrm>
            </p:contentPart>
          </mc:Choice>
          <mc:Fallback xmlns="">
            <p:pic>
              <p:nvPicPr>
                <p:cNvPr id="28" name="Freihand 27">
                  <a:extLst>
                    <a:ext uri="{FF2B5EF4-FFF2-40B4-BE49-F238E27FC236}">
                      <a16:creationId xmlns:a16="http://schemas.microsoft.com/office/drawing/2014/main" id="{B80075BE-0C0F-445E-88F7-CBFA055B3842}"/>
                    </a:ext>
                  </a:extLst>
                </p:cNvPr>
                <p:cNvPicPr/>
                <p:nvPr/>
              </p:nvPicPr>
              <p:blipFill>
                <a:blip r:embed="rId129"/>
                <a:stretch>
                  <a:fillRect/>
                </a:stretch>
              </p:blipFill>
              <p:spPr>
                <a:xfrm>
                  <a:off x="11133653" y="931027"/>
                  <a:ext cx="89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9" name="Freihand 28">
                  <a:extLst>
                    <a:ext uri="{FF2B5EF4-FFF2-40B4-BE49-F238E27FC236}">
                      <a16:creationId xmlns:a16="http://schemas.microsoft.com/office/drawing/2014/main" id="{0C81CDFA-C66B-4B1C-92F7-C701DBF746FF}"/>
                    </a:ext>
                  </a:extLst>
                </p14:cNvPr>
                <p14:cNvContentPartPr/>
                <p14:nvPr/>
              </p14:nvContentPartPr>
              <p14:xfrm>
                <a:off x="11252093" y="1024267"/>
                <a:ext cx="131400" cy="73440"/>
              </p14:xfrm>
            </p:contentPart>
          </mc:Choice>
          <mc:Fallback xmlns="">
            <p:pic>
              <p:nvPicPr>
                <p:cNvPr id="29" name="Freihand 28">
                  <a:extLst>
                    <a:ext uri="{FF2B5EF4-FFF2-40B4-BE49-F238E27FC236}">
                      <a16:creationId xmlns:a16="http://schemas.microsoft.com/office/drawing/2014/main" id="{0C81CDFA-C66B-4B1C-92F7-C701DBF746FF}"/>
                    </a:ext>
                  </a:extLst>
                </p:cNvPr>
                <p:cNvPicPr/>
                <p:nvPr/>
              </p:nvPicPr>
              <p:blipFill>
                <a:blip r:embed="rId131"/>
                <a:stretch>
                  <a:fillRect/>
                </a:stretch>
              </p:blipFill>
              <p:spPr>
                <a:xfrm>
                  <a:off x="11247773" y="1019947"/>
                  <a:ext cx="140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 name="Freihand 29">
                  <a:extLst>
                    <a:ext uri="{FF2B5EF4-FFF2-40B4-BE49-F238E27FC236}">
                      <a16:creationId xmlns:a16="http://schemas.microsoft.com/office/drawing/2014/main" id="{56F66F4A-A479-4002-BF1F-58963708BFA6}"/>
                    </a:ext>
                  </a:extLst>
                </p14:cNvPr>
                <p14:cNvContentPartPr/>
                <p14:nvPr/>
              </p14:nvContentPartPr>
              <p14:xfrm>
                <a:off x="11359733" y="947947"/>
                <a:ext cx="161640" cy="131760"/>
              </p14:xfrm>
            </p:contentPart>
          </mc:Choice>
          <mc:Fallback xmlns="">
            <p:pic>
              <p:nvPicPr>
                <p:cNvPr id="30" name="Freihand 29">
                  <a:extLst>
                    <a:ext uri="{FF2B5EF4-FFF2-40B4-BE49-F238E27FC236}">
                      <a16:creationId xmlns:a16="http://schemas.microsoft.com/office/drawing/2014/main" id="{56F66F4A-A479-4002-BF1F-58963708BFA6}"/>
                    </a:ext>
                  </a:extLst>
                </p:cNvPr>
                <p:cNvPicPr/>
                <p:nvPr/>
              </p:nvPicPr>
              <p:blipFill>
                <a:blip r:embed="rId133"/>
                <a:stretch>
                  <a:fillRect/>
                </a:stretch>
              </p:blipFill>
              <p:spPr>
                <a:xfrm>
                  <a:off x="11355413" y="943627"/>
                  <a:ext cx="170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1" name="Freihand 30">
                  <a:extLst>
                    <a:ext uri="{FF2B5EF4-FFF2-40B4-BE49-F238E27FC236}">
                      <a16:creationId xmlns:a16="http://schemas.microsoft.com/office/drawing/2014/main" id="{6172580E-53DC-4BF8-8FB5-82A2C8A3EF85}"/>
                    </a:ext>
                  </a:extLst>
                </p14:cNvPr>
                <p14:cNvContentPartPr/>
                <p14:nvPr/>
              </p14:nvContentPartPr>
              <p14:xfrm>
                <a:off x="11494013" y="938227"/>
                <a:ext cx="230400" cy="138960"/>
              </p14:xfrm>
            </p:contentPart>
          </mc:Choice>
          <mc:Fallback xmlns="">
            <p:pic>
              <p:nvPicPr>
                <p:cNvPr id="31" name="Freihand 30">
                  <a:extLst>
                    <a:ext uri="{FF2B5EF4-FFF2-40B4-BE49-F238E27FC236}">
                      <a16:creationId xmlns:a16="http://schemas.microsoft.com/office/drawing/2014/main" id="{6172580E-53DC-4BF8-8FB5-82A2C8A3EF85}"/>
                    </a:ext>
                  </a:extLst>
                </p:cNvPr>
                <p:cNvPicPr/>
                <p:nvPr/>
              </p:nvPicPr>
              <p:blipFill>
                <a:blip r:embed="rId135"/>
                <a:stretch>
                  <a:fillRect/>
                </a:stretch>
              </p:blipFill>
              <p:spPr>
                <a:xfrm>
                  <a:off x="11489693" y="933907"/>
                  <a:ext cx="239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3" name="Freihand 32">
                  <a:extLst>
                    <a:ext uri="{FF2B5EF4-FFF2-40B4-BE49-F238E27FC236}">
                      <a16:creationId xmlns:a16="http://schemas.microsoft.com/office/drawing/2014/main" id="{DED2EC03-9E6E-4BC2-8D6C-4E061ECB0F8D}"/>
                    </a:ext>
                  </a:extLst>
                </p14:cNvPr>
                <p14:cNvContentPartPr/>
                <p14:nvPr/>
              </p14:nvContentPartPr>
              <p14:xfrm>
                <a:off x="10368653" y="1313347"/>
                <a:ext cx="101160" cy="83880"/>
              </p14:xfrm>
            </p:contentPart>
          </mc:Choice>
          <mc:Fallback xmlns="">
            <p:pic>
              <p:nvPicPr>
                <p:cNvPr id="33" name="Freihand 32">
                  <a:extLst>
                    <a:ext uri="{FF2B5EF4-FFF2-40B4-BE49-F238E27FC236}">
                      <a16:creationId xmlns:a16="http://schemas.microsoft.com/office/drawing/2014/main" id="{DED2EC03-9E6E-4BC2-8D6C-4E061ECB0F8D}"/>
                    </a:ext>
                  </a:extLst>
                </p:cNvPr>
                <p:cNvPicPr/>
                <p:nvPr/>
              </p:nvPicPr>
              <p:blipFill>
                <a:blip r:embed="rId137"/>
                <a:stretch>
                  <a:fillRect/>
                </a:stretch>
              </p:blipFill>
              <p:spPr>
                <a:xfrm>
                  <a:off x="10364333" y="1309027"/>
                  <a:ext cx="109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4" name="Freihand 33">
                  <a:extLst>
                    <a:ext uri="{FF2B5EF4-FFF2-40B4-BE49-F238E27FC236}">
                      <a16:creationId xmlns:a16="http://schemas.microsoft.com/office/drawing/2014/main" id="{94FBFB07-C20D-46A5-B566-6C7E6D188D3C}"/>
                    </a:ext>
                  </a:extLst>
                </p14:cNvPr>
                <p14:cNvContentPartPr/>
                <p14:nvPr/>
              </p14:nvContentPartPr>
              <p14:xfrm>
                <a:off x="10477013" y="1305427"/>
                <a:ext cx="120600" cy="88200"/>
              </p14:xfrm>
            </p:contentPart>
          </mc:Choice>
          <mc:Fallback xmlns="">
            <p:pic>
              <p:nvPicPr>
                <p:cNvPr id="34" name="Freihand 33">
                  <a:extLst>
                    <a:ext uri="{FF2B5EF4-FFF2-40B4-BE49-F238E27FC236}">
                      <a16:creationId xmlns:a16="http://schemas.microsoft.com/office/drawing/2014/main" id="{94FBFB07-C20D-46A5-B566-6C7E6D188D3C}"/>
                    </a:ext>
                  </a:extLst>
                </p:cNvPr>
                <p:cNvPicPr/>
                <p:nvPr/>
              </p:nvPicPr>
              <p:blipFill>
                <a:blip r:embed="rId139"/>
                <a:stretch>
                  <a:fillRect/>
                </a:stretch>
              </p:blipFill>
              <p:spPr>
                <a:xfrm>
                  <a:off x="10472693" y="1301107"/>
                  <a:ext cx="129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5" name="Freihand 34">
                  <a:extLst>
                    <a:ext uri="{FF2B5EF4-FFF2-40B4-BE49-F238E27FC236}">
                      <a16:creationId xmlns:a16="http://schemas.microsoft.com/office/drawing/2014/main" id="{011B0C4F-5D02-4337-84E1-AF6705558E72}"/>
                    </a:ext>
                  </a:extLst>
                </p14:cNvPr>
                <p14:cNvContentPartPr/>
                <p14:nvPr/>
              </p14:nvContentPartPr>
              <p14:xfrm>
                <a:off x="10743773" y="1284547"/>
                <a:ext cx="111960" cy="94320"/>
              </p14:xfrm>
            </p:contentPart>
          </mc:Choice>
          <mc:Fallback xmlns="">
            <p:pic>
              <p:nvPicPr>
                <p:cNvPr id="35" name="Freihand 34">
                  <a:extLst>
                    <a:ext uri="{FF2B5EF4-FFF2-40B4-BE49-F238E27FC236}">
                      <a16:creationId xmlns:a16="http://schemas.microsoft.com/office/drawing/2014/main" id="{011B0C4F-5D02-4337-84E1-AF6705558E72}"/>
                    </a:ext>
                  </a:extLst>
                </p:cNvPr>
                <p:cNvPicPr/>
                <p:nvPr/>
              </p:nvPicPr>
              <p:blipFill>
                <a:blip r:embed="rId141"/>
                <a:stretch>
                  <a:fillRect/>
                </a:stretch>
              </p:blipFill>
              <p:spPr>
                <a:xfrm>
                  <a:off x="10739453" y="1280227"/>
                  <a:ext cx="120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6" name="Freihand 35">
                  <a:extLst>
                    <a:ext uri="{FF2B5EF4-FFF2-40B4-BE49-F238E27FC236}">
                      <a16:creationId xmlns:a16="http://schemas.microsoft.com/office/drawing/2014/main" id="{B7469706-81EF-4C66-9329-FC29D49CA2D9}"/>
                    </a:ext>
                  </a:extLst>
                </p14:cNvPr>
                <p14:cNvContentPartPr/>
                <p14:nvPr/>
              </p14:nvContentPartPr>
              <p14:xfrm>
                <a:off x="10796693" y="1255387"/>
                <a:ext cx="93600" cy="15840"/>
              </p14:xfrm>
            </p:contentPart>
          </mc:Choice>
          <mc:Fallback xmlns="">
            <p:pic>
              <p:nvPicPr>
                <p:cNvPr id="36" name="Freihand 35">
                  <a:extLst>
                    <a:ext uri="{FF2B5EF4-FFF2-40B4-BE49-F238E27FC236}">
                      <a16:creationId xmlns:a16="http://schemas.microsoft.com/office/drawing/2014/main" id="{B7469706-81EF-4C66-9329-FC29D49CA2D9}"/>
                    </a:ext>
                  </a:extLst>
                </p:cNvPr>
                <p:cNvPicPr/>
                <p:nvPr/>
              </p:nvPicPr>
              <p:blipFill>
                <a:blip r:embed="rId143"/>
                <a:stretch>
                  <a:fillRect/>
                </a:stretch>
              </p:blipFill>
              <p:spPr>
                <a:xfrm>
                  <a:off x="10792373" y="1251067"/>
                  <a:ext cx="102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7" name="Freihand 36">
                  <a:extLst>
                    <a:ext uri="{FF2B5EF4-FFF2-40B4-BE49-F238E27FC236}">
                      <a16:creationId xmlns:a16="http://schemas.microsoft.com/office/drawing/2014/main" id="{6207237F-5763-4530-8B2C-3DAC153A4073}"/>
                    </a:ext>
                  </a:extLst>
                </p14:cNvPr>
                <p14:cNvContentPartPr/>
                <p14:nvPr/>
              </p14:nvContentPartPr>
              <p14:xfrm>
                <a:off x="10930253" y="1239187"/>
                <a:ext cx="128520" cy="116280"/>
              </p14:xfrm>
            </p:contentPart>
          </mc:Choice>
          <mc:Fallback xmlns="">
            <p:pic>
              <p:nvPicPr>
                <p:cNvPr id="37" name="Freihand 36">
                  <a:extLst>
                    <a:ext uri="{FF2B5EF4-FFF2-40B4-BE49-F238E27FC236}">
                      <a16:creationId xmlns:a16="http://schemas.microsoft.com/office/drawing/2014/main" id="{6207237F-5763-4530-8B2C-3DAC153A4073}"/>
                    </a:ext>
                  </a:extLst>
                </p:cNvPr>
                <p:cNvPicPr/>
                <p:nvPr/>
              </p:nvPicPr>
              <p:blipFill>
                <a:blip r:embed="rId145"/>
                <a:stretch>
                  <a:fillRect/>
                </a:stretch>
              </p:blipFill>
              <p:spPr>
                <a:xfrm>
                  <a:off x="10925933" y="1234867"/>
                  <a:ext cx="137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 name="Freihand 37">
                  <a:extLst>
                    <a:ext uri="{FF2B5EF4-FFF2-40B4-BE49-F238E27FC236}">
                      <a16:creationId xmlns:a16="http://schemas.microsoft.com/office/drawing/2014/main" id="{B27A1E62-9378-44EF-B3BA-04A3CDB3A245}"/>
                    </a:ext>
                  </a:extLst>
                </p14:cNvPr>
                <p14:cNvContentPartPr/>
                <p14:nvPr/>
              </p14:nvContentPartPr>
              <p14:xfrm>
                <a:off x="11083613" y="1230187"/>
                <a:ext cx="115560" cy="144720"/>
              </p14:xfrm>
            </p:contentPart>
          </mc:Choice>
          <mc:Fallback xmlns="">
            <p:pic>
              <p:nvPicPr>
                <p:cNvPr id="38" name="Freihand 37">
                  <a:extLst>
                    <a:ext uri="{FF2B5EF4-FFF2-40B4-BE49-F238E27FC236}">
                      <a16:creationId xmlns:a16="http://schemas.microsoft.com/office/drawing/2014/main" id="{B27A1E62-9378-44EF-B3BA-04A3CDB3A245}"/>
                    </a:ext>
                  </a:extLst>
                </p:cNvPr>
                <p:cNvPicPr/>
                <p:nvPr/>
              </p:nvPicPr>
              <p:blipFill>
                <a:blip r:embed="rId147"/>
                <a:stretch>
                  <a:fillRect/>
                </a:stretch>
              </p:blipFill>
              <p:spPr>
                <a:xfrm>
                  <a:off x="11079293" y="1225867"/>
                  <a:ext cx="124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9" name="Freihand 38">
                  <a:extLst>
                    <a:ext uri="{FF2B5EF4-FFF2-40B4-BE49-F238E27FC236}">
                      <a16:creationId xmlns:a16="http://schemas.microsoft.com/office/drawing/2014/main" id="{09823DC1-A872-4193-85C6-6DA0A2C09743}"/>
                    </a:ext>
                  </a:extLst>
                </p14:cNvPr>
                <p14:cNvContentPartPr/>
                <p14:nvPr/>
              </p14:nvContentPartPr>
              <p14:xfrm>
                <a:off x="11056253" y="1204987"/>
                <a:ext cx="78120" cy="69120"/>
              </p14:xfrm>
            </p:contentPart>
          </mc:Choice>
          <mc:Fallback xmlns="">
            <p:pic>
              <p:nvPicPr>
                <p:cNvPr id="39" name="Freihand 38">
                  <a:extLst>
                    <a:ext uri="{FF2B5EF4-FFF2-40B4-BE49-F238E27FC236}">
                      <a16:creationId xmlns:a16="http://schemas.microsoft.com/office/drawing/2014/main" id="{09823DC1-A872-4193-85C6-6DA0A2C09743}"/>
                    </a:ext>
                  </a:extLst>
                </p:cNvPr>
                <p:cNvPicPr/>
                <p:nvPr/>
              </p:nvPicPr>
              <p:blipFill>
                <a:blip r:embed="rId149"/>
                <a:stretch>
                  <a:fillRect/>
                </a:stretch>
              </p:blipFill>
              <p:spPr>
                <a:xfrm>
                  <a:off x="11051933" y="1200667"/>
                  <a:ext cx="86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0" name="Freihand 39">
                  <a:extLst>
                    <a:ext uri="{FF2B5EF4-FFF2-40B4-BE49-F238E27FC236}">
                      <a16:creationId xmlns:a16="http://schemas.microsoft.com/office/drawing/2014/main" id="{4DDCE9F5-0B3B-45C8-B5F5-2D5551FDC6DA}"/>
                    </a:ext>
                  </a:extLst>
                </p14:cNvPr>
                <p14:cNvContentPartPr/>
                <p14:nvPr/>
              </p14:nvContentPartPr>
              <p14:xfrm>
                <a:off x="11137613" y="1311547"/>
                <a:ext cx="104760" cy="76680"/>
              </p14:xfrm>
            </p:contentPart>
          </mc:Choice>
          <mc:Fallback xmlns="">
            <p:pic>
              <p:nvPicPr>
                <p:cNvPr id="40" name="Freihand 39">
                  <a:extLst>
                    <a:ext uri="{FF2B5EF4-FFF2-40B4-BE49-F238E27FC236}">
                      <a16:creationId xmlns:a16="http://schemas.microsoft.com/office/drawing/2014/main" id="{4DDCE9F5-0B3B-45C8-B5F5-2D5551FDC6DA}"/>
                    </a:ext>
                  </a:extLst>
                </p:cNvPr>
                <p:cNvPicPr/>
                <p:nvPr/>
              </p:nvPicPr>
              <p:blipFill>
                <a:blip r:embed="rId151"/>
                <a:stretch>
                  <a:fillRect/>
                </a:stretch>
              </p:blipFill>
              <p:spPr>
                <a:xfrm>
                  <a:off x="11133293" y="1307227"/>
                  <a:ext cx="113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2" name="Freihand 41">
                  <a:extLst>
                    <a:ext uri="{FF2B5EF4-FFF2-40B4-BE49-F238E27FC236}">
                      <a16:creationId xmlns:a16="http://schemas.microsoft.com/office/drawing/2014/main" id="{8522A92E-8537-48BB-9465-7D79304EB1C0}"/>
                    </a:ext>
                  </a:extLst>
                </p14:cNvPr>
                <p14:cNvContentPartPr/>
                <p14:nvPr/>
              </p14:nvContentPartPr>
              <p14:xfrm>
                <a:off x="11352173" y="1237027"/>
                <a:ext cx="211320" cy="141480"/>
              </p14:xfrm>
            </p:contentPart>
          </mc:Choice>
          <mc:Fallback xmlns="">
            <p:pic>
              <p:nvPicPr>
                <p:cNvPr id="42" name="Freihand 41">
                  <a:extLst>
                    <a:ext uri="{FF2B5EF4-FFF2-40B4-BE49-F238E27FC236}">
                      <a16:creationId xmlns:a16="http://schemas.microsoft.com/office/drawing/2014/main" id="{8522A92E-8537-48BB-9465-7D79304EB1C0}"/>
                    </a:ext>
                  </a:extLst>
                </p:cNvPr>
                <p:cNvPicPr/>
                <p:nvPr/>
              </p:nvPicPr>
              <p:blipFill>
                <a:blip r:embed="rId153"/>
                <a:stretch>
                  <a:fillRect/>
                </a:stretch>
              </p:blipFill>
              <p:spPr>
                <a:xfrm>
                  <a:off x="11347853" y="1232347"/>
                  <a:ext cx="219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3" name="Freihand 42">
                  <a:extLst>
                    <a:ext uri="{FF2B5EF4-FFF2-40B4-BE49-F238E27FC236}">
                      <a16:creationId xmlns:a16="http://schemas.microsoft.com/office/drawing/2014/main" id="{E424603D-5FB4-45B8-A6D4-A8D06F9AF445}"/>
                    </a:ext>
                  </a:extLst>
                </p14:cNvPr>
                <p14:cNvContentPartPr/>
                <p14:nvPr/>
              </p14:nvContentPartPr>
              <p14:xfrm>
                <a:off x="11548013" y="1246027"/>
                <a:ext cx="112320" cy="110520"/>
              </p14:xfrm>
            </p:contentPart>
          </mc:Choice>
          <mc:Fallback xmlns="">
            <p:pic>
              <p:nvPicPr>
                <p:cNvPr id="43" name="Freihand 42">
                  <a:extLst>
                    <a:ext uri="{FF2B5EF4-FFF2-40B4-BE49-F238E27FC236}">
                      <a16:creationId xmlns:a16="http://schemas.microsoft.com/office/drawing/2014/main" id="{E424603D-5FB4-45B8-A6D4-A8D06F9AF445}"/>
                    </a:ext>
                  </a:extLst>
                </p:cNvPr>
                <p:cNvPicPr/>
                <p:nvPr/>
              </p:nvPicPr>
              <p:blipFill>
                <a:blip r:embed="rId155"/>
                <a:stretch>
                  <a:fillRect/>
                </a:stretch>
              </p:blipFill>
              <p:spPr>
                <a:xfrm>
                  <a:off x="11543693" y="1241707"/>
                  <a:ext cx="120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4" name="Freihand 43">
                  <a:extLst>
                    <a:ext uri="{FF2B5EF4-FFF2-40B4-BE49-F238E27FC236}">
                      <a16:creationId xmlns:a16="http://schemas.microsoft.com/office/drawing/2014/main" id="{9C71A37B-E2F3-4A8C-9E2A-F4FEBE51A607}"/>
                    </a:ext>
                  </a:extLst>
                </p14:cNvPr>
                <p14:cNvContentPartPr/>
                <p14:nvPr/>
              </p14:nvContentPartPr>
              <p14:xfrm>
                <a:off x="11708213" y="1204267"/>
                <a:ext cx="25200" cy="123840"/>
              </p14:xfrm>
            </p:contentPart>
          </mc:Choice>
          <mc:Fallback xmlns="">
            <p:pic>
              <p:nvPicPr>
                <p:cNvPr id="44" name="Freihand 43">
                  <a:extLst>
                    <a:ext uri="{FF2B5EF4-FFF2-40B4-BE49-F238E27FC236}">
                      <a16:creationId xmlns:a16="http://schemas.microsoft.com/office/drawing/2014/main" id="{9C71A37B-E2F3-4A8C-9E2A-F4FEBE51A607}"/>
                    </a:ext>
                  </a:extLst>
                </p:cNvPr>
                <p:cNvPicPr/>
                <p:nvPr/>
              </p:nvPicPr>
              <p:blipFill>
                <a:blip r:embed="rId157"/>
                <a:stretch>
                  <a:fillRect/>
                </a:stretch>
              </p:blipFill>
              <p:spPr>
                <a:xfrm>
                  <a:off x="11703893" y="1199947"/>
                  <a:ext cx="33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5" name="Freihand 44">
                  <a:extLst>
                    <a:ext uri="{FF2B5EF4-FFF2-40B4-BE49-F238E27FC236}">
                      <a16:creationId xmlns:a16="http://schemas.microsoft.com/office/drawing/2014/main" id="{FF2096F3-D40F-4B09-9A84-B01F1A2BA71B}"/>
                    </a:ext>
                  </a:extLst>
                </p14:cNvPr>
                <p14:cNvContentPartPr/>
                <p14:nvPr/>
              </p14:nvContentPartPr>
              <p14:xfrm>
                <a:off x="11653133" y="1185547"/>
                <a:ext cx="133200" cy="158400"/>
              </p14:xfrm>
            </p:contentPart>
          </mc:Choice>
          <mc:Fallback xmlns="">
            <p:pic>
              <p:nvPicPr>
                <p:cNvPr id="45" name="Freihand 44">
                  <a:extLst>
                    <a:ext uri="{FF2B5EF4-FFF2-40B4-BE49-F238E27FC236}">
                      <a16:creationId xmlns:a16="http://schemas.microsoft.com/office/drawing/2014/main" id="{FF2096F3-D40F-4B09-9A84-B01F1A2BA71B}"/>
                    </a:ext>
                  </a:extLst>
                </p:cNvPr>
                <p:cNvPicPr/>
                <p:nvPr/>
              </p:nvPicPr>
              <p:blipFill>
                <a:blip r:embed="rId159"/>
                <a:stretch>
                  <a:fillRect/>
                </a:stretch>
              </p:blipFill>
              <p:spPr>
                <a:xfrm>
                  <a:off x="11648813" y="1181227"/>
                  <a:ext cx="141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6" name="Freihand 45">
                  <a:extLst>
                    <a:ext uri="{FF2B5EF4-FFF2-40B4-BE49-F238E27FC236}">
                      <a16:creationId xmlns:a16="http://schemas.microsoft.com/office/drawing/2014/main" id="{38E2230B-F62E-4FA1-B426-A62982F8CA09}"/>
                    </a:ext>
                  </a:extLst>
                </p14:cNvPr>
                <p14:cNvContentPartPr/>
                <p14:nvPr/>
              </p14:nvContentPartPr>
              <p14:xfrm>
                <a:off x="11842853" y="1202467"/>
                <a:ext cx="30960" cy="97920"/>
              </p14:xfrm>
            </p:contentPart>
          </mc:Choice>
          <mc:Fallback xmlns="">
            <p:pic>
              <p:nvPicPr>
                <p:cNvPr id="46" name="Freihand 45">
                  <a:extLst>
                    <a:ext uri="{FF2B5EF4-FFF2-40B4-BE49-F238E27FC236}">
                      <a16:creationId xmlns:a16="http://schemas.microsoft.com/office/drawing/2014/main" id="{38E2230B-F62E-4FA1-B426-A62982F8CA09}"/>
                    </a:ext>
                  </a:extLst>
                </p:cNvPr>
                <p:cNvPicPr/>
                <p:nvPr/>
              </p:nvPicPr>
              <p:blipFill>
                <a:blip r:embed="rId161"/>
                <a:stretch>
                  <a:fillRect/>
                </a:stretch>
              </p:blipFill>
              <p:spPr>
                <a:xfrm>
                  <a:off x="11838533" y="1198147"/>
                  <a:ext cx="3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7" name="Freihand 46">
                  <a:extLst>
                    <a:ext uri="{FF2B5EF4-FFF2-40B4-BE49-F238E27FC236}">
                      <a16:creationId xmlns:a16="http://schemas.microsoft.com/office/drawing/2014/main" id="{4C9AE33F-11D4-4CE7-816E-D2B9C675D6FF}"/>
                    </a:ext>
                  </a:extLst>
                </p14:cNvPr>
                <p14:cNvContentPartPr/>
                <p14:nvPr/>
              </p14:nvContentPartPr>
              <p14:xfrm>
                <a:off x="11920613" y="1201747"/>
                <a:ext cx="8640" cy="118800"/>
              </p14:xfrm>
            </p:contentPart>
          </mc:Choice>
          <mc:Fallback xmlns="">
            <p:pic>
              <p:nvPicPr>
                <p:cNvPr id="47" name="Freihand 46">
                  <a:extLst>
                    <a:ext uri="{FF2B5EF4-FFF2-40B4-BE49-F238E27FC236}">
                      <a16:creationId xmlns:a16="http://schemas.microsoft.com/office/drawing/2014/main" id="{4C9AE33F-11D4-4CE7-816E-D2B9C675D6FF}"/>
                    </a:ext>
                  </a:extLst>
                </p:cNvPr>
                <p:cNvPicPr/>
                <p:nvPr/>
              </p:nvPicPr>
              <p:blipFill>
                <a:blip r:embed="rId163"/>
                <a:stretch>
                  <a:fillRect/>
                </a:stretch>
              </p:blipFill>
              <p:spPr>
                <a:xfrm>
                  <a:off x="11916293" y="1197427"/>
                  <a:ext cx="17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 name="Freihand 47">
                  <a:extLst>
                    <a:ext uri="{FF2B5EF4-FFF2-40B4-BE49-F238E27FC236}">
                      <a16:creationId xmlns:a16="http://schemas.microsoft.com/office/drawing/2014/main" id="{A65FD3C7-BB5D-40D4-8FBE-0CE920AD9347}"/>
                    </a:ext>
                  </a:extLst>
                </p14:cNvPr>
                <p14:cNvContentPartPr/>
                <p14:nvPr/>
              </p14:nvContentPartPr>
              <p14:xfrm>
                <a:off x="11872013" y="1180507"/>
                <a:ext cx="131040" cy="69480"/>
              </p14:xfrm>
            </p:contentPart>
          </mc:Choice>
          <mc:Fallback xmlns="">
            <p:pic>
              <p:nvPicPr>
                <p:cNvPr id="48" name="Freihand 47">
                  <a:extLst>
                    <a:ext uri="{FF2B5EF4-FFF2-40B4-BE49-F238E27FC236}">
                      <a16:creationId xmlns:a16="http://schemas.microsoft.com/office/drawing/2014/main" id="{A65FD3C7-BB5D-40D4-8FBE-0CE920AD9347}"/>
                    </a:ext>
                  </a:extLst>
                </p:cNvPr>
                <p:cNvPicPr/>
                <p:nvPr/>
              </p:nvPicPr>
              <p:blipFill>
                <a:blip r:embed="rId165"/>
                <a:stretch>
                  <a:fillRect/>
                </a:stretch>
              </p:blipFill>
              <p:spPr>
                <a:xfrm>
                  <a:off x="11867693" y="1176187"/>
                  <a:ext cx="139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5445" name="Freihand 145444">
                  <a:extLst>
                    <a:ext uri="{FF2B5EF4-FFF2-40B4-BE49-F238E27FC236}">
                      <a16:creationId xmlns:a16="http://schemas.microsoft.com/office/drawing/2014/main" id="{48841E44-F92F-445A-9B7B-EEAB5B72D5AC}"/>
                    </a:ext>
                  </a:extLst>
                </p14:cNvPr>
                <p14:cNvContentPartPr/>
                <p14:nvPr/>
              </p14:nvContentPartPr>
              <p14:xfrm>
                <a:off x="10278293" y="1291747"/>
                <a:ext cx="167760" cy="155520"/>
              </p14:xfrm>
            </p:contentPart>
          </mc:Choice>
          <mc:Fallback xmlns="">
            <p:pic>
              <p:nvPicPr>
                <p:cNvPr id="145445" name="Freihand 145444">
                  <a:extLst>
                    <a:ext uri="{FF2B5EF4-FFF2-40B4-BE49-F238E27FC236}">
                      <a16:creationId xmlns:a16="http://schemas.microsoft.com/office/drawing/2014/main" id="{48841E44-F92F-445A-9B7B-EEAB5B72D5AC}"/>
                    </a:ext>
                  </a:extLst>
                </p:cNvPr>
                <p:cNvPicPr/>
                <p:nvPr/>
              </p:nvPicPr>
              <p:blipFill>
                <a:blip r:embed="rId167"/>
                <a:stretch>
                  <a:fillRect/>
                </a:stretch>
              </p:blipFill>
              <p:spPr>
                <a:xfrm>
                  <a:off x="10273973" y="1287427"/>
                  <a:ext cx="176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5446" name="Freihand 145445">
                  <a:extLst>
                    <a:ext uri="{FF2B5EF4-FFF2-40B4-BE49-F238E27FC236}">
                      <a16:creationId xmlns:a16="http://schemas.microsoft.com/office/drawing/2014/main" id="{0816416F-9F22-428D-B37F-25175A94D71B}"/>
                    </a:ext>
                  </a:extLst>
                </p14:cNvPr>
                <p14:cNvContentPartPr/>
                <p14:nvPr/>
              </p14:nvContentPartPr>
              <p14:xfrm>
                <a:off x="10590413" y="1388227"/>
                <a:ext cx="33480" cy="39960"/>
              </p14:xfrm>
            </p:contentPart>
          </mc:Choice>
          <mc:Fallback xmlns="">
            <p:pic>
              <p:nvPicPr>
                <p:cNvPr id="145446" name="Freihand 145445">
                  <a:extLst>
                    <a:ext uri="{FF2B5EF4-FFF2-40B4-BE49-F238E27FC236}">
                      <a16:creationId xmlns:a16="http://schemas.microsoft.com/office/drawing/2014/main" id="{0816416F-9F22-428D-B37F-25175A94D71B}"/>
                    </a:ext>
                  </a:extLst>
                </p:cNvPr>
                <p:cNvPicPr/>
                <p:nvPr/>
              </p:nvPicPr>
              <p:blipFill>
                <a:blip r:embed="rId169"/>
                <a:stretch>
                  <a:fillRect/>
                </a:stretch>
              </p:blipFill>
              <p:spPr>
                <a:xfrm>
                  <a:off x="10586093" y="1383907"/>
                  <a:ext cx="42120" cy="4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5" name="Freihand 4">
                <a:extLst>
                  <a:ext uri="{FF2B5EF4-FFF2-40B4-BE49-F238E27FC236}">
                    <a16:creationId xmlns:a16="http://schemas.microsoft.com/office/drawing/2014/main" id="{DF6AFCA3-F3F2-4B3D-B2F1-FD6C206C2D22}"/>
                  </a:ext>
                </a:extLst>
              </p14:cNvPr>
              <p14:cNvContentPartPr/>
              <p14:nvPr/>
            </p14:nvContentPartPr>
            <p14:xfrm>
              <a:off x="15053" y="509467"/>
              <a:ext cx="2569320" cy="1678680"/>
            </p14:xfrm>
          </p:contentPart>
        </mc:Choice>
        <mc:Fallback>
          <p:pic>
            <p:nvPicPr>
              <p:cNvPr id="5" name="Freihand 4">
                <a:extLst>
                  <a:ext uri="{FF2B5EF4-FFF2-40B4-BE49-F238E27FC236}">
                    <a16:creationId xmlns:a16="http://schemas.microsoft.com/office/drawing/2014/main" id="{DF6AFCA3-F3F2-4B3D-B2F1-FD6C206C2D22}"/>
                  </a:ext>
                </a:extLst>
              </p:cNvPr>
              <p:cNvPicPr/>
              <p:nvPr/>
            </p:nvPicPr>
            <p:blipFill>
              <a:blip r:embed="rId171"/>
              <a:stretch>
                <a:fillRect/>
              </a:stretch>
            </p:blipFill>
            <p:spPr>
              <a:xfrm>
                <a:off x="10733" y="505147"/>
                <a:ext cx="2577960" cy="168732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2" name="Grafik 1">
            <a:extLst>
              <a:ext uri="{FF2B5EF4-FFF2-40B4-BE49-F238E27FC236}">
                <a16:creationId xmlns:a16="http://schemas.microsoft.com/office/drawing/2014/main" id="{3E87F405-598E-0B30-4EAB-50A1DF254BA2}"/>
              </a:ext>
            </a:extLst>
          </p:cNvPr>
          <p:cNvPicPr>
            <a:picLocks noChangeAspect="1"/>
          </p:cNvPicPr>
          <p:nvPr/>
        </p:nvPicPr>
        <p:blipFill>
          <a:blip r:embed="rId4"/>
          <a:stretch>
            <a:fillRect/>
          </a:stretch>
        </p:blipFill>
        <p:spPr>
          <a:xfrm>
            <a:off x="6536273" y="799687"/>
            <a:ext cx="5541838" cy="3330999"/>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6A28686-5C43-4310-8776-98985BC3FD9E}"/>
                  </a:ext>
                </a:extLst>
              </p14:cNvPr>
              <p14:cNvContentPartPr/>
              <p14:nvPr/>
            </p14:nvContentPartPr>
            <p14:xfrm>
              <a:off x="250133" y="2332507"/>
              <a:ext cx="3141000" cy="442080"/>
            </p14:xfrm>
          </p:contentPart>
        </mc:Choice>
        <mc:Fallback>
          <p:pic>
            <p:nvPicPr>
              <p:cNvPr id="3" name="Freihand 2">
                <a:extLst>
                  <a:ext uri="{FF2B5EF4-FFF2-40B4-BE49-F238E27FC236}">
                    <a16:creationId xmlns:a16="http://schemas.microsoft.com/office/drawing/2014/main" id="{76A28686-5C43-4310-8776-98985BC3FD9E}"/>
                  </a:ext>
                </a:extLst>
              </p:cNvPr>
              <p:cNvPicPr/>
              <p:nvPr/>
            </p:nvPicPr>
            <p:blipFill>
              <a:blip r:embed="rId6"/>
              <a:stretch>
                <a:fillRect/>
              </a:stretch>
            </p:blipFill>
            <p:spPr>
              <a:xfrm>
                <a:off x="245813" y="2328187"/>
                <a:ext cx="3149640" cy="450720"/>
              </a:xfrm>
              <a:prstGeom prst="rect">
                <a:avLst/>
              </a:prstGeom>
            </p:spPr>
          </p:pic>
        </mc:Fallback>
      </mc:AlternateContent>
      <p:grpSp>
        <p:nvGrpSpPr>
          <p:cNvPr id="23" name="Gruppieren 22">
            <a:extLst>
              <a:ext uri="{FF2B5EF4-FFF2-40B4-BE49-F238E27FC236}">
                <a16:creationId xmlns:a16="http://schemas.microsoft.com/office/drawing/2014/main" id="{57BC4A8F-58FC-472B-9825-5AEB17E9D152}"/>
              </a:ext>
            </a:extLst>
          </p:cNvPr>
          <p:cNvGrpSpPr/>
          <p:nvPr/>
        </p:nvGrpSpPr>
        <p:grpSpPr>
          <a:xfrm>
            <a:off x="3260813" y="2466427"/>
            <a:ext cx="1456200" cy="2427120"/>
            <a:chOff x="3260813" y="2466427"/>
            <a:chExt cx="1456200" cy="242712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F336D8F-543A-4B77-A5CD-1463247C87EC}"/>
                    </a:ext>
                  </a:extLst>
                </p14:cNvPr>
                <p14:cNvContentPartPr/>
                <p14:nvPr/>
              </p14:nvContentPartPr>
              <p14:xfrm>
                <a:off x="3260813" y="2466427"/>
                <a:ext cx="91440" cy="1245240"/>
              </p14:xfrm>
            </p:contentPart>
          </mc:Choice>
          <mc:Fallback>
            <p:pic>
              <p:nvPicPr>
                <p:cNvPr id="8" name="Freihand 7">
                  <a:extLst>
                    <a:ext uri="{FF2B5EF4-FFF2-40B4-BE49-F238E27FC236}">
                      <a16:creationId xmlns:a16="http://schemas.microsoft.com/office/drawing/2014/main" id="{EF336D8F-543A-4B77-A5CD-1463247C87EC}"/>
                    </a:ext>
                  </a:extLst>
                </p:cNvPr>
                <p:cNvPicPr/>
                <p:nvPr/>
              </p:nvPicPr>
              <p:blipFill>
                <a:blip r:embed="rId8"/>
                <a:stretch>
                  <a:fillRect/>
                </a:stretch>
              </p:blipFill>
              <p:spPr>
                <a:xfrm>
                  <a:off x="3256493" y="2462107"/>
                  <a:ext cx="100080" cy="1253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A56DC10-38D8-4284-BC11-E62B592BD54D}"/>
                    </a:ext>
                  </a:extLst>
                </p14:cNvPr>
                <p14:cNvContentPartPr/>
                <p14:nvPr/>
              </p14:nvContentPartPr>
              <p14:xfrm>
                <a:off x="3358013" y="3804547"/>
                <a:ext cx="110520" cy="754920"/>
              </p14:xfrm>
            </p:contentPart>
          </mc:Choice>
          <mc:Fallback>
            <p:pic>
              <p:nvPicPr>
                <p:cNvPr id="9" name="Freihand 8">
                  <a:extLst>
                    <a:ext uri="{FF2B5EF4-FFF2-40B4-BE49-F238E27FC236}">
                      <a16:creationId xmlns:a16="http://schemas.microsoft.com/office/drawing/2014/main" id="{5A56DC10-38D8-4284-BC11-E62B592BD54D}"/>
                    </a:ext>
                  </a:extLst>
                </p:cNvPr>
                <p:cNvPicPr/>
                <p:nvPr/>
              </p:nvPicPr>
              <p:blipFill>
                <a:blip r:embed="rId10"/>
                <a:stretch>
                  <a:fillRect/>
                </a:stretch>
              </p:blipFill>
              <p:spPr>
                <a:xfrm>
                  <a:off x="3353693" y="3800227"/>
                  <a:ext cx="11916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578258B1-C566-47DB-82F4-99D051D6D95D}"/>
                    </a:ext>
                  </a:extLst>
                </p14:cNvPr>
                <p14:cNvContentPartPr/>
                <p14:nvPr/>
              </p14:nvContentPartPr>
              <p14:xfrm>
                <a:off x="3297173" y="3747667"/>
                <a:ext cx="136800" cy="167400"/>
              </p14:xfrm>
            </p:contentPart>
          </mc:Choice>
          <mc:Fallback>
            <p:pic>
              <p:nvPicPr>
                <p:cNvPr id="10" name="Freihand 9">
                  <a:extLst>
                    <a:ext uri="{FF2B5EF4-FFF2-40B4-BE49-F238E27FC236}">
                      <a16:creationId xmlns:a16="http://schemas.microsoft.com/office/drawing/2014/main" id="{578258B1-C566-47DB-82F4-99D051D6D95D}"/>
                    </a:ext>
                  </a:extLst>
                </p:cNvPr>
                <p:cNvPicPr/>
                <p:nvPr/>
              </p:nvPicPr>
              <p:blipFill>
                <a:blip r:embed="rId12"/>
                <a:stretch>
                  <a:fillRect/>
                </a:stretch>
              </p:blipFill>
              <p:spPr>
                <a:xfrm>
                  <a:off x="3292853" y="3743347"/>
                  <a:ext cx="145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0A857F5-2B5C-41AE-9978-D56574705F6D}"/>
                    </a:ext>
                  </a:extLst>
                </p14:cNvPr>
                <p14:cNvContentPartPr/>
                <p14:nvPr/>
              </p14:nvContentPartPr>
              <p14:xfrm>
                <a:off x="3387893" y="4723627"/>
                <a:ext cx="56520" cy="159840"/>
              </p14:xfrm>
            </p:contentPart>
          </mc:Choice>
          <mc:Fallback>
            <p:pic>
              <p:nvPicPr>
                <p:cNvPr id="11" name="Freihand 10">
                  <a:extLst>
                    <a:ext uri="{FF2B5EF4-FFF2-40B4-BE49-F238E27FC236}">
                      <a16:creationId xmlns:a16="http://schemas.microsoft.com/office/drawing/2014/main" id="{70A857F5-2B5C-41AE-9978-D56574705F6D}"/>
                    </a:ext>
                  </a:extLst>
                </p:cNvPr>
                <p:cNvPicPr/>
                <p:nvPr/>
              </p:nvPicPr>
              <p:blipFill>
                <a:blip r:embed="rId14"/>
                <a:stretch>
                  <a:fillRect/>
                </a:stretch>
              </p:blipFill>
              <p:spPr>
                <a:xfrm>
                  <a:off x="3383573" y="4719307"/>
                  <a:ext cx="65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E252803-9BB6-420C-A99B-96459FBA6EC3}"/>
                    </a:ext>
                  </a:extLst>
                </p14:cNvPr>
                <p14:cNvContentPartPr/>
                <p14:nvPr/>
              </p14:nvContentPartPr>
              <p14:xfrm>
                <a:off x="3390413" y="4650187"/>
                <a:ext cx="112320" cy="140400"/>
              </p14:xfrm>
            </p:contentPart>
          </mc:Choice>
          <mc:Fallback>
            <p:pic>
              <p:nvPicPr>
                <p:cNvPr id="12" name="Freihand 11">
                  <a:extLst>
                    <a:ext uri="{FF2B5EF4-FFF2-40B4-BE49-F238E27FC236}">
                      <a16:creationId xmlns:a16="http://schemas.microsoft.com/office/drawing/2014/main" id="{8E252803-9BB6-420C-A99B-96459FBA6EC3}"/>
                    </a:ext>
                  </a:extLst>
                </p:cNvPr>
                <p:cNvPicPr/>
                <p:nvPr/>
              </p:nvPicPr>
              <p:blipFill>
                <a:blip r:embed="rId16"/>
                <a:stretch>
                  <a:fillRect/>
                </a:stretch>
              </p:blipFill>
              <p:spPr>
                <a:xfrm>
                  <a:off x="3386093" y="4645867"/>
                  <a:ext cx="120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AD92316D-7615-4444-B61D-0BDB88F76099}"/>
                    </a:ext>
                  </a:extLst>
                </p14:cNvPr>
                <p14:cNvContentPartPr/>
                <p14:nvPr/>
              </p14:nvContentPartPr>
              <p14:xfrm>
                <a:off x="3449453" y="4850347"/>
                <a:ext cx="83160" cy="43200"/>
              </p14:xfrm>
            </p:contentPart>
          </mc:Choice>
          <mc:Fallback>
            <p:pic>
              <p:nvPicPr>
                <p:cNvPr id="13" name="Freihand 12">
                  <a:extLst>
                    <a:ext uri="{FF2B5EF4-FFF2-40B4-BE49-F238E27FC236}">
                      <a16:creationId xmlns:a16="http://schemas.microsoft.com/office/drawing/2014/main" id="{AD92316D-7615-4444-B61D-0BDB88F76099}"/>
                    </a:ext>
                  </a:extLst>
                </p:cNvPr>
                <p:cNvPicPr/>
                <p:nvPr/>
              </p:nvPicPr>
              <p:blipFill>
                <a:blip r:embed="rId18"/>
                <a:stretch>
                  <a:fillRect/>
                </a:stretch>
              </p:blipFill>
              <p:spPr>
                <a:xfrm>
                  <a:off x="3445133" y="4846027"/>
                  <a:ext cx="91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AA4D0F94-125D-49DB-9CBD-49E206DC7600}"/>
                    </a:ext>
                  </a:extLst>
                </p14:cNvPr>
                <p14:cNvContentPartPr/>
                <p14:nvPr/>
              </p14:nvContentPartPr>
              <p14:xfrm>
                <a:off x="3548813" y="4655227"/>
                <a:ext cx="127440" cy="141840"/>
              </p14:xfrm>
            </p:contentPart>
          </mc:Choice>
          <mc:Fallback>
            <p:pic>
              <p:nvPicPr>
                <p:cNvPr id="14" name="Freihand 13">
                  <a:extLst>
                    <a:ext uri="{FF2B5EF4-FFF2-40B4-BE49-F238E27FC236}">
                      <a16:creationId xmlns:a16="http://schemas.microsoft.com/office/drawing/2014/main" id="{AA4D0F94-125D-49DB-9CBD-49E206DC7600}"/>
                    </a:ext>
                  </a:extLst>
                </p:cNvPr>
                <p:cNvPicPr/>
                <p:nvPr/>
              </p:nvPicPr>
              <p:blipFill>
                <a:blip r:embed="rId20"/>
                <a:stretch>
                  <a:fillRect/>
                </a:stretch>
              </p:blipFill>
              <p:spPr>
                <a:xfrm>
                  <a:off x="3544493" y="4650907"/>
                  <a:ext cx="136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295BEC5-CE69-4C41-BF18-B1B53582D18B}"/>
                    </a:ext>
                  </a:extLst>
                </p14:cNvPr>
                <p14:cNvContentPartPr/>
                <p14:nvPr/>
              </p14:nvContentPartPr>
              <p14:xfrm>
                <a:off x="3663293" y="4528147"/>
                <a:ext cx="205200" cy="289440"/>
              </p14:xfrm>
            </p:contentPart>
          </mc:Choice>
          <mc:Fallback>
            <p:pic>
              <p:nvPicPr>
                <p:cNvPr id="15" name="Freihand 14">
                  <a:extLst>
                    <a:ext uri="{FF2B5EF4-FFF2-40B4-BE49-F238E27FC236}">
                      <a16:creationId xmlns:a16="http://schemas.microsoft.com/office/drawing/2014/main" id="{1295BEC5-CE69-4C41-BF18-B1B53582D18B}"/>
                    </a:ext>
                  </a:extLst>
                </p:cNvPr>
                <p:cNvPicPr/>
                <p:nvPr/>
              </p:nvPicPr>
              <p:blipFill>
                <a:blip r:embed="rId22"/>
                <a:stretch>
                  <a:fillRect/>
                </a:stretch>
              </p:blipFill>
              <p:spPr>
                <a:xfrm>
                  <a:off x="3658973" y="4523827"/>
                  <a:ext cx="2138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7DE19443-958C-43E6-A059-71BDE0427561}"/>
                    </a:ext>
                  </a:extLst>
                </p14:cNvPr>
                <p14:cNvContentPartPr/>
                <p14:nvPr/>
              </p14:nvContentPartPr>
              <p14:xfrm>
                <a:off x="3846533" y="4541827"/>
                <a:ext cx="239400" cy="253800"/>
              </p14:xfrm>
            </p:contentPart>
          </mc:Choice>
          <mc:Fallback>
            <p:pic>
              <p:nvPicPr>
                <p:cNvPr id="16" name="Freihand 15">
                  <a:extLst>
                    <a:ext uri="{FF2B5EF4-FFF2-40B4-BE49-F238E27FC236}">
                      <a16:creationId xmlns:a16="http://schemas.microsoft.com/office/drawing/2014/main" id="{7DE19443-958C-43E6-A059-71BDE0427561}"/>
                    </a:ext>
                  </a:extLst>
                </p:cNvPr>
                <p:cNvPicPr/>
                <p:nvPr/>
              </p:nvPicPr>
              <p:blipFill>
                <a:blip r:embed="rId24"/>
                <a:stretch>
                  <a:fillRect/>
                </a:stretch>
              </p:blipFill>
              <p:spPr>
                <a:xfrm>
                  <a:off x="3842213" y="4537507"/>
                  <a:ext cx="2480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DD3DCCC-606F-418A-9D7C-53A274722904}"/>
                    </a:ext>
                  </a:extLst>
                </p14:cNvPr>
                <p14:cNvContentPartPr/>
                <p14:nvPr/>
              </p14:nvContentPartPr>
              <p14:xfrm>
                <a:off x="3778853" y="4540747"/>
                <a:ext cx="25560" cy="11880"/>
              </p14:xfrm>
            </p:contentPart>
          </mc:Choice>
          <mc:Fallback>
            <p:pic>
              <p:nvPicPr>
                <p:cNvPr id="17" name="Freihand 16">
                  <a:extLst>
                    <a:ext uri="{FF2B5EF4-FFF2-40B4-BE49-F238E27FC236}">
                      <a16:creationId xmlns:a16="http://schemas.microsoft.com/office/drawing/2014/main" id="{9DD3DCCC-606F-418A-9D7C-53A274722904}"/>
                    </a:ext>
                  </a:extLst>
                </p:cNvPr>
                <p:cNvPicPr/>
                <p:nvPr/>
              </p:nvPicPr>
              <p:blipFill>
                <a:blip r:embed="rId26"/>
                <a:stretch>
                  <a:fillRect/>
                </a:stretch>
              </p:blipFill>
              <p:spPr>
                <a:xfrm>
                  <a:off x="3774533" y="4536427"/>
                  <a:ext cx="34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09C18A50-C9AE-415D-983F-ABB38D76012E}"/>
                    </a:ext>
                  </a:extLst>
                </p14:cNvPr>
                <p14:cNvContentPartPr/>
                <p14:nvPr/>
              </p14:nvContentPartPr>
              <p14:xfrm>
                <a:off x="4129853" y="4466227"/>
                <a:ext cx="194040" cy="155880"/>
              </p14:xfrm>
            </p:contentPart>
          </mc:Choice>
          <mc:Fallback>
            <p:pic>
              <p:nvPicPr>
                <p:cNvPr id="18" name="Freihand 17">
                  <a:extLst>
                    <a:ext uri="{FF2B5EF4-FFF2-40B4-BE49-F238E27FC236}">
                      <a16:creationId xmlns:a16="http://schemas.microsoft.com/office/drawing/2014/main" id="{09C18A50-C9AE-415D-983F-ABB38D76012E}"/>
                    </a:ext>
                  </a:extLst>
                </p:cNvPr>
                <p:cNvPicPr/>
                <p:nvPr/>
              </p:nvPicPr>
              <p:blipFill>
                <a:blip r:embed="rId28"/>
                <a:stretch>
                  <a:fillRect/>
                </a:stretch>
              </p:blipFill>
              <p:spPr>
                <a:xfrm>
                  <a:off x="4125533" y="4461907"/>
                  <a:ext cx="202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BC62C6E-8120-4B22-BF06-44ABBE9BA2A6}"/>
                    </a:ext>
                  </a:extLst>
                </p14:cNvPr>
                <p14:cNvContentPartPr/>
                <p14:nvPr/>
              </p14:nvContentPartPr>
              <p14:xfrm>
                <a:off x="4311653" y="4500427"/>
                <a:ext cx="73080" cy="89640"/>
              </p14:xfrm>
            </p:contentPart>
          </mc:Choice>
          <mc:Fallback>
            <p:pic>
              <p:nvPicPr>
                <p:cNvPr id="19" name="Freihand 18">
                  <a:extLst>
                    <a:ext uri="{FF2B5EF4-FFF2-40B4-BE49-F238E27FC236}">
                      <a16:creationId xmlns:a16="http://schemas.microsoft.com/office/drawing/2014/main" id="{6BC62C6E-8120-4B22-BF06-44ABBE9BA2A6}"/>
                    </a:ext>
                  </a:extLst>
                </p:cNvPr>
                <p:cNvPicPr/>
                <p:nvPr/>
              </p:nvPicPr>
              <p:blipFill>
                <a:blip r:embed="rId30"/>
                <a:stretch>
                  <a:fillRect/>
                </a:stretch>
              </p:blipFill>
              <p:spPr>
                <a:xfrm>
                  <a:off x="4307333" y="4496107"/>
                  <a:ext cx="81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8ECE17E0-2D8F-4A9A-BFF5-2218F13E3D3B}"/>
                    </a:ext>
                  </a:extLst>
                </p14:cNvPr>
                <p14:cNvContentPartPr/>
                <p14:nvPr/>
              </p14:nvContentPartPr>
              <p14:xfrm>
                <a:off x="4434413" y="4369027"/>
                <a:ext cx="89640" cy="162720"/>
              </p14:xfrm>
            </p:contentPart>
          </mc:Choice>
          <mc:Fallback>
            <p:pic>
              <p:nvPicPr>
                <p:cNvPr id="20" name="Freihand 19">
                  <a:extLst>
                    <a:ext uri="{FF2B5EF4-FFF2-40B4-BE49-F238E27FC236}">
                      <a16:creationId xmlns:a16="http://schemas.microsoft.com/office/drawing/2014/main" id="{8ECE17E0-2D8F-4A9A-BFF5-2218F13E3D3B}"/>
                    </a:ext>
                  </a:extLst>
                </p:cNvPr>
                <p:cNvPicPr/>
                <p:nvPr/>
              </p:nvPicPr>
              <p:blipFill>
                <a:blip r:embed="rId32"/>
                <a:stretch>
                  <a:fillRect/>
                </a:stretch>
              </p:blipFill>
              <p:spPr>
                <a:xfrm>
                  <a:off x="4430093" y="4364707"/>
                  <a:ext cx="98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C77E6B2-BDD2-4ED4-897D-AACB28F613A8}"/>
                    </a:ext>
                  </a:extLst>
                </p14:cNvPr>
                <p14:cNvContentPartPr/>
                <p14:nvPr/>
              </p14:nvContentPartPr>
              <p14:xfrm>
                <a:off x="4452773" y="4423747"/>
                <a:ext cx="79920" cy="114840"/>
              </p14:xfrm>
            </p:contentPart>
          </mc:Choice>
          <mc:Fallback>
            <p:pic>
              <p:nvPicPr>
                <p:cNvPr id="21" name="Freihand 20">
                  <a:extLst>
                    <a:ext uri="{FF2B5EF4-FFF2-40B4-BE49-F238E27FC236}">
                      <a16:creationId xmlns:a16="http://schemas.microsoft.com/office/drawing/2014/main" id="{3C77E6B2-BDD2-4ED4-897D-AACB28F613A8}"/>
                    </a:ext>
                  </a:extLst>
                </p:cNvPr>
                <p:cNvPicPr/>
                <p:nvPr/>
              </p:nvPicPr>
              <p:blipFill>
                <a:blip r:embed="rId34"/>
                <a:stretch>
                  <a:fillRect/>
                </a:stretch>
              </p:blipFill>
              <p:spPr>
                <a:xfrm>
                  <a:off x="4448453" y="4419427"/>
                  <a:ext cx="8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64BC0DF-20FA-481C-858C-77D64E21C0BB}"/>
                    </a:ext>
                  </a:extLst>
                </p14:cNvPr>
                <p14:cNvContentPartPr/>
                <p14:nvPr/>
              </p14:nvContentPartPr>
              <p14:xfrm>
                <a:off x="4526573" y="4402147"/>
                <a:ext cx="190440" cy="113400"/>
              </p14:xfrm>
            </p:contentPart>
          </mc:Choice>
          <mc:Fallback>
            <p:pic>
              <p:nvPicPr>
                <p:cNvPr id="22" name="Freihand 21">
                  <a:extLst>
                    <a:ext uri="{FF2B5EF4-FFF2-40B4-BE49-F238E27FC236}">
                      <a16:creationId xmlns:a16="http://schemas.microsoft.com/office/drawing/2014/main" id="{264BC0DF-20FA-481C-858C-77D64E21C0BB}"/>
                    </a:ext>
                  </a:extLst>
                </p:cNvPr>
                <p:cNvPicPr/>
                <p:nvPr/>
              </p:nvPicPr>
              <p:blipFill>
                <a:blip r:embed="rId36"/>
                <a:stretch>
                  <a:fillRect/>
                </a:stretch>
              </p:blipFill>
              <p:spPr>
                <a:xfrm>
                  <a:off x="4522253" y="4397827"/>
                  <a:ext cx="19908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06E68FC-0389-4BE7-8FB2-049EBA2EA353}"/>
                  </a:ext>
                </a:extLst>
              </p14:cNvPr>
              <p14:cNvContentPartPr/>
              <p14:nvPr/>
            </p14:nvContentPartPr>
            <p14:xfrm>
              <a:off x="3884693" y="2677027"/>
              <a:ext cx="559800" cy="285120"/>
            </p14:xfrm>
          </p:contentPart>
        </mc:Choice>
        <mc:Fallback>
          <p:pic>
            <p:nvPicPr>
              <p:cNvPr id="24" name="Freihand 23">
                <a:extLst>
                  <a:ext uri="{FF2B5EF4-FFF2-40B4-BE49-F238E27FC236}">
                    <a16:creationId xmlns:a16="http://schemas.microsoft.com/office/drawing/2014/main" id="{406E68FC-0389-4BE7-8FB2-049EBA2EA353}"/>
                  </a:ext>
                </a:extLst>
              </p:cNvPr>
              <p:cNvPicPr/>
              <p:nvPr/>
            </p:nvPicPr>
            <p:blipFill>
              <a:blip r:embed="rId38"/>
              <a:stretch>
                <a:fillRect/>
              </a:stretch>
            </p:blipFill>
            <p:spPr>
              <a:xfrm>
                <a:off x="3880373" y="2672707"/>
                <a:ext cx="568440" cy="293760"/>
              </a:xfrm>
              <a:prstGeom prst="rect">
                <a:avLst/>
              </a:prstGeom>
            </p:spPr>
          </p:pic>
        </mc:Fallback>
      </mc:AlternateContent>
      <p:grpSp>
        <p:nvGrpSpPr>
          <p:cNvPr id="28" name="Gruppieren 27">
            <a:extLst>
              <a:ext uri="{FF2B5EF4-FFF2-40B4-BE49-F238E27FC236}">
                <a16:creationId xmlns:a16="http://schemas.microsoft.com/office/drawing/2014/main" id="{33909221-3A71-4F6C-BA98-CA3624B90DDE}"/>
              </a:ext>
            </a:extLst>
          </p:cNvPr>
          <p:cNvGrpSpPr/>
          <p:nvPr/>
        </p:nvGrpSpPr>
        <p:grpSpPr>
          <a:xfrm>
            <a:off x="862853" y="1174027"/>
            <a:ext cx="896760" cy="2525040"/>
            <a:chOff x="862853" y="1174027"/>
            <a:chExt cx="896760" cy="252504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3F26EE61-85B8-4DE5-BCFF-70EA5911BCD8}"/>
                    </a:ext>
                  </a:extLst>
                </p14:cNvPr>
                <p14:cNvContentPartPr/>
                <p14:nvPr/>
              </p14:nvContentPartPr>
              <p14:xfrm>
                <a:off x="1147253" y="1312627"/>
                <a:ext cx="88560" cy="2316600"/>
              </p14:xfrm>
            </p:contentPart>
          </mc:Choice>
          <mc:Fallback>
            <p:pic>
              <p:nvPicPr>
                <p:cNvPr id="25" name="Freihand 24">
                  <a:extLst>
                    <a:ext uri="{FF2B5EF4-FFF2-40B4-BE49-F238E27FC236}">
                      <a16:creationId xmlns:a16="http://schemas.microsoft.com/office/drawing/2014/main" id="{3F26EE61-85B8-4DE5-BCFF-70EA5911BCD8}"/>
                    </a:ext>
                  </a:extLst>
                </p:cNvPr>
                <p:cNvPicPr/>
                <p:nvPr/>
              </p:nvPicPr>
              <p:blipFill>
                <a:blip r:embed="rId40"/>
                <a:stretch>
                  <a:fillRect/>
                </a:stretch>
              </p:blipFill>
              <p:spPr>
                <a:xfrm>
                  <a:off x="1142933" y="1308307"/>
                  <a:ext cx="97200" cy="2325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89A34F8-F7F9-414E-B065-7224E3B2DD8A}"/>
                    </a:ext>
                  </a:extLst>
                </p14:cNvPr>
                <p14:cNvContentPartPr/>
                <p14:nvPr/>
              </p14:nvContentPartPr>
              <p14:xfrm>
                <a:off x="1017653" y="1174027"/>
                <a:ext cx="577800" cy="182520"/>
              </p14:xfrm>
            </p:contentPart>
          </mc:Choice>
          <mc:Fallback>
            <p:pic>
              <p:nvPicPr>
                <p:cNvPr id="26" name="Freihand 25">
                  <a:extLst>
                    <a:ext uri="{FF2B5EF4-FFF2-40B4-BE49-F238E27FC236}">
                      <a16:creationId xmlns:a16="http://schemas.microsoft.com/office/drawing/2014/main" id="{489A34F8-F7F9-414E-B065-7224E3B2DD8A}"/>
                    </a:ext>
                  </a:extLst>
                </p:cNvPr>
                <p:cNvPicPr/>
                <p:nvPr/>
              </p:nvPicPr>
              <p:blipFill>
                <a:blip r:embed="rId42"/>
                <a:stretch>
                  <a:fillRect/>
                </a:stretch>
              </p:blipFill>
              <p:spPr>
                <a:xfrm>
                  <a:off x="1013333" y="1169707"/>
                  <a:ext cx="586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4D5DB950-B922-4E25-8417-123187FB4E7F}"/>
                    </a:ext>
                  </a:extLst>
                </p14:cNvPr>
                <p14:cNvContentPartPr/>
                <p14:nvPr/>
              </p14:nvContentPartPr>
              <p14:xfrm>
                <a:off x="862853" y="3580627"/>
                <a:ext cx="896760" cy="118440"/>
              </p14:xfrm>
            </p:contentPart>
          </mc:Choice>
          <mc:Fallback>
            <p:pic>
              <p:nvPicPr>
                <p:cNvPr id="27" name="Freihand 26">
                  <a:extLst>
                    <a:ext uri="{FF2B5EF4-FFF2-40B4-BE49-F238E27FC236}">
                      <a16:creationId xmlns:a16="http://schemas.microsoft.com/office/drawing/2014/main" id="{4D5DB950-B922-4E25-8417-123187FB4E7F}"/>
                    </a:ext>
                  </a:extLst>
                </p:cNvPr>
                <p:cNvPicPr/>
                <p:nvPr/>
              </p:nvPicPr>
              <p:blipFill>
                <a:blip r:embed="rId44"/>
                <a:stretch>
                  <a:fillRect/>
                </a:stretch>
              </p:blipFill>
              <p:spPr>
                <a:xfrm>
                  <a:off x="858533" y="3576307"/>
                  <a:ext cx="905400" cy="127080"/>
                </a:xfrm>
                <a:prstGeom prst="rect">
                  <a:avLst/>
                </a:prstGeom>
              </p:spPr>
            </p:pic>
          </mc:Fallback>
        </mc:AlternateContent>
      </p:grpSp>
      <p:grpSp>
        <p:nvGrpSpPr>
          <p:cNvPr id="31" name="Gruppieren 30">
            <a:extLst>
              <a:ext uri="{FF2B5EF4-FFF2-40B4-BE49-F238E27FC236}">
                <a16:creationId xmlns:a16="http://schemas.microsoft.com/office/drawing/2014/main" id="{1E1E622F-97E0-419D-B4BD-388F5CD01531}"/>
              </a:ext>
            </a:extLst>
          </p:cNvPr>
          <p:cNvGrpSpPr/>
          <p:nvPr/>
        </p:nvGrpSpPr>
        <p:grpSpPr>
          <a:xfrm>
            <a:off x="3864893" y="2656147"/>
            <a:ext cx="667800" cy="366480"/>
            <a:chOff x="3864893" y="2656147"/>
            <a:chExt cx="667800" cy="36648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E505A28-6255-468C-AF73-208BEB309FD3}"/>
                    </a:ext>
                  </a:extLst>
                </p14:cNvPr>
                <p14:cNvContentPartPr/>
                <p14:nvPr/>
              </p14:nvContentPartPr>
              <p14:xfrm>
                <a:off x="4271693" y="2716627"/>
                <a:ext cx="360" cy="360"/>
              </p14:xfrm>
            </p:contentPart>
          </mc:Choice>
          <mc:Fallback>
            <p:pic>
              <p:nvPicPr>
                <p:cNvPr id="29" name="Freihand 28">
                  <a:extLst>
                    <a:ext uri="{FF2B5EF4-FFF2-40B4-BE49-F238E27FC236}">
                      <a16:creationId xmlns:a16="http://schemas.microsoft.com/office/drawing/2014/main" id="{5E505A28-6255-468C-AF73-208BEB309FD3}"/>
                    </a:ext>
                  </a:extLst>
                </p:cNvPr>
                <p:cNvPicPr/>
                <p:nvPr/>
              </p:nvPicPr>
              <p:blipFill>
                <a:blip r:embed="rId46"/>
                <a:stretch>
                  <a:fillRect/>
                </a:stretch>
              </p:blipFill>
              <p:spPr>
                <a:xfrm>
                  <a:off x="4267373" y="2712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64666E4B-02A9-4D4C-ACF1-AFE12287A5A4}"/>
                    </a:ext>
                  </a:extLst>
                </p14:cNvPr>
                <p14:cNvContentPartPr/>
                <p14:nvPr/>
              </p14:nvContentPartPr>
              <p14:xfrm>
                <a:off x="3864893" y="2656147"/>
                <a:ext cx="667800" cy="366480"/>
              </p14:xfrm>
            </p:contentPart>
          </mc:Choice>
          <mc:Fallback>
            <p:pic>
              <p:nvPicPr>
                <p:cNvPr id="30" name="Freihand 29">
                  <a:extLst>
                    <a:ext uri="{FF2B5EF4-FFF2-40B4-BE49-F238E27FC236}">
                      <a16:creationId xmlns:a16="http://schemas.microsoft.com/office/drawing/2014/main" id="{64666E4B-02A9-4D4C-ACF1-AFE12287A5A4}"/>
                    </a:ext>
                  </a:extLst>
                </p:cNvPr>
                <p:cNvPicPr/>
                <p:nvPr/>
              </p:nvPicPr>
              <p:blipFill>
                <a:blip r:embed="rId48"/>
                <a:stretch>
                  <a:fillRect/>
                </a:stretch>
              </p:blipFill>
              <p:spPr>
                <a:xfrm>
                  <a:off x="3860573" y="2651827"/>
                  <a:ext cx="676440" cy="37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D1109BC5-1391-473C-AC7A-623B91803E54}"/>
                  </a:ext>
                </a:extLst>
              </p14:cNvPr>
              <p14:cNvContentPartPr/>
              <p14:nvPr/>
            </p14:nvContentPartPr>
            <p14:xfrm>
              <a:off x="5432693" y="1250347"/>
              <a:ext cx="550080" cy="2599560"/>
            </p14:xfrm>
          </p:contentPart>
        </mc:Choice>
        <mc:Fallback>
          <p:pic>
            <p:nvPicPr>
              <p:cNvPr id="32" name="Freihand 31">
                <a:extLst>
                  <a:ext uri="{FF2B5EF4-FFF2-40B4-BE49-F238E27FC236}">
                    <a16:creationId xmlns:a16="http://schemas.microsoft.com/office/drawing/2014/main" id="{D1109BC5-1391-473C-AC7A-623B91803E54}"/>
                  </a:ext>
                </a:extLst>
              </p:cNvPr>
              <p:cNvPicPr/>
              <p:nvPr/>
            </p:nvPicPr>
            <p:blipFill>
              <a:blip r:embed="rId50"/>
              <a:stretch>
                <a:fillRect/>
              </a:stretch>
            </p:blipFill>
            <p:spPr>
              <a:xfrm>
                <a:off x="5428373" y="1246027"/>
                <a:ext cx="558720" cy="2608200"/>
              </a:xfrm>
              <a:prstGeom prst="rect">
                <a:avLst/>
              </a:prstGeom>
            </p:spPr>
          </p:pic>
        </mc:Fallback>
      </mc:AlternateContent>
      <p:grpSp>
        <p:nvGrpSpPr>
          <p:cNvPr id="39" name="Gruppieren 38">
            <a:extLst>
              <a:ext uri="{FF2B5EF4-FFF2-40B4-BE49-F238E27FC236}">
                <a16:creationId xmlns:a16="http://schemas.microsoft.com/office/drawing/2014/main" id="{9B33DB10-4320-433A-B977-12AC05FC2C64}"/>
              </a:ext>
            </a:extLst>
          </p:cNvPr>
          <p:cNvGrpSpPr/>
          <p:nvPr/>
        </p:nvGrpSpPr>
        <p:grpSpPr>
          <a:xfrm>
            <a:off x="11562053" y="1790707"/>
            <a:ext cx="378720" cy="1359000"/>
            <a:chOff x="11562053" y="1790707"/>
            <a:chExt cx="378720" cy="1359000"/>
          </a:xfrm>
        </p:grpSpPr>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1181E5F-7071-47B9-8C4D-31EE2D7492D5}"/>
                    </a:ext>
                  </a:extLst>
                </p14:cNvPr>
                <p14:cNvContentPartPr/>
                <p14:nvPr/>
              </p14:nvContentPartPr>
              <p14:xfrm>
                <a:off x="11667173" y="3032707"/>
                <a:ext cx="96840" cy="50400"/>
              </p14:xfrm>
            </p:contentPart>
          </mc:Choice>
          <mc:Fallback>
            <p:pic>
              <p:nvPicPr>
                <p:cNvPr id="33" name="Freihand 32">
                  <a:extLst>
                    <a:ext uri="{FF2B5EF4-FFF2-40B4-BE49-F238E27FC236}">
                      <a16:creationId xmlns:a16="http://schemas.microsoft.com/office/drawing/2014/main" id="{51181E5F-7071-47B9-8C4D-31EE2D7492D5}"/>
                    </a:ext>
                  </a:extLst>
                </p:cNvPr>
                <p:cNvPicPr/>
                <p:nvPr/>
              </p:nvPicPr>
              <p:blipFill>
                <a:blip r:embed="rId52"/>
                <a:stretch>
                  <a:fillRect/>
                </a:stretch>
              </p:blipFill>
              <p:spPr>
                <a:xfrm>
                  <a:off x="11662853" y="3028387"/>
                  <a:ext cx="105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9B92A016-149C-4AB5-B693-9EC43CE54C95}"/>
                    </a:ext>
                  </a:extLst>
                </p14:cNvPr>
                <p14:cNvContentPartPr/>
                <p14:nvPr/>
              </p14:nvContentPartPr>
              <p14:xfrm>
                <a:off x="11695973" y="2993107"/>
                <a:ext cx="166320" cy="40680"/>
              </p14:xfrm>
            </p:contentPart>
          </mc:Choice>
          <mc:Fallback>
            <p:pic>
              <p:nvPicPr>
                <p:cNvPr id="34" name="Freihand 33">
                  <a:extLst>
                    <a:ext uri="{FF2B5EF4-FFF2-40B4-BE49-F238E27FC236}">
                      <a16:creationId xmlns:a16="http://schemas.microsoft.com/office/drawing/2014/main" id="{9B92A016-149C-4AB5-B693-9EC43CE54C95}"/>
                    </a:ext>
                  </a:extLst>
                </p:cNvPr>
                <p:cNvPicPr/>
                <p:nvPr/>
              </p:nvPicPr>
              <p:blipFill>
                <a:blip r:embed="rId54"/>
                <a:stretch>
                  <a:fillRect/>
                </a:stretch>
              </p:blipFill>
              <p:spPr>
                <a:xfrm>
                  <a:off x="11691653" y="2988787"/>
                  <a:ext cx="174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02EE56AE-9737-4566-B9C1-55B85767449B}"/>
                    </a:ext>
                  </a:extLst>
                </p14:cNvPr>
                <p14:cNvContentPartPr/>
                <p14:nvPr/>
              </p14:nvContentPartPr>
              <p14:xfrm>
                <a:off x="11605613" y="2903827"/>
                <a:ext cx="335160" cy="245880"/>
              </p14:xfrm>
            </p:contentPart>
          </mc:Choice>
          <mc:Fallback>
            <p:pic>
              <p:nvPicPr>
                <p:cNvPr id="35" name="Freihand 34">
                  <a:extLst>
                    <a:ext uri="{FF2B5EF4-FFF2-40B4-BE49-F238E27FC236}">
                      <a16:creationId xmlns:a16="http://schemas.microsoft.com/office/drawing/2014/main" id="{02EE56AE-9737-4566-B9C1-55B85767449B}"/>
                    </a:ext>
                  </a:extLst>
                </p:cNvPr>
                <p:cNvPicPr/>
                <p:nvPr/>
              </p:nvPicPr>
              <p:blipFill>
                <a:blip r:embed="rId56"/>
                <a:stretch>
                  <a:fillRect/>
                </a:stretch>
              </p:blipFill>
              <p:spPr>
                <a:xfrm>
                  <a:off x="11601293" y="2899507"/>
                  <a:ext cx="3438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3C85EC5F-55FD-46F5-BF6A-AA85D71B1B84}"/>
                    </a:ext>
                  </a:extLst>
                </p14:cNvPr>
                <p14:cNvContentPartPr/>
                <p14:nvPr/>
              </p14:nvContentPartPr>
              <p14:xfrm>
                <a:off x="11562053" y="1790707"/>
                <a:ext cx="234360" cy="1046880"/>
              </p14:xfrm>
            </p:contentPart>
          </mc:Choice>
          <mc:Fallback>
            <p:pic>
              <p:nvPicPr>
                <p:cNvPr id="37" name="Freihand 36">
                  <a:extLst>
                    <a:ext uri="{FF2B5EF4-FFF2-40B4-BE49-F238E27FC236}">
                      <a16:creationId xmlns:a16="http://schemas.microsoft.com/office/drawing/2014/main" id="{3C85EC5F-55FD-46F5-BF6A-AA85D71B1B84}"/>
                    </a:ext>
                  </a:extLst>
                </p:cNvPr>
                <p:cNvPicPr/>
                <p:nvPr/>
              </p:nvPicPr>
              <p:blipFill>
                <a:blip r:embed="rId58"/>
                <a:stretch>
                  <a:fillRect/>
                </a:stretch>
              </p:blipFill>
              <p:spPr>
                <a:xfrm>
                  <a:off x="11557733" y="1786387"/>
                  <a:ext cx="243000" cy="105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E321F252-110F-4825-A77D-EB3C04C935A9}"/>
                    </a:ext>
                  </a:extLst>
                </p14:cNvPr>
                <p14:cNvContentPartPr/>
                <p14:nvPr/>
              </p14:nvContentPartPr>
              <p14:xfrm>
                <a:off x="11657813" y="2605387"/>
                <a:ext cx="169560" cy="261720"/>
              </p14:xfrm>
            </p:contentPart>
          </mc:Choice>
          <mc:Fallback>
            <p:pic>
              <p:nvPicPr>
                <p:cNvPr id="38" name="Freihand 37">
                  <a:extLst>
                    <a:ext uri="{FF2B5EF4-FFF2-40B4-BE49-F238E27FC236}">
                      <a16:creationId xmlns:a16="http://schemas.microsoft.com/office/drawing/2014/main" id="{E321F252-110F-4825-A77D-EB3C04C935A9}"/>
                    </a:ext>
                  </a:extLst>
                </p:cNvPr>
                <p:cNvPicPr/>
                <p:nvPr/>
              </p:nvPicPr>
              <p:blipFill>
                <a:blip r:embed="rId60"/>
                <a:stretch>
                  <a:fillRect/>
                </a:stretch>
              </p:blipFill>
              <p:spPr>
                <a:xfrm>
                  <a:off x="11653493" y="2601067"/>
                  <a:ext cx="178200" cy="270360"/>
                </a:xfrm>
                <a:prstGeom prst="rect">
                  <a:avLst/>
                </a:prstGeom>
              </p:spPr>
            </p:pic>
          </mc:Fallback>
        </mc:AlternateContent>
      </p:grpSp>
    </p:spTree>
    <p:extLst>
      <p:ext uri="{BB962C8B-B14F-4D97-AF65-F5344CB8AC3E}">
        <p14:creationId xmlns:p14="http://schemas.microsoft.com/office/powerpoint/2010/main" val="31203916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9B5443A-27CF-86A1-5DF4-138E7962EC4A}"/>
              </a:ext>
            </a:extLst>
          </p:cNvPr>
          <p:cNvPicPr>
            <a:picLocks noChangeAspect="1"/>
          </p:cNvPicPr>
          <p:nvPr/>
        </p:nvPicPr>
        <p:blipFill>
          <a:blip r:embed="rId3"/>
          <a:stretch>
            <a:fillRect/>
          </a:stretch>
        </p:blipFill>
        <p:spPr>
          <a:xfrm>
            <a:off x="1206094" y="839073"/>
            <a:ext cx="7254217" cy="4360248"/>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D41857C6-C83F-4813-9251-132E75641C24}"/>
                  </a:ext>
                </a:extLst>
              </p14:cNvPr>
              <p14:cNvContentPartPr/>
              <p14:nvPr/>
            </p14:nvContentPartPr>
            <p14:xfrm>
              <a:off x="7301093" y="1472467"/>
              <a:ext cx="673920" cy="772200"/>
            </p14:xfrm>
          </p:contentPart>
        </mc:Choice>
        <mc:Fallback>
          <p:pic>
            <p:nvPicPr>
              <p:cNvPr id="8" name="Freihand 7">
                <a:extLst>
                  <a:ext uri="{FF2B5EF4-FFF2-40B4-BE49-F238E27FC236}">
                    <a16:creationId xmlns:a16="http://schemas.microsoft.com/office/drawing/2014/main" id="{D41857C6-C83F-4813-9251-132E75641C24}"/>
                  </a:ext>
                </a:extLst>
              </p:cNvPr>
              <p:cNvPicPr/>
              <p:nvPr/>
            </p:nvPicPr>
            <p:blipFill>
              <a:blip r:embed="rId5"/>
              <a:stretch>
                <a:fillRect/>
              </a:stretch>
            </p:blipFill>
            <p:spPr>
              <a:xfrm>
                <a:off x="7296773" y="1468147"/>
                <a:ext cx="682560" cy="780840"/>
              </a:xfrm>
              <a:prstGeom prst="rect">
                <a:avLst/>
              </a:prstGeom>
            </p:spPr>
          </p:pic>
        </mc:Fallback>
      </mc:AlternateContent>
      <p:grpSp>
        <p:nvGrpSpPr>
          <p:cNvPr id="26" name="Gruppieren 25">
            <a:extLst>
              <a:ext uri="{FF2B5EF4-FFF2-40B4-BE49-F238E27FC236}">
                <a16:creationId xmlns:a16="http://schemas.microsoft.com/office/drawing/2014/main" id="{D4A3612A-0C70-4DD5-A7F7-65FA1ED96433}"/>
              </a:ext>
            </a:extLst>
          </p:cNvPr>
          <p:cNvGrpSpPr/>
          <p:nvPr/>
        </p:nvGrpSpPr>
        <p:grpSpPr>
          <a:xfrm>
            <a:off x="5344493" y="4722187"/>
            <a:ext cx="2586960" cy="299880"/>
            <a:chOff x="5344493" y="4722187"/>
            <a:chExt cx="2586960" cy="2998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68D1B82-1A85-4473-BADD-F9C8F4F9785C}"/>
                    </a:ext>
                  </a:extLst>
                </p14:cNvPr>
                <p14:cNvContentPartPr/>
                <p14:nvPr/>
              </p14:nvContentPartPr>
              <p14:xfrm>
                <a:off x="5344493" y="4993267"/>
                <a:ext cx="835920" cy="28800"/>
              </p14:xfrm>
            </p:contentPart>
          </mc:Choice>
          <mc:Fallback>
            <p:pic>
              <p:nvPicPr>
                <p:cNvPr id="3" name="Freihand 2">
                  <a:extLst>
                    <a:ext uri="{FF2B5EF4-FFF2-40B4-BE49-F238E27FC236}">
                      <a16:creationId xmlns:a16="http://schemas.microsoft.com/office/drawing/2014/main" id="{C68D1B82-1A85-4473-BADD-F9C8F4F9785C}"/>
                    </a:ext>
                  </a:extLst>
                </p:cNvPr>
                <p:cNvPicPr/>
                <p:nvPr/>
              </p:nvPicPr>
              <p:blipFill>
                <a:blip r:embed="rId7"/>
                <a:stretch>
                  <a:fillRect/>
                </a:stretch>
              </p:blipFill>
              <p:spPr>
                <a:xfrm>
                  <a:off x="5340173" y="4988947"/>
                  <a:ext cx="844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9CA5D756-0B46-4609-B0E7-C7E40D859E7C}"/>
                    </a:ext>
                  </a:extLst>
                </p14:cNvPr>
                <p14:cNvContentPartPr/>
                <p14:nvPr/>
              </p14:nvContentPartPr>
              <p14:xfrm>
                <a:off x="6337733" y="4771147"/>
                <a:ext cx="33840" cy="116640"/>
              </p14:xfrm>
            </p:contentPart>
          </mc:Choice>
          <mc:Fallback>
            <p:pic>
              <p:nvPicPr>
                <p:cNvPr id="4" name="Freihand 3">
                  <a:extLst>
                    <a:ext uri="{FF2B5EF4-FFF2-40B4-BE49-F238E27FC236}">
                      <a16:creationId xmlns:a16="http://schemas.microsoft.com/office/drawing/2014/main" id="{9CA5D756-0B46-4609-B0E7-C7E40D859E7C}"/>
                    </a:ext>
                  </a:extLst>
                </p:cNvPr>
                <p:cNvPicPr/>
                <p:nvPr/>
              </p:nvPicPr>
              <p:blipFill>
                <a:blip r:embed="rId9"/>
                <a:stretch>
                  <a:fillRect/>
                </a:stretch>
              </p:blipFill>
              <p:spPr>
                <a:xfrm>
                  <a:off x="6333413" y="4766827"/>
                  <a:ext cx="42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5B997671-C356-47BC-B9FF-9702F31C9DA4}"/>
                    </a:ext>
                  </a:extLst>
                </p14:cNvPr>
                <p14:cNvContentPartPr/>
                <p14:nvPr/>
              </p14:nvContentPartPr>
              <p14:xfrm>
                <a:off x="6284453" y="4839907"/>
                <a:ext cx="144000" cy="7920"/>
              </p14:xfrm>
            </p:contentPart>
          </mc:Choice>
          <mc:Fallback>
            <p:pic>
              <p:nvPicPr>
                <p:cNvPr id="5" name="Freihand 4">
                  <a:extLst>
                    <a:ext uri="{FF2B5EF4-FFF2-40B4-BE49-F238E27FC236}">
                      <a16:creationId xmlns:a16="http://schemas.microsoft.com/office/drawing/2014/main" id="{5B997671-C356-47BC-B9FF-9702F31C9DA4}"/>
                    </a:ext>
                  </a:extLst>
                </p:cNvPr>
                <p:cNvPicPr/>
                <p:nvPr/>
              </p:nvPicPr>
              <p:blipFill>
                <a:blip r:embed="rId11"/>
                <a:stretch>
                  <a:fillRect/>
                </a:stretch>
              </p:blipFill>
              <p:spPr>
                <a:xfrm>
                  <a:off x="6280133" y="4835587"/>
                  <a:ext cx="152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6E13BC7C-268C-40AF-A41B-002BB2A459EF}"/>
                    </a:ext>
                  </a:extLst>
                </p14:cNvPr>
                <p14:cNvContentPartPr/>
                <p14:nvPr/>
              </p14:nvContentPartPr>
              <p14:xfrm>
                <a:off x="6277973" y="4965907"/>
                <a:ext cx="116640" cy="15120"/>
              </p14:xfrm>
            </p:contentPart>
          </mc:Choice>
          <mc:Fallback>
            <p:pic>
              <p:nvPicPr>
                <p:cNvPr id="6" name="Freihand 5">
                  <a:extLst>
                    <a:ext uri="{FF2B5EF4-FFF2-40B4-BE49-F238E27FC236}">
                      <a16:creationId xmlns:a16="http://schemas.microsoft.com/office/drawing/2014/main" id="{6E13BC7C-268C-40AF-A41B-002BB2A459EF}"/>
                    </a:ext>
                  </a:extLst>
                </p:cNvPr>
                <p:cNvPicPr/>
                <p:nvPr/>
              </p:nvPicPr>
              <p:blipFill>
                <a:blip r:embed="rId13"/>
                <a:stretch>
                  <a:fillRect/>
                </a:stretch>
              </p:blipFill>
              <p:spPr>
                <a:xfrm>
                  <a:off x="6273653" y="4961587"/>
                  <a:ext cx="125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91437B1-D7B0-49FF-BA2C-E5435992298B}"/>
                    </a:ext>
                  </a:extLst>
                </p14:cNvPr>
                <p14:cNvContentPartPr/>
                <p14:nvPr/>
              </p14:nvContentPartPr>
              <p14:xfrm>
                <a:off x="6550493" y="4810387"/>
                <a:ext cx="118080" cy="151200"/>
              </p14:xfrm>
            </p:contentPart>
          </mc:Choice>
          <mc:Fallback>
            <p:pic>
              <p:nvPicPr>
                <p:cNvPr id="9" name="Freihand 8">
                  <a:extLst>
                    <a:ext uri="{FF2B5EF4-FFF2-40B4-BE49-F238E27FC236}">
                      <a16:creationId xmlns:a16="http://schemas.microsoft.com/office/drawing/2014/main" id="{591437B1-D7B0-49FF-BA2C-E5435992298B}"/>
                    </a:ext>
                  </a:extLst>
                </p:cNvPr>
                <p:cNvPicPr/>
                <p:nvPr/>
              </p:nvPicPr>
              <p:blipFill>
                <a:blip r:embed="rId15"/>
                <a:stretch>
                  <a:fillRect/>
                </a:stretch>
              </p:blipFill>
              <p:spPr>
                <a:xfrm>
                  <a:off x="6546173" y="4806067"/>
                  <a:ext cx="126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F4420BFC-3E2E-4950-90AD-75ACBDDF0DFF}"/>
                    </a:ext>
                  </a:extLst>
                </p14:cNvPr>
                <p14:cNvContentPartPr/>
                <p14:nvPr/>
              </p14:nvContentPartPr>
              <p14:xfrm>
                <a:off x="6662093" y="4847467"/>
                <a:ext cx="71640" cy="116280"/>
              </p14:xfrm>
            </p:contentPart>
          </mc:Choice>
          <mc:Fallback>
            <p:pic>
              <p:nvPicPr>
                <p:cNvPr id="10" name="Freihand 9">
                  <a:extLst>
                    <a:ext uri="{FF2B5EF4-FFF2-40B4-BE49-F238E27FC236}">
                      <a16:creationId xmlns:a16="http://schemas.microsoft.com/office/drawing/2014/main" id="{F4420BFC-3E2E-4950-90AD-75ACBDDF0DFF}"/>
                    </a:ext>
                  </a:extLst>
                </p:cNvPr>
                <p:cNvPicPr/>
                <p:nvPr/>
              </p:nvPicPr>
              <p:blipFill>
                <a:blip r:embed="rId17"/>
                <a:stretch>
                  <a:fillRect/>
                </a:stretch>
              </p:blipFill>
              <p:spPr>
                <a:xfrm>
                  <a:off x="6657773" y="4843147"/>
                  <a:ext cx="80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5E601F20-E38D-498F-BBD0-B8C3C2EE0F52}"/>
                    </a:ext>
                  </a:extLst>
                </p14:cNvPr>
                <p14:cNvContentPartPr/>
                <p14:nvPr/>
              </p14:nvContentPartPr>
              <p14:xfrm>
                <a:off x="6508013" y="4722187"/>
                <a:ext cx="186120" cy="233280"/>
              </p14:xfrm>
            </p:contentPart>
          </mc:Choice>
          <mc:Fallback>
            <p:pic>
              <p:nvPicPr>
                <p:cNvPr id="12" name="Freihand 11">
                  <a:extLst>
                    <a:ext uri="{FF2B5EF4-FFF2-40B4-BE49-F238E27FC236}">
                      <a16:creationId xmlns:a16="http://schemas.microsoft.com/office/drawing/2014/main" id="{5E601F20-E38D-498F-BBD0-B8C3C2EE0F52}"/>
                    </a:ext>
                  </a:extLst>
                </p:cNvPr>
                <p:cNvPicPr/>
                <p:nvPr/>
              </p:nvPicPr>
              <p:blipFill>
                <a:blip r:embed="rId19"/>
                <a:stretch>
                  <a:fillRect/>
                </a:stretch>
              </p:blipFill>
              <p:spPr>
                <a:xfrm>
                  <a:off x="6503693" y="4717867"/>
                  <a:ext cx="194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AED3A99E-7E32-40B4-8F06-5D79862FDD9B}"/>
                    </a:ext>
                  </a:extLst>
                </p14:cNvPr>
                <p14:cNvContentPartPr/>
                <p14:nvPr/>
              </p14:nvContentPartPr>
              <p14:xfrm>
                <a:off x="6676133" y="4762867"/>
                <a:ext cx="120960" cy="155520"/>
              </p14:xfrm>
            </p:contentPart>
          </mc:Choice>
          <mc:Fallback>
            <p:pic>
              <p:nvPicPr>
                <p:cNvPr id="13" name="Freihand 12">
                  <a:extLst>
                    <a:ext uri="{FF2B5EF4-FFF2-40B4-BE49-F238E27FC236}">
                      <a16:creationId xmlns:a16="http://schemas.microsoft.com/office/drawing/2014/main" id="{AED3A99E-7E32-40B4-8F06-5D79862FDD9B}"/>
                    </a:ext>
                  </a:extLst>
                </p:cNvPr>
                <p:cNvPicPr/>
                <p:nvPr/>
              </p:nvPicPr>
              <p:blipFill>
                <a:blip r:embed="rId21"/>
                <a:stretch>
                  <a:fillRect/>
                </a:stretch>
              </p:blipFill>
              <p:spPr>
                <a:xfrm>
                  <a:off x="6671813" y="4758547"/>
                  <a:ext cx="129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BFC36ADE-3FDC-44DB-8D00-D14061D4FE78}"/>
                    </a:ext>
                  </a:extLst>
                </p14:cNvPr>
                <p14:cNvContentPartPr/>
                <p14:nvPr/>
              </p14:nvContentPartPr>
              <p14:xfrm>
                <a:off x="6865853" y="4777267"/>
                <a:ext cx="132840" cy="192960"/>
              </p14:xfrm>
            </p:contentPart>
          </mc:Choice>
          <mc:Fallback>
            <p:pic>
              <p:nvPicPr>
                <p:cNvPr id="15" name="Freihand 14">
                  <a:extLst>
                    <a:ext uri="{FF2B5EF4-FFF2-40B4-BE49-F238E27FC236}">
                      <a16:creationId xmlns:a16="http://schemas.microsoft.com/office/drawing/2014/main" id="{BFC36ADE-3FDC-44DB-8D00-D14061D4FE78}"/>
                    </a:ext>
                  </a:extLst>
                </p:cNvPr>
                <p:cNvPicPr/>
                <p:nvPr/>
              </p:nvPicPr>
              <p:blipFill>
                <a:blip r:embed="rId23"/>
                <a:stretch>
                  <a:fillRect/>
                </a:stretch>
              </p:blipFill>
              <p:spPr>
                <a:xfrm>
                  <a:off x="6861533" y="4772947"/>
                  <a:ext cx="141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3D880F33-BD2A-4D7F-91AF-FEAED6D79698}"/>
                    </a:ext>
                  </a:extLst>
                </p14:cNvPr>
                <p14:cNvContentPartPr/>
                <p14:nvPr/>
              </p14:nvContentPartPr>
              <p14:xfrm>
                <a:off x="6814733" y="4731187"/>
                <a:ext cx="77400" cy="105120"/>
              </p14:xfrm>
            </p:contentPart>
          </mc:Choice>
          <mc:Fallback>
            <p:pic>
              <p:nvPicPr>
                <p:cNvPr id="16" name="Freihand 15">
                  <a:extLst>
                    <a:ext uri="{FF2B5EF4-FFF2-40B4-BE49-F238E27FC236}">
                      <a16:creationId xmlns:a16="http://schemas.microsoft.com/office/drawing/2014/main" id="{3D880F33-BD2A-4D7F-91AF-FEAED6D79698}"/>
                    </a:ext>
                  </a:extLst>
                </p:cNvPr>
                <p:cNvPicPr/>
                <p:nvPr/>
              </p:nvPicPr>
              <p:blipFill>
                <a:blip r:embed="rId25"/>
                <a:stretch>
                  <a:fillRect/>
                </a:stretch>
              </p:blipFill>
              <p:spPr>
                <a:xfrm>
                  <a:off x="6810413" y="4726867"/>
                  <a:ext cx="86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35D95ACF-14A9-4492-BA6C-80305FFF2897}"/>
                    </a:ext>
                  </a:extLst>
                </p14:cNvPr>
                <p14:cNvContentPartPr/>
                <p14:nvPr/>
              </p14:nvContentPartPr>
              <p14:xfrm>
                <a:off x="6942893" y="4899307"/>
                <a:ext cx="100080" cy="103320"/>
              </p14:xfrm>
            </p:contentPart>
          </mc:Choice>
          <mc:Fallback>
            <p:pic>
              <p:nvPicPr>
                <p:cNvPr id="17" name="Freihand 16">
                  <a:extLst>
                    <a:ext uri="{FF2B5EF4-FFF2-40B4-BE49-F238E27FC236}">
                      <a16:creationId xmlns:a16="http://schemas.microsoft.com/office/drawing/2014/main" id="{35D95ACF-14A9-4492-BA6C-80305FFF2897}"/>
                    </a:ext>
                  </a:extLst>
                </p:cNvPr>
                <p:cNvPicPr/>
                <p:nvPr/>
              </p:nvPicPr>
              <p:blipFill>
                <a:blip r:embed="rId27"/>
                <a:stretch>
                  <a:fillRect/>
                </a:stretch>
              </p:blipFill>
              <p:spPr>
                <a:xfrm>
                  <a:off x="6938573" y="4894987"/>
                  <a:ext cx="108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8DEA64DC-6128-4CBC-886A-6381078EEDB7}"/>
                    </a:ext>
                  </a:extLst>
                </p14:cNvPr>
                <p14:cNvContentPartPr/>
                <p14:nvPr/>
              </p14:nvContentPartPr>
              <p14:xfrm>
                <a:off x="7122173" y="4867627"/>
                <a:ext cx="106920" cy="15840"/>
              </p14:xfrm>
            </p:contentPart>
          </mc:Choice>
          <mc:Fallback>
            <p:pic>
              <p:nvPicPr>
                <p:cNvPr id="18" name="Freihand 17">
                  <a:extLst>
                    <a:ext uri="{FF2B5EF4-FFF2-40B4-BE49-F238E27FC236}">
                      <a16:creationId xmlns:a16="http://schemas.microsoft.com/office/drawing/2014/main" id="{8DEA64DC-6128-4CBC-886A-6381078EEDB7}"/>
                    </a:ext>
                  </a:extLst>
                </p:cNvPr>
                <p:cNvPicPr/>
                <p:nvPr/>
              </p:nvPicPr>
              <p:blipFill>
                <a:blip r:embed="rId29"/>
                <a:stretch>
                  <a:fillRect/>
                </a:stretch>
              </p:blipFill>
              <p:spPr>
                <a:xfrm>
                  <a:off x="7117853" y="4863307"/>
                  <a:ext cx="115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404DCF66-846E-4212-9A18-963EB1808127}"/>
                    </a:ext>
                  </a:extLst>
                </p14:cNvPr>
                <p14:cNvContentPartPr/>
                <p14:nvPr/>
              </p14:nvContentPartPr>
              <p14:xfrm>
                <a:off x="7254293" y="4730467"/>
                <a:ext cx="168840" cy="221040"/>
              </p14:xfrm>
            </p:contentPart>
          </mc:Choice>
          <mc:Fallback>
            <p:pic>
              <p:nvPicPr>
                <p:cNvPr id="19" name="Freihand 18">
                  <a:extLst>
                    <a:ext uri="{FF2B5EF4-FFF2-40B4-BE49-F238E27FC236}">
                      <a16:creationId xmlns:a16="http://schemas.microsoft.com/office/drawing/2014/main" id="{404DCF66-846E-4212-9A18-963EB1808127}"/>
                    </a:ext>
                  </a:extLst>
                </p:cNvPr>
                <p:cNvPicPr/>
                <p:nvPr/>
              </p:nvPicPr>
              <p:blipFill>
                <a:blip r:embed="rId31"/>
                <a:stretch>
                  <a:fillRect/>
                </a:stretch>
              </p:blipFill>
              <p:spPr>
                <a:xfrm>
                  <a:off x="7249973" y="4726147"/>
                  <a:ext cx="177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722B2CA7-8163-48E6-8A9D-A480F6AF6244}"/>
                    </a:ext>
                  </a:extLst>
                </p14:cNvPr>
                <p14:cNvContentPartPr/>
                <p14:nvPr/>
              </p14:nvContentPartPr>
              <p14:xfrm>
                <a:off x="7400813" y="4856107"/>
                <a:ext cx="163080" cy="75600"/>
              </p14:xfrm>
            </p:contentPart>
          </mc:Choice>
          <mc:Fallback>
            <p:pic>
              <p:nvPicPr>
                <p:cNvPr id="21" name="Freihand 20">
                  <a:extLst>
                    <a:ext uri="{FF2B5EF4-FFF2-40B4-BE49-F238E27FC236}">
                      <a16:creationId xmlns:a16="http://schemas.microsoft.com/office/drawing/2014/main" id="{722B2CA7-8163-48E6-8A9D-A480F6AF6244}"/>
                    </a:ext>
                  </a:extLst>
                </p:cNvPr>
                <p:cNvPicPr/>
                <p:nvPr/>
              </p:nvPicPr>
              <p:blipFill>
                <a:blip r:embed="rId33"/>
                <a:stretch>
                  <a:fillRect/>
                </a:stretch>
              </p:blipFill>
              <p:spPr>
                <a:xfrm>
                  <a:off x="7396493" y="4851787"/>
                  <a:ext cx="171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DBF4E06C-0358-4319-BF77-898200D3AEB3}"/>
                    </a:ext>
                  </a:extLst>
                </p14:cNvPr>
                <p14:cNvContentPartPr/>
                <p14:nvPr/>
              </p14:nvContentPartPr>
              <p14:xfrm>
                <a:off x="7418093" y="4847107"/>
                <a:ext cx="182160" cy="80640"/>
              </p14:xfrm>
            </p:contentPart>
          </mc:Choice>
          <mc:Fallback>
            <p:pic>
              <p:nvPicPr>
                <p:cNvPr id="22" name="Freihand 21">
                  <a:extLst>
                    <a:ext uri="{FF2B5EF4-FFF2-40B4-BE49-F238E27FC236}">
                      <a16:creationId xmlns:a16="http://schemas.microsoft.com/office/drawing/2014/main" id="{DBF4E06C-0358-4319-BF77-898200D3AEB3}"/>
                    </a:ext>
                  </a:extLst>
                </p:cNvPr>
                <p:cNvPicPr/>
                <p:nvPr/>
              </p:nvPicPr>
              <p:blipFill>
                <a:blip r:embed="rId35"/>
                <a:stretch>
                  <a:fillRect/>
                </a:stretch>
              </p:blipFill>
              <p:spPr>
                <a:xfrm>
                  <a:off x="7413773" y="4842787"/>
                  <a:ext cx="190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CF4AD893-DC4C-4116-8861-C3CCBA85558A}"/>
                    </a:ext>
                  </a:extLst>
                </p14:cNvPr>
                <p14:cNvContentPartPr/>
                <p14:nvPr/>
              </p14:nvContentPartPr>
              <p14:xfrm>
                <a:off x="7617893" y="4748467"/>
                <a:ext cx="89640" cy="165600"/>
              </p14:xfrm>
            </p:contentPart>
          </mc:Choice>
          <mc:Fallback>
            <p:pic>
              <p:nvPicPr>
                <p:cNvPr id="23" name="Freihand 22">
                  <a:extLst>
                    <a:ext uri="{FF2B5EF4-FFF2-40B4-BE49-F238E27FC236}">
                      <a16:creationId xmlns:a16="http://schemas.microsoft.com/office/drawing/2014/main" id="{CF4AD893-DC4C-4116-8861-C3CCBA85558A}"/>
                    </a:ext>
                  </a:extLst>
                </p:cNvPr>
                <p:cNvPicPr/>
                <p:nvPr/>
              </p:nvPicPr>
              <p:blipFill>
                <a:blip r:embed="rId37"/>
                <a:stretch>
                  <a:fillRect/>
                </a:stretch>
              </p:blipFill>
              <p:spPr>
                <a:xfrm>
                  <a:off x="7613573" y="4744147"/>
                  <a:ext cx="98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39574AA4-015F-4F72-8835-FCFA30C31FB6}"/>
                    </a:ext>
                  </a:extLst>
                </p14:cNvPr>
                <p14:cNvContentPartPr/>
                <p14:nvPr/>
              </p14:nvContentPartPr>
              <p14:xfrm>
                <a:off x="7667213" y="4885987"/>
                <a:ext cx="73800" cy="20160"/>
              </p14:xfrm>
            </p:contentPart>
          </mc:Choice>
          <mc:Fallback>
            <p:pic>
              <p:nvPicPr>
                <p:cNvPr id="24" name="Freihand 23">
                  <a:extLst>
                    <a:ext uri="{FF2B5EF4-FFF2-40B4-BE49-F238E27FC236}">
                      <a16:creationId xmlns:a16="http://schemas.microsoft.com/office/drawing/2014/main" id="{39574AA4-015F-4F72-8835-FCFA30C31FB6}"/>
                    </a:ext>
                  </a:extLst>
                </p:cNvPr>
                <p:cNvPicPr/>
                <p:nvPr/>
              </p:nvPicPr>
              <p:blipFill>
                <a:blip r:embed="rId39"/>
                <a:stretch>
                  <a:fillRect/>
                </a:stretch>
              </p:blipFill>
              <p:spPr>
                <a:xfrm>
                  <a:off x="7662893" y="4881667"/>
                  <a:ext cx="82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0DC6B81C-81F9-4492-BF8E-6E7C16E02975}"/>
                    </a:ext>
                  </a:extLst>
                </p14:cNvPr>
                <p14:cNvContentPartPr/>
                <p14:nvPr/>
              </p14:nvContentPartPr>
              <p14:xfrm>
                <a:off x="7765493" y="4762147"/>
                <a:ext cx="165960" cy="172800"/>
              </p14:xfrm>
            </p:contentPart>
          </mc:Choice>
          <mc:Fallback>
            <p:pic>
              <p:nvPicPr>
                <p:cNvPr id="25" name="Freihand 24">
                  <a:extLst>
                    <a:ext uri="{FF2B5EF4-FFF2-40B4-BE49-F238E27FC236}">
                      <a16:creationId xmlns:a16="http://schemas.microsoft.com/office/drawing/2014/main" id="{0DC6B81C-81F9-4492-BF8E-6E7C16E02975}"/>
                    </a:ext>
                  </a:extLst>
                </p:cNvPr>
                <p:cNvPicPr/>
                <p:nvPr/>
              </p:nvPicPr>
              <p:blipFill>
                <a:blip r:embed="rId41"/>
                <a:stretch>
                  <a:fillRect/>
                </a:stretch>
              </p:blipFill>
              <p:spPr>
                <a:xfrm>
                  <a:off x="7761173" y="4757827"/>
                  <a:ext cx="174600" cy="181440"/>
                </a:xfrm>
                <a:prstGeom prst="rect">
                  <a:avLst/>
                </a:prstGeom>
              </p:spPr>
            </p:pic>
          </mc:Fallback>
        </mc:AlternateContent>
      </p:grpSp>
      <p:grpSp>
        <p:nvGrpSpPr>
          <p:cNvPr id="150549" name="Gruppieren 150548">
            <a:extLst>
              <a:ext uri="{FF2B5EF4-FFF2-40B4-BE49-F238E27FC236}">
                <a16:creationId xmlns:a16="http://schemas.microsoft.com/office/drawing/2014/main" id="{3ACEDF17-9D12-4CFE-9A33-39AACED5FED6}"/>
              </a:ext>
            </a:extLst>
          </p:cNvPr>
          <p:cNvGrpSpPr/>
          <p:nvPr/>
        </p:nvGrpSpPr>
        <p:grpSpPr>
          <a:xfrm>
            <a:off x="5552933" y="5191627"/>
            <a:ext cx="2768040" cy="1145520"/>
            <a:chOff x="5552933" y="5191627"/>
            <a:chExt cx="2768040" cy="1145520"/>
          </a:xfrm>
        </p:grpSpPr>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C5A2F5C8-A32B-44FB-810C-428A253A94DE}"/>
                    </a:ext>
                  </a:extLst>
                </p14:cNvPr>
                <p14:cNvContentPartPr/>
                <p14:nvPr/>
              </p14:nvContentPartPr>
              <p14:xfrm>
                <a:off x="5605493" y="5337427"/>
                <a:ext cx="14400" cy="178560"/>
              </p14:xfrm>
            </p:contentPart>
          </mc:Choice>
          <mc:Fallback>
            <p:pic>
              <p:nvPicPr>
                <p:cNvPr id="27" name="Freihand 26">
                  <a:extLst>
                    <a:ext uri="{FF2B5EF4-FFF2-40B4-BE49-F238E27FC236}">
                      <a16:creationId xmlns:a16="http://schemas.microsoft.com/office/drawing/2014/main" id="{C5A2F5C8-A32B-44FB-810C-428A253A94DE}"/>
                    </a:ext>
                  </a:extLst>
                </p:cNvPr>
                <p:cNvPicPr/>
                <p:nvPr/>
              </p:nvPicPr>
              <p:blipFill>
                <a:blip r:embed="rId43"/>
                <a:stretch>
                  <a:fillRect/>
                </a:stretch>
              </p:blipFill>
              <p:spPr>
                <a:xfrm>
                  <a:off x="5601173" y="5333107"/>
                  <a:ext cx="23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B2E59AA4-27F8-48BD-9024-6279DD0CEDFF}"/>
                    </a:ext>
                  </a:extLst>
                </p14:cNvPr>
                <p14:cNvContentPartPr/>
                <p14:nvPr/>
              </p14:nvContentPartPr>
              <p14:xfrm>
                <a:off x="5609453" y="5316187"/>
                <a:ext cx="129240" cy="99000"/>
              </p14:xfrm>
            </p:contentPart>
          </mc:Choice>
          <mc:Fallback>
            <p:pic>
              <p:nvPicPr>
                <p:cNvPr id="28" name="Freihand 27">
                  <a:extLst>
                    <a:ext uri="{FF2B5EF4-FFF2-40B4-BE49-F238E27FC236}">
                      <a16:creationId xmlns:a16="http://schemas.microsoft.com/office/drawing/2014/main" id="{B2E59AA4-27F8-48BD-9024-6279DD0CEDFF}"/>
                    </a:ext>
                  </a:extLst>
                </p:cNvPr>
                <p:cNvPicPr/>
                <p:nvPr/>
              </p:nvPicPr>
              <p:blipFill>
                <a:blip r:embed="rId45"/>
                <a:stretch>
                  <a:fillRect/>
                </a:stretch>
              </p:blipFill>
              <p:spPr>
                <a:xfrm>
                  <a:off x="5605133" y="5311867"/>
                  <a:ext cx="137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4A257BFC-7D6E-449B-9157-5A996305EABE}"/>
                    </a:ext>
                  </a:extLst>
                </p14:cNvPr>
                <p14:cNvContentPartPr/>
                <p14:nvPr/>
              </p14:nvContentPartPr>
              <p14:xfrm>
                <a:off x="5611613" y="5473507"/>
                <a:ext cx="121680" cy="47160"/>
              </p14:xfrm>
            </p:contentPart>
          </mc:Choice>
          <mc:Fallback>
            <p:pic>
              <p:nvPicPr>
                <p:cNvPr id="29" name="Freihand 28">
                  <a:extLst>
                    <a:ext uri="{FF2B5EF4-FFF2-40B4-BE49-F238E27FC236}">
                      <a16:creationId xmlns:a16="http://schemas.microsoft.com/office/drawing/2014/main" id="{4A257BFC-7D6E-449B-9157-5A996305EABE}"/>
                    </a:ext>
                  </a:extLst>
                </p:cNvPr>
                <p:cNvPicPr/>
                <p:nvPr/>
              </p:nvPicPr>
              <p:blipFill>
                <a:blip r:embed="rId47"/>
                <a:stretch>
                  <a:fillRect/>
                </a:stretch>
              </p:blipFill>
              <p:spPr>
                <a:xfrm>
                  <a:off x="5607293" y="5469187"/>
                  <a:ext cx="130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E92C1279-8669-43E3-94FB-7BB19D3BE346}"/>
                    </a:ext>
                  </a:extLst>
                </p14:cNvPr>
                <p14:cNvContentPartPr/>
                <p14:nvPr/>
              </p14:nvContentPartPr>
              <p14:xfrm>
                <a:off x="5764973" y="5410147"/>
                <a:ext cx="141120" cy="90720"/>
              </p14:xfrm>
            </p:contentPart>
          </mc:Choice>
          <mc:Fallback>
            <p:pic>
              <p:nvPicPr>
                <p:cNvPr id="30" name="Freihand 29">
                  <a:extLst>
                    <a:ext uri="{FF2B5EF4-FFF2-40B4-BE49-F238E27FC236}">
                      <a16:creationId xmlns:a16="http://schemas.microsoft.com/office/drawing/2014/main" id="{E92C1279-8669-43E3-94FB-7BB19D3BE346}"/>
                    </a:ext>
                  </a:extLst>
                </p:cNvPr>
                <p:cNvPicPr/>
                <p:nvPr/>
              </p:nvPicPr>
              <p:blipFill>
                <a:blip r:embed="rId49"/>
                <a:stretch>
                  <a:fillRect/>
                </a:stretch>
              </p:blipFill>
              <p:spPr>
                <a:xfrm>
                  <a:off x="5760653" y="5405827"/>
                  <a:ext cx="149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2A1F7AA8-D897-4D3F-A5DA-F2E8CF0DA86A}"/>
                    </a:ext>
                  </a:extLst>
                </p14:cNvPr>
                <p14:cNvContentPartPr/>
                <p14:nvPr/>
              </p14:nvContentPartPr>
              <p14:xfrm>
                <a:off x="5953973" y="5379187"/>
                <a:ext cx="186840" cy="89280"/>
              </p14:xfrm>
            </p:contentPart>
          </mc:Choice>
          <mc:Fallback>
            <p:pic>
              <p:nvPicPr>
                <p:cNvPr id="31" name="Freihand 30">
                  <a:extLst>
                    <a:ext uri="{FF2B5EF4-FFF2-40B4-BE49-F238E27FC236}">
                      <a16:creationId xmlns:a16="http://schemas.microsoft.com/office/drawing/2014/main" id="{2A1F7AA8-D897-4D3F-A5DA-F2E8CF0DA86A}"/>
                    </a:ext>
                  </a:extLst>
                </p:cNvPr>
                <p:cNvPicPr/>
                <p:nvPr/>
              </p:nvPicPr>
              <p:blipFill>
                <a:blip r:embed="rId51"/>
                <a:stretch>
                  <a:fillRect/>
                </a:stretch>
              </p:blipFill>
              <p:spPr>
                <a:xfrm>
                  <a:off x="5949653" y="5374867"/>
                  <a:ext cx="195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52C1DA6F-D9ED-40C2-8342-0A736AAA8AE6}"/>
                    </a:ext>
                  </a:extLst>
                </p14:cNvPr>
                <p14:cNvContentPartPr/>
                <p14:nvPr/>
              </p14:nvContentPartPr>
              <p14:xfrm>
                <a:off x="6166733" y="5381707"/>
                <a:ext cx="175320" cy="287280"/>
              </p14:xfrm>
            </p:contentPart>
          </mc:Choice>
          <mc:Fallback>
            <p:pic>
              <p:nvPicPr>
                <p:cNvPr id="32" name="Freihand 31">
                  <a:extLst>
                    <a:ext uri="{FF2B5EF4-FFF2-40B4-BE49-F238E27FC236}">
                      <a16:creationId xmlns:a16="http://schemas.microsoft.com/office/drawing/2014/main" id="{52C1DA6F-D9ED-40C2-8342-0A736AAA8AE6}"/>
                    </a:ext>
                  </a:extLst>
                </p:cNvPr>
                <p:cNvPicPr/>
                <p:nvPr/>
              </p:nvPicPr>
              <p:blipFill>
                <a:blip r:embed="rId53"/>
                <a:stretch>
                  <a:fillRect/>
                </a:stretch>
              </p:blipFill>
              <p:spPr>
                <a:xfrm>
                  <a:off x="6162413" y="5377387"/>
                  <a:ext cx="1839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8205680B-EF94-461B-99CA-809829DB4D28}"/>
                    </a:ext>
                  </a:extLst>
                </p14:cNvPr>
                <p14:cNvContentPartPr/>
                <p14:nvPr/>
              </p14:nvContentPartPr>
              <p14:xfrm>
                <a:off x="6365813" y="5415907"/>
                <a:ext cx="1440" cy="18720"/>
              </p14:xfrm>
            </p:contentPart>
          </mc:Choice>
          <mc:Fallback>
            <p:pic>
              <p:nvPicPr>
                <p:cNvPr id="33" name="Freihand 32">
                  <a:extLst>
                    <a:ext uri="{FF2B5EF4-FFF2-40B4-BE49-F238E27FC236}">
                      <a16:creationId xmlns:a16="http://schemas.microsoft.com/office/drawing/2014/main" id="{8205680B-EF94-461B-99CA-809829DB4D28}"/>
                    </a:ext>
                  </a:extLst>
                </p:cNvPr>
                <p:cNvPicPr/>
                <p:nvPr/>
              </p:nvPicPr>
              <p:blipFill>
                <a:blip r:embed="rId55"/>
                <a:stretch>
                  <a:fillRect/>
                </a:stretch>
              </p:blipFill>
              <p:spPr>
                <a:xfrm>
                  <a:off x="6361493" y="5411587"/>
                  <a:ext cx="1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F095579A-5722-48DF-A0D5-3C5412C3A46D}"/>
                    </a:ext>
                  </a:extLst>
                </p14:cNvPr>
                <p14:cNvContentPartPr/>
                <p14:nvPr/>
              </p14:nvContentPartPr>
              <p14:xfrm>
                <a:off x="6370133" y="5271907"/>
                <a:ext cx="90720" cy="229680"/>
              </p14:xfrm>
            </p:contentPart>
          </mc:Choice>
          <mc:Fallback>
            <p:pic>
              <p:nvPicPr>
                <p:cNvPr id="34" name="Freihand 33">
                  <a:extLst>
                    <a:ext uri="{FF2B5EF4-FFF2-40B4-BE49-F238E27FC236}">
                      <a16:creationId xmlns:a16="http://schemas.microsoft.com/office/drawing/2014/main" id="{F095579A-5722-48DF-A0D5-3C5412C3A46D}"/>
                    </a:ext>
                  </a:extLst>
                </p:cNvPr>
                <p:cNvPicPr/>
                <p:nvPr/>
              </p:nvPicPr>
              <p:blipFill>
                <a:blip r:embed="rId57"/>
                <a:stretch>
                  <a:fillRect/>
                </a:stretch>
              </p:blipFill>
              <p:spPr>
                <a:xfrm>
                  <a:off x="6365813" y="5267587"/>
                  <a:ext cx="993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77A62846-12B1-4E6F-BE0C-127F2EE7EF5E}"/>
                    </a:ext>
                  </a:extLst>
                </p14:cNvPr>
                <p14:cNvContentPartPr/>
                <p14:nvPr/>
              </p14:nvContentPartPr>
              <p14:xfrm>
                <a:off x="6574613" y="5485747"/>
                <a:ext cx="360" cy="360"/>
              </p14:xfrm>
            </p:contentPart>
          </mc:Choice>
          <mc:Fallback>
            <p:pic>
              <p:nvPicPr>
                <p:cNvPr id="35" name="Freihand 34">
                  <a:extLst>
                    <a:ext uri="{FF2B5EF4-FFF2-40B4-BE49-F238E27FC236}">
                      <a16:creationId xmlns:a16="http://schemas.microsoft.com/office/drawing/2014/main" id="{77A62846-12B1-4E6F-BE0C-127F2EE7EF5E}"/>
                    </a:ext>
                  </a:extLst>
                </p:cNvPr>
                <p:cNvPicPr/>
                <p:nvPr/>
              </p:nvPicPr>
              <p:blipFill>
                <a:blip r:embed="rId59"/>
                <a:stretch>
                  <a:fillRect/>
                </a:stretch>
              </p:blipFill>
              <p:spPr>
                <a:xfrm>
                  <a:off x="6570293" y="5481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FEC750E-D2C3-4D32-A3C4-52EB3E73C1AB}"/>
                    </a:ext>
                  </a:extLst>
                </p14:cNvPr>
                <p14:cNvContentPartPr/>
                <p14:nvPr/>
              </p14:nvContentPartPr>
              <p14:xfrm>
                <a:off x="6499013" y="5329147"/>
                <a:ext cx="158400" cy="266760"/>
              </p14:xfrm>
            </p:contentPart>
          </mc:Choice>
          <mc:Fallback>
            <p:pic>
              <p:nvPicPr>
                <p:cNvPr id="36" name="Freihand 35">
                  <a:extLst>
                    <a:ext uri="{FF2B5EF4-FFF2-40B4-BE49-F238E27FC236}">
                      <a16:creationId xmlns:a16="http://schemas.microsoft.com/office/drawing/2014/main" id="{EFEC750E-D2C3-4D32-A3C4-52EB3E73C1AB}"/>
                    </a:ext>
                  </a:extLst>
                </p:cNvPr>
                <p:cNvPicPr/>
                <p:nvPr/>
              </p:nvPicPr>
              <p:blipFill>
                <a:blip r:embed="rId61"/>
                <a:stretch>
                  <a:fillRect/>
                </a:stretch>
              </p:blipFill>
              <p:spPr>
                <a:xfrm>
                  <a:off x="6494693" y="5324827"/>
                  <a:ext cx="1670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EBEFD9C1-9247-462B-8C68-BE5898B498F3}"/>
                    </a:ext>
                  </a:extLst>
                </p14:cNvPr>
                <p14:cNvContentPartPr/>
                <p14:nvPr/>
              </p14:nvContentPartPr>
              <p14:xfrm>
                <a:off x="6666773" y="5308987"/>
                <a:ext cx="204840" cy="137160"/>
              </p14:xfrm>
            </p:contentPart>
          </mc:Choice>
          <mc:Fallback>
            <p:pic>
              <p:nvPicPr>
                <p:cNvPr id="37" name="Freihand 36">
                  <a:extLst>
                    <a:ext uri="{FF2B5EF4-FFF2-40B4-BE49-F238E27FC236}">
                      <a16:creationId xmlns:a16="http://schemas.microsoft.com/office/drawing/2014/main" id="{EBEFD9C1-9247-462B-8C68-BE5898B498F3}"/>
                    </a:ext>
                  </a:extLst>
                </p:cNvPr>
                <p:cNvPicPr/>
                <p:nvPr/>
              </p:nvPicPr>
              <p:blipFill>
                <a:blip r:embed="rId63"/>
                <a:stretch>
                  <a:fillRect/>
                </a:stretch>
              </p:blipFill>
              <p:spPr>
                <a:xfrm>
                  <a:off x="6662453" y="5304667"/>
                  <a:ext cx="213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1024E171-1177-4A48-B88C-FDD525A3792E}"/>
                    </a:ext>
                  </a:extLst>
                </p14:cNvPr>
                <p14:cNvContentPartPr/>
                <p14:nvPr/>
              </p14:nvContentPartPr>
              <p14:xfrm>
                <a:off x="6861173" y="5247067"/>
                <a:ext cx="29160" cy="33840"/>
              </p14:xfrm>
            </p:contentPart>
          </mc:Choice>
          <mc:Fallback>
            <p:pic>
              <p:nvPicPr>
                <p:cNvPr id="38" name="Freihand 37">
                  <a:extLst>
                    <a:ext uri="{FF2B5EF4-FFF2-40B4-BE49-F238E27FC236}">
                      <a16:creationId xmlns:a16="http://schemas.microsoft.com/office/drawing/2014/main" id="{1024E171-1177-4A48-B88C-FDD525A3792E}"/>
                    </a:ext>
                  </a:extLst>
                </p:cNvPr>
                <p:cNvPicPr/>
                <p:nvPr/>
              </p:nvPicPr>
              <p:blipFill>
                <a:blip r:embed="rId65"/>
                <a:stretch>
                  <a:fillRect/>
                </a:stretch>
              </p:blipFill>
              <p:spPr>
                <a:xfrm>
                  <a:off x="6856853" y="5242747"/>
                  <a:ext cx="37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9CDE8AE3-D807-4010-894F-C8DD07C411BD}"/>
                    </a:ext>
                  </a:extLst>
                </p14:cNvPr>
                <p14:cNvContentPartPr/>
                <p14:nvPr/>
              </p14:nvContentPartPr>
              <p14:xfrm>
                <a:off x="6885293" y="5305747"/>
                <a:ext cx="100080" cy="127800"/>
              </p14:xfrm>
            </p:contentPart>
          </mc:Choice>
          <mc:Fallback>
            <p:pic>
              <p:nvPicPr>
                <p:cNvPr id="39" name="Freihand 38">
                  <a:extLst>
                    <a:ext uri="{FF2B5EF4-FFF2-40B4-BE49-F238E27FC236}">
                      <a16:creationId xmlns:a16="http://schemas.microsoft.com/office/drawing/2014/main" id="{9CDE8AE3-D807-4010-894F-C8DD07C411BD}"/>
                    </a:ext>
                  </a:extLst>
                </p:cNvPr>
                <p:cNvPicPr/>
                <p:nvPr/>
              </p:nvPicPr>
              <p:blipFill>
                <a:blip r:embed="rId67"/>
                <a:stretch>
                  <a:fillRect/>
                </a:stretch>
              </p:blipFill>
              <p:spPr>
                <a:xfrm>
                  <a:off x="6880973" y="5301427"/>
                  <a:ext cx="108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F81890DE-5241-42AD-88B8-590035686387}"/>
                    </a:ext>
                  </a:extLst>
                </p14:cNvPr>
                <p14:cNvContentPartPr/>
                <p14:nvPr/>
              </p14:nvContentPartPr>
              <p14:xfrm>
                <a:off x="7033253" y="5291347"/>
                <a:ext cx="139680" cy="128520"/>
              </p14:xfrm>
            </p:contentPart>
          </mc:Choice>
          <mc:Fallback>
            <p:pic>
              <p:nvPicPr>
                <p:cNvPr id="40" name="Freihand 39">
                  <a:extLst>
                    <a:ext uri="{FF2B5EF4-FFF2-40B4-BE49-F238E27FC236}">
                      <a16:creationId xmlns:a16="http://schemas.microsoft.com/office/drawing/2014/main" id="{F81890DE-5241-42AD-88B8-590035686387}"/>
                    </a:ext>
                  </a:extLst>
                </p:cNvPr>
                <p:cNvPicPr/>
                <p:nvPr/>
              </p:nvPicPr>
              <p:blipFill>
                <a:blip r:embed="rId69"/>
                <a:stretch>
                  <a:fillRect/>
                </a:stretch>
              </p:blipFill>
              <p:spPr>
                <a:xfrm>
                  <a:off x="7028933" y="5287027"/>
                  <a:ext cx="148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E29403C1-014B-4AD5-B7B4-CEA8D345BC53}"/>
                    </a:ext>
                  </a:extLst>
                </p14:cNvPr>
                <p14:cNvContentPartPr/>
                <p14:nvPr/>
              </p14:nvContentPartPr>
              <p14:xfrm>
                <a:off x="7272293" y="5282347"/>
                <a:ext cx="140400" cy="141120"/>
              </p14:xfrm>
            </p:contentPart>
          </mc:Choice>
          <mc:Fallback>
            <p:pic>
              <p:nvPicPr>
                <p:cNvPr id="41" name="Freihand 40">
                  <a:extLst>
                    <a:ext uri="{FF2B5EF4-FFF2-40B4-BE49-F238E27FC236}">
                      <a16:creationId xmlns:a16="http://schemas.microsoft.com/office/drawing/2014/main" id="{E29403C1-014B-4AD5-B7B4-CEA8D345BC53}"/>
                    </a:ext>
                  </a:extLst>
                </p:cNvPr>
                <p:cNvPicPr/>
                <p:nvPr/>
              </p:nvPicPr>
              <p:blipFill>
                <a:blip r:embed="rId71"/>
                <a:stretch>
                  <a:fillRect/>
                </a:stretch>
              </p:blipFill>
              <p:spPr>
                <a:xfrm>
                  <a:off x="7267973" y="5278027"/>
                  <a:ext cx="149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BFF2427E-3940-469C-A636-0FEBC2C24E41}"/>
                    </a:ext>
                  </a:extLst>
                </p14:cNvPr>
                <p14:cNvContentPartPr/>
                <p14:nvPr/>
              </p14:nvContentPartPr>
              <p14:xfrm>
                <a:off x="7451213" y="5291707"/>
                <a:ext cx="223560" cy="78840"/>
              </p14:xfrm>
            </p:contentPart>
          </mc:Choice>
          <mc:Fallback>
            <p:pic>
              <p:nvPicPr>
                <p:cNvPr id="42" name="Freihand 41">
                  <a:extLst>
                    <a:ext uri="{FF2B5EF4-FFF2-40B4-BE49-F238E27FC236}">
                      <a16:creationId xmlns:a16="http://schemas.microsoft.com/office/drawing/2014/main" id="{BFF2427E-3940-469C-A636-0FEBC2C24E41}"/>
                    </a:ext>
                  </a:extLst>
                </p:cNvPr>
                <p:cNvPicPr/>
                <p:nvPr/>
              </p:nvPicPr>
              <p:blipFill>
                <a:blip r:embed="rId73"/>
                <a:stretch>
                  <a:fillRect/>
                </a:stretch>
              </p:blipFill>
              <p:spPr>
                <a:xfrm>
                  <a:off x="7446893" y="5287387"/>
                  <a:ext cx="232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7B87AF19-5217-434E-9E38-BE089E3D9813}"/>
                    </a:ext>
                  </a:extLst>
                </p14:cNvPr>
                <p14:cNvContentPartPr/>
                <p14:nvPr/>
              </p14:nvContentPartPr>
              <p14:xfrm>
                <a:off x="7607093" y="5241307"/>
                <a:ext cx="360" cy="360"/>
              </p14:xfrm>
            </p:contentPart>
          </mc:Choice>
          <mc:Fallback>
            <p:pic>
              <p:nvPicPr>
                <p:cNvPr id="43" name="Freihand 42">
                  <a:extLst>
                    <a:ext uri="{FF2B5EF4-FFF2-40B4-BE49-F238E27FC236}">
                      <a16:creationId xmlns:a16="http://schemas.microsoft.com/office/drawing/2014/main" id="{7B87AF19-5217-434E-9E38-BE089E3D9813}"/>
                    </a:ext>
                  </a:extLst>
                </p:cNvPr>
                <p:cNvPicPr/>
                <p:nvPr/>
              </p:nvPicPr>
              <p:blipFill>
                <a:blip r:embed="rId59"/>
                <a:stretch>
                  <a:fillRect/>
                </a:stretch>
              </p:blipFill>
              <p:spPr>
                <a:xfrm>
                  <a:off x="7602773" y="5236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2BCFD6F4-009B-46E4-9589-8C5904E101F1}"/>
                    </a:ext>
                  </a:extLst>
                </p14:cNvPr>
                <p14:cNvContentPartPr/>
                <p14:nvPr/>
              </p14:nvContentPartPr>
              <p14:xfrm>
                <a:off x="7684133" y="5191627"/>
                <a:ext cx="251280" cy="183240"/>
              </p14:xfrm>
            </p:contentPart>
          </mc:Choice>
          <mc:Fallback>
            <p:pic>
              <p:nvPicPr>
                <p:cNvPr id="44" name="Freihand 43">
                  <a:extLst>
                    <a:ext uri="{FF2B5EF4-FFF2-40B4-BE49-F238E27FC236}">
                      <a16:creationId xmlns:a16="http://schemas.microsoft.com/office/drawing/2014/main" id="{2BCFD6F4-009B-46E4-9589-8C5904E101F1}"/>
                    </a:ext>
                  </a:extLst>
                </p:cNvPr>
                <p:cNvPicPr/>
                <p:nvPr/>
              </p:nvPicPr>
              <p:blipFill>
                <a:blip r:embed="rId76"/>
                <a:stretch>
                  <a:fillRect/>
                </a:stretch>
              </p:blipFill>
              <p:spPr>
                <a:xfrm>
                  <a:off x="7679813" y="5187307"/>
                  <a:ext cx="259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1BF672E4-F691-45F4-970E-BFEA36C5CB76}"/>
                    </a:ext>
                  </a:extLst>
                </p14:cNvPr>
                <p14:cNvContentPartPr/>
                <p14:nvPr/>
              </p14:nvContentPartPr>
              <p14:xfrm>
                <a:off x="5566973" y="5719027"/>
                <a:ext cx="178200" cy="207360"/>
              </p14:xfrm>
            </p:contentPart>
          </mc:Choice>
          <mc:Fallback>
            <p:pic>
              <p:nvPicPr>
                <p:cNvPr id="45" name="Freihand 44">
                  <a:extLst>
                    <a:ext uri="{FF2B5EF4-FFF2-40B4-BE49-F238E27FC236}">
                      <a16:creationId xmlns:a16="http://schemas.microsoft.com/office/drawing/2014/main" id="{1BF672E4-F691-45F4-970E-BFEA36C5CB76}"/>
                    </a:ext>
                  </a:extLst>
                </p:cNvPr>
                <p:cNvPicPr/>
                <p:nvPr/>
              </p:nvPicPr>
              <p:blipFill>
                <a:blip r:embed="rId78"/>
                <a:stretch>
                  <a:fillRect/>
                </a:stretch>
              </p:blipFill>
              <p:spPr>
                <a:xfrm>
                  <a:off x="5562653" y="5714707"/>
                  <a:ext cx="186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BD5EBBBD-6A1F-4071-BC5C-D1530355EF92}"/>
                    </a:ext>
                  </a:extLst>
                </p14:cNvPr>
                <p14:cNvContentPartPr/>
                <p14:nvPr/>
              </p14:nvContentPartPr>
              <p14:xfrm>
                <a:off x="5772893" y="5796427"/>
                <a:ext cx="217440" cy="111600"/>
              </p14:xfrm>
            </p:contentPart>
          </mc:Choice>
          <mc:Fallback>
            <p:pic>
              <p:nvPicPr>
                <p:cNvPr id="46" name="Freihand 45">
                  <a:extLst>
                    <a:ext uri="{FF2B5EF4-FFF2-40B4-BE49-F238E27FC236}">
                      <a16:creationId xmlns:a16="http://schemas.microsoft.com/office/drawing/2014/main" id="{BD5EBBBD-6A1F-4071-BC5C-D1530355EF92}"/>
                    </a:ext>
                  </a:extLst>
                </p:cNvPr>
                <p:cNvPicPr/>
                <p:nvPr/>
              </p:nvPicPr>
              <p:blipFill>
                <a:blip r:embed="rId80"/>
                <a:stretch>
                  <a:fillRect/>
                </a:stretch>
              </p:blipFill>
              <p:spPr>
                <a:xfrm>
                  <a:off x="5768573" y="5792107"/>
                  <a:ext cx="226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A98D822C-D64A-42AC-920A-222B145064DA}"/>
                    </a:ext>
                  </a:extLst>
                </p14:cNvPr>
                <p14:cNvContentPartPr/>
                <p14:nvPr/>
              </p14:nvContentPartPr>
              <p14:xfrm>
                <a:off x="6030653" y="5674387"/>
                <a:ext cx="75960" cy="246600"/>
              </p14:xfrm>
            </p:contentPart>
          </mc:Choice>
          <mc:Fallback>
            <p:pic>
              <p:nvPicPr>
                <p:cNvPr id="47" name="Freihand 46">
                  <a:extLst>
                    <a:ext uri="{FF2B5EF4-FFF2-40B4-BE49-F238E27FC236}">
                      <a16:creationId xmlns:a16="http://schemas.microsoft.com/office/drawing/2014/main" id="{A98D822C-D64A-42AC-920A-222B145064DA}"/>
                    </a:ext>
                  </a:extLst>
                </p:cNvPr>
                <p:cNvPicPr/>
                <p:nvPr/>
              </p:nvPicPr>
              <p:blipFill>
                <a:blip r:embed="rId82"/>
                <a:stretch>
                  <a:fillRect/>
                </a:stretch>
              </p:blipFill>
              <p:spPr>
                <a:xfrm>
                  <a:off x="6026333" y="5670067"/>
                  <a:ext cx="846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3C43458F-FFD5-4674-BF46-28D87C90CCDF}"/>
                    </a:ext>
                  </a:extLst>
                </p14:cNvPr>
                <p14:cNvContentPartPr/>
                <p14:nvPr/>
              </p14:nvContentPartPr>
              <p14:xfrm>
                <a:off x="6162413" y="5710747"/>
                <a:ext cx="187200" cy="189720"/>
              </p14:xfrm>
            </p:contentPart>
          </mc:Choice>
          <mc:Fallback>
            <p:pic>
              <p:nvPicPr>
                <p:cNvPr id="48" name="Freihand 47">
                  <a:extLst>
                    <a:ext uri="{FF2B5EF4-FFF2-40B4-BE49-F238E27FC236}">
                      <a16:creationId xmlns:a16="http://schemas.microsoft.com/office/drawing/2014/main" id="{3C43458F-FFD5-4674-BF46-28D87C90CCDF}"/>
                    </a:ext>
                  </a:extLst>
                </p:cNvPr>
                <p:cNvPicPr/>
                <p:nvPr/>
              </p:nvPicPr>
              <p:blipFill>
                <a:blip r:embed="rId84"/>
                <a:stretch>
                  <a:fillRect/>
                </a:stretch>
              </p:blipFill>
              <p:spPr>
                <a:xfrm>
                  <a:off x="6158093" y="5706427"/>
                  <a:ext cx="195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9FAE48C3-5BFD-4ABE-9B30-B7AC27950124}"/>
                    </a:ext>
                  </a:extLst>
                </p14:cNvPr>
                <p14:cNvContentPartPr/>
                <p14:nvPr/>
              </p14:nvContentPartPr>
              <p14:xfrm>
                <a:off x="6303173" y="5681227"/>
                <a:ext cx="360" cy="360"/>
              </p14:xfrm>
            </p:contentPart>
          </mc:Choice>
          <mc:Fallback>
            <p:pic>
              <p:nvPicPr>
                <p:cNvPr id="49" name="Freihand 48">
                  <a:extLst>
                    <a:ext uri="{FF2B5EF4-FFF2-40B4-BE49-F238E27FC236}">
                      <a16:creationId xmlns:a16="http://schemas.microsoft.com/office/drawing/2014/main" id="{9FAE48C3-5BFD-4ABE-9B30-B7AC27950124}"/>
                    </a:ext>
                  </a:extLst>
                </p:cNvPr>
                <p:cNvPicPr/>
                <p:nvPr/>
              </p:nvPicPr>
              <p:blipFill>
                <a:blip r:embed="rId59"/>
                <a:stretch>
                  <a:fillRect/>
                </a:stretch>
              </p:blipFill>
              <p:spPr>
                <a:xfrm>
                  <a:off x="6298853" y="5676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72F9E3B0-96EE-4511-81F3-FC6B47A0A366}"/>
                    </a:ext>
                  </a:extLst>
                </p14:cNvPr>
                <p14:cNvContentPartPr/>
                <p14:nvPr/>
              </p14:nvContentPartPr>
              <p14:xfrm>
                <a:off x="6306053" y="5648107"/>
                <a:ext cx="223200" cy="218520"/>
              </p14:xfrm>
            </p:contentPart>
          </mc:Choice>
          <mc:Fallback>
            <p:pic>
              <p:nvPicPr>
                <p:cNvPr id="50" name="Freihand 49">
                  <a:extLst>
                    <a:ext uri="{FF2B5EF4-FFF2-40B4-BE49-F238E27FC236}">
                      <a16:creationId xmlns:a16="http://schemas.microsoft.com/office/drawing/2014/main" id="{72F9E3B0-96EE-4511-81F3-FC6B47A0A366}"/>
                    </a:ext>
                  </a:extLst>
                </p:cNvPr>
                <p:cNvPicPr/>
                <p:nvPr/>
              </p:nvPicPr>
              <p:blipFill>
                <a:blip r:embed="rId87"/>
                <a:stretch>
                  <a:fillRect/>
                </a:stretch>
              </p:blipFill>
              <p:spPr>
                <a:xfrm>
                  <a:off x="6301733" y="5643787"/>
                  <a:ext cx="231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D819FE9D-87DF-42F9-93EB-84E277970A83}"/>
                    </a:ext>
                  </a:extLst>
                </p14:cNvPr>
                <p14:cNvContentPartPr/>
                <p14:nvPr/>
              </p14:nvContentPartPr>
              <p14:xfrm>
                <a:off x="6679013" y="5717947"/>
                <a:ext cx="122040" cy="161640"/>
              </p14:xfrm>
            </p:contentPart>
          </mc:Choice>
          <mc:Fallback>
            <p:pic>
              <p:nvPicPr>
                <p:cNvPr id="51" name="Freihand 50">
                  <a:extLst>
                    <a:ext uri="{FF2B5EF4-FFF2-40B4-BE49-F238E27FC236}">
                      <a16:creationId xmlns:a16="http://schemas.microsoft.com/office/drawing/2014/main" id="{D819FE9D-87DF-42F9-93EB-84E277970A83}"/>
                    </a:ext>
                  </a:extLst>
                </p:cNvPr>
                <p:cNvPicPr/>
                <p:nvPr/>
              </p:nvPicPr>
              <p:blipFill>
                <a:blip r:embed="rId89"/>
                <a:stretch>
                  <a:fillRect/>
                </a:stretch>
              </p:blipFill>
              <p:spPr>
                <a:xfrm>
                  <a:off x="6674693" y="5713627"/>
                  <a:ext cx="130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1A262067-25B7-47B9-BDCE-E7B9DBC171C0}"/>
                    </a:ext>
                  </a:extLst>
                </p14:cNvPr>
                <p14:cNvContentPartPr/>
                <p14:nvPr/>
              </p14:nvContentPartPr>
              <p14:xfrm>
                <a:off x="6813653" y="5627587"/>
                <a:ext cx="218880" cy="198720"/>
              </p14:xfrm>
            </p:contentPart>
          </mc:Choice>
          <mc:Fallback>
            <p:pic>
              <p:nvPicPr>
                <p:cNvPr id="52" name="Freihand 51">
                  <a:extLst>
                    <a:ext uri="{FF2B5EF4-FFF2-40B4-BE49-F238E27FC236}">
                      <a16:creationId xmlns:a16="http://schemas.microsoft.com/office/drawing/2014/main" id="{1A262067-25B7-47B9-BDCE-E7B9DBC171C0}"/>
                    </a:ext>
                  </a:extLst>
                </p:cNvPr>
                <p:cNvPicPr/>
                <p:nvPr/>
              </p:nvPicPr>
              <p:blipFill>
                <a:blip r:embed="rId91"/>
                <a:stretch>
                  <a:fillRect/>
                </a:stretch>
              </p:blipFill>
              <p:spPr>
                <a:xfrm>
                  <a:off x="6809333" y="5623267"/>
                  <a:ext cx="2275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9F86387B-735C-44C6-9501-6D5C2B6C77C8}"/>
                    </a:ext>
                  </a:extLst>
                </p14:cNvPr>
                <p14:cNvContentPartPr/>
                <p14:nvPr/>
              </p14:nvContentPartPr>
              <p14:xfrm>
                <a:off x="7004813" y="5619667"/>
                <a:ext cx="326880" cy="209160"/>
              </p14:xfrm>
            </p:contentPart>
          </mc:Choice>
          <mc:Fallback>
            <p:pic>
              <p:nvPicPr>
                <p:cNvPr id="53" name="Freihand 52">
                  <a:extLst>
                    <a:ext uri="{FF2B5EF4-FFF2-40B4-BE49-F238E27FC236}">
                      <a16:creationId xmlns:a16="http://schemas.microsoft.com/office/drawing/2014/main" id="{9F86387B-735C-44C6-9501-6D5C2B6C77C8}"/>
                    </a:ext>
                  </a:extLst>
                </p:cNvPr>
                <p:cNvPicPr/>
                <p:nvPr/>
              </p:nvPicPr>
              <p:blipFill>
                <a:blip r:embed="rId93"/>
                <a:stretch>
                  <a:fillRect/>
                </a:stretch>
              </p:blipFill>
              <p:spPr>
                <a:xfrm>
                  <a:off x="7000493" y="5615347"/>
                  <a:ext cx="335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1E3B38C3-1136-4707-88F5-51AA848839FF}"/>
                    </a:ext>
                  </a:extLst>
                </p14:cNvPr>
                <p14:cNvContentPartPr/>
                <p14:nvPr/>
              </p14:nvContentPartPr>
              <p14:xfrm>
                <a:off x="7324493" y="5627227"/>
                <a:ext cx="360" cy="360"/>
              </p14:xfrm>
            </p:contentPart>
          </mc:Choice>
          <mc:Fallback>
            <p:pic>
              <p:nvPicPr>
                <p:cNvPr id="54" name="Freihand 53">
                  <a:extLst>
                    <a:ext uri="{FF2B5EF4-FFF2-40B4-BE49-F238E27FC236}">
                      <a16:creationId xmlns:a16="http://schemas.microsoft.com/office/drawing/2014/main" id="{1E3B38C3-1136-4707-88F5-51AA848839FF}"/>
                    </a:ext>
                  </a:extLst>
                </p:cNvPr>
                <p:cNvPicPr/>
                <p:nvPr/>
              </p:nvPicPr>
              <p:blipFill>
                <a:blip r:embed="rId59"/>
                <a:stretch>
                  <a:fillRect/>
                </a:stretch>
              </p:blipFill>
              <p:spPr>
                <a:xfrm>
                  <a:off x="7320173" y="5622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552CE76D-61E9-45D2-B3A2-B4C36AF05DA8}"/>
                    </a:ext>
                  </a:extLst>
                </p14:cNvPr>
                <p14:cNvContentPartPr/>
                <p14:nvPr/>
              </p14:nvContentPartPr>
              <p14:xfrm>
                <a:off x="7343573" y="5592667"/>
                <a:ext cx="69120" cy="214920"/>
              </p14:xfrm>
            </p:contentPart>
          </mc:Choice>
          <mc:Fallback>
            <p:pic>
              <p:nvPicPr>
                <p:cNvPr id="55" name="Freihand 54">
                  <a:extLst>
                    <a:ext uri="{FF2B5EF4-FFF2-40B4-BE49-F238E27FC236}">
                      <a16:creationId xmlns:a16="http://schemas.microsoft.com/office/drawing/2014/main" id="{552CE76D-61E9-45D2-B3A2-B4C36AF05DA8}"/>
                    </a:ext>
                  </a:extLst>
                </p:cNvPr>
                <p:cNvPicPr/>
                <p:nvPr/>
              </p:nvPicPr>
              <p:blipFill>
                <a:blip r:embed="rId96"/>
                <a:stretch>
                  <a:fillRect/>
                </a:stretch>
              </p:blipFill>
              <p:spPr>
                <a:xfrm>
                  <a:off x="7339253" y="5588347"/>
                  <a:ext cx="777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661C0602-12F1-45E5-9FEB-E4E259406D92}"/>
                    </a:ext>
                  </a:extLst>
                </p14:cNvPr>
                <p14:cNvContentPartPr/>
                <p14:nvPr/>
              </p14:nvContentPartPr>
              <p14:xfrm>
                <a:off x="7424213" y="5706787"/>
                <a:ext cx="215280" cy="97920"/>
              </p14:xfrm>
            </p:contentPart>
          </mc:Choice>
          <mc:Fallback>
            <p:pic>
              <p:nvPicPr>
                <p:cNvPr id="56" name="Freihand 55">
                  <a:extLst>
                    <a:ext uri="{FF2B5EF4-FFF2-40B4-BE49-F238E27FC236}">
                      <a16:creationId xmlns:a16="http://schemas.microsoft.com/office/drawing/2014/main" id="{661C0602-12F1-45E5-9FEB-E4E259406D92}"/>
                    </a:ext>
                  </a:extLst>
                </p:cNvPr>
                <p:cNvPicPr/>
                <p:nvPr/>
              </p:nvPicPr>
              <p:blipFill>
                <a:blip r:embed="rId98"/>
                <a:stretch>
                  <a:fillRect/>
                </a:stretch>
              </p:blipFill>
              <p:spPr>
                <a:xfrm>
                  <a:off x="7419893" y="5702467"/>
                  <a:ext cx="223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4C1F97F2-26FA-4779-8598-A5E8846A0D4E}"/>
                    </a:ext>
                  </a:extLst>
                </p14:cNvPr>
                <p14:cNvContentPartPr/>
                <p14:nvPr/>
              </p14:nvContentPartPr>
              <p14:xfrm>
                <a:off x="7800053" y="5716147"/>
                <a:ext cx="138960" cy="131040"/>
              </p14:xfrm>
            </p:contentPart>
          </mc:Choice>
          <mc:Fallback>
            <p:pic>
              <p:nvPicPr>
                <p:cNvPr id="58" name="Freihand 57">
                  <a:extLst>
                    <a:ext uri="{FF2B5EF4-FFF2-40B4-BE49-F238E27FC236}">
                      <a16:creationId xmlns:a16="http://schemas.microsoft.com/office/drawing/2014/main" id="{4C1F97F2-26FA-4779-8598-A5E8846A0D4E}"/>
                    </a:ext>
                  </a:extLst>
                </p:cNvPr>
                <p:cNvPicPr/>
                <p:nvPr/>
              </p:nvPicPr>
              <p:blipFill>
                <a:blip r:embed="rId100"/>
                <a:stretch>
                  <a:fillRect/>
                </a:stretch>
              </p:blipFill>
              <p:spPr>
                <a:xfrm>
                  <a:off x="7795733" y="5711827"/>
                  <a:ext cx="147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F730669C-8791-4875-A9D5-88F6BB5CA9C7}"/>
                    </a:ext>
                  </a:extLst>
                </p14:cNvPr>
                <p14:cNvContentPartPr/>
                <p14:nvPr/>
              </p14:nvContentPartPr>
              <p14:xfrm>
                <a:off x="8001653" y="5625787"/>
                <a:ext cx="360" cy="360"/>
              </p14:xfrm>
            </p:contentPart>
          </mc:Choice>
          <mc:Fallback>
            <p:pic>
              <p:nvPicPr>
                <p:cNvPr id="59" name="Freihand 58">
                  <a:extLst>
                    <a:ext uri="{FF2B5EF4-FFF2-40B4-BE49-F238E27FC236}">
                      <a16:creationId xmlns:a16="http://schemas.microsoft.com/office/drawing/2014/main" id="{F730669C-8791-4875-A9D5-88F6BB5CA9C7}"/>
                    </a:ext>
                  </a:extLst>
                </p:cNvPr>
                <p:cNvPicPr/>
                <p:nvPr/>
              </p:nvPicPr>
              <p:blipFill>
                <a:blip r:embed="rId59"/>
                <a:stretch>
                  <a:fillRect/>
                </a:stretch>
              </p:blipFill>
              <p:spPr>
                <a:xfrm>
                  <a:off x="7997333" y="5621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EA760B21-8028-4BEE-A693-C1F599FA2323}"/>
                    </a:ext>
                  </a:extLst>
                </p14:cNvPr>
                <p14:cNvContentPartPr/>
                <p14:nvPr/>
              </p14:nvContentPartPr>
              <p14:xfrm>
                <a:off x="8008853" y="5570707"/>
                <a:ext cx="34920" cy="231120"/>
              </p14:xfrm>
            </p:contentPart>
          </mc:Choice>
          <mc:Fallback>
            <p:pic>
              <p:nvPicPr>
                <p:cNvPr id="60" name="Freihand 59">
                  <a:extLst>
                    <a:ext uri="{FF2B5EF4-FFF2-40B4-BE49-F238E27FC236}">
                      <a16:creationId xmlns:a16="http://schemas.microsoft.com/office/drawing/2014/main" id="{EA760B21-8028-4BEE-A693-C1F599FA2323}"/>
                    </a:ext>
                  </a:extLst>
                </p:cNvPr>
                <p:cNvPicPr/>
                <p:nvPr/>
              </p:nvPicPr>
              <p:blipFill>
                <a:blip r:embed="rId103"/>
                <a:stretch>
                  <a:fillRect/>
                </a:stretch>
              </p:blipFill>
              <p:spPr>
                <a:xfrm>
                  <a:off x="8004533" y="5566387"/>
                  <a:ext cx="43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C6ACA03B-0BEF-4F70-8E9C-FECD701115EE}"/>
                    </a:ext>
                  </a:extLst>
                </p14:cNvPr>
                <p14:cNvContentPartPr/>
                <p14:nvPr/>
              </p14:nvContentPartPr>
              <p14:xfrm>
                <a:off x="8052773" y="5649547"/>
                <a:ext cx="138960" cy="150480"/>
              </p14:xfrm>
            </p:contentPart>
          </mc:Choice>
          <mc:Fallback>
            <p:pic>
              <p:nvPicPr>
                <p:cNvPr id="61" name="Freihand 60">
                  <a:extLst>
                    <a:ext uri="{FF2B5EF4-FFF2-40B4-BE49-F238E27FC236}">
                      <a16:creationId xmlns:a16="http://schemas.microsoft.com/office/drawing/2014/main" id="{C6ACA03B-0BEF-4F70-8E9C-FECD701115EE}"/>
                    </a:ext>
                  </a:extLst>
                </p:cNvPr>
                <p:cNvPicPr/>
                <p:nvPr/>
              </p:nvPicPr>
              <p:blipFill>
                <a:blip r:embed="rId105"/>
                <a:stretch>
                  <a:fillRect/>
                </a:stretch>
              </p:blipFill>
              <p:spPr>
                <a:xfrm>
                  <a:off x="8048453" y="5645227"/>
                  <a:ext cx="147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4E63B0CD-C52E-42F2-A57F-12627B80D104}"/>
                    </a:ext>
                  </a:extLst>
                </p14:cNvPr>
                <p14:cNvContentPartPr/>
                <p14:nvPr/>
              </p14:nvContentPartPr>
              <p14:xfrm>
                <a:off x="5552933" y="6084787"/>
                <a:ext cx="298440" cy="156600"/>
              </p14:xfrm>
            </p:contentPart>
          </mc:Choice>
          <mc:Fallback>
            <p:pic>
              <p:nvPicPr>
                <p:cNvPr id="63" name="Freihand 62">
                  <a:extLst>
                    <a:ext uri="{FF2B5EF4-FFF2-40B4-BE49-F238E27FC236}">
                      <a16:creationId xmlns:a16="http://schemas.microsoft.com/office/drawing/2014/main" id="{4E63B0CD-C52E-42F2-A57F-12627B80D104}"/>
                    </a:ext>
                  </a:extLst>
                </p:cNvPr>
                <p:cNvPicPr/>
                <p:nvPr/>
              </p:nvPicPr>
              <p:blipFill>
                <a:blip r:embed="rId107"/>
                <a:stretch>
                  <a:fillRect/>
                </a:stretch>
              </p:blipFill>
              <p:spPr>
                <a:xfrm>
                  <a:off x="5548613" y="6080467"/>
                  <a:ext cx="307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50528" name="Freihand 150527">
                  <a:extLst>
                    <a:ext uri="{FF2B5EF4-FFF2-40B4-BE49-F238E27FC236}">
                      <a16:creationId xmlns:a16="http://schemas.microsoft.com/office/drawing/2014/main" id="{0637E343-7C1E-4908-B3C2-51350F98F8C8}"/>
                    </a:ext>
                  </a:extLst>
                </p14:cNvPr>
                <p14:cNvContentPartPr/>
                <p14:nvPr/>
              </p14:nvContentPartPr>
              <p14:xfrm>
                <a:off x="5753093" y="6039067"/>
                <a:ext cx="360" cy="360"/>
              </p14:xfrm>
            </p:contentPart>
          </mc:Choice>
          <mc:Fallback>
            <p:pic>
              <p:nvPicPr>
                <p:cNvPr id="150528" name="Freihand 150527">
                  <a:extLst>
                    <a:ext uri="{FF2B5EF4-FFF2-40B4-BE49-F238E27FC236}">
                      <a16:creationId xmlns:a16="http://schemas.microsoft.com/office/drawing/2014/main" id="{0637E343-7C1E-4908-B3C2-51350F98F8C8}"/>
                    </a:ext>
                  </a:extLst>
                </p:cNvPr>
                <p:cNvPicPr/>
                <p:nvPr/>
              </p:nvPicPr>
              <p:blipFill>
                <a:blip r:embed="rId59"/>
                <a:stretch>
                  <a:fillRect/>
                </a:stretch>
              </p:blipFill>
              <p:spPr>
                <a:xfrm>
                  <a:off x="5748773" y="6034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0530" name="Freihand 150529">
                  <a:extLst>
                    <a:ext uri="{FF2B5EF4-FFF2-40B4-BE49-F238E27FC236}">
                      <a16:creationId xmlns:a16="http://schemas.microsoft.com/office/drawing/2014/main" id="{41328C54-E272-49CA-B1EE-732A5F683AB7}"/>
                    </a:ext>
                  </a:extLst>
                </p14:cNvPr>
                <p14:cNvContentPartPr/>
                <p14:nvPr/>
              </p14:nvContentPartPr>
              <p14:xfrm>
                <a:off x="6054773" y="6117907"/>
                <a:ext cx="74520" cy="219240"/>
              </p14:xfrm>
            </p:contentPart>
          </mc:Choice>
          <mc:Fallback>
            <p:pic>
              <p:nvPicPr>
                <p:cNvPr id="150530" name="Freihand 150529">
                  <a:extLst>
                    <a:ext uri="{FF2B5EF4-FFF2-40B4-BE49-F238E27FC236}">
                      <a16:creationId xmlns:a16="http://schemas.microsoft.com/office/drawing/2014/main" id="{41328C54-E272-49CA-B1EE-732A5F683AB7}"/>
                    </a:ext>
                  </a:extLst>
                </p:cNvPr>
                <p:cNvPicPr/>
                <p:nvPr/>
              </p:nvPicPr>
              <p:blipFill>
                <a:blip r:embed="rId110"/>
                <a:stretch>
                  <a:fillRect/>
                </a:stretch>
              </p:blipFill>
              <p:spPr>
                <a:xfrm>
                  <a:off x="6050453" y="6113587"/>
                  <a:ext cx="83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0532" name="Freihand 150531">
                  <a:extLst>
                    <a:ext uri="{FF2B5EF4-FFF2-40B4-BE49-F238E27FC236}">
                      <a16:creationId xmlns:a16="http://schemas.microsoft.com/office/drawing/2014/main" id="{59C51B6D-0BC8-49F7-AB6C-CFE5AE2A953E}"/>
                    </a:ext>
                  </a:extLst>
                </p14:cNvPr>
                <p14:cNvContentPartPr/>
                <p14:nvPr/>
              </p14:nvContentPartPr>
              <p14:xfrm>
                <a:off x="5993933" y="6008107"/>
                <a:ext cx="199800" cy="303480"/>
              </p14:xfrm>
            </p:contentPart>
          </mc:Choice>
          <mc:Fallback>
            <p:pic>
              <p:nvPicPr>
                <p:cNvPr id="150532" name="Freihand 150531">
                  <a:extLst>
                    <a:ext uri="{FF2B5EF4-FFF2-40B4-BE49-F238E27FC236}">
                      <a16:creationId xmlns:a16="http://schemas.microsoft.com/office/drawing/2014/main" id="{59C51B6D-0BC8-49F7-AB6C-CFE5AE2A953E}"/>
                    </a:ext>
                  </a:extLst>
                </p:cNvPr>
                <p:cNvPicPr/>
                <p:nvPr/>
              </p:nvPicPr>
              <p:blipFill>
                <a:blip r:embed="rId112"/>
                <a:stretch>
                  <a:fillRect/>
                </a:stretch>
              </p:blipFill>
              <p:spPr>
                <a:xfrm>
                  <a:off x="5989613" y="6003787"/>
                  <a:ext cx="2084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0534" name="Freihand 150533">
                  <a:extLst>
                    <a:ext uri="{FF2B5EF4-FFF2-40B4-BE49-F238E27FC236}">
                      <a16:creationId xmlns:a16="http://schemas.microsoft.com/office/drawing/2014/main" id="{696AEF7D-8A0D-4E53-9746-A41C870D9FE9}"/>
                    </a:ext>
                  </a:extLst>
                </p14:cNvPr>
                <p14:cNvContentPartPr/>
                <p14:nvPr/>
              </p14:nvContentPartPr>
              <p14:xfrm>
                <a:off x="6220013" y="6099187"/>
                <a:ext cx="111960" cy="132480"/>
              </p14:xfrm>
            </p:contentPart>
          </mc:Choice>
          <mc:Fallback>
            <p:pic>
              <p:nvPicPr>
                <p:cNvPr id="150534" name="Freihand 150533">
                  <a:extLst>
                    <a:ext uri="{FF2B5EF4-FFF2-40B4-BE49-F238E27FC236}">
                      <a16:creationId xmlns:a16="http://schemas.microsoft.com/office/drawing/2014/main" id="{696AEF7D-8A0D-4E53-9746-A41C870D9FE9}"/>
                    </a:ext>
                  </a:extLst>
                </p:cNvPr>
                <p:cNvPicPr/>
                <p:nvPr/>
              </p:nvPicPr>
              <p:blipFill>
                <a:blip r:embed="rId114"/>
                <a:stretch>
                  <a:fillRect/>
                </a:stretch>
              </p:blipFill>
              <p:spPr>
                <a:xfrm>
                  <a:off x="6215693" y="6094867"/>
                  <a:ext cx="120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0535" name="Freihand 150534">
                  <a:extLst>
                    <a:ext uri="{FF2B5EF4-FFF2-40B4-BE49-F238E27FC236}">
                      <a16:creationId xmlns:a16="http://schemas.microsoft.com/office/drawing/2014/main" id="{9245069F-7F50-4055-9339-26407A955F68}"/>
                    </a:ext>
                  </a:extLst>
                </p14:cNvPr>
                <p14:cNvContentPartPr/>
                <p14:nvPr/>
              </p14:nvContentPartPr>
              <p14:xfrm>
                <a:off x="6312173" y="6102787"/>
                <a:ext cx="105480" cy="134640"/>
              </p14:xfrm>
            </p:contentPart>
          </mc:Choice>
          <mc:Fallback>
            <p:pic>
              <p:nvPicPr>
                <p:cNvPr id="150535" name="Freihand 150534">
                  <a:extLst>
                    <a:ext uri="{FF2B5EF4-FFF2-40B4-BE49-F238E27FC236}">
                      <a16:creationId xmlns:a16="http://schemas.microsoft.com/office/drawing/2014/main" id="{9245069F-7F50-4055-9339-26407A955F68}"/>
                    </a:ext>
                  </a:extLst>
                </p:cNvPr>
                <p:cNvPicPr/>
                <p:nvPr/>
              </p:nvPicPr>
              <p:blipFill>
                <a:blip r:embed="rId116"/>
                <a:stretch>
                  <a:fillRect/>
                </a:stretch>
              </p:blipFill>
              <p:spPr>
                <a:xfrm>
                  <a:off x="6307853" y="6098467"/>
                  <a:ext cx="114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0537" name="Freihand 150536">
                  <a:extLst>
                    <a:ext uri="{FF2B5EF4-FFF2-40B4-BE49-F238E27FC236}">
                      <a16:creationId xmlns:a16="http://schemas.microsoft.com/office/drawing/2014/main" id="{7A7FDD6E-3D3B-4095-B6A6-930641B9BAAD}"/>
                    </a:ext>
                  </a:extLst>
                </p14:cNvPr>
                <p14:cNvContentPartPr/>
                <p14:nvPr/>
              </p14:nvContentPartPr>
              <p14:xfrm>
                <a:off x="6455453" y="6117187"/>
                <a:ext cx="285120" cy="69480"/>
              </p14:xfrm>
            </p:contentPart>
          </mc:Choice>
          <mc:Fallback>
            <p:pic>
              <p:nvPicPr>
                <p:cNvPr id="150537" name="Freihand 150536">
                  <a:extLst>
                    <a:ext uri="{FF2B5EF4-FFF2-40B4-BE49-F238E27FC236}">
                      <a16:creationId xmlns:a16="http://schemas.microsoft.com/office/drawing/2014/main" id="{7A7FDD6E-3D3B-4095-B6A6-930641B9BAAD}"/>
                    </a:ext>
                  </a:extLst>
                </p:cNvPr>
                <p:cNvPicPr/>
                <p:nvPr/>
              </p:nvPicPr>
              <p:blipFill>
                <a:blip r:embed="rId118"/>
                <a:stretch>
                  <a:fillRect/>
                </a:stretch>
              </p:blipFill>
              <p:spPr>
                <a:xfrm>
                  <a:off x="6451133" y="6112867"/>
                  <a:ext cx="293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0538" name="Freihand 150537">
                  <a:extLst>
                    <a:ext uri="{FF2B5EF4-FFF2-40B4-BE49-F238E27FC236}">
                      <a16:creationId xmlns:a16="http://schemas.microsoft.com/office/drawing/2014/main" id="{D35A31F2-AF2C-499F-BE5C-0DDF79EAA8D9}"/>
                    </a:ext>
                  </a:extLst>
                </p14:cNvPr>
                <p14:cNvContentPartPr/>
                <p14:nvPr/>
              </p14:nvContentPartPr>
              <p14:xfrm>
                <a:off x="6808613" y="6013867"/>
                <a:ext cx="45720" cy="159120"/>
              </p14:xfrm>
            </p:contentPart>
          </mc:Choice>
          <mc:Fallback>
            <p:pic>
              <p:nvPicPr>
                <p:cNvPr id="150538" name="Freihand 150537">
                  <a:extLst>
                    <a:ext uri="{FF2B5EF4-FFF2-40B4-BE49-F238E27FC236}">
                      <a16:creationId xmlns:a16="http://schemas.microsoft.com/office/drawing/2014/main" id="{D35A31F2-AF2C-499F-BE5C-0DDF79EAA8D9}"/>
                    </a:ext>
                  </a:extLst>
                </p:cNvPr>
                <p:cNvPicPr/>
                <p:nvPr/>
              </p:nvPicPr>
              <p:blipFill>
                <a:blip r:embed="rId120"/>
                <a:stretch>
                  <a:fillRect/>
                </a:stretch>
              </p:blipFill>
              <p:spPr>
                <a:xfrm>
                  <a:off x="6804293" y="6009547"/>
                  <a:ext cx="54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0539" name="Freihand 150538">
                  <a:extLst>
                    <a:ext uri="{FF2B5EF4-FFF2-40B4-BE49-F238E27FC236}">
                      <a16:creationId xmlns:a16="http://schemas.microsoft.com/office/drawing/2014/main" id="{7DF4A779-46B5-4669-B2F0-9E8E9B6FABDB}"/>
                    </a:ext>
                  </a:extLst>
                </p14:cNvPr>
                <p14:cNvContentPartPr/>
                <p14:nvPr/>
              </p14:nvContentPartPr>
              <p14:xfrm>
                <a:off x="6771173" y="6083707"/>
                <a:ext cx="118440" cy="8280"/>
              </p14:xfrm>
            </p:contentPart>
          </mc:Choice>
          <mc:Fallback>
            <p:pic>
              <p:nvPicPr>
                <p:cNvPr id="150539" name="Freihand 150538">
                  <a:extLst>
                    <a:ext uri="{FF2B5EF4-FFF2-40B4-BE49-F238E27FC236}">
                      <a16:creationId xmlns:a16="http://schemas.microsoft.com/office/drawing/2014/main" id="{7DF4A779-46B5-4669-B2F0-9E8E9B6FABDB}"/>
                    </a:ext>
                  </a:extLst>
                </p:cNvPr>
                <p:cNvPicPr/>
                <p:nvPr/>
              </p:nvPicPr>
              <p:blipFill>
                <a:blip r:embed="rId122"/>
                <a:stretch>
                  <a:fillRect/>
                </a:stretch>
              </p:blipFill>
              <p:spPr>
                <a:xfrm>
                  <a:off x="6766853" y="6079387"/>
                  <a:ext cx="127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0540" name="Freihand 150539">
                  <a:extLst>
                    <a:ext uri="{FF2B5EF4-FFF2-40B4-BE49-F238E27FC236}">
                      <a16:creationId xmlns:a16="http://schemas.microsoft.com/office/drawing/2014/main" id="{AAB207E3-087A-4439-8E37-95E73B44F5DE}"/>
                    </a:ext>
                  </a:extLst>
                </p14:cNvPr>
                <p14:cNvContentPartPr/>
                <p14:nvPr/>
              </p14:nvContentPartPr>
              <p14:xfrm>
                <a:off x="6902933" y="6070387"/>
                <a:ext cx="163080" cy="93240"/>
              </p14:xfrm>
            </p:contentPart>
          </mc:Choice>
          <mc:Fallback>
            <p:pic>
              <p:nvPicPr>
                <p:cNvPr id="150540" name="Freihand 150539">
                  <a:extLst>
                    <a:ext uri="{FF2B5EF4-FFF2-40B4-BE49-F238E27FC236}">
                      <a16:creationId xmlns:a16="http://schemas.microsoft.com/office/drawing/2014/main" id="{AAB207E3-087A-4439-8E37-95E73B44F5DE}"/>
                    </a:ext>
                  </a:extLst>
                </p:cNvPr>
                <p:cNvPicPr/>
                <p:nvPr/>
              </p:nvPicPr>
              <p:blipFill>
                <a:blip r:embed="rId124"/>
                <a:stretch>
                  <a:fillRect/>
                </a:stretch>
              </p:blipFill>
              <p:spPr>
                <a:xfrm>
                  <a:off x="6898613" y="6066067"/>
                  <a:ext cx="171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0541" name="Freihand 150540">
                  <a:extLst>
                    <a:ext uri="{FF2B5EF4-FFF2-40B4-BE49-F238E27FC236}">
                      <a16:creationId xmlns:a16="http://schemas.microsoft.com/office/drawing/2014/main" id="{DC2A9237-13EC-423A-A98A-D39813E75E33}"/>
                    </a:ext>
                  </a:extLst>
                </p14:cNvPr>
                <p14:cNvContentPartPr/>
                <p14:nvPr/>
              </p14:nvContentPartPr>
              <p14:xfrm>
                <a:off x="7039733" y="6023587"/>
                <a:ext cx="30240" cy="22320"/>
              </p14:xfrm>
            </p:contentPart>
          </mc:Choice>
          <mc:Fallback>
            <p:pic>
              <p:nvPicPr>
                <p:cNvPr id="150541" name="Freihand 150540">
                  <a:extLst>
                    <a:ext uri="{FF2B5EF4-FFF2-40B4-BE49-F238E27FC236}">
                      <a16:creationId xmlns:a16="http://schemas.microsoft.com/office/drawing/2014/main" id="{DC2A9237-13EC-423A-A98A-D39813E75E33}"/>
                    </a:ext>
                  </a:extLst>
                </p:cNvPr>
                <p:cNvPicPr/>
                <p:nvPr/>
              </p:nvPicPr>
              <p:blipFill>
                <a:blip r:embed="rId126"/>
                <a:stretch>
                  <a:fillRect/>
                </a:stretch>
              </p:blipFill>
              <p:spPr>
                <a:xfrm>
                  <a:off x="7035413" y="6019267"/>
                  <a:ext cx="38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0542" name="Freihand 150541">
                  <a:extLst>
                    <a:ext uri="{FF2B5EF4-FFF2-40B4-BE49-F238E27FC236}">
                      <a16:creationId xmlns:a16="http://schemas.microsoft.com/office/drawing/2014/main" id="{86CE1AC3-57A2-425B-B0CA-7292CA17C47F}"/>
                    </a:ext>
                  </a:extLst>
                </p14:cNvPr>
                <p14:cNvContentPartPr/>
                <p14:nvPr/>
              </p14:nvContentPartPr>
              <p14:xfrm>
                <a:off x="7143413" y="5977867"/>
                <a:ext cx="145440" cy="256320"/>
              </p14:xfrm>
            </p:contentPart>
          </mc:Choice>
          <mc:Fallback>
            <p:pic>
              <p:nvPicPr>
                <p:cNvPr id="150542" name="Freihand 150541">
                  <a:extLst>
                    <a:ext uri="{FF2B5EF4-FFF2-40B4-BE49-F238E27FC236}">
                      <a16:creationId xmlns:a16="http://schemas.microsoft.com/office/drawing/2014/main" id="{86CE1AC3-57A2-425B-B0CA-7292CA17C47F}"/>
                    </a:ext>
                  </a:extLst>
                </p:cNvPr>
                <p:cNvPicPr/>
                <p:nvPr/>
              </p:nvPicPr>
              <p:blipFill>
                <a:blip r:embed="rId128"/>
                <a:stretch>
                  <a:fillRect/>
                </a:stretch>
              </p:blipFill>
              <p:spPr>
                <a:xfrm>
                  <a:off x="7139093" y="5973547"/>
                  <a:ext cx="154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0543" name="Freihand 150542">
                  <a:extLst>
                    <a:ext uri="{FF2B5EF4-FFF2-40B4-BE49-F238E27FC236}">
                      <a16:creationId xmlns:a16="http://schemas.microsoft.com/office/drawing/2014/main" id="{EB9A3BD2-2484-4B39-9E7A-1F0AB796B2C2}"/>
                    </a:ext>
                  </a:extLst>
                </p14:cNvPr>
                <p14:cNvContentPartPr/>
                <p14:nvPr/>
              </p14:nvContentPartPr>
              <p14:xfrm>
                <a:off x="7311533" y="5972467"/>
                <a:ext cx="252360" cy="187920"/>
              </p14:xfrm>
            </p:contentPart>
          </mc:Choice>
          <mc:Fallback>
            <p:pic>
              <p:nvPicPr>
                <p:cNvPr id="150543" name="Freihand 150542">
                  <a:extLst>
                    <a:ext uri="{FF2B5EF4-FFF2-40B4-BE49-F238E27FC236}">
                      <a16:creationId xmlns:a16="http://schemas.microsoft.com/office/drawing/2014/main" id="{EB9A3BD2-2484-4B39-9E7A-1F0AB796B2C2}"/>
                    </a:ext>
                  </a:extLst>
                </p:cNvPr>
                <p:cNvPicPr/>
                <p:nvPr/>
              </p:nvPicPr>
              <p:blipFill>
                <a:blip r:embed="rId130"/>
                <a:stretch>
                  <a:fillRect/>
                </a:stretch>
              </p:blipFill>
              <p:spPr>
                <a:xfrm>
                  <a:off x="7307213" y="5968147"/>
                  <a:ext cx="261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0544" name="Freihand 150543">
                  <a:extLst>
                    <a:ext uri="{FF2B5EF4-FFF2-40B4-BE49-F238E27FC236}">
                      <a16:creationId xmlns:a16="http://schemas.microsoft.com/office/drawing/2014/main" id="{1899E59E-F257-4DD6-AADF-5C3A8215D2B1}"/>
                    </a:ext>
                  </a:extLst>
                </p14:cNvPr>
                <p14:cNvContentPartPr/>
                <p14:nvPr/>
              </p14:nvContentPartPr>
              <p14:xfrm>
                <a:off x="7562093" y="6033307"/>
                <a:ext cx="14400" cy="37440"/>
              </p14:xfrm>
            </p:contentPart>
          </mc:Choice>
          <mc:Fallback>
            <p:pic>
              <p:nvPicPr>
                <p:cNvPr id="150544" name="Freihand 150543">
                  <a:extLst>
                    <a:ext uri="{FF2B5EF4-FFF2-40B4-BE49-F238E27FC236}">
                      <a16:creationId xmlns:a16="http://schemas.microsoft.com/office/drawing/2014/main" id="{1899E59E-F257-4DD6-AADF-5C3A8215D2B1}"/>
                    </a:ext>
                  </a:extLst>
                </p:cNvPr>
                <p:cNvPicPr/>
                <p:nvPr/>
              </p:nvPicPr>
              <p:blipFill>
                <a:blip r:embed="rId132"/>
                <a:stretch>
                  <a:fillRect/>
                </a:stretch>
              </p:blipFill>
              <p:spPr>
                <a:xfrm>
                  <a:off x="7557773" y="6028987"/>
                  <a:ext cx="23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0545" name="Freihand 150544">
                  <a:extLst>
                    <a:ext uri="{FF2B5EF4-FFF2-40B4-BE49-F238E27FC236}">
                      <a16:creationId xmlns:a16="http://schemas.microsoft.com/office/drawing/2014/main" id="{A282D71C-012B-4A04-85C7-CE5D17E01B73}"/>
                    </a:ext>
                  </a:extLst>
                </p14:cNvPr>
                <p14:cNvContentPartPr/>
                <p14:nvPr/>
              </p14:nvContentPartPr>
              <p14:xfrm>
                <a:off x="7574333" y="6075427"/>
                <a:ext cx="185760" cy="61560"/>
              </p14:xfrm>
            </p:contentPart>
          </mc:Choice>
          <mc:Fallback>
            <p:pic>
              <p:nvPicPr>
                <p:cNvPr id="150545" name="Freihand 150544">
                  <a:extLst>
                    <a:ext uri="{FF2B5EF4-FFF2-40B4-BE49-F238E27FC236}">
                      <a16:creationId xmlns:a16="http://schemas.microsoft.com/office/drawing/2014/main" id="{A282D71C-012B-4A04-85C7-CE5D17E01B73}"/>
                    </a:ext>
                  </a:extLst>
                </p:cNvPr>
                <p:cNvPicPr/>
                <p:nvPr/>
              </p:nvPicPr>
              <p:blipFill>
                <a:blip r:embed="rId134"/>
                <a:stretch>
                  <a:fillRect/>
                </a:stretch>
              </p:blipFill>
              <p:spPr>
                <a:xfrm>
                  <a:off x="7570013" y="6071107"/>
                  <a:ext cx="194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0546" name="Freihand 150545">
                  <a:extLst>
                    <a:ext uri="{FF2B5EF4-FFF2-40B4-BE49-F238E27FC236}">
                      <a16:creationId xmlns:a16="http://schemas.microsoft.com/office/drawing/2014/main" id="{CE8355F1-A37B-4667-B9D7-A4EA1AB02958}"/>
                    </a:ext>
                  </a:extLst>
                </p14:cNvPr>
                <p14:cNvContentPartPr/>
                <p14:nvPr/>
              </p14:nvContentPartPr>
              <p14:xfrm>
                <a:off x="7746413" y="6052747"/>
                <a:ext cx="65160" cy="78840"/>
              </p14:xfrm>
            </p:contentPart>
          </mc:Choice>
          <mc:Fallback>
            <p:pic>
              <p:nvPicPr>
                <p:cNvPr id="150546" name="Freihand 150545">
                  <a:extLst>
                    <a:ext uri="{FF2B5EF4-FFF2-40B4-BE49-F238E27FC236}">
                      <a16:creationId xmlns:a16="http://schemas.microsoft.com/office/drawing/2014/main" id="{CE8355F1-A37B-4667-B9D7-A4EA1AB02958}"/>
                    </a:ext>
                  </a:extLst>
                </p:cNvPr>
                <p:cNvPicPr/>
                <p:nvPr/>
              </p:nvPicPr>
              <p:blipFill>
                <a:blip r:embed="rId136"/>
                <a:stretch>
                  <a:fillRect/>
                </a:stretch>
              </p:blipFill>
              <p:spPr>
                <a:xfrm>
                  <a:off x="7742093" y="6048427"/>
                  <a:ext cx="73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0547" name="Freihand 150546">
                  <a:extLst>
                    <a:ext uri="{FF2B5EF4-FFF2-40B4-BE49-F238E27FC236}">
                      <a16:creationId xmlns:a16="http://schemas.microsoft.com/office/drawing/2014/main" id="{FC884838-E891-475A-BC1E-282692BC61AC}"/>
                    </a:ext>
                  </a:extLst>
                </p14:cNvPr>
                <p14:cNvContentPartPr/>
                <p14:nvPr/>
              </p14:nvContentPartPr>
              <p14:xfrm>
                <a:off x="7841453" y="6045907"/>
                <a:ext cx="81720" cy="89640"/>
              </p14:xfrm>
            </p:contentPart>
          </mc:Choice>
          <mc:Fallback>
            <p:pic>
              <p:nvPicPr>
                <p:cNvPr id="150547" name="Freihand 150546">
                  <a:extLst>
                    <a:ext uri="{FF2B5EF4-FFF2-40B4-BE49-F238E27FC236}">
                      <a16:creationId xmlns:a16="http://schemas.microsoft.com/office/drawing/2014/main" id="{FC884838-E891-475A-BC1E-282692BC61AC}"/>
                    </a:ext>
                  </a:extLst>
                </p:cNvPr>
                <p:cNvPicPr/>
                <p:nvPr/>
              </p:nvPicPr>
              <p:blipFill>
                <a:blip r:embed="rId138"/>
                <a:stretch>
                  <a:fillRect/>
                </a:stretch>
              </p:blipFill>
              <p:spPr>
                <a:xfrm>
                  <a:off x="7837133" y="6041587"/>
                  <a:ext cx="90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0548" name="Freihand 150547">
                  <a:extLst>
                    <a:ext uri="{FF2B5EF4-FFF2-40B4-BE49-F238E27FC236}">
                      <a16:creationId xmlns:a16="http://schemas.microsoft.com/office/drawing/2014/main" id="{85279BA0-94E5-480F-A1BC-05DCF5B358A3}"/>
                    </a:ext>
                  </a:extLst>
                </p14:cNvPr>
                <p14:cNvContentPartPr/>
                <p14:nvPr/>
              </p14:nvContentPartPr>
              <p14:xfrm>
                <a:off x="7929293" y="5975347"/>
                <a:ext cx="391680" cy="208440"/>
              </p14:xfrm>
            </p:contentPart>
          </mc:Choice>
          <mc:Fallback>
            <p:pic>
              <p:nvPicPr>
                <p:cNvPr id="150548" name="Freihand 150547">
                  <a:extLst>
                    <a:ext uri="{FF2B5EF4-FFF2-40B4-BE49-F238E27FC236}">
                      <a16:creationId xmlns:a16="http://schemas.microsoft.com/office/drawing/2014/main" id="{85279BA0-94E5-480F-A1BC-05DCF5B358A3}"/>
                    </a:ext>
                  </a:extLst>
                </p:cNvPr>
                <p:cNvPicPr/>
                <p:nvPr/>
              </p:nvPicPr>
              <p:blipFill>
                <a:blip r:embed="rId140"/>
                <a:stretch>
                  <a:fillRect/>
                </a:stretch>
              </p:blipFill>
              <p:spPr>
                <a:xfrm>
                  <a:off x="7924973" y="5971027"/>
                  <a:ext cx="40032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150550" name="Freihand 150549">
                <a:extLst>
                  <a:ext uri="{FF2B5EF4-FFF2-40B4-BE49-F238E27FC236}">
                    <a16:creationId xmlns:a16="http://schemas.microsoft.com/office/drawing/2014/main" id="{B46C8182-D34F-43BB-B89E-3514005E64B0}"/>
                  </a:ext>
                </a:extLst>
              </p14:cNvPr>
              <p14:cNvContentPartPr/>
              <p14:nvPr/>
            </p14:nvContentPartPr>
            <p14:xfrm>
              <a:off x="7312973" y="1497667"/>
              <a:ext cx="598320" cy="718200"/>
            </p14:xfrm>
          </p:contentPart>
        </mc:Choice>
        <mc:Fallback>
          <p:pic>
            <p:nvPicPr>
              <p:cNvPr id="150550" name="Freihand 150549">
                <a:extLst>
                  <a:ext uri="{FF2B5EF4-FFF2-40B4-BE49-F238E27FC236}">
                    <a16:creationId xmlns:a16="http://schemas.microsoft.com/office/drawing/2014/main" id="{B46C8182-D34F-43BB-B89E-3514005E64B0}"/>
                  </a:ext>
                </a:extLst>
              </p:cNvPr>
              <p:cNvPicPr/>
              <p:nvPr/>
            </p:nvPicPr>
            <p:blipFill>
              <a:blip r:embed="rId142"/>
              <a:stretch>
                <a:fillRect/>
              </a:stretch>
            </p:blipFill>
            <p:spPr>
              <a:xfrm>
                <a:off x="7308653" y="1493347"/>
                <a:ext cx="606960" cy="726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0551" name="Freihand 150550">
                <a:extLst>
                  <a:ext uri="{FF2B5EF4-FFF2-40B4-BE49-F238E27FC236}">
                    <a16:creationId xmlns:a16="http://schemas.microsoft.com/office/drawing/2014/main" id="{5C45DB20-D66A-4BFC-954C-17142A2DAAFF}"/>
                  </a:ext>
                </a:extLst>
              </p14:cNvPr>
              <p14:cNvContentPartPr/>
              <p14:nvPr/>
            </p14:nvContentPartPr>
            <p14:xfrm>
              <a:off x="7776653" y="3100027"/>
              <a:ext cx="9720" cy="31680"/>
            </p14:xfrm>
          </p:contentPart>
        </mc:Choice>
        <mc:Fallback>
          <p:pic>
            <p:nvPicPr>
              <p:cNvPr id="150551" name="Freihand 150550">
                <a:extLst>
                  <a:ext uri="{FF2B5EF4-FFF2-40B4-BE49-F238E27FC236}">
                    <a16:creationId xmlns:a16="http://schemas.microsoft.com/office/drawing/2014/main" id="{5C45DB20-D66A-4BFC-954C-17142A2DAAFF}"/>
                  </a:ext>
                </a:extLst>
              </p:cNvPr>
              <p:cNvPicPr/>
              <p:nvPr/>
            </p:nvPicPr>
            <p:blipFill>
              <a:blip r:embed="rId144"/>
              <a:stretch>
                <a:fillRect/>
              </a:stretch>
            </p:blipFill>
            <p:spPr>
              <a:xfrm>
                <a:off x="7772333" y="3095707"/>
                <a:ext cx="18360" cy="40320"/>
              </a:xfrm>
              <a:prstGeom prst="rect">
                <a:avLst/>
              </a:prstGeom>
            </p:spPr>
          </p:pic>
        </mc:Fallback>
      </mc:AlternateContent>
      <p:grpSp>
        <p:nvGrpSpPr>
          <p:cNvPr id="150554" name="Gruppieren 150553">
            <a:extLst>
              <a:ext uri="{FF2B5EF4-FFF2-40B4-BE49-F238E27FC236}">
                <a16:creationId xmlns:a16="http://schemas.microsoft.com/office/drawing/2014/main" id="{E7D071F9-85EA-4F63-89C9-20099B97B8AE}"/>
              </a:ext>
            </a:extLst>
          </p:cNvPr>
          <p:cNvGrpSpPr/>
          <p:nvPr/>
        </p:nvGrpSpPr>
        <p:grpSpPr>
          <a:xfrm>
            <a:off x="8049173" y="3314587"/>
            <a:ext cx="54720" cy="157680"/>
            <a:chOff x="8049173" y="3314587"/>
            <a:chExt cx="54720" cy="157680"/>
          </a:xfrm>
        </p:grpSpPr>
        <mc:AlternateContent xmlns:mc="http://schemas.openxmlformats.org/markup-compatibility/2006">
          <mc:Choice xmlns:p14="http://schemas.microsoft.com/office/powerpoint/2010/main" Requires="p14">
            <p:contentPart p14:bwMode="auto" r:id="rId145">
              <p14:nvContentPartPr>
                <p14:cNvPr id="150552" name="Freihand 150551">
                  <a:extLst>
                    <a:ext uri="{FF2B5EF4-FFF2-40B4-BE49-F238E27FC236}">
                      <a16:creationId xmlns:a16="http://schemas.microsoft.com/office/drawing/2014/main" id="{2AFE630B-84EF-46E3-898D-335FF029B4F2}"/>
                    </a:ext>
                  </a:extLst>
                </p14:cNvPr>
                <p14:cNvContentPartPr/>
                <p14:nvPr/>
              </p14:nvContentPartPr>
              <p14:xfrm>
                <a:off x="8049173" y="3436987"/>
                <a:ext cx="4320" cy="35280"/>
              </p14:xfrm>
            </p:contentPart>
          </mc:Choice>
          <mc:Fallback>
            <p:pic>
              <p:nvPicPr>
                <p:cNvPr id="150552" name="Freihand 150551">
                  <a:extLst>
                    <a:ext uri="{FF2B5EF4-FFF2-40B4-BE49-F238E27FC236}">
                      <a16:creationId xmlns:a16="http://schemas.microsoft.com/office/drawing/2014/main" id="{2AFE630B-84EF-46E3-898D-335FF029B4F2}"/>
                    </a:ext>
                  </a:extLst>
                </p:cNvPr>
                <p:cNvPicPr/>
                <p:nvPr/>
              </p:nvPicPr>
              <p:blipFill>
                <a:blip r:embed="rId146"/>
                <a:stretch>
                  <a:fillRect/>
                </a:stretch>
              </p:blipFill>
              <p:spPr>
                <a:xfrm>
                  <a:off x="8044853" y="3432667"/>
                  <a:ext cx="12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0553" name="Freihand 150552">
                  <a:extLst>
                    <a:ext uri="{FF2B5EF4-FFF2-40B4-BE49-F238E27FC236}">
                      <a16:creationId xmlns:a16="http://schemas.microsoft.com/office/drawing/2014/main" id="{1BD60E73-64F7-43CE-9FA0-1C2A60B0F246}"/>
                    </a:ext>
                  </a:extLst>
                </p14:cNvPr>
                <p14:cNvContentPartPr/>
                <p14:nvPr/>
              </p14:nvContentPartPr>
              <p14:xfrm>
                <a:off x="8092013" y="3314587"/>
                <a:ext cx="11880" cy="110520"/>
              </p14:xfrm>
            </p:contentPart>
          </mc:Choice>
          <mc:Fallback>
            <p:pic>
              <p:nvPicPr>
                <p:cNvPr id="150553" name="Freihand 150552">
                  <a:extLst>
                    <a:ext uri="{FF2B5EF4-FFF2-40B4-BE49-F238E27FC236}">
                      <a16:creationId xmlns:a16="http://schemas.microsoft.com/office/drawing/2014/main" id="{1BD60E73-64F7-43CE-9FA0-1C2A60B0F246}"/>
                    </a:ext>
                  </a:extLst>
                </p:cNvPr>
                <p:cNvPicPr/>
                <p:nvPr/>
              </p:nvPicPr>
              <p:blipFill>
                <a:blip r:embed="rId148"/>
                <a:stretch>
                  <a:fillRect/>
                </a:stretch>
              </p:blipFill>
              <p:spPr>
                <a:xfrm>
                  <a:off x="8087693" y="3310267"/>
                  <a:ext cx="20520" cy="119160"/>
                </a:xfrm>
                <a:prstGeom prst="rect">
                  <a:avLst/>
                </a:prstGeom>
              </p:spPr>
            </p:pic>
          </mc:Fallback>
        </mc:AlternateContent>
      </p:grpSp>
      <p:grpSp>
        <p:nvGrpSpPr>
          <p:cNvPr id="150574" name="Gruppieren 150573">
            <a:extLst>
              <a:ext uri="{FF2B5EF4-FFF2-40B4-BE49-F238E27FC236}">
                <a16:creationId xmlns:a16="http://schemas.microsoft.com/office/drawing/2014/main" id="{F41B9123-C527-4282-9CA5-EC47D467B1B7}"/>
              </a:ext>
            </a:extLst>
          </p:cNvPr>
          <p:cNvGrpSpPr/>
          <p:nvPr/>
        </p:nvGrpSpPr>
        <p:grpSpPr>
          <a:xfrm>
            <a:off x="7936133" y="2317747"/>
            <a:ext cx="277560" cy="792000"/>
            <a:chOff x="7936133" y="2317747"/>
            <a:chExt cx="277560" cy="792000"/>
          </a:xfrm>
        </p:grpSpPr>
        <mc:AlternateContent xmlns:mc="http://schemas.openxmlformats.org/markup-compatibility/2006">
          <mc:Choice xmlns:p14="http://schemas.microsoft.com/office/powerpoint/2010/main" Requires="p14">
            <p:contentPart p14:bwMode="auto" r:id="rId149">
              <p14:nvContentPartPr>
                <p14:cNvPr id="150558" name="Freihand 150557">
                  <a:extLst>
                    <a:ext uri="{FF2B5EF4-FFF2-40B4-BE49-F238E27FC236}">
                      <a16:creationId xmlns:a16="http://schemas.microsoft.com/office/drawing/2014/main" id="{4066E2A7-E365-4DAB-9E82-112FBFC0E27A}"/>
                    </a:ext>
                  </a:extLst>
                </p14:cNvPr>
                <p14:cNvContentPartPr/>
                <p14:nvPr/>
              </p14:nvContentPartPr>
              <p14:xfrm>
                <a:off x="7936133" y="2317747"/>
                <a:ext cx="147240" cy="669240"/>
              </p14:xfrm>
            </p:contentPart>
          </mc:Choice>
          <mc:Fallback>
            <p:pic>
              <p:nvPicPr>
                <p:cNvPr id="150558" name="Freihand 150557">
                  <a:extLst>
                    <a:ext uri="{FF2B5EF4-FFF2-40B4-BE49-F238E27FC236}">
                      <a16:creationId xmlns:a16="http://schemas.microsoft.com/office/drawing/2014/main" id="{4066E2A7-E365-4DAB-9E82-112FBFC0E27A}"/>
                    </a:ext>
                  </a:extLst>
                </p:cNvPr>
                <p:cNvPicPr/>
                <p:nvPr/>
              </p:nvPicPr>
              <p:blipFill>
                <a:blip r:embed="rId150"/>
                <a:stretch>
                  <a:fillRect/>
                </a:stretch>
              </p:blipFill>
              <p:spPr>
                <a:xfrm>
                  <a:off x="7931813" y="2313427"/>
                  <a:ext cx="15588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0559" name="Freihand 150558">
                  <a:extLst>
                    <a:ext uri="{FF2B5EF4-FFF2-40B4-BE49-F238E27FC236}">
                      <a16:creationId xmlns:a16="http://schemas.microsoft.com/office/drawing/2014/main" id="{41B32825-7523-4126-8A8F-D8D9132C7BFA}"/>
                    </a:ext>
                  </a:extLst>
                </p14:cNvPr>
                <p14:cNvContentPartPr/>
                <p14:nvPr/>
              </p14:nvContentPartPr>
              <p14:xfrm>
                <a:off x="7940813" y="2769187"/>
                <a:ext cx="272880" cy="340560"/>
              </p14:xfrm>
            </p:contentPart>
          </mc:Choice>
          <mc:Fallback>
            <p:pic>
              <p:nvPicPr>
                <p:cNvPr id="150559" name="Freihand 150558">
                  <a:extLst>
                    <a:ext uri="{FF2B5EF4-FFF2-40B4-BE49-F238E27FC236}">
                      <a16:creationId xmlns:a16="http://schemas.microsoft.com/office/drawing/2014/main" id="{41B32825-7523-4126-8A8F-D8D9132C7BFA}"/>
                    </a:ext>
                  </a:extLst>
                </p:cNvPr>
                <p:cNvPicPr/>
                <p:nvPr/>
              </p:nvPicPr>
              <p:blipFill>
                <a:blip r:embed="rId152"/>
                <a:stretch>
                  <a:fillRect/>
                </a:stretch>
              </p:blipFill>
              <p:spPr>
                <a:xfrm>
                  <a:off x="7936493" y="2764867"/>
                  <a:ext cx="281520" cy="34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150651" name="Freihand 150650">
                <a:extLst>
                  <a:ext uri="{FF2B5EF4-FFF2-40B4-BE49-F238E27FC236}">
                    <a16:creationId xmlns:a16="http://schemas.microsoft.com/office/drawing/2014/main" id="{2932F369-C37B-4664-8A9C-803F087E7AF2}"/>
                  </a:ext>
                </a:extLst>
              </p14:cNvPr>
              <p14:cNvContentPartPr/>
              <p14:nvPr/>
            </p14:nvContentPartPr>
            <p14:xfrm>
              <a:off x="10192613" y="2918227"/>
              <a:ext cx="27000" cy="41760"/>
            </p14:xfrm>
          </p:contentPart>
        </mc:Choice>
        <mc:Fallback>
          <p:pic>
            <p:nvPicPr>
              <p:cNvPr id="150651" name="Freihand 150650">
                <a:extLst>
                  <a:ext uri="{FF2B5EF4-FFF2-40B4-BE49-F238E27FC236}">
                    <a16:creationId xmlns:a16="http://schemas.microsoft.com/office/drawing/2014/main" id="{2932F369-C37B-4664-8A9C-803F087E7AF2}"/>
                  </a:ext>
                </a:extLst>
              </p:cNvPr>
              <p:cNvPicPr/>
              <p:nvPr/>
            </p:nvPicPr>
            <p:blipFill>
              <a:blip r:embed="rId154"/>
              <a:stretch>
                <a:fillRect/>
              </a:stretch>
            </p:blipFill>
            <p:spPr>
              <a:xfrm>
                <a:off x="10188293" y="2913907"/>
                <a:ext cx="35640" cy="50400"/>
              </a:xfrm>
              <a:prstGeom prst="rect">
                <a:avLst/>
              </a:prstGeom>
            </p:spPr>
          </p:pic>
        </mc:Fallback>
      </mc:AlternateContent>
      <p:grpSp>
        <p:nvGrpSpPr>
          <p:cNvPr id="150663" name="Gruppieren 150662">
            <a:extLst>
              <a:ext uri="{FF2B5EF4-FFF2-40B4-BE49-F238E27FC236}">
                <a16:creationId xmlns:a16="http://schemas.microsoft.com/office/drawing/2014/main" id="{65EE2C7A-D3BB-46F5-AF9F-E4FE4BA6DB41}"/>
              </a:ext>
            </a:extLst>
          </p:cNvPr>
          <p:cNvGrpSpPr/>
          <p:nvPr/>
        </p:nvGrpSpPr>
        <p:grpSpPr>
          <a:xfrm>
            <a:off x="8891213" y="759307"/>
            <a:ext cx="3195000" cy="2649960"/>
            <a:chOff x="8891213" y="759307"/>
            <a:chExt cx="3195000" cy="2649960"/>
          </a:xfrm>
        </p:grpSpPr>
        <mc:AlternateContent xmlns:mc="http://schemas.openxmlformats.org/markup-compatibility/2006">
          <mc:Choice xmlns:p14="http://schemas.microsoft.com/office/powerpoint/2010/main" Requires="p14">
            <p:contentPart p14:bwMode="auto" r:id="rId155">
              <p14:nvContentPartPr>
                <p14:cNvPr id="150555" name="Freihand 150554">
                  <a:extLst>
                    <a:ext uri="{FF2B5EF4-FFF2-40B4-BE49-F238E27FC236}">
                      <a16:creationId xmlns:a16="http://schemas.microsoft.com/office/drawing/2014/main" id="{3E5F7FBD-559D-42EF-B05C-47B6CEBB4F62}"/>
                    </a:ext>
                  </a:extLst>
                </p14:cNvPr>
                <p14:cNvContentPartPr/>
                <p14:nvPr/>
              </p14:nvContentPartPr>
              <p14:xfrm>
                <a:off x="9020093" y="1225147"/>
                <a:ext cx="6480" cy="191160"/>
              </p14:xfrm>
            </p:contentPart>
          </mc:Choice>
          <mc:Fallback>
            <p:pic>
              <p:nvPicPr>
                <p:cNvPr id="150555" name="Freihand 150554">
                  <a:extLst>
                    <a:ext uri="{FF2B5EF4-FFF2-40B4-BE49-F238E27FC236}">
                      <a16:creationId xmlns:a16="http://schemas.microsoft.com/office/drawing/2014/main" id="{3E5F7FBD-559D-42EF-B05C-47B6CEBB4F62}"/>
                    </a:ext>
                  </a:extLst>
                </p:cNvPr>
                <p:cNvPicPr/>
                <p:nvPr/>
              </p:nvPicPr>
              <p:blipFill>
                <a:blip r:embed="rId156"/>
                <a:stretch>
                  <a:fillRect/>
                </a:stretch>
              </p:blipFill>
              <p:spPr>
                <a:xfrm>
                  <a:off x="9015773" y="1220827"/>
                  <a:ext cx="15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0556" name="Freihand 150555">
                  <a:extLst>
                    <a:ext uri="{FF2B5EF4-FFF2-40B4-BE49-F238E27FC236}">
                      <a16:creationId xmlns:a16="http://schemas.microsoft.com/office/drawing/2014/main" id="{FCE5D835-EBD9-4B65-B5DF-F84758B3611C}"/>
                    </a:ext>
                  </a:extLst>
                </p14:cNvPr>
                <p14:cNvContentPartPr/>
                <p14:nvPr/>
              </p14:nvContentPartPr>
              <p14:xfrm>
                <a:off x="8891213" y="1204267"/>
                <a:ext cx="228960" cy="37800"/>
              </p14:xfrm>
            </p:contentPart>
          </mc:Choice>
          <mc:Fallback>
            <p:pic>
              <p:nvPicPr>
                <p:cNvPr id="150556" name="Freihand 150555">
                  <a:extLst>
                    <a:ext uri="{FF2B5EF4-FFF2-40B4-BE49-F238E27FC236}">
                      <a16:creationId xmlns:a16="http://schemas.microsoft.com/office/drawing/2014/main" id="{FCE5D835-EBD9-4B65-B5DF-F84758B3611C}"/>
                    </a:ext>
                  </a:extLst>
                </p:cNvPr>
                <p:cNvPicPr/>
                <p:nvPr/>
              </p:nvPicPr>
              <p:blipFill>
                <a:blip r:embed="rId158"/>
                <a:stretch>
                  <a:fillRect/>
                </a:stretch>
              </p:blipFill>
              <p:spPr>
                <a:xfrm>
                  <a:off x="8886893" y="1199947"/>
                  <a:ext cx="237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0557" name="Freihand 150556">
                  <a:extLst>
                    <a:ext uri="{FF2B5EF4-FFF2-40B4-BE49-F238E27FC236}">
                      <a16:creationId xmlns:a16="http://schemas.microsoft.com/office/drawing/2014/main" id="{79C8ADED-5180-4983-A425-59075F692950}"/>
                    </a:ext>
                  </a:extLst>
                </p14:cNvPr>
                <p14:cNvContentPartPr/>
                <p14:nvPr/>
              </p14:nvContentPartPr>
              <p14:xfrm>
                <a:off x="8914973" y="1272307"/>
                <a:ext cx="201600" cy="45360"/>
              </p14:xfrm>
            </p:contentPart>
          </mc:Choice>
          <mc:Fallback>
            <p:pic>
              <p:nvPicPr>
                <p:cNvPr id="150557" name="Freihand 150556">
                  <a:extLst>
                    <a:ext uri="{FF2B5EF4-FFF2-40B4-BE49-F238E27FC236}">
                      <a16:creationId xmlns:a16="http://schemas.microsoft.com/office/drawing/2014/main" id="{79C8ADED-5180-4983-A425-59075F692950}"/>
                    </a:ext>
                  </a:extLst>
                </p:cNvPr>
                <p:cNvPicPr/>
                <p:nvPr/>
              </p:nvPicPr>
              <p:blipFill>
                <a:blip r:embed="rId160"/>
                <a:stretch>
                  <a:fillRect/>
                </a:stretch>
              </p:blipFill>
              <p:spPr>
                <a:xfrm>
                  <a:off x="8910653" y="1267987"/>
                  <a:ext cx="210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0560" name="Freihand 150559">
                  <a:extLst>
                    <a:ext uri="{FF2B5EF4-FFF2-40B4-BE49-F238E27FC236}">
                      <a16:creationId xmlns:a16="http://schemas.microsoft.com/office/drawing/2014/main" id="{4E0EA9C7-74D0-4EA4-8D19-C6FD852917AE}"/>
                    </a:ext>
                  </a:extLst>
                </p14:cNvPr>
                <p14:cNvContentPartPr/>
                <p14:nvPr/>
              </p14:nvContentPartPr>
              <p14:xfrm>
                <a:off x="9141773" y="1283827"/>
                <a:ext cx="173160" cy="141480"/>
              </p14:xfrm>
            </p:contentPart>
          </mc:Choice>
          <mc:Fallback>
            <p:pic>
              <p:nvPicPr>
                <p:cNvPr id="150560" name="Freihand 150559">
                  <a:extLst>
                    <a:ext uri="{FF2B5EF4-FFF2-40B4-BE49-F238E27FC236}">
                      <a16:creationId xmlns:a16="http://schemas.microsoft.com/office/drawing/2014/main" id="{4E0EA9C7-74D0-4EA4-8D19-C6FD852917AE}"/>
                    </a:ext>
                  </a:extLst>
                </p:cNvPr>
                <p:cNvPicPr/>
                <p:nvPr/>
              </p:nvPicPr>
              <p:blipFill>
                <a:blip r:embed="rId162"/>
                <a:stretch>
                  <a:fillRect/>
                </a:stretch>
              </p:blipFill>
              <p:spPr>
                <a:xfrm>
                  <a:off x="9137453" y="1279507"/>
                  <a:ext cx="181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0561" name="Freihand 150560">
                  <a:extLst>
                    <a:ext uri="{FF2B5EF4-FFF2-40B4-BE49-F238E27FC236}">
                      <a16:creationId xmlns:a16="http://schemas.microsoft.com/office/drawing/2014/main" id="{C37F60F6-0CCA-498C-A691-E7C2131681FF}"/>
                    </a:ext>
                  </a:extLst>
                </p14:cNvPr>
                <p14:cNvContentPartPr/>
                <p14:nvPr/>
              </p14:nvContentPartPr>
              <p14:xfrm>
                <a:off x="9347693" y="1116427"/>
                <a:ext cx="133920" cy="258480"/>
              </p14:xfrm>
            </p:contentPart>
          </mc:Choice>
          <mc:Fallback>
            <p:pic>
              <p:nvPicPr>
                <p:cNvPr id="150561" name="Freihand 150560">
                  <a:extLst>
                    <a:ext uri="{FF2B5EF4-FFF2-40B4-BE49-F238E27FC236}">
                      <a16:creationId xmlns:a16="http://schemas.microsoft.com/office/drawing/2014/main" id="{C37F60F6-0CCA-498C-A691-E7C2131681FF}"/>
                    </a:ext>
                  </a:extLst>
                </p:cNvPr>
                <p:cNvPicPr/>
                <p:nvPr/>
              </p:nvPicPr>
              <p:blipFill>
                <a:blip r:embed="rId164"/>
                <a:stretch>
                  <a:fillRect/>
                </a:stretch>
              </p:blipFill>
              <p:spPr>
                <a:xfrm>
                  <a:off x="9343373" y="1112107"/>
                  <a:ext cx="142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0562" name="Freihand 150561">
                  <a:extLst>
                    <a:ext uri="{FF2B5EF4-FFF2-40B4-BE49-F238E27FC236}">
                      <a16:creationId xmlns:a16="http://schemas.microsoft.com/office/drawing/2014/main" id="{31C4C53B-288B-45C6-8801-EAA01F2EE0AB}"/>
                    </a:ext>
                  </a:extLst>
                </p14:cNvPr>
                <p14:cNvContentPartPr/>
                <p14:nvPr/>
              </p14:nvContentPartPr>
              <p14:xfrm>
                <a:off x="9493853" y="1227667"/>
                <a:ext cx="256320" cy="93240"/>
              </p14:xfrm>
            </p:contentPart>
          </mc:Choice>
          <mc:Fallback>
            <p:pic>
              <p:nvPicPr>
                <p:cNvPr id="150562" name="Freihand 150561">
                  <a:extLst>
                    <a:ext uri="{FF2B5EF4-FFF2-40B4-BE49-F238E27FC236}">
                      <a16:creationId xmlns:a16="http://schemas.microsoft.com/office/drawing/2014/main" id="{31C4C53B-288B-45C6-8801-EAA01F2EE0AB}"/>
                    </a:ext>
                  </a:extLst>
                </p:cNvPr>
                <p:cNvPicPr/>
                <p:nvPr/>
              </p:nvPicPr>
              <p:blipFill>
                <a:blip r:embed="rId166"/>
                <a:stretch>
                  <a:fillRect/>
                </a:stretch>
              </p:blipFill>
              <p:spPr>
                <a:xfrm>
                  <a:off x="9489533" y="1223347"/>
                  <a:ext cx="264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0563" name="Freihand 150562">
                  <a:extLst>
                    <a:ext uri="{FF2B5EF4-FFF2-40B4-BE49-F238E27FC236}">
                      <a16:creationId xmlns:a16="http://schemas.microsoft.com/office/drawing/2014/main" id="{463F97B2-05AD-48C0-AE8C-4C829D26E5A8}"/>
                    </a:ext>
                  </a:extLst>
                </p14:cNvPr>
                <p14:cNvContentPartPr/>
                <p14:nvPr/>
              </p14:nvContentPartPr>
              <p14:xfrm>
                <a:off x="9960413" y="1127227"/>
                <a:ext cx="335160" cy="187560"/>
              </p14:xfrm>
            </p:contentPart>
          </mc:Choice>
          <mc:Fallback>
            <p:pic>
              <p:nvPicPr>
                <p:cNvPr id="150563" name="Freihand 150562">
                  <a:extLst>
                    <a:ext uri="{FF2B5EF4-FFF2-40B4-BE49-F238E27FC236}">
                      <a16:creationId xmlns:a16="http://schemas.microsoft.com/office/drawing/2014/main" id="{463F97B2-05AD-48C0-AE8C-4C829D26E5A8}"/>
                    </a:ext>
                  </a:extLst>
                </p:cNvPr>
                <p:cNvPicPr/>
                <p:nvPr/>
              </p:nvPicPr>
              <p:blipFill>
                <a:blip r:embed="rId168"/>
                <a:stretch>
                  <a:fillRect/>
                </a:stretch>
              </p:blipFill>
              <p:spPr>
                <a:xfrm>
                  <a:off x="9956093" y="1122907"/>
                  <a:ext cx="343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0564" name="Freihand 150563">
                  <a:extLst>
                    <a:ext uri="{FF2B5EF4-FFF2-40B4-BE49-F238E27FC236}">
                      <a16:creationId xmlns:a16="http://schemas.microsoft.com/office/drawing/2014/main" id="{F7153FE9-28BF-4A25-AF6B-406B399E6BE7}"/>
                    </a:ext>
                  </a:extLst>
                </p14:cNvPr>
                <p14:cNvContentPartPr/>
                <p14:nvPr/>
              </p14:nvContentPartPr>
              <p14:xfrm>
                <a:off x="10578533" y="1108507"/>
                <a:ext cx="11160" cy="135000"/>
              </p14:xfrm>
            </p:contentPart>
          </mc:Choice>
          <mc:Fallback>
            <p:pic>
              <p:nvPicPr>
                <p:cNvPr id="150564" name="Freihand 150563">
                  <a:extLst>
                    <a:ext uri="{FF2B5EF4-FFF2-40B4-BE49-F238E27FC236}">
                      <a16:creationId xmlns:a16="http://schemas.microsoft.com/office/drawing/2014/main" id="{F7153FE9-28BF-4A25-AF6B-406B399E6BE7}"/>
                    </a:ext>
                  </a:extLst>
                </p:cNvPr>
                <p:cNvPicPr/>
                <p:nvPr/>
              </p:nvPicPr>
              <p:blipFill>
                <a:blip r:embed="rId170"/>
                <a:stretch>
                  <a:fillRect/>
                </a:stretch>
              </p:blipFill>
              <p:spPr>
                <a:xfrm>
                  <a:off x="10574213" y="1104187"/>
                  <a:ext cx="19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0565" name="Freihand 150564">
                  <a:extLst>
                    <a:ext uri="{FF2B5EF4-FFF2-40B4-BE49-F238E27FC236}">
                      <a16:creationId xmlns:a16="http://schemas.microsoft.com/office/drawing/2014/main" id="{29D01BCF-000E-428D-B4A9-A6D53CD45A26}"/>
                    </a:ext>
                  </a:extLst>
                </p14:cNvPr>
                <p14:cNvContentPartPr/>
                <p14:nvPr/>
              </p14:nvContentPartPr>
              <p14:xfrm>
                <a:off x="10502213" y="1183027"/>
                <a:ext cx="185760" cy="73440"/>
              </p14:xfrm>
            </p:contentPart>
          </mc:Choice>
          <mc:Fallback>
            <p:pic>
              <p:nvPicPr>
                <p:cNvPr id="150565" name="Freihand 150564">
                  <a:extLst>
                    <a:ext uri="{FF2B5EF4-FFF2-40B4-BE49-F238E27FC236}">
                      <a16:creationId xmlns:a16="http://schemas.microsoft.com/office/drawing/2014/main" id="{29D01BCF-000E-428D-B4A9-A6D53CD45A26}"/>
                    </a:ext>
                  </a:extLst>
                </p:cNvPr>
                <p:cNvPicPr/>
                <p:nvPr/>
              </p:nvPicPr>
              <p:blipFill>
                <a:blip r:embed="rId172"/>
                <a:stretch>
                  <a:fillRect/>
                </a:stretch>
              </p:blipFill>
              <p:spPr>
                <a:xfrm>
                  <a:off x="10497893" y="1178707"/>
                  <a:ext cx="194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0566" name="Freihand 150565">
                  <a:extLst>
                    <a:ext uri="{FF2B5EF4-FFF2-40B4-BE49-F238E27FC236}">
                      <a16:creationId xmlns:a16="http://schemas.microsoft.com/office/drawing/2014/main" id="{41B719EE-0AC8-4724-B4AA-EE662C78A664}"/>
                    </a:ext>
                  </a:extLst>
                </p14:cNvPr>
                <p14:cNvContentPartPr/>
                <p14:nvPr/>
              </p14:nvContentPartPr>
              <p14:xfrm>
                <a:off x="10471253" y="1036507"/>
                <a:ext cx="321840" cy="146160"/>
              </p14:xfrm>
            </p:contentPart>
          </mc:Choice>
          <mc:Fallback>
            <p:pic>
              <p:nvPicPr>
                <p:cNvPr id="150566" name="Freihand 150565">
                  <a:extLst>
                    <a:ext uri="{FF2B5EF4-FFF2-40B4-BE49-F238E27FC236}">
                      <a16:creationId xmlns:a16="http://schemas.microsoft.com/office/drawing/2014/main" id="{41B719EE-0AC8-4724-B4AA-EE662C78A664}"/>
                    </a:ext>
                  </a:extLst>
                </p:cNvPr>
                <p:cNvPicPr/>
                <p:nvPr/>
              </p:nvPicPr>
              <p:blipFill>
                <a:blip r:embed="rId174"/>
                <a:stretch>
                  <a:fillRect/>
                </a:stretch>
              </p:blipFill>
              <p:spPr>
                <a:xfrm>
                  <a:off x="10466933" y="1032187"/>
                  <a:ext cx="330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0567" name="Freihand 150566">
                  <a:extLst>
                    <a:ext uri="{FF2B5EF4-FFF2-40B4-BE49-F238E27FC236}">
                      <a16:creationId xmlns:a16="http://schemas.microsoft.com/office/drawing/2014/main" id="{004BEE49-235B-47A8-8345-D1EC6BB350CB}"/>
                    </a:ext>
                  </a:extLst>
                </p14:cNvPr>
                <p14:cNvContentPartPr/>
                <p14:nvPr/>
              </p14:nvContentPartPr>
              <p14:xfrm>
                <a:off x="10809293" y="951187"/>
                <a:ext cx="144360" cy="277920"/>
              </p14:xfrm>
            </p:contentPart>
          </mc:Choice>
          <mc:Fallback>
            <p:pic>
              <p:nvPicPr>
                <p:cNvPr id="150567" name="Freihand 150566">
                  <a:extLst>
                    <a:ext uri="{FF2B5EF4-FFF2-40B4-BE49-F238E27FC236}">
                      <a16:creationId xmlns:a16="http://schemas.microsoft.com/office/drawing/2014/main" id="{004BEE49-235B-47A8-8345-D1EC6BB350CB}"/>
                    </a:ext>
                  </a:extLst>
                </p:cNvPr>
                <p:cNvPicPr/>
                <p:nvPr/>
              </p:nvPicPr>
              <p:blipFill>
                <a:blip r:embed="rId176"/>
                <a:stretch>
                  <a:fillRect/>
                </a:stretch>
              </p:blipFill>
              <p:spPr>
                <a:xfrm>
                  <a:off x="10804973" y="946867"/>
                  <a:ext cx="1530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0568" name="Freihand 150567">
                  <a:extLst>
                    <a:ext uri="{FF2B5EF4-FFF2-40B4-BE49-F238E27FC236}">
                      <a16:creationId xmlns:a16="http://schemas.microsoft.com/office/drawing/2014/main" id="{AA5EBDE4-C7DF-4D6B-AB99-447CBFC6A357}"/>
                    </a:ext>
                  </a:extLst>
                </p14:cNvPr>
                <p14:cNvContentPartPr/>
                <p14:nvPr/>
              </p14:nvContentPartPr>
              <p14:xfrm>
                <a:off x="10950053" y="926707"/>
                <a:ext cx="227880" cy="170280"/>
              </p14:xfrm>
            </p:contentPart>
          </mc:Choice>
          <mc:Fallback>
            <p:pic>
              <p:nvPicPr>
                <p:cNvPr id="150568" name="Freihand 150567">
                  <a:extLst>
                    <a:ext uri="{FF2B5EF4-FFF2-40B4-BE49-F238E27FC236}">
                      <a16:creationId xmlns:a16="http://schemas.microsoft.com/office/drawing/2014/main" id="{AA5EBDE4-C7DF-4D6B-AB99-447CBFC6A357}"/>
                    </a:ext>
                  </a:extLst>
                </p:cNvPr>
                <p:cNvPicPr/>
                <p:nvPr/>
              </p:nvPicPr>
              <p:blipFill>
                <a:blip r:embed="rId178"/>
                <a:stretch>
                  <a:fillRect/>
                </a:stretch>
              </p:blipFill>
              <p:spPr>
                <a:xfrm>
                  <a:off x="10945733" y="922387"/>
                  <a:ext cx="236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569" name="Freihand 150568">
                  <a:extLst>
                    <a:ext uri="{FF2B5EF4-FFF2-40B4-BE49-F238E27FC236}">
                      <a16:creationId xmlns:a16="http://schemas.microsoft.com/office/drawing/2014/main" id="{43A209F3-AC8A-4537-881D-096EF41E936F}"/>
                    </a:ext>
                  </a:extLst>
                </p14:cNvPr>
                <p14:cNvContentPartPr/>
                <p14:nvPr/>
              </p14:nvContentPartPr>
              <p14:xfrm>
                <a:off x="11165693" y="931747"/>
                <a:ext cx="25200" cy="50040"/>
              </p14:xfrm>
            </p:contentPart>
          </mc:Choice>
          <mc:Fallback>
            <p:pic>
              <p:nvPicPr>
                <p:cNvPr id="150569" name="Freihand 150568">
                  <a:extLst>
                    <a:ext uri="{FF2B5EF4-FFF2-40B4-BE49-F238E27FC236}">
                      <a16:creationId xmlns:a16="http://schemas.microsoft.com/office/drawing/2014/main" id="{43A209F3-AC8A-4537-881D-096EF41E936F}"/>
                    </a:ext>
                  </a:extLst>
                </p:cNvPr>
                <p:cNvPicPr/>
                <p:nvPr/>
              </p:nvPicPr>
              <p:blipFill>
                <a:blip r:embed="rId180"/>
                <a:stretch>
                  <a:fillRect/>
                </a:stretch>
              </p:blipFill>
              <p:spPr>
                <a:xfrm>
                  <a:off x="11161373" y="927427"/>
                  <a:ext cx="33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0570" name="Freihand 150569">
                  <a:extLst>
                    <a:ext uri="{FF2B5EF4-FFF2-40B4-BE49-F238E27FC236}">
                      <a16:creationId xmlns:a16="http://schemas.microsoft.com/office/drawing/2014/main" id="{E49EC92B-3F1E-469A-AAA8-99440AAEB691}"/>
                    </a:ext>
                  </a:extLst>
                </p14:cNvPr>
                <p14:cNvContentPartPr/>
                <p14:nvPr/>
              </p14:nvContentPartPr>
              <p14:xfrm>
                <a:off x="11215373" y="936067"/>
                <a:ext cx="208440" cy="94320"/>
              </p14:xfrm>
            </p:contentPart>
          </mc:Choice>
          <mc:Fallback>
            <p:pic>
              <p:nvPicPr>
                <p:cNvPr id="150570" name="Freihand 150569">
                  <a:extLst>
                    <a:ext uri="{FF2B5EF4-FFF2-40B4-BE49-F238E27FC236}">
                      <a16:creationId xmlns:a16="http://schemas.microsoft.com/office/drawing/2014/main" id="{E49EC92B-3F1E-469A-AAA8-99440AAEB691}"/>
                    </a:ext>
                  </a:extLst>
                </p:cNvPr>
                <p:cNvPicPr/>
                <p:nvPr/>
              </p:nvPicPr>
              <p:blipFill>
                <a:blip r:embed="rId182"/>
                <a:stretch>
                  <a:fillRect/>
                </a:stretch>
              </p:blipFill>
              <p:spPr>
                <a:xfrm>
                  <a:off x="11211053" y="931747"/>
                  <a:ext cx="217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0571" name="Freihand 150570">
                  <a:extLst>
                    <a:ext uri="{FF2B5EF4-FFF2-40B4-BE49-F238E27FC236}">
                      <a16:creationId xmlns:a16="http://schemas.microsoft.com/office/drawing/2014/main" id="{D855ADB0-AA6E-4C3E-A187-04D6F73EF728}"/>
                    </a:ext>
                  </a:extLst>
                </p14:cNvPr>
                <p14:cNvContentPartPr/>
                <p14:nvPr/>
              </p14:nvContentPartPr>
              <p14:xfrm>
                <a:off x="11469893" y="759307"/>
                <a:ext cx="422640" cy="231480"/>
              </p14:xfrm>
            </p:contentPart>
          </mc:Choice>
          <mc:Fallback>
            <p:pic>
              <p:nvPicPr>
                <p:cNvPr id="150571" name="Freihand 150570">
                  <a:extLst>
                    <a:ext uri="{FF2B5EF4-FFF2-40B4-BE49-F238E27FC236}">
                      <a16:creationId xmlns:a16="http://schemas.microsoft.com/office/drawing/2014/main" id="{D855ADB0-AA6E-4C3E-A187-04D6F73EF728}"/>
                    </a:ext>
                  </a:extLst>
                </p:cNvPr>
                <p:cNvPicPr/>
                <p:nvPr/>
              </p:nvPicPr>
              <p:blipFill>
                <a:blip r:embed="rId184"/>
                <a:stretch>
                  <a:fillRect/>
                </a:stretch>
              </p:blipFill>
              <p:spPr>
                <a:xfrm>
                  <a:off x="11465573" y="754987"/>
                  <a:ext cx="431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0575" name="Freihand 150574">
                  <a:extLst>
                    <a:ext uri="{FF2B5EF4-FFF2-40B4-BE49-F238E27FC236}">
                      <a16:creationId xmlns:a16="http://schemas.microsoft.com/office/drawing/2014/main" id="{D626910B-ADFA-4FE4-8984-73DC4071D3B1}"/>
                    </a:ext>
                  </a:extLst>
                </p14:cNvPr>
                <p14:cNvContentPartPr/>
                <p14:nvPr/>
              </p14:nvContentPartPr>
              <p14:xfrm>
                <a:off x="9033773" y="1689547"/>
                <a:ext cx="20880" cy="117000"/>
              </p14:xfrm>
            </p:contentPart>
          </mc:Choice>
          <mc:Fallback>
            <p:pic>
              <p:nvPicPr>
                <p:cNvPr id="150575" name="Freihand 150574">
                  <a:extLst>
                    <a:ext uri="{FF2B5EF4-FFF2-40B4-BE49-F238E27FC236}">
                      <a16:creationId xmlns:a16="http://schemas.microsoft.com/office/drawing/2014/main" id="{D626910B-ADFA-4FE4-8984-73DC4071D3B1}"/>
                    </a:ext>
                  </a:extLst>
                </p:cNvPr>
                <p:cNvPicPr/>
                <p:nvPr/>
              </p:nvPicPr>
              <p:blipFill>
                <a:blip r:embed="rId186"/>
                <a:stretch>
                  <a:fillRect/>
                </a:stretch>
              </p:blipFill>
              <p:spPr>
                <a:xfrm>
                  <a:off x="9029453" y="1685227"/>
                  <a:ext cx="29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0576" name="Freihand 150575">
                  <a:extLst>
                    <a:ext uri="{FF2B5EF4-FFF2-40B4-BE49-F238E27FC236}">
                      <a16:creationId xmlns:a16="http://schemas.microsoft.com/office/drawing/2014/main" id="{E747F848-70A9-4DC5-B9C7-244FCFBC6931}"/>
                    </a:ext>
                  </a:extLst>
                </p14:cNvPr>
                <p14:cNvContentPartPr/>
                <p14:nvPr/>
              </p14:nvContentPartPr>
              <p14:xfrm>
                <a:off x="9009653" y="1612867"/>
                <a:ext cx="41760" cy="24480"/>
              </p14:xfrm>
            </p:contentPart>
          </mc:Choice>
          <mc:Fallback>
            <p:pic>
              <p:nvPicPr>
                <p:cNvPr id="150576" name="Freihand 150575">
                  <a:extLst>
                    <a:ext uri="{FF2B5EF4-FFF2-40B4-BE49-F238E27FC236}">
                      <a16:creationId xmlns:a16="http://schemas.microsoft.com/office/drawing/2014/main" id="{E747F848-70A9-4DC5-B9C7-244FCFBC6931}"/>
                    </a:ext>
                  </a:extLst>
                </p:cNvPr>
                <p:cNvPicPr/>
                <p:nvPr/>
              </p:nvPicPr>
              <p:blipFill>
                <a:blip r:embed="rId188"/>
                <a:stretch>
                  <a:fillRect/>
                </a:stretch>
              </p:blipFill>
              <p:spPr>
                <a:xfrm>
                  <a:off x="9005333" y="1608547"/>
                  <a:ext cx="50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0577" name="Freihand 150576">
                  <a:extLst>
                    <a:ext uri="{FF2B5EF4-FFF2-40B4-BE49-F238E27FC236}">
                      <a16:creationId xmlns:a16="http://schemas.microsoft.com/office/drawing/2014/main" id="{A355A786-8CF2-4A97-A8DC-3AFA2979968C}"/>
                    </a:ext>
                  </a:extLst>
                </p14:cNvPr>
                <p14:cNvContentPartPr/>
                <p14:nvPr/>
              </p14:nvContentPartPr>
              <p14:xfrm>
                <a:off x="9075893" y="1658587"/>
                <a:ext cx="101160" cy="142560"/>
              </p14:xfrm>
            </p:contentPart>
          </mc:Choice>
          <mc:Fallback>
            <p:pic>
              <p:nvPicPr>
                <p:cNvPr id="150577" name="Freihand 150576">
                  <a:extLst>
                    <a:ext uri="{FF2B5EF4-FFF2-40B4-BE49-F238E27FC236}">
                      <a16:creationId xmlns:a16="http://schemas.microsoft.com/office/drawing/2014/main" id="{A355A786-8CF2-4A97-A8DC-3AFA2979968C}"/>
                    </a:ext>
                  </a:extLst>
                </p:cNvPr>
                <p:cNvPicPr/>
                <p:nvPr/>
              </p:nvPicPr>
              <p:blipFill>
                <a:blip r:embed="rId190"/>
                <a:stretch>
                  <a:fillRect/>
                </a:stretch>
              </p:blipFill>
              <p:spPr>
                <a:xfrm>
                  <a:off x="9071573" y="1654267"/>
                  <a:ext cx="109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0578" name="Freihand 150577">
                  <a:extLst>
                    <a:ext uri="{FF2B5EF4-FFF2-40B4-BE49-F238E27FC236}">
                      <a16:creationId xmlns:a16="http://schemas.microsoft.com/office/drawing/2014/main" id="{0753C6D0-02B9-4A30-8B67-7CFA63F3BCAF}"/>
                    </a:ext>
                  </a:extLst>
                </p14:cNvPr>
                <p14:cNvContentPartPr/>
                <p14:nvPr/>
              </p14:nvContentPartPr>
              <p14:xfrm>
                <a:off x="9175253" y="1603507"/>
                <a:ext cx="74520" cy="152640"/>
              </p14:xfrm>
            </p:contentPart>
          </mc:Choice>
          <mc:Fallback>
            <p:pic>
              <p:nvPicPr>
                <p:cNvPr id="150578" name="Freihand 150577">
                  <a:extLst>
                    <a:ext uri="{FF2B5EF4-FFF2-40B4-BE49-F238E27FC236}">
                      <a16:creationId xmlns:a16="http://schemas.microsoft.com/office/drawing/2014/main" id="{0753C6D0-02B9-4A30-8B67-7CFA63F3BCAF}"/>
                    </a:ext>
                  </a:extLst>
                </p:cNvPr>
                <p:cNvPicPr/>
                <p:nvPr/>
              </p:nvPicPr>
              <p:blipFill>
                <a:blip r:embed="rId192"/>
                <a:stretch>
                  <a:fillRect/>
                </a:stretch>
              </p:blipFill>
              <p:spPr>
                <a:xfrm>
                  <a:off x="9170933" y="1599187"/>
                  <a:ext cx="83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0580" name="Freihand 150579">
                  <a:extLst>
                    <a:ext uri="{FF2B5EF4-FFF2-40B4-BE49-F238E27FC236}">
                      <a16:creationId xmlns:a16="http://schemas.microsoft.com/office/drawing/2014/main" id="{3EF2E360-493B-473B-BB33-1F742CD86F72}"/>
                    </a:ext>
                  </a:extLst>
                </p14:cNvPr>
                <p14:cNvContentPartPr/>
                <p14:nvPr/>
              </p14:nvContentPartPr>
              <p14:xfrm>
                <a:off x="9358853" y="1615747"/>
                <a:ext cx="256320" cy="91800"/>
              </p14:xfrm>
            </p:contentPart>
          </mc:Choice>
          <mc:Fallback>
            <p:pic>
              <p:nvPicPr>
                <p:cNvPr id="150580" name="Freihand 150579">
                  <a:extLst>
                    <a:ext uri="{FF2B5EF4-FFF2-40B4-BE49-F238E27FC236}">
                      <a16:creationId xmlns:a16="http://schemas.microsoft.com/office/drawing/2014/main" id="{3EF2E360-493B-473B-BB33-1F742CD86F72}"/>
                    </a:ext>
                  </a:extLst>
                </p:cNvPr>
                <p:cNvPicPr/>
                <p:nvPr/>
              </p:nvPicPr>
              <p:blipFill>
                <a:blip r:embed="rId194"/>
                <a:stretch>
                  <a:fillRect/>
                </a:stretch>
              </p:blipFill>
              <p:spPr>
                <a:xfrm>
                  <a:off x="9354533" y="1611427"/>
                  <a:ext cx="264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0581" name="Freihand 150580">
                  <a:extLst>
                    <a:ext uri="{FF2B5EF4-FFF2-40B4-BE49-F238E27FC236}">
                      <a16:creationId xmlns:a16="http://schemas.microsoft.com/office/drawing/2014/main" id="{0B8762FB-E088-4E1E-ADF0-45129BB1FCAF}"/>
                    </a:ext>
                  </a:extLst>
                </p14:cNvPr>
                <p14:cNvContentPartPr/>
                <p14:nvPr/>
              </p14:nvContentPartPr>
              <p14:xfrm>
                <a:off x="9563333" y="1496227"/>
                <a:ext cx="360" cy="360"/>
              </p14:xfrm>
            </p:contentPart>
          </mc:Choice>
          <mc:Fallback>
            <p:pic>
              <p:nvPicPr>
                <p:cNvPr id="150581" name="Freihand 150580">
                  <a:extLst>
                    <a:ext uri="{FF2B5EF4-FFF2-40B4-BE49-F238E27FC236}">
                      <a16:creationId xmlns:a16="http://schemas.microsoft.com/office/drawing/2014/main" id="{0B8762FB-E088-4E1E-ADF0-45129BB1FCAF}"/>
                    </a:ext>
                  </a:extLst>
                </p:cNvPr>
                <p:cNvPicPr/>
                <p:nvPr/>
              </p:nvPicPr>
              <p:blipFill>
                <a:blip r:embed="rId59"/>
                <a:stretch>
                  <a:fillRect/>
                </a:stretch>
              </p:blipFill>
              <p:spPr>
                <a:xfrm>
                  <a:off x="9559013" y="1491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0582" name="Freihand 150581">
                  <a:extLst>
                    <a:ext uri="{FF2B5EF4-FFF2-40B4-BE49-F238E27FC236}">
                      <a16:creationId xmlns:a16="http://schemas.microsoft.com/office/drawing/2014/main" id="{C02090AF-E027-43CE-B032-8015E467947D}"/>
                    </a:ext>
                  </a:extLst>
                </p14:cNvPr>
                <p14:cNvContentPartPr/>
                <p14:nvPr/>
              </p14:nvContentPartPr>
              <p14:xfrm>
                <a:off x="9816773" y="1476067"/>
                <a:ext cx="113040" cy="172800"/>
              </p14:xfrm>
            </p:contentPart>
          </mc:Choice>
          <mc:Fallback>
            <p:pic>
              <p:nvPicPr>
                <p:cNvPr id="150582" name="Freihand 150581">
                  <a:extLst>
                    <a:ext uri="{FF2B5EF4-FFF2-40B4-BE49-F238E27FC236}">
                      <a16:creationId xmlns:a16="http://schemas.microsoft.com/office/drawing/2014/main" id="{C02090AF-E027-43CE-B032-8015E467947D}"/>
                    </a:ext>
                  </a:extLst>
                </p:cNvPr>
                <p:cNvPicPr/>
                <p:nvPr/>
              </p:nvPicPr>
              <p:blipFill>
                <a:blip r:embed="rId197"/>
                <a:stretch>
                  <a:fillRect/>
                </a:stretch>
              </p:blipFill>
              <p:spPr>
                <a:xfrm>
                  <a:off x="9812453" y="1471747"/>
                  <a:ext cx="1216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0583" name="Freihand 150582">
                  <a:extLst>
                    <a:ext uri="{FF2B5EF4-FFF2-40B4-BE49-F238E27FC236}">
                      <a16:creationId xmlns:a16="http://schemas.microsoft.com/office/drawing/2014/main" id="{9B9914B8-98A0-48DC-9C63-15E23266EC5E}"/>
                    </a:ext>
                  </a:extLst>
                </p14:cNvPr>
                <p14:cNvContentPartPr/>
                <p14:nvPr/>
              </p14:nvContentPartPr>
              <p14:xfrm>
                <a:off x="9913613" y="1514947"/>
                <a:ext cx="114840" cy="106920"/>
              </p14:xfrm>
            </p:contentPart>
          </mc:Choice>
          <mc:Fallback>
            <p:pic>
              <p:nvPicPr>
                <p:cNvPr id="150583" name="Freihand 150582">
                  <a:extLst>
                    <a:ext uri="{FF2B5EF4-FFF2-40B4-BE49-F238E27FC236}">
                      <a16:creationId xmlns:a16="http://schemas.microsoft.com/office/drawing/2014/main" id="{9B9914B8-98A0-48DC-9C63-15E23266EC5E}"/>
                    </a:ext>
                  </a:extLst>
                </p:cNvPr>
                <p:cNvPicPr/>
                <p:nvPr/>
              </p:nvPicPr>
              <p:blipFill>
                <a:blip r:embed="rId199"/>
                <a:stretch>
                  <a:fillRect/>
                </a:stretch>
              </p:blipFill>
              <p:spPr>
                <a:xfrm>
                  <a:off x="9909293" y="1510627"/>
                  <a:ext cx="123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584" name="Freihand 150583">
                  <a:extLst>
                    <a:ext uri="{FF2B5EF4-FFF2-40B4-BE49-F238E27FC236}">
                      <a16:creationId xmlns:a16="http://schemas.microsoft.com/office/drawing/2014/main" id="{9D2CFC57-3A20-4794-90C7-D7E3C7B2BC66}"/>
                    </a:ext>
                  </a:extLst>
                </p14:cNvPr>
                <p14:cNvContentPartPr/>
                <p14:nvPr/>
              </p14:nvContentPartPr>
              <p14:xfrm>
                <a:off x="10054013" y="1441147"/>
                <a:ext cx="108720" cy="155520"/>
              </p14:xfrm>
            </p:contentPart>
          </mc:Choice>
          <mc:Fallback>
            <p:pic>
              <p:nvPicPr>
                <p:cNvPr id="150584" name="Freihand 150583">
                  <a:extLst>
                    <a:ext uri="{FF2B5EF4-FFF2-40B4-BE49-F238E27FC236}">
                      <a16:creationId xmlns:a16="http://schemas.microsoft.com/office/drawing/2014/main" id="{9D2CFC57-3A20-4794-90C7-D7E3C7B2BC66}"/>
                    </a:ext>
                  </a:extLst>
                </p:cNvPr>
                <p:cNvPicPr/>
                <p:nvPr/>
              </p:nvPicPr>
              <p:blipFill>
                <a:blip r:embed="rId201"/>
                <a:stretch>
                  <a:fillRect/>
                </a:stretch>
              </p:blipFill>
              <p:spPr>
                <a:xfrm>
                  <a:off x="10049693" y="1436827"/>
                  <a:ext cx="117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585" name="Freihand 150584">
                  <a:extLst>
                    <a:ext uri="{FF2B5EF4-FFF2-40B4-BE49-F238E27FC236}">
                      <a16:creationId xmlns:a16="http://schemas.microsoft.com/office/drawing/2014/main" id="{00EC4C90-C0CB-4545-A430-66D253D76D4B}"/>
                    </a:ext>
                  </a:extLst>
                </p14:cNvPr>
                <p14:cNvContentPartPr/>
                <p14:nvPr/>
              </p14:nvContentPartPr>
              <p14:xfrm>
                <a:off x="9993533" y="1450867"/>
                <a:ext cx="140040" cy="37080"/>
              </p14:xfrm>
            </p:contentPart>
          </mc:Choice>
          <mc:Fallback>
            <p:pic>
              <p:nvPicPr>
                <p:cNvPr id="150585" name="Freihand 150584">
                  <a:extLst>
                    <a:ext uri="{FF2B5EF4-FFF2-40B4-BE49-F238E27FC236}">
                      <a16:creationId xmlns:a16="http://schemas.microsoft.com/office/drawing/2014/main" id="{00EC4C90-C0CB-4545-A430-66D253D76D4B}"/>
                    </a:ext>
                  </a:extLst>
                </p:cNvPr>
                <p:cNvPicPr/>
                <p:nvPr/>
              </p:nvPicPr>
              <p:blipFill>
                <a:blip r:embed="rId203"/>
                <a:stretch>
                  <a:fillRect/>
                </a:stretch>
              </p:blipFill>
              <p:spPr>
                <a:xfrm>
                  <a:off x="9989213" y="1446547"/>
                  <a:ext cx="148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0586" name="Freihand 150585">
                  <a:extLst>
                    <a:ext uri="{FF2B5EF4-FFF2-40B4-BE49-F238E27FC236}">
                      <a16:creationId xmlns:a16="http://schemas.microsoft.com/office/drawing/2014/main" id="{B1311EC2-F932-4448-BA2A-A9494EF7740E}"/>
                    </a:ext>
                  </a:extLst>
                </p14:cNvPr>
                <p14:cNvContentPartPr/>
                <p14:nvPr/>
              </p14:nvContentPartPr>
              <p14:xfrm>
                <a:off x="10197293" y="1452307"/>
                <a:ext cx="145440" cy="69840"/>
              </p14:xfrm>
            </p:contentPart>
          </mc:Choice>
          <mc:Fallback>
            <p:pic>
              <p:nvPicPr>
                <p:cNvPr id="150586" name="Freihand 150585">
                  <a:extLst>
                    <a:ext uri="{FF2B5EF4-FFF2-40B4-BE49-F238E27FC236}">
                      <a16:creationId xmlns:a16="http://schemas.microsoft.com/office/drawing/2014/main" id="{B1311EC2-F932-4448-BA2A-A9494EF7740E}"/>
                    </a:ext>
                  </a:extLst>
                </p:cNvPr>
                <p:cNvPicPr/>
                <p:nvPr/>
              </p:nvPicPr>
              <p:blipFill>
                <a:blip r:embed="rId205"/>
                <a:stretch>
                  <a:fillRect/>
                </a:stretch>
              </p:blipFill>
              <p:spPr>
                <a:xfrm>
                  <a:off x="10192973" y="1447987"/>
                  <a:ext cx="154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0587" name="Freihand 150586">
                  <a:extLst>
                    <a:ext uri="{FF2B5EF4-FFF2-40B4-BE49-F238E27FC236}">
                      <a16:creationId xmlns:a16="http://schemas.microsoft.com/office/drawing/2014/main" id="{D73515CB-41A5-4A8A-8C56-2B4A77EF71A9}"/>
                    </a:ext>
                  </a:extLst>
                </p14:cNvPr>
                <p14:cNvContentPartPr/>
                <p14:nvPr/>
              </p14:nvContentPartPr>
              <p14:xfrm>
                <a:off x="10567013" y="1332067"/>
                <a:ext cx="73440" cy="258120"/>
              </p14:xfrm>
            </p:contentPart>
          </mc:Choice>
          <mc:Fallback>
            <p:pic>
              <p:nvPicPr>
                <p:cNvPr id="150587" name="Freihand 150586">
                  <a:extLst>
                    <a:ext uri="{FF2B5EF4-FFF2-40B4-BE49-F238E27FC236}">
                      <a16:creationId xmlns:a16="http://schemas.microsoft.com/office/drawing/2014/main" id="{D73515CB-41A5-4A8A-8C56-2B4A77EF71A9}"/>
                    </a:ext>
                  </a:extLst>
                </p:cNvPr>
                <p:cNvPicPr/>
                <p:nvPr/>
              </p:nvPicPr>
              <p:blipFill>
                <a:blip r:embed="rId207"/>
                <a:stretch>
                  <a:fillRect/>
                </a:stretch>
              </p:blipFill>
              <p:spPr>
                <a:xfrm>
                  <a:off x="10562693" y="1327747"/>
                  <a:ext cx="820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0588" name="Freihand 150587">
                  <a:extLst>
                    <a:ext uri="{FF2B5EF4-FFF2-40B4-BE49-F238E27FC236}">
                      <a16:creationId xmlns:a16="http://schemas.microsoft.com/office/drawing/2014/main" id="{5A289525-162E-4A55-B9D0-71C3CD51BEE9}"/>
                    </a:ext>
                  </a:extLst>
                </p14:cNvPr>
                <p14:cNvContentPartPr/>
                <p14:nvPr/>
              </p14:nvContentPartPr>
              <p14:xfrm>
                <a:off x="10687253" y="1382467"/>
                <a:ext cx="80280" cy="69840"/>
              </p14:xfrm>
            </p:contentPart>
          </mc:Choice>
          <mc:Fallback>
            <p:pic>
              <p:nvPicPr>
                <p:cNvPr id="150588" name="Freihand 150587">
                  <a:extLst>
                    <a:ext uri="{FF2B5EF4-FFF2-40B4-BE49-F238E27FC236}">
                      <a16:creationId xmlns:a16="http://schemas.microsoft.com/office/drawing/2014/main" id="{5A289525-162E-4A55-B9D0-71C3CD51BEE9}"/>
                    </a:ext>
                  </a:extLst>
                </p:cNvPr>
                <p:cNvPicPr/>
                <p:nvPr/>
              </p:nvPicPr>
              <p:blipFill>
                <a:blip r:embed="rId209"/>
                <a:stretch>
                  <a:fillRect/>
                </a:stretch>
              </p:blipFill>
              <p:spPr>
                <a:xfrm>
                  <a:off x="10682933" y="1378147"/>
                  <a:ext cx="88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0589" name="Freihand 150588">
                  <a:extLst>
                    <a:ext uri="{FF2B5EF4-FFF2-40B4-BE49-F238E27FC236}">
                      <a16:creationId xmlns:a16="http://schemas.microsoft.com/office/drawing/2014/main" id="{85181635-E3DD-4206-A097-B5E70DB312B7}"/>
                    </a:ext>
                  </a:extLst>
                </p14:cNvPr>
                <p14:cNvContentPartPr/>
                <p14:nvPr/>
              </p14:nvContentPartPr>
              <p14:xfrm>
                <a:off x="10774373" y="1321627"/>
                <a:ext cx="284400" cy="108720"/>
              </p14:xfrm>
            </p:contentPart>
          </mc:Choice>
          <mc:Fallback>
            <p:pic>
              <p:nvPicPr>
                <p:cNvPr id="150589" name="Freihand 150588">
                  <a:extLst>
                    <a:ext uri="{FF2B5EF4-FFF2-40B4-BE49-F238E27FC236}">
                      <a16:creationId xmlns:a16="http://schemas.microsoft.com/office/drawing/2014/main" id="{85181635-E3DD-4206-A097-B5E70DB312B7}"/>
                    </a:ext>
                  </a:extLst>
                </p:cNvPr>
                <p:cNvPicPr/>
                <p:nvPr/>
              </p:nvPicPr>
              <p:blipFill>
                <a:blip r:embed="rId211"/>
                <a:stretch>
                  <a:fillRect/>
                </a:stretch>
              </p:blipFill>
              <p:spPr>
                <a:xfrm>
                  <a:off x="10770053" y="1317307"/>
                  <a:ext cx="293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0591" name="Freihand 150590">
                  <a:extLst>
                    <a:ext uri="{FF2B5EF4-FFF2-40B4-BE49-F238E27FC236}">
                      <a16:creationId xmlns:a16="http://schemas.microsoft.com/office/drawing/2014/main" id="{194CE6FB-F804-451B-8969-393BECC02709}"/>
                    </a:ext>
                  </a:extLst>
                </p14:cNvPr>
                <p14:cNvContentPartPr/>
                <p14:nvPr/>
              </p14:nvContentPartPr>
              <p14:xfrm>
                <a:off x="11209613" y="1234867"/>
                <a:ext cx="206640" cy="140760"/>
              </p14:xfrm>
            </p:contentPart>
          </mc:Choice>
          <mc:Fallback>
            <p:pic>
              <p:nvPicPr>
                <p:cNvPr id="150591" name="Freihand 150590">
                  <a:extLst>
                    <a:ext uri="{FF2B5EF4-FFF2-40B4-BE49-F238E27FC236}">
                      <a16:creationId xmlns:a16="http://schemas.microsoft.com/office/drawing/2014/main" id="{194CE6FB-F804-451B-8969-393BECC02709}"/>
                    </a:ext>
                  </a:extLst>
                </p:cNvPr>
                <p:cNvPicPr/>
                <p:nvPr/>
              </p:nvPicPr>
              <p:blipFill>
                <a:blip r:embed="rId213"/>
                <a:stretch>
                  <a:fillRect/>
                </a:stretch>
              </p:blipFill>
              <p:spPr>
                <a:xfrm>
                  <a:off x="11205293" y="1230547"/>
                  <a:ext cx="215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0592" name="Freihand 150591">
                  <a:extLst>
                    <a:ext uri="{FF2B5EF4-FFF2-40B4-BE49-F238E27FC236}">
                      <a16:creationId xmlns:a16="http://schemas.microsoft.com/office/drawing/2014/main" id="{A2DADFB6-F483-4E09-BE04-C194BAF033ED}"/>
                    </a:ext>
                  </a:extLst>
                </p14:cNvPr>
                <p14:cNvContentPartPr/>
                <p14:nvPr/>
              </p14:nvContentPartPr>
              <p14:xfrm>
                <a:off x="9062573" y="1982947"/>
                <a:ext cx="275760" cy="135720"/>
              </p14:xfrm>
            </p:contentPart>
          </mc:Choice>
          <mc:Fallback>
            <p:pic>
              <p:nvPicPr>
                <p:cNvPr id="150592" name="Freihand 150591">
                  <a:extLst>
                    <a:ext uri="{FF2B5EF4-FFF2-40B4-BE49-F238E27FC236}">
                      <a16:creationId xmlns:a16="http://schemas.microsoft.com/office/drawing/2014/main" id="{A2DADFB6-F483-4E09-BE04-C194BAF033ED}"/>
                    </a:ext>
                  </a:extLst>
                </p:cNvPr>
                <p:cNvPicPr/>
                <p:nvPr/>
              </p:nvPicPr>
              <p:blipFill>
                <a:blip r:embed="rId215"/>
                <a:stretch>
                  <a:fillRect/>
                </a:stretch>
              </p:blipFill>
              <p:spPr>
                <a:xfrm>
                  <a:off x="9058253" y="1978627"/>
                  <a:ext cx="284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593" name="Freihand 150592">
                  <a:extLst>
                    <a:ext uri="{FF2B5EF4-FFF2-40B4-BE49-F238E27FC236}">
                      <a16:creationId xmlns:a16="http://schemas.microsoft.com/office/drawing/2014/main" id="{2EA2CF46-C07E-4416-8F55-9541A0901137}"/>
                    </a:ext>
                  </a:extLst>
                </p14:cNvPr>
                <p14:cNvContentPartPr/>
                <p14:nvPr/>
              </p14:nvContentPartPr>
              <p14:xfrm>
                <a:off x="9291173" y="1907707"/>
                <a:ext cx="5040" cy="28080"/>
              </p14:xfrm>
            </p:contentPart>
          </mc:Choice>
          <mc:Fallback>
            <p:pic>
              <p:nvPicPr>
                <p:cNvPr id="150593" name="Freihand 150592">
                  <a:extLst>
                    <a:ext uri="{FF2B5EF4-FFF2-40B4-BE49-F238E27FC236}">
                      <a16:creationId xmlns:a16="http://schemas.microsoft.com/office/drawing/2014/main" id="{2EA2CF46-C07E-4416-8F55-9541A0901137}"/>
                    </a:ext>
                  </a:extLst>
                </p:cNvPr>
                <p:cNvPicPr/>
                <p:nvPr/>
              </p:nvPicPr>
              <p:blipFill>
                <a:blip r:embed="rId217"/>
                <a:stretch>
                  <a:fillRect/>
                </a:stretch>
              </p:blipFill>
              <p:spPr>
                <a:xfrm>
                  <a:off x="9286853" y="1903387"/>
                  <a:ext cx="13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0594" name="Freihand 150593">
                  <a:extLst>
                    <a:ext uri="{FF2B5EF4-FFF2-40B4-BE49-F238E27FC236}">
                      <a16:creationId xmlns:a16="http://schemas.microsoft.com/office/drawing/2014/main" id="{FF6EBD4A-6CE5-4894-A787-C437030F0B16}"/>
                    </a:ext>
                  </a:extLst>
                </p14:cNvPr>
                <p14:cNvContentPartPr/>
                <p14:nvPr/>
              </p14:nvContentPartPr>
              <p14:xfrm>
                <a:off x="9388013" y="1949107"/>
                <a:ext cx="314280" cy="96120"/>
              </p14:xfrm>
            </p:contentPart>
          </mc:Choice>
          <mc:Fallback>
            <p:pic>
              <p:nvPicPr>
                <p:cNvPr id="150594" name="Freihand 150593">
                  <a:extLst>
                    <a:ext uri="{FF2B5EF4-FFF2-40B4-BE49-F238E27FC236}">
                      <a16:creationId xmlns:a16="http://schemas.microsoft.com/office/drawing/2014/main" id="{FF6EBD4A-6CE5-4894-A787-C437030F0B16}"/>
                    </a:ext>
                  </a:extLst>
                </p:cNvPr>
                <p:cNvPicPr/>
                <p:nvPr/>
              </p:nvPicPr>
              <p:blipFill>
                <a:blip r:embed="rId219"/>
                <a:stretch>
                  <a:fillRect/>
                </a:stretch>
              </p:blipFill>
              <p:spPr>
                <a:xfrm>
                  <a:off x="9383693" y="1944787"/>
                  <a:ext cx="322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0595" name="Freihand 150594">
                  <a:extLst>
                    <a:ext uri="{FF2B5EF4-FFF2-40B4-BE49-F238E27FC236}">
                      <a16:creationId xmlns:a16="http://schemas.microsoft.com/office/drawing/2014/main" id="{CD0D4F84-C86D-4FAA-A63E-05B0D89FD9E0}"/>
                    </a:ext>
                  </a:extLst>
                </p14:cNvPr>
                <p14:cNvContentPartPr/>
                <p14:nvPr/>
              </p14:nvContentPartPr>
              <p14:xfrm>
                <a:off x="9901373" y="1830307"/>
                <a:ext cx="228960" cy="123840"/>
              </p14:xfrm>
            </p:contentPart>
          </mc:Choice>
          <mc:Fallback>
            <p:pic>
              <p:nvPicPr>
                <p:cNvPr id="150595" name="Freihand 150594">
                  <a:extLst>
                    <a:ext uri="{FF2B5EF4-FFF2-40B4-BE49-F238E27FC236}">
                      <a16:creationId xmlns:a16="http://schemas.microsoft.com/office/drawing/2014/main" id="{CD0D4F84-C86D-4FAA-A63E-05B0D89FD9E0}"/>
                    </a:ext>
                  </a:extLst>
                </p:cNvPr>
                <p:cNvPicPr/>
                <p:nvPr/>
              </p:nvPicPr>
              <p:blipFill>
                <a:blip r:embed="rId221"/>
                <a:stretch>
                  <a:fillRect/>
                </a:stretch>
              </p:blipFill>
              <p:spPr>
                <a:xfrm>
                  <a:off x="9897053" y="1825987"/>
                  <a:ext cx="237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0596" name="Freihand 150595">
                  <a:extLst>
                    <a:ext uri="{FF2B5EF4-FFF2-40B4-BE49-F238E27FC236}">
                      <a16:creationId xmlns:a16="http://schemas.microsoft.com/office/drawing/2014/main" id="{C0486A5D-5374-44D8-B3BF-C0AD158DED07}"/>
                    </a:ext>
                  </a:extLst>
                </p14:cNvPr>
                <p14:cNvContentPartPr/>
                <p14:nvPr/>
              </p14:nvContentPartPr>
              <p14:xfrm>
                <a:off x="10145093" y="1814827"/>
                <a:ext cx="91080" cy="106920"/>
              </p14:xfrm>
            </p:contentPart>
          </mc:Choice>
          <mc:Fallback>
            <p:pic>
              <p:nvPicPr>
                <p:cNvPr id="150596" name="Freihand 150595">
                  <a:extLst>
                    <a:ext uri="{FF2B5EF4-FFF2-40B4-BE49-F238E27FC236}">
                      <a16:creationId xmlns:a16="http://schemas.microsoft.com/office/drawing/2014/main" id="{C0486A5D-5374-44D8-B3BF-C0AD158DED07}"/>
                    </a:ext>
                  </a:extLst>
                </p:cNvPr>
                <p:cNvPicPr/>
                <p:nvPr/>
              </p:nvPicPr>
              <p:blipFill>
                <a:blip r:embed="rId223"/>
                <a:stretch>
                  <a:fillRect/>
                </a:stretch>
              </p:blipFill>
              <p:spPr>
                <a:xfrm>
                  <a:off x="10140773" y="1810507"/>
                  <a:ext cx="99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0597" name="Freihand 150596">
                  <a:extLst>
                    <a:ext uri="{FF2B5EF4-FFF2-40B4-BE49-F238E27FC236}">
                      <a16:creationId xmlns:a16="http://schemas.microsoft.com/office/drawing/2014/main" id="{B263C9E5-9B95-4B8A-B8A6-3196A6EEA878}"/>
                    </a:ext>
                  </a:extLst>
                </p14:cNvPr>
                <p14:cNvContentPartPr/>
                <p14:nvPr/>
              </p14:nvContentPartPr>
              <p14:xfrm>
                <a:off x="10244453" y="1771627"/>
                <a:ext cx="171000" cy="116640"/>
              </p14:xfrm>
            </p:contentPart>
          </mc:Choice>
          <mc:Fallback>
            <p:pic>
              <p:nvPicPr>
                <p:cNvPr id="150597" name="Freihand 150596">
                  <a:extLst>
                    <a:ext uri="{FF2B5EF4-FFF2-40B4-BE49-F238E27FC236}">
                      <a16:creationId xmlns:a16="http://schemas.microsoft.com/office/drawing/2014/main" id="{B263C9E5-9B95-4B8A-B8A6-3196A6EEA878}"/>
                    </a:ext>
                  </a:extLst>
                </p:cNvPr>
                <p:cNvPicPr/>
                <p:nvPr/>
              </p:nvPicPr>
              <p:blipFill>
                <a:blip r:embed="rId225"/>
                <a:stretch>
                  <a:fillRect/>
                </a:stretch>
              </p:blipFill>
              <p:spPr>
                <a:xfrm>
                  <a:off x="10240133" y="1767307"/>
                  <a:ext cx="179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0598" name="Freihand 150597">
                  <a:extLst>
                    <a:ext uri="{FF2B5EF4-FFF2-40B4-BE49-F238E27FC236}">
                      <a16:creationId xmlns:a16="http://schemas.microsoft.com/office/drawing/2014/main" id="{2487ADF2-E7DD-4610-B004-7DC95F4B50C6}"/>
                    </a:ext>
                  </a:extLst>
                </p14:cNvPr>
                <p14:cNvContentPartPr/>
                <p14:nvPr/>
              </p14:nvContentPartPr>
              <p14:xfrm>
                <a:off x="10417253" y="1681627"/>
                <a:ext cx="158760" cy="162000"/>
              </p14:xfrm>
            </p:contentPart>
          </mc:Choice>
          <mc:Fallback>
            <p:pic>
              <p:nvPicPr>
                <p:cNvPr id="150598" name="Freihand 150597">
                  <a:extLst>
                    <a:ext uri="{FF2B5EF4-FFF2-40B4-BE49-F238E27FC236}">
                      <a16:creationId xmlns:a16="http://schemas.microsoft.com/office/drawing/2014/main" id="{2487ADF2-E7DD-4610-B004-7DC95F4B50C6}"/>
                    </a:ext>
                  </a:extLst>
                </p:cNvPr>
                <p:cNvPicPr/>
                <p:nvPr/>
              </p:nvPicPr>
              <p:blipFill>
                <a:blip r:embed="rId227"/>
                <a:stretch>
                  <a:fillRect/>
                </a:stretch>
              </p:blipFill>
              <p:spPr>
                <a:xfrm>
                  <a:off x="10412933" y="1677307"/>
                  <a:ext cx="167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0599" name="Freihand 150598">
                  <a:extLst>
                    <a:ext uri="{FF2B5EF4-FFF2-40B4-BE49-F238E27FC236}">
                      <a16:creationId xmlns:a16="http://schemas.microsoft.com/office/drawing/2014/main" id="{9B07E07B-9C17-4D90-A1DD-B99CB058FE2D}"/>
                    </a:ext>
                  </a:extLst>
                </p14:cNvPr>
                <p14:cNvContentPartPr/>
                <p14:nvPr/>
              </p14:nvContentPartPr>
              <p14:xfrm>
                <a:off x="10564493" y="1688467"/>
                <a:ext cx="31320" cy="33120"/>
              </p14:xfrm>
            </p:contentPart>
          </mc:Choice>
          <mc:Fallback>
            <p:pic>
              <p:nvPicPr>
                <p:cNvPr id="150599" name="Freihand 150598">
                  <a:extLst>
                    <a:ext uri="{FF2B5EF4-FFF2-40B4-BE49-F238E27FC236}">
                      <a16:creationId xmlns:a16="http://schemas.microsoft.com/office/drawing/2014/main" id="{9B07E07B-9C17-4D90-A1DD-B99CB058FE2D}"/>
                    </a:ext>
                  </a:extLst>
                </p:cNvPr>
                <p:cNvPicPr/>
                <p:nvPr/>
              </p:nvPicPr>
              <p:blipFill>
                <a:blip r:embed="rId229"/>
                <a:stretch>
                  <a:fillRect/>
                </a:stretch>
              </p:blipFill>
              <p:spPr>
                <a:xfrm>
                  <a:off x="10560173" y="1684147"/>
                  <a:ext cx="39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0600" name="Freihand 150599">
                  <a:extLst>
                    <a:ext uri="{FF2B5EF4-FFF2-40B4-BE49-F238E27FC236}">
                      <a16:creationId xmlns:a16="http://schemas.microsoft.com/office/drawing/2014/main" id="{3979FCF5-8D89-4523-B4E4-343DEA9334CA}"/>
                    </a:ext>
                  </a:extLst>
                </p14:cNvPr>
                <p14:cNvContentPartPr/>
                <p14:nvPr/>
              </p14:nvContentPartPr>
              <p14:xfrm>
                <a:off x="10625333" y="1644187"/>
                <a:ext cx="231840" cy="147600"/>
              </p14:xfrm>
            </p:contentPart>
          </mc:Choice>
          <mc:Fallback>
            <p:pic>
              <p:nvPicPr>
                <p:cNvPr id="150600" name="Freihand 150599">
                  <a:extLst>
                    <a:ext uri="{FF2B5EF4-FFF2-40B4-BE49-F238E27FC236}">
                      <a16:creationId xmlns:a16="http://schemas.microsoft.com/office/drawing/2014/main" id="{3979FCF5-8D89-4523-B4E4-343DEA9334CA}"/>
                    </a:ext>
                  </a:extLst>
                </p:cNvPr>
                <p:cNvPicPr/>
                <p:nvPr/>
              </p:nvPicPr>
              <p:blipFill>
                <a:blip r:embed="rId231"/>
                <a:stretch>
                  <a:fillRect/>
                </a:stretch>
              </p:blipFill>
              <p:spPr>
                <a:xfrm>
                  <a:off x="10621013" y="1639867"/>
                  <a:ext cx="240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601" name="Freihand 150600">
                  <a:extLst>
                    <a:ext uri="{FF2B5EF4-FFF2-40B4-BE49-F238E27FC236}">
                      <a16:creationId xmlns:a16="http://schemas.microsoft.com/office/drawing/2014/main" id="{723FEC34-8CB8-49A9-86BA-B2599A60C368}"/>
                    </a:ext>
                  </a:extLst>
                </p14:cNvPr>
                <p14:cNvContentPartPr/>
                <p14:nvPr/>
              </p14:nvContentPartPr>
              <p14:xfrm>
                <a:off x="11057693" y="1553107"/>
                <a:ext cx="25560" cy="136440"/>
              </p14:xfrm>
            </p:contentPart>
          </mc:Choice>
          <mc:Fallback>
            <p:pic>
              <p:nvPicPr>
                <p:cNvPr id="150601" name="Freihand 150600">
                  <a:extLst>
                    <a:ext uri="{FF2B5EF4-FFF2-40B4-BE49-F238E27FC236}">
                      <a16:creationId xmlns:a16="http://schemas.microsoft.com/office/drawing/2014/main" id="{723FEC34-8CB8-49A9-86BA-B2599A60C368}"/>
                    </a:ext>
                  </a:extLst>
                </p:cNvPr>
                <p:cNvPicPr/>
                <p:nvPr/>
              </p:nvPicPr>
              <p:blipFill>
                <a:blip r:embed="rId233"/>
                <a:stretch>
                  <a:fillRect/>
                </a:stretch>
              </p:blipFill>
              <p:spPr>
                <a:xfrm>
                  <a:off x="11053373" y="1548787"/>
                  <a:ext cx="34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602" name="Freihand 150601">
                  <a:extLst>
                    <a:ext uri="{FF2B5EF4-FFF2-40B4-BE49-F238E27FC236}">
                      <a16:creationId xmlns:a16="http://schemas.microsoft.com/office/drawing/2014/main" id="{955C49D7-74D3-4C57-B726-B71207D0CB13}"/>
                    </a:ext>
                  </a:extLst>
                </p14:cNvPr>
                <p14:cNvContentPartPr/>
                <p14:nvPr/>
              </p14:nvContentPartPr>
              <p14:xfrm>
                <a:off x="10976693" y="1507387"/>
                <a:ext cx="133920" cy="68400"/>
              </p14:xfrm>
            </p:contentPart>
          </mc:Choice>
          <mc:Fallback>
            <p:pic>
              <p:nvPicPr>
                <p:cNvPr id="150602" name="Freihand 150601">
                  <a:extLst>
                    <a:ext uri="{FF2B5EF4-FFF2-40B4-BE49-F238E27FC236}">
                      <a16:creationId xmlns:a16="http://schemas.microsoft.com/office/drawing/2014/main" id="{955C49D7-74D3-4C57-B726-B71207D0CB13}"/>
                    </a:ext>
                  </a:extLst>
                </p:cNvPr>
                <p:cNvPicPr/>
                <p:nvPr/>
              </p:nvPicPr>
              <p:blipFill>
                <a:blip r:embed="rId235"/>
                <a:stretch>
                  <a:fillRect/>
                </a:stretch>
              </p:blipFill>
              <p:spPr>
                <a:xfrm>
                  <a:off x="10972373" y="1503067"/>
                  <a:ext cx="142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0603" name="Freihand 150602">
                  <a:extLst>
                    <a:ext uri="{FF2B5EF4-FFF2-40B4-BE49-F238E27FC236}">
                      <a16:creationId xmlns:a16="http://schemas.microsoft.com/office/drawing/2014/main" id="{DF46DA4C-DFB1-498E-993D-86781A27A025}"/>
                    </a:ext>
                  </a:extLst>
                </p14:cNvPr>
                <p14:cNvContentPartPr/>
                <p14:nvPr/>
              </p14:nvContentPartPr>
              <p14:xfrm>
                <a:off x="11083613" y="1437547"/>
                <a:ext cx="274320" cy="207720"/>
              </p14:xfrm>
            </p:contentPart>
          </mc:Choice>
          <mc:Fallback>
            <p:pic>
              <p:nvPicPr>
                <p:cNvPr id="150603" name="Freihand 150602">
                  <a:extLst>
                    <a:ext uri="{FF2B5EF4-FFF2-40B4-BE49-F238E27FC236}">
                      <a16:creationId xmlns:a16="http://schemas.microsoft.com/office/drawing/2014/main" id="{DF46DA4C-DFB1-498E-993D-86781A27A025}"/>
                    </a:ext>
                  </a:extLst>
                </p:cNvPr>
                <p:cNvPicPr/>
                <p:nvPr/>
              </p:nvPicPr>
              <p:blipFill>
                <a:blip r:embed="rId237"/>
                <a:stretch>
                  <a:fillRect/>
                </a:stretch>
              </p:blipFill>
              <p:spPr>
                <a:xfrm>
                  <a:off x="11079293" y="1433227"/>
                  <a:ext cx="282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604" name="Freihand 150603">
                  <a:extLst>
                    <a:ext uri="{FF2B5EF4-FFF2-40B4-BE49-F238E27FC236}">
                      <a16:creationId xmlns:a16="http://schemas.microsoft.com/office/drawing/2014/main" id="{EF9F4FA8-EDF3-4D6D-8842-BDCEEC9E55BB}"/>
                    </a:ext>
                  </a:extLst>
                </p14:cNvPr>
                <p14:cNvContentPartPr/>
                <p14:nvPr/>
              </p14:nvContentPartPr>
              <p14:xfrm>
                <a:off x="11273693" y="1432507"/>
                <a:ext cx="360" cy="360"/>
              </p14:xfrm>
            </p:contentPart>
          </mc:Choice>
          <mc:Fallback>
            <p:pic>
              <p:nvPicPr>
                <p:cNvPr id="150604" name="Freihand 150603">
                  <a:extLst>
                    <a:ext uri="{FF2B5EF4-FFF2-40B4-BE49-F238E27FC236}">
                      <a16:creationId xmlns:a16="http://schemas.microsoft.com/office/drawing/2014/main" id="{EF9F4FA8-EDF3-4D6D-8842-BDCEEC9E55BB}"/>
                    </a:ext>
                  </a:extLst>
                </p:cNvPr>
                <p:cNvPicPr/>
                <p:nvPr/>
              </p:nvPicPr>
              <p:blipFill>
                <a:blip r:embed="rId59"/>
                <a:stretch>
                  <a:fillRect/>
                </a:stretch>
              </p:blipFill>
              <p:spPr>
                <a:xfrm>
                  <a:off x="11269373" y="1428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605" name="Freihand 150604">
                  <a:extLst>
                    <a:ext uri="{FF2B5EF4-FFF2-40B4-BE49-F238E27FC236}">
                      <a16:creationId xmlns:a16="http://schemas.microsoft.com/office/drawing/2014/main" id="{2A6574FE-A527-4193-8070-8109A59D91B5}"/>
                    </a:ext>
                  </a:extLst>
                </p14:cNvPr>
                <p14:cNvContentPartPr/>
                <p14:nvPr/>
              </p14:nvContentPartPr>
              <p14:xfrm>
                <a:off x="11474573" y="1436827"/>
                <a:ext cx="214560" cy="103320"/>
              </p14:xfrm>
            </p:contentPart>
          </mc:Choice>
          <mc:Fallback>
            <p:pic>
              <p:nvPicPr>
                <p:cNvPr id="150605" name="Freihand 150604">
                  <a:extLst>
                    <a:ext uri="{FF2B5EF4-FFF2-40B4-BE49-F238E27FC236}">
                      <a16:creationId xmlns:a16="http://schemas.microsoft.com/office/drawing/2014/main" id="{2A6574FE-A527-4193-8070-8109A59D91B5}"/>
                    </a:ext>
                  </a:extLst>
                </p:cNvPr>
                <p:cNvPicPr/>
                <p:nvPr/>
              </p:nvPicPr>
              <p:blipFill>
                <a:blip r:embed="rId240"/>
                <a:stretch>
                  <a:fillRect/>
                </a:stretch>
              </p:blipFill>
              <p:spPr>
                <a:xfrm>
                  <a:off x="11470253" y="1432507"/>
                  <a:ext cx="223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0606" name="Freihand 150605">
                  <a:extLst>
                    <a:ext uri="{FF2B5EF4-FFF2-40B4-BE49-F238E27FC236}">
                      <a16:creationId xmlns:a16="http://schemas.microsoft.com/office/drawing/2014/main" id="{B8770AFF-557C-4131-AEA4-E5972D98C05B}"/>
                    </a:ext>
                  </a:extLst>
                </p14:cNvPr>
                <p14:cNvContentPartPr/>
                <p14:nvPr/>
              </p14:nvContentPartPr>
              <p14:xfrm>
                <a:off x="11697773" y="1352227"/>
                <a:ext cx="92520" cy="184320"/>
              </p14:xfrm>
            </p:contentPart>
          </mc:Choice>
          <mc:Fallback>
            <p:pic>
              <p:nvPicPr>
                <p:cNvPr id="150606" name="Freihand 150605">
                  <a:extLst>
                    <a:ext uri="{FF2B5EF4-FFF2-40B4-BE49-F238E27FC236}">
                      <a16:creationId xmlns:a16="http://schemas.microsoft.com/office/drawing/2014/main" id="{B8770AFF-557C-4131-AEA4-E5972D98C05B}"/>
                    </a:ext>
                  </a:extLst>
                </p:cNvPr>
                <p:cNvPicPr/>
                <p:nvPr/>
              </p:nvPicPr>
              <p:blipFill>
                <a:blip r:embed="rId242"/>
                <a:stretch>
                  <a:fillRect/>
                </a:stretch>
              </p:blipFill>
              <p:spPr>
                <a:xfrm>
                  <a:off x="11693453" y="1347907"/>
                  <a:ext cx="101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608" name="Freihand 150607">
                  <a:extLst>
                    <a:ext uri="{FF2B5EF4-FFF2-40B4-BE49-F238E27FC236}">
                      <a16:creationId xmlns:a16="http://schemas.microsoft.com/office/drawing/2014/main" id="{B089B4D1-E8BF-4762-A341-A3F74A4B9034}"/>
                    </a:ext>
                  </a:extLst>
                </p14:cNvPr>
                <p14:cNvContentPartPr/>
                <p14:nvPr/>
              </p14:nvContentPartPr>
              <p14:xfrm>
                <a:off x="9132413" y="2319547"/>
                <a:ext cx="348120" cy="175320"/>
              </p14:xfrm>
            </p:contentPart>
          </mc:Choice>
          <mc:Fallback>
            <p:pic>
              <p:nvPicPr>
                <p:cNvPr id="150608" name="Freihand 150607">
                  <a:extLst>
                    <a:ext uri="{FF2B5EF4-FFF2-40B4-BE49-F238E27FC236}">
                      <a16:creationId xmlns:a16="http://schemas.microsoft.com/office/drawing/2014/main" id="{B089B4D1-E8BF-4762-A341-A3F74A4B9034}"/>
                    </a:ext>
                  </a:extLst>
                </p:cNvPr>
                <p:cNvPicPr/>
                <p:nvPr/>
              </p:nvPicPr>
              <p:blipFill>
                <a:blip r:embed="rId244"/>
                <a:stretch>
                  <a:fillRect/>
                </a:stretch>
              </p:blipFill>
              <p:spPr>
                <a:xfrm>
                  <a:off x="9128093" y="2315227"/>
                  <a:ext cx="356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609" name="Freihand 150608">
                  <a:extLst>
                    <a:ext uri="{FF2B5EF4-FFF2-40B4-BE49-F238E27FC236}">
                      <a16:creationId xmlns:a16="http://schemas.microsoft.com/office/drawing/2014/main" id="{F6FFF01F-6829-4F2C-9DC4-8656D408B131}"/>
                    </a:ext>
                  </a:extLst>
                </p14:cNvPr>
                <p14:cNvContentPartPr/>
                <p14:nvPr/>
              </p14:nvContentPartPr>
              <p14:xfrm>
                <a:off x="9587093" y="2282827"/>
                <a:ext cx="23760" cy="132120"/>
              </p14:xfrm>
            </p:contentPart>
          </mc:Choice>
          <mc:Fallback>
            <p:pic>
              <p:nvPicPr>
                <p:cNvPr id="150609" name="Freihand 150608">
                  <a:extLst>
                    <a:ext uri="{FF2B5EF4-FFF2-40B4-BE49-F238E27FC236}">
                      <a16:creationId xmlns:a16="http://schemas.microsoft.com/office/drawing/2014/main" id="{F6FFF01F-6829-4F2C-9DC4-8656D408B131}"/>
                    </a:ext>
                  </a:extLst>
                </p:cNvPr>
                <p:cNvPicPr/>
                <p:nvPr/>
              </p:nvPicPr>
              <p:blipFill>
                <a:blip r:embed="rId246"/>
                <a:stretch>
                  <a:fillRect/>
                </a:stretch>
              </p:blipFill>
              <p:spPr>
                <a:xfrm>
                  <a:off x="9582773" y="2278507"/>
                  <a:ext cx="32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0611" name="Freihand 150610">
                  <a:extLst>
                    <a:ext uri="{FF2B5EF4-FFF2-40B4-BE49-F238E27FC236}">
                      <a16:creationId xmlns:a16="http://schemas.microsoft.com/office/drawing/2014/main" id="{E7A2D69D-DFAB-4FDC-A1CB-27233FD48764}"/>
                    </a:ext>
                  </a:extLst>
                </p14:cNvPr>
                <p14:cNvContentPartPr/>
                <p14:nvPr/>
              </p14:nvContentPartPr>
              <p14:xfrm>
                <a:off x="9525893" y="2244667"/>
                <a:ext cx="218520" cy="156960"/>
              </p14:xfrm>
            </p:contentPart>
          </mc:Choice>
          <mc:Fallback>
            <p:pic>
              <p:nvPicPr>
                <p:cNvPr id="150611" name="Freihand 150610">
                  <a:extLst>
                    <a:ext uri="{FF2B5EF4-FFF2-40B4-BE49-F238E27FC236}">
                      <a16:creationId xmlns:a16="http://schemas.microsoft.com/office/drawing/2014/main" id="{E7A2D69D-DFAB-4FDC-A1CB-27233FD48764}"/>
                    </a:ext>
                  </a:extLst>
                </p:cNvPr>
                <p:cNvPicPr/>
                <p:nvPr/>
              </p:nvPicPr>
              <p:blipFill>
                <a:blip r:embed="rId248"/>
                <a:stretch>
                  <a:fillRect/>
                </a:stretch>
              </p:blipFill>
              <p:spPr>
                <a:xfrm>
                  <a:off x="9521573" y="2240347"/>
                  <a:ext cx="227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0612" name="Freihand 150611">
                  <a:extLst>
                    <a:ext uri="{FF2B5EF4-FFF2-40B4-BE49-F238E27FC236}">
                      <a16:creationId xmlns:a16="http://schemas.microsoft.com/office/drawing/2014/main" id="{E4B8F6AB-F3F0-4B70-B966-C37F89FAE0FB}"/>
                    </a:ext>
                  </a:extLst>
                </p14:cNvPr>
                <p14:cNvContentPartPr/>
                <p14:nvPr/>
              </p14:nvContentPartPr>
              <p14:xfrm>
                <a:off x="9766733" y="2262667"/>
                <a:ext cx="87840" cy="87840"/>
              </p14:xfrm>
            </p:contentPart>
          </mc:Choice>
          <mc:Fallback>
            <p:pic>
              <p:nvPicPr>
                <p:cNvPr id="150612" name="Freihand 150611">
                  <a:extLst>
                    <a:ext uri="{FF2B5EF4-FFF2-40B4-BE49-F238E27FC236}">
                      <a16:creationId xmlns:a16="http://schemas.microsoft.com/office/drawing/2014/main" id="{E4B8F6AB-F3F0-4B70-B966-C37F89FAE0FB}"/>
                    </a:ext>
                  </a:extLst>
                </p:cNvPr>
                <p:cNvPicPr/>
                <p:nvPr/>
              </p:nvPicPr>
              <p:blipFill>
                <a:blip r:embed="rId250"/>
                <a:stretch>
                  <a:fillRect/>
                </a:stretch>
              </p:blipFill>
              <p:spPr>
                <a:xfrm>
                  <a:off x="9762413" y="2258347"/>
                  <a:ext cx="96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613" name="Freihand 150612">
                  <a:extLst>
                    <a:ext uri="{FF2B5EF4-FFF2-40B4-BE49-F238E27FC236}">
                      <a16:creationId xmlns:a16="http://schemas.microsoft.com/office/drawing/2014/main" id="{AA11C9C6-0F75-449F-8284-E15D25A338DC}"/>
                    </a:ext>
                  </a:extLst>
                </p14:cNvPr>
                <p14:cNvContentPartPr/>
                <p14:nvPr/>
              </p14:nvContentPartPr>
              <p14:xfrm>
                <a:off x="9884453" y="2170867"/>
                <a:ext cx="13680" cy="150840"/>
              </p14:xfrm>
            </p:contentPart>
          </mc:Choice>
          <mc:Fallback>
            <p:pic>
              <p:nvPicPr>
                <p:cNvPr id="150613" name="Freihand 150612">
                  <a:extLst>
                    <a:ext uri="{FF2B5EF4-FFF2-40B4-BE49-F238E27FC236}">
                      <a16:creationId xmlns:a16="http://schemas.microsoft.com/office/drawing/2014/main" id="{AA11C9C6-0F75-449F-8284-E15D25A338DC}"/>
                    </a:ext>
                  </a:extLst>
                </p:cNvPr>
                <p:cNvPicPr/>
                <p:nvPr/>
              </p:nvPicPr>
              <p:blipFill>
                <a:blip r:embed="rId252"/>
                <a:stretch>
                  <a:fillRect/>
                </a:stretch>
              </p:blipFill>
              <p:spPr>
                <a:xfrm>
                  <a:off x="9880133" y="2166547"/>
                  <a:ext cx="22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614" name="Freihand 150613">
                  <a:extLst>
                    <a:ext uri="{FF2B5EF4-FFF2-40B4-BE49-F238E27FC236}">
                      <a16:creationId xmlns:a16="http://schemas.microsoft.com/office/drawing/2014/main" id="{2661C359-7285-4CCB-911F-21D05452DA8B}"/>
                    </a:ext>
                  </a:extLst>
                </p14:cNvPr>
                <p14:cNvContentPartPr/>
                <p14:nvPr/>
              </p14:nvContentPartPr>
              <p14:xfrm>
                <a:off x="9925493" y="2211547"/>
                <a:ext cx="69840" cy="90000"/>
              </p14:xfrm>
            </p:contentPart>
          </mc:Choice>
          <mc:Fallback>
            <p:pic>
              <p:nvPicPr>
                <p:cNvPr id="150614" name="Freihand 150613">
                  <a:extLst>
                    <a:ext uri="{FF2B5EF4-FFF2-40B4-BE49-F238E27FC236}">
                      <a16:creationId xmlns:a16="http://schemas.microsoft.com/office/drawing/2014/main" id="{2661C359-7285-4CCB-911F-21D05452DA8B}"/>
                    </a:ext>
                  </a:extLst>
                </p:cNvPr>
                <p:cNvPicPr/>
                <p:nvPr/>
              </p:nvPicPr>
              <p:blipFill>
                <a:blip r:embed="rId254"/>
                <a:stretch>
                  <a:fillRect/>
                </a:stretch>
              </p:blipFill>
              <p:spPr>
                <a:xfrm>
                  <a:off x="9921173" y="2207227"/>
                  <a:ext cx="78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0615" name="Freihand 150614">
                  <a:extLst>
                    <a:ext uri="{FF2B5EF4-FFF2-40B4-BE49-F238E27FC236}">
                      <a16:creationId xmlns:a16="http://schemas.microsoft.com/office/drawing/2014/main" id="{9F80E6BA-A7A1-4112-9CCB-A95E22B66232}"/>
                    </a:ext>
                  </a:extLst>
                </p14:cNvPr>
                <p14:cNvContentPartPr/>
                <p14:nvPr/>
              </p14:nvContentPartPr>
              <p14:xfrm>
                <a:off x="10045733" y="2128027"/>
                <a:ext cx="165240" cy="138960"/>
              </p14:xfrm>
            </p:contentPart>
          </mc:Choice>
          <mc:Fallback>
            <p:pic>
              <p:nvPicPr>
                <p:cNvPr id="150615" name="Freihand 150614">
                  <a:extLst>
                    <a:ext uri="{FF2B5EF4-FFF2-40B4-BE49-F238E27FC236}">
                      <a16:creationId xmlns:a16="http://schemas.microsoft.com/office/drawing/2014/main" id="{9F80E6BA-A7A1-4112-9CCB-A95E22B66232}"/>
                    </a:ext>
                  </a:extLst>
                </p:cNvPr>
                <p:cNvPicPr/>
                <p:nvPr/>
              </p:nvPicPr>
              <p:blipFill>
                <a:blip r:embed="rId256"/>
                <a:stretch>
                  <a:fillRect/>
                </a:stretch>
              </p:blipFill>
              <p:spPr>
                <a:xfrm>
                  <a:off x="10041413" y="2123707"/>
                  <a:ext cx="173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616" name="Freihand 150615">
                  <a:extLst>
                    <a:ext uri="{FF2B5EF4-FFF2-40B4-BE49-F238E27FC236}">
                      <a16:creationId xmlns:a16="http://schemas.microsoft.com/office/drawing/2014/main" id="{B3E7BEBB-837F-4D27-87A6-C65A8755AB05}"/>
                    </a:ext>
                  </a:extLst>
                </p14:cNvPr>
                <p14:cNvContentPartPr/>
                <p14:nvPr/>
              </p14:nvContentPartPr>
              <p14:xfrm>
                <a:off x="10178933" y="2014987"/>
                <a:ext cx="185040" cy="301320"/>
              </p14:xfrm>
            </p:contentPart>
          </mc:Choice>
          <mc:Fallback>
            <p:pic>
              <p:nvPicPr>
                <p:cNvPr id="150616" name="Freihand 150615">
                  <a:extLst>
                    <a:ext uri="{FF2B5EF4-FFF2-40B4-BE49-F238E27FC236}">
                      <a16:creationId xmlns:a16="http://schemas.microsoft.com/office/drawing/2014/main" id="{B3E7BEBB-837F-4D27-87A6-C65A8755AB05}"/>
                    </a:ext>
                  </a:extLst>
                </p:cNvPr>
                <p:cNvPicPr/>
                <p:nvPr/>
              </p:nvPicPr>
              <p:blipFill>
                <a:blip r:embed="rId258"/>
                <a:stretch>
                  <a:fillRect/>
                </a:stretch>
              </p:blipFill>
              <p:spPr>
                <a:xfrm>
                  <a:off x="10174613" y="2010667"/>
                  <a:ext cx="1936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0617" name="Freihand 150616">
                  <a:extLst>
                    <a:ext uri="{FF2B5EF4-FFF2-40B4-BE49-F238E27FC236}">
                      <a16:creationId xmlns:a16="http://schemas.microsoft.com/office/drawing/2014/main" id="{9BD41874-3FB5-47C5-A485-DAF5A153C2C2}"/>
                    </a:ext>
                  </a:extLst>
                </p14:cNvPr>
                <p14:cNvContentPartPr/>
                <p14:nvPr/>
              </p14:nvContentPartPr>
              <p14:xfrm>
                <a:off x="10371893" y="1981507"/>
                <a:ext cx="39600" cy="121680"/>
              </p14:xfrm>
            </p:contentPart>
          </mc:Choice>
          <mc:Fallback>
            <p:pic>
              <p:nvPicPr>
                <p:cNvPr id="150617" name="Freihand 150616">
                  <a:extLst>
                    <a:ext uri="{FF2B5EF4-FFF2-40B4-BE49-F238E27FC236}">
                      <a16:creationId xmlns:a16="http://schemas.microsoft.com/office/drawing/2014/main" id="{9BD41874-3FB5-47C5-A485-DAF5A153C2C2}"/>
                    </a:ext>
                  </a:extLst>
                </p:cNvPr>
                <p:cNvPicPr/>
                <p:nvPr/>
              </p:nvPicPr>
              <p:blipFill>
                <a:blip r:embed="rId260"/>
                <a:stretch>
                  <a:fillRect/>
                </a:stretch>
              </p:blipFill>
              <p:spPr>
                <a:xfrm>
                  <a:off x="10367573" y="1977187"/>
                  <a:ext cx="48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0618" name="Freihand 150617">
                  <a:extLst>
                    <a:ext uri="{FF2B5EF4-FFF2-40B4-BE49-F238E27FC236}">
                      <a16:creationId xmlns:a16="http://schemas.microsoft.com/office/drawing/2014/main" id="{1BF83A0F-9AF7-46E5-8165-A748B3AB1D81}"/>
                    </a:ext>
                  </a:extLst>
                </p14:cNvPr>
                <p14:cNvContentPartPr/>
                <p14:nvPr/>
              </p14:nvContentPartPr>
              <p14:xfrm>
                <a:off x="10417253" y="1955227"/>
                <a:ext cx="113400" cy="169560"/>
              </p14:xfrm>
            </p:contentPart>
          </mc:Choice>
          <mc:Fallback>
            <p:pic>
              <p:nvPicPr>
                <p:cNvPr id="150618" name="Freihand 150617">
                  <a:extLst>
                    <a:ext uri="{FF2B5EF4-FFF2-40B4-BE49-F238E27FC236}">
                      <a16:creationId xmlns:a16="http://schemas.microsoft.com/office/drawing/2014/main" id="{1BF83A0F-9AF7-46E5-8165-A748B3AB1D81}"/>
                    </a:ext>
                  </a:extLst>
                </p:cNvPr>
                <p:cNvPicPr/>
                <p:nvPr/>
              </p:nvPicPr>
              <p:blipFill>
                <a:blip r:embed="rId262"/>
                <a:stretch>
                  <a:fillRect/>
                </a:stretch>
              </p:blipFill>
              <p:spPr>
                <a:xfrm>
                  <a:off x="10412933" y="1950907"/>
                  <a:ext cx="122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0619" name="Freihand 150618">
                  <a:extLst>
                    <a:ext uri="{FF2B5EF4-FFF2-40B4-BE49-F238E27FC236}">
                      <a16:creationId xmlns:a16="http://schemas.microsoft.com/office/drawing/2014/main" id="{A75DDC99-5001-4C66-BAA0-DF2A605EBD02}"/>
                    </a:ext>
                  </a:extLst>
                </p14:cNvPr>
                <p14:cNvContentPartPr/>
                <p14:nvPr/>
              </p14:nvContentPartPr>
              <p14:xfrm>
                <a:off x="10688333" y="1933987"/>
                <a:ext cx="237240" cy="121320"/>
              </p14:xfrm>
            </p:contentPart>
          </mc:Choice>
          <mc:Fallback>
            <p:pic>
              <p:nvPicPr>
                <p:cNvPr id="150619" name="Freihand 150618">
                  <a:extLst>
                    <a:ext uri="{FF2B5EF4-FFF2-40B4-BE49-F238E27FC236}">
                      <a16:creationId xmlns:a16="http://schemas.microsoft.com/office/drawing/2014/main" id="{A75DDC99-5001-4C66-BAA0-DF2A605EBD02}"/>
                    </a:ext>
                  </a:extLst>
                </p:cNvPr>
                <p:cNvPicPr/>
                <p:nvPr/>
              </p:nvPicPr>
              <p:blipFill>
                <a:blip r:embed="rId264"/>
                <a:stretch>
                  <a:fillRect/>
                </a:stretch>
              </p:blipFill>
              <p:spPr>
                <a:xfrm>
                  <a:off x="10684013" y="1929667"/>
                  <a:ext cx="245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0620" name="Freihand 150619">
                  <a:extLst>
                    <a:ext uri="{FF2B5EF4-FFF2-40B4-BE49-F238E27FC236}">
                      <a16:creationId xmlns:a16="http://schemas.microsoft.com/office/drawing/2014/main" id="{47702911-50A1-4677-A0A1-D1F8F244D177}"/>
                    </a:ext>
                  </a:extLst>
                </p14:cNvPr>
                <p14:cNvContentPartPr/>
                <p14:nvPr/>
              </p14:nvContentPartPr>
              <p14:xfrm>
                <a:off x="11060933" y="1826707"/>
                <a:ext cx="85320" cy="144360"/>
              </p14:xfrm>
            </p:contentPart>
          </mc:Choice>
          <mc:Fallback>
            <p:pic>
              <p:nvPicPr>
                <p:cNvPr id="150620" name="Freihand 150619">
                  <a:extLst>
                    <a:ext uri="{FF2B5EF4-FFF2-40B4-BE49-F238E27FC236}">
                      <a16:creationId xmlns:a16="http://schemas.microsoft.com/office/drawing/2014/main" id="{47702911-50A1-4677-A0A1-D1F8F244D177}"/>
                    </a:ext>
                  </a:extLst>
                </p:cNvPr>
                <p:cNvPicPr/>
                <p:nvPr/>
              </p:nvPicPr>
              <p:blipFill>
                <a:blip r:embed="rId266"/>
                <a:stretch>
                  <a:fillRect/>
                </a:stretch>
              </p:blipFill>
              <p:spPr>
                <a:xfrm>
                  <a:off x="11056613" y="1822387"/>
                  <a:ext cx="93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0621" name="Freihand 150620">
                  <a:extLst>
                    <a:ext uri="{FF2B5EF4-FFF2-40B4-BE49-F238E27FC236}">
                      <a16:creationId xmlns:a16="http://schemas.microsoft.com/office/drawing/2014/main" id="{32BD1F6F-51CB-448F-9ADC-8EB65272C247}"/>
                    </a:ext>
                  </a:extLst>
                </p14:cNvPr>
                <p14:cNvContentPartPr/>
                <p14:nvPr/>
              </p14:nvContentPartPr>
              <p14:xfrm>
                <a:off x="11072093" y="1855507"/>
                <a:ext cx="102600" cy="133920"/>
              </p14:xfrm>
            </p:contentPart>
          </mc:Choice>
          <mc:Fallback>
            <p:pic>
              <p:nvPicPr>
                <p:cNvPr id="150621" name="Freihand 150620">
                  <a:extLst>
                    <a:ext uri="{FF2B5EF4-FFF2-40B4-BE49-F238E27FC236}">
                      <a16:creationId xmlns:a16="http://schemas.microsoft.com/office/drawing/2014/main" id="{32BD1F6F-51CB-448F-9ADC-8EB65272C247}"/>
                    </a:ext>
                  </a:extLst>
                </p:cNvPr>
                <p:cNvPicPr/>
                <p:nvPr/>
              </p:nvPicPr>
              <p:blipFill>
                <a:blip r:embed="rId268"/>
                <a:stretch>
                  <a:fillRect/>
                </a:stretch>
              </p:blipFill>
              <p:spPr>
                <a:xfrm>
                  <a:off x="11067773" y="1851187"/>
                  <a:ext cx="111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0622" name="Freihand 150621">
                  <a:extLst>
                    <a:ext uri="{FF2B5EF4-FFF2-40B4-BE49-F238E27FC236}">
                      <a16:creationId xmlns:a16="http://schemas.microsoft.com/office/drawing/2014/main" id="{6FA78378-F485-49F0-8B7D-32F04FC99BEF}"/>
                    </a:ext>
                  </a:extLst>
                </p14:cNvPr>
                <p14:cNvContentPartPr/>
                <p14:nvPr/>
              </p14:nvContentPartPr>
              <p14:xfrm>
                <a:off x="11177573" y="1862347"/>
                <a:ext cx="128520" cy="74520"/>
              </p14:xfrm>
            </p:contentPart>
          </mc:Choice>
          <mc:Fallback>
            <p:pic>
              <p:nvPicPr>
                <p:cNvPr id="150622" name="Freihand 150621">
                  <a:extLst>
                    <a:ext uri="{FF2B5EF4-FFF2-40B4-BE49-F238E27FC236}">
                      <a16:creationId xmlns:a16="http://schemas.microsoft.com/office/drawing/2014/main" id="{6FA78378-F485-49F0-8B7D-32F04FC99BEF}"/>
                    </a:ext>
                  </a:extLst>
                </p:cNvPr>
                <p:cNvPicPr/>
                <p:nvPr/>
              </p:nvPicPr>
              <p:blipFill>
                <a:blip r:embed="rId270"/>
                <a:stretch>
                  <a:fillRect/>
                </a:stretch>
              </p:blipFill>
              <p:spPr>
                <a:xfrm>
                  <a:off x="11173253" y="1858027"/>
                  <a:ext cx="137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0623" name="Freihand 150622">
                  <a:extLst>
                    <a:ext uri="{FF2B5EF4-FFF2-40B4-BE49-F238E27FC236}">
                      <a16:creationId xmlns:a16="http://schemas.microsoft.com/office/drawing/2014/main" id="{2ADB0BE5-7DA6-46DF-BEB7-FD00DE1AABE9}"/>
                    </a:ext>
                  </a:extLst>
                </p14:cNvPr>
                <p14:cNvContentPartPr/>
                <p14:nvPr/>
              </p14:nvContentPartPr>
              <p14:xfrm>
                <a:off x="11332373" y="1720867"/>
                <a:ext cx="300240" cy="232920"/>
              </p14:xfrm>
            </p:contentPart>
          </mc:Choice>
          <mc:Fallback>
            <p:pic>
              <p:nvPicPr>
                <p:cNvPr id="150623" name="Freihand 150622">
                  <a:extLst>
                    <a:ext uri="{FF2B5EF4-FFF2-40B4-BE49-F238E27FC236}">
                      <a16:creationId xmlns:a16="http://schemas.microsoft.com/office/drawing/2014/main" id="{2ADB0BE5-7DA6-46DF-BEB7-FD00DE1AABE9}"/>
                    </a:ext>
                  </a:extLst>
                </p:cNvPr>
                <p:cNvPicPr/>
                <p:nvPr/>
              </p:nvPicPr>
              <p:blipFill>
                <a:blip r:embed="rId272"/>
                <a:stretch>
                  <a:fillRect/>
                </a:stretch>
              </p:blipFill>
              <p:spPr>
                <a:xfrm>
                  <a:off x="11328053" y="1716547"/>
                  <a:ext cx="308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0624" name="Freihand 150623">
                  <a:extLst>
                    <a:ext uri="{FF2B5EF4-FFF2-40B4-BE49-F238E27FC236}">
                      <a16:creationId xmlns:a16="http://schemas.microsoft.com/office/drawing/2014/main" id="{4B1294DD-54B4-437B-BD32-9E2AAAB045F2}"/>
                    </a:ext>
                  </a:extLst>
                </p14:cNvPr>
                <p14:cNvContentPartPr/>
                <p14:nvPr/>
              </p14:nvContentPartPr>
              <p14:xfrm>
                <a:off x="11568533" y="1636987"/>
                <a:ext cx="23040" cy="17280"/>
              </p14:xfrm>
            </p:contentPart>
          </mc:Choice>
          <mc:Fallback>
            <p:pic>
              <p:nvPicPr>
                <p:cNvPr id="150624" name="Freihand 150623">
                  <a:extLst>
                    <a:ext uri="{FF2B5EF4-FFF2-40B4-BE49-F238E27FC236}">
                      <a16:creationId xmlns:a16="http://schemas.microsoft.com/office/drawing/2014/main" id="{4B1294DD-54B4-437B-BD32-9E2AAAB045F2}"/>
                    </a:ext>
                  </a:extLst>
                </p:cNvPr>
                <p:cNvPicPr/>
                <p:nvPr/>
              </p:nvPicPr>
              <p:blipFill>
                <a:blip r:embed="rId274"/>
                <a:stretch>
                  <a:fillRect/>
                </a:stretch>
              </p:blipFill>
              <p:spPr>
                <a:xfrm>
                  <a:off x="11564213" y="1632667"/>
                  <a:ext cx="31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0625" name="Freihand 150624">
                  <a:extLst>
                    <a:ext uri="{FF2B5EF4-FFF2-40B4-BE49-F238E27FC236}">
                      <a16:creationId xmlns:a16="http://schemas.microsoft.com/office/drawing/2014/main" id="{B1ABF3C9-2063-458E-8D63-0942D781FA2C}"/>
                    </a:ext>
                  </a:extLst>
                </p14:cNvPr>
                <p14:cNvContentPartPr/>
                <p14:nvPr/>
              </p14:nvContentPartPr>
              <p14:xfrm>
                <a:off x="11678333" y="1651387"/>
                <a:ext cx="70920" cy="228240"/>
              </p14:xfrm>
            </p:contentPart>
          </mc:Choice>
          <mc:Fallback>
            <p:pic>
              <p:nvPicPr>
                <p:cNvPr id="150625" name="Freihand 150624">
                  <a:extLst>
                    <a:ext uri="{FF2B5EF4-FFF2-40B4-BE49-F238E27FC236}">
                      <a16:creationId xmlns:a16="http://schemas.microsoft.com/office/drawing/2014/main" id="{B1ABF3C9-2063-458E-8D63-0942D781FA2C}"/>
                    </a:ext>
                  </a:extLst>
                </p:cNvPr>
                <p:cNvPicPr/>
                <p:nvPr/>
              </p:nvPicPr>
              <p:blipFill>
                <a:blip r:embed="rId276"/>
                <a:stretch>
                  <a:fillRect/>
                </a:stretch>
              </p:blipFill>
              <p:spPr>
                <a:xfrm>
                  <a:off x="11674013" y="1647067"/>
                  <a:ext cx="79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0626" name="Freihand 150625">
                  <a:extLst>
                    <a:ext uri="{FF2B5EF4-FFF2-40B4-BE49-F238E27FC236}">
                      <a16:creationId xmlns:a16="http://schemas.microsoft.com/office/drawing/2014/main" id="{5E1EF561-407D-4A2C-968E-B18DE37E89F9}"/>
                    </a:ext>
                  </a:extLst>
                </p14:cNvPr>
                <p14:cNvContentPartPr/>
                <p14:nvPr/>
              </p14:nvContentPartPr>
              <p14:xfrm>
                <a:off x="11756093" y="1620067"/>
                <a:ext cx="155160" cy="110160"/>
              </p14:xfrm>
            </p:contentPart>
          </mc:Choice>
          <mc:Fallback>
            <p:pic>
              <p:nvPicPr>
                <p:cNvPr id="150626" name="Freihand 150625">
                  <a:extLst>
                    <a:ext uri="{FF2B5EF4-FFF2-40B4-BE49-F238E27FC236}">
                      <a16:creationId xmlns:a16="http://schemas.microsoft.com/office/drawing/2014/main" id="{5E1EF561-407D-4A2C-968E-B18DE37E89F9}"/>
                    </a:ext>
                  </a:extLst>
                </p:cNvPr>
                <p:cNvPicPr/>
                <p:nvPr/>
              </p:nvPicPr>
              <p:blipFill>
                <a:blip r:embed="rId278"/>
                <a:stretch>
                  <a:fillRect/>
                </a:stretch>
              </p:blipFill>
              <p:spPr>
                <a:xfrm>
                  <a:off x="11751773" y="1615747"/>
                  <a:ext cx="163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0627" name="Freihand 150626">
                  <a:extLst>
                    <a:ext uri="{FF2B5EF4-FFF2-40B4-BE49-F238E27FC236}">
                      <a16:creationId xmlns:a16="http://schemas.microsoft.com/office/drawing/2014/main" id="{AB06E608-D1C3-411E-B9ED-80D6E9B57C04}"/>
                    </a:ext>
                  </a:extLst>
                </p14:cNvPr>
                <p14:cNvContentPartPr/>
                <p14:nvPr/>
              </p14:nvContentPartPr>
              <p14:xfrm>
                <a:off x="11896133" y="1563907"/>
                <a:ext cx="119880" cy="141120"/>
              </p14:xfrm>
            </p:contentPart>
          </mc:Choice>
          <mc:Fallback>
            <p:pic>
              <p:nvPicPr>
                <p:cNvPr id="150627" name="Freihand 150626">
                  <a:extLst>
                    <a:ext uri="{FF2B5EF4-FFF2-40B4-BE49-F238E27FC236}">
                      <a16:creationId xmlns:a16="http://schemas.microsoft.com/office/drawing/2014/main" id="{AB06E608-D1C3-411E-B9ED-80D6E9B57C04}"/>
                    </a:ext>
                  </a:extLst>
                </p:cNvPr>
                <p:cNvPicPr/>
                <p:nvPr/>
              </p:nvPicPr>
              <p:blipFill>
                <a:blip r:embed="rId280"/>
                <a:stretch>
                  <a:fillRect/>
                </a:stretch>
              </p:blipFill>
              <p:spPr>
                <a:xfrm>
                  <a:off x="11891813" y="1559587"/>
                  <a:ext cx="128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0628" name="Freihand 150627">
                  <a:extLst>
                    <a:ext uri="{FF2B5EF4-FFF2-40B4-BE49-F238E27FC236}">
                      <a16:creationId xmlns:a16="http://schemas.microsoft.com/office/drawing/2014/main" id="{BF6126AA-8419-4E8A-922C-15D5F0C5E916}"/>
                    </a:ext>
                  </a:extLst>
                </p14:cNvPr>
                <p14:cNvContentPartPr/>
                <p14:nvPr/>
              </p14:nvContentPartPr>
              <p14:xfrm>
                <a:off x="12011693" y="1581547"/>
                <a:ext cx="74520" cy="36720"/>
              </p14:xfrm>
            </p:contentPart>
          </mc:Choice>
          <mc:Fallback>
            <p:pic>
              <p:nvPicPr>
                <p:cNvPr id="150628" name="Freihand 150627">
                  <a:extLst>
                    <a:ext uri="{FF2B5EF4-FFF2-40B4-BE49-F238E27FC236}">
                      <a16:creationId xmlns:a16="http://schemas.microsoft.com/office/drawing/2014/main" id="{BF6126AA-8419-4E8A-922C-15D5F0C5E916}"/>
                    </a:ext>
                  </a:extLst>
                </p:cNvPr>
                <p:cNvPicPr/>
                <p:nvPr/>
              </p:nvPicPr>
              <p:blipFill>
                <a:blip r:embed="rId282"/>
                <a:stretch>
                  <a:fillRect/>
                </a:stretch>
              </p:blipFill>
              <p:spPr>
                <a:xfrm>
                  <a:off x="12007373" y="1577227"/>
                  <a:ext cx="83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0629" name="Freihand 150628">
                  <a:extLst>
                    <a:ext uri="{FF2B5EF4-FFF2-40B4-BE49-F238E27FC236}">
                      <a16:creationId xmlns:a16="http://schemas.microsoft.com/office/drawing/2014/main" id="{3FA9A253-FA87-4EC3-9C6F-C8B1848CCD05}"/>
                    </a:ext>
                  </a:extLst>
                </p14:cNvPr>
                <p14:cNvContentPartPr/>
                <p14:nvPr/>
              </p14:nvContentPartPr>
              <p14:xfrm>
                <a:off x="9152933" y="2664067"/>
                <a:ext cx="82440" cy="212400"/>
              </p14:xfrm>
            </p:contentPart>
          </mc:Choice>
          <mc:Fallback>
            <p:pic>
              <p:nvPicPr>
                <p:cNvPr id="150629" name="Freihand 150628">
                  <a:extLst>
                    <a:ext uri="{FF2B5EF4-FFF2-40B4-BE49-F238E27FC236}">
                      <a16:creationId xmlns:a16="http://schemas.microsoft.com/office/drawing/2014/main" id="{3FA9A253-FA87-4EC3-9C6F-C8B1848CCD05}"/>
                    </a:ext>
                  </a:extLst>
                </p:cNvPr>
                <p:cNvPicPr/>
                <p:nvPr/>
              </p:nvPicPr>
              <p:blipFill>
                <a:blip r:embed="rId284"/>
                <a:stretch>
                  <a:fillRect/>
                </a:stretch>
              </p:blipFill>
              <p:spPr>
                <a:xfrm>
                  <a:off x="9148613" y="2659747"/>
                  <a:ext cx="91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0630" name="Freihand 150629">
                  <a:extLst>
                    <a:ext uri="{FF2B5EF4-FFF2-40B4-BE49-F238E27FC236}">
                      <a16:creationId xmlns:a16="http://schemas.microsoft.com/office/drawing/2014/main" id="{FE23C4FD-69E3-4C21-8C80-04518F2988D0}"/>
                    </a:ext>
                  </a:extLst>
                </p14:cNvPr>
                <p14:cNvContentPartPr/>
                <p14:nvPr/>
              </p14:nvContentPartPr>
              <p14:xfrm>
                <a:off x="9218093" y="2782507"/>
                <a:ext cx="105840" cy="77760"/>
              </p14:xfrm>
            </p:contentPart>
          </mc:Choice>
          <mc:Fallback>
            <p:pic>
              <p:nvPicPr>
                <p:cNvPr id="150630" name="Freihand 150629">
                  <a:extLst>
                    <a:ext uri="{FF2B5EF4-FFF2-40B4-BE49-F238E27FC236}">
                      <a16:creationId xmlns:a16="http://schemas.microsoft.com/office/drawing/2014/main" id="{FE23C4FD-69E3-4C21-8C80-04518F2988D0}"/>
                    </a:ext>
                  </a:extLst>
                </p:cNvPr>
                <p:cNvPicPr/>
                <p:nvPr/>
              </p:nvPicPr>
              <p:blipFill>
                <a:blip r:embed="rId286"/>
                <a:stretch>
                  <a:fillRect/>
                </a:stretch>
              </p:blipFill>
              <p:spPr>
                <a:xfrm>
                  <a:off x="9213773" y="2778187"/>
                  <a:ext cx="114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0631" name="Freihand 150630">
                  <a:extLst>
                    <a:ext uri="{FF2B5EF4-FFF2-40B4-BE49-F238E27FC236}">
                      <a16:creationId xmlns:a16="http://schemas.microsoft.com/office/drawing/2014/main" id="{C84D6474-32DD-47CA-825C-BFC7FEACFAAA}"/>
                    </a:ext>
                  </a:extLst>
                </p14:cNvPr>
                <p14:cNvContentPartPr/>
                <p14:nvPr/>
              </p14:nvContentPartPr>
              <p14:xfrm>
                <a:off x="9318173" y="2712667"/>
                <a:ext cx="303840" cy="105120"/>
              </p14:xfrm>
            </p:contentPart>
          </mc:Choice>
          <mc:Fallback>
            <p:pic>
              <p:nvPicPr>
                <p:cNvPr id="150631" name="Freihand 150630">
                  <a:extLst>
                    <a:ext uri="{FF2B5EF4-FFF2-40B4-BE49-F238E27FC236}">
                      <a16:creationId xmlns:a16="http://schemas.microsoft.com/office/drawing/2014/main" id="{C84D6474-32DD-47CA-825C-BFC7FEACFAAA}"/>
                    </a:ext>
                  </a:extLst>
                </p:cNvPr>
                <p:cNvPicPr/>
                <p:nvPr/>
              </p:nvPicPr>
              <p:blipFill>
                <a:blip r:embed="rId288"/>
                <a:stretch>
                  <a:fillRect/>
                </a:stretch>
              </p:blipFill>
              <p:spPr>
                <a:xfrm>
                  <a:off x="9313853" y="2708347"/>
                  <a:ext cx="312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0632" name="Freihand 150631">
                  <a:extLst>
                    <a:ext uri="{FF2B5EF4-FFF2-40B4-BE49-F238E27FC236}">
                      <a16:creationId xmlns:a16="http://schemas.microsoft.com/office/drawing/2014/main" id="{62914094-FD70-4192-A68B-7BCCD39899B4}"/>
                    </a:ext>
                  </a:extLst>
                </p14:cNvPr>
                <p14:cNvContentPartPr/>
                <p14:nvPr/>
              </p14:nvContentPartPr>
              <p14:xfrm>
                <a:off x="9724253" y="2625187"/>
                <a:ext cx="78840" cy="164520"/>
              </p14:xfrm>
            </p:contentPart>
          </mc:Choice>
          <mc:Fallback>
            <p:pic>
              <p:nvPicPr>
                <p:cNvPr id="150632" name="Freihand 150631">
                  <a:extLst>
                    <a:ext uri="{FF2B5EF4-FFF2-40B4-BE49-F238E27FC236}">
                      <a16:creationId xmlns:a16="http://schemas.microsoft.com/office/drawing/2014/main" id="{62914094-FD70-4192-A68B-7BCCD39899B4}"/>
                    </a:ext>
                  </a:extLst>
                </p:cNvPr>
                <p:cNvPicPr/>
                <p:nvPr/>
              </p:nvPicPr>
              <p:blipFill>
                <a:blip r:embed="rId290"/>
                <a:stretch>
                  <a:fillRect/>
                </a:stretch>
              </p:blipFill>
              <p:spPr>
                <a:xfrm>
                  <a:off x="9719933" y="2620867"/>
                  <a:ext cx="87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0633" name="Freihand 150632">
                  <a:extLst>
                    <a:ext uri="{FF2B5EF4-FFF2-40B4-BE49-F238E27FC236}">
                      <a16:creationId xmlns:a16="http://schemas.microsoft.com/office/drawing/2014/main" id="{A85E73EB-082C-429F-9AA4-3AF1947CC6A2}"/>
                    </a:ext>
                  </a:extLst>
                </p14:cNvPr>
                <p14:cNvContentPartPr/>
                <p14:nvPr/>
              </p14:nvContentPartPr>
              <p14:xfrm>
                <a:off x="9834413" y="2576587"/>
                <a:ext cx="207360" cy="99360"/>
              </p14:xfrm>
            </p:contentPart>
          </mc:Choice>
          <mc:Fallback>
            <p:pic>
              <p:nvPicPr>
                <p:cNvPr id="150633" name="Freihand 150632">
                  <a:extLst>
                    <a:ext uri="{FF2B5EF4-FFF2-40B4-BE49-F238E27FC236}">
                      <a16:creationId xmlns:a16="http://schemas.microsoft.com/office/drawing/2014/main" id="{A85E73EB-082C-429F-9AA4-3AF1947CC6A2}"/>
                    </a:ext>
                  </a:extLst>
                </p:cNvPr>
                <p:cNvPicPr/>
                <p:nvPr/>
              </p:nvPicPr>
              <p:blipFill>
                <a:blip r:embed="rId292"/>
                <a:stretch>
                  <a:fillRect/>
                </a:stretch>
              </p:blipFill>
              <p:spPr>
                <a:xfrm>
                  <a:off x="9830093" y="2572267"/>
                  <a:ext cx="216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0636" name="Freihand 150635">
                  <a:extLst>
                    <a:ext uri="{FF2B5EF4-FFF2-40B4-BE49-F238E27FC236}">
                      <a16:creationId xmlns:a16="http://schemas.microsoft.com/office/drawing/2014/main" id="{D87C9072-F6BD-459B-82AD-F9C579FF718E}"/>
                    </a:ext>
                  </a:extLst>
                </p14:cNvPr>
                <p14:cNvContentPartPr/>
                <p14:nvPr/>
              </p14:nvContentPartPr>
              <p14:xfrm>
                <a:off x="10096133" y="2350147"/>
                <a:ext cx="266040" cy="250560"/>
              </p14:xfrm>
            </p:contentPart>
          </mc:Choice>
          <mc:Fallback>
            <p:pic>
              <p:nvPicPr>
                <p:cNvPr id="150636" name="Freihand 150635">
                  <a:extLst>
                    <a:ext uri="{FF2B5EF4-FFF2-40B4-BE49-F238E27FC236}">
                      <a16:creationId xmlns:a16="http://schemas.microsoft.com/office/drawing/2014/main" id="{D87C9072-F6BD-459B-82AD-F9C579FF718E}"/>
                    </a:ext>
                  </a:extLst>
                </p:cNvPr>
                <p:cNvPicPr/>
                <p:nvPr/>
              </p:nvPicPr>
              <p:blipFill>
                <a:blip r:embed="rId294"/>
                <a:stretch>
                  <a:fillRect/>
                </a:stretch>
              </p:blipFill>
              <p:spPr>
                <a:xfrm>
                  <a:off x="10091813" y="2345827"/>
                  <a:ext cx="274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0637" name="Freihand 150636">
                  <a:extLst>
                    <a:ext uri="{FF2B5EF4-FFF2-40B4-BE49-F238E27FC236}">
                      <a16:creationId xmlns:a16="http://schemas.microsoft.com/office/drawing/2014/main" id="{BE8AFB2D-2064-4966-AB01-92C43EE8BA91}"/>
                    </a:ext>
                  </a:extLst>
                </p14:cNvPr>
                <p14:cNvContentPartPr/>
                <p14:nvPr/>
              </p14:nvContentPartPr>
              <p14:xfrm>
                <a:off x="10484213" y="2352307"/>
                <a:ext cx="224280" cy="153000"/>
              </p14:xfrm>
            </p:contentPart>
          </mc:Choice>
          <mc:Fallback>
            <p:pic>
              <p:nvPicPr>
                <p:cNvPr id="150637" name="Freihand 150636">
                  <a:extLst>
                    <a:ext uri="{FF2B5EF4-FFF2-40B4-BE49-F238E27FC236}">
                      <a16:creationId xmlns:a16="http://schemas.microsoft.com/office/drawing/2014/main" id="{BE8AFB2D-2064-4966-AB01-92C43EE8BA91}"/>
                    </a:ext>
                  </a:extLst>
                </p:cNvPr>
                <p:cNvPicPr/>
                <p:nvPr/>
              </p:nvPicPr>
              <p:blipFill>
                <a:blip r:embed="rId296"/>
                <a:stretch>
                  <a:fillRect/>
                </a:stretch>
              </p:blipFill>
              <p:spPr>
                <a:xfrm>
                  <a:off x="10479893" y="2347987"/>
                  <a:ext cx="232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0639" name="Freihand 150638">
                  <a:extLst>
                    <a:ext uri="{FF2B5EF4-FFF2-40B4-BE49-F238E27FC236}">
                      <a16:creationId xmlns:a16="http://schemas.microsoft.com/office/drawing/2014/main" id="{83A2A70F-9E69-43EE-BA6B-B1DBEABEA32B}"/>
                    </a:ext>
                  </a:extLst>
                </p14:cNvPr>
                <p14:cNvContentPartPr/>
                <p14:nvPr/>
              </p14:nvContentPartPr>
              <p14:xfrm>
                <a:off x="10780133" y="2264827"/>
                <a:ext cx="265320" cy="159840"/>
              </p14:xfrm>
            </p:contentPart>
          </mc:Choice>
          <mc:Fallback>
            <p:pic>
              <p:nvPicPr>
                <p:cNvPr id="150639" name="Freihand 150638">
                  <a:extLst>
                    <a:ext uri="{FF2B5EF4-FFF2-40B4-BE49-F238E27FC236}">
                      <a16:creationId xmlns:a16="http://schemas.microsoft.com/office/drawing/2014/main" id="{83A2A70F-9E69-43EE-BA6B-B1DBEABEA32B}"/>
                    </a:ext>
                  </a:extLst>
                </p:cNvPr>
                <p:cNvPicPr/>
                <p:nvPr/>
              </p:nvPicPr>
              <p:blipFill>
                <a:blip r:embed="rId298"/>
                <a:stretch>
                  <a:fillRect/>
                </a:stretch>
              </p:blipFill>
              <p:spPr>
                <a:xfrm>
                  <a:off x="10775813" y="2260507"/>
                  <a:ext cx="273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0640" name="Freihand 150639">
                  <a:extLst>
                    <a:ext uri="{FF2B5EF4-FFF2-40B4-BE49-F238E27FC236}">
                      <a16:creationId xmlns:a16="http://schemas.microsoft.com/office/drawing/2014/main" id="{A939664B-3F96-4EF3-94DD-8553600154A8}"/>
                    </a:ext>
                  </a:extLst>
                </p14:cNvPr>
                <p14:cNvContentPartPr/>
                <p14:nvPr/>
              </p14:nvContentPartPr>
              <p14:xfrm>
                <a:off x="11006213" y="2171947"/>
                <a:ext cx="156240" cy="196560"/>
              </p14:xfrm>
            </p:contentPart>
          </mc:Choice>
          <mc:Fallback>
            <p:pic>
              <p:nvPicPr>
                <p:cNvPr id="150640" name="Freihand 150639">
                  <a:extLst>
                    <a:ext uri="{FF2B5EF4-FFF2-40B4-BE49-F238E27FC236}">
                      <a16:creationId xmlns:a16="http://schemas.microsoft.com/office/drawing/2014/main" id="{A939664B-3F96-4EF3-94DD-8553600154A8}"/>
                    </a:ext>
                  </a:extLst>
                </p:cNvPr>
                <p:cNvPicPr/>
                <p:nvPr/>
              </p:nvPicPr>
              <p:blipFill>
                <a:blip r:embed="rId300"/>
                <a:stretch>
                  <a:fillRect/>
                </a:stretch>
              </p:blipFill>
              <p:spPr>
                <a:xfrm>
                  <a:off x="11001893" y="2167627"/>
                  <a:ext cx="164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0641" name="Freihand 150640">
                  <a:extLst>
                    <a:ext uri="{FF2B5EF4-FFF2-40B4-BE49-F238E27FC236}">
                      <a16:creationId xmlns:a16="http://schemas.microsoft.com/office/drawing/2014/main" id="{F9E25D9A-1DD7-41FB-8123-E6EF02C5340F}"/>
                    </a:ext>
                  </a:extLst>
                </p14:cNvPr>
                <p14:cNvContentPartPr/>
                <p14:nvPr/>
              </p14:nvContentPartPr>
              <p14:xfrm>
                <a:off x="11196293" y="2160067"/>
                <a:ext cx="226440" cy="121320"/>
              </p14:xfrm>
            </p:contentPart>
          </mc:Choice>
          <mc:Fallback>
            <p:pic>
              <p:nvPicPr>
                <p:cNvPr id="150641" name="Freihand 150640">
                  <a:extLst>
                    <a:ext uri="{FF2B5EF4-FFF2-40B4-BE49-F238E27FC236}">
                      <a16:creationId xmlns:a16="http://schemas.microsoft.com/office/drawing/2014/main" id="{F9E25D9A-1DD7-41FB-8123-E6EF02C5340F}"/>
                    </a:ext>
                  </a:extLst>
                </p:cNvPr>
                <p:cNvPicPr/>
                <p:nvPr/>
              </p:nvPicPr>
              <p:blipFill>
                <a:blip r:embed="rId302"/>
                <a:stretch>
                  <a:fillRect/>
                </a:stretch>
              </p:blipFill>
              <p:spPr>
                <a:xfrm>
                  <a:off x="11191973" y="2155747"/>
                  <a:ext cx="235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0642" name="Freihand 150641">
                  <a:extLst>
                    <a:ext uri="{FF2B5EF4-FFF2-40B4-BE49-F238E27FC236}">
                      <a16:creationId xmlns:a16="http://schemas.microsoft.com/office/drawing/2014/main" id="{29E2E7B7-BE80-4756-BFE6-45BF8CBA4197}"/>
                    </a:ext>
                  </a:extLst>
                </p14:cNvPr>
                <p14:cNvContentPartPr/>
                <p14:nvPr/>
              </p14:nvContentPartPr>
              <p14:xfrm>
                <a:off x="11464133" y="2062147"/>
                <a:ext cx="168480" cy="209160"/>
              </p14:xfrm>
            </p:contentPart>
          </mc:Choice>
          <mc:Fallback>
            <p:pic>
              <p:nvPicPr>
                <p:cNvPr id="150642" name="Freihand 150641">
                  <a:extLst>
                    <a:ext uri="{FF2B5EF4-FFF2-40B4-BE49-F238E27FC236}">
                      <a16:creationId xmlns:a16="http://schemas.microsoft.com/office/drawing/2014/main" id="{29E2E7B7-BE80-4756-BFE6-45BF8CBA4197}"/>
                    </a:ext>
                  </a:extLst>
                </p:cNvPr>
                <p:cNvPicPr/>
                <p:nvPr/>
              </p:nvPicPr>
              <p:blipFill>
                <a:blip r:embed="rId304"/>
                <a:stretch>
                  <a:fillRect/>
                </a:stretch>
              </p:blipFill>
              <p:spPr>
                <a:xfrm>
                  <a:off x="11459813" y="2057827"/>
                  <a:ext cx="177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0643" name="Freihand 150642">
                  <a:extLst>
                    <a:ext uri="{FF2B5EF4-FFF2-40B4-BE49-F238E27FC236}">
                      <a16:creationId xmlns:a16="http://schemas.microsoft.com/office/drawing/2014/main" id="{FD669CA1-0BA3-4DC7-8ADA-7167AD40ECBA}"/>
                    </a:ext>
                  </a:extLst>
                </p14:cNvPr>
                <p14:cNvContentPartPr/>
                <p14:nvPr/>
              </p14:nvContentPartPr>
              <p14:xfrm>
                <a:off x="11624693" y="2007067"/>
                <a:ext cx="221400" cy="138960"/>
              </p14:xfrm>
            </p:contentPart>
          </mc:Choice>
          <mc:Fallback>
            <p:pic>
              <p:nvPicPr>
                <p:cNvPr id="150643" name="Freihand 150642">
                  <a:extLst>
                    <a:ext uri="{FF2B5EF4-FFF2-40B4-BE49-F238E27FC236}">
                      <a16:creationId xmlns:a16="http://schemas.microsoft.com/office/drawing/2014/main" id="{FD669CA1-0BA3-4DC7-8ADA-7167AD40ECBA}"/>
                    </a:ext>
                  </a:extLst>
                </p:cNvPr>
                <p:cNvPicPr/>
                <p:nvPr/>
              </p:nvPicPr>
              <p:blipFill>
                <a:blip r:embed="rId306"/>
                <a:stretch>
                  <a:fillRect/>
                </a:stretch>
              </p:blipFill>
              <p:spPr>
                <a:xfrm>
                  <a:off x="11620373" y="2002747"/>
                  <a:ext cx="230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0644" name="Freihand 150643">
                  <a:extLst>
                    <a:ext uri="{FF2B5EF4-FFF2-40B4-BE49-F238E27FC236}">
                      <a16:creationId xmlns:a16="http://schemas.microsoft.com/office/drawing/2014/main" id="{28F03B92-CBF3-490E-AC61-A0EFC1B58939}"/>
                    </a:ext>
                  </a:extLst>
                </p14:cNvPr>
                <p14:cNvContentPartPr/>
                <p14:nvPr/>
              </p14:nvContentPartPr>
              <p14:xfrm>
                <a:off x="11529293" y="1966747"/>
                <a:ext cx="139320" cy="47880"/>
              </p14:xfrm>
            </p:contentPart>
          </mc:Choice>
          <mc:Fallback>
            <p:pic>
              <p:nvPicPr>
                <p:cNvPr id="150644" name="Freihand 150643">
                  <a:extLst>
                    <a:ext uri="{FF2B5EF4-FFF2-40B4-BE49-F238E27FC236}">
                      <a16:creationId xmlns:a16="http://schemas.microsoft.com/office/drawing/2014/main" id="{28F03B92-CBF3-490E-AC61-A0EFC1B58939}"/>
                    </a:ext>
                  </a:extLst>
                </p:cNvPr>
                <p:cNvPicPr/>
                <p:nvPr/>
              </p:nvPicPr>
              <p:blipFill>
                <a:blip r:embed="rId308"/>
                <a:stretch>
                  <a:fillRect/>
                </a:stretch>
              </p:blipFill>
              <p:spPr>
                <a:xfrm>
                  <a:off x="11524973" y="1962427"/>
                  <a:ext cx="147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0646" name="Freihand 150645">
                  <a:extLst>
                    <a:ext uri="{FF2B5EF4-FFF2-40B4-BE49-F238E27FC236}">
                      <a16:creationId xmlns:a16="http://schemas.microsoft.com/office/drawing/2014/main" id="{8D23C53B-6998-4EB0-AE3B-F5E756CDBFC2}"/>
                    </a:ext>
                  </a:extLst>
                </p14:cNvPr>
                <p14:cNvContentPartPr/>
                <p14:nvPr/>
              </p14:nvContentPartPr>
              <p14:xfrm>
                <a:off x="9273893" y="2997427"/>
                <a:ext cx="484200" cy="411840"/>
              </p14:xfrm>
            </p:contentPart>
          </mc:Choice>
          <mc:Fallback>
            <p:pic>
              <p:nvPicPr>
                <p:cNvPr id="150646" name="Freihand 150645">
                  <a:extLst>
                    <a:ext uri="{FF2B5EF4-FFF2-40B4-BE49-F238E27FC236}">
                      <a16:creationId xmlns:a16="http://schemas.microsoft.com/office/drawing/2014/main" id="{8D23C53B-6998-4EB0-AE3B-F5E756CDBFC2}"/>
                    </a:ext>
                  </a:extLst>
                </p:cNvPr>
                <p:cNvPicPr/>
                <p:nvPr/>
              </p:nvPicPr>
              <p:blipFill>
                <a:blip r:embed="rId310"/>
                <a:stretch>
                  <a:fillRect/>
                </a:stretch>
              </p:blipFill>
              <p:spPr>
                <a:xfrm>
                  <a:off x="9269573" y="2993107"/>
                  <a:ext cx="49284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0647" name="Freihand 150646">
                  <a:extLst>
                    <a:ext uri="{FF2B5EF4-FFF2-40B4-BE49-F238E27FC236}">
                      <a16:creationId xmlns:a16="http://schemas.microsoft.com/office/drawing/2014/main" id="{A7C5A358-5A7B-4CC7-BA19-1798D871FD23}"/>
                    </a:ext>
                  </a:extLst>
                </p14:cNvPr>
                <p14:cNvContentPartPr/>
                <p14:nvPr/>
              </p14:nvContentPartPr>
              <p14:xfrm>
                <a:off x="9777533" y="2966107"/>
                <a:ext cx="87480" cy="91800"/>
              </p14:xfrm>
            </p:contentPart>
          </mc:Choice>
          <mc:Fallback>
            <p:pic>
              <p:nvPicPr>
                <p:cNvPr id="150647" name="Freihand 150646">
                  <a:extLst>
                    <a:ext uri="{FF2B5EF4-FFF2-40B4-BE49-F238E27FC236}">
                      <a16:creationId xmlns:a16="http://schemas.microsoft.com/office/drawing/2014/main" id="{A7C5A358-5A7B-4CC7-BA19-1798D871FD23}"/>
                    </a:ext>
                  </a:extLst>
                </p:cNvPr>
                <p:cNvPicPr/>
                <p:nvPr/>
              </p:nvPicPr>
              <p:blipFill>
                <a:blip r:embed="rId312"/>
                <a:stretch>
                  <a:fillRect/>
                </a:stretch>
              </p:blipFill>
              <p:spPr>
                <a:xfrm>
                  <a:off x="9773213" y="2961787"/>
                  <a:ext cx="96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0649" name="Freihand 150648">
                  <a:extLst>
                    <a:ext uri="{FF2B5EF4-FFF2-40B4-BE49-F238E27FC236}">
                      <a16:creationId xmlns:a16="http://schemas.microsoft.com/office/drawing/2014/main" id="{93D5E892-A871-4E9A-A976-E3B758E81678}"/>
                    </a:ext>
                  </a:extLst>
                </p14:cNvPr>
                <p14:cNvContentPartPr/>
                <p14:nvPr/>
              </p14:nvContentPartPr>
              <p14:xfrm>
                <a:off x="9875453" y="2892307"/>
                <a:ext cx="254160" cy="117360"/>
              </p14:xfrm>
            </p:contentPart>
          </mc:Choice>
          <mc:Fallback>
            <p:pic>
              <p:nvPicPr>
                <p:cNvPr id="150649" name="Freihand 150648">
                  <a:extLst>
                    <a:ext uri="{FF2B5EF4-FFF2-40B4-BE49-F238E27FC236}">
                      <a16:creationId xmlns:a16="http://schemas.microsoft.com/office/drawing/2014/main" id="{93D5E892-A871-4E9A-A976-E3B758E81678}"/>
                    </a:ext>
                  </a:extLst>
                </p:cNvPr>
                <p:cNvPicPr/>
                <p:nvPr/>
              </p:nvPicPr>
              <p:blipFill>
                <a:blip r:embed="rId314"/>
                <a:stretch>
                  <a:fillRect/>
                </a:stretch>
              </p:blipFill>
              <p:spPr>
                <a:xfrm>
                  <a:off x="9871133" y="2887987"/>
                  <a:ext cx="262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0652" name="Freihand 150651">
                  <a:extLst>
                    <a:ext uri="{FF2B5EF4-FFF2-40B4-BE49-F238E27FC236}">
                      <a16:creationId xmlns:a16="http://schemas.microsoft.com/office/drawing/2014/main" id="{7E985615-D8AB-48E6-B3D6-5122F0B85EBB}"/>
                    </a:ext>
                  </a:extLst>
                </p14:cNvPr>
                <p14:cNvContentPartPr/>
                <p14:nvPr/>
              </p14:nvContentPartPr>
              <p14:xfrm>
                <a:off x="9975893" y="3169507"/>
                <a:ext cx="101880" cy="239400"/>
              </p14:xfrm>
            </p:contentPart>
          </mc:Choice>
          <mc:Fallback>
            <p:pic>
              <p:nvPicPr>
                <p:cNvPr id="150652" name="Freihand 150651">
                  <a:extLst>
                    <a:ext uri="{FF2B5EF4-FFF2-40B4-BE49-F238E27FC236}">
                      <a16:creationId xmlns:a16="http://schemas.microsoft.com/office/drawing/2014/main" id="{7E985615-D8AB-48E6-B3D6-5122F0B85EBB}"/>
                    </a:ext>
                  </a:extLst>
                </p:cNvPr>
                <p:cNvPicPr/>
                <p:nvPr/>
              </p:nvPicPr>
              <p:blipFill>
                <a:blip r:embed="rId316"/>
                <a:stretch>
                  <a:fillRect/>
                </a:stretch>
              </p:blipFill>
              <p:spPr>
                <a:xfrm>
                  <a:off x="9971573" y="3165187"/>
                  <a:ext cx="110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0653" name="Freihand 150652">
                  <a:extLst>
                    <a:ext uri="{FF2B5EF4-FFF2-40B4-BE49-F238E27FC236}">
                      <a16:creationId xmlns:a16="http://schemas.microsoft.com/office/drawing/2014/main" id="{45F9FA01-CCEA-4423-9826-D4EE50EA7555}"/>
                    </a:ext>
                  </a:extLst>
                </p14:cNvPr>
                <p14:cNvContentPartPr/>
                <p14:nvPr/>
              </p14:nvContentPartPr>
              <p14:xfrm>
                <a:off x="10116653" y="3021547"/>
                <a:ext cx="313920" cy="297360"/>
              </p14:xfrm>
            </p:contentPart>
          </mc:Choice>
          <mc:Fallback>
            <p:pic>
              <p:nvPicPr>
                <p:cNvPr id="150653" name="Freihand 150652">
                  <a:extLst>
                    <a:ext uri="{FF2B5EF4-FFF2-40B4-BE49-F238E27FC236}">
                      <a16:creationId xmlns:a16="http://schemas.microsoft.com/office/drawing/2014/main" id="{45F9FA01-CCEA-4423-9826-D4EE50EA7555}"/>
                    </a:ext>
                  </a:extLst>
                </p:cNvPr>
                <p:cNvPicPr/>
                <p:nvPr/>
              </p:nvPicPr>
              <p:blipFill>
                <a:blip r:embed="rId318"/>
                <a:stretch>
                  <a:fillRect/>
                </a:stretch>
              </p:blipFill>
              <p:spPr>
                <a:xfrm>
                  <a:off x="10112333" y="3017227"/>
                  <a:ext cx="3225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50654" name="Freihand 150653">
                  <a:extLst>
                    <a:ext uri="{FF2B5EF4-FFF2-40B4-BE49-F238E27FC236}">
                      <a16:creationId xmlns:a16="http://schemas.microsoft.com/office/drawing/2014/main" id="{B6F4A6B7-55FF-4D34-A132-E6C7483BE758}"/>
                    </a:ext>
                  </a:extLst>
                </p14:cNvPr>
                <p14:cNvContentPartPr/>
                <p14:nvPr/>
              </p14:nvContentPartPr>
              <p14:xfrm>
                <a:off x="10454333" y="3065107"/>
                <a:ext cx="72000" cy="85320"/>
              </p14:xfrm>
            </p:contentPart>
          </mc:Choice>
          <mc:Fallback>
            <p:pic>
              <p:nvPicPr>
                <p:cNvPr id="150654" name="Freihand 150653">
                  <a:extLst>
                    <a:ext uri="{FF2B5EF4-FFF2-40B4-BE49-F238E27FC236}">
                      <a16:creationId xmlns:a16="http://schemas.microsoft.com/office/drawing/2014/main" id="{B6F4A6B7-55FF-4D34-A132-E6C7483BE758}"/>
                    </a:ext>
                  </a:extLst>
                </p:cNvPr>
                <p:cNvPicPr/>
                <p:nvPr/>
              </p:nvPicPr>
              <p:blipFill>
                <a:blip r:embed="rId320"/>
                <a:stretch>
                  <a:fillRect/>
                </a:stretch>
              </p:blipFill>
              <p:spPr>
                <a:xfrm>
                  <a:off x="10450013" y="3060787"/>
                  <a:ext cx="80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50655" name="Freihand 150654">
                  <a:extLst>
                    <a:ext uri="{FF2B5EF4-FFF2-40B4-BE49-F238E27FC236}">
                      <a16:creationId xmlns:a16="http://schemas.microsoft.com/office/drawing/2014/main" id="{A7DEC68F-0CE2-4734-B40F-672E5237BA82}"/>
                    </a:ext>
                  </a:extLst>
                </p14:cNvPr>
                <p14:cNvContentPartPr/>
                <p14:nvPr/>
              </p14:nvContentPartPr>
              <p14:xfrm>
                <a:off x="10214213" y="3038107"/>
                <a:ext cx="360" cy="360"/>
              </p14:xfrm>
            </p:contentPart>
          </mc:Choice>
          <mc:Fallback>
            <p:pic>
              <p:nvPicPr>
                <p:cNvPr id="150655" name="Freihand 150654">
                  <a:extLst>
                    <a:ext uri="{FF2B5EF4-FFF2-40B4-BE49-F238E27FC236}">
                      <a16:creationId xmlns:a16="http://schemas.microsoft.com/office/drawing/2014/main" id="{A7DEC68F-0CE2-4734-B40F-672E5237BA82}"/>
                    </a:ext>
                  </a:extLst>
                </p:cNvPr>
                <p:cNvPicPr/>
                <p:nvPr/>
              </p:nvPicPr>
              <p:blipFill>
                <a:blip r:embed="rId59"/>
                <a:stretch>
                  <a:fillRect/>
                </a:stretch>
              </p:blipFill>
              <p:spPr>
                <a:xfrm>
                  <a:off x="10209893" y="303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50656" name="Freihand 150655">
                  <a:extLst>
                    <a:ext uri="{FF2B5EF4-FFF2-40B4-BE49-F238E27FC236}">
                      <a16:creationId xmlns:a16="http://schemas.microsoft.com/office/drawing/2014/main" id="{9A28479B-1D15-4B3D-947A-9278DEE2EDDE}"/>
                    </a:ext>
                  </a:extLst>
                </p14:cNvPr>
                <p14:cNvContentPartPr/>
                <p14:nvPr/>
              </p14:nvContentPartPr>
              <p14:xfrm>
                <a:off x="10626413" y="2898787"/>
                <a:ext cx="61920" cy="188640"/>
              </p14:xfrm>
            </p:contentPart>
          </mc:Choice>
          <mc:Fallback>
            <p:pic>
              <p:nvPicPr>
                <p:cNvPr id="150656" name="Freihand 150655">
                  <a:extLst>
                    <a:ext uri="{FF2B5EF4-FFF2-40B4-BE49-F238E27FC236}">
                      <a16:creationId xmlns:a16="http://schemas.microsoft.com/office/drawing/2014/main" id="{9A28479B-1D15-4B3D-947A-9278DEE2EDDE}"/>
                    </a:ext>
                  </a:extLst>
                </p:cNvPr>
                <p:cNvPicPr/>
                <p:nvPr/>
              </p:nvPicPr>
              <p:blipFill>
                <a:blip r:embed="rId323"/>
                <a:stretch>
                  <a:fillRect/>
                </a:stretch>
              </p:blipFill>
              <p:spPr>
                <a:xfrm>
                  <a:off x="10622093" y="2894467"/>
                  <a:ext cx="70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50657" name="Freihand 150656">
                  <a:extLst>
                    <a:ext uri="{FF2B5EF4-FFF2-40B4-BE49-F238E27FC236}">
                      <a16:creationId xmlns:a16="http://schemas.microsoft.com/office/drawing/2014/main" id="{DB251EB8-60F2-4D66-9452-DAC72F7FB6EA}"/>
                    </a:ext>
                  </a:extLst>
                </p14:cNvPr>
                <p14:cNvContentPartPr/>
                <p14:nvPr/>
              </p14:nvContentPartPr>
              <p14:xfrm>
                <a:off x="10658093" y="2871787"/>
                <a:ext cx="156960" cy="191880"/>
              </p14:xfrm>
            </p:contentPart>
          </mc:Choice>
          <mc:Fallback>
            <p:pic>
              <p:nvPicPr>
                <p:cNvPr id="150657" name="Freihand 150656">
                  <a:extLst>
                    <a:ext uri="{FF2B5EF4-FFF2-40B4-BE49-F238E27FC236}">
                      <a16:creationId xmlns:a16="http://schemas.microsoft.com/office/drawing/2014/main" id="{DB251EB8-60F2-4D66-9452-DAC72F7FB6EA}"/>
                    </a:ext>
                  </a:extLst>
                </p:cNvPr>
                <p:cNvPicPr/>
                <p:nvPr/>
              </p:nvPicPr>
              <p:blipFill>
                <a:blip r:embed="rId325"/>
                <a:stretch>
                  <a:fillRect/>
                </a:stretch>
              </p:blipFill>
              <p:spPr>
                <a:xfrm>
                  <a:off x="10653773" y="2867467"/>
                  <a:ext cx="165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50658" name="Freihand 150657">
                  <a:extLst>
                    <a:ext uri="{FF2B5EF4-FFF2-40B4-BE49-F238E27FC236}">
                      <a16:creationId xmlns:a16="http://schemas.microsoft.com/office/drawing/2014/main" id="{7F669E94-F7B9-4884-AFCD-C61B3E5BFCB8}"/>
                    </a:ext>
                  </a:extLst>
                </p14:cNvPr>
                <p14:cNvContentPartPr/>
                <p14:nvPr/>
              </p14:nvContentPartPr>
              <p14:xfrm>
                <a:off x="10825853" y="2767747"/>
                <a:ext cx="186840" cy="255960"/>
              </p14:xfrm>
            </p:contentPart>
          </mc:Choice>
          <mc:Fallback>
            <p:pic>
              <p:nvPicPr>
                <p:cNvPr id="150658" name="Freihand 150657">
                  <a:extLst>
                    <a:ext uri="{FF2B5EF4-FFF2-40B4-BE49-F238E27FC236}">
                      <a16:creationId xmlns:a16="http://schemas.microsoft.com/office/drawing/2014/main" id="{7F669E94-F7B9-4884-AFCD-C61B3E5BFCB8}"/>
                    </a:ext>
                  </a:extLst>
                </p:cNvPr>
                <p:cNvPicPr/>
                <p:nvPr/>
              </p:nvPicPr>
              <p:blipFill>
                <a:blip r:embed="rId327"/>
                <a:stretch>
                  <a:fillRect/>
                </a:stretch>
              </p:blipFill>
              <p:spPr>
                <a:xfrm>
                  <a:off x="10821533" y="2763067"/>
                  <a:ext cx="1954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50659" name="Freihand 150658">
                  <a:extLst>
                    <a:ext uri="{FF2B5EF4-FFF2-40B4-BE49-F238E27FC236}">
                      <a16:creationId xmlns:a16="http://schemas.microsoft.com/office/drawing/2014/main" id="{022C6EB5-BE6F-47C7-99A3-457F3DEB75BA}"/>
                    </a:ext>
                  </a:extLst>
                </p14:cNvPr>
                <p14:cNvContentPartPr/>
                <p14:nvPr/>
              </p14:nvContentPartPr>
              <p14:xfrm>
                <a:off x="11001533" y="2769907"/>
                <a:ext cx="79920" cy="92160"/>
              </p14:xfrm>
            </p:contentPart>
          </mc:Choice>
          <mc:Fallback>
            <p:pic>
              <p:nvPicPr>
                <p:cNvPr id="150659" name="Freihand 150658">
                  <a:extLst>
                    <a:ext uri="{FF2B5EF4-FFF2-40B4-BE49-F238E27FC236}">
                      <a16:creationId xmlns:a16="http://schemas.microsoft.com/office/drawing/2014/main" id="{022C6EB5-BE6F-47C7-99A3-457F3DEB75BA}"/>
                    </a:ext>
                  </a:extLst>
                </p:cNvPr>
                <p:cNvPicPr/>
                <p:nvPr/>
              </p:nvPicPr>
              <p:blipFill>
                <a:blip r:embed="rId329"/>
                <a:stretch>
                  <a:fillRect/>
                </a:stretch>
              </p:blipFill>
              <p:spPr>
                <a:xfrm>
                  <a:off x="10997213" y="2765587"/>
                  <a:ext cx="88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50660" name="Freihand 150659">
                  <a:extLst>
                    <a:ext uri="{FF2B5EF4-FFF2-40B4-BE49-F238E27FC236}">
                      <a16:creationId xmlns:a16="http://schemas.microsoft.com/office/drawing/2014/main" id="{CD7D3A5E-A627-4924-8BA9-47E4F049E750}"/>
                    </a:ext>
                  </a:extLst>
                </p14:cNvPr>
                <p14:cNvContentPartPr/>
                <p14:nvPr/>
              </p14:nvContentPartPr>
              <p14:xfrm>
                <a:off x="11081093" y="2664787"/>
                <a:ext cx="81360" cy="164520"/>
              </p14:xfrm>
            </p:contentPart>
          </mc:Choice>
          <mc:Fallback>
            <p:pic>
              <p:nvPicPr>
                <p:cNvPr id="150660" name="Freihand 150659">
                  <a:extLst>
                    <a:ext uri="{FF2B5EF4-FFF2-40B4-BE49-F238E27FC236}">
                      <a16:creationId xmlns:a16="http://schemas.microsoft.com/office/drawing/2014/main" id="{CD7D3A5E-A627-4924-8BA9-47E4F049E750}"/>
                    </a:ext>
                  </a:extLst>
                </p:cNvPr>
                <p:cNvPicPr/>
                <p:nvPr/>
              </p:nvPicPr>
              <p:blipFill>
                <a:blip r:embed="rId331"/>
                <a:stretch>
                  <a:fillRect/>
                </a:stretch>
              </p:blipFill>
              <p:spPr>
                <a:xfrm>
                  <a:off x="11076773" y="2660467"/>
                  <a:ext cx="90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50661" name="Freihand 150660">
                  <a:extLst>
                    <a:ext uri="{FF2B5EF4-FFF2-40B4-BE49-F238E27FC236}">
                      <a16:creationId xmlns:a16="http://schemas.microsoft.com/office/drawing/2014/main" id="{A62CAC94-1D01-469C-B94D-72B8A2D44505}"/>
                    </a:ext>
                  </a:extLst>
                </p14:cNvPr>
                <p14:cNvContentPartPr/>
                <p14:nvPr/>
              </p14:nvContentPartPr>
              <p14:xfrm>
                <a:off x="11149133" y="2695747"/>
                <a:ext cx="100440" cy="82800"/>
              </p14:xfrm>
            </p:contentPart>
          </mc:Choice>
          <mc:Fallback>
            <p:pic>
              <p:nvPicPr>
                <p:cNvPr id="150661" name="Freihand 150660">
                  <a:extLst>
                    <a:ext uri="{FF2B5EF4-FFF2-40B4-BE49-F238E27FC236}">
                      <a16:creationId xmlns:a16="http://schemas.microsoft.com/office/drawing/2014/main" id="{A62CAC94-1D01-469C-B94D-72B8A2D44505}"/>
                    </a:ext>
                  </a:extLst>
                </p:cNvPr>
                <p:cNvPicPr/>
                <p:nvPr/>
              </p:nvPicPr>
              <p:blipFill>
                <a:blip r:embed="rId333"/>
                <a:stretch>
                  <a:fillRect/>
                </a:stretch>
              </p:blipFill>
              <p:spPr>
                <a:xfrm>
                  <a:off x="11144813" y="2691427"/>
                  <a:ext cx="109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50662" name="Freihand 150661">
                  <a:extLst>
                    <a:ext uri="{FF2B5EF4-FFF2-40B4-BE49-F238E27FC236}">
                      <a16:creationId xmlns:a16="http://schemas.microsoft.com/office/drawing/2014/main" id="{8286A9A7-71DF-4645-BA4E-00FD020653DC}"/>
                    </a:ext>
                  </a:extLst>
                </p14:cNvPr>
                <p14:cNvContentPartPr/>
                <p14:nvPr/>
              </p14:nvContentPartPr>
              <p14:xfrm>
                <a:off x="11256773" y="2557867"/>
                <a:ext cx="64440" cy="288360"/>
              </p14:xfrm>
            </p:contentPart>
          </mc:Choice>
          <mc:Fallback>
            <p:pic>
              <p:nvPicPr>
                <p:cNvPr id="150662" name="Freihand 150661">
                  <a:extLst>
                    <a:ext uri="{FF2B5EF4-FFF2-40B4-BE49-F238E27FC236}">
                      <a16:creationId xmlns:a16="http://schemas.microsoft.com/office/drawing/2014/main" id="{8286A9A7-71DF-4645-BA4E-00FD020653DC}"/>
                    </a:ext>
                  </a:extLst>
                </p:cNvPr>
                <p:cNvPicPr/>
                <p:nvPr/>
              </p:nvPicPr>
              <p:blipFill>
                <a:blip r:embed="rId335"/>
                <a:stretch>
                  <a:fillRect/>
                </a:stretch>
              </p:blipFill>
              <p:spPr>
                <a:xfrm>
                  <a:off x="11252453" y="2553547"/>
                  <a:ext cx="73080" cy="297000"/>
                </a:xfrm>
                <a:prstGeom prst="rect">
                  <a:avLst/>
                </a:prstGeom>
              </p:spPr>
            </p:pic>
          </mc:Fallback>
        </mc:AlternateContent>
      </p:grpSp>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4DA6A84-BCC7-4C02-8707-5640B62BBA20}"/>
                  </a:ext>
                </a:extLst>
              </p14:cNvPr>
              <p14:cNvContentPartPr/>
              <p14:nvPr/>
            </p14:nvContentPartPr>
            <p14:xfrm>
              <a:off x="7309733" y="1268707"/>
              <a:ext cx="639000" cy="94680"/>
            </p14:xfrm>
          </p:contentPart>
        </mc:Choice>
        <mc:Fallback>
          <p:pic>
            <p:nvPicPr>
              <p:cNvPr id="2" name="Freihand 1">
                <a:extLst>
                  <a:ext uri="{FF2B5EF4-FFF2-40B4-BE49-F238E27FC236}">
                    <a16:creationId xmlns:a16="http://schemas.microsoft.com/office/drawing/2014/main" id="{14DA6A84-BCC7-4C02-8707-5640B62BBA20}"/>
                  </a:ext>
                </a:extLst>
              </p:cNvPr>
              <p:cNvPicPr/>
              <p:nvPr/>
            </p:nvPicPr>
            <p:blipFill>
              <a:blip r:embed="rId4"/>
              <a:stretch>
                <a:fillRect/>
              </a:stretch>
            </p:blipFill>
            <p:spPr>
              <a:xfrm>
                <a:off x="7305413" y="1264387"/>
                <a:ext cx="647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B812AFD-88B0-4776-9403-9709B9AFC838}"/>
                  </a:ext>
                </a:extLst>
              </p14:cNvPr>
              <p14:cNvContentPartPr/>
              <p14:nvPr/>
            </p14:nvContentPartPr>
            <p14:xfrm>
              <a:off x="8299013" y="1997707"/>
              <a:ext cx="693360" cy="22320"/>
            </p14:xfrm>
          </p:contentPart>
        </mc:Choice>
        <mc:Fallback>
          <p:pic>
            <p:nvPicPr>
              <p:cNvPr id="3" name="Freihand 2">
                <a:extLst>
                  <a:ext uri="{FF2B5EF4-FFF2-40B4-BE49-F238E27FC236}">
                    <a16:creationId xmlns:a16="http://schemas.microsoft.com/office/drawing/2014/main" id="{AB812AFD-88B0-4776-9403-9709B9AFC838}"/>
                  </a:ext>
                </a:extLst>
              </p:cNvPr>
              <p:cNvPicPr/>
              <p:nvPr/>
            </p:nvPicPr>
            <p:blipFill>
              <a:blip r:embed="rId6"/>
              <a:stretch>
                <a:fillRect/>
              </a:stretch>
            </p:blipFill>
            <p:spPr>
              <a:xfrm>
                <a:off x="8294693" y="1993387"/>
                <a:ext cx="702000" cy="30960"/>
              </a:xfrm>
              <a:prstGeom prst="rect">
                <a:avLst/>
              </a:prstGeom>
            </p:spPr>
          </p:pic>
        </mc:Fallback>
      </mc:AlternateContent>
      <p:grpSp>
        <p:nvGrpSpPr>
          <p:cNvPr id="21" name="Gruppieren 20">
            <a:extLst>
              <a:ext uri="{FF2B5EF4-FFF2-40B4-BE49-F238E27FC236}">
                <a16:creationId xmlns:a16="http://schemas.microsoft.com/office/drawing/2014/main" id="{DA38EDFA-18DE-4899-AA85-30F03900D534}"/>
              </a:ext>
            </a:extLst>
          </p:cNvPr>
          <p:cNvGrpSpPr/>
          <p:nvPr/>
        </p:nvGrpSpPr>
        <p:grpSpPr>
          <a:xfrm>
            <a:off x="343013" y="2537347"/>
            <a:ext cx="1549080" cy="327240"/>
            <a:chOff x="343013" y="2537347"/>
            <a:chExt cx="1549080" cy="3272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E54B1B5-52BB-45BC-895D-3FDFB17EC092}"/>
                    </a:ext>
                  </a:extLst>
                </p14:cNvPr>
                <p14:cNvContentPartPr/>
                <p14:nvPr/>
              </p14:nvContentPartPr>
              <p14:xfrm>
                <a:off x="343013" y="2580907"/>
                <a:ext cx="178200" cy="252000"/>
              </p14:xfrm>
            </p:contentPart>
          </mc:Choice>
          <mc:Fallback>
            <p:pic>
              <p:nvPicPr>
                <p:cNvPr id="4" name="Freihand 3">
                  <a:extLst>
                    <a:ext uri="{FF2B5EF4-FFF2-40B4-BE49-F238E27FC236}">
                      <a16:creationId xmlns:a16="http://schemas.microsoft.com/office/drawing/2014/main" id="{4E54B1B5-52BB-45BC-895D-3FDFB17EC092}"/>
                    </a:ext>
                  </a:extLst>
                </p:cNvPr>
                <p:cNvPicPr/>
                <p:nvPr/>
              </p:nvPicPr>
              <p:blipFill>
                <a:blip r:embed="rId8"/>
                <a:stretch>
                  <a:fillRect/>
                </a:stretch>
              </p:blipFill>
              <p:spPr>
                <a:xfrm>
                  <a:off x="338693" y="2576587"/>
                  <a:ext cx="1868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B0233D7-DEAC-479C-9FFE-D07A46D1F9E1}"/>
                    </a:ext>
                  </a:extLst>
                </p14:cNvPr>
                <p14:cNvContentPartPr/>
                <p14:nvPr/>
              </p14:nvContentPartPr>
              <p14:xfrm>
                <a:off x="589973" y="2597107"/>
                <a:ext cx="53640" cy="193320"/>
              </p14:xfrm>
            </p:contentPart>
          </mc:Choice>
          <mc:Fallback>
            <p:pic>
              <p:nvPicPr>
                <p:cNvPr id="6" name="Freihand 5">
                  <a:extLst>
                    <a:ext uri="{FF2B5EF4-FFF2-40B4-BE49-F238E27FC236}">
                      <a16:creationId xmlns:a16="http://schemas.microsoft.com/office/drawing/2014/main" id="{EB0233D7-DEAC-479C-9FFE-D07A46D1F9E1}"/>
                    </a:ext>
                  </a:extLst>
                </p:cNvPr>
                <p:cNvPicPr/>
                <p:nvPr/>
              </p:nvPicPr>
              <p:blipFill>
                <a:blip r:embed="rId10"/>
                <a:stretch>
                  <a:fillRect/>
                </a:stretch>
              </p:blipFill>
              <p:spPr>
                <a:xfrm>
                  <a:off x="585653" y="2592787"/>
                  <a:ext cx="62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8EEFA1B-5D84-4973-AF86-FBE68F708829}"/>
                    </a:ext>
                  </a:extLst>
                </p14:cNvPr>
                <p14:cNvContentPartPr/>
                <p14:nvPr/>
              </p14:nvContentPartPr>
              <p14:xfrm>
                <a:off x="533093" y="2565067"/>
                <a:ext cx="167760" cy="105840"/>
              </p14:xfrm>
            </p:contentPart>
          </mc:Choice>
          <mc:Fallback>
            <p:pic>
              <p:nvPicPr>
                <p:cNvPr id="7" name="Freihand 6">
                  <a:extLst>
                    <a:ext uri="{FF2B5EF4-FFF2-40B4-BE49-F238E27FC236}">
                      <a16:creationId xmlns:a16="http://schemas.microsoft.com/office/drawing/2014/main" id="{38EEFA1B-5D84-4973-AF86-FBE68F708829}"/>
                    </a:ext>
                  </a:extLst>
                </p:cNvPr>
                <p:cNvPicPr/>
                <p:nvPr/>
              </p:nvPicPr>
              <p:blipFill>
                <a:blip r:embed="rId12"/>
                <a:stretch>
                  <a:fillRect/>
                </a:stretch>
              </p:blipFill>
              <p:spPr>
                <a:xfrm>
                  <a:off x="528773" y="2560747"/>
                  <a:ext cx="176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6847215B-0F33-4390-92FA-2E818DC37E7B}"/>
                    </a:ext>
                  </a:extLst>
                </p14:cNvPr>
                <p14:cNvContentPartPr/>
                <p14:nvPr/>
              </p14:nvContentPartPr>
              <p14:xfrm>
                <a:off x="738653" y="2592787"/>
                <a:ext cx="61920" cy="208800"/>
              </p14:xfrm>
            </p:contentPart>
          </mc:Choice>
          <mc:Fallback>
            <p:pic>
              <p:nvPicPr>
                <p:cNvPr id="8" name="Freihand 7">
                  <a:extLst>
                    <a:ext uri="{FF2B5EF4-FFF2-40B4-BE49-F238E27FC236}">
                      <a16:creationId xmlns:a16="http://schemas.microsoft.com/office/drawing/2014/main" id="{6847215B-0F33-4390-92FA-2E818DC37E7B}"/>
                    </a:ext>
                  </a:extLst>
                </p:cNvPr>
                <p:cNvPicPr/>
                <p:nvPr/>
              </p:nvPicPr>
              <p:blipFill>
                <a:blip r:embed="rId14"/>
                <a:stretch>
                  <a:fillRect/>
                </a:stretch>
              </p:blipFill>
              <p:spPr>
                <a:xfrm>
                  <a:off x="734333" y="2588467"/>
                  <a:ext cx="70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DE42435D-BAB7-42C3-90CD-650A63B35A8C}"/>
                    </a:ext>
                  </a:extLst>
                </p14:cNvPr>
                <p14:cNvContentPartPr/>
                <p14:nvPr/>
              </p14:nvContentPartPr>
              <p14:xfrm>
                <a:off x="874013" y="2540227"/>
                <a:ext cx="102240" cy="249120"/>
              </p14:xfrm>
            </p:contentPart>
          </mc:Choice>
          <mc:Fallback>
            <p:pic>
              <p:nvPicPr>
                <p:cNvPr id="9" name="Freihand 8">
                  <a:extLst>
                    <a:ext uri="{FF2B5EF4-FFF2-40B4-BE49-F238E27FC236}">
                      <a16:creationId xmlns:a16="http://schemas.microsoft.com/office/drawing/2014/main" id="{DE42435D-BAB7-42C3-90CD-650A63B35A8C}"/>
                    </a:ext>
                  </a:extLst>
                </p:cNvPr>
                <p:cNvPicPr/>
                <p:nvPr/>
              </p:nvPicPr>
              <p:blipFill>
                <a:blip r:embed="rId16"/>
                <a:stretch>
                  <a:fillRect/>
                </a:stretch>
              </p:blipFill>
              <p:spPr>
                <a:xfrm>
                  <a:off x="869693" y="2535907"/>
                  <a:ext cx="110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60FC1C2-7D55-4CE6-81E4-F703F753A27D}"/>
                    </a:ext>
                  </a:extLst>
                </p14:cNvPr>
                <p14:cNvContentPartPr/>
                <p14:nvPr/>
              </p14:nvContentPartPr>
              <p14:xfrm>
                <a:off x="1053293" y="2640307"/>
                <a:ext cx="87480" cy="224280"/>
              </p14:xfrm>
            </p:contentPart>
          </mc:Choice>
          <mc:Fallback>
            <p:pic>
              <p:nvPicPr>
                <p:cNvPr id="11" name="Freihand 10">
                  <a:extLst>
                    <a:ext uri="{FF2B5EF4-FFF2-40B4-BE49-F238E27FC236}">
                      <a16:creationId xmlns:a16="http://schemas.microsoft.com/office/drawing/2014/main" id="{D60FC1C2-7D55-4CE6-81E4-F703F753A27D}"/>
                    </a:ext>
                  </a:extLst>
                </p:cNvPr>
                <p:cNvPicPr/>
                <p:nvPr/>
              </p:nvPicPr>
              <p:blipFill>
                <a:blip r:embed="rId18"/>
                <a:stretch>
                  <a:fillRect/>
                </a:stretch>
              </p:blipFill>
              <p:spPr>
                <a:xfrm>
                  <a:off x="1048973" y="2635987"/>
                  <a:ext cx="96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F3B1D64E-A23C-45F5-BB02-93A05CE07C89}"/>
                    </a:ext>
                  </a:extLst>
                </p14:cNvPr>
                <p14:cNvContentPartPr/>
                <p14:nvPr/>
              </p14:nvContentPartPr>
              <p14:xfrm>
                <a:off x="1186133" y="2635627"/>
                <a:ext cx="78840" cy="99720"/>
              </p14:xfrm>
            </p:contentPart>
          </mc:Choice>
          <mc:Fallback>
            <p:pic>
              <p:nvPicPr>
                <p:cNvPr id="12" name="Freihand 11">
                  <a:extLst>
                    <a:ext uri="{FF2B5EF4-FFF2-40B4-BE49-F238E27FC236}">
                      <a16:creationId xmlns:a16="http://schemas.microsoft.com/office/drawing/2014/main" id="{F3B1D64E-A23C-45F5-BB02-93A05CE07C89}"/>
                    </a:ext>
                  </a:extLst>
                </p:cNvPr>
                <p:cNvPicPr/>
                <p:nvPr/>
              </p:nvPicPr>
              <p:blipFill>
                <a:blip r:embed="rId20"/>
                <a:stretch>
                  <a:fillRect/>
                </a:stretch>
              </p:blipFill>
              <p:spPr>
                <a:xfrm>
                  <a:off x="1181813" y="2631307"/>
                  <a:ext cx="87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AE55377B-519B-4CD5-B6B4-2AE26299E430}"/>
                    </a:ext>
                  </a:extLst>
                </p14:cNvPr>
                <p14:cNvContentPartPr/>
                <p14:nvPr/>
              </p14:nvContentPartPr>
              <p14:xfrm>
                <a:off x="1276133" y="2638147"/>
                <a:ext cx="96840" cy="114840"/>
              </p14:xfrm>
            </p:contentPart>
          </mc:Choice>
          <mc:Fallback>
            <p:pic>
              <p:nvPicPr>
                <p:cNvPr id="13" name="Freihand 12">
                  <a:extLst>
                    <a:ext uri="{FF2B5EF4-FFF2-40B4-BE49-F238E27FC236}">
                      <a16:creationId xmlns:a16="http://schemas.microsoft.com/office/drawing/2014/main" id="{AE55377B-519B-4CD5-B6B4-2AE26299E430}"/>
                    </a:ext>
                  </a:extLst>
                </p:cNvPr>
                <p:cNvPicPr/>
                <p:nvPr/>
              </p:nvPicPr>
              <p:blipFill>
                <a:blip r:embed="rId22"/>
                <a:stretch>
                  <a:fillRect/>
                </a:stretch>
              </p:blipFill>
              <p:spPr>
                <a:xfrm>
                  <a:off x="1271813" y="2633827"/>
                  <a:ext cx="105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4574BED1-275B-4F52-B3CB-759052D616EC}"/>
                    </a:ext>
                  </a:extLst>
                </p14:cNvPr>
                <p14:cNvContentPartPr/>
                <p14:nvPr/>
              </p14:nvContentPartPr>
              <p14:xfrm>
                <a:off x="1373333" y="2545627"/>
                <a:ext cx="50040" cy="220320"/>
              </p14:xfrm>
            </p:contentPart>
          </mc:Choice>
          <mc:Fallback>
            <p:pic>
              <p:nvPicPr>
                <p:cNvPr id="14" name="Freihand 13">
                  <a:extLst>
                    <a:ext uri="{FF2B5EF4-FFF2-40B4-BE49-F238E27FC236}">
                      <a16:creationId xmlns:a16="http://schemas.microsoft.com/office/drawing/2014/main" id="{4574BED1-275B-4F52-B3CB-759052D616EC}"/>
                    </a:ext>
                  </a:extLst>
                </p:cNvPr>
                <p:cNvPicPr/>
                <p:nvPr/>
              </p:nvPicPr>
              <p:blipFill>
                <a:blip r:embed="rId24"/>
                <a:stretch>
                  <a:fillRect/>
                </a:stretch>
              </p:blipFill>
              <p:spPr>
                <a:xfrm>
                  <a:off x="1369013" y="2541307"/>
                  <a:ext cx="58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EC6E387C-8093-4F4C-BDCA-6E5419B65036}"/>
                    </a:ext>
                  </a:extLst>
                </p14:cNvPr>
                <p14:cNvContentPartPr/>
                <p14:nvPr/>
              </p14:nvContentPartPr>
              <p14:xfrm>
                <a:off x="1389173" y="2674507"/>
                <a:ext cx="84960" cy="11880"/>
              </p14:xfrm>
            </p:contentPart>
          </mc:Choice>
          <mc:Fallback>
            <p:pic>
              <p:nvPicPr>
                <p:cNvPr id="15" name="Freihand 14">
                  <a:extLst>
                    <a:ext uri="{FF2B5EF4-FFF2-40B4-BE49-F238E27FC236}">
                      <a16:creationId xmlns:a16="http://schemas.microsoft.com/office/drawing/2014/main" id="{EC6E387C-8093-4F4C-BDCA-6E5419B65036}"/>
                    </a:ext>
                  </a:extLst>
                </p:cNvPr>
                <p:cNvPicPr/>
                <p:nvPr/>
              </p:nvPicPr>
              <p:blipFill>
                <a:blip r:embed="rId26"/>
                <a:stretch>
                  <a:fillRect/>
                </a:stretch>
              </p:blipFill>
              <p:spPr>
                <a:xfrm>
                  <a:off x="1384853" y="2670187"/>
                  <a:ext cx="93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10F5696E-377A-413C-B50F-575A0F61BE38}"/>
                    </a:ext>
                  </a:extLst>
                </p14:cNvPr>
                <p14:cNvContentPartPr/>
                <p14:nvPr/>
              </p14:nvContentPartPr>
              <p14:xfrm>
                <a:off x="1452533" y="2632747"/>
                <a:ext cx="308520" cy="132480"/>
              </p14:xfrm>
            </p:contentPart>
          </mc:Choice>
          <mc:Fallback>
            <p:pic>
              <p:nvPicPr>
                <p:cNvPr id="16" name="Freihand 15">
                  <a:extLst>
                    <a:ext uri="{FF2B5EF4-FFF2-40B4-BE49-F238E27FC236}">
                      <a16:creationId xmlns:a16="http://schemas.microsoft.com/office/drawing/2014/main" id="{10F5696E-377A-413C-B50F-575A0F61BE38}"/>
                    </a:ext>
                  </a:extLst>
                </p:cNvPr>
                <p:cNvPicPr/>
                <p:nvPr/>
              </p:nvPicPr>
              <p:blipFill>
                <a:blip r:embed="rId28"/>
                <a:stretch>
                  <a:fillRect/>
                </a:stretch>
              </p:blipFill>
              <p:spPr>
                <a:xfrm>
                  <a:off x="1448213" y="2628427"/>
                  <a:ext cx="317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2982D563-6361-4396-8F9D-68556AC3091B}"/>
                    </a:ext>
                  </a:extLst>
                </p14:cNvPr>
                <p14:cNvContentPartPr/>
                <p14:nvPr/>
              </p14:nvContentPartPr>
              <p14:xfrm>
                <a:off x="1808573" y="2537347"/>
                <a:ext cx="83520" cy="259920"/>
              </p14:xfrm>
            </p:contentPart>
          </mc:Choice>
          <mc:Fallback>
            <p:pic>
              <p:nvPicPr>
                <p:cNvPr id="17" name="Freihand 16">
                  <a:extLst>
                    <a:ext uri="{FF2B5EF4-FFF2-40B4-BE49-F238E27FC236}">
                      <a16:creationId xmlns:a16="http://schemas.microsoft.com/office/drawing/2014/main" id="{2982D563-6361-4396-8F9D-68556AC3091B}"/>
                    </a:ext>
                  </a:extLst>
                </p:cNvPr>
                <p:cNvPicPr/>
                <p:nvPr/>
              </p:nvPicPr>
              <p:blipFill>
                <a:blip r:embed="rId30"/>
                <a:stretch>
                  <a:fillRect/>
                </a:stretch>
              </p:blipFill>
              <p:spPr>
                <a:xfrm>
                  <a:off x="1804253" y="2533027"/>
                  <a:ext cx="92160" cy="268560"/>
                </a:xfrm>
                <a:prstGeom prst="rect">
                  <a:avLst/>
                </a:prstGeom>
              </p:spPr>
            </p:pic>
          </mc:Fallback>
        </mc:AlternateContent>
      </p:grpSp>
      <p:grpSp>
        <p:nvGrpSpPr>
          <p:cNvPr id="25" name="Gruppieren 24">
            <a:extLst>
              <a:ext uri="{FF2B5EF4-FFF2-40B4-BE49-F238E27FC236}">
                <a16:creationId xmlns:a16="http://schemas.microsoft.com/office/drawing/2014/main" id="{7F6249F2-A627-419D-BB7A-3465323CCCF6}"/>
              </a:ext>
            </a:extLst>
          </p:cNvPr>
          <p:cNvGrpSpPr/>
          <p:nvPr/>
        </p:nvGrpSpPr>
        <p:grpSpPr>
          <a:xfrm>
            <a:off x="2137973" y="2581627"/>
            <a:ext cx="878040" cy="177480"/>
            <a:chOff x="2137973" y="2581627"/>
            <a:chExt cx="878040" cy="177480"/>
          </a:xfrm>
        </p:grpSpPr>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4D550524-D9AB-42C0-B71A-72A5CA4AC47E}"/>
                    </a:ext>
                  </a:extLst>
                </p14:cNvPr>
                <p14:cNvContentPartPr/>
                <p14:nvPr/>
              </p14:nvContentPartPr>
              <p14:xfrm>
                <a:off x="2137973" y="2671267"/>
                <a:ext cx="200160" cy="28080"/>
              </p14:xfrm>
            </p:contentPart>
          </mc:Choice>
          <mc:Fallback>
            <p:pic>
              <p:nvPicPr>
                <p:cNvPr id="18" name="Freihand 17">
                  <a:extLst>
                    <a:ext uri="{FF2B5EF4-FFF2-40B4-BE49-F238E27FC236}">
                      <a16:creationId xmlns:a16="http://schemas.microsoft.com/office/drawing/2014/main" id="{4D550524-D9AB-42C0-B71A-72A5CA4AC47E}"/>
                    </a:ext>
                  </a:extLst>
                </p:cNvPr>
                <p:cNvPicPr/>
                <p:nvPr/>
              </p:nvPicPr>
              <p:blipFill>
                <a:blip r:embed="rId32"/>
                <a:stretch>
                  <a:fillRect/>
                </a:stretch>
              </p:blipFill>
              <p:spPr>
                <a:xfrm>
                  <a:off x="2133653" y="2666947"/>
                  <a:ext cx="208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27F15EA9-11D2-41C9-837B-808B5CA4E5E5}"/>
                    </a:ext>
                  </a:extLst>
                </p14:cNvPr>
                <p14:cNvContentPartPr/>
                <p14:nvPr/>
              </p14:nvContentPartPr>
              <p14:xfrm>
                <a:off x="2154893" y="2738227"/>
                <a:ext cx="203040" cy="20880"/>
              </p14:xfrm>
            </p:contentPart>
          </mc:Choice>
          <mc:Fallback>
            <p:pic>
              <p:nvPicPr>
                <p:cNvPr id="19" name="Freihand 18">
                  <a:extLst>
                    <a:ext uri="{FF2B5EF4-FFF2-40B4-BE49-F238E27FC236}">
                      <a16:creationId xmlns:a16="http://schemas.microsoft.com/office/drawing/2014/main" id="{27F15EA9-11D2-41C9-837B-808B5CA4E5E5}"/>
                    </a:ext>
                  </a:extLst>
                </p:cNvPr>
                <p:cNvPicPr/>
                <p:nvPr/>
              </p:nvPicPr>
              <p:blipFill>
                <a:blip r:embed="rId34"/>
                <a:stretch>
                  <a:fillRect/>
                </a:stretch>
              </p:blipFill>
              <p:spPr>
                <a:xfrm>
                  <a:off x="2150573" y="2733907"/>
                  <a:ext cx="211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E36FFD1-5640-4817-B99A-D72FEE395AAE}"/>
                    </a:ext>
                  </a:extLst>
                </p14:cNvPr>
                <p14:cNvContentPartPr/>
                <p14:nvPr/>
              </p14:nvContentPartPr>
              <p14:xfrm>
                <a:off x="2486453" y="2581627"/>
                <a:ext cx="232920" cy="175320"/>
              </p14:xfrm>
            </p:contentPart>
          </mc:Choice>
          <mc:Fallback>
            <p:pic>
              <p:nvPicPr>
                <p:cNvPr id="22" name="Freihand 21">
                  <a:extLst>
                    <a:ext uri="{FF2B5EF4-FFF2-40B4-BE49-F238E27FC236}">
                      <a16:creationId xmlns:a16="http://schemas.microsoft.com/office/drawing/2014/main" id="{FE36FFD1-5640-4817-B99A-D72FEE395AAE}"/>
                    </a:ext>
                  </a:extLst>
                </p:cNvPr>
                <p:cNvPicPr/>
                <p:nvPr/>
              </p:nvPicPr>
              <p:blipFill>
                <a:blip r:embed="rId36"/>
                <a:stretch>
                  <a:fillRect/>
                </a:stretch>
              </p:blipFill>
              <p:spPr>
                <a:xfrm>
                  <a:off x="2482133" y="2577307"/>
                  <a:ext cx="241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179E984-9D75-40D0-BAD8-8FF4F5419DF0}"/>
                    </a:ext>
                  </a:extLst>
                </p14:cNvPr>
                <p14:cNvContentPartPr/>
                <p14:nvPr/>
              </p14:nvContentPartPr>
              <p14:xfrm>
                <a:off x="2747813" y="2590267"/>
                <a:ext cx="111960" cy="133200"/>
              </p14:xfrm>
            </p:contentPart>
          </mc:Choice>
          <mc:Fallback>
            <p:pic>
              <p:nvPicPr>
                <p:cNvPr id="23" name="Freihand 22">
                  <a:extLst>
                    <a:ext uri="{FF2B5EF4-FFF2-40B4-BE49-F238E27FC236}">
                      <a16:creationId xmlns:a16="http://schemas.microsoft.com/office/drawing/2014/main" id="{B179E984-9D75-40D0-BAD8-8FF4F5419DF0}"/>
                    </a:ext>
                  </a:extLst>
                </p:cNvPr>
                <p:cNvPicPr/>
                <p:nvPr/>
              </p:nvPicPr>
              <p:blipFill>
                <a:blip r:embed="rId38"/>
                <a:stretch>
                  <a:fillRect/>
                </a:stretch>
              </p:blipFill>
              <p:spPr>
                <a:xfrm>
                  <a:off x="2743493" y="2585947"/>
                  <a:ext cx="120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A14F4CAC-0C5E-4C14-894D-B1D3FE6A8141}"/>
                    </a:ext>
                  </a:extLst>
                </p14:cNvPr>
                <p14:cNvContentPartPr/>
                <p14:nvPr/>
              </p14:nvContentPartPr>
              <p14:xfrm>
                <a:off x="2859413" y="2589547"/>
                <a:ext cx="156600" cy="124200"/>
              </p14:xfrm>
            </p:contentPart>
          </mc:Choice>
          <mc:Fallback>
            <p:pic>
              <p:nvPicPr>
                <p:cNvPr id="24" name="Freihand 23">
                  <a:extLst>
                    <a:ext uri="{FF2B5EF4-FFF2-40B4-BE49-F238E27FC236}">
                      <a16:creationId xmlns:a16="http://schemas.microsoft.com/office/drawing/2014/main" id="{A14F4CAC-0C5E-4C14-894D-B1D3FE6A8141}"/>
                    </a:ext>
                  </a:extLst>
                </p:cNvPr>
                <p:cNvPicPr/>
                <p:nvPr/>
              </p:nvPicPr>
              <p:blipFill>
                <a:blip r:embed="rId40"/>
                <a:stretch>
                  <a:fillRect/>
                </a:stretch>
              </p:blipFill>
              <p:spPr>
                <a:xfrm>
                  <a:off x="2855093" y="2585227"/>
                  <a:ext cx="165240" cy="132840"/>
                </a:xfrm>
                <a:prstGeom prst="rect">
                  <a:avLst/>
                </a:prstGeom>
              </p:spPr>
            </p:pic>
          </mc:Fallback>
        </mc:AlternateContent>
      </p:grpSp>
      <p:grpSp>
        <p:nvGrpSpPr>
          <p:cNvPr id="28" name="Gruppieren 27">
            <a:extLst>
              <a:ext uri="{FF2B5EF4-FFF2-40B4-BE49-F238E27FC236}">
                <a16:creationId xmlns:a16="http://schemas.microsoft.com/office/drawing/2014/main" id="{DAB7A211-F9FD-4295-8469-622AEEC41EEC}"/>
              </a:ext>
            </a:extLst>
          </p:cNvPr>
          <p:cNvGrpSpPr/>
          <p:nvPr/>
        </p:nvGrpSpPr>
        <p:grpSpPr>
          <a:xfrm>
            <a:off x="3171893" y="2630227"/>
            <a:ext cx="165240" cy="78120"/>
            <a:chOff x="3171893" y="2630227"/>
            <a:chExt cx="165240" cy="78120"/>
          </a:xfrm>
        </p:grpSpPr>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F37E419-3161-47A8-BCB7-D8FDF9F6453D}"/>
                    </a:ext>
                  </a:extLst>
                </p14:cNvPr>
                <p14:cNvContentPartPr/>
                <p14:nvPr/>
              </p14:nvContentPartPr>
              <p14:xfrm>
                <a:off x="3171893" y="2630227"/>
                <a:ext cx="150840" cy="12960"/>
              </p14:xfrm>
            </p:contentPart>
          </mc:Choice>
          <mc:Fallback>
            <p:pic>
              <p:nvPicPr>
                <p:cNvPr id="26" name="Freihand 25">
                  <a:extLst>
                    <a:ext uri="{FF2B5EF4-FFF2-40B4-BE49-F238E27FC236}">
                      <a16:creationId xmlns:a16="http://schemas.microsoft.com/office/drawing/2014/main" id="{CF37E419-3161-47A8-BCB7-D8FDF9F6453D}"/>
                    </a:ext>
                  </a:extLst>
                </p:cNvPr>
                <p:cNvPicPr/>
                <p:nvPr/>
              </p:nvPicPr>
              <p:blipFill>
                <a:blip r:embed="rId42"/>
                <a:stretch>
                  <a:fillRect/>
                </a:stretch>
              </p:blipFill>
              <p:spPr>
                <a:xfrm>
                  <a:off x="3167573" y="2625907"/>
                  <a:ext cx="159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7E71CA0C-D0BF-4D28-A51D-A8587C29A1DB}"/>
                    </a:ext>
                  </a:extLst>
                </p14:cNvPr>
                <p14:cNvContentPartPr/>
                <p14:nvPr/>
              </p14:nvContentPartPr>
              <p14:xfrm>
                <a:off x="3180533" y="2696107"/>
                <a:ext cx="156600" cy="12240"/>
              </p14:xfrm>
            </p:contentPart>
          </mc:Choice>
          <mc:Fallback>
            <p:pic>
              <p:nvPicPr>
                <p:cNvPr id="27" name="Freihand 26">
                  <a:extLst>
                    <a:ext uri="{FF2B5EF4-FFF2-40B4-BE49-F238E27FC236}">
                      <a16:creationId xmlns:a16="http://schemas.microsoft.com/office/drawing/2014/main" id="{7E71CA0C-D0BF-4D28-A51D-A8587C29A1DB}"/>
                    </a:ext>
                  </a:extLst>
                </p:cNvPr>
                <p:cNvPicPr/>
                <p:nvPr/>
              </p:nvPicPr>
              <p:blipFill>
                <a:blip r:embed="rId44"/>
                <a:stretch>
                  <a:fillRect/>
                </a:stretch>
              </p:blipFill>
              <p:spPr>
                <a:xfrm>
                  <a:off x="3176213" y="2691787"/>
                  <a:ext cx="165240" cy="20880"/>
                </a:xfrm>
                <a:prstGeom prst="rect">
                  <a:avLst/>
                </a:prstGeom>
              </p:spPr>
            </p:pic>
          </mc:Fallback>
        </mc:AlternateContent>
      </p:grpSp>
      <p:grpSp>
        <p:nvGrpSpPr>
          <p:cNvPr id="32" name="Gruppieren 31">
            <a:extLst>
              <a:ext uri="{FF2B5EF4-FFF2-40B4-BE49-F238E27FC236}">
                <a16:creationId xmlns:a16="http://schemas.microsoft.com/office/drawing/2014/main" id="{7BD3AC96-A114-4F4D-AF8C-E93424C3F03D}"/>
              </a:ext>
            </a:extLst>
          </p:cNvPr>
          <p:cNvGrpSpPr/>
          <p:nvPr/>
        </p:nvGrpSpPr>
        <p:grpSpPr>
          <a:xfrm>
            <a:off x="3491933" y="2561107"/>
            <a:ext cx="320400" cy="241200"/>
            <a:chOff x="3491933" y="2561107"/>
            <a:chExt cx="320400" cy="24120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280C58D-60E3-460B-93D2-395CFD56AAFB}"/>
                    </a:ext>
                  </a:extLst>
                </p14:cNvPr>
                <p14:cNvContentPartPr/>
                <p14:nvPr/>
              </p14:nvContentPartPr>
              <p14:xfrm>
                <a:off x="3491933" y="2578747"/>
                <a:ext cx="124560" cy="137520"/>
              </p14:xfrm>
            </p:contentPart>
          </mc:Choice>
          <mc:Fallback>
            <p:pic>
              <p:nvPicPr>
                <p:cNvPr id="29" name="Freihand 28">
                  <a:extLst>
                    <a:ext uri="{FF2B5EF4-FFF2-40B4-BE49-F238E27FC236}">
                      <a16:creationId xmlns:a16="http://schemas.microsoft.com/office/drawing/2014/main" id="{5280C58D-60E3-460B-93D2-395CFD56AAFB}"/>
                    </a:ext>
                  </a:extLst>
                </p:cNvPr>
                <p:cNvPicPr/>
                <p:nvPr/>
              </p:nvPicPr>
              <p:blipFill>
                <a:blip r:embed="rId46"/>
                <a:stretch>
                  <a:fillRect/>
                </a:stretch>
              </p:blipFill>
              <p:spPr>
                <a:xfrm>
                  <a:off x="3487613" y="2574427"/>
                  <a:ext cx="133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44A98D10-867D-4B0B-9606-9735D72E0F37}"/>
                    </a:ext>
                  </a:extLst>
                </p14:cNvPr>
                <p14:cNvContentPartPr/>
                <p14:nvPr/>
              </p14:nvContentPartPr>
              <p14:xfrm>
                <a:off x="3602453" y="2695027"/>
                <a:ext cx="31680" cy="107280"/>
              </p14:xfrm>
            </p:contentPart>
          </mc:Choice>
          <mc:Fallback>
            <p:pic>
              <p:nvPicPr>
                <p:cNvPr id="30" name="Freihand 29">
                  <a:extLst>
                    <a:ext uri="{FF2B5EF4-FFF2-40B4-BE49-F238E27FC236}">
                      <a16:creationId xmlns:a16="http://schemas.microsoft.com/office/drawing/2014/main" id="{44A98D10-867D-4B0B-9606-9735D72E0F37}"/>
                    </a:ext>
                  </a:extLst>
                </p:cNvPr>
                <p:cNvPicPr/>
                <p:nvPr/>
              </p:nvPicPr>
              <p:blipFill>
                <a:blip r:embed="rId48"/>
                <a:stretch>
                  <a:fillRect/>
                </a:stretch>
              </p:blipFill>
              <p:spPr>
                <a:xfrm>
                  <a:off x="3598133" y="2690707"/>
                  <a:ext cx="40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BC4ABFE7-C601-4F9E-B508-B5FEB6A8D12E}"/>
                    </a:ext>
                  </a:extLst>
                </p14:cNvPr>
                <p14:cNvContentPartPr/>
                <p14:nvPr/>
              </p14:nvContentPartPr>
              <p14:xfrm>
                <a:off x="3709733" y="2561107"/>
                <a:ext cx="102600" cy="159120"/>
              </p14:xfrm>
            </p:contentPart>
          </mc:Choice>
          <mc:Fallback>
            <p:pic>
              <p:nvPicPr>
                <p:cNvPr id="31" name="Freihand 30">
                  <a:extLst>
                    <a:ext uri="{FF2B5EF4-FFF2-40B4-BE49-F238E27FC236}">
                      <a16:creationId xmlns:a16="http://schemas.microsoft.com/office/drawing/2014/main" id="{BC4ABFE7-C601-4F9E-B508-B5FEB6A8D12E}"/>
                    </a:ext>
                  </a:extLst>
                </p:cNvPr>
                <p:cNvPicPr/>
                <p:nvPr/>
              </p:nvPicPr>
              <p:blipFill>
                <a:blip r:embed="rId50"/>
                <a:stretch>
                  <a:fillRect/>
                </a:stretch>
              </p:blipFill>
              <p:spPr>
                <a:xfrm>
                  <a:off x="3705413" y="2556787"/>
                  <a:ext cx="111240" cy="167760"/>
                </a:xfrm>
                <a:prstGeom prst="rect">
                  <a:avLst/>
                </a:prstGeom>
              </p:spPr>
            </p:pic>
          </mc:Fallback>
        </mc:AlternateContent>
      </p:grpSp>
      <p:grpSp>
        <p:nvGrpSpPr>
          <p:cNvPr id="59" name="Gruppieren 58">
            <a:extLst>
              <a:ext uri="{FF2B5EF4-FFF2-40B4-BE49-F238E27FC236}">
                <a16:creationId xmlns:a16="http://schemas.microsoft.com/office/drawing/2014/main" id="{178ACFD2-AA2B-426D-8D31-FB44FDFAD481}"/>
              </a:ext>
            </a:extLst>
          </p:cNvPr>
          <p:cNvGrpSpPr/>
          <p:nvPr/>
        </p:nvGrpSpPr>
        <p:grpSpPr>
          <a:xfrm>
            <a:off x="3896933" y="2253667"/>
            <a:ext cx="1291320" cy="458280"/>
            <a:chOff x="3896933" y="2253667"/>
            <a:chExt cx="1291320" cy="458280"/>
          </a:xfrm>
        </p:grpSpPr>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25E1A75D-8A30-4D49-8394-DA349C5E2E41}"/>
                    </a:ext>
                  </a:extLst>
                </p14:cNvPr>
                <p14:cNvContentPartPr/>
                <p14:nvPr/>
              </p14:nvContentPartPr>
              <p14:xfrm>
                <a:off x="3916373" y="2639227"/>
                <a:ext cx="37440" cy="42480"/>
              </p14:xfrm>
            </p:contentPart>
          </mc:Choice>
          <mc:Fallback>
            <p:pic>
              <p:nvPicPr>
                <p:cNvPr id="33" name="Freihand 32">
                  <a:extLst>
                    <a:ext uri="{FF2B5EF4-FFF2-40B4-BE49-F238E27FC236}">
                      <a16:creationId xmlns:a16="http://schemas.microsoft.com/office/drawing/2014/main" id="{25E1A75D-8A30-4D49-8394-DA349C5E2E41}"/>
                    </a:ext>
                  </a:extLst>
                </p:cNvPr>
                <p:cNvPicPr/>
                <p:nvPr/>
              </p:nvPicPr>
              <p:blipFill>
                <a:blip r:embed="rId52"/>
                <a:stretch>
                  <a:fillRect/>
                </a:stretch>
              </p:blipFill>
              <p:spPr>
                <a:xfrm>
                  <a:off x="3912053" y="2634907"/>
                  <a:ext cx="46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71094F5D-5ACA-4849-B663-7773D42947F5}"/>
                    </a:ext>
                  </a:extLst>
                </p14:cNvPr>
                <p14:cNvContentPartPr/>
                <p14:nvPr/>
              </p14:nvContentPartPr>
              <p14:xfrm>
                <a:off x="4026173" y="2597467"/>
                <a:ext cx="142920" cy="114480"/>
              </p14:xfrm>
            </p:contentPart>
          </mc:Choice>
          <mc:Fallback>
            <p:pic>
              <p:nvPicPr>
                <p:cNvPr id="34" name="Freihand 33">
                  <a:extLst>
                    <a:ext uri="{FF2B5EF4-FFF2-40B4-BE49-F238E27FC236}">
                      <a16:creationId xmlns:a16="http://schemas.microsoft.com/office/drawing/2014/main" id="{71094F5D-5ACA-4849-B663-7773D42947F5}"/>
                    </a:ext>
                  </a:extLst>
                </p:cNvPr>
                <p:cNvPicPr/>
                <p:nvPr/>
              </p:nvPicPr>
              <p:blipFill>
                <a:blip r:embed="rId54"/>
                <a:stretch>
                  <a:fillRect/>
                </a:stretch>
              </p:blipFill>
              <p:spPr>
                <a:xfrm>
                  <a:off x="4021853" y="2593147"/>
                  <a:ext cx="151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6F1133A-1EEA-4675-814C-3F2A6A30E550}"/>
                    </a:ext>
                  </a:extLst>
                </p14:cNvPr>
                <p14:cNvContentPartPr/>
                <p14:nvPr/>
              </p14:nvContentPartPr>
              <p14:xfrm>
                <a:off x="4198253" y="2583067"/>
                <a:ext cx="102960" cy="124560"/>
              </p14:xfrm>
            </p:contentPart>
          </mc:Choice>
          <mc:Fallback>
            <p:pic>
              <p:nvPicPr>
                <p:cNvPr id="35" name="Freihand 34">
                  <a:extLst>
                    <a:ext uri="{FF2B5EF4-FFF2-40B4-BE49-F238E27FC236}">
                      <a16:creationId xmlns:a16="http://schemas.microsoft.com/office/drawing/2014/main" id="{E6F1133A-1EEA-4675-814C-3F2A6A30E550}"/>
                    </a:ext>
                  </a:extLst>
                </p:cNvPr>
                <p:cNvPicPr/>
                <p:nvPr/>
              </p:nvPicPr>
              <p:blipFill>
                <a:blip r:embed="rId56"/>
                <a:stretch>
                  <a:fillRect/>
                </a:stretch>
              </p:blipFill>
              <p:spPr>
                <a:xfrm>
                  <a:off x="4193933" y="2578747"/>
                  <a:ext cx="111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9176E3E-BA1A-4F20-9B05-2EFA20C7058E}"/>
                    </a:ext>
                  </a:extLst>
                </p14:cNvPr>
                <p14:cNvContentPartPr/>
                <p14:nvPr/>
              </p14:nvContentPartPr>
              <p14:xfrm>
                <a:off x="4322093" y="2575147"/>
                <a:ext cx="129240" cy="120240"/>
              </p14:xfrm>
            </p:contentPart>
          </mc:Choice>
          <mc:Fallback>
            <p:pic>
              <p:nvPicPr>
                <p:cNvPr id="36" name="Freihand 35">
                  <a:extLst>
                    <a:ext uri="{FF2B5EF4-FFF2-40B4-BE49-F238E27FC236}">
                      <a16:creationId xmlns:a16="http://schemas.microsoft.com/office/drawing/2014/main" id="{E9176E3E-BA1A-4F20-9B05-2EFA20C7058E}"/>
                    </a:ext>
                  </a:extLst>
                </p:cNvPr>
                <p:cNvPicPr/>
                <p:nvPr/>
              </p:nvPicPr>
              <p:blipFill>
                <a:blip r:embed="rId58"/>
                <a:stretch>
                  <a:fillRect/>
                </a:stretch>
              </p:blipFill>
              <p:spPr>
                <a:xfrm>
                  <a:off x="4317773" y="2570827"/>
                  <a:ext cx="137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4CCE72F6-5096-4620-92F4-7EC557D0919F}"/>
                    </a:ext>
                  </a:extLst>
                </p14:cNvPr>
                <p14:cNvContentPartPr/>
                <p14:nvPr/>
              </p14:nvContentPartPr>
              <p14:xfrm>
                <a:off x="4271693" y="2411707"/>
                <a:ext cx="10800" cy="83160"/>
              </p14:xfrm>
            </p:contentPart>
          </mc:Choice>
          <mc:Fallback>
            <p:pic>
              <p:nvPicPr>
                <p:cNvPr id="38" name="Freihand 37">
                  <a:extLst>
                    <a:ext uri="{FF2B5EF4-FFF2-40B4-BE49-F238E27FC236}">
                      <a16:creationId xmlns:a16="http://schemas.microsoft.com/office/drawing/2014/main" id="{4CCE72F6-5096-4620-92F4-7EC557D0919F}"/>
                    </a:ext>
                  </a:extLst>
                </p:cNvPr>
                <p:cNvPicPr/>
                <p:nvPr/>
              </p:nvPicPr>
              <p:blipFill>
                <a:blip r:embed="rId60"/>
                <a:stretch>
                  <a:fillRect/>
                </a:stretch>
              </p:blipFill>
              <p:spPr>
                <a:xfrm>
                  <a:off x="4267373" y="2407387"/>
                  <a:ext cx="19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7970C24C-7F79-411E-88BE-04A3B6CAA127}"/>
                    </a:ext>
                  </a:extLst>
                </p14:cNvPr>
                <p14:cNvContentPartPr/>
                <p14:nvPr/>
              </p14:nvContentPartPr>
              <p14:xfrm>
                <a:off x="4224893" y="2426467"/>
                <a:ext cx="132840" cy="122400"/>
              </p14:xfrm>
            </p:contentPart>
          </mc:Choice>
          <mc:Fallback>
            <p:pic>
              <p:nvPicPr>
                <p:cNvPr id="39" name="Freihand 38">
                  <a:extLst>
                    <a:ext uri="{FF2B5EF4-FFF2-40B4-BE49-F238E27FC236}">
                      <a16:creationId xmlns:a16="http://schemas.microsoft.com/office/drawing/2014/main" id="{7970C24C-7F79-411E-88BE-04A3B6CAA127}"/>
                    </a:ext>
                  </a:extLst>
                </p:cNvPr>
                <p:cNvPicPr/>
                <p:nvPr/>
              </p:nvPicPr>
              <p:blipFill>
                <a:blip r:embed="rId62"/>
                <a:stretch>
                  <a:fillRect/>
                </a:stretch>
              </p:blipFill>
              <p:spPr>
                <a:xfrm>
                  <a:off x="4220573" y="2422147"/>
                  <a:ext cx="14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F2FAD08F-A6E8-4BE8-850A-C7A283F7CB7D}"/>
                    </a:ext>
                  </a:extLst>
                </p14:cNvPr>
                <p14:cNvContentPartPr/>
                <p14:nvPr/>
              </p14:nvContentPartPr>
              <p14:xfrm>
                <a:off x="3899093" y="2290747"/>
                <a:ext cx="16560" cy="90720"/>
              </p14:xfrm>
            </p:contentPart>
          </mc:Choice>
          <mc:Fallback>
            <p:pic>
              <p:nvPicPr>
                <p:cNvPr id="41" name="Freihand 40">
                  <a:extLst>
                    <a:ext uri="{FF2B5EF4-FFF2-40B4-BE49-F238E27FC236}">
                      <a16:creationId xmlns:a16="http://schemas.microsoft.com/office/drawing/2014/main" id="{F2FAD08F-A6E8-4BE8-850A-C7A283F7CB7D}"/>
                    </a:ext>
                  </a:extLst>
                </p:cNvPr>
                <p:cNvPicPr/>
                <p:nvPr/>
              </p:nvPicPr>
              <p:blipFill>
                <a:blip r:embed="rId64"/>
                <a:stretch>
                  <a:fillRect/>
                </a:stretch>
              </p:blipFill>
              <p:spPr>
                <a:xfrm>
                  <a:off x="3894773" y="2286427"/>
                  <a:ext cx="25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86B596C9-E201-4657-879F-246410F1FBED}"/>
                    </a:ext>
                  </a:extLst>
                </p14:cNvPr>
                <p14:cNvContentPartPr/>
                <p14:nvPr/>
              </p14:nvContentPartPr>
              <p14:xfrm>
                <a:off x="3915293" y="2268067"/>
                <a:ext cx="73800" cy="11520"/>
              </p14:xfrm>
            </p:contentPart>
          </mc:Choice>
          <mc:Fallback>
            <p:pic>
              <p:nvPicPr>
                <p:cNvPr id="42" name="Freihand 41">
                  <a:extLst>
                    <a:ext uri="{FF2B5EF4-FFF2-40B4-BE49-F238E27FC236}">
                      <a16:creationId xmlns:a16="http://schemas.microsoft.com/office/drawing/2014/main" id="{86B596C9-E201-4657-879F-246410F1FBED}"/>
                    </a:ext>
                  </a:extLst>
                </p:cNvPr>
                <p:cNvPicPr/>
                <p:nvPr/>
              </p:nvPicPr>
              <p:blipFill>
                <a:blip r:embed="rId66"/>
                <a:stretch>
                  <a:fillRect/>
                </a:stretch>
              </p:blipFill>
              <p:spPr>
                <a:xfrm>
                  <a:off x="3910973" y="2263747"/>
                  <a:ext cx="82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973A7107-92B6-44B3-9F62-FFA6DAAB902D}"/>
                    </a:ext>
                  </a:extLst>
                </p14:cNvPr>
                <p14:cNvContentPartPr/>
                <p14:nvPr/>
              </p14:nvContentPartPr>
              <p14:xfrm>
                <a:off x="3896933" y="2321347"/>
                <a:ext cx="98280" cy="62640"/>
              </p14:xfrm>
            </p:contentPart>
          </mc:Choice>
          <mc:Fallback>
            <p:pic>
              <p:nvPicPr>
                <p:cNvPr id="43" name="Freihand 42">
                  <a:extLst>
                    <a:ext uri="{FF2B5EF4-FFF2-40B4-BE49-F238E27FC236}">
                      <a16:creationId xmlns:a16="http://schemas.microsoft.com/office/drawing/2014/main" id="{973A7107-92B6-44B3-9F62-FFA6DAAB902D}"/>
                    </a:ext>
                  </a:extLst>
                </p:cNvPr>
                <p:cNvPicPr/>
                <p:nvPr/>
              </p:nvPicPr>
              <p:blipFill>
                <a:blip r:embed="rId68"/>
                <a:stretch>
                  <a:fillRect/>
                </a:stretch>
              </p:blipFill>
              <p:spPr>
                <a:xfrm>
                  <a:off x="3892613" y="2317027"/>
                  <a:ext cx="106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119BA11E-C2E8-4029-8009-F70559D25EEF}"/>
                    </a:ext>
                  </a:extLst>
                </p14:cNvPr>
                <p14:cNvContentPartPr/>
                <p14:nvPr/>
              </p14:nvContentPartPr>
              <p14:xfrm>
                <a:off x="4010693" y="2320267"/>
                <a:ext cx="82800" cy="50760"/>
              </p14:xfrm>
            </p:contentPart>
          </mc:Choice>
          <mc:Fallback>
            <p:pic>
              <p:nvPicPr>
                <p:cNvPr id="44" name="Freihand 43">
                  <a:extLst>
                    <a:ext uri="{FF2B5EF4-FFF2-40B4-BE49-F238E27FC236}">
                      <a16:creationId xmlns:a16="http://schemas.microsoft.com/office/drawing/2014/main" id="{119BA11E-C2E8-4029-8009-F70559D25EEF}"/>
                    </a:ext>
                  </a:extLst>
                </p:cNvPr>
                <p:cNvPicPr/>
                <p:nvPr/>
              </p:nvPicPr>
              <p:blipFill>
                <a:blip r:embed="rId70"/>
                <a:stretch>
                  <a:fillRect/>
                </a:stretch>
              </p:blipFill>
              <p:spPr>
                <a:xfrm>
                  <a:off x="4006373" y="2315947"/>
                  <a:ext cx="91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E45CB451-7144-4128-BAD1-17D375B2B549}"/>
                    </a:ext>
                  </a:extLst>
                </p14:cNvPr>
                <p14:cNvContentPartPr/>
                <p14:nvPr/>
              </p14:nvContentPartPr>
              <p14:xfrm>
                <a:off x="4099253" y="2304787"/>
                <a:ext cx="130680" cy="77040"/>
              </p14:xfrm>
            </p:contentPart>
          </mc:Choice>
          <mc:Fallback>
            <p:pic>
              <p:nvPicPr>
                <p:cNvPr id="45" name="Freihand 44">
                  <a:extLst>
                    <a:ext uri="{FF2B5EF4-FFF2-40B4-BE49-F238E27FC236}">
                      <a16:creationId xmlns:a16="http://schemas.microsoft.com/office/drawing/2014/main" id="{E45CB451-7144-4128-BAD1-17D375B2B549}"/>
                    </a:ext>
                  </a:extLst>
                </p:cNvPr>
                <p:cNvPicPr/>
                <p:nvPr/>
              </p:nvPicPr>
              <p:blipFill>
                <a:blip r:embed="rId72"/>
                <a:stretch>
                  <a:fillRect/>
                </a:stretch>
              </p:blipFill>
              <p:spPr>
                <a:xfrm>
                  <a:off x="4094933" y="2300467"/>
                  <a:ext cx="139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5DFE0F61-118C-4DE4-9173-103A3A965245}"/>
                    </a:ext>
                  </a:extLst>
                </p14:cNvPr>
                <p14:cNvContentPartPr/>
                <p14:nvPr/>
              </p14:nvContentPartPr>
              <p14:xfrm>
                <a:off x="4236053" y="2316667"/>
                <a:ext cx="65520" cy="134640"/>
              </p14:xfrm>
            </p:contentPart>
          </mc:Choice>
          <mc:Fallback>
            <p:pic>
              <p:nvPicPr>
                <p:cNvPr id="46" name="Freihand 45">
                  <a:extLst>
                    <a:ext uri="{FF2B5EF4-FFF2-40B4-BE49-F238E27FC236}">
                      <a16:creationId xmlns:a16="http://schemas.microsoft.com/office/drawing/2014/main" id="{5DFE0F61-118C-4DE4-9173-103A3A965245}"/>
                    </a:ext>
                  </a:extLst>
                </p:cNvPr>
                <p:cNvPicPr/>
                <p:nvPr/>
              </p:nvPicPr>
              <p:blipFill>
                <a:blip r:embed="rId74"/>
                <a:stretch>
                  <a:fillRect/>
                </a:stretch>
              </p:blipFill>
              <p:spPr>
                <a:xfrm>
                  <a:off x="4231733" y="2312347"/>
                  <a:ext cx="74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A958DD1D-82DB-43D9-9D39-A0E5E9816ACB}"/>
                    </a:ext>
                  </a:extLst>
                </p14:cNvPr>
                <p14:cNvContentPartPr/>
                <p14:nvPr/>
              </p14:nvContentPartPr>
              <p14:xfrm>
                <a:off x="4310573" y="2313787"/>
                <a:ext cx="6840" cy="74880"/>
              </p14:xfrm>
            </p:contentPart>
          </mc:Choice>
          <mc:Fallback>
            <p:pic>
              <p:nvPicPr>
                <p:cNvPr id="47" name="Freihand 46">
                  <a:extLst>
                    <a:ext uri="{FF2B5EF4-FFF2-40B4-BE49-F238E27FC236}">
                      <a16:creationId xmlns:a16="http://schemas.microsoft.com/office/drawing/2014/main" id="{A958DD1D-82DB-43D9-9D39-A0E5E9816ACB}"/>
                    </a:ext>
                  </a:extLst>
                </p:cNvPr>
                <p:cNvPicPr/>
                <p:nvPr/>
              </p:nvPicPr>
              <p:blipFill>
                <a:blip r:embed="rId76"/>
                <a:stretch>
                  <a:fillRect/>
                </a:stretch>
              </p:blipFill>
              <p:spPr>
                <a:xfrm>
                  <a:off x="4306253" y="2309467"/>
                  <a:ext cx="15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8063280F-5276-4014-90C9-24579559ED20}"/>
                    </a:ext>
                  </a:extLst>
                </p14:cNvPr>
                <p14:cNvContentPartPr/>
                <p14:nvPr/>
              </p14:nvContentPartPr>
              <p14:xfrm>
                <a:off x="4334693" y="2308387"/>
                <a:ext cx="79560" cy="78840"/>
              </p14:xfrm>
            </p:contentPart>
          </mc:Choice>
          <mc:Fallback>
            <p:pic>
              <p:nvPicPr>
                <p:cNvPr id="48" name="Freihand 47">
                  <a:extLst>
                    <a:ext uri="{FF2B5EF4-FFF2-40B4-BE49-F238E27FC236}">
                      <a16:creationId xmlns:a16="http://schemas.microsoft.com/office/drawing/2014/main" id="{8063280F-5276-4014-90C9-24579559ED20}"/>
                    </a:ext>
                  </a:extLst>
                </p:cNvPr>
                <p:cNvPicPr/>
                <p:nvPr/>
              </p:nvPicPr>
              <p:blipFill>
                <a:blip r:embed="rId78"/>
                <a:stretch>
                  <a:fillRect/>
                </a:stretch>
              </p:blipFill>
              <p:spPr>
                <a:xfrm>
                  <a:off x="4330373" y="2304067"/>
                  <a:ext cx="88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963363CB-94C2-475A-ADCC-27F1FEF8EDFE}"/>
                    </a:ext>
                  </a:extLst>
                </p14:cNvPr>
                <p14:cNvContentPartPr/>
                <p14:nvPr/>
              </p14:nvContentPartPr>
              <p14:xfrm>
                <a:off x="4364213" y="2253667"/>
                <a:ext cx="3240" cy="18360"/>
              </p14:xfrm>
            </p:contentPart>
          </mc:Choice>
          <mc:Fallback>
            <p:pic>
              <p:nvPicPr>
                <p:cNvPr id="49" name="Freihand 48">
                  <a:extLst>
                    <a:ext uri="{FF2B5EF4-FFF2-40B4-BE49-F238E27FC236}">
                      <a16:creationId xmlns:a16="http://schemas.microsoft.com/office/drawing/2014/main" id="{963363CB-94C2-475A-ADCC-27F1FEF8EDFE}"/>
                    </a:ext>
                  </a:extLst>
                </p:cNvPr>
                <p:cNvPicPr/>
                <p:nvPr/>
              </p:nvPicPr>
              <p:blipFill>
                <a:blip r:embed="rId80"/>
                <a:stretch>
                  <a:fillRect/>
                </a:stretch>
              </p:blipFill>
              <p:spPr>
                <a:xfrm>
                  <a:off x="4359893" y="2249347"/>
                  <a:ext cx="11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EA474EBC-7A90-465E-B321-8CABD68C2D17}"/>
                    </a:ext>
                  </a:extLst>
                </p14:cNvPr>
                <p14:cNvContentPartPr/>
                <p14:nvPr/>
              </p14:nvContentPartPr>
              <p14:xfrm>
                <a:off x="4435133" y="2309467"/>
                <a:ext cx="77400" cy="157320"/>
              </p14:xfrm>
            </p:contentPart>
          </mc:Choice>
          <mc:Fallback>
            <p:pic>
              <p:nvPicPr>
                <p:cNvPr id="50" name="Freihand 49">
                  <a:extLst>
                    <a:ext uri="{FF2B5EF4-FFF2-40B4-BE49-F238E27FC236}">
                      <a16:creationId xmlns:a16="http://schemas.microsoft.com/office/drawing/2014/main" id="{EA474EBC-7A90-465E-B321-8CABD68C2D17}"/>
                    </a:ext>
                  </a:extLst>
                </p:cNvPr>
                <p:cNvPicPr/>
                <p:nvPr/>
              </p:nvPicPr>
              <p:blipFill>
                <a:blip r:embed="rId82"/>
                <a:stretch>
                  <a:fillRect/>
                </a:stretch>
              </p:blipFill>
              <p:spPr>
                <a:xfrm>
                  <a:off x="4430813" y="2305147"/>
                  <a:ext cx="86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1C6CD06D-7DDC-4FCB-ADD3-2E293E678AAA}"/>
                    </a:ext>
                  </a:extLst>
                </p14:cNvPr>
                <p14:cNvContentPartPr/>
                <p14:nvPr/>
              </p14:nvContentPartPr>
              <p14:xfrm>
                <a:off x="4524053" y="2309107"/>
                <a:ext cx="160560" cy="73800"/>
              </p14:xfrm>
            </p:contentPart>
          </mc:Choice>
          <mc:Fallback>
            <p:pic>
              <p:nvPicPr>
                <p:cNvPr id="51" name="Freihand 50">
                  <a:extLst>
                    <a:ext uri="{FF2B5EF4-FFF2-40B4-BE49-F238E27FC236}">
                      <a16:creationId xmlns:a16="http://schemas.microsoft.com/office/drawing/2014/main" id="{1C6CD06D-7DDC-4FCB-ADD3-2E293E678AAA}"/>
                    </a:ext>
                  </a:extLst>
                </p:cNvPr>
                <p:cNvPicPr/>
                <p:nvPr/>
              </p:nvPicPr>
              <p:blipFill>
                <a:blip r:embed="rId84"/>
                <a:stretch>
                  <a:fillRect/>
                </a:stretch>
              </p:blipFill>
              <p:spPr>
                <a:xfrm>
                  <a:off x="4519733" y="2304787"/>
                  <a:ext cx="169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8B651582-422F-4C24-9A37-62FD2897A519}"/>
                    </a:ext>
                  </a:extLst>
                </p14:cNvPr>
                <p14:cNvContentPartPr/>
                <p14:nvPr/>
              </p14:nvContentPartPr>
              <p14:xfrm>
                <a:off x="4667693" y="2274547"/>
                <a:ext cx="26280" cy="3600"/>
              </p14:xfrm>
            </p:contentPart>
          </mc:Choice>
          <mc:Fallback>
            <p:pic>
              <p:nvPicPr>
                <p:cNvPr id="52" name="Freihand 51">
                  <a:extLst>
                    <a:ext uri="{FF2B5EF4-FFF2-40B4-BE49-F238E27FC236}">
                      <a16:creationId xmlns:a16="http://schemas.microsoft.com/office/drawing/2014/main" id="{8B651582-422F-4C24-9A37-62FD2897A519}"/>
                    </a:ext>
                  </a:extLst>
                </p:cNvPr>
                <p:cNvPicPr/>
                <p:nvPr/>
              </p:nvPicPr>
              <p:blipFill>
                <a:blip r:embed="rId86"/>
                <a:stretch>
                  <a:fillRect/>
                </a:stretch>
              </p:blipFill>
              <p:spPr>
                <a:xfrm>
                  <a:off x="4663373" y="2270227"/>
                  <a:ext cx="34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CADF106D-64EB-4618-B1FC-315DCE6D61FB}"/>
                    </a:ext>
                  </a:extLst>
                </p14:cNvPr>
                <p14:cNvContentPartPr/>
                <p14:nvPr/>
              </p14:nvContentPartPr>
              <p14:xfrm>
                <a:off x="4693253" y="2305147"/>
                <a:ext cx="55440" cy="74880"/>
              </p14:xfrm>
            </p:contentPart>
          </mc:Choice>
          <mc:Fallback>
            <p:pic>
              <p:nvPicPr>
                <p:cNvPr id="53" name="Freihand 52">
                  <a:extLst>
                    <a:ext uri="{FF2B5EF4-FFF2-40B4-BE49-F238E27FC236}">
                      <a16:creationId xmlns:a16="http://schemas.microsoft.com/office/drawing/2014/main" id="{CADF106D-64EB-4618-B1FC-315DCE6D61FB}"/>
                    </a:ext>
                  </a:extLst>
                </p:cNvPr>
                <p:cNvPicPr/>
                <p:nvPr/>
              </p:nvPicPr>
              <p:blipFill>
                <a:blip r:embed="rId88"/>
                <a:stretch>
                  <a:fillRect/>
                </a:stretch>
              </p:blipFill>
              <p:spPr>
                <a:xfrm>
                  <a:off x="4688933" y="2300827"/>
                  <a:ext cx="64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15A1A56A-B178-43E7-A3BE-9921ECB81644}"/>
                    </a:ext>
                  </a:extLst>
                </p14:cNvPr>
                <p14:cNvContentPartPr/>
                <p14:nvPr/>
              </p14:nvContentPartPr>
              <p14:xfrm>
                <a:off x="4783973" y="2330707"/>
                <a:ext cx="122040" cy="45000"/>
              </p14:xfrm>
            </p:contentPart>
          </mc:Choice>
          <mc:Fallback>
            <p:pic>
              <p:nvPicPr>
                <p:cNvPr id="54" name="Freihand 53">
                  <a:extLst>
                    <a:ext uri="{FF2B5EF4-FFF2-40B4-BE49-F238E27FC236}">
                      <a16:creationId xmlns:a16="http://schemas.microsoft.com/office/drawing/2014/main" id="{15A1A56A-B178-43E7-A3BE-9921ECB81644}"/>
                    </a:ext>
                  </a:extLst>
                </p:cNvPr>
                <p:cNvPicPr/>
                <p:nvPr/>
              </p:nvPicPr>
              <p:blipFill>
                <a:blip r:embed="rId90"/>
                <a:stretch>
                  <a:fillRect/>
                </a:stretch>
              </p:blipFill>
              <p:spPr>
                <a:xfrm>
                  <a:off x="4779653" y="2326387"/>
                  <a:ext cx="130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3469FBF2-C4FE-4010-AC9F-D08BFBDCA39A}"/>
                    </a:ext>
                  </a:extLst>
                </p14:cNvPr>
                <p14:cNvContentPartPr/>
                <p14:nvPr/>
              </p14:nvContentPartPr>
              <p14:xfrm>
                <a:off x="4879733" y="2294347"/>
                <a:ext cx="360" cy="360"/>
              </p14:xfrm>
            </p:contentPart>
          </mc:Choice>
          <mc:Fallback>
            <p:pic>
              <p:nvPicPr>
                <p:cNvPr id="55" name="Freihand 54">
                  <a:extLst>
                    <a:ext uri="{FF2B5EF4-FFF2-40B4-BE49-F238E27FC236}">
                      <a16:creationId xmlns:a16="http://schemas.microsoft.com/office/drawing/2014/main" id="{3469FBF2-C4FE-4010-AC9F-D08BFBDCA39A}"/>
                    </a:ext>
                  </a:extLst>
                </p:cNvPr>
                <p:cNvPicPr/>
                <p:nvPr/>
              </p:nvPicPr>
              <p:blipFill>
                <a:blip r:embed="rId92"/>
                <a:stretch>
                  <a:fillRect/>
                </a:stretch>
              </p:blipFill>
              <p:spPr>
                <a:xfrm>
                  <a:off x="4875413" y="2290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B4E978B1-63D5-4B7B-AED5-0842614F31C9}"/>
                    </a:ext>
                  </a:extLst>
                </p14:cNvPr>
                <p14:cNvContentPartPr/>
                <p14:nvPr/>
              </p14:nvContentPartPr>
              <p14:xfrm>
                <a:off x="4929413" y="2254027"/>
                <a:ext cx="121320" cy="120240"/>
              </p14:xfrm>
            </p:contentPart>
          </mc:Choice>
          <mc:Fallback>
            <p:pic>
              <p:nvPicPr>
                <p:cNvPr id="56" name="Freihand 55">
                  <a:extLst>
                    <a:ext uri="{FF2B5EF4-FFF2-40B4-BE49-F238E27FC236}">
                      <a16:creationId xmlns:a16="http://schemas.microsoft.com/office/drawing/2014/main" id="{B4E978B1-63D5-4B7B-AED5-0842614F31C9}"/>
                    </a:ext>
                  </a:extLst>
                </p:cNvPr>
                <p:cNvPicPr/>
                <p:nvPr/>
              </p:nvPicPr>
              <p:blipFill>
                <a:blip r:embed="rId94"/>
                <a:stretch>
                  <a:fillRect/>
                </a:stretch>
              </p:blipFill>
              <p:spPr>
                <a:xfrm>
                  <a:off x="4925093" y="2249707"/>
                  <a:ext cx="129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33EDD9CD-8829-498C-BA3D-4A3943A73F40}"/>
                    </a:ext>
                  </a:extLst>
                </p14:cNvPr>
                <p14:cNvContentPartPr/>
                <p14:nvPr/>
              </p14:nvContentPartPr>
              <p14:xfrm>
                <a:off x="5034173" y="2301547"/>
                <a:ext cx="80640" cy="69840"/>
              </p14:xfrm>
            </p:contentPart>
          </mc:Choice>
          <mc:Fallback>
            <p:pic>
              <p:nvPicPr>
                <p:cNvPr id="57" name="Freihand 56">
                  <a:extLst>
                    <a:ext uri="{FF2B5EF4-FFF2-40B4-BE49-F238E27FC236}">
                      <a16:creationId xmlns:a16="http://schemas.microsoft.com/office/drawing/2014/main" id="{33EDD9CD-8829-498C-BA3D-4A3943A73F40}"/>
                    </a:ext>
                  </a:extLst>
                </p:cNvPr>
                <p:cNvPicPr/>
                <p:nvPr/>
              </p:nvPicPr>
              <p:blipFill>
                <a:blip r:embed="rId96"/>
                <a:stretch>
                  <a:fillRect/>
                </a:stretch>
              </p:blipFill>
              <p:spPr>
                <a:xfrm>
                  <a:off x="5029853" y="2297227"/>
                  <a:ext cx="89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860ECD01-12E2-45F2-A0D8-3D5BCD6718B4}"/>
                    </a:ext>
                  </a:extLst>
                </p14:cNvPr>
                <p14:cNvContentPartPr/>
                <p14:nvPr/>
              </p14:nvContentPartPr>
              <p14:xfrm>
                <a:off x="5115173" y="2300827"/>
                <a:ext cx="73080" cy="90720"/>
              </p14:xfrm>
            </p:contentPart>
          </mc:Choice>
          <mc:Fallback>
            <p:pic>
              <p:nvPicPr>
                <p:cNvPr id="58" name="Freihand 57">
                  <a:extLst>
                    <a:ext uri="{FF2B5EF4-FFF2-40B4-BE49-F238E27FC236}">
                      <a16:creationId xmlns:a16="http://schemas.microsoft.com/office/drawing/2014/main" id="{860ECD01-12E2-45F2-A0D8-3D5BCD6718B4}"/>
                    </a:ext>
                  </a:extLst>
                </p:cNvPr>
                <p:cNvPicPr/>
                <p:nvPr/>
              </p:nvPicPr>
              <p:blipFill>
                <a:blip r:embed="rId98"/>
                <a:stretch>
                  <a:fillRect/>
                </a:stretch>
              </p:blipFill>
              <p:spPr>
                <a:xfrm>
                  <a:off x="5110853" y="2296507"/>
                  <a:ext cx="81720" cy="99360"/>
                </a:xfrm>
                <a:prstGeom prst="rect">
                  <a:avLst/>
                </a:prstGeom>
              </p:spPr>
            </p:pic>
          </mc:Fallback>
        </mc:AlternateContent>
      </p:grpSp>
      <p:grpSp>
        <p:nvGrpSpPr>
          <p:cNvPr id="62" name="Gruppieren 61">
            <a:extLst>
              <a:ext uri="{FF2B5EF4-FFF2-40B4-BE49-F238E27FC236}">
                <a16:creationId xmlns:a16="http://schemas.microsoft.com/office/drawing/2014/main" id="{1964866A-3EBE-41D6-B201-090035A05995}"/>
              </a:ext>
            </a:extLst>
          </p:cNvPr>
          <p:cNvGrpSpPr/>
          <p:nvPr/>
        </p:nvGrpSpPr>
        <p:grpSpPr>
          <a:xfrm>
            <a:off x="5014733" y="2589547"/>
            <a:ext cx="126000" cy="111600"/>
            <a:chOff x="5014733" y="2589547"/>
            <a:chExt cx="126000" cy="111600"/>
          </a:xfrm>
        </p:grpSpPr>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C92F5FAB-6742-4359-8FF4-82C8AF5E0A52}"/>
                    </a:ext>
                  </a:extLst>
                </p14:cNvPr>
                <p14:cNvContentPartPr/>
                <p14:nvPr/>
              </p14:nvContentPartPr>
              <p14:xfrm>
                <a:off x="5062613" y="2589547"/>
                <a:ext cx="7200" cy="111600"/>
              </p14:xfrm>
            </p:contentPart>
          </mc:Choice>
          <mc:Fallback>
            <p:pic>
              <p:nvPicPr>
                <p:cNvPr id="60" name="Freihand 59">
                  <a:extLst>
                    <a:ext uri="{FF2B5EF4-FFF2-40B4-BE49-F238E27FC236}">
                      <a16:creationId xmlns:a16="http://schemas.microsoft.com/office/drawing/2014/main" id="{C92F5FAB-6742-4359-8FF4-82C8AF5E0A52}"/>
                    </a:ext>
                  </a:extLst>
                </p:cNvPr>
                <p:cNvPicPr/>
                <p:nvPr/>
              </p:nvPicPr>
              <p:blipFill>
                <a:blip r:embed="rId100"/>
                <a:stretch>
                  <a:fillRect/>
                </a:stretch>
              </p:blipFill>
              <p:spPr>
                <a:xfrm>
                  <a:off x="5058293" y="2585227"/>
                  <a:ext cx="15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F9D31FDB-F36B-4820-A4B1-90C81514139A}"/>
                    </a:ext>
                  </a:extLst>
                </p14:cNvPr>
                <p14:cNvContentPartPr/>
                <p14:nvPr/>
              </p14:nvContentPartPr>
              <p14:xfrm>
                <a:off x="5014733" y="2610427"/>
                <a:ext cx="126000" cy="24840"/>
              </p14:xfrm>
            </p:contentPart>
          </mc:Choice>
          <mc:Fallback>
            <p:pic>
              <p:nvPicPr>
                <p:cNvPr id="61" name="Freihand 60">
                  <a:extLst>
                    <a:ext uri="{FF2B5EF4-FFF2-40B4-BE49-F238E27FC236}">
                      <a16:creationId xmlns:a16="http://schemas.microsoft.com/office/drawing/2014/main" id="{F9D31FDB-F36B-4820-A4B1-90C81514139A}"/>
                    </a:ext>
                  </a:extLst>
                </p:cNvPr>
                <p:cNvPicPr/>
                <p:nvPr/>
              </p:nvPicPr>
              <p:blipFill>
                <a:blip r:embed="rId102"/>
                <a:stretch>
                  <a:fillRect/>
                </a:stretch>
              </p:blipFill>
              <p:spPr>
                <a:xfrm>
                  <a:off x="5010413" y="2606107"/>
                  <a:ext cx="134640" cy="33480"/>
                </a:xfrm>
                <a:prstGeom prst="rect">
                  <a:avLst/>
                </a:prstGeom>
              </p:spPr>
            </p:pic>
          </mc:Fallback>
        </mc:AlternateContent>
      </p:grpSp>
      <p:grpSp>
        <p:nvGrpSpPr>
          <p:cNvPr id="149546" name="Gruppieren 149545">
            <a:extLst>
              <a:ext uri="{FF2B5EF4-FFF2-40B4-BE49-F238E27FC236}">
                <a16:creationId xmlns:a16="http://schemas.microsoft.com/office/drawing/2014/main" id="{EC877E67-19DF-490B-9B34-7388F61A37A2}"/>
              </a:ext>
            </a:extLst>
          </p:cNvPr>
          <p:cNvGrpSpPr/>
          <p:nvPr/>
        </p:nvGrpSpPr>
        <p:grpSpPr>
          <a:xfrm>
            <a:off x="5412893" y="2201107"/>
            <a:ext cx="3579480" cy="536760"/>
            <a:chOff x="5412893" y="2201107"/>
            <a:chExt cx="3579480" cy="536760"/>
          </a:xfrm>
        </p:grpSpPr>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090DC48C-F787-408E-A052-27E5608F8AD4}"/>
                    </a:ext>
                  </a:extLst>
                </p14:cNvPr>
                <p14:cNvContentPartPr/>
                <p14:nvPr/>
              </p14:nvContentPartPr>
              <p14:xfrm>
                <a:off x="5412893" y="2563267"/>
                <a:ext cx="90360" cy="83160"/>
              </p14:xfrm>
            </p:contentPart>
          </mc:Choice>
          <mc:Fallback>
            <p:pic>
              <p:nvPicPr>
                <p:cNvPr id="63" name="Freihand 62">
                  <a:extLst>
                    <a:ext uri="{FF2B5EF4-FFF2-40B4-BE49-F238E27FC236}">
                      <a16:creationId xmlns:a16="http://schemas.microsoft.com/office/drawing/2014/main" id="{090DC48C-F787-408E-A052-27E5608F8AD4}"/>
                    </a:ext>
                  </a:extLst>
                </p:cNvPr>
                <p:cNvPicPr/>
                <p:nvPr/>
              </p:nvPicPr>
              <p:blipFill>
                <a:blip r:embed="rId104"/>
                <a:stretch>
                  <a:fillRect/>
                </a:stretch>
              </p:blipFill>
              <p:spPr>
                <a:xfrm>
                  <a:off x="5408573" y="2558947"/>
                  <a:ext cx="99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9504" name="Freihand 149503">
                  <a:extLst>
                    <a:ext uri="{FF2B5EF4-FFF2-40B4-BE49-F238E27FC236}">
                      <a16:creationId xmlns:a16="http://schemas.microsoft.com/office/drawing/2014/main" id="{07B34C79-BFB8-424F-9218-0290C49E3365}"/>
                    </a:ext>
                  </a:extLst>
                </p14:cNvPr>
                <p14:cNvContentPartPr/>
                <p14:nvPr/>
              </p14:nvContentPartPr>
              <p14:xfrm>
                <a:off x="5552573" y="2634907"/>
                <a:ext cx="21600" cy="102960"/>
              </p14:xfrm>
            </p:contentPart>
          </mc:Choice>
          <mc:Fallback>
            <p:pic>
              <p:nvPicPr>
                <p:cNvPr id="149504" name="Freihand 149503">
                  <a:extLst>
                    <a:ext uri="{FF2B5EF4-FFF2-40B4-BE49-F238E27FC236}">
                      <a16:creationId xmlns:a16="http://schemas.microsoft.com/office/drawing/2014/main" id="{07B34C79-BFB8-424F-9218-0290C49E3365}"/>
                    </a:ext>
                  </a:extLst>
                </p:cNvPr>
                <p:cNvPicPr/>
                <p:nvPr/>
              </p:nvPicPr>
              <p:blipFill>
                <a:blip r:embed="rId106"/>
                <a:stretch>
                  <a:fillRect/>
                </a:stretch>
              </p:blipFill>
              <p:spPr>
                <a:xfrm>
                  <a:off x="5548253" y="2630587"/>
                  <a:ext cx="30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505" name="Freihand 149504">
                  <a:extLst>
                    <a:ext uri="{FF2B5EF4-FFF2-40B4-BE49-F238E27FC236}">
                      <a16:creationId xmlns:a16="http://schemas.microsoft.com/office/drawing/2014/main" id="{2D3E92D4-A12C-44F7-8D99-5F3000567659}"/>
                    </a:ext>
                  </a:extLst>
                </p14:cNvPr>
                <p14:cNvContentPartPr/>
                <p14:nvPr/>
              </p14:nvContentPartPr>
              <p14:xfrm>
                <a:off x="5595773" y="2560027"/>
                <a:ext cx="87840" cy="138600"/>
              </p14:xfrm>
            </p:contentPart>
          </mc:Choice>
          <mc:Fallback>
            <p:pic>
              <p:nvPicPr>
                <p:cNvPr id="149505" name="Freihand 149504">
                  <a:extLst>
                    <a:ext uri="{FF2B5EF4-FFF2-40B4-BE49-F238E27FC236}">
                      <a16:creationId xmlns:a16="http://schemas.microsoft.com/office/drawing/2014/main" id="{2D3E92D4-A12C-44F7-8D99-5F3000567659}"/>
                    </a:ext>
                  </a:extLst>
                </p:cNvPr>
                <p:cNvPicPr/>
                <p:nvPr/>
              </p:nvPicPr>
              <p:blipFill>
                <a:blip r:embed="rId108"/>
                <a:stretch>
                  <a:fillRect/>
                </a:stretch>
              </p:blipFill>
              <p:spPr>
                <a:xfrm>
                  <a:off x="5591453" y="2555707"/>
                  <a:ext cx="96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9509" name="Freihand 149508">
                  <a:extLst>
                    <a:ext uri="{FF2B5EF4-FFF2-40B4-BE49-F238E27FC236}">
                      <a16:creationId xmlns:a16="http://schemas.microsoft.com/office/drawing/2014/main" id="{FF00CE44-D259-4B7F-ADE5-E0297EA8A2B2}"/>
                    </a:ext>
                  </a:extLst>
                </p14:cNvPr>
                <p14:cNvContentPartPr/>
                <p14:nvPr/>
              </p14:nvContentPartPr>
              <p14:xfrm>
                <a:off x="5779013" y="2613667"/>
                <a:ext cx="35280" cy="23400"/>
              </p14:xfrm>
            </p:contentPart>
          </mc:Choice>
          <mc:Fallback>
            <p:pic>
              <p:nvPicPr>
                <p:cNvPr id="149509" name="Freihand 149508">
                  <a:extLst>
                    <a:ext uri="{FF2B5EF4-FFF2-40B4-BE49-F238E27FC236}">
                      <a16:creationId xmlns:a16="http://schemas.microsoft.com/office/drawing/2014/main" id="{FF00CE44-D259-4B7F-ADE5-E0297EA8A2B2}"/>
                    </a:ext>
                  </a:extLst>
                </p:cNvPr>
                <p:cNvPicPr/>
                <p:nvPr/>
              </p:nvPicPr>
              <p:blipFill>
                <a:blip r:embed="rId110"/>
                <a:stretch>
                  <a:fillRect/>
                </a:stretch>
              </p:blipFill>
              <p:spPr>
                <a:xfrm>
                  <a:off x="5774693" y="2609347"/>
                  <a:ext cx="43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9511" name="Freihand 149510">
                  <a:extLst>
                    <a:ext uri="{FF2B5EF4-FFF2-40B4-BE49-F238E27FC236}">
                      <a16:creationId xmlns:a16="http://schemas.microsoft.com/office/drawing/2014/main" id="{91DEF0C0-F0F7-45B1-A909-1CB5BE14CCDC}"/>
                    </a:ext>
                  </a:extLst>
                </p14:cNvPr>
                <p14:cNvContentPartPr/>
                <p14:nvPr/>
              </p14:nvContentPartPr>
              <p14:xfrm>
                <a:off x="5890613" y="2558587"/>
                <a:ext cx="104400" cy="117720"/>
              </p14:xfrm>
            </p:contentPart>
          </mc:Choice>
          <mc:Fallback>
            <p:pic>
              <p:nvPicPr>
                <p:cNvPr id="149511" name="Freihand 149510">
                  <a:extLst>
                    <a:ext uri="{FF2B5EF4-FFF2-40B4-BE49-F238E27FC236}">
                      <a16:creationId xmlns:a16="http://schemas.microsoft.com/office/drawing/2014/main" id="{91DEF0C0-F0F7-45B1-A909-1CB5BE14CCDC}"/>
                    </a:ext>
                  </a:extLst>
                </p:cNvPr>
                <p:cNvPicPr/>
                <p:nvPr/>
              </p:nvPicPr>
              <p:blipFill>
                <a:blip r:embed="rId112"/>
                <a:stretch>
                  <a:fillRect/>
                </a:stretch>
              </p:blipFill>
              <p:spPr>
                <a:xfrm>
                  <a:off x="5886293" y="2554267"/>
                  <a:ext cx="113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9512" name="Freihand 149511">
                  <a:extLst>
                    <a:ext uri="{FF2B5EF4-FFF2-40B4-BE49-F238E27FC236}">
                      <a16:creationId xmlns:a16="http://schemas.microsoft.com/office/drawing/2014/main" id="{0D2C69E6-7986-4B80-B7AC-BBA9C14BC1AC}"/>
                    </a:ext>
                  </a:extLst>
                </p14:cNvPr>
                <p14:cNvContentPartPr/>
                <p14:nvPr/>
              </p14:nvContentPartPr>
              <p14:xfrm>
                <a:off x="6031373" y="2574787"/>
                <a:ext cx="90000" cy="83160"/>
              </p14:xfrm>
            </p:contentPart>
          </mc:Choice>
          <mc:Fallback>
            <p:pic>
              <p:nvPicPr>
                <p:cNvPr id="149512" name="Freihand 149511">
                  <a:extLst>
                    <a:ext uri="{FF2B5EF4-FFF2-40B4-BE49-F238E27FC236}">
                      <a16:creationId xmlns:a16="http://schemas.microsoft.com/office/drawing/2014/main" id="{0D2C69E6-7986-4B80-B7AC-BBA9C14BC1AC}"/>
                    </a:ext>
                  </a:extLst>
                </p:cNvPr>
                <p:cNvPicPr/>
                <p:nvPr/>
              </p:nvPicPr>
              <p:blipFill>
                <a:blip r:embed="rId114"/>
                <a:stretch>
                  <a:fillRect/>
                </a:stretch>
              </p:blipFill>
              <p:spPr>
                <a:xfrm>
                  <a:off x="6027053" y="2570467"/>
                  <a:ext cx="98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513" name="Freihand 149512">
                  <a:extLst>
                    <a:ext uri="{FF2B5EF4-FFF2-40B4-BE49-F238E27FC236}">
                      <a16:creationId xmlns:a16="http://schemas.microsoft.com/office/drawing/2014/main" id="{833F2DD7-4B8A-4D0A-9D30-9508337673A7}"/>
                    </a:ext>
                  </a:extLst>
                </p14:cNvPr>
                <p14:cNvContentPartPr/>
                <p14:nvPr/>
              </p14:nvContentPartPr>
              <p14:xfrm>
                <a:off x="6143333" y="2571907"/>
                <a:ext cx="98640" cy="78120"/>
              </p14:xfrm>
            </p:contentPart>
          </mc:Choice>
          <mc:Fallback>
            <p:pic>
              <p:nvPicPr>
                <p:cNvPr id="149513" name="Freihand 149512">
                  <a:extLst>
                    <a:ext uri="{FF2B5EF4-FFF2-40B4-BE49-F238E27FC236}">
                      <a16:creationId xmlns:a16="http://schemas.microsoft.com/office/drawing/2014/main" id="{833F2DD7-4B8A-4D0A-9D30-9508337673A7}"/>
                    </a:ext>
                  </a:extLst>
                </p:cNvPr>
                <p:cNvPicPr/>
                <p:nvPr/>
              </p:nvPicPr>
              <p:blipFill>
                <a:blip r:embed="rId116"/>
                <a:stretch>
                  <a:fillRect/>
                </a:stretch>
              </p:blipFill>
              <p:spPr>
                <a:xfrm>
                  <a:off x="6139013" y="2567587"/>
                  <a:ext cx="107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515" name="Freihand 149514">
                  <a:extLst>
                    <a:ext uri="{FF2B5EF4-FFF2-40B4-BE49-F238E27FC236}">
                      <a16:creationId xmlns:a16="http://schemas.microsoft.com/office/drawing/2014/main" id="{8F366D28-BF9D-494B-84B5-14C2DF51E63C}"/>
                    </a:ext>
                  </a:extLst>
                </p14:cNvPr>
                <p14:cNvContentPartPr/>
                <p14:nvPr/>
              </p14:nvContentPartPr>
              <p14:xfrm>
                <a:off x="5924453" y="2341147"/>
                <a:ext cx="14760" cy="88920"/>
              </p14:xfrm>
            </p:contentPart>
          </mc:Choice>
          <mc:Fallback>
            <p:pic>
              <p:nvPicPr>
                <p:cNvPr id="149515" name="Freihand 149514">
                  <a:extLst>
                    <a:ext uri="{FF2B5EF4-FFF2-40B4-BE49-F238E27FC236}">
                      <a16:creationId xmlns:a16="http://schemas.microsoft.com/office/drawing/2014/main" id="{8F366D28-BF9D-494B-84B5-14C2DF51E63C}"/>
                    </a:ext>
                  </a:extLst>
                </p:cNvPr>
                <p:cNvPicPr/>
                <p:nvPr/>
              </p:nvPicPr>
              <p:blipFill>
                <a:blip r:embed="rId118"/>
                <a:stretch>
                  <a:fillRect/>
                </a:stretch>
              </p:blipFill>
              <p:spPr>
                <a:xfrm>
                  <a:off x="5920133" y="2336827"/>
                  <a:ext cx="23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516" name="Freihand 149515">
                  <a:extLst>
                    <a:ext uri="{FF2B5EF4-FFF2-40B4-BE49-F238E27FC236}">
                      <a16:creationId xmlns:a16="http://schemas.microsoft.com/office/drawing/2014/main" id="{217111E2-10D3-49C4-9DA3-49747C285E6A}"/>
                    </a:ext>
                  </a:extLst>
                </p14:cNvPr>
                <p14:cNvContentPartPr/>
                <p14:nvPr/>
              </p14:nvContentPartPr>
              <p14:xfrm>
                <a:off x="5886293" y="2421427"/>
                <a:ext cx="87120" cy="12600"/>
              </p14:xfrm>
            </p:contentPart>
          </mc:Choice>
          <mc:Fallback>
            <p:pic>
              <p:nvPicPr>
                <p:cNvPr id="149516" name="Freihand 149515">
                  <a:extLst>
                    <a:ext uri="{FF2B5EF4-FFF2-40B4-BE49-F238E27FC236}">
                      <a16:creationId xmlns:a16="http://schemas.microsoft.com/office/drawing/2014/main" id="{217111E2-10D3-49C4-9DA3-49747C285E6A}"/>
                    </a:ext>
                  </a:extLst>
                </p:cNvPr>
                <p:cNvPicPr/>
                <p:nvPr/>
              </p:nvPicPr>
              <p:blipFill>
                <a:blip r:embed="rId120"/>
                <a:stretch>
                  <a:fillRect/>
                </a:stretch>
              </p:blipFill>
              <p:spPr>
                <a:xfrm>
                  <a:off x="5881973" y="2417107"/>
                  <a:ext cx="95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17" name="Freihand 149516">
                  <a:extLst>
                    <a:ext uri="{FF2B5EF4-FFF2-40B4-BE49-F238E27FC236}">
                      <a16:creationId xmlns:a16="http://schemas.microsoft.com/office/drawing/2014/main" id="{AAA0590E-DFC2-4FA3-975B-DEBE79B1C782}"/>
                    </a:ext>
                  </a:extLst>
                </p14:cNvPr>
                <p14:cNvContentPartPr/>
                <p14:nvPr/>
              </p14:nvContentPartPr>
              <p14:xfrm>
                <a:off x="5858573" y="2320987"/>
                <a:ext cx="131400" cy="25560"/>
              </p14:xfrm>
            </p:contentPart>
          </mc:Choice>
          <mc:Fallback>
            <p:pic>
              <p:nvPicPr>
                <p:cNvPr id="149517" name="Freihand 149516">
                  <a:extLst>
                    <a:ext uri="{FF2B5EF4-FFF2-40B4-BE49-F238E27FC236}">
                      <a16:creationId xmlns:a16="http://schemas.microsoft.com/office/drawing/2014/main" id="{AAA0590E-DFC2-4FA3-975B-DEBE79B1C782}"/>
                    </a:ext>
                  </a:extLst>
                </p:cNvPr>
                <p:cNvPicPr/>
                <p:nvPr/>
              </p:nvPicPr>
              <p:blipFill>
                <a:blip r:embed="rId122"/>
                <a:stretch>
                  <a:fillRect/>
                </a:stretch>
              </p:blipFill>
              <p:spPr>
                <a:xfrm>
                  <a:off x="5854253" y="2316667"/>
                  <a:ext cx="140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18" name="Freihand 149517">
                  <a:extLst>
                    <a:ext uri="{FF2B5EF4-FFF2-40B4-BE49-F238E27FC236}">
                      <a16:creationId xmlns:a16="http://schemas.microsoft.com/office/drawing/2014/main" id="{656F5C7A-F64E-4408-8174-DB9DA630AB54}"/>
                    </a:ext>
                  </a:extLst>
                </p14:cNvPr>
                <p14:cNvContentPartPr/>
                <p14:nvPr/>
              </p14:nvContentPartPr>
              <p14:xfrm>
                <a:off x="5984573" y="2378587"/>
                <a:ext cx="74520" cy="45720"/>
              </p14:xfrm>
            </p:contentPart>
          </mc:Choice>
          <mc:Fallback>
            <p:pic>
              <p:nvPicPr>
                <p:cNvPr id="149518" name="Freihand 149517">
                  <a:extLst>
                    <a:ext uri="{FF2B5EF4-FFF2-40B4-BE49-F238E27FC236}">
                      <a16:creationId xmlns:a16="http://schemas.microsoft.com/office/drawing/2014/main" id="{656F5C7A-F64E-4408-8174-DB9DA630AB54}"/>
                    </a:ext>
                  </a:extLst>
                </p:cNvPr>
                <p:cNvPicPr/>
                <p:nvPr/>
              </p:nvPicPr>
              <p:blipFill>
                <a:blip r:embed="rId124"/>
                <a:stretch>
                  <a:fillRect/>
                </a:stretch>
              </p:blipFill>
              <p:spPr>
                <a:xfrm>
                  <a:off x="5980253" y="2374267"/>
                  <a:ext cx="83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19" name="Freihand 149518">
                  <a:extLst>
                    <a:ext uri="{FF2B5EF4-FFF2-40B4-BE49-F238E27FC236}">
                      <a16:creationId xmlns:a16="http://schemas.microsoft.com/office/drawing/2014/main" id="{1DF78C6A-C6F6-477A-A521-4B569BBC1AA7}"/>
                    </a:ext>
                  </a:extLst>
                </p14:cNvPr>
                <p14:cNvContentPartPr/>
                <p14:nvPr/>
              </p14:nvContentPartPr>
              <p14:xfrm>
                <a:off x="6066653" y="2314507"/>
                <a:ext cx="97560" cy="109800"/>
              </p14:xfrm>
            </p:contentPart>
          </mc:Choice>
          <mc:Fallback>
            <p:pic>
              <p:nvPicPr>
                <p:cNvPr id="149519" name="Freihand 149518">
                  <a:extLst>
                    <a:ext uri="{FF2B5EF4-FFF2-40B4-BE49-F238E27FC236}">
                      <a16:creationId xmlns:a16="http://schemas.microsoft.com/office/drawing/2014/main" id="{1DF78C6A-C6F6-477A-A521-4B569BBC1AA7}"/>
                    </a:ext>
                  </a:extLst>
                </p:cNvPr>
                <p:cNvPicPr/>
                <p:nvPr/>
              </p:nvPicPr>
              <p:blipFill>
                <a:blip r:embed="rId126"/>
                <a:stretch>
                  <a:fillRect/>
                </a:stretch>
              </p:blipFill>
              <p:spPr>
                <a:xfrm>
                  <a:off x="6062333" y="2310187"/>
                  <a:ext cx="106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20" name="Freihand 149519">
                  <a:extLst>
                    <a:ext uri="{FF2B5EF4-FFF2-40B4-BE49-F238E27FC236}">
                      <a16:creationId xmlns:a16="http://schemas.microsoft.com/office/drawing/2014/main" id="{4BC51CF9-651C-4CF4-ADB1-DFCE318F594E}"/>
                    </a:ext>
                  </a:extLst>
                </p14:cNvPr>
                <p14:cNvContentPartPr/>
                <p14:nvPr/>
              </p14:nvContentPartPr>
              <p14:xfrm>
                <a:off x="6158813" y="2341867"/>
                <a:ext cx="159120" cy="91440"/>
              </p14:xfrm>
            </p:contentPart>
          </mc:Choice>
          <mc:Fallback>
            <p:pic>
              <p:nvPicPr>
                <p:cNvPr id="149520" name="Freihand 149519">
                  <a:extLst>
                    <a:ext uri="{FF2B5EF4-FFF2-40B4-BE49-F238E27FC236}">
                      <a16:creationId xmlns:a16="http://schemas.microsoft.com/office/drawing/2014/main" id="{4BC51CF9-651C-4CF4-ADB1-DFCE318F594E}"/>
                    </a:ext>
                  </a:extLst>
                </p:cNvPr>
                <p:cNvPicPr/>
                <p:nvPr/>
              </p:nvPicPr>
              <p:blipFill>
                <a:blip r:embed="rId128"/>
                <a:stretch>
                  <a:fillRect/>
                </a:stretch>
              </p:blipFill>
              <p:spPr>
                <a:xfrm>
                  <a:off x="6154493" y="2337547"/>
                  <a:ext cx="167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9521" name="Freihand 149520">
                  <a:extLst>
                    <a:ext uri="{FF2B5EF4-FFF2-40B4-BE49-F238E27FC236}">
                      <a16:creationId xmlns:a16="http://schemas.microsoft.com/office/drawing/2014/main" id="{A1E30C8B-999E-4C1C-867C-CCEA58D51A7B}"/>
                    </a:ext>
                  </a:extLst>
                </p14:cNvPr>
                <p14:cNvContentPartPr/>
                <p14:nvPr/>
              </p14:nvContentPartPr>
              <p14:xfrm>
                <a:off x="6268973" y="2370667"/>
                <a:ext cx="70560" cy="43200"/>
              </p14:xfrm>
            </p:contentPart>
          </mc:Choice>
          <mc:Fallback>
            <p:pic>
              <p:nvPicPr>
                <p:cNvPr id="149521" name="Freihand 149520">
                  <a:extLst>
                    <a:ext uri="{FF2B5EF4-FFF2-40B4-BE49-F238E27FC236}">
                      <a16:creationId xmlns:a16="http://schemas.microsoft.com/office/drawing/2014/main" id="{A1E30C8B-999E-4C1C-867C-CCEA58D51A7B}"/>
                    </a:ext>
                  </a:extLst>
                </p:cNvPr>
                <p:cNvPicPr/>
                <p:nvPr/>
              </p:nvPicPr>
              <p:blipFill>
                <a:blip r:embed="rId130"/>
                <a:stretch>
                  <a:fillRect/>
                </a:stretch>
              </p:blipFill>
              <p:spPr>
                <a:xfrm>
                  <a:off x="6264653" y="2366347"/>
                  <a:ext cx="79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9522" name="Freihand 149521">
                  <a:extLst>
                    <a:ext uri="{FF2B5EF4-FFF2-40B4-BE49-F238E27FC236}">
                      <a16:creationId xmlns:a16="http://schemas.microsoft.com/office/drawing/2014/main" id="{343386DC-6664-4041-BF4F-746BC678B93F}"/>
                    </a:ext>
                  </a:extLst>
                </p14:cNvPr>
                <p14:cNvContentPartPr/>
                <p14:nvPr/>
              </p14:nvContentPartPr>
              <p14:xfrm>
                <a:off x="6415853" y="2300827"/>
                <a:ext cx="274320" cy="98280"/>
              </p14:xfrm>
            </p:contentPart>
          </mc:Choice>
          <mc:Fallback>
            <p:pic>
              <p:nvPicPr>
                <p:cNvPr id="149522" name="Freihand 149521">
                  <a:extLst>
                    <a:ext uri="{FF2B5EF4-FFF2-40B4-BE49-F238E27FC236}">
                      <a16:creationId xmlns:a16="http://schemas.microsoft.com/office/drawing/2014/main" id="{343386DC-6664-4041-BF4F-746BC678B93F}"/>
                    </a:ext>
                  </a:extLst>
                </p:cNvPr>
                <p:cNvPicPr/>
                <p:nvPr/>
              </p:nvPicPr>
              <p:blipFill>
                <a:blip r:embed="rId132"/>
                <a:stretch>
                  <a:fillRect/>
                </a:stretch>
              </p:blipFill>
              <p:spPr>
                <a:xfrm>
                  <a:off x="6411533" y="2296507"/>
                  <a:ext cx="282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9523" name="Freihand 149522">
                  <a:extLst>
                    <a:ext uri="{FF2B5EF4-FFF2-40B4-BE49-F238E27FC236}">
                      <a16:creationId xmlns:a16="http://schemas.microsoft.com/office/drawing/2014/main" id="{4314DB06-FAC5-4A94-8263-46B3178FCC56}"/>
                    </a:ext>
                  </a:extLst>
                </p14:cNvPr>
                <p14:cNvContentPartPr/>
                <p14:nvPr/>
              </p14:nvContentPartPr>
              <p14:xfrm>
                <a:off x="6815453" y="2325307"/>
                <a:ext cx="13320" cy="79560"/>
              </p14:xfrm>
            </p:contentPart>
          </mc:Choice>
          <mc:Fallback>
            <p:pic>
              <p:nvPicPr>
                <p:cNvPr id="149523" name="Freihand 149522">
                  <a:extLst>
                    <a:ext uri="{FF2B5EF4-FFF2-40B4-BE49-F238E27FC236}">
                      <a16:creationId xmlns:a16="http://schemas.microsoft.com/office/drawing/2014/main" id="{4314DB06-FAC5-4A94-8263-46B3178FCC56}"/>
                    </a:ext>
                  </a:extLst>
                </p:cNvPr>
                <p:cNvPicPr/>
                <p:nvPr/>
              </p:nvPicPr>
              <p:blipFill>
                <a:blip r:embed="rId134"/>
                <a:stretch>
                  <a:fillRect/>
                </a:stretch>
              </p:blipFill>
              <p:spPr>
                <a:xfrm>
                  <a:off x="6811133" y="2320987"/>
                  <a:ext cx="21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9524" name="Freihand 149523">
                  <a:extLst>
                    <a:ext uri="{FF2B5EF4-FFF2-40B4-BE49-F238E27FC236}">
                      <a16:creationId xmlns:a16="http://schemas.microsoft.com/office/drawing/2014/main" id="{1092C3A2-9216-438B-B32D-A9021FFD6614}"/>
                    </a:ext>
                  </a:extLst>
                </p14:cNvPr>
                <p14:cNvContentPartPr/>
                <p14:nvPr/>
              </p14:nvContentPartPr>
              <p14:xfrm>
                <a:off x="6815453" y="2306587"/>
                <a:ext cx="90000" cy="100440"/>
              </p14:xfrm>
            </p:contentPart>
          </mc:Choice>
          <mc:Fallback>
            <p:pic>
              <p:nvPicPr>
                <p:cNvPr id="149524" name="Freihand 149523">
                  <a:extLst>
                    <a:ext uri="{FF2B5EF4-FFF2-40B4-BE49-F238E27FC236}">
                      <a16:creationId xmlns:a16="http://schemas.microsoft.com/office/drawing/2014/main" id="{1092C3A2-9216-438B-B32D-A9021FFD6614}"/>
                    </a:ext>
                  </a:extLst>
                </p:cNvPr>
                <p:cNvPicPr/>
                <p:nvPr/>
              </p:nvPicPr>
              <p:blipFill>
                <a:blip r:embed="rId136"/>
                <a:stretch>
                  <a:fillRect/>
                </a:stretch>
              </p:blipFill>
              <p:spPr>
                <a:xfrm>
                  <a:off x="6811133" y="2302267"/>
                  <a:ext cx="98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525" name="Freihand 149524">
                  <a:extLst>
                    <a:ext uri="{FF2B5EF4-FFF2-40B4-BE49-F238E27FC236}">
                      <a16:creationId xmlns:a16="http://schemas.microsoft.com/office/drawing/2014/main" id="{5492B4CB-5C30-4D13-BD65-B523DEC44EA2}"/>
                    </a:ext>
                  </a:extLst>
                </p14:cNvPr>
                <p14:cNvContentPartPr/>
                <p14:nvPr/>
              </p14:nvContentPartPr>
              <p14:xfrm>
                <a:off x="6950453" y="2363107"/>
                <a:ext cx="6480" cy="41760"/>
              </p14:xfrm>
            </p:contentPart>
          </mc:Choice>
          <mc:Fallback>
            <p:pic>
              <p:nvPicPr>
                <p:cNvPr id="149525" name="Freihand 149524">
                  <a:extLst>
                    <a:ext uri="{FF2B5EF4-FFF2-40B4-BE49-F238E27FC236}">
                      <a16:creationId xmlns:a16="http://schemas.microsoft.com/office/drawing/2014/main" id="{5492B4CB-5C30-4D13-BD65-B523DEC44EA2}"/>
                    </a:ext>
                  </a:extLst>
                </p:cNvPr>
                <p:cNvPicPr/>
                <p:nvPr/>
              </p:nvPicPr>
              <p:blipFill>
                <a:blip r:embed="rId138"/>
                <a:stretch>
                  <a:fillRect/>
                </a:stretch>
              </p:blipFill>
              <p:spPr>
                <a:xfrm>
                  <a:off x="6946133" y="2358787"/>
                  <a:ext cx="15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526" name="Freihand 149525">
                  <a:extLst>
                    <a:ext uri="{FF2B5EF4-FFF2-40B4-BE49-F238E27FC236}">
                      <a16:creationId xmlns:a16="http://schemas.microsoft.com/office/drawing/2014/main" id="{DE13A5FA-E6DA-4045-B6EF-9B750D884ABE}"/>
                    </a:ext>
                  </a:extLst>
                </p14:cNvPr>
                <p14:cNvContentPartPr/>
                <p14:nvPr/>
              </p14:nvContentPartPr>
              <p14:xfrm>
                <a:off x="6945413" y="2311267"/>
                <a:ext cx="9360" cy="15120"/>
              </p14:xfrm>
            </p:contentPart>
          </mc:Choice>
          <mc:Fallback>
            <p:pic>
              <p:nvPicPr>
                <p:cNvPr id="149526" name="Freihand 149525">
                  <a:extLst>
                    <a:ext uri="{FF2B5EF4-FFF2-40B4-BE49-F238E27FC236}">
                      <a16:creationId xmlns:a16="http://schemas.microsoft.com/office/drawing/2014/main" id="{DE13A5FA-E6DA-4045-B6EF-9B750D884ABE}"/>
                    </a:ext>
                  </a:extLst>
                </p:cNvPr>
                <p:cNvPicPr/>
                <p:nvPr/>
              </p:nvPicPr>
              <p:blipFill>
                <a:blip r:embed="rId140"/>
                <a:stretch>
                  <a:fillRect/>
                </a:stretch>
              </p:blipFill>
              <p:spPr>
                <a:xfrm>
                  <a:off x="6941093" y="2306947"/>
                  <a:ext cx="18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527" name="Freihand 149526">
                  <a:extLst>
                    <a:ext uri="{FF2B5EF4-FFF2-40B4-BE49-F238E27FC236}">
                      <a16:creationId xmlns:a16="http://schemas.microsoft.com/office/drawing/2014/main" id="{2AB94F60-CBE4-4135-8731-FC7CD2AB6CC5}"/>
                    </a:ext>
                  </a:extLst>
                </p14:cNvPr>
                <p14:cNvContentPartPr/>
                <p14:nvPr/>
              </p14:nvContentPartPr>
              <p14:xfrm>
                <a:off x="7001213" y="2278147"/>
                <a:ext cx="104040" cy="139320"/>
              </p14:xfrm>
            </p:contentPart>
          </mc:Choice>
          <mc:Fallback>
            <p:pic>
              <p:nvPicPr>
                <p:cNvPr id="149527" name="Freihand 149526">
                  <a:extLst>
                    <a:ext uri="{FF2B5EF4-FFF2-40B4-BE49-F238E27FC236}">
                      <a16:creationId xmlns:a16="http://schemas.microsoft.com/office/drawing/2014/main" id="{2AB94F60-CBE4-4135-8731-FC7CD2AB6CC5}"/>
                    </a:ext>
                  </a:extLst>
                </p:cNvPr>
                <p:cNvPicPr/>
                <p:nvPr/>
              </p:nvPicPr>
              <p:blipFill>
                <a:blip r:embed="rId142"/>
                <a:stretch>
                  <a:fillRect/>
                </a:stretch>
              </p:blipFill>
              <p:spPr>
                <a:xfrm>
                  <a:off x="6996893" y="2273827"/>
                  <a:ext cx="112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528" name="Freihand 149527">
                  <a:extLst>
                    <a:ext uri="{FF2B5EF4-FFF2-40B4-BE49-F238E27FC236}">
                      <a16:creationId xmlns:a16="http://schemas.microsoft.com/office/drawing/2014/main" id="{14A3F011-5EDB-4959-A11F-6E5EED5B808E}"/>
                    </a:ext>
                  </a:extLst>
                </p14:cNvPr>
                <p14:cNvContentPartPr/>
                <p14:nvPr/>
              </p14:nvContentPartPr>
              <p14:xfrm>
                <a:off x="7142333" y="2269507"/>
                <a:ext cx="22320" cy="127440"/>
              </p14:xfrm>
            </p:contentPart>
          </mc:Choice>
          <mc:Fallback>
            <p:pic>
              <p:nvPicPr>
                <p:cNvPr id="149528" name="Freihand 149527">
                  <a:extLst>
                    <a:ext uri="{FF2B5EF4-FFF2-40B4-BE49-F238E27FC236}">
                      <a16:creationId xmlns:a16="http://schemas.microsoft.com/office/drawing/2014/main" id="{14A3F011-5EDB-4959-A11F-6E5EED5B808E}"/>
                    </a:ext>
                  </a:extLst>
                </p:cNvPr>
                <p:cNvPicPr/>
                <p:nvPr/>
              </p:nvPicPr>
              <p:blipFill>
                <a:blip r:embed="rId144"/>
                <a:stretch>
                  <a:fillRect/>
                </a:stretch>
              </p:blipFill>
              <p:spPr>
                <a:xfrm>
                  <a:off x="7138013" y="2265187"/>
                  <a:ext cx="30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9529" name="Freihand 149528">
                  <a:extLst>
                    <a:ext uri="{FF2B5EF4-FFF2-40B4-BE49-F238E27FC236}">
                      <a16:creationId xmlns:a16="http://schemas.microsoft.com/office/drawing/2014/main" id="{CCC14769-8BBC-4D15-8162-98C7EEE9A7BD}"/>
                    </a:ext>
                  </a:extLst>
                </p14:cNvPr>
                <p14:cNvContentPartPr/>
                <p14:nvPr/>
              </p14:nvContentPartPr>
              <p14:xfrm>
                <a:off x="7113173" y="2341147"/>
                <a:ext cx="164520" cy="9360"/>
              </p14:xfrm>
            </p:contentPart>
          </mc:Choice>
          <mc:Fallback>
            <p:pic>
              <p:nvPicPr>
                <p:cNvPr id="149529" name="Freihand 149528">
                  <a:extLst>
                    <a:ext uri="{FF2B5EF4-FFF2-40B4-BE49-F238E27FC236}">
                      <a16:creationId xmlns:a16="http://schemas.microsoft.com/office/drawing/2014/main" id="{CCC14769-8BBC-4D15-8162-98C7EEE9A7BD}"/>
                    </a:ext>
                  </a:extLst>
                </p:cNvPr>
                <p:cNvPicPr/>
                <p:nvPr/>
              </p:nvPicPr>
              <p:blipFill>
                <a:blip r:embed="rId146"/>
                <a:stretch>
                  <a:fillRect/>
                </a:stretch>
              </p:blipFill>
              <p:spPr>
                <a:xfrm>
                  <a:off x="7108853" y="2336827"/>
                  <a:ext cx="173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9530" name="Freihand 149529">
                  <a:extLst>
                    <a:ext uri="{FF2B5EF4-FFF2-40B4-BE49-F238E27FC236}">
                      <a16:creationId xmlns:a16="http://schemas.microsoft.com/office/drawing/2014/main" id="{CD50FE31-E92D-4159-B038-B9A7C501A4A6}"/>
                    </a:ext>
                  </a:extLst>
                </p14:cNvPr>
                <p14:cNvContentPartPr/>
                <p14:nvPr/>
              </p14:nvContentPartPr>
              <p14:xfrm>
                <a:off x="7350773" y="2300827"/>
                <a:ext cx="23040" cy="121680"/>
              </p14:xfrm>
            </p:contentPart>
          </mc:Choice>
          <mc:Fallback>
            <p:pic>
              <p:nvPicPr>
                <p:cNvPr id="149530" name="Freihand 149529">
                  <a:extLst>
                    <a:ext uri="{FF2B5EF4-FFF2-40B4-BE49-F238E27FC236}">
                      <a16:creationId xmlns:a16="http://schemas.microsoft.com/office/drawing/2014/main" id="{CD50FE31-E92D-4159-B038-B9A7C501A4A6}"/>
                    </a:ext>
                  </a:extLst>
                </p:cNvPr>
                <p:cNvPicPr/>
                <p:nvPr/>
              </p:nvPicPr>
              <p:blipFill>
                <a:blip r:embed="rId148"/>
                <a:stretch>
                  <a:fillRect/>
                </a:stretch>
              </p:blipFill>
              <p:spPr>
                <a:xfrm>
                  <a:off x="7346453" y="2296507"/>
                  <a:ext cx="31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531" name="Freihand 149530">
                  <a:extLst>
                    <a:ext uri="{FF2B5EF4-FFF2-40B4-BE49-F238E27FC236}">
                      <a16:creationId xmlns:a16="http://schemas.microsoft.com/office/drawing/2014/main" id="{47944456-1182-4F2A-853F-1254E64211A5}"/>
                    </a:ext>
                  </a:extLst>
                </p14:cNvPr>
                <p14:cNvContentPartPr/>
                <p14:nvPr/>
              </p14:nvContentPartPr>
              <p14:xfrm>
                <a:off x="7353653" y="2295067"/>
                <a:ext cx="98280" cy="7200"/>
              </p14:xfrm>
            </p:contentPart>
          </mc:Choice>
          <mc:Fallback>
            <p:pic>
              <p:nvPicPr>
                <p:cNvPr id="149531" name="Freihand 149530">
                  <a:extLst>
                    <a:ext uri="{FF2B5EF4-FFF2-40B4-BE49-F238E27FC236}">
                      <a16:creationId xmlns:a16="http://schemas.microsoft.com/office/drawing/2014/main" id="{47944456-1182-4F2A-853F-1254E64211A5}"/>
                    </a:ext>
                  </a:extLst>
                </p:cNvPr>
                <p:cNvPicPr/>
                <p:nvPr/>
              </p:nvPicPr>
              <p:blipFill>
                <a:blip r:embed="rId150"/>
                <a:stretch>
                  <a:fillRect/>
                </a:stretch>
              </p:blipFill>
              <p:spPr>
                <a:xfrm>
                  <a:off x="7349333" y="2290747"/>
                  <a:ext cx="106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532" name="Freihand 149531">
                  <a:extLst>
                    <a:ext uri="{FF2B5EF4-FFF2-40B4-BE49-F238E27FC236}">
                      <a16:creationId xmlns:a16="http://schemas.microsoft.com/office/drawing/2014/main" id="{0AFD623F-14CA-4E8B-91E9-95A308FDC174}"/>
                    </a:ext>
                  </a:extLst>
                </p14:cNvPr>
                <p14:cNvContentPartPr/>
                <p14:nvPr/>
              </p14:nvContentPartPr>
              <p14:xfrm>
                <a:off x="7328093" y="2339707"/>
                <a:ext cx="133560" cy="89280"/>
              </p14:xfrm>
            </p:contentPart>
          </mc:Choice>
          <mc:Fallback>
            <p:pic>
              <p:nvPicPr>
                <p:cNvPr id="149532" name="Freihand 149531">
                  <a:extLst>
                    <a:ext uri="{FF2B5EF4-FFF2-40B4-BE49-F238E27FC236}">
                      <a16:creationId xmlns:a16="http://schemas.microsoft.com/office/drawing/2014/main" id="{0AFD623F-14CA-4E8B-91E9-95A308FDC174}"/>
                    </a:ext>
                  </a:extLst>
                </p:cNvPr>
                <p:cNvPicPr/>
                <p:nvPr/>
              </p:nvPicPr>
              <p:blipFill>
                <a:blip r:embed="rId152"/>
                <a:stretch>
                  <a:fillRect/>
                </a:stretch>
              </p:blipFill>
              <p:spPr>
                <a:xfrm>
                  <a:off x="7323773" y="2335387"/>
                  <a:ext cx="142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533" name="Freihand 149532">
                  <a:extLst>
                    <a:ext uri="{FF2B5EF4-FFF2-40B4-BE49-F238E27FC236}">
                      <a16:creationId xmlns:a16="http://schemas.microsoft.com/office/drawing/2014/main" id="{0B1A7CAC-5F7A-4CCB-9752-11E881C02999}"/>
                    </a:ext>
                  </a:extLst>
                </p14:cNvPr>
                <p14:cNvContentPartPr/>
                <p14:nvPr/>
              </p14:nvContentPartPr>
              <p14:xfrm>
                <a:off x="7469573" y="2341147"/>
                <a:ext cx="101880" cy="64800"/>
              </p14:xfrm>
            </p:contentPart>
          </mc:Choice>
          <mc:Fallback>
            <p:pic>
              <p:nvPicPr>
                <p:cNvPr id="149533" name="Freihand 149532">
                  <a:extLst>
                    <a:ext uri="{FF2B5EF4-FFF2-40B4-BE49-F238E27FC236}">
                      <a16:creationId xmlns:a16="http://schemas.microsoft.com/office/drawing/2014/main" id="{0B1A7CAC-5F7A-4CCB-9752-11E881C02999}"/>
                    </a:ext>
                  </a:extLst>
                </p:cNvPr>
                <p:cNvPicPr/>
                <p:nvPr/>
              </p:nvPicPr>
              <p:blipFill>
                <a:blip r:embed="rId154"/>
                <a:stretch>
                  <a:fillRect/>
                </a:stretch>
              </p:blipFill>
              <p:spPr>
                <a:xfrm>
                  <a:off x="7465253" y="2336827"/>
                  <a:ext cx="110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9534" name="Freihand 149533">
                  <a:extLst>
                    <a:ext uri="{FF2B5EF4-FFF2-40B4-BE49-F238E27FC236}">
                      <a16:creationId xmlns:a16="http://schemas.microsoft.com/office/drawing/2014/main" id="{6E23C946-6318-4E48-8092-0248C7FC8DBF}"/>
                    </a:ext>
                  </a:extLst>
                </p14:cNvPr>
                <p14:cNvContentPartPr/>
                <p14:nvPr/>
              </p14:nvContentPartPr>
              <p14:xfrm>
                <a:off x="7589453" y="2346907"/>
                <a:ext cx="174240" cy="70200"/>
              </p14:xfrm>
            </p:contentPart>
          </mc:Choice>
          <mc:Fallback>
            <p:pic>
              <p:nvPicPr>
                <p:cNvPr id="149534" name="Freihand 149533">
                  <a:extLst>
                    <a:ext uri="{FF2B5EF4-FFF2-40B4-BE49-F238E27FC236}">
                      <a16:creationId xmlns:a16="http://schemas.microsoft.com/office/drawing/2014/main" id="{6E23C946-6318-4E48-8092-0248C7FC8DBF}"/>
                    </a:ext>
                  </a:extLst>
                </p:cNvPr>
                <p:cNvPicPr/>
                <p:nvPr/>
              </p:nvPicPr>
              <p:blipFill>
                <a:blip r:embed="rId156"/>
                <a:stretch>
                  <a:fillRect/>
                </a:stretch>
              </p:blipFill>
              <p:spPr>
                <a:xfrm>
                  <a:off x="7585133" y="2342587"/>
                  <a:ext cx="182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535" name="Freihand 149534">
                  <a:extLst>
                    <a:ext uri="{FF2B5EF4-FFF2-40B4-BE49-F238E27FC236}">
                      <a16:creationId xmlns:a16="http://schemas.microsoft.com/office/drawing/2014/main" id="{422EC553-B9AB-4141-A179-D2AE5E3265DB}"/>
                    </a:ext>
                  </a:extLst>
                </p14:cNvPr>
                <p14:cNvContentPartPr/>
                <p14:nvPr/>
              </p14:nvContentPartPr>
              <p14:xfrm>
                <a:off x="7753253" y="2355187"/>
                <a:ext cx="68040" cy="142920"/>
              </p14:xfrm>
            </p:contentPart>
          </mc:Choice>
          <mc:Fallback>
            <p:pic>
              <p:nvPicPr>
                <p:cNvPr id="149535" name="Freihand 149534">
                  <a:extLst>
                    <a:ext uri="{FF2B5EF4-FFF2-40B4-BE49-F238E27FC236}">
                      <a16:creationId xmlns:a16="http://schemas.microsoft.com/office/drawing/2014/main" id="{422EC553-B9AB-4141-A179-D2AE5E3265DB}"/>
                    </a:ext>
                  </a:extLst>
                </p:cNvPr>
                <p:cNvPicPr/>
                <p:nvPr/>
              </p:nvPicPr>
              <p:blipFill>
                <a:blip r:embed="rId158"/>
                <a:stretch>
                  <a:fillRect/>
                </a:stretch>
              </p:blipFill>
              <p:spPr>
                <a:xfrm>
                  <a:off x="7748933" y="2350867"/>
                  <a:ext cx="76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536" name="Freihand 149535">
                  <a:extLst>
                    <a:ext uri="{FF2B5EF4-FFF2-40B4-BE49-F238E27FC236}">
                      <a16:creationId xmlns:a16="http://schemas.microsoft.com/office/drawing/2014/main" id="{DFFC57E0-272E-40A4-B885-0B38C261C274}"/>
                    </a:ext>
                  </a:extLst>
                </p14:cNvPr>
                <p14:cNvContentPartPr/>
                <p14:nvPr/>
              </p14:nvContentPartPr>
              <p14:xfrm>
                <a:off x="7861973" y="2337907"/>
                <a:ext cx="18720" cy="84600"/>
              </p14:xfrm>
            </p:contentPart>
          </mc:Choice>
          <mc:Fallback>
            <p:pic>
              <p:nvPicPr>
                <p:cNvPr id="149536" name="Freihand 149535">
                  <a:extLst>
                    <a:ext uri="{FF2B5EF4-FFF2-40B4-BE49-F238E27FC236}">
                      <a16:creationId xmlns:a16="http://schemas.microsoft.com/office/drawing/2014/main" id="{DFFC57E0-272E-40A4-B885-0B38C261C274}"/>
                    </a:ext>
                  </a:extLst>
                </p:cNvPr>
                <p:cNvPicPr/>
                <p:nvPr/>
              </p:nvPicPr>
              <p:blipFill>
                <a:blip r:embed="rId160"/>
                <a:stretch>
                  <a:fillRect/>
                </a:stretch>
              </p:blipFill>
              <p:spPr>
                <a:xfrm>
                  <a:off x="7857653" y="2333587"/>
                  <a:ext cx="27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9537" name="Freihand 149536">
                  <a:extLst>
                    <a:ext uri="{FF2B5EF4-FFF2-40B4-BE49-F238E27FC236}">
                      <a16:creationId xmlns:a16="http://schemas.microsoft.com/office/drawing/2014/main" id="{7CC8C33A-824A-4063-B47A-24FFD3B0A958}"/>
                    </a:ext>
                  </a:extLst>
                </p14:cNvPr>
                <p14:cNvContentPartPr/>
                <p14:nvPr/>
              </p14:nvContentPartPr>
              <p14:xfrm>
                <a:off x="7893293" y="2313427"/>
                <a:ext cx="109800" cy="82440"/>
              </p14:xfrm>
            </p:contentPart>
          </mc:Choice>
          <mc:Fallback>
            <p:pic>
              <p:nvPicPr>
                <p:cNvPr id="149537" name="Freihand 149536">
                  <a:extLst>
                    <a:ext uri="{FF2B5EF4-FFF2-40B4-BE49-F238E27FC236}">
                      <a16:creationId xmlns:a16="http://schemas.microsoft.com/office/drawing/2014/main" id="{7CC8C33A-824A-4063-B47A-24FFD3B0A958}"/>
                    </a:ext>
                  </a:extLst>
                </p:cNvPr>
                <p:cNvPicPr/>
                <p:nvPr/>
              </p:nvPicPr>
              <p:blipFill>
                <a:blip r:embed="rId162"/>
                <a:stretch>
                  <a:fillRect/>
                </a:stretch>
              </p:blipFill>
              <p:spPr>
                <a:xfrm>
                  <a:off x="7888973" y="2309107"/>
                  <a:ext cx="118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538" name="Freihand 149537">
                  <a:extLst>
                    <a:ext uri="{FF2B5EF4-FFF2-40B4-BE49-F238E27FC236}">
                      <a16:creationId xmlns:a16="http://schemas.microsoft.com/office/drawing/2014/main" id="{B6C78B06-DC85-4DD6-B0A6-36D1426C7B47}"/>
                    </a:ext>
                  </a:extLst>
                </p14:cNvPr>
                <p14:cNvContentPartPr/>
                <p14:nvPr/>
              </p14:nvContentPartPr>
              <p14:xfrm>
                <a:off x="7944053" y="2249707"/>
                <a:ext cx="360" cy="360"/>
              </p14:xfrm>
            </p:contentPart>
          </mc:Choice>
          <mc:Fallback>
            <p:pic>
              <p:nvPicPr>
                <p:cNvPr id="149538" name="Freihand 149537">
                  <a:extLst>
                    <a:ext uri="{FF2B5EF4-FFF2-40B4-BE49-F238E27FC236}">
                      <a16:creationId xmlns:a16="http://schemas.microsoft.com/office/drawing/2014/main" id="{B6C78B06-DC85-4DD6-B0A6-36D1426C7B47}"/>
                    </a:ext>
                  </a:extLst>
                </p:cNvPr>
                <p:cNvPicPr/>
                <p:nvPr/>
              </p:nvPicPr>
              <p:blipFill>
                <a:blip r:embed="rId92"/>
                <a:stretch>
                  <a:fillRect/>
                </a:stretch>
              </p:blipFill>
              <p:spPr>
                <a:xfrm>
                  <a:off x="7939733" y="2245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9539" name="Freihand 149538">
                  <a:extLst>
                    <a:ext uri="{FF2B5EF4-FFF2-40B4-BE49-F238E27FC236}">
                      <a16:creationId xmlns:a16="http://schemas.microsoft.com/office/drawing/2014/main" id="{1F10F202-30D3-47AF-8A53-8F6914E7CC67}"/>
                    </a:ext>
                  </a:extLst>
                </p14:cNvPr>
                <p14:cNvContentPartPr/>
                <p14:nvPr/>
              </p14:nvContentPartPr>
              <p14:xfrm>
                <a:off x="8032973" y="2234587"/>
                <a:ext cx="104400" cy="150840"/>
              </p14:xfrm>
            </p:contentPart>
          </mc:Choice>
          <mc:Fallback>
            <p:pic>
              <p:nvPicPr>
                <p:cNvPr id="149539" name="Freihand 149538">
                  <a:extLst>
                    <a:ext uri="{FF2B5EF4-FFF2-40B4-BE49-F238E27FC236}">
                      <a16:creationId xmlns:a16="http://schemas.microsoft.com/office/drawing/2014/main" id="{1F10F202-30D3-47AF-8A53-8F6914E7CC67}"/>
                    </a:ext>
                  </a:extLst>
                </p:cNvPr>
                <p:cNvPicPr/>
                <p:nvPr/>
              </p:nvPicPr>
              <p:blipFill>
                <a:blip r:embed="rId165"/>
                <a:stretch>
                  <a:fillRect/>
                </a:stretch>
              </p:blipFill>
              <p:spPr>
                <a:xfrm>
                  <a:off x="8028653" y="2230267"/>
                  <a:ext cx="113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9540" name="Freihand 149539">
                  <a:extLst>
                    <a:ext uri="{FF2B5EF4-FFF2-40B4-BE49-F238E27FC236}">
                      <a16:creationId xmlns:a16="http://schemas.microsoft.com/office/drawing/2014/main" id="{9BA725FD-D8DA-4379-B770-2A479C3C41CF}"/>
                    </a:ext>
                  </a:extLst>
                </p14:cNvPr>
                <p14:cNvContentPartPr/>
                <p14:nvPr/>
              </p14:nvContentPartPr>
              <p14:xfrm>
                <a:off x="8072213" y="2354107"/>
                <a:ext cx="54360" cy="20880"/>
              </p14:xfrm>
            </p:contentPart>
          </mc:Choice>
          <mc:Fallback>
            <p:pic>
              <p:nvPicPr>
                <p:cNvPr id="149540" name="Freihand 149539">
                  <a:extLst>
                    <a:ext uri="{FF2B5EF4-FFF2-40B4-BE49-F238E27FC236}">
                      <a16:creationId xmlns:a16="http://schemas.microsoft.com/office/drawing/2014/main" id="{9BA725FD-D8DA-4379-B770-2A479C3C41CF}"/>
                    </a:ext>
                  </a:extLst>
                </p:cNvPr>
                <p:cNvPicPr/>
                <p:nvPr/>
              </p:nvPicPr>
              <p:blipFill>
                <a:blip r:embed="rId167"/>
                <a:stretch>
                  <a:fillRect/>
                </a:stretch>
              </p:blipFill>
              <p:spPr>
                <a:xfrm>
                  <a:off x="8067893" y="2349787"/>
                  <a:ext cx="63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9541" name="Freihand 149540">
                  <a:extLst>
                    <a:ext uri="{FF2B5EF4-FFF2-40B4-BE49-F238E27FC236}">
                      <a16:creationId xmlns:a16="http://schemas.microsoft.com/office/drawing/2014/main" id="{88F35171-0589-4B6B-87D4-377F403DC0F2}"/>
                    </a:ext>
                  </a:extLst>
                </p14:cNvPr>
                <p14:cNvContentPartPr/>
                <p14:nvPr/>
              </p14:nvContentPartPr>
              <p14:xfrm>
                <a:off x="8128373" y="2320267"/>
                <a:ext cx="223200" cy="55440"/>
              </p14:xfrm>
            </p:contentPart>
          </mc:Choice>
          <mc:Fallback>
            <p:pic>
              <p:nvPicPr>
                <p:cNvPr id="149541" name="Freihand 149540">
                  <a:extLst>
                    <a:ext uri="{FF2B5EF4-FFF2-40B4-BE49-F238E27FC236}">
                      <a16:creationId xmlns:a16="http://schemas.microsoft.com/office/drawing/2014/main" id="{88F35171-0589-4B6B-87D4-377F403DC0F2}"/>
                    </a:ext>
                  </a:extLst>
                </p:cNvPr>
                <p:cNvPicPr/>
                <p:nvPr/>
              </p:nvPicPr>
              <p:blipFill>
                <a:blip r:embed="rId169"/>
                <a:stretch>
                  <a:fillRect/>
                </a:stretch>
              </p:blipFill>
              <p:spPr>
                <a:xfrm>
                  <a:off x="8124053" y="2315947"/>
                  <a:ext cx="231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9542" name="Freihand 149541">
                  <a:extLst>
                    <a:ext uri="{FF2B5EF4-FFF2-40B4-BE49-F238E27FC236}">
                      <a16:creationId xmlns:a16="http://schemas.microsoft.com/office/drawing/2014/main" id="{7E9A9841-DA7F-4559-9379-3404671360AF}"/>
                    </a:ext>
                  </a:extLst>
                </p14:cNvPr>
                <p14:cNvContentPartPr/>
                <p14:nvPr/>
              </p14:nvContentPartPr>
              <p14:xfrm>
                <a:off x="8372453" y="2323507"/>
                <a:ext cx="93240" cy="190080"/>
              </p14:xfrm>
            </p:contentPart>
          </mc:Choice>
          <mc:Fallback>
            <p:pic>
              <p:nvPicPr>
                <p:cNvPr id="149542" name="Freihand 149541">
                  <a:extLst>
                    <a:ext uri="{FF2B5EF4-FFF2-40B4-BE49-F238E27FC236}">
                      <a16:creationId xmlns:a16="http://schemas.microsoft.com/office/drawing/2014/main" id="{7E9A9841-DA7F-4559-9379-3404671360AF}"/>
                    </a:ext>
                  </a:extLst>
                </p:cNvPr>
                <p:cNvPicPr/>
                <p:nvPr/>
              </p:nvPicPr>
              <p:blipFill>
                <a:blip r:embed="rId171"/>
                <a:stretch>
                  <a:fillRect/>
                </a:stretch>
              </p:blipFill>
              <p:spPr>
                <a:xfrm>
                  <a:off x="8368133" y="2319187"/>
                  <a:ext cx="101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9543" name="Freihand 149542">
                  <a:extLst>
                    <a:ext uri="{FF2B5EF4-FFF2-40B4-BE49-F238E27FC236}">
                      <a16:creationId xmlns:a16="http://schemas.microsoft.com/office/drawing/2014/main" id="{E42E99BC-ECD0-47DB-BAC0-450424AD140A}"/>
                    </a:ext>
                  </a:extLst>
                </p14:cNvPr>
                <p14:cNvContentPartPr/>
                <p14:nvPr/>
              </p14:nvContentPartPr>
              <p14:xfrm>
                <a:off x="8468573" y="2321347"/>
                <a:ext cx="175680" cy="58320"/>
              </p14:xfrm>
            </p:contentPart>
          </mc:Choice>
          <mc:Fallback>
            <p:pic>
              <p:nvPicPr>
                <p:cNvPr id="149543" name="Freihand 149542">
                  <a:extLst>
                    <a:ext uri="{FF2B5EF4-FFF2-40B4-BE49-F238E27FC236}">
                      <a16:creationId xmlns:a16="http://schemas.microsoft.com/office/drawing/2014/main" id="{E42E99BC-ECD0-47DB-BAC0-450424AD140A}"/>
                    </a:ext>
                  </a:extLst>
                </p:cNvPr>
                <p:cNvPicPr/>
                <p:nvPr/>
              </p:nvPicPr>
              <p:blipFill>
                <a:blip r:embed="rId173"/>
                <a:stretch>
                  <a:fillRect/>
                </a:stretch>
              </p:blipFill>
              <p:spPr>
                <a:xfrm>
                  <a:off x="8464253" y="2317027"/>
                  <a:ext cx="184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9544" name="Freihand 149543">
                  <a:extLst>
                    <a:ext uri="{FF2B5EF4-FFF2-40B4-BE49-F238E27FC236}">
                      <a16:creationId xmlns:a16="http://schemas.microsoft.com/office/drawing/2014/main" id="{8B68090A-7D55-4B42-99A6-26CA7561989B}"/>
                    </a:ext>
                  </a:extLst>
                </p14:cNvPr>
                <p14:cNvContentPartPr/>
                <p14:nvPr/>
              </p14:nvContentPartPr>
              <p14:xfrm>
                <a:off x="8678453" y="2293267"/>
                <a:ext cx="157320" cy="73080"/>
              </p14:xfrm>
            </p:contentPart>
          </mc:Choice>
          <mc:Fallback>
            <p:pic>
              <p:nvPicPr>
                <p:cNvPr id="149544" name="Freihand 149543">
                  <a:extLst>
                    <a:ext uri="{FF2B5EF4-FFF2-40B4-BE49-F238E27FC236}">
                      <a16:creationId xmlns:a16="http://schemas.microsoft.com/office/drawing/2014/main" id="{8B68090A-7D55-4B42-99A6-26CA7561989B}"/>
                    </a:ext>
                  </a:extLst>
                </p:cNvPr>
                <p:cNvPicPr/>
                <p:nvPr/>
              </p:nvPicPr>
              <p:blipFill>
                <a:blip r:embed="rId175"/>
                <a:stretch>
                  <a:fillRect/>
                </a:stretch>
              </p:blipFill>
              <p:spPr>
                <a:xfrm>
                  <a:off x="8674133" y="2288947"/>
                  <a:ext cx="165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545" name="Freihand 149544">
                  <a:extLst>
                    <a:ext uri="{FF2B5EF4-FFF2-40B4-BE49-F238E27FC236}">
                      <a16:creationId xmlns:a16="http://schemas.microsoft.com/office/drawing/2014/main" id="{396690D6-A694-40B1-865F-0F436A5D7637}"/>
                    </a:ext>
                  </a:extLst>
                </p14:cNvPr>
                <p14:cNvContentPartPr/>
                <p14:nvPr/>
              </p14:nvContentPartPr>
              <p14:xfrm>
                <a:off x="8859893" y="2201107"/>
                <a:ext cx="132480" cy="168120"/>
              </p14:xfrm>
            </p:contentPart>
          </mc:Choice>
          <mc:Fallback>
            <p:pic>
              <p:nvPicPr>
                <p:cNvPr id="149545" name="Freihand 149544">
                  <a:extLst>
                    <a:ext uri="{FF2B5EF4-FFF2-40B4-BE49-F238E27FC236}">
                      <a16:creationId xmlns:a16="http://schemas.microsoft.com/office/drawing/2014/main" id="{396690D6-A694-40B1-865F-0F436A5D7637}"/>
                    </a:ext>
                  </a:extLst>
                </p:cNvPr>
                <p:cNvPicPr/>
                <p:nvPr/>
              </p:nvPicPr>
              <p:blipFill>
                <a:blip r:embed="rId177"/>
                <a:stretch>
                  <a:fillRect/>
                </a:stretch>
              </p:blipFill>
              <p:spPr>
                <a:xfrm>
                  <a:off x="8855573" y="2196787"/>
                  <a:ext cx="141120" cy="176760"/>
                </a:xfrm>
                <a:prstGeom prst="rect">
                  <a:avLst/>
                </a:prstGeom>
              </p:spPr>
            </p:pic>
          </mc:Fallback>
        </mc:AlternateContent>
      </p:grpSp>
      <p:grpSp>
        <p:nvGrpSpPr>
          <p:cNvPr id="149561" name="Gruppieren 149560">
            <a:extLst>
              <a:ext uri="{FF2B5EF4-FFF2-40B4-BE49-F238E27FC236}">
                <a16:creationId xmlns:a16="http://schemas.microsoft.com/office/drawing/2014/main" id="{4895F649-79F7-4E41-A775-C58ABBB4A2B0}"/>
              </a:ext>
            </a:extLst>
          </p:cNvPr>
          <p:cNvGrpSpPr/>
          <p:nvPr/>
        </p:nvGrpSpPr>
        <p:grpSpPr>
          <a:xfrm>
            <a:off x="342293" y="3089947"/>
            <a:ext cx="1401840" cy="320400"/>
            <a:chOff x="342293" y="3089947"/>
            <a:chExt cx="1401840" cy="320400"/>
          </a:xfrm>
        </p:grpSpPr>
        <mc:AlternateContent xmlns:mc="http://schemas.openxmlformats.org/markup-compatibility/2006">
          <mc:Choice xmlns:p14="http://schemas.microsoft.com/office/powerpoint/2010/main" Requires="p14">
            <p:contentPart p14:bwMode="auto" r:id="rId178">
              <p14:nvContentPartPr>
                <p14:cNvPr id="149547" name="Freihand 149546">
                  <a:extLst>
                    <a:ext uri="{FF2B5EF4-FFF2-40B4-BE49-F238E27FC236}">
                      <a16:creationId xmlns:a16="http://schemas.microsoft.com/office/drawing/2014/main" id="{6A0DC3B0-55AB-410F-9A1D-C1E0DE8844DC}"/>
                    </a:ext>
                  </a:extLst>
                </p14:cNvPr>
                <p14:cNvContentPartPr/>
                <p14:nvPr/>
              </p14:nvContentPartPr>
              <p14:xfrm>
                <a:off x="342293" y="3205507"/>
                <a:ext cx="149040" cy="204840"/>
              </p14:xfrm>
            </p:contentPart>
          </mc:Choice>
          <mc:Fallback>
            <p:pic>
              <p:nvPicPr>
                <p:cNvPr id="149547" name="Freihand 149546">
                  <a:extLst>
                    <a:ext uri="{FF2B5EF4-FFF2-40B4-BE49-F238E27FC236}">
                      <a16:creationId xmlns:a16="http://schemas.microsoft.com/office/drawing/2014/main" id="{6A0DC3B0-55AB-410F-9A1D-C1E0DE8844DC}"/>
                    </a:ext>
                  </a:extLst>
                </p:cNvPr>
                <p:cNvPicPr/>
                <p:nvPr/>
              </p:nvPicPr>
              <p:blipFill>
                <a:blip r:embed="rId179"/>
                <a:stretch>
                  <a:fillRect/>
                </a:stretch>
              </p:blipFill>
              <p:spPr>
                <a:xfrm>
                  <a:off x="337973" y="3201187"/>
                  <a:ext cx="157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9548" name="Freihand 149547">
                  <a:extLst>
                    <a:ext uri="{FF2B5EF4-FFF2-40B4-BE49-F238E27FC236}">
                      <a16:creationId xmlns:a16="http://schemas.microsoft.com/office/drawing/2014/main" id="{A5FDEA35-30CA-4E52-AA34-972C271CA906}"/>
                    </a:ext>
                  </a:extLst>
                </p14:cNvPr>
                <p14:cNvContentPartPr/>
                <p14:nvPr/>
              </p14:nvContentPartPr>
              <p14:xfrm>
                <a:off x="551093" y="3207307"/>
                <a:ext cx="23040" cy="197640"/>
              </p14:xfrm>
            </p:contentPart>
          </mc:Choice>
          <mc:Fallback>
            <p:pic>
              <p:nvPicPr>
                <p:cNvPr id="149548" name="Freihand 149547">
                  <a:extLst>
                    <a:ext uri="{FF2B5EF4-FFF2-40B4-BE49-F238E27FC236}">
                      <a16:creationId xmlns:a16="http://schemas.microsoft.com/office/drawing/2014/main" id="{A5FDEA35-30CA-4E52-AA34-972C271CA906}"/>
                    </a:ext>
                  </a:extLst>
                </p:cNvPr>
                <p:cNvPicPr/>
                <p:nvPr/>
              </p:nvPicPr>
              <p:blipFill>
                <a:blip r:embed="rId181"/>
                <a:stretch>
                  <a:fillRect/>
                </a:stretch>
              </p:blipFill>
              <p:spPr>
                <a:xfrm>
                  <a:off x="546773" y="3202987"/>
                  <a:ext cx="31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549" name="Freihand 149548">
                  <a:extLst>
                    <a:ext uri="{FF2B5EF4-FFF2-40B4-BE49-F238E27FC236}">
                      <a16:creationId xmlns:a16="http://schemas.microsoft.com/office/drawing/2014/main" id="{BA4253AC-F3B2-4EBE-8552-AEB2B2C5D3C5}"/>
                    </a:ext>
                  </a:extLst>
                </p14:cNvPr>
                <p14:cNvContentPartPr/>
                <p14:nvPr/>
              </p14:nvContentPartPr>
              <p14:xfrm>
                <a:off x="661613" y="3196867"/>
                <a:ext cx="5760" cy="10080"/>
              </p14:xfrm>
            </p:contentPart>
          </mc:Choice>
          <mc:Fallback>
            <p:pic>
              <p:nvPicPr>
                <p:cNvPr id="149549" name="Freihand 149548">
                  <a:extLst>
                    <a:ext uri="{FF2B5EF4-FFF2-40B4-BE49-F238E27FC236}">
                      <a16:creationId xmlns:a16="http://schemas.microsoft.com/office/drawing/2014/main" id="{BA4253AC-F3B2-4EBE-8552-AEB2B2C5D3C5}"/>
                    </a:ext>
                  </a:extLst>
                </p:cNvPr>
                <p:cNvPicPr/>
                <p:nvPr/>
              </p:nvPicPr>
              <p:blipFill>
                <a:blip r:embed="rId183"/>
                <a:stretch>
                  <a:fillRect/>
                </a:stretch>
              </p:blipFill>
              <p:spPr>
                <a:xfrm>
                  <a:off x="657293" y="3192547"/>
                  <a:ext cx="14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9550" name="Freihand 149549">
                  <a:extLst>
                    <a:ext uri="{FF2B5EF4-FFF2-40B4-BE49-F238E27FC236}">
                      <a16:creationId xmlns:a16="http://schemas.microsoft.com/office/drawing/2014/main" id="{D192F004-F2AE-48D4-9001-FC67B74834D6}"/>
                    </a:ext>
                  </a:extLst>
                </p14:cNvPr>
                <p14:cNvContentPartPr/>
                <p14:nvPr/>
              </p14:nvContentPartPr>
              <p14:xfrm>
                <a:off x="489893" y="3160147"/>
                <a:ext cx="151920" cy="108720"/>
              </p14:xfrm>
            </p:contentPart>
          </mc:Choice>
          <mc:Fallback>
            <p:pic>
              <p:nvPicPr>
                <p:cNvPr id="149550" name="Freihand 149549">
                  <a:extLst>
                    <a:ext uri="{FF2B5EF4-FFF2-40B4-BE49-F238E27FC236}">
                      <a16:creationId xmlns:a16="http://schemas.microsoft.com/office/drawing/2014/main" id="{D192F004-F2AE-48D4-9001-FC67B74834D6}"/>
                    </a:ext>
                  </a:extLst>
                </p:cNvPr>
                <p:cNvPicPr/>
                <p:nvPr/>
              </p:nvPicPr>
              <p:blipFill>
                <a:blip r:embed="rId185"/>
                <a:stretch>
                  <a:fillRect/>
                </a:stretch>
              </p:blipFill>
              <p:spPr>
                <a:xfrm>
                  <a:off x="485573" y="3155827"/>
                  <a:ext cx="160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9551" name="Freihand 149550">
                  <a:extLst>
                    <a:ext uri="{FF2B5EF4-FFF2-40B4-BE49-F238E27FC236}">
                      <a16:creationId xmlns:a16="http://schemas.microsoft.com/office/drawing/2014/main" id="{3162160F-7348-4576-A571-80D87DB3A9C7}"/>
                    </a:ext>
                  </a:extLst>
                </p14:cNvPr>
                <p14:cNvContentPartPr/>
                <p14:nvPr/>
              </p14:nvContentPartPr>
              <p14:xfrm>
                <a:off x="697253" y="3175267"/>
                <a:ext cx="38880" cy="164160"/>
              </p14:xfrm>
            </p:contentPart>
          </mc:Choice>
          <mc:Fallback>
            <p:pic>
              <p:nvPicPr>
                <p:cNvPr id="149551" name="Freihand 149550">
                  <a:extLst>
                    <a:ext uri="{FF2B5EF4-FFF2-40B4-BE49-F238E27FC236}">
                      <a16:creationId xmlns:a16="http://schemas.microsoft.com/office/drawing/2014/main" id="{3162160F-7348-4576-A571-80D87DB3A9C7}"/>
                    </a:ext>
                  </a:extLst>
                </p:cNvPr>
                <p:cNvPicPr/>
                <p:nvPr/>
              </p:nvPicPr>
              <p:blipFill>
                <a:blip r:embed="rId187"/>
                <a:stretch>
                  <a:fillRect/>
                </a:stretch>
              </p:blipFill>
              <p:spPr>
                <a:xfrm>
                  <a:off x="692933" y="3170947"/>
                  <a:ext cx="47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9552" name="Freihand 149551">
                  <a:extLst>
                    <a:ext uri="{FF2B5EF4-FFF2-40B4-BE49-F238E27FC236}">
                      <a16:creationId xmlns:a16="http://schemas.microsoft.com/office/drawing/2014/main" id="{5134FD06-C79C-4B20-859C-39B71E710F04}"/>
                    </a:ext>
                  </a:extLst>
                </p14:cNvPr>
                <p14:cNvContentPartPr/>
                <p14:nvPr/>
              </p14:nvContentPartPr>
              <p14:xfrm>
                <a:off x="838373" y="3110107"/>
                <a:ext cx="96840" cy="258120"/>
              </p14:xfrm>
            </p:contentPart>
          </mc:Choice>
          <mc:Fallback>
            <p:pic>
              <p:nvPicPr>
                <p:cNvPr id="149552" name="Freihand 149551">
                  <a:extLst>
                    <a:ext uri="{FF2B5EF4-FFF2-40B4-BE49-F238E27FC236}">
                      <a16:creationId xmlns:a16="http://schemas.microsoft.com/office/drawing/2014/main" id="{5134FD06-C79C-4B20-859C-39B71E710F04}"/>
                    </a:ext>
                  </a:extLst>
                </p:cNvPr>
                <p:cNvPicPr/>
                <p:nvPr/>
              </p:nvPicPr>
              <p:blipFill>
                <a:blip r:embed="rId189"/>
                <a:stretch>
                  <a:fillRect/>
                </a:stretch>
              </p:blipFill>
              <p:spPr>
                <a:xfrm>
                  <a:off x="834053" y="3105787"/>
                  <a:ext cx="1054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554" name="Freihand 149553">
                  <a:extLst>
                    <a:ext uri="{FF2B5EF4-FFF2-40B4-BE49-F238E27FC236}">
                      <a16:creationId xmlns:a16="http://schemas.microsoft.com/office/drawing/2014/main" id="{0B318761-7D60-4E88-B6E4-892A04CB6828}"/>
                    </a:ext>
                  </a:extLst>
                </p14:cNvPr>
                <p14:cNvContentPartPr/>
                <p14:nvPr/>
              </p14:nvContentPartPr>
              <p14:xfrm>
                <a:off x="1025213" y="3095707"/>
                <a:ext cx="136080" cy="237960"/>
              </p14:xfrm>
            </p:contentPart>
          </mc:Choice>
          <mc:Fallback>
            <p:pic>
              <p:nvPicPr>
                <p:cNvPr id="149554" name="Freihand 149553">
                  <a:extLst>
                    <a:ext uri="{FF2B5EF4-FFF2-40B4-BE49-F238E27FC236}">
                      <a16:creationId xmlns:a16="http://schemas.microsoft.com/office/drawing/2014/main" id="{0B318761-7D60-4E88-B6E4-892A04CB6828}"/>
                    </a:ext>
                  </a:extLst>
                </p:cNvPr>
                <p:cNvPicPr/>
                <p:nvPr/>
              </p:nvPicPr>
              <p:blipFill>
                <a:blip r:embed="rId191"/>
                <a:stretch>
                  <a:fillRect/>
                </a:stretch>
              </p:blipFill>
              <p:spPr>
                <a:xfrm>
                  <a:off x="1020893" y="3091387"/>
                  <a:ext cx="1447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9555" name="Freihand 149554">
                  <a:extLst>
                    <a:ext uri="{FF2B5EF4-FFF2-40B4-BE49-F238E27FC236}">
                      <a16:creationId xmlns:a16="http://schemas.microsoft.com/office/drawing/2014/main" id="{F8931F61-EDA7-4CAD-BD6E-3A11B0136864}"/>
                    </a:ext>
                  </a:extLst>
                </p14:cNvPr>
                <p14:cNvContentPartPr/>
                <p14:nvPr/>
              </p14:nvContentPartPr>
              <p14:xfrm>
                <a:off x="1207733" y="3195787"/>
                <a:ext cx="231480" cy="103320"/>
              </p14:xfrm>
            </p:contentPart>
          </mc:Choice>
          <mc:Fallback>
            <p:pic>
              <p:nvPicPr>
                <p:cNvPr id="149555" name="Freihand 149554">
                  <a:extLst>
                    <a:ext uri="{FF2B5EF4-FFF2-40B4-BE49-F238E27FC236}">
                      <a16:creationId xmlns:a16="http://schemas.microsoft.com/office/drawing/2014/main" id="{F8931F61-EDA7-4CAD-BD6E-3A11B0136864}"/>
                    </a:ext>
                  </a:extLst>
                </p:cNvPr>
                <p:cNvPicPr/>
                <p:nvPr/>
              </p:nvPicPr>
              <p:blipFill>
                <a:blip r:embed="rId193"/>
                <a:stretch>
                  <a:fillRect/>
                </a:stretch>
              </p:blipFill>
              <p:spPr>
                <a:xfrm>
                  <a:off x="1203413" y="3191467"/>
                  <a:ext cx="240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556" name="Freihand 149555">
                  <a:extLst>
                    <a:ext uri="{FF2B5EF4-FFF2-40B4-BE49-F238E27FC236}">
                      <a16:creationId xmlns:a16="http://schemas.microsoft.com/office/drawing/2014/main" id="{9665B8AA-6887-48AB-9974-CB5082C19CBC}"/>
                    </a:ext>
                  </a:extLst>
                </p14:cNvPr>
                <p14:cNvContentPartPr/>
                <p14:nvPr/>
              </p14:nvContentPartPr>
              <p14:xfrm>
                <a:off x="1457213" y="3095347"/>
                <a:ext cx="135000" cy="213840"/>
              </p14:xfrm>
            </p:contentPart>
          </mc:Choice>
          <mc:Fallback>
            <p:pic>
              <p:nvPicPr>
                <p:cNvPr id="149556" name="Freihand 149555">
                  <a:extLst>
                    <a:ext uri="{FF2B5EF4-FFF2-40B4-BE49-F238E27FC236}">
                      <a16:creationId xmlns:a16="http://schemas.microsoft.com/office/drawing/2014/main" id="{9665B8AA-6887-48AB-9974-CB5082C19CBC}"/>
                    </a:ext>
                  </a:extLst>
                </p:cNvPr>
                <p:cNvPicPr/>
                <p:nvPr/>
              </p:nvPicPr>
              <p:blipFill>
                <a:blip r:embed="rId195"/>
                <a:stretch>
                  <a:fillRect/>
                </a:stretch>
              </p:blipFill>
              <p:spPr>
                <a:xfrm>
                  <a:off x="1452893" y="3091027"/>
                  <a:ext cx="143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557" name="Freihand 149556">
                  <a:extLst>
                    <a:ext uri="{FF2B5EF4-FFF2-40B4-BE49-F238E27FC236}">
                      <a16:creationId xmlns:a16="http://schemas.microsoft.com/office/drawing/2014/main" id="{EF564A43-B187-412B-9CBF-A535229ACBFD}"/>
                    </a:ext>
                  </a:extLst>
                </p14:cNvPr>
                <p14:cNvContentPartPr/>
                <p14:nvPr/>
              </p14:nvContentPartPr>
              <p14:xfrm>
                <a:off x="1655933" y="3089947"/>
                <a:ext cx="88200" cy="310320"/>
              </p14:xfrm>
            </p:contentPart>
          </mc:Choice>
          <mc:Fallback>
            <p:pic>
              <p:nvPicPr>
                <p:cNvPr id="149557" name="Freihand 149556">
                  <a:extLst>
                    <a:ext uri="{FF2B5EF4-FFF2-40B4-BE49-F238E27FC236}">
                      <a16:creationId xmlns:a16="http://schemas.microsoft.com/office/drawing/2014/main" id="{EF564A43-B187-412B-9CBF-A535229ACBFD}"/>
                    </a:ext>
                  </a:extLst>
                </p:cNvPr>
                <p:cNvPicPr/>
                <p:nvPr/>
              </p:nvPicPr>
              <p:blipFill>
                <a:blip r:embed="rId197"/>
                <a:stretch>
                  <a:fillRect/>
                </a:stretch>
              </p:blipFill>
              <p:spPr>
                <a:xfrm>
                  <a:off x="1651613" y="3085627"/>
                  <a:ext cx="96840" cy="318960"/>
                </a:xfrm>
                <a:prstGeom prst="rect">
                  <a:avLst/>
                </a:prstGeom>
              </p:spPr>
            </p:pic>
          </mc:Fallback>
        </mc:AlternateContent>
      </p:grpSp>
      <p:grpSp>
        <p:nvGrpSpPr>
          <p:cNvPr id="149560" name="Gruppieren 149559">
            <a:extLst>
              <a:ext uri="{FF2B5EF4-FFF2-40B4-BE49-F238E27FC236}">
                <a16:creationId xmlns:a16="http://schemas.microsoft.com/office/drawing/2014/main" id="{E820760D-7293-4FA5-B319-5BE7D32582A8}"/>
              </a:ext>
            </a:extLst>
          </p:cNvPr>
          <p:cNvGrpSpPr/>
          <p:nvPr/>
        </p:nvGrpSpPr>
        <p:grpSpPr>
          <a:xfrm>
            <a:off x="2230493" y="3110107"/>
            <a:ext cx="199440" cy="97200"/>
            <a:chOff x="2230493" y="3110107"/>
            <a:chExt cx="199440" cy="97200"/>
          </a:xfrm>
        </p:grpSpPr>
        <mc:AlternateContent xmlns:mc="http://schemas.openxmlformats.org/markup-compatibility/2006">
          <mc:Choice xmlns:p14="http://schemas.microsoft.com/office/powerpoint/2010/main" Requires="p14">
            <p:contentPart p14:bwMode="auto" r:id="rId198">
              <p14:nvContentPartPr>
                <p14:cNvPr id="149558" name="Freihand 149557">
                  <a:extLst>
                    <a:ext uri="{FF2B5EF4-FFF2-40B4-BE49-F238E27FC236}">
                      <a16:creationId xmlns:a16="http://schemas.microsoft.com/office/drawing/2014/main" id="{C633EBBF-7583-4CFE-B75B-6DFE1B46BEC2}"/>
                    </a:ext>
                  </a:extLst>
                </p14:cNvPr>
                <p14:cNvContentPartPr/>
                <p14:nvPr/>
              </p14:nvContentPartPr>
              <p14:xfrm>
                <a:off x="2230493" y="3110107"/>
                <a:ext cx="169200" cy="20520"/>
              </p14:xfrm>
            </p:contentPart>
          </mc:Choice>
          <mc:Fallback>
            <p:pic>
              <p:nvPicPr>
                <p:cNvPr id="149558" name="Freihand 149557">
                  <a:extLst>
                    <a:ext uri="{FF2B5EF4-FFF2-40B4-BE49-F238E27FC236}">
                      <a16:creationId xmlns:a16="http://schemas.microsoft.com/office/drawing/2014/main" id="{C633EBBF-7583-4CFE-B75B-6DFE1B46BEC2}"/>
                    </a:ext>
                  </a:extLst>
                </p:cNvPr>
                <p:cNvPicPr/>
                <p:nvPr/>
              </p:nvPicPr>
              <p:blipFill>
                <a:blip r:embed="rId199"/>
                <a:stretch>
                  <a:fillRect/>
                </a:stretch>
              </p:blipFill>
              <p:spPr>
                <a:xfrm>
                  <a:off x="2226173" y="3105787"/>
                  <a:ext cx="177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559" name="Freihand 149558">
                  <a:extLst>
                    <a:ext uri="{FF2B5EF4-FFF2-40B4-BE49-F238E27FC236}">
                      <a16:creationId xmlns:a16="http://schemas.microsoft.com/office/drawing/2014/main" id="{EF8FE0A8-D30F-4B7F-B397-7DA5A9539BFB}"/>
                    </a:ext>
                  </a:extLst>
                </p14:cNvPr>
                <p14:cNvContentPartPr/>
                <p14:nvPr/>
              </p14:nvContentPartPr>
              <p14:xfrm>
                <a:off x="2245973" y="3196147"/>
                <a:ext cx="183960" cy="11160"/>
              </p14:xfrm>
            </p:contentPart>
          </mc:Choice>
          <mc:Fallback>
            <p:pic>
              <p:nvPicPr>
                <p:cNvPr id="149559" name="Freihand 149558">
                  <a:extLst>
                    <a:ext uri="{FF2B5EF4-FFF2-40B4-BE49-F238E27FC236}">
                      <a16:creationId xmlns:a16="http://schemas.microsoft.com/office/drawing/2014/main" id="{EF8FE0A8-D30F-4B7F-B397-7DA5A9539BFB}"/>
                    </a:ext>
                  </a:extLst>
                </p:cNvPr>
                <p:cNvPicPr/>
                <p:nvPr/>
              </p:nvPicPr>
              <p:blipFill>
                <a:blip r:embed="rId201"/>
                <a:stretch>
                  <a:fillRect/>
                </a:stretch>
              </p:blipFill>
              <p:spPr>
                <a:xfrm>
                  <a:off x="2241653" y="3191827"/>
                  <a:ext cx="192600" cy="19800"/>
                </a:xfrm>
                <a:prstGeom prst="rect">
                  <a:avLst/>
                </a:prstGeom>
              </p:spPr>
            </p:pic>
          </mc:Fallback>
        </mc:AlternateContent>
      </p:grpSp>
      <p:grpSp>
        <p:nvGrpSpPr>
          <p:cNvPr id="149570" name="Gruppieren 149569">
            <a:extLst>
              <a:ext uri="{FF2B5EF4-FFF2-40B4-BE49-F238E27FC236}">
                <a16:creationId xmlns:a16="http://schemas.microsoft.com/office/drawing/2014/main" id="{46A161A1-AA76-4038-8472-E45DC19C1EE3}"/>
              </a:ext>
            </a:extLst>
          </p:cNvPr>
          <p:cNvGrpSpPr/>
          <p:nvPr/>
        </p:nvGrpSpPr>
        <p:grpSpPr>
          <a:xfrm>
            <a:off x="3216893" y="3037387"/>
            <a:ext cx="704880" cy="219240"/>
            <a:chOff x="3216893" y="3037387"/>
            <a:chExt cx="704880" cy="219240"/>
          </a:xfrm>
        </p:grpSpPr>
        <mc:AlternateContent xmlns:mc="http://schemas.openxmlformats.org/markup-compatibility/2006">
          <mc:Choice xmlns:p14="http://schemas.microsoft.com/office/powerpoint/2010/main" Requires="p14">
            <p:contentPart p14:bwMode="auto" r:id="rId202">
              <p14:nvContentPartPr>
                <p14:cNvPr id="149562" name="Freihand 149561">
                  <a:extLst>
                    <a:ext uri="{FF2B5EF4-FFF2-40B4-BE49-F238E27FC236}">
                      <a16:creationId xmlns:a16="http://schemas.microsoft.com/office/drawing/2014/main" id="{4697D158-1095-4949-9AC5-A6B3F48AB112}"/>
                    </a:ext>
                  </a:extLst>
                </p14:cNvPr>
                <p14:cNvContentPartPr/>
                <p14:nvPr/>
              </p14:nvContentPartPr>
              <p14:xfrm>
                <a:off x="3216893" y="3122347"/>
                <a:ext cx="122400" cy="13680"/>
              </p14:xfrm>
            </p:contentPart>
          </mc:Choice>
          <mc:Fallback>
            <p:pic>
              <p:nvPicPr>
                <p:cNvPr id="149562" name="Freihand 149561">
                  <a:extLst>
                    <a:ext uri="{FF2B5EF4-FFF2-40B4-BE49-F238E27FC236}">
                      <a16:creationId xmlns:a16="http://schemas.microsoft.com/office/drawing/2014/main" id="{4697D158-1095-4949-9AC5-A6B3F48AB112}"/>
                    </a:ext>
                  </a:extLst>
                </p:cNvPr>
                <p:cNvPicPr/>
                <p:nvPr/>
              </p:nvPicPr>
              <p:blipFill>
                <a:blip r:embed="rId203"/>
                <a:stretch>
                  <a:fillRect/>
                </a:stretch>
              </p:blipFill>
              <p:spPr>
                <a:xfrm>
                  <a:off x="3212573" y="3118027"/>
                  <a:ext cx="131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9563" name="Freihand 149562">
                  <a:extLst>
                    <a:ext uri="{FF2B5EF4-FFF2-40B4-BE49-F238E27FC236}">
                      <a16:creationId xmlns:a16="http://schemas.microsoft.com/office/drawing/2014/main" id="{D8A146EE-8258-492D-A4C3-CE70E3B3945E}"/>
                    </a:ext>
                  </a:extLst>
                </p14:cNvPr>
                <p14:cNvContentPartPr/>
                <p14:nvPr/>
              </p14:nvContentPartPr>
              <p14:xfrm>
                <a:off x="3220493" y="3185707"/>
                <a:ext cx="150120" cy="20520"/>
              </p14:xfrm>
            </p:contentPart>
          </mc:Choice>
          <mc:Fallback>
            <p:pic>
              <p:nvPicPr>
                <p:cNvPr id="149563" name="Freihand 149562">
                  <a:extLst>
                    <a:ext uri="{FF2B5EF4-FFF2-40B4-BE49-F238E27FC236}">
                      <a16:creationId xmlns:a16="http://schemas.microsoft.com/office/drawing/2014/main" id="{D8A146EE-8258-492D-A4C3-CE70E3B3945E}"/>
                    </a:ext>
                  </a:extLst>
                </p:cNvPr>
                <p:cNvPicPr/>
                <p:nvPr/>
              </p:nvPicPr>
              <p:blipFill>
                <a:blip r:embed="rId205"/>
                <a:stretch>
                  <a:fillRect/>
                </a:stretch>
              </p:blipFill>
              <p:spPr>
                <a:xfrm>
                  <a:off x="3216173" y="3181387"/>
                  <a:ext cx="158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9565" name="Freihand 149564">
                  <a:extLst>
                    <a:ext uri="{FF2B5EF4-FFF2-40B4-BE49-F238E27FC236}">
                      <a16:creationId xmlns:a16="http://schemas.microsoft.com/office/drawing/2014/main" id="{9F449FD1-388D-4E7E-9EB1-48B661954706}"/>
                    </a:ext>
                  </a:extLst>
                </p14:cNvPr>
                <p14:cNvContentPartPr/>
                <p14:nvPr/>
              </p14:nvContentPartPr>
              <p14:xfrm>
                <a:off x="3458453" y="3064387"/>
                <a:ext cx="97560" cy="142920"/>
              </p14:xfrm>
            </p:contentPart>
          </mc:Choice>
          <mc:Fallback>
            <p:pic>
              <p:nvPicPr>
                <p:cNvPr id="149565" name="Freihand 149564">
                  <a:extLst>
                    <a:ext uri="{FF2B5EF4-FFF2-40B4-BE49-F238E27FC236}">
                      <a16:creationId xmlns:a16="http://schemas.microsoft.com/office/drawing/2014/main" id="{9F449FD1-388D-4E7E-9EB1-48B661954706}"/>
                    </a:ext>
                  </a:extLst>
                </p:cNvPr>
                <p:cNvPicPr/>
                <p:nvPr/>
              </p:nvPicPr>
              <p:blipFill>
                <a:blip r:embed="rId207"/>
                <a:stretch>
                  <a:fillRect/>
                </a:stretch>
              </p:blipFill>
              <p:spPr>
                <a:xfrm>
                  <a:off x="3454133" y="3060067"/>
                  <a:ext cx="106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9566" name="Freihand 149565">
                  <a:extLst>
                    <a:ext uri="{FF2B5EF4-FFF2-40B4-BE49-F238E27FC236}">
                      <a16:creationId xmlns:a16="http://schemas.microsoft.com/office/drawing/2014/main" id="{E6A18C23-2633-4BFC-A0AB-98E2778BB3B8}"/>
                    </a:ext>
                  </a:extLst>
                </p14:cNvPr>
                <p14:cNvContentPartPr/>
                <p14:nvPr/>
              </p14:nvContentPartPr>
              <p14:xfrm>
                <a:off x="3574373" y="3159787"/>
                <a:ext cx="43200" cy="96840"/>
              </p14:xfrm>
            </p:contentPart>
          </mc:Choice>
          <mc:Fallback>
            <p:pic>
              <p:nvPicPr>
                <p:cNvPr id="149566" name="Freihand 149565">
                  <a:extLst>
                    <a:ext uri="{FF2B5EF4-FFF2-40B4-BE49-F238E27FC236}">
                      <a16:creationId xmlns:a16="http://schemas.microsoft.com/office/drawing/2014/main" id="{E6A18C23-2633-4BFC-A0AB-98E2778BB3B8}"/>
                    </a:ext>
                  </a:extLst>
                </p:cNvPr>
                <p:cNvPicPr/>
                <p:nvPr/>
              </p:nvPicPr>
              <p:blipFill>
                <a:blip r:embed="rId209"/>
                <a:stretch>
                  <a:fillRect/>
                </a:stretch>
              </p:blipFill>
              <p:spPr>
                <a:xfrm>
                  <a:off x="3570053" y="3155467"/>
                  <a:ext cx="51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567" name="Freihand 149566">
                  <a:extLst>
                    <a:ext uri="{FF2B5EF4-FFF2-40B4-BE49-F238E27FC236}">
                      <a16:creationId xmlns:a16="http://schemas.microsoft.com/office/drawing/2014/main" id="{F970F031-D6C2-4FE0-85E4-612ABA42F207}"/>
                    </a:ext>
                  </a:extLst>
                </p14:cNvPr>
                <p14:cNvContentPartPr/>
                <p14:nvPr/>
              </p14:nvContentPartPr>
              <p14:xfrm>
                <a:off x="3705413" y="3037387"/>
                <a:ext cx="83880" cy="111960"/>
              </p14:xfrm>
            </p:contentPart>
          </mc:Choice>
          <mc:Fallback>
            <p:pic>
              <p:nvPicPr>
                <p:cNvPr id="149567" name="Freihand 149566">
                  <a:extLst>
                    <a:ext uri="{FF2B5EF4-FFF2-40B4-BE49-F238E27FC236}">
                      <a16:creationId xmlns:a16="http://schemas.microsoft.com/office/drawing/2014/main" id="{F970F031-D6C2-4FE0-85E4-612ABA42F207}"/>
                    </a:ext>
                  </a:extLst>
                </p:cNvPr>
                <p:cNvPicPr/>
                <p:nvPr/>
              </p:nvPicPr>
              <p:blipFill>
                <a:blip r:embed="rId211"/>
                <a:stretch>
                  <a:fillRect/>
                </a:stretch>
              </p:blipFill>
              <p:spPr>
                <a:xfrm>
                  <a:off x="3701093" y="3033067"/>
                  <a:ext cx="92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9569" name="Freihand 149568">
                  <a:extLst>
                    <a:ext uri="{FF2B5EF4-FFF2-40B4-BE49-F238E27FC236}">
                      <a16:creationId xmlns:a16="http://schemas.microsoft.com/office/drawing/2014/main" id="{BC672663-54E0-4973-AFF1-AF6D0CEF8346}"/>
                    </a:ext>
                  </a:extLst>
                </p14:cNvPr>
                <p14:cNvContentPartPr/>
                <p14:nvPr/>
              </p14:nvContentPartPr>
              <p14:xfrm>
                <a:off x="3903773" y="3096427"/>
                <a:ext cx="18000" cy="24840"/>
              </p14:xfrm>
            </p:contentPart>
          </mc:Choice>
          <mc:Fallback>
            <p:pic>
              <p:nvPicPr>
                <p:cNvPr id="149569" name="Freihand 149568">
                  <a:extLst>
                    <a:ext uri="{FF2B5EF4-FFF2-40B4-BE49-F238E27FC236}">
                      <a16:creationId xmlns:a16="http://schemas.microsoft.com/office/drawing/2014/main" id="{BC672663-54E0-4973-AFF1-AF6D0CEF8346}"/>
                    </a:ext>
                  </a:extLst>
                </p:cNvPr>
                <p:cNvPicPr/>
                <p:nvPr/>
              </p:nvPicPr>
              <p:blipFill>
                <a:blip r:embed="rId213"/>
                <a:stretch>
                  <a:fillRect/>
                </a:stretch>
              </p:blipFill>
              <p:spPr>
                <a:xfrm>
                  <a:off x="3899453" y="3092107"/>
                  <a:ext cx="26640" cy="33480"/>
                </a:xfrm>
                <a:prstGeom prst="rect">
                  <a:avLst/>
                </a:prstGeom>
              </p:spPr>
            </p:pic>
          </mc:Fallback>
        </mc:AlternateContent>
      </p:grpSp>
      <p:grpSp>
        <p:nvGrpSpPr>
          <p:cNvPr id="149574" name="Gruppieren 149573">
            <a:extLst>
              <a:ext uri="{FF2B5EF4-FFF2-40B4-BE49-F238E27FC236}">
                <a16:creationId xmlns:a16="http://schemas.microsoft.com/office/drawing/2014/main" id="{C142B549-32D2-4770-BA53-A1ABBBEB2B32}"/>
              </a:ext>
            </a:extLst>
          </p:cNvPr>
          <p:cNvGrpSpPr/>
          <p:nvPr/>
        </p:nvGrpSpPr>
        <p:grpSpPr>
          <a:xfrm>
            <a:off x="4064693" y="3012547"/>
            <a:ext cx="329760" cy="182160"/>
            <a:chOff x="4064693" y="3012547"/>
            <a:chExt cx="329760" cy="182160"/>
          </a:xfrm>
        </p:grpSpPr>
        <mc:AlternateContent xmlns:mc="http://schemas.openxmlformats.org/markup-compatibility/2006">
          <mc:Choice xmlns:p14="http://schemas.microsoft.com/office/powerpoint/2010/main" Requires="p14">
            <p:contentPart p14:bwMode="auto" r:id="rId214">
              <p14:nvContentPartPr>
                <p14:cNvPr id="149571" name="Freihand 149570">
                  <a:extLst>
                    <a:ext uri="{FF2B5EF4-FFF2-40B4-BE49-F238E27FC236}">
                      <a16:creationId xmlns:a16="http://schemas.microsoft.com/office/drawing/2014/main" id="{CA2DE585-5AAD-43F7-9029-7308C6FCBEE6}"/>
                    </a:ext>
                  </a:extLst>
                </p14:cNvPr>
                <p14:cNvContentPartPr/>
                <p14:nvPr/>
              </p14:nvContentPartPr>
              <p14:xfrm>
                <a:off x="4064693" y="3015427"/>
                <a:ext cx="136800" cy="179280"/>
              </p14:xfrm>
            </p:contentPart>
          </mc:Choice>
          <mc:Fallback>
            <p:pic>
              <p:nvPicPr>
                <p:cNvPr id="149571" name="Freihand 149570">
                  <a:extLst>
                    <a:ext uri="{FF2B5EF4-FFF2-40B4-BE49-F238E27FC236}">
                      <a16:creationId xmlns:a16="http://schemas.microsoft.com/office/drawing/2014/main" id="{CA2DE585-5AAD-43F7-9029-7308C6FCBEE6}"/>
                    </a:ext>
                  </a:extLst>
                </p:cNvPr>
                <p:cNvPicPr/>
                <p:nvPr/>
              </p:nvPicPr>
              <p:blipFill>
                <a:blip r:embed="rId215"/>
                <a:stretch>
                  <a:fillRect/>
                </a:stretch>
              </p:blipFill>
              <p:spPr>
                <a:xfrm>
                  <a:off x="4060373" y="3011107"/>
                  <a:ext cx="145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9572" name="Freihand 149571">
                  <a:extLst>
                    <a:ext uri="{FF2B5EF4-FFF2-40B4-BE49-F238E27FC236}">
                      <a16:creationId xmlns:a16="http://schemas.microsoft.com/office/drawing/2014/main" id="{410E704C-F0FF-40B0-8407-E6D16A0554CC}"/>
                    </a:ext>
                  </a:extLst>
                </p14:cNvPr>
                <p14:cNvContentPartPr/>
                <p14:nvPr/>
              </p14:nvContentPartPr>
              <p14:xfrm>
                <a:off x="4238573" y="3034507"/>
                <a:ext cx="111240" cy="153360"/>
              </p14:xfrm>
            </p:contentPart>
          </mc:Choice>
          <mc:Fallback>
            <p:pic>
              <p:nvPicPr>
                <p:cNvPr id="149572" name="Freihand 149571">
                  <a:extLst>
                    <a:ext uri="{FF2B5EF4-FFF2-40B4-BE49-F238E27FC236}">
                      <a16:creationId xmlns:a16="http://schemas.microsoft.com/office/drawing/2014/main" id="{410E704C-F0FF-40B0-8407-E6D16A0554CC}"/>
                    </a:ext>
                  </a:extLst>
                </p:cNvPr>
                <p:cNvPicPr/>
                <p:nvPr/>
              </p:nvPicPr>
              <p:blipFill>
                <a:blip r:embed="rId217"/>
                <a:stretch>
                  <a:fillRect/>
                </a:stretch>
              </p:blipFill>
              <p:spPr>
                <a:xfrm>
                  <a:off x="4234253" y="3030187"/>
                  <a:ext cx="119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573" name="Freihand 149572">
                  <a:extLst>
                    <a:ext uri="{FF2B5EF4-FFF2-40B4-BE49-F238E27FC236}">
                      <a16:creationId xmlns:a16="http://schemas.microsoft.com/office/drawing/2014/main" id="{12A93F52-9E37-47F7-A215-26156C306DA5}"/>
                    </a:ext>
                  </a:extLst>
                </p14:cNvPr>
                <p14:cNvContentPartPr/>
                <p14:nvPr/>
              </p14:nvContentPartPr>
              <p14:xfrm>
                <a:off x="4270253" y="3012547"/>
                <a:ext cx="124200" cy="6120"/>
              </p14:xfrm>
            </p:contentPart>
          </mc:Choice>
          <mc:Fallback>
            <p:pic>
              <p:nvPicPr>
                <p:cNvPr id="149573" name="Freihand 149572">
                  <a:extLst>
                    <a:ext uri="{FF2B5EF4-FFF2-40B4-BE49-F238E27FC236}">
                      <a16:creationId xmlns:a16="http://schemas.microsoft.com/office/drawing/2014/main" id="{12A93F52-9E37-47F7-A215-26156C306DA5}"/>
                    </a:ext>
                  </a:extLst>
                </p:cNvPr>
                <p:cNvPicPr/>
                <p:nvPr/>
              </p:nvPicPr>
              <p:blipFill>
                <a:blip r:embed="rId219"/>
                <a:stretch>
                  <a:fillRect/>
                </a:stretch>
              </p:blipFill>
              <p:spPr>
                <a:xfrm>
                  <a:off x="4265933" y="3008227"/>
                  <a:ext cx="132840" cy="14760"/>
                </a:xfrm>
                <a:prstGeom prst="rect">
                  <a:avLst/>
                </a:prstGeom>
              </p:spPr>
            </p:pic>
          </mc:Fallback>
        </mc:AlternateContent>
      </p:grpSp>
      <p:grpSp>
        <p:nvGrpSpPr>
          <p:cNvPr id="149577" name="Gruppieren 149576">
            <a:extLst>
              <a:ext uri="{FF2B5EF4-FFF2-40B4-BE49-F238E27FC236}">
                <a16:creationId xmlns:a16="http://schemas.microsoft.com/office/drawing/2014/main" id="{63CC7945-62BE-419E-8D1C-3C94A47C76DA}"/>
              </a:ext>
            </a:extLst>
          </p:cNvPr>
          <p:cNvGrpSpPr/>
          <p:nvPr/>
        </p:nvGrpSpPr>
        <p:grpSpPr>
          <a:xfrm>
            <a:off x="5014013" y="3023347"/>
            <a:ext cx="97200" cy="106200"/>
            <a:chOff x="5014013" y="3023347"/>
            <a:chExt cx="97200" cy="106200"/>
          </a:xfrm>
        </p:grpSpPr>
        <mc:AlternateContent xmlns:mc="http://schemas.openxmlformats.org/markup-compatibility/2006">
          <mc:Choice xmlns:p14="http://schemas.microsoft.com/office/powerpoint/2010/main" Requires="p14">
            <p:contentPart p14:bwMode="auto" r:id="rId220">
              <p14:nvContentPartPr>
                <p14:cNvPr id="149575" name="Freihand 149574">
                  <a:extLst>
                    <a:ext uri="{FF2B5EF4-FFF2-40B4-BE49-F238E27FC236}">
                      <a16:creationId xmlns:a16="http://schemas.microsoft.com/office/drawing/2014/main" id="{61312A37-DAE1-439D-B504-E93728DEF476}"/>
                    </a:ext>
                  </a:extLst>
                </p14:cNvPr>
                <p14:cNvContentPartPr/>
                <p14:nvPr/>
              </p14:nvContentPartPr>
              <p14:xfrm>
                <a:off x="5032373" y="3023347"/>
                <a:ext cx="20880" cy="106200"/>
              </p14:xfrm>
            </p:contentPart>
          </mc:Choice>
          <mc:Fallback>
            <p:pic>
              <p:nvPicPr>
                <p:cNvPr id="149575" name="Freihand 149574">
                  <a:extLst>
                    <a:ext uri="{FF2B5EF4-FFF2-40B4-BE49-F238E27FC236}">
                      <a16:creationId xmlns:a16="http://schemas.microsoft.com/office/drawing/2014/main" id="{61312A37-DAE1-439D-B504-E93728DEF476}"/>
                    </a:ext>
                  </a:extLst>
                </p:cNvPr>
                <p:cNvPicPr/>
                <p:nvPr/>
              </p:nvPicPr>
              <p:blipFill>
                <a:blip r:embed="rId221"/>
                <a:stretch>
                  <a:fillRect/>
                </a:stretch>
              </p:blipFill>
              <p:spPr>
                <a:xfrm>
                  <a:off x="5028053" y="3019027"/>
                  <a:ext cx="29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576" name="Freihand 149575">
                  <a:extLst>
                    <a:ext uri="{FF2B5EF4-FFF2-40B4-BE49-F238E27FC236}">
                      <a16:creationId xmlns:a16="http://schemas.microsoft.com/office/drawing/2014/main" id="{CB231BE1-0A30-490B-9B62-A86FA24AB05F}"/>
                    </a:ext>
                  </a:extLst>
                </p14:cNvPr>
                <p14:cNvContentPartPr/>
                <p14:nvPr/>
              </p14:nvContentPartPr>
              <p14:xfrm>
                <a:off x="5014013" y="3062587"/>
                <a:ext cx="97200" cy="23760"/>
              </p14:xfrm>
            </p:contentPart>
          </mc:Choice>
          <mc:Fallback>
            <p:pic>
              <p:nvPicPr>
                <p:cNvPr id="149576" name="Freihand 149575">
                  <a:extLst>
                    <a:ext uri="{FF2B5EF4-FFF2-40B4-BE49-F238E27FC236}">
                      <a16:creationId xmlns:a16="http://schemas.microsoft.com/office/drawing/2014/main" id="{CB231BE1-0A30-490B-9B62-A86FA24AB05F}"/>
                    </a:ext>
                  </a:extLst>
                </p:cNvPr>
                <p:cNvPicPr/>
                <p:nvPr/>
              </p:nvPicPr>
              <p:blipFill>
                <a:blip r:embed="rId223"/>
                <a:stretch>
                  <a:fillRect/>
                </a:stretch>
              </p:blipFill>
              <p:spPr>
                <a:xfrm>
                  <a:off x="5009693" y="3058267"/>
                  <a:ext cx="105840" cy="32400"/>
                </a:xfrm>
                <a:prstGeom prst="rect">
                  <a:avLst/>
                </a:prstGeom>
              </p:spPr>
            </p:pic>
          </mc:Fallback>
        </mc:AlternateContent>
      </p:grpSp>
      <p:grpSp>
        <p:nvGrpSpPr>
          <p:cNvPr id="149585" name="Gruppieren 149584">
            <a:extLst>
              <a:ext uri="{FF2B5EF4-FFF2-40B4-BE49-F238E27FC236}">
                <a16:creationId xmlns:a16="http://schemas.microsoft.com/office/drawing/2014/main" id="{20D48EF9-C672-4DE3-A984-EBDDD6445BFD}"/>
              </a:ext>
            </a:extLst>
          </p:cNvPr>
          <p:cNvGrpSpPr/>
          <p:nvPr/>
        </p:nvGrpSpPr>
        <p:grpSpPr>
          <a:xfrm>
            <a:off x="5334413" y="2894107"/>
            <a:ext cx="871200" cy="227520"/>
            <a:chOff x="5334413" y="2894107"/>
            <a:chExt cx="871200" cy="227520"/>
          </a:xfrm>
        </p:grpSpPr>
        <mc:AlternateContent xmlns:mc="http://schemas.openxmlformats.org/markup-compatibility/2006">
          <mc:Choice xmlns:p14="http://schemas.microsoft.com/office/powerpoint/2010/main" Requires="p14">
            <p:contentPart p14:bwMode="auto" r:id="rId224">
              <p14:nvContentPartPr>
                <p14:cNvPr id="149578" name="Freihand 149577">
                  <a:extLst>
                    <a:ext uri="{FF2B5EF4-FFF2-40B4-BE49-F238E27FC236}">
                      <a16:creationId xmlns:a16="http://schemas.microsoft.com/office/drawing/2014/main" id="{9EE47DE0-7723-4FC3-AD03-95E5D6514E3E}"/>
                    </a:ext>
                  </a:extLst>
                </p14:cNvPr>
                <p14:cNvContentPartPr/>
                <p14:nvPr/>
              </p14:nvContentPartPr>
              <p14:xfrm>
                <a:off x="5334413" y="2937307"/>
                <a:ext cx="146520" cy="147960"/>
              </p14:xfrm>
            </p:contentPart>
          </mc:Choice>
          <mc:Fallback>
            <p:pic>
              <p:nvPicPr>
                <p:cNvPr id="149578" name="Freihand 149577">
                  <a:extLst>
                    <a:ext uri="{FF2B5EF4-FFF2-40B4-BE49-F238E27FC236}">
                      <a16:creationId xmlns:a16="http://schemas.microsoft.com/office/drawing/2014/main" id="{9EE47DE0-7723-4FC3-AD03-95E5D6514E3E}"/>
                    </a:ext>
                  </a:extLst>
                </p:cNvPr>
                <p:cNvPicPr/>
                <p:nvPr/>
              </p:nvPicPr>
              <p:blipFill>
                <a:blip r:embed="rId225"/>
                <a:stretch>
                  <a:fillRect/>
                </a:stretch>
              </p:blipFill>
              <p:spPr>
                <a:xfrm>
                  <a:off x="5330093" y="2932987"/>
                  <a:ext cx="155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9579" name="Freihand 149578">
                  <a:extLst>
                    <a:ext uri="{FF2B5EF4-FFF2-40B4-BE49-F238E27FC236}">
                      <a16:creationId xmlns:a16="http://schemas.microsoft.com/office/drawing/2014/main" id="{7B83394B-1AB8-4D5C-BDAD-4AE72A29AAE3}"/>
                    </a:ext>
                  </a:extLst>
                </p14:cNvPr>
                <p14:cNvContentPartPr/>
                <p14:nvPr/>
              </p14:nvContentPartPr>
              <p14:xfrm>
                <a:off x="5518373" y="3026587"/>
                <a:ext cx="16920" cy="95040"/>
              </p14:xfrm>
            </p:contentPart>
          </mc:Choice>
          <mc:Fallback>
            <p:pic>
              <p:nvPicPr>
                <p:cNvPr id="149579" name="Freihand 149578">
                  <a:extLst>
                    <a:ext uri="{FF2B5EF4-FFF2-40B4-BE49-F238E27FC236}">
                      <a16:creationId xmlns:a16="http://schemas.microsoft.com/office/drawing/2014/main" id="{7B83394B-1AB8-4D5C-BDAD-4AE72A29AAE3}"/>
                    </a:ext>
                  </a:extLst>
                </p:cNvPr>
                <p:cNvPicPr/>
                <p:nvPr/>
              </p:nvPicPr>
              <p:blipFill>
                <a:blip r:embed="rId227"/>
                <a:stretch>
                  <a:fillRect/>
                </a:stretch>
              </p:blipFill>
              <p:spPr>
                <a:xfrm>
                  <a:off x="5514053" y="3022267"/>
                  <a:ext cx="25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580" name="Freihand 149579">
                  <a:extLst>
                    <a:ext uri="{FF2B5EF4-FFF2-40B4-BE49-F238E27FC236}">
                      <a16:creationId xmlns:a16="http://schemas.microsoft.com/office/drawing/2014/main" id="{2311BD70-0D95-41C2-A6EF-25993EAC3E23}"/>
                    </a:ext>
                  </a:extLst>
                </p14:cNvPr>
                <p14:cNvContentPartPr/>
                <p14:nvPr/>
              </p14:nvContentPartPr>
              <p14:xfrm>
                <a:off x="5588573" y="2921107"/>
                <a:ext cx="74880" cy="147240"/>
              </p14:xfrm>
            </p:contentPart>
          </mc:Choice>
          <mc:Fallback>
            <p:pic>
              <p:nvPicPr>
                <p:cNvPr id="149580" name="Freihand 149579">
                  <a:extLst>
                    <a:ext uri="{FF2B5EF4-FFF2-40B4-BE49-F238E27FC236}">
                      <a16:creationId xmlns:a16="http://schemas.microsoft.com/office/drawing/2014/main" id="{2311BD70-0D95-41C2-A6EF-25993EAC3E23}"/>
                    </a:ext>
                  </a:extLst>
                </p:cNvPr>
                <p:cNvPicPr/>
                <p:nvPr/>
              </p:nvPicPr>
              <p:blipFill>
                <a:blip r:embed="rId229"/>
                <a:stretch>
                  <a:fillRect/>
                </a:stretch>
              </p:blipFill>
              <p:spPr>
                <a:xfrm>
                  <a:off x="5584253" y="2916787"/>
                  <a:ext cx="83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581" name="Freihand 149580">
                  <a:extLst>
                    <a:ext uri="{FF2B5EF4-FFF2-40B4-BE49-F238E27FC236}">
                      <a16:creationId xmlns:a16="http://schemas.microsoft.com/office/drawing/2014/main" id="{248B74A9-5673-4FFE-B3B8-1A4594D04369}"/>
                    </a:ext>
                  </a:extLst>
                </p14:cNvPr>
                <p14:cNvContentPartPr/>
                <p14:nvPr/>
              </p14:nvContentPartPr>
              <p14:xfrm>
                <a:off x="5762453" y="2975107"/>
                <a:ext cx="34920" cy="6480"/>
              </p14:xfrm>
            </p:contentPart>
          </mc:Choice>
          <mc:Fallback>
            <p:pic>
              <p:nvPicPr>
                <p:cNvPr id="149581" name="Freihand 149580">
                  <a:extLst>
                    <a:ext uri="{FF2B5EF4-FFF2-40B4-BE49-F238E27FC236}">
                      <a16:creationId xmlns:a16="http://schemas.microsoft.com/office/drawing/2014/main" id="{248B74A9-5673-4FFE-B3B8-1A4594D04369}"/>
                    </a:ext>
                  </a:extLst>
                </p:cNvPr>
                <p:cNvPicPr/>
                <p:nvPr/>
              </p:nvPicPr>
              <p:blipFill>
                <a:blip r:embed="rId231"/>
                <a:stretch>
                  <a:fillRect/>
                </a:stretch>
              </p:blipFill>
              <p:spPr>
                <a:xfrm>
                  <a:off x="5758133" y="2970787"/>
                  <a:ext cx="43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582" name="Freihand 149581">
                  <a:extLst>
                    <a:ext uri="{FF2B5EF4-FFF2-40B4-BE49-F238E27FC236}">
                      <a16:creationId xmlns:a16="http://schemas.microsoft.com/office/drawing/2014/main" id="{AD5FD909-C7C9-4CED-960D-12388E63A684}"/>
                    </a:ext>
                  </a:extLst>
                </p14:cNvPr>
                <p14:cNvContentPartPr/>
                <p14:nvPr/>
              </p14:nvContentPartPr>
              <p14:xfrm>
                <a:off x="5890613" y="2906347"/>
                <a:ext cx="83520" cy="120240"/>
              </p14:xfrm>
            </p:contentPart>
          </mc:Choice>
          <mc:Fallback>
            <p:pic>
              <p:nvPicPr>
                <p:cNvPr id="149582" name="Freihand 149581">
                  <a:extLst>
                    <a:ext uri="{FF2B5EF4-FFF2-40B4-BE49-F238E27FC236}">
                      <a16:creationId xmlns:a16="http://schemas.microsoft.com/office/drawing/2014/main" id="{AD5FD909-C7C9-4CED-960D-12388E63A684}"/>
                    </a:ext>
                  </a:extLst>
                </p:cNvPr>
                <p:cNvPicPr/>
                <p:nvPr/>
              </p:nvPicPr>
              <p:blipFill>
                <a:blip r:embed="rId233"/>
                <a:stretch>
                  <a:fillRect/>
                </a:stretch>
              </p:blipFill>
              <p:spPr>
                <a:xfrm>
                  <a:off x="5886293" y="2902027"/>
                  <a:ext cx="92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583" name="Freihand 149582">
                  <a:extLst>
                    <a:ext uri="{FF2B5EF4-FFF2-40B4-BE49-F238E27FC236}">
                      <a16:creationId xmlns:a16="http://schemas.microsoft.com/office/drawing/2014/main" id="{3167B6BA-FA13-4F39-9299-6F2C6911B666}"/>
                    </a:ext>
                  </a:extLst>
                </p14:cNvPr>
                <p14:cNvContentPartPr/>
                <p14:nvPr/>
              </p14:nvContentPartPr>
              <p14:xfrm>
                <a:off x="6000773" y="2894107"/>
                <a:ext cx="99000" cy="129600"/>
              </p14:xfrm>
            </p:contentPart>
          </mc:Choice>
          <mc:Fallback>
            <p:pic>
              <p:nvPicPr>
                <p:cNvPr id="149583" name="Freihand 149582">
                  <a:extLst>
                    <a:ext uri="{FF2B5EF4-FFF2-40B4-BE49-F238E27FC236}">
                      <a16:creationId xmlns:a16="http://schemas.microsoft.com/office/drawing/2014/main" id="{3167B6BA-FA13-4F39-9299-6F2C6911B666}"/>
                    </a:ext>
                  </a:extLst>
                </p:cNvPr>
                <p:cNvPicPr/>
                <p:nvPr/>
              </p:nvPicPr>
              <p:blipFill>
                <a:blip r:embed="rId235"/>
                <a:stretch>
                  <a:fillRect/>
                </a:stretch>
              </p:blipFill>
              <p:spPr>
                <a:xfrm>
                  <a:off x="5996453" y="2889787"/>
                  <a:ext cx="107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584" name="Freihand 149583">
                  <a:extLst>
                    <a:ext uri="{FF2B5EF4-FFF2-40B4-BE49-F238E27FC236}">
                      <a16:creationId xmlns:a16="http://schemas.microsoft.com/office/drawing/2014/main" id="{E516A29F-0BCD-409D-8B3C-5734D56B8C49}"/>
                    </a:ext>
                  </a:extLst>
                </p14:cNvPr>
                <p14:cNvContentPartPr/>
                <p14:nvPr/>
              </p14:nvContentPartPr>
              <p14:xfrm>
                <a:off x="6102653" y="2902387"/>
                <a:ext cx="102960" cy="109800"/>
              </p14:xfrm>
            </p:contentPart>
          </mc:Choice>
          <mc:Fallback>
            <p:pic>
              <p:nvPicPr>
                <p:cNvPr id="149584" name="Freihand 149583">
                  <a:extLst>
                    <a:ext uri="{FF2B5EF4-FFF2-40B4-BE49-F238E27FC236}">
                      <a16:creationId xmlns:a16="http://schemas.microsoft.com/office/drawing/2014/main" id="{E516A29F-0BCD-409D-8B3C-5734D56B8C49}"/>
                    </a:ext>
                  </a:extLst>
                </p:cNvPr>
                <p:cNvPicPr/>
                <p:nvPr/>
              </p:nvPicPr>
              <p:blipFill>
                <a:blip r:embed="rId237"/>
                <a:stretch>
                  <a:fillRect/>
                </a:stretch>
              </p:blipFill>
              <p:spPr>
                <a:xfrm>
                  <a:off x="6098333" y="2898067"/>
                  <a:ext cx="111600" cy="118440"/>
                </a:xfrm>
                <a:prstGeom prst="rect">
                  <a:avLst/>
                </a:prstGeom>
              </p:spPr>
            </p:pic>
          </mc:Fallback>
        </mc:AlternateContent>
      </p:grpSp>
      <p:grpSp>
        <p:nvGrpSpPr>
          <p:cNvPr id="149597" name="Gruppieren 149596">
            <a:extLst>
              <a:ext uri="{FF2B5EF4-FFF2-40B4-BE49-F238E27FC236}">
                <a16:creationId xmlns:a16="http://schemas.microsoft.com/office/drawing/2014/main" id="{2174A617-7F38-465B-A44B-7416AE78695C}"/>
              </a:ext>
            </a:extLst>
          </p:cNvPr>
          <p:cNvGrpSpPr/>
          <p:nvPr/>
        </p:nvGrpSpPr>
        <p:grpSpPr>
          <a:xfrm>
            <a:off x="3400853" y="3301627"/>
            <a:ext cx="832320" cy="355320"/>
            <a:chOff x="3400853" y="3301627"/>
            <a:chExt cx="832320" cy="355320"/>
          </a:xfrm>
        </p:grpSpPr>
        <mc:AlternateContent xmlns:mc="http://schemas.openxmlformats.org/markup-compatibility/2006">
          <mc:Choice xmlns:p14="http://schemas.microsoft.com/office/powerpoint/2010/main" Requires="p14">
            <p:contentPart p14:bwMode="auto" r:id="rId238">
              <p14:nvContentPartPr>
                <p14:cNvPr id="149586" name="Freihand 149585">
                  <a:extLst>
                    <a:ext uri="{FF2B5EF4-FFF2-40B4-BE49-F238E27FC236}">
                      <a16:creationId xmlns:a16="http://schemas.microsoft.com/office/drawing/2014/main" id="{A609B5D8-F891-4484-90EB-E4086C8220E8}"/>
                    </a:ext>
                  </a:extLst>
                </p14:cNvPr>
                <p14:cNvContentPartPr/>
                <p14:nvPr/>
              </p14:nvContentPartPr>
              <p14:xfrm>
                <a:off x="3400853" y="3317827"/>
                <a:ext cx="412920" cy="110880"/>
              </p14:xfrm>
            </p:contentPart>
          </mc:Choice>
          <mc:Fallback>
            <p:pic>
              <p:nvPicPr>
                <p:cNvPr id="149586" name="Freihand 149585">
                  <a:extLst>
                    <a:ext uri="{FF2B5EF4-FFF2-40B4-BE49-F238E27FC236}">
                      <a16:creationId xmlns:a16="http://schemas.microsoft.com/office/drawing/2014/main" id="{A609B5D8-F891-4484-90EB-E4086C8220E8}"/>
                    </a:ext>
                  </a:extLst>
                </p:cNvPr>
                <p:cNvPicPr/>
                <p:nvPr/>
              </p:nvPicPr>
              <p:blipFill>
                <a:blip r:embed="rId239"/>
                <a:stretch>
                  <a:fillRect/>
                </a:stretch>
              </p:blipFill>
              <p:spPr>
                <a:xfrm>
                  <a:off x="3396533" y="3313507"/>
                  <a:ext cx="421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587" name="Freihand 149586">
                  <a:extLst>
                    <a:ext uri="{FF2B5EF4-FFF2-40B4-BE49-F238E27FC236}">
                      <a16:creationId xmlns:a16="http://schemas.microsoft.com/office/drawing/2014/main" id="{33FF29DE-BFC3-44EE-B5F5-A887EFDD44DE}"/>
                    </a:ext>
                  </a:extLst>
                </p14:cNvPr>
                <p14:cNvContentPartPr/>
                <p14:nvPr/>
              </p14:nvContentPartPr>
              <p14:xfrm>
                <a:off x="3832853" y="3301627"/>
                <a:ext cx="400320" cy="97200"/>
              </p14:xfrm>
            </p:contentPart>
          </mc:Choice>
          <mc:Fallback>
            <p:pic>
              <p:nvPicPr>
                <p:cNvPr id="149587" name="Freihand 149586">
                  <a:extLst>
                    <a:ext uri="{FF2B5EF4-FFF2-40B4-BE49-F238E27FC236}">
                      <a16:creationId xmlns:a16="http://schemas.microsoft.com/office/drawing/2014/main" id="{33FF29DE-BFC3-44EE-B5F5-A887EFDD44DE}"/>
                    </a:ext>
                  </a:extLst>
                </p:cNvPr>
                <p:cNvPicPr/>
                <p:nvPr/>
              </p:nvPicPr>
              <p:blipFill>
                <a:blip r:embed="rId241"/>
                <a:stretch>
                  <a:fillRect/>
                </a:stretch>
              </p:blipFill>
              <p:spPr>
                <a:xfrm>
                  <a:off x="3828533" y="3297307"/>
                  <a:ext cx="408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588" name="Freihand 149587">
                  <a:extLst>
                    <a:ext uri="{FF2B5EF4-FFF2-40B4-BE49-F238E27FC236}">
                      <a16:creationId xmlns:a16="http://schemas.microsoft.com/office/drawing/2014/main" id="{227501D9-91CF-4217-A506-4CE19CD53D03}"/>
                    </a:ext>
                  </a:extLst>
                </p14:cNvPr>
                <p14:cNvContentPartPr/>
                <p14:nvPr/>
              </p14:nvContentPartPr>
              <p14:xfrm>
                <a:off x="3783173" y="3471907"/>
                <a:ext cx="144720" cy="185040"/>
              </p14:xfrm>
            </p:contentPart>
          </mc:Choice>
          <mc:Fallback>
            <p:pic>
              <p:nvPicPr>
                <p:cNvPr id="149588" name="Freihand 149587">
                  <a:extLst>
                    <a:ext uri="{FF2B5EF4-FFF2-40B4-BE49-F238E27FC236}">
                      <a16:creationId xmlns:a16="http://schemas.microsoft.com/office/drawing/2014/main" id="{227501D9-91CF-4217-A506-4CE19CD53D03}"/>
                    </a:ext>
                  </a:extLst>
                </p:cNvPr>
                <p:cNvPicPr/>
                <p:nvPr/>
              </p:nvPicPr>
              <p:blipFill>
                <a:blip r:embed="rId243"/>
                <a:stretch>
                  <a:fillRect/>
                </a:stretch>
              </p:blipFill>
              <p:spPr>
                <a:xfrm>
                  <a:off x="3778853" y="3467587"/>
                  <a:ext cx="153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589" name="Freihand 149588">
                  <a:extLst>
                    <a:ext uri="{FF2B5EF4-FFF2-40B4-BE49-F238E27FC236}">
                      <a16:creationId xmlns:a16="http://schemas.microsoft.com/office/drawing/2014/main" id="{463E8375-9564-4BAC-9AF5-96C1D462A4D9}"/>
                    </a:ext>
                  </a:extLst>
                </p14:cNvPr>
                <p14:cNvContentPartPr/>
                <p14:nvPr/>
              </p14:nvContentPartPr>
              <p14:xfrm>
                <a:off x="3912053" y="3559387"/>
                <a:ext cx="22320" cy="82800"/>
              </p14:xfrm>
            </p:contentPart>
          </mc:Choice>
          <mc:Fallback>
            <p:pic>
              <p:nvPicPr>
                <p:cNvPr id="149589" name="Freihand 149588">
                  <a:extLst>
                    <a:ext uri="{FF2B5EF4-FFF2-40B4-BE49-F238E27FC236}">
                      <a16:creationId xmlns:a16="http://schemas.microsoft.com/office/drawing/2014/main" id="{463E8375-9564-4BAC-9AF5-96C1D462A4D9}"/>
                    </a:ext>
                  </a:extLst>
                </p:cNvPr>
                <p:cNvPicPr/>
                <p:nvPr/>
              </p:nvPicPr>
              <p:blipFill>
                <a:blip r:embed="rId245"/>
                <a:stretch>
                  <a:fillRect/>
                </a:stretch>
              </p:blipFill>
              <p:spPr>
                <a:xfrm>
                  <a:off x="3907733" y="3555067"/>
                  <a:ext cx="30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590" name="Freihand 149589">
                  <a:extLst>
                    <a:ext uri="{FF2B5EF4-FFF2-40B4-BE49-F238E27FC236}">
                      <a16:creationId xmlns:a16="http://schemas.microsoft.com/office/drawing/2014/main" id="{66479AF2-770A-49A2-8886-D0368B69163D}"/>
                    </a:ext>
                  </a:extLst>
                </p14:cNvPr>
                <p14:cNvContentPartPr/>
                <p14:nvPr/>
              </p14:nvContentPartPr>
              <p14:xfrm>
                <a:off x="3981893" y="3468667"/>
                <a:ext cx="150120" cy="155520"/>
              </p14:xfrm>
            </p:contentPart>
          </mc:Choice>
          <mc:Fallback>
            <p:pic>
              <p:nvPicPr>
                <p:cNvPr id="149590" name="Freihand 149589">
                  <a:extLst>
                    <a:ext uri="{FF2B5EF4-FFF2-40B4-BE49-F238E27FC236}">
                      <a16:creationId xmlns:a16="http://schemas.microsoft.com/office/drawing/2014/main" id="{66479AF2-770A-49A2-8886-D0368B69163D}"/>
                    </a:ext>
                  </a:extLst>
                </p:cNvPr>
                <p:cNvPicPr/>
                <p:nvPr/>
              </p:nvPicPr>
              <p:blipFill>
                <a:blip r:embed="rId247"/>
                <a:stretch>
                  <a:fillRect/>
                </a:stretch>
              </p:blipFill>
              <p:spPr>
                <a:xfrm>
                  <a:off x="3977573" y="3464347"/>
                  <a:ext cx="158760" cy="164160"/>
                </a:xfrm>
                <a:prstGeom prst="rect">
                  <a:avLst/>
                </a:prstGeom>
              </p:spPr>
            </p:pic>
          </mc:Fallback>
        </mc:AlternateContent>
      </p:grpSp>
      <p:grpSp>
        <p:nvGrpSpPr>
          <p:cNvPr id="149596" name="Gruppieren 149595">
            <a:extLst>
              <a:ext uri="{FF2B5EF4-FFF2-40B4-BE49-F238E27FC236}">
                <a16:creationId xmlns:a16="http://schemas.microsoft.com/office/drawing/2014/main" id="{0E150983-425C-47C7-B094-DE3DF03B4893}"/>
              </a:ext>
            </a:extLst>
          </p:cNvPr>
          <p:cNvGrpSpPr/>
          <p:nvPr/>
        </p:nvGrpSpPr>
        <p:grpSpPr>
          <a:xfrm>
            <a:off x="5280773" y="3220267"/>
            <a:ext cx="828000" cy="146880"/>
            <a:chOff x="5280773" y="3220267"/>
            <a:chExt cx="828000" cy="146880"/>
          </a:xfrm>
        </p:grpSpPr>
        <mc:AlternateContent xmlns:mc="http://schemas.openxmlformats.org/markup-compatibility/2006">
          <mc:Choice xmlns:p14="http://schemas.microsoft.com/office/powerpoint/2010/main" Requires="p14">
            <p:contentPart p14:bwMode="auto" r:id="rId248">
              <p14:nvContentPartPr>
                <p14:cNvPr id="149591" name="Freihand 149590">
                  <a:extLst>
                    <a:ext uri="{FF2B5EF4-FFF2-40B4-BE49-F238E27FC236}">
                      <a16:creationId xmlns:a16="http://schemas.microsoft.com/office/drawing/2014/main" id="{3C318A59-B990-43AC-825A-B9A7BD357FC6}"/>
                    </a:ext>
                  </a:extLst>
                </p14:cNvPr>
                <p14:cNvContentPartPr/>
                <p14:nvPr/>
              </p14:nvContentPartPr>
              <p14:xfrm>
                <a:off x="5280773" y="3223507"/>
                <a:ext cx="410040" cy="143640"/>
              </p14:xfrm>
            </p:contentPart>
          </mc:Choice>
          <mc:Fallback>
            <p:pic>
              <p:nvPicPr>
                <p:cNvPr id="149591" name="Freihand 149590">
                  <a:extLst>
                    <a:ext uri="{FF2B5EF4-FFF2-40B4-BE49-F238E27FC236}">
                      <a16:creationId xmlns:a16="http://schemas.microsoft.com/office/drawing/2014/main" id="{3C318A59-B990-43AC-825A-B9A7BD357FC6}"/>
                    </a:ext>
                  </a:extLst>
                </p:cNvPr>
                <p:cNvPicPr/>
                <p:nvPr/>
              </p:nvPicPr>
              <p:blipFill>
                <a:blip r:embed="rId249"/>
                <a:stretch>
                  <a:fillRect/>
                </a:stretch>
              </p:blipFill>
              <p:spPr>
                <a:xfrm>
                  <a:off x="5276453" y="3219187"/>
                  <a:ext cx="418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9592" name="Freihand 149591">
                  <a:extLst>
                    <a:ext uri="{FF2B5EF4-FFF2-40B4-BE49-F238E27FC236}">
                      <a16:creationId xmlns:a16="http://schemas.microsoft.com/office/drawing/2014/main" id="{FDE0A149-A1DA-4E71-A83E-F0B74A12C0B5}"/>
                    </a:ext>
                  </a:extLst>
                </p14:cNvPr>
                <p14:cNvContentPartPr/>
                <p14:nvPr/>
              </p14:nvContentPartPr>
              <p14:xfrm>
                <a:off x="5683253" y="3220267"/>
                <a:ext cx="425520" cy="115200"/>
              </p14:xfrm>
            </p:contentPart>
          </mc:Choice>
          <mc:Fallback>
            <p:pic>
              <p:nvPicPr>
                <p:cNvPr id="149592" name="Freihand 149591">
                  <a:extLst>
                    <a:ext uri="{FF2B5EF4-FFF2-40B4-BE49-F238E27FC236}">
                      <a16:creationId xmlns:a16="http://schemas.microsoft.com/office/drawing/2014/main" id="{FDE0A149-A1DA-4E71-A83E-F0B74A12C0B5}"/>
                    </a:ext>
                  </a:extLst>
                </p:cNvPr>
                <p:cNvPicPr/>
                <p:nvPr/>
              </p:nvPicPr>
              <p:blipFill>
                <a:blip r:embed="rId251"/>
                <a:stretch>
                  <a:fillRect/>
                </a:stretch>
              </p:blipFill>
              <p:spPr>
                <a:xfrm>
                  <a:off x="5678933" y="3215947"/>
                  <a:ext cx="434160" cy="123840"/>
                </a:xfrm>
                <a:prstGeom prst="rect">
                  <a:avLst/>
                </a:prstGeom>
              </p:spPr>
            </p:pic>
          </mc:Fallback>
        </mc:AlternateContent>
      </p:grpSp>
      <p:grpSp>
        <p:nvGrpSpPr>
          <p:cNvPr id="149603" name="Gruppieren 149602">
            <a:extLst>
              <a:ext uri="{FF2B5EF4-FFF2-40B4-BE49-F238E27FC236}">
                <a16:creationId xmlns:a16="http://schemas.microsoft.com/office/drawing/2014/main" id="{594CB979-E423-434F-83D5-489E52639ECA}"/>
              </a:ext>
            </a:extLst>
          </p:cNvPr>
          <p:cNvGrpSpPr/>
          <p:nvPr/>
        </p:nvGrpSpPr>
        <p:grpSpPr>
          <a:xfrm>
            <a:off x="2599133" y="3082747"/>
            <a:ext cx="400320" cy="227160"/>
            <a:chOff x="2599133" y="3082747"/>
            <a:chExt cx="400320" cy="227160"/>
          </a:xfrm>
        </p:grpSpPr>
        <mc:AlternateContent xmlns:mc="http://schemas.openxmlformats.org/markup-compatibility/2006">
          <mc:Choice xmlns:p14="http://schemas.microsoft.com/office/powerpoint/2010/main" Requires="p14">
            <p:contentPart p14:bwMode="auto" r:id="rId252">
              <p14:nvContentPartPr>
                <p14:cNvPr id="149598" name="Freihand 149597">
                  <a:extLst>
                    <a:ext uri="{FF2B5EF4-FFF2-40B4-BE49-F238E27FC236}">
                      <a16:creationId xmlns:a16="http://schemas.microsoft.com/office/drawing/2014/main" id="{B4E1C195-5CC9-4008-AB72-564DD3CF5E6E}"/>
                    </a:ext>
                  </a:extLst>
                </p14:cNvPr>
                <p14:cNvContentPartPr/>
                <p14:nvPr/>
              </p14:nvContentPartPr>
              <p14:xfrm>
                <a:off x="2599133" y="3082747"/>
                <a:ext cx="112680" cy="159120"/>
              </p14:xfrm>
            </p:contentPart>
          </mc:Choice>
          <mc:Fallback>
            <p:pic>
              <p:nvPicPr>
                <p:cNvPr id="149598" name="Freihand 149597">
                  <a:extLst>
                    <a:ext uri="{FF2B5EF4-FFF2-40B4-BE49-F238E27FC236}">
                      <a16:creationId xmlns:a16="http://schemas.microsoft.com/office/drawing/2014/main" id="{B4E1C195-5CC9-4008-AB72-564DD3CF5E6E}"/>
                    </a:ext>
                  </a:extLst>
                </p:cNvPr>
                <p:cNvPicPr/>
                <p:nvPr/>
              </p:nvPicPr>
              <p:blipFill>
                <a:blip r:embed="rId253"/>
                <a:stretch>
                  <a:fillRect/>
                </a:stretch>
              </p:blipFill>
              <p:spPr>
                <a:xfrm>
                  <a:off x="2594813" y="3078427"/>
                  <a:ext cx="121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599" name="Freihand 149598">
                  <a:extLst>
                    <a:ext uri="{FF2B5EF4-FFF2-40B4-BE49-F238E27FC236}">
                      <a16:creationId xmlns:a16="http://schemas.microsoft.com/office/drawing/2014/main" id="{3114177F-7D87-4893-BF22-7EE4E7FA02AE}"/>
                    </a:ext>
                  </a:extLst>
                </p14:cNvPr>
                <p14:cNvContentPartPr/>
                <p14:nvPr/>
              </p14:nvContentPartPr>
              <p14:xfrm>
                <a:off x="2706773" y="3096067"/>
                <a:ext cx="137160" cy="162720"/>
              </p14:xfrm>
            </p:contentPart>
          </mc:Choice>
          <mc:Fallback>
            <p:pic>
              <p:nvPicPr>
                <p:cNvPr id="149599" name="Freihand 149598">
                  <a:extLst>
                    <a:ext uri="{FF2B5EF4-FFF2-40B4-BE49-F238E27FC236}">
                      <a16:creationId xmlns:a16="http://schemas.microsoft.com/office/drawing/2014/main" id="{3114177F-7D87-4893-BF22-7EE4E7FA02AE}"/>
                    </a:ext>
                  </a:extLst>
                </p:cNvPr>
                <p:cNvPicPr/>
                <p:nvPr/>
              </p:nvPicPr>
              <p:blipFill>
                <a:blip r:embed="rId255"/>
                <a:stretch>
                  <a:fillRect/>
                </a:stretch>
              </p:blipFill>
              <p:spPr>
                <a:xfrm>
                  <a:off x="2702453" y="3091747"/>
                  <a:ext cx="145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600" name="Freihand 149599">
                  <a:extLst>
                    <a:ext uri="{FF2B5EF4-FFF2-40B4-BE49-F238E27FC236}">
                      <a16:creationId xmlns:a16="http://schemas.microsoft.com/office/drawing/2014/main" id="{88F0814B-0EA2-4DC1-AC3E-CBF5E85E083D}"/>
                    </a:ext>
                  </a:extLst>
                </p14:cNvPr>
                <p14:cNvContentPartPr/>
                <p14:nvPr/>
              </p14:nvContentPartPr>
              <p14:xfrm>
                <a:off x="2851493" y="3224587"/>
                <a:ext cx="14400" cy="85320"/>
              </p14:xfrm>
            </p:contentPart>
          </mc:Choice>
          <mc:Fallback>
            <p:pic>
              <p:nvPicPr>
                <p:cNvPr id="149600" name="Freihand 149599">
                  <a:extLst>
                    <a:ext uri="{FF2B5EF4-FFF2-40B4-BE49-F238E27FC236}">
                      <a16:creationId xmlns:a16="http://schemas.microsoft.com/office/drawing/2014/main" id="{88F0814B-0EA2-4DC1-AC3E-CBF5E85E083D}"/>
                    </a:ext>
                  </a:extLst>
                </p:cNvPr>
                <p:cNvPicPr/>
                <p:nvPr/>
              </p:nvPicPr>
              <p:blipFill>
                <a:blip r:embed="rId257"/>
                <a:stretch>
                  <a:fillRect/>
                </a:stretch>
              </p:blipFill>
              <p:spPr>
                <a:xfrm>
                  <a:off x="2847173" y="3220267"/>
                  <a:ext cx="2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601" name="Freihand 149600">
                  <a:extLst>
                    <a:ext uri="{FF2B5EF4-FFF2-40B4-BE49-F238E27FC236}">
                      <a16:creationId xmlns:a16="http://schemas.microsoft.com/office/drawing/2014/main" id="{08B55003-2AE1-4709-8D2F-1CF986BB1848}"/>
                    </a:ext>
                  </a:extLst>
                </p14:cNvPr>
                <p14:cNvContentPartPr/>
                <p14:nvPr/>
              </p14:nvContentPartPr>
              <p14:xfrm>
                <a:off x="2868053" y="3118027"/>
                <a:ext cx="100440" cy="140040"/>
              </p14:xfrm>
            </p:contentPart>
          </mc:Choice>
          <mc:Fallback>
            <p:pic>
              <p:nvPicPr>
                <p:cNvPr id="149601" name="Freihand 149600">
                  <a:extLst>
                    <a:ext uri="{FF2B5EF4-FFF2-40B4-BE49-F238E27FC236}">
                      <a16:creationId xmlns:a16="http://schemas.microsoft.com/office/drawing/2014/main" id="{08B55003-2AE1-4709-8D2F-1CF986BB1848}"/>
                    </a:ext>
                  </a:extLst>
                </p:cNvPr>
                <p:cNvPicPr/>
                <p:nvPr/>
              </p:nvPicPr>
              <p:blipFill>
                <a:blip r:embed="rId259"/>
                <a:stretch>
                  <a:fillRect/>
                </a:stretch>
              </p:blipFill>
              <p:spPr>
                <a:xfrm>
                  <a:off x="2863733" y="3113707"/>
                  <a:ext cx="109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9602" name="Freihand 149601">
                  <a:extLst>
                    <a:ext uri="{FF2B5EF4-FFF2-40B4-BE49-F238E27FC236}">
                      <a16:creationId xmlns:a16="http://schemas.microsoft.com/office/drawing/2014/main" id="{56D0D37B-F1B9-46A8-81F4-E97400E8BDE2}"/>
                    </a:ext>
                  </a:extLst>
                </p14:cNvPr>
                <p14:cNvContentPartPr/>
                <p14:nvPr/>
              </p14:nvContentPartPr>
              <p14:xfrm>
                <a:off x="2879213" y="3095707"/>
                <a:ext cx="120240" cy="13320"/>
              </p14:xfrm>
            </p:contentPart>
          </mc:Choice>
          <mc:Fallback>
            <p:pic>
              <p:nvPicPr>
                <p:cNvPr id="149602" name="Freihand 149601">
                  <a:extLst>
                    <a:ext uri="{FF2B5EF4-FFF2-40B4-BE49-F238E27FC236}">
                      <a16:creationId xmlns:a16="http://schemas.microsoft.com/office/drawing/2014/main" id="{56D0D37B-F1B9-46A8-81F4-E97400E8BDE2}"/>
                    </a:ext>
                  </a:extLst>
                </p:cNvPr>
                <p:cNvPicPr/>
                <p:nvPr/>
              </p:nvPicPr>
              <p:blipFill>
                <a:blip r:embed="rId261"/>
                <a:stretch>
                  <a:fillRect/>
                </a:stretch>
              </p:blipFill>
              <p:spPr>
                <a:xfrm>
                  <a:off x="2874893" y="3091387"/>
                  <a:ext cx="128880" cy="21960"/>
                </a:xfrm>
                <a:prstGeom prst="rect">
                  <a:avLst/>
                </a:prstGeom>
              </p:spPr>
            </p:pic>
          </mc:Fallback>
        </mc:AlternateContent>
      </p:grpSp>
      <p:grpSp>
        <p:nvGrpSpPr>
          <p:cNvPr id="149645" name="Gruppieren 149644">
            <a:extLst>
              <a:ext uri="{FF2B5EF4-FFF2-40B4-BE49-F238E27FC236}">
                <a16:creationId xmlns:a16="http://schemas.microsoft.com/office/drawing/2014/main" id="{4E1B20B8-D979-4F7A-9511-B49E4B56A2A1}"/>
              </a:ext>
            </a:extLst>
          </p:cNvPr>
          <p:cNvGrpSpPr/>
          <p:nvPr/>
        </p:nvGrpSpPr>
        <p:grpSpPr>
          <a:xfrm>
            <a:off x="380453" y="4273987"/>
            <a:ext cx="1269000" cy="280440"/>
            <a:chOff x="380453" y="4273987"/>
            <a:chExt cx="1269000" cy="280440"/>
          </a:xfrm>
        </p:grpSpPr>
        <mc:AlternateContent xmlns:mc="http://schemas.openxmlformats.org/markup-compatibility/2006">
          <mc:Choice xmlns:p14="http://schemas.microsoft.com/office/powerpoint/2010/main" Requires="p14">
            <p:contentPart p14:bwMode="auto" r:id="rId262">
              <p14:nvContentPartPr>
                <p14:cNvPr id="149604" name="Freihand 149603">
                  <a:extLst>
                    <a:ext uri="{FF2B5EF4-FFF2-40B4-BE49-F238E27FC236}">
                      <a16:creationId xmlns:a16="http://schemas.microsoft.com/office/drawing/2014/main" id="{5FC6DD41-8D19-4D0F-96CB-C8FF4096B64A}"/>
                    </a:ext>
                  </a:extLst>
                </p14:cNvPr>
                <p14:cNvContentPartPr/>
                <p14:nvPr/>
              </p14:nvContentPartPr>
              <p14:xfrm>
                <a:off x="498173" y="4352467"/>
                <a:ext cx="15120" cy="194400"/>
              </p14:xfrm>
            </p:contentPart>
          </mc:Choice>
          <mc:Fallback>
            <p:pic>
              <p:nvPicPr>
                <p:cNvPr id="149604" name="Freihand 149603">
                  <a:extLst>
                    <a:ext uri="{FF2B5EF4-FFF2-40B4-BE49-F238E27FC236}">
                      <a16:creationId xmlns:a16="http://schemas.microsoft.com/office/drawing/2014/main" id="{5FC6DD41-8D19-4D0F-96CB-C8FF4096B64A}"/>
                    </a:ext>
                  </a:extLst>
                </p:cNvPr>
                <p:cNvPicPr/>
                <p:nvPr/>
              </p:nvPicPr>
              <p:blipFill>
                <a:blip r:embed="rId263"/>
                <a:stretch>
                  <a:fillRect/>
                </a:stretch>
              </p:blipFill>
              <p:spPr>
                <a:xfrm>
                  <a:off x="493853" y="4348147"/>
                  <a:ext cx="23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605" name="Freihand 149604">
                  <a:extLst>
                    <a:ext uri="{FF2B5EF4-FFF2-40B4-BE49-F238E27FC236}">
                      <a16:creationId xmlns:a16="http://schemas.microsoft.com/office/drawing/2014/main" id="{7F4263EC-6E56-4A59-AAC4-0CF30C69E8C2}"/>
                    </a:ext>
                  </a:extLst>
                </p14:cNvPr>
                <p14:cNvContentPartPr/>
                <p14:nvPr/>
              </p14:nvContentPartPr>
              <p14:xfrm>
                <a:off x="380453" y="4520587"/>
                <a:ext cx="210600" cy="33840"/>
              </p14:xfrm>
            </p:contentPart>
          </mc:Choice>
          <mc:Fallback>
            <p:pic>
              <p:nvPicPr>
                <p:cNvPr id="149605" name="Freihand 149604">
                  <a:extLst>
                    <a:ext uri="{FF2B5EF4-FFF2-40B4-BE49-F238E27FC236}">
                      <a16:creationId xmlns:a16="http://schemas.microsoft.com/office/drawing/2014/main" id="{7F4263EC-6E56-4A59-AAC4-0CF30C69E8C2}"/>
                    </a:ext>
                  </a:extLst>
                </p:cNvPr>
                <p:cNvPicPr/>
                <p:nvPr/>
              </p:nvPicPr>
              <p:blipFill>
                <a:blip r:embed="rId265"/>
                <a:stretch>
                  <a:fillRect/>
                </a:stretch>
              </p:blipFill>
              <p:spPr>
                <a:xfrm>
                  <a:off x="376133" y="4516267"/>
                  <a:ext cx="219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9606" name="Freihand 149605">
                  <a:extLst>
                    <a:ext uri="{FF2B5EF4-FFF2-40B4-BE49-F238E27FC236}">
                      <a16:creationId xmlns:a16="http://schemas.microsoft.com/office/drawing/2014/main" id="{5DA29C55-2A22-4B62-857A-681AFBB814AD}"/>
                    </a:ext>
                  </a:extLst>
                </p14:cNvPr>
                <p14:cNvContentPartPr/>
                <p14:nvPr/>
              </p14:nvContentPartPr>
              <p14:xfrm>
                <a:off x="397733" y="4330867"/>
                <a:ext cx="202680" cy="21600"/>
              </p14:xfrm>
            </p:contentPart>
          </mc:Choice>
          <mc:Fallback>
            <p:pic>
              <p:nvPicPr>
                <p:cNvPr id="149606" name="Freihand 149605">
                  <a:extLst>
                    <a:ext uri="{FF2B5EF4-FFF2-40B4-BE49-F238E27FC236}">
                      <a16:creationId xmlns:a16="http://schemas.microsoft.com/office/drawing/2014/main" id="{5DA29C55-2A22-4B62-857A-681AFBB814AD}"/>
                    </a:ext>
                  </a:extLst>
                </p:cNvPr>
                <p:cNvPicPr/>
                <p:nvPr/>
              </p:nvPicPr>
              <p:blipFill>
                <a:blip r:embed="rId267"/>
                <a:stretch>
                  <a:fillRect/>
                </a:stretch>
              </p:blipFill>
              <p:spPr>
                <a:xfrm>
                  <a:off x="393413" y="4326547"/>
                  <a:ext cx="21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9607" name="Freihand 149606">
                  <a:extLst>
                    <a:ext uri="{FF2B5EF4-FFF2-40B4-BE49-F238E27FC236}">
                      <a16:creationId xmlns:a16="http://schemas.microsoft.com/office/drawing/2014/main" id="{574F5A38-95C2-467D-A906-BFCBF79723C9}"/>
                    </a:ext>
                  </a:extLst>
                </p14:cNvPr>
                <p14:cNvContentPartPr/>
                <p14:nvPr/>
              </p14:nvContentPartPr>
              <p14:xfrm>
                <a:off x="607973" y="4438507"/>
                <a:ext cx="105120" cy="68400"/>
              </p14:xfrm>
            </p:contentPart>
          </mc:Choice>
          <mc:Fallback>
            <p:pic>
              <p:nvPicPr>
                <p:cNvPr id="149607" name="Freihand 149606">
                  <a:extLst>
                    <a:ext uri="{FF2B5EF4-FFF2-40B4-BE49-F238E27FC236}">
                      <a16:creationId xmlns:a16="http://schemas.microsoft.com/office/drawing/2014/main" id="{574F5A38-95C2-467D-A906-BFCBF79723C9}"/>
                    </a:ext>
                  </a:extLst>
                </p:cNvPr>
                <p:cNvPicPr/>
                <p:nvPr/>
              </p:nvPicPr>
              <p:blipFill>
                <a:blip r:embed="rId269"/>
                <a:stretch>
                  <a:fillRect/>
                </a:stretch>
              </p:blipFill>
              <p:spPr>
                <a:xfrm>
                  <a:off x="603653" y="4434187"/>
                  <a:ext cx="113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9609" name="Freihand 149608">
                  <a:extLst>
                    <a:ext uri="{FF2B5EF4-FFF2-40B4-BE49-F238E27FC236}">
                      <a16:creationId xmlns:a16="http://schemas.microsoft.com/office/drawing/2014/main" id="{D302CA8A-1E3F-43EF-A9FD-917196713323}"/>
                    </a:ext>
                  </a:extLst>
                </p14:cNvPr>
                <p14:cNvContentPartPr/>
                <p14:nvPr/>
              </p14:nvContentPartPr>
              <p14:xfrm>
                <a:off x="794813" y="4278307"/>
                <a:ext cx="114840" cy="270000"/>
              </p14:xfrm>
            </p:contentPart>
          </mc:Choice>
          <mc:Fallback>
            <p:pic>
              <p:nvPicPr>
                <p:cNvPr id="149609" name="Freihand 149608">
                  <a:extLst>
                    <a:ext uri="{FF2B5EF4-FFF2-40B4-BE49-F238E27FC236}">
                      <a16:creationId xmlns:a16="http://schemas.microsoft.com/office/drawing/2014/main" id="{D302CA8A-1E3F-43EF-A9FD-917196713323}"/>
                    </a:ext>
                  </a:extLst>
                </p:cNvPr>
                <p:cNvPicPr/>
                <p:nvPr/>
              </p:nvPicPr>
              <p:blipFill>
                <a:blip r:embed="rId271"/>
                <a:stretch>
                  <a:fillRect/>
                </a:stretch>
              </p:blipFill>
              <p:spPr>
                <a:xfrm>
                  <a:off x="790493" y="4273987"/>
                  <a:ext cx="1234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9610" name="Freihand 149609">
                  <a:extLst>
                    <a:ext uri="{FF2B5EF4-FFF2-40B4-BE49-F238E27FC236}">
                      <a16:creationId xmlns:a16="http://schemas.microsoft.com/office/drawing/2014/main" id="{51D8A204-AFF4-43B2-A6F6-9C19442E0E00}"/>
                    </a:ext>
                  </a:extLst>
                </p14:cNvPr>
                <p14:cNvContentPartPr/>
                <p14:nvPr/>
              </p14:nvContentPartPr>
              <p14:xfrm>
                <a:off x="914693" y="4306387"/>
                <a:ext cx="45360" cy="155520"/>
              </p14:xfrm>
            </p:contentPart>
          </mc:Choice>
          <mc:Fallback>
            <p:pic>
              <p:nvPicPr>
                <p:cNvPr id="149610" name="Freihand 149609">
                  <a:extLst>
                    <a:ext uri="{FF2B5EF4-FFF2-40B4-BE49-F238E27FC236}">
                      <a16:creationId xmlns:a16="http://schemas.microsoft.com/office/drawing/2014/main" id="{51D8A204-AFF4-43B2-A6F6-9C19442E0E00}"/>
                    </a:ext>
                  </a:extLst>
                </p:cNvPr>
                <p:cNvPicPr/>
                <p:nvPr/>
              </p:nvPicPr>
              <p:blipFill>
                <a:blip r:embed="rId273"/>
                <a:stretch>
                  <a:fillRect/>
                </a:stretch>
              </p:blipFill>
              <p:spPr>
                <a:xfrm>
                  <a:off x="910373" y="4302067"/>
                  <a:ext cx="54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9611" name="Freihand 149610">
                  <a:extLst>
                    <a:ext uri="{FF2B5EF4-FFF2-40B4-BE49-F238E27FC236}">
                      <a16:creationId xmlns:a16="http://schemas.microsoft.com/office/drawing/2014/main" id="{E929E068-C694-4689-9C53-1C31F16BECD6}"/>
                    </a:ext>
                  </a:extLst>
                </p14:cNvPr>
                <p14:cNvContentPartPr/>
                <p14:nvPr/>
              </p14:nvContentPartPr>
              <p14:xfrm>
                <a:off x="970493" y="4273987"/>
                <a:ext cx="261000" cy="185400"/>
              </p14:xfrm>
            </p:contentPart>
          </mc:Choice>
          <mc:Fallback>
            <p:pic>
              <p:nvPicPr>
                <p:cNvPr id="149611" name="Freihand 149610">
                  <a:extLst>
                    <a:ext uri="{FF2B5EF4-FFF2-40B4-BE49-F238E27FC236}">
                      <a16:creationId xmlns:a16="http://schemas.microsoft.com/office/drawing/2014/main" id="{E929E068-C694-4689-9C53-1C31F16BECD6}"/>
                    </a:ext>
                  </a:extLst>
                </p:cNvPr>
                <p:cNvPicPr/>
                <p:nvPr/>
              </p:nvPicPr>
              <p:blipFill>
                <a:blip r:embed="rId275"/>
                <a:stretch>
                  <a:fillRect/>
                </a:stretch>
              </p:blipFill>
              <p:spPr>
                <a:xfrm>
                  <a:off x="966173" y="4269667"/>
                  <a:ext cx="269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9612" name="Freihand 149611">
                  <a:extLst>
                    <a:ext uri="{FF2B5EF4-FFF2-40B4-BE49-F238E27FC236}">
                      <a16:creationId xmlns:a16="http://schemas.microsoft.com/office/drawing/2014/main" id="{C3A863F1-FB5B-4F1F-9E58-921819DC7EF6}"/>
                    </a:ext>
                  </a:extLst>
                </p14:cNvPr>
                <p14:cNvContentPartPr/>
                <p14:nvPr/>
              </p14:nvContentPartPr>
              <p14:xfrm>
                <a:off x="1205213" y="4297747"/>
                <a:ext cx="10440" cy="24480"/>
              </p14:xfrm>
            </p:contentPart>
          </mc:Choice>
          <mc:Fallback>
            <p:pic>
              <p:nvPicPr>
                <p:cNvPr id="149612" name="Freihand 149611">
                  <a:extLst>
                    <a:ext uri="{FF2B5EF4-FFF2-40B4-BE49-F238E27FC236}">
                      <a16:creationId xmlns:a16="http://schemas.microsoft.com/office/drawing/2014/main" id="{C3A863F1-FB5B-4F1F-9E58-921819DC7EF6}"/>
                    </a:ext>
                  </a:extLst>
                </p:cNvPr>
                <p:cNvPicPr/>
                <p:nvPr/>
              </p:nvPicPr>
              <p:blipFill>
                <a:blip r:embed="rId277"/>
                <a:stretch>
                  <a:fillRect/>
                </a:stretch>
              </p:blipFill>
              <p:spPr>
                <a:xfrm>
                  <a:off x="1200893" y="4293427"/>
                  <a:ext cx="19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9613" name="Freihand 149612">
                  <a:extLst>
                    <a:ext uri="{FF2B5EF4-FFF2-40B4-BE49-F238E27FC236}">
                      <a16:creationId xmlns:a16="http://schemas.microsoft.com/office/drawing/2014/main" id="{D3D0535B-F80E-4A72-821A-D6FF06CEC864}"/>
                    </a:ext>
                  </a:extLst>
                </p14:cNvPr>
                <p14:cNvContentPartPr/>
                <p14:nvPr/>
              </p14:nvContentPartPr>
              <p14:xfrm>
                <a:off x="1265333" y="4372267"/>
                <a:ext cx="170280" cy="56160"/>
              </p14:xfrm>
            </p:contentPart>
          </mc:Choice>
          <mc:Fallback>
            <p:pic>
              <p:nvPicPr>
                <p:cNvPr id="149613" name="Freihand 149612">
                  <a:extLst>
                    <a:ext uri="{FF2B5EF4-FFF2-40B4-BE49-F238E27FC236}">
                      <a16:creationId xmlns:a16="http://schemas.microsoft.com/office/drawing/2014/main" id="{D3D0535B-F80E-4A72-821A-D6FF06CEC864}"/>
                    </a:ext>
                  </a:extLst>
                </p:cNvPr>
                <p:cNvPicPr/>
                <p:nvPr/>
              </p:nvPicPr>
              <p:blipFill>
                <a:blip r:embed="rId279"/>
                <a:stretch>
                  <a:fillRect/>
                </a:stretch>
              </p:blipFill>
              <p:spPr>
                <a:xfrm>
                  <a:off x="1261013" y="4367947"/>
                  <a:ext cx="178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9614" name="Freihand 149613">
                  <a:extLst>
                    <a:ext uri="{FF2B5EF4-FFF2-40B4-BE49-F238E27FC236}">
                      <a16:creationId xmlns:a16="http://schemas.microsoft.com/office/drawing/2014/main" id="{5B7009D4-B9C8-4159-A8F3-17A9666D4EEC}"/>
                    </a:ext>
                  </a:extLst>
                </p14:cNvPr>
                <p14:cNvContentPartPr/>
                <p14:nvPr/>
              </p14:nvContentPartPr>
              <p14:xfrm>
                <a:off x="1534973" y="4360747"/>
                <a:ext cx="114480" cy="60120"/>
              </p14:xfrm>
            </p:contentPart>
          </mc:Choice>
          <mc:Fallback>
            <p:pic>
              <p:nvPicPr>
                <p:cNvPr id="149614" name="Freihand 149613">
                  <a:extLst>
                    <a:ext uri="{FF2B5EF4-FFF2-40B4-BE49-F238E27FC236}">
                      <a16:creationId xmlns:a16="http://schemas.microsoft.com/office/drawing/2014/main" id="{5B7009D4-B9C8-4159-A8F3-17A9666D4EEC}"/>
                    </a:ext>
                  </a:extLst>
                </p:cNvPr>
                <p:cNvPicPr/>
                <p:nvPr/>
              </p:nvPicPr>
              <p:blipFill>
                <a:blip r:embed="rId281"/>
                <a:stretch>
                  <a:fillRect/>
                </a:stretch>
              </p:blipFill>
              <p:spPr>
                <a:xfrm>
                  <a:off x="1530653" y="4356427"/>
                  <a:ext cx="123120" cy="68760"/>
                </a:xfrm>
                <a:prstGeom prst="rect">
                  <a:avLst/>
                </a:prstGeom>
              </p:spPr>
            </p:pic>
          </mc:Fallback>
        </mc:AlternateContent>
      </p:grpSp>
      <p:grpSp>
        <p:nvGrpSpPr>
          <p:cNvPr id="149644" name="Gruppieren 149643">
            <a:extLst>
              <a:ext uri="{FF2B5EF4-FFF2-40B4-BE49-F238E27FC236}">
                <a16:creationId xmlns:a16="http://schemas.microsoft.com/office/drawing/2014/main" id="{011FE8D2-B9DB-4F91-B181-8D8AD9E5F611}"/>
              </a:ext>
            </a:extLst>
          </p:cNvPr>
          <p:cNvGrpSpPr/>
          <p:nvPr/>
        </p:nvGrpSpPr>
        <p:grpSpPr>
          <a:xfrm>
            <a:off x="1980293" y="3912187"/>
            <a:ext cx="2982600" cy="794520"/>
            <a:chOff x="1980293" y="3912187"/>
            <a:chExt cx="2982600" cy="794520"/>
          </a:xfrm>
        </p:grpSpPr>
        <mc:AlternateContent xmlns:mc="http://schemas.openxmlformats.org/markup-compatibility/2006">
          <mc:Choice xmlns:p14="http://schemas.microsoft.com/office/powerpoint/2010/main" Requires="p14">
            <p:contentPart p14:bwMode="auto" r:id="rId282">
              <p14:nvContentPartPr>
                <p14:cNvPr id="149615" name="Freihand 149614">
                  <a:extLst>
                    <a:ext uri="{FF2B5EF4-FFF2-40B4-BE49-F238E27FC236}">
                      <a16:creationId xmlns:a16="http://schemas.microsoft.com/office/drawing/2014/main" id="{E8F3A17B-5815-4A1E-BF2B-C7BB51D191BF}"/>
                    </a:ext>
                  </a:extLst>
                </p14:cNvPr>
                <p14:cNvContentPartPr/>
                <p14:nvPr/>
              </p14:nvContentPartPr>
              <p14:xfrm>
                <a:off x="1980293" y="4132867"/>
                <a:ext cx="123120" cy="117360"/>
              </p14:xfrm>
            </p:contentPart>
          </mc:Choice>
          <mc:Fallback>
            <p:pic>
              <p:nvPicPr>
                <p:cNvPr id="149615" name="Freihand 149614">
                  <a:extLst>
                    <a:ext uri="{FF2B5EF4-FFF2-40B4-BE49-F238E27FC236}">
                      <a16:creationId xmlns:a16="http://schemas.microsoft.com/office/drawing/2014/main" id="{E8F3A17B-5815-4A1E-BF2B-C7BB51D191BF}"/>
                    </a:ext>
                  </a:extLst>
                </p:cNvPr>
                <p:cNvPicPr/>
                <p:nvPr/>
              </p:nvPicPr>
              <p:blipFill>
                <a:blip r:embed="rId283"/>
                <a:stretch>
                  <a:fillRect/>
                </a:stretch>
              </p:blipFill>
              <p:spPr>
                <a:xfrm>
                  <a:off x="1975973" y="4128547"/>
                  <a:ext cx="131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9616" name="Freihand 149615">
                  <a:extLst>
                    <a:ext uri="{FF2B5EF4-FFF2-40B4-BE49-F238E27FC236}">
                      <a16:creationId xmlns:a16="http://schemas.microsoft.com/office/drawing/2014/main" id="{2A20C3CF-234F-4BFD-9D3C-CFDB00FD3CBC}"/>
                    </a:ext>
                  </a:extLst>
                </p14:cNvPr>
                <p14:cNvContentPartPr/>
                <p14:nvPr/>
              </p14:nvContentPartPr>
              <p14:xfrm>
                <a:off x="2162453" y="4145827"/>
                <a:ext cx="11880" cy="103320"/>
              </p14:xfrm>
            </p:contentPart>
          </mc:Choice>
          <mc:Fallback>
            <p:pic>
              <p:nvPicPr>
                <p:cNvPr id="149616" name="Freihand 149615">
                  <a:extLst>
                    <a:ext uri="{FF2B5EF4-FFF2-40B4-BE49-F238E27FC236}">
                      <a16:creationId xmlns:a16="http://schemas.microsoft.com/office/drawing/2014/main" id="{2A20C3CF-234F-4BFD-9D3C-CFDB00FD3CBC}"/>
                    </a:ext>
                  </a:extLst>
                </p:cNvPr>
                <p:cNvPicPr/>
                <p:nvPr/>
              </p:nvPicPr>
              <p:blipFill>
                <a:blip r:embed="rId285"/>
                <a:stretch>
                  <a:fillRect/>
                </a:stretch>
              </p:blipFill>
              <p:spPr>
                <a:xfrm>
                  <a:off x="2158133" y="4141507"/>
                  <a:ext cx="2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617" name="Freihand 149616">
                  <a:extLst>
                    <a:ext uri="{FF2B5EF4-FFF2-40B4-BE49-F238E27FC236}">
                      <a16:creationId xmlns:a16="http://schemas.microsoft.com/office/drawing/2014/main" id="{A98ADE07-F106-4BED-9C6A-D3968F228976}"/>
                    </a:ext>
                  </a:extLst>
                </p14:cNvPr>
                <p14:cNvContentPartPr/>
                <p14:nvPr/>
              </p14:nvContentPartPr>
              <p14:xfrm>
                <a:off x="2118893" y="4109107"/>
                <a:ext cx="140040" cy="90720"/>
              </p14:xfrm>
            </p:contentPart>
          </mc:Choice>
          <mc:Fallback>
            <p:pic>
              <p:nvPicPr>
                <p:cNvPr id="149617" name="Freihand 149616">
                  <a:extLst>
                    <a:ext uri="{FF2B5EF4-FFF2-40B4-BE49-F238E27FC236}">
                      <a16:creationId xmlns:a16="http://schemas.microsoft.com/office/drawing/2014/main" id="{A98ADE07-F106-4BED-9C6A-D3968F228976}"/>
                    </a:ext>
                  </a:extLst>
                </p:cNvPr>
                <p:cNvPicPr/>
                <p:nvPr/>
              </p:nvPicPr>
              <p:blipFill>
                <a:blip r:embed="rId287"/>
                <a:stretch>
                  <a:fillRect/>
                </a:stretch>
              </p:blipFill>
              <p:spPr>
                <a:xfrm>
                  <a:off x="2114573" y="4104787"/>
                  <a:ext cx="148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9618" name="Freihand 149617">
                  <a:extLst>
                    <a:ext uri="{FF2B5EF4-FFF2-40B4-BE49-F238E27FC236}">
                      <a16:creationId xmlns:a16="http://schemas.microsoft.com/office/drawing/2014/main" id="{D475A5A4-6704-47D7-98BD-4A486EC14CEA}"/>
                    </a:ext>
                  </a:extLst>
                </p14:cNvPr>
                <p14:cNvContentPartPr/>
                <p14:nvPr/>
              </p14:nvContentPartPr>
              <p14:xfrm>
                <a:off x="2320853" y="4115587"/>
                <a:ext cx="22320" cy="99720"/>
              </p14:xfrm>
            </p:contentPart>
          </mc:Choice>
          <mc:Fallback>
            <p:pic>
              <p:nvPicPr>
                <p:cNvPr id="149618" name="Freihand 149617">
                  <a:extLst>
                    <a:ext uri="{FF2B5EF4-FFF2-40B4-BE49-F238E27FC236}">
                      <a16:creationId xmlns:a16="http://schemas.microsoft.com/office/drawing/2014/main" id="{D475A5A4-6704-47D7-98BD-4A486EC14CEA}"/>
                    </a:ext>
                  </a:extLst>
                </p:cNvPr>
                <p:cNvPicPr/>
                <p:nvPr/>
              </p:nvPicPr>
              <p:blipFill>
                <a:blip r:embed="rId289"/>
                <a:stretch>
                  <a:fillRect/>
                </a:stretch>
              </p:blipFill>
              <p:spPr>
                <a:xfrm>
                  <a:off x="2316533" y="4111267"/>
                  <a:ext cx="30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9619" name="Freihand 149618">
                  <a:extLst>
                    <a:ext uri="{FF2B5EF4-FFF2-40B4-BE49-F238E27FC236}">
                      <a16:creationId xmlns:a16="http://schemas.microsoft.com/office/drawing/2014/main" id="{6557F6B2-CBF2-4E64-95AC-17E2A908E0F2}"/>
                    </a:ext>
                  </a:extLst>
                </p14:cNvPr>
                <p14:cNvContentPartPr/>
                <p14:nvPr/>
              </p14:nvContentPartPr>
              <p14:xfrm>
                <a:off x="2459453" y="4046467"/>
                <a:ext cx="83160" cy="163800"/>
              </p14:xfrm>
            </p:contentPart>
          </mc:Choice>
          <mc:Fallback>
            <p:pic>
              <p:nvPicPr>
                <p:cNvPr id="149619" name="Freihand 149618">
                  <a:extLst>
                    <a:ext uri="{FF2B5EF4-FFF2-40B4-BE49-F238E27FC236}">
                      <a16:creationId xmlns:a16="http://schemas.microsoft.com/office/drawing/2014/main" id="{6557F6B2-CBF2-4E64-95AC-17E2A908E0F2}"/>
                    </a:ext>
                  </a:extLst>
                </p:cNvPr>
                <p:cNvPicPr/>
                <p:nvPr/>
              </p:nvPicPr>
              <p:blipFill>
                <a:blip r:embed="rId291"/>
                <a:stretch>
                  <a:fillRect/>
                </a:stretch>
              </p:blipFill>
              <p:spPr>
                <a:xfrm>
                  <a:off x="2455133" y="4042147"/>
                  <a:ext cx="91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9620" name="Freihand 149619">
                  <a:extLst>
                    <a:ext uri="{FF2B5EF4-FFF2-40B4-BE49-F238E27FC236}">
                      <a16:creationId xmlns:a16="http://schemas.microsoft.com/office/drawing/2014/main" id="{28304847-1A1C-41AD-92D5-A11F367CA9A5}"/>
                    </a:ext>
                  </a:extLst>
                </p14:cNvPr>
                <p14:cNvContentPartPr/>
                <p14:nvPr/>
              </p14:nvContentPartPr>
              <p14:xfrm>
                <a:off x="2586893" y="4043947"/>
                <a:ext cx="85680" cy="147600"/>
              </p14:xfrm>
            </p:contentPart>
          </mc:Choice>
          <mc:Fallback>
            <p:pic>
              <p:nvPicPr>
                <p:cNvPr id="149620" name="Freihand 149619">
                  <a:extLst>
                    <a:ext uri="{FF2B5EF4-FFF2-40B4-BE49-F238E27FC236}">
                      <a16:creationId xmlns:a16="http://schemas.microsoft.com/office/drawing/2014/main" id="{28304847-1A1C-41AD-92D5-A11F367CA9A5}"/>
                    </a:ext>
                  </a:extLst>
                </p:cNvPr>
                <p:cNvPicPr/>
                <p:nvPr/>
              </p:nvPicPr>
              <p:blipFill>
                <a:blip r:embed="rId293"/>
                <a:stretch>
                  <a:fillRect/>
                </a:stretch>
              </p:blipFill>
              <p:spPr>
                <a:xfrm>
                  <a:off x="2582573" y="4039627"/>
                  <a:ext cx="94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9621" name="Freihand 149620">
                  <a:extLst>
                    <a:ext uri="{FF2B5EF4-FFF2-40B4-BE49-F238E27FC236}">
                      <a16:creationId xmlns:a16="http://schemas.microsoft.com/office/drawing/2014/main" id="{D1C14EC5-BFDE-4CCC-B155-5F57D4FC94B8}"/>
                    </a:ext>
                  </a:extLst>
                </p14:cNvPr>
                <p14:cNvContentPartPr/>
                <p14:nvPr/>
              </p14:nvContentPartPr>
              <p14:xfrm>
                <a:off x="2716853" y="4102267"/>
                <a:ext cx="243360" cy="80280"/>
              </p14:xfrm>
            </p:contentPart>
          </mc:Choice>
          <mc:Fallback>
            <p:pic>
              <p:nvPicPr>
                <p:cNvPr id="149621" name="Freihand 149620">
                  <a:extLst>
                    <a:ext uri="{FF2B5EF4-FFF2-40B4-BE49-F238E27FC236}">
                      <a16:creationId xmlns:a16="http://schemas.microsoft.com/office/drawing/2014/main" id="{D1C14EC5-BFDE-4CCC-B155-5F57D4FC94B8}"/>
                    </a:ext>
                  </a:extLst>
                </p:cNvPr>
                <p:cNvPicPr/>
                <p:nvPr/>
              </p:nvPicPr>
              <p:blipFill>
                <a:blip r:embed="rId295"/>
                <a:stretch>
                  <a:fillRect/>
                </a:stretch>
              </p:blipFill>
              <p:spPr>
                <a:xfrm>
                  <a:off x="2712533" y="4097947"/>
                  <a:ext cx="252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9622" name="Freihand 149621">
                  <a:extLst>
                    <a:ext uri="{FF2B5EF4-FFF2-40B4-BE49-F238E27FC236}">
                      <a16:creationId xmlns:a16="http://schemas.microsoft.com/office/drawing/2014/main" id="{F4672BDC-BC73-446E-ADF8-A71D399BE177}"/>
                    </a:ext>
                  </a:extLst>
                </p14:cNvPr>
                <p14:cNvContentPartPr/>
                <p14:nvPr/>
              </p14:nvContentPartPr>
              <p14:xfrm>
                <a:off x="2968133" y="4013707"/>
                <a:ext cx="138960" cy="165240"/>
              </p14:xfrm>
            </p:contentPart>
          </mc:Choice>
          <mc:Fallback>
            <p:pic>
              <p:nvPicPr>
                <p:cNvPr id="149622" name="Freihand 149621">
                  <a:extLst>
                    <a:ext uri="{FF2B5EF4-FFF2-40B4-BE49-F238E27FC236}">
                      <a16:creationId xmlns:a16="http://schemas.microsoft.com/office/drawing/2014/main" id="{F4672BDC-BC73-446E-ADF8-A71D399BE177}"/>
                    </a:ext>
                  </a:extLst>
                </p:cNvPr>
                <p:cNvPicPr/>
                <p:nvPr/>
              </p:nvPicPr>
              <p:blipFill>
                <a:blip r:embed="rId297"/>
                <a:stretch>
                  <a:fillRect/>
                </a:stretch>
              </p:blipFill>
              <p:spPr>
                <a:xfrm>
                  <a:off x="2963813" y="4009387"/>
                  <a:ext cx="147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9623" name="Freihand 149622">
                  <a:extLst>
                    <a:ext uri="{FF2B5EF4-FFF2-40B4-BE49-F238E27FC236}">
                      <a16:creationId xmlns:a16="http://schemas.microsoft.com/office/drawing/2014/main" id="{42B8CCEA-3A82-40A7-B149-1A0DC81EC245}"/>
                    </a:ext>
                  </a:extLst>
                </p14:cNvPr>
                <p14:cNvContentPartPr/>
                <p14:nvPr/>
              </p14:nvContentPartPr>
              <p14:xfrm>
                <a:off x="3053093" y="3991027"/>
                <a:ext cx="91440" cy="228960"/>
              </p14:xfrm>
            </p:contentPart>
          </mc:Choice>
          <mc:Fallback>
            <p:pic>
              <p:nvPicPr>
                <p:cNvPr id="149623" name="Freihand 149622">
                  <a:extLst>
                    <a:ext uri="{FF2B5EF4-FFF2-40B4-BE49-F238E27FC236}">
                      <a16:creationId xmlns:a16="http://schemas.microsoft.com/office/drawing/2014/main" id="{42B8CCEA-3A82-40A7-B149-1A0DC81EC245}"/>
                    </a:ext>
                  </a:extLst>
                </p:cNvPr>
                <p:cNvPicPr/>
                <p:nvPr/>
              </p:nvPicPr>
              <p:blipFill>
                <a:blip r:embed="rId299"/>
                <a:stretch>
                  <a:fillRect/>
                </a:stretch>
              </p:blipFill>
              <p:spPr>
                <a:xfrm>
                  <a:off x="3048773" y="3986707"/>
                  <a:ext cx="100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9624" name="Freihand 149623">
                  <a:extLst>
                    <a:ext uri="{FF2B5EF4-FFF2-40B4-BE49-F238E27FC236}">
                      <a16:creationId xmlns:a16="http://schemas.microsoft.com/office/drawing/2014/main" id="{0E2F0913-83C9-4CDB-BB91-CF96009E81F0}"/>
                    </a:ext>
                  </a:extLst>
                </p14:cNvPr>
                <p14:cNvContentPartPr/>
                <p14:nvPr/>
              </p14:nvContentPartPr>
              <p14:xfrm>
                <a:off x="3331373" y="4119187"/>
                <a:ext cx="138240" cy="23040"/>
              </p14:xfrm>
            </p:contentPart>
          </mc:Choice>
          <mc:Fallback>
            <p:pic>
              <p:nvPicPr>
                <p:cNvPr id="149624" name="Freihand 149623">
                  <a:extLst>
                    <a:ext uri="{FF2B5EF4-FFF2-40B4-BE49-F238E27FC236}">
                      <a16:creationId xmlns:a16="http://schemas.microsoft.com/office/drawing/2014/main" id="{0E2F0913-83C9-4CDB-BB91-CF96009E81F0}"/>
                    </a:ext>
                  </a:extLst>
                </p:cNvPr>
                <p:cNvPicPr/>
                <p:nvPr/>
              </p:nvPicPr>
              <p:blipFill>
                <a:blip r:embed="rId301"/>
                <a:stretch>
                  <a:fillRect/>
                </a:stretch>
              </p:blipFill>
              <p:spPr>
                <a:xfrm>
                  <a:off x="3327053" y="4114867"/>
                  <a:ext cx="146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9625" name="Freihand 149624">
                  <a:extLst>
                    <a:ext uri="{FF2B5EF4-FFF2-40B4-BE49-F238E27FC236}">
                      <a16:creationId xmlns:a16="http://schemas.microsoft.com/office/drawing/2014/main" id="{B6397BDE-B140-409D-A6E5-115C011867FB}"/>
                    </a:ext>
                  </a:extLst>
                </p14:cNvPr>
                <p14:cNvContentPartPr/>
                <p14:nvPr/>
              </p14:nvContentPartPr>
              <p14:xfrm>
                <a:off x="3601013" y="3998587"/>
                <a:ext cx="85320" cy="162360"/>
              </p14:xfrm>
            </p:contentPart>
          </mc:Choice>
          <mc:Fallback>
            <p:pic>
              <p:nvPicPr>
                <p:cNvPr id="149625" name="Freihand 149624">
                  <a:extLst>
                    <a:ext uri="{FF2B5EF4-FFF2-40B4-BE49-F238E27FC236}">
                      <a16:creationId xmlns:a16="http://schemas.microsoft.com/office/drawing/2014/main" id="{B6397BDE-B140-409D-A6E5-115C011867FB}"/>
                    </a:ext>
                  </a:extLst>
                </p:cNvPr>
                <p:cNvPicPr/>
                <p:nvPr/>
              </p:nvPicPr>
              <p:blipFill>
                <a:blip r:embed="rId303"/>
                <a:stretch>
                  <a:fillRect/>
                </a:stretch>
              </p:blipFill>
              <p:spPr>
                <a:xfrm>
                  <a:off x="3596693" y="3994267"/>
                  <a:ext cx="93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9626" name="Freihand 149625">
                  <a:extLst>
                    <a:ext uri="{FF2B5EF4-FFF2-40B4-BE49-F238E27FC236}">
                      <a16:creationId xmlns:a16="http://schemas.microsoft.com/office/drawing/2014/main" id="{DE0C84EA-D0E3-4C91-89CF-D598EDD91BD5}"/>
                    </a:ext>
                  </a:extLst>
                </p14:cNvPr>
                <p14:cNvContentPartPr/>
                <p14:nvPr/>
              </p14:nvContentPartPr>
              <p14:xfrm>
                <a:off x="3781013" y="4026307"/>
                <a:ext cx="8280" cy="145800"/>
              </p14:xfrm>
            </p:contentPart>
          </mc:Choice>
          <mc:Fallback>
            <p:pic>
              <p:nvPicPr>
                <p:cNvPr id="149626" name="Freihand 149625">
                  <a:extLst>
                    <a:ext uri="{FF2B5EF4-FFF2-40B4-BE49-F238E27FC236}">
                      <a16:creationId xmlns:a16="http://schemas.microsoft.com/office/drawing/2014/main" id="{DE0C84EA-D0E3-4C91-89CF-D598EDD91BD5}"/>
                    </a:ext>
                  </a:extLst>
                </p:cNvPr>
                <p:cNvPicPr/>
                <p:nvPr/>
              </p:nvPicPr>
              <p:blipFill>
                <a:blip r:embed="rId305"/>
                <a:stretch>
                  <a:fillRect/>
                </a:stretch>
              </p:blipFill>
              <p:spPr>
                <a:xfrm>
                  <a:off x="3776693" y="4021987"/>
                  <a:ext cx="16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9627" name="Freihand 149626">
                  <a:extLst>
                    <a:ext uri="{FF2B5EF4-FFF2-40B4-BE49-F238E27FC236}">
                      <a16:creationId xmlns:a16="http://schemas.microsoft.com/office/drawing/2014/main" id="{C0A2658C-150D-4B22-8A54-5BCE1175FBDB}"/>
                    </a:ext>
                  </a:extLst>
                </p14:cNvPr>
                <p14:cNvContentPartPr/>
                <p14:nvPr/>
              </p14:nvContentPartPr>
              <p14:xfrm>
                <a:off x="3710453" y="4004347"/>
                <a:ext cx="144000" cy="59040"/>
              </p14:xfrm>
            </p:contentPart>
          </mc:Choice>
          <mc:Fallback>
            <p:pic>
              <p:nvPicPr>
                <p:cNvPr id="149627" name="Freihand 149626">
                  <a:extLst>
                    <a:ext uri="{FF2B5EF4-FFF2-40B4-BE49-F238E27FC236}">
                      <a16:creationId xmlns:a16="http://schemas.microsoft.com/office/drawing/2014/main" id="{C0A2658C-150D-4B22-8A54-5BCE1175FBDB}"/>
                    </a:ext>
                  </a:extLst>
                </p:cNvPr>
                <p:cNvPicPr/>
                <p:nvPr/>
              </p:nvPicPr>
              <p:blipFill>
                <a:blip r:embed="rId307"/>
                <a:stretch>
                  <a:fillRect/>
                </a:stretch>
              </p:blipFill>
              <p:spPr>
                <a:xfrm>
                  <a:off x="3706133" y="4000027"/>
                  <a:ext cx="152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9628" name="Freihand 149627">
                  <a:extLst>
                    <a:ext uri="{FF2B5EF4-FFF2-40B4-BE49-F238E27FC236}">
                      <a16:creationId xmlns:a16="http://schemas.microsoft.com/office/drawing/2014/main" id="{A4302E84-979E-4B75-B4C9-A31372B86DA1}"/>
                    </a:ext>
                  </a:extLst>
                </p14:cNvPr>
                <p14:cNvContentPartPr/>
                <p14:nvPr/>
              </p14:nvContentPartPr>
              <p14:xfrm>
                <a:off x="3892613" y="4012987"/>
                <a:ext cx="17640" cy="134280"/>
              </p14:xfrm>
            </p:contentPart>
          </mc:Choice>
          <mc:Fallback>
            <p:pic>
              <p:nvPicPr>
                <p:cNvPr id="149628" name="Freihand 149627">
                  <a:extLst>
                    <a:ext uri="{FF2B5EF4-FFF2-40B4-BE49-F238E27FC236}">
                      <a16:creationId xmlns:a16="http://schemas.microsoft.com/office/drawing/2014/main" id="{A4302E84-979E-4B75-B4C9-A31372B86DA1}"/>
                    </a:ext>
                  </a:extLst>
                </p:cNvPr>
                <p:cNvPicPr/>
                <p:nvPr/>
              </p:nvPicPr>
              <p:blipFill>
                <a:blip r:embed="rId309"/>
                <a:stretch>
                  <a:fillRect/>
                </a:stretch>
              </p:blipFill>
              <p:spPr>
                <a:xfrm>
                  <a:off x="3888293" y="4008667"/>
                  <a:ext cx="26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9629" name="Freihand 149628">
                  <a:extLst>
                    <a:ext uri="{FF2B5EF4-FFF2-40B4-BE49-F238E27FC236}">
                      <a16:creationId xmlns:a16="http://schemas.microsoft.com/office/drawing/2014/main" id="{B8B31E0D-12A6-4500-B4C7-97C6F893EF6C}"/>
                    </a:ext>
                  </a:extLst>
                </p14:cNvPr>
                <p14:cNvContentPartPr/>
                <p14:nvPr/>
              </p14:nvContentPartPr>
              <p14:xfrm>
                <a:off x="4035533" y="3966547"/>
                <a:ext cx="78840" cy="201600"/>
              </p14:xfrm>
            </p:contentPart>
          </mc:Choice>
          <mc:Fallback>
            <p:pic>
              <p:nvPicPr>
                <p:cNvPr id="149629" name="Freihand 149628">
                  <a:extLst>
                    <a:ext uri="{FF2B5EF4-FFF2-40B4-BE49-F238E27FC236}">
                      <a16:creationId xmlns:a16="http://schemas.microsoft.com/office/drawing/2014/main" id="{B8B31E0D-12A6-4500-B4C7-97C6F893EF6C}"/>
                    </a:ext>
                  </a:extLst>
                </p:cNvPr>
                <p:cNvPicPr/>
                <p:nvPr/>
              </p:nvPicPr>
              <p:blipFill>
                <a:blip r:embed="rId311"/>
                <a:stretch>
                  <a:fillRect/>
                </a:stretch>
              </p:blipFill>
              <p:spPr>
                <a:xfrm>
                  <a:off x="4031213" y="3962227"/>
                  <a:ext cx="87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9630" name="Freihand 149629">
                  <a:extLst>
                    <a:ext uri="{FF2B5EF4-FFF2-40B4-BE49-F238E27FC236}">
                      <a16:creationId xmlns:a16="http://schemas.microsoft.com/office/drawing/2014/main" id="{4C4C1851-1CD8-406D-BF5E-607E0ED8E589}"/>
                    </a:ext>
                  </a:extLst>
                </p14:cNvPr>
                <p14:cNvContentPartPr/>
                <p14:nvPr/>
              </p14:nvContentPartPr>
              <p14:xfrm>
                <a:off x="4161173" y="4029547"/>
                <a:ext cx="179280" cy="232560"/>
              </p14:xfrm>
            </p:contentPart>
          </mc:Choice>
          <mc:Fallback>
            <p:pic>
              <p:nvPicPr>
                <p:cNvPr id="149630" name="Freihand 149629">
                  <a:extLst>
                    <a:ext uri="{FF2B5EF4-FFF2-40B4-BE49-F238E27FC236}">
                      <a16:creationId xmlns:a16="http://schemas.microsoft.com/office/drawing/2014/main" id="{4C4C1851-1CD8-406D-BF5E-607E0ED8E589}"/>
                    </a:ext>
                  </a:extLst>
                </p:cNvPr>
                <p:cNvPicPr/>
                <p:nvPr/>
              </p:nvPicPr>
              <p:blipFill>
                <a:blip r:embed="rId313"/>
                <a:stretch>
                  <a:fillRect/>
                </a:stretch>
              </p:blipFill>
              <p:spPr>
                <a:xfrm>
                  <a:off x="4156853" y="4025227"/>
                  <a:ext cx="1879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9631" name="Freihand 149630">
                  <a:extLst>
                    <a:ext uri="{FF2B5EF4-FFF2-40B4-BE49-F238E27FC236}">
                      <a16:creationId xmlns:a16="http://schemas.microsoft.com/office/drawing/2014/main" id="{91765071-8F7C-41F0-A0A7-0DCAE175EBF1}"/>
                    </a:ext>
                  </a:extLst>
                </p14:cNvPr>
                <p14:cNvContentPartPr/>
                <p14:nvPr/>
              </p14:nvContentPartPr>
              <p14:xfrm>
                <a:off x="4361333" y="4024507"/>
                <a:ext cx="96120" cy="102240"/>
              </p14:xfrm>
            </p:contentPart>
          </mc:Choice>
          <mc:Fallback>
            <p:pic>
              <p:nvPicPr>
                <p:cNvPr id="149631" name="Freihand 149630">
                  <a:extLst>
                    <a:ext uri="{FF2B5EF4-FFF2-40B4-BE49-F238E27FC236}">
                      <a16:creationId xmlns:a16="http://schemas.microsoft.com/office/drawing/2014/main" id="{91765071-8F7C-41F0-A0A7-0DCAE175EBF1}"/>
                    </a:ext>
                  </a:extLst>
                </p:cNvPr>
                <p:cNvPicPr/>
                <p:nvPr/>
              </p:nvPicPr>
              <p:blipFill>
                <a:blip r:embed="rId315"/>
                <a:stretch>
                  <a:fillRect/>
                </a:stretch>
              </p:blipFill>
              <p:spPr>
                <a:xfrm>
                  <a:off x="4357013" y="4020187"/>
                  <a:ext cx="104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49632" name="Freihand 149631">
                  <a:extLst>
                    <a:ext uri="{FF2B5EF4-FFF2-40B4-BE49-F238E27FC236}">
                      <a16:creationId xmlns:a16="http://schemas.microsoft.com/office/drawing/2014/main" id="{1C32C8CA-F32C-4D3E-A0F4-9D6A3A2E37FA}"/>
                    </a:ext>
                  </a:extLst>
                </p14:cNvPr>
                <p14:cNvContentPartPr/>
                <p14:nvPr/>
              </p14:nvContentPartPr>
              <p14:xfrm>
                <a:off x="4458533" y="3956827"/>
                <a:ext cx="248040" cy="154080"/>
              </p14:xfrm>
            </p:contentPart>
          </mc:Choice>
          <mc:Fallback>
            <p:pic>
              <p:nvPicPr>
                <p:cNvPr id="149632" name="Freihand 149631">
                  <a:extLst>
                    <a:ext uri="{FF2B5EF4-FFF2-40B4-BE49-F238E27FC236}">
                      <a16:creationId xmlns:a16="http://schemas.microsoft.com/office/drawing/2014/main" id="{1C32C8CA-F32C-4D3E-A0F4-9D6A3A2E37FA}"/>
                    </a:ext>
                  </a:extLst>
                </p:cNvPr>
                <p:cNvPicPr/>
                <p:nvPr/>
              </p:nvPicPr>
              <p:blipFill>
                <a:blip r:embed="rId317"/>
                <a:stretch>
                  <a:fillRect/>
                </a:stretch>
              </p:blipFill>
              <p:spPr>
                <a:xfrm>
                  <a:off x="4454213" y="3952507"/>
                  <a:ext cx="256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9633" name="Freihand 149632">
                  <a:extLst>
                    <a:ext uri="{FF2B5EF4-FFF2-40B4-BE49-F238E27FC236}">
                      <a16:creationId xmlns:a16="http://schemas.microsoft.com/office/drawing/2014/main" id="{42F54179-BF00-4152-BB1B-EC9C6A92BA14}"/>
                    </a:ext>
                  </a:extLst>
                </p14:cNvPr>
                <p14:cNvContentPartPr/>
                <p14:nvPr/>
              </p14:nvContentPartPr>
              <p14:xfrm>
                <a:off x="4739333" y="3912187"/>
                <a:ext cx="68400" cy="229680"/>
              </p14:xfrm>
            </p:contentPart>
          </mc:Choice>
          <mc:Fallback>
            <p:pic>
              <p:nvPicPr>
                <p:cNvPr id="149633" name="Freihand 149632">
                  <a:extLst>
                    <a:ext uri="{FF2B5EF4-FFF2-40B4-BE49-F238E27FC236}">
                      <a16:creationId xmlns:a16="http://schemas.microsoft.com/office/drawing/2014/main" id="{42F54179-BF00-4152-BB1B-EC9C6A92BA14}"/>
                    </a:ext>
                  </a:extLst>
                </p:cNvPr>
                <p:cNvPicPr/>
                <p:nvPr/>
              </p:nvPicPr>
              <p:blipFill>
                <a:blip r:embed="rId319"/>
                <a:stretch>
                  <a:fillRect/>
                </a:stretch>
              </p:blipFill>
              <p:spPr>
                <a:xfrm>
                  <a:off x="4735013" y="3907867"/>
                  <a:ext cx="770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9634" name="Freihand 149633">
                  <a:extLst>
                    <a:ext uri="{FF2B5EF4-FFF2-40B4-BE49-F238E27FC236}">
                      <a16:creationId xmlns:a16="http://schemas.microsoft.com/office/drawing/2014/main" id="{DA0B4CCC-5FF8-4275-9C7F-AF4714709D9E}"/>
                    </a:ext>
                  </a:extLst>
                </p14:cNvPr>
                <p14:cNvContentPartPr/>
                <p14:nvPr/>
              </p14:nvContentPartPr>
              <p14:xfrm>
                <a:off x="2135813" y="4226467"/>
                <a:ext cx="2827080" cy="144000"/>
              </p14:xfrm>
            </p:contentPart>
          </mc:Choice>
          <mc:Fallback>
            <p:pic>
              <p:nvPicPr>
                <p:cNvPr id="149634" name="Freihand 149633">
                  <a:extLst>
                    <a:ext uri="{FF2B5EF4-FFF2-40B4-BE49-F238E27FC236}">
                      <a16:creationId xmlns:a16="http://schemas.microsoft.com/office/drawing/2014/main" id="{DA0B4CCC-5FF8-4275-9C7F-AF4714709D9E}"/>
                    </a:ext>
                  </a:extLst>
                </p:cNvPr>
                <p:cNvPicPr/>
                <p:nvPr/>
              </p:nvPicPr>
              <p:blipFill>
                <a:blip r:embed="rId321"/>
                <a:stretch>
                  <a:fillRect/>
                </a:stretch>
              </p:blipFill>
              <p:spPr>
                <a:xfrm>
                  <a:off x="2131493" y="4222147"/>
                  <a:ext cx="2835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9635" name="Freihand 149634">
                  <a:extLst>
                    <a:ext uri="{FF2B5EF4-FFF2-40B4-BE49-F238E27FC236}">
                      <a16:creationId xmlns:a16="http://schemas.microsoft.com/office/drawing/2014/main" id="{3CF61CE2-9A78-4CF9-9086-4E852D679EEC}"/>
                    </a:ext>
                  </a:extLst>
                </p14:cNvPr>
                <p14:cNvContentPartPr/>
                <p14:nvPr/>
              </p14:nvContentPartPr>
              <p14:xfrm>
                <a:off x="3130493" y="4431307"/>
                <a:ext cx="126360" cy="167400"/>
              </p14:xfrm>
            </p:contentPart>
          </mc:Choice>
          <mc:Fallback>
            <p:pic>
              <p:nvPicPr>
                <p:cNvPr id="149635" name="Freihand 149634">
                  <a:extLst>
                    <a:ext uri="{FF2B5EF4-FFF2-40B4-BE49-F238E27FC236}">
                      <a16:creationId xmlns:a16="http://schemas.microsoft.com/office/drawing/2014/main" id="{3CF61CE2-9A78-4CF9-9086-4E852D679EEC}"/>
                    </a:ext>
                  </a:extLst>
                </p:cNvPr>
                <p:cNvPicPr/>
                <p:nvPr/>
              </p:nvPicPr>
              <p:blipFill>
                <a:blip r:embed="rId323"/>
                <a:stretch>
                  <a:fillRect/>
                </a:stretch>
              </p:blipFill>
              <p:spPr>
                <a:xfrm>
                  <a:off x="3126173" y="4426987"/>
                  <a:ext cx="135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9636" name="Freihand 149635">
                  <a:extLst>
                    <a:ext uri="{FF2B5EF4-FFF2-40B4-BE49-F238E27FC236}">
                      <a16:creationId xmlns:a16="http://schemas.microsoft.com/office/drawing/2014/main" id="{987DCF96-0298-4AC6-8BD0-7A126D450D12}"/>
                    </a:ext>
                  </a:extLst>
                </p14:cNvPr>
                <p14:cNvContentPartPr/>
                <p14:nvPr/>
              </p14:nvContentPartPr>
              <p14:xfrm>
                <a:off x="3324533" y="4470907"/>
                <a:ext cx="10080" cy="111960"/>
              </p14:xfrm>
            </p:contentPart>
          </mc:Choice>
          <mc:Fallback>
            <p:pic>
              <p:nvPicPr>
                <p:cNvPr id="149636" name="Freihand 149635">
                  <a:extLst>
                    <a:ext uri="{FF2B5EF4-FFF2-40B4-BE49-F238E27FC236}">
                      <a16:creationId xmlns:a16="http://schemas.microsoft.com/office/drawing/2014/main" id="{987DCF96-0298-4AC6-8BD0-7A126D450D12}"/>
                    </a:ext>
                  </a:extLst>
                </p:cNvPr>
                <p:cNvPicPr/>
                <p:nvPr/>
              </p:nvPicPr>
              <p:blipFill>
                <a:blip r:embed="rId325"/>
                <a:stretch>
                  <a:fillRect/>
                </a:stretch>
              </p:blipFill>
              <p:spPr>
                <a:xfrm>
                  <a:off x="3320213" y="4466587"/>
                  <a:ext cx="18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9637" name="Freihand 149636">
                  <a:extLst>
                    <a:ext uri="{FF2B5EF4-FFF2-40B4-BE49-F238E27FC236}">
                      <a16:creationId xmlns:a16="http://schemas.microsoft.com/office/drawing/2014/main" id="{F841ACC8-F530-463A-A3DD-732314508188}"/>
                    </a:ext>
                  </a:extLst>
                </p14:cNvPr>
                <p14:cNvContentPartPr/>
                <p14:nvPr/>
              </p14:nvContentPartPr>
              <p14:xfrm>
                <a:off x="3253613" y="4429507"/>
                <a:ext cx="126720" cy="85680"/>
              </p14:xfrm>
            </p:contentPart>
          </mc:Choice>
          <mc:Fallback>
            <p:pic>
              <p:nvPicPr>
                <p:cNvPr id="149637" name="Freihand 149636">
                  <a:extLst>
                    <a:ext uri="{FF2B5EF4-FFF2-40B4-BE49-F238E27FC236}">
                      <a16:creationId xmlns:a16="http://schemas.microsoft.com/office/drawing/2014/main" id="{F841ACC8-F530-463A-A3DD-732314508188}"/>
                    </a:ext>
                  </a:extLst>
                </p:cNvPr>
                <p:cNvPicPr/>
                <p:nvPr/>
              </p:nvPicPr>
              <p:blipFill>
                <a:blip r:embed="rId327"/>
                <a:stretch>
                  <a:fillRect/>
                </a:stretch>
              </p:blipFill>
              <p:spPr>
                <a:xfrm>
                  <a:off x="3249293" y="4425187"/>
                  <a:ext cx="135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9638" name="Freihand 149637">
                  <a:extLst>
                    <a:ext uri="{FF2B5EF4-FFF2-40B4-BE49-F238E27FC236}">
                      <a16:creationId xmlns:a16="http://schemas.microsoft.com/office/drawing/2014/main" id="{B57B4240-AE75-4033-9541-B04E06A263B9}"/>
                    </a:ext>
                  </a:extLst>
                </p14:cNvPr>
                <p14:cNvContentPartPr/>
                <p14:nvPr/>
              </p14:nvContentPartPr>
              <p14:xfrm>
                <a:off x="3437573" y="4413307"/>
                <a:ext cx="11880" cy="154080"/>
              </p14:xfrm>
            </p:contentPart>
          </mc:Choice>
          <mc:Fallback>
            <p:pic>
              <p:nvPicPr>
                <p:cNvPr id="149638" name="Freihand 149637">
                  <a:extLst>
                    <a:ext uri="{FF2B5EF4-FFF2-40B4-BE49-F238E27FC236}">
                      <a16:creationId xmlns:a16="http://schemas.microsoft.com/office/drawing/2014/main" id="{B57B4240-AE75-4033-9541-B04E06A263B9}"/>
                    </a:ext>
                  </a:extLst>
                </p:cNvPr>
                <p:cNvPicPr/>
                <p:nvPr/>
              </p:nvPicPr>
              <p:blipFill>
                <a:blip r:embed="rId329"/>
                <a:stretch>
                  <a:fillRect/>
                </a:stretch>
              </p:blipFill>
              <p:spPr>
                <a:xfrm>
                  <a:off x="3433253" y="4408987"/>
                  <a:ext cx="20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9639" name="Freihand 149638">
                  <a:extLst>
                    <a:ext uri="{FF2B5EF4-FFF2-40B4-BE49-F238E27FC236}">
                      <a16:creationId xmlns:a16="http://schemas.microsoft.com/office/drawing/2014/main" id="{D053A0D5-9C74-457A-95D7-EB6EF3E9CB78}"/>
                    </a:ext>
                  </a:extLst>
                </p14:cNvPr>
                <p14:cNvContentPartPr/>
                <p14:nvPr/>
              </p14:nvContentPartPr>
              <p14:xfrm>
                <a:off x="3515333" y="4405747"/>
                <a:ext cx="51840" cy="158400"/>
              </p14:xfrm>
            </p:contentPart>
          </mc:Choice>
          <mc:Fallback>
            <p:pic>
              <p:nvPicPr>
                <p:cNvPr id="149639" name="Freihand 149638">
                  <a:extLst>
                    <a:ext uri="{FF2B5EF4-FFF2-40B4-BE49-F238E27FC236}">
                      <a16:creationId xmlns:a16="http://schemas.microsoft.com/office/drawing/2014/main" id="{D053A0D5-9C74-457A-95D7-EB6EF3E9CB78}"/>
                    </a:ext>
                  </a:extLst>
                </p:cNvPr>
                <p:cNvPicPr/>
                <p:nvPr/>
              </p:nvPicPr>
              <p:blipFill>
                <a:blip r:embed="rId331"/>
                <a:stretch>
                  <a:fillRect/>
                </a:stretch>
              </p:blipFill>
              <p:spPr>
                <a:xfrm>
                  <a:off x="3511013" y="4401427"/>
                  <a:ext cx="60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9640" name="Freihand 149639">
                  <a:extLst>
                    <a:ext uri="{FF2B5EF4-FFF2-40B4-BE49-F238E27FC236}">
                      <a16:creationId xmlns:a16="http://schemas.microsoft.com/office/drawing/2014/main" id="{BCC08BCA-B46B-429E-9ECF-468A38ABFABD}"/>
                    </a:ext>
                  </a:extLst>
                </p14:cNvPr>
                <p14:cNvContentPartPr/>
                <p14:nvPr/>
              </p14:nvContentPartPr>
              <p14:xfrm>
                <a:off x="3603533" y="4456867"/>
                <a:ext cx="137520" cy="249840"/>
              </p14:xfrm>
            </p:contentPart>
          </mc:Choice>
          <mc:Fallback>
            <p:pic>
              <p:nvPicPr>
                <p:cNvPr id="149640" name="Freihand 149639">
                  <a:extLst>
                    <a:ext uri="{FF2B5EF4-FFF2-40B4-BE49-F238E27FC236}">
                      <a16:creationId xmlns:a16="http://schemas.microsoft.com/office/drawing/2014/main" id="{BCC08BCA-B46B-429E-9ECF-468A38ABFABD}"/>
                    </a:ext>
                  </a:extLst>
                </p:cNvPr>
                <p:cNvPicPr/>
                <p:nvPr/>
              </p:nvPicPr>
              <p:blipFill>
                <a:blip r:embed="rId333"/>
                <a:stretch>
                  <a:fillRect/>
                </a:stretch>
              </p:blipFill>
              <p:spPr>
                <a:xfrm>
                  <a:off x="3599213" y="4452547"/>
                  <a:ext cx="1461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9641" name="Freihand 149640">
                  <a:extLst>
                    <a:ext uri="{FF2B5EF4-FFF2-40B4-BE49-F238E27FC236}">
                      <a16:creationId xmlns:a16="http://schemas.microsoft.com/office/drawing/2014/main" id="{FCBE66D1-F609-4A38-A482-9607817A7DA2}"/>
                    </a:ext>
                  </a:extLst>
                </p14:cNvPr>
                <p14:cNvContentPartPr/>
                <p14:nvPr/>
              </p14:nvContentPartPr>
              <p14:xfrm>
                <a:off x="3750413" y="4444987"/>
                <a:ext cx="76320" cy="103320"/>
              </p14:xfrm>
            </p:contentPart>
          </mc:Choice>
          <mc:Fallback>
            <p:pic>
              <p:nvPicPr>
                <p:cNvPr id="149641" name="Freihand 149640">
                  <a:extLst>
                    <a:ext uri="{FF2B5EF4-FFF2-40B4-BE49-F238E27FC236}">
                      <a16:creationId xmlns:a16="http://schemas.microsoft.com/office/drawing/2014/main" id="{FCBE66D1-F609-4A38-A482-9607817A7DA2}"/>
                    </a:ext>
                  </a:extLst>
                </p:cNvPr>
                <p:cNvPicPr/>
                <p:nvPr/>
              </p:nvPicPr>
              <p:blipFill>
                <a:blip r:embed="rId335"/>
                <a:stretch>
                  <a:fillRect/>
                </a:stretch>
              </p:blipFill>
              <p:spPr>
                <a:xfrm>
                  <a:off x="3746093" y="4440667"/>
                  <a:ext cx="84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9642" name="Freihand 149641">
                  <a:extLst>
                    <a:ext uri="{FF2B5EF4-FFF2-40B4-BE49-F238E27FC236}">
                      <a16:creationId xmlns:a16="http://schemas.microsoft.com/office/drawing/2014/main" id="{915A2AC1-45AD-422B-8062-05E06ED71D95}"/>
                    </a:ext>
                  </a:extLst>
                </p14:cNvPr>
                <p14:cNvContentPartPr/>
                <p14:nvPr/>
              </p14:nvContentPartPr>
              <p14:xfrm>
                <a:off x="3827093" y="4371547"/>
                <a:ext cx="206280" cy="159120"/>
              </p14:xfrm>
            </p:contentPart>
          </mc:Choice>
          <mc:Fallback>
            <p:pic>
              <p:nvPicPr>
                <p:cNvPr id="149642" name="Freihand 149641">
                  <a:extLst>
                    <a:ext uri="{FF2B5EF4-FFF2-40B4-BE49-F238E27FC236}">
                      <a16:creationId xmlns:a16="http://schemas.microsoft.com/office/drawing/2014/main" id="{915A2AC1-45AD-422B-8062-05E06ED71D95}"/>
                    </a:ext>
                  </a:extLst>
                </p:cNvPr>
                <p:cNvPicPr/>
                <p:nvPr/>
              </p:nvPicPr>
              <p:blipFill>
                <a:blip r:embed="rId337"/>
                <a:stretch>
                  <a:fillRect/>
                </a:stretch>
              </p:blipFill>
              <p:spPr>
                <a:xfrm>
                  <a:off x="3822773" y="4367227"/>
                  <a:ext cx="214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9643" name="Freihand 149642">
                  <a:extLst>
                    <a:ext uri="{FF2B5EF4-FFF2-40B4-BE49-F238E27FC236}">
                      <a16:creationId xmlns:a16="http://schemas.microsoft.com/office/drawing/2014/main" id="{CBC36CE5-45F2-4833-80CA-314C3B8F833A}"/>
                    </a:ext>
                  </a:extLst>
                </p14:cNvPr>
                <p14:cNvContentPartPr/>
                <p14:nvPr/>
              </p14:nvContentPartPr>
              <p14:xfrm>
                <a:off x="3994133" y="4378027"/>
                <a:ext cx="115920" cy="234720"/>
              </p14:xfrm>
            </p:contentPart>
          </mc:Choice>
          <mc:Fallback>
            <p:pic>
              <p:nvPicPr>
                <p:cNvPr id="149643" name="Freihand 149642">
                  <a:extLst>
                    <a:ext uri="{FF2B5EF4-FFF2-40B4-BE49-F238E27FC236}">
                      <a16:creationId xmlns:a16="http://schemas.microsoft.com/office/drawing/2014/main" id="{CBC36CE5-45F2-4833-80CA-314C3B8F833A}"/>
                    </a:ext>
                  </a:extLst>
                </p:cNvPr>
                <p:cNvPicPr/>
                <p:nvPr/>
              </p:nvPicPr>
              <p:blipFill>
                <a:blip r:embed="rId339"/>
                <a:stretch>
                  <a:fillRect/>
                </a:stretch>
              </p:blipFill>
              <p:spPr>
                <a:xfrm>
                  <a:off x="3989813" y="4373707"/>
                  <a:ext cx="124560" cy="243360"/>
                </a:xfrm>
                <a:prstGeom prst="rect">
                  <a:avLst/>
                </a:prstGeom>
              </p:spPr>
            </p:pic>
          </mc:Fallback>
        </mc:AlternateContent>
      </p:grpSp>
      <p:grpSp>
        <p:nvGrpSpPr>
          <p:cNvPr id="149648" name="Gruppieren 149647">
            <a:extLst>
              <a:ext uri="{FF2B5EF4-FFF2-40B4-BE49-F238E27FC236}">
                <a16:creationId xmlns:a16="http://schemas.microsoft.com/office/drawing/2014/main" id="{D9AAABD5-B557-4ECC-9ED6-71C2B1E594EA}"/>
              </a:ext>
            </a:extLst>
          </p:cNvPr>
          <p:cNvGrpSpPr/>
          <p:nvPr/>
        </p:nvGrpSpPr>
        <p:grpSpPr>
          <a:xfrm>
            <a:off x="5100413" y="4228987"/>
            <a:ext cx="157320" cy="65520"/>
            <a:chOff x="5100413" y="4228987"/>
            <a:chExt cx="157320" cy="65520"/>
          </a:xfrm>
        </p:grpSpPr>
        <mc:AlternateContent xmlns:mc="http://schemas.openxmlformats.org/markup-compatibility/2006">
          <mc:Choice xmlns:p14="http://schemas.microsoft.com/office/powerpoint/2010/main" Requires="p14">
            <p:contentPart p14:bwMode="auto" r:id="rId340">
              <p14:nvContentPartPr>
                <p14:cNvPr id="149646" name="Freihand 149645">
                  <a:extLst>
                    <a:ext uri="{FF2B5EF4-FFF2-40B4-BE49-F238E27FC236}">
                      <a16:creationId xmlns:a16="http://schemas.microsoft.com/office/drawing/2014/main" id="{6AE24517-EB16-47E2-AB52-2FD2E128AD3E}"/>
                    </a:ext>
                  </a:extLst>
                </p14:cNvPr>
                <p14:cNvContentPartPr/>
                <p14:nvPr/>
              </p14:nvContentPartPr>
              <p14:xfrm>
                <a:off x="5100413" y="4228987"/>
                <a:ext cx="149040" cy="5040"/>
              </p14:xfrm>
            </p:contentPart>
          </mc:Choice>
          <mc:Fallback>
            <p:pic>
              <p:nvPicPr>
                <p:cNvPr id="149646" name="Freihand 149645">
                  <a:extLst>
                    <a:ext uri="{FF2B5EF4-FFF2-40B4-BE49-F238E27FC236}">
                      <a16:creationId xmlns:a16="http://schemas.microsoft.com/office/drawing/2014/main" id="{6AE24517-EB16-47E2-AB52-2FD2E128AD3E}"/>
                    </a:ext>
                  </a:extLst>
                </p:cNvPr>
                <p:cNvPicPr/>
                <p:nvPr/>
              </p:nvPicPr>
              <p:blipFill>
                <a:blip r:embed="rId341"/>
                <a:stretch>
                  <a:fillRect/>
                </a:stretch>
              </p:blipFill>
              <p:spPr>
                <a:xfrm>
                  <a:off x="5096093" y="4224667"/>
                  <a:ext cx="157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9647" name="Freihand 149646">
                  <a:extLst>
                    <a:ext uri="{FF2B5EF4-FFF2-40B4-BE49-F238E27FC236}">
                      <a16:creationId xmlns:a16="http://schemas.microsoft.com/office/drawing/2014/main" id="{2DE285F0-2D17-4064-95E9-07178C0C7D6A}"/>
                    </a:ext>
                  </a:extLst>
                </p14:cNvPr>
                <p14:cNvContentPartPr/>
                <p14:nvPr/>
              </p14:nvContentPartPr>
              <p14:xfrm>
                <a:off x="5119133" y="4283707"/>
                <a:ext cx="138600" cy="10800"/>
              </p14:xfrm>
            </p:contentPart>
          </mc:Choice>
          <mc:Fallback>
            <p:pic>
              <p:nvPicPr>
                <p:cNvPr id="149647" name="Freihand 149646">
                  <a:extLst>
                    <a:ext uri="{FF2B5EF4-FFF2-40B4-BE49-F238E27FC236}">
                      <a16:creationId xmlns:a16="http://schemas.microsoft.com/office/drawing/2014/main" id="{2DE285F0-2D17-4064-95E9-07178C0C7D6A}"/>
                    </a:ext>
                  </a:extLst>
                </p:cNvPr>
                <p:cNvPicPr/>
                <p:nvPr/>
              </p:nvPicPr>
              <p:blipFill>
                <a:blip r:embed="rId343"/>
                <a:stretch>
                  <a:fillRect/>
                </a:stretch>
              </p:blipFill>
              <p:spPr>
                <a:xfrm>
                  <a:off x="5114813" y="4279387"/>
                  <a:ext cx="147240" cy="19440"/>
                </a:xfrm>
                <a:prstGeom prst="rect">
                  <a:avLst/>
                </a:prstGeom>
              </p:spPr>
            </p:pic>
          </mc:Fallback>
        </mc:AlternateContent>
      </p:grpSp>
      <p:grpSp>
        <p:nvGrpSpPr>
          <p:cNvPr id="149679" name="Gruppieren 149678">
            <a:extLst>
              <a:ext uri="{FF2B5EF4-FFF2-40B4-BE49-F238E27FC236}">
                <a16:creationId xmlns:a16="http://schemas.microsoft.com/office/drawing/2014/main" id="{DD3A2FE3-831D-4887-9765-8E7E4140BEB2}"/>
              </a:ext>
            </a:extLst>
          </p:cNvPr>
          <p:cNvGrpSpPr/>
          <p:nvPr/>
        </p:nvGrpSpPr>
        <p:grpSpPr>
          <a:xfrm>
            <a:off x="5437013" y="3451387"/>
            <a:ext cx="2480400" cy="985320"/>
            <a:chOff x="5437013" y="3451387"/>
            <a:chExt cx="2480400" cy="985320"/>
          </a:xfrm>
        </p:grpSpPr>
        <mc:AlternateContent xmlns:mc="http://schemas.openxmlformats.org/markup-compatibility/2006">
          <mc:Choice xmlns:p14="http://schemas.microsoft.com/office/powerpoint/2010/main" Requires="p14">
            <p:contentPart p14:bwMode="auto" r:id="rId344">
              <p14:nvContentPartPr>
                <p14:cNvPr id="149593" name="Freihand 149592">
                  <a:extLst>
                    <a:ext uri="{FF2B5EF4-FFF2-40B4-BE49-F238E27FC236}">
                      <a16:creationId xmlns:a16="http://schemas.microsoft.com/office/drawing/2014/main" id="{AF22184B-E59D-4386-BA09-C40D6F56FEED}"/>
                    </a:ext>
                  </a:extLst>
                </p14:cNvPr>
                <p14:cNvContentPartPr/>
                <p14:nvPr/>
              </p14:nvContentPartPr>
              <p14:xfrm>
                <a:off x="5492453" y="3451387"/>
                <a:ext cx="114480" cy="163440"/>
              </p14:xfrm>
            </p:contentPart>
          </mc:Choice>
          <mc:Fallback>
            <p:pic>
              <p:nvPicPr>
                <p:cNvPr id="149593" name="Freihand 149592">
                  <a:extLst>
                    <a:ext uri="{FF2B5EF4-FFF2-40B4-BE49-F238E27FC236}">
                      <a16:creationId xmlns:a16="http://schemas.microsoft.com/office/drawing/2014/main" id="{AF22184B-E59D-4386-BA09-C40D6F56FEED}"/>
                    </a:ext>
                  </a:extLst>
                </p:cNvPr>
                <p:cNvPicPr/>
                <p:nvPr/>
              </p:nvPicPr>
              <p:blipFill>
                <a:blip r:embed="rId345"/>
                <a:stretch>
                  <a:fillRect/>
                </a:stretch>
              </p:blipFill>
              <p:spPr>
                <a:xfrm>
                  <a:off x="5488133" y="3447067"/>
                  <a:ext cx="123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9594" name="Freihand 149593">
                  <a:extLst>
                    <a:ext uri="{FF2B5EF4-FFF2-40B4-BE49-F238E27FC236}">
                      <a16:creationId xmlns:a16="http://schemas.microsoft.com/office/drawing/2014/main" id="{D2D82A16-E3E1-4F99-85AF-6BEE4E98413F}"/>
                    </a:ext>
                  </a:extLst>
                </p14:cNvPr>
                <p14:cNvContentPartPr/>
                <p14:nvPr/>
              </p14:nvContentPartPr>
              <p14:xfrm>
                <a:off x="5677133" y="3495667"/>
                <a:ext cx="102960" cy="89640"/>
              </p14:xfrm>
            </p:contentPart>
          </mc:Choice>
          <mc:Fallback>
            <p:pic>
              <p:nvPicPr>
                <p:cNvPr id="149594" name="Freihand 149593">
                  <a:extLst>
                    <a:ext uri="{FF2B5EF4-FFF2-40B4-BE49-F238E27FC236}">
                      <a16:creationId xmlns:a16="http://schemas.microsoft.com/office/drawing/2014/main" id="{D2D82A16-E3E1-4F99-85AF-6BEE4E98413F}"/>
                    </a:ext>
                  </a:extLst>
                </p:cNvPr>
                <p:cNvPicPr/>
                <p:nvPr/>
              </p:nvPicPr>
              <p:blipFill>
                <a:blip r:embed="rId347"/>
                <a:stretch>
                  <a:fillRect/>
                </a:stretch>
              </p:blipFill>
              <p:spPr>
                <a:xfrm>
                  <a:off x="5672813" y="3491347"/>
                  <a:ext cx="111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9649" name="Freihand 149648">
                  <a:extLst>
                    <a:ext uri="{FF2B5EF4-FFF2-40B4-BE49-F238E27FC236}">
                      <a16:creationId xmlns:a16="http://schemas.microsoft.com/office/drawing/2014/main" id="{C4CF16FE-F101-4A80-AC0C-15D2CA0E153C}"/>
                    </a:ext>
                  </a:extLst>
                </p14:cNvPr>
                <p14:cNvContentPartPr/>
                <p14:nvPr/>
              </p14:nvContentPartPr>
              <p14:xfrm>
                <a:off x="5437013" y="3930547"/>
                <a:ext cx="126720" cy="201600"/>
              </p14:xfrm>
            </p:contentPart>
          </mc:Choice>
          <mc:Fallback>
            <p:pic>
              <p:nvPicPr>
                <p:cNvPr id="149649" name="Freihand 149648">
                  <a:extLst>
                    <a:ext uri="{FF2B5EF4-FFF2-40B4-BE49-F238E27FC236}">
                      <a16:creationId xmlns:a16="http://schemas.microsoft.com/office/drawing/2014/main" id="{C4CF16FE-F101-4A80-AC0C-15D2CA0E153C}"/>
                    </a:ext>
                  </a:extLst>
                </p:cNvPr>
                <p:cNvPicPr/>
                <p:nvPr/>
              </p:nvPicPr>
              <p:blipFill>
                <a:blip r:embed="rId349"/>
                <a:stretch>
                  <a:fillRect/>
                </a:stretch>
              </p:blipFill>
              <p:spPr>
                <a:xfrm>
                  <a:off x="5432693" y="3926227"/>
                  <a:ext cx="1353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9650" name="Freihand 149649">
                  <a:extLst>
                    <a:ext uri="{FF2B5EF4-FFF2-40B4-BE49-F238E27FC236}">
                      <a16:creationId xmlns:a16="http://schemas.microsoft.com/office/drawing/2014/main" id="{796508DC-70D0-45E7-AA97-51D89A7905E5}"/>
                    </a:ext>
                  </a:extLst>
                </p14:cNvPr>
                <p14:cNvContentPartPr/>
                <p14:nvPr/>
              </p14:nvContentPartPr>
              <p14:xfrm>
                <a:off x="5579573" y="3941707"/>
                <a:ext cx="99360" cy="194040"/>
              </p14:xfrm>
            </p:contentPart>
          </mc:Choice>
          <mc:Fallback>
            <p:pic>
              <p:nvPicPr>
                <p:cNvPr id="149650" name="Freihand 149649">
                  <a:extLst>
                    <a:ext uri="{FF2B5EF4-FFF2-40B4-BE49-F238E27FC236}">
                      <a16:creationId xmlns:a16="http://schemas.microsoft.com/office/drawing/2014/main" id="{796508DC-70D0-45E7-AA97-51D89A7905E5}"/>
                    </a:ext>
                  </a:extLst>
                </p:cNvPr>
                <p:cNvPicPr/>
                <p:nvPr/>
              </p:nvPicPr>
              <p:blipFill>
                <a:blip r:embed="rId351"/>
                <a:stretch>
                  <a:fillRect/>
                </a:stretch>
              </p:blipFill>
              <p:spPr>
                <a:xfrm>
                  <a:off x="5575253" y="3937387"/>
                  <a:ext cx="108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9651" name="Freihand 149650">
                  <a:extLst>
                    <a:ext uri="{FF2B5EF4-FFF2-40B4-BE49-F238E27FC236}">
                      <a16:creationId xmlns:a16="http://schemas.microsoft.com/office/drawing/2014/main" id="{96435876-234A-446B-8F6A-AF3314AAF59F}"/>
                    </a:ext>
                  </a:extLst>
                </p14:cNvPr>
                <p14:cNvContentPartPr/>
                <p14:nvPr/>
              </p14:nvContentPartPr>
              <p14:xfrm>
                <a:off x="5720693" y="4066987"/>
                <a:ext cx="29880" cy="101160"/>
              </p14:xfrm>
            </p:contentPart>
          </mc:Choice>
          <mc:Fallback>
            <p:pic>
              <p:nvPicPr>
                <p:cNvPr id="149651" name="Freihand 149650">
                  <a:extLst>
                    <a:ext uri="{FF2B5EF4-FFF2-40B4-BE49-F238E27FC236}">
                      <a16:creationId xmlns:a16="http://schemas.microsoft.com/office/drawing/2014/main" id="{96435876-234A-446B-8F6A-AF3314AAF59F}"/>
                    </a:ext>
                  </a:extLst>
                </p:cNvPr>
                <p:cNvPicPr/>
                <p:nvPr/>
              </p:nvPicPr>
              <p:blipFill>
                <a:blip r:embed="rId353"/>
                <a:stretch>
                  <a:fillRect/>
                </a:stretch>
              </p:blipFill>
              <p:spPr>
                <a:xfrm>
                  <a:off x="5716373" y="4062667"/>
                  <a:ext cx="38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9652" name="Freihand 149651">
                  <a:extLst>
                    <a:ext uri="{FF2B5EF4-FFF2-40B4-BE49-F238E27FC236}">
                      <a16:creationId xmlns:a16="http://schemas.microsoft.com/office/drawing/2014/main" id="{568DDA02-6FBB-435F-9E65-BC8723B74133}"/>
                    </a:ext>
                  </a:extLst>
                </p14:cNvPr>
                <p14:cNvContentPartPr/>
                <p14:nvPr/>
              </p14:nvContentPartPr>
              <p14:xfrm>
                <a:off x="5804573" y="3915067"/>
                <a:ext cx="105480" cy="192240"/>
              </p14:xfrm>
            </p:contentPart>
          </mc:Choice>
          <mc:Fallback>
            <p:pic>
              <p:nvPicPr>
                <p:cNvPr id="149652" name="Freihand 149651">
                  <a:extLst>
                    <a:ext uri="{FF2B5EF4-FFF2-40B4-BE49-F238E27FC236}">
                      <a16:creationId xmlns:a16="http://schemas.microsoft.com/office/drawing/2014/main" id="{568DDA02-6FBB-435F-9E65-BC8723B74133}"/>
                    </a:ext>
                  </a:extLst>
                </p:cNvPr>
                <p:cNvPicPr/>
                <p:nvPr/>
              </p:nvPicPr>
              <p:blipFill>
                <a:blip r:embed="rId355"/>
                <a:stretch>
                  <a:fillRect/>
                </a:stretch>
              </p:blipFill>
              <p:spPr>
                <a:xfrm>
                  <a:off x="5800253" y="3910747"/>
                  <a:ext cx="114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9653" name="Freihand 149652">
                  <a:extLst>
                    <a:ext uri="{FF2B5EF4-FFF2-40B4-BE49-F238E27FC236}">
                      <a16:creationId xmlns:a16="http://schemas.microsoft.com/office/drawing/2014/main" id="{FF71FDC7-83A0-4DFB-B5BB-4247E5AA0576}"/>
                    </a:ext>
                  </a:extLst>
                </p14:cNvPr>
                <p14:cNvContentPartPr/>
                <p14:nvPr/>
              </p14:nvContentPartPr>
              <p14:xfrm>
                <a:off x="5987453" y="3993907"/>
                <a:ext cx="88200" cy="12240"/>
              </p14:xfrm>
            </p:contentPart>
          </mc:Choice>
          <mc:Fallback>
            <p:pic>
              <p:nvPicPr>
                <p:cNvPr id="149653" name="Freihand 149652">
                  <a:extLst>
                    <a:ext uri="{FF2B5EF4-FFF2-40B4-BE49-F238E27FC236}">
                      <a16:creationId xmlns:a16="http://schemas.microsoft.com/office/drawing/2014/main" id="{FF71FDC7-83A0-4DFB-B5BB-4247E5AA0576}"/>
                    </a:ext>
                  </a:extLst>
                </p:cNvPr>
                <p:cNvPicPr/>
                <p:nvPr/>
              </p:nvPicPr>
              <p:blipFill>
                <a:blip r:embed="rId357"/>
                <a:stretch>
                  <a:fillRect/>
                </a:stretch>
              </p:blipFill>
              <p:spPr>
                <a:xfrm>
                  <a:off x="5983133" y="3989587"/>
                  <a:ext cx="96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9654" name="Freihand 149653">
                  <a:extLst>
                    <a:ext uri="{FF2B5EF4-FFF2-40B4-BE49-F238E27FC236}">
                      <a16:creationId xmlns:a16="http://schemas.microsoft.com/office/drawing/2014/main" id="{E3D47390-770F-4683-B4DE-FB8A4C1C117C}"/>
                    </a:ext>
                  </a:extLst>
                </p14:cNvPr>
                <p14:cNvContentPartPr/>
                <p14:nvPr/>
              </p14:nvContentPartPr>
              <p14:xfrm>
                <a:off x="6180413" y="3926587"/>
                <a:ext cx="120960" cy="113040"/>
              </p14:xfrm>
            </p:contentPart>
          </mc:Choice>
          <mc:Fallback>
            <p:pic>
              <p:nvPicPr>
                <p:cNvPr id="149654" name="Freihand 149653">
                  <a:extLst>
                    <a:ext uri="{FF2B5EF4-FFF2-40B4-BE49-F238E27FC236}">
                      <a16:creationId xmlns:a16="http://schemas.microsoft.com/office/drawing/2014/main" id="{E3D47390-770F-4683-B4DE-FB8A4C1C117C}"/>
                    </a:ext>
                  </a:extLst>
                </p:cNvPr>
                <p:cNvPicPr/>
                <p:nvPr/>
              </p:nvPicPr>
              <p:blipFill>
                <a:blip r:embed="rId359"/>
                <a:stretch>
                  <a:fillRect/>
                </a:stretch>
              </p:blipFill>
              <p:spPr>
                <a:xfrm>
                  <a:off x="6176093" y="3922267"/>
                  <a:ext cx="129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9655" name="Freihand 149654">
                  <a:extLst>
                    <a:ext uri="{FF2B5EF4-FFF2-40B4-BE49-F238E27FC236}">
                      <a16:creationId xmlns:a16="http://schemas.microsoft.com/office/drawing/2014/main" id="{8638DFE7-4B90-41C2-BA65-F3D0310D27A0}"/>
                    </a:ext>
                  </a:extLst>
                </p14:cNvPr>
                <p14:cNvContentPartPr/>
                <p14:nvPr/>
              </p14:nvContentPartPr>
              <p14:xfrm>
                <a:off x="6316493" y="3938107"/>
                <a:ext cx="74880" cy="91080"/>
              </p14:xfrm>
            </p:contentPart>
          </mc:Choice>
          <mc:Fallback>
            <p:pic>
              <p:nvPicPr>
                <p:cNvPr id="149655" name="Freihand 149654">
                  <a:extLst>
                    <a:ext uri="{FF2B5EF4-FFF2-40B4-BE49-F238E27FC236}">
                      <a16:creationId xmlns:a16="http://schemas.microsoft.com/office/drawing/2014/main" id="{8638DFE7-4B90-41C2-BA65-F3D0310D27A0}"/>
                    </a:ext>
                  </a:extLst>
                </p:cNvPr>
                <p:cNvPicPr/>
                <p:nvPr/>
              </p:nvPicPr>
              <p:blipFill>
                <a:blip r:embed="rId361"/>
                <a:stretch>
                  <a:fillRect/>
                </a:stretch>
              </p:blipFill>
              <p:spPr>
                <a:xfrm>
                  <a:off x="6312173" y="3933787"/>
                  <a:ext cx="83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49656" name="Freihand 149655">
                  <a:extLst>
                    <a:ext uri="{FF2B5EF4-FFF2-40B4-BE49-F238E27FC236}">
                      <a16:creationId xmlns:a16="http://schemas.microsoft.com/office/drawing/2014/main" id="{A3993FAD-D6F0-48EB-A32D-5DD0B806AEAB}"/>
                    </a:ext>
                  </a:extLst>
                </p14:cNvPr>
                <p14:cNvContentPartPr/>
                <p14:nvPr/>
              </p14:nvContentPartPr>
              <p14:xfrm>
                <a:off x="6449693" y="3926227"/>
                <a:ext cx="116640" cy="77760"/>
              </p14:xfrm>
            </p:contentPart>
          </mc:Choice>
          <mc:Fallback>
            <p:pic>
              <p:nvPicPr>
                <p:cNvPr id="149656" name="Freihand 149655">
                  <a:extLst>
                    <a:ext uri="{FF2B5EF4-FFF2-40B4-BE49-F238E27FC236}">
                      <a16:creationId xmlns:a16="http://schemas.microsoft.com/office/drawing/2014/main" id="{A3993FAD-D6F0-48EB-A32D-5DD0B806AEAB}"/>
                    </a:ext>
                  </a:extLst>
                </p:cNvPr>
                <p:cNvPicPr/>
                <p:nvPr/>
              </p:nvPicPr>
              <p:blipFill>
                <a:blip r:embed="rId363"/>
                <a:stretch>
                  <a:fillRect/>
                </a:stretch>
              </p:blipFill>
              <p:spPr>
                <a:xfrm>
                  <a:off x="6445373" y="3921907"/>
                  <a:ext cx="125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9657" name="Freihand 149656">
                  <a:extLst>
                    <a:ext uri="{FF2B5EF4-FFF2-40B4-BE49-F238E27FC236}">
                      <a16:creationId xmlns:a16="http://schemas.microsoft.com/office/drawing/2014/main" id="{25CF5A1D-1AF7-4535-8B85-D69A28503F92}"/>
                    </a:ext>
                  </a:extLst>
                </p14:cNvPr>
                <p14:cNvContentPartPr/>
                <p14:nvPr/>
              </p14:nvContentPartPr>
              <p14:xfrm>
                <a:off x="5445293" y="4111627"/>
                <a:ext cx="1109880" cy="134640"/>
              </p14:xfrm>
            </p:contentPart>
          </mc:Choice>
          <mc:Fallback>
            <p:pic>
              <p:nvPicPr>
                <p:cNvPr id="149657" name="Freihand 149656">
                  <a:extLst>
                    <a:ext uri="{FF2B5EF4-FFF2-40B4-BE49-F238E27FC236}">
                      <a16:creationId xmlns:a16="http://schemas.microsoft.com/office/drawing/2014/main" id="{25CF5A1D-1AF7-4535-8B85-D69A28503F92}"/>
                    </a:ext>
                  </a:extLst>
                </p:cNvPr>
                <p:cNvPicPr/>
                <p:nvPr/>
              </p:nvPicPr>
              <p:blipFill>
                <a:blip r:embed="rId365"/>
                <a:stretch>
                  <a:fillRect/>
                </a:stretch>
              </p:blipFill>
              <p:spPr>
                <a:xfrm>
                  <a:off x="5440973" y="4107307"/>
                  <a:ext cx="1118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9659" name="Freihand 149658">
                  <a:extLst>
                    <a:ext uri="{FF2B5EF4-FFF2-40B4-BE49-F238E27FC236}">
                      <a16:creationId xmlns:a16="http://schemas.microsoft.com/office/drawing/2014/main" id="{A8BC8171-17BE-478B-9B97-BCDE869CF82A}"/>
                    </a:ext>
                  </a:extLst>
                </p14:cNvPr>
                <p14:cNvContentPartPr/>
                <p14:nvPr/>
              </p14:nvContentPartPr>
              <p14:xfrm>
                <a:off x="5725013" y="4290187"/>
                <a:ext cx="165240" cy="146520"/>
              </p14:xfrm>
            </p:contentPart>
          </mc:Choice>
          <mc:Fallback>
            <p:pic>
              <p:nvPicPr>
                <p:cNvPr id="149659" name="Freihand 149658">
                  <a:extLst>
                    <a:ext uri="{FF2B5EF4-FFF2-40B4-BE49-F238E27FC236}">
                      <a16:creationId xmlns:a16="http://schemas.microsoft.com/office/drawing/2014/main" id="{A8BC8171-17BE-478B-9B97-BCDE869CF82A}"/>
                    </a:ext>
                  </a:extLst>
                </p:cNvPr>
                <p:cNvPicPr/>
                <p:nvPr/>
              </p:nvPicPr>
              <p:blipFill>
                <a:blip r:embed="rId367"/>
                <a:stretch>
                  <a:fillRect/>
                </a:stretch>
              </p:blipFill>
              <p:spPr>
                <a:xfrm>
                  <a:off x="5720693" y="4285867"/>
                  <a:ext cx="173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9660" name="Freihand 149659">
                  <a:extLst>
                    <a:ext uri="{FF2B5EF4-FFF2-40B4-BE49-F238E27FC236}">
                      <a16:creationId xmlns:a16="http://schemas.microsoft.com/office/drawing/2014/main" id="{C25FA9DA-13B1-4508-B515-086BCA50E627}"/>
                    </a:ext>
                  </a:extLst>
                </p14:cNvPr>
                <p14:cNvContentPartPr/>
                <p14:nvPr/>
              </p14:nvContentPartPr>
              <p14:xfrm>
                <a:off x="5941013" y="4294147"/>
                <a:ext cx="71280" cy="88200"/>
              </p14:xfrm>
            </p:contentPart>
          </mc:Choice>
          <mc:Fallback>
            <p:pic>
              <p:nvPicPr>
                <p:cNvPr id="149660" name="Freihand 149659">
                  <a:extLst>
                    <a:ext uri="{FF2B5EF4-FFF2-40B4-BE49-F238E27FC236}">
                      <a16:creationId xmlns:a16="http://schemas.microsoft.com/office/drawing/2014/main" id="{C25FA9DA-13B1-4508-B515-086BCA50E627}"/>
                    </a:ext>
                  </a:extLst>
                </p:cNvPr>
                <p:cNvPicPr/>
                <p:nvPr/>
              </p:nvPicPr>
              <p:blipFill>
                <a:blip r:embed="rId369"/>
                <a:stretch>
                  <a:fillRect/>
                </a:stretch>
              </p:blipFill>
              <p:spPr>
                <a:xfrm>
                  <a:off x="5936693" y="4289827"/>
                  <a:ext cx="79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49661" name="Freihand 149660">
                  <a:extLst>
                    <a:ext uri="{FF2B5EF4-FFF2-40B4-BE49-F238E27FC236}">
                      <a16:creationId xmlns:a16="http://schemas.microsoft.com/office/drawing/2014/main" id="{F4441221-B664-4AE0-A3A6-EAE8B97FEE2D}"/>
                    </a:ext>
                  </a:extLst>
                </p14:cNvPr>
                <p14:cNvContentPartPr/>
                <p14:nvPr/>
              </p14:nvContentPartPr>
              <p14:xfrm>
                <a:off x="6069173" y="4290907"/>
                <a:ext cx="76680" cy="80280"/>
              </p14:xfrm>
            </p:contentPart>
          </mc:Choice>
          <mc:Fallback>
            <p:pic>
              <p:nvPicPr>
                <p:cNvPr id="149661" name="Freihand 149660">
                  <a:extLst>
                    <a:ext uri="{FF2B5EF4-FFF2-40B4-BE49-F238E27FC236}">
                      <a16:creationId xmlns:a16="http://schemas.microsoft.com/office/drawing/2014/main" id="{F4441221-B664-4AE0-A3A6-EAE8B97FEE2D}"/>
                    </a:ext>
                  </a:extLst>
                </p:cNvPr>
                <p:cNvPicPr/>
                <p:nvPr/>
              </p:nvPicPr>
              <p:blipFill>
                <a:blip r:embed="rId371"/>
                <a:stretch>
                  <a:fillRect/>
                </a:stretch>
              </p:blipFill>
              <p:spPr>
                <a:xfrm>
                  <a:off x="6064853" y="4286587"/>
                  <a:ext cx="85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9662" name="Freihand 149661">
                  <a:extLst>
                    <a:ext uri="{FF2B5EF4-FFF2-40B4-BE49-F238E27FC236}">
                      <a16:creationId xmlns:a16="http://schemas.microsoft.com/office/drawing/2014/main" id="{1387F1BA-23BD-4D51-B358-402395BC9C74}"/>
                    </a:ext>
                  </a:extLst>
                </p14:cNvPr>
                <p14:cNvContentPartPr/>
                <p14:nvPr/>
              </p14:nvContentPartPr>
              <p14:xfrm>
                <a:off x="6691613" y="4153747"/>
                <a:ext cx="185040" cy="24120"/>
              </p14:xfrm>
            </p:contentPart>
          </mc:Choice>
          <mc:Fallback>
            <p:pic>
              <p:nvPicPr>
                <p:cNvPr id="149662" name="Freihand 149661">
                  <a:extLst>
                    <a:ext uri="{FF2B5EF4-FFF2-40B4-BE49-F238E27FC236}">
                      <a16:creationId xmlns:a16="http://schemas.microsoft.com/office/drawing/2014/main" id="{1387F1BA-23BD-4D51-B358-402395BC9C74}"/>
                    </a:ext>
                  </a:extLst>
                </p:cNvPr>
                <p:cNvPicPr/>
                <p:nvPr/>
              </p:nvPicPr>
              <p:blipFill>
                <a:blip r:embed="rId373"/>
                <a:stretch>
                  <a:fillRect/>
                </a:stretch>
              </p:blipFill>
              <p:spPr>
                <a:xfrm>
                  <a:off x="6687293" y="4149427"/>
                  <a:ext cx="193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49663" name="Freihand 149662">
                  <a:extLst>
                    <a:ext uri="{FF2B5EF4-FFF2-40B4-BE49-F238E27FC236}">
                      <a16:creationId xmlns:a16="http://schemas.microsoft.com/office/drawing/2014/main" id="{C0153727-4E12-45A6-90EE-D0D3C7C98DE8}"/>
                    </a:ext>
                  </a:extLst>
                </p14:cNvPr>
                <p14:cNvContentPartPr/>
                <p14:nvPr/>
              </p14:nvContentPartPr>
              <p14:xfrm>
                <a:off x="6708893" y="4219627"/>
                <a:ext cx="181800" cy="28080"/>
              </p14:xfrm>
            </p:contentPart>
          </mc:Choice>
          <mc:Fallback>
            <p:pic>
              <p:nvPicPr>
                <p:cNvPr id="149663" name="Freihand 149662">
                  <a:extLst>
                    <a:ext uri="{FF2B5EF4-FFF2-40B4-BE49-F238E27FC236}">
                      <a16:creationId xmlns:a16="http://schemas.microsoft.com/office/drawing/2014/main" id="{C0153727-4E12-45A6-90EE-D0D3C7C98DE8}"/>
                    </a:ext>
                  </a:extLst>
                </p:cNvPr>
                <p:cNvPicPr/>
                <p:nvPr/>
              </p:nvPicPr>
              <p:blipFill>
                <a:blip r:embed="rId375"/>
                <a:stretch>
                  <a:fillRect/>
                </a:stretch>
              </p:blipFill>
              <p:spPr>
                <a:xfrm>
                  <a:off x="6704573" y="4215307"/>
                  <a:ext cx="190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49665" name="Freihand 149664">
                  <a:extLst>
                    <a:ext uri="{FF2B5EF4-FFF2-40B4-BE49-F238E27FC236}">
                      <a16:creationId xmlns:a16="http://schemas.microsoft.com/office/drawing/2014/main" id="{E25B9915-F615-450E-A0CA-B3F0D53D2173}"/>
                    </a:ext>
                  </a:extLst>
                </p14:cNvPr>
                <p14:cNvContentPartPr/>
                <p14:nvPr/>
              </p14:nvContentPartPr>
              <p14:xfrm>
                <a:off x="5443853" y="3757027"/>
                <a:ext cx="1098360" cy="124920"/>
              </p14:xfrm>
            </p:contentPart>
          </mc:Choice>
          <mc:Fallback>
            <p:pic>
              <p:nvPicPr>
                <p:cNvPr id="149665" name="Freihand 149664">
                  <a:extLst>
                    <a:ext uri="{FF2B5EF4-FFF2-40B4-BE49-F238E27FC236}">
                      <a16:creationId xmlns:a16="http://schemas.microsoft.com/office/drawing/2014/main" id="{E25B9915-F615-450E-A0CA-B3F0D53D2173}"/>
                    </a:ext>
                  </a:extLst>
                </p:cNvPr>
                <p:cNvPicPr/>
                <p:nvPr/>
              </p:nvPicPr>
              <p:blipFill>
                <a:blip r:embed="rId377"/>
                <a:stretch>
                  <a:fillRect/>
                </a:stretch>
              </p:blipFill>
              <p:spPr>
                <a:xfrm>
                  <a:off x="5439533" y="3752707"/>
                  <a:ext cx="1107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49666" name="Freihand 149665">
                  <a:extLst>
                    <a:ext uri="{FF2B5EF4-FFF2-40B4-BE49-F238E27FC236}">
                      <a16:creationId xmlns:a16="http://schemas.microsoft.com/office/drawing/2014/main" id="{F3BDCFB2-9E85-42DE-8AFC-82C8352D0432}"/>
                    </a:ext>
                  </a:extLst>
                </p14:cNvPr>
                <p14:cNvContentPartPr/>
                <p14:nvPr/>
              </p14:nvContentPartPr>
              <p14:xfrm>
                <a:off x="5870453" y="3638947"/>
                <a:ext cx="121320" cy="13680"/>
              </p14:xfrm>
            </p:contentPart>
          </mc:Choice>
          <mc:Fallback>
            <p:pic>
              <p:nvPicPr>
                <p:cNvPr id="149666" name="Freihand 149665">
                  <a:extLst>
                    <a:ext uri="{FF2B5EF4-FFF2-40B4-BE49-F238E27FC236}">
                      <a16:creationId xmlns:a16="http://schemas.microsoft.com/office/drawing/2014/main" id="{F3BDCFB2-9E85-42DE-8AFC-82C8352D0432}"/>
                    </a:ext>
                  </a:extLst>
                </p:cNvPr>
                <p:cNvPicPr/>
                <p:nvPr/>
              </p:nvPicPr>
              <p:blipFill>
                <a:blip r:embed="rId379"/>
                <a:stretch>
                  <a:fillRect/>
                </a:stretch>
              </p:blipFill>
              <p:spPr>
                <a:xfrm>
                  <a:off x="5866133" y="3634627"/>
                  <a:ext cx="129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49667" name="Freihand 149666">
                  <a:extLst>
                    <a:ext uri="{FF2B5EF4-FFF2-40B4-BE49-F238E27FC236}">
                      <a16:creationId xmlns:a16="http://schemas.microsoft.com/office/drawing/2014/main" id="{44DFA012-2EF6-4BCF-A171-A7EFDE1B156E}"/>
                    </a:ext>
                  </a:extLst>
                </p14:cNvPr>
                <p14:cNvContentPartPr/>
                <p14:nvPr/>
              </p14:nvContentPartPr>
              <p14:xfrm>
                <a:off x="6034613" y="3538867"/>
                <a:ext cx="129240" cy="111240"/>
              </p14:xfrm>
            </p:contentPart>
          </mc:Choice>
          <mc:Fallback>
            <p:pic>
              <p:nvPicPr>
                <p:cNvPr id="149667" name="Freihand 149666">
                  <a:extLst>
                    <a:ext uri="{FF2B5EF4-FFF2-40B4-BE49-F238E27FC236}">
                      <a16:creationId xmlns:a16="http://schemas.microsoft.com/office/drawing/2014/main" id="{44DFA012-2EF6-4BCF-A171-A7EFDE1B156E}"/>
                    </a:ext>
                  </a:extLst>
                </p:cNvPr>
                <p:cNvPicPr/>
                <p:nvPr/>
              </p:nvPicPr>
              <p:blipFill>
                <a:blip r:embed="rId381"/>
                <a:stretch>
                  <a:fillRect/>
                </a:stretch>
              </p:blipFill>
              <p:spPr>
                <a:xfrm>
                  <a:off x="6030293" y="3534547"/>
                  <a:ext cx="137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49668" name="Freihand 149667">
                  <a:extLst>
                    <a:ext uri="{FF2B5EF4-FFF2-40B4-BE49-F238E27FC236}">
                      <a16:creationId xmlns:a16="http://schemas.microsoft.com/office/drawing/2014/main" id="{54076FEF-1113-4214-A362-3A9E28C55EB6}"/>
                    </a:ext>
                  </a:extLst>
                </p14:cNvPr>
                <p14:cNvContentPartPr/>
                <p14:nvPr/>
              </p14:nvContentPartPr>
              <p14:xfrm>
                <a:off x="6135773" y="3635707"/>
                <a:ext cx="30960" cy="65160"/>
              </p14:xfrm>
            </p:contentPart>
          </mc:Choice>
          <mc:Fallback>
            <p:pic>
              <p:nvPicPr>
                <p:cNvPr id="149668" name="Freihand 149667">
                  <a:extLst>
                    <a:ext uri="{FF2B5EF4-FFF2-40B4-BE49-F238E27FC236}">
                      <a16:creationId xmlns:a16="http://schemas.microsoft.com/office/drawing/2014/main" id="{54076FEF-1113-4214-A362-3A9E28C55EB6}"/>
                    </a:ext>
                  </a:extLst>
                </p:cNvPr>
                <p:cNvPicPr/>
                <p:nvPr/>
              </p:nvPicPr>
              <p:blipFill>
                <a:blip r:embed="rId383"/>
                <a:stretch>
                  <a:fillRect/>
                </a:stretch>
              </p:blipFill>
              <p:spPr>
                <a:xfrm>
                  <a:off x="6131453" y="3631387"/>
                  <a:ext cx="39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9669" name="Freihand 149668">
                  <a:extLst>
                    <a:ext uri="{FF2B5EF4-FFF2-40B4-BE49-F238E27FC236}">
                      <a16:creationId xmlns:a16="http://schemas.microsoft.com/office/drawing/2014/main" id="{31B83CD1-C523-4E17-B61E-F5AF031EEBFC}"/>
                    </a:ext>
                  </a:extLst>
                </p14:cNvPr>
                <p14:cNvContentPartPr/>
                <p14:nvPr/>
              </p14:nvContentPartPr>
              <p14:xfrm>
                <a:off x="6224693" y="3509347"/>
                <a:ext cx="151560" cy="167040"/>
              </p14:xfrm>
            </p:contentPart>
          </mc:Choice>
          <mc:Fallback>
            <p:pic>
              <p:nvPicPr>
                <p:cNvPr id="149669" name="Freihand 149668">
                  <a:extLst>
                    <a:ext uri="{FF2B5EF4-FFF2-40B4-BE49-F238E27FC236}">
                      <a16:creationId xmlns:a16="http://schemas.microsoft.com/office/drawing/2014/main" id="{31B83CD1-C523-4E17-B61E-F5AF031EEBFC}"/>
                    </a:ext>
                  </a:extLst>
                </p:cNvPr>
                <p:cNvPicPr/>
                <p:nvPr/>
              </p:nvPicPr>
              <p:blipFill>
                <a:blip r:embed="rId385"/>
                <a:stretch>
                  <a:fillRect/>
                </a:stretch>
              </p:blipFill>
              <p:spPr>
                <a:xfrm>
                  <a:off x="6220373" y="3505027"/>
                  <a:ext cx="160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49671" name="Freihand 149670">
                  <a:extLst>
                    <a:ext uri="{FF2B5EF4-FFF2-40B4-BE49-F238E27FC236}">
                      <a16:creationId xmlns:a16="http://schemas.microsoft.com/office/drawing/2014/main" id="{6420BD6F-9A13-4F9E-AC43-4589D6A15652}"/>
                    </a:ext>
                  </a:extLst>
                </p14:cNvPr>
                <p14:cNvContentPartPr/>
                <p14:nvPr/>
              </p14:nvContentPartPr>
              <p14:xfrm>
                <a:off x="7030733" y="4174267"/>
                <a:ext cx="93600" cy="8640"/>
              </p14:xfrm>
            </p:contentPart>
          </mc:Choice>
          <mc:Fallback>
            <p:pic>
              <p:nvPicPr>
                <p:cNvPr id="149671" name="Freihand 149670">
                  <a:extLst>
                    <a:ext uri="{FF2B5EF4-FFF2-40B4-BE49-F238E27FC236}">
                      <a16:creationId xmlns:a16="http://schemas.microsoft.com/office/drawing/2014/main" id="{6420BD6F-9A13-4F9E-AC43-4589D6A15652}"/>
                    </a:ext>
                  </a:extLst>
                </p:cNvPr>
                <p:cNvPicPr/>
                <p:nvPr/>
              </p:nvPicPr>
              <p:blipFill>
                <a:blip r:embed="rId387"/>
                <a:stretch>
                  <a:fillRect/>
                </a:stretch>
              </p:blipFill>
              <p:spPr>
                <a:xfrm>
                  <a:off x="7026413" y="4169947"/>
                  <a:ext cx="102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9672" name="Freihand 149671">
                  <a:extLst>
                    <a:ext uri="{FF2B5EF4-FFF2-40B4-BE49-F238E27FC236}">
                      <a16:creationId xmlns:a16="http://schemas.microsoft.com/office/drawing/2014/main" id="{8AAC9F41-C5AF-4A0E-AB9E-4C20C41B9755}"/>
                    </a:ext>
                  </a:extLst>
                </p14:cNvPr>
                <p14:cNvContentPartPr/>
                <p14:nvPr/>
              </p14:nvContentPartPr>
              <p14:xfrm>
                <a:off x="7185533" y="4099387"/>
                <a:ext cx="140400" cy="150840"/>
              </p14:xfrm>
            </p:contentPart>
          </mc:Choice>
          <mc:Fallback>
            <p:pic>
              <p:nvPicPr>
                <p:cNvPr id="149672" name="Freihand 149671">
                  <a:extLst>
                    <a:ext uri="{FF2B5EF4-FFF2-40B4-BE49-F238E27FC236}">
                      <a16:creationId xmlns:a16="http://schemas.microsoft.com/office/drawing/2014/main" id="{8AAC9F41-C5AF-4A0E-AB9E-4C20C41B9755}"/>
                    </a:ext>
                  </a:extLst>
                </p:cNvPr>
                <p:cNvPicPr/>
                <p:nvPr/>
              </p:nvPicPr>
              <p:blipFill>
                <a:blip r:embed="rId389"/>
                <a:stretch>
                  <a:fillRect/>
                </a:stretch>
              </p:blipFill>
              <p:spPr>
                <a:xfrm>
                  <a:off x="7181213" y="4095067"/>
                  <a:ext cx="149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49673" name="Freihand 149672">
                  <a:extLst>
                    <a:ext uri="{FF2B5EF4-FFF2-40B4-BE49-F238E27FC236}">
                      <a16:creationId xmlns:a16="http://schemas.microsoft.com/office/drawing/2014/main" id="{E747E07F-D0DE-4EF5-B9A6-4C7251D7BC99}"/>
                    </a:ext>
                  </a:extLst>
                </p14:cNvPr>
                <p14:cNvContentPartPr/>
                <p14:nvPr/>
              </p14:nvContentPartPr>
              <p14:xfrm>
                <a:off x="7319453" y="4185427"/>
                <a:ext cx="27000" cy="126360"/>
              </p14:xfrm>
            </p:contentPart>
          </mc:Choice>
          <mc:Fallback>
            <p:pic>
              <p:nvPicPr>
                <p:cNvPr id="149673" name="Freihand 149672">
                  <a:extLst>
                    <a:ext uri="{FF2B5EF4-FFF2-40B4-BE49-F238E27FC236}">
                      <a16:creationId xmlns:a16="http://schemas.microsoft.com/office/drawing/2014/main" id="{E747E07F-D0DE-4EF5-B9A6-4C7251D7BC99}"/>
                    </a:ext>
                  </a:extLst>
                </p:cNvPr>
                <p:cNvPicPr/>
                <p:nvPr/>
              </p:nvPicPr>
              <p:blipFill>
                <a:blip r:embed="rId391"/>
                <a:stretch>
                  <a:fillRect/>
                </a:stretch>
              </p:blipFill>
              <p:spPr>
                <a:xfrm>
                  <a:off x="7315133" y="4181107"/>
                  <a:ext cx="35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49674" name="Freihand 149673">
                  <a:extLst>
                    <a:ext uri="{FF2B5EF4-FFF2-40B4-BE49-F238E27FC236}">
                      <a16:creationId xmlns:a16="http://schemas.microsoft.com/office/drawing/2014/main" id="{774DAD56-DF43-46A7-9108-73021AB2E8BC}"/>
                    </a:ext>
                  </a:extLst>
                </p14:cNvPr>
                <p14:cNvContentPartPr/>
                <p14:nvPr/>
              </p14:nvContentPartPr>
              <p14:xfrm>
                <a:off x="7409093" y="4073467"/>
                <a:ext cx="117720" cy="172080"/>
              </p14:xfrm>
            </p:contentPart>
          </mc:Choice>
          <mc:Fallback>
            <p:pic>
              <p:nvPicPr>
                <p:cNvPr id="149674" name="Freihand 149673">
                  <a:extLst>
                    <a:ext uri="{FF2B5EF4-FFF2-40B4-BE49-F238E27FC236}">
                      <a16:creationId xmlns:a16="http://schemas.microsoft.com/office/drawing/2014/main" id="{774DAD56-DF43-46A7-9108-73021AB2E8BC}"/>
                    </a:ext>
                  </a:extLst>
                </p:cNvPr>
                <p:cNvPicPr/>
                <p:nvPr/>
              </p:nvPicPr>
              <p:blipFill>
                <a:blip r:embed="rId393"/>
                <a:stretch>
                  <a:fillRect/>
                </a:stretch>
              </p:blipFill>
              <p:spPr>
                <a:xfrm>
                  <a:off x="7404773" y="4069147"/>
                  <a:ext cx="126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9675" name="Freihand 149674">
                  <a:extLst>
                    <a:ext uri="{FF2B5EF4-FFF2-40B4-BE49-F238E27FC236}">
                      <a16:creationId xmlns:a16="http://schemas.microsoft.com/office/drawing/2014/main" id="{5DDF2CFA-1A63-475C-AB88-E162455AB88C}"/>
                    </a:ext>
                  </a:extLst>
                </p14:cNvPr>
                <p14:cNvContentPartPr/>
                <p14:nvPr/>
              </p14:nvContentPartPr>
              <p14:xfrm>
                <a:off x="7451933" y="4052587"/>
                <a:ext cx="118800" cy="29880"/>
              </p14:xfrm>
            </p:contentPart>
          </mc:Choice>
          <mc:Fallback>
            <p:pic>
              <p:nvPicPr>
                <p:cNvPr id="149675" name="Freihand 149674">
                  <a:extLst>
                    <a:ext uri="{FF2B5EF4-FFF2-40B4-BE49-F238E27FC236}">
                      <a16:creationId xmlns:a16="http://schemas.microsoft.com/office/drawing/2014/main" id="{5DDF2CFA-1A63-475C-AB88-E162455AB88C}"/>
                    </a:ext>
                  </a:extLst>
                </p:cNvPr>
                <p:cNvPicPr/>
                <p:nvPr/>
              </p:nvPicPr>
              <p:blipFill>
                <a:blip r:embed="rId395"/>
                <a:stretch>
                  <a:fillRect/>
                </a:stretch>
              </p:blipFill>
              <p:spPr>
                <a:xfrm>
                  <a:off x="7447613" y="4048267"/>
                  <a:ext cx="12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9676" name="Freihand 149675">
                  <a:extLst>
                    <a:ext uri="{FF2B5EF4-FFF2-40B4-BE49-F238E27FC236}">
                      <a16:creationId xmlns:a16="http://schemas.microsoft.com/office/drawing/2014/main" id="{E1FB5A57-51B8-476C-A87B-491BE1034065}"/>
                    </a:ext>
                  </a:extLst>
                </p14:cNvPr>
                <p14:cNvContentPartPr/>
                <p14:nvPr/>
              </p14:nvContentPartPr>
              <p14:xfrm>
                <a:off x="7706093" y="4086427"/>
                <a:ext cx="122760" cy="134280"/>
              </p14:xfrm>
            </p:contentPart>
          </mc:Choice>
          <mc:Fallback>
            <p:pic>
              <p:nvPicPr>
                <p:cNvPr id="149676" name="Freihand 149675">
                  <a:extLst>
                    <a:ext uri="{FF2B5EF4-FFF2-40B4-BE49-F238E27FC236}">
                      <a16:creationId xmlns:a16="http://schemas.microsoft.com/office/drawing/2014/main" id="{E1FB5A57-51B8-476C-A87B-491BE1034065}"/>
                    </a:ext>
                  </a:extLst>
                </p:cNvPr>
                <p:cNvPicPr/>
                <p:nvPr/>
              </p:nvPicPr>
              <p:blipFill>
                <a:blip r:embed="rId397"/>
                <a:stretch>
                  <a:fillRect/>
                </a:stretch>
              </p:blipFill>
              <p:spPr>
                <a:xfrm>
                  <a:off x="7701773" y="4082107"/>
                  <a:ext cx="131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49677" name="Freihand 149676">
                  <a:extLst>
                    <a:ext uri="{FF2B5EF4-FFF2-40B4-BE49-F238E27FC236}">
                      <a16:creationId xmlns:a16="http://schemas.microsoft.com/office/drawing/2014/main" id="{AB599684-5319-4032-86EB-4A2A7006EAEB}"/>
                    </a:ext>
                  </a:extLst>
                </p14:cNvPr>
                <p14:cNvContentPartPr/>
                <p14:nvPr/>
              </p14:nvContentPartPr>
              <p14:xfrm>
                <a:off x="7668653" y="4019107"/>
                <a:ext cx="111600" cy="75600"/>
              </p14:xfrm>
            </p:contentPart>
          </mc:Choice>
          <mc:Fallback>
            <p:pic>
              <p:nvPicPr>
                <p:cNvPr id="149677" name="Freihand 149676">
                  <a:extLst>
                    <a:ext uri="{FF2B5EF4-FFF2-40B4-BE49-F238E27FC236}">
                      <a16:creationId xmlns:a16="http://schemas.microsoft.com/office/drawing/2014/main" id="{AB599684-5319-4032-86EB-4A2A7006EAEB}"/>
                    </a:ext>
                  </a:extLst>
                </p:cNvPr>
                <p:cNvPicPr/>
                <p:nvPr/>
              </p:nvPicPr>
              <p:blipFill>
                <a:blip r:embed="rId399"/>
                <a:stretch>
                  <a:fillRect/>
                </a:stretch>
              </p:blipFill>
              <p:spPr>
                <a:xfrm>
                  <a:off x="7664333" y="4014787"/>
                  <a:ext cx="120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9678" name="Freihand 149677">
                  <a:extLst>
                    <a:ext uri="{FF2B5EF4-FFF2-40B4-BE49-F238E27FC236}">
                      <a16:creationId xmlns:a16="http://schemas.microsoft.com/office/drawing/2014/main" id="{75C0C98E-07AA-4B80-9F5A-D8FCF9A7D23C}"/>
                    </a:ext>
                  </a:extLst>
                </p14:cNvPr>
                <p14:cNvContentPartPr/>
                <p14:nvPr/>
              </p14:nvContentPartPr>
              <p14:xfrm>
                <a:off x="7774493" y="4207387"/>
                <a:ext cx="142920" cy="78840"/>
              </p14:xfrm>
            </p:contentPart>
          </mc:Choice>
          <mc:Fallback>
            <p:pic>
              <p:nvPicPr>
                <p:cNvPr id="149678" name="Freihand 149677">
                  <a:extLst>
                    <a:ext uri="{FF2B5EF4-FFF2-40B4-BE49-F238E27FC236}">
                      <a16:creationId xmlns:a16="http://schemas.microsoft.com/office/drawing/2014/main" id="{75C0C98E-07AA-4B80-9F5A-D8FCF9A7D23C}"/>
                    </a:ext>
                  </a:extLst>
                </p:cNvPr>
                <p:cNvPicPr/>
                <p:nvPr/>
              </p:nvPicPr>
              <p:blipFill>
                <a:blip r:embed="rId401"/>
                <a:stretch>
                  <a:fillRect/>
                </a:stretch>
              </p:blipFill>
              <p:spPr>
                <a:xfrm>
                  <a:off x="7770173" y="4203067"/>
                  <a:ext cx="151560" cy="87480"/>
                </a:xfrm>
                <a:prstGeom prst="rect">
                  <a:avLst/>
                </a:prstGeom>
              </p:spPr>
            </p:pic>
          </mc:Fallback>
        </mc:AlternateContent>
      </p:grpSp>
      <p:grpSp>
        <p:nvGrpSpPr>
          <p:cNvPr id="149686" name="Gruppieren 149685">
            <a:extLst>
              <a:ext uri="{FF2B5EF4-FFF2-40B4-BE49-F238E27FC236}">
                <a16:creationId xmlns:a16="http://schemas.microsoft.com/office/drawing/2014/main" id="{5B23B7E0-8E6D-4504-88A7-8AB0C850C357}"/>
              </a:ext>
            </a:extLst>
          </p:cNvPr>
          <p:cNvGrpSpPr/>
          <p:nvPr/>
        </p:nvGrpSpPr>
        <p:grpSpPr>
          <a:xfrm>
            <a:off x="940253" y="4837387"/>
            <a:ext cx="832320" cy="257040"/>
            <a:chOff x="940253" y="4837387"/>
            <a:chExt cx="832320" cy="257040"/>
          </a:xfrm>
        </p:grpSpPr>
        <mc:AlternateContent xmlns:mc="http://schemas.openxmlformats.org/markup-compatibility/2006">
          <mc:Choice xmlns:p14="http://schemas.microsoft.com/office/powerpoint/2010/main" Requires="p14">
            <p:contentPart p14:bwMode="auto" r:id="rId402">
              <p14:nvContentPartPr>
                <p14:cNvPr id="149680" name="Freihand 149679">
                  <a:extLst>
                    <a:ext uri="{FF2B5EF4-FFF2-40B4-BE49-F238E27FC236}">
                      <a16:creationId xmlns:a16="http://schemas.microsoft.com/office/drawing/2014/main" id="{26597E01-47D9-4CE5-BF39-C51EB2F39101}"/>
                    </a:ext>
                  </a:extLst>
                </p14:cNvPr>
                <p14:cNvContentPartPr/>
                <p14:nvPr/>
              </p14:nvContentPartPr>
              <p14:xfrm>
                <a:off x="1079573" y="4947907"/>
                <a:ext cx="7920" cy="146520"/>
              </p14:xfrm>
            </p:contentPart>
          </mc:Choice>
          <mc:Fallback>
            <p:pic>
              <p:nvPicPr>
                <p:cNvPr id="149680" name="Freihand 149679">
                  <a:extLst>
                    <a:ext uri="{FF2B5EF4-FFF2-40B4-BE49-F238E27FC236}">
                      <a16:creationId xmlns:a16="http://schemas.microsoft.com/office/drawing/2014/main" id="{26597E01-47D9-4CE5-BF39-C51EB2F39101}"/>
                    </a:ext>
                  </a:extLst>
                </p:cNvPr>
                <p:cNvPicPr/>
                <p:nvPr/>
              </p:nvPicPr>
              <p:blipFill>
                <a:blip r:embed="rId403"/>
                <a:stretch>
                  <a:fillRect/>
                </a:stretch>
              </p:blipFill>
              <p:spPr>
                <a:xfrm>
                  <a:off x="1075253" y="4943587"/>
                  <a:ext cx="16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9681" name="Freihand 149680">
                  <a:extLst>
                    <a:ext uri="{FF2B5EF4-FFF2-40B4-BE49-F238E27FC236}">
                      <a16:creationId xmlns:a16="http://schemas.microsoft.com/office/drawing/2014/main" id="{C7BACB52-C75D-46F2-9030-25BFE23C1D49}"/>
                    </a:ext>
                  </a:extLst>
                </p14:cNvPr>
                <p14:cNvContentPartPr/>
                <p14:nvPr/>
              </p14:nvContentPartPr>
              <p14:xfrm>
                <a:off x="940253" y="4923427"/>
                <a:ext cx="238320" cy="157320"/>
              </p14:xfrm>
            </p:contentPart>
          </mc:Choice>
          <mc:Fallback>
            <p:pic>
              <p:nvPicPr>
                <p:cNvPr id="149681" name="Freihand 149680">
                  <a:extLst>
                    <a:ext uri="{FF2B5EF4-FFF2-40B4-BE49-F238E27FC236}">
                      <a16:creationId xmlns:a16="http://schemas.microsoft.com/office/drawing/2014/main" id="{C7BACB52-C75D-46F2-9030-25BFE23C1D49}"/>
                    </a:ext>
                  </a:extLst>
                </p:cNvPr>
                <p:cNvPicPr/>
                <p:nvPr/>
              </p:nvPicPr>
              <p:blipFill>
                <a:blip r:embed="rId405"/>
                <a:stretch>
                  <a:fillRect/>
                </a:stretch>
              </p:blipFill>
              <p:spPr>
                <a:xfrm>
                  <a:off x="935933" y="4919107"/>
                  <a:ext cx="246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9682" name="Freihand 149681">
                  <a:extLst>
                    <a:ext uri="{FF2B5EF4-FFF2-40B4-BE49-F238E27FC236}">
                      <a16:creationId xmlns:a16="http://schemas.microsoft.com/office/drawing/2014/main" id="{C01908FB-9569-4DE7-A0F5-5E9A5EDD2FA6}"/>
                    </a:ext>
                  </a:extLst>
                </p14:cNvPr>
                <p14:cNvContentPartPr/>
                <p14:nvPr/>
              </p14:nvContentPartPr>
              <p14:xfrm>
                <a:off x="1227533" y="4979947"/>
                <a:ext cx="379440" cy="77760"/>
              </p14:xfrm>
            </p:contentPart>
          </mc:Choice>
          <mc:Fallback>
            <p:pic>
              <p:nvPicPr>
                <p:cNvPr id="149682" name="Freihand 149681">
                  <a:extLst>
                    <a:ext uri="{FF2B5EF4-FFF2-40B4-BE49-F238E27FC236}">
                      <a16:creationId xmlns:a16="http://schemas.microsoft.com/office/drawing/2014/main" id="{C01908FB-9569-4DE7-A0F5-5E9A5EDD2FA6}"/>
                    </a:ext>
                  </a:extLst>
                </p:cNvPr>
                <p:cNvPicPr/>
                <p:nvPr/>
              </p:nvPicPr>
              <p:blipFill>
                <a:blip r:embed="rId407"/>
                <a:stretch>
                  <a:fillRect/>
                </a:stretch>
              </p:blipFill>
              <p:spPr>
                <a:xfrm>
                  <a:off x="1223213" y="4975627"/>
                  <a:ext cx="388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9683" name="Freihand 149682">
                  <a:extLst>
                    <a:ext uri="{FF2B5EF4-FFF2-40B4-BE49-F238E27FC236}">
                      <a16:creationId xmlns:a16="http://schemas.microsoft.com/office/drawing/2014/main" id="{59609EAE-48D5-41B7-9D26-7DCAE77E5F90}"/>
                    </a:ext>
                  </a:extLst>
                </p14:cNvPr>
                <p14:cNvContentPartPr/>
                <p14:nvPr/>
              </p14:nvContentPartPr>
              <p14:xfrm>
                <a:off x="1594733" y="4979587"/>
                <a:ext cx="24120" cy="75600"/>
              </p14:xfrm>
            </p:contentPart>
          </mc:Choice>
          <mc:Fallback>
            <p:pic>
              <p:nvPicPr>
                <p:cNvPr id="149683" name="Freihand 149682">
                  <a:extLst>
                    <a:ext uri="{FF2B5EF4-FFF2-40B4-BE49-F238E27FC236}">
                      <a16:creationId xmlns:a16="http://schemas.microsoft.com/office/drawing/2014/main" id="{59609EAE-48D5-41B7-9D26-7DCAE77E5F90}"/>
                    </a:ext>
                  </a:extLst>
                </p:cNvPr>
                <p:cNvPicPr/>
                <p:nvPr/>
              </p:nvPicPr>
              <p:blipFill>
                <a:blip r:embed="rId409"/>
                <a:stretch>
                  <a:fillRect/>
                </a:stretch>
              </p:blipFill>
              <p:spPr>
                <a:xfrm>
                  <a:off x="1590413" y="4975267"/>
                  <a:ext cx="3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49684" name="Freihand 149683">
                  <a:extLst>
                    <a:ext uri="{FF2B5EF4-FFF2-40B4-BE49-F238E27FC236}">
                      <a16:creationId xmlns:a16="http://schemas.microsoft.com/office/drawing/2014/main" id="{3AA918C0-7002-461C-B5C3-ECA05A5EC3FA}"/>
                    </a:ext>
                  </a:extLst>
                </p14:cNvPr>
                <p14:cNvContentPartPr/>
                <p14:nvPr/>
              </p14:nvContentPartPr>
              <p14:xfrm>
                <a:off x="1651973" y="4880587"/>
                <a:ext cx="120600" cy="177120"/>
              </p14:xfrm>
            </p:contentPart>
          </mc:Choice>
          <mc:Fallback>
            <p:pic>
              <p:nvPicPr>
                <p:cNvPr id="149684" name="Freihand 149683">
                  <a:extLst>
                    <a:ext uri="{FF2B5EF4-FFF2-40B4-BE49-F238E27FC236}">
                      <a16:creationId xmlns:a16="http://schemas.microsoft.com/office/drawing/2014/main" id="{3AA918C0-7002-461C-B5C3-ECA05A5EC3FA}"/>
                    </a:ext>
                  </a:extLst>
                </p:cNvPr>
                <p:cNvPicPr/>
                <p:nvPr/>
              </p:nvPicPr>
              <p:blipFill>
                <a:blip r:embed="rId411"/>
                <a:stretch>
                  <a:fillRect/>
                </a:stretch>
              </p:blipFill>
              <p:spPr>
                <a:xfrm>
                  <a:off x="1647653" y="4876267"/>
                  <a:ext cx="129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49685" name="Freihand 149684">
                  <a:extLst>
                    <a:ext uri="{FF2B5EF4-FFF2-40B4-BE49-F238E27FC236}">
                      <a16:creationId xmlns:a16="http://schemas.microsoft.com/office/drawing/2014/main" id="{3951D56F-FC04-4F9A-8B9A-568C3275DF6A}"/>
                    </a:ext>
                  </a:extLst>
                </p14:cNvPr>
                <p14:cNvContentPartPr/>
                <p14:nvPr/>
              </p14:nvContentPartPr>
              <p14:xfrm>
                <a:off x="1598333" y="4837387"/>
                <a:ext cx="24840" cy="21240"/>
              </p14:xfrm>
            </p:contentPart>
          </mc:Choice>
          <mc:Fallback>
            <p:pic>
              <p:nvPicPr>
                <p:cNvPr id="149685" name="Freihand 149684">
                  <a:extLst>
                    <a:ext uri="{FF2B5EF4-FFF2-40B4-BE49-F238E27FC236}">
                      <a16:creationId xmlns:a16="http://schemas.microsoft.com/office/drawing/2014/main" id="{3951D56F-FC04-4F9A-8B9A-568C3275DF6A}"/>
                    </a:ext>
                  </a:extLst>
                </p:cNvPr>
                <p:cNvPicPr/>
                <p:nvPr/>
              </p:nvPicPr>
              <p:blipFill>
                <a:blip r:embed="rId413"/>
                <a:stretch>
                  <a:fillRect/>
                </a:stretch>
              </p:blipFill>
              <p:spPr>
                <a:xfrm>
                  <a:off x="1594013" y="4833067"/>
                  <a:ext cx="33480" cy="29880"/>
                </a:xfrm>
                <a:prstGeom prst="rect">
                  <a:avLst/>
                </a:prstGeom>
              </p:spPr>
            </p:pic>
          </mc:Fallback>
        </mc:AlternateContent>
      </p:grpSp>
      <p:grpSp>
        <p:nvGrpSpPr>
          <p:cNvPr id="149714" name="Gruppieren 149713">
            <a:extLst>
              <a:ext uri="{FF2B5EF4-FFF2-40B4-BE49-F238E27FC236}">
                <a16:creationId xmlns:a16="http://schemas.microsoft.com/office/drawing/2014/main" id="{FD91DBD2-6EC5-4DB4-BE07-F1D8A34F7B34}"/>
              </a:ext>
            </a:extLst>
          </p:cNvPr>
          <p:cNvGrpSpPr/>
          <p:nvPr/>
        </p:nvGrpSpPr>
        <p:grpSpPr>
          <a:xfrm>
            <a:off x="2019173" y="4798867"/>
            <a:ext cx="699120" cy="225720"/>
            <a:chOff x="2019173" y="4798867"/>
            <a:chExt cx="699120" cy="225720"/>
          </a:xfrm>
        </p:grpSpPr>
        <mc:AlternateContent xmlns:mc="http://schemas.openxmlformats.org/markup-compatibility/2006">
          <mc:Choice xmlns:p14="http://schemas.microsoft.com/office/powerpoint/2010/main" Requires="p14">
            <p:contentPart p14:bwMode="auto" r:id="rId414">
              <p14:nvContentPartPr>
                <p14:cNvPr id="149687" name="Freihand 149686">
                  <a:extLst>
                    <a:ext uri="{FF2B5EF4-FFF2-40B4-BE49-F238E27FC236}">
                      <a16:creationId xmlns:a16="http://schemas.microsoft.com/office/drawing/2014/main" id="{183DCB41-678B-4BF5-92F0-39245CD59C24}"/>
                    </a:ext>
                  </a:extLst>
                </p14:cNvPr>
                <p14:cNvContentPartPr/>
                <p14:nvPr/>
              </p14:nvContentPartPr>
              <p14:xfrm>
                <a:off x="2019173" y="4891027"/>
                <a:ext cx="423720" cy="133560"/>
              </p14:xfrm>
            </p:contentPart>
          </mc:Choice>
          <mc:Fallback>
            <p:pic>
              <p:nvPicPr>
                <p:cNvPr id="149687" name="Freihand 149686">
                  <a:extLst>
                    <a:ext uri="{FF2B5EF4-FFF2-40B4-BE49-F238E27FC236}">
                      <a16:creationId xmlns:a16="http://schemas.microsoft.com/office/drawing/2014/main" id="{183DCB41-678B-4BF5-92F0-39245CD59C24}"/>
                    </a:ext>
                  </a:extLst>
                </p:cNvPr>
                <p:cNvPicPr/>
                <p:nvPr/>
              </p:nvPicPr>
              <p:blipFill>
                <a:blip r:embed="rId415"/>
                <a:stretch>
                  <a:fillRect/>
                </a:stretch>
              </p:blipFill>
              <p:spPr>
                <a:xfrm>
                  <a:off x="2014853" y="4886707"/>
                  <a:ext cx="432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49688" name="Freihand 149687">
                  <a:extLst>
                    <a:ext uri="{FF2B5EF4-FFF2-40B4-BE49-F238E27FC236}">
                      <a16:creationId xmlns:a16="http://schemas.microsoft.com/office/drawing/2014/main" id="{EEA24FA6-F297-4523-8C3B-E1D95D220AC4}"/>
                    </a:ext>
                  </a:extLst>
                </p14:cNvPr>
                <p14:cNvContentPartPr/>
                <p14:nvPr/>
              </p14:nvContentPartPr>
              <p14:xfrm>
                <a:off x="2321933" y="4798867"/>
                <a:ext cx="63720" cy="14400"/>
              </p14:xfrm>
            </p:contentPart>
          </mc:Choice>
          <mc:Fallback>
            <p:pic>
              <p:nvPicPr>
                <p:cNvPr id="149688" name="Freihand 149687">
                  <a:extLst>
                    <a:ext uri="{FF2B5EF4-FFF2-40B4-BE49-F238E27FC236}">
                      <a16:creationId xmlns:a16="http://schemas.microsoft.com/office/drawing/2014/main" id="{EEA24FA6-F297-4523-8C3B-E1D95D220AC4}"/>
                    </a:ext>
                  </a:extLst>
                </p:cNvPr>
                <p:cNvPicPr/>
                <p:nvPr/>
              </p:nvPicPr>
              <p:blipFill>
                <a:blip r:embed="rId417"/>
                <a:stretch>
                  <a:fillRect/>
                </a:stretch>
              </p:blipFill>
              <p:spPr>
                <a:xfrm>
                  <a:off x="2317613" y="4794547"/>
                  <a:ext cx="72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49689" name="Freihand 149688">
                  <a:extLst>
                    <a:ext uri="{FF2B5EF4-FFF2-40B4-BE49-F238E27FC236}">
                      <a16:creationId xmlns:a16="http://schemas.microsoft.com/office/drawing/2014/main" id="{39D2F6CE-FCB8-4FB8-A9C0-6DB34313533B}"/>
                    </a:ext>
                  </a:extLst>
                </p14:cNvPr>
                <p14:cNvContentPartPr/>
                <p14:nvPr/>
              </p14:nvContentPartPr>
              <p14:xfrm>
                <a:off x="2476733" y="4823707"/>
                <a:ext cx="241560" cy="136800"/>
              </p14:xfrm>
            </p:contentPart>
          </mc:Choice>
          <mc:Fallback>
            <p:pic>
              <p:nvPicPr>
                <p:cNvPr id="149689" name="Freihand 149688">
                  <a:extLst>
                    <a:ext uri="{FF2B5EF4-FFF2-40B4-BE49-F238E27FC236}">
                      <a16:creationId xmlns:a16="http://schemas.microsoft.com/office/drawing/2014/main" id="{39D2F6CE-FCB8-4FB8-A9C0-6DB34313533B}"/>
                    </a:ext>
                  </a:extLst>
                </p:cNvPr>
                <p:cNvPicPr/>
                <p:nvPr/>
              </p:nvPicPr>
              <p:blipFill>
                <a:blip r:embed="rId419"/>
                <a:stretch>
                  <a:fillRect/>
                </a:stretch>
              </p:blipFill>
              <p:spPr>
                <a:xfrm>
                  <a:off x="2472413" y="4819387"/>
                  <a:ext cx="250200" cy="145440"/>
                </a:xfrm>
                <a:prstGeom prst="rect">
                  <a:avLst/>
                </a:prstGeom>
              </p:spPr>
            </p:pic>
          </mc:Fallback>
        </mc:AlternateContent>
      </p:grpSp>
      <p:grpSp>
        <p:nvGrpSpPr>
          <p:cNvPr id="149713" name="Gruppieren 149712">
            <a:extLst>
              <a:ext uri="{FF2B5EF4-FFF2-40B4-BE49-F238E27FC236}">
                <a16:creationId xmlns:a16="http://schemas.microsoft.com/office/drawing/2014/main" id="{4D82BEB4-73EB-481B-BF1D-68ACE3959F8C}"/>
              </a:ext>
            </a:extLst>
          </p:cNvPr>
          <p:cNvGrpSpPr/>
          <p:nvPr/>
        </p:nvGrpSpPr>
        <p:grpSpPr>
          <a:xfrm>
            <a:off x="3009173" y="4808227"/>
            <a:ext cx="297000" cy="159480"/>
            <a:chOff x="3009173" y="4808227"/>
            <a:chExt cx="297000" cy="159480"/>
          </a:xfrm>
        </p:grpSpPr>
        <mc:AlternateContent xmlns:mc="http://schemas.openxmlformats.org/markup-compatibility/2006">
          <mc:Choice xmlns:p14="http://schemas.microsoft.com/office/powerpoint/2010/main" Requires="p14">
            <p:contentPart p14:bwMode="auto" r:id="rId420">
              <p14:nvContentPartPr>
                <p14:cNvPr id="149690" name="Freihand 149689">
                  <a:extLst>
                    <a:ext uri="{FF2B5EF4-FFF2-40B4-BE49-F238E27FC236}">
                      <a16:creationId xmlns:a16="http://schemas.microsoft.com/office/drawing/2014/main" id="{F5022000-C5ED-4642-BB62-9374BFC5F105}"/>
                    </a:ext>
                  </a:extLst>
                </p14:cNvPr>
                <p14:cNvContentPartPr/>
                <p14:nvPr/>
              </p14:nvContentPartPr>
              <p14:xfrm>
                <a:off x="3009173" y="4860787"/>
                <a:ext cx="290520" cy="106920"/>
              </p14:xfrm>
            </p:contentPart>
          </mc:Choice>
          <mc:Fallback>
            <p:pic>
              <p:nvPicPr>
                <p:cNvPr id="149690" name="Freihand 149689">
                  <a:extLst>
                    <a:ext uri="{FF2B5EF4-FFF2-40B4-BE49-F238E27FC236}">
                      <a16:creationId xmlns:a16="http://schemas.microsoft.com/office/drawing/2014/main" id="{F5022000-C5ED-4642-BB62-9374BFC5F105}"/>
                    </a:ext>
                  </a:extLst>
                </p:cNvPr>
                <p:cNvPicPr/>
                <p:nvPr/>
              </p:nvPicPr>
              <p:blipFill>
                <a:blip r:embed="rId421"/>
                <a:stretch>
                  <a:fillRect/>
                </a:stretch>
              </p:blipFill>
              <p:spPr>
                <a:xfrm>
                  <a:off x="3004853" y="4856467"/>
                  <a:ext cx="299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49691" name="Freihand 149690">
                  <a:extLst>
                    <a:ext uri="{FF2B5EF4-FFF2-40B4-BE49-F238E27FC236}">
                      <a16:creationId xmlns:a16="http://schemas.microsoft.com/office/drawing/2014/main" id="{2E4B2A0D-2973-43B5-A5BE-805AA56BCEC6}"/>
                    </a:ext>
                  </a:extLst>
                </p14:cNvPr>
                <p14:cNvContentPartPr/>
                <p14:nvPr/>
              </p14:nvContentPartPr>
              <p14:xfrm>
                <a:off x="3305813" y="4808227"/>
                <a:ext cx="360" cy="360"/>
              </p14:xfrm>
            </p:contentPart>
          </mc:Choice>
          <mc:Fallback>
            <p:pic>
              <p:nvPicPr>
                <p:cNvPr id="149691" name="Freihand 149690">
                  <a:extLst>
                    <a:ext uri="{FF2B5EF4-FFF2-40B4-BE49-F238E27FC236}">
                      <a16:creationId xmlns:a16="http://schemas.microsoft.com/office/drawing/2014/main" id="{2E4B2A0D-2973-43B5-A5BE-805AA56BCEC6}"/>
                    </a:ext>
                  </a:extLst>
                </p:cNvPr>
                <p:cNvPicPr/>
                <p:nvPr/>
              </p:nvPicPr>
              <p:blipFill>
                <a:blip r:embed="rId92"/>
                <a:stretch>
                  <a:fillRect/>
                </a:stretch>
              </p:blipFill>
              <p:spPr>
                <a:xfrm>
                  <a:off x="3301493" y="4803907"/>
                  <a:ext cx="9000" cy="9000"/>
                </a:xfrm>
                <a:prstGeom prst="rect">
                  <a:avLst/>
                </a:prstGeom>
              </p:spPr>
            </p:pic>
          </mc:Fallback>
        </mc:AlternateContent>
      </p:grpSp>
      <p:grpSp>
        <p:nvGrpSpPr>
          <p:cNvPr id="149712" name="Gruppieren 149711">
            <a:extLst>
              <a:ext uri="{FF2B5EF4-FFF2-40B4-BE49-F238E27FC236}">
                <a16:creationId xmlns:a16="http://schemas.microsoft.com/office/drawing/2014/main" id="{12BDDE08-8934-443A-8DAB-7EB12233CEB4}"/>
              </a:ext>
            </a:extLst>
          </p:cNvPr>
          <p:cNvGrpSpPr/>
          <p:nvPr/>
        </p:nvGrpSpPr>
        <p:grpSpPr>
          <a:xfrm>
            <a:off x="3520733" y="4741267"/>
            <a:ext cx="1126080" cy="293400"/>
            <a:chOff x="3520733" y="4741267"/>
            <a:chExt cx="1126080" cy="293400"/>
          </a:xfrm>
        </p:grpSpPr>
        <mc:AlternateContent xmlns:mc="http://schemas.openxmlformats.org/markup-compatibility/2006">
          <mc:Choice xmlns:p14="http://schemas.microsoft.com/office/powerpoint/2010/main" Requires="p14">
            <p:contentPart p14:bwMode="auto" r:id="rId423">
              <p14:nvContentPartPr>
                <p14:cNvPr id="149692" name="Freihand 149691">
                  <a:extLst>
                    <a:ext uri="{FF2B5EF4-FFF2-40B4-BE49-F238E27FC236}">
                      <a16:creationId xmlns:a16="http://schemas.microsoft.com/office/drawing/2014/main" id="{E5D5BBC7-457F-4B6B-AFBF-0F1307D3ECC3}"/>
                    </a:ext>
                  </a:extLst>
                </p14:cNvPr>
                <p14:cNvContentPartPr/>
                <p14:nvPr/>
              </p14:nvContentPartPr>
              <p14:xfrm>
                <a:off x="3625853" y="4850707"/>
                <a:ext cx="13320" cy="156960"/>
              </p14:xfrm>
            </p:contentPart>
          </mc:Choice>
          <mc:Fallback>
            <p:pic>
              <p:nvPicPr>
                <p:cNvPr id="149692" name="Freihand 149691">
                  <a:extLst>
                    <a:ext uri="{FF2B5EF4-FFF2-40B4-BE49-F238E27FC236}">
                      <a16:creationId xmlns:a16="http://schemas.microsoft.com/office/drawing/2014/main" id="{E5D5BBC7-457F-4B6B-AFBF-0F1307D3ECC3}"/>
                    </a:ext>
                  </a:extLst>
                </p:cNvPr>
                <p:cNvPicPr/>
                <p:nvPr/>
              </p:nvPicPr>
              <p:blipFill>
                <a:blip r:embed="rId424"/>
                <a:stretch>
                  <a:fillRect/>
                </a:stretch>
              </p:blipFill>
              <p:spPr>
                <a:xfrm>
                  <a:off x="3621533" y="4846387"/>
                  <a:ext cx="21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49693" name="Freihand 149692">
                  <a:extLst>
                    <a:ext uri="{FF2B5EF4-FFF2-40B4-BE49-F238E27FC236}">
                      <a16:creationId xmlns:a16="http://schemas.microsoft.com/office/drawing/2014/main" id="{DA54A968-6D45-4FCE-887B-9394E68C4B47}"/>
                    </a:ext>
                  </a:extLst>
                </p14:cNvPr>
                <p14:cNvContentPartPr/>
                <p14:nvPr/>
              </p14:nvContentPartPr>
              <p14:xfrm>
                <a:off x="3520733" y="4800307"/>
                <a:ext cx="248040" cy="183960"/>
              </p14:xfrm>
            </p:contentPart>
          </mc:Choice>
          <mc:Fallback>
            <p:pic>
              <p:nvPicPr>
                <p:cNvPr id="149693" name="Freihand 149692">
                  <a:extLst>
                    <a:ext uri="{FF2B5EF4-FFF2-40B4-BE49-F238E27FC236}">
                      <a16:creationId xmlns:a16="http://schemas.microsoft.com/office/drawing/2014/main" id="{DA54A968-6D45-4FCE-887B-9394E68C4B47}"/>
                    </a:ext>
                  </a:extLst>
                </p:cNvPr>
                <p:cNvPicPr/>
                <p:nvPr/>
              </p:nvPicPr>
              <p:blipFill>
                <a:blip r:embed="rId426"/>
                <a:stretch>
                  <a:fillRect/>
                </a:stretch>
              </p:blipFill>
              <p:spPr>
                <a:xfrm>
                  <a:off x="3516413" y="4795987"/>
                  <a:ext cx="256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49694" name="Freihand 149693">
                  <a:extLst>
                    <a:ext uri="{FF2B5EF4-FFF2-40B4-BE49-F238E27FC236}">
                      <a16:creationId xmlns:a16="http://schemas.microsoft.com/office/drawing/2014/main" id="{E2FFF626-1183-4D5B-8263-EFD9A67A9A3F}"/>
                    </a:ext>
                  </a:extLst>
                </p14:cNvPr>
                <p14:cNvContentPartPr/>
                <p14:nvPr/>
              </p14:nvContentPartPr>
              <p14:xfrm>
                <a:off x="3830333" y="4896427"/>
                <a:ext cx="117000" cy="87480"/>
              </p14:xfrm>
            </p:contentPart>
          </mc:Choice>
          <mc:Fallback>
            <p:pic>
              <p:nvPicPr>
                <p:cNvPr id="149694" name="Freihand 149693">
                  <a:extLst>
                    <a:ext uri="{FF2B5EF4-FFF2-40B4-BE49-F238E27FC236}">
                      <a16:creationId xmlns:a16="http://schemas.microsoft.com/office/drawing/2014/main" id="{E2FFF626-1183-4D5B-8263-EFD9A67A9A3F}"/>
                    </a:ext>
                  </a:extLst>
                </p:cNvPr>
                <p:cNvPicPr/>
                <p:nvPr/>
              </p:nvPicPr>
              <p:blipFill>
                <a:blip r:embed="rId428"/>
                <a:stretch>
                  <a:fillRect/>
                </a:stretch>
              </p:blipFill>
              <p:spPr>
                <a:xfrm>
                  <a:off x="3826013" y="4892107"/>
                  <a:ext cx="125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49695" name="Freihand 149694">
                  <a:extLst>
                    <a:ext uri="{FF2B5EF4-FFF2-40B4-BE49-F238E27FC236}">
                      <a16:creationId xmlns:a16="http://schemas.microsoft.com/office/drawing/2014/main" id="{8E8AE402-2C50-4895-B5D3-714C88BF9E60}"/>
                    </a:ext>
                  </a:extLst>
                </p14:cNvPr>
                <p14:cNvContentPartPr/>
                <p14:nvPr/>
              </p14:nvContentPartPr>
              <p14:xfrm>
                <a:off x="3967133" y="4794547"/>
                <a:ext cx="135000" cy="240120"/>
              </p14:xfrm>
            </p:contentPart>
          </mc:Choice>
          <mc:Fallback>
            <p:pic>
              <p:nvPicPr>
                <p:cNvPr id="149695" name="Freihand 149694">
                  <a:extLst>
                    <a:ext uri="{FF2B5EF4-FFF2-40B4-BE49-F238E27FC236}">
                      <a16:creationId xmlns:a16="http://schemas.microsoft.com/office/drawing/2014/main" id="{8E8AE402-2C50-4895-B5D3-714C88BF9E60}"/>
                    </a:ext>
                  </a:extLst>
                </p:cNvPr>
                <p:cNvPicPr/>
                <p:nvPr/>
              </p:nvPicPr>
              <p:blipFill>
                <a:blip r:embed="rId430"/>
                <a:stretch>
                  <a:fillRect/>
                </a:stretch>
              </p:blipFill>
              <p:spPr>
                <a:xfrm>
                  <a:off x="3962813" y="4790227"/>
                  <a:ext cx="1436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9696" name="Freihand 149695">
                  <a:extLst>
                    <a:ext uri="{FF2B5EF4-FFF2-40B4-BE49-F238E27FC236}">
                      <a16:creationId xmlns:a16="http://schemas.microsoft.com/office/drawing/2014/main" id="{E966A87C-86B7-4788-9BC7-D81FBF1E54AC}"/>
                    </a:ext>
                  </a:extLst>
                </p14:cNvPr>
                <p14:cNvContentPartPr/>
                <p14:nvPr/>
              </p14:nvContentPartPr>
              <p14:xfrm>
                <a:off x="4116893" y="4789147"/>
                <a:ext cx="54000" cy="145440"/>
              </p14:xfrm>
            </p:contentPart>
          </mc:Choice>
          <mc:Fallback>
            <p:pic>
              <p:nvPicPr>
                <p:cNvPr id="149696" name="Freihand 149695">
                  <a:extLst>
                    <a:ext uri="{FF2B5EF4-FFF2-40B4-BE49-F238E27FC236}">
                      <a16:creationId xmlns:a16="http://schemas.microsoft.com/office/drawing/2014/main" id="{E966A87C-86B7-4788-9BC7-D81FBF1E54AC}"/>
                    </a:ext>
                  </a:extLst>
                </p:cNvPr>
                <p:cNvPicPr/>
                <p:nvPr/>
              </p:nvPicPr>
              <p:blipFill>
                <a:blip r:embed="rId432"/>
                <a:stretch>
                  <a:fillRect/>
                </a:stretch>
              </p:blipFill>
              <p:spPr>
                <a:xfrm>
                  <a:off x="4112573" y="4784827"/>
                  <a:ext cx="62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49697" name="Freihand 149696">
                  <a:extLst>
                    <a:ext uri="{FF2B5EF4-FFF2-40B4-BE49-F238E27FC236}">
                      <a16:creationId xmlns:a16="http://schemas.microsoft.com/office/drawing/2014/main" id="{EB02A7D6-A905-4F09-9A1B-9E3C99547B68}"/>
                    </a:ext>
                  </a:extLst>
                </p14:cNvPr>
                <p14:cNvContentPartPr/>
                <p14:nvPr/>
              </p14:nvContentPartPr>
              <p14:xfrm>
                <a:off x="4183133" y="4873387"/>
                <a:ext cx="115560" cy="63000"/>
              </p14:xfrm>
            </p:contentPart>
          </mc:Choice>
          <mc:Fallback>
            <p:pic>
              <p:nvPicPr>
                <p:cNvPr id="149697" name="Freihand 149696">
                  <a:extLst>
                    <a:ext uri="{FF2B5EF4-FFF2-40B4-BE49-F238E27FC236}">
                      <a16:creationId xmlns:a16="http://schemas.microsoft.com/office/drawing/2014/main" id="{EB02A7D6-A905-4F09-9A1B-9E3C99547B68}"/>
                    </a:ext>
                  </a:extLst>
                </p:cNvPr>
                <p:cNvPicPr/>
                <p:nvPr/>
              </p:nvPicPr>
              <p:blipFill>
                <a:blip r:embed="rId434"/>
                <a:stretch>
                  <a:fillRect/>
                </a:stretch>
              </p:blipFill>
              <p:spPr>
                <a:xfrm>
                  <a:off x="4178813" y="4869067"/>
                  <a:ext cx="124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9698" name="Freihand 149697">
                  <a:extLst>
                    <a:ext uri="{FF2B5EF4-FFF2-40B4-BE49-F238E27FC236}">
                      <a16:creationId xmlns:a16="http://schemas.microsoft.com/office/drawing/2014/main" id="{9A1469C9-CA22-4822-A595-6E8A761230B0}"/>
                    </a:ext>
                  </a:extLst>
                </p14:cNvPr>
                <p14:cNvContentPartPr/>
                <p14:nvPr/>
              </p14:nvContentPartPr>
              <p14:xfrm>
                <a:off x="4331093" y="4741267"/>
                <a:ext cx="129600" cy="202680"/>
              </p14:xfrm>
            </p:contentPart>
          </mc:Choice>
          <mc:Fallback>
            <p:pic>
              <p:nvPicPr>
                <p:cNvPr id="149698" name="Freihand 149697">
                  <a:extLst>
                    <a:ext uri="{FF2B5EF4-FFF2-40B4-BE49-F238E27FC236}">
                      <a16:creationId xmlns:a16="http://schemas.microsoft.com/office/drawing/2014/main" id="{9A1469C9-CA22-4822-A595-6E8A761230B0}"/>
                    </a:ext>
                  </a:extLst>
                </p:cNvPr>
                <p:cNvPicPr/>
                <p:nvPr/>
              </p:nvPicPr>
              <p:blipFill>
                <a:blip r:embed="rId436"/>
                <a:stretch>
                  <a:fillRect/>
                </a:stretch>
              </p:blipFill>
              <p:spPr>
                <a:xfrm>
                  <a:off x="4326773" y="4736947"/>
                  <a:ext cx="1382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9699" name="Freihand 149698">
                  <a:extLst>
                    <a:ext uri="{FF2B5EF4-FFF2-40B4-BE49-F238E27FC236}">
                      <a16:creationId xmlns:a16="http://schemas.microsoft.com/office/drawing/2014/main" id="{6B9731CF-E9E1-4653-A56F-05686B7811F1}"/>
                    </a:ext>
                  </a:extLst>
                </p14:cNvPr>
                <p14:cNvContentPartPr/>
                <p14:nvPr/>
              </p14:nvContentPartPr>
              <p14:xfrm>
                <a:off x="4446293" y="4767907"/>
                <a:ext cx="15840" cy="66240"/>
              </p14:xfrm>
            </p:contentPart>
          </mc:Choice>
          <mc:Fallback>
            <p:pic>
              <p:nvPicPr>
                <p:cNvPr id="149699" name="Freihand 149698">
                  <a:extLst>
                    <a:ext uri="{FF2B5EF4-FFF2-40B4-BE49-F238E27FC236}">
                      <a16:creationId xmlns:a16="http://schemas.microsoft.com/office/drawing/2014/main" id="{6B9731CF-E9E1-4653-A56F-05686B7811F1}"/>
                    </a:ext>
                  </a:extLst>
                </p:cNvPr>
                <p:cNvPicPr/>
                <p:nvPr/>
              </p:nvPicPr>
              <p:blipFill>
                <a:blip r:embed="rId438"/>
                <a:stretch>
                  <a:fillRect/>
                </a:stretch>
              </p:blipFill>
              <p:spPr>
                <a:xfrm>
                  <a:off x="4441973" y="4763587"/>
                  <a:ext cx="24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9700" name="Freihand 149699">
                  <a:extLst>
                    <a:ext uri="{FF2B5EF4-FFF2-40B4-BE49-F238E27FC236}">
                      <a16:creationId xmlns:a16="http://schemas.microsoft.com/office/drawing/2014/main" id="{A1964A17-614B-4A8C-82AC-8F55E6624867}"/>
                    </a:ext>
                  </a:extLst>
                </p14:cNvPr>
                <p14:cNvContentPartPr/>
                <p14:nvPr/>
              </p14:nvContentPartPr>
              <p14:xfrm>
                <a:off x="4480493" y="4847467"/>
                <a:ext cx="166320" cy="71280"/>
              </p14:xfrm>
            </p:contentPart>
          </mc:Choice>
          <mc:Fallback>
            <p:pic>
              <p:nvPicPr>
                <p:cNvPr id="149700" name="Freihand 149699">
                  <a:extLst>
                    <a:ext uri="{FF2B5EF4-FFF2-40B4-BE49-F238E27FC236}">
                      <a16:creationId xmlns:a16="http://schemas.microsoft.com/office/drawing/2014/main" id="{A1964A17-614B-4A8C-82AC-8F55E6624867}"/>
                    </a:ext>
                  </a:extLst>
                </p:cNvPr>
                <p:cNvPicPr/>
                <p:nvPr/>
              </p:nvPicPr>
              <p:blipFill>
                <a:blip r:embed="rId440"/>
                <a:stretch>
                  <a:fillRect/>
                </a:stretch>
              </p:blipFill>
              <p:spPr>
                <a:xfrm>
                  <a:off x="4476173" y="4843147"/>
                  <a:ext cx="174960" cy="79920"/>
                </a:xfrm>
                <a:prstGeom prst="rect">
                  <a:avLst/>
                </a:prstGeom>
              </p:spPr>
            </p:pic>
          </mc:Fallback>
        </mc:AlternateContent>
      </p:grpSp>
      <p:grpSp>
        <p:nvGrpSpPr>
          <p:cNvPr id="149711" name="Gruppieren 149710">
            <a:extLst>
              <a:ext uri="{FF2B5EF4-FFF2-40B4-BE49-F238E27FC236}">
                <a16:creationId xmlns:a16="http://schemas.microsoft.com/office/drawing/2014/main" id="{433D1C71-2FE4-4507-9F18-CCCE9AB31C37}"/>
              </a:ext>
            </a:extLst>
          </p:cNvPr>
          <p:cNvGrpSpPr/>
          <p:nvPr/>
        </p:nvGrpSpPr>
        <p:grpSpPr>
          <a:xfrm>
            <a:off x="4875413" y="4763227"/>
            <a:ext cx="667440" cy="159120"/>
            <a:chOff x="4875413" y="4763227"/>
            <a:chExt cx="667440" cy="159120"/>
          </a:xfrm>
        </p:grpSpPr>
        <mc:AlternateContent xmlns:mc="http://schemas.openxmlformats.org/markup-compatibility/2006">
          <mc:Choice xmlns:p14="http://schemas.microsoft.com/office/powerpoint/2010/main" Requires="p14">
            <p:contentPart p14:bwMode="auto" r:id="rId441">
              <p14:nvContentPartPr>
                <p14:cNvPr id="149701" name="Freihand 149700">
                  <a:extLst>
                    <a:ext uri="{FF2B5EF4-FFF2-40B4-BE49-F238E27FC236}">
                      <a16:creationId xmlns:a16="http://schemas.microsoft.com/office/drawing/2014/main" id="{055F7AB7-2E6C-47E5-B521-273E9BE61649}"/>
                    </a:ext>
                  </a:extLst>
                </p14:cNvPr>
                <p14:cNvContentPartPr/>
                <p14:nvPr/>
              </p14:nvContentPartPr>
              <p14:xfrm>
                <a:off x="4875413" y="4821547"/>
                <a:ext cx="114120" cy="100800"/>
              </p14:xfrm>
            </p:contentPart>
          </mc:Choice>
          <mc:Fallback>
            <p:pic>
              <p:nvPicPr>
                <p:cNvPr id="149701" name="Freihand 149700">
                  <a:extLst>
                    <a:ext uri="{FF2B5EF4-FFF2-40B4-BE49-F238E27FC236}">
                      <a16:creationId xmlns:a16="http://schemas.microsoft.com/office/drawing/2014/main" id="{055F7AB7-2E6C-47E5-B521-273E9BE61649}"/>
                    </a:ext>
                  </a:extLst>
                </p:cNvPr>
                <p:cNvPicPr/>
                <p:nvPr/>
              </p:nvPicPr>
              <p:blipFill>
                <a:blip r:embed="rId442"/>
                <a:stretch>
                  <a:fillRect/>
                </a:stretch>
              </p:blipFill>
              <p:spPr>
                <a:xfrm>
                  <a:off x="4871093" y="4817227"/>
                  <a:ext cx="122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9702" name="Freihand 149701">
                  <a:extLst>
                    <a:ext uri="{FF2B5EF4-FFF2-40B4-BE49-F238E27FC236}">
                      <a16:creationId xmlns:a16="http://schemas.microsoft.com/office/drawing/2014/main" id="{1F2721FD-39E7-408B-AF88-2A4D3417ABC7}"/>
                    </a:ext>
                  </a:extLst>
                </p14:cNvPr>
                <p14:cNvContentPartPr/>
                <p14:nvPr/>
              </p14:nvContentPartPr>
              <p14:xfrm>
                <a:off x="5039213" y="4767187"/>
                <a:ext cx="127080" cy="129960"/>
              </p14:xfrm>
            </p:contentPart>
          </mc:Choice>
          <mc:Fallback>
            <p:pic>
              <p:nvPicPr>
                <p:cNvPr id="149702" name="Freihand 149701">
                  <a:extLst>
                    <a:ext uri="{FF2B5EF4-FFF2-40B4-BE49-F238E27FC236}">
                      <a16:creationId xmlns:a16="http://schemas.microsoft.com/office/drawing/2014/main" id="{1F2721FD-39E7-408B-AF88-2A4D3417ABC7}"/>
                    </a:ext>
                  </a:extLst>
                </p:cNvPr>
                <p:cNvPicPr/>
                <p:nvPr/>
              </p:nvPicPr>
              <p:blipFill>
                <a:blip r:embed="rId444"/>
                <a:stretch>
                  <a:fillRect/>
                </a:stretch>
              </p:blipFill>
              <p:spPr>
                <a:xfrm>
                  <a:off x="5034893" y="4762867"/>
                  <a:ext cx="135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9703" name="Freihand 149702">
                  <a:extLst>
                    <a:ext uri="{FF2B5EF4-FFF2-40B4-BE49-F238E27FC236}">
                      <a16:creationId xmlns:a16="http://schemas.microsoft.com/office/drawing/2014/main" id="{2563B825-706A-4F21-8013-34F3BE21FCCB}"/>
                    </a:ext>
                  </a:extLst>
                </p14:cNvPr>
                <p14:cNvContentPartPr/>
                <p14:nvPr/>
              </p14:nvContentPartPr>
              <p14:xfrm>
                <a:off x="5154773" y="4784827"/>
                <a:ext cx="293040" cy="95040"/>
              </p14:xfrm>
            </p:contentPart>
          </mc:Choice>
          <mc:Fallback>
            <p:pic>
              <p:nvPicPr>
                <p:cNvPr id="149703" name="Freihand 149702">
                  <a:extLst>
                    <a:ext uri="{FF2B5EF4-FFF2-40B4-BE49-F238E27FC236}">
                      <a16:creationId xmlns:a16="http://schemas.microsoft.com/office/drawing/2014/main" id="{2563B825-706A-4F21-8013-34F3BE21FCCB}"/>
                    </a:ext>
                  </a:extLst>
                </p:cNvPr>
                <p:cNvPicPr/>
                <p:nvPr/>
              </p:nvPicPr>
              <p:blipFill>
                <a:blip r:embed="rId446"/>
                <a:stretch>
                  <a:fillRect/>
                </a:stretch>
              </p:blipFill>
              <p:spPr>
                <a:xfrm>
                  <a:off x="5150453" y="4780507"/>
                  <a:ext cx="301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9704" name="Freihand 149703">
                  <a:extLst>
                    <a:ext uri="{FF2B5EF4-FFF2-40B4-BE49-F238E27FC236}">
                      <a16:creationId xmlns:a16="http://schemas.microsoft.com/office/drawing/2014/main" id="{DB1D800A-F59F-46AB-8496-0E427809B80C}"/>
                    </a:ext>
                  </a:extLst>
                </p14:cNvPr>
                <p14:cNvContentPartPr/>
                <p14:nvPr/>
              </p14:nvContentPartPr>
              <p14:xfrm>
                <a:off x="5420813" y="4763227"/>
                <a:ext cx="21600" cy="14760"/>
              </p14:xfrm>
            </p:contentPart>
          </mc:Choice>
          <mc:Fallback>
            <p:pic>
              <p:nvPicPr>
                <p:cNvPr id="149704" name="Freihand 149703">
                  <a:extLst>
                    <a:ext uri="{FF2B5EF4-FFF2-40B4-BE49-F238E27FC236}">
                      <a16:creationId xmlns:a16="http://schemas.microsoft.com/office/drawing/2014/main" id="{DB1D800A-F59F-46AB-8496-0E427809B80C}"/>
                    </a:ext>
                  </a:extLst>
                </p:cNvPr>
                <p:cNvPicPr/>
                <p:nvPr/>
              </p:nvPicPr>
              <p:blipFill>
                <a:blip r:embed="rId448"/>
                <a:stretch>
                  <a:fillRect/>
                </a:stretch>
              </p:blipFill>
              <p:spPr>
                <a:xfrm>
                  <a:off x="5416493" y="4758907"/>
                  <a:ext cx="30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49705" name="Freihand 149704">
                  <a:extLst>
                    <a:ext uri="{FF2B5EF4-FFF2-40B4-BE49-F238E27FC236}">
                      <a16:creationId xmlns:a16="http://schemas.microsoft.com/office/drawing/2014/main" id="{4AFCB390-B582-4890-98D7-BC1973EC1ED4}"/>
                    </a:ext>
                  </a:extLst>
                </p14:cNvPr>
                <p14:cNvContentPartPr/>
                <p14:nvPr/>
              </p14:nvContentPartPr>
              <p14:xfrm>
                <a:off x="5465813" y="4802827"/>
                <a:ext cx="77040" cy="86400"/>
              </p14:xfrm>
            </p:contentPart>
          </mc:Choice>
          <mc:Fallback>
            <p:pic>
              <p:nvPicPr>
                <p:cNvPr id="149705" name="Freihand 149704">
                  <a:extLst>
                    <a:ext uri="{FF2B5EF4-FFF2-40B4-BE49-F238E27FC236}">
                      <a16:creationId xmlns:a16="http://schemas.microsoft.com/office/drawing/2014/main" id="{4AFCB390-B582-4890-98D7-BC1973EC1ED4}"/>
                    </a:ext>
                  </a:extLst>
                </p:cNvPr>
                <p:cNvPicPr/>
                <p:nvPr/>
              </p:nvPicPr>
              <p:blipFill>
                <a:blip r:embed="rId450"/>
                <a:stretch>
                  <a:fillRect/>
                </a:stretch>
              </p:blipFill>
              <p:spPr>
                <a:xfrm>
                  <a:off x="5461493" y="4798507"/>
                  <a:ext cx="85680" cy="95040"/>
                </a:xfrm>
                <a:prstGeom prst="rect">
                  <a:avLst/>
                </a:prstGeom>
              </p:spPr>
            </p:pic>
          </mc:Fallback>
        </mc:AlternateContent>
      </p:grpSp>
      <p:grpSp>
        <p:nvGrpSpPr>
          <p:cNvPr id="149710" name="Gruppieren 149709">
            <a:extLst>
              <a:ext uri="{FF2B5EF4-FFF2-40B4-BE49-F238E27FC236}">
                <a16:creationId xmlns:a16="http://schemas.microsoft.com/office/drawing/2014/main" id="{6C8793A0-2190-49D1-8E5B-60B8C98B6DAC}"/>
              </a:ext>
            </a:extLst>
          </p:cNvPr>
          <p:cNvGrpSpPr/>
          <p:nvPr/>
        </p:nvGrpSpPr>
        <p:grpSpPr>
          <a:xfrm>
            <a:off x="5768933" y="4685107"/>
            <a:ext cx="965160" cy="274320"/>
            <a:chOff x="5768933" y="4685107"/>
            <a:chExt cx="965160" cy="274320"/>
          </a:xfrm>
        </p:grpSpPr>
        <mc:AlternateContent xmlns:mc="http://schemas.openxmlformats.org/markup-compatibility/2006">
          <mc:Choice xmlns:p14="http://schemas.microsoft.com/office/powerpoint/2010/main" Requires="p14">
            <p:contentPart p14:bwMode="auto" r:id="rId451">
              <p14:nvContentPartPr>
                <p14:cNvPr id="149706" name="Freihand 149705">
                  <a:extLst>
                    <a:ext uri="{FF2B5EF4-FFF2-40B4-BE49-F238E27FC236}">
                      <a16:creationId xmlns:a16="http://schemas.microsoft.com/office/drawing/2014/main" id="{EECAE72D-C753-4AA8-AF27-6A107EBF3247}"/>
                    </a:ext>
                  </a:extLst>
                </p14:cNvPr>
                <p14:cNvContentPartPr/>
                <p14:nvPr/>
              </p14:nvContentPartPr>
              <p14:xfrm>
                <a:off x="5768933" y="4780507"/>
                <a:ext cx="272520" cy="93960"/>
              </p14:xfrm>
            </p:contentPart>
          </mc:Choice>
          <mc:Fallback>
            <p:pic>
              <p:nvPicPr>
                <p:cNvPr id="149706" name="Freihand 149705">
                  <a:extLst>
                    <a:ext uri="{FF2B5EF4-FFF2-40B4-BE49-F238E27FC236}">
                      <a16:creationId xmlns:a16="http://schemas.microsoft.com/office/drawing/2014/main" id="{EECAE72D-C753-4AA8-AF27-6A107EBF3247}"/>
                    </a:ext>
                  </a:extLst>
                </p:cNvPr>
                <p:cNvPicPr/>
                <p:nvPr/>
              </p:nvPicPr>
              <p:blipFill>
                <a:blip r:embed="rId452"/>
                <a:stretch>
                  <a:fillRect/>
                </a:stretch>
              </p:blipFill>
              <p:spPr>
                <a:xfrm>
                  <a:off x="5764613" y="4776187"/>
                  <a:ext cx="281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49707" name="Freihand 149706">
                  <a:extLst>
                    <a:ext uri="{FF2B5EF4-FFF2-40B4-BE49-F238E27FC236}">
                      <a16:creationId xmlns:a16="http://schemas.microsoft.com/office/drawing/2014/main" id="{C2822D15-3AB7-46FE-B437-98A1165DA9D6}"/>
                    </a:ext>
                  </a:extLst>
                </p14:cNvPr>
                <p14:cNvContentPartPr/>
                <p14:nvPr/>
              </p14:nvContentPartPr>
              <p14:xfrm>
                <a:off x="6078173" y="4689787"/>
                <a:ext cx="143640" cy="209160"/>
              </p14:xfrm>
            </p:contentPart>
          </mc:Choice>
          <mc:Fallback>
            <p:pic>
              <p:nvPicPr>
                <p:cNvPr id="149707" name="Freihand 149706">
                  <a:extLst>
                    <a:ext uri="{FF2B5EF4-FFF2-40B4-BE49-F238E27FC236}">
                      <a16:creationId xmlns:a16="http://schemas.microsoft.com/office/drawing/2014/main" id="{C2822D15-3AB7-46FE-B437-98A1165DA9D6}"/>
                    </a:ext>
                  </a:extLst>
                </p:cNvPr>
                <p:cNvPicPr/>
                <p:nvPr/>
              </p:nvPicPr>
              <p:blipFill>
                <a:blip r:embed="rId454"/>
                <a:stretch>
                  <a:fillRect/>
                </a:stretch>
              </p:blipFill>
              <p:spPr>
                <a:xfrm>
                  <a:off x="6073853" y="4685467"/>
                  <a:ext cx="152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49708" name="Freihand 149707">
                  <a:extLst>
                    <a:ext uri="{FF2B5EF4-FFF2-40B4-BE49-F238E27FC236}">
                      <a16:creationId xmlns:a16="http://schemas.microsoft.com/office/drawing/2014/main" id="{AC55A16D-F696-4372-BD96-9551CA667512}"/>
                    </a:ext>
                  </a:extLst>
                </p14:cNvPr>
                <p14:cNvContentPartPr/>
                <p14:nvPr/>
              </p14:nvContentPartPr>
              <p14:xfrm>
                <a:off x="6174653" y="4737667"/>
                <a:ext cx="366120" cy="221760"/>
              </p14:xfrm>
            </p:contentPart>
          </mc:Choice>
          <mc:Fallback>
            <p:pic>
              <p:nvPicPr>
                <p:cNvPr id="149708" name="Freihand 149707">
                  <a:extLst>
                    <a:ext uri="{FF2B5EF4-FFF2-40B4-BE49-F238E27FC236}">
                      <a16:creationId xmlns:a16="http://schemas.microsoft.com/office/drawing/2014/main" id="{AC55A16D-F696-4372-BD96-9551CA667512}"/>
                    </a:ext>
                  </a:extLst>
                </p:cNvPr>
                <p:cNvPicPr/>
                <p:nvPr/>
              </p:nvPicPr>
              <p:blipFill>
                <a:blip r:embed="rId456"/>
                <a:stretch>
                  <a:fillRect/>
                </a:stretch>
              </p:blipFill>
              <p:spPr>
                <a:xfrm>
                  <a:off x="6170333" y="4733347"/>
                  <a:ext cx="3747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49709" name="Freihand 149708">
                  <a:extLst>
                    <a:ext uri="{FF2B5EF4-FFF2-40B4-BE49-F238E27FC236}">
                      <a16:creationId xmlns:a16="http://schemas.microsoft.com/office/drawing/2014/main" id="{C43E5EEA-75FE-48A1-BBBE-B81F72FD7246}"/>
                    </a:ext>
                  </a:extLst>
                </p14:cNvPr>
                <p14:cNvContentPartPr/>
                <p14:nvPr/>
              </p14:nvContentPartPr>
              <p14:xfrm>
                <a:off x="6605573" y="4685107"/>
                <a:ext cx="128520" cy="108720"/>
              </p14:xfrm>
            </p:contentPart>
          </mc:Choice>
          <mc:Fallback>
            <p:pic>
              <p:nvPicPr>
                <p:cNvPr id="149709" name="Freihand 149708">
                  <a:extLst>
                    <a:ext uri="{FF2B5EF4-FFF2-40B4-BE49-F238E27FC236}">
                      <a16:creationId xmlns:a16="http://schemas.microsoft.com/office/drawing/2014/main" id="{C43E5EEA-75FE-48A1-BBBE-B81F72FD7246}"/>
                    </a:ext>
                  </a:extLst>
                </p:cNvPr>
                <p:cNvPicPr/>
                <p:nvPr/>
              </p:nvPicPr>
              <p:blipFill>
                <a:blip r:embed="rId458"/>
                <a:stretch>
                  <a:fillRect/>
                </a:stretch>
              </p:blipFill>
              <p:spPr>
                <a:xfrm>
                  <a:off x="6601253" y="4680787"/>
                  <a:ext cx="137160" cy="117360"/>
                </a:xfrm>
                <a:prstGeom prst="rect">
                  <a:avLst/>
                </a:prstGeom>
              </p:spPr>
            </p:pic>
          </mc:Fallback>
        </mc:AlternateContent>
      </p:grpSp>
      <p:grpSp>
        <p:nvGrpSpPr>
          <p:cNvPr id="149753" name="Gruppieren 149752">
            <a:extLst>
              <a:ext uri="{FF2B5EF4-FFF2-40B4-BE49-F238E27FC236}">
                <a16:creationId xmlns:a16="http://schemas.microsoft.com/office/drawing/2014/main" id="{47703CA5-9A7B-4B37-BE46-2CF8EF069845}"/>
              </a:ext>
            </a:extLst>
          </p:cNvPr>
          <p:cNvGrpSpPr/>
          <p:nvPr/>
        </p:nvGrpSpPr>
        <p:grpSpPr>
          <a:xfrm>
            <a:off x="7021013" y="4663147"/>
            <a:ext cx="358560" cy="141120"/>
            <a:chOff x="7021013" y="4663147"/>
            <a:chExt cx="358560" cy="141120"/>
          </a:xfrm>
        </p:grpSpPr>
        <mc:AlternateContent xmlns:mc="http://schemas.openxmlformats.org/markup-compatibility/2006">
          <mc:Choice xmlns:p14="http://schemas.microsoft.com/office/powerpoint/2010/main" Requires="p14">
            <p:contentPart p14:bwMode="auto" r:id="rId459">
              <p14:nvContentPartPr>
                <p14:cNvPr id="149715" name="Freihand 149714">
                  <a:extLst>
                    <a:ext uri="{FF2B5EF4-FFF2-40B4-BE49-F238E27FC236}">
                      <a16:creationId xmlns:a16="http://schemas.microsoft.com/office/drawing/2014/main" id="{D436C3F6-1A59-444A-919E-EE6B38DD56A0}"/>
                    </a:ext>
                  </a:extLst>
                </p14:cNvPr>
                <p14:cNvContentPartPr/>
                <p14:nvPr/>
              </p14:nvContentPartPr>
              <p14:xfrm>
                <a:off x="7021013" y="4663147"/>
                <a:ext cx="219600" cy="141120"/>
              </p14:xfrm>
            </p:contentPart>
          </mc:Choice>
          <mc:Fallback>
            <p:pic>
              <p:nvPicPr>
                <p:cNvPr id="149715" name="Freihand 149714">
                  <a:extLst>
                    <a:ext uri="{FF2B5EF4-FFF2-40B4-BE49-F238E27FC236}">
                      <a16:creationId xmlns:a16="http://schemas.microsoft.com/office/drawing/2014/main" id="{D436C3F6-1A59-444A-919E-EE6B38DD56A0}"/>
                    </a:ext>
                  </a:extLst>
                </p:cNvPr>
                <p:cNvPicPr/>
                <p:nvPr/>
              </p:nvPicPr>
              <p:blipFill>
                <a:blip r:embed="rId460"/>
                <a:stretch>
                  <a:fillRect/>
                </a:stretch>
              </p:blipFill>
              <p:spPr>
                <a:xfrm>
                  <a:off x="7016693" y="4658827"/>
                  <a:ext cx="228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49716" name="Freihand 149715">
                  <a:extLst>
                    <a:ext uri="{FF2B5EF4-FFF2-40B4-BE49-F238E27FC236}">
                      <a16:creationId xmlns:a16="http://schemas.microsoft.com/office/drawing/2014/main" id="{4C6A9DD3-8E9C-434D-B28B-ABCD459BEF10}"/>
                    </a:ext>
                  </a:extLst>
                </p14:cNvPr>
                <p14:cNvContentPartPr/>
                <p14:nvPr/>
              </p14:nvContentPartPr>
              <p14:xfrm>
                <a:off x="7290653" y="4690867"/>
                <a:ext cx="88920" cy="112320"/>
              </p14:xfrm>
            </p:contentPart>
          </mc:Choice>
          <mc:Fallback>
            <p:pic>
              <p:nvPicPr>
                <p:cNvPr id="149716" name="Freihand 149715">
                  <a:extLst>
                    <a:ext uri="{FF2B5EF4-FFF2-40B4-BE49-F238E27FC236}">
                      <a16:creationId xmlns:a16="http://schemas.microsoft.com/office/drawing/2014/main" id="{4C6A9DD3-8E9C-434D-B28B-ABCD459BEF10}"/>
                    </a:ext>
                  </a:extLst>
                </p:cNvPr>
                <p:cNvPicPr/>
                <p:nvPr/>
              </p:nvPicPr>
              <p:blipFill>
                <a:blip r:embed="rId462"/>
                <a:stretch>
                  <a:fillRect/>
                </a:stretch>
              </p:blipFill>
              <p:spPr>
                <a:xfrm>
                  <a:off x="7286333" y="4686547"/>
                  <a:ext cx="97560" cy="120960"/>
                </a:xfrm>
                <a:prstGeom prst="rect">
                  <a:avLst/>
                </a:prstGeom>
              </p:spPr>
            </p:pic>
          </mc:Fallback>
        </mc:AlternateContent>
      </p:grpSp>
      <p:grpSp>
        <p:nvGrpSpPr>
          <p:cNvPr id="149752" name="Gruppieren 149751">
            <a:extLst>
              <a:ext uri="{FF2B5EF4-FFF2-40B4-BE49-F238E27FC236}">
                <a16:creationId xmlns:a16="http://schemas.microsoft.com/office/drawing/2014/main" id="{E8158AF8-C461-42A0-A65A-63E053ADD29D}"/>
              </a:ext>
            </a:extLst>
          </p:cNvPr>
          <p:cNvGrpSpPr/>
          <p:nvPr/>
        </p:nvGrpSpPr>
        <p:grpSpPr>
          <a:xfrm>
            <a:off x="1143293" y="5315467"/>
            <a:ext cx="826200" cy="192240"/>
            <a:chOff x="1143293" y="5315467"/>
            <a:chExt cx="826200" cy="192240"/>
          </a:xfrm>
        </p:grpSpPr>
        <mc:AlternateContent xmlns:mc="http://schemas.openxmlformats.org/markup-compatibility/2006">
          <mc:Choice xmlns:p14="http://schemas.microsoft.com/office/powerpoint/2010/main" Requires="p14">
            <p:contentPart p14:bwMode="auto" r:id="rId463">
              <p14:nvContentPartPr>
                <p14:cNvPr id="149717" name="Freihand 149716">
                  <a:extLst>
                    <a:ext uri="{FF2B5EF4-FFF2-40B4-BE49-F238E27FC236}">
                      <a16:creationId xmlns:a16="http://schemas.microsoft.com/office/drawing/2014/main" id="{40DC19D3-754D-48E8-BBA6-AC53B0C2BDD5}"/>
                    </a:ext>
                  </a:extLst>
                </p14:cNvPr>
                <p14:cNvContentPartPr/>
                <p14:nvPr/>
              </p14:nvContentPartPr>
              <p14:xfrm>
                <a:off x="1253093" y="5356507"/>
                <a:ext cx="20520" cy="151200"/>
              </p14:xfrm>
            </p:contentPart>
          </mc:Choice>
          <mc:Fallback>
            <p:pic>
              <p:nvPicPr>
                <p:cNvPr id="149717" name="Freihand 149716">
                  <a:extLst>
                    <a:ext uri="{FF2B5EF4-FFF2-40B4-BE49-F238E27FC236}">
                      <a16:creationId xmlns:a16="http://schemas.microsoft.com/office/drawing/2014/main" id="{40DC19D3-754D-48E8-BBA6-AC53B0C2BDD5}"/>
                    </a:ext>
                  </a:extLst>
                </p:cNvPr>
                <p:cNvPicPr/>
                <p:nvPr/>
              </p:nvPicPr>
              <p:blipFill>
                <a:blip r:embed="rId464"/>
                <a:stretch>
                  <a:fillRect/>
                </a:stretch>
              </p:blipFill>
              <p:spPr>
                <a:xfrm>
                  <a:off x="1248773" y="5352187"/>
                  <a:ext cx="29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9718" name="Freihand 149717">
                  <a:extLst>
                    <a:ext uri="{FF2B5EF4-FFF2-40B4-BE49-F238E27FC236}">
                      <a16:creationId xmlns:a16="http://schemas.microsoft.com/office/drawing/2014/main" id="{F8FD420B-11B8-4064-902A-F884896B6385}"/>
                    </a:ext>
                  </a:extLst>
                </p14:cNvPr>
                <p14:cNvContentPartPr/>
                <p14:nvPr/>
              </p14:nvContentPartPr>
              <p14:xfrm>
                <a:off x="1143293" y="5331667"/>
                <a:ext cx="214920" cy="29520"/>
              </p14:xfrm>
            </p:contentPart>
          </mc:Choice>
          <mc:Fallback>
            <p:pic>
              <p:nvPicPr>
                <p:cNvPr id="149718" name="Freihand 149717">
                  <a:extLst>
                    <a:ext uri="{FF2B5EF4-FFF2-40B4-BE49-F238E27FC236}">
                      <a16:creationId xmlns:a16="http://schemas.microsoft.com/office/drawing/2014/main" id="{F8FD420B-11B8-4064-902A-F884896B6385}"/>
                    </a:ext>
                  </a:extLst>
                </p:cNvPr>
                <p:cNvPicPr/>
                <p:nvPr/>
              </p:nvPicPr>
              <p:blipFill>
                <a:blip r:embed="rId466"/>
                <a:stretch>
                  <a:fillRect/>
                </a:stretch>
              </p:blipFill>
              <p:spPr>
                <a:xfrm>
                  <a:off x="1138973" y="5327347"/>
                  <a:ext cx="223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49719" name="Freihand 149718">
                  <a:extLst>
                    <a:ext uri="{FF2B5EF4-FFF2-40B4-BE49-F238E27FC236}">
                      <a16:creationId xmlns:a16="http://schemas.microsoft.com/office/drawing/2014/main" id="{0F1C6474-DA99-4C85-9B22-D90051FA9F4D}"/>
                    </a:ext>
                  </a:extLst>
                </p14:cNvPr>
                <p14:cNvContentPartPr/>
                <p14:nvPr/>
              </p14:nvContentPartPr>
              <p14:xfrm>
                <a:off x="1159133" y="5376307"/>
                <a:ext cx="292680" cy="93240"/>
              </p14:xfrm>
            </p:contentPart>
          </mc:Choice>
          <mc:Fallback>
            <p:pic>
              <p:nvPicPr>
                <p:cNvPr id="149719" name="Freihand 149718">
                  <a:extLst>
                    <a:ext uri="{FF2B5EF4-FFF2-40B4-BE49-F238E27FC236}">
                      <a16:creationId xmlns:a16="http://schemas.microsoft.com/office/drawing/2014/main" id="{0F1C6474-DA99-4C85-9B22-D90051FA9F4D}"/>
                    </a:ext>
                  </a:extLst>
                </p:cNvPr>
                <p:cNvPicPr/>
                <p:nvPr/>
              </p:nvPicPr>
              <p:blipFill>
                <a:blip r:embed="rId468"/>
                <a:stretch>
                  <a:fillRect/>
                </a:stretch>
              </p:blipFill>
              <p:spPr>
                <a:xfrm>
                  <a:off x="1154813" y="5371987"/>
                  <a:ext cx="301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49720" name="Freihand 149719">
                  <a:extLst>
                    <a:ext uri="{FF2B5EF4-FFF2-40B4-BE49-F238E27FC236}">
                      <a16:creationId xmlns:a16="http://schemas.microsoft.com/office/drawing/2014/main" id="{0AAB294E-E981-4D65-AD46-736573F19AD9}"/>
                    </a:ext>
                  </a:extLst>
                </p14:cNvPr>
                <p14:cNvContentPartPr/>
                <p14:nvPr/>
              </p14:nvContentPartPr>
              <p14:xfrm>
                <a:off x="1498253" y="5315467"/>
                <a:ext cx="79920" cy="156240"/>
              </p14:xfrm>
            </p:contentPart>
          </mc:Choice>
          <mc:Fallback>
            <p:pic>
              <p:nvPicPr>
                <p:cNvPr id="149720" name="Freihand 149719">
                  <a:extLst>
                    <a:ext uri="{FF2B5EF4-FFF2-40B4-BE49-F238E27FC236}">
                      <a16:creationId xmlns:a16="http://schemas.microsoft.com/office/drawing/2014/main" id="{0AAB294E-E981-4D65-AD46-736573F19AD9}"/>
                    </a:ext>
                  </a:extLst>
                </p:cNvPr>
                <p:cNvPicPr/>
                <p:nvPr/>
              </p:nvPicPr>
              <p:blipFill>
                <a:blip r:embed="rId470"/>
                <a:stretch>
                  <a:fillRect/>
                </a:stretch>
              </p:blipFill>
              <p:spPr>
                <a:xfrm>
                  <a:off x="1493933" y="5311147"/>
                  <a:ext cx="88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49721" name="Freihand 149720">
                  <a:extLst>
                    <a:ext uri="{FF2B5EF4-FFF2-40B4-BE49-F238E27FC236}">
                      <a16:creationId xmlns:a16="http://schemas.microsoft.com/office/drawing/2014/main" id="{4266462C-9B18-4935-B35B-FB697574D287}"/>
                    </a:ext>
                  </a:extLst>
                </p14:cNvPr>
                <p14:cNvContentPartPr/>
                <p14:nvPr/>
              </p14:nvContentPartPr>
              <p14:xfrm>
                <a:off x="1646213" y="5363347"/>
                <a:ext cx="203040" cy="100800"/>
              </p14:xfrm>
            </p:contentPart>
          </mc:Choice>
          <mc:Fallback>
            <p:pic>
              <p:nvPicPr>
                <p:cNvPr id="149721" name="Freihand 149720">
                  <a:extLst>
                    <a:ext uri="{FF2B5EF4-FFF2-40B4-BE49-F238E27FC236}">
                      <a16:creationId xmlns:a16="http://schemas.microsoft.com/office/drawing/2014/main" id="{4266462C-9B18-4935-B35B-FB697574D287}"/>
                    </a:ext>
                  </a:extLst>
                </p:cNvPr>
                <p:cNvPicPr/>
                <p:nvPr/>
              </p:nvPicPr>
              <p:blipFill>
                <a:blip r:embed="rId472"/>
                <a:stretch>
                  <a:fillRect/>
                </a:stretch>
              </p:blipFill>
              <p:spPr>
                <a:xfrm>
                  <a:off x="1641893" y="5359027"/>
                  <a:ext cx="211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49722" name="Freihand 149721">
                  <a:extLst>
                    <a:ext uri="{FF2B5EF4-FFF2-40B4-BE49-F238E27FC236}">
                      <a16:creationId xmlns:a16="http://schemas.microsoft.com/office/drawing/2014/main" id="{EBE819DD-8974-4DDF-AF9D-57EF165E1524}"/>
                    </a:ext>
                  </a:extLst>
                </p14:cNvPr>
                <p14:cNvContentPartPr/>
                <p14:nvPr/>
              </p14:nvContentPartPr>
              <p14:xfrm>
                <a:off x="1905773" y="5373427"/>
                <a:ext cx="63720" cy="90000"/>
              </p14:xfrm>
            </p:contentPart>
          </mc:Choice>
          <mc:Fallback>
            <p:pic>
              <p:nvPicPr>
                <p:cNvPr id="149722" name="Freihand 149721">
                  <a:extLst>
                    <a:ext uri="{FF2B5EF4-FFF2-40B4-BE49-F238E27FC236}">
                      <a16:creationId xmlns:a16="http://schemas.microsoft.com/office/drawing/2014/main" id="{EBE819DD-8974-4DDF-AF9D-57EF165E1524}"/>
                    </a:ext>
                  </a:extLst>
                </p:cNvPr>
                <p:cNvPicPr/>
                <p:nvPr/>
              </p:nvPicPr>
              <p:blipFill>
                <a:blip r:embed="rId474"/>
                <a:stretch>
                  <a:fillRect/>
                </a:stretch>
              </p:blipFill>
              <p:spPr>
                <a:xfrm>
                  <a:off x="1901453" y="5369107"/>
                  <a:ext cx="7236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5">
            <p14:nvContentPartPr>
              <p14:cNvPr id="149723" name="Freihand 149722">
                <a:extLst>
                  <a:ext uri="{FF2B5EF4-FFF2-40B4-BE49-F238E27FC236}">
                    <a16:creationId xmlns:a16="http://schemas.microsoft.com/office/drawing/2014/main" id="{FA631EA0-29A7-48E3-BAA4-F89129527140}"/>
                  </a:ext>
                </a:extLst>
              </p14:cNvPr>
              <p14:cNvContentPartPr/>
              <p14:nvPr/>
            </p14:nvContentPartPr>
            <p14:xfrm>
              <a:off x="2243453" y="5288827"/>
              <a:ext cx="294480" cy="125640"/>
            </p14:xfrm>
          </p:contentPart>
        </mc:Choice>
        <mc:Fallback>
          <p:pic>
            <p:nvPicPr>
              <p:cNvPr id="149723" name="Freihand 149722">
                <a:extLst>
                  <a:ext uri="{FF2B5EF4-FFF2-40B4-BE49-F238E27FC236}">
                    <a16:creationId xmlns:a16="http://schemas.microsoft.com/office/drawing/2014/main" id="{FA631EA0-29A7-48E3-BAA4-F89129527140}"/>
                  </a:ext>
                </a:extLst>
              </p:cNvPr>
              <p:cNvPicPr/>
              <p:nvPr/>
            </p:nvPicPr>
            <p:blipFill>
              <a:blip r:embed="rId476"/>
              <a:stretch>
                <a:fillRect/>
              </a:stretch>
            </p:blipFill>
            <p:spPr>
              <a:xfrm>
                <a:off x="2239133" y="5284507"/>
                <a:ext cx="303120" cy="134280"/>
              </a:xfrm>
              <a:prstGeom prst="rect">
                <a:avLst/>
              </a:prstGeom>
            </p:spPr>
          </p:pic>
        </mc:Fallback>
      </mc:AlternateContent>
      <p:grpSp>
        <p:nvGrpSpPr>
          <p:cNvPr id="149751" name="Gruppieren 149750">
            <a:extLst>
              <a:ext uri="{FF2B5EF4-FFF2-40B4-BE49-F238E27FC236}">
                <a16:creationId xmlns:a16="http://schemas.microsoft.com/office/drawing/2014/main" id="{3E9693CF-A527-4C6A-B6FA-3DBF9449672F}"/>
              </a:ext>
            </a:extLst>
          </p:cNvPr>
          <p:cNvGrpSpPr/>
          <p:nvPr/>
        </p:nvGrpSpPr>
        <p:grpSpPr>
          <a:xfrm>
            <a:off x="2875613" y="5186587"/>
            <a:ext cx="1213920" cy="285480"/>
            <a:chOff x="2875613" y="5186587"/>
            <a:chExt cx="1213920" cy="285480"/>
          </a:xfrm>
        </p:grpSpPr>
        <mc:AlternateContent xmlns:mc="http://schemas.openxmlformats.org/markup-compatibility/2006">
          <mc:Choice xmlns:p14="http://schemas.microsoft.com/office/powerpoint/2010/main" Requires="p14">
            <p:contentPart p14:bwMode="auto" r:id="rId477">
              <p14:nvContentPartPr>
                <p14:cNvPr id="149724" name="Freihand 149723">
                  <a:extLst>
                    <a:ext uri="{FF2B5EF4-FFF2-40B4-BE49-F238E27FC236}">
                      <a16:creationId xmlns:a16="http://schemas.microsoft.com/office/drawing/2014/main" id="{1254DEA3-11AB-4B90-8E48-47475DDDAC17}"/>
                    </a:ext>
                  </a:extLst>
                </p14:cNvPr>
                <p14:cNvContentPartPr/>
                <p14:nvPr/>
              </p14:nvContentPartPr>
              <p14:xfrm>
                <a:off x="2884253" y="5274067"/>
                <a:ext cx="12600" cy="133200"/>
              </p14:xfrm>
            </p:contentPart>
          </mc:Choice>
          <mc:Fallback>
            <p:pic>
              <p:nvPicPr>
                <p:cNvPr id="149724" name="Freihand 149723">
                  <a:extLst>
                    <a:ext uri="{FF2B5EF4-FFF2-40B4-BE49-F238E27FC236}">
                      <a16:creationId xmlns:a16="http://schemas.microsoft.com/office/drawing/2014/main" id="{1254DEA3-11AB-4B90-8E48-47475DDDAC17}"/>
                    </a:ext>
                  </a:extLst>
                </p:cNvPr>
                <p:cNvPicPr/>
                <p:nvPr/>
              </p:nvPicPr>
              <p:blipFill>
                <a:blip r:embed="rId478"/>
                <a:stretch>
                  <a:fillRect/>
                </a:stretch>
              </p:blipFill>
              <p:spPr>
                <a:xfrm>
                  <a:off x="2879933" y="5269747"/>
                  <a:ext cx="21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9725" name="Freihand 149724">
                  <a:extLst>
                    <a:ext uri="{FF2B5EF4-FFF2-40B4-BE49-F238E27FC236}">
                      <a16:creationId xmlns:a16="http://schemas.microsoft.com/office/drawing/2014/main" id="{7915FCCC-4425-4968-AFE5-5EEB4044175D}"/>
                    </a:ext>
                  </a:extLst>
                </p14:cNvPr>
                <p14:cNvContentPartPr/>
                <p14:nvPr/>
              </p14:nvContentPartPr>
              <p14:xfrm>
                <a:off x="2875613" y="5257867"/>
                <a:ext cx="136800" cy="70200"/>
              </p14:xfrm>
            </p:contentPart>
          </mc:Choice>
          <mc:Fallback>
            <p:pic>
              <p:nvPicPr>
                <p:cNvPr id="149725" name="Freihand 149724">
                  <a:extLst>
                    <a:ext uri="{FF2B5EF4-FFF2-40B4-BE49-F238E27FC236}">
                      <a16:creationId xmlns:a16="http://schemas.microsoft.com/office/drawing/2014/main" id="{7915FCCC-4425-4968-AFE5-5EEB4044175D}"/>
                    </a:ext>
                  </a:extLst>
                </p:cNvPr>
                <p:cNvPicPr/>
                <p:nvPr/>
              </p:nvPicPr>
              <p:blipFill>
                <a:blip r:embed="rId480"/>
                <a:stretch>
                  <a:fillRect/>
                </a:stretch>
              </p:blipFill>
              <p:spPr>
                <a:xfrm>
                  <a:off x="2871293" y="5253547"/>
                  <a:ext cx="145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49726" name="Freihand 149725">
                  <a:extLst>
                    <a:ext uri="{FF2B5EF4-FFF2-40B4-BE49-F238E27FC236}">
                      <a16:creationId xmlns:a16="http://schemas.microsoft.com/office/drawing/2014/main" id="{02D3A61F-896A-41F6-B356-05467EAC6594}"/>
                    </a:ext>
                  </a:extLst>
                </p14:cNvPr>
                <p14:cNvContentPartPr/>
                <p14:nvPr/>
              </p14:nvContentPartPr>
              <p14:xfrm>
                <a:off x="2891093" y="5357587"/>
                <a:ext cx="108360" cy="41400"/>
              </p14:xfrm>
            </p:contentPart>
          </mc:Choice>
          <mc:Fallback>
            <p:pic>
              <p:nvPicPr>
                <p:cNvPr id="149726" name="Freihand 149725">
                  <a:extLst>
                    <a:ext uri="{FF2B5EF4-FFF2-40B4-BE49-F238E27FC236}">
                      <a16:creationId xmlns:a16="http://schemas.microsoft.com/office/drawing/2014/main" id="{02D3A61F-896A-41F6-B356-05467EAC6594}"/>
                    </a:ext>
                  </a:extLst>
                </p:cNvPr>
                <p:cNvPicPr/>
                <p:nvPr/>
              </p:nvPicPr>
              <p:blipFill>
                <a:blip r:embed="rId482"/>
                <a:stretch>
                  <a:fillRect/>
                </a:stretch>
              </p:blipFill>
              <p:spPr>
                <a:xfrm>
                  <a:off x="2886773" y="5353267"/>
                  <a:ext cx="117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49727" name="Freihand 149726">
                  <a:extLst>
                    <a:ext uri="{FF2B5EF4-FFF2-40B4-BE49-F238E27FC236}">
                      <a16:creationId xmlns:a16="http://schemas.microsoft.com/office/drawing/2014/main" id="{0C66D038-A7C6-4402-828F-EA26F0524117}"/>
                    </a:ext>
                  </a:extLst>
                </p14:cNvPr>
                <p14:cNvContentPartPr/>
                <p14:nvPr/>
              </p14:nvContentPartPr>
              <p14:xfrm>
                <a:off x="3008813" y="5339947"/>
                <a:ext cx="92520" cy="51840"/>
              </p14:xfrm>
            </p:contentPart>
          </mc:Choice>
          <mc:Fallback>
            <p:pic>
              <p:nvPicPr>
                <p:cNvPr id="149727" name="Freihand 149726">
                  <a:extLst>
                    <a:ext uri="{FF2B5EF4-FFF2-40B4-BE49-F238E27FC236}">
                      <a16:creationId xmlns:a16="http://schemas.microsoft.com/office/drawing/2014/main" id="{0C66D038-A7C6-4402-828F-EA26F0524117}"/>
                    </a:ext>
                  </a:extLst>
                </p:cNvPr>
                <p:cNvPicPr/>
                <p:nvPr/>
              </p:nvPicPr>
              <p:blipFill>
                <a:blip r:embed="rId484"/>
                <a:stretch>
                  <a:fillRect/>
                </a:stretch>
              </p:blipFill>
              <p:spPr>
                <a:xfrm>
                  <a:off x="3004493" y="5335627"/>
                  <a:ext cx="101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9728" name="Freihand 149727">
                  <a:extLst>
                    <a:ext uri="{FF2B5EF4-FFF2-40B4-BE49-F238E27FC236}">
                      <a16:creationId xmlns:a16="http://schemas.microsoft.com/office/drawing/2014/main" id="{B79158F2-E2E9-4D90-85A3-A4001DE4E23D}"/>
                    </a:ext>
                  </a:extLst>
                </p14:cNvPr>
                <p14:cNvContentPartPr/>
                <p14:nvPr/>
              </p14:nvContentPartPr>
              <p14:xfrm>
                <a:off x="3177293" y="5293867"/>
                <a:ext cx="166680" cy="87120"/>
              </p14:xfrm>
            </p:contentPart>
          </mc:Choice>
          <mc:Fallback>
            <p:pic>
              <p:nvPicPr>
                <p:cNvPr id="149728" name="Freihand 149727">
                  <a:extLst>
                    <a:ext uri="{FF2B5EF4-FFF2-40B4-BE49-F238E27FC236}">
                      <a16:creationId xmlns:a16="http://schemas.microsoft.com/office/drawing/2014/main" id="{B79158F2-E2E9-4D90-85A3-A4001DE4E23D}"/>
                    </a:ext>
                  </a:extLst>
                </p:cNvPr>
                <p:cNvPicPr/>
                <p:nvPr/>
              </p:nvPicPr>
              <p:blipFill>
                <a:blip r:embed="rId486"/>
                <a:stretch>
                  <a:fillRect/>
                </a:stretch>
              </p:blipFill>
              <p:spPr>
                <a:xfrm>
                  <a:off x="3172973" y="5289547"/>
                  <a:ext cx="17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9729" name="Freihand 149728">
                  <a:extLst>
                    <a:ext uri="{FF2B5EF4-FFF2-40B4-BE49-F238E27FC236}">
                      <a16:creationId xmlns:a16="http://schemas.microsoft.com/office/drawing/2014/main" id="{921B534F-0C6C-4F3D-A812-F9866CE88AFA}"/>
                    </a:ext>
                  </a:extLst>
                </p14:cNvPr>
                <p14:cNvContentPartPr/>
                <p14:nvPr/>
              </p14:nvContentPartPr>
              <p14:xfrm>
                <a:off x="3359453" y="5285227"/>
                <a:ext cx="112680" cy="185040"/>
              </p14:xfrm>
            </p:contentPart>
          </mc:Choice>
          <mc:Fallback>
            <p:pic>
              <p:nvPicPr>
                <p:cNvPr id="149729" name="Freihand 149728">
                  <a:extLst>
                    <a:ext uri="{FF2B5EF4-FFF2-40B4-BE49-F238E27FC236}">
                      <a16:creationId xmlns:a16="http://schemas.microsoft.com/office/drawing/2014/main" id="{921B534F-0C6C-4F3D-A812-F9866CE88AFA}"/>
                    </a:ext>
                  </a:extLst>
                </p:cNvPr>
                <p:cNvPicPr/>
                <p:nvPr/>
              </p:nvPicPr>
              <p:blipFill>
                <a:blip r:embed="rId488"/>
                <a:stretch>
                  <a:fillRect/>
                </a:stretch>
              </p:blipFill>
              <p:spPr>
                <a:xfrm>
                  <a:off x="3355133" y="5280907"/>
                  <a:ext cx="121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9730" name="Freihand 149729">
                  <a:extLst>
                    <a:ext uri="{FF2B5EF4-FFF2-40B4-BE49-F238E27FC236}">
                      <a16:creationId xmlns:a16="http://schemas.microsoft.com/office/drawing/2014/main" id="{3070C9D5-9A96-4FDF-8A72-147868E83013}"/>
                    </a:ext>
                  </a:extLst>
                </p14:cNvPr>
                <p14:cNvContentPartPr/>
                <p14:nvPr/>
              </p14:nvContentPartPr>
              <p14:xfrm>
                <a:off x="3501293" y="5262907"/>
                <a:ext cx="111960" cy="96480"/>
              </p14:xfrm>
            </p:contentPart>
          </mc:Choice>
          <mc:Fallback>
            <p:pic>
              <p:nvPicPr>
                <p:cNvPr id="149730" name="Freihand 149729">
                  <a:extLst>
                    <a:ext uri="{FF2B5EF4-FFF2-40B4-BE49-F238E27FC236}">
                      <a16:creationId xmlns:a16="http://schemas.microsoft.com/office/drawing/2014/main" id="{3070C9D5-9A96-4FDF-8A72-147868E83013}"/>
                    </a:ext>
                  </a:extLst>
                </p:cNvPr>
                <p:cNvPicPr/>
                <p:nvPr/>
              </p:nvPicPr>
              <p:blipFill>
                <a:blip r:embed="rId490"/>
                <a:stretch>
                  <a:fillRect/>
                </a:stretch>
              </p:blipFill>
              <p:spPr>
                <a:xfrm>
                  <a:off x="3496973" y="5258587"/>
                  <a:ext cx="120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9731" name="Freihand 149730">
                  <a:extLst>
                    <a:ext uri="{FF2B5EF4-FFF2-40B4-BE49-F238E27FC236}">
                      <a16:creationId xmlns:a16="http://schemas.microsoft.com/office/drawing/2014/main" id="{0ABED50A-AB40-4423-BC00-B24822773A5B}"/>
                    </a:ext>
                  </a:extLst>
                </p14:cNvPr>
                <p14:cNvContentPartPr/>
                <p14:nvPr/>
              </p14:nvContentPartPr>
              <p14:xfrm>
                <a:off x="3533333" y="5186587"/>
                <a:ext cx="15120" cy="19080"/>
              </p14:xfrm>
            </p:contentPart>
          </mc:Choice>
          <mc:Fallback>
            <p:pic>
              <p:nvPicPr>
                <p:cNvPr id="149731" name="Freihand 149730">
                  <a:extLst>
                    <a:ext uri="{FF2B5EF4-FFF2-40B4-BE49-F238E27FC236}">
                      <a16:creationId xmlns:a16="http://schemas.microsoft.com/office/drawing/2014/main" id="{0ABED50A-AB40-4423-BC00-B24822773A5B}"/>
                    </a:ext>
                  </a:extLst>
                </p:cNvPr>
                <p:cNvPicPr/>
                <p:nvPr/>
              </p:nvPicPr>
              <p:blipFill>
                <a:blip r:embed="rId492"/>
                <a:stretch>
                  <a:fillRect/>
                </a:stretch>
              </p:blipFill>
              <p:spPr>
                <a:xfrm>
                  <a:off x="3529013" y="5182267"/>
                  <a:ext cx="23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9732" name="Freihand 149731">
                  <a:extLst>
                    <a:ext uri="{FF2B5EF4-FFF2-40B4-BE49-F238E27FC236}">
                      <a16:creationId xmlns:a16="http://schemas.microsoft.com/office/drawing/2014/main" id="{311B5F89-7FC9-49D2-8526-F7A51368B5B3}"/>
                    </a:ext>
                  </a:extLst>
                </p14:cNvPr>
                <p14:cNvContentPartPr/>
                <p14:nvPr/>
              </p14:nvContentPartPr>
              <p14:xfrm>
                <a:off x="3640613" y="5280547"/>
                <a:ext cx="142560" cy="191520"/>
              </p14:xfrm>
            </p:contentPart>
          </mc:Choice>
          <mc:Fallback>
            <p:pic>
              <p:nvPicPr>
                <p:cNvPr id="149732" name="Freihand 149731">
                  <a:extLst>
                    <a:ext uri="{FF2B5EF4-FFF2-40B4-BE49-F238E27FC236}">
                      <a16:creationId xmlns:a16="http://schemas.microsoft.com/office/drawing/2014/main" id="{311B5F89-7FC9-49D2-8526-F7A51368B5B3}"/>
                    </a:ext>
                  </a:extLst>
                </p:cNvPr>
                <p:cNvPicPr/>
                <p:nvPr/>
              </p:nvPicPr>
              <p:blipFill>
                <a:blip r:embed="rId494"/>
                <a:stretch>
                  <a:fillRect/>
                </a:stretch>
              </p:blipFill>
              <p:spPr>
                <a:xfrm>
                  <a:off x="3636293" y="5276227"/>
                  <a:ext cx="151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49733" name="Freihand 149732">
                  <a:extLst>
                    <a:ext uri="{FF2B5EF4-FFF2-40B4-BE49-F238E27FC236}">
                      <a16:creationId xmlns:a16="http://schemas.microsoft.com/office/drawing/2014/main" id="{05DCC15C-30E8-4761-8F5E-A1DFEEBE86B2}"/>
                    </a:ext>
                  </a:extLst>
                </p14:cNvPr>
                <p14:cNvContentPartPr/>
                <p14:nvPr/>
              </p14:nvContentPartPr>
              <p14:xfrm>
                <a:off x="3804413" y="5264707"/>
                <a:ext cx="200160" cy="106200"/>
              </p14:xfrm>
            </p:contentPart>
          </mc:Choice>
          <mc:Fallback>
            <p:pic>
              <p:nvPicPr>
                <p:cNvPr id="149733" name="Freihand 149732">
                  <a:extLst>
                    <a:ext uri="{FF2B5EF4-FFF2-40B4-BE49-F238E27FC236}">
                      <a16:creationId xmlns:a16="http://schemas.microsoft.com/office/drawing/2014/main" id="{05DCC15C-30E8-4761-8F5E-A1DFEEBE86B2}"/>
                    </a:ext>
                  </a:extLst>
                </p:cNvPr>
                <p:cNvPicPr/>
                <p:nvPr/>
              </p:nvPicPr>
              <p:blipFill>
                <a:blip r:embed="rId496"/>
                <a:stretch>
                  <a:fillRect/>
                </a:stretch>
              </p:blipFill>
              <p:spPr>
                <a:xfrm>
                  <a:off x="3800093" y="5260387"/>
                  <a:ext cx="208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49734" name="Freihand 149733">
                  <a:extLst>
                    <a:ext uri="{FF2B5EF4-FFF2-40B4-BE49-F238E27FC236}">
                      <a16:creationId xmlns:a16="http://schemas.microsoft.com/office/drawing/2014/main" id="{4C1035AC-5083-469E-937C-CBFAC4CF90CF}"/>
                    </a:ext>
                  </a:extLst>
                </p14:cNvPr>
                <p14:cNvContentPartPr/>
                <p14:nvPr/>
              </p14:nvContentPartPr>
              <p14:xfrm>
                <a:off x="4007453" y="5197387"/>
                <a:ext cx="15480" cy="37440"/>
              </p14:xfrm>
            </p:contentPart>
          </mc:Choice>
          <mc:Fallback>
            <p:pic>
              <p:nvPicPr>
                <p:cNvPr id="149734" name="Freihand 149733">
                  <a:extLst>
                    <a:ext uri="{FF2B5EF4-FFF2-40B4-BE49-F238E27FC236}">
                      <a16:creationId xmlns:a16="http://schemas.microsoft.com/office/drawing/2014/main" id="{4C1035AC-5083-469E-937C-CBFAC4CF90CF}"/>
                    </a:ext>
                  </a:extLst>
                </p:cNvPr>
                <p:cNvPicPr/>
                <p:nvPr/>
              </p:nvPicPr>
              <p:blipFill>
                <a:blip r:embed="rId498"/>
                <a:stretch>
                  <a:fillRect/>
                </a:stretch>
              </p:blipFill>
              <p:spPr>
                <a:xfrm>
                  <a:off x="4003133" y="5193067"/>
                  <a:ext cx="24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49735" name="Freihand 149734">
                  <a:extLst>
                    <a:ext uri="{FF2B5EF4-FFF2-40B4-BE49-F238E27FC236}">
                      <a16:creationId xmlns:a16="http://schemas.microsoft.com/office/drawing/2014/main" id="{7508D382-4A7E-4D46-8881-3A3D15E337AD}"/>
                    </a:ext>
                  </a:extLst>
                </p14:cNvPr>
                <p14:cNvContentPartPr/>
                <p14:nvPr/>
              </p14:nvContentPartPr>
              <p14:xfrm>
                <a:off x="4031213" y="5252107"/>
                <a:ext cx="58320" cy="113760"/>
              </p14:xfrm>
            </p:contentPart>
          </mc:Choice>
          <mc:Fallback>
            <p:pic>
              <p:nvPicPr>
                <p:cNvPr id="149735" name="Freihand 149734">
                  <a:extLst>
                    <a:ext uri="{FF2B5EF4-FFF2-40B4-BE49-F238E27FC236}">
                      <a16:creationId xmlns:a16="http://schemas.microsoft.com/office/drawing/2014/main" id="{7508D382-4A7E-4D46-8881-3A3D15E337AD}"/>
                    </a:ext>
                  </a:extLst>
                </p:cNvPr>
                <p:cNvPicPr/>
                <p:nvPr/>
              </p:nvPicPr>
              <p:blipFill>
                <a:blip r:embed="rId500"/>
                <a:stretch>
                  <a:fillRect/>
                </a:stretch>
              </p:blipFill>
              <p:spPr>
                <a:xfrm>
                  <a:off x="4026893" y="5247787"/>
                  <a:ext cx="6696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1">
            <p14:nvContentPartPr>
              <p14:cNvPr id="149736" name="Freihand 149735">
                <a:extLst>
                  <a:ext uri="{FF2B5EF4-FFF2-40B4-BE49-F238E27FC236}">
                    <a16:creationId xmlns:a16="http://schemas.microsoft.com/office/drawing/2014/main" id="{80ECDB2B-8D16-413B-910D-25015A099212}"/>
                  </a:ext>
                </a:extLst>
              </p14:cNvPr>
              <p14:cNvContentPartPr/>
              <p14:nvPr/>
            </p14:nvContentPartPr>
            <p14:xfrm>
              <a:off x="4371053" y="5252467"/>
              <a:ext cx="393480" cy="105840"/>
            </p14:xfrm>
          </p:contentPart>
        </mc:Choice>
        <mc:Fallback>
          <p:pic>
            <p:nvPicPr>
              <p:cNvPr id="149736" name="Freihand 149735">
                <a:extLst>
                  <a:ext uri="{FF2B5EF4-FFF2-40B4-BE49-F238E27FC236}">
                    <a16:creationId xmlns:a16="http://schemas.microsoft.com/office/drawing/2014/main" id="{80ECDB2B-8D16-413B-910D-25015A099212}"/>
                  </a:ext>
                </a:extLst>
              </p:cNvPr>
              <p:cNvPicPr/>
              <p:nvPr/>
            </p:nvPicPr>
            <p:blipFill>
              <a:blip r:embed="rId502"/>
              <a:stretch>
                <a:fillRect/>
              </a:stretch>
            </p:blipFill>
            <p:spPr>
              <a:xfrm>
                <a:off x="4366733" y="5248147"/>
                <a:ext cx="402120" cy="114480"/>
              </a:xfrm>
              <a:prstGeom prst="rect">
                <a:avLst/>
              </a:prstGeom>
            </p:spPr>
          </p:pic>
        </mc:Fallback>
      </mc:AlternateContent>
      <p:grpSp>
        <p:nvGrpSpPr>
          <p:cNvPr id="149750" name="Gruppieren 149749">
            <a:extLst>
              <a:ext uri="{FF2B5EF4-FFF2-40B4-BE49-F238E27FC236}">
                <a16:creationId xmlns:a16="http://schemas.microsoft.com/office/drawing/2014/main" id="{A4564841-4C07-4CDB-99C8-9BACC51DCBD5}"/>
              </a:ext>
            </a:extLst>
          </p:cNvPr>
          <p:cNvGrpSpPr/>
          <p:nvPr/>
        </p:nvGrpSpPr>
        <p:grpSpPr>
          <a:xfrm>
            <a:off x="4995293" y="5129347"/>
            <a:ext cx="626040" cy="293400"/>
            <a:chOff x="4995293" y="5129347"/>
            <a:chExt cx="626040" cy="293400"/>
          </a:xfrm>
        </p:grpSpPr>
        <mc:AlternateContent xmlns:mc="http://schemas.openxmlformats.org/markup-compatibility/2006">
          <mc:Choice xmlns:p14="http://schemas.microsoft.com/office/powerpoint/2010/main" Requires="p14">
            <p:contentPart p14:bwMode="auto" r:id="rId503">
              <p14:nvContentPartPr>
                <p14:cNvPr id="149737" name="Freihand 149736">
                  <a:extLst>
                    <a:ext uri="{FF2B5EF4-FFF2-40B4-BE49-F238E27FC236}">
                      <a16:creationId xmlns:a16="http://schemas.microsoft.com/office/drawing/2014/main" id="{969862F4-90B9-47C8-9870-DF918966D34B}"/>
                    </a:ext>
                  </a:extLst>
                </p14:cNvPr>
                <p14:cNvContentPartPr/>
                <p14:nvPr/>
              </p14:nvContentPartPr>
              <p14:xfrm>
                <a:off x="4995293" y="5212867"/>
                <a:ext cx="197280" cy="160920"/>
              </p14:xfrm>
            </p:contentPart>
          </mc:Choice>
          <mc:Fallback>
            <p:pic>
              <p:nvPicPr>
                <p:cNvPr id="149737" name="Freihand 149736">
                  <a:extLst>
                    <a:ext uri="{FF2B5EF4-FFF2-40B4-BE49-F238E27FC236}">
                      <a16:creationId xmlns:a16="http://schemas.microsoft.com/office/drawing/2014/main" id="{969862F4-90B9-47C8-9870-DF918966D34B}"/>
                    </a:ext>
                  </a:extLst>
                </p:cNvPr>
                <p:cNvPicPr/>
                <p:nvPr/>
              </p:nvPicPr>
              <p:blipFill>
                <a:blip r:embed="rId504"/>
                <a:stretch>
                  <a:fillRect/>
                </a:stretch>
              </p:blipFill>
              <p:spPr>
                <a:xfrm>
                  <a:off x="4990973" y="5208547"/>
                  <a:ext cx="205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49738" name="Freihand 149737">
                  <a:extLst>
                    <a:ext uri="{FF2B5EF4-FFF2-40B4-BE49-F238E27FC236}">
                      <a16:creationId xmlns:a16="http://schemas.microsoft.com/office/drawing/2014/main" id="{0FC42B04-A377-4B34-A8AB-E91EE124B5B2}"/>
                    </a:ext>
                  </a:extLst>
                </p14:cNvPr>
                <p14:cNvContentPartPr/>
                <p14:nvPr/>
              </p14:nvContentPartPr>
              <p14:xfrm>
                <a:off x="5163053" y="5329147"/>
                <a:ext cx="38520" cy="93600"/>
              </p14:xfrm>
            </p:contentPart>
          </mc:Choice>
          <mc:Fallback>
            <p:pic>
              <p:nvPicPr>
                <p:cNvPr id="149738" name="Freihand 149737">
                  <a:extLst>
                    <a:ext uri="{FF2B5EF4-FFF2-40B4-BE49-F238E27FC236}">
                      <a16:creationId xmlns:a16="http://schemas.microsoft.com/office/drawing/2014/main" id="{0FC42B04-A377-4B34-A8AB-E91EE124B5B2}"/>
                    </a:ext>
                  </a:extLst>
                </p:cNvPr>
                <p:cNvPicPr/>
                <p:nvPr/>
              </p:nvPicPr>
              <p:blipFill>
                <a:blip r:embed="rId506"/>
                <a:stretch>
                  <a:fillRect/>
                </a:stretch>
              </p:blipFill>
              <p:spPr>
                <a:xfrm>
                  <a:off x="5158733" y="5324827"/>
                  <a:ext cx="47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49739" name="Freihand 149738">
                  <a:extLst>
                    <a:ext uri="{FF2B5EF4-FFF2-40B4-BE49-F238E27FC236}">
                      <a16:creationId xmlns:a16="http://schemas.microsoft.com/office/drawing/2014/main" id="{4372D864-B285-49ED-8698-64A1D7F0CF4E}"/>
                    </a:ext>
                  </a:extLst>
                </p14:cNvPr>
                <p14:cNvContentPartPr/>
                <p14:nvPr/>
              </p14:nvContentPartPr>
              <p14:xfrm>
                <a:off x="5264573" y="5215747"/>
                <a:ext cx="154800" cy="166320"/>
              </p14:xfrm>
            </p:contentPart>
          </mc:Choice>
          <mc:Fallback>
            <p:pic>
              <p:nvPicPr>
                <p:cNvPr id="149739" name="Freihand 149738">
                  <a:extLst>
                    <a:ext uri="{FF2B5EF4-FFF2-40B4-BE49-F238E27FC236}">
                      <a16:creationId xmlns:a16="http://schemas.microsoft.com/office/drawing/2014/main" id="{4372D864-B285-49ED-8698-64A1D7F0CF4E}"/>
                    </a:ext>
                  </a:extLst>
                </p:cNvPr>
                <p:cNvPicPr/>
                <p:nvPr/>
              </p:nvPicPr>
              <p:blipFill>
                <a:blip r:embed="rId508"/>
                <a:stretch>
                  <a:fillRect/>
                </a:stretch>
              </p:blipFill>
              <p:spPr>
                <a:xfrm>
                  <a:off x="5260253" y="5211427"/>
                  <a:ext cx="163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49740" name="Freihand 149739">
                  <a:extLst>
                    <a:ext uri="{FF2B5EF4-FFF2-40B4-BE49-F238E27FC236}">
                      <a16:creationId xmlns:a16="http://schemas.microsoft.com/office/drawing/2014/main" id="{D2FB19F2-69CB-41F8-8B5F-837F2F963980}"/>
                    </a:ext>
                  </a:extLst>
                </p14:cNvPr>
                <p14:cNvContentPartPr/>
                <p14:nvPr/>
              </p14:nvContentPartPr>
              <p14:xfrm>
                <a:off x="5495333" y="5217547"/>
                <a:ext cx="101520" cy="129240"/>
              </p14:xfrm>
            </p:contentPart>
          </mc:Choice>
          <mc:Fallback>
            <p:pic>
              <p:nvPicPr>
                <p:cNvPr id="149740" name="Freihand 149739">
                  <a:extLst>
                    <a:ext uri="{FF2B5EF4-FFF2-40B4-BE49-F238E27FC236}">
                      <a16:creationId xmlns:a16="http://schemas.microsoft.com/office/drawing/2014/main" id="{D2FB19F2-69CB-41F8-8B5F-837F2F963980}"/>
                    </a:ext>
                  </a:extLst>
                </p:cNvPr>
                <p:cNvPicPr/>
                <p:nvPr/>
              </p:nvPicPr>
              <p:blipFill>
                <a:blip r:embed="rId510"/>
                <a:stretch>
                  <a:fillRect/>
                </a:stretch>
              </p:blipFill>
              <p:spPr>
                <a:xfrm>
                  <a:off x="5491013" y="5213227"/>
                  <a:ext cx="110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49741" name="Freihand 149740">
                  <a:extLst>
                    <a:ext uri="{FF2B5EF4-FFF2-40B4-BE49-F238E27FC236}">
                      <a16:creationId xmlns:a16="http://schemas.microsoft.com/office/drawing/2014/main" id="{A455C113-4CAB-4D24-96C2-C8B3CFA12107}"/>
                    </a:ext>
                  </a:extLst>
                </p14:cNvPr>
                <p14:cNvContentPartPr/>
                <p14:nvPr/>
              </p14:nvContentPartPr>
              <p14:xfrm>
                <a:off x="5452133" y="5129347"/>
                <a:ext cx="96480" cy="82080"/>
              </p14:xfrm>
            </p:contentPart>
          </mc:Choice>
          <mc:Fallback>
            <p:pic>
              <p:nvPicPr>
                <p:cNvPr id="149741" name="Freihand 149740">
                  <a:extLst>
                    <a:ext uri="{FF2B5EF4-FFF2-40B4-BE49-F238E27FC236}">
                      <a16:creationId xmlns:a16="http://schemas.microsoft.com/office/drawing/2014/main" id="{A455C113-4CAB-4D24-96C2-C8B3CFA12107}"/>
                    </a:ext>
                  </a:extLst>
                </p:cNvPr>
                <p:cNvPicPr/>
                <p:nvPr/>
              </p:nvPicPr>
              <p:blipFill>
                <a:blip r:embed="rId512"/>
                <a:stretch>
                  <a:fillRect/>
                </a:stretch>
              </p:blipFill>
              <p:spPr>
                <a:xfrm>
                  <a:off x="5447813" y="5125027"/>
                  <a:ext cx="105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49742" name="Freihand 149741">
                  <a:extLst>
                    <a:ext uri="{FF2B5EF4-FFF2-40B4-BE49-F238E27FC236}">
                      <a16:creationId xmlns:a16="http://schemas.microsoft.com/office/drawing/2014/main" id="{7B7F66F2-CE22-419D-88A9-ED8E69959278}"/>
                    </a:ext>
                  </a:extLst>
                </p14:cNvPr>
                <p14:cNvContentPartPr/>
                <p14:nvPr/>
              </p14:nvContentPartPr>
              <p14:xfrm>
                <a:off x="5542133" y="5266867"/>
                <a:ext cx="79200" cy="58320"/>
              </p14:xfrm>
            </p:contentPart>
          </mc:Choice>
          <mc:Fallback>
            <p:pic>
              <p:nvPicPr>
                <p:cNvPr id="149742" name="Freihand 149741">
                  <a:extLst>
                    <a:ext uri="{FF2B5EF4-FFF2-40B4-BE49-F238E27FC236}">
                      <a16:creationId xmlns:a16="http://schemas.microsoft.com/office/drawing/2014/main" id="{7B7F66F2-CE22-419D-88A9-ED8E69959278}"/>
                    </a:ext>
                  </a:extLst>
                </p:cNvPr>
                <p:cNvPicPr/>
                <p:nvPr/>
              </p:nvPicPr>
              <p:blipFill>
                <a:blip r:embed="rId514"/>
                <a:stretch>
                  <a:fillRect/>
                </a:stretch>
              </p:blipFill>
              <p:spPr>
                <a:xfrm>
                  <a:off x="5537813" y="5262547"/>
                  <a:ext cx="87840" cy="66960"/>
                </a:xfrm>
                <a:prstGeom prst="rect">
                  <a:avLst/>
                </a:prstGeom>
              </p:spPr>
            </p:pic>
          </mc:Fallback>
        </mc:AlternateContent>
      </p:grpSp>
      <p:grpSp>
        <p:nvGrpSpPr>
          <p:cNvPr id="149749" name="Gruppieren 149748">
            <a:extLst>
              <a:ext uri="{FF2B5EF4-FFF2-40B4-BE49-F238E27FC236}">
                <a16:creationId xmlns:a16="http://schemas.microsoft.com/office/drawing/2014/main" id="{E417C961-AEAC-4061-AADB-AA26525E2FBC}"/>
              </a:ext>
            </a:extLst>
          </p:cNvPr>
          <p:cNvGrpSpPr/>
          <p:nvPr/>
        </p:nvGrpSpPr>
        <p:grpSpPr>
          <a:xfrm>
            <a:off x="5928413" y="5113147"/>
            <a:ext cx="1256760" cy="324720"/>
            <a:chOff x="5928413" y="5113147"/>
            <a:chExt cx="1256760" cy="324720"/>
          </a:xfrm>
        </p:grpSpPr>
        <mc:AlternateContent xmlns:mc="http://schemas.openxmlformats.org/markup-compatibility/2006">
          <mc:Choice xmlns:p14="http://schemas.microsoft.com/office/powerpoint/2010/main" Requires="p14">
            <p:contentPart p14:bwMode="auto" r:id="rId515">
              <p14:nvContentPartPr>
                <p14:cNvPr id="149743" name="Freihand 149742">
                  <a:extLst>
                    <a:ext uri="{FF2B5EF4-FFF2-40B4-BE49-F238E27FC236}">
                      <a16:creationId xmlns:a16="http://schemas.microsoft.com/office/drawing/2014/main" id="{30BC46F4-69CD-45B0-9BE1-418CB9C89895}"/>
                    </a:ext>
                  </a:extLst>
                </p14:cNvPr>
                <p14:cNvContentPartPr/>
                <p14:nvPr/>
              </p14:nvContentPartPr>
              <p14:xfrm>
                <a:off x="5928413" y="5229067"/>
                <a:ext cx="485640" cy="110160"/>
              </p14:xfrm>
            </p:contentPart>
          </mc:Choice>
          <mc:Fallback>
            <p:pic>
              <p:nvPicPr>
                <p:cNvPr id="149743" name="Freihand 149742">
                  <a:extLst>
                    <a:ext uri="{FF2B5EF4-FFF2-40B4-BE49-F238E27FC236}">
                      <a16:creationId xmlns:a16="http://schemas.microsoft.com/office/drawing/2014/main" id="{30BC46F4-69CD-45B0-9BE1-418CB9C89895}"/>
                    </a:ext>
                  </a:extLst>
                </p:cNvPr>
                <p:cNvPicPr/>
                <p:nvPr/>
              </p:nvPicPr>
              <p:blipFill>
                <a:blip r:embed="rId516"/>
                <a:stretch>
                  <a:fillRect/>
                </a:stretch>
              </p:blipFill>
              <p:spPr>
                <a:xfrm>
                  <a:off x="5924093" y="5224747"/>
                  <a:ext cx="494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49744" name="Freihand 149743">
                  <a:extLst>
                    <a:ext uri="{FF2B5EF4-FFF2-40B4-BE49-F238E27FC236}">
                      <a16:creationId xmlns:a16="http://schemas.microsoft.com/office/drawing/2014/main" id="{6D947D9A-460F-45A6-9F35-4A54588EF132}"/>
                    </a:ext>
                  </a:extLst>
                </p14:cNvPr>
                <p14:cNvContentPartPr/>
                <p14:nvPr/>
              </p14:nvContentPartPr>
              <p14:xfrm>
                <a:off x="6463733" y="5118907"/>
                <a:ext cx="165240" cy="173520"/>
              </p14:xfrm>
            </p:contentPart>
          </mc:Choice>
          <mc:Fallback>
            <p:pic>
              <p:nvPicPr>
                <p:cNvPr id="149744" name="Freihand 149743">
                  <a:extLst>
                    <a:ext uri="{FF2B5EF4-FFF2-40B4-BE49-F238E27FC236}">
                      <a16:creationId xmlns:a16="http://schemas.microsoft.com/office/drawing/2014/main" id="{6D947D9A-460F-45A6-9F35-4A54588EF132}"/>
                    </a:ext>
                  </a:extLst>
                </p:cNvPr>
                <p:cNvPicPr/>
                <p:nvPr/>
              </p:nvPicPr>
              <p:blipFill>
                <a:blip r:embed="rId518"/>
                <a:stretch>
                  <a:fillRect/>
                </a:stretch>
              </p:blipFill>
              <p:spPr>
                <a:xfrm>
                  <a:off x="6459413" y="5114587"/>
                  <a:ext cx="173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49745" name="Freihand 149744">
                  <a:extLst>
                    <a:ext uri="{FF2B5EF4-FFF2-40B4-BE49-F238E27FC236}">
                      <a16:creationId xmlns:a16="http://schemas.microsoft.com/office/drawing/2014/main" id="{ECB66E1D-8F1B-4A93-ADB9-6B6DC349E4FA}"/>
                    </a:ext>
                  </a:extLst>
                </p14:cNvPr>
                <p14:cNvContentPartPr/>
                <p14:nvPr/>
              </p14:nvContentPartPr>
              <p14:xfrm>
                <a:off x="6337733" y="5130427"/>
                <a:ext cx="150120" cy="20520"/>
              </p14:xfrm>
            </p:contentPart>
          </mc:Choice>
          <mc:Fallback>
            <p:pic>
              <p:nvPicPr>
                <p:cNvPr id="149745" name="Freihand 149744">
                  <a:extLst>
                    <a:ext uri="{FF2B5EF4-FFF2-40B4-BE49-F238E27FC236}">
                      <a16:creationId xmlns:a16="http://schemas.microsoft.com/office/drawing/2014/main" id="{ECB66E1D-8F1B-4A93-ADB9-6B6DC349E4FA}"/>
                    </a:ext>
                  </a:extLst>
                </p:cNvPr>
                <p:cNvPicPr/>
                <p:nvPr/>
              </p:nvPicPr>
              <p:blipFill>
                <a:blip r:embed="rId520"/>
                <a:stretch>
                  <a:fillRect/>
                </a:stretch>
              </p:blipFill>
              <p:spPr>
                <a:xfrm>
                  <a:off x="6333413" y="5126107"/>
                  <a:ext cx="158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49746" name="Freihand 149745">
                  <a:extLst>
                    <a:ext uri="{FF2B5EF4-FFF2-40B4-BE49-F238E27FC236}">
                      <a16:creationId xmlns:a16="http://schemas.microsoft.com/office/drawing/2014/main" id="{59EC8DF3-D40E-441E-BA03-16F29733A6A4}"/>
                    </a:ext>
                  </a:extLst>
                </p14:cNvPr>
                <p14:cNvContentPartPr/>
                <p14:nvPr/>
              </p14:nvContentPartPr>
              <p14:xfrm>
                <a:off x="6658853" y="5212507"/>
                <a:ext cx="177840" cy="225360"/>
              </p14:xfrm>
            </p:contentPart>
          </mc:Choice>
          <mc:Fallback>
            <p:pic>
              <p:nvPicPr>
                <p:cNvPr id="149746" name="Freihand 149745">
                  <a:extLst>
                    <a:ext uri="{FF2B5EF4-FFF2-40B4-BE49-F238E27FC236}">
                      <a16:creationId xmlns:a16="http://schemas.microsoft.com/office/drawing/2014/main" id="{59EC8DF3-D40E-441E-BA03-16F29733A6A4}"/>
                    </a:ext>
                  </a:extLst>
                </p:cNvPr>
                <p:cNvPicPr/>
                <p:nvPr/>
              </p:nvPicPr>
              <p:blipFill>
                <a:blip r:embed="rId522"/>
                <a:stretch>
                  <a:fillRect/>
                </a:stretch>
              </p:blipFill>
              <p:spPr>
                <a:xfrm>
                  <a:off x="6654533" y="5208187"/>
                  <a:ext cx="186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49747" name="Freihand 149746">
                  <a:extLst>
                    <a:ext uri="{FF2B5EF4-FFF2-40B4-BE49-F238E27FC236}">
                      <a16:creationId xmlns:a16="http://schemas.microsoft.com/office/drawing/2014/main" id="{40AC17AC-11A5-4EAE-89C8-58A4C62DB188}"/>
                    </a:ext>
                  </a:extLst>
                </p14:cNvPr>
                <p14:cNvContentPartPr/>
                <p14:nvPr/>
              </p14:nvContentPartPr>
              <p14:xfrm>
                <a:off x="6848213" y="5113147"/>
                <a:ext cx="109800" cy="173160"/>
              </p14:xfrm>
            </p:contentPart>
          </mc:Choice>
          <mc:Fallback>
            <p:pic>
              <p:nvPicPr>
                <p:cNvPr id="149747" name="Freihand 149746">
                  <a:extLst>
                    <a:ext uri="{FF2B5EF4-FFF2-40B4-BE49-F238E27FC236}">
                      <a16:creationId xmlns:a16="http://schemas.microsoft.com/office/drawing/2014/main" id="{40AC17AC-11A5-4EAE-89C8-58A4C62DB188}"/>
                    </a:ext>
                  </a:extLst>
                </p:cNvPr>
                <p:cNvPicPr/>
                <p:nvPr/>
              </p:nvPicPr>
              <p:blipFill>
                <a:blip r:embed="rId524"/>
                <a:stretch>
                  <a:fillRect/>
                </a:stretch>
              </p:blipFill>
              <p:spPr>
                <a:xfrm>
                  <a:off x="6843893" y="5108827"/>
                  <a:ext cx="118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49748" name="Freihand 149747">
                  <a:extLst>
                    <a:ext uri="{FF2B5EF4-FFF2-40B4-BE49-F238E27FC236}">
                      <a16:creationId xmlns:a16="http://schemas.microsoft.com/office/drawing/2014/main" id="{0E830E2D-8805-4A67-8D5F-9A45E6F0BF4B}"/>
                    </a:ext>
                  </a:extLst>
                </p14:cNvPr>
                <p14:cNvContentPartPr/>
                <p14:nvPr/>
              </p14:nvContentPartPr>
              <p14:xfrm>
                <a:off x="7001573" y="5175427"/>
                <a:ext cx="183600" cy="120960"/>
              </p14:xfrm>
            </p:contentPart>
          </mc:Choice>
          <mc:Fallback>
            <p:pic>
              <p:nvPicPr>
                <p:cNvPr id="149748" name="Freihand 149747">
                  <a:extLst>
                    <a:ext uri="{FF2B5EF4-FFF2-40B4-BE49-F238E27FC236}">
                      <a16:creationId xmlns:a16="http://schemas.microsoft.com/office/drawing/2014/main" id="{0E830E2D-8805-4A67-8D5F-9A45E6F0BF4B}"/>
                    </a:ext>
                  </a:extLst>
                </p:cNvPr>
                <p:cNvPicPr/>
                <p:nvPr/>
              </p:nvPicPr>
              <p:blipFill>
                <a:blip r:embed="rId526"/>
                <a:stretch>
                  <a:fillRect/>
                </a:stretch>
              </p:blipFill>
              <p:spPr>
                <a:xfrm>
                  <a:off x="6997253" y="5171107"/>
                  <a:ext cx="192240" cy="12960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extLst>
              <p:ext uri="{D42A27DB-BD31-4B8C-83A1-F6EECF244321}">
                <p14:modId xmlns:p14="http://schemas.microsoft.com/office/powerpoint/2010/main" val="447191269"/>
              </p:ext>
            </p:extLst>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regionalem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6F80DC8E-0740-4F85-AFEA-1D8B8B862623}"/>
              </a:ext>
            </a:extLst>
          </p:cNvPr>
          <p:cNvGrpSpPr/>
          <p:nvPr/>
        </p:nvGrpSpPr>
        <p:grpSpPr>
          <a:xfrm>
            <a:off x="4253" y="1067467"/>
            <a:ext cx="4349520" cy="716040"/>
            <a:chOff x="4253" y="1067467"/>
            <a:chExt cx="4349520" cy="71604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14FAD7CA-75D2-4175-99F0-2603D4C6039B}"/>
                    </a:ext>
                  </a:extLst>
                </p14:cNvPr>
                <p14:cNvContentPartPr/>
                <p14:nvPr/>
              </p14:nvContentPartPr>
              <p14:xfrm>
                <a:off x="4253" y="1121467"/>
                <a:ext cx="2779200" cy="548640"/>
              </p14:xfrm>
            </p:contentPart>
          </mc:Choice>
          <mc:Fallback>
            <p:pic>
              <p:nvPicPr>
                <p:cNvPr id="3" name="Freihand 2">
                  <a:extLst>
                    <a:ext uri="{FF2B5EF4-FFF2-40B4-BE49-F238E27FC236}">
                      <a16:creationId xmlns:a16="http://schemas.microsoft.com/office/drawing/2014/main" id="{14FAD7CA-75D2-4175-99F0-2603D4C6039B}"/>
                    </a:ext>
                  </a:extLst>
                </p:cNvPr>
                <p:cNvPicPr/>
                <p:nvPr/>
              </p:nvPicPr>
              <p:blipFill>
                <a:blip r:embed="rId3"/>
                <a:stretch>
                  <a:fillRect/>
                </a:stretch>
              </p:blipFill>
              <p:spPr>
                <a:xfrm>
                  <a:off x="-67" y="1117147"/>
                  <a:ext cx="278784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72B2371A-CCC0-4C0F-AE20-70FEA7521F55}"/>
                    </a:ext>
                  </a:extLst>
                </p14:cNvPr>
                <p14:cNvContentPartPr/>
                <p14:nvPr/>
              </p14:nvContentPartPr>
              <p14:xfrm>
                <a:off x="2645573" y="1067467"/>
                <a:ext cx="1708200" cy="716040"/>
              </p14:xfrm>
            </p:contentPart>
          </mc:Choice>
          <mc:Fallback>
            <p:pic>
              <p:nvPicPr>
                <p:cNvPr id="5" name="Freihand 4">
                  <a:extLst>
                    <a:ext uri="{FF2B5EF4-FFF2-40B4-BE49-F238E27FC236}">
                      <a16:creationId xmlns:a16="http://schemas.microsoft.com/office/drawing/2014/main" id="{72B2371A-CCC0-4C0F-AE20-70FEA7521F55}"/>
                    </a:ext>
                  </a:extLst>
                </p:cNvPr>
                <p:cNvPicPr/>
                <p:nvPr/>
              </p:nvPicPr>
              <p:blipFill>
                <a:blip r:embed="rId5"/>
                <a:stretch>
                  <a:fillRect/>
                </a:stretch>
              </p:blipFill>
              <p:spPr>
                <a:xfrm>
                  <a:off x="2641253" y="1063147"/>
                  <a:ext cx="1716840" cy="72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25687C66-2B0C-4A10-8D5B-80504D869257}"/>
                  </a:ext>
                </a:extLst>
              </p14:cNvPr>
              <p14:cNvContentPartPr/>
              <p14:nvPr/>
            </p14:nvContentPartPr>
            <p14:xfrm>
              <a:off x="6001853" y="518467"/>
              <a:ext cx="2426760" cy="867600"/>
            </p14:xfrm>
          </p:contentPart>
        </mc:Choice>
        <mc:Fallback>
          <p:pic>
            <p:nvPicPr>
              <p:cNvPr id="8" name="Freihand 7">
                <a:extLst>
                  <a:ext uri="{FF2B5EF4-FFF2-40B4-BE49-F238E27FC236}">
                    <a16:creationId xmlns:a16="http://schemas.microsoft.com/office/drawing/2014/main" id="{25687C66-2B0C-4A10-8D5B-80504D869257}"/>
                  </a:ext>
                </a:extLst>
              </p:cNvPr>
              <p:cNvPicPr/>
              <p:nvPr/>
            </p:nvPicPr>
            <p:blipFill>
              <a:blip r:embed="rId7"/>
              <a:stretch>
                <a:fillRect/>
              </a:stretch>
            </p:blipFill>
            <p:spPr>
              <a:xfrm>
                <a:off x="5997533" y="514147"/>
                <a:ext cx="2435400" cy="87624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58ED56F3-14D0-4057-9ABB-E1B6DD3D1830}"/>
              </a:ext>
            </a:extLst>
          </p:cNvPr>
          <p:cNvGrpSpPr/>
          <p:nvPr/>
        </p:nvGrpSpPr>
        <p:grpSpPr>
          <a:xfrm>
            <a:off x="4529813" y="2141707"/>
            <a:ext cx="278640" cy="169200"/>
            <a:chOff x="4529813" y="2141707"/>
            <a:chExt cx="278640" cy="16920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966C1852-4B03-4C3E-B155-EF6F24700090}"/>
                    </a:ext>
                  </a:extLst>
                </p14:cNvPr>
                <p14:cNvContentPartPr/>
                <p14:nvPr/>
              </p14:nvContentPartPr>
              <p14:xfrm>
                <a:off x="4529813" y="2141707"/>
                <a:ext cx="153720" cy="169200"/>
              </p14:xfrm>
            </p:contentPart>
          </mc:Choice>
          <mc:Fallback>
            <p:pic>
              <p:nvPicPr>
                <p:cNvPr id="6" name="Freihand 5">
                  <a:extLst>
                    <a:ext uri="{FF2B5EF4-FFF2-40B4-BE49-F238E27FC236}">
                      <a16:creationId xmlns:a16="http://schemas.microsoft.com/office/drawing/2014/main" id="{966C1852-4B03-4C3E-B155-EF6F24700090}"/>
                    </a:ext>
                  </a:extLst>
                </p:cNvPr>
                <p:cNvPicPr/>
                <p:nvPr/>
              </p:nvPicPr>
              <p:blipFill>
                <a:blip r:embed="rId4"/>
                <a:stretch>
                  <a:fillRect/>
                </a:stretch>
              </p:blipFill>
              <p:spPr>
                <a:xfrm>
                  <a:off x="4525493" y="2137387"/>
                  <a:ext cx="162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EA427417-C4EE-4884-AD57-5835D984EB70}"/>
                    </a:ext>
                  </a:extLst>
                </p14:cNvPr>
                <p14:cNvContentPartPr/>
                <p14:nvPr/>
              </p14:nvContentPartPr>
              <p14:xfrm>
                <a:off x="4727453" y="2189587"/>
                <a:ext cx="81000" cy="72720"/>
              </p14:xfrm>
            </p:contentPart>
          </mc:Choice>
          <mc:Fallback>
            <p:pic>
              <p:nvPicPr>
                <p:cNvPr id="7" name="Freihand 6">
                  <a:extLst>
                    <a:ext uri="{FF2B5EF4-FFF2-40B4-BE49-F238E27FC236}">
                      <a16:creationId xmlns:a16="http://schemas.microsoft.com/office/drawing/2014/main" id="{EA427417-C4EE-4884-AD57-5835D984EB70}"/>
                    </a:ext>
                  </a:extLst>
                </p:cNvPr>
                <p:cNvPicPr/>
                <p:nvPr/>
              </p:nvPicPr>
              <p:blipFill>
                <a:blip r:embed="rId6"/>
                <a:stretch>
                  <a:fillRect/>
                </a:stretch>
              </p:blipFill>
              <p:spPr>
                <a:xfrm>
                  <a:off x="4723133" y="2185267"/>
                  <a:ext cx="89640" cy="81360"/>
                </a:xfrm>
                <a:prstGeom prst="rect">
                  <a:avLst/>
                </a:prstGeom>
              </p:spPr>
            </p:pic>
          </mc:Fallback>
        </mc:AlternateContent>
      </p:grpSp>
      <p:grpSp>
        <p:nvGrpSpPr>
          <p:cNvPr id="16" name="Gruppieren 15">
            <a:extLst>
              <a:ext uri="{FF2B5EF4-FFF2-40B4-BE49-F238E27FC236}">
                <a16:creationId xmlns:a16="http://schemas.microsoft.com/office/drawing/2014/main" id="{24ED7F48-635F-4CDD-AD79-645CF1379E77}"/>
              </a:ext>
            </a:extLst>
          </p:cNvPr>
          <p:cNvGrpSpPr/>
          <p:nvPr/>
        </p:nvGrpSpPr>
        <p:grpSpPr>
          <a:xfrm>
            <a:off x="4995293" y="1914907"/>
            <a:ext cx="1153440" cy="425520"/>
            <a:chOff x="4995293" y="1914907"/>
            <a:chExt cx="1153440" cy="42552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591DDEA6-50FF-43A1-9F50-087A0DD4F152}"/>
                    </a:ext>
                  </a:extLst>
                </p14:cNvPr>
                <p14:cNvContentPartPr/>
                <p14:nvPr/>
              </p14:nvContentPartPr>
              <p14:xfrm>
                <a:off x="5122013" y="1914907"/>
                <a:ext cx="23040" cy="140400"/>
              </p14:xfrm>
            </p:contentPart>
          </mc:Choice>
          <mc:Fallback>
            <p:pic>
              <p:nvPicPr>
                <p:cNvPr id="2" name="Freihand 1">
                  <a:extLst>
                    <a:ext uri="{FF2B5EF4-FFF2-40B4-BE49-F238E27FC236}">
                      <a16:creationId xmlns:a16="http://schemas.microsoft.com/office/drawing/2014/main" id="{591DDEA6-50FF-43A1-9F50-087A0DD4F152}"/>
                    </a:ext>
                  </a:extLst>
                </p:cNvPr>
                <p:cNvPicPr/>
                <p:nvPr/>
              </p:nvPicPr>
              <p:blipFill>
                <a:blip r:embed="rId8"/>
                <a:stretch>
                  <a:fillRect/>
                </a:stretch>
              </p:blipFill>
              <p:spPr>
                <a:xfrm>
                  <a:off x="5117693" y="1910587"/>
                  <a:ext cx="31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7E6E1948-ABF9-4668-A552-2185A3CFD2F2}"/>
                    </a:ext>
                  </a:extLst>
                </p14:cNvPr>
                <p14:cNvContentPartPr/>
                <p14:nvPr/>
              </p14:nvContentPartPr>
              <p14:xfrm>
                <a:off x="5052173" y="2003107"/>
                <a:ext cx="163800" cy="122760"/>
              </p14:xfrm>
            </p:contentPart>
          </mc:Choice>
          <mc:Fallback>
            <p:pic>
              <p:nvPicPr>
                <p:cNvPr id="3" name="Freihand 2">
                  <a:extLst>
                    <a:ext uri="{FF2B5EF4-FFF2-40B4-BE49-F238E27FC236}">
                      <a16:creationId xmlns:a16="http://schemas.microsoft.com/office/drawing/2014/main" id="{7E6E1948-ABF9-4668-A552-2185A3CFD2F2}"/>
                    </a:ext>
                  </a:extLst>
                </p:cNvPr>
                <p:cNvPicPr/>
                <p:nvPr/>
              </p:nvPicPr>
              <p:blipFill>
                <a:blip r:embed="rId10"/>
                <a:stretch>
                  <a:fillRect/>
                </a:stretch>
              </p:blipFill>
              <p:spPr>
                <a:xfrm>
                  <a:off x="5047853" y="1998787"/>
                  <a:ext cx="172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754650A-72E5-4720-8B14-403AB93E6605}"/>
                    </a:ext>
                  </a:extLst>
                </p14:cNvPr>
                <p14:cNvContentPartPr/>
                <p14:nvPr/>
              </p14:nvContentPartPr>
              <p14:xfrm>
                <a:off x="4995293" y="2221987"/>
                <a:ext cx="76680" cy="6840"/>
              </p14:xfrm>
            </p:contentPart>
          </mc:Choice>
          <mc:Fallback>
            <p:pic>
              <p:nvPicPr>
                <p:cNvPr id="9" name="Freihand 8">
                  <a:extLst>
                    <a:ext uri="{FF2B5EF4-FFF2-40B4-BE49-F238E27FC236}">
                      <a16:creationId xmlns:a16="http://schemas.microsoft.com/office/drawing/2014/main" id="{F754650A-72E5-4720-8B14-403AB93E6605}"/>
                    </a:ext>
                  </a:extLst>
                </p:cNvPr>
                <p:cNvPicPr/>
                <p:nvPr/>
              </p:nvPicPr>
              <p:blipFill>
                <a:blip r:embed="rId12"/>
                <a:stretch>
                  <a:fillRect/>
                </a:stretch>
              </p:blipFill>
              <p:spPr>
                <a:xfrm>
                  <a:off x="4990973" y="2217667"/>
                  <a:ext cx="85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20FB16D-3F51-4E09-8ED5-E85D9A8110CF}"/>
                    </a:ext>
                  </a:extLst>
                </p14:cNvPr>
                <p14:cNvContentPartPr/>
                <p14:nvPr/>
              </p14:nvContentPartPr>
              <p14:xfrm>
                <a:off x="5200493" y="2174107"/>
                <a:ext cx="91800" cy="148320"/>
              </p14:xfrm>
            </p:contentPart>
          </mc:Choice>
          <mc:Fallback>
            <p:pic>
              <p:nvPicPr>
                <p:cNvPr id="10" name="Freihand 9">
                  <a:extLst>
                    <a:ext uri="{FF2B5EF4-FFF2-40B4-BE49-F238E27FC236}">
                      <a16:creationId xmlns:a16="http://schemas.microsoft.com/office/drawing/2014/main" id="{720FB16D-3F51-4E09-8ED5-E85D9A8110CF}"/>
                    </a:ext>
                  </a:extLst>
                </p:cNvPr>
                <p:cNvPicPr/>
                <p:nvPr/>
              </p:nvPicPr>
              <p:blipFill>
                <a:blip r:embed="rId14"/>
                <a:stretch>
                  <a:fillRect/>
                </a:stretch>
              </p:blipFill>
              <p:spPr>
                <a:xfrm>
                  <a:off x="5196173" y="2169787"/>
                  <a:ext cx="100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02EE58D-AFFF-4D01-8AC2-621990624EC7}"/>
                    </a:ext>
                  </a:extLst>
                </p14:cNvPr>
                <p14:cNvContentPartPr/>
                <p14:nvPr/>
              </p14:nvContentPartPr>
              <p14:xfrm>
                <a:off x="5354213" y="2173747"/>
                <a:ext cx="103320" cy="116280"/>
              </p14:xfrm>
            </p:contentPart>
          </mc:Choice>
          <mc:Fallback>
            <p:pic>
              <p:nvPicPr>
                <p:cNvPr id="11" name="Freihand 10">
                  <a:extLst>
                    <a:ext uri="{FF2B5EF4-FFF2-40B4-BE49-F238E27FC236}">
                      <a16:creationId xmlns:a16="http://schemas.microsoft.com/office/drawing/2014/main" id="{B02EE58D-AFFF-4D01-8AC2-621990624EC7}"/>
                    </a:ext>
                  </a:extLst>
                </p:cNvPr>
                <p:cNvPicPr/>
                <p:nvPr/>
              </p:nvPicPr>
              <p:blipFill>
                <a:blip r:embed="rId16"/>
                <a:stretch>
                  <a:fillRect/>
                </a:stretch>
              </p:blipFill>
              <p:spPr>
                <a:xfrm>
                  <a:off x="5349893" y="2169427"/>
                  <a:ext cx="111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0CB942E-50EF-4514-8781-C6518A5CB95D}"/>
                    </a:ext>
                  </a:extLst>
                </p14:cNvPr>
                <p14:cNvContentPartPr/>
                <p14:nvPr/>
              </p14:nvContentPartPr>
              <p14:xfrm>
                <a:off x="5384813" y="2149987"/>
                <a:ext cx="105840" cy="27720"/>
              </p14:xfrm>
            </p:contentPart>
          </mc:Choice>
          <mc:Fallback>
            <p:pic>
              <p:nvPicPr>
                <p:cNvPr id="12" name="Freihand 11">
                  <a:extLst>
                    <a:ext uri="{FF2B5EF4-FFF2-40B4-BE49-F238E27FC236}">
                      <a16:creationId xmlns:a16="http://schemas.microsoft.com/office/drawing/2014/main" id="{20CB942E-50EF-4514-8781-C6518A5CB95D}"/>
                    </a:ext>
                  </a:extLst>
                </p:cNvPr>
                <p:cNvPicPr/>
                <p:nvPr/>
              </p:nvPicPr>
              <p:blipFill>
                <a:blip r:embed="rId18"/>
                <a:stretch>
                  <a:fillRect/>
                </a:stretch>
              </p:blipFill>
              <p:spPr>
                <a:xfrm>
                  <a:off x="5380493" y="2145667"/>
                  <a:ext cx="114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46BCE23-E18B-41A9-A59F-4ECB13B00654}"/>
                    </a:ext>
                  </a:extLst>
                </p14:cNvPr>
                <p14:cNvContentPartPr/>
                <p14:nvPr/>
              </p14:nvContentPartPr>
              <p14:xfrm>
                <a:off x="5610533" y="2127667"/>
                <a:ext cx="116640" cy="212760"/>
              </p14:xfrm>
            </p:contentPart>
          </mc:Choice>
          <mc:Fallback>
            <p:pic>
              <p:nvPicPr>
                <p:cNvPr id="13" name="Freihand 12">
                  <a:extLst>
                    <a:ext uri="{FF2B5EF4-FFF2-40B4-BE49-F238E27FC236}">
                      <a16:creationId xmlns:a16="http://schemas.microsoft.com/office/drawing/2014/main" id="{D46BCE23-E18B-41A9-A59F-4ECB13B00654}"/>
                    </a:ext>
                  </a:extLst>
                </p:cNvPr>
                <p:cNvPicPr/>
                <p:nvPr/>
              </p:nvPicPr>
              <p:blipFill>
                <a:blip r:embed="rId20"/>
                <a:stretch>
                  <a:fillRect/>
                </a:stretch>
              </p:blipFill>
              <p:spPr>
                <a:xfrm>
                  <a:off x="5606213" y="2123347"/>
                  <a:ext cx="125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AEEAF536-7803-469E-9FB8-87004AAE9557}"/>
                    </a:ext>
                  </a:extLst>
                </p14:cNvPr>
                <p14:cNvContentPartPr/>
                <p14:nvPr/>
              </p14:nvContentPartPr>
              <p14:xfrm>
                <a:off x="5725013" y="2201467"/>
                <a:ext cx="105480" cy="53640"/>
              </p14:xfrm>
            </p:contentPart>
          </mc:Choice>
          <mc:Fallback>
            <p:pic>
              <p:nvPicPr>
                <p:cNvPr id="14" name="Freihand 13">
                  <a:extLst>
                    <a:ext uri="{FF2B5EF4-FFF2-40B4-BE49-F238E27FC236}">
                      <a16:creationId xmlns:a16="http://schemas.microsoft.com/office/drawing/2014/main" id="{AEEAF536-7803-469E-9FB8-87004AAE9557}"/>
                    </a:ext>
                  </a:extLst>
                </p:cNvPr>
                <p:cNvPicPr/>
                <p:nvPr/>
              </p:nvPicPr>
              <p:blipFill>
                <a:blip r:embed="rId22"/>
                <a:stretch>
                  <a:fillRect/>
                </a:stretch>
              </p:blipFill>
              <p:spPr>
                <a:xfrm>
                  <a:off x="5720693" y="2197147"/>
                  <a:ext cx="114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688586D-06D1-4E54-84C7-F5170DBDE4FD}"/>
                    </a:ext>
                  </a:extLst>
                </p14:cNvPr>
                <p14:cNvContentPartPr/>
                <p14:nvPr/>
              </p14:nvContentPartPr>
              <p14:xfrm>
                <a:off x="5853173" y="2140267"/>
                <a:ext cx="295560" cy="122400"/>
              </p14:xfrm>
            </p:contentPart>
          </mc:Choice>
          <mc:Fallback>
            <p:pic>
              <p:nvPicPr>
                <p:cNvPr id="15" name="Freihand 14">
                  <a:extLst>
                    <a:ext uri="{FF2B5EF4-FFF2-40B4-BE49-F238E27FC236}">
                      <a16:creationId xmlns:a16="http://schemas.microsoft.com/office/drawing/2014/main" id="{0688586D-06D1-4E54-84C7-F5170DBDE4FD}"/>
                    </a:ext>
                  </a:extLst>
                </p:cNvPr>
                <p:cNvPicPr/>
                <p:nvPr/>
              </p:nvPicPr>
              <p:blipFill>
                <a:blip r:embed="rId24"/>
                <a:stretch>
                  <a:fillRect/>
                </a:stretch>
              </p:blipFill>
              <p:spPr>
                <a:xfrm>
                  <a:off x="5848853" y="2135947"/>
                  <a:ext cx="30420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17F5A20F-E268-4BD2-B503-52045B394150}"/>
                  </a:ext>
                </a:extLst>
              </p14:cNvPr>
              <p14:cNvContentPartPr/>
              <p14:nvPr/>
            </p14:nvContentPartPr>
            <p14:xfrm>
              <a:off x="5620973" y="2952427"/>
              <a:ext cx="2100960" cy="88560"/>
            </p14:xfrm>
          </p:contentPart>
        </mc:Choice>
        <mc:Fallback>
          <p:pic>
            <p:nvPicPr>
              <p:cNvPr id="18" name="Freihand 17">
                <a:extLst>
                  <a:ext uri="{FF2B5EF4-FFF2-40B4-BE49-F238E27FC236}">
                    <a16:creationId xmlns:a16="http://schemas.microsoft.com/office/drawing/2014/main" id="{17F5A20F-E268-4BD2-B503-52045B394150}"/>
                  </a:ext>
                </a:extLst>
              </p:cNvPr>
              <p:cNvPicPr/>
              <p:nvPr/>
            </p:nvPicPr>
            <p:blipFill>
              <a:blip r:embed="rId26"/>
              <a:stretch>
                <a:fillRect/>
              </a:stretch>
            </p:blipFill>
            <p:spPr>
              <a:xfrm>
                <a:off x="5616653" y="2948107"/>
                <a:ext cx="2109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7893A22-9BF3-4DB4-BD45-EED93FBD5897}"/>
                  </a:ext>
                </a:extLst>
              </p14:cNvPr>
              <p14:cNvContentPartPr/>
              <p14:nvPr/>
            </p14:nvContentPartPr>
            <p14:xfrm>
              <a:off x="1079573" y="4466227"/>
              <a:ext cx="982080" cy="61920"/>
            </p14:xfrm>
          </p:contentPart>
        </mc:Choice>
        <mc:Fallback>
          <p:pic>
            <p:nvPicPr>
              <p:cNvPr id="19" name="Freihand 18">
                <a:extLst>
                  <a:ext uri="{FF2B5EF4-FFF2-40B4-BE49-F238E27FC236}">
                    <a16:creationId xmlns:a16="http://schemas.microsoft.com/office/drawing/2014/main" id="{B7893A22-9BF3-4DB4-BD45-EED93FBD5897}"/>
                  </a:ext>
                </a:extLst>
              </p:cNvPr>
              <p:cNvPicPr/>
              <p:nvPr/>
            </p:nvPicPr>
            <p:blipFill>
              <a:blip r:embed="rId28"/>
              <a:stretch>
                <a:fillRect/>
              </a:stretch>
            </p:blipFill>
            <p:spPr>
              <a:xfrm>
                <a:off x="1075253" y="4461907"/>
                <a:ext cx="990720" cy="70560"/>
              </a:xfrm>
              <a:prstGeom prst="rect">
                <a:avLst/>
              </a:prstGeom>
            </p:spPr>
          </p:pic>
        </mc:Fallback>
      </mc:AlternateContent>
      <p:grpSp>
        <p:nvGrpSpPr>
          <p:cNvPr id="36" name="Gruppieren 35">
            <a:extLst>
              <a:ext uri="{FF2B5EF4-FFF2-40B4-BE49-F238E27FC236}">
                <a16:creationId xmlns:a16="http://schemas.microsoft.com/office/drawing/2014/main" id="{C1F22E6A-CDDE-474A-ADAA-5A2DD640CF03}"/>
              </a:ext>
            </a:extLst>
          </p:cNvPr>
          <p:cNvGrpSpPr/>
          <p:nvPr/>
        </p:nvGrpSpPr>
        <p:grpSpPr>
          <a:xfrm>
            <a:off x="6364013" y="2041987"/>
            <a:ext cx="1954440" cy="204480"/>
            <a:chOff x="6364013" y="2041987"/>
            <a:chExt cx="1954440" cy="204480"/>
          </a:xfrm>
        </p:grpSpPr>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A874906E-5B7A-4C62-9924-18F962A4CB1A}"/>
                    </a:ext>
                  </a:extLst>
                </p14:cNvPr>
                <p14:cNvContentPartPr/>
                <p14:nvPr/>
              </p14:nvContentPartPr>
              <p14:xfrm>
                <a:off x="6364013" y="2129107"/>
                <a:ext cx="117720" cy="117360"/>
              </p14:xfrm>
            </p:contentPart>
          </mc:Choice>
          <mc:Fallback>
            <p:pic>
              <p:nvPicPr>
                <p:cNvPr id="20" name="Freihand 19">
                  <a:extLst>
                    <a:ext uri="{FF2B5EF4-FFF2-40B4-BE49-F238E27FC236}">
                      <a16:creationId xmlns:a16="http://schemas.microsoft.com/office/drawing/2014/main" id="{A874906E-5B7A-4C62-9924-18F962A4CB1A}"/>
                    </a:ext>
                  </a:extLst>
                </p:cNvPr>
                <p:cNvPicPr/>
                <p:nvPr/>
              </p:nvPicPr>
              <p:blipFill>
                <a:blip r:embed="rId30"/>
                <a:stretch>
                  <a:fillRect/>
                </a:stretch>
              </p:blipFill>
              <p:spPr>
                <a:xfrm>
                  <a:off x="6359693" y="2124787"/>
                  <a:ext cx="126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7FB5675-C1CA-46BE-8FFC-17C6F9A5A0C1}"/>
                    </a:ext>
                  </a:extLst>
                </p14:cNvPr>
                <p14:cNvContentPartPr/>
                <p14:nvPr/>
              </p14:nvContentPartPr>
              <p14:xfrm>
                <a:off x="6499733" y="2163307"/>
                <a:ext cx="143280" cy="62280"/>
              </p14:xfrm>
            </p:contentPart>
          </mc:Choice>
          <mc:Fallback>
            <p:pic>
              <p:nvPicPr>
                <p:cNvPr id="21" name="Freihand 20">
                  <a:extLst>
                    <a:ext uri="{FF2B5EF4-FFF2-40B4-BE49-F238E27FC236}">
                      <a16:creationId xmlns:a16="http://schemas.microsoft.com/office/drawing/2014/main" id="{77FB5675-C1CA-46BE-8FFC-17C6F9A5A0C1}"/>
                    </a:ext>
                  </a:extLst>
                </p:cNvPr>
                <p:cNvPicPr/>
                <p:nvPr/>
              </p:nvPicPr>
              <p:blipFill>
                <a:blip r:embed="rId32"/>
                <a:stretch>
                  <a:fillRect/>
                </a:stretch>
              </p:blipFill>
              <p:spPr>
                <a:xfrm>
                  <a:off x="6495413" y="2158987"/>
                  <a:ext cx="151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78723D2D-674E-4D9E-86D4-E3670C9940DE}"/>
                    </a:ext>
                  </a:extLst>
                </p14:cNvPr>
                <p14:cNvContentPartPr/>
                <p14:nvPr/>
              </p14:nvContentPartPr>
              <p14:xfrm>
                <a:off x="6807893" y="2041987"/>
                <a:ext cx="79200" cy="114480"/>
              </p14:xfrm>
            </p:contentPart>
          </mc:Choice>
          <mc:Fallback>
            <p:pic>
              <p:nvPicPr>
                <p:cNvPr id="22" name="Freihand 21">
                  <a:extLst>
                    <a:ext uri="{FF2B5EF4-FFF2-40B4-BE49-F238E27FC236}">
                      <a16:creationId xmlns:a16="http://schemas.microsoft.com/office/drawing/2014/main" id="{78723D2D-674E-4D9E-86D4-E3670C9940DE}"/>
                    </a:ext>
                  </a:extLst>
                </p:cNvPr>
                <p:cNvPicPr/>
                <p:nvPr/>
              </p:nvPicPr>
              <p:blipFill>
                <a:blip r:embed="rId34"/>
                <a:stretch>
                  <a:fillRect/>
                </a:stretch>
              </p:blipFill>
              <p:spPr>
                <a:xfrm>
                  <a:off x="6803573" y="2037667"/>
                  <a:ext cx="87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B526FE2-54EC-469D-998A-5D8CAAD706CC}"/>
                    </a:ext>
                  </a:extLst>
                </p14:cNvPr>
                <p14:cNvContentPartPr/>
                <p14:nvPr/>
              </p14:nvContentPartPr>
              <p14:xfrm>
                <a:off x="6845693" y="2143507"/>
                <a:ext cx="48600" cy="91440"/>
              </p14:xfrm>
            </p:contentPart>
          </mc:Choice>
          <mc:Fallback>
            <p:pic>
              <p:nvPicPr>
                <p:cNvPr id="23" name="Freihand 22">
                  <a:extLst>
                    <a:ext uri="{FF2B5EF4-FFF2-40B4-BE49-F238E27FC236}">
                      <a16:creationId xmlns:a16="http://schemas.microsoft.com/office/drawing/2014/main" id="{1B526FE2-54EC-469D-998A-5D8CAAD706CC}"/>
                    </a:ext>
                  </a:extLst>
                </p:cNvPr>
                <p:cNvPicPr/>
                <p:nvPr/>
              </p:nvPicPr>
              <p:blipFill>
                <a:blip r:embed="rId36"/>
                <a:stretch>
                  <a:fillRect/>
                </a:stretch>
              </p:blipFill>
              <p:spPr>
                <a:xfrm>
                  <a:off x="6841373" y="2139187"/>
                  <a:ext cx="57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51C16CBB-7B33-464B-8ED4-638841DB2A6B}"/>
                    </a:ext>
                  </a:extLst>
                </p14:cNvPr>
                <p14:cNvContentPartPr/>
                <p14:nvPr/>
              </p14:nvContentPartPr>
              <p14:xfrm>
                <a:off x="6942893" y="2083387"/>
                <a:ext cx="126000" cy="153360"/>
              </p14:xfrm>
            </p:contentPart>
          </mc:Choice>
          <mc:Fallback>
            <p:pic>
              <p:nvPicPr>
                <p:cNvPr id="24" name="Freihand 23">
                  <a:extLst>
                    <a:ext uri="{FF2B5EF4-FFF2-40B4-BE49-F238E27FC236}">
                      <a16:creationId xmlns:a16="http://schemas.microsoft.com/office/drawing/2014/main" id="{51C16CBB-7B33-464B-8ED4-638841DB2A6B}"/>
                    </a:ext>
                  </a:extLst>
                </p:cNvPr>
                <p:cNvPicPr/>
                <p:nvPr/>
              </p:nvPicPr>
              <p:blipFill>
                <a:blip r:embed="rId38"/>
                <a:stretch>
                  <a:fillRect/>
                </a:stretch>
              </p:blipFill>
              <p:spPr>
                <a:xfrm>
                  <a:off x="6938573" y="2079067"/>
                  <a:ext cx="134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D925CA0D-22A2-430B-8162-0796CAF10164}"/>
                    </a:ext>
                  </a:extLst>
                </p14:cNvPr>
                <p14:cNvContentPartPr/>
                <p14:nvPr/>
              </p14:nvContentPartPr>
              <p14:xfrm>
                <a:off x="7220453" y="2118307"/>
                <a:ext cx="16920" cy="28800"/>
              </p14:xfrm>
            </p:contentPart>
          </mc:Choice>
          <mc:Fallback>
            <p:pic>
              <p:nvPicPr>
                <p:cNvPr id="26" name="Freihand 25">
                  <a:extLst>
                    <a:ext uri="{FF2B5EF4-FFF2-40B4-BE49-F238E27FC236}">
                      <a16:creationId xmlns:a16="http://schemas.microsoft.com/office/drawing/2014/main" id="{D925CA0D-22A2-430B-8162-0796CAF10164}"/>
                    </a:ext>
                  </a:extLst>
                </p:cNvPr>
                <p:cNvPicPr/>
                <p:nvPr/>
              </p:nvPicPr>
              <p:blipFill>
                <a:blip r:embed="rId40"/>
                <a:stretch>
                  <a:fillRect/>
                </a:stretch>
              </p:blipFill>
              <p:spPr>
                <a:xfrm>
                  <a:off x="7216133" y="2113987"/>
                  <a:ext cx="25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850DB938-1A63-44D4-BAD1-A80C21CFBB26}"/>
                    </a:ext>
                  </a:extLst>
                </p14:cNvPr>
                <p14:cNvContentPartPr/>
                <p14:nvPr/>
              </p14:nvContentPartPr>
              <p14:xfrm>
                <a:off x="7122893" y="2057827"/>
                <a:ext cx="212760" cy="165240"/>
              </p14:xfrm>
            </p:contentPart>
          </mc:Choice>
          <mc:Fallback>
            <p:pic>
              <p:nvPicPr>
                <p:cNvPr id="27" name="Freihand 26">
                  <a:extLst>
                    <a:ext uri="{FF2B5EF4-FFF2-40B4-BE49-F238E27FC236}">
                      <a16:creationId xmlns:a16="http://schemas.microsoft.com/office/drawing/2014/main" id="{850DB938-1A63-44D4-BAD1-A80C21CFBB26}"/>
                    </a:ext>
                  </a:extLst>
                </p:cNvPr>
                <p:cNvPicPr/>
                <p:nvPr/>
              </p:nvPicPr>
              <p:blipFill>
                <a:blip r:embed="rId42"/>
                <a:stretch>
                  <a:fillRect/>
                </a:stretch>
              </p:blipFill>
              <p:spPr>
                <a:xfrm>
                  <a:off x="7118573" y="2053507"/>
                  <a:ext cx="221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3FEDD34-4072-4B41-B042-68FB1AE2ED65}"/>
                    </a:ext>
                  </a:extLst>
                </p14:cNvPr>
                <p14:cNvContentPartPr/>
                <p14:nvPr/>
              </p14:nvContentPartPr>
              <p14:xfrm>
                <a:off x="7348613" y="2084467"/>
                <a:ext cx="12240" cy="38160"/>
              </p14:xfrm>
            </p:contentPart>
          </mc:Choice>
          <mc:Fallback>
            <p:pic>
              <p:nvPicPr>
                <p:cNvPr id="28" name="Freihand 27">
                  <a:extLst>
                    <a:ext uri="{FF2B5EF4-FFF2-40B4-BE49-F238E27FC236}">
                      <a16:creationId xmlns:a16="http://schemas.microsoft.com/office/drawing/2014/main" id="{A3FEDD34-4072-4B41-B042-68FB1AE2ED65}"/>
                    </a:ext>
                  </a:extLst>
                </p:cNvPr>
                <p:cNvPicPr/>
                <p:nvPr/>
              </p:nvPicPr>
              <p:blipFill>
                <a:blip r:embed="rId44"/>
                <a:stretch>
                  <a:fillRect/>
                </a:stretch>
              </p:blipFill>
              <p:spPr>
                <a:xfrm>
                  <a:off x="7344293" y="2080147"/>
                  <a:ext cx="20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518C9E6-FD39-44DD-A6EB-E1AD3BE240E9}"/>
                    </a:ext>
                  </a:extLst>
                </p14:cNvPr>
                <p14:cNvContentPartPr/>
                <p14:nvPr/>
              </p14:nvContentPartPr>
              <p14:xfrm>
                <a:off x="7360493" y="2162587"/>
                <a:ext cx="71640" cy="73440"/>
              </p14:xfrm>
            </p:contentPart>
          </mc:Choice>
          <mc:Fallback>
            <p:pic>
              <p:nvPicPr>
                <p:cNvPr id="29" name="Freihand 28">
                  <a:extLst>
                    <a:ext uri="{FF2B5EF4-FFF2-40B4-BE49-F238E27FC236}">
                      <a16:creationId xmlns:a16="http://schemas.microsoft.com/office/drawing/2014/main" id="{3518C9E6-FD39-44DD-A6EB-E1AD3BE240E9}"/>
                    </a:ext>
                  </a:extLst>
                </p:cNvPr>
                <p:cNvPicPr/>
                <p:nvPr/>
              </p:nvPicPr>
              <p:blipFill>
                <a:blip r:embed="rId46"/>
                <a:stretch>
                  <a:fillRect/>
                </a:stretch>
              </p:blipFill>
              <p:spPr>
                <a:xfrm>
                  <a:off x="7356173" y="2158267"/>
                  <a:ext cx="80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111F92A0-EA86-4E50-A758-2E433F6EDC91}"/>
                    </a:ext>
                  </a:extLst>
                </p14:cNvPr>
                <p14:cNvContentPartPr/>
                <p14:nvPr/>
              </p14:nvContentPartPr>
              <p14:xfrm>
                <a:off x="7570733" y="2081227"/>
                <a:ext cx="66600" cy="147600"/>
              </p14:xfrm>
            </p:contentPart>
          </mc:Choice>
          <mc:Fallback>
            <p:pic>
              <p:nvPicPr>
                <p:cNvPr id="30" name="Freihand 29">
                  <a:extLst>
                    <a:ext uri="{FF2B5EF4-FFF2-40B4-BE49-F238E27FC236}">
                      <a16:creationId xmlns:a16="http://schemas.microsoft.com/office/drawing/2014/main" id="{111F92A0-EA86-4E50-A758-2E433F6EDC91}"/>
                    </a:ext>
                  </a:extLst>
                </p:cNvPr>
                <p:cNvPicPr/>
                <p:nvPr/>
              </p:nvPicPr>
              <p:blipFill>
                <a:blip r:embed="rId48"/>
                <a:stretch>
                  <a:fillRect/>
                </a:stretch>
              </p:blipFill>
              <p:spPr>
                <a:xfrm>
                  <a:off x="7566413" y="2076907"/>
                  <a:ext cx="75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93655FBE-9152-4CA1-871D-B83D297C006D}"/>
                    </a:ext>
                  </a:extLst>
                </p14:cNvPr>
                <p14:cNvContentPartPr/>
                <p14:nvPr/>
              </p14:nvContentPartPr>
              <p14:xfrm>
                <a:off x="7538333" y="2050627"/>
                <a:ext cx="155160" cy="92880"/>
              </p14:xfrm>
            </p:contentPart>
          </mc:Choice>
          <mc:Fallback>
            <p:pic>
              <p:nvPicPr>
                <p:cNvPr id="31" name="Freihand 30">
                  <a:extLst>
                    <a:ext uri="{FF2B5EF4-FFF2-40B4-BE49-F238E27FC236}">
                      <a16:creationId xmlns:a16="http://schemas.microsoft.com/office/drawing/2014/main" id="{93655FBE-9152-4CA1-871D-B83D297C006D}"/>
                    </a:ext>
                  </a:extLst>
                </p:cNvPr>
                <p:cNvPicPr/>
                <p:nvPr/>
              </p:nvPicPr>
              <p:blipFill>
                <a:blip r:embed="rId50"/>
                <a:stretch>
                  <a:fillRect/>
                </a:stretch>
              </p:blipFill>
              <p:spPr>
                <a:xfrm>
                  <a:off x="7534013" y="2046307"/>
                  <a:ext cx="163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0DCFDB4-21E3-4591-A8B1-87A14BE7275A}"/>
                    </a:ext>
                  </a:extLst>
                </p14:cNvPr>
                <p14:cNvContentPartPr/>
                <p14:nvPr/>
              </p14:nvContentPartPr>
              <p14:xfrm>
                <a:off x="7653173" y="2143507"/>
                <a:ext cx="155520" cy="66240"/>
              </p14:xfrm>
            </p:contentPart>
          </mc:Choice>
          <mc:Fallback>
            <p:pic>
              <p:nvPicPr>
                <p:cNvPr id="32" name="Freihand 31">
                  <a:extLst>
                    <a:ext uri="{FF2B5EF4-FFF2-40B4-BE49-F238E27FC236}">
                      <a16:creationId xmlns:a16="http://schemas.microsoft.com/office/drawing/2014/main" id="{70DCFDB4-21E3-4591-A8B1-87A14BE7275A}"/>
                    </a:ext>
                  </a:extLst>
                </p:cNvPr>
                <p:cNvPicPr/>
                <p:nvPr/>
              </p:nvPicPr>
              <p:blipFill>
                <a:blip r:embed="rId52"/>
                <a:stretch>
                  <a:fillRect/>
                </a:stretch>
              </p:blipFill>
              <p:spPr>
                <a:xfrm>
                  <a:off x="7648853" y="2139187"/>
                  <a:ext cx="164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E60884CF-6AD9-4B0F-ADEB-62F30684C95C}"/>
                    </a:ext>
                  </a:extLst>
                </p14:cNvPr>
                <p14:cNvContentPartPr/>
                <p14:nvPr/>
              </p14:nvContentPartPr>
              <p14:xfrm>
                <a:off x="7812653" y="2151067"/>
                <a:ext cx="91440" cy="82080"/>
              </p14:xfrm>
            </p:contentPart>
          </mc:Choice>
          <mc:Fallback>
            <p:pic>
              <p:nvPicPr>
                <p:cNvPr id="33" name="Freihand 32">
                  <a:extLst>
                    <a:ext uri="{FF2B5EF4-FFF2-40B4-BE49-F238E27FC236}">
                      <a16:creationId xmlns:a16="http://schemas.microsoft.com/office/drawing/2014/main" id="{E60884CF-6AD9-4B0F-ADEB-62F30684C95C}"/>
                    </a:ext>
                  </a:extLst>
                </p:cNvPr>
                <p:cNvPicPr/>
                <p:nvPr/>
              </p:nvPicPr>
              <p:blipFill>
                <a:blip r:embed="rId54"/>
                <a:stretch>
                  <a:fillRect/>
                </a:stretch>
              </p:blipFill>
              <p:spPr>
                <a:xfrm>
                  <a:off x="7808333" y="2146747"/>
                  <a:ext cx="100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96869A3A-312B-4DB1-8E89-6882FD6ADEAA}"/>
                    </a:ext>
                  </a:extLst>
                </p14:cNvPr>
                <p14:cNvContentPartPr/>
                <p14:nvPr/>
              </p14:nvContentPartPr>
              <p14:xfrm>
                <a:off x="7888253" y="2164747"/>
                <a:ext cx="228240" cy="49320"/>
              </p14:xfrm>
            </p:contentPart>
          </mc:Choice>
          <mc:Fallback>
            <p:pic>
              <p:nvPicPr>
                <p:cNvPr id="34" name="Freihand 33">
                  <a:extLst>
                    <a:ext uri="{FF2B5EF4-FFF2-40B4-BE49-F238E27FC236}">
                      <a16:creationId xmlns:a16="http://schemas.microsoft.com/office/drawing/2014/main" id="{96869A3A-312B-4DB1-8E89-6882FD6ADEAA}"/>
                    </a:ext>
                  </a:extLst>
                </p:cNvPr>
                <p:cNvPicPr/>
                <p:nvPr/>
              </p:nvPicPr>
              <p:blipFill>
                <a:blip r:embed="rId56"/>
                <a:stretch>
                  <a:fillRect/>
                </a:stretch>
              </p:blipFill>
              <p:spPr>
                <a:xfrm>
                  <a:off x="7883933" y="2160427"/>
                  <a:ext cx="236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3CA71F17-A6AE-4650-8170-CA91C206231D}"/>
                    </a:ext>
                  </a:extLst>
                </p14:cNvPr>
                <p14:cNvContentPartPr/>
                <p14:nvPr/>
              </p14:nvContentPartPr>
              <p14:xfrm>
                <a:off x="8124053" y="2144587"/>
                <a:ext cx="194400" cy="52560"/>
              </p14:xfrm>
            </p:contentPart>
          </mc:Choice>
          <mc:Fallback>
            <p:pic>
              <p:nvPicPr>
                <p:cNvPr id="35" name="Freihand 34">
                  <a:extLst>
                    <a:ext uri="{FF2B5EF4-FFF2-40B4-BE49-F238E27FC236}">
                      <a16:creationId xmlns:a16="http://schemas.microsoft.com/office/drawing/2014/main" id="{3CA71F17-A6AE-4650-8170-CA91C206231D}"/>
                    </a:ext>
                  </a:extLst>
                </p:cNvPr>
                <p:cNvPicPr/>
                <p:nvPr/>
              </p:nvPicPr>
              <p:blipFill>
                <a:blip r:embed="rId58"/>
                <a:stretch>
                  <a:fillRect/>
                </a:stretch>
              </p:blipFill>
              <p:spPr>
                <a:xfrm>
                  <a:off x="8119733" y="2140267"/>
                  <a:ext cx="20304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04430C7-E5A7-4D7D-A092-050DAF478F56}"/>
                  </a:ext>
                </a:extLst>
              </p14:cNvPr>
              <p14:cNvContentPartPr/>
              <p14:nvPr/>
            </p14:nvContentPartPr>
            <p14:xfrm>
              <a:off x="2406173" y="1495507"/>
              <a:ext cx="1745280" cy="493920"/>
            </p14:xfrm>
          </p:contentPart>
        </mc:Choice>
        <mc:Fallback>
          <p:pic>
            <p:nvPicPr>
              <p:cNvPr id="37" name="Freihand 36">
                <a:extLst>
                  <a:ext uri="{FF2B5EF4-FFF2-40B4-BE49-F238E27FC236}">
                    <a16:creationId xmlns:a16="http://schemas.microsoft.com/office/drawing/2014/main" id="{B04430C7-E5A7-4D7D-A092-050DAF478F56}"/>
                  </a:ext>
                </a:extLst>
              </p:cNvPr>
              <p:cNvPicPr/>
              <p:nvPr/>
            </p:nvPicPr>
            <p:blipFill>
              <a:blip r:embed="rId60"/>
              <a:stretch>
                <a:fillRect/>
              </a:stretch>
            </p:blipFill>
            <p:spPr>
              <a:xfrm>
                <a:off x="2401853" y="1491187"/>
                <a:ext cx="175392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9B97C4AF-8F27-4D9A-A8B5-70B4C5AEB581}"/>
                  </a:ext>
                </a:extLst>
              </p14:cNvPr>
              <p14:cNvContentPartPr/>
              <p14:nvPr/>
            </p14:nvContentPartPr>
            <p14:xfrm>
              <a:off x="1765373" y="4707787"/>
              <a:ext cx="169560" cy="284760"/>
            </p14:xfrm>
          </p:contentPart>
        </mc:Choice>
        <mc:Fallback>
          <p:pic>
            <p:nvPicPr>
              <p:cNvPr id="38" name="Freihand 37">
                <a:extLst>
                  <a:ext uri="{FF2B5EF4-FFF2-40B4-BE49-F238E27FC236}">
                    <a16:creationId xmlns:a16="http://schemas.microsoft.com/office/drawing/2014/main" id="{9B97C4AF-8F27-4D9A-A8B5-70B4C5AEB581}"/>
                  </a:ext>
                </a:extLst>
              </p:cNvPr>
              <p:cNvPicPr/>
              <p:nvPr/>
            </p:nvPicPr>
            <p:blipFill>
              <a:blip r:embed="rId62"/>
              <a:stretch>
                <a:fillRect/>
              </a:stretch>
            </p:blipFill>
            <p:spPr>
              <a:xfrm>
                <a:off x="1761053" y="4703467"/>
                <a:ext cx="1782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4CD84B00-5900-4C4A-8A97-E1C480E5CEF3}"/>
                  </a:ext>
                </a:extLst>
              </p14:cNvPr>
              <p14:cNvContentPartPr/>
              <p14:nvPr/>
            </p14:nvContentPartPr>
            <p14:xfrm>
              <a:off x="1644413" y="4589347"/>
              <a:ext cx="286560" cy="218160"/>
            </p14:xfrm>
          </p:contentPart>
        </mc:Choice>
        <mc:Fallback>
          <p:pic>
            <p:nvPicPr>
              <p:cNvPr id="39" name="Freihand 38">
                <a:extLst>
                  <a:ext uri="{FF2B5EF4-FFF2-40B4-BE49-F238E27FC236}">
                    <a16:creationId xmlns:a16="http://schemas.microsoft.com/office/drawing/2014/main" id="{4CD84B00-5900-4C4A-8A97-E1C480E5CEF3}"/>
                  </a:ext>
                </a:extLst>
              </p:cNvPr>
              <p:cNvPicPr/>
              <p:nvPr/>
            </p:nvPicPr>
            <p:blipFill>
              <a:blip r:embed="rId64"/>
              <a:stretch>
                <a:fillRect/>
              </a:stretch>
            </p:blipFill>
            <p:spPr>
              <a:xfrm>
                <a:off x="1640093" y="4585027"/>
                <a:ext cx="295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238DF993-DD15-4E15-9119-8727F7FE304F}"/>
                  </a:ext>
                </a:extLst>
              </p14:cNvPr>
              <p14:cNvContentPartPr/>
              <p14:nvPr/>
            </p14:nvContentPartPr>
            <p14:xfrm>
              <a:off x="2126813" y="4963747"/>
              <a:ext cx="19080" cy="176040"/>
            </p14:xfrm>
          </p:contentPart>
        </mc:Choice>
        <mc:Fallback>
          <p:pic>
            <p:nvPicPr>
              <p:cNvPr id="41" name="Freihand 40">
                <a:extLst>
                  <a:ext uri="{FF2B5EF4-FFF2-40B4-BE49-F238E27FC236}">
                    <a16:creationId xmlns:a16="http://schemas.microsoft.com/office/drawing/2014/main" id="{238DF993-DD15-4E15-9119-8727F7FE304F}"/>
                  </a:ext>
                </a:extLst>
              </p:cNvPr>
              <p:cNvPicPr/>
              <p:nvPr/>
            </p:nvPicPr>
            <p:blipFill>
              <a:blip r:embed="rId66"/>
              <a:stretch>
                <a:fillRect/>
              </a:stretch>
            </p:blipFill>
            <p:spPr>
              <a:xfrm>
                <a:off x="2122493" y="4959427"/>
                <a:ext cx="27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0F7CAEAE-6280-4786-A179-E2B575678906}"/>
                  </a:ext>
                </a:extLst>
              </p14:cNvPr>
              <p14:cNvContentPartPr/>
              <p14:nvPr/>
            </p14:nvContentPartPr>
            <p14:xfrm>
              <a:off x="2063453" y="5112067"/>
              <a:ext cx="182880" cy="35640"/>
            </p14:xfrm>
          </p:contentPart>
        </mc:Choice>
        <mc:Fallback>
          <p:pic>
            <p:nvPicPr>
              <p:cNvPr id="42" name="Freihand 41">
                <a:extLst>
                  <a:ext uri="{FF2B5EF4-FFF2-40B4-BE49-F238E27FC236}">
                    <a16:creationId xmlns:a16="http://schemas.microsoft.com/office/drawing/2014/main" id="{0F7CAEAE-6280-4786-A179-E2B575678906}"/>
                  </a:ext>
                </a:extLst>
              </p:cNvPr>
              <p:cNvPicPr/>
              <p:nvPr/>
            </p:nvPicPr>
            <p:blipFill>
              <a:blip r:embed="rId68"/>
              <a:stretch>
                <a:fillRect/>
              </a:stretch>
            </p:blipFill>
            <p:spPr>
              <a:xfrm>
                <a:off x="2059133" y="5107747"/>
                <a:ext cx="191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430E642D-86FF-48B5-AFEB-728C4037F4FE}"/>
                  </a:ext>
                </a:extLst>
              </p14:cNvPr>
              <p14:cNvContentPartPr/>
              <p14:nvPr/>
            </p14:nvContentPartPr>
            <p14:xfrm>
              <a:off x="2194493" y="4968067"/>
              <a:ext cx="153720" cy="100080"/>
            </p14:xfrm>
          </p:contentPart>
        </mc:Choice>
        <mc:Fallback>
          <p:pic>
            <p:nvPicPr>
              <p:cNvPr id="44" name="Freihand 43">
                <a:extLst>
                  <a:ext uri="{FF2B5EF4-FFF2-40B4-BE49-F238E27FC236}">
                    <a16:creationId xmlns:a16="http://schemas.microsoft.com/office/drawing/2014/main" id="{430E642D-86FF-48B5-AFEB-728C4037F4FE}"/>
                  </a:ext>
                </a:extLst>
              </p:cNvPr>
              <p:cNvPicPr/>
              <p:nvPr/>
            </p:nvPicPr>
            <p:blipFill>
              <a:blip r:embed="rId70"/>
              <a:stretch>
                <a:fillRect/>
              </a:stretch>
            </p:blipFill>
            <p:spPr>
              <a:xfrm>
                <a:off x="2190173" y="4963747"/>
                <a:ext cx="162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C3A3F941-EC31-4FBB-BD9F-B171C0AFCBA8}"/>
                  </a:ext>
                </a:extLst>
              </p14:cNvPr>
              <p14:cNvContentPartPr/>
              <p14:nvPr/>
            </p14:nvContentPartPr>
            <p14:xfrm>
              <a:off x="2341733" y="4938547"/>
              <a:ext cx="85320" cy="135360"/>
            </p14:xfrm>
          </p:contentPart>
        </mc:Choice>
        <mc:Fallback>
          <p:pic>
            <p:nvPicPr>
              <p:cNvPr id="45" name="Freihand 44">
                <a:extLst>
                  <a:ext uri="{FF2B5EF4-FFF2-40B4-BE49-F238E27FC236}">
                    <a16:creationId xmlns:a16="http://schemas.microsoft.com/office/drawing/2014/main" id="{C3A3F941-EC31-4FBB-BD9F-B171C0AFCBA8}"/>
                  </a:ext>
                </a:extLst>
              </p:cNvPr>
              <p:cNvPicPr/>
              <p:nvPr/>
            </p:nvPicPr>
            <p:blipFill>
              <a:blip r:embed="rId72"/>
              <a:stretch>
                <a:fillRect/>
              </a:stretch>
            </p:blipFill>
            <p:spPr>
              <a:xfrm>
                <a:off x="2337413" y="4934227"/>
                <a:ext cx="93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2E2EF6D1-0BE3-42D5-AC91-3D1A94ECA6F7}"/>
                  </a:ext>
                </a:extLst>
              </p14:cNvPr>
              <p14:cNvContentPartPr/>
              <p14:nvPr/>
            </p14:nvContentPartPr>
            <p14:xfrm>
              <a:off x="2437133" y="4840267"/>
              <a:ext cx="91080" cy="190080"/>
            </p14:xfrm>
          </p:contentPart>
        </mc:Choice>
        <mc:Fallback>
          <p:pic>
            <p:nvPicPr>
              <p:cNvPr id="46" name="Freihand 45">
                <a:extLst>
                  <a:ext uri="{FF2B5EF4-FFF2-40B4-BE49-F238E27FC236}">
                    <a16:creationId xmlns:a16="http://schemas.microsoft.com/office/drawing/2014/main" id="{2E2EF6D1-0BE3-42D5-AC91-3D1A94ECA6F7}"/>
                  </a:ext>
                </a:extLst>
              </p:cNvPr>
              <p:cNvPicPr/>
              <p:nvPr/>
            </p:nvPicPr>
            <p:blipFill>
              <a:blip r:embed="rId74"/>
              <a:stretch>
                <a:fillRect/>
              </a:stretch>
            </p:blipFill>
            <p:spPr>
              <a:xfrm>
                <a:off x="2432813" y="4835947"/>
                <a:ext cx="99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59C69D37-D832-4A29-9E11-71B0E4CEAF13}"/>
                  </a:ext>
                </a:extLst>
              </p14:cNvPr>
              <p14:cNvContentPartPr/>
              <p14:nvPr/>
            </p14:nvContentPartPr>
            <p14:xfrm>
              <a:off x="2537573" y="4922707"/>
              <a:ext cx="104400" cy="83520"/>
            </p14:xfrm>
          </p:contentPart>
        </mc:Choice>
        <mc:Fallback>
          <p:pic>
            <p:nvPicPr>
              <p:cNvPr id="47" name="Freihand 46">
                <a:extLst>
                  <a:ext uri="{FF2B5EF4-FFF2-40B4-BE49-F238E27FC236}">
                    <a16:creationId xmlns:a16="http://schemas.microsoft.com/office/drawing/2014/main" id="{59C69D37-D832-4A29-9E11-71B0E4CEAF13}"/>
                  </a:ext>
                </a:extLst>
              </p:cNvPr>
              <p:cNvPicPr/>
              <p:nvPr/>
            </p:nvPicPr>
            <p:blipFill>
              <a:blip r:embed="rId76"/>
              <a:stretch>
                <a:fillRect/>
              </a:stretch>
            </p:blipFill>
            <p:spPr>
              <a:xfrm>
                <a:off x="2533253" y="4918387"/>
                <a:ext cx="113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835E77E3-A72E-49AE-86D8-84A5743E1D0C}"/>
                  </a:ext>
                </a:extLst>
              </p14:cNvPr>
              <p14:cNvContentPartPr/>
              <p14:nvPr/>
            </p14:nvContentPartPr>
            <p14:xfrm>
              <a:off x="2649173" y="4892107"/>
              <a:ext cx="96120" cy="98280"/>
            </p14:xfrm>
          </p:contentPart>
        </mc:Choice>
        <mc:Fallback>
          <p:pic>
            <p:nvPicPr>
              <p:cNvPr id="48" name="Freihand 47">
                <a:extLst>
                  <a:ext uri="{FF2B5EF4-FFF2-40B4-BE49-F238E27FC236}">
                    <a16:creationId xmlns:a16="http://schemas.microsoft.com/office/drawing/2014/main" id="{835E77E3-A72E-49AE-86D8-84A5743E1D0C}"/>
                  </a:ext>
                </a:extLst>
              </p:cNvPr>
              <p:cNvPicPr/>
              <p:nvPr/>
            </p:nvPicPr>
            <p:blipFill>
              <a:blip r:embed="rId78"/>
              <a:stretch>
                <a:fillRect/>
              </a:stretch>
            </p:blipFill>
            <p:spPr>
              <a:xfrm>
                <a:off x="2644853" y="4887787"/>
                <a:ext cx="104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099D6D04-33D8-4D24-BBCB-6009705F7345}"/>
                  </a:ext>
                </a:extLst>
              </p14:cNvPr>
              <p14:cNvContentPartPr/>
              <p14:nvPr/>
            </p14:nvContentPartPr>
            <p14:xfrm>
              <a:off x="2766533" y="4884907"/>
              <a:ext cx="130320" cy="77040"/>
            </p14:xfrm>
          </p:contentPart>
        </mc:Choice>
        <mc:Fallback>
          <p:pic>
            <p:nvPicPr>
              <p:cNvPr id="49" name="Freihand 48">
                <a:extLst>
                  <a:ext uri="{FF2B5EF4-FFF2-40B4-BE49-F238E27FC236}">
                    <a16:creationId xmlns:a16="http://schemas.microsoft.com/office/drawing/2014/main" id="{099D6D04-33D8-4D24-BBCB-6009705F7345}"/>
                  </a:ext>
                </a:extLst>
              </p:cNvPr>
              <p:cNvPicPr/>
              <p:nvPr/>
            </p:nvPicPr>
            <p:blipFill>
              <a:blip r:embed="rId80"/>
              <a:stretch>
                <a:fillRect/>
              </a:stretch>
            </p:blipFill>
            <p:spPr>
              <a:xfrm>
                <a:off x="2762213" y="4880587"/>
                <a:ext cx="138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7EB0EBB9-8A3F-45CA-BD46-FD8ABD37C94A}"/>
                  </a:ext>
                </a:extLst>
              </p14:cNvPr>
              <p14:cNvContentPartPr/>
              <p14:nvPr/>
            </p14:nvContentPartPr>
            <p14:xfrm>
              <a:off x="2874893" y="4866907"/>
              <a:ext cx="81720" cy="63720"/>
            </p14:xfrm>
          </p:contentPart>
        </mc:Choice>
        <mc:Fallback>
          <p:pic>
            <p:nvPicPr>
              <p:cNvPr id="50" name="Freihand 49">
                <a:extLst>
                  <a:ext uri="{FF2B5EF4-FFF2-40B4-BE49-F238E27FC236}">
                    <a16:creationId xmlns:a16="http://schemas.microsoft.com/office/drawing/2014/main" id="{7EB0EBB9-8A3F-45CA-BD46-FD8ABD37C94A}"/>
                  </a:ext>
                </a:extLst>
              </p:cNvPr>
              <p:cNvPicPr/>
              <p:nvPr/>
            </p:nvPicPr>
            <p:blipFill>
              <a:blip r:embed="rId82"/>
              <a:stretch>
                <a:fillRect/>
              </a:stretch>
            </p:blipFill>
            <p:spPr>
              <a:xfrm>
                <a:off x="2870573" y="4862587"/>
                <a:ext cx="90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86757379-4AFE-4A75-9CEE-61B3BA9706C8}"/>
                  </a:ext>
                </a:extLst>
              </p14:cNvPr>
              <p14:cNvContentPartPr/>
              <p14:nvPr/>
            </p14:nvContentPartPr>
            <p14:xfrm>
              <a:off x="3013493" y="4748467"/>
              <a:ext cx="143640" cy="172080"/>
            </p14:xfrm>
          </p:contentPart>
        </mc:Choice>
        <mc:Fallback>
          <p:pic>
            <p:nvPicPr>
              <p:cNvPr id="51" name="Freihand 50">
                <a:extLst>
                  <a:ext uri="{FF2B5EF4-FFF2-40B4-BE49-F238E27FC236}">
                    <a16:creationId xmlns:a16="http://schemas.microsoft.com/office/drawing/2014/main" id="{86757379-4AFE-4A75-9CEE-61B3BA9706C8}"/>
                  </a:ext>
                </a:extLst>
              </p:cNvPr>
              <p:cNvPicPr/>
              <p:nvPr/>
            </p:nvPicPr>
            <p:blipFill>
              <a:blip r:embed="rId84"/>
              <a:stretch>
                <a:fillRect/>
              </a:stretch>
            </p:blipFill>
            <p:spPr>
              <a:xfrm>
                <a:off x="3009173" y="4744147"/>
                <a:ext cx="152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251CD1AC-44B7-436D-82C8-DADC714073EE}"/>
                  </a:ext>
                </a:extLst>
              </p14:cNvPr>
              <p14:cNvContentPartPr/>
              <p14:nvPr/>
            </p14:nvContentPartPr>
            <p14:xfrm>
              <a:off x="3147053" y="4784827"/>
              <a:ext cx="269640" cy="101520"/>
            </p14:xfrm>
          </p:contentPart>
        </mc:Choice>
        <mc:Fallback>
          <p:pic>
            <p:nvPicPr>
              <p:cNvPr id="52" name="Freihand 51">
                <a:extLst>
                  <a:ext uri="{FF2B5EF4-FFF2-40B4-BE49-F238E27FC236}">
                    <a16:creationId xmlns:a16="http://schemas.microsoft.com/office/drawing/2014/main" id="{251CD1AC-44B7-436D-82C8-DADC714073EE}"/>
                  </a:ext>
                </a:extLst>
              </p:cNvPr>
              <p:cNvPicPr/>
              <p:nvPr/>
            </p:nvPicPr>
            <p:blipFill>
              <a:blip r:embed="rId86"/>
              <a:stretch>
                <a:fillRect/>
              </a:stretch>
            </p:blipFill>
            <p:spPr>
              <a:xfrm>
                <a:off x="3142733" y="4780507"/>
                <a:ext cx="278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D5085533-337C-4F55-9291-3CA70E408E56}"/>
                  </a:ext>
                </a:extLst>
              </p14:cNvPr>
              <p14:cNvContentPartPr/>
              <p14:nvPr/>
            </p14:nvContentPartPr>
            <p14:xfrm>
              <a:off x="3639173" y="4687627"/>
              <a:ext cx="403560" cy="278280"/>
            </p14:xfrm>
          </p:contentPart>
        </mc:Choice>
        <mc:Fallback>
          <p:pic>
            <p:nvPicPr>
              <p:cNvPr id="53" name="Freihand 52">
                <a:extLst>
                  <a:ext uri="{FF2B5EF4-FFF2-40B4-BE49-F238E27FC236}">
                    <a16:creationId xmlns:a16="http://schemas.microsoft.com/office/drawing/2014/main" id="{D5085533-337C-4F55-9291-3CA70E408E56}"/>
                  </a:ext>
                </a:extLst>
              </p:cNvPr>
              <p:cNvPicPr/>
              <p:nvPr/>
            </p:nvPicPr>
            <p:blipFill>
              <a:blip r:embed="rId88"/>
              <a:stretch>
                <a:fillRect/>
              </a:stretch>
            </p:blipFill>
            <p:spPr>
              <a:xfrm>
                <a:off x="3634853" y="4683307"/>
                <a:ext cx="4122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EBC849FB-7E1F-4E38-AE8A-2C3537EBBF04}"/>
                  </a:ext>
                </a:extLst>
              </p14:cNvPr>
              <p14:cNvContentPartPr/>
              <p14:nvPr/>
            </p14:nvContentPartPr>
            <p14:xfrm>
              <a:off x="4031933" y="4786987"/>
              <a:ext cx="293400" cy="174600"/>
            </p14:xfrm>
          </p:contentPart>
        </mc:Choice>
        <mc:Fallback>
          <p:pic>
            <p:nvPicPr>
              <p:cNvPr id="54" name="Freihand 53">
                <a:extLst>
                  <a:ext uri="{FF2B5EF4-FFF2-40B4-BE49-F238E27FC236}">
                    <a16:creationId xmlns:a16="http://schemas.microsoft.com/office/drawing/2014/main" id="{EBC849FB-7E1F-4E38-AE8A-2C3537EBBF04}"/>
                  </a:ext>
                </a:extLst>
              </p:cNvPr>
              <p:cNvPicPr/>
              <p:nvPr/>
            </p:nvPicPr>
            <p:blipFill>
              <a:blip r:embed="rId90"/>
              <a:stretch>
                <a:fillRect/>
              </a:stretch>
            </p:blipFill>
            <p:spPr>
              <a:xfrm>
                <a:off x="4027613" y="4782667"/>
                <a:ext cx="302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A368846E-5249-4332-9CA2-5A6F9F021861}"/>
                  </a:ext>
                </a:extLst>
              </p14:cNvPr>
              <p14:cNvContentPartPr/>
              <p14:nvPr/>
            </p14:nvContentPartPr>
            <p14:xfrm>
              <a:off x="4388693" y="4708507"/>
              <a:ext cx="154800" cy="104760"/>
            </p14:xfrm>
          </p:contentPart>
        </mc:Choice>
        <mc:Fallback>
          <p:pic>
            <p:nvPicPr>
              <p:cNvPr id="55" name="Freihand 54">
                <a:extLst>
                  <a:ext uri="{FF2B5EF4-FFF2-40B4-BE49-F238E27FC236}">
                    <a16:creationId xmlns:a16="http://schemas.microsoft.com/office/drawing/2014/main" id="{A368846E-5249-4332-9CA2-5A6F9F021861}"/>
                  </a:ext>
                </a:extLst>
              </p:cNvPr>
              <p:cNvPicPr/>
              <p:nvPr/>
            </p:nvPicPr>
            <p:blipFill>
              <a:blip r:embed="rId92"/>
              <a:stretch>
                <a:fillRect/>
              </a:stretch>
            </p:blipFill>
            <p:spPr>
              <a:xfrm>
                <a:off x="4384373" y="4704187"/>
                <a:ext cx="163440" cy="113400"/>
              </a:xfrm>
              <a:prstGeom prst="rect">
                <a:avLst/>
              </a:prstGeom>
            </p:spPr>
          </p:pic>
        </mc:Fallback>
      </mc:AlternateContent>
      <p:grpSp>
        <p:nvGrpSpPr>
          <p:cNvPr id="486419" name="Gruppieren 486418">
            <a:extLst>
              <a:ext uri="{FF2B5EF4-FFF2-40B4-BE49-F238E27FC236}">
                <a16:creationId xmlns:a16="http://schemas.microsoft.com/office/drawing/2014/main" id="{C75814E2-B6AE-48F0-A136-2BC714D5EEBD}"/>
              </a:ext>
            </a:extLst>
          </p:cNvPr>
          <p:cNvGrpSpPr/>
          <p:nvPr/>
        </p:nvGrpSpPr>
        <p:grpSpPr>
          <a:xfrm>
            <a:off x="4780733" y="4392427"/>
            <a:ext cx="3741840" cy="532800"/>
            <a:chOff x="4780733" y="4392427"/>
            <a:chExt cx="3741840" cy="532800"/>
          </a:xfrm>
        </p:grpSpPr>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2FDA39C4-402D-4F80-850A-94ADE4A048F2}"/>
                    </a:ext>
                  </a:extLst>
                </p14:cNvPr>
                <p14:cNvContentPartPr/>
                <p14:nvPr/>
              </p14:nvContentPartPr>
              <p14:xfrm>
                <a:off x="4780733" y="4659907"/>
                <a:ext cx="264960" cy="161280"/>
              </p14:xfrm>
            </p:contentPart>
          </mc:Choice>
          <mc:Fallback>
            <p:pic>
              <p:nvPicPr>
                <p:cNvPr id="57" name="Freihand 56">
                  <a:extLst>
                    <a:ext uri="{FF2B5EF4-FFF2-40B4-BE49-F238E27FC236}">
                      <a16:creationId xmlns:a16="http://schemas.microsoft.com/office/drawing/2014/main" id="{2FDA39C4-402D-4F80-850A-94ADE4A048F2}"/>
                    </a:ext>
                  </a:extLst>
                </p:cNvPr>
                <p:cNvPicPr/>
                <p:nvPr/>
              </p:nvPicPr>
              <p:blipFill>
                <a:blip r:embed="rId94"/>
                <a:stretch>
                  <a:fillRect/>
                </a:stretch>
              </p:blipFill>
              <p:spPr>
                <a:xfrm>
                  <a:off x="4776413" y="4655587"/>
                  <a:ext cx="273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5436D17B-2DC4-46A7-8709-933A175E18D7}"/>
                    </a:ext>
                  </a:extLst>
                </p14:cNvPr>
                <p14:cNvContentPartPr/>
                <p14:nvPr/>
              </p14:nvContentPartPr>
              <p14:xfrm>
                <a:off x="5034533" y="4709227"/>
                <a:ext cx="86400" cy="114120"/>
              </p14:xfrm>
            </p:contentPart>
          </mc:Choice>
          <mc:Fallback>
            <p:pic>
              <p:nvPicPr>
                <p:cNvPr id="58" name="Freihand 57">
                  <a:extLst>
                    <a:ext uri="{FF2B5EF4-FFF2-40B4-BE49-F238E27FC236}">
                      <a16:creationId xmlns:a16="http://schemas.microsoft.com/office/drawing/2014/main" id="{5436D17B-2DC4-46A7-8709-933A175E18D7}"/>
                    </a:ext>
                  </a:extLst>
                </p:cNvPr>
                <p:cNvPicPr/>
                <p:nvPr/>
              </p:nvPicPr>
              <p:blipFill>
                <a:blip r:embed="rId96"/>
                <a:stretch>
                  <a:fillRect/>
                </a:stretch>
              </p:blipFill>
              <p:spPr>
                <a:xfrm>
                  <a:off x="5030213" y="4704907"/>
                  <a:ext cx="95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46DA563F-A7CF-439E-B83C-3D133339C495}"/>
                    </a:ext>
                  </a:extLst>
                </p14:cNvPr>
                <p14:cNvContentPartPr/>
                <p14:nvPr/>
              </p14:nvContentPartPr>
              <p14:xfrm>
                <a:off x="5253773" y="4632907"/>
                <a:ext cx="140040" cy="193680"/>
              </p14:xfrm>
            </p:contentPart>
          </mc:Choice>
          <mc:Fallback>
            <p:pic>
              <p:nvPicPr>
                <p:cNvPr id="60" name="Freihand 59">
                  <a:extLst>
                    <a:ext uri="{FF2B5EF4-FFF2-40B4-BE49-F238E27FC236}">
                      <a16:creationId xmlns:a16="http://schemas.microsoft.com/office/drawing/2014/main" id="{46DA563F-A7CF-439E-B83C-3D133339C495}"/>
                    </a:ext>
                  </a:extLst>
                </p:cNvPr>
                <p:cNvPicPr/>
                <p:nvPr/>
              </p:nvPicPr>
              <p:blipFill>
                <a:blip r:embed="rId98"/>
                <a:stretch>
                  <a:fillRect/>
                </a:stretch>
              </p:blipFill>
              <p:spPr>
                <a:xfrm>
                  <a:off x="5249453" y="4628587"/>
                  <a:ext cx="148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077C967F-70CF-4E1E-AD2B-EDE79FFF345B}"/>
                    </a:ext>
                  </a:extLst>
                </p14:cNvPr>
                <p14:cNvContentPartPr/>
                <p14:nvPr/>
              </p14:nvContentPartPr>
              <p14:xfrm>
                <a:off x="5393093" y="4682227"/>
                <a:ext cx="220680" cy="126360"/>
              </p14:xfrm>
            </p:contentPart>
          </mc:Choice>
          <mc:Fallback>
            <p:pic>
              <p:nvPicPr>
                <p:cNvPr id="61" name="Freihand 60">
                  <a:extLst>
                    <a:ext uri="{FF2B5EF4-FFF2-40B4-BE49-F238E27FC236}">
                      <a16:creationId xmlns:a16="http://schemas.microsoft.com/office/drawing/2014/main" id="{077C967F-70CF-4E1E-AD2B-EDE79FFF345B}"/>
                    </a:ext>
                  </a:extLst>
                </p:cNvPr>
                <p:cNvPicPr/>
                <p:nvPr/>
              </p:nvPicPr>
              <p:blipFill>
                <a:blip r:embed="rId100"/>
                <a:stretch>
                  <a:fillRect/>
                </a:stretch>
              </p:blipFill>
              <p:spPr>
                <a:xfrm>
                  <a:off x="5388773" y="4677907"/>
                  <a:ext cx="229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26D86D80-DE5B-43BA-AC2E-BC6680B28465}"/>
                    </a:ext>
                  </a:extLst>
                </p14:cNvPr>
                <p14:cNvContentPartPr/>
                <p14:nvPr/>
              </p14:nvContentPartPr>
              <p14:xfrm>
                <a:off x="5496413" y="4695187"/>
                <a:ext cx="154080" cy="81000"/>
              </p14:xfrm>
            </p:contentPart>
          </mc:Choice>
          <mc:Fallback>
            <p:pic>
              <p:nvPicPr>
                <p:cNvPr id="62" name="Freihand 61">
                  <a:extLst>
                    <a:ext uri="{FF2B5EF4-FFF2-40B4-BE49-F238E27FC236}">
                      <a16:creationId xmlns:a16="http://schemas.microsoft.com/office/drawing/2014/main" id="{26D86D80-DE5B-43BA-AC2E-BC6680B28465}"/>
                    </a:ext>
                  </a:extLst>
                </p:cNvPr>
                <p:cNvPicPr/>
                <p:nvPr/>
              </p:nvPicPr>
              <p:blipFill>
                <a:blip r:embed="rId102"/>
                <a:stretch>
                  <a:fillRect/>
                </a:stretch>
              </p:blipFill>
              <p:spPr>
                <a:xfrm>
                  <a:off x="5492093" y="4690867"/>
                  <a:ext cx="162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836B924D-86C8-4721-9A96-2B8324BC3966}"/>
                    </a:ext>
                  </a:extLst>
                </p14:cNvPr>
                <p14:cNvContentPartPr/>
                <p14:nvPr/>
              </p14:nvContentPartPr>
              <p14:xfrm>
                <a:off x="5629613" y="4639387"/>
                <a:ext cx="18720" cy="41760"/>
              </p14:xfrm>
            </p:contentPart>
          </mc:Choice>
          <mc:Fallback>
            <p:pic>
              <p:nvPicPr>
                <p:cNvPr id="63" name="Freihand 62">
                  <a:extLst>
                    <a:ext uri="{FF2B5EF4-FFF2-40B4-BE49-F238E27FC236}">
                      <a16:creationId xmlns:a16="http://schemas.microsoft.com/office/drawing/2014/main" id="{836B924D-86C8-4721-9A96-2B8324BC3966}"/>
                    </a:ext>
                  </a:extLst>
                </p:cNvPr>
                <p:cNvPicPr/>
                <p:nvPr/>
              </p:nvPicPr>
              <p:blipFill>
                <a:blip r:embed="rId104"/>
                <a:stretch>
                  <a:fillRect/>
                </a:stretch>
              </p:blipFill>
              <p:spPr>
                <a:xfrm>
                  <a:off x="5625293" y="4635067"/>
                  <a:ext cx="27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6400" name="Freihand 486399">
                  <a:extLst>
                    <a:ext uri="{FF2B5EF4-FFF2-40B4-BE49-F238E27FC236}">
                      <a16:creationId xmlns:a16="http://schemas.microsoft.com/office/drawing/2014/main" id="{B31B6B24-5241-4758-85EC-57350D559108}"/>
                    </a:ext>
                  </a:extLst>
                </p14:cNvPr>
                <p14:cNvContentPartPr/>
                <p14:nvPr/>
              </p14:nvContentPartPr>
              <p14:xfrm>
                <a:off x="5680013" y="4566307"/>
                <a:ext cx="238680" cy="189360"/>
              </p14:xfrm>
            </p:contentPart>
          </mc:Choice>
          <mc:Fallback>
            <p:pic>
              <p:nvPicPr>
                <p:cNvPr id="486400" name="Freihand 486399">
                  <a:extLst>
                    <a:ext uri="{FF2B5EF4-FFF2-40B4-BE49-F238E27FC236}">
                      <a16:creationId xmlns:a16="http://schemas.microsoft.com/office/drawing/2014/main" id="{B31B6B24-5241-4758-85EC-57350D559108}"/>
                    </a:ext>
                  </a:extLst>
                </p:cNvPr>
                <p:cNvPicPr/>
                <p:nvPr/>
              </p:nvPicPr>
              <p:blipFill>
                <a:blip r:embed="rId106"/>
                <a:stretch>
                  <a:fillRect/>
                </a:stretch>
              </p:blipFill>
              <p:spPr>
                <a:xfrm>
                  <a:off x="5675693" y="4561987"/>
                  <a:ext cx="247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6401" name="Freihand 486400">
                  <a:extLst>
                    <a:ext uri="{FF2B5EF4-FFF2-40B4-BE49-F238E27FC236}">
                      <a16:creationId xmlns:a16="http://schemas.microsoft.com/office/drawing/2014/main" id="{8C3653C0-7198-4F50-A5D1-F656227B8BAC}"/>
                    </a:ext>
                  </a:extLst>
                </p14:cNvPr>
                <p14:cNvContentPartPr/>
                <p14:nvPr/>
              </p14:nvContentPartPr>
              <p14:xfrm>
                <a:off x="5919413" y="4642267"/>
                <a:ext cx="108000" cy="106200"/>
              </p14:xfrm>
            </p:contentPart>
          </mc:Choice>
          <mc:Fallback>
            <p:pic>
              <p:nvPicPr>
                <p:cNvPr id="486401" name="Freihand 486400">
                  <a:extLst>
                    <a:ext uri="{FF2B5EF4-FFF2-40B4-BE49-F238E27FC236}">
                      <a16:creationId xmlns:a16="http://schemas.microsoft.com/office/drawing/2014/main" id="{8C3653C0-7198-4F50-A5D1-F656227B8BAC}"/>
                    </a:ext>
                  </a:extLst>
                </p:cNvPr>
                <p:cNvPicPr/>
                <p:nvPr/>
              </p:nvPicPr>
              <p:blipFill>
                <a:blip r:embed="rId108"/>
                <a:stretch>
                  <a:fillRect/>
                </a:stretch>
              </p:blipFill>
              <p:spPr>
                <a:xfrm>
                  <a:off x="5915093" y="4637947"/>
                  <a:ext cx="116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6404" name="Freihand 486403">
                  <a:extLst>
                    <a:ext uri="{FF2B5EF4-FFF2-40B4-BE49-F238E27FC236}">
                      <a16:creationId xmlns:a16="http://schemas.microsoft.com/office/drawing/2014/main" id="{40D777D5-3F15-45CF-9F22-C668A5AC987C}"/>
                    </a:ext>
                  </a:extLst>
                </p14:cNvPr>
                <p14:cNvContentPartPr/>
                <p14:nvPr/>
              </p14:nvContentPartPr>
              <p14:xfrm>
                <a:off x="6041093" y="4657747"/>
                <a:ext cx="92520" cy="267480"/>
              </p14:xfrm>
            </p:contentPart>
          </mc:Choice>
          <mc:Fallback>
            <p:pic>
              <p:nvPicPr>
                <p:cNvPr id="486404" name="Freihand 486403">
                  <a:extLst>
                    <a:ext uri="{FF2B5EF4-FFF2-40B4-BE49-F238E27FC236}">
                      <a16:creationId xmlns:a16="http://schemas.microsoft.com/office/drawing/2014/main" id="{40D777D5-3F15-45CF-9F22-C668A5AC987C}"/>
                    </a:ext>
                  </a:extLst>
                </p:cNvPr>
                <p:cNvPicPr/>
                <p:nvPr/>
              </p:nvPicPr>
              <p:blipFill>
                <a:blip r:embed="rId110"/>
                <a:stretch>
                  <a:fillRect/>
                </a:stretch>
              </p:blipFill>
              <p:spPr>
                <a:xfrm>
                  <a:off x="6036773" y="4653427"/>
                  <a:ext cx="1011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6405" name="Freihand 486404">
                  <a:extLst>
                    <a:ext uri="{FF2B5EF4-FFF2-40B4-BE49-F238E27FC236}">
                      <a16:creationId xmlns:a16="http://schemas.microsoft.com/office/drawing/2014/main" id="{BD5D4205-0088-46C3-93DA-580CCB4A93B1}"/>
                    </a:ext>
                  </a:extLst>
                </p14:cNvPr>
                <p14:cNvContentPartPr/>
                <p14:nvPr/>
              </p14:nvContentPartPr>
              <p14:xfrm>
                <a:off x="6165653" y="4639027"/>
                <a:ext cx="105120" cy="106560"/>
              </p14:xfrm>
            </p:contentPart>
          </mc:Choice>
          <mc:Fallback>
            <p:pic>
              <p:nvPicPr>
                <p:cNvPr id="486405" name="Freihand 486404">
                  <a:extLst>
                    <a:ext uri="{FF2B5EF4-FFF2-40B4-BE49-F238E27FC236}">
                      <a16:creationId xmlns:a16="http://schemas.microsoft.com/office/drawing/2014/main" id="{BD5D4205-0088-46C3-93DA-580CCB4A93B1}"/>
                    </a:ext>
                  </a:extLst>
                </p:cNvPr>
                <p:cNvPicPr/>
                <p:nvPr/>
              </p:nvPicPr>
              <p:blipFill>
                <a:blip r:embed="rId112"/>
                <a:stretch>
                  <a:fillRect/>
                </a:stretch>
              </p:blipFill>
              <p:spPr>
                <a:xfrm>
                  <a:off x="6161333" y="4634707"/>
                  <a:ext cx="113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6406" name="Freihand 486405">
                  <a:extLst>
                    <a:ext uri="{FF2B5EF4-FFF2-40B4-BE49-F238E27FC236}">
                      <a16:creationId xmlns:a16="http://schemas.microsoft.com/office/drawing/2014/main" id="{48DB8376-2DD7-4720-BBBB-94BEFB735F77}"/>
                    </a:ext>
                  </a:extLst>
                </p14:cNvPr>
                <p14:cNvContentPartPr/>
                <p14:nvPr/>
              </p14:nvContentPartPr>
              <p14:xfrm>
                <a:off x="6283373" y="4528147"/>
                <a:ext cx="329760" cy="185760"/>
              </p14:xfrm>
            </p:contentPart>
          </mc:Choice>
          <mc:Fallback>
            <p:pic>
              <p:nvPicPr>
                <p:cNvPr id="486406" name="Freihand 486405">
                  <a:extLst>
                    <a:ext uri="{FF2B5EF4-FFF2-40B4-BE49-F238E27FC236}">
                      <a16:creationId xmlns:a16="http://schemas.microsoft.com/office/drawing/2014/main" id="{48DB8376-2DD7-4720-BBBB-94BEFB735F77}"/>
                    </a:ext>
                  </a:extLst>
                </p:cNvPr>
                <p:cNvPicPr/>
                <p:nvPr/>
              </p:nvPicPr>
              <p:blipFill>
                <a:blip r:embed="rId114"/>
                <a:stretch>
                  <a:fillRect/>
                </a:stretch>
              </p:blipFill>
              <p:spPr>
                <a:xfrm>
                  <a:off x="6279053" y="4523827"/>
                  <a:ext cx="338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6407" name="Freihand 486406">
                  <a:extLst>
                    <a:ext uri="{FF2B5EF4-FFF2-40B4-BE49-F238E27FC236}">
                      <a16:creationId xmlns:a16="http://schemas.microsoft.com/office/drawing/2014/main" id="{7C4E753A-A764-4873-AB98-65CFD9B80C9B}"/>
                    </a:ext>
                  </a:extLst>
                </p14:cNvPr>
                <p14:cNvContentPartPr/>
                <p14:nvPr/>
              </p14:nvContentPartPr>
              <p14:xfrm>
                <a:off x="6686213" y="4603387"/>
                <a:ext cx="90720" cy="78480"/>
              </p14:xfrm>
            </p:contentPart>
          </mc:Choice>
          <mc:Fallback>
            <p:pic>
              <p:nvPicPr>
                <p:cNvPr id="486407" name="Freihand 486406">
                  <a:extLst>
                    <a:ext uri="{FF2B5EF4-FFF2-40B4-BE49-F238E27FC236}">
                      <a16:creationId xmlns:a16="http://schemas.microsoft.com/office/drawing/2014/main" id="{7C4E753A-A764-4873-AB98-65CFD9B80C9B}"/>
                    </a:ext>
                  </a:extLst>
                </p:cNvPr>
                <p:cNvPicPr/>
                <p:nvPr/>
              </p:nvPicPr>
              <p:blipFill>
                <a:blip r:embed="rId116"/>
                <a:stretch>
                  <a:fillRect/>
                </a:stretch>
              </p:blipFill>
              <p:spPr>
                <a:xfrm>
                  <a:off x="6681893" y="4599067"/>
                  <a:ext cx="99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6408" name="Freihand 486407">
                  <a:extLst>
                    <a:ext uri="{FF2B5EF4-FFF2-40B4-BE49-F238E27FC236}">
                      <a16:creationId xmlns:a16="http://schemas.microsoft.com/office/drawing/2014/main" id="{66BC3C69-550A-4055-AD10-4629C9054A2F}"/>
                    </a:ext>
                  </a:extLst>
                </p14:cNvPr>
                <p14:cNvContentPartPr/>
                <p14:nvPr/>
              </p14:nvContentPartPr>
              <p14:xfrm>
                <a:off x="6964493" y="4586107"/>
                <a:ext cx="181800" cy="68400"/>
              </p14:xfrm>
            </p:contentPart>
          </mc:Choice>
          <mc:Fallback>
            <p:pic>
              <p:nvPicPr>
                <p:cNvPr id="486408" name="Freihand 486407">
                  <a:extLst>
                    <a:ext uri="{FF2B5EF4-FFF2-40B4-BE49-F238E27FC236}">
                      <a16:creationId xmlns:a16="http://schemas.microsoft.com/office/drawing/2014/main" id="{66BC3C69-550A-4055-AD10-4629C9054A2F}"/>
                    </a:ext>
                  </a:extLst>
                </p:cNvPr>
                <p:cNvPicPr/>
                <p:nvPr/>
              </p:nvPicPr>
              <p:blipFill>
                <a:blip r:embed="rId118"/>
                <a:stretch>
                  <a:fillRect/>
                </a:stretch>
              </p:blipFill>
              <p:spPr>
                <a:xfrm>
                  <a:off x="6960173" y="4581787"/>
                  <a:ext cx="190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6409" name="Freihand 486408">
                  <a:extLst>
                    <a:ext uri="{FF2B5EF4-FFF2-40B4-BE49-F238E27FC236}">
                      <a16:creationId xmlns:a16="http://schemas.microsoft.com/office/drawing/2014/main" id="{CC2C006C-452C-4954-BD0C-29CBBC9CA8B8}"/>
                    </a:ext>
                  </a:extLst>
                </p14:cNvPr>
                <p14:cNvContentPartPr/>
                <p14:nvPr/>
              </p14:nvContentPartPr>
              <p14:xfrm>
                <a:off x="7120733" y="4510147"/>
                <a:ext cx="360" cy="360"/>
              </p14:xfrm>
            </p:contentPart>
          </mc:Choice>
          <mc:Fallback>
            <p:pic>
              <p:nvPicPr>
                <p:cNvPr id="486409" name="Freihand 486408">
                  <a:extLst>
                    <a:ext uri="{FF2B5EF4-FFF2-40B4-BE49-F238E27FC236}">
                      <a16:creationId xmlns:a16="http://schemas.microsoft.com/office/drawing/2014/main" id="{CC2C006C-452C-4954-BD0C-29CBBC9CA8B8}"/>
                    </a:ext>
                  </a:extLst>
                </p:cNvPr>
                <p:cNvPicPr/>
                <p:nvPr/>
              </p:nvPicPr>
              <p:blipFill>
                <a:blip r:embed="rId120"/>
                <a:stretch>
                  <a:fillRect/>
                </a:stretch>
              </p:blipFill>
              <p:spPr>
                <a:xfrm>
                  <a:off x="7116413" y="450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6411" name="Freihand 486410">
                  <a:extLst>
                    <a:ext uri="{FF2B5EF4-FFF2-40B4-BE49-F238E27FC236}">
                      <a16:creationId xmlns:a16="http://schemas.microsoft.com/office/drawing/2014/main" id="{841D04ED-5B32-4F31-AFF2-C393CDB521FB}"/>
                    </a:ext>
                  </a:extLst>
                </p14:cNvPr>
                <p14:cNvContentPartPr/>
                <p14:nvPr/>
              </p14:nvContentPartPr>
              <p14:xfrm>
                <a:off x="7349693" y="4493587"/>
                <a:ext cx="18360" cy="155880"/>
              </p14:xfrm>
            </p:contentPart>
          </mc:Choice>
          <mc:Fallback>
            <p:pic>
              <p:nvPicPr>
                <p:cNvPr id="486411" name="Freihand 486410">
                  <a:extLst>
                    <a:ext uri="{FF2B5EF4-FFF2-40B4-BE49-F238E27FC236}">
                      <a16:creationId xmlns:a16="http://schemas.microsoft.com/office/drawing/2014/main" id="{841D04ED-5B32-4F31-AFF2-C393CDB521FB}"/>
                    </a:ext>
                  </a:extLst>
                </p:cNvPr>
                <p:cNvPicPr/>
                <p:nvPr/>
              </p:nvPicPr>
              <p:blipFill>
                <a:blip r:embed="rId122"/>
                <a:stretch>
                  <a:fillRect/>
                </a:stretch>
              </p:blipFill>
              <p:spPr>
                <a:xfrm>
                  <a:off x="7345373" y="4489267"/>
                  <a:ext cx="27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6412" name="Freihand 486411">
                  <a:extLst>
                    <a:ext uri="{FF2B5EF4-FFF2-40B4-BE49-F238E27FC236}">
                      <a16:creationId xmlns:a16="http://schemas.microsoft.com/office/drawing/2014/main" id="{B24242A8-4DCB-4707-B1C2-6301F504B6AE}"/>
                    </a:ext>
                  </a:extLst>
                </p14:cNvPr>
                <p14:cNvContentPartPr/>
                <p14:nvPr/>
              </p14:nvContentPartPr>
              <p14:xfrm>
                <a:off x="7257173" y="4464067"/>
                <a:ext cx="194760" cy="201240"/>
              </p14:xfrm>
            </p:contentPart>
          </mc:Choice>
          <mc:Fallback>
            <p:pic>
              <p:nvPicPr>
                <p:cNvPr id="486412" name="Freihand 486411">
                  <a:extLst>
                    <a:ext uri="{FF2B5EF4-FFF2-40B4-BE49-F238E27FC236}">
                      <a16:creationId xmlns:a16="http://schemas.microsoft.com/office/drawing/2014/main" id="{B24242A8-4DCB-4707-B1C2-6301F504B6AE}"/>
                    </a:ext>
                  </a:extLst>
                </p:cNvPr>
                <p:cNvPicPr/>
                <p:nvPr/>
              </p:nvPicPr>
              <p:blipFill>
                <a:blip r:embed="rId124"/>
                <a:stretch>
                  <a:fillRect/>
                </a:stretch>
              </p:blipFill>
              <p:spPr>
                <a:xfrm>
                  <a:off x="7252853" y="4459747"/>
                  <a:ext cx="203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6413" name="Freihand 486412">
                  <a:extLst>
                    <a:ext uri="{FF2B5EF4-FFF2-40B4-BE49-F238E27FC236}">
                      <a16:creationId xmlns:a16="http://schemas.microsoft.com/office/drawing/2014/main" id="{3A29D352-9237-4B90-8895-0387610A6A1F}"/>
                    </a:ext>
                  </a:extLst>
                </p14:cNvPr>
                <p14:cNvContentPartPr/>
                <p14:nvPr/>
              </p14:nvContentPartPr>
              <p14:xfrm>
                <a:off x="7454453" y="4432387"/>
                <a:ext cx="323640" cy="176400"/>
              </p14:xfrm>
            </p:contentPart>
          </mc:Choice>
          <mc:Fallback>
            <p:pic>
              <p:nvPicPr>
                <p:cNvPr id="486413" name="Freihand 486412">
                  <a:extLst>
                    <a:ext uri="{FF2B5EF4-FFF2-40B4-BE49-F238E27FC236}">
                      <a16:creationId xmlns:a16="http://schemas.microsoft.com/office/drawing/2014/main" id="{3A29D352-9237-4B90-8895-0387610A6A1F}"/>
                    </a:ext>
                  </a:extLst>
                </p:cNvPr>
                <p:cNvPicPr/>
                <p:nvPr/>
              </p:nvPicPr>
              <p:blipFill>
                <a:blip r:embed="rId126"/>
                <a:stretch>
                  <a:fillRect/>
                </a:stretch>
              </p:blipFill>
              <p:spPr>
                <a:xfrm>
                  <a:off x="7450133" y="4428067"/>
                  <a:ext cx="332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6414" name="Freihand 486413">
                  <a:extLst>
                    <a:ext uri="{FF2B5EF4-FFF2-40B4-BE49-F238E27FC236}">
                      <a16:creationId xmlns:a16="http://schemas.microsoft.com/office/drawing/2014/main" id="{19F73C18-B2F5-47DC-A471-8CE0BECE9E84}"/>
                    </a:ext>
                  </a:extLst>
                </p14:cNvPr>
                <p14:cNvContentPartPr/>
                <p14:nvPr/>
              </p14:nvContentPartPr>
              <p14:xfrm>
                <a:off x="7729493" y="4506187"/>
                <a:ext cx="99360" cy="101160"/>
              </p14:xfrm>
            </p:contentPart>
          </mc:Choice>
          <mc:Fallback>
            <p:pic>
              <p:nvPicPr>
                <p:cNvPr id="486414" name="Freihand 486413">
                  <a:extLst>
                    <a:ext uri="{FF2B5EF4-FFF2-40B4-BE49-F238E27FC236}">
                      <a16:creationId xmlns:a16="http://schemas.microsoft.com/office/drawing/2014/main" id="{19F73C18-B2F5-47DC-A471-8CE0BECE9E84}"/>
                    </a:ext>
                  </a:extLst>
                </p:cNvPr>
                <p:cNvPicPr/>
                <p:nvPr/>
              </p:nvPicPr>
              <p:blipFill>
                <a:blip r:embed="rId128"/>
                <a:stretch>
                  <a:fillRect/>
                </a:stretch>
              </p:blipFill>
              <p:spPr>
                <a:xfrm>
                  <a:off x="7725173" y="4501867"/>
                  <a:ext cx="108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6415" name="Freihand 486414">
                  <a:extLst>
                    <a:ext uri="{FF2B5EF4-FFF2-40B4-BE49-F238E27FC236}">
                      <a16:creationId xmlns:a16="http://schemas.microsoft.com/office/drawing/2014/main" id="{B8437D9B-3EF0-4C86-BC09-5ADDE4812B33}"/>
                    </a:ext>
                  </a:extLst>
                </p14:cNvPr>
                <p14:cNvContentPartPr/>
                <p14:nvPr/>
              </p14:nvContentPartPr>
              <p14:xfrm>
                <a:off x="7848653" y="4394587"/>
                <a:ext cx="166680" cy="182880"/>
              </p14:xfrm>
            </p:contentPart>
          </mc:Choice>
          <mc:Fallback>
            <p:pic>
              <p:nvPicPr>
                <p:cNvPr id="486415" name="Freihand 486414">
                  <a:extLst>
                    <a:ext uri="{FF2B5EF4-FFF2-40B4-BE49-F238E27FC236}">
                      <a16:creationId xmlns:a16="http://schemas.microsoft.com/office/drawing/2014/main" id="{B8437D9B-3EF0-4C86-BC09-5ADDE4812B33}"/>
                    </a:ext>
                  </a:extLst>
                </p:cNvPr>
                <p:cNvPicPr/>
                <p:nvPr/>
              </p:nvPicPr>
              <p:blipFill>
                <a:blip r:embed="rId130"/>
                <a:stretch>
                  <a:fillRect/>
                </a:stretch>
              </p:blipFill>
              <p:spPr>
                <a:xfrm>
                  <a:off x="7844333" y="4390267"/>
                  <a:ext cx="175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6416" name="Freihand 486415">
                  <a:extLst>
                    <a:ext uri="{FF2B5EF4-FFF2-40B4-BE49-F238E27FC236}">
                      <a16:creationId xmlns:a16="http://schemas.microsoft.com/office/drawing/2014/main" id="{719E2BF8-5F56-4DEB-9C91-8D72753455D4}"/>
                    </a:ext>
                  </a:extLst>
                </p14:cNvPr>
                <p14:cNvContentPartPr/>
                <p14:nvPr/>
              </p14:nvContentPartPr>
              <p14:xfrm>
                <a:off x="8046293" y="4392427"/>
                <a:ext cx="40680" cy="151920"/>
              </p14:xfrm>
            </p:contentPart>
          </mc:Choice>
          <mc:Fallback>
            <p:pic>
              <p:nvPicPr>
                <p:cNvPr id="486416" name="Freihand 486415">
                  <a:extLst>
                    <a:ext uri="{FF2B5EF4-FFF2-40B4-BE49-F238E27FC236}">
                      <a16:creationId xmlns:a16="http://schemas.microsoft.com/office/drawing/2014/main" id="{719E2BF8-5F56-4DEB-9C91-8D72753455D4}"/>
                    </a:ext>
                  </a:extLst>
                </p:cNvPr>
                <p:cNvPicPr/>
                <p:nvPr/>
              </p:nvPicPr>
              <p:blipFill>
                <a:blip r:embed="rId132"/>
                <a:stretch>
                  <a:fillRect/>
                </a:stretch>
              </p:blipFill>
              <p:spPr>
                <a:xfrm>
                  <a:off x="8041973" y="4388107"/>
                  <a:ext cx="49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6417" name="Freihand 486416">
                  <a:extLst>
                    <a:ext uri="{FF2B5EF4-FFF2-40B4-BE49-F238E27FC236}">
                      <a16:creationId xmlns:a16="http://schemas.microsoft.com/office/drawing/2014/main" id="{B6C6ADEA-9D0D-461B-ACF0-FB84699A4E95}"/>
                    </a:ext>
                  </a:extLst>
                </p14:cNvPr>
                <p14:cNvContentPartPr/>
                <p14:nvPr/>
              </p14:nvContentPartPr>
              <p14:xfrm>
                <a:off x="8092733" y="4494667"/>
                <a:ext cx="220680" cy="48240"/>
              </p14:xfrm>
            </p:contentPart>
          </mc:Choice>
          <mc:Fallback>
            <p:pic>
              <p:nvPicPr>
                <p:cNvPr id="486417" name="Freihand 486416">
                  <a:extLst>
                    <a:ext uri="{FF2B5EF4-FFF2-40B4-BE49-F238E27FC236}">
                      <a16:creationId xmlns:a16="http://schemas.microsoft.com/office/drawing/2014/main" id="{B6C6ADEA-9D0D-461B-ACF0-FB84699A4E95}"/>
                    </a:ext>
                  </a:extLst>
                </p:cNvPr>
                <p:cNvPicPr/>
                <p:nvPr/>
              </p:nvPicPr>
              <p:blipFill>
                <a:blip r:embed="rId134"/>
                <a:stretch>
                  <a:fillRect/>
                </a:stretch>
              </p:blipFill>
              <p:spPr>
                <a:xfrm>
                  <a:off x="8088413" y="4490347"/>
                  <a:ext cx="229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6418" name="Freihand 486417">
                  <a:extLst>
                    <a:ext uri="{FF2B5EF4-FFF2-40B4-BE49-F238E27FC236}">
                      <a16:creationId xmlns:a16="http://schemas.microsoft.com/office/drawing/2014/main" id="{765270D4-C32C-45A4-9F7F-D77A881207B9}"/>
                    </a:ext>
                  </a:extLst>
                </p14:cNvPr>
                <p14:cNvContentPartPr/>
                <p14:nvPr/>
              </p14:nvContentPartPr>
              <p14:xfrm>
                <a:off x="8324573" y="4397467"/>
                <a:ext cx="198000" cy="159840"/>
              </p14:xfrm>
            </p:contentPart>
          </mc:Choice>
          <mc:Fallback>
            <p:pic>
              <p:nvPicPr>
                <p:cNvPr id="486418" name="Freihand 486417">
                  <a:extLst>
                    <a:ext uri="{FF2B5EF4-FFF2-40B4-BE49-F238E27FC236}">
                      <a16:creationId xmlns:a16="http://schemas.microsoft.com/office/drawing/2014/main" id="{765270D4-C32C-45A4-9F7F-D77A881207B9}"/>
                    </a:ext>
                  </a:extLst>
                </p:cNvPr>
                <p:cNvPicPr/>
                <p:nvPr/>
              </p:nvPicPr>
              <p:blipFill>
                <a:blip r:embed="rId136"/>
                <a:stretch>
                  <a:fillRect/>
                </a:stretch>
              </p:blipFill>
              <p:spPr>
                <a:xfrm>
                  <a:off x="8320253" y="4393147"/>
                  <a:ext cx="206640" cy="168480"/>
                </a:xfrm>
                <a:prstGeom prst="rect">
                  <a:avLst/>
                </a:prstGeom>
              </p:spPr>
            </p:pic>
          </mc:Fallback>
        </mc:AlternateContent>
      </p:gr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99E1DE50-F0C7-40A1-B3F7-086D19B9215F}"/>
              </a:ext>
            </a:extLst>
          </p:cNvPr>
          <p:cNvGrpSpPr/>
          <p:nvPr/>
        </p:nvGrpSpPr>
        <p:grpSpPr>
          <a:xfrm>
            <a:off x="5604773" y="3467227"/>
            <a:ext cx="1717560" cy="672120"/>
            <a:chOff x="5604773" y="3467227"/>
            <a:chExt cx="1717560" cy="672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2125689-6C52-4CCB-A8C6-9E63EFE0E1AB}"/>
                    </a:ext>
                  </a:extLst>
                </p14:cNvPr>
                <p14:cNvContentPartPr/>
                <p14:nvPr/>
              </p14:nvContentPartPr>
              <p14:xfrm>
                <a:off x="5864693" y="3557227"/>
                <a:ext cx="12240" cy="178200"/>
              </p14:xfrm>
            </p:contentPart>
          </mc:Choice>
          <mc:Fallback>
            <p:pic>
              <p:nvPicPr>
                <p:cNvPr id="2" name="Freihand 1">
                  <a:extLst>
                    <a:ext uri="{FF2B5EF4-FFF2-40B4-BE49-F238E27FC236}">
                      <a16:creationId xmlns:a16="http://schemas.microsoft.com/office/drawing/2014/main" id="{62125689-6C52-4CCB-A8C6-9E63EFE0E1AB}"/>
                    </a:ext>
                  </a:extLst>
                </p:cNvPr>
                <p:cNvPicPr/>
                <p:nvPr/>
              </p:nvPicPr>
              <p:blipFill>
                <a:blip r:embed="rId4"/>
                <a:stretch>
                  <a:fillRect/>
                </a:stretch>
              </p:blipFill>
              <p:spPr>
                <a:xfrm>
                  <a:off x="5860373" y="3552907"/>
                  <a:ext cx="20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8ADF0F1-25E1-49EF-A3DF-41A429F51DF8}"/>
                    </a:ext>
                  </a:extLst>
                </p14:cNvPr>
                <p14:cNvContentPartPr/>
                <p14:nvPr/>
              </p14:nvContentPartPr>
              <p14:xfrm>
                <a:off x="5777933" y="3467227"/>
                <a:ext cx="189360" cy="153720"/>
              </p14:xfrm>
            </p:contentPart>
          </mc:Choice>
          <mc:Fallback>
            <p:pic>
              <p:nvPicPr>
                <p:cNvPr id="3" name="Freihand 2">
                  <a:extLst>
                    <a:ext uri="{FF2B5EF4-FFF2-40B4-BE49-F238E27FC236}">
                      <a16:creationId xmlns:a16="http://schemas.microsoft.com/office/drawing/2014/main" id="{08ADF0F1-25E1-49EF-A3DF-41A429F51DF8}"/>
                    </a:ext>
                  </a:extLst>
                </p:cNvPr>
                <p:cNvPicPr/>
                <p:nvPr/>
              </p:nvPicPr>
              <p:blipFill>
                <a:blip r:embed="rId6"/>
                <a:stretch>
                  <a:fillRect/>
                </a:stretch>
              </p:blipFill>
              <p:spPr>
                <a:xfrm>
                  <a:off x="5773613" y="3462907"/>
                  <a:ext cx="198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6BEDFF2-AF9E-4B3A-B2E4-2E039E5B8F16}"/>
                    </a:ext>
                  </a:extLst>
                </p14:cNvPr>
                <p14:cNvContentPartPr/>
                <p14:nvPr/>
              </p14:nvContentPartPr>
              <p14:xfrm>
                <a:off x="5604773" y="3912547"/>
                <a:ext cx="74880" cy="226800"/>
              </p14:xfrm>
            </p:contentPart>
          </mc:Choice>
          <mc:Fallback>
            <p:pic>
              <p:nvPicPr>
                <p:cNvPr id="5" name="Freihand 4">
                  <a:extLst>
                    <a:ext uri="{FF2B5EF4-FFF2-40B4-BE49-F238E27FC236}">
                      <a16:creationId xmlns:a16="http://schemas.microsoft.com/office/drawing/2014/main" id="{76BEDFF2-AF9E-4B3A-B2E4-2E039E5B8F16}"/>
                    </a:ext>
                  </a:extLst>
                </p:cNvPr>
                <p:cNvPicPr/>
                <p:nvPr/>
              </p:nvPicPr>
              <p:blipFill>
                <a:blip r:embed="rId8"/>
                <a:stretch>
                  <a:fillRect/>
                </a:stretch>
              </p:blipFill>
              <p:spPr>
                <a:xfrm>
                  <a:off x="5600453" y="3908227"/>
                  <a:ext cx="83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CE2C75D-8FA7-47F8-9C9B-E827F8F673E9}"/>
                    </a:ext>
                  </a:extLst>
                </p14:cNvPr>
                <p14:cNvContentPartPr/>
                <p14:nvPr/>
              </p14:nvContentPartPr>
              <p14:xfrm>
                <a:off x="5632133" y="3807067"/>
                <a:ext cx="545040" cy="318960"/>
              </p14:xfrm>
            </p:contentPart>
          </mc:Choice>
          <mc:Fallback>
            <p:pic>
              <p:nvPicPr>
                <p:cNvPr id="6" name="Freihand 5">
                  <a:extLst>
                    <a:ext uri="{FF2B5EF4-FFF2-40B4-BE49-F238E27FC236}">
                      <a16:creationId xmlns:a16="http://schemas.microsoft.com/office/drawing/2014/main" id="{5CE2C75D-8FA7-47F8-9C9B-E827F8F673E9}"/>
                    </a:ext>
                  </a:extLst>
                </p:cNvPr>
                <p:cNvPicPr/>
                <p:nvPr/>
              </p:nvPicPr>
              <p:blipFill>
                <a:blip r:embed="rId10"/>
                <a:stretch>
                  <a:fillRect/>
                </a:stretch>
              </p:blipFill>
              <p:spPr>
                <a:xfrm>
                  <a:off x="5627813" y="3802747"/>
                  <a:ext cx="5536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15B4C14-E020-4347-95D4-9C403F3A50B0}"/>
                    </a:ext>
                  </a:extLst>
                </p14:cNvPr>
                <p14:cNvContentPartPr/>
                <p14:nvPr/>
              </p14:nvContentPartPr>
              <p14:xfrm>
                <a:off x="6039293" y="3853867"/>
                <a:ext cx="92520" cy="23760"/>
              </p14:xfrm>
            </p:contentPart>
          </mc:Choice>
          <mc:Fallback>
            <p:pic>
              <p:nvPicPr>
                <p:cNvPr id="7" name="Freihand 6">
                  <a:extLst>
                    <a:ext uri="{FF2B5EF4-FFF2-40B4-BE49-F238E27FC236}">
                      <a16:creationId xmlns:a16="http://schemas.microsoft.com/office/drawing/2014/main" id="{615B4C14-E020-4347-95D4-9C403F3A50B0}"/>
                    </a:ext>
                  </a:extLst>
                </p:cNvPr>
                <p:cNvPicPr/>
                <p:nvPr/>
              </p:nvPicPr>
              <p:blipFill>
                <a:blip r:embed="rId12"/>
                <a:stretch>
                  <a:fillRect/>
                </a:stretch>
              </p:blipFill>
              <p:spPr>
                <a:xfrm>
                  <a:off x="6034973" y="3849547"/>
                  <a:ext cx="101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B9D8ED0-C145-4CEC-B8EF-6DF3EAAB1F78}"/>
                    </a:ext>
                  </a:extLst>
                </p14:cNvPr>
                <p14:cNvContentPartPr/>
                <p14:nvPr/>
              </p14:nvContentPartPr>
              <p14:xfrm>
                <a:off x="6198053" y="3903547"/>
                <a:ext cx="88200" cy="92520"/>
              </p14:xfrm>
            </p:contentPart>
          </mc:Choice>
          <mc:Fallback>
            <p:pic>
              <p:nvPicPr>
                <p:cNvPr id="8" name="Freihand 7">
                  <a:extLst>
                    <a:ext uri="{FF2B5EF4-FFF2-40B4-BE49-F238E27FC236}">
                      <a16:creationId xmlns:a16="http://schemas.microsoft.com/office/drawing/2014/main" id="{5B9D8ED0-C145-4CEC-B8EF-6DF3EAAB1F78}"/>
                    </a:ext>
                  </a:extLst>
                </p:cNvPr>
                <p:cNvPicPr/>
                <p:nvPr/>
              </p:nvPicPr>
              <p:blipFill>
                <a:blip r:embed="rId14"/>
                <a:stretch>
                  <a:fillRect/>
                </a:stretch>
              </p:blipFill>
              <p:spPr>
                <a:xfrm>
                  <a:off x="6193733" y="3899227"/>
                  <a:ext cx="96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0ED1FD50-A010-4C91-BD9F-A8A18597C346}"/>
                    </a:ext>
                  </a:extLst>
                </p14:cNvPr>
                <p14:cNvContentPartPr/>
                <p14:nvPr/>
              </p14:nvContentPartPr>
              <p14:xfrm>
                <a:off x="6339533" y="3845227"/>
                <a:ext cx="281520" cy="146520"/>
              </p14:xfrm>
            </p:contentPart>
          </mc:Choice>
          <mc:Fallback>
            <p:pic>
              <p:nvPicPr>
                <p:cNvPr id="9" name="Freihand 8">
                  <a:extLst>
                    <a:ext uri="{FF2B5EF4-FFF2-40B4-BE49-F238E27FC236}">
                      <a16:creationId xmlns:a16="http://schemas.microsoft.com/office/drawing/2014/main" id="{0ED1FD50-A010-4C91-BD9F-A8A18597C346}"/>
                    </a:ext>
                  </a:extLst>
                </p:cNvPr>
                <p:cNvPicPr/>
                <p:nvPr/>
              </p:nvPicPr>
              <p:blipFill>
                <a:blip r:embed="rId16"/>
                <a:stretch>
                  <a:fillRect/>
                </a:stretch>
              </p:blipFill>
              <p:spPr>
                <a:xfrm>
                  <a:off x="6335213" y="3840907"/>
                  <a:ext cx="290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3D062C39-C618-485F-82AF-22AA4D282486}"/>
                    </a:ext>
                  </a:extLst>
                </p14:cNvPr>
                <p14:cNvContentPartPr/>
                <p14:nvPr/>
              </p14:nvContentPartPr>
              <p14:xfrm>
                <a:off x="6624293" y="3732187"/>
                <a:ext cx="208800" cy="191880"/>
              </p14:xfrm>
            </p:contentPart>
          </mc:Choice>
          <mc:Fallback>
            <p:pic>
              <p:nvPicPr>
                <p:cNvPr id="10" name="Freihand 9">
                  <a:extLst>
                    <a:ext uri="{FF2B5EF4-FFF2-40B4-BE49-F238E27FC236}">
                      <a16:creationId xmlns:a16="http://schemas.microsoft.com/office/drawing/2014/main" id="{3D062C39-C618-485F-82AF-22AA4D282486}"/>
                    </a:ext>
                  </a:extLst>
                </p:cNvPr>
                <p:cNvPicPr/>
                <p:nvPr/>
              </p:nvPicPr>
              <p:blipFill>
                <a:blip r:embed="rId18"/>
                <a:stretch>
                  <a:fillRect/>
                </a:stretch>
              </p:blipFill>
              <p:spPr>
                <a:xfrm>
                  <a:off x="6619973" y="3727867"/>
                  <a:ext cx="217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128EFCE6-7CCC-4920-8B60-AE4D077C9543}"/>
                    </a:ext>
                  </a:extLst>
                </p14:cNvPr>
                <p14:cNvContentPartPr/>
                <p14:nvPr/>
              </p14:nvContentPartPr>
              <p14:xfrm>
                <a:off x="6781613" y="3757387"/>
                <a:ext cx="28440" cy="17280"/>
              </p14:xfrm>
            </p:contentPart>
          </mc:Choice>
          <mc:Fallback>
            <p:pic>
              <p:nvPicPr>
                <p:cNvPr id="11" name="Freihand 10">
                  <a:extLst>
                    <a:ext uri="{FF2B5EF4-FFF2-40B4-BE49-F238E27FC236}">
                      <a16:creationId xmlns:a16="http://schemas.microsoft.com/office/drawing/2014/main" id="{128EFCE6-7CCC-4920-8B60-AE4D077C9543}"/>
                    </a:ext>
                  </a:extLst>
                </p:cNvPr>
                <p:cNvPicPr/>
                <p:nvPr/>
              </p:nvPicPr>
              <p:blipFill>
                <a:blip r:embed="rId20"/>
                <a:stretch>
                  <a:fillRect/>
                </a:stretch>
              </p:blipFill>
              <p:spPr>
                <a:xfrm>
                  <a:off x="6777293" y="3753067"/>
                  <a:ext cx="37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1C175F31-B8AC-485F-98F3-34F4017A78D9}"/>
                    </a:ext>
                  </a:extLst>
                </p14:cNvPr>
                <p14:cNvContentPartPr/>
                <p14:nvPr/>
              </p14:nvContentPartPr>
              <p14:xfrm>
                <a:off x="6812573" y="3827947"/>
                <a:ext cx="120240" cy="196920"/>
              </p14:xfrm>
            </p:contentPart>
          </mc:Choice>
          <mc:Fallback>
            <p:pic>
              <p:nvPicPr>
                <p:cNvPr id="12" name="Freihand 11">
                  <a:extLst>
                    <a:ext uri="{FF2B5EF4-FFF2-40B4-BE49-F238E27FC236}">
                      <a16:creationId xmlns:a16="http://schemas.microsoft.com/office/drawing/2014/main" id="{1C175F31-B8AC-485F-98F3-34F4017A78D9}"/>
                    </a:ext>
                  </a:extLst>
                </p:cNvPr>
                <p:cNvPicPr/>
                <p:nvPr/>
              </p:nvPicPr>
              <p:blipFill>
                <a:blip r:embed="rId22"/>
                <a:stretch>
                  <a:fillRect/>
                </a:stretch>
              </p:blipFill>
              <p:spPr>
                <a:xfrm>
                  <a:off x="6808253" y="3823627"/>
                  <a:ext cx="1288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E0A2A22B-E584-4C68-9D18-2641B03A1A29}"/>
                    </a:ext>
                  </a:extLst>
                </p14:cNvPr>
                <p14:cNvContentPartPr/>
                <p14:nvPr/>
              </p14:nvContentPartPr>
              <p14:xfrm>
                <a:off x="6946853" y="3711307"/>
                <a:ext cx="164160" cy="200520"/>
              </p14:xfrm>
            </p:contentPart>
          </mc:Choice>
          <mc:Fallback>
            <p:pic>
              <p:nvPicPr>
                <p:cNvPr id="13" name="Freihand 12">
                  <a:extLst>
                    <a:ext uri="{FF2B5EF4-FFF2-40B4-BE49-F238E27FC236}">
                      <a16:creationId xmlns:a16="http://schemas.microsoft.com/office/drawing/2014/main" id="{E0A2A22B-E584-4C68-9D18-2641B03A1A29}"/>
                    </a:ext>
                  </a:extLst>
                </p:cNvPr>
                <p:cNvPicPr/>
                <p:nvPr/>
              </p:nvPicPr>
              <p:blipFill>
                <a:blip r:embed="rId24"/>
                <a:stretch>
                  <a:fillRect/>
                </a:stretch>
              </p:blipFill>
              <p:spPr>
                <a:xfrm>
                  <a:off x="6942533" y="3706987"/>
                  <a:ext cx="172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210513FA-C7A0-48E5-A16E-9FF6DA40A2B9}"/>
                    </a:ext>
                  </a:extLst>
                </p14:cNvPr>
                <p14:cNvContentPartPr/>
                <p14:nvPr/>
              </p14:nvContentPartPr>
              <p14:xfrm>
                <a:off x="7062773" y="3798787"/>
                <a:ext cx="65880" cy="86760"/>
              </p14:xfrm>
            </p:contentPart>
          </mc:Choice>
          <mc:Fallback>
            <p:pic>
              <p:nvPicPr>
                <p:cNvPr id="14" name="Freihand 13">
                  <a:extLst>
                    <a:ext uri="{FF2B5EF4-FFF2-40B4-BE49-F238E27FC236}">
                      <a16:creationId xmlns:a16="http://schemas.microsoft.com/office/drawing/2014/main" id="{210513FA-C7A0-48E5-A16E-9FF6DA40A2B9}"/>
                    </a:ext>
                  </a:extLst>
                </p:cNvPr>
                <p:cNvPicPr/>
                <p:nvPr/>
              </p:nvPicPr>
              <p:blipFill>
                <a:blip r:embed="rId26"/>
                <a:stretch>
                  <a:fillRect/>
                </a:stretch>
              </p:blipFill>
              <p:spPr>
                <a:xfrm>
                  <a:off x="7058453" y="3794467"/>
                  <a:ext cx="74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8329D622-D48D-47AB-AAED-410E541E5A73}"/>
                    </a:ext>
                  </a:extLst>
                </p14:cNvPr>
                <p14:cNvContentPartPr/>
                <p14:nvPr/>
              </p14:nvContentPartPr>
              <p14:xfrm>
                <a:off x="7138373" y="3748387"/>
                <a:ext cx="183960" cy="120600"/>
              </p14:xfrm>
            </p:contentPart>
          </mc:Choice>
          <mc:Fallback>
            <p:pic>
              <p:nvPicPr>
                <p:cNvPr id="15" name="Freihand 14">
                  <a:extLst>
                    <a:ext uri="{FF2B5EF4-FFF2-40B4-BE49-F238E27FC236}">
                      <a16:creationId xmlns:a16="http://schemas.microsoft.com/office/drawing/2014/main" id="{8329D622-D48D-47AB-AAED-410E541E5A73}"/>
                    </a:ext>
                  </a:extLst>
                </p:cNvPr>
                <p:cNvPicPr/>
                <p:nvPr/>
              </p:nvPicPr>
              <p:blipFill>
                <a:blip r:embed="rId28"/>
                <a:stretch>
                  <a:fillRect/>
                </a:stretch>
              </p:blipFill>
              <p:spPr>
                <a:xfrm>
                  <a:off x="7134053" y="3744067"/>
                  <a:ext cx="192600" cy="129240"/>
                </a:xfrm>
                <a:prstGeom prst="rect">
                  <a:avLst/>
                </a:prstGeom>
              </p:spPr>
            </p:pic>
          </mc:Fallback>
        </mc:AlternateContent>
      </p:grpSp>
      <p:grpSp>
        <p:nvGrpSpPr>
          <p:cNvPr id="20" name="Gruppieren 19">
            <a:extLst>
              <a:ext uri="{FF2B5EF4-FFF2-40B4-BE49-F238E27FC236}">
                <a16:creationId xmlns:a16="http://schemas.microsoft.com/office/drawing/2014/main" id="{90CC8758-D3DD-49AB-8AD1-5A447CE713F8}"/>
              </a:ext>
            </a:extLst>
          </p:cNvPr>
          <p:cNvGrpSpPr/>
          <p:nvPr/>
        </p:nvGrpSpPr>
        <p:grpSpPr>
          <a:xfrm>
            <a:off x="7337813" y="3620587"/>
            <a:ext cx="121680" cy="183960"/>
            <a:chOff x="7337813" y="3620587"/>
            <a:chExt cx="121680" cy="183960"/>
          </a:xfrm>
        </p:grpSpPr>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27F13CEC-86A6-4FCE-A644-471C80965DC3}"/>
                    </a:ext>
                  </a:extLst>
                </p14:cNvPr>
                <p14:cNvContentPartPr/>
                <p14:nvPr/>
              </p14:nvContentPartPr>
              <p14:xfrm>
                <a:off x="7339613" y="3620587"/>
                <a:ext cx="98280" cy="183960"/>
              </p14:xfrm>
            </p:contentPart>
          </mc:Choice>
          <mc:Fallback>
            <p:pic>
              <p:nvPicPr>
                <p:cNvPr id="18" name="Freihand 17">
                  <a:extLst>
                    <a:ext uri="{FF2B5EF4-FFF2-40B4-BE49-F238E27FC236}">
                      <a16:creationId xmlns:a16="http://schemas.microsoft.com/office/drawing/2014/main" id="{27F13CEC-86A6-4FCE-A644-471C80965DC3}"/>
                    </a:ext>
                  </a:extLst>
                </p:cNvPr>
                <p:cNvPicPr/>
                <p:nvPr/>
              </p:nvPicPr>
              <p:blipFill>
                <a:blip r:embed="rId30"/>
                <a:stretch>
                  <a:fillRect/>
                </a:stretch>
              </p:blipFill>
              <p:spPr>
                <a:xfrm>
                  <a:off x="7335293" y="3616267"/>
                  <a:ext cx="1069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E535ED7C-96B7-4A2D-A0DB-7E2222D349DC}"/>
                    </a:ext>
                  </a:extLst>
                </p14:cNvPr>
                <p14:cNvContentPartPr/>
                <p14:nvPr/>
              </p14:nvContentPartPr>
              <p14:xfrm>
                <a:off x="7337813" y="3656227"/>
                <a:ext cx="121680" cy="34560"/>
              </p14:xfrm>
            </p:contentPart>
          </mc:Choice>
          <mc:Fallback>
            <p:pic>
              <p:nvPicPr>
                <p:cNvPr id="19" name="Freihand 18">
                  <a:extLst>
                    <a:ext uri="{FF2B5EF4-FFF2-40B4-BE49-F238E27FC236}">
                      <a16:creationId xmlns:a16="http://schemas.microsoft.com/office/drawing/2014/main" id="{E535ED7C-96B7-4A2D-A0DB-7E2222D349DC}"/>
                    </a:ext>
                  </a:extLst>
                </p:cNvPr>
                <p:cNvPicPr/>
                <p:nvPr/>
              </p:nvPicPr>
              <p:blipFill>
                <a:blip r:embed="rId32"/>
                <a:stretch>
                  <a:fillRect/>
                </a:stretch>
              </p:blipFill>
              <p:spPr>
                <a:xfrm>
                  <a:off x="7333493" y="3651907"/>
                  <a:ext cx="130320" cy="43200"/>
                </a:xfrm>
                <a:prstGeom prst="rect">
                  <a:avLst/>
                </a:prstGeom>
              </p:spPr>
            </p:pic>
          </mc:Fallback>
        </mc:AlternateContent>
      </p:gr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83886" y="1847972"/>
            <a:ext cx="8995797" cy="362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3043091"/>
            <a:ext cx="4050110" cy="63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Veränderung aufgrund von Preisänderungen</a:t>
            </a:r>
          </a:p>
        </p:txBody>
      </p:sp>
      <p:sp>
        <p:nvSpPr>
          <p:cNvPr id="9" name="Text Box 3"/>
          <p:cNvSpPr txBox="1">
            <a:spLocks noChangeArrowheads="1"/>
          </p:cNvSpPr>
          <p:nvPr/>
        </p:nvSpPr>
        <p:spPr bwMode="auto">
          <a:xfrm>
            <a:off x="4856426" y="3071937"/>
            <a:ext cx="4050110" cy="362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Veränderung der Produktionsmenge</a:t>
            </a:r>
          </a:p>
        </p:txBody>
      </p:sp>
      <p:sp>
        <p:nvSpPr>
          <p:cNvPr id="10" name="Text Box 3"/>
          <p:cNvSpPr txBox="1">
            <a:spLocks noChangeArrowheads="1"/>
          </p:cNvSpPr>
          <p:nvPr/>
        </p:nvSpPr>
        <p:spPr bwMode="auto">
          <a:xfrm>
            <a:off x="22650" y="5212358"/>
            <a:ext cx="8213674" cy="1470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Um den Effekt von Preisänderungen auszuschließen, wird das </a:t>
            </a:r>
            <a:r>
              <a:rPr lang="de-DE" altLang="de-DE" sz="1800" b="1" dirty="0">
                <a:solidFill>
                  <a:srgbClr val="000000"/>
                </a:solidFill>
              </a:rPr>
              <a:t>reale BIP </a:t>
            </a:r>
            <a:r>
              <a:rPr lang="de-DE" altLang="de-DE" sz="1800" dirty="0">
                <a:solidFill>
                  <a:srgbClr val="000000"/>
                </a:solidFill>
              </a:rPr>
              <a:t>mithilfe der Preise des Vorjahres berechnet.</a:t>
            </a:r>
          </a:p>
          <a:p>
            <a:pPr algn="ctr" eaLnBrk="1" hangingPunct="1">
              <a:buClrTx/>
            </a:pPr>
            <a:endParaRPr lang="de-DE" altLang="de-DE" sz="1800" dirty="0">
              <a:solidFill>
                <a:srgbClr val="000000"/>
              </a:solidFill>
            </a:endParaRPr>
          </a:p>
          <a:p>
            <a:pPr algn="ctr" eaLnBrk="1" hangingPunct="1">
              <a:buClrTx/>
            </a:pPr>
            <a:r>
              <a:rPr lang="de-DE" altLang="de-DE" sz="18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437004"/>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465851"/>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cxnSpLocks/>
          </p:cNvCxnSpPr>
          <p:nvPr/>
        </p:nvCxnSpPr>
        <p:spPr>
          <a:xfrm flipH="1">
            <a:off x="5488274" y="3682830"/>
            <a:ext cx="1018852" cy="1500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p:cNvCxnSpPr>
          <p:nvPr/>
        </p:nvCxnSpPr>
        <p:spPr>
          <a:xfrm>
            <a:off x="2721935" y="3875469"/>
            <a:ext cx="1089302" cy="125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tangle 2">
            <a:extLst>
              <a:ext uri="{FF2B5EF4-FFF2-40B4-BE49-F238E27FC236}">
                <a16:creationId xmlns:a16="http://schemas.microsoft.com/office/drawing/2014/main" id="{8B9ABF87-E75D-36C0-BEE1-4CC62C61F9CD}"/>
              </a:ext>
            </a:extLst>
          </p:cNvPr>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22" name="Text Box 3">
            <a:extLst>
              <a:ext uri="{FF2B5EF4-FFF2-40B4-BE49-F238E27FC236}">
                <a16:creationId xmlns:a16="http://schemas.microsoft.com/office/drawing/2014/main" id="{2585E73A-AE65-8D7D-1B8E-B708EFC85368}"/>
              </a:ext>
            </a:extLst>
          </p:cNvPr>
          <p:cNvSpPr txBox="1">
            <a:spLocks noChangeArrowheads="1"/>
          </p:cNvSpPr>
          <p:nvPr/>
        </p:nvSpPr>
        <p:spPr bwMode="auto">
          <a:xfrm>
            <a:off x="22649" y="545148"/>
            <a:ext cx="12169351" cy="11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Bei einer Bemessung der gesamtwirtschaftlichen Leistung stellt sich die Frage, wie mit einer Situation umzugehen ist, wenn der Wert des BIP in Geldeinheiten bzw. Euro allein aufgrund der Preissteigerung wächst.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-&gt; Daher Unterscheidet man zwischen </a:t>
            </a:r>
            <a:r>
              <a:rPr lang="de-DE" altLang="de-DE" sz="1800" b="1" dirty="0">
                <a:solidFill>
                  <a:srgbClr val="000000"/>
                </a:solidFill>
              </a:rPr>
              <a:t>nominalem und realem Wirtschaftswachstum</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28F0C19-16FD-4C58-A3FA-2A665F67DEEC}"/>
                  </a:ext>
                </a:extLst>
              </p14:cNvPr>
              <p14:cNvContentPartPr/>
              <p14:nvPr/>
            </p14:nvContentPartPr>
            <p14:xfrm>
              <a:off x="956453" y="1132627"/>
              <a:ext cx="348120" cy="21600"/>
            </p14:xfrm>
          </p:contentPart>
        </mc:Choice>
        <mc:Fallback xmlns="">
          <p:pic>
            <p:nvPicPr>
              <p:cNvPr id="3" name="Freihand 2">
                <a:extLst>
                  <a:ext uri="{FF2B5EF4-FFF2-40B4-BE49-F238E27FC236}">
                    <a16:creationId xmlns:a16="http://schemas.microsoft.com/office/drawing/2014/main" id="{728F0C19-16FD-4C58-A3FA-2A665F67DEEC}"/>
                  </a:ext>
                </a:extLst>
              </p:cNvPr>
              <p:cNvPicPr/>
              <p:nvPr/>
            </p:nvPicPr>
            <p:blipFill>
              <a:blip r:embed="rId4"/>
              <a:stretch>
                <a:fillRect/>
              </a:stretch>
            </p:blipFill>
            <p:spPr>
              <a:xfrm>
                <a:off x="952133" y="1128307"/>
                <a:ext cx="356760" cy="30240"/>
              </a:xfrm>
              <a:prstGeom prst="rect">
                <a:avLst/>
              </a:prstGeom>
            </p:spPr>
          </p:pic>
        </mc:Fallback>
      </mc:AlternateContent>
      <p:grpSp>
        <p:nvGrpSpPr>
          <p:cNvPr id="24" name="Gruppieren 23">
            <a:extLst>
              <a:ext uri="{FF2B5EF4-FFF2-40B4-BE49-F238E27FC236}">
                <a16:creationId xmlns:a16="http://schemas.microsoft.com/office/drawing/2014/main" id="{CE23B43E-CAE7-4BD1-890E-5CB59B94049D}"/>
              </a:ext>
            </a:extLst>
          </p:cNvPr>
          <p:cNvGrpSpPr/>
          <p:nvPr/>
        </p:nvGrpSpPr>
        <p:grpSpPr>
          <a:xfrm>
            <a:off x="4016813" y="1694227"/>
            <a:ext cx="643680" cy="214200"/>
            <a:chOff x="4016813" y="1694227"/>
            <a:chExt cx="643680" cy="2142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05BEC75-494C-4193-84B6-9BBEB2D8CFF0}"/>
                    </a:ext>
                  </a:extLst>
                </p14:cNvPr>
                <p14:cNvContentPartPr/>
                <p14:nvPr/>
              </p14:nvContentPartPr>
              <p14:xfrm>
                <a:off x="4102133" y="1766587"/>
                <a:ext cx="11160" cy="110160"/>
              </p14:xfrm>
            </p:contentPart>
          </mc:Choice>
          <mc:Fallback xmlns="">
            <p:pic>
              <p:nvPicPr>
                <p:cNvPr id="5" name="Freihand 4">
                  <a:extLst>
                    <a:ext uri="{FF2B5EF4-FFF2-40B4-BE49-F238E27FC236}">
                      <a16:creationId xmlns:a16="http://schemas.microsoft.com/office/drawing/2014/main" id="{305BEC75-494C-4193-84B6-9BBEB2D8CFF0}"/>
                    </a:ext>
                  </a:extLst>
                </p:cNvPr>
                <p:cNvPicPr/>
                <p:nvPr/>
              </p:nvPicPr>
              <p:blipFill>
                <a:blip r:embed="rId6"/>
                <a:stretch>
                  <a:fillRect/>
                </a:stretch>
              </p:blipFill>
              <p:spPr>
                <a:xfrm>
                  <a:off x="4097813" y="1762267"/>
                  <a:ext cx="19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E94F568-E550-4A9D-81F9-F0F9ECB0E14C}"/>
                    </a:ext>
                  </a:extLst>
                </p14:cNvPr>
                <p14:cNvContentPartPr/>
                <p14:nvPr/>
              </p14:nvContentPartPr>
              <p14:xfrm>
                <a:off x="4016813" y="1694227"/>
                <a:ext cx="171000" cy="108720"/>
              </p14:xfrm>
            </p:contentPart>
          </mc:Choice>
          <mc:Fallback xmlns="">
            <p:pic>
              <p:nvPicPr>
                <p:cNvPr id="6" name="Freihand 5">
                  <a:extLst>
                    <a:ext uri="{FF2B5EF4-FFF2-40B4-BE49-F238E27FC236}">
                      <a16:creationId xmlns:a16="http://schemas.microsoft.com/office/drawing/2014/main" id="{CE94F568-E550-4A9D-81F9-F0F9ECB0E14C}"/>
                    </a:ext>
                  </a:extLst>
                </p:cNvPr>
                <p:cNvPicPr/>
                <p:nvPr/>
              </p:nvPicPr>
              <p:blipFill>
                <a:blip r:embed="rId8"/>
                <a:stretch>
                  <a:fillRect/>
                </a:stretch>
              </p:blipFill>
              <p:spPr>
                <a:xfrm>
                  <a:off x="4012493" y="1689907"/>
                  <a:ext cx="179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1FCC63E6-AF56-4F39-893B-3A0A5768F455}"/>
                    </a:ext>
                  </a:extLst>
                </p14:cNvPr>
                <p14:cNvContentPartPr/>
                <p14:nvPr/>
              </p14:nvContentPartPr>
              <p14:xfrm>
                <a:off x="4158293" y="1827427"/>
                <a:ext cx="118440" cy="81000"/>
              </p14:xfrm>
            </p:contentPart>
          </mc:Choice>
          <mc:Fallback xmlns="">
            <p:pic>
              <p:nvPicPr>
                <p:cNvPr id="12" name="Freihand 11">
                  <a:extLst>
                    <a:ext uri="{FF2B5EF4-FFF2-40B4-BE49-F238E27FC236}">
                      <a16:creationId xmlns:a16="http://schemas.microsoft.com/office/drawing/2014/main" id="{1FCC63E6-AF56-4F39-893B-3A0A5768F455}"/>
                    </a:ext>
                  </a:extLst>
                </p:cNvPr>
                <p:cNvPicPr/>
                <p:nvPr/>
              </p:nvPicPr>
              <p:blipFill>
                <a:blip r:embed="rId10"/>
                <a:stretch>
                  <a:fillRect/>
                </a:stretch>
              </p:blipFill>
              <p:spPr>
                <a:xfrm>
                  <a:off x="4153973" y="1823107"/>
                  <a:ext cx="127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6193A9A5-C113-45FA-8BE0-24316609D152}"/>
                    </a:ext>
                  </a:extLst>
                </p14:cNvPr>
                <p14:cNvContentPartPr/>
                <p14:nvPr/>
              </p14:nvContentPartPr>
              <p14:xfrm>
                <a:off x="4421813" y="1741027"/>
                <a:ext cx="92160" cy="137880"/>
              </p14:xfrm>
            </p:contentPart>
          </mc:Choice>
          <mc:Fallback xmlns="">
            <p:pic>
              <p:nvPicPr>
                <p:cNvPr id="15" name="Freihand 14">
                  <a:extLst>
                    <a:ext uri="{FF2B5EF4-FFF2-40B4-BE49-F238E27FC236}">
                      <a16:creationId xmlns:a16="http://schemas.microsoft.com/office/drawing/2014/main" id="{6193A9A5-C113-45FA-8BE0-24316609D152}"/>
                    </a:ext>
                  </a:extLst>
                </p:cNvPr>
                <p:cNvPicPr/>
                <p:nvPr/>
              </p:nvPicPr>
              <p:blipFill>
                <a:blip r:embed="rId12"/>
                <a:stretch>
                  <a:fillRect/>
                </a:stretch>
              </p:blipFill>
              <p:spPr>
                <a:xfrm>
                  <a:off x="4417493" y="1736707"/>
                  <a:ext cx="100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688A43CF-6790-4A9C-9B56-5205E39A1FE0}"/>
                    </a:ext>
                  </a:extLst>
                </p14:cNvPr>
                <p14:cNvContentPartPr/>
                <p14:nvPr/>
              </p14:nvContentPartPr>
              <p14:xfrm>
                <a:off x="4413893" y="1745347"/>
                <a:ext cx="130680" cy="107640"/>
              </p14:xfrm>
            </p:contentPart>
          </mc:Choice>
          <mc:Fallback xmlns="">
            <p:pic>
              <p:nvPicPr>
                <p:cNvPr id="16" name="Freihand 15">
                  <a:extLst>
                    <a:ext uri="{FF2B5EF4-FFF2-40B4-BE49-F238E27FC236}">
                      <a16:creationId xmlns:a16="http://schemas.microsoft.com/office/drawing/2014/main" id="{688A43CF-6790-4A9C-9B56-5205E39A1FE0}"/>
                    </a:ext>
                  </a:extLst>
                </p:cNvPr>
                <p:cNvPicPr/>
                <p:nvPr/>
              </p:nvPicPr>
              <p:blipFill>
                <a:blip r:embed="rId14"/>
                <a:stretch>
                  <a:fillRect/>
                </a:stretch>
              </p:blipFill>
              <p:spPr>
                <a:xfrm>
                  <a:off x="4409573" y="1741027"/>
                  <a:ext cx="139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E1EDD79A-BCE7-48F4-A3A3-6B40D633B2A5}"/>
                    </a:ext>
                  </a:extLst>
                </p14:cNvPr>
                <p14:cNvContentPartPr/>
                <p14:nvPr/>
              </p14:nvContentPartPr>
              <p14:xfrm>
                <a:off x="4578413" y="1829947"/>
                <a:ext cx="82080" cy="63720"/>
              </p14:xfrm>
            </p:contentPart>
          </mc:Choice>
          <mc:Fallback xmlns="">
            <p:pic>
              <p:nvPicPr>
                <p:cNvPr id="18" name="Freihand 17">
                  <a:extLst>
                    <a:ext uri="{FF2B5EF4-FFF2-40B4-BE49-F238E27FC236}">
                      <a16:creationId xmlns:a16="http://schemas.microsoft.com/office/drawing/2014/main" id="{E1EDD79A-BCE7-48F4-A3A3-6B40D633B2A5}"/>
                    </a:ext>
                  </a:extLst>
                </p:cNvPr>
                <p:cNvPicPr/>
                <p:nvPr/>
              </p:nvPicPr>
              <p:blipFill>
                <a:blip r:embed="rId16"/>
                <a:stretch>
                  <a:fillRect/>
                </a:stretch>
              </p:blipFill>
              <p:spPr>
                <a:xfrm>
                  <a:off x="4574093" y="1825627"/>
                  <a:ext cx="90720" cy="72360"/>
                </a:xfrm>
                <a:prstGeom prst="rect">
                  <a:avLst/>
                </a:prstGeom>
              </p:spPr>
            </p:pic>
          </mc:Fallback>
        </mc:AlternateContent>
      </p:grpSp>
      <p:grpSp>
        <p:nvGrpSpPr>
          <p:cNvPr id="44" name="Gruppieren 43">
            <a:extLst>
              <a:ext uri="{FF2B5EF4-FFF2-40B4-BE49-F238E27FC236}">
                <a16:creationId xmlns:a16="http://schemas.microsoft.com/office/drawing/2014/main" id="{8BAC3793-1591-4EE2-915E-5175570C4FD0}"/>
              </a:ext>
            </a:extLst>
          </p:cNvPr>
          <p:cNvGrpSpPr/>
          <p:nvPr/>
        </p:nvGrpSpPr>
        <p:grpSpPr>
          <a:xfrm>
            <a:off x="4816373" y="1685227"/>
            <a:ext cx="2245680" cy="245880"/>
            <a:chOff x="4816373" y="1685227"/>
            <a:chExt cx="2245680" cy="245880"/>
          </a:xfrm>
        </p:grpSpPr>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91F56728-E41F-4DD9-BDDB-224FCC496401}"/>
                    </a:ext>
                  </a:extLst>
                </p14:cNvPr>
                <p14:cNvContentPartPr/>
                <p14:nvPr/>
              </p14:nvContentPartPr>
              <p14:xfrm>
                <a:off x="4883693" y="1751827"/>
                <a:ext cx="16560" cy="123480"/>
              </p14:xfrm>
            </p:contentPart>
          </mc:Choice>
          <mc:Fallback xmlns="">
            <p:pic>
              <p:nvPicPr>
                <p:cNvPr id="19" name="Freihand 18">
                  <a:extLst>
                    <a:ext uri="{FF2B5EF4-FFF2-40B4-BE49-F238E27FC236}">
                      <a16:creationId xmlns:a16="http://schemas.microsoft.com/office/drawing/2014/main" id="{91F56728-E41F-4DD9-BDDB-224FCC496401}"/>
                    </a:ext>
                  </a:extLst>
                </p:cNvPr>
                <p:cNvPicPr/>
                <p:nvPr/>
              </p:nvPicPr>
              <p:blipFill>
                <a:blip r:embed="rId18"/>
                <a:stretch>
                  <a:fillRect/>
                </a:stretch>
              </p:blipFill>
              <p:spPr>
                <a:xfrm>
                  <a:off x="4879373" y="1747507"/>
                  <a:ext cx="2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57FFC242-7F23-4475-91A8-D05CBE30AFEC}"/>
                    </a:ext>
                  </a:extLst>
                </p14:cNvPr>
                <p14:cNvContentPartPr/>
                <p14:nvPr/>
              </p14:nvContentPartPr>
              <p14:xfrm>
                <a:off x="4816373" y="1755067"/>
                <a:ext cx="310320" cy="124920"/>
              </p14:xfrm>
            </p:contentPart>
          </mc:Choice>
          <mc:Fallback xmlns="">
            <p:pic>
              <p:nvPicPr>
                <p:cNvPr id="20" name="Freihand 19">
                  <a:extLst>
                    <a:ext uri="{FF2B5EF4-FFF2-40B4-BE49-F238E27FC236}">
                      <a16:creationId xmlns:a16="http://schemas.microsoft.com/office/drawing/2014/main" id="{57FFC242-7F23-4475-91A8-D05CBE30AFEC}"/>
                    </a:ext>
                  </a:extLst>
                </p:cNvPr>
                <p:cNvPicPr/>
                <p:nvPr/>
              </p:nvPicPr>
              <p:blipFill>
                <a:blip r:embed="rId20"/>
                <a:stretch>
                  <a:fillRect/>
                </a:stretch>
              </p:blipFill>
              <p:spPr>
                <a:xfrm>
                  <a:off x="4812053" y="1750747"/>
                  <a:ext cx="318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15F7BDD9-DBAF-49CD-910A-1E369FF79961}"/>
                    </a:ext>
                  </a:extLst>
                </p14:cNvPr>
                <p14:cNvContentPartPr/>
                <p14:nvPr/>
              </p14:nvContentPartPr>
              <p14:xfrm>
                <a:off x="5023013" y="1685227"/>
                <a:ext cx="158760" cy="91800"/>
              </p14:xfrm>
            </p:contentPart>
          </mc:Choice>
          <mc:Fallback xmlns="">
            <p:pic>
              <p:nvPicPr>
                <p:cNvPr id="21" name="Freihand 20">
                  <a:extLst>
                    <a:ext uri="{FF2B5EF4-FFF2-40B4-BE49-F238E27FC236}">
                      <a16:creationId xmlns:a16="http://schemas.microsoft.com/office/drawing/2014/main" id="{15F7BDD9-DBAF-49CD-910A-1E369FF79961}"/>
                    </a:ext>
                  </a:extLst>
                </p:cNvPr>
                <p:cNvPicPr/>
                <p:nvPr/>
              </p:nvPicPr>
              <p:blipFill>
                <a:blip r:embed="rId22"/>
                <a:stretch>
                  <a:fillRect/>
                </a:stretch>
              </p:blipFill>
              <p:spPr>
                <a:xfrm>
                  <a:off x="5018693" y="1680907"/>
                  <a:ext cx="16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B79F4F35-6BE8-480C-A6C5-2F185AAD7F3F}"/>
                    </a:ext>
                  </a:extLst>
                </p14:cNvPr>
                <p14:cNvContentPartPr/>
                <p14:nvPr/>
              </p14:nvContentPartPr>
              <p14:xfrm>
                <a:off x="5168813" y="1831387"/>
                <a:ext cx="146160" cy="74520"/>
              </p14:xfrm>
            </p:contentPart>
          </mc:Choice>
          <mc:Fallback xmlns="">
            <p:pic>
              <p:nvPicPr>
                <p:cNvPr id="25" name="Freihand 24">
                  <a:extLst>
                    <a:ext uri="{FF2B5EF4-FFF2-40B4-BE49-F238E27FC236}">
                      <a16:creationId xmlns:a16="http://schemas.microsoft.com/office/drawing/2014/main" id="{B79F4F35-6BE8-480C-A6C5-2F185AAD7F3F}"/>
                    </a:ext>
                  </a:extLst>
                </p:cNvPr>
                <p:cNvPicPr/>
                <p:nvPr/>
              </p:nvPicPr>
              <p:blipFill>
                <a:blip r:embed="rId24"/>
                <a:stretch>
                  <a:fillRect/>
                </a:stretch>
              </p:blipFill>
              <p:spPr>
                <a:xfrm>
                  <a:off x="5164493" y="1827067"/>
                  <a:ext cx="154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F3EDEFBF-7CBC-4D96-8D6C-C2D1C98A378B}"/>
                    </a:ext>
                  </a:extLst>
                </p14:cNvPr>
                <p14:cNvContentPartPr/>
                <p14:nvPr/>
              </p14:nvContentPartPr>
              <p14:xfrm>
                <a:off x="5341613" y="1719787"/>
                <a:ext cx="122040" cy="151200"/>
              </p14:xfrm>
            </p:contentPart>
          </mc:Choice>
          <mc:Fallback xmlns="">
            <p:pic>
              <p:nvPicPr>
                <p:cNvPr id="26" name="Freihand 25">
                  <a:extLst>
                    <a:ext uri="{FF2B5EF4-FFF2-40B4-BE49-F238E27FC236}">
                      <a16:creationId xmlns:a16="http://schemas.microsoft.com/office/drawing/2014/main" id="{F3EDEFBF-7CBC-4D96-8D6C-C2D1C98A378B}"/>
                    </a:ext>
                  </a:extLst>
                </p:cNvPr>
                <p:cNvPicPr/>
                <p:nvPr/>
              </p:nvPicPr>
              <p:blipFill>
                <a:blip r:embed="rId26"/>
                <a:stretch>
                  <a:fillRect/>
                </a:stretch>
              </p:blipFill>
              <p:spPr>
                <a:xfrm>
                  <a:off x="5337293" y="1715467"/>
                  <a:ext cx="130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6EFFB572-1634-4E40-A49F-2B671A8D3FA2}"/>
                    </a:ext>
                  </a:extLst>
                </p14:cNvPr>
                <p14:cNvContentPartPr/>
                <p14:nvPr/>
              </p14:nvContentPartPr>
              <p14:xfrm>
                <a:off x="5331173" y="1753987"/>
                <a:ext cx="136080" cy="81720"/>
              </p14:xfrm>
            </p:contentPart>
          </mc:Choice>
          <mc:Fallback xmlns="">
            <p:pic>
              <p:nvPicPr>
                <p:cNvPr id="27" name="Freihand 26">
                  <a:extLst>
                    <a:ext uri="{FF2B5EF4-FFF2-40B4-BE49-F238E27FC236}">
                      <a16:creationId xmlns:a16="http://schemas.microsoft.com/office/drawing/2014/main" id="{6EFFB572-1634-4E40-A49F-2B671A8D3FA2}"/>
                    </a:ext>
                  </a:extLst>
                </p:cNvPr>
                <p:cNvPicPr/>
                <p:nvPr/>
              </p:nvPicPr>
              <p:blipFill>
                <a:blip r:embed="rId28"/>
                <a:stretch>
                  <a:fillRect/>
                </a:stretch>
              </p:blipFill>
              <p:spPr>
                <a:xfrm>
                  <a:off x="5326853" y="1749667"/>
                  <a:ext cx="144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FFA57E5F-77BA-40AE-8E4B-3EE233BD483C}"/>
                    </a:ext>
                  </a:extLst>
                </p14:cNvPr>
                <p14:cNvContentPartPr/>
                <p14:nvPr/>
              </p14:nvContentPartPr>
              <p14:xfrm>
                <a:off x="5479133" y="1810867"/>
                <a:ext cx="109800" cy="120240"/>
              </p14:xfrm>
            </p:contentPart>
          </mc:Choice>
          <mc:Fallback xmlns="">
            <p:pic>
              <p:nvPicPr>
                <p:cNvPr id="28" name="Freihand 27">
                  <a:extLst>
                    <a:ext uri="{FF2B5EF4-FFF2-40B4-BE49-F238E27FC236}">
                      <a16:creationId xmlns:a16="http://schemas.microsoft.com/office/drawing/2014/main" id="{FFA57E5F-77BA-40AE-8E4B-3EE233BD483C}"/>
                    </a:ext>
                  </a:extLst>
                </p:cNvPr>
                <p:cNvPicPr/>
                <p:nvPr/>
              </p:nvPicPr>
              <p:blipFill>
                <a:blip r:embed="rId30"/>
                <a:stretch>
                  <a:fillRect/>
                </a:stretch>
              </p:blipFill>
              <p:spPr>
                <a:xfrm>
                  <a:off x="5474813" y="1806547"/>
                  <a:ext cx="118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72C5BBD3-55E4-45F9-A127-C24302BCB405}"/>
                    </a:ext>
                  </a:extLst>
                </p14:cNvPr>
                <p14:cNvContentPartPr/>
                <p14:nvPr/>
              </p14:nvContentPartPr>
              <p14:xfrm>
                <a:off x="5780093" y="1740667"/>
                <a:ext cx="8640" cy="104400"/>
              </p14:xfrm>
            </p:contentPart>
          </mc:Choice>
          <mc:Fallback xmlns="">
            <p:pic>
              <p:nvPicPr>
                <p:cNvPr id="29" name="Freihand 28">
                  <a:extLst>
                    <a:ext uri="{FF2B5EF4-FFF2-40B4-BE49-F238E27FC236}">
                      <a16:creationId xmlns:a16="http://schemas.microsoft.com/office/drawing/2014/main" id="{72C5BBD3-55E4-45F9-A127-C24302BCB405}"/>
                    </a:ext>
                  </a:extLst>
                </p:cNvPr>
                <p:cNvPicPr/>
                <p:nvPr/>
              </p:nvPicPr>
              <p:blipFill>
                <a:blip r:embed="rId32"/>
                <a:stretch>
                  <a:fillRect/>
                </a:stretch>
              </p:blipFill>
              <p:spPr>
                <a:xfrm>
                  <a:off x="5775773" y="1736347"/>
                  <a:ext cx="1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F21B024A-5E89-4526-864B-878CF9FC3B02}"/>
                    </a:ext>
                  </a:extLst>
                </p14:cNvPr>
                <p14:cNvContentPartPr/>
                <p14:nvPr/>
              </p14:nvContentPartPr>
              <p14:xfrm>
                <a:off x="5698733" y="1775947"/>
                <a:ext cx="173160" cy="14040"/>
              </p14:xfrm>
            </p:contentPart>
          </mc:Choice>
          <mc:Fallback xmlns="">
            <p:pic>
              <p:nvPicPr>
                <p:cNvPr id="30" name="Freihand 29">
                  <a:extLst>
                    <a:ext uri="{FF2B5EF4-FFF2-40B4-BE49-F238E27FC236}">
                      <a16:creationId xmlns:a16="http://schemas.microsoft.com/office/drawing/2014/main" id="{F21B024A-5E89-4526-864B-878CF9FC3B02}"/>
                    </a:ext>
                  </a:extLst>
                </p:cNvPr>
                <p:cNvPicPr/>
                <p:nvPr/>
              </p:nvPicPr>
              <p:blipFill>
                <a:blip r:embed="rId34"/>
                <a:stretch>
                  <a:fillRect/>
                </a:stretch>
              </p:blipFill>
              <p:spPr>
                <a:xfrm>
                  <a:off x="5694413" y="1771627"/>
                  <a:ext cx="181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569FBD09-593C-4C4C-A559-6FD3E739BEF7}"/>
                    </a:ext>
                  </a:extLst>
                </p14:cNvPr>
                <p14:cNvContentPartPr/>
                <p14:nvPr/>
              </p14:nvContentPartPr>
              <p14:xfrm>
                <a:off x="5994653" y="1716907"/>
                <a:ext cx="22320" cy="123120"/>
              </p14:xfrm>
            </p:contentPart>
          </mc:Choice>
          <mc:Fallback xmlns="">
            <p:pic>
              <p:nvPicPr>
                <p:cNvPr id="31" name="Freihand 30">
                  <a:extLst>
                    <a:ext uri="{FF2B5EF4-FFF2-40B4-BE49-F238E27FC236}">
                      <a16:creationId xmlns:a16="http://schemas.microsoft.com/office/drawing/2014/main" id="{569FBD09-593C-4C4C-A559-6FD3E739BEF7}"/>
                    </a:ext>
                  </a:extLst>
                </p:cNvPr>
                <p:cNvPicPr/>
                <p:nvPr/>
              </p:nvPicPr>
              <p:blipFill>
                <a:blip r:embed="rId36"/>
                <a:stretch>
                  <a:fillRect/>
                </a:stretch>
              </p:blipFill>
              <p:spPr>
                <a:xfrm>
                  <a:off x="5990333" y="1712587"/>
                  <a:ext cx="30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FC5818CD-008E-4112-AA19-C621473DD93A}"/>
                    </a:ext>
                  </a:extLst>
                </p14:cNvPr>
                <p14:cNvContentPartPr/>
                <p14:nvPr/>
              </p14:nvContentPartPr>
              <p14:xfrm>
                <a:off x="5942093" y="1685587"/>
                <a:ext cx="93600" cy="60840"/>
              </p14:xfrm>
            </p:contentPart>
          </mc:Choice>
          <mc:Fallback xmlns="">
            <p:pic>
              <p:nvPicPr>
                <p:cNvPr id="32" name="Freihand 31">
                  <a:extLst>
                    <a:ext uri="{FF2B5EF4-FFF2-40B4-BE49-F238E27FC236}">
                      <a16:creationId xmlns:a16="http://schemas.microsoft.com/office/drawing/2014/main" id="{FC5818CD-008E-4112-AA19-C621473DD93A}"/>
                    </a:ext>
                  </a:extLst>
                </p:cNvPr>
                <p:cNvPicPr/>
                <p:nvPr/>
              </p:nvPicPr>
              <p:blipFill>
                <a:blip r:embed="rId38"/>
                <a:stretch>
                  <a:fillRect/>
                </a:stretch>
              </p:blipFill>
              <p:spPr>
                <a:xfrm>
                  <a:off x="5937773" y="1681267"/>
                  <a:ext cx="102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392C4B1B-A02B-4D91-843D-46E59CC57C38}"/>
                    </a:ext>
                  </a:extLst>
                </p14:cNvPr>
                <p14:cNvContentPartPr/>
                <p14:nvPr/>
              </p14:nvContentPartPr>
              <p14:xfrm>
                <a:off x="6050093" y="1818427"/>
                <a:ext cx="360" cy="360"/>
              </p14:xfrm>
            </p:contentPart>
          </mc:Choice>
          <mc:Fallback xmlns="">
            <p:pic>
              <p:nvPicPr>
                <p:cNvPr id="33" name="Freihand 32">
                  <a:extLst>
                    <a:ext uri="{FF2B5EF4-FFF2-40B4-BE49-F238E27FC236}">
                      <a16:creationId xmlns:a16="http://schemas.microsoft.com/office/drawing/2014/main" id="{392C4B1B-A02B-4D91-843D-46E59CC57C38}"/>
                    </a:ext>
                  </a:extLst>
                </p:cNvPr>
                <p:cNvPicPr/>
                <p:nvPr/>
              </p:nvPicPr>
              <p:blipFill>
                <a:blip r:embed="rId40"/>
                <a:stretch>
                  <a:fillRect/>
                </a:stretch>
              </p:blipFill>
              <p:spPr>
                <a:xfrm>
                  <a:off x="6045773" y="181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1189733B-1049-4BAD-8252-A02F9B6E6606}"/>
                    </a:ext>
                  </a:extLst>
                </p14:cNvPr>
                <p14:cNvContentPartPr/>
                <p14:nvPr/>
              </p14:nvContentPartPr>
              <p14:xfrm>
                <a:off x="6010493" y="1825267"/>
                <a:ext cx="106200" cy="86760"/>
              </p14:xfrm>
            </p:contentPart>
          </mc:Choice>
          <mc:Fallback xmlns="">
            <p:pic>
              <p:nvPicPr>
                <p:cNvPr id="34" name="Freihand 33">
                  <a:extLst>
                    <a:ext uri="{FF2B5EF4-FFF2-40B4-BE49-F238E27FC236}">
                      <a16:creationId xmlns:a16="http://schemas.microsoft.com/office/drawing/2014/main" id="{1189733B-1049-4BAD-8252-A02F9B6E6606}"/>
                    </a:ext>
                  </a:extLst>
                </p:cNvPr>
                <p:cNvPicPr/>
                <p:nvPr/>
              </p:nvPicPr>
              <p:blipFill>
                <a:blip r:embed="rId42"/>
                <a:stretch>
                  <a:fillRect/>
                </a:stretch>
              </p:blipFill>
              <p:spPr>
                <a:xfrm>
                  <a:off x="6006173" y="1820947"/>
                  <a:ext cx="114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599F137F-8835-449C-8C83-39A60AC35684}"/>
                    </a:ext>
                  </a:extLst>
                </p14:cNvPr>
                <p14:cNvContentPartPr/>
                <p14:nvPr/>
              </p14:nvContentPartPr>
              <p14:xfrm>
                <a:off x="6177893" y="1716547"/>
                <a:ext cx="148680" cy="139680"/>
              </p14:xfrm>
            </p:contentPart>
          </mc:Choice>
          <mc:Fallback xmlns="">
            <p:pic>
              <p:nvPicPr>
                <p:cNvPr id="36" name="Freihand 35">
                  <a:extLst>
                    <a:ext uri="{FF2B5EF4-FFF2-40B4-BE49-F238E27FC236}">
                      <a16:creationId xmlns:a16="http://schemas.microsoft.com/office/drawing/2014/main" id="{599F137F-8835-449C-8C83-39A60AC35684}"/>
                    </a:ext>
                  </a:extLst>
                </p:cNvPr>
                <p:cNvPicPr/>
                <p:nvPr/>
              </p:nvPicPr>
              <p:blipFill>
                <a:blip r:embed="rId44"/>
                <a:stretch>
                  <a:fillRect/>
                </a:stretch>
              </p:blipFill>
              <p:spPr>
                <a:xfrm>
                  <a:off x="6173573" y="1712227"/>
                  <a:ext cx="157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E35E2A97-5E3A-4997-8DFA-66FE44DAEE1A}"/>
                    </a:ext>
                  </a:extLst>
                </p14:cNvPr>
                <p14:cNvContentPartPr/>
                <p14:nvPr/>
              </p14:nvContentPartPr>
              <p14:xfrm>
                <a:off x="6194093" y="1717987"/>
                <a:ext cx="141480" cy="103320"/>
              </p14:xfrm>
            </p:contentPart>
          </mc:Choice>
          <mc:Fallback xmlns="">
            <p:pic>
              <p:nvPicPr>
                <p:cNvPr id="37" name="Freihand 36">
                  <a:extLst>
                    <a:ext uri="{FF2B5EF4-FFF2-40B4-BE49-F238E27FC236}">
                      <a16:creationId xmlns:a16="http://schemas.microsoft.com/office/drawing/2014/main" id="{E35E2A97-5E3A-4997-8DFA-66FE44DAEE1A}"/>
                    </a:ext>
                  </a:extLst>
                </p:cNvPr>
                <p:cNvPicPr/>
                <p:nvPr/>
              </p:nvPicPr>
              <p:blipFill>
                <a:blip r:embed="rId46"/>
                <a:stretch>
                  <a:fillRect/>
                </a:stretch>
              </p:blipFill>
              <p:spPr>
                <a:xfrm>
                  <a:off x="6189773" y="1713667"/>
                  <a:ext cx="150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6C42959E-5209-46F6-89BB-217E7587DE43}"/>
                    </a:ext>
                  </a:extLst>
                </p14:cNvPr>
                <p14:cNvContentPartPr/>
                <p14:nvPr/>
              </p14:nvContentPartPr>
              <p14:xfrm>
                <a:off x="6371573" y="1813387"/>
                <a:ext cx="64800" cy="75600"/>
              </p14:xfrm>
            </p:contentPart>
          </mc:Choice>
          <mc:Fallback xmlns="">
            <p:pic>
              <p:nvPicPr>
                <p:cNvPr id="39" name="Freihand 38">
                  <a:extLst>
                    <a:ext uri="{FF2B5EF4-FFF2-40B4-BE49-F238E27FC236}">
                      <a16:creationId xmlns:a16="http://schemas.microsoft.com/office/drawing/2014/main" id="{6C42959E-5209-46F6-89BB-217E7587DE43}"/>
                    </a:ext>
                  </a:extLst>
                </p:cNvPr>
                <p:cNvPicPr/>
                <p:nvPr/>
              </p:nvPicPr>
              <p:blipFill>
                <a:blip r:embed="rId48"/>
                <a:stretch>
                  <a:fillRect/>
                </a:stretch>
              </p:blipFill>
              <p:spPr>
                <a:xfrm>
                  <a:off x="6367253" y="1809067"/>
                  <a:ext cx="73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8BDA2A48-ADCD-4ED4-86CE-5E68DAA6BB2E}"/>
                    </a:ext>
                  </a:extLst>
                </p14:cNvPr>
                <p14:cNvContentPartPr/>
                <p14:nvPr/>
              </p14:nvContentPartPr>
              <p14:xfrm>
                <a:off x="6301013" y="1810507"/>
                <a:ext cx="129240" cy="116640"/>
              </p14:xfrm>
            </p:contentPart>
          </mc:Choice>
          <mc:Fallback xmlns="">
            <p:pic>
              <p:nvPicPr>
                <p:cNvPr id="40" name="Freihand 39">
                  <a:extLst>
                    <a:ext uri="{FF2B5EF4-FFF2-40B4-BE49-F238E27FC236}">
                      <a16:creationId xmlns:a16="http://schemas.microsoft.com/office/drawing/2014/main" id="{8BDA2A48-ADCD-4ED4-86CE-5E68DAA6BB2E}"/>
                    </a:ext>
                  </a:extLst>
                </p:cNvPr>
                <p:cNvPicPr/>
                <p:nvPr/>
              </p:nvPicPr>
              <p:blipFill>
                <a:blip r:embed="rId50"/>
                <a:stretch>
                  <a:fillRect/>
                </a:stretch>
              </p:blipFill>
              <p:spPr>
                <a:xfrm>
                  <a:off x="6296693" y="1806187"/>
                  <a:ext cx="137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D15B292F-7D90-4297-9373-E15F9FDC2613}"/>
                    </a:ext>
                  </a:extLst>
                </p14:cNvPr>
                <p14:cNvContentPartPr/>
                <p14:nvPr/>
              </p14:nvContentPartPr>
              <p14:xfrm>
                <a:off x="6553013" y="1739587"/>
                <a:ext cx="29880" cy="137880"/>
              </p14:xfrm>
            </p:contentPart>
          </mc:Choice>
          <mc:Fallback xmlns="">
            <p:pic>
              <p:nvPicPr>
                <p:cNvPr id="41" name="Freihand 40">
                  <a:extLst>
                    <a:ext uri="{FF2B5EF4-FFF2-40B4-BE49-F238E27FC236}">
                      <a16:creationId xmlns:a16="http://schemas.microsoft.com/office/drawing/2014/main" id="{D15B292F-7D90-4297-9373-E15F9FDC2613}"/>
                    </a:ext>
                  </a:extLst>
                </p:cNvPr>
                <p:cNvPicPr/>
                <p:nvPr/>
              </p:nvPicPr>
              <p:blipFill>
                <a:blip r:embed="rId52"/>
                <a:stretch>
                  <a:fillRect/>
                </a:stretch>
              </p:blipFill>
              <p:spPr>
                <a:xfrm>
                  <a:off x="6548693" y="1735267"/>
                  <a:ext cx="38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5A962BF2-5D39-4C59-AFB1-0141C5F0C90D}"/>
                    </a:ext>
                  </a:extLst>
                </p14:cNvPr>
                <p14:cNvContentPartPr/>
                <p14:nvPr/>
              </p14:nvContentPartPr>
              <p14:xfrm>
                <a:off x="6505493" y="1803667"/>
                <a:ext cx="316800" cy="30960"/>
              </p14:xfrm>
            </p:contentPart>
          </mc:Choice>
          <mc:Fallback xmlns="">
            <p:pic>
              <p:nvPicPr>
                <p:cNvPr id="42" name="Freihand 41">
                  <a:extLst>
                    <a:ext uri="{FF2B5EF4-FFF2-40B4-BE49-F238E27FC236}">
                      <a16:creationId xmlns:a16="http://schemas.microsoft.com/office/drawing/2014/main" id="{5A962BF2-5D39-4C59-AFB1-0141C5F0C90D}"/>
                    </a:ext>
                  </a:extLst>
                </p:cNvPr>
                <p:cNvPicPr/>
                <p:nvPr/>
              </p:nvPicPr>
              <p:blipFill>
                <a:blip r:embed="rId54"/>
                <a:stretch>
                  <a:fillRect/>
                </a:stretch>
              </p:blipFill>
              <p:spPr>
                <a:xfrm>
                  <a:off x="6501173" y="1799347"/>
                  <a:ext cx="325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F4E607AF-8240-4D30-9D53-3443187240D1}"/>
                    </a:ext>
                  </a:extLst>
                </p14:cNvPr>
                <p14:cNvContentPartPr/>
                <p14:nvPr/>
              </p14:nvContentPartPr>
              <p14:xfrm>
                <a:off x="6875573" y="1837147"/>
                <a:ext cx="186480" cy="23760"/>
              </p14:xfrm>
            </p:contentPart>
          </mc:Choice>
          <mc:Fallback xmlns="">
            <p:pic>
              <p:nvPicPr>
                <p:cNvPr id="43" name="Freihand 42">
                  <a:extLst>
                    <a:ext uri="{FF2B5EF4-FFF2-40B4-BE49-F238E27FC236}">
                      <a16:creationId xmlns:a16="http://schemas.microsoft.com/office/drawing/2014/main" id="{F4E607AF-8240-4D30-9D53-3443187240D1}"/>
                    </a:ext>
                  </a:extLst>
                </p:cNvPr>
                <p:cNvPicPr/>
                <p:nvPr/>
              </p:nvPicPr>
              <p:blipFill>
                <a:blip r:embed="rId56"/>
                <a:stretch>
                  <a:fillRect/>
                </a:stretch>
              </p:blipFill>
              <p:spPr>
                <a:xfrm>
                  <a:off x="6871253" y="1832827"/>
                  <a:ext cx="195120" cy="32400"/>
                </a:xfrm>
                <a:prstGeom prst="rect">
                  <a:avLst/>
                </a:prstGeom>
              </p:spPr>
            </p:pic>
          </mc:Fallback>
        </mc:AlternateContent>
      </p:grpSp>
      <p:grpSp>
        <p:nvGrpSpPr>
          <p:cNvPr id="48" name="Gruppieren 47">
            <a:extLst>
              <a:ext uri="{FF2B5EF4-FFF2-40B4-BE49-F238E27FC236}">
                <a16:creationId xmlns:a16="http://schemas.microsoft.com/office/drawing/2014/main" id="{0CA8F8DC-41BB-4E21-B76F-849891DF5969}"/>
              </a:ext>
            </a:extLst>
          </p:cNvPr>
          <p:cNvGrpSpPr/>
          <p:nvPr/>
        </p:nvGrpSpPr>
        <p:grpSpPr>
          <a:xfrm>
            <a:off x="8812373" y="1653907"/>
            <a:ext cx="263520" cy="155880"/>
            <a:chOff x="8812373" y="1653907"/>
            <a:chExt cx="263520" cy="155880"/>
          </a:xfrm>
        </p:grpSpPr>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620E2719-11EA-40A5-850B-432BDDB5D1E2}"/>
                    </a:ext>
                  </a:extLst>
                </p14:cNvPr>
                <p14:cNvContentPartPr/>
                <p14:nvPr/>
              </p14:nvContentPartPr>
              <p14:xfrm>
                <a:off x="8821373" y="1653907"/>
                <a:ext cx="134280" cy="141840"/>
              </p14:xfrm>
            </p:contentPart>
          </mc:Choice>
          <mc:Fallback xmlns="">
            <p:pic>
              <p:nvPicPr>
                <p:cNvPr id="45" name="Freihand 44">
                  <a:extLst>
                    <a:ext uri="{FF2B5EF4-FFF2-40B4-BE49-F238E27FC236}">
                      <a16:creationId xmlns:a16="http://schemas.microsoft.com/office/drawing/2014/main" id="{620E2719-11EA-40A5-850B-432BDDB5D1E2}"/>
                    </a:ext>
                  </a:extLst>
                </p:cNvPr>
                <p:cNvPicPr/>
                <p:nvPr/>
              </p:nvPicPr>
              <p:blipFill>
                <a:blip r:embed="rId58"/>
                <a:stretch>
                  <a:fillRect/>
                </a:stretch>
              </p:blipFill>
              <p:spPr>
                <a:xfrm>
                  <a:off x="8817053" y="1649587"/>
                  <a:ext cx="142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604E7EA9-92C7-4830-AA6D-E3E12F1F2AB6}"/>
                    </a:ext>
                  </a:extLst>
                </p14:cNvPr>
                <p14:cNvContentPartPr/>
                <p14:nvPr/>
              </p14:nvContentPartPr>
              <p14:xfrm>
                <a:off x="8812373" y="1687387"/>
                <a:ext cx="152640" cy="79560"/>
              </p14:xfrm>
            </p:contentPart>
          </mc:Choice>
          <mc:Fallback xmlns="">
            <p:pic>
              <p:nvPicPr>
                <p:cNvPr id="46" name="Freihand 45">
                  <a:extLst>
                    <a:ext uri="{FF2B5EF4-FFF2-40B4-BE49-F238E27FC236}">
                      <a16:creationId xmlns:a16="http://schemas.microsoft.com/office/drawing/2014/main" id="{604E7EA9-92C7-4830-AA6D-E3E12F1F2AB6}"/>
                    </a:ext>
                  </a:extLst>
                </p:cNvPr>
                <p:cNvPicPr/>
                <p:nvPr/>
              </p:nvPicPr>
              <p:blipFill>
                <a:blip r:embed="rId60"/>
                <a:stretch>
                  <a:fillRect/>
                </a:stretch>
              </p:blipFill>
              <p:spPr>
                <a:xfrm>
                  <a:off x="8808053" y="1683067"/>
                  <a:ext cx="161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B62E18B7-0D0C-4CD5-B2FC-033A1C454434}"/>
                    </a:ext>
                  </a:extLst>
                </p14:cNvPr>
                <p14:cNvContentPartPr/>
                <p14:nvPr/>
              </p14:nvContentPartPr>
              <p14:xfrm>
                <a:off x="9062573" y="1677307"/>
                <a:ext cx="13320" cy="132480"/>
              </p14:xfrm>
            </p:contentPart>
          </mc:Choice>
          <mc:Fallback xmlns="">
            <p:pic>
              <p:nvPicPr>
                <p:cNvPr id="47" name="Freihand 46">
                  <a:extLst>
                    <a:ext uri="{FF2B5EF4-FFF2-40B4-BE49-F238E27FC236}">
                      <a16:creationId xmlns:a16="http://schemas.microsoft.com/office/drawing/2014/main" id="{B62E18B7-0D0C-4CD5-B2FC-033A1C454434}"/>
                    </a:ext>
                  </a:extLst>
                </p:cNvPr>
                <p:cNvPicPr/>
                <p:nvPr/>
              </p:nvPicPr>
              <p:blipFill>
                <a:blip r:embed="rId62"/>
                <a:stretch>
                  <a:fillRect/>
                </a:stretch>
              </p:blipFill>
              <p:spPr>
                <a:xfrm>
                  <a:off x="9058253" y="1672987"/>
                  <a:ext cx="21960" cy="141120"/>
                </a:xfrm>
                <a:prstGeom prst="rect">
                  <a:avLst/>
                </a:prstGeom>
              </p:spPr>
            </p:pic>
          </mc:Fallback>
        </mc:AlternateContent>
      </p:grpSp>
      <p:grpSp>
        <p:nvGrpSpPr>
          <p:cNvPr id="58" name="Gruppieren 57">
            <a:extLst>
              <a:ext uri="{FF2B5EF4-FFF2-40B4-BE49-F238E27FC236}">
                <a16:creationId xmlns:a16="http://schemas.microsoft.com/office/drawing/2014/main" id="{0BBA6D9D-9850-4D5E-9BD3-3F3F486B04C7}"/>
              </a:ext>
            </a:extLst>
          </p:cNvPr>
          <p:cNvGrpSpPr/>
          <p:nvPr/>
        </p:nvGrpSpPr>
        <p:grpSpPr>
          <a:xfrm>
            <a:off x="9228533" y="1575427"/>
            <a:ext cx="1459440" cy="276840"/>
            <a:chOff x="9228533" y="1575427"/>
            <a:chExt cx="1459440" cy="276840"/>
          </a:xfrm>
        </p:grpSpPr>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ACC77E3C-F82C-4CB5-B62F-79964C300FD8}"/>
                    </a:ext>
                  </a:extLst>
                </p14:cNvPr>
                <p14:cNvContentPartPr/>
                <p14:nvPr/>
              </p14:nvContentPartPr>
              <p14:xfrm>
                <a:off x="9228533" y="1675507"/>
                <a:ext cx="21240" cy="13320"/>
              </p14:xfrm>
            </p:contentPart>
          </mc:Choice>
          <mc:Fallback xmlns="">
            <p:pic>
              <p:nvPicPr>
                <p:cNvPr id="49" name="Freihand 48">
                  <a:extLst>
                    <a:ext uri="{FF2B5EF4-FFF2-40B4-BE49-F238E27FC236}">
                      <a16:creationId xmlns:a16="http://schemas.microsoft.com/office/drawing/2014/main" id="{ACC77E3C-F82C-4CB5-B62F-79964C300FD8}"/>
                    </a:ext>
                  </a:extLst>
                </p:cNvPr>
                <p:cNvPicPr/>
                <p:nvPr/>
              </p:nvPicPr>
              <p:blipFill>
                <a:blip r:embed="rId64"/>
                <a:stretch>
                  <a:fillRect/>
                </a:stretch>
              </p:blipFill>
              <p:spPr>
                <a:xfrm>
                  <a:off x="9224213" y="1671187"/>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E7F5165B-6180-4C1D-9211-1509BA7E79D9}"/>
                    </a:ext>
                  </a:extLst>
                </p14:cNvPr>
                <p14:cNvContentPartPr/>
                <p14:nvPr/>
              </p14:nvContentPartPr>
              <p14:xfrm>
                <a:off x="9242213" y="1734547"/>
                <a:ext cx="7920" cy="7200"/>
              </p14:xfrm>
            </p:contentPart>
          </mc:Choice>
          <mc:Fallback xmlns="">
            <p:pic>
              <p:nvPicPr>
                <p:cNvPr id="50" name="Freihand 49">
                  <a:extLst>
                    <a:ext uri="{FF2B5EF4-FFF2-40B4-BE49-F238E27FC236}">
                      <a16:creationId xmlns:a16="http://schemas.microsoft.com/office/drawing/2014/main" id="{E7F5165B-6180-4C1D-9211-1509BA7E79D9}"/>
                    </a:ext>
                  </a:extLst>
                </p:cNvPr>
                <p:cNvPicPr/>
                <p:nvPr/>
              </p:nvPicPr>
              <p:blipFill>
                <a:blip r:embed="rId66"/>
                <a:stretch>
                  <a:fillRect/>
                </a:stretch>
              </p:blipFill>
              <p:spPr>
                <a:xfrm>
                  <a:off x="9237893" y="1730227"/>
                  <a:ext cx="16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15B2D86D-90DA-421D-9FB9-C4C07961D339}"/>
                    </a:ext>
                  </a:extLst>
                </p14:cNvPr>
                <p14:cNvContentPartPr/>
                <p14:nvPr/>
              </p14:nvContentPartPr>
              <p14:xfrm>
                <a:off x="9381173" y="1575427"/>
                <a:ext cx="146160" cy="170280"/>
              </p14:xfrm>
            </p:contentPart>
          </mc:Choice>
          <mc:Fallback xmlns="">
            <p:pic>
              <p:nvPicPr>
                <p:cNvPr id="51" name="Freihand 50">
                  <a:extLst>
                    <a:ext uri="{FF2B5EF4-FFF2-40B4-BE49-F238E27FC236}">
                      <a16:creationId xmlns:a16="http://schemas.microsoft.com/office/drawing/2014/main" id="{15B2D86D-90DA-421D-9FB9-C4C07961D339}"/>
                    </a:ext>
                  </a:extLst>
                </p:cNvPr>
                <p:cNvPicPr/>
                <p:nvPr/>
              </p:nvPicPr>
              <p:blipFill>
                <a:blip r:embed="rId68"/>
                <a:stretch>
                  <a:fillRect/>
                </a:stretch>
              </p:blipFill>
              <p:spPr>
                <a:xfrm>
                  <a:off x="9376853" y="1571107"/>
                  <a:ext cx="154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C44A788E-A568-45C9-A23B-0D7A32A47805}"/>
                    </a:ext>
                  </a:extLst>
                </p14:cNvPr>
                <p14:cNvContentPartPr/>
                <p14:nvPr/>
              </p14:nvContentPartPr>
              <p14:xfrm>
                <a:off x="9450293" y="1674427"/>
                <a:ext cx="66960" cy="48600"/>
              </p14:xfrm>
            </p:contentPart>
          </mc:Choice>
          <mc:Fallback xmlns="">
            <p:pic>
              <p:nvPicPr>
                <p:cNvPr id="52" name="Freihand 51">
                  <a:extLst>
                    <a:ext uri="{FF2B5EF4-FFF2-40B4-BE49-F238E27FC236}">
                      <a16:creationId xmlns:a16="http://schemas.microsoft.com/office/drawing/2014/main" id="{C44A788E-A568-45C9-A23B-0D7A32A47805}"/>
                    </a:ext>
                  </a:extLst>
                </p:cNvPr>
                <p:cNvPicPr/>
                <p:nvPr/>
              </p:nvPicPr>
              <p:blipFill>
                <a:blip r:embed="rId70"/>
                <a:stretch>
                  <a:fillRect/>
                </a:stretch>
              </p:blipFill>
              <p:spPr>
                <a:xfrm>
                  <a:off x="9445973" y="1670107"/>
                  <a:ext cx="75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0360BED5-2841-4436-A94D-8D909BC330B3}"/>
                    </a:ext>
                  </a:extLst>
                </p14:cNvPr>
                <p14:cNvContentPartPr/>
                <p14:nvPr/>
              </p14:nvContentPartPr>
              <p14:xfrm>
                <a:off x="9528773" y="1669387"/>
                <a:ext cx="279720" cy="58320"/>
              </p14:xfrm>
            </p:contentPart>
          </mc:Choice>
          <mc:Fallback xmlns="">
            <p:pic>
              <p:nvPicPr>
                <p:cNvPr id="53" name="Freihand 52">
                  <a:extLst>
                    <a:ext uri="{FF2B5EF4-FFF2-40B4-BE49-F238E27FC236}">
                      <a16:creationId xmlns:a16="http://schemas.microsoft.com/office/drawing/2014/main" id="{0360BED5-2841-4436-A94D-8D909BC330B3}"/>
                    </a:ext>
                  </a:extLst>
                </p:cNvPr>
                <p:cNvPicPr/>
                <p:nvPr/>
              </p:nvPicPr>
              <p:blipFill>
                <a:blip r:embed="rId72"/>
                <a:stretch>
                  <a:fillRect/>
                </a:stretch>
              </p:blipFill>
              <p:spPr>
                <a:xfrm>
                  <a:off x="9524453" y="1665067"/>
                  <a:ext cx="288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99DDBB91-F710-4035-A85B-1AF7E29B8B36}"/>
                    </a:ext>
                  </a:extLst>
                </p14:cNvPr>
                <p14:cNvContentPartPr/>
                <p14:nvPr/>
              </p14:nvContentPartPr>
              <p14:xfrm>
                <a:off x="9887333" y="1687747"/>
                <a:ext cx="138240" cy="53280"/>
              </p14:xfrm>
            </p:contentPart>
          </mc:Choice>
          <mc:Fallback xmlns="">
            <p:pic>
              <p:nvPicPr>
                <p:cNvPr id="54" name="Freihand 53">
                  <a:extLst>
                    <a:ext uri="{FF2B5EF4-FFF2-40B4-BE49-F238E27FC236}">
                      <a16:creationId xmlns:a16="http://schemas.microsoft.com/office/drawing/2014/main" id="{99DDBB91-F710-4035-A85B-1AF7E29B8B36}"/>
                    </a:ext>
                  </a:extLst>
                </p:cNvPr>
                <p:cNvPicPr/>
                <p:nvPr/>
              </p:nvPicPr>
              <p:blipFill>
                <a:blip r:embed="rId74"/>
                <a:stretch>
                  <a:fillRect/>
                </a:stretch>
              </p:blipFill>
              <p:spPr>
                <a:xfrm>
                  <a:off x="9883013" y="1683427"/>
                  <a:ext cx="146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CA078B71-B05F-4505-8D65-6C74DB1875BE}"/>
                    </a:ext>
                  </a:extLst>
                </p14:cNvPr>
                <p14:cNvContentPartPr/>
                <p14:nvPr/>
              </p14:nvContentPartPr>
              <p14:xfrm>
                <a:off x="10029173" y="1673707"/>
                <a:ext cx="137880" cy="178560"/>
              </p14:xfrm>
            </p:contentPart>
          </mc:Choice>
          <mc:Fallback xmlns="">
            <p:pic>
              <p:nvPicPr>
                <p:cNvPr id="55" name="Freihand 54">
                  <a:extLst>
                    <a:ext uri="{FF2B5EF4-FFF2-40B4-BE49-F238E27FC236}">
                      <a16:creationId xmlns:a16="http://schemas.microsoft.com/office/drawing/2014/main" id="{CA078B71-B05F-4505-8D65-6C74DB1875BE}"/>
                    </a:ext>
                  </a:extLst>
                </p:cNvPr>
                <p:cNvPicPr/>
                <p:nvPr/>
              </p:nvPicPr>
              <p:blipFill>
                <a:blip r:embed="rId76"/>
                <a:stretch>
                  <a:fillRect/>
                </a:stretch>
              </p:blipFill>
              <p:spPr>
                <a:xfrm>
                  <a:off x="10024853" y="1669387"/>
                  <a:ext cx="146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88959777-0BC6-438D-8AED-0490AB5A9E01}"/>
                    </a:ext>
                  </a:extLst>
                </p14:cNvPr>
                <p14:cNvContentPartPr/>
                <p14:nvPr/>
              </p14:nvContentPartPr>
              <p14:xfrm>
                <a:off x="10227533" y="1669027"/>
                <a:ext cx="207720" cy="82800"/>
              </p14:xfrm>
            </p:contentPart>
          </mc:Choice>
          <mc:Fallback xmlns="">
            <p:pic>
              <p:nvPicPr>
                <p:cNvPr id="56" name="Freihand 55">
                  <a:extLst>
                    <a:ext uri="{FF2B5EF4-FFF2-40B4-BE49-F238E27FC236}">
                      <a16:creationId xmlns:a16="http://schemas.microsoft.com/office/drawing/2014/main" id="{88959777-0BC6-438D-8AED-0490AB5A9E01}"/>
                    </a:ext>
                  </a:extLst>
                </p:cNvPr>
                <p:cNvPicPr/>
                <p:nvPr/>
              </p:nvPicPr>
              <p:blipFill>
                <a:blip r:embed="rId78"/>
                <a:stretch>
                  <a:fillRect/>
                </a:stretch>
              </p:blipFill>
              <p:spPr>
                <a:xfrm>
                  <a:off x="10223213" y="1664707"/>
                  <a:ext cx="21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83ABF4FB-C5E6-449E-8310-C31826738AF7}"/>
                    </a:ext>
                  </a:extLst>
                </p14:cNvPr>
                <p14:cNvContentPartPr/>
                <p14:nvPr/>
              </p14:nvContentPartPr>
              <p14:xfrm>
                <a:off x="10459373" y="1578307"/>
                <a:ext cx="228600" cy="145800"/>
              </p14:xfrm>
            </p:contentPart>
          </mc:Choice>
          <mc:Fallback xmlns="">
            <p:pic>
              <p:nvPicPr>
                <p:cNvPr id="57" name="Freihand 56">
                  <a:extLst>
                    <a:ext uri="{FF2B5EF4-FFF2-40B4-BE49-F238E27FC236}">
                      <a16:creationId xmlns:a16="http://schemas.microsoft.com/office/drawing/2014/main" id="{83ABF4FB-C5E6-449E-8310-C31826738AF7}"/>
                    </a:ext>
                  </a:extLst>
                </p:cNvPr>
                <p:cNvPicPr/>
                <p:nvPr/>
              </p:nvPicPr>
              <p:blipFill>
                <a:blip r:embed="rId80"/>
                <a:stretch>
                  <a:fillRect/>
                </a:stretch>
              </p:blipFill>
              <p:spPr>
                <a:xfrm>
                  <a:off x="10455053" y="1573987"/>
                  <a:ext cx="237240" cy="154440"/>
                </a:xfrm>
                <a:prstGeom prst="rect">
                  <a:avLst/>
                </a:prstGeom>
              </p:spPr>
            </p:pic>
          </mc:Fallback>
        </mc:AlternateContent>
      </p:grpSp>
      <p:grpSp>
        <p:nvGrpSpPr>
          <p:cNvPr id="70" name="Gruppieren 69">
            <a:extLst>
              <a:ext uri="{FF2B5EF4-FFF2-40B4-BE49-F238E27FC236}">
                <a16:creationId xmlns:a16="http://schemas.microsoft.com/office/drawing/2014/main" id="{5F235320-90A4-45AC-B2E1-A0E832578241}"/>
              </a:ext>
            </a:extLst>
          </p:cNvPr>
          <p:cNvGrpSpPr/>
          <p:nvPr/>
        </p:nvGrpSpPr>
        <p:grpSpPr>
          <a:xfrm>
            <a:off x="10945013" y="1555987"/>
            <a:ext cx="822600" cy="158040"/>
            <a:chOff x="10945013" y="1555987"/>
            <a:chExt cx="822600" cy="158040"/>
          </a:xfrm>
        </p:grpSpPr>
        <mc:AlternateContent xmlns:mc="http://schemas.openxmlformats.org/markup-compatibility/2006" xmlns:p14="http://schemas.microsoft.com/office/powerpoint/2010/main">
          <mc:Choice Requires="p14">
            <p:contentPart p14:bwMode="auto" r:id="rId81">
              <p14:nvContentPartPr>
                <p14:cNvPr id="59" name="Freihand 58">
                  <a:extLst>
                    <a:ext uri="{FF2B5EF4-FFF2-40B4-BE49-F238E27FC236}">
                      <a16:creationId xmlns:a16="http://schemas.microsoft.com/office/drawing/2014/main" id="{F32567D6-0C61-4ECF-B2EA-AC2595DDEF39}"/>
                    </a:ext>
                  </a:extLst>
                </p14:cNvPr>
                <p14:cNvContentPartPr/>
                <p14:nvPr/>
              </p14:nvContentPartPr>
              <p14:xfrm>
                <a:off x="10945013" y="1576867"/>
                <a:ext cx="228240" cy="130680"/>
              </p14:xfrm>
            </p:contentPart>
          </mc:Choice>
          <mc:Fallback xmlns="">
            <p:pic>
              <p:nvPicPr>
                <p:cNvPr id="59" name="Freihand 58">
                  <a:extLst>
                    <a:ext uri="{FF2B5EF4-FFF2-40B4-BE49-F238E27FC236}">
                      <a16:creationId xmlns:a16="http://schemas.microsoft.com/office/drawing/2014/main" id="{F32567D6-0C61-4ECF-B2EA-AC2595DDEF39}"/>
                    </a:ext>
                  </a:extLst>
                </p:cNvPr>
                <p:cNvPicPr/>
                <p:nvPr/>
              </p:nvPicPr>
              <p:blipFill>
                <a:blip r:embed="rId82"/>
                <a:stretch>
                  <a:fillRect/>
                </a:stretch>
              </p:blipFill>
              <p:spPr>
                <a:xfrm>
                  <a:off x="10940693" y="1572547"/>
                  <a:ext cx="236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Freihand 59">
                  <a:extLst>
                    <a:ext uri="{FF2B5EF4-FFF2-40B4-BE49-F238E27FC236}">
                      <a16:creationId xmlns:a16="http://schemas.microsoft.com/office/drawing/2014/main" id="{B363754F-D708-47D0-90AF-86763B4FA4BF}"/>
                    </a:ext>
                  </a:extLst>
                </p14:cNvPr>
                <p14:cNvContentPartPr/>
                <p14:nvPr/>
              </p14:nvContentPartPr>
              <p14:xfrm>
                <a:off x="11208533" y="1612147"/>
                <a:ext cx="72000" cy="91440"/>
              </p14:xfrm>
            </p:contentPart>
          </mc:Choice>
          <mc:Fallback xmlns="">
            <p:pic>
              <p:nvPicPr>
                <p:cNvPr id="60" name="Freihand 59">
                  <a:extLst>
                    <a:ext uri="{FF2B5EF4-FFF2-40B4-BE49-F238E27FC236}">
                      <a16:creationId xmlns:a16="http://schemas.microsoft.com/office/drawing/2014/main" id="{B363754F-D708-47D0-90AF-86763B4FA4BF}"/>
                    </a:ext>
                  </a:extLst>
                </p:cNvPr>
                <p:cNvPicPr/>
                <p:nvPr/>
              </p:nvPicPr>
              <p:blipFill>
                <a:blip r:embed="rId84"/>
                <a:stretch>
                  <a:fillRect/>
                </a:stretch>
              </p:blipFill>
              <p:spPr>
                <a:xfrm>
                  <a:off x="11204213" y="1607827"/>
                  <a:ext cx="80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83996E4F-98AE-486C-8CA5-D4D84B64E15A}"/>
                    </a:ext>
                  </a:extLst>
                </p14:cNvPr>
                <p14:cNvContentPartPr/>
                <p14:nvPr/>
              </p14:nvContentPartPr>
              <p14:xfrm>
                <a:off x="11413733" y="1579027"/>
                <a:ext cx="15840" cy="135000"/>
              </p14:xfrm>
            </p:contentPart>
          </mc:Choice>
          <mc:Fallback xmlns="">
            <p:pic>
              <p:nvPicPr>
                <p:cNvPr id="61" name="Freihand 60">
                  <a:extLst>
                    <a:ext uri="{FF2B5EF4-FFF2-40B4-BE49-F238E27FC236}">
                      <a16:creationId xmlns:a16="http://schemas.microsoft.com/office/drawing/2014/main" id="{83996E4F-98AE-486C-8CA5-D4D84B64E15A}"/>
                    </a:ext>
                  </a:extLst>
                </p:cNvPr>
                <p:cNvPicPr/>
                <p:nvPr/>
              </p:nvPicPr>
              <p:blipFill>
                <a:blip r:embed="rId86"/>
                <a:stretch>
                  <a:fillRect/>
                </a:stretch>
              </p:blipFill>
              <p:spPr>
                <a:xfrm>
                  <a:off x="11409413" y="1574707"/>
                  <a:ext cx="2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2162834B-13E3-45AC-A679-5F32DAE4A420}"/>
                    </a:ext>
                  </a:extLst>
                </p14:cNvPr>
                <p14:cNvContentPartPr/>
                <p14:nvPr/>
              </p14:nvContentPartPr>
              <p14:xfrm>
                <a:off x="11347493" y="1555987"/>
                <a:ext cx="162360" cy="149760"/>
              </p14:xfrm>
            </p:contentPart>
          </mc:Choice>
          <mc:Fallback xmlns="">
            <p:pic>
              <p:nvPicPr>
                <p:cNvPr id="62" name="Freihand 61">
                  <a:extLst>
                    <a:ext uri="{FF2B5EF4-FFF2-40B4-BE49-F238E27FC236}">
                      <a16:creationId xmlns:a16="http://schemas.microsoft.com/office/drawing/2014/main" id="{2162834B-13E3-45AC-A679-5F32DAE4A420}"/>
                    </a:ext>
                  </a:extLst>
                </p:cNvPr>
                <p:cNvPicPr/>
                <p:nvPr/>
              </p:nvPicPr>
              <p:blipFill>
                <a:blip r:embed="rId88"/>
                <a:stretch>
                  <a:fillRect/>
                </a:stretch>
              </p:blipFill>
              <p:spPr>
                <a:xfrm>
                  <a:off x="11343173" y="1551667"/>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C691DB3A-5B20-4F76-9591-7E376BEE8053}"/>
                    </a:ext>
                  </a:extLst>
                </p14:cNvPr>
                <p14:cNvContentPartPr/>
                <p14:nvPr/>
              </p14:nvContentPartPr>
              <p14:xfrm>
                <a:off x="11601293" y="1591267"/>
                <a:ext cx="23400" cy="101160"/>
              </p14:xfrm>
            </p:contentPart>
          </mc:Choice>
          <mc:Fallback xmlns="">
            <p:pic>
              <p:nvPicPr>
                <p:cNvPr id="63" name="Freihand 62">
                  <a:extLst>
                    <a:ext uri="{FF2B5EF4-FFF2-40B4-BE49-F238E27FC236}">
                      <a16:creationId xmlns:a16="http://schemas.microsoft.com/office/drawing/2014/main" id="{C691DB3A-5B20-4F76-9591-7E376BEE8053}"/>
                    </a:ext>
                  </a:extLst>
                </p:cNvPr>
                <p:cNvPicPr/>
                <p:nvPr/>
              </p:nvPicPr>
              <p:blipFill>
                <a:blip r:embed="rId90"/>
                <a:stretch>
                  <a:fillRect/>
                </a:stretch>
              </p:blipFill>
              <p:spPr>
                <a:xfrm>
                  <a:off x="11596973" y="1586947"/>
                  <a:ext cx="32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449F0AA7-40B0-4D58-90E6-D66A71C4C364}"/>
                    </a:ext>
                  </a:extLst>
                </p14:cNvPr>
                <p14:cNvContentPartPr/>
                <p14:nvPr/>
              </p14:nvContentPartPr>
              <p14:xfrm>
                <a:off x="11680133" y="1572187"/>
                <a:ext cx="38520" cy="135720"/>
              </p14:xfrm>
            </p:contentPart>
          </mc:Choice>
          <mc:Fallback xmlns="">
            <p:pic>
              <p:nvPicPr>
                <p:cNvPr id="64" name="Freihand 63">
                  <a:extLst>
                    <a:ext uri="{FF2B5EF4-FFF2-40B4-BE49-F238E27FC236}">
                      <a16:creationId xmlns:a16="http://schemas.microsoft.com/office/drawing/2014/main" id="{449F0AA7-40B0-4D58-90E6-D66A71C4C364}"/>
                    </a:ext>
                  </a:extLst>
                </p:cNvPr>
                <p:cNvPicPr/>
                <p:nvPr/>
              </p:nvPicPr>
              <p:blipFill>
                <a:blip r:embed="rId92"/>
                <a:stretch>
                  <a:fillRect/>
                </a:stretch>
              </p:blipFill>
              <p:spPr>
                <a:xfrm>
                  <a:off x="11675813" y="1567867"/>
                  <a:ext cx="47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E97E8C26-0A85-4458-B22C-2884B0103BBE}"/>
                    </a:ext>
                  </a:extLst>
                </p14:cNvPr>
                <p14:cNvContentPartPr/>
                <p14:nvPr/>
              </p14:nvContentPartPr>
              <p14:xfrm>
                <a:off x="11649893" y="1557427"/>
                <a:ext cx="117720" cy="76680"/>
              </p14:xfrm>
            </p:contentPart>
          </mc:Choice>
          <mc:Fallback xmlns="">
            <p:pic>
              <p:nvPicPr>
                <p:cNvPr id="65" name="Freihand 64">
                  <a:extLst>
                    <a:ext uri="{FF2B5EF4-FFF2-40B4-BE49-F238E27FC236}">
                      <a16:creationId xmlns:a16="http://schemas.microsoft.com/office/drawing/2014/main" id="{E97E8C26-0A85-4458-B22C-2884B0103BBE}"/>
                    </a:ext>
                  </a:extLst>
                </p:cNvPr>
                <p:cNvPicPr/>
                <p:nvPr/>
              </p:nvPicPr>
              <p:blipFill>
                <a:blip r:embed="rId94"/>
                <a:stretch>
                  <a:fillRect/>
                </a:stretch>
              </p:blipFill>
              <p:spPr>
                <a:xfrm>
                  <a:off x="11645573" y="1553107"/>
                  <a:ext cx="126360" cy="85320"/>
                </a:xfrm>
                <a:prstGeom prst="rect">
                  <a:avLst/>
                </a:prstGeom>
              </p:spPr>
            </p:pic>
          </mc:Fallback>
        </mc:AlternateContent>
      </p:grpSp>
      <p:grpSp>
        <p:nvGrpSpPr>
          <p:cNvPr id="69" name="Gruppieren 68">
            <a:extLst>
              <a:ext uri="{FF2B5EF4-FFF2-40B4-BE49-F238E27FC236}">
                <a16:creationId xmlns:a16="http://schemas.microsoft.com/office/drawing/2014/main" id="{33BDA787-D96D-48EE-B7D2-928F6310334C}"/>
              </a:ext>
            </a:extLst>
          </p:cNvPr>
          <p:cNvGrpSpPr/>
          <p:nvPr/>
        </p:nvGrpSpPr>
        <p:grpSpPr>
          <a:xfrm>
            <a:off x="9290093" y="2007067"/>
            <a:ext cx="244080" cy="223560"/>
            <a:chOff x="9290093" y="2007067"/>
            <a:chExt cx="244080" cy="223560"/>
          </a:xfrm>
        </p:grpSpPr>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8AFB4BEB-EB25-49F2-9226-3B9017ABC6A2}"/>
                    </a:ext>
                  </a:extLst>
                </p14:cNvPr>
                <p14:cNvContentPartPr/>
                <p14:nvPr/>
              </p14:nvContentPartPr>
              <p14:xfrm>
                <a:off x="9290093" y="2007067"/>
                <a:ext cx="146160" cy="223560"/>
              </p14:xfrm>
            </p:contentPart>
          </mc:Choice>
          <mc:Fallback xmlns="">
            <p:pic>
              <p:nvPicPr>
                <p:cNvPr id="66" name="Freihand 65">
                  <a:extLst>
                    <a:ext uri="{FF2B5EF4-FFF2-40B4-BE49-F238E27FC236}">
                      <a16:creationId xmlns:a16="http://schemas.microsoft.com/office/drawing/2014/main" id="{8AFB4BEB-EB25-49F2-9226-3B9017ABC6A2}"/>
                    </a:ext>
                  </a:extLst>
                </p:cNvPr>
                <p:cNvPicPr/>
                <p:nvPr/>
              </p:nvPicPr>
              <p:blipFill>
                <a:blip r:embed="rId96"/>
                <a:stretch>
                  <a:fillRect/>
                </a:stretch>
              </p:blipFill>
              <p:spPr>
                <a:xfrm>
                  <a:off x="9285773" y="2002747"/>
                  <a:ext cx="154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91092BA3-CA07-4D16-89B1-95B15864CF5C}"/>
                    </a:ext>
                  </a:extLst>
                </p14:cNvPr>
                <p14:cNvContentPartPr/>
                <p14:nvPr/>
              </p14:nvContentPartPr>
              <p14:xfrm>
                <a:off x="9517253" y="2100307"/>
                <a:ext cx="16920" cy="81000"/>
              </p14:xfrm>
            </p:contentPart>
          </mc:Choice>
          <mc:Fallback xmlns="">
            <p:pic>
              <p:nvPicPr>
                <p:cNvPr id="67" name="Freihand 66">
                  <a:extLst>
                    <a:ext uri="{FF2B5EF4-FFF2-40B4-BE49-F238E27FC236}">
                      <a16:creationId xmlns:a16="http://schemas.microsoft.com/office/drawing/2014/main" id="{91092BA3-CA07-4D16-89B1-95B15864CF5C}"/>
                    </a:ext>
                  </a:extLst>
                </p:cNvPr>
                <p:cNvPicPr/>
                <p:nvPr/>
              </p:nvPicPr>
              <p:blipFill>
                <a:blip r:embed="rId98"/>
                <a:stretch>
                  <a:fillRect/>
                </a:stretch>
              </p:blipFill>
              <p:spPr>
                <a:xfrm>
                  <a:off x="9512933" y="2095987"/>
                  <a:ext cx="25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C7810EC2-9B03-461D-B297-F154C1EBECEB}"/>
                    </a:ext>
                  </a:extLst>
                </p14:cNvPr>
                <p14:cNvContentPartPr/>
                <p14:nvPr/>
              </p14:nvContentPartPr>
              <p14:xfrm>
                <a:off x="9525893" y="2009587"/>
                <a:ext cx="6840" cy="6840"/>
              </p14:xfrm>
            </p:contentPart>
          </mc:Choice>
          <mc:Fallback xmlns="">
            <p:pic>
              <p:nvPicPr>
                <p:cNvPr id="68" name="Freihand 67">
                  <a:extLst>
                    <a:ext uri="{FF2B5EF4-FFF2-40B4-BE49-F238E27FC236}">
                      <a16:creationId xmlns:a16="http://schemas.microsoft.com/office/drawing/2014/main" id="{C7810EC2-9B03-461D-B297-F154C1EBECEB}"/>
                    </a:ext>
                  </a:extLst>
                </p:cNvPr>
                <p:cNvPicPr/>
                <p:nvPr/>
              </p:nvPicPr>
              <p:blipFill>
                <a:blip r:embed="rId100"/>
                <a:stretch>
                  <a:fillRect/>
                </a:stretch>
              </p:blipFill>
              <p:spPr>
                <a:xfrm>
                  <a:off x="9521573" y="2005267"/>
                  <a:ext cx="15480" cy="15480"/>
                </a:xfrm>
                <a:prstGeom prst="rect">
                  <a:avLst/>
                </a:prstGeom>
              </p:spPr>
            </p:pic>
          </mc:Fallback>
        </mc:AlternateContent>
      </p:grpSp>
      <p:grpSp>
        <p:nvGrpSpPr>
          <p:cNvPr id="78" name="Gruppieren 77">
            <a:extLst>
              <a:ext uri="{FF2B5EF4-FFF2-40B4-BE49-F238E27FC236}">
                <a16:creationId xmlns:a16="http://schemas.microsoft.com/office/drawing/2014/main" id="{3A196D7B-C261-4974-B999-817452AAD57F}"/>
              </a:ext>
            </a:extLst>
          </p:cNvPr>
          <p:cNvGrpSpPr/>
          <p:nvPr/>
        </p:nvGrpSpPr>
        <p:grpSpPr>
          <a:xfrm>
            <a:off x="9776813" y="2047747"/>
            <a:ext cx="15120" cy="82440"/>
            <a:chOff x="9776813" y="2047747"/>
            <a:chExt cx="15120" cy="82440"/>
          </a:xfrm>
        </p:grpSpPr>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1D6E8106-AB42-4505-AE3C-9B774583A9F4}"/>
                    </a:ext>
                  </a:extLst>
                </p14:cNvPr>
                <p14:cNvContentPartPr/>
                <p14:nvPr/>
              </p14:nvContentPartPr>
              <p14:xfrm>
                <a:off x="9776813" y="2047747"/>
                <a:ext cx="11160" cy="16560"/>
              </p14:xfrm>
            </p:contentPart>
          </mc:Choice>
          <mc:Fallback xmlns="">
            <p:pic>
              <p:nvPicPr>
                <p:cNvPr id="71" name="Freihand 70">
                  <a:extLst>
                    <a:ext uri="{FF2B5EF4-FFF2-40B4-BE49-F238E27FC236}">
                      <a16:creationId xmlns:a16="http://schemas.microsoft.com/office/drawing/2014/main" id="{1D6E8106-AB42-4505-AE3C-9B774583A9F4}"/>
                    </a:ext>
                  </a:extLst>
                </p:cNvPr>
                <p:cNvPicPr/>
                <p:nvPr/>
              </p:nvPicPr>
              <p:blipFill>
                <a:blip r:embed="rId102"/>
                <a:stretch>
                  <a:fillRect/>
                </a:stretch>
              </p:blipFill>
              <p:spPr>
                <a:xfrm>
                  <a:off x="9772493" y="2043427"/>
                  <a:ext cx="19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83AAFA09-F490-408C-8BD8-2501E67B37F1}"/>
                    </a:ext>
                  </a:extLst>
                </p14:cNvPr>
                <p14:cNvContentPartPr/>
                <p14:nvPr/>
              </p14:nvContentPartPr>
              <p14:xfrm>
                <a:off x="9777533" y="2120827"/>
                <a:ext cx="14400" cy="9360"/>
              </p14:xfrm>
            </p:contentPart>
          </mc:Choice>
          <mc:Fallback xmlns="">
            <p:pic>
              <p:nvPicPr>
                <p:cNvPr id="72" name="Freihand 71">
                  <a:extLst>
                    <a:ext uri="{FF2B5EF4-FFF2-40B4-BE49-F238E27FC236}">
                      <a16:creationId xmlns:a16="http://schemas.microsoft.com/office/drawing/2014/main" id="{83AAFA09-F490-408C-8BD8-2501E67B37F1}"/>
                    </a:ext>
                  </a:extLst>
                </p:cNvPr>
                <p:cNvPicPr/>
                <p:nvPr/>
              </p:nvPicPr>
              <p:blipFill>
                <a:blip r:embed="rId104"/>
                <a:stretch>
                  <a:fillRect/>
                </a:stretch>
              </p:blipFill>
              <p:spPr>
                <a:xfrm>
                  <a:off x="9773213" y="2116507"/>
                  <a:ext cx="23040" cy="18000"/>
                </a:xfrm>
                <a:prstGeom prst="rect">
                  <a:avLst/>
                </a:prstGeom>
              </p:spPr>
            </p:pic>
          </mc:Fallback>
        </mc:AlternateContent>
      </p:grpSp>
      <p:grpSp>
        <p:nvGrpSpPr>
          <p:cNvPr id="105" name="Gruppieren 104">
            <a:extLst>
              <a:ext uri="{FF2B5EF4-FFF2-40B4-BE49-F238E27FC236}">
                <a16:creationId xmlns:a16="http://schemas.microsoft.com/office/drawing/2014/main" id="{5884F3F3-E5ED-42EA-B47C-462933D0E1CA}"/>
              </a:ext>
            </a:extLst>
          </p:cNvPr>
          <p:cNvGrpSpPr/>
          <p:nvPr/>
        </p:nvGrpSpPr>
        <p:grpSpPr>
          <a:xfrm>
            <a:off x="9954293" y="1886107"/>
            <a:ext cx="1996920" cy="619920"/>
            <a:chOff x="9954293" y="1886107"/>
            <a:chExt cx="1996920" cy="619920"/>
          </a:xfrm>
        </p:grpSpPr>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126639E7-4C30-48DC-AC14-CFE08BDDC72D}"/>
                    </a:ext>
                  </a:extLst>
                </p14:cNvPr>
                <p14:cNvContentPartPr/>
                <p14:nvPr/>
              </p14:nvContentPartPr>
              <p14:xfrm>
                <a:off x="9954293" y="2032987"/>
                <a:ext cx="137880" cy="93600"/>
              </p14:xfrm>
            </p:contentPart>
          </mc:Choice>
          <mc:Fallback xmlns="">
            <p:pic>
              <p:nvPicPr>
                <p:cNvPr id="79" name="Freihand 78">
                  <a:extLst>
                    <a:ext uri="{FF2B5EF4-FFF2-40B4-BE49-F238E27FC236}">
                      <a16:creationId xmlns:a16="http://schemas.microsoft.com/office/drawing/2014/main" id="{126639E7-4C30-48DC-AC14-CFE08BDDC72D}"/>
                    </a:ext>
                  </a:extLst>
                </p:cNvPr>
                <p:cNvPicPr/>
                <p:nvPr/>
              </p:nvPicPr>
              <p:blipFill>
                <a:blip r:embed="rId106"/>
                <a:stretch>
                  <a:fillRect/>
                </a:stretch>
              </p:blipFill>
              <p:spPr>
                <a:xfrm>
                  <a:off x="9949973" y="2028667"/>
                  <a:ext cx="146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EE8EF0E6-04D3-4129-A2F5-AA2C919C90EC}"/>
                    </a:ext>
                  </a:extLst>
                </p14:cNvPr>
                <p14:cNvContentPartPr/>
                <p14:nvPr/>
              </p14:nvContentPartPr>
              <p14:xfrm>
                <a:off x="10095773" y="1958107"/>
                <a:ext cx="107640" cy="154440"/>
              </p14:xfrm>
            </p:contentPart>
          </mc:Choice>
          <mc:Fallback xmlns="">
            <p:pic>
              <p:nvPicPr>
                <p:cNvPr id="80" name="Freihand 79">
                  <a:extLst>
                    <a:ext uri="{FF2B5EF4-FFF2-40B4-BE49-F238E27FC236}">
                      <a16:creationId xmlns:a16="http://schemas.microsoft.com/office/drawing/2014/main" id="{EE8EF0E6-04D3-4129-A2F5-AA2C919C90EC}"/>
                    </a:ext>
                  </a:extLst>
                </p:cNvPr>
                <p:cNvPicPr/>
                <p:nvPr/>
              </p:nvPicPr>
              <p:blipFill>
                <a:blip r:embed="rId108"/>
                <a:stretch>
                  <a:fillRect/>
                </a:stretch>
              </p:blipFill>
              <p:spPr>
                <a:xfrm>
                  <a:off x="10091453" y="1953787"/>
                  <a:ext cx="116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FCEEE37D-2102-43FC-B916-2FCDADD893BF}"/>
                    </a:ext>
                  </a:extLst>
                </p14:cNvPr>
                <p14:cNvContentPartPr/>
                <p14:nvPr/>
              </p14:nvContentPartPr>
              <p14:xfrm>
                <a:off x="10155893" y="2068267"/>
                <a:ext cx="29880" cy="44640"/>
              </p14:xfrm>
            </p:contentPart>
          </mc:Choice>
          <mc:Fallback xmlns="">
            <p:pic>
              <p:nvPicPr>
                <p:cNvPr id="81" name="Freihand 80">
                  <a:extLst>
                    <a:ext uri="{FF2B5EF4-FFF2-40B4-BE49-F238E27FC236}">
                      <a16:creationId xmlns:a16="http://schemas.microsoft.com/office/drawing/2014/main" id="{FCEEE37D-2102-43FC-B916-2FCDADD893BF}"/>
                    </a:ext>
                  </a:extLst>
                </p:cNvPr>
                <p:cNvPicPr/>
                <p:nvPr/>
              </p:nvPicPr>
              <p:blipFill>
                <a:blip r:embed="rId110"/>
                <a:stretch>
                  <a:fillRect/>
                </a:stretch>
              </p:blipFill>
              <p:spPr>
                <a:xfrm>
                  <a:off x="10151573" y="2063947"/>
                  <a:ext cx="38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F944D903-ABDC-472C-B2A1-8BE07606B494}"/>
                    </a:ext>
                  </a:extLst>
                </p14:cNvPr>
                <p14:cNvContentPartPr/>
                <p14:nvPr/>
              </p14:nvContentPartPr>
              <p14:xfrm>
                <a:off x="10233293" y="1941547"/>
                <a:ext cx="140760" cy="165960"/>
              </p14:xfrm>
            </p:contentPart>
          </mc:Choice>
          <mc:Fallback xmlns="">
            <p:pic>
              <p:nvPicPr>
                <p:cNvPr id="82" name="Freihand 81">
                  <a:extLst>
                    <a:ext uri="{FF2B5EF4-FFF2-40B4-BE49-F238E27FC236}">
                      <a16:creationId xmlns:a16="http://schemas.microsoft.com/office/drawing/2014/main" id="{F944D903-ABDC-472C-B2A1-8BE07606B494}"/>
                    </a:ext>
                  </a:extLst>
                </p:cNvPr>
                <p:cNvPicPr/>
                <p:nvPr/>
              </p:nvPicPr>
              <p:blipFill>
                <a:blip r:embed="rId112"/>
                <a:stretch>
                  <a:fillRect/>
                </a:stretch>
              </p:blipFill>
              <p:spPr>
                <a:xfrm>
                  <a:off x="10228973" y="1937227"/>
                  <a:ext cx="149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A976B3F1-AC00-48EE-A1C6-05D77DD0DA23}"/>
                    </a:ext>
                  </a:extLst>
                </p14:cNvPr>
                <p14:cNvContentPartPr/>
                <p14:nvPr/>
              </p14:nvContentPartPr>
              <p14:xfrm>
                <a:off x="10396013" y="1996267"/>
                <a:ext cx="100080" cy="108000"/>
              </p14:xfrm>
            </p:contentPart>
          </mc:Choice>
          <mc:Fallback xmlns="">
            <p:pic>
              <p:nvPicPr>
                <p:cNvPr id="83" name="Freihand 82">
                  <a:extLst>
                    <a:ext uri="{FF2B5EF4-FFF2-40B4-BE49-F238E27FC236}">
                      <a16:creationId xmlns:a16="http://schemas.microsoft.com/office/drawing/2014/main" id="{A976B3F1-AC00-48EE-A1C6-05D77DD0DA23}"/>
                    </a:ext>
                  </a:extLst>
                </p:cNvPr>
                <p:cNvPicPr/>
                <p:nvPr/>
              </p:nvPicPr>
              <p:blipFill>
                <a:blip r:embed="rId114"/>
                <a:stretch>
                  <a:fillRect/>
                </a:stretch>
              </p:blipFill>
              <p:spPr>
                <a:xfrm>
                  <a:off x="10391693" y="1991947"/>
                  <a:ext cx="108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F86EF853-2E84-44F1-965B-0EAD889DDB4D}"/>
                    </a:ext>
                  </a:extLst>
                </p14:cNvPr>
                <p14:cNvContentPartPr/>
                <p14:nvPr/>
              </p14:nvContentPartPr>
              <p14:xfrm>
                <a:off x="10503293" y="1952707"/>
                <a:ext cx="90360" cy="155160"/>
              </p14:xfrm>
            </p:contentPart>
          </mc:Choice>
          <mc:Fallback xmlns="">
            <p:pic>
              <p:nvPicPr>
                <p:cNvPr id="84" name="Freihand 83">
                  <a:extLst>
                    <a:ext uri="{FF2B5EF4-FFF2-40B4-BE49-F238E27FC236}">
                      <a16:creationId xmlns:a16="http://schemas.microsoft.com/office/drawing/2014/main" id="{F86EF853-2E84-44F1-965B-0EAD889DDB4D}"/>
                    </a:ext>
                  </a:extLst>
                </p:cNvPr>
                <p:cNvPicPr/>
                <p:nvPr/>
              </p:nvPicPr>
              <p:blipFill>
                <a:blip r:embed="rId116"/>
                <a:stretch>
                  <a:fillRect/>
                </a:stretch>
              </p:blipFill>
              <p:spPr>
                <a:xfrm>
                  <a:off x="10498973" y="1948387"/>
                  <a:ext cx="99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48959D72-7CE5-4104-987B-AF0065567027}"/>
                    </a:ext>
                  </a:extLst>
                </p14:cNvPr>
                <p14:cNvContentPartPr/>
                <p14:nvPr/>
              </p14:nvContentPartPr>
              <p14:xfrm>
                <a:off x="10636493" y="1998067"/>
                <a:ext cx="223560" cy="109800"/>
              </p14:xfrm>
            </p:contentPart>
          </mc:Choice>
          <mc:Fallback xmlns="">
            <p:pic>
              <p:nvPicPr>
                <p:cNvPr id="85" name="Freihand 84">
                  <a:extLst>
                    <a:ext uri="{FF2B5EF4-FFF2-40B4-BE49-F238E27FC236}">
                      <a16:creationId xmlns:a16="http://schemas.microsoft.com/office/drawing/2014/main" id="{48959D72-7CE5-4104-987B-AF0065567027}"/>
                    </a:ext>
                  </a:extLst>
                </p:cNvPr>
                <p:cNvPicPr/>
                <p:nvPr/>
              </p:nvPicPr>
              <p:blipFill>
                <a:blip r:embed="rId118"/>
                <a:stretch>
                  <a:fillRect/>
                </a:stretch>
              </p:blipFill>
              <p:spPr>
                <a:xfrm>
                  <a:off x="10632173" y="1993747"/>
                  <a:ext cx="232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E0034C5C-E1E4-44C9-B069-755A76B3A7E8}"/>
                    </a:ext>
                  </a:extLst>
                </p14:cNvPr>
                <p14:cNvContentPartPr/>
                <p14:nvPr/>
              </p14:nvContentPartPr>
              <p14:xfrm>
                <a:off x="11042573" y="1903747"/>
                <a:ext cx="136080" cy="169920"/>
              </p14:xfrm>
            </p:contentPart>
          </mc:Choice>
          <mc:Fallback xmlns="">
            <p:pic>
              <p:nvPicPr>
                <p:cNvPr id="86" name="Freihand 85">
                  <a:extLst>
                    <a:ext uri="{FF2B5EF4-FFF2-40B4-BE49-F238E27FC236}">
                      <a16:creationId xmlns:a16="http://schemas.microsoft.com/office/drawing/2014/main" id="{E0034C5C-E1E4-44C9-B069-755A76B3A7E8}"/>
                    </a:ext>
                  </a:extLst>
                </p:cNvPr>
                <p:cNvPicPr/>
                <p:nvPr/>
              </p:nvPicPr>
              <p:blipFill>
                <a:blip r:embed="rId120"/>
                <a:stretch>
                  <a:fillRect/>
                </a:stretch>
              </p:blipFill>
              <p:spPr>
                <a:xfrm>
                  <a:off x="11038253" y="1899427"/>
                  <a:ext cx="144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48DB0B9A-0091-4A54-8697-01741D0BA326}"/>
                    </a:ext>
                  </a:extLst>
                </p14:cNvPr>
                <p14:cNvContentPartPr/>
                <p14:nvPr/>
              </p14:nvContentPartPr>
              <p14:xfrm>
                <a:off x="11134733" y="1979707"/>
                <a:ext cx="117000" cy="88200"/>
              </p14:xfrm>
            </p:contentPart>
          </mc:Choice>
          <mc:Fallback xmlns="">
            <p:pic>
              <p:nvPicPr>
                <p:cNvPr id="87" name="Freihand 86">
                  <a:extLst>
                    <a:ext uri="{FF2B5EF4-FFF2-40B4-BE49-F238E27FC236}">
                      <a16:creationId xmlns:a16="http://schemas.microsoft.com/office/drawing/2014/main" id="{48DB0B9A-0091-4A54-8697-01741D0BA326}"/>
                    </a:ext>
                  </a:extLst>
                </p:cNvPr>
                <p:cNvPicPr/>
                <p:nvPr/>
              </p:nvPicPr>
              <p:blipFill>
                <a:blip r:embed="rId122"/>
                <a:stretch>
                  <a:fillRect/>
                </a:stretch>
              </p:blipFill>
              <p:spPr>
                <a:xfrm>
                  <a:off x="11130413" y="1975387"/>
                  <a:ext cx="125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6BA92A54-7853-4757-94D3-D25CE8A50D57}"/>
                    </a:ext>
                  </a:extLst>
                </p14:cNvPr>
                <p14:cNvContentPartPr/>
                <p14:nvPr/>
              </p14:nvContentPartPr>
              <p14:xfrm>
                <a:off x="11299253" y="1886107"/>
                <a:ext cx="174240" cy="172080"/>
              </p14:xfrm>
            </p:contentPart>
          </mc:Choice>
          <mc:Fallback xmlns="">
            <p:pic>
              <p:nvPicPr>
                <p:cNvPr id="88" name="Freihand 87">
                  <a:extLst>
                    <a:ext uri="{FF2B5EF4-FFF2-40B4-BE49-F238E27FC236}">
                      <a16:creationId xmlns:a16="http://schemas.microsoft.com/office/drawing/2014/main" id="{6BA92A54-7853-4757-94D3-D25CE8A50D57}"/>
                    </a:ext>
                  </a:extLst>
                </p:cNvPr>
                <p:cNvPicPr/>
                <p:nvPr/>
              </p:nvPicPr>
              <p:blipFill>
                <a:blip r:embed="rId124"/>
                <a:stretch>
                  <a:fillRect/>
                </a:stretch>
              </p:blipFill>
              <p:spPr>
                <a:xfrm>
                  <a:off x="11294933" y="1881787"/>
                  <a:ext cx="182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B748ECF4-65E7-4001-B358-EF66FF19A2F8}"/>
                    </a:ext>
                  </a:extLst>
                </p14:cNvPr>
                <p14:cNvContentPartPr/>
                <p14:nvPr/>
              </p14:nvContentPartPr>
              <p14:xfrm>
                <a:off x="11470613" y="1956667"/>
                <a:ext cx="278640" cy="203400"/>
              </p14:xfrm>
            </p:contentPart>
          </mc:Choice>
          <mc:Fallback xmlns="">
            <p:pic>
              <p:nvPicPr>
                <p:cNvPr id="89" name="Freihand 88">
                  <a:extLst>
                    <a:ext uri="{FF2B5EF4-FFF2-40B4-BE49-F238E27FC236}">
                      <a16:creationId xmlns:a16="http://schemas.microsoft.com/office/drawing/2014/main" id="{B748ECF4-65E7-4001-B358-EF66FF19A2F8}"/>
                    </a:ext>
                  </a:extLst>
                </p:cNvPr>
                <p:cNvPicPr/>
                <p:nvPr/>
              </p:nvPicPr>
              <p:blipFill>
                <a:blip r:embed="rId126"/>
                <a:stretch>
                  <a:fillRect/>
                </a:stretch>
              </p:blipFill>
              <p:spPr>
                <a:xfrm>
                  <a:off x="11466293" y="1952347"/>
                  <a:ext cx="2872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EB326B0C-2C3E-4577-B3E9-79C35D028896}"/>
                    </a:ext>
                  </a:extLst>
                </p14:cNvPr>
                <p14:cNvContentPartPr/>
                <p14:nvPr/>
              </p14:nvContentPartPr>
              <p14:xfrm>
                <a:off x="11770853" y="1910587"/>
                <a:ext cx="14400" cy="35280"/>
              </p14:xfrm>
            </p:contentPart>
          </mc:Choice>
          <mc:Fallback xmlns="">
            <p:pic>
              <p:nvPicPr>
                <p:cNvPr id="90" name="Freihand 89">
                  <a:extLst>
                    <a:ext uri="{FF2B5EF4-FFF2-40B4-BE49-F238E27FC236}">
                      <a16:creationId xmlns:a16="http://schemas.microsoft.com/office/drawing/2014/main" id="{EB326B0C-2C3E-4577-B3E9-79C35D028896}"/>
                    </a:ext>
                  </a:extLst>
                </p:cNvPr>
                <p:cNvPicPr/>
                <p:nvPr/>
              </p:nvPicPr>
              <p:blipFill>
                <a:blip r:embed="rId128"/>
                <a:stretch>
                  <a:fillRect/>
                </a:stretch>
              </p:blipFill>
              <p:spPr>
                <a:xfrm>
                  <a:off x="11766533" y="1906267"/>
                  <a:ext cx="23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674018EE-DDFD-4D98-801E-BBB433E89E4A}"/>
                    </a:ext>
                  </a:extLst>
                </p14:cNvPr>
                <p14:cNvContentPartPr/>
                <p14:nvPr/>
              </p14:nvContentPartPr>
              <p14:xfrm>
                <a:off x="11771213" y="1964587"/>
                <a:ext cx="79560" cy="106920"/>
              </p14:xfrm>
            </p:contentPart>
          </mc:Choice>
          <mc:Fallback xmlns="">
            <p:pic>
              <p:nvPicPr>
                <p:cNvPr id="91" name="Freihand 90">
                  <a:extLst>
                    <a:ext uri="{FF2B5EF4-FFF2-40B4-BE49-F238E27FC236}">
                      <a16:creationId xmlns:a16="http://schemas.microsoft.com/office/drawing/2014/main" id="{674018EE-DDFD-4D98-801E-BBB433E89E4A}"/>
                    </a:ext>
                  </a:extLst>
                </p:cNvPr>
                <p:cNvPicPr/>
                <p:nvPr/>
              </p:nvPicPr>
              <p:blipFill>
                <a:blip r:embed="rId130"/>
                <a:stretch>
                  <a:fillRect/>
                </a:stretch>
              </p:blipFill>
              <p:spPr>
                <a:xfrm>
                  <a:off x="11766893" y="1960267"/>
                  <a:ext cx="88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2C9E7D45-FFCC-4904-A794-847DB279B3E2}"/>
                    </a:ext>
                  </a:extLst>
                </p14:cNvPr>
                <p14:cNvContentPartPr/>
                <p14:nvPr/>
              </p14:nvContentPartPr>
              <p14:xfrm>
                <a:off x="11847533" y="1959187"/>
                <a:ext cx="103680" cy="92160"/>
              </p14:xfrm>
            </p:contentPart>
          </mc:Choice>
          <mc:Fallback xmlns="">
            <p:pic>
              <p:nvPicPr>
                <p:cNvPr id="92" name="Freihand 91">
                  <a:extLst>
                    <a:ext uri="{FF2B5EF4-FFF2-40B4-BE49-F238E27FC236}">
                      <a16:creationId xmlns:a16="http://schemas.microsoft.com/office/drawing/2014/main" id="{2C9E7D45-FFCC-4904-A794-847DB279B3E2}"/>
                    </a:ext>
                  </a:extLst>
                </p:cNvPr>
                <p:cNvPicPr/>
                <p:nvPr/>
              </p:nvPicPr>
              <p:blipFill>
                <a:blip r:embed="rId132"/>
                <a:stretch>
                  <a:fillRect/>
                </a:stretch>
              </p:blipFill>
              <p:spPr>
                <a:xfrm>
                  <a:off x="11843213" y="1954867"/>
                  <a:ext cx="112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12B2889C-322F-40A5-87D6-FEB257E0DF93}"/>
                    </a:ext>
                  </a:extLst>
                </p14:cNvPr>
                <p14:cNvContentPartPr/>
                <p14:nvPr/>
              </p14:nvContentPartPr>
              <p14:xfrm>
                <a:off x="10005053" y="2245027"/>
                <a:ext cx="272160" cy="153720"/>
              </p14:xfrm>
            </p:contentPart>
          </mc:Choice>
          <mc:Fallback xmlns="">
            <p:pic>
              <p:nvPicPr>
                <p:cNvPr id="93" name="Freihand 92">
                  <a:extLst>
                    <a:ext uri="{FF2B5EF4-FFF2-40B4-BE49-F238E27FC236}">
                      <a16:creationId xmlns:a16="http://schemas.microsoft.com/office/drawing/2014/main" id="{12B2889C-322F-40A5-87D6-FEB257E0DF93}"/>
                    </a:ext>
                  </a:extLst>
                </p:cNvPr>
                <p:cNvPicPr/>
                <p:nvPr/>
              </p:nvPicPr>
              <p:blipFill>
                <a:blip r:embed="rId134"/>
                <a:stretch>
                  <a:fillRect/>
                </a:stretch>
              </p:blipFill>
              <p:spPr>
                <a:xfrm>
                  <a:off x="10000733" y="2240707"/>
                  <a:ext cx="280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F445E42A-79AF-4348-A51B-649F5ECBCF4A}"/>
                    </a:ext>
                  </a:extLst>
                </p14:cNvPr>
                <p14:cNvContentPartPr/>
                <p14:nvPr/>
              </p14:nvContentPartPr>
              <p14:xfrm>
                <a:off x="10429133" y="2257267"/>
                <a:ext cx="127440" cy="168120"/>
              </p14:xfrm>
            </p:contentPart>
          </mc:Choice>
          <mc:Fallback xmlns="">
            <p:pic>
              <p:nvPicPr>
                <p:cNvPr id="94" name="Freihand 93">
                  <a:extLst>
                    <a:ext uri="{FF2B5EF4-FFF2-40B4-BE49-F238E27FC236}">
                      <a16:creationId xmlns:a16="http://schemas.microsoft.com/office/drawing/2014/main" id="{F445E42A-79AF-4348-A51B-649F5ECBCF4A}"/>
                    </a:ext>
                  </a:extLst>
                </p:cNvPr>
                <p:cNvPicPr/>
                <p:nvPr/>
              </p:nvPicPr>
              <p:blipFill>
                <a:blip r:embed="rId136"/>
                <a:stretch>
                  <a:fillRect/>
                </a:stretch>
              </p:blipFill>
              <p:spPr>
                <a:xfrm>
                  <a:off x="10424813" y="2252947"/>
                  <a:ext cx="136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6B714A5D-5EB9-475E-AC2D-AB06AFC86D51}"/>
                    </a:ext>
                  </a:extLst>
                </p14:cNvPr>
                <p14:cNvContentPartPr/>
                <p14:nvPr/>
              </p14:nvContentPartPr>
              <p14:xfrm>
                <a:off x="10505813" y="2328547"/>
                <a:ext cx="47520" cy="62640"/>
              </p14:xfrm>
            </p:contentPart>
          </mc:Choice>
          <mc:Fallback xmlns="">
            <p:pic>
              <p:nvPicPr>
                <p:cNvPr id="95" name="Freihand 94">
                  <a:extLst>
                    <a:ext uri="{FF2B5EF4-FFF2-40B4-BE49-F238E27FC236}">
                      <a16:creationId xmlns:a16="http://schemas.microsoft.com/office/drawing/2014/main" id="{6B714A5D-5EB9-475E-AC2D-AB06AFC86D51}"/>
                    </a:ext>
                  </a:extLst>
                </p:cNvPr>
                <p:cNvPicPr/>
                <p:nvPr/>
              </p:nvPicPr>
              <p:blipFill>
                <a:blip r:embed="rId138"/>
                <a:stretch>
                  <a:fillRect/>
                </a:stretch>
              </p:blipFill>
              <p:spPr>
                <a:xfrm>
                  <a:off x="10501493" y="2324227"/>
                  <a:ext cx="56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BEB380AC-E711-4187-A511-ADF16749A79D}"/>
                    </a:ext>
                  </a:extLst>
                </p14:cNvPr>
                <p14:cNvContentPartPr/>
                <p14:nvPr/>
              </p14:nvContentPartPr>
              <p14:xfrm>
                <a:off x="10573853" y="2332867"/>
                <a:ext cx="292320" cy="57240"/>
              </p14:xfrm>
            </p:contentPart>
          </mc:Choice>
          <mc:Fallback xmlns="">
            <p:pic>
              <p:nvPicPr>
                <p:cNvPr id="96" name="Freihand 95">
                  <a:extLst>
                    <a:ext uri="{FF2B5EF4-FFF2-40B4-BE49-F238E27FC236}">
                      <a16:creationId xmlns:a16="http://schemas.microsoft.com/office/drawing/2014/main" id="{BEB380AC-E711-4187-A511-ADF16749A79D}"/>
                    </a:ext>
                  </a:extLst>
                </p:cNvPr>
                <p:cNvPicPr/>
                <p:nvPr/>
              </p:nvPicPr>
              <p:blipFill>
                <a:blip r:embed="rId140"/>
                <a:stretch>
                  <a:fillRect/>
                </a:stretch>
              </p:blipFill>
              <p:spPr>
                <a:xfrm>
                  <a:off x="10569533" y="2328547"/>
                  <a:ext cx="300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E89B057A-9D08-4F8A-9404-30BCC9D56CAB}"/>
                    </a:ext>
                  </a:extLst>
                </p14:cNvPr>
                <p14:cNvContentPartPr/>
                <p14:nvPr/>
              </p14:nvContentPartPr>
              <p14:xfrm>
                <a:off x="10921973" y="2315947"/>
                <a:ext cx="110880" cy="190080"/>
              </p14:xfrm>
            </p:contentPart>
          </mc:Choice>
          <mc:Fallback xmlns="">
            <p:pic>
              <p:nvPicPr>
                <p:cNvPr id="97" name="Freihand 96">
                  <a:extLst>
                    <a:ext uri="{FF2B5EF4-FFF2-40B4-BE49-F238E27FC236}">
                      <a16:creationId xmlns:a16="http://schemas.microsoft.com/office/drawing/2014/main" id="{E89B057A-9D08-4F8A-9404-30BCC9D56CAB}"/>
                    </a:ext>
                  </a:extLst>
                </p:cNvPr>
                <p:cNvPicPr/>
                <p:nvPr/>
              </p:nvPicPr>
              <p:blipFill>
                <a:blip r:embed="rId142"/>
                <a:stretch>
                  <a:fillRect/>
                </a:stretch>
              </p:blipFill>
              <p:spPr>
                <a:xfrm>
                  <a:off x="10917653" y="2311627"/>
                  <a:ext cx="119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677C5E9F-5B10-4469-8D4C-0B4118860CFF}"/>
                    </a:ext>
                  </a:extLst>
                </p14:cNvPr>
                <p14:cNvContentPartPr/>
                <p14:nvPr/>
              </p14:nvContentPartPr>
              <p14:xfrm>
                <a:off x="11042573" y="2319907"/>
                <a:ext cx="111960" cy="77040"/>
              </p14:xfrm>
            </p:contentPart>
          </mc:Choice>
          <mc:Fallback xmlns="">
            <p:pic>
              <p:nvPicPr>
                <p:cNvPr id="98" name="Freihand 97">
                  <a:extLst>
                    <a:ext uri="{FF2B5EF4-FFF2-40B4-BE49-F238E27FC236}">
                      <a16:creationId xmlns:a16="http://schemas.microsoft.com/office/drawing/2014/main" id="{677C5E9F-5B10-4469-8D4C-0B4118860CFF}"/>
                    </a:ext>
                  </a:extLst>
                </p:cNvPr>
                <p:cNvPicPr/>
                <p:nvPr/>
              </p:nvPicPr>
              <p:blipFill>
                <a:blip r:embed="rId144"/>
                <a:stretch>
                  <a:fillRect/>
                </a:stretch>
              </p:blipFill>
              <p:spPr>
                <a:xfrm>
                  <a:off x="11038253" y="2315587"/>
                  <a:ext cx="120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E76AB81F-D0CB-4AA7-9519-49F008B06477}"/>
                    </a:ext>
                  </a:extLst>
                </p14:cNvPr>
                <p14:cNvContentPartPr/>
                <p14:nvPr/>
              </p14:nvContentPartPr>
              <p14:xfrm>
                <a:off x="11150933" y="2287507"/>
                <a:ext cx="94320" cy="108360"/>
              </p14:xfrm>
            </p:contentPart>
          </mc:Choice>
          <mc:Fallback xmlns="">
            <p:pic>
              <p:nvPicPr>
                <p:cNvPr id="102" name="Freihand 101">
                  <a:extLst>
                    <a:ext uri="{FF2B5EF4-FFF2-40B4-BE49-F238E27FC236}">
                      <a16:creationId xmlns:a16="http://schemas.microsoft.com/office/drawing/2014/main" id="{E76AB81F-D0CB-4AA7-9519-49F008B06477}"/>
                    </a:ext>
                  </a:extLst>
                </p:cNvPr>
                <p:cNvPicPr/>
                <p:nvPr/>
              </p:nvPicPr>
              <p:blipFill>
                <a:blip r:embed="rId146"/>
                <a:stretch>
                  <a:fillRect/>
                </a:stretch>
              </p:blipFill>
              <p:spPr>
                <a:xfrm>
                  <a:off x="11146613" y="2283187"/>
                  <a:ext cx="102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Freihand 102">
                  <a:extLst>
                    <a:ext uri="{FF2B5EF4-FFF2-40B4-BE49-F238E27FC236}">
                      <a16:creationId xmlns:a16="http://schemas.microsoft.com/office/drawing/2014/main" id="{5EBF1300-C972-469B-AF94-8E245F09272C}"/>
                    </a:ext>
                  </a:extLst>
                </p14:cNvPr>
                <p14:cNvContentPartPr/>
                <p14:nvPr/>
              </p14:nvContentPartPr>
              <p14:xfrm>
                <a:off x="11278373" y="2293267"/>
                <a:ext cx="161640" cy="81720"/>
              </p14:xfrm>
            </p:contentPart>
          </mc:Choice>
          <mc:Fallback xmlns="">
            <p:pic>
              <p:nvPicPr>
                <p:cNvPr id="103" name="Freihand 102">
                  <a:extLst>
                    <a:ext uri="{FF2B5EF4-FFF2-40B4-BE49-F238E27FC236}">
                      <a16:creationId xmlns:a16="http://schemas.microsoft.com/office/drawing/2014/main" id="{5EBF1300-C972-469B-AF94-8E245F09272C}"/>
                    </a:ext>
                  </a:extLst>
                </p:cNvPr>
                <p:cNvPicPr/>
                <p:nvPr/>
              </p:nvPicPr>
              <p:blipFill>
                <a:blip r:embed="rId148"/>
                <a:stretch>
                  <a:fillRect/>
                </a:stretch>
              </p:blipFill>
              <p:spPr>
                <a:xfrm>
                  <a:off x="11274053" y="2288947"/>
                  <a:ext cx="170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4" name="Freihand 103">
                  <a:extLst>
                    <a:ext uri="{FF2B5EF4-FFF2-40B4-BE49-F238E27FC236}">
                      <a16:creationId xmlns:a16="http://schemas.microsoft.com/office/drawing/2014/main" id="{0084F322-EA03-4690-A8B5-4BC59044825F}"/>
                    </a:ext>
                  </a:extLst>
                </p14:cNvPr>
                <p14:cNvContentPartPr/>
                <p14:nvPr/>
              </p14:nvContentPartPr>
              <p14:xfrm>
                <a:off x="11484653" y="2200027"/>
                <a:ext cx="254520" cy="167040"/>
              </p14:xfrm>
            </p:contentPart>
          </mc:Choice>
          <mc:Fallback xmlns="">
            <p:pic>
              <p:nvPicPr>
                <p:cNvPr id="104" name="Freihand 103">
                  <a:extLst>
                    <a:ext uri="{FF2B5EF4-FFF2-40B4-BE49-F238E27FC236}">
                      <a16:creationId xmlns:a16="http://schemas.microsoft.com/office/drawing/2014/main" id="{0084F322-EA03-4690-A8B5-4BC59044825F}"/>
                    </a:ext>
                  </a:extLst>
                </p:cNvPr>
                <p:cNvPicPr/>
                <p:nvPr/>
              </p:nvPicPr>
              <p:blipFill>
                <a:blip r:embed="rId150"/>
                <a:stretch>
                  <a:fillRect/>
                </a:stretch>
              </p:blipFill>
              <p:spPr>
                <a:xfrm>
                  <a:off x="11480333" y="2195707"/>
                  <a:ext cx="263160" cy="175680"/>
                </a:xfrm>
                <a:prstGeom prst="rect">
                  <a:avLst/>
                </a:prstGeom>
              </p:spPr>
            </p:pic>
          </mc:Fallback>
        </mc:AlternateContent>
      </p:grpSp>
      <p:grpSp>
        <p:nvGrpSpPr>
          <p:cNvPr id="118" name="Gruppieren 117">
            <a:extLst>
              <a:ext uri="{FF2B5EF4-FFF2-40B4-BE49-F238E27FC236}">
                <a16:creationId xmlns:a16="http://schemas.microsoft.com/office/drawing/2014/main" id="{64849198-16DD-4A86-B16C-69B46BA8CA1C}"/>
              </a:ext>
            </a:extLst>
          </p:cNvPr>
          <p:cNvGrpSpPr/>
          <p:nvPr/>
        </p:nvGrpSpPr>
        <p:grpSpPr>
          <a:xfrm>
            <a:off x="5897813" y="2406307"/>
            <a:ext cx="465840" cy="204840"/>
            <a:chOff x="5897813" y="2406307"/>
            <a:chExt cx="465840" cy="204840"/>
          </a:xfrm>
        </p:grpSpPr>
        <mc:AlternateContent xmlns:mc="http://schemas.openxmlformats.org/markup-compatibility/2006" xmlns:p14="http://schemas.microsoft.com/office/powerpoint/2010/main">
          <mc:Choice Requires="p14">
            <p:contentPart p14:bwMode="auto" r:id="rId151">
              <p14:nvContentPartPr>
                <p14:cNvPr id="113" name="Freihand 112">
                  <a:extLst>
                    <a:ext uri="{FF2B5EF4-FFF2-40B4-BE49-F238E27FC236}">
                      <a16:creationId xmlns:a16="http://schemas.microsoft.com/office/drawing/2014/main" id="{4A254287-BFE1-4A75-ABEA-68C742CB7651}"/>
                    </a:ext>
                  </a:extLst>
                </p14:cNvPr>
                <p14:cNvContentPartPr/>
                <p14:nvPr/>
              </p14:nvContentPartPr>
              <p14:xfrm>
                <a:off x="5914373" y="2406307"/>
                <a:ext cx="117000" cy="165960"/>
              </p14:xfrm>
            </p:contentPart>
          </mc:Choice>
          <mc:Fallback xmlns="">
            <p:pic>
              <p:nvPicPr>
                <p:cNvPr id="113" name="Freihand 112">
                  <a:extLst>
                    <a:ext uri="{FF2B5EF4-FFF2-40B4-BE49-F238E27FC236}">
                      <a16:creationId xmlns:a16="http://schemas.microsoft.com/office/drawing/2014/main" id="{4A254287-BFE1-4A75-ABEA-68C742CB7651}"/>
                    </a:ext>
                  </a:extLst>
                </p:cNvPr>
                <p:cNvPicPr/>
                <p:nvPr/>
              </p:nvPicPr>
              <p:blipFill>
                <a:blip r:embed="rId152"/>
                <a:stretch>
                  <a:fillRect/>
                </a:stretch>
              </p:blipFill>
              <p:spPr>
                <a:xfrm>
                  <a:off x="5910053" y="2401987"/>
                  <a:ext cx="125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Freihand 113">
                  <a:extLst>
                    <a:ext uri="{FF2B5EF4-FFF2-40B4-BE49-F238E27FC236}">
                      <a16:creationId xmlns:a16="http://schemas.microsoft.com/office/drawing/2014/main" id="{DABFD6B7-68B7-4000-946B-5996CBED268C}"/>
                    </a:ext>
                  </a:extLst>
                </p14:cNvPr>
                <p14:cNvContentPartPr/>
                <p14:nvPr/>
              </p14:nvContentPartPr>
              <p14:xfrm>
                <a:off x="6015173" y="2419267"/>
                <a:ext cx="38520" cy="165240"/>
              </p14:xfrm>
            </p:contentPart>
          </mc:Choice>
          <mc:Fallback xmlns="">
            <p:pic>
              <p:nvPicPr>
                <p:cNvPr id="114" name="Freihand 113">
                  <a:extLst>
                    <a:ext uri="{FF2B5EF4-FFF2-40B4-BE49-F238E27FC236}">
                      <a16:creationId xmlns:a16="http://schemas.microsoft.com/office/drawing/2014/main" id="{DABFD6B7-68B7-4000-946B-5996CBED268C}"/>
                    </a:ext>
                  </a:extLst>
                </p:cNvPr>
                <p:cNvPicPr/>
                <p:nvPr/>
              </p:nvPicPr>
              <p:blipFill>
                <a:blip r:embed="rId154"/>
                <a:stretch>
                  <a:fillRect/>
                </a:stretch>
              </p:blipFill>
              <p:spPr>
                <a:xfrm>
                  <a:off x="6010853" y="2414947"/>
                  <a:ext cx="47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89CABA11-8133-4492-9CDA-8AA23D22B29F}"/>
                    </a:ext>
                  </a:extLst>
                </p14:cNvPr>
                <p14:cNvContentPartPr/>
                <p14:nvPr/>
              </p14:nvContentPartPr>
              <p14:xfrm>
                <a:off x="5897813" y="2582707"/>
                <a:ext cx="187920" cy="22680"/>
              </p14:xfrm>
            </p:contentPart>
          </mc:Choice>
          <mc:Fallback xmlns="">
            <p:pic>
              <p:nvPicPr>
                <p:cNvPr id="115" name="Freihand 114">
                  <a:extLst>
                    <a:ext uri="{FF2B5EF4-FFF2-40B4-BE49-F238E27FC236}">
                      <a16:creationId xmlns:a16="http://schemas.microsoft.com/office/drawing/2014/main" id="{89CABA11-8133-4492-9CDA-8AA23D22B29F}"/>
                    </a:ext>
                  </a:extLst>
                </p:cNvPr>
                <p:cNvPicPr/>
                <p:nvPr/>
              </p:nvPicPr>
              <p:blipFill>
                <a:blip r:embed="rId156"/>
                <a:stretch>
                  <a:fillRect/>
                </a:stretch>
              </p:blipFill>
              <p:spPr>
                <a:xfrm>
                  <a:off x="5893493" y="2578387"/>
                  <a:ext cx="196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07300474-C51F-43E8-BAB8-B3CA57E9E21F}"/>
                    </a:ext>
                  </a:extLst>
                </p14:cNvPr>
                <p14:cNvContentPartPr/>
                <p14:nvPr/>
              </p14:nvContentPartPr>
              <p14:xfrm>
                <a:off x="6202373" y="2420347"/>
                <a:ext cx="131760" cy="190800"/>
              </p14:xfrm>
            </p:contentPart>
          </mc:Choice>
          <mc:Fallback xmlns="">
            <p:pic>
              <p:nvPicPr>
                <p:cNvPr id="116" name="Freihand 115">
                  <a:extLst>
                    <a:ext uri="{FF2B5EF4-FFF2-40B4-BE49-F238E27FC236}">
                      <a16:creationId xmlns:a16="http://schemas.microsoft.com/office/drawing/2014/main" id="{07300474-C51F-43E8-BAB8-B3CA57E9E21F}"/>
                    </a:ext>
                  </a:extLst>
                </p:cNvPr>
                <p:cNvPicPr/>
                <p:nvPr/>
              </p:nvPicPr>
              <p:blipFill>
                <a:blip r:embed="rId158"/>
                <a:stretch>
                  <a:fillRect/>
                </a:stretch>
              </p:blipFill>
              <p:spPr>
                <a:xfrm>
                  <a:off x="6198053" y="2416027"/>
                  <a:ext cx="140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Freihand 116">
                  <a:extLst>
                    <a:ext uri="{FF2B5EF4-FFF2-40B4-BE49-F238E27FC236}">
                      <a16:creationId xmlns:a16="http://schemas.microsoft.com/office/drawing/2014/main" id="{E83B6FDF-027A-48AD-B2B9-CFFBBF9A2DAD}"/>
                    </a:ext>
                  </a:extLst>
                </p14:cNvPr>
                <p14:cNvContentPartPr/>
                <p14:nvPr/>
              </p14:nvContentPartPr>
              <p14:xfrm>
                <a:off x="6192293" y="2474347"/>
                <a:ext cx="171360" cy="82800"/>
              </p14:xfrm>
            </p:contentPart>
          </mc:Choice>
          <mc:Fallback xmlns="">
            <p:pic>
              <p:nvPicPr>
                <p:cNvPr id="117" name="Freihand 116">
                  <a:extLst>
                    <a:ext uri="{FF2B5EF4-FFF2-40B4-BE49-F238E27FC236}">
                      <a16:creationId xmlns:a16="http://schemas.microsoft.com/office/drawing/2014/main" id="{E83B6FDF-027A-48AD-B2B9-CFFBBF9A2DAD}"/>
                    </a:ext>
                  </a:extLst>
                </p:cNvPr>
                <p:cNvPicPr/>
                <p:nvPr/>
              </p:nvPicPr>
              <p:blipFill>
                <a:blip r:embed="rId160"/>
                <a:stretch>
                  <a:fillRect/>
                </a:stretch>
              </p:blipFill>
              <p:spPr>
                <a:xfrm>
                  <a:off x="6187973" y="2470027"/>
                  <a:ext cx="180000" cy="91440"/>
                </a:xfrm>
                <a:prstGeom prst="rect">
                  <a:avLst/>
                </a:prstGeom>
              </p:spPr>
            </p:pic>
          </mc:Fallback>
        </mc:AlternateContent>
      </p:grpSp>
      <p:grpSp>
        <p:nvGrpSpPr>
          <p:cNvPr id="121" name="Gruppieren 120">
            <a:extLst>
              <a:ext uri="{FF2B5EF4-FFF2-40B4-BE49-F238E27FC236}">
                <a16:creationId xmlns:a16="http://schemas.microsoft.com/office/drawing/2014/main" id="{CAD36AD1-3333-4739-8A25-370A2EFDCAAD}"/>
              </a:ext>
            </a:extLst>
          </p:cNvPr>
          <p:cNvGrpSpPr/>
          <p:nvPr/>
        </p:nvGrpSpPr>
        <p:grpSpPr>
          <a:xfrm>
            <a:off x="1411133" y="2415307"/>
            <a:ext cx="1806840" cy="1530720"/>
            <a:chOff x="1411133" y="2415307"/>
            <a:chExt cx="1806840" cy="1530720"/>
          </a:xfrm>
        </p:grpSpPr>
        <mc:AlternateContent xmlns:mc="http://schemas.openxmlformats.org/markup-compatibility/2006" xmlns:p14="http://schemas.microsoft.com/office/powerpoint/2010/main">
          <mc:Choice Requires="p14">
            <p:contentPart p14:bwMode="auto" r:id="rId161">
              <p14:nvContentPartPr>
                <p14:cNvPr id="106" name="Freihand 105">
                  <a:extLst>
                    <a:ext uri="{FF2B5EF4-FFF2-40B4-BE49-F238E27FC236}">
                      <a16:creationId xmlns:a16="http://schemas.microsoft.com/office/drawing/2014/main" id="{012E6B1F-B688-49AE-B3F1-E483E1EC3535}"/>
                    </a:ext>
                  </a:extLst>
                </p14:cNvPr>
                <p14:cNvContentPartPr/>
                <p14:nvPr/>
              </p14:nvContentPartPr>
              <p14:xfrm>
                <a:off x="3132653" y="2446267"/>
                <a:ext cx="23400" cy="160920"/>
              </p14:xfrm>
            </p:contentPart>
          </mc:Choice>
          <mc:Fallback xmlns="">
            <p:pic>
              <p:nvPicPr>
                <p:cNvPr id="106" name="Freihand 105">
                  <a:extLst>
                    <a:ext uri="{FF2B5EF4-FFF2-40B4-BE49-F238E27FC236}">
                      <a16:creationId xmlns:a16="http://schemas.microsoft.com/office/drawing/2014/main" id="{012E6B1F-B688-49AE-B3F1-E483E1EC3535}"/>
                    </a:ext>
                  </a:extLst>
                </p:cNvPr>
                <p:cNvPicPr/>
                <p:nvPr/>
              </p:nvPicPr>
              <p:blipFill>
                <a:blip r:embed="rId162"/>
                <a:stretch>
                  <a:fillRect/>
                </a:stretch>
              </p:blipFill>
              <p:spPr>
                <a:xfrm>
                  <a:off x="3128333" y="2441947"/>
                  <a:ext cx="32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4E435BD0-44C2-4A49-B902-0B84284DE748}"/>
                    </a:ext>
                  </a:extLst>
                </p14:cNvPr>
                <p14:cNvContentPartPr/>
                <p14:nvPr/>
              </p14:nvContentPartPr>
              <p14:xfrm>
                <a:off x="2936093" y="2415307"/>
                <a:ext cx="281880" cy="104760"/>
              </p14:xfrm>
            </p:contentPart>
          </mc:Choice>
          <mc:Fallback xmlns="">
            <p:pic>
              <p:nvPicPr>
                <p:cNvPr id="107" name="Freihand 106">
                  <a:extLst>
                    <a:ext uri="{FF2B5EF4-FFF2-40B4-BE49-F238E27FC236}">
                      <a16:creationId xmlns:a16="http://schemas.microsoft.com/office/drawing/2014/main" id="{4E435BD0-44C2-4A49-B902-0B84284DE748}"/>
                    </a:ext>
                  </a:extLst>
                </p:cNvPr>
                <p:cNvPicPr/>
                <p:nvPr/>
              </p:nvPicPr>
              <p:blipFill>
                <a:blip r:embed="rId164"/>
                <a:stretch>
                  <a:fillRect/>
                </a:stretch>
              </p:blipFill>
              <p:spPr>
                <a:xfrm>
                  <a:off x="2931773" y="2410987"/>
                  <a:ext cx="290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Freihand 108">
                  <a:extLst>
                    <a:ext uri="{FF2B5EF4-FFF2-40B4-BE49-F238E27FC236}">
                      <a16:creationId xmlns:a16="http://schemas.microsoft.com/office/drawing/2014/main" id="{9547F0A1-5C05-478D-97F9-7D95F384CBD4}"/>
                    </a:ext>
                  </a:extLst>
                </p14:cNvPr>
                <p14:cNvContentPartPr/>
                <p14:nvPr/>
              </p14:nvContentPartPr>
              <p14:xfrm>
                <a:off x="2749973" y="2471107"/>
                <a:ext cx="133200" cy="216720"/>
              </p14:xfrm>
            </p:contentPart>
          </mc:Choice>
          <mc:Fallback xmlns="">
            <p:pic>
              <p:nvPicPr>
                <p:cNvPr id="109" name="Freihand 108">
                  <a:extLst>
                    <a:ext uri="{FF2B5EF4-FFF2-40B4-BE49-F238E27FC236}">
                      <a16:creationId xmlns:a16="http://schemas.microsoft.com/office/drawing/2014/main" id="{9547F0A1-5C05-478D-97F9-7D95F384CBD4}"/>
                    </a:ext>
                  </a:extLst>
                </p:cNvPr>
                <p:cNvPicPr/>
                <p:nvPr/>
              </p:nvPicPr>
              <p:blipFill>
                <a:blip r:embed="rId166"/>
                <a:stretch>
                  <a:fillRect/>
                </a:stretch>
              </p:blipFill>
              <p:spPr>
                <a:xfrm>
                  <a:off x="2745653" y="2466787"/>
                  <a:ext cx="141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Freihand 109">
                  <a:extLst>
                    <a:ext uri="{FF2B5EF4-FFF2-40B4-BE49-F238E27FC236}">
                      <a16:creationId xmlns:a16="http://schemas.microsoft.com/office/drawing/2014/main" id="{FED17182-DA30-4B68-9D06-C191E93A6722}"/>
                    </a:ext>
                  </a:extLst>
                </p14:cNvPr>
                <p14:cNvContentPartPr/>
                <p14:nvPr/>
              </p14:nvContentPartPr>
              <p14:xfrm>
                <a:off x="2847173" y="2484067"/>
                <a:ext cx="56520" cy="198000"/>
              </p14:xfrm>
            </p:contentPart>
          </mc:Choice>
          <mc:Fallback xmlns="">
            <p:pic>
              <p:nvPicPr>
                <p:cNvPr id="110" name="Freihand 109">
                  <a:extLst>
                    <a:ext uri="{FF2B5EF4-FFF2-40B4-BE49-F238E27FC236}">
                      <a16:creationId xmlns:a16="http://schemas.microsoft.com/office/drawing/2014/main" id="{FED17182-DA30-4B68-9D06-C191E93A6722}"/>
                    </a:ext>
                  </a:extLst>
                </p:cNvPr>
                <p:cNvPicPr/>
                <p:nvPr/>
              </p:nvPicPr>
              <p:blipFill>
                <a:blip r:embed="rId168"/>
                <a:stretch>
                  <a:fillRect/>
                </a:stretch>
              </p:blipFill>
              <p:spPr>
                <a:xfrm>
                  <a:off x="2842853" y="2479747"/>
                  <a:ext cx="65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0209F20C-E93F-4111-BF52-090C6687AFDA}"/>
                    </a:ext>
                  </a:extLst>
                </p14:cNvPr>
                <p14:cNvContentPartPr/>
                <p14:nvPr/>
              </p14:nvContentPartPr>
              <p14:xfrm>
                <a:off x="2753933" y="2661907"/>
                <a:ext cx="144720" cy="39240"/>
              </p14:xfrm>
            </p:contentPart>
          </mc:Choice>
          <mc:Fallback xmlns="">
            <p:pic>
              <p:nvPicPr>
                <p:cNvPr id="111" name="Freihand 110">
                  <a:extLst>
                    <a:ext uri="{FF2B5EF4-FFF2-40B4-BE49-F238E27FC236}">
                      <a16:creationId xmlns:a16="http://schemas.microsoft.com/office/drawing/2014/main" id="{0209F20C-E93F-4111-BF52-090C6687AFDA}"/>
                    </a:ext>
                  </a:extLst>
                </p:cNvPr>
                <p:cNvPicPr/>
                <p:nvPr/>
              </p:nvPicPr>
              <p:blipFill>
                <a:blip r:embed="rId170"/>
                <a:stretch>
                  <a:fillRect/>
                </a:stretch>
              </p:blipFill>
              <p:spPr>
                <a:xfrm>
                  <a:off x="2749613" y="2657587"/>
                  <a:ext cx="15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Freihand 118">
                  <a:extLst>
                    <a:ext uri="{FF2B5EF4-FFF2-40B4-BE49-F238E27FC236}">
                      <a16:creationId xmlns:a16="http://schemas.microsoft.com/office/drawing/2014/main" id="{BA361646-4675-487C-9909-CAD5FA7C84B4}"/>
                    </a:ext>
                  </a:extLst>
                </p14:cNvPr>
                <p14:cNvContentPartPr/>
                <p14:nvPr/>
              </p14:nvContentPartPr>
              <p14:xfrm>
                <a:off x="1411133" y="2828947"/>
                <a:ext cx="1118520" cy="1117080"/>
              </p14:xfrm>
            </p:contentPart>
          </mc:Choice>
          <mc:Fallback xmlns="">
            <p:pic>
              <p:nvPicPr>
                <p:cNvPr id="119" name="Freihand 118">
                  <a:extLst>
                    <a:ext uri="{FF2B5EF4-FFF2-40B4-BE49-F238E27FC236}">
                      <a16:creationId xmlns:a16="http://schemas.microsoft.com/office/drawing/2014/main" id="{BA361646-4675-487C-9909-CAD5FA7C84B4}"/>
                    </a:ext>
                  </a:extLst>
                </p:cNvPr>
                <p:cNvPicPr/>
                <p:nvPr/>
              </p:nvPicPr>
              <p:blipFill>
                <a:blip r:embed="rId172"/>
                <a:stretch>
                  <a:fillRect/>
                </a:stretch>
              </p:blipFill>
              <p:spPr>
                <a:xfrm>
                  <a:off x="1406813" y="2824627"/>
                  <a:ext cx="1127160" cy="1125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Freihand 119">
                  <a:extLst>
                    <a:ext uri="{FF2B5EF4-FFF2-40B4-BE49-F238E27FC236}">
                      <a16:creationId xmlns:a16="http://schemas.microsoft.com/office/drawing/2014/main" id="{67BE7597-14C0-4DE3-B8B7-7CC72CC63452}"/>
                    </a:ext>
                  </a:extLst>
                </p14:cNvPr>
                <p14:cNvContentPartPr/>
                <p14:nvPr/>
              </p14:nvContentPartPr>
              <p14:xfrm>
                <a:off x="1598333" y="2767387"/>
                <a:ext cx="877680" cy="1104120"/>
              </p14:xfrm>
            </p:contentPart>
          </mc:Choice>
          <mc:Fallback xmlns="">
            <p:pic>
              <p:nvPicPr>
                <p:cNvPr id="120" name="Freihand 119">
                  <a:extLst>
                    <a:ext uri="{FF2B5EF4-FFF2-40B4-BE49-F238E27FC236}">
                      <a16:creationId xmlns:a16="http://schemas.microsoft.com/office/drawing/2014/main" id="{67BE7597-14C0-4DE3-B8B7-7CC72CC63452}"/>
                    </a:ext>
                  </a:extLst>
                </p:cNvPr>
                <p:cNvPicPr/>
                <p:nvPr/>
              </p:nvPicPr>
              <p:blipFill>
                <a:blip r:embed="rId174"/>
                <a:stretch>
                  <a:fillRect/>
                </a:stretch>
              </p:blipFill>
              <p:spPr>
                <a:xfrm>
                  <a:off x="1594013" y="2763067"/>
                  <a:ext cx="886320" cy="111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22" name="Freihand 121">
                <a:extLst>
                  <a:ext uri="{FF2B5EF4-FFF2-40B4-BE49-F238E27FC236}">
                    <a16:creationId xmlns:a16="http://schemas.microsoft.com/office/drawing/2014/main" id="{0CCC49DC-4E03-4626-B61B-37CF7F602C0F}"/>
                  </a:ext>
                </a:extLst>
              </p14:cNvPr>
              <p14:cNvContentPartPr/>
              <p14:nvPr/>
            </p14:nvContentPartPr>
            <p14:xfrm>
              <a:off x="5893493" y="5536507"/>
              <a:ext cx="1045440" cy="69120"/>
            </p14:xfrm>
          </p:contentPart>
        </mc:Choice>
        <mc:Fallback xmlns="">
          <p:pic>
            <p:nvPicPr>
              <p:cNvPr id="122" name="Freihand 121">
                <a:extLst>
                  <a:ext uri="{FF2B5EF4-FFF2-40B4-BE49-F238E27FC236}">
                    <a16:creationId xmlns:a16="http://schemas.microsoft.com/office/drawing/2014/main" id="{0CCC49DC-4E03-4626-B61B-37CF7F602C0F}"/>
                  </a:ext>
                </a:extLst>
              </p:cNvPr>
              <p:cNvPicPr/>
              <p:nvPr/>
            </p:nvPicPr>
            <p:blipFill>
              <a:blip r:embed="rId176"/>
              <a:stretch>
                <a:fillRect/>
              </a:stretch>
            </p:blipFill>
            <p:spPr>
              <a:xfrm>
                <a:off x="5889173" y="5532187"/>
                <a:ext cx="1054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3" name="Freihand 122">
                <a:extLst>
                  <a:ext uri="{FF2B5EF4-FFF2-40B4-BE49-F238E27FC236}">
                    <a16:creationId xmlns:a16="http://schemas.microsoft.com/office/drawing/2014/main" id="{101C248D-6153-40C9-96D8-38E9142F8B0B}"/>
                  </a:ext>
                </a:extLst>
              </p14:cNvPr>
              <p14:cNvContentPartPr/>
              <p14:nvPr/>
            </p14:nvContentPartPr>
            <p14:xfrm>
              <a:off x="1227893" y="6331027"/>
              <a:ext cx="2689200" cy="102600"/>
            </p14:xfrm>
          </p:contentPart>
        </mc:Choice>
        <mc:Fallback xmlns="">
          <p:pic>
            <p:nvPicPr>
              <p:cNvPr id="123" name="Freihand 122">
                <a:extLst>
                  <a:ext uri="{FF2B5EF4-FFF2-40B4-BE49-F238E27FC236}">
                    <a16:creationId xmlns:a16="http://schemas.microsoft.com/office/drawing/2014/main" id="{101C248D-6153-40C9-96D8-38E9142F8B0B}"/>
                  </a:ext>
                </a:extLst>
              </p:cNvPr>
              <p:cNvPicPr/>
              <p:nvPr/>
            </p:nvPicPr>
            <p:blipFill>
              <a:blip r:embed="rId178"/>
              <a:stretch>
                <a:fillRect/>
              </a:stretch>
            </p:blipFill>
            <p:spPr>
              <a:xfrm>
                <a:off x="1223573" y="6326707"/>
                <a:ext cx="269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4" name="Freihand 123">
                <a:extLst>
                  <a:ext uri="{FF2B5EF4-FFF2-40B4-BE49-F238E27FC236}">
                    <a16:creationId xmlns:a16="http://schemas.microsoft.com/office/drawing/2014/main" id="{1DC43957-AFD2-42EB-ADB5-EC1900BAA090}"/>
                  </a:ext>
                </a:extLst>
              </p14:cNvPr>
              <p14:cNvContentPartPr/>
              <p14:nvPr/>
            </p14:nvContentPartPr>
            <p14:xfrm>
              <a:off x="1323293" y="6594547"/>
              <a:ext cx="2919240" cy="80640"/>
            </p14:xfrm>
          </p:contentPart>
        </mc:Choice>
        <mc:Fallback xmlns="">
          <p:pic>
            <p:nvPicPr>
              <p:cNvPr id="124" name="Freihand 123">
                <a:extLst>
                  <a:ext uri="{FF2B5EF4-FFF2-40B4-BE49-F238E27FC236}">
                    <a16:creationId xmlns:a16="http://schemas.microsoft.com/office/drawing/2014/main" id="{1DC43957-AFD2-42EB-ADB5-EC1900BAA090}"/>
                  </a:ext>
                </a:extLst>
              </p:cNvPr>
              <p:cNvPicPr/>
              <p:nvPr/>
            </p:nvPicPr>
            <p:blipFill>
              <a:blip r:embed="rId180"/>
              <a:stretch>
                <a:fillRect/>
              </a:stretch>
            </p:blipFill>
            <p:spPr>
              <a:xfrm>
                <a:off x="1318973" y="6590227"/>
                <a:ext cx="2927880" cy="8928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9F8B377-6963-4F52-9AFA-2289B07F04C8}"/>
                  </a:ext>
                </a:extLst>
              </p14:cNvPr>
              <p14:cNvContentPartPr/>
              <p14:nvPr/>
            </p14:nvContentPartPr>
            <p14:xfrm>
              <a:off x="1193333" y="1149187"/>
              <a:ext cx="711360" cy="89640"/>
            </p14:xfrm>
          </p:contentPart>
        </mc:Choice>
        <mc:Fallback>
          <p:pic>
            <p:nvPicPr>
              <p:cNvPr id="2" name="Freihand 1">
                <a:extLst>
                  <a:ext uri="{FF2B5EF4-FFF2-40B4-BE49-F238E27FC236}">
                    <a16:creationId xmlns:a16="http://schemas.microsoft.com/office/drawing/2014/main" id="{49F8B377-6963-4F52-9AFA-2289B07F04C8}"/>
                  </a:ext>
                </a:extLst>
              </p:cNvPr>
              <p:cNvPicPr/>
              <p:nvPr/>
            </p:nvPicPr>
            <p:blipFill>
              <a:blip r:embed="rId4"/>
              <a:stretch>
                <a:fillRect/>
              </a:stretch>
            </p:blipFill>
            <p:spPr>
              <a:xfrm>
                <a:off x="1189013" y="1144867"/>
                <a:ext cx="720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5842E88-81D1-4C00-B450-8CD5A517958E}"/>
                  </a:ext>
                </a:extLst>
              </p14:cNvPr>
              <p14:cNvContentPartPr/>
              <p14:nvPr/>
            </p14:nvContentPartPr>
            <p14:xfrm>
              <a:off x="3379253" y="1211467"/>
              <a:ext cx="1495800" cy="416880"/>
            </p14:xfrm>
          </p:contentPart>
        </mc:Choice>
        <mc:Fallback>
          <p:pic>
            <p:nvPicPr>
              <p:cNvPr id="3" name="Freihand 2">
                <a:extLst>
                  <a:ext uri="{FF2B5EF4-FFF2-40B4-BE49-F238E27FC236}">
                    <a16:creationId xmlns:a16="http://schemas.microsoft.com/office/drawing/2014/main" id="{F5842E88-81D1-4C00-B450-8CD5A517958E}"/>
                  </a:ext>
                </a:extLst>
              </p:cNvPr>
              <p:cNvPicPr/>
              <p:nvPr/>
            </p:nvPicPr>
            <p:blipFill>
              <a:blip r:embed="rId6"/>
              <a:stretch>
                <a:fillRect/>
              </a:stretch>
            </p:blipFill>
            <p:spPr>
              <a:xfrm>
                <a:off x="3374933" y="1207147"/>
                <a:ext cx="150444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FD46A75-2F7F-432D-B380-7A96367238CF}"/>
                  </a:ext>
                </a:extLst>
              </p14:cNvPr>
              <p14:cNvContentPartPr/>
              <p14:nvPr/>
            </p14:nvContentPartPr>
            <p14:xfrm>
              <a:off x="906053" y="2341507"/>
              <a:ext cx="4025880" cy="48960"/>
            </p14:xfrm>
          </p:contentPart>
        </mc:Choice>
        <mc:Fallback>
          <p:pic>
            <p:nvPicPr>
              <p:cNvPr id="5" name="Freihand 4">
                <a:extLst>
                  <a:ext uri="{FF2B5EF4-FFF2-40B4-BE49-F238E27FC236}">
                    <a16:creationId xmlns:a16="http://schemas.microsoft.com/office/drawing/2014/main" id="{4FD46A75-2F7F-432D-B380-7A96367238CF}"/>
                  </a:ext>
                </a:extLst>
              </p:cNvPr>
              <p:cNvPicPr/>
              <p:nvPr/>
            </p:nvPicPr>
            <p:blipFill>
              <a:blip r:embed="rId8"/>
              <a:stretch>
                <a:fillRect/>
              </a:stretch>
            </p:blipFill>
            <p:spPr>
              <a:xfrm>
                <a:off x="901733" y="2337187"/>
                <a:ext cx="4034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836CD1BC-164A-4326-913E-CE473F0C1CC8}"/>
                  </a:ext>
                </a:extLst>
              </p14:cNvPr>
              <p14:cNvContentPartPr/>
              <p14:nvPr/>
            </p14:nvContentPartPr>
            <p14:xfrm>
              <a:off x="6489293" y="2315227"/>
              <a:ext cx="3036960" cy="102600"/>
            </p14:xfrm>
          </p:contentPart>
        </mc:Choice>
        <mc:Fallback>
          <p:pic>
            <p:nvPicPr>
              <p:cNvPr id="6" name="Freihand 5">
                <a:extLst>
                  <a:ext uri="{FF2B5EF4-FFF2-40B4-BE49-F238E27FC236}">
                    <a16:creationId xmlns:a16="http://schemas.microsoft.com/office/drawing/2014/main" id="{836CD1BC-164A-4326-913E-CE473F0C1CC8}"/>
                  </a:ext>
                </a:extLst>
              </p:cNvPr>
              <p:cNvPicPr/>
              <p:nvPr/>
            </p:nvPicPr>
            <p:blipFill>
              <a:blip r:embed="rId10"/>
              <a:stretch>
                <a:fillRect/>
              </a:stretch>
            </p:blipFill>
            <p:spPr>
              <a:xfrm>
                <a:off x="6484973" y="2310907"/>
                <a:ext cx="3045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EFF0882-27CF-4B52-8636-70C70E10E9A9}"/>
                  </a:ext>
                </a:extLst>
              </p14:cNvPr>
              <p14:cNvContentPartPr/>
              <p14:nvPr/>
            </p14:nvContentPartPr>
            <p14:xfrm>
              <a:off x="3307253" y="2920027"/>
              <a:ext cx="1674000" cy="57240"/>
            </p14:xfrm>
          </p:contentPart>
        </mc:Choice>
        <mc:Fallback>
          <p:pic>
            <p:nvPicPr>
              <p:cNvPr id="7" name="Freihand 6">
                <a:extLst>
                  <a:ext uri="{FF2B5EF4-FFF2-40B4-BE49-F238E27FC236}">
                    <a16:creationId xmlns:a16="http://schemas.microsoft.com/office/drawing/2014/main" id="{FEFF0882-27CF-4B52-8636-70C70E10E9A9}"/>
                  </a:ext>
                </a:extLst>
              </p:cNvPr>
              <p:cNvPicPr/>
              <p:nvPr/>
            </p:nvPicPr>
            <p:blipFill>
              <a:blip r:embed="rId12"/>
              <a:stretch>
                <a:fillRect/>
              </a:stretch>
            </p:blipFill>
            <p:spPr>
              <a:xfrm>
                <a:off x="3302933" y="2915707"/>
                <a:ext cx="1682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8A1B162-42EC-4B42-A629-01872C8AFF85}"/>
                  </a:ext>
                </a:extLst>
              </p14:cNvPr>
              <p14:cNvContentPartPr/>
              <p14:nvPr/>
            </p14:nvContentPartPr>
            <p14:xfrm>
              <a:off x="2215373" y="3940987"/>
              <a:ext cx="2450880" cy="86760"/>
            </p14:xfrm>
          </p:contentPart>
        </mc:Choice>
        <mc:Fallback>
          <p:pic>
            <p:nvPicPr>
              <p:cNvPr id="9" name="Freihand 8">
                <a:extLst>
                  <a:ext uri="{FF2B5EF4-FFF2-40B4-BE49-F238E27FC236}">
                    <a16:creationId xmlns:a16="http://schemas.microsoft.com/office/drawing/2014/main" id="{F8A1B162-42EC-4B42-A629-01872C8AFF85}"/>
                  </a:ext>
                </a:extLst>
              </p:cNvPr>
              <p:cNvPicPr/>
              <p:nvPr/>
            </p:nvPicPr>
            <p:blipFill>
              <a:blip r:embed="rId14"/>
              <a:stretch>
                <a:fillRect/>
              </a:stretch>
            </p:blipFill>
            <p:spPr>
              <a:xfrm>
                <a:off x="2211053" y="3936667"/>
                <a:ext cx="2459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33EB6627-752C-467F-853D-466B6B2D3AE8}"/>
                  </a:ext>
                </a:extLst>
              </p14:cNvPr>
              <p14:cNvContentPartPr/>
              <p14:nvPr/>
            </p14:nvContentPartPr>
            <p14:xfrm>
              <a:off x="1475573" y="4320067"/>
              <a:ext cx="1876680" cy="38880"/>
            </p14:xfrm>
          </p:contentPart>
        </mc:Choice>
        <mc:Fallback>
          <p:pic>
            <p:nvPicPr>
              <p:cNvPr id="10" name="Freihand 9">
                <a:extLst>
                  <a:ext uri="{FF2B5EF4-FFF2-40B4-BE49-F238E27FC236}">
                    <a16:creationId xmlns:a16="http://schemas.microsoft.com/office/drawing/2014/main" id="{33EB6627-752C-467F-853D-466B6B2D3AE8}"/>
                  </a:ext>
                </a:extLst>
              </p:cNvPr>
              <p:cNvPicPr/>
              <p:nvPr/>
            </p:nvPicPr>
            <p:blipFill>
              <a:blip r:embed="rId16"/>
              <a:stretch>
                <a:fillRect/>
              </a:stretch>
            </p:blipFill>
            <p:spPr>
              <a:xfrm>
                <a:off x="1471253" y="4315747"/>
                <a:ext cx="1885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C075FC2E-1178-4955-9836-D33470B100A4}"/>
                  </a:ext>
                </a:extLst>
              </p14:cNvPr>
              <p14:cNvContentPartPr/>
              <p14:nvPr/>
            </p14:nvContentPartPr>
            <p14:xfrm>
              <a:off x="4870013" y="5364787"/>
              <a:ext cx="2588040" cy="77040"/>
            </p14:xfrm>
          </p:contentPart>
        </mc:Choice>
        <mc:Fallback>
          <p:pic>
            <p:nvPicPr>
              <p:cNvPr id="11" name="Freihand 10">
                <a:extLst>
                  <a:ext uri="{FF2B5EF4-FFF2-40B4-BE49-F238E27FC236}">
                    <a16:creationId xmlns:a16="http://schemas.microsoft.com/office/drawing/2014/main" id="{C075FC2E-1178-4955-9836-D33470B100A4}"/>
                  </a:ext>
                </a:extLst>
              </p:cNvPr>
              <p:cNvPicPr/>
              <p:nvPr/>
            </p:nvPicPr>
            <p:blipFill>
              <a:blip r:embed="rId18"/>
              <a:stretch>
                <a:fillRect/>
              </a:stretch>
            </p:blipFill>
            <p:spPr>
              <a:xfrm>
                <a:off x="4865693" y="5360467"/>
                <a:ext cx="2596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A1B6C4D-A5E1-44B3-A083-6DAA787A79F6}"/>
                  </a:ext>
                </a:extLst>
              </p14:cNvPr>
              <p14:cNvContentPartPr/>
              <p14:nvPr/>
            </p14:nvContentPartPr>
            <p14:xfrm>
              <a:off x="2851133" y="5938627"/>
              <a:ext cx="5136840" cy="60480"/>
            </p14:xfrm>
          </p:contentPart>
        </mc:Choice>
        <mc:Fallback>
          <p:pic>
            <p:nvPicPr>
              <p:cNvPr id="12" name="Freihand 11">
                <a:extLst>
                  <a:ext uri="{FF2B5EF4-FFF2-40B4-BE49-F238E27FC236}">
                    <a16:creationId xmlns:a16="http://schemas.microsoft.com/office/drawing/2014/main" id="{CA1B6C4D-A5E1-44B3-A083-6DAA787A79F6}"/>
                  </a:ext>
                </a:extLst>
              </p:cNvPr>
              <p:cNvPicPr/>
              <p:nvPr/>
            </p:nvPicPr>
            <p:blipFill>
              <a:blip r:embed="rId20"/>
              <a:stretch>
                <a:fillRect/>
              </a:stretch>
            </p:blipFill>
            <p:spPr>
              <a:xfrm>
                <a:off x="2846813" y="5934307"/>
                <a:ext cx="5145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AF02BB64-E3F8-4CFA-B6F2-D55B6B4EA37E}"/>
                  </a:ext>
                </a:extLst>
              </p14:cNvPr>
              <p14:cNvContentPartPr/>
              <p14:nvPr/>
            </p14:nvContentPartPr>
            <p14:xfrm>
              <a:off x="3066053" y="2391547"/>
              <a:ext cx="2075400" cy="838440"/>
            </p14:xfrm>
          </p:contentPart>
        </mc:Choice>
        <mc:Fallback>
          <p:pic>
            <p:nvPicPr>
              <p:cNvPr id="13" name="Freihand 12">
                <a:extLst>
                  <a:ext uri="{FF2B5EF4-FFF2-40B4-BE49-F238E27FC236}">
                    <a16:creationId xmlns:a16="http://schemas.microsoft.com/office/drawing/2014/main" id="{AF02BB64-E3F8-4CFA-B6F2-D55B6B4EA37E}"/>
                  </a:ext>
                </a:extLst>
              </p:cNvPr>
              <p:cNvPicPr/>
              <p:nvPr/>
            </p:nvPicPr>
            <p:blipFill>
              <a:blip r:embed="rId22"/>
              <a:stretch>
                <a:fillRect/>
              </a:stretch>
            </p:blipFill>
            <p:spPr>
              <a:xfrm>
                <a:off x="3061733" y="2387227"/>
                <a:ext cx="2084040" cy="84708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F6A0BEA7-C9CC-471D-B328-0A7182A8658F}"/>
              </a:ext>
            </a:extLst>
          </p:cNvPr>
          <p:cNvGrpSpPr/>
          <p:nvPr/>
        </p:nvGrpSpPr>
        <p:grpSpPr>
          <a:xfrm>
            <a:off x="5738333" y="802147"/>
            <a:ext cx="1335240" cy="572760"/>
            <a:chOff x="5738333" y="802147"/>
            <a:chExt cx="1335240" cy="5727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C92A12B-A9BA-429F-9579-ABF12C7572F3}"/>
                    </a:ext>
                  </a:extLst>
                </p14:cNvPr>
                <p14:cNvContentPartPr/>
                <p14:nvPr/>
              </p14:nvContentPartPr>
              <p14:xfrm>
                <a:off x="5738333" y="1285267"/>
                <a:ext cx="1279440" cy="63000"/>
              </p14:xfrm>
            </p:contentPart>
          </mc:Choice>
          <mc:Fallback>
            <p:pic>
              <p:nvPicPr>
                <p:cNvPr id="2" name="Freihand 1">
                  <a:extLst>
                    <a:ext uri="{FF2B5EF4-FFF2-40B4-BE49-F238E27FC236}">
                      <a16:creationId xmlns:a16="http://schemas.microsoft.com/office/drawing/2014/main" id="{DC92A12B-A9BA-429F-9579-ABF12C7572F3}"/>
                    </a:ext>
                  </a:extLst>
                </p:cNvPr>
                <p:cNvPicPr/>
                <p:nvPr/>
              </p:nvPicPr>
              <p:blipFill>
                <a:blip r:embed="rId4"/>
                <a:stretch>
                  <a:fillRect/>
                </a:stretch>
              </p:blipFill>
              <p:spPr>
                <a:xfrm>
                  <a:off x="5734013" y="1280947"/>
                  <a:ext cx="1288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338D9C0-53F7-4B1D-AE4C-172DDDD03B7E}"/>
                    </a:ext>
                  </a:extLst>
                </p14:cNvPr>
                <p14:cNvContentPartPr/>
                <p14:nvPr/>
              </p14:nvContentPartPr>
              <p14:xfrm>
                <a:off x="6670013" y="802147"/>
                <a:ext cx="403560" cy="572760"/>
              </p14:xfrm>
            </p:contentPart>
          </mc:Choice>
          <mc:Fallback>
            <p:pic>
              <p:nvPicPr>
                <p:cNvPr id="3" name="Freihand 2">
                  <a:extLst>
                    <a:ext uri="{FF2B5EF4-FFF2-40B4-BE49-F238E27FC236}">
                      <a16:creationId xmlns:a16="http://schemas.microsoft.com/office/drawing/2014/main" id="{4338D9C0-53F7-4B1D-AE4C-172DDDD03B7E}"/>
                    </a:ext>
                  </a:extLst>
                </p:cNvPr>
                <p:cNvPicPr/>
                <p:nvPr/>
              </p:nvPicPr>
              <p:blipFill>
                <a:blip r:embed="rId6"/>
                <a:stretch>
                  <a:fillRect/>
                </a:stretch>
              </p:blipFill>
              <p:spPr>
                <a:xfrm>
                  <a:off x="6665693" y="797827"/>
                  <a:ext cx="412200" cy="58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ED5432E-D404-4AE6-AC6E-5894AB5FF6BC}"/>
                  </a:ext>
                </a:extLst>
              </p14:cNvPr>
              <p14:cNvContentPartPr/>
              <p14:nvPr/>
            </p14:nvContentPartPr>
            <p14:xfrm>
              <a:off x="3834293" y="2326747"/>
              <a:ext cx="2092680" cy="35640"/>
            </p14:xfrm>
          </p:contentPart>
        </mc:Choice>
        <mc:Fallback>
          <p:pic>
            <p:nvPicPr>
              <p:cNvPr id="6" name="Freihand 5">
                <a:extLst>
                  <a:ext uri="{FF2B5EF4-FFF2-40B4-BE49-F238E27FC236}">
                    <a16:creationId xmlns:a16="http://schemas.microsoft.com/office/drawing/2014/main" id="{5ED5432E-D404-4AE6-AC6E-5894AB5FF6BC}"/>
                  </a:ext>
                </a:extLst>
              </p:cNvPr>
              <p:cNvPicPr/>
              <p:nvPr/>
            </p:nvPicPr>
            <p:blipFill>
              <a:blip r:embed="rId8"/>
              <a:stretch>
                <a:fillRect/>
              </a:stretch>
            </p:blipFill>
            <p:spPr>
              <a:xfrm>
                <a:off x="3829973" y="2322427"/>
                <a:ext cx="2101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D34952C-3A01-45DF-BBA4-5AE36A304E5D}"/>
                  </a:ext>
                </a:extLst>
              </p14:cNvPr>
              <p14:cNvContentPartPr/>
              <p14:nvPr/>
            </p14:nvContentPartPr>
            <p14:xfrm>
              <a:off x="4304093" y="2663347"/>
              <a:ext cx="3815640" cy="66600"/>
            </p14:xfrm>
          </p:contentPart>
        </mc:Choice>
        <mc:Fallback>
          <p:pic>
            <p:nvPicPr>
              <p:cNvPr id="7" name="Freihand 6">
                <a:extLst>
                  <a:ext uri="{FF2B5EF4-FFF2-40B4-BE49-F238E27FC236}">
                    <a16:creationId xmlns:a16="http://schemas.microsoft.com/office/drawing/2014/main" id="{4D34952C-3A01-45DF-BBA4-5AE36A304E5D}"/>
                  </a:ext>
                </a:extLst>
              </p:cNvPr>
              <p:cNvPicPr/>
              <p:nvPr/>
            </p:nvPicPr>
            <p:blipFill>
              <a:blip r:embed="rId10"/>
              <a:stretch>
                <a:fillRect/>
              </a:stretch>
            </p:blipFill>
            <p:spPr>
              <a:xfrm>
                <a:off x="4299773" y="2659027"/>
                <a:ext cx="3824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54947E4-49C1-4E6F-A7DE-530B2B84A982}"/>
                  </a:ext>
                </a:extLst>
              </p14:cNvPr>
              <p14:cNvContentPartPr/>
              <p14:nvPr/>
            </p14:nvContentPartPr>
            <p14:xfrm>
              <a:off x="3544493" y="3108667"/>
              <a:ext cx="4464000" cy="109440"/>
            </p14:xfrm>
          </p:contentPart>
        </mc:Choice>
        <mc:Fallback>
          <p:pic>
            <p:nvPicPr>
              <p:cNvPr id="8" name="Freihand 7">
                <a:extLst>
                  <a:ext uri="{FF2B5EF4-FFF2-40B4-BE49-F238E27FC236}">
                    <a16:creationId xmlns:a16="http://schemas.microsoft.com/office/drawing/2014/main" id="{A54947E4-49C1-4E6F-A7DE-530B2B84A982}"/>
                  </a:ext>
                </a:extLst>
              </p:cNvPr>
              <p:cNvPicPr/>
              <p:nvPr/>
            </p:nvPicPr>
            <p:blipFill>
              <a:blip r:embed="rId12"/>
              <a:stretch>
                <a:fillRect/>
              </a:stretch>
            </p:blipFill>
            <p:spPr>
              <a:xfrm>
                <a:off x="3540173" y="3104347"/>
                <a:ext cx="4472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585955E-15BF-4D51-A6BF-A58D9A6E29CF}"/>
                  </a:ext>
                </a:extLst>
              </p14:cNvPr>
              <p14:cNvContentPartPr/>
              <p14:nvPr/>
            </p14:nvContentPartPr>
            <p14:xfrm>
              <a:off x="683933" y="4564507"/>
              <a:ext cx="1679760" cy="97920"/>
            </p14:xfrm>
          </p:contentPart>
        </mc:Choice>
        <mc:Fallback>
          <p:pic>
            <p:nvPicPr>
              <p:cNvPr id="9" name="Freihand 8">
                <a:extLst>
                  <a:ext uri="{FF2B5EF4-FFF2-40B4-BE49-F238E27FC236}">
                    <a16:creationId xmlns:a16="http://schemas.microsoft.com/office/drawing/2014/main" id="{9585955E-15BF-4D51-A6BF-A58D9A6E29CF}"/>
                  </a:ext>
                </a:extLst>
              </p:cNvPr>
              <p:cNvPicPr/>
              <p:nvPr/>
            </p:nvPicPr>
            <p:blipFill>
              <a:blip r:embed="rId14"/>
              <a:stretch>
                <a:fillRect/>
              </a:stretch>
            </p:blipFill>
            <p:spPr>
              <a:xfrm>
                <a:off x="679613" y="4560187"/>
                <a:ext cx="1688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F4374DE-1544-4472-8606-8E26518103B1}"/>
                  </a:ext>
                </a:extLst>
              </p14:cNvPr>
              <p14:cNvContentPartPr/>
              <p14:nvPr/>
            </p14:nvContentPartPr>
            <p14:xfrm>
              <a:off x="3286373" y="95107"/>
              <a:ext cx="4940640" cy="537120"/>
            </p14:xfrm>
          </p:contentPart>
        </mc:Choice>
        <mc:Fallback>
          <p:pic>
            <p:nvPicPr>
              <p:cNvPr id="10" name="Freihand 9">
                <a:extLst>
                  <a:ext uri="{FF2B5EF4-FFF2-40B4-BE49-F238E27FC236}">
                    <a16:creationId xmlns:a16="http://schemas.microsoft.com/office/drawing/2014/main" id="{FF4374DE-1544-4472-8606-8E26518103B1}"/>
                  </a:ext>
                </a:extLst>
              </p:cNvPr>
              <p:cNvPicPr/>
              <p:nvPr/>
            </p:nvPicPr>
            <p:blipFill>
              <a:blip r:embed="rId16"/>
              <a:stretch>
                <a:fillRect/>
              </a:stretch>
            </p:blipFill>
            <p:spPr>
              <a:xfrm>
                <a:off x="3282053" y="90787"/>
                <a:ext cx="4949280" cy="54576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80D84FD-4C84-4289-A172-ABA5BBE628A7}"/>
                  </a:ext>
                </a:extLst>
              </p14:cNvPr>
              <p14:cNvContentPartPr/>
              <p14:nvPr/>
            </p14:nvContentPartPr>
            <p14:xfrm>
              <a:off x="5150453" y="1511707"/>
              <a:ext cx="2199240" cy="71640"/>
            </p14:xfrm>
          </p:contentPart>
        </mc:Choice>
        <mc:Fallback>
          <p:pic>
            <p:nvPicPr>
              <p:cNvPr id="2" name="Freihand 1">
                <a:extLst>
                  <a:ext uri="{FF2B5EF4-FFF2-40B4-BE49-F238E27FC236}">
                    <a16:creationId xmlns:a16="http://schemas.microsoft.com/office/drawing/2014/main" id="{B80D84FD-4C84-4289-A172-ABA5BBE628A7}"/>
                  </a:ext>
                </a:extLst>
              </p:cNvPr>
              <p:cNvPicPr/>
              <p:nvPr/>
            </p:nvPicPr>
            <p:blipFill>
              <a:blip r:embed="rId4"/>
              <a:stretch>
                <a:fillRect/>
              </a:stretch>
            </p:blipFill>
            <p:spPr>
              <a:xfrm>
                <a:off x="5146133" y="1507387"/>
                <a:ext cx="2207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F23041E-866E-4362-85CC-AC3F7084DF73}"/>
                  </a:ext>
                </a:extLst>
              </p14:cNvPr>
              <p14:cNvContentPartPr/>
              <p14:nvPr/>
            </p14:nvContentPartPr>
            <p14:xfrm>
              <a:off x="5087813" y="2074387"/>
              <a:ext cx="2292120" cy="110880"/>
            </p14:xfrm>
          </p:contentPart>
        </mc:Choice>
        <mc:Fallback>
          <p:pic>
            <p:nvPicPr>
              <p:cNvPr id="3" name="Freihand 2">
                <a:extLst>
                  <a:ext uri="{FF2B5EF4-FFF2-40B4-BE49-F238E27FC236}">
                    <a16:creationId xmlns:a16="http://schemas.microsoft.com/office/drawing/2014/main" id="{0F23041E-866E-4362-85CC-AC3F7084DF73}"/>
                  </a:ext>
                </a:extLst>
              </p:cNvPr>
              <p:cNvPicPr/>
              <p:nvPr/>
            </p:nvPicPr>
            <p:blipFill>
              <a:blip r:embed="rId6"/>
              <a:stretch>
                <a:fillRect/>
              </a:stretch>
            </p:blipFill>
            <p:spPr>
              <a:xfrm>
                <a:off x="5083493" y="2070067"/>
                <a:ext cx="2300760" cy="119520"/>
              </a:xfrm>
              <a:prstGeom prst="rect">
                <a:avLst/>
              </a:prstGeom>
            </p:spPr>
          </p:pic>
        </mc:Fallback>
      </mc:AlternateContent>
      <p:grpSp>
        <p:nvGrpSpPr>
          <p:cNvPr id="7" name="Gruppieren 6">
            <a:extLst>
              <a:ext uri="{FF2B5EF4-FFF2-40B4-BE49-F238E27FC236}">
                <a16:creationId xmlns:a16="http://schemas.microsoft.com/office/drawing/2014/main" id="{A3BF50D6-AC58-42F4-B822-734B1DA7033A}"/>
              </a:ext>
            </a:extLst>
          </p:cNvPr>
          <p:cNvGrpSpPr/>
          <p:nvPr/>
        </p:nvGrpSpPr>
        <p:grpSpPr>
          <a:xfrm>
            <a:off x="3318053" y="3853867"/>
            <a:ext cx="5974920" cy="163080"/>
            <a:chOff x="3318053" y="3853867"/>
            <a:chExt cx="5974920" cy="1630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BD2BDB4-8C65-4CB9-9772-D3B51B2A9FA5}"/>
                    </a:ext>
                  </a:extLst>
                </p14:cNvPr>
                <p14:cNvContentPartPr/>
                <p14:nvPr/>
              </p14:nvContentPartPr>
              <p14:xfrm>
                <a:off x="3318053" y="3911827"/>
                <a:ext cx="36000" cy="38880"/>
              </p14:xfrm>
            </p:contentPart>
          </mc:Choice>
          <mc:Fallback>
            <p:pic>
              <p:nvPicPr>
                <p:cNvPr id="5" name="Freihand 4">
                  <a:extLst>
                    <a:ext uri="{FF2B5EF4-FFF2-40B4-BE49-F238E27FC236}">
                      <a16:creationId xmlns:a16="http://schemas.microsoft.com/office/drawing/2014/main" id="{3BD2BDB4-8C65-4CB9-9772-D3B51B2A9FA5}"/>
                    </a:ext>
                  </a:extLst>
                </p:cNvPr>
                <p:cNvPicPr/>
                <p:nvPr/>
              </p:nvPicPr>
              <p:blipFill>
                <a:blip r:embed="rId8"/>
                <a:stretch>
                  <a:fillRect/>
                </a:stretch>
              </p:blipFill>
              <p:spPr>
                <a:xfrm>
                  <a:off x="3313733" y="3907507"/>
                  <a:ext cx="44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E6DDB47-4EEA-40C3-9157-4757E65A8F8D}"/>
                    </a:ext>
                  </a:extLst>
                </p14:cNvPr>
                <p14:cNvContentPartPr/>
                <p14:nvPr/>
              </p14:nvContentPartPr>
              <p14:xfrm>
                <a:off x="3318773" y="3853867"/>
                <a:ext cx="5974200" cy="163080"/>
              </p14:xfrm>
            </p:contentPart>
          </mc:Choice>
          <mc:Fallback>
            <p:pic>
              <p:nvPicPr>
                <p:cNvPr id="6" name="Freihand 5">
                  <a:extLst>
                    <a:ext uri="{FF2B5EF4-FFF2-40B4-BE49-F238E27FC236}">
                      <a16:creationId xmlns:a16="http://schemas.microsoft.com/office/drawing/2014/main" id="{FE6DDB47-4EEA-40C3-9157-4757E65A8F8D}"/>
                    </a:ext>
                  </a:extLst>
                </p:cNvPr>
                <p:cNvPicPr/>
                <p:nvPr/>
              </p:nvPicPr>
              <p:blipFill>
                <a:blip r:embed="rId10"/>
                <a:stretch>
                  <a:fillRect/>
                </a:stretch>
              </p:blipFill>
              <p:spPr>
                <a:xfrm>
                  <a:off x="3314453" y="3849547"/>
                  <a:ext cx="598284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4A151B80-0998-4CBF-8000-125BECF4F936}"/>
                  </a:ext>
                </a:extLst>
              </p14:cNvPr>
              <p14:cNvContentPartPr/>
              <p14:nvPr/>
            </p14:nvContentPartPr>
            <p14:xfrm>
              <a:off x="5496773" y="2878267"/>
              <a:ext cx="1316880" cy="67320"/>
            </p14:xfrm>
          </p:contentPart>
        </mc:Choice>
        <mc:Fallback>
          <p:pic>
            <p:nvPicPr>
              <p:cNvPr id="8" name="Freihand 7">
                <a:extLst>
                  <a:ext uri="{FF2B5EF4-FFF2-40B4-BE49-F238E27FC236}">
                    <a16:creationId xmlns:a16="http://schemas.microsoft.com/office/drawing/2014/main" id="{4A151B80-0998-4CBF-8000-125BECF4F936}"/>
                  </a:ext>
                </a:extLst>
              </p:cNvPr>
              <p:cNvPicPr/>
              <p:nvPr/>
            </p:nvPicPr>
            <p:blipFill>
              <a:blip r:embed="rId12"/>
              <a:stretch>
                <a:fillRect/>
              </a:stretch>
            </p:blipFill>
            <p:spPr>
              <a:xfrm>
                <a:off x="5492453" y="2873947"/>
                <a:ext cx="1325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1B889E7C-DCE1-4A63-9524-09F60306E60A}"/>
                  </a:ext>
                </a:extLst>
              </p14:cNvPr>
              <p14:cNvContentPartPr/>
              <p14:nvPr/>
            </p14:nvContentPartPr>
            <p14:xfrm>
              <a:off x="2830613" y="4309627"/>
              <a:ext cx="4766040" cy="77040"/>
            </p14:xfrm>
          </p:contentPart>
        </mc:Choice>
        <mc:Fallback>
          <p:pic>
            <p:nvPicPr>
              <p:cNvPr id="9" name="Freihand 8">
                <a:extLst>
                  <a:ext uri="{FF2B5EF4-FFF2-40B4-BE49-F238E27FC236}">
                    <a16:creationId xmlns:a16="http://schemas.microsoft.com/office/drawing/2014/main" id="{1B889E7C-DCE1-4A63-9524-09F60306E60A}"/>
                  </a:ext>
                </a:extLst>
              </p:cNvPr>
              <p:cNvPicPr/>
              <p:nvPr/>
            </p:nvPicPr>
            <p:blipFill>
              <a:blip r:embed="rId14"/>
              <a:stretch>
                <a:fillRect/>
              </a:stretch>
            </p:blipFill>
            <p:spPr>
              <a:xfrm>
                <a:off x="2826293" y="4305307"/>
                <a:ext cx="4774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7E6929B3-66F0-4CCE-BA68-7421EC266153}"/>
                  </a:ext>
                </a:extLst>
              </p14:cNvPr>
              <p14:cNvContentPartPr/>
              <p14:nvPr/>
            </p14:nvContentPartPr>
            <p14:xfrm>
              <a:off x="6125333" y="3458587"/>
              <a:ext cx="3243240" cy="993600"/>
            </p14:xfrm>
          </p:contentPart>
        </mc:Choice>
        <mc:Fallback>
          <p:pic>
            <p:nvPicPr>
              <p:cNvPr id="10" name="Freihand 9">
                <a:extLst>
                  <a:ext uri="{FF2B5EF4-FFF2-40B4-BE49-F238E27FC236}">
                    <a16:creationId xmlns:a16="http://schemas.microsoft.com/office/drawing/2014/main" id="{7E6929B3-66F0-4CCE-BA68-7421EC266153}"/>
                  </a:ext>
                </a:extLst>
              </p:cNvPr>
              <p:cNvPicPr/>
              <p:nvPr/>
            </p:nvPicPr>
            <p:blipFill>
              <a:blip r:embed="rId16"/>
              <a:stretch>
                <a:fillRect/>
              </a:stretch>
            </p:blipFill>
            <p:spPr>
              <a:xfrm>
                <a:off x="6121013" y="3454267"/>
                <a:ext cx="3251880" cy="1002240"/>
              </a:xfrm>
              <a:prstGeom prst="rect">
                <a:avLst/>
              </a:prstGeom>
            </p:spPr>
          </p:pic>
        </mc:Fallback>
      </mc:AlternateContent>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49742" y="5542258"/>
            <a:ext cx="8539863"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CA5FC80-D6E0-4F3A-8B66-A464D239E636}"/>
                  </a:ext>
                </a:extLst>
              </p14:cNvPr>
              <p14:cNvContentPartPr/>
              <p14:nvPr/>
            </p14:nvContentPartPr>
            <p14:xfrm>
              <a:off x="3337133" y="2873227"/>
              <a:ext cx="5419080" cy="541800"/>
            </p14:xfrm>
          </p:contentPart>
        </mc:Choice>
        <mc:Fallback>
          <p:pic>
            <p:nvPicPr>
              <p:cNvPr id="3" name="Freihand 2">
                <a:extLst>
                  <a:ext uri="{FF2B5EF4-FFF2-40B4-BE49-F238E27FC236}">
                    <a16:creationId xmlns:a16="http://schemas.microsoft.com/office/drawing/2014/main" id="{8CA5FC80-D6E0-4F3A-8B66-A464D239E636}"/>
                  </a:ext>
                </a:extLst>
              </p:cNvPr>
              <p:cNvPicPr/>
              <p:nvPr/>
            </p:nvPicPr>
            <p:blipFill>
              <a:blip r:embed="rId4"/>
              <a:stretch>
                <a:fillRect/>
              </a:stretch>
            </p:blipFill>
            <p:spPr>
              <a:xfrm>
                <a:off x="3332813" y="2868907"/>
                <a:ext cx="542772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61F14428-E955-4430-8DF8-817A580E0572}"/>
                  </a:ext>
                </a:extLst>
              </p14:cNvPr>
              <p14:cNvContentPartPr/>
              <p14:nvPr/>
            </p14:nvContentPartPr>
            <p14:xfrm>
              <a:off x="109013" y="5503387"/>
              <a:ext cx="151560" cy="700200"/>
            </p14:xfrm>
          </p:contentPart>
        </mc:Choice>
        <mc:Fallback>
          <p:pic>
            <p:nvPicPr>
              <p:cNvPr id="4" name="Freihand 3">
                <a:extLst>
                  <a:ext uri="{FF2B5EF4-FFF2-40B4-BE49-F238E27FC236}">
                    <a16:creationId xmlns:a16="http://schemas.microsoft.com/office/drawing/2014/main" id="{61F14428-E955-4430-8DF8-817A580E0572}"/>
                  </a:ext>
                </a:extLst>
              </p:cNvPr>
              <p:cNvPicPr/>
              <p:nvPr/>
            </p:nvPicPr>
            <p:blipFill>
              <a:blip r:embed="rId6"/>
              <a:stretch>
                <a:fillRect/>
              </a:stretch>
            </p:blipFill>
            <p:spPr>
              <a:xfrm>
                <a:off x="104693" y="5499067"/>
                <a:ext cx="160200" cy="70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FB53B6D-B7EF-435F-A964-5571786F01CD}"/>
                  </a:ext>
                </a:extLst>
              </p14:cNvPr>
              <p14:cNvContentPartPr/>
              <p14:nvPr/>
            </p14:nvContentPartPr>
            <p14:xfrm>
              <a:off x="8274893" y="5577547"/>
              <a:ext cx="186840" cy="639360"/>
            </p14:xfrm>
          </p:contentPart>
        </mc:Choice>
        <mc:Fallback>
          <p:pic>
            <p:nvPicPr>
              <p:cNvPr id="5" name="Freihand 4">
                <a:extLst>
                  <a:ext uri="{FF2B5EF4-FFF2-40B4-BE49-F238E27FC236}">
                    <a16:creationId xmlns:a16="http://schemas.microsoft.com/office/drawing/2014/main" id="{2FB53B6D-B7EF-435F-A964-5571786F01CD}"/>
                  </a:ext>
                </a:extLst>
              </p:cNvPr>
              <p:cNvPicPr/>
              <p:nvPr/>
            </p:nvPicPr>
            <p:blipFill>
              <a:blip r:embed="rId8"/>
              <a:stretch>
                <a:fillRect/>
              </a:stretch>
            </p:blipFill>
            <p:spPr>
              <a:xfrm>
                <a:off x="8270573" y="5573227"/>
                <a:ext cx="19548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1999ECD-EB0D-46CF-996A-BADB4AAEF401}"/>
                  </a:ext>
                </a:extLst>
              </p14:cNvPr>
              <p14:cNvContentPartPr/>
              <p14:nvPr/>
            </p14:nvContentPartPr>
            <p14:xfrm>
              <a:off x="2726573" y="6133027"/>
              <a:ext cx="1739160" cy="106920"/>
            </p14:xfrm>
          </p:contentPart>
        </mc:Choice>
        <mc:Fallback>
          <p:pic>
            <p:nvPicPr>
              <p:cNvPr id="6" name="Freihand 5">
                <a:extLst>
                  <a:ext uri="{FF2B5EF4-FFF2-40B4-BE49-F238E27FC236}">
                    <a16:creationId xmlns:a16="http://schemas.microsoft.com/office/drawing/2014/main" id="{71999ECD-EB0D-46CF-996A-BADB4AAEF401}"/>
                  </a:ext>
                </a:extLst>
              </p:cNvPr>
              <p:cNvPicPr/>
              <p:nvPr/>
            </p:nvPicPr>
            <p:blipFill>
              <a:blip r:embed="rId10"/>
              <a:stretch>
                <a:fillRect/>
              </a:stretch>
            </p:blipFill>
            <p:spPr>
              <a:xfrm>
                <a:off x="2722253" y="6128707"/>
                <a:ext cx="1747800" cy="11556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94659B9-F268-4B71-8446-45F61B0F2E95}"/>
              </a:ext>
            </a:extLst>
          </p:cNvPr>
          <p:cNvPicPr>
            <a:picLocks noChangeAspect="1"/>
          </p:cNvPicPr>
          <p:nvPr/>
        </p:nvPicPr>
        <p:blipFill>
          <a:blip r:embed="rId3"/>
          <a:stretch>
            <a:fillRect/>
          </a:stretch>
        </p:blipFill>
        <p:spPr>
          <a:xfrm>
            <a:off x="87052" y="718954"/>
            <a:ext cx="6255038" cy="3718882"/>
          </a:xfrm>
          <a:prstGeom prst="rect">
            <a:avLst/>
          </a:prstGeom>
        </p:spPr>
      </p:pic>
      <p:pic>
        <p:nvPicPr>
          <p:cNvPr id="4" name="Grafik 3">
            <a:extLst>
              <a:ext uri="{FF2B5EF4-FFF2-40B4-BE49-F238E27FC236}">
                <a16:creationId xmlns:a16="http://schemas.microsoft.com/office/drawing/2014/main" id="{63607AA1-1700-A7F7-EC94-AAEC1011802F}"/>
              </a:ext>
            </a:extLst>
          </p:cNvPr>
          <p:cNvPicPr>
            <a:picLocks noChangeAspect="1"/>
          </p:cNvPicPr>
          <p:nvPr/>
        </p:nvPicPr>
        <p:blipFill>
          <a:blip r:embed="rId4"/>
          <a:stretch>
            <a:fillRect/>
          </a:stretch>
        </p:blipFill>
        <p:spPr>
          <a:xfrm>
            <a:off x="6572067" y="718954"/>
            <a:ext cx="5429473" cy="314909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F924486E-9453-4990-BD11-E16D853D55EA}"/>
                  </a:ext>
                </a:extLst>
              </p14:cNvPr>
              <p14:cNvContentPartPr/>
              <p14:nvPr/>
            </p14:nvContentPartPr>
            <p14:xfrm>
              <a:off x="1708853" y="1002667"/>
              <a:ext cx="414000" cy="667080"/>
            </p14:xfrm>
          </p:contentPart>
        </mc:Choice>
        <mc:Fallback>
          <p:pic>
            <p:nvPicPr>
              <p:cNvPr id="2" name="Freihand 1">
                <a:extLst>
                  <a:ext uri="{FF2B5EF4-FFF2-40B4-BE49-F238E27FC236}">
                    <a16:creationId xmlns:a16="http://schemas.microsoft.com/office/drawing/2014/main" id="{F924486E-9453-4990-BD11-E16D853D55EA}"/>
                  </a:ext>
                </a:extLst>
              </p:cNvPr>
              <p:cNvPicPr/>
              <p:nvPr/>
            </p:nvPicPr>
            <p:blipFill>
              <a:blip r:embed="rId6"/>
              <a:stretch>
                <a:fillRect/>
              </a:stretch>
            </p:blipFill>
            <p:spPr>
              <a:xfrm>
                <a:off x="1704533" y="998347"/>
                <a:ext cx="42264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5336" name="Freihand 135335">
                <a:extLst>
                  <a:ext uri="{FF2B5EF4-FFF2-40B4-BE49-F238E27FC236}">
                    <a16:creationId xmlns:a16="http://schemas.microsoft.com/office/drawing/2014/main" id="{F6441ACF-C38F-4ECC-AE56-2C16D9B938F4}"/>
                  </a:ext>
                </a:extLst>
              </p14:cNvPr>
              <p14:cNvContentPartPr/>
              <p14:nvPr/>
            </p14:nvContentPartPr>
            <p14:xfrm>
              <a:off x="3498053" y="5821987"/>
              <a:ext cx="903240" cy="237600"/>
            </p14:xfrm>
          </p:contentPart>
        </mc:Choice>
        <mc:Fallback>
          <p:pic>
            <p:nvPicPr>
              <p:cNvPr id="135336" name="Freihand 135335">
                <a:extLst>
                  <a:ext uri="{FF2B5EF4-FFF2-40B4-BE49-F238E27FC236}">
                    <a16:creationId xmlns:a16="http://schemas.microsoft.com/office/drawing/2014/main" id="{F6441ACF-C38F-4ECC-AE56-2C16D9B938F4}"/>
                  </a:ext>
                </a:extLst>
              </p:cNvPr>
              <p:cNvPicPr/>
              <p:nvPr/>
            </p:nvPicPr>
            <p:blipFill>
              <a:blip r:embed="rId8"/>
              <a:stretch>
                <a:fillRect/>
              </a:stretch>
            </p:blipFill>
            <p:spPr>
              <a:xfrm>
                <a:off x="3493733" y="5817667"/>
                <a:ext cx="911880" cy="246240"/>
              </a:xfrm>
              <a:prstGeom prst="rect">
                <a:avLst/>
              </a:prstGeom>
            </p:spPr>
          </p:pic>
        </mc:Fallback>
      </mc:AlternateContent>
      <p:grpSp>
        <p:nvGrpSpPr>
          <p:cNvPr id="135408" name="Gruppieren 135407">
            <a:extLst>
              <a:ext uri="{FF2B5EF4-FFF2-40B4-BE49-F238E27FC236}">
                <a16:creationId xmlns:a16="http://schemas.microsoft.com/office/drawing/2014/main" id="{B720B1CB-BE75-4C24-A7ED-1F887574AEA3}"/>
              </a:ext>
            </a:extLst>
          </p:cNvPr>
          <p:cNvGrpSpPr/>
          <p:nvPr/>
        </p:nvGrpSpPr>
        <p:grpSpPr>
          <a:xfrm>
            <a:off x="2038973" y="598387"/>
            <a:ext cx="6678720" cy="6176160"/>
            <a:chOff x="2038973" y="598387"/>
            <a:chExt cx="6678720" cy="617616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94DF7B8-C158-4059-BCB8-C50E1D53A897}"/>
                    </a:ext>
                  </a:extLst>
                </p14:cNvPr>
                <p14:cNvContentPartPr/>
                <p14:nvPr/>
              </p14:nvContentPartPr>
              <p14:xfrm>
                <a:off x="2038973" y="1224787"/>
                <a:ext cx="291600" cy="608400"/>
              </p14:xfrm>
            </p:contentPart>
          </mc:Choice>
          <mc:Fallback>
            <p:pic>
              <p:nvPicPr>
                <p:cNvPr id="5" name="Freihand 4">
                  <a:extLst>
                    <a:ext uri="{FF2B5EF4-FFF2-40B4-BE49-F238E27FC236}">
                      <a16:creationId xmlns:a16="http://schemas.microsoft.com/office/drawing/2014/main" id="{094DF7B8-C158-4059-BCB8-C50E1D53A897}"/>
                    </a:ext>
                  </a:extLst>
                </p:cNvPr>
                <p:cNvPicPr/>
                <p:nvPr/>
              </p:nvPicPr>
              <p:blipFill>
                <a:blip r:embed="rId10"/>
                <a:stretch>
                  <a:fillRect/>
                </a:stretch>
              </p:blipFill>
              <p:spPr>
                <a:xfrm>
                  <a:off x="2034653" y="1220467"/>
                  <a:ext cx="30024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3986AED6-C024-4934-8548-1EF25CE593B4}"/>
                    </a:ext>
                  </a:extLst>
                </p14:cNvPr>
                <p14:cNvContentPartPr/>
                <p14:nvPr/>
              </p14:nvContentPartPr>
              <p14:xfrm>
                <a:off x="2309333" y="1470307"/>
                <a:ext cx="311400" cy="544320"/>
              </p14:xfrm>
            </p:contentPart>
          </mc:Choice>
          <mc:Fallback>
            <p:pic>
              <p:nvPicPr>
                <p:cNvPr id="6" name="Freihand 5">
                  <a:extLst>
                    <a:ext uri="{FF2B5EF4-FFF2-40B4-BE49-F238E27FC236}">
                      <a16:creationId xmlns:a16="http://schemas.microsoft.com/office/drawing/2014/main" id="{3986AED6-C024-4934-8548-1EF25CE593B4}"/>
                    </a:ext>
                  </a:extLst>
                </p:cNvPr>
                <p:cNvPicPr/>
                <p:nvPr/>
              </p:nvPicPr>
              <p:blipFill>
                <a:blip r:embed="rId12"/>
                <a:stretch>
                  <a:fillRect/>
                </a:stretch>
              </p:blipFill>
              <p:spPr>
                <a:xfrm>
                  <a:off x="2305013" y="1465987"/>
                  <a:ext cx="32004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9E13EED2-D72B-4AFA-89F5-2949D5AAE5E4}"/>
                    </a:ext>
                  </a:extLst>
                </p14:cNvPr>
                <p14:cNvContentPartPr/>
                <p14:nvPr/>
              </p14:nvContentPartPr>
              <p14:xfrm>
                <a:off x="2176133" y="896827"/>
                <a:ext cx="186480" cy="101160"/>
              </p14:xfrm>
            </p:contentPart>
          </mc:Choice>
          <mc:Fallback>
            <p:pic>
              <p:nvPicPr>
                <p:cNvPr id="8" name="Freihand 7">
                  <a:extLst>
                    <a:ext uri="{FF2B5EF4-FFF2-40B4-BE49-F238E27FC236}">
                      <a16:creationId xmlns:a16="http://schemas.microsoft.com/office/drawing/2014/main" id="{9E13EED2-D72B-4AFA-89F5-2949D5AAE5E4}"/>
                    </a:ext>
                  </a:extLst>
                </p:cNvPr>
                <p:cNvPicPr/>
                <p:nvPr/>
              </p:nvPicPr>
              <p:blipFill>
                <a:blip r:embed="rId14"/>
                <a:stretch>
                  <a:fillRect/>
                </a:stretch>
              </p:blipFill>
              <p:spPr>
                <a:xfrm>
                  <a:off x="2171813" y="892507"/>
                  <a:ext cx="19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92DD28C2-27BF-4A9C-A55E-AA2226628EE6}"/>
                    </a:ext>
                  </a:extLst>
                </p14:cNvPr>
                <p14:cNvContentPartPr/>
                <p14:nvPr/>
              </p14:nvContentPartPr>
              <p14:xfrm>
                <a:off x="2085773" y="859747"/>
                <a:ext cx="180720" cy="203760"/>
              </p14:xfrm>
            </p:contentPart>
          </mc:Choice>
          <mc:Fallback>
            <p:pic>
              <p:nvPicPr>
                <p:cNvPr id="9" name="Freihand 8">
                  <a:extLst>
                    <a:ext uri="{FF2B5EF4-FFF2-40B4-BE49-F238E27FC236}">
                      <a16:creationId xmlns:a16="http://schemas.microsoft.com/office/drawing/2014/main" id="{92DD28C2-27BF-4A9C-A55E-AA2226628EE6}"/>
                    </a:ext>
                  </a:extLst>
                </p:cNvPr>
                <p:cNvPicPr/>
                <p:nvPr/>
              </p:nvPicPr>
              <p:blipFill>
                <a:blip r:embed="rId16"/>
                <a:stretch>
                  <a:fillRect/>
                </a:stretch>
              </p:blipFill>
              <p:spPr>
                <a:xfrm>
                  <a:off x="2081453" y="855427"/>
                  <a:ext cx="1893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B2FF2297-488B-418A-8208-E594CD7B808F}"/>
                    </a:ext>
                  </a:extLst>
                </p14:cNvPr>
                <p14:cNvContentPartPr/>
                <p14:nvPr/>
              </p14:nvContentPartPr>
              <p14:xfrm>
                <a:off x="2452613" y="747787"/>
                <a:ext cx="119880" cy="183600"/>
              </p14:xfrm>
            </p:contentPart>
          </mc:Choice>
          <mc:Fallback>
            <p:pic>
              <p:nvPicPr>
                <p:cNvPr id="10" name="Freihand 9">
                  <a:extLst>
                    <a:ext uri="{FF2B5EF4-FFF2-40B4-BE49-F238E27FC236}">
                      <a16:creationId xmlns:a16="http://schemas.microsoft.com/office/drawing/2014/main" id="{B2FF2297-488B-418A-8208-E594CD7B808F}"/>
                    </a:ext>
                  </a:extLst>
                </p:cNvPr>
                <p:cNvPicPr/>
                <p:nvPr/>
              </p:nvPicPr>
              <p:blipFill>
                <a:blip r:embed="rId18"/>
                <a:stretch>
                  <a:fillRect/>
                </a:stretch>
              </p:blipFill>
              <p:spPr>
                <a:xfrm>
                  <a:off x="2448293" y="743467"/>
                  <a:ext cx="128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E954C99-C2DB-4184-83AD-209B7D2834DE}"/>
                    </a:ext>
                  </a:extLst>
                </p14:cNvPr>
                <p14:cNvContentPartPr/>
                <p14:nvPr/>
              </p14:nvContentPartPr>
              <p14:xfrm>
                <a:off x="2564573" y="815467"/>
                <a:ext cx="182880" cy="82800"/>
              </p14:xfrm>
            </p:contentPart>
          </mc:Choice>
          <mc:Fallback>
            <p:pic>
              <p:nvPicPr>
                <p:cNvPr id="12" name="Freihand 11">
                  <a:extLst>
                    <a:ext uri="{FF2B5EF4-FFF2-40B4-BE49-F238E27FC236}">
                      <a16:creationId xmlns:a16="http://schemas.microsoft.com/office/drawing/2014/main" id="{4E954C99-C2DB-4184-83AD-209B7D2834DE}"/>
                    </a:ext>
                  </a:extLst>
                </p:cNvPr>
                <p:cNvPicPr/>
                <p:nvPr/>
              </p:nvPicPr>
              <p:blipFill>
                <a:blip r:embed="rId20"/>
                <a:stretch>
                  <a:fillRect/>
                </a:stretch>
              </p:blipFill>
              <p:spPr>
                <a:xfrm>
                  <a:off x="2560253" y="811147"/>
                  <a:ext cx="191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45D543BB-7657-4AF8-8B60-B86E214051EF}"/>
                    </a:ext>
                  </a:extLst>
                </p14:cNvPr>
                <p14:cNvContentPartPr/>
                <p14:nvPr/>
              </p14:nvContentPartPr>
              <p14:xfrm>
                <a:off x="2725853" y="743827"/>
                <a:ext cx="12600" cy="5040"/>
              </p14:xfrm>
            </p:contentPart>
          </mc:Choice>
          <mc:Fallback>
            <p:pic>
              <p:nvPicPr>
                <p:cNvPr id="13" name="Freihand 12">
                  <a:extLst>
                    <a:ext uri="{FF2B5EF4-FFF2-40B4-BE49-F238E27FC236}">
                      <a16:creationId xmlns:a16="http://schemas.microsoft.com/office/drawing/2014/main" id="{45D543BB-7657-4AF8-8B60-B86E214051EF}"/>
                    </a:ext>
                  </a:extLst>
                </p:cNvPr>
                <p:cNvPicPr/>
                <p:nvPr/>
              </p:nvPicPr>
              <p:blipFill>
                <a:blip r:embed="rId22"/>
                <a:stretch>
                  <a:fillRect/>
                </a:stretch>
              </p:blipFill>
              <p:spPr>
                <a:xfrm>
                  <a:off x="2721533" y="739507"/>
                  <a:ext cx="21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E7B0E9B4-1A9A-4B11-A43C-2BB407CAC832}"/>
                    </a:ext>
                  </a:extLst>
                </p14:cNvPr>
                <p14:cNvContentPartPr/>
                <p14:nvPr/>
              </p14:nvContentPartPr>
              <p14:xfrm>
                <a:off x="2761853" y="791707"/>
                <a:ext cx="99000" cy="102960"/>
              </p14:xfrm>
            </p:contentPart>
          </mc:Choice>
          <mc:Fallback>
            <p:pic>
              <p:nvPicPr>
                <p:cNvPr id="14" name="Freihand 13">
                  <a:extLst>
                    <a:ext uri="{FF2B5EF4-FFF2-40B4-BE49-F238E27FC236}">
                      <a16:creationId xmlns:a16="http://schemas.microsoft.com/office/drawing/2014/main" id="{E7B0E9B4-1A9A-4B11-A43C-2BB407CAC832}"/>
                    </a:ext>
                  </a:extLst>
                </p:cNvPr>
                <p:cNvPicPr/>
                <p:nvPr/>
              </p:nvPicPr>
              <p:blipFill>
                <a:blip r:embed="rId24"/>
                <a:stretch>
                  <a:fillRect/>
                </a:stretch>
              </p:blipFill>
              <p:spPr>
                <a:xfrm>
                  <a:off x="2757533" y="787387"/>
                  <a:ext cx="10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841FF446-26FC-4A29-939F-CF3D2591FE05}"/>
                    </a:ext>
                  </a:extLst>
                </p14:cNvPr>
                <p14:cNvContentPartPr/>
                <p14:nvPr/>
              </p14:nvContentPartPr>
              <p14:xfrm>
                <a:off x="2891813" y="803947"/>
                <a:ext cx="169920" cy="49680"/>
              </p14:xfrm>
            </p:contentPart>
          </mc:Choice>
          <mc:Fallback>
            <p:pic>
              <p:nvPicPr>
                <p:cNvPr id="15" name="Freihand 14">
                  <a:extLst>
                    <a:ext uri="{FF2B5EF4-FFF2-40B4-BE49-F238E27FC236}">
                      <a16:creationId xmlns:a16="http://schemas.microsoft.com/office/drawing/2014/main" id="{841FF446-26FC-4A29-939F-CF3D2591FE05}"/>
                    </a:ext>
                  </a:extLst>
                </p:cNvPr>
                <p:cNvPicPr/>
                <p:nvPr/>
              </p:nvPicPr>
              <p:blipFill>
                <a:blip r:embed="rId26"/>
                <a:stretch>
                  <a:fillRect/>
                </a:stretch>
              </p:blipFill>
              <p:spPr>
                <a:xfrm>
                  <a:off x="2887493" y="799627"/>
                  <a:ext cx="178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280E41F7-B4F7-4E73-A8C2-64A08CEF362B}"/>
                    </a:ext>
                  </a:extLst>
                </p14:cNvPr>
                <p14:cNvContentPartPr/>
                <p14:nvPr/>
              </p14:nvContentPartPr>
              <p14:xfrm>
                <a:off x="3150293" y="716467"/>
                <a:ext cx="129960" cy="96840"/>
              </p14:xfrm>
            </p:contentPart>
          </mc:Choice>
          <mc:Fallback>
            <p:pic>
              <p:nvPicPr>
                <p:cNvPr id="17" name="Freihand 16">
                  <a:extLst>
                    <a:ext uri="{FF2B5EF4-FFF2-40B4-BE49-F238E27FC236}">
                      <a16:creationId xmlns:a16="http://schemas.microsoft.com/office/drawing/2014/main" id="{280E41F7-B4F7-4E73-A8C2-64A08CEF362B}"/>
                    </a:ext>
                  </a:extLst>
                </p:cNvPr>
                <p:cNvPicPr/>
                <p:nvPr/>
              </p:nvPicPr>
              <p:blipFill>
                <a:blip r:embed="rId28"/>
                <a:stretch>
                  <a:fillRect/>
                </a:stretch>
              </p:blipFill>
              <p:spPr>
                <a:xfrm>
                  <a:off x="3145973" y="712147"/>
                  <a:ext cx="138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6FF0A8EA-A275-4325-A49D-7A98A336B340}"/>
                    </a:ext>
                  </a:extLst>
                </p14:cNvPr>
                <p14:cNvContentPartPr/>
                <p14:nvPr/>
              </p14:nvContentPartPr>
              <p14:xfrm>
                <a:off x="3274493" y="614587"/>
                <a:ext cx="84960" cy="257760"/>
              </p14:xfrm>
            </p:contentPart>
          </mc:Choice>
          <mc:Fallback>
            <p:pic>
              <p:nvPicPr>
                <p:cNvPr id="18" name="Freihand 17">
                  <a:extLst>
                    <a:ext uri="{FF2B5EF4-FFF2-40B4-BE49-F238E27FC236}">
                      <a16:creationId xmlns:a16="http://schemas.microsoft.com/office/drawing/2014/main" id="{6FF0A8EA-A275-4325-A49D-7A98A336B340}"/>
                    </a:ext>
                  </a:extLst>
                </p:cNvPr>
                <p:cNvPicPr/>
                <p:nvPr/>
              </p:nvPicPr>
              <p:blipFill>
                <a:blip r:embed="rId30"/>
                <a:stretch>
                  <a:fillRect/>
                </a:stretch>
              </p:blipFill>
              <p:spPr>
                <a:xfrm>
                  <a:off x="3270173" y="610267"/>
                  <a:ext cx="93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EF8778E3-68E8-4E29-9339-0557E3513B9D}"/>
                    </a:ext>
                  </a:extLst>
                </p14:cNvPr>
                <p14:cNvContentPartPr/>
                <p14:nvPr/>
              </p14:nvContentPartPr>
              <p14:xfrm>
                <a:off x="3363053" y="632587"/>
                <a:ext cx="152640" cy="224280"/>
              </p14:xfrm>
            </p:contentPart>
          </mc:Choice>
          <mc:Fallback>
            <p:pic>
              <p:nvPicPr>
                <p:cNvPr id="19" name="Freihand 18">
                  <a:extLst>
                    <a:ext uri="{FF2B5EF4-FFF2-40B4-BE49-F238E27FC236}">
                      <a16:creationId xmlns:a16="http://schemas.microsoft.com/office/drawing/2014/main" id="{EF8778E3-68E8-4E29-9339-0557E3513B9D}"/>
                    </a:ext>
                  </a:extLst>
                </p:cNvPr>
                <p:cNvPicPr/>
                <p:nvPr/>
              </p:nvPicPr>
              <p:blipFill>
                <a:blip r:embed="rId32"/>
                <a:stretch>
                  <a:fillRect/>
                </a:stretch>
              </p:blipFill>
              <p:spPr>
                <a:xfrm>
                  <a:off x="3358733" y="628267"/>
                  <a:ext cx="161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7AF6F202-61B0-4636-846A-533B1C856543}"/>
                    </a:ext>
                  </a:extLst>
                </p14:cNvPr>
                <p14:cNvContentPartPr/>
                <p14:nvPr/>
              </p14:nvContentPartPr>
              <p14:xfrm>
                <a:off x="3515333" y="598387"/>
                <a:ext cx="73080" cy="141480"/>
              </p14:xfrm>
            </p:contentPart>
          </mc:Choice>
          <mc:Fallback>
            <p:pic>
              <p:nvPicPr>
                <p:cNvPr id="20" name="Freihand 19">
                  <a:extLst>
                    <a:ext uri="{FF2B5EF4-FFF2-40B4-BE49-F238E27FC236}">
                      <a16:creationId xmlns:a16="http://schemas.microsoft.com/office/drawing/2014/main" id="{7AF6F202-61B0-4636-846A-533B1C856543}"/>
                    </a:ext>
                  </a:extLst>
                </p:cNvPr>
                <p:cNvPicPr/>
                <p:nvPr/>
              </p:nvPicPr>
              <p:blipFill>
                <a:blip r:embed="rId34"/>
                <a:stretch>
                  <a:fillRect/>
                </a:stretch>
              </p:blipFill>
              <p:spPr>
                <a:xfrm>
                  <a:off x="3511013" y="594067"/>
                  <a:ext cx="81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8A660416-21D6-4A8B-BE67-8C139138E1AF}"/>
                    </a:ext>
                  </a:extLst>
                </p14:cNvPr>
                <p14:cNvContentPartPr/>
                <p14:nvPr/>
              </p14:nvContentPartPr>
              <p14:xfrm>
                <a:off x="3527933" y="638707"/>
                <a:ext cx="68400" cy="86040"/>
              </p14:xfrm>
            </p:contentPart>
          </mc:Choice>
          <mc:Fallback>
            <p:pic>
              <p:nvPicPr>
                <p:cNvPr id="21" name="Freihand 20">
                  <a:extLst>
                    <a:ext uri="{FF2B5EF4-FFF2-40B4-BE49-F238E27FC236}">
                      <a16:creationId xmlns:a16="http://schemas.microsoft.com/office/drawing/2014/main" id="{8A660416-21D6-4A8B-BE67-8C139138E1AF}"/>
                    </a:ext>
                  </a:extLst>
                </p:cNvPr>
                <p:cNvPicPr/>
                <p:nvPr/>
              </p:nvPicPr>
              <p:blipFill>
                <a:blip r:embed="rId36"/>
                <a:stretch>
                  <a:fillRect/>
                </a:stretch>
              </p:blipFill>
              <p:spPr>
                <a:xfrm>
                  <a:off x="3523613" y="634387"/>
                  <a:ext cx="77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F18A9406-27EC-4DAD-A46B-7F13B25FF6F5}"/>
                    </a:ext>
                  </a:extLst>
                </p14:cNvPr>
                <p14:cNvContentPartPr/>
                <p14:nvPr/>
              </p14:nvContentPartPr>
              <p14:xfrm>
                <a:off x="3558173" y="691627"/>
                <a:ext cx="44640" cy="68040"/>
              </p14:xfrm>
            </p:contentPart>
          </mc:Choice>
          <mc:Fallback>
            <p:pic>
              <p:nvPicPr>
                <p:cNvPr id="22" name="Freihand 21">
                  <a:extLst>
                    <a:ext uri="{FF2B5EF4-FFF2-40B4-BE49-F238E27FC236}">
                      <a16:creationId xmlns:a16="http://schemas.microsoft.com/office/drawing/2014/main" id="{F18A9406-27EC-4DAD-A46B-7F13B25FF6F5}"/>
                    </a:ext>
                  </a:extLst>
                </p:cNvPr>
                <p:cNvPicPr/>
                <p:nvPr/>
              </p:nvPicPr>
              <p:blipFill>
                <a:blip r:embed="rId38"/>
                <a:stretch>
                  <a:fillRect/>
                </a:stretch>
              </p:blipFill>
              <p:spPr>
                <a:xfrm>
                  <a:off x="3553853" y="687307"/>
                  <a:ext cx="53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5AC99A18-D145-43BB-A8A0-750A1A231004}"/>
                    </a:ext>
                  </a:extLst>
                </p14:cNvPr>
                <p14:cNvContentPartPr/>
                <p14:nvPr/>
              </p14:nvContentPartPr>
              <p14:xfrm>
                <a:off x="3620453" y="603067"/>
                <a:ext cx="186120" cy="151200"/>
              </p14:xfrm>
            </p:contentPart>
          </mc:Choice>
          <mc:Fallback>
            <p:pic>
              <p:nvPicPr>
                <p:cNvPr id="23" name="Freihand 22">
                  <a:extLst>
                    <a:ext uri="{FF2B5EF4-FFF2-40B4-BE49-F238E27FC236}">
                      <a16:creationId xmlns:a16="http://schemas.microsoft.com/office/drawing/2014/main" id="{5AC99A18-D145-43BB-A8A0-750A1A231004}"/>
                    </a:ext>
                  </a:extLst>
                </p:cNvPr>
                <p:cNvPicPr/>
                <p:nvPr/>
              </p:nvPicPr>
              <p:blipFill>
                <a:blip r:embed="rId40"/>
                <a:stretch>
                  <a:fillRect/>
                </a:stretch>
              </p:blipFill>
              <p:spPr>
                <a:xfrm>
                  <a:off x="3616133" y="598747"/>
                  <a:ext cx="194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8C9094FE-A17A-4C4D-84AC-608C6C08317A}"/>
                    </a:ext>
                  </a:extLst>
                </p14:cNvPr>
                <p14:cNvContentPartPr/>
                <p14:nvPr/>
              </p14:nvContentPartPr>
              <p14:xfrm>
                <a:off x="3269453" y="1481467"/>
                <a:ext cx="61560" cy="34560"/>
              </p14:xfrm>
            </p:contentPart>
          </mc:Choice>
          <mc:Fallback>
            <p:pic>
              <p:nvPicPr>
                <p:cNvPr id="25" name="Freihand 24">
                  <a:extLst>
                    <a:ext uri="{FF2B5EF4-FFF2-40B4-BE49-F238E27FC236}">
                      <a16:creationId xmlns:a16="http://schemas.microsoft.com/office/drawing/2014/main" id="{8C9094FE-A17A-4C4D-84AC-608C6C08317A}"/>
                    </a:ext>
                  </a:extLst>
                </p:cNvPr>
                <p:cNvPicPr/>
                <p:nvPr/>
              </p:nvPicPr>
              <p:blipFill>
                <a:blip r:embed="rId42"/>
                <a:stretch>
                  <a:fillRect/>
                </a:stretch>
              </p:blipFill>
              <p:spPr>
                <a:xfrm>
                  <a:off x="3265133" y="1477147"/>
                  <a:ext cx="70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1689A33-77BF-4E79-8D29-817ED2F1D693}"/>
                    </a:ext>
                  </a:extLst>
                </p14:cNvPr>
                <p14:cNvContentPartPr/>
                <p14:nvPr/>
              </p14:nvContentPartPr>
              <p14:xfrm>
                <a:off x="3351893" y="1525387"/>
                <a:ext cx="360" cy="360"/>
              </p14:xfrm>
            </p:contentPart>
          </mc:Choice>
          <mc:Fallback>
            <p:pic>
              <p:nvPicPr>
                <p:cNvPr id="26" name="Freihand 25">
                  <a:extLst>
                    <a:ext uri="{FF2B5EF4-FFF2-40B4-BE49-F238E27FC236}">
                      <a16:creationId xmlns:a16="http://schemas.microsoft.com/office/drawing/2014/main" id="{C1689A33-77BF-4E79-8D29-817ED2F1D693}"/>
                    </a:ext>
                  </a:extLst>
                </p:cNvPr>
                <p:cNvPicPr/>
                <p:nvPr/>
              </p:nvPicPr>
              <p:blipFill>
                <a:blip r:embed="rId44"/>
                <a:stretch>
                  <a:fillRect/>
                </a:stretch>
              </p:blipFill>
              <p:spPr>
                <a:xfrm>
                  <a:off x="3347573" y="152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B58F4454-9B94-4F22-B542-D7C4E8A0186B}"/>
                    </a:ext>
                  </a:extLst>
                </p14:cNvPr>
                <p14:cNvContentPartPr/>
                <p14:nvPr/>
              </p14:nvContentPartPr>
              <p14:xfrm>
                <a:off x="3213653" y="1398667"/>
                <a:ext cx="1589400" cy="1013760"/>
              </p14:xfrm>
            </p:contentPart>
          </mc:Choice>
          <mc:Fallback>
            <p:pic>
              <p:nvPicPr>
                <p:cNvPr id="27" name="Freihand 26">
                  <a:extLst>
                    <a:ext uri="{FF2B5EF4-FFF2-40B4-BE49-F238E27FC236}">
                      <a16:creationId xmlns:a16="http://schemas.microsoft.com/office/drawing/2014/main" id="{B58F4454-9B94-4F22-B542-D7C4E8A0186B}"/>
                    </a:ext>
                  </a:extLst>
                </p:cNvPr>
                <p:cNvPicPr/>
                <p:nvPr/>
              </p:nvPicPr>
              <p:blipFill>
                <a:blip r:embed="rId46"/>
                <a:stretch>
                  <a:fillRect/>
                </a:stretch>
              </p:blipFill>
              <p:spPr>
                <a:xfrm>
                  <a:off x="3209333" y="1394347"/>
                  <a:ext cx="1598040" cy="1022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CBB38726-4023-4056-8D81-BE7D9AD7C772}"/>
                    </a:ext>
                  </a:extLst>
                </p14:cNvPr>
                <p14:cNvContentPartPr/>
                <p14:nvPr/>
              </p14:nvContentPartPr>
              <p14:xfrm>
                <a:off x="4708373" y="2288227"/>
                <a:ext cx="139320" cy="171720"/>
              </p14:xfrm>
            </p:contentPart>
          </mc:Choice>
          <mc:Fallback>
            <p:pic>
              <p:nvPicPr>
                <p:cNvPr id="28" name="Freihand 27">
                  <a:extLst>
                    <a:ext uri="{FF2B5EF4-FFF2-40B4-BE49-F238E27FC236}">
                      <a16:creationId xmlns:a16="http://schemas.microsoft.com/office/drawing/2014/main" id="{CBB38726-4023-4056-8D81-BE7D9AD7C772}"/>
                    </a:ext>
                  </a:extLst>
                </p:cNvPr>
                <p:cNvPicPr/>
                <p:nvPr/>
              </p:nvPicPr>
              <p:blipFill>
                <a:blip r:embed="rId48"/>
                <a:stretch>
                  <a:fillRect/>
                </a:stretch>
              </p:blipFill>
              <p:spPr>
                <a:xfrm>
                  <a:off x="4704053" y="2283907"/>
                  <a:ext cx="147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24224801-323E-495A-B457-02E6A8F6C538}"/>
                    </a:ext>
                  </a:extLst>
                </p14:cNvPr>
                <p14:cNvContentPartPr/>
                <p14:nvPr/>
              </p14:nvContentPartPr>
              <p14:xfrm>
                <a:off x="3581573" y="1170787"/>
                <a:ext cx="110880" cy="251280"/>
              </p14:xfrm>
            </p:contentPart>
          </mc:Choice>
          <mc:Fallback>
            <p:pic>
              <p:nvPicPr>
                <p:cNvPr id="30" name="Freihand 29">
                  <a:extLst>
                    <a:ext uri="{FF2B5EF4-FFF2-40B4-BE49-F238E27FC236}">
                      <a16:creationId xmlns:a16="http://schemas.microsoft.com/office/drawing/2014/main" id="{24224801-323E-495A-B457-02E6A8F6C538}"/>
                    </a:ext>
                  </a:extLst>
                </p:cNvPr>
                <p:cNvPicPr/>
                <p:nvPr/>
              </p:nvPicPr>
              <p:blipFill>
                <a:blip r:embed="rId50"/>
                <a:stretch>
                  <a:fillRect/>
                </a:stretch>
              </p:blipFill>
              <p:spPr>
                <a:xfrm>
                  <a:off x="3577253" y="1166467"/>
                  <a:ext cx="119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AC4BDA3E-5D3E-4C31-B4A3-669F77C978BF}"/>
                    </a:ext>
                  </a:extLst>
                </p14:cNvPr>
                <p14:cNvContentPartPr/>
                <p14:nvPr/>
              </p14:nvContentPartPr>
              <p14:xfrm>
                <a:off x="3652493" y="1265107"/>
                <a:ext cx="70560" cy="62640"/>
              </p14:xfrm>
            </p:contentPart>
          </mc:Choice>
          <mc:Fallback>
            <p:pic>
              <p:nvPicPr>
                <p:cNvPr id="31" name="Freihand 30">
                  <a:extLst>
                    <a:ext uri="{FF2B5EF4-FFF2-40B4-BE49-F238E27FC236}">
                      <a16:creationId xmlns:a16="http://schemas.microsoft.com/office/drawing/2014/main" id="{AC4BDA3E-5D3E-4C31-B4A3-669F77C978BF}"/>
                    </a:ext>
                  </a:extLst>
                </p:cNvPr>
                <p:cNvPicPr/>
                <p:nvPr/>
              </p:nvPicPr>
              <p:blipFill>
                <a:blip r:embed="rId52"/>
                <a:stretch>
                  <a:fillRect/>
                </a:stretch>
              </p:blipFill>
              <p:spPr>
                <a:xfrm>
                  <a:off x="3648173" y="1260787"/>
                  <a:ext cx="79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C3E320BB-9105-4EE0-9231-26D43DDF1277}"/>
                    </a:ext>
                  </a:extLst>
                </p14:cNvPr>
                <p14:cNvContentPartPr/>
                <p14:nvPr/>
              </p14:nvContentPartPr>
              <p14:xfrm>
                <a:off x="3728813" y="1171147"/>
                <a:ext cx="71280" cy="179280"/>
              </p14:xfrm>
            </p:contentPart>
          </mc:Choice>
          <mc:Fallback>
            <p:pic>
              <p:nvPicPr>
                <p:cNvPr id="32" name="Freihand 31">
                  <a:extLst>
                    <a:ext uri="{FF2B5EF4-FFF2-40B4-BE49-F238E27FC236}">
                      <a16:creationId xmlns:a16="http://schemas.microsoft.com/office/drawing/2014/main" id="{C3E320BB-9105-4EE0-9231-26D43DDF1277}"/>
                    </a:ext>
                  </a:extLst>
                </p:cNvPr>
                <p:cNvPicPr/>
                <p:nvPr/>
              </p:nvPicPr>
              <p:blipFill>
                <a:blip r:embed="rId54"/>
                <a:stretch>
                  <a:fillRect/>
                </a:stretch>
              </p:blipFill>
              <p:spPr>
                <a:xfrm>
                  <a:off x="3724493" y="1166827"/>
                  <a:ext cx="79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BB419F0-38F5-439F-B7C9-61C7B6621076}"/>
                    </a:ext>
                  </a:extLst>
                </p14:cNvPr>
                <p14:cNvContentPartPr/>
                <p14:nvPr/>
              </p14:nvContentPartPr>
              <p14:xfrm>
                <a:off x="3805853" y="1233067"/>
                <a:ext cx="64080" cy="84600"/>
              </p14:xfrm>
            </p:contentPart>
          </mc:Choice>
          <mc:Fallback>
            <p:pic>
              <p:nvPicPr>
                <p:cNvPr id="33" name="Freihand 32">
                  <a:extLst>
                    <a:ext uri="{FF2B5EF4-FFF2-40B4-BE49-F238E27FC236}">
                      <a16:creationId xmlns:a16="http://schemas.microsoft.com/office/drawing/2014/main" id="{0BB419F0-38F5-439F-B7C9-61C7B6621076}"/>
                    </a:ext>
                  </a:extLst>
                </p:cNvPr>
                <p:cNvPicPr/>
                <p:nvPr/>
              </p:nvPicPr>
              <p:blipFill>
                <a:blip r:embed="rId56"/>
                <a:stretch>
                  <a:fillRect/>
                </a:stretch>
              </p:blipFill>
              <p:spPr>
                <a:xfrm>
                  <a:off x="3801533" y="1228747"/>
                  <a:ext cx="7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4162192-E926-442D-8AB8-84EAD1818CFE}"/>
                    </a:ext>
                  </a:extLst>
                </p14:cNvPr>
                <p14:cNvContentPartPr/>
                <p14:nvPr/>
              </p14:nvContentPartPr>
              <p14:xfrm>
                <a:off x="3882533" y="1137307"/>
                <a:ext cx="123120" cy="136800"/>
              </p14:xfrm>
            </p:contentPart>
          </mc:Choice>
          <mc:Fallback>
            <p:pic>
              <p:nvPicPr>
                <p:cNvPr id="34" name="Freihand 33">
                  <a:extLst>
                    <a:ext uri="{FF2B5EF4-FFF2-40B4-BE49-F238E27FC236}">
                      <a16:creationId xmlns:a16="http://schemas.microsoft.com/office/drawing/2014/main" id="{B4162192-E926-442D-8AB8-84EAD1818CFE}"/>
                    </a:ext>
                  </a:extLst>
                </p:cNvPr>
                <p:cNvPicPr/>
                <p:nvPr/>
              </p:nvPicPr>
              <p:blipFill>
                <a:blip r:embed="rId58"/>
                <a:stretch>
                  <a:fillRect/>
                </a:stretch>
              </p:blipFill>
              <p:spPr>
                <a:xfrm>
                  <a:off x="3878213" y="1132987"/>
                  <a:ext cx="131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DDB13A68-61B7-4943-BFBF-E45B28410EE9}"/>
                    </a:ext>
                  </a:extLst>
                </p14:cNvPr>
                <p14:cNvContentPartPr/>
                <p14:nvPr/>
              </p14:nvContentPartPr>
              <p14:xfrm>
                <a:off x="3982973" y="1088347"/>
                <a:ext cx="83880" cy="138240"/>
              </p14:xfrm>
            </p:contentPart>
          </mc:Choice>
          <mc:Fallback>
            <p:pic>
              <p:nvPicPr>
                <p:cNvPr id="35" name="Freihand 34">
                  <a:extLst>
                    <a:ext uri="{FF2B5EF4-FFF2-40B4-BE49-F238E27FC236}">
                      <a16:creationId xmlns:a16="http://schemas.microsoft.com/office/drawing/2014/main" id="{DDB13A68-61B7-4943-BFBF-E45B28410EE9}"/>
                    </a:ext>
                  </a:extLst>
                </p:cNvPr>
                <p:cNvPicPr/>
                <p:nvPr/>
              </p:nvPicPr>
              <p:blipFill>
                <a:blip r:embed="rId60"/>
                <a:stretch>
                  <a:fillRect/>
                </a:stretch>
              </p:blipFill>
              <p:spPr>
                <a:xfrm>
                  <a:off x="3978653" y="1084027"/>
                  <a:ext cx="92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84B0643A-A4B5-4E4C-B349-92C37B3C78CF}"/>
                    </a:ext>
                  </a:extLst>
                </p14:cNvPr>
                <p14:cNvContentPartPr/>
                <p14:nvPr/>
              </p14:nvContentPartPr>
              <p14:xfrm>
                <a:off x="4056053" y="1142347"/>
                <a:ext cx="47160" cy="91080"/>
              </p14:xfrm>
            </p:contentPart>
          </mc:Choice>
          <mc:Fallback>
            <p:pic>
              <p:nvPicPr>
                <p:cNvPr id="36" name="Freihand 35">
                  <a:extLst>
                    <a:ext uri="{FF2B5EF4-FFF2-40B4-BE49-F238E27FC236}">
                      <a16:creationId xmlns:a16="http://schemas.microsoft.com/office/drawing/2014/main" id="{84B0643A-A4B5-4E4C-B349-92C37B3C78CF}"/>
                    </a:ext>
                  </a:extLst>
                </p:cNvPr>
                <p:cNvPicPr/>
                <p:nvPr/>
              </p:nvPicPr>
              <p:blipFill>
                <a:blip r:embed="rId62"/>
                <a:stretch>
                  <a:fillRect/>
                </a:stretch>
              </p:blipFill>
              <p:spPr>
                <a:xfrm>
                  <a:off x="4051733" y="1138027"/>
                  <a:ext cx="55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1A64A11D-7EC8-486D-8D68-C5EA1CADA122}"/>
                    </a:ext>
                  </a:extLst>
                </p14:cNvPr>
                <p14:cNvContentPartPr/>
                <p14:nvPr/>
              </p14:nvContentPartPr>
              <p14:xfrm>
                <a:off x="4092773" y="1127227"/>
                <a:ext cx="165600" cy="63720"/>
              </p14:xfrm>
            </p:contentPart>
          </mc:Choice>
          <mc:Fallback>
            <p:pic>
              <p:nvPicPr>
                <p:cNvPr id="37" name="Freihand 36">
                  <a:extLst>
                    <a:ext uri="{FF2B5EF4-FFF2-40B4-BE49-F238E27FC236}">
                      <a16:creationId xmlns:a16="http://schemas.microsoft.com/office/drawing/2014/main" id="{1A64A11D-7EC8-486D-8D68-C5EA1CADA122}"/>
                    </a:ext>
                  </a:extLst>
                </p:cNvPr>
                <p:cNvPicPr/>
                <p:nvPr/>
              </p:nvPicPr>
              <p:blipFill>
                <a:blip r:embed="rId64"/>
                <a:stretch>
                  <a:fillRect/>
                </a:stretch>
              </p:blipFill>
              <p:spPr>
                <a:xfrm>
                  <a:off x="4088453" y="1122907"/>
                  <a:ext cx="174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3FAA5BF3-798A-4258-BD0A-986028ED9087}"/>
                    </a:ext>
                  </a:extLst>
                </p14:cNvPr>
                <p14:cNvContentPartPr/>
                <p14:nvPr/>
              </p14:nvContentPartPr>
              <p14:xfrm>
                <a:off x="4342253" y="1036507"/>
                <a:ext cx="80640" cy="128880"/>
              </p14:xfrm>
            </p:contentPart>
          </mc:Choice>
          <mc:Fallback>
            <p:pic>
              <p:nvPicPr>
                <p:cNvPr id="38" name="Freihand 37">
                  <a:extLst>
                    <a:ext uri="{FF2B5EF4-FFF2-40B4-BE49-F238E27FC236}">
                      <a16:creationId xmlns:a16="http://schemas.microsoft.com/office/drawing/2014/main" id="{3FAA5BF3-798A-4258-BD0A-986028ED9087}"/>
                    </a:ext>
                  </a:extLst>
                </p:cNvPr>
                <p:cNvPicPr/>
                <p:nvPr/>
              </p:nvPicPr>
              <p:blipFill>
                <a:blip r:embed="rId66"/>
                <a:stretch>
                  <a:fillRect/>
                </a:stretch>
              </p:blipFill>
              <p:spPr>
                <a:xfrm>
                  <a:off x="4337933" y="1032187"/>
                  <a:ext cx="89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9416E624-9FE8-4AB0-B7CD-4C2233B002A5}"/>
                    </a:ext>
                  </a:extLst>
                </p14:cNvPr>
                <p14:cNvContentPartPr/>
                <p14:nvPr/>
              </p14:nvContentPartPr>
              <p14:xfrm>
                <a:off x="4459253" y="922387"/>
                <a:ext cx="133560" cy="202680"/>
              </p14:xfrm>
            </p:contentPart>
          </mc:Choice>
          <mc:Fallback>
            <p:pic>
              <p:nvPicPr>
                <p:cNvPr id="39" name="Freihand 38">
                  <a:extLst>
                    <a:ext uri="{FF2B5EF4-FFF2-40B4-BE49-F238E27FC236}">
                      <a16:creationId xmlns:a16="http://schemas.microsoft.com/office/drawing/2014/main" id="{9416E624-9FE8-4AB0-B7CD-4C2233B002A5}"/>
                    </a:ext>
                  </a:extLst>
                </p:cNvPr>
                <p:cNvPicPr/>
                <p:nvPr/>
              </p:nvPicPr>
              <p:blipFill>
                <a:blip r:embed="rId68"/>
                <a:stretch>
                  <a:fillRect/>
                </a:stretch>
              </p:blipFill>
              <p:spPr>
                <a:xfrm>
                  <a:off x="4454933" y="918067"/>
                  <a:ext cx="1422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AD8FF3F6-0DF1-4698-828C-89ED5F876C07}"/>
                    </a:ext>
                  </a:extLst>
                </p14:cNvPr>
                <p14:cNvContentPartPr/>
                <p14:nvPr/>
              </p14:nvContentPartPr>
              <p14:xfrm>
                <a:off x="4489493" y="904027"/>
                <a:ext cx="13320" cy="3960"/>
              </p14:xfrm>
            </p:contentPart>
          </mc:Choice>
          <mc:Fallback>
            <p:pic>
              <p:nvPicPr>
                <p:cNvPr id="40" name="Freihand 39">
                  <a:extLst>
                    <a:ext uri="{FF2B5EF4-FFF2-40B4-BE49-F238E27FC236}">
                      <a16:creationId xmlns:a16="http://schemas.microsoft.com/office/drawing/2014/main" id="{AD8FF3F6-0DF1-4698-828C-89ED5F876C07}"/>
                    </a:ext>
                  </a:extLst>
                </p:cNvPr>
                <p:cNvPicPr/>
                <p:nvPr/>
              </p:nvPicPr>
              <p:blipFill>
                <a:blip r:embed="rId70"/>
                <a:stretch>
                  <a:fillRect/>
                </a:stretch>
              </p:blipFill>
              <p:spPr>
                <a:xfrm>
                  <a:off x="4485173" y="899707"/>
                  <a:ext cx="21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E19C7991-D49D-468A-8C85-7D25506EC79E}"/>
                    </a:ext>
                  </a:extLst>
                </p14:cNvPr>
                <p14:cNvContentPartPr/>
                <p14:nvPr/>
              </p14:nvContentPartPr>
              <p14:xfrm>
                <a:off x="4690733" y="883147"/>
                <a:ext cx="240120" cy="165600"/>
              </p14:xfrm>
            </p:contentPart>
          </mc:Choice>
          <mc:Fallback>
            <p:pic>
              <p:nvPicPr>
                <p:cNvPr id="41" name="Freihand 40">
                  <a:extLst>
                    <a:ext uri="{FF2B5EF4-FFF2-40B4-BE49-F238E27FC236}">
                      <a16:creationId xmlns:a16="http://schemas.microsoft.com/office/drawing/2014/main" id="{E19C7991-D49D-468A-8C85-7D25506EC79E}"/>
                    </a:ext>
                  </a:extLst>
                </p:cNvPr>
                <p:cNvPicPr/>
                <p:nvPr/>
              </p:nvPicPr>
              <p:blipFill>
                <a:blip r:embed="rId72"/>
                <a:stretch>
                  <a:fillRect/>
                </a:stretch>
              </p:blipFill>
              <p:spPr>
                <a:xfrm>
                  <a:off x="4686413" y="878827"/>
                  <a:ext cx="248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FB067765-42F9-44EC-9FA0-047A52B24E1F}"/>
                    </a:ext>
                  </a:extLst>
                </p14:cNvPr>
                <p14:cNvContentPartPr/>
                <p14:nvPr/>
              </p14:nvContentPartPr>
              <p14:xfrm>
                <a:off x="4092413" y="1387867"/>
                <a:ext cx="71640" cy="110880"/>
              </p14:xfrm>
            </p:contentPart>
          </mc:Choice>
          <mc:Fallback>
            <p:pic>
              <p:nvPicPr>
                <p:cNvPr id="42" name="Freihand 41">
                  <a:extLst>
                    <a:ext uri="{FF2B5EF4-FFF2-40B4-BE49-F238E27FC236}">
                      <a16:creationId xmlns:a16="http://schemas.microsoft.com/office/drawing/2014/main" id="{FB067765-42F9-44EC-9FA0-047A52B24E1F}"/>
                    </a:ext>
                  </a:extLst>
                </p:cNvPr>
                <p:cNvPicPr/>
                <p:nvPr/>
              </p:nvPicPr>
              <p:blipFill>
                <a:blip r:embed="rId74"/>
                <a:stretch>
                  <a:fillRect/>
                </a:stretch>
              </p:blipFill>
              <p:spPr>
                <a:xfrm>
                  <a:off x="4088093" y="1383547"/>
                  <a:ext cx="80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78DC2288-F216-44CA-8568-41DC57F72B25}"/>
                    </a:ext>
                  </a:extLst>
                </p14:cNvPr>
                <p14:cNvContentPartPr/>
                <p14:nvPr/>
              </p14:nvContentPartPr>
              <p14:xfrm>
                <a:off x="4032653" y="1356547"/>
                <a:ext cx="107640" cy="80280"/>
              </p14:xfrm>
            </p:contentPart>
          </mc:Choice>
          <mc:Fallback>
            <p:pic>
              <p:nvPicPr>
                <p:cNvPr id="43" name="Freihand 42">
                  <a:extLst>
                    <a:ext uri="{FF2B5EF4-FFF2-40B4-BE49-F238E27FC236}">
                      <a16:creationId xmlns:a16="http://schemas.microsoft.com/office/drawing/2014/main" id="{78DC2288-F216-44CA-8568-41DC57F72B25}"/>
                    </a:ext>
                  </a:extLst>
                </p:cNvPr>
                <p:cNvPicPr/>
                <p:nvPr/>
              </p:nvPicPr>
              <p:blipFill>
                <a:blip r:embed="rId76"/>
                <a:stretch>
                  <a:fillRect/>
                </a:stretch>
              </p:blipFill>
              <p:spPr>
                <a:xfrm>
                  <a:off x="4028333" y="1352227"/>
                  <a:ext cx="116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1FE7FD66-B9F5-4D29-8948-E4061F494C31}"/>
                    </a:ext>
                  </a:extLst>
                </p14:cNvPr>
                <p14:cNvContentPartPr/>
                <p14:nvPr/>
              </p14:nvContentPartPr>
              <p14:xfrm>
                <a:off x="4050653" y="1389307"/>
                <a:ext cx="114120" cy="81000"/>
              </p14:xfrm>
            </p:contentPart>
          </mc:Choice>
          <mc:Fallback>
            <p:pic>
              <p:nvPicPr>
                <p:cNvPr id="44" name="Freihand 43">
                  <a:extLst>
                    <a:ext uri="{FF2B5EF4-FFF2-40B4-BE49-F238E27FC236}">
                      <a16:creationId xmlns:a16="http://schemas.microsoft.com/office/drawing/2014/main" id="{1FE7FD66-B9F5-4D29-8948-E4061F494C31}"/>
                    </a:ext>
                  </a:extLst>
                </p:cNvPr>
                <p:cNvPicPr/>
                <p:nvPr/>
              </p:nvPicPr>
              <p:blipFill>
                <a:blip r:embed="rId78"/>
                <a:stretch>
                  <a:fillRect/>
                </a:stretch>
              </p:blipFill>
              <p:spPr>
                <a:xfrm>
                  <a:off x="4046333" y="1384987"/>
                  <a:ext cx="122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C612E192-4DF2-4675-BEC5-2377CA908F53}"/>
                    </a:ext>
                  </a:extLst>
                </p14:cNvPr>
                <p14:cNvContentPartPr/>
                <p14:nvPr/>
              </p14:nvContentPartPr>
              <p14:xfrm>
                <a:off x="4170893" y="1318747"/>
                <a:ext cx="165600" cy="117000"/>
              </p14:xfrm>
            </p:contentPart>
          </mc:Choice>
          <mc:Fallback>
            <p:pic>
              <p:nvPicPr>
                <p:cNvPr id="45" name="Freihand 44">
                  <a:extLst>
                    <a:ext uri="{FF2B5EF4-FFF2-40B4-BE49-F238E27FC236}">
                      <a16:creationId xmlns:a16="http://schemas.microsoft.com/office/drawing/2014/main" id="{C612E192-4DF2-4675-BEC5-2377CA908F53}"/>
                    </a:ext>
                  </a:extLst>
                </p:cNvPr>
                <p:cNvPicPr/>
                <p:nvPr/>
              </p:nvPicPr>
              <p:blipFill>
                <a:blip r:embed="rId80"/>
                <a:stretch>
                  <a:fillRect/>
                </a:stretch>
              </p:blipFill>
              <p:spPr>
                <a:xfrm>
                  <a:off x="4166573" y="1314427"/>
                  <a:ext cx="174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F8238188-5B93-429E-95E8-1017AA2EAEE5}"/>
                    </a:ext>
                  </a:extLst>
                </p14:cNvPr>
                <p14:cNvContentPartPr/>
                <p14:nvPr/>
              </p14:nvContentPartPr>
              <p14:xfrm>
                <a:off x="4359173" y="1322707"/>
                <a:ext cx="121320" cy="53640"/>
              </p14:xfrm>
            </p:contentPart>
          </mc:Choice>
          <mc:Fallback>
            <p:pic>
              <p:nvPicPr>
                <p:cNvPr id="46" name="Freihand 45">
                  <a:extLst>
                    <a:ext uri="{FF2B5EF4-FFF2-40B4-BE49-F238E27FC236}">
                      <a16:creationId xmlns:a16="http://schemas.microsoft.com/office/drawing/2014/main" id="{F8238188-5B93-429E-95E8-1017AA2EAEE5}"/>
                    </a:ext>
                  </a:extLst>
                </p:cNvPr>
                <p:cNvPicPr/>
                <p:nvPr/>
              </p:nvPicPr>
              <p:blipFill>
                <a:blip r:embed="rId82"/>
                <a:stretch>
                  <a:fillRect/>
                </a:stretch>
              </p:blipFill>
              <p:spPr>
                <a:xfrm>
                  <a:off x="4354853" y="1318387"/>
                  <a:ext cx="129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08BCEA97-8064-45E6-9AE9-97B9F141355F}"/>
                    </a:ext>
                  </a:extLst>
                </p14:cNvPr>
                <p14:cNvContentPartPr/>
                <p14:nvPr/>
              </p14:nvContentPartPr>
              <p14:xfrm>
                <a:off x="4530173" y="1238467"/>
                <a:ext cx="92880" cy="80640"/>
              </p14:xfrm>
            </p:contentPart>
          </mc:Choice>
          <mc:Fallback>
            <p:pic>
              <p:nvPicPr>
                <p:cNvPr id="47" name="Freihand 46">
                  <a:extLst>
                    <a:ext uri="{FF2B5EF4-FFF2-40B4-BE49-F238E27FC236}">
                      <a16:creationId xmlns:a16="http://schemas.microsoft.com/office/drawing/2014/main" id="{08BCEA97-8064-45E6-9AE9-97B9F141355F}"/>
                    </a:ext>
                  </a:extLst>
                </p:cNvPr>
                <p:cNvPicPr/>
                <p:nvPr/>
              </p:nvPicPr>
              <p:blipFill>
                <a:blip r:embed="rId84"/>
                <a:stretch>
                  <a:fillRect/>
                </a:stretch>
              </p:blipFill>
              <p:spPr>
                <a:xfrm>
                  <a:off x="4525853" y="1234147"/>
                  <a:ext cx="101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E48C7E9E-528B-489E-A5A6-0C9A3047DE02}"/>
                    </a:ext>
                  </a:extLst>
                </p14:cNvPr>
                <p14:cNvContentPartPr/>
                <p14:nvPr/>
              </p14:nvContentPartPr>
              <p14:xfrm>
                <a:off x="4538813" y="1242427"/>
                <a:ext cx="72000" cy="47880"/>
              </p14:xfrm>
            </p:contentPart>
          </mc:Choice>
          <mc:Fallback>
            <p:pic>
              <p:nvPicPr>
                <p:cNvPr id="48" name="Freihand 47">
                  <a:extLst>
                    <a:ext uri="{FF2B5EF4-FFF2-40B4-BE49-F238E27FC236}">
                      <a16:creationId xmlns:a16="http://schemas.microsoft.com/office/drawing/2014/main" id="{E48C7E9E-528B-489E-A5A6-0C9A3047DE02}"/>
                    </a:ext>
                  </a:extLst>
                </p:cNvPr>
                <p:cNvPicPr/>
                <p:nvPr/>
              </p:nvPicPr>
              <p:blipFill>
                <a:blip r:embed="rId86"/>
                <a:stretch>
                  <a:fillRect/>
                </a:stretch>
              </p:blipFill>
              <p:spPr>
                <a:xfrm>
                  <a:off x="4534493" y="1238107"/>
                  <a:ext cx="80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697C0ABB-806B-42DE-BD6C-0450C082998D}"/>
                    </a:ext>
                  </a:extLst>
                </p14:cNvPr>
                <p14:cNvContentPartPr/>
                <p14:nvPr/>
              </p14:nvContentPartPr>
              <p14:xfrm>
                <a:off x="4653293" y="1142347"/>
                <a:ext cx="191520" cy="116280"/>
              </p14:xfrm>
            </p:contentPart>
          </mc:Choice>
          <mc:Fallback>
            <p:pic>
              <p:nvPicPr>
                <p:cNvPr id="49" name="Freihand 48">
                  <a:extLst>
                    <a:ext uri="{FF2B5EF4-FFF2-40B4-BE49-F238E27FC236}">
                      <a16:creationId xmlns:a16="http://schemas.microsoft.com/office/drawing/2014/main" id="{697C0ABB-806B-42DE-BD6C-0450C082998D}"/>
                    </a:ext>
                  </a:extLst>
                </p:cNvPr>
                <p:cNvPicPr/>
                <p:nvPr/>
              </p:nvPicPr>
              <p:blipFill>
                <a:blip r:embed="rId88"/>
                <a:stretch>
                  <a:fillRect/>
                </a:stretch>
              </p:blipFill>
              <p:spPr>
                <a:xfrm>
                  <a:off x="4648973" y="1138027"/>
                  <a:ext cx="200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9B56D21A-45A1-4E0D-AD31-4CAC8C7F7E39}"/>
                    </a:ext>
                  </a:extLst>
                </p14:cNvPr>
                <p14:cNvContentPartPr/>
                <p14:nvPr/>
              </p14:nvContentPartPr>
              <p14:xfrm>
                <a:off x="4828253" y="1098427"/>
                <a:ext cx="35640" cy="14400"/>
              </p14:xfrm>
            </p:contentPart>
          </mc:Choice>
          <mc:Fallback>
            <p:pic>
              <p:nvPicPr>
                <p:cNvPr id="50" name="Freihand 49">
                  <a:extLst>
                    <a:ext uri="{FF2B5EF4-FFF2-40B4-BE49-F238E27FC236}">
                      <a16:creationId xmlns:a16="http://schemas.microsoft.com/office/drawing/2014/main" id="{9B56D21A-45A1-4E0D-AD31-4CAC8C7F7E39}"/>
                    </a:ext>
                  </a:extLst>
                </p:cNvPr>
                <p:cNvPicPr/>
                <p:nvPr/>
              </p:nvPicPr>
              <p:blipFill>
                <a:blip r:embed="rId90"/>
                <a:stretch>
                  <a:fillRect/>
                </a:stretch>
              </p:blipFill>
              <p:spPr>
                <a:xfrm>
                  <a:off x="4823933" y="1094107"/>
                  <a:ext cx="44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FDDC9C16-68A2-4075-A5E2-D586B16E189A}"/>
                    </a:ext>
                  </a:extLst>
                </p14:cNvPr>
                <p14:cNvContentPartPr/>
                <p14:nvPr/>
              </p14:nvContentPartPr>
              <p14:xfrm>
                <a:off x="4862453" y="1114987"/>
                <a:ext cx="82440" cy="93960"/>
              </p14:xfrm>
            </p:contentPart>
          </mc:Choice>
          <mc:Fallback>
            <p:pic>
              <p:nvPicPr>
                <p:cNvPr id="51" name="Freihand 50">
                  <a:extLst>
                    <a:ext uri="{FF2B5EF4-FFF2-40B4-BE49-F238E27FC236}">
                      <a16:creationId xmlns:a16="http://schemas.microsoft.com/office/drawing/2014/main" id="{FDDC9C16-68A2-4075-A5E2-D586B16E189A}"/>
                    </a:ext>
                  </a:extLst>
                </p:cNvPr>
                <p:cNvPicPr/>
                <p:nvPr/>
              </p:nvPicPr>
              <p:blipFill>
                <a:blip r:embed="rId92"/>
                <a:stretch>
                  <a:fillRect/>
                </a:stretch>
              </p:blipFill>
              <p:spPr>
                <a:xfrm>
                  <a:off x="4858133" y="1110667"/>
                  <a:ext cx="91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19278556-E659-467A-B1E9-EC3A1B635745}"/>
                    </a:ext>
                  </a:extLst>
                </p14:cNvPr>
                <p14:cNvContentPartPr/>
                <p14:nvPr/>
              </p14:nvContentPartPr>
              <p14:xfrm>
                <a:off x="4943453" y="1061707"/>
                <a:ext cx="94320" cy="94320"/>
              </p14:xfrm>
            </p:contentPart>
          </mc:Choice>
          <mc:Fallback>
            <p:pic>
              <p:nvPicPr>
                <p:cNvPr id="52" name="Freihand 51">
                  <a:extLst>
                    <a:ext uri="{FF2B5EF4-FFF2-40B4-BE49-F238E27FC236}">
                      <a16:creationId xmlns:a16="http://schemas.microsoft.com/office/drawing/2014/main" id="{19278556-E659-467A-B1E9-EC3A1B635745}"/>
                    </a:ext>
                  </a:extLst>
                </p:cNvPr>
                <p:cNvPicPr/>
                <p:nvPr/>
              </p:nvPicPr>
              <p:blipFill>
                <a:blip r:embed="rId94"/>
                <a:stretch>
                  <a:fillRect/>
                </a:stretch>
              </p:blipFill>
              <p:spPr>
                <a:xfrm>
                  <a:off x="4939133" y="1057387"/>
                  <a:ext cx="102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B08BE589-F41D-4CFA-A715-3D3E9E5F86BC}"/>
                    </a:ext>
                  </a:extLst>
                </p14:cNvPr>
                <p14:cNvContentPartPr/>
                <p14:nvPr/>
              </p14:nvContentPartPr>
              <p14:xfrm>
                <a:off x="3653573" y="2164747"/>
                <a:ext cx="466200" cy="2617560"/>
              </p14:xfrm>
            </p:contentPart>
          </mc:Choice>
          <mc:Fallback>
            <p:pic>
              <p:nvPicPr>
                <p:cNvPr id="54" name="Freihand 53">
                  <a:extLst>
                    <a:ext uri="{FF2B5EF4-FFF2-40B4-BE49-F238E27FC236}">
                      <a16:creationId xmlns:a16="http://schemas.microsoft.com/office/drawing/2014/main" id="{B08BE589-F41D-4CFA-A715-3D3E9E5F86BC}"/>
                    </a:ext>
                  </a:extLst>
                </p:cNvPr>
                <p:cNvPicPr/>
                <p:nvPr/>
              </p:nvPicPr>
              <p:blipFill>
                <a:blip r:embed="rId96"/>
                <a:stretch>
                  <a:fillRect/>
                </a:stretch>
              </p:blipFill>
              <p:spPr>
                <a:xfrm>
                  <a:off x="3649253" y="2160427"/>
                  <a:ext cx="474840" cy="2626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44B8E31-EF24-4316-B0A7-5A146DC4730B}"/>
                    </a:ext>
                  </a:extLst>
                </p14:cNvPr>
                <p14:cNvContentPartPr/>
                <p14:nvPr/>
              </p14:nvContentPartPr>
              <p14:xfrm>
                <a:off x="3986573" y="2066827"/>
                <a:ext cx="201600" cy="254880"/>
              </p14:xfrm>
            </p:contentPart>
          </mc:Choice>
          <mc:Fallback>
            <p:pic>
              <p:nvPicPr>
                <p:cNvPr id="55" name="Freihand 54">
                  <a:extLst>
                    <a:ext uri="{FF2B5EF4-FFF2-40B4-BE49-F238E27FC236}">
                      <a16:creationId xmlns:a16="http://schemas.microsoft.com/office/drawing/2014/main" id="{F44B8E31-EF24-4316-B0A7-5A146DC4730B}"/>
                    </a:ext>
                  </a:extLst>
                </p:cNvPr>
                <p:cNvPicPr/>
                <p:nvPr/>
              </p:nvPicPr>
              <p:blipFill>
                <a:blip r:embed="rId98"/>
                <a:stretch>
                  <a:fillRect/>
                </a:stretch>
              </p:blipFill>
              <p:spPr>
                <a:xfrm>
                  <a:off x="3982253" y="2062507"/>
                  <a:ext cx="210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5272" name="Freihand 135271">
                  <a:extLst>
                    <a:ext uri="{FF2B5EF4-FFF2-40B4-BE49-F238E27FC236}">
                      <a16:creationId xmlns:a16="http://schemas.microsoft.com/office/drawing/2014/main" id="{04501ACF-9A68-4DCA-9442-6FF6527EAD9E}"/>
                    </a:ext>
                  </a:extLst>
                </p14:cNvPr>
                <p14:cNvContentPartPr/>
                <p14:nvPr/>
              </p14:nvContentPartPr>
              <p14:xfrm>
                <a:off x="5090693" y="1815907"/>
                <a:ext cx="45000" cy="335880"/>
              </p14:xfrm>
            </p:contentPart>
          </mc:Choice>
          <mc:Fallback>
            <p:pic>
              <p:nvPicPr>
                <p:cNvPr id="135272" name="Freihand 135271">
                  <a:extLst>
                    <a:ext uri="{FF2B5EF4-FFF2-40B4-BE49-F238E27FC236}">
                      <a16:creationId xmlns:a16="http://schemas.microsoft.com/office/drawing/2014/main" id="{04501ACF-9A68-4DCA-9442-6FF6527EAD9E}"/>
                    </a:ext>
                  </a:extLst>
                </p:cNvPr>
                <p:cNvPicPr/>
                <p:nvPr/>
              </p:nvPicPr>
              <p:blipFill>
                <a:blip r:embed="rId100"/>
                <a:stretch>
                  <a:fillRect/>
                </a:stretch>
              </p:blipFill>
              <p:spPr>
                <a:xfrm>
                  <a:off x="5086373" y="1811587"/>
                  <a:ext cx="5364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5273" name="Freihand 135272">
                  <a:extLst>
                    <a:ext uri="{FF2B5EF4-FFF2-40B4-BE49-F238E27FC236}">
                      <a16:creationId xmlns:a16="http://schemas.microsoft.com/office/drawing/2014/main" id="{4F8FE393-DFED-4EBF-B74F-ED617DBCFF4E}"/>
                    </a:ext>
                  </a:extLst>
                </p14:cNvPr>
                <p14:cNvContentPartPr/>
                <p14:nvPr/>
              </p14:nvContentPartPr>
              <p14:xfrm>
                <a:off x="5044253" y="1971427"/>
                <a:ext cx="134280" cy="284400"/>
              </p14:xfrm>
            </p:contentPart>
          </mc:Choice>
          <mc:Fallback>
            <p:pic>
              <p:nvPicPr>
                <p:cNvPr id="135273" name="Freihand 135272">
                  <a:extLst>
                    <a:ext uri="{FF2B5EF4-FFF2-40B4-BE49-F238E27FC236}">
                      <a16:creationId xmlns:a16="http://schemas.microsoft.com/office/drawing/2014/main" id="{4F8FE393-DFED-4EBF-B74F-ED617DBCFF4E}"/>
                    </a:ext>
                  </a:extLst>
                </p:cNvPr>
                <p:cNvPicPr/>
                <p:nvPr/>
              </p:nvPicPr>
              <p:blipFill>
                <a:blip r:embed="rId102"/>
                <a:stretch>
                  <a:fillRect/>
                </a:stretch>
              </p:blipFill>
              <p:spPr>
                <a:xfrm>
                  <a:off x="5039933" y="1967107"/>
                  <a:ext cx="142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5275" name="Freihand 135274">
                  <a:extLst>
                    <a:ext uri="{FF2B5EF4-FFF2-40B4-BE49-F238E27FC236}">
                      <a16:creationId xmlns:a16="http://schemas.microsoft.com/office/drawing/2014/main" id="{DD93A1AB-2E3F-4BDB-BBD0-DDE81EF9FCC0}"/>
                    </a:ext>
                  </a:extLst>
                </p14:cNvPr>
                <p14:cNvContentPartPr/>
                <p14:nvPr/>
              </p14:nvContentPartPr>
              <p14:xfrm>
                <a:off x="5002493" y="1437907"/>
                <a:ext cx="137520" cy="191880"/>
              </p14:xfrm>
            </p:contentPart>
          </mc:Choice>
          <mc:Fallback>
            <p:pic>
              <p:nvPicPr>
                <p:cNvPr id="135275" name="Freihand 135274">
                  <a:extLst>
                    <a:ext uri="{FF2B5EF4-FFF2-40B4-BE49-F238E27FC236}">
                      <a16:creationId xmlns:a16="http://schemas.microsoft.com/office/drawing/2014/main" id="{DD93A1AB-2E3F-4BDB-BBD0-DDE81EF9FCC0}"/>
                    </a:ext>
                  </a:extLst>
                </p:cNvPr>
                <p:cNvPicPr/>
                <p:nvPr/>
              </p:nvPicPr>
              <p:blipFill>
                <a:blip r:embed="rId104"/>
                <a:stretch>
                  <a:fillRect/>
                </a:stretch>
              </p:blipFill>
              <p:spPr>
                <a:xfrm>
                  <a:off x="4998173" y="1433587"/>
                  <a:ext cx="146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5276" name="Freihand 135275">
                  <a:extLst>
                    <a:ext uri="{FF2B5EF4-FFF2-40B4-BE49-F238E27FC236}">
                      <a16:creationId xmlns:a16="http://schemas.microsoft.com/office/drawing/2014/main" id="{64EE511F-3413-476B-B9C8-DB392ED39241}"/>
                    </a:ext>
                  </a:extLst>
                </p14:cNvPr>
                <p14:cNvContentPartPr/>
                <p14:nvPr/>
              </p14:nvContentPartPr>
              <p14:xfrm>
                <a:off x="5132453" y="1452307"/>
                <a:ext cx="180720" cy="120600"/>
              </p14:xfrm>
            </p:contentPart>
          </mc:Choice>
          <mc:Fallback>
            <p:pic>
              <p:nvPicPr>
                <p:cNvPr id="135276" name="Freihand 135275">
                  <a:extLst>
                    <a:ext uri="{FF2B5EF4-FFF2-40B4-BE49-F238E27FC236}">
                      <a16:creationId xmlns:a16="http://schemas.microsoft.com/office/drawing/2014/main" id="{64EE511F-3413-476B-B9C8-DB392ED39241}"/>
                    </a:ext>
                  </a:extLst>
                </p:cNvPr>
                <p:cNvPicPr/>
                <p:nvPr/>
              </p:nvPicPr>
              <p:blipFill>
                <a:blip r:embed="rId106"/>
                <a:stretch>
                  <a:fillRect/>
                </a:stretch>
              </p:blipFill>
              <p:spPr>
                <a:xfrm>
                  <a:off x="5128133" y="1447987"/>
                  <a:ext cx="189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5277" name="Freihand 135276">
                  <a:extLst>
                    <a:ext uri="{FF2B5EF4-FFF2-40B4-BE49-F238E27FC236}">
                      <a16:creationId xmlns:a16="http://schemas.microsoft.com/office/drawing/2014/main" id="{FFCCC14A-A3A3-4112-80CC-D6211D22154B}"/>
                    </a:ext>
                  </a:extLst>
                </p14:cNvPr>
                <p14:cNvContentPartPr/>
                <p14:nvPr/>
              </p14:nvContentPartPr>
              <p14:xfrm>
                <a:off x="5329373" y="1397947"/>
                <a:ext cx="173880" cy="83880"/>
              </p14:xfrm>
            </p:contentPart>
          </mc:Choice>
          <mc:Fallback>
            <p:pic>
              <p:nvPicPr>
                <p:cNvPr id="135277" name="Freihand 135276">
                  <a:extLst>
                    <a:ext uri="{FF2B5EF4-FFF2-40B4-BE49-F238E27FC236}">
                      <a16:creationId xmlns:a16="http://schemas.microsoft.com/office/drawing/2014/main" id="{FFCCC14A-A3A3-4112-80CC-D6211D22154B}"/>
                    </a:ext>
                  </a:extLst>
                </p:cNvPr>
                <p:cNvPicPr/>
                <p:nvPr/>
              </p:nvPicPr>
              <p:blipFill>
                <a:blip r:embed="rId108"/>
                <a:stretch>
                  <a:fillRect/>
                </a:stretch>
              </p:blipFill>
              <p:spPr>
                <a:xfrm>
                  <a:off x="5325053" y="1393627"/>
                  <a:ext cx="182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5278" name="Freihand 135277">
                  <a:extLst>
                    <a:ext uri="{FF2B5EF4-FFF2-40B4-BE49-F238E27FC236}">
                      <a16:creationId xmlns:a16="http://schemas.microsoft.com/office/drawing/2014/main" id="{D7CA3ACC-1FCC-45F7-8995-11A2833CA72E}"/>
                    </a:ext>
                  </a:extLst>
                </p14:cNvPr>
                <p14:cNvContentPartPr/>
                <p14:nvPr/>
              </p14:nvContentPartPr>
              <p14:xfrm>
                <a:off x="5568053" y="1355467"/>
                <a:ext cx="79560" cy="73080"/>
              </p14:xfrm>
            </p:contentPart>
          </mc:Choice>
          <mc:Fallback>
            <p:pic>
              <p:nvPicPr>
                <p:cNvPr id="135278" name="Freihand 135277">
                  <a:extLst>
                    <a:ext uri="{FF2B5EF4-FFF2-40B4-BE49-F238E27FC236}">
                      <a16:creationId xmlns:a16="http://schemas.microsoft.com/office/drawing/2014/main" id="{D7CA3ACC-1FCC-45F7-8995-11A2833CA72E}"/>
                    </a:ext>
                  </a:extLst>
                </p:cNvPr>
                <p:cNvPicPr/>
                <p:nvPr/>
              </p:nvPicPr>
              <p:blipFill>
                <a:blip r:embed="rId110"/>
                <a:stretch>
                  <a:fillRect/>
                </a:stretch>
              </p:blipFill>
              <p:spPr>
                <a:xfrm>
                  <a:off x="5563733" y="1351147"/>
                  <a:ext cx="88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5280" name="Freihand 135279">
                  <a:extLst>
                    <a:ext uri="{FF2B5EF4-FFF2-40B4-BE49-F238E27FC236}">
                      <a16:creationId xmlns:a16="http://schemas.microsoft.com/office/drawing/2014/main" id="{812D4917-010F-48ED-913A-BB86838520D9}"/>
                    </a:ext>
                  </a:extLst>
                </p14:cNvPr>
                <p14:cNvContentPartPr/>
                <p14:nvPr/>
              </p14:nvContentPartPr>
              <p14:xfrm>
                <a:off x="5299493" y="2364187"/>
                <a:ext cx="614160" cy="358560"/>
              </p14:xfrm>
            </p:contentPart>
          </mc:Choice>
          <mc:Fallback>
            <p:pic>
              <p:nvPicPr>
                <p:cNvPr id="135280" name="Freihand 135279">
                  <a:extLst>
                    <a:ext uri="{FF2B5EF4-FFF2-40B4-BE49-F238E27FC236}">
                      <a16:creationId xmlns:a16="http://schemas.microsoft.com/office/drawing/2014/main" id="{812D4917-010F-48ED-913A-BB86838520D9}"/>
                    </a:ext>
                  </a:extLst>
                </p:cNvPr>
                <p:cNvPicPr/>
                <p:nvPr/>
              </p:nvPicPr>
              <p:blipFill>
                <a:blip r:embed="rId112"/>
                <a:stretch>
                  <a:fillRect/>
                </a:stretch>
              </p:blipFill>
              <p:spPr>
                <a:xfrm>
                  <a:off x="5295173" y="2359867"/>
                  <a:ext cx="6228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5281" name="Freihand 135280">
                  <a:extLst>
                    <a:ext uri="{FF2B5EF4-FFF2-40B4-BE49-F238E27FC236}">
                      <a16:creationId xmlns:a16="http://schemas.microsoft.com/office/drawing/2014/main" id="{00D6012A-64BF-4F81-9793-F1AE380952F4}"/>
                    </a:ext>
                  </a:extLst>
                </p14:cNvPr>
                <p14:cNvContentPartPr/>
                <p14:nvPr/>
              </p14:nvContentPartPr>
              <p14:xfrm>
                <a:off x="5767133" y="2276707"/>
                <a:ext cx="186480" cy="167760"/>
              </p14:xfrm>
            </p:contentPart>
          </mc:Choice>
          <mc:Fallback>
            <p:pic>
              <p:nvPicPr>
                <p:cNvPr id="135281" name="Freihand 135280">
                  <a:extLst>
                    <a:ext uri="{FF2B5EF4-FFF2-40B4-BE49-F238E27FC236}">
                      <a16:creationId xmlns:a16="http://schemas.microsoft.com/office/drawing/2014/main" id="{00D6012A-64BF-4F81-9793-F1AE380952F4}"/>
                    </a:ext>
                  </a:extLst>
                </p:cNvPr>
                <p:cNvPicPr/>
                <p:nvPr/>
              </p:nvPicPr>
              <p:blipFill>
                <a:blip r:embed="rId114"/>
                <a:stretch>
                  <a:fillRect/>
                </a:stretch>
              </p:blipFill>
              <p:spPr>
                <a:xfrm>
                  <a:off x="5762813" y="2272387"/>
                  <a:ext cx="195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7" name="Freihand 56">
                  <a:extLst>
                    <a:ext uri="{FF2B5EF4-FFF2-40B4-BE49-F238E27FC236}">
                      <a16:creationId xmlns:a16="http://schemas.microsoft.com/office/drawing/2014/main" id="{DC4F626C-B67C-4324-90CA-B8DC8EF7F11C}"/>
                    </a:ext>
                  </a:extLst>
                </p14:cNvPr>
                <p14:cNvContentPartPr/>
                <p14:nvPr/>
              </p14:nvContentPartPr>
              <p14:xfrm>
                <a:off x="2738813" y="4923427"/>
                <a:ext cx="287280" cy="150120"/>
              </p14:xfrm>
            </p:contentPart>
          </mc:Choice>
          <mc:Fallback>
            <p:pic>
              <p:nvPicPr>
                <p:cNvPr id="57" name="Freihand 56">
                  <a:extLst>
                    <a:ext uri="{FF2B5EF4-FFF2-40B4-BE49-F238E27FC236}">
                      <a16:creationId xmlns:a16="http://schemas.microsoft.com/office/drawing/2014/main" id="{DC4F626C-B67C-4324-90CA-B8DC8EF7F11C}"/>
                    </a:ext>
                  </a:extLst>
                </p:cNvPr>
                <p:cNvPicPr/>
                <p:nvPr/>
              </p:nvPicPr>
              <p:blipFill>
                <a:blip r:embed="rId116"/>
                <a:stretch>
                  <a:fillRect/>
                </a:stretch>
              </p:blipFill>
              <p:spPr>
                <a:xfrm>
                  <a:off x="2734493" y="4919107"/>
                  <a:ext cx="295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8" name="Freihand 57">
                  <a:extLst>
                    <a:ext uri="{FF2B5EF4-FFF2-40B4-BE49-F238E27FC236}">
                      <a16:creationId xmlns:a16="http://schemas.microsoft.com/office/drawing/2014/main" id="{A2C5DEC9-4A84-48DE-8226-1736F7EC5AE5}"/>
                    </a:ext>
                  </a:extLst>
                </p14:cNvPr>
                <p14:cNvContentPartPr/>
                <p14:nvPr/>
              </p14:nvContentPartPr>
              <p14:xfrm>
                <a:off x="3014933" y="4919107"/>
                <a:ext cx="103680" cy="162000"/>
              </p14:xfrm>
            </p:contentPart>
          </mc:Choice>
          <mc:Fallback>
            <p:pic>
              <p:nvPicPr>
                <p:cNvPr id="58" name="Freihand 57">
                  <a:extLst>
                    <a:ext uri="{FF2B5EF4-FFF2-40B4-BE49-F238E27FC236}">
                      <a16:creationId xmlns:a16="http://schemas.microsoft.com/office/drawing/2014/main" id="{A2C5DEC9-4A84-48DE-8226-1736F7EC5AE5}"/>
                    </a:ext>
                  </a:extLst>
                </p:cNvPr>
                <p:cNvPicPr/>
                <p:nvPr/>
              </p:nvPicPr>
              <p:blipFill>
                <a:blip r:embed="rId118"/>
                <a:stretch>
                  <a:fillRect/>
                </a:stretch>
              </p:blipFill>
              <p:spPr>
                <a:xfrm>
                  <a:off x="3010613" y="4914787"/>
                  <a:ext cx="112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9" name="Freihand 58">
                  <a:extLst>
                    <a:ext uri="{FF2B5EF4-FFF2-40B4-BE49-F238E27FC236}">
                      <a16:creationId xmlns:a16="http://schemas.microsoft.com/office/drawing/2014/main" id="{7B3008A2-2BA0-41E7-A960-DCF6C3132FF0}"/>
                    </a:ext>
                  </a:extLst>
                </p14:cNvPr>
                <p14:cNvContentPartPr/>
                <p14:nvPr/>
              </p14:nvContentPartPr>
              <p14:xfrm>
                <a:off x="3136613" y="4936747"/>
                <a:ext cx="168480" cy="111240"/>
              </p14:xfrm>
            </p:contentPart>
          </mc:Choice>
          <mc:Fallback>
            <p:pic>
              <p:nvPicPr>
                <p:cNvPr id="59" name="Freihand 58">
                  <a:extLst>
                    <a:ext uri="{FF2B5EF4-FFF2-40B4-BE49-F238E27FC236}">
                      <a16:creationId xmlns:a16="http://schemas.microsoft.com/office/drawing/2014/main" id="{7B3008A2-2BA0-41E7-A960-DCF6C3132FF0}"/>
                    </a:ext>
                  </a:extLst>
                </p:cNvPr>
                <p:cNvPicPr/>
                <p:nvPr/>
              </p:nvPicPr>
              <p:blipFill>
                <a:blip r:embed="rId120"/>
                <a:stretch>
                  <a:fillRect/>
                </a:stretch>
              </p:blipFill>
              <p:spPr>
                <a:xfrm>
                  <a:off x="3132293" y="4932427"/>
                  <a:ext cx="177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1" name="Freihand 60">
                  <a:extLst>
                    <a:ext uri="{FF2B5EF4-FFF2-40B4-BE49-F238E27FC236}">
                      <a16:creationId xmlns:a16="http://schemas.microsoft.com/office/drawing/2014/main" id="{F0C98E5A-8502-499D-8662-46F5C69FCDD6}"/>
                    </a:ext>
                  </a:extLst>
                </p14:cNvPr>
                <p14:cNvContentPartPr/>
                <p14:nvPr/>
              </p14:nvContentPartPr>
              <p14:xfrm>
                <a:off x="3312293" y="4866907"/>
                <a:ext cx="186480" cy="178200"/>
              </p14:xfrm>
            </p:contentPart>
          </mc:Choice>
          <mc:Fallback>
            <p:pic>
              <p:nvPicPr>
                <p:cNvPr id="61" name="Freihand 60">
                  <a:extLst>
                    <a:ext uri="{FF2B5EF4-FFF2-40B4-BE49-F238E27FC236}">
                      <a16:creationId xmlns:a16="http://schemas.microsoft.com/office/drawing/2014/main" id="{F0C98E5A-8502-499D-8662-46F5C69FCDD6}"/>
                    </a:ext>
                  </a:extLst>
                </p:cNvPr>
                <p:cNvPicPr/>
                <p:nvPr/>
              </p:nvPicPr>
              <p:blipFill>
                <a:blip r:embed="rId122"/>
                <a:stretch>
                  <a:fillRect/>
                </a:stretch>
              </p:blipFill>
              <p:spPr>
                <a:xfrm>
                  <a:off x="3307973" y="4862587"/>
                  <a:ext cx="195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2" name="Freihand 61">
                  <a:extLst>
                    <a:ext uri="{FF2B5EF4-FFF2-40B4-BE49-F238E27FC236}">
                      <a16:creationId xmlns:a16="http://schemas.microsoft.com/office/drawing/2014/main" id="{D82568D0-C158-4D24-B92A-C88D09F8ED2F}"/>
                    </a:ext>
                  </a:extLst>
                </p14:cNvPr>
                <p14:cNvContentPartPr/>
                <p14:nvPr/>
              </p14:nvContentPartPr>
              <p14:xfrm>
                <a:off x="3469253" y="4882387"/>
                <a:ext cx="23760" cy="29880"/>
              </p14:xfrm>
            </p:contentPart>
          </mc:Choice>
          <mc:Fallback>
            <p:pic>
              <p:nvPicPr>
                <p:cNvPr id="62" name="Freihand 61">
                  <a:extLst>
                    <a:ext uri="{FF2B5EF4-FFF2-40B4-BE49-F238E27FC236}">
                      <a16:creationId xmlns:a16="http://schemas.microsoft.com/office/drawing/2014/main" id="{D82568D0-C158-4D24-B92A-C88D09F8ED2F}"/>
                    </a:ext>
                  </a:extLst>
                </p:cNvPr>
                <p:cNvPicPr/>
                <p:nvPr/>
              </p:nvPicPr>
              <p:blipFill>
                <a:blip r:embed="rId124"/>
                <a:stretch>
                  <a:fillRect/>
                </a:stretch>
              </p:blipFill>
              <p:spPr>
                <a:xfrm>
                  <a:off x="3464933" y="4878067"/>
                  <a:ext cx="32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3" name="Freihand 62">
                  <a:extLst>
                    <a:ext uri="{FF2B5EF4-FFF2-40B4-BE49-F238E27FC236}">
                      <a16:creationId xmlns:a16="http://schemas.microsoft.com/office/drawing/2014/main" id="{1DD95EBC-A261-4248-B38B-9C042B1403BB}"/>
                    </a:ext>
                  </a:extLst>
                </p14:cNvPr>
                <p14:cNvContentPartPr/>
                <p14:nvPr/>
              </p14:nvContentPartPr>
              <p14:xfrm>
                <a:off x="3516413" y="4831627"/>
                <a:ext cx="101520" cy="191160"/>
              </p14:xfrm>
            </p:contentPart>
          </mc:Choice>
          <mc:Fallback>
            <p:pic>
              <p:nvPicPr>
                <p:cNvPr id="63" name="Freihand 62">
                  <a:extLst>
                    <a:ext uri="{FF2B5EF4-FFF2-40B4-BE49-F238E27FC236}">
                      <a16:creationId xmlns:a16="http://schemas.microsoft.com/office/drawing/2014/main" id="{1DD95EBC-A261-4248-B38B-9C042B1403BB}"/>
                    </a:ext>
                  </a:extLst>
                </p:cNvPr>
                <p:cNvPicPr/>
                <p:nvPr/>
              </p:nvPicPr>
              <p:blipFill>
                <a:blip r:embed="rId126"/>
                <a:stretch>
                  <a:fillRect/>
                </a:stretch>
              </p:blipFill>
              <p:spPr>
                <a:xfrm>
                  <a:off x="3512093" y="4827307"/>
                  <a:ext cx="110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5168" name="Freihand 135167">
                  <a:extLst>
                    <a:ext uri="{FF2B5EF4-FFF2-40B4-BE49-F238E27FC236}">
                      <a16:creationId xmlns:a16="http://schemas.microsoft.com/office/drawing/2014/main" id="{74626238-04E0-45DA-B70A-C157F3053D0D}"/>
                    </a:ext>
                  </a:extLst>
                </p14:cNvPr>
                <p14:cNvContentPartPr/>
                <p14:nvPr/>
              </p14:nvContentPartPr>
              <p14:xfrm>
                <a:off x="3714413" y="4834867"/>
                <a:ext cx="300240" cy="268560"/>
              </p14:xfrm>
            </p:contentPart>
          </mc:Choice>
          <mc:Fallback>
            <p:pic>
              <p:nvPicPr>
                <p:cNvPr id="135168" name="Freihand 135167">
                  <a:extLst>
                    <a:ext uri="{FF2B5EF4-FFF2-40B4-BE49-F238E27FC236}">
                      <a16:creationId xmlns:a16="http://schemas.microsoft.com/office/drawing/2014/main" id="{74626238-04E0-45DA-B70A-C157F3053D0D}"/>
                    </a:ext>
                  </a:extLst>
                </p:cNvPr>
                <p:cNvPicPr/>
                <p:nvPr/>
              </p:nvPicPr>
              <p:blipFill>
                <a:blip r:embed="rId128"/>
                <a:stretch>
                  <a:fillRect/>
                </a:stretch>
              </p:blipFill>
              <p:spPr>
                <a:xfrm>
                  <a:off x="3710093" y="4830547"/>
                  <a:ext cx="3088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5169" name="Freihand 135168">
                  <a:extLst>
                    <a:ext uri="{FF2B5EF4-FFF2-40B4-BE49-F238E27FC236}">
                      <a16:creationId xmlns:a16="http://schemas.microsoft.com/office/drawing/2014/main" id="{E9DEBAB7-D66E-4D02-BAEC-023DDC6B8B61}"/>
                    </a:ext>
                  </a:extLst>
                </p14:cNvPr>
                <p14:cNvContentPartPr/>
                <p14:nvPr/>
              </p14:nvContentPartPr>
              <p14:xfrm>
                <a:off x="4113293" y="4812907"/>
                <a:ext cx="292320" cy="143280"/>
              </p14:xfrm>
            </p:contentPart>
          </mc:Choice>
          <mc:Fallback>
            <p:pic>
              <p:nvPicPr>
                <p:cNvPr id="135169" name="Freihand 135168">
                  <a:extLst>
                    <a:ext uri="{FF2B5EF4-FFF2-40B4-BE49-F238E27FC236}">
                      <a16:creationId xmlns:a16="http://schemas.microsoft.com/office/drawing/2014/main" id="{E9DEBAB7-D66E-4D02-BAEC-023DDC6B8B61}"/>
                    </a:ext>
                  </a:extLst>
                </p:cNvPr>
                <p:cNvPicPr/>
                <p:nvPr/>
              </p:nvPicPr>
              <p:blipFill>
                <a:blip r:embed="rId130"/>
                <a:stretch>
                  <a:fillRect/>
                </a:stretch>
              </p:blipFill>
              <p:spPr>
                <a:xfrm>
                  <a:off x="4108973" y="4808587"/>
                  <a:ext cx="300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5170" name="Freihand 135169">
                  <a:extLst>
                    <a:ext uri="{FF2B5EF4-FFF2-40B4-BE49-F238E27FC236}">
                      <a16:creationId xmlns:a16="http://schemas.microsoft.com/office/drawing/2014/main" id="{FCDAD3EB-2DDE-4189-8ECE-E3E9E1CA08C7}"/>
                    </a:ext>
                  </a:extLst>
                </p14:cNvPr>
                <p14:cNvContentPartPr/>
                <p14:nvPr/>
              </p14:nvContentPartPr>
              <p14:xfrm>
                <a:off x="4366733" y="4764307"/>
                <a:ext cx="360" cy="360"/>
              </p14:xfrm>
            </p:contentPart>
          </mc:Choice>
          <mc:Fallback>
            <p:pic>
              <p:nvPicPr>
                <p:cNvPr id="135170" name="Freihand 135169">
                  <a:extLst>
                    <a:ext uri="{FF2B5EF4-FFF2-40B4-BE49-F238E27FC236}">
                      <a16:creationId xmlns:a16="http://schemas.microsoft.com/office/drawing/2014/main" id="{FCDAD3EB-2DDE-4189-8ECE-E3E9E1CA08C7}"/>
                    </a:ext>
                  </a:extLst>
                </p:cNvPr>
                <p:cNvPicPr/>
                <p:nvPr/>
              </p:nvPicPr>
              <p:blipFill>
                <a:blip r:embed="rId44"/>
                <a:stretch>
                  <a:fillRect/>
                </a:stretch>
              </p:blipFill>
              <p:spPr>
                <a:xfrm>
                  <a:off x="4362413" y="4759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5173" name="Freihand 135172">
                  <a:extLst>
                    <a:ext uri="{FF2B5EF4-FFF2-40B4-BE49-F238E27FC236}">
                      <a16:creationId xmlns:a16="http://schemas.microsoft.com/office/drawing/2014/main" id="{CDB04653-CCDF-47C6-82ED-0078AC57AD2D}"/>
                    </a:ext>
                  </a:extLst>
                </p14:cNvPr>
                <p14:cNvContentPartPr/>
                <p14:nvPr/>
              </p14:nvContentPartPr>
              <p14:xfrm>
                <a:off x="2948693" y="5236627"/>
                <a:ext cx="11160" cy="145800"/>
              </p14:xfrm>
            </p:contentPart>
          </mc:Choice>
          <mc:Fallback>
            <p:pic>
              <p:nvPicPr>
                <p:cNvPr id="135173" name="Freihand 135172">
                  <a:extLst>
                    <a:ext uri="{FF2B5EF4-FFF2-40B4-BE49-F238E27FC236}">
                      <a16:creationId xmlns:a16="http://schemas.microsoft.com/office/drawing/2014/main" id="{CDB04653-CCDF-47C6-82ED-0078AC57AD2D}"/>
                    </a:ext>
                  </a:extLst>
                </p:cNvPr>
                <p:cNvPicPr/>
                <p:nvPr/>
              </p:nvPicPr>
              <p:blipFill>
                <a:blip r:embed="rId133"/>
                <a:stretch>
                  <a:fillRect/>
                </a:stretch>
              </p:blipFill>
              <p:spPr>
                <a:xfrm>
                  <a:off x="2944373" y="5232307"/>
                  <a:ext cx="19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5174" name="Freihand 135173">
                  <a:extLst>
                    <a:ext uri="{FF2B5EF4-FFF2-40B4-BE49-F238E27FC236}">
                      <a16:creationId xmlns:a16="http://schemas.microsoft.com/office/drawing/2014/main" id="{DF5FA1D2-EB27-4A78-8394-BA1F4D6F0166}"/>
                    </a:ext>
                  </a:extLst>
                </p14:cNvPr>
                <p14:cNvContentPartPr/>
                <p14:nvPr/>
              </p14:nvContentPartPr>
              <p14:xfrm>
                <a:off x="2827733" y="5213587"/>
                <a:ext cx="181800" cy="214200"/>
              </p14:xfrm>
            </p:contentPart>
          </mc:Choice>
          <mc:Fallback>
            <p:pic>
              <p:nvPicPr>
                <p:cNvPr id="135174" name="Freihand 135173">
                  <a:extLst>
                    <a:ext uri="{FF2B5EF4-FFF2-40B4-BE49-F238E27FC236}">
                      <a16:creationId xmlns:a16="http://schemas.microsoft.com/office/drawing/2014/main" id="{DF5FA1D2-EB27-4A78-8394-BA1F4D6F0166}"/>
                    </a:ext>
                  </a:extLst>
                </p:cNvPr>
                <p:cNvPicPr/>
                <p:nvPr/>
              </p:nvPicPr>
              <p:blipFill>
                <a:blip r:embed="rId135"/>
                <a:stretch>
                  <a:fillRect/>
                </a:stretch>
              </p:blipFill>
              <p:spPr>
                <a:xfrm>
                  <a:off x="2823413" y="5209267"/>
                  <a:ext cx="190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5176" name="Freihand 135175">
                  <a:extLst>
                    <a:ext uri="{FF2B5EF4-FFF2-40B4-BE49-F238E27FC236}">
                      <a16:creationId xmlns:a16="http://schemas.microsoft.com/office/drawing/2014/main" id="{DE58F90D-3831-44EA-9270-39E91B4EC873}"/>
                    </a:ext>
                  </a:extLst>
                </p14:cNvPr>
                <p14:cNvContentPartPr/>
                <p14:nvPr/>
              </p14:nvContentPartPr>
              <p14:xfrm>
                <a:off x="3034373" y="5244907"/>
                <a:ext cx="337680" cy="125280"/>
              </p14:xfrm>
            </p:contentPart>
          </mc:Choice>
          <mc:Fallback>
            <p:pic>
              <p:nvPicPr>
                <p:cNvPr id="135176" name="Freihand 135175">
                  <a:extLst>
                    <a:ext uri="{FF2B5EF4-FFF2-40B4-BE49-F238E27FC236}">
                      <a16:creationId xmlns:a16="http://schemas.microsoft.com/office/drawing/2014/main" id="{DE58F90D-3831-44EA-9270-39E91B4EC873}"/>
                    </a:ext>
                  </a:extLst>
                </p:cNvPr>
                <p:cNvPicPr/>
                <p:nvPr/>
              </p:nvPicPr>
              <p:blipFill>
                <a:blip r:embed="rId137"/>
                <a:stretch>
                  <a:fillRect/>
                </a:stretch>
              </p:blipFill>
              <p:spPr>
                <a:xfrm>
                  <a:off x="3030053" y="5240587"/>
                  <a:ext cx="346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177" name="Freihand 135176">
                  <a:extLst>
                    <a:ext uri="{FF2B5EF4-FFF2-40B4-BE49-F238E27FC236}">
                      <a16:creationId xmlns:a16="http://schemas.microsoft.com/office/drawing/2014/main" id="{CE818D4F-07A5-4B58-B858-F9C0D1F414DB}"/>
                    </a:ext>
                  </a:extLst>
                </p14:cNvPr>
                <p14:cNvContentPartPr/>
                <p14:nvPr/>
              </p14:nvContentPartPr>
              <p14:xfrm>
                <a:off x="3397613" y="5263267"/>
                <a:ext cx="69840" cy="86040"/>
              </p14:xfrm>
            </p:contentPart>
          </mc:Choice>
          <mc:Fallback>
            <p:pic>
              <p:nvPicPr>
                <p:cNvPr id="135177" name="Freihand 135176">
                  <a:extLst>
                    <a:ext uri="{FF2B5EF4-FFF2-40B4-BE49-F238E27FC236}">
                      <a16:creationId xmlns:a16="http://schemas.microsoft.com/office/drawing/2014/main" id="{CE818D4F-07A5-4B58-B858-F9C0D1F414DB}"/>
                    </a:ext>
                  </a:extLst>
                </p:cNvPr>
                <p:cNvPicPr/>
                <p:nvPr/>
              </p:nvPicPr>
              <p:blipFill>
                <a:blip r:embed="rId139"/>
                <a:stretch>
                  <a:fillRect/>
                </a:stretch>
              </p:blipFill>
              <p:spPr>
                <a:xfrm>
                  <a:off x="3393293" y="5258947"/>
                  <a:ext cx="78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5178" name="Freihand 135177">
                  <a:extLst>
                    <a:ext uri="{FF2B5EF4-FFF2-40B4-BE49-F238E27FC236}">
                      <a16:creationId xmlns:a16="http://schemas.microsoft.com/office/drawing/2014/main" id="{478FF137-908B-4641-8ACD-DD0D4E20187E}"/>
                    </a:ext>
                  </a:extLst>
                </p14:cNvPr>
                <p14:cNvContentPartPr/>
                <p14:nvPr/>
              </p14:nvContentPartPr>
              <p14:xfrm>
                <a:off x="3493733" y="5237347"/>
                <a:ext cx="284400" cy="231840"/>
              </p14:xfrm>
            </p:contentPart>
          </mc:Choice>
          <mc:Fallback>
            <p:pic>
              <p:nvPicPr>
                <p:cNvPr id="135178" name="Freihand 135177">
                  <a:extLst>
                    <a:ext uri="{FF2B5EF4-FFF2-40B4-BE49-F238E27FC236}">
                      <a16:creationId xmlns:a16="http://schemas.microsoft.com/office/drawing/2014/main" id="{478FF137-908B-4641-8ACD-DD0D4E20187E}"/>
                    </a:ext>
                  </a:extLst>
                </p:cNvPr>
                <p:cNvPicPr/>
                <p:nvPr/>
              </p:nvPicPr>
              <p:blipFill>
                <a:blip r:embed="rId141"/>
                <a:stretch>
                  <a:fillRect/>
                </a:stretch>
              </p:blipFill>
              <p:spPr>
                <a:xfrm>
                  <a:off x="3489413" y="5233027"/>
                  <a:ext cx="2930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5179" name="Freihand 135178">
                  <a:extLst>
                    <a:ext uri="{FF2B5EF4-FFF2-40B4-BE49-F238E27FC236}">
                      <a16:creationId xmlns:a16="http://schemas.microsoft.com/office/drawing/2014/main" id="{9F40FAAD-F22A-46F8-8A49-CEE0F00448A3}"/>
                    </a:ext>
                  </a:extLst>
                </p14:cNvPr>
                <p14:cNvContentPartPr/>
                <p14:nvPr/>
              </p14:nvContentPartPr>
              <p14:xfrm>
                <a:off x="3842573" y="5155627"/>
                <a:ext cx="238320" cy="192600"/>
              </p14:xfrm>
            </p:contentPart>
          </mc:Choice>
          <mc:Fallback>
            <p:pic>
              <p:nvPicPr>
                <p:cNvPr id="135179" name="Freihand 135178">
                  <a:extLst>
                    <a:ext uri="{FF2B5EF4-FFF2-40B4-BE49-F238E27FC236}">
                      <a16:creationId xmlns:a16="http://schemas.microsoft.com/office/drawing/2014/main" id="{9F40FAAD-F22A-46F8-8A49-CEE0F00448A3}"/>
                    </a:ext>
                  </a:extLst>
                </p:cNvPr>
                <p:cNvPicPr/>
                <p:nvPr/>
              </p:nvPicPr>
              <p:blipFill>
                <a:blip r:embed="rId143"/>
                <a:stretch>
                  <a:fillRect/>
                </a:stretch>
              </p:blipFill>
              <p:spPr>
                <a:xfrm>
                  <a:off x="3838253" y="5151307"/>
                  <a:ext cx="246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5180" name="Freihand 135179">
                  <a:extLst>
                    <a:ext uri="{FF2B5EF4-FFF2-40B4-BE49-F238E27FC236}">
                      <a16:creationId xmlns:a16="http://schemas.microsoft.com/office/drawing/2014/main" id="{AE93E716-7EE7-4A43-94BB-E6AA5F0A7B19}"/>
                    </a:ext>
                  </a:extLst>
                </p14:cNvPr>
                <p14:cNvContentPartPr/>
                <p14:nvPr/>
              </p14:nvContentPartPr>
              <p14:xfrm>
                <a:off x="4013213" y="5127547"/>
                <a:ext cx="360" cy="360"/>
              </p14:xfrm>
            </p:contentPart>
          </mc:Choice>
          <mc:Fallback>
            <p:pic>
              <p:nvPicPr>
                <p:cNvPr id="135180" name="Freihand 135179">
                  <a:extLst>
                    <a:ext uri="{FF2B5EF4-FFF2-40B4-BE49-F238E27FC236}">
                      <a16:creationId xmlns:a16="http://schemas.microsoft.com/office/drawing/2014/main" id="{AE93E716-7EE7-4A43-94BB-E6AA5F0A7B19}"/>
                    </a:ext>
                  </a:extLst>
                </p:cNvPr>
                <p:cNvPicPr/>
                <p:nvPr/>
              </p:nvPicPr>
              <p:blipFill>
                <a:blip r:embed="rId44"/>
                <a:stretch>
                  <a:fillRect/>
                </a:stretch>
              </p:blipFill>
              <p:spPr>
                <a:xfrm>
                  <a:off x="4008893" y="5123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5181" name="Freihand 135180">
                  <a:extLst>
                    <a:ext uri="{FF2B5EF4-FFF2-40B4-BE49-F238E27FC236}">
                      <a16:creationId xmlns:a16="http://schemas.microsoft.com/office/drawing/2014/main" id="{E6C775D6-85DA-4CAF-B319-1F507261A1BE}"/>
                    </a:ext>
                  </a:extLst>
                </p14:cNvPr>
                <p14:cNvContentPartPr/>
                <p14:nvPr/>
              </p14:nvContentPartPr>
              <p14:xfrm>
                <a:off x="4210853" y="5113147"/>
                <a:ext cx="402120" cy="134280"/>
              </p14:xfrm>
            </p:contentPart>
          </mc:Choice>
          <mc:Fallback>
            <p:pic>
              <p:nvPicPr>
                <p:cNvPr id="135181" name="Freihand 135180">
                  <a:extLst>
                    <a:ext uri="{FF2B5EF4-FFF2-40B4-BE49-F238E27FC236}">
                      <a16:creationId xmlns:a16="http://schemas.microsoft.com/office/drawing/2014/main" id="{E6C775D6-85DA-4CAF-B319-1F507261A1BE}"/>
                    </a:ext>
                  </a:extLst>
                </p:cNvPr>
                <p:cNvPicPr/>
                <p:nvPr/>
              </p:nvPicPr>
              <p:blipFill>
                <a:blip r:embed="rId146"/>
                <a:stretch>
                  <a:fillRect/>
                </a:stretch>
              </p:blipFill>
              <p:spPr>
                <a:xfrm>
                  <a:off x="4206533" y="5108827"/>
                  <a:ext cx="410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5182" name="Freihand 135181">
                  <a:extLst>
                    <a:ext uri="{FF2B5EF4-FFF2-40B4-BE49-F238E27FC236}">
                      <a16:creationId xmlns:a16="http://schemas.microsoft.com/office/drawing/2014/main" id="{CE30E098-F348-471D-8D6A-D2BC6F1C6B12}"/>
                    </a:ext>
                  </a:extLst>
                </p14:cNvPr>
                <p14:cNvContentPartPr/>
                <p14:nvPr/>
              </p14:nvContentPartPr>
              <p14:xfrm>
                <a:off x="4642133" y="4993627"/>
                <a:ext cx="139320" cy="180720"/>
              </p14:xfrm>
            </p:contentPart>
          </mc:Choice>
          <mc:Fallback>
            <p:pic>
              <p:nvPicPr>
                <p:cNvPr id="135182" name="Freihand 135181">
                  <a:extLst>
                    <a:ext uri="{FF2B5EF4-FFF2-40B4-BE49-F238E27FC236}">
                      <a16:creationId xmlns:a16="http://schemas.microsoft.com/office/drawing/2014/main" id="{CE30E098-F348-471D-8D6A-D2BC6F1C6B12}"/>
                    </a:ext>
                  </a:extLst>
                </p:cNvPr>
                <p:cNvPicPr/>
                <p:nvPr/>
              </p:nvPicPr>
              <p:blipFill>
                <a:blip r:embed="rId148"/>
                <a:stretch>
                  <a:fillRect/>
                </a:stretch>
              </p:blipFill>
              <p:spPr>
                <a:xfrm>
                  <a:off x="4637813" y="4989307"/>
                  <a:ext cx="147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5183" name="Freihand 135182">
                  <a:extLst>
                    <a:ext uri="{FF2B5EF4-FFF2-40B4-BE49-F238E27FC236}">
                      <a16:creationId xmlns:a16="http://schemas.microsoft.com/office/drawing/2014/main" id="{EE099FEB-F696-4BAD-A7D2-83C11D35D5DB}"/>
                    </a:ext>
                  </a:extLst>
                </p14:cNvPr>
                <p14:cNvContentPartPr/>
                <p14:nvPr/>
              </p14:nvContentPartPr>
              <p14:xfrm>
                <a:off x="4555013" y="4982467"/>
                <a:ext cx="78120" cy="6480"/>
              </p14:xfrm>
            </p:contentPart>
          </mc:Choice>
          <mc:Fallback>
            <p:pic>
              <p:nvPicPr>
                <p:cNvPr id="135183" name="Freihand 135182">
                  <a:extLst>
                    <a:ext uri="{FF2B5EF4-FFF2-40B4-BE49-F238E27FC236}">
                      <a16:creationId xmlns:a16="http://schemas.microsoft.com/office/drawing/2014/main" id="{EE099FEB-F696-4BAD-A7D2-83C11D35D5DB}"/>
                    </a:ext>
                  </a:extLst>
                </p:cNvPr>
                <p:cNvPicPr/>
                <p:nvPr/>
              </p:nvPicPr>
              <p:blipFill>
                <a:blip r:embed="rId150"/>
                <a:stretch>
                  <a:fillRect/>
                </a:stretch>
              </p:blipFill>
              <p:spPr>
                <a:xfrm>
                  <a:off x="4550693" y="4978147"/>
                  <a:ext cx="86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5184" name="Freihand 135183">
                  <a:extLst>
                    <a:ext uri="{FF2B5EF4-FFF2-40B4-BE49-F238E27FC236}">
                      <a16:creationId xmlns:a16="http://schemas.microsoft.com/office/drawing/2014/main" id="{7A41624C-81D6-4BC2-90F9-2CEDEC7CDDC9}"/>
                    </a:ext>
                  </a:extLst>
                </p14:cNvPr>
                <p14:cNvContentPartPr/>
                <p14:nvPr/>
              </p14:nvContentPartPr>
              <p14:xfrm>
                <a:off x="4826453" y="5053027"/>
                <a:ext cx="216720" cy="142200"/>
              </p14:xfrm>
            </p:contentPart>
          </mc:Choice>
          <mc:Fallback>
            <p:pic>
              <p:nvPicPr>
                <p:cNvPr id="135184" name="Freihand 135183">
                  <a:extLst>
                    <a:ext uri="{FF2B5EF4-FFF2-40B4-BE49-F238E27FC236}">
                      <a16:creationId xmlns:a16="http://schemas.microsoft.com/office/drawing/2014/main" id="{7A41624C-81D6-4BC2-90F9-2CEDEC7CDDC9}"/>
                    </a:ext>
                  </a:extLst>
                </p:cNvPr>
                <p:cNvPicPr/>
                <p:nvPr/>
              </p:nvPicPr>
              <p:blipFill>
                <a:blip r:embed="rId152"/>
                <a:stretch>
                  <a:fillRect/>
                </a:stretch>
              </p:blipFill>
              <p:spPr>
                <a:xfrm>
                  <a:off x="4822133" y="5048707"/>
                  <a:ext cx="225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5186" name="Freihand 135185">
                  <a:extLst>
                    <a:ext uri="{FF2B5EF4-FFF2-40B4-BE49-F238E27FC236}">
                      <a16:creationId xmlns:a16="http://schemas.microsoft.com/office/drawing/2014/main" id="{F9BEE3CD-794C-449C-A98E-94DF69389ED7}"/>
                    </a:ext>
                  </a:extLst>
                </p14:cNvPr>
                <p14:cNvContentPartPr/>
                <p14:nvPr/>
              </p14:nvContentPartPr>
              <p14:xfrm>
                <a:off x="5083853" y="4928827"/>
                <a:ext cx="166320" cy="221400"/>
              </p14:xfrm>
            </p:contentPart>
          </mc:Choice>
          <mc:Fallback>
            <p:pic>
              <p:nvPicPr>
                <p:cNvPr id="135186" name="Freihand 135185">
                  <a:extLst>
                    <a:ext uri="{FF2B5EF4-FFF2-40B4-BE49-F238E27FC236}">
                      <a16:creationId xmlns:a16="http://schemas.microsoft.com/office/drawing/2014/main" id="{F9BEE3CD-794C-449C-A98E-94DF69389ED7}"/>
                    </a:ext>
                  </a:extLst>
                </p:cNvPr>
                <p:cNvPicPr/>
                <p:nvPr/>
              </p:nvPicPr>
              <p:blipFill>
                <a:blip r:embed="rId154"/>
                <a:stretch>
                  <a:fillRect/>
                </a:stretch>
              </p:blipFill>
              <p:spPr>
                <a:xfrm>
                  <a:off x="5079533" y="4924507"/>
                  <a:ext cx="174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5187" name="Freihand 135186">
                  <a:extLst>
                    <a:ext uri="{FF2B5EF4-FFF2-40B4-BE49-F238E27FC236}">
                      <a16:creationId xmlns:a16="http://schemas.microsoft.com/office/drawing/2014/main" id="{8CA95994-77F0-4C86-9DA9-22F2D7418F63}"/>
                    </a:ext>
                  </a:extLst>
                </p14:cNvPr>
                <p14:cNvContentPartPr/>
                <p14:nvPr/>
              </p14:nvContentPartPr>
              <p14:xfrm>
                <a:off x="5250533" y="4903267"/>
                <a:ext cx="261720" cy="169560"/>
              </p14:xfrm>
            </p:contentPart>
          </mc:Choice>
          <mc:Fallback>
            <p:pic>
              <p:nvPicPr>
                <p:cNvPr id="135187" name="Freihand 135186">
                  <a:extLst>
                    <a:ext uri="{FF2B5EF4-FFF2-40B4-BE49-F238E27FC236}">
                      <a16:creationId xmlns:a16="http://schemas.microsoft.com/office/drawing/2014/main" id="{8CA95994-77F0-4C86-9DA9-22F2D7418F63}"/>
                    </a:ext>
                  </a:extLst>
                </p:cNvPr>
                <p:cNvPicPr/>
                <p:nvPr/>
              </p:nvPicPr>
              <p:blipFill>
                <a:blip r:embed="rId156"/>
                <a:stretch>
                  <a:fillRect/>
                </a:stretch>
              </p:blipFill>
              <p:spPr>
                <a:xfrm>
                  <a:off x="5246213" y="4898947"/>
                  <a:ext cx="270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5188" name="Freihand 135187">
                  <a:extLst>
                    <a:ext uri="{FF2B5EF4-FFF2-40B4-BE49-F238E27FC236}">
                      <a16:creationId xmlns:a16="http://schemas.microsoft.com/office/drawing/2014/main" id="{2F46D43E-E768-423B-B6C5-C252CA84CDC6}"/>
                    </a:ext>
                  </a:extLst>
                </p14:cNvPr>
                <p14:cNvContentPartPr/>
                <p14:nvPr/>
              </p14:nvContentPartPr>
              <p14:xfrm>
                <a:off x="5153333" y="4825867"/>
                <a:ext cx="108000" cy="27720"/>
              </p14:xfrm>
            </p:contentPart>
          </mc:Choice>
          <mc:Fallback>
            <p:pic>
              <p:nvPicPr>
                <p:cNvPr id="135188" name="Freihand 135187">
                  <a:extLst>
                    <a:ext uri="{FF2B5EF4-FFF2-40B4-BE49-F238E27FC236}">
                      <a16:creationId xmlns:a16="http://schemas.microsoft.com/office/drawing/2014/main" id="{2F46D43E-E768-423B-B6C5-C252CA84CDC6}"/>
                    </a:ext>
                  </a:extLst>
                </p:cNvPr>
                <p:cNvPicPr/>
                <p:nvPr/>
              </p:nvPicPr>
              <p:blipFill>
                <a:blip r:embed="rId158"/>
                <a:stretch>
                  <a:fillRect/>
                </a:stretch>
              </p:blipFill>
              <p:spPr>
                <a:xfrm>
                  <a:off x="5149013" y="4821547"/>
                  <a:ext cx="116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5190" name="Freihand 135189">
                  <a:extLst>
                    <a:ext uri="{FF2B5EF4-FFF2-40B4-BE49-F238E27FC236}">
                      <a16:creationId xmlns:a16="http://schemas.microsoft.com/office/drawing/2014/main" id="{F3451AA2-8B14-4111-8A4E-303AA6347E0F}"/>
                    </a:ext>
                  </a:extLst>
                </p14:cNvPr>
                <p14:cNvContentPartPr/>
                <p14:nvPr/>
              </p14:nvContentPartPr>
              <p14:xfrm>
                <a:off x="5534573" y="4998307"/>
                <a:ext cx="96120" cy="209520"/>
              </p14:xfrm>
            </p:contentPart>
          </mc:Choice>
          <mc:Fallback>
            <p:pic>
              <p:nvPicPr>
                <p:cNvPr id="135190" name="Freihand 135189">
                  <a:extLst>
                    <a:ext uri="{FF2B5EF4-FFF2-40B4-BE49-F238E27FC236}">
                      <a16:creationId xmlns:a16="http://schemas.microsoft.com/office/drawing/2014/main" id="{F3451AA2-8B14-4111-8A4E-303AA6347E0F}"/>
                    </a:ext>
                  </a:extLst>
                </p:cNvPr>
                <p:cNvPicPr/>
                <p:nvPr/>
              </p:nvPicPr>
              <p:blipFill>
                <a:blip r:embed="rId160"/>
                <a:stretch>
                  <a:fillRect/>
                </a:stretch>
              </p:blipFill>
              <p:spPr>
                <a:xfrm>
                  <a:off x="5530253" y="4993987"/>
                  <a:ext cx="104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192" name="Freihand 135191">
                  <a:extLst>
                    <a:ext uri="{FF2B5EF4-FFF2-40B4-BE49-F238E27FC236}">
                      <a16:creationId xmlns:a16="http://schemas.microsoft.com/office/drawing/2014/main" id="{9A83ACAC-7B55-4E05-8E83-C89FCF456EBB}"/>
                    </a:ext>
                  </a:extLst>
                </p14:cNvPr>
                <p14:cNvContentPartPr/>
                <p14:nvPr/>
              </p14:nvContentPartPr>
              <p14:xfrm>
                <a:off x="2887133" y="5587267"/>
                <a:ext cx="103320" cy="154440"/>
              </p14:xfrm>
            </p:contentPart>
          </mc:Choice>
          <mc:Fallback>
            <p:pic>
              <p:nvPicPr>
                <p:cNvPr id="135192" name="Freihand 135191">
                  <a:extLst>
                    <a:ext uri="{FF2B5EF4-FFF2-40B4-BE49-F238E27FC236}">
                      <a16:creationId xmlns:a16="http://schemas.microsoft.com/office/drawing/2014/main" id="{9A83ACAC-7B55-4E05-8E83-C89FCF456EBB}"/>
                    </a:ext>
                  </a:extLst>
                </p:cNvPr>
                <p:cNvPicPr/>
                <p:nvPr/>
              </p:nvPicPr>
              <p:blipFill>
                <a:blip r:embed="rId162"/>
                <a:stretch>
                  <a:fillRect/>
                </a:stretch>
              </p:blipFill>
              <p:spPr>
                <a:xfrm>
                  <a:off x="2882813" y="5582947"/>
                  <a:ext cx="111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5193" name="Freihand 135192">
                  <a:extLst>
                    <a:ext uri="{FF2B5EF4-FFF2-40B4-BE49-F238E27FC236}">
                      <a16:creationId xmlns:a16="http://schemas.microsoft.com/office/drawing/2014/main" id="{AD460406-4E8B-45FF-B53C-4F7640CA7CD8}"/>
                    </a:ext>
                  </a:extLst>
                </p14:cNvPr>
                <p14:cNvContentPartPr/>
                <p14:nvPr/>
              </p14:nvContentPartPr>
              <p14:xfrm>
                <a:off x="3001253" y="5623987"/>
                <a:ext cx="147600" cy="92880"/>
              </p14:xfrm>
            </p:contentPart>
          </mc:Choice>
          <mc:Fallback>
            <p:pic>
              <p:nvPicPr>
                <p:cNvPr id="135193" name="Freihand 135192">
                  <a:extLst>
                    <a:ext uri="{FF2B5EF4-FFF2-40B4-BE49-F238E27FC236}">
                      <a16:creationId xmlns:a16="http://schemas.microsoft.com/office/drawing/2014/main" id="{AD460406-4E8B-45FF-B53C-4F7640CA7CD8}"/>
                    </a:ext>
                  </a:extLst>
                </p:cNvPr>
                <p:cNvPicPr/>
                <p:nvPr/>
              </p:nvPicPr>
              <p:blipFill>
                <a:blip r:embed="rId164"/>
                <a:stretch>
                  <a:fillRect/>
                </a:stretch>
              </p:blipFill>
              <p:spPr>
                <a:xfrm>
                  <a:off x="2996933" y="5619667"/>
                  <a:ext cx="156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5194" name="Freihand 135193">
                  <a:extLst>
                    <a:ext uri="{FF2B5EF4-FFF2-40B4-BE49-F238E27FC236}">
                      <a16:creationId xmlns:a16="http://schemas.microsoft.com/office/drawing/2014/main" id="{B04C32CE-36BC-4529-8400-7650B97F021E}"/>
                    </a:ext>
                  </a:extLst>
                </p14:cNvPr>
                <p14:cNvContentPartPr/>
                <p14:nvPr/>
              </p14:nvContentPartPr>
              <p14:xfrm>
                <a:off x="3188093" y="5632267"/>
                <a:ext cx="58320" cy="61200"/>
              </p14:xfrm>
            </p:contentPart>
          </mc:Choice>
          <mc:Fallback>
            <p:pic>
              <p:nvPicPr>
                <p:cNvPr id="135194" name="Freihand 135193">
                  <a:extLst>
                    <a:ext uri="{FF2B5EF4-FFF2-40B4-BE49-F238E27FC236}">
                      <a16:creationId xmlns:a16="http://schemas.microsoft.com/office/drawing/2014/main" id="{B04C32CE-36BC-4529-8400-7650B97F021E}"/>
                    </a:ext>
                  </a:extLst>
                </p:cNvPr>
                <p:cNvPicPr/>
                <p:nvPr/>
              </p:nvPicPr>
              <p:blipFill>
                <a:blip r:embed="rId166"/>
                <a:stretch>
                  <a:fillRect/>
                </a:stretch>
              </p:blipFill>
              <p:spPr>
                <a:xfrm>
                  <a:off x="3183773" y="5627947"/>
                  <a:ext cx="66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5196" name="Freihand 135195">
                  <a:extLst>
                    <a:ext uri="{FF2B5EF4-FFF2-40B4-BE49-F238E27FC236}">
                      <a16:creationId xmlns:a16="http://schemas.microsoft.com/office/drawing/2014/main" id="{6D9EF849-1E3D-4647-9334-C3438EB27BFE}"/>
                    </a:ext>
                  </a:extLst>
                </p14:cNvPr>
                <p14:cNvContentPartPr/>
                <p14:nvPr/>
              </p14:nvContentPartPr>
              <p14:xfrm>
                <a:off x="3415253" y="5576827"/>
                <a:ext cx="105120" cy="263880"/>
              </p14:xfrm>
            </p:contentPart>
          </mc:Choice>
          <mc:Fallback>
            <p:pic>
              <p:nvPicPr>
                <p:cNvPr id="135196" name="Freihand 135195">
                  <a:extLst>
                    <a:ext uri="{FF2B5EF4-FFF2-40B4-BE49-F238E27FC236}">
                      <a16:creationId xmlns:a16="http://schemas.microsoft.com/office/drawing/2014/main" id="{6D9EF849-1E3D-4647-9334-C3438EB27BFE}"/>
                    </a:ext>
                  </a:extLst>
                </p:cNvPr>
                <p:cNvPicPr/>
                <p:nvPr/>
              </p:nvPicPr>
              <p:blipFill>
                <a:blip r:embed="rId168"/>
                <a:stretch>
                  <a:fillRect/>
                </a:stretch>
              </p:blipFill>
              <p:spPr>
                <a:xfrm>
                  <a:off x="3410933" y="5572507"/>
                  <a:ext cx="1137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5197" name="Freihand 135196">
                  <a:extLst>
                    <a:ext uri="{FF2B5EF4-FFF2-40B4-BE49-F238E27FC236}">
                      <a16:creationId xmlns:a16="http://schemas.microsoft.com/office/drawing/2014/main" id="{EE8185BA-7C59-4C20-9F44-903A51F2010F}"/>
                    </a:ext>
                  </a:extLst>
                </p14:cNvPr>
                <p14:cNvContentPartPr/>
                <p14:nvPr/>
              </p14:nvContentPartPr>
              <p14:xfrm>
                <a:off x="3489413" y="5533267"/>
                <a:ext cx="34920" cy="16560"/>
              </p14:xfrm>
            </p:contentPart>
          </mc:Choice>
          <mc:Fallback>
            <p:pic>
              <p:nvPicPr>
                <p:cNvPr id="135197" name="Freihand 135196">
                  <a:extLst>
                    <a:ext uri="{FF2B5EF4-FFF2-40B4-BE49-F238E27FC236}">
                      <a16:creationId xmlns:a16="http://schemas.microsoft.com/office/drawing/2014/main" id="{EE8185BA-7C59-4C20-9F44-903A51F2010F}"/>
                    </a:ext>
                  </a:extLst>
                </p:cNvPr>
                <p:cNvPicPr/>
                <p:nvPr/>
              </p:nvPicPr>
              <p:blipFill>
                <a:blip r:embed="rId170"/>
                <a:stretch>
                  <a:fillRect/>
                </a:stretch>
              </p:blipFill>
              <p:spPr>
                <a:xfrm>
                  <a:off x="3485093" y="5528947"/>
                  <a:ext cx="43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5198" name="Freihand 135197">
                  <a:extLst>
                    <a:ext uri="{FF2B5EF4-FFF2-40B4-BE49-F238E27FC236}">
                      <a16:creationId xmlns:a16="http://schemas.microsoft.com/office/drawing/2014/main" id="{B77CA724-5C98-403E-8E01-623A6FEE4EBB}"/>
                    </a:ext>
                  </a:extLst>
                </p14:cNvPr>
                <p14:cNvContentPartPr/>
                <p14:nvPr/>
              </p14:nvContentPartPr>
              <p14:xfrm>
                <a:off x="3576173" y="5554867"/>
                <a:ext cx="114480" cy="125280"/>
              </p14:xfrm>
            </p:contentPart>
          </mc:Choice>
          <mc:Fallback>
            <p:pic>
              <p:nvPicPr>
                <p:cNvPr id="135198" name="Freihand 135197">
                  <a:extLst>
                    <a:ext uri="{FF2B5EF4-FFF2-40B4-BE49-F238E27FC236}">
                      <a16:creationId xmlns:a16="http://schemas.microsoft.com/office/drawing/2014/main" id="{B77CA724-5C98-403E-8E01-623A6FEE4EBB}"/>
                    </a:ext>
                  </a:extLst>
                </p:cNvPr>
                <p:cNvPicPr/>
                <p:nvPr/>
              </p:nvPicPr>
              <p:blipFill>
                <a:blip r:embed="rId172"/>
                <a:stretch>
                  <a:fillRect/>
                </a:stretch>
              </p:blipFill>
              <p:spPr>
                <a:xfrm>
                  <a:off x="3571853" y="5550547"/>
                  <a:ext cx="123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5199" name="Freihand 135198">
                  <a:extLst>
                    <a:ext uri="{FF2B5EF4-FFF2-40B4-BE49-F238E27FC236}">
                      <a16:creationId xmlns:a16="http://schemas.microsoft.com/office/drawing/2014/main" id="{053D34C0-0581-45E2-A0E4-556C7E841C90}"/>
                    </a:ext>
                  </a:extLst>
                </p14:cNvPr>
                <p14:cNvContentPartPr/>
                <p14:nvPr/>
              </p14:nvContentPartPr>
              <p14:xfrm>
                <a:off x="3689213" y="5491507"/>
                <a:ext cx="219240" cy="146880"/>
              </p14:xfrm>
            </p:contentPart>
          </mc:Choice>
          <mc:Fallback>
            <p:pic>
              <p:nvPicPr>
                <p:cNvPr id="135199" name="Freihand 135198">
                  <a:extLst>
                    <a:ext uri="{FF2B5EF4-FFF2-40B4-BE49-F238E27FC236}">
                      <a16:creationId xmlns:a16="http://schemas.microsoft.com/office/drawing/2014/main" id="{053D34C0-0581-45E2-A0E4-556C7E841C90}"/>
                    </a:ext>
                  </a:extLst>
                </p:cNvPr>
                <p:cNvPicPr/>
                <p:nvPr/>
              </p:nvPicPr>
              <p:blipFill>
                <a:blip r:embed="rId174"/>
                <a:stretch>
                  <a:fillRect/>
                </a:stretch>
              </p:blipFill>
              <p:spPr>
                <a:xfrm>
                  <a:off x="3684893" y="5487187"/>
                  <a:ext cx="227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5200" name="Freihand 135199">
                  <a:extLst>
                    <a:ext uri="{FF2B5EF4-FFF2-40B4-BE49-F238E27FC236}">
                      <a16:creationId xmlns:a16="http://schemas.microsoft.com/office/drawing/2014/main" id="{8001A791-0FE0-44AA-BF36-BC1A6B8A06E9}"/>
                    </a:ext>
                  </a:extLst>
                </p14:cNvPr>
                <p14:cNvContentPartPr/>
                <p14:nvPr/>
              </p14:nvContentPartPr>
              <p14:xfrm>
                <a:off x="3900173" y="5532907"/>
                <a:ext cx="92520" cy="90360"/>
              </p14:xfrm>
            </p:contentPart>
          </mc:Choice>
          <mc:Fallback>
            <p:pic>
              <p:nvPicPr>
                <p:cNvPr id="135200" name="Freihand 135199">
                  <a:extLst>
                    <a:ext uri="{FF2B5EF4-FFF2-40B4-BE49-F238E27FC236}">
                      <a16:creationId xmlns:a16="http://schemas.microsoft.com/office/drawing/2014/main" id="{8001A791-0FE0-44AA-BF36-BC1A6B8A06E9}"/>
                    </a:ext>
                  </a:extLst>
                </p:cNvPr>
                <p:cNvPicPr/>
                <p:nvPr/>
              </p:nvPicPr>
              <p:blipFill>
                <a:blip r:embed="rId176"/>
                <a:stretch>
                  <a:fillRect/>
                </a:stretch>
              </p:blipFill>
              <p:spPr>
                <a:xfrm>
                  <a:off x="3895853" y="5528587"/>
                  <a:ext cx="101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5201" name="Freihand 135200">
                  <a:extLst>
                    <a:ext uri="{FF2B5EF4-FFF2-40B4-BE49-F238E27FC236}">
                      <a16:creationId xmlns:a16="http://schemas.microsoft.com/office/drawing/2014/main" id="{688A535E-76F4-4980-83ED-9A9FC65D1E08}"/>
                    </a:ext>
                  </a:extLst>
                </p14:cNvPr>
                <p14:cNvContentPartPr/>
                <p14:nvPr/>
              </p14:nvContentPartPr>
              <p14:xfrm>
                <a:off x="4071893" y="5438587"/>
                <a:ext cx="84600" cy="232920"/>
              </p14:xfrm>
            </p:contentPart>
          </mc:Choice>
          <mc:Fallback>
            <p:pic>
              <p:nvPicPr>
                <p:cNvPr id="135201" name="Freihand 135200">
                  <a:extLst>
                    <a:ext uri="{FF2B5EF4-FFF2-40B4-BE49-F238E27FC236}">
                      <a16:creationId xmlns:a16="http://schemas.microsoft.com/office/drawing/2014/main" id="{688A535E-76F4-4980-83ED-9A9FC65D1E08}"/>
                    </a:ext>
                  </a:extLst>
                </p:cNvPr>
                <p:cNvPicPr/>
                <p:nvPr/>
              </p:nvPicPr>
              <p:blipFill>
                <a:blip r:embed="rId178"/>
                <a:stretch>
                  <a:fillRect/>
                </a:stretch>
              </p:blipFill>
              <p:spPr>
                <a:xfrm>
                  <a:off x="4067573" y="5434267"/>
                  <a:ext cx="93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5202" name="Freihand 135201">
                  <a:extLst>
                    <a:ext uri="{FF2B5EF4-FFF2-40B4-BE49-F238E27FC236}">
                      <a16:creationId xmlns:a16="http://schemas.microsoft.com/office/drawing/2014/main" id="{E08FF811-ED35-4908-822A-BF2B9502FBDC}"/>
                    </a:ext>
                  </a:extLst>
                </p14:cNvPr>
                <p14:cNvContentPartPr/>
                <p14:nvPr/>
              </p14:nvContentPartPr>
              <p14:xfrm>
                <a:off x="4185653" y="5491147"/>
                <a:ext cx="96840" cy="63360"/>
              </p14:xfrm>
            </p:contentPart>
          </mc:Choice>
          <mc:Fallback>
            <p:pic>
              <p:nvPicPr>
                <p:cNvPr id="135202" name="Freihand 135201">
                  <a:extLst>
                    <a:ext uri="{FF2B5EF4-FFF2-40B4-BE49-F238E27FC236}">
                      <a16:creationId xmlns:a16="http://schemas.microsoft.com/office/drawing/2014/main" id="{E08FF811-ED35-4908-822A-BF2B9502FBDC}"/>
                    </a:ext>
                  </a:extLst>
                </p:cNvPr>
                <p:cNvPicPr/>
                <p:nvPr/>
              </p:nvPicPr>
              <p:blipFill>
                <a:blip r:embed="rId180"/>
                <a:stretch>
                  <a:fillRect/>
                </a:stretch>
              </p:blipFill>
              <p:spPr>
                <a:xfrm>
                  <a:off x="4181333" y="5486827"/>
                  <a:ext cx="105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203" name="Freihand 135202">
                  <a:extLst>
                    <a:ext uri="{FF2B5EF4-FFF2-40B4-BE49-F238E27FC236}">
                      <a16:creationId xmlns:a16="http://schemas.microsoft.com/office/drawing/2014/main" id="{B004D5EB-8B93-4B14-9540-483B33F91FE3}"/>
                    </a:ext>
                  </a:extLst>
                </p14:cNvPr>
                <p14:cNvContentPartPr/>
                <p14:nvPr/>
              </p14:nvContentPartPr>
              <p14:xfrm>
                <a:off x="4301213" y="5389987"/>
                <a:ext cx="279720" cy="149040"/>
              </p14:xfrm>
            </p:contentPart>
          </mc:Choice>
          <mc:Fallback>
            <p:pic>
              <p:nvPicPr>
                <p:cNvPr id="135203" name="Freihand 135202">
                  <a:extLst>
                    <a:ext uri="{FF2B5EF4-FFF2-40B4-BE49-F238E27FC236}">
                      <a16:creationId xmlns:a16="http://schemas.microsoft.com/office/drawing/2014/main" id="{B004D5EB-8B93-4B14-9540-483B33F91FE3}"/>
                    </a:ext>
                  </a:extLst>
                </p:cNvPr>
                <p:cNvPicPr/>
                <p:nvPr/>
              </p:nvPicPr>
              <p:blipFill>
                <a:blip r:embed="rId182"/>
                <a:stretch>
                  <a:fillRect/>
                </a:stretch>
              </p:blipFill>
              <p:spPr>
                <a:xfrm>
                  <a:off x="4296893" y="5385667"/>
                  <a:ext cx="288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5205" name="Freihand 135204">
                  <a:extLst>
                    <a:ext uri="{FF2B5EF4-FFF2-40B4-BE49-F238E27FC236}">
                      <a16:creationId xmlns:a16="http://schemas.microsoft.com/office/drawing/2014/main" id="{F149C10A-30C0-4811-9314-5E55F41EB006}"/>
                    </a:ext>
                  </a:extLst>
                </p14:cNvPr>
                <p14:cNvContentPartPr/>
                <p14:nvPr/>
              </p14:nvContentPartPr>
              <p14:xfrm>
                <a:off x="4704773" y="5322307"/>
                <a:ext cx="268560" cy="191520"/>
              </p14:xfrm>
            </p:contentPart>
          </mc:Choice>
          <mc:Fallback>
            <p:pic>
              <p:nvPicPr>
                <p:cNvPr id="135205" name="Freihand 135204">
                  <a:extLst>
                    <a:ext uri="{FF2B5EF4-FFF2-40B4-BE49-F238E27FC236}">
                      <a16:creationId xmlns:a16="http://schemas.microsoft.com/office/drawing/2014/main" id="{F149C10A-30C0-4811-9314-5E55F41EB006}"/>
                    </a:ext>
                  </a:extLst>
                </p:cNvPr>
                <p:cNvPicPr/>
                <p:nvPr/>
              </p:nvPicPr>
              <p:blipFill>
                <a:blip r:embed="rId184"/>
                <a:stretch>
                  <a:fillRect/>
                </a:stretch>
              </p:blipFill>
              <p:spPr>
                <a:xfrm>
                  <a:off x="4700453" y="5317987"/>
                  <a:ext cx="277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5206" name="Freihand 135205">
                  <a:extLst>
                    <a:ext uri="{FF2B5EF4-FFF2-40B4-BE49-F238E27FC236}">
                      <a16:creationId xmlns:a16="http://schemas.microsoft.com/office/drawing/2014/main" id="{BE84D71C-8C3E-45DF-AFF9-75BFE379E7A3}"/>
                    </a:ext>
                  </a:extLst>
                </p14:cNvPr>
                <p14:cNvContentPartPr/>
                <p14:nvPr/>
              </p14:nvContentPartPr>
              <p14:xfrm>
                <a:off x="4965053" y="5385667"/>
                <a:ext cx="84960" cy="61560"/>
              </p14:xfrm>
            </p:contentPart>
          </mc:Choice>
          <mc:Fallback>
            <p:pic>
              <p:nvPicPr>
                <p:cNvPr id="135206" name="Freihand 135205">
                  <a:extLst>
                    <a:ext uri="{FF2B5EF4-FFF2-40B4-BE49-F238E27FC236}">
                      <a16:creationId xmlns:a16="http://schemas.microsoft.com/office/drawing/2014/main" id="{BE84D71C-8C3E-45DF-AFF9-75BFE379E7A3}"/>
                    </a:ext>
                  </a:extLst>
                </p:cNvPr>
                <p:cNvPicPr/>
                <p:nvPr/>
              </p:nvPicPr>
              <p:blipFill>
                <a:blip r:embed="rId186"/>
                <a:stretch>
                  <a:fillRect/>
                </a:stretch>
              </p:blipFill>
              <p:spPr>
                <a:xfrm>
                  <a:off x="4960733" y="5381347"/>
                  <a:ext cx="93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5207" name="Freihand 135206">
                  <a:extLst>
                    <a:ext uri="{FF2B5EF4-FFF2-40B4-BE49-F238E27FC236}">
                      <a16:creationId xmlns:a16="http://schemas.microsoft.com/office/drawing/2014/main" id="{67B90250-5C75-4D14-A6F0-7F2596C9C78B}"/>
                    </a:ext>
                  </a:extLst>
                </p14:cNvPr>
                <p14:cNvContentPartPr/>
                <p14:nvPr/>
              </p14:nvContentPartPr>
              <p14:xfrm>
                <a:off x="5068733" y="5368027"/>
                <a:ext cx="73440" cy="72720"/>
              </p14:xfrm>
            </p:contentPart>
          </mc:Choice>
          <mc:Fallback>
            <p:pic>
              <p:nvPicPr>
                <p:cNvPr id="135207" name="Freihand 135206">
                  <a:extLst>
                    <a:ext uri="{FF2B5EF4-FFF2-40B4-BE49-F238E27FC236}">
                      <a16:creationId xmlns:a16="http://schemas.microsoft.com/office/drawing/2014/main" id="{67B90250-5C75-4D14-A6F0-7F2596C9C78B}"/>
                    </a:ext>
                  </a:extLst>
                </p:cNvPr>
                <p:cNvPicPr/>
                <p:nvPr/>
              </p:nvPicPr>
              <p:blipFill>
                <a:blip r:embed="rId188"/>
                <a:stretch>
                  <a:fillRect/>
                </a:stretch>
              </p:blipFill>
              <p:spPr>
                <a:xfrm>
                  <a:off x="5064413" y="5363707"/>
                  <a:ext cx="82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5208" name="Freihand 135207">
                  <a:extLst>
                    <a:ext uri="{FF2B5EF4-FFF2-40B4-BE49-F238E27FC236}">
                      <a16:creationId xmlns:a16="http://schemas.microsoft.com/office/drawing/2014/main" id="{0B09C7E0-C103-4E1D-BC5C-1A23F11A3FA8}"/>
                    </a:ext>
                  </a:extLst>
                </p14:cNvPr>
                <p14:cNvContentPartPr/>
                <p14:nvPr/>
              </p14:nvContentPartPr>
              <p14:xfrm>
                <a:off x="5133893" y="5339587"/>
                <a:ext cx="68040" cy="95400"/>
              </p14:xfrm>
            </p:contentPart>
          </mc:Choice>
          <mc:Fallback>
            <p:pic>
              <p:nvPicPr>
                <p:cNvPr id="135208" name="Freihand 135207">
                  <a:extLst>
                    <a:ext uri="{FF2B5EF4-FFF2-40B4-BE49-F238E27FC236}">
                      <a16:creationId xmlns:a16="http://schemas.microsoft.com/office/drawing/2014/main" id="{0B09C7E0-C103-4E1D-BC5C-1A23F11A3FA8}"/>
                    </a:ext>
                  </a:extLst>
                </p:cNvPr>
                <p:cNvPicPr/>
                <p:nvPr/>
              </p:nvPicPr>
              <p:blipFill>
                <a:blip r:embed="rId190"/>
                <a:stretch>
                  <a:fillRect/>
                </a:stretch>
              </p:blipFill>
              <p:spPr>
                <a:xfrm>
                  <a:off x="5129573" y="5335267"/>
                  <a:ext cx="76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5209" name="Freihand 135208">
                  <a:extLst>
                    <a:ext uri="{FF2B5EF4-FFF2-40B4-BE49-F238E27FC236}">
                      <a16:creationId xmlns:a16="http://schemas.microsoft.com/office/drawing/2014/main" id="{F7C29E54-BE09-4652-BA6E-48EA16BE62FE}"/>
                    </a:ext>
                  </a:extLst>
                </p14:cNvPr>
                <p14:cNvContentPartPr/>
                <p14:nvPr/>
              </p14:nvContentPartPr>
              <p14:xfrm>
                <a:off x="5203733" y="5335267"/>
                <a:ext cx="206640" cy="55080"/>
              </p14:xfrm>
            </p:contentPart>
          </mc:Choice>
          <mc:Fallback>
            <p:pic>
              <p:nvPicPr>
                <p:cNvPr id="135209" name="Freihand 135208">
                  <a:extLst>
                    <a:ext uri="{FF2B5EF4-FFF2-40B4-BE49-F238E27FC236}">
                      <a16:creationId xmlns:a16="http://schemas.microsoft.com/office/drawing/2014/main" id="{F7C29E54-BE09-4652-BA6E-48EA16BE62FE}"/>
                    </a:ext>
                  </a:extLst>
                </p:cNvPr>
                <p:cNvPicPr/>
                <p:nvPr/>
              </p:nvPicPr>
              <p:blipFill>
                <a:blip r:embed="rId192"/>
                <a:stretch>
                  <a:fillRect/>
                </a:stretch>
              </p:blipFill>
              <p:spPr>
                <a:xfrm>
                  <a:off x="5199413" y="5330947"/>
                  <a:ext cx="215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5211" name="Freihand 135210">
                  <a:extLst>
                    <a:ext uri="{FF2B5EF4-FFF2-40B4-BE49-F238E27FC236}">
                      <a16:creationId xmlns:a16="http://schemas.microsoft.com/office/drawing/2014/main" id="{A958B792-0334-4CED-BC29-CEE595D3C7BF}"/>
                    </a:ext>
                  </a:extLst>
                </p14:cNvPr>
                <p14:cNvContentPartPr/>
                <p14:nvPr/>
              </p14:nvContentPartPr>
              <p14:xfrm>
                <a:off x="2957693" y="5936827"/>
                <a:ext cx="86400" cy="100080"/>
              </p14:xfrm>
            </p:contentPart>
          </mc:Choice>
          <mc:Fallback>
            <p:pic>
              <p:nvPicPr>
                <p:cNvPr id="135211" name="Freihand 135210">
                  <a:extLst>
                    <a:ext uri="{FF2B5EF4-FFF2-40B4-BE49-F238E27FC236}">
                      <a16:creationId xmlns:a16="http://schemas.microsoft.com/office/drawing/2014/main" id="{A958B792-0334-4CED-BC29-CEE595D3C7BF}"/>
                    </a:ext>
                  </a:extLst>
                </p:cNvPr>
                <p:cNvPicPr/>
                <p:nvPr/>
              </p:nvPicPr>
              <p:blipFill>
                <a:blip r:embed="rId194"/>
                <a:stretch>
                  <a:fillRect/>
                </a:stretch>
              </p:blipFill>
              <p:spPr>
                <a:xfrm>
                  <a:off x="2953373" y="5932507"/>
                  <a:ext cx="95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5212" name="Freihand 135211">
                  <a:extLst>
                    <a:ext uri="{FF2B5EF4-FFF2-40B4-BE49-F238E27FC236}">
                      <a16:creationId xmlns:a16="http://schemas.microsoft.com/office/drawing/2014/main" id="{6B059436-CA24-48B3-9F24-0B5BE040977B}"/>
                    </a:ext>
                  </a:extLst>
                </p14:cNvPr>
                <p14:cNvContentPartPr/>
                <p14:nvPr/>
              </p14:nvContentPartPr>
              <p14:xfrm>
                <a:off x="2954453" y="5911267"/>
                <a:ext cx="134640" cy="119880"/>
              </p14:xfrm>
            </p:contentPart>
          </mc:Choice>
          <mc:Fallback>
            <p:pic>
              <p:nvPicPr>
                <p:cNvPr id="135212" name="Freihand 135211">
                  <a:extLst>
                    <a:ext uri="{FF2B5EF4-FFF2-40B4-BE49-F238E27FC236}">
                      <a16:creationId xmlns:a16="http://schemas.microsoft.com/office/drawing/2014/main" id="{6B059436-CA24-48B3-9F24-0B5BE040977B}"/>
                    </a:ext>
                  </a:extLst>
                </p:cNvPr>
                <p:cNvPicPr/>
                <p:nvPr/>
              </p:nvPicPr>
              <p:blipFill>
                <a:blip r:embed="rId196"/>
                <a:stretch>
                  <a:fillRect/>
                </a:stretch>
              </p:blipFill>
              <p:spPr>
                <a:xfrm>
                  <a:off x="2950133" y="5906947"/>
                  <a:ext cx="143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213" name="Freihand 135212">
                  <a:extLst>
                    <a:ext uri="{FF2B5EF4-FFF2-40B4-BE49-F238E27FC236}">
                      <a16:creationId xmlns:a16="http://schemas.microsoft.com/office/drawing/2014/main" id="{D1DD7F39-3A8E-4E27-8D76-0ED5625BB6D6}"/>
                    </a:ext>
                  </a:extLst>
                </p14:cNvPr>
                <p14:cNvContentPartPr/>
                <p14:nvPr/>
              </p14:nvContentPartPr>
              <p14:xfrm>
                <a:off x="3100613" y="5909107"/>
                <a:ext cx="118440" cy="92880"/>
              </p14:xfrm>
            </p:contentPart>
          </mc:Choice>
          <mc:Fallback>
            <p:pic>
              <p:nvPicPr>
                <p:cNvPr id="135213" name="Freihand 135212">
                  <a:extLst>
                    <a:ext uri="{FF2B5EF4-FFF2-40B4-BE49-F238E27FC236}">
                      <a16:creationId xmlns:a16="http://schemas.microsoft.com/office/drawing/2014/main" id="{D1DD7F39-3A8E-4E27-8D76-0ED5625BB6D6}"/>
                    </a:ext>
                  </a:extLst>
                </p:cNvPr>
                <p:cNvPicPr/>
                <p:nvPr/>
              </p:nvPicPr>
              <p:blipFill>
                <a:blip r:embed="rId198"/>
                <a:stretch>
                  <a:fillRect/>
                </a:stretch>
              </p:blipFill>
              <p:spPr>
                <a:xfrm>
                  <a:off x="3096293" y="5904787"/>
                  <a:ext cx="127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5214" name="Freihand 135213">
                  <a:extLst>
                    <a:ext uri="{FF2B5EF4-FFF2-40B4-BE49-F238E27FC236}">
                      <a16:creationId xmlns:a16="http://schemas.microsoft.com/office/drawing/2014/main" id="{5A8620BA-A696-4C7C-B1DE-55C86C3B2F5E}"/>
                    </a:ext>
                  </a:extLst>
                </p14:cNvPr>
                <p14:cNvContentPartPr/>
                <p14:nvPr/>
              </p14:nvContentPartPr>
              <p14:xfrm>
                <a:off x="3533333" y="5853667"/>
                <a:ext cx="149400" cy="109080"/>
              </p14:xfrm>
            </p:contentPart>
          </mc:Choice>
          <mc:Fallback>
            <p:pic>
              <p:nvPicPr>
                <p:cNvPr id="135214" name="Freihand 135213">
                  <a:extLst>
                    <a:ext uri="{FF2B5EF4-FFF2-40B4-BE49-F238E27FC236}">
                      <a16:creationId xmlns:a16="http://schemas.microsoft.com/office/drawing/2014/main" id="{5A8620BA-A696-4C7C-B1DE-55C86C3B2F5E}"/>
                    </a:ext>
                  </a:extLst>
                </p:cNvPr>
                <p:cNvPicPr/>
                <p:nvPr/>
              </p:nvPicPr>
              <p:blipFill>
                <a:blip r:embed="rId200"/>
                <a:stretch>
                  <a:fillRect/>
                </a:stretch>
              </p:blipFill>
              <p:spPr>
                <a:xfrm>
                  <a:off x="3529013" y="5849347"/>
                  <a:ext cx="158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215" name="Freihand 135214">
                  <a:extLst>
                    <a:ext uri="{FF2B5EF4-FFF2-40B4-BE49-F238E27FC236}">
                      <a16:creationId xmlns:a16="http://schemas.microsoft.com/office/drawing/2014/main" id="{21D893CF-FC9A-4CD5-ADD0-A435BCA39887}"/>
                    </a:ext>
                  </a:extLst>
                </p14:cNvPr>
                <p14:cNvContentPartPr/>
                <p14:nvPr/>
              </p14:nvContentPartPr>
              <p14:xfrm>
                <a:off x="3677333" y="5834587"/>
                <a:ext cx="68040" cy="92520"/>
              </p14:xfrm>
            </p:contentPart>
          </mc:Choice>
          <mc:Fallback>
            <p:pic>
              <p:nvPicPr>
                <p:cNvPr id="135215" name="Freihand 135214">
                  <a:extLst>
                    <a:ext uri="{FF2B5EF4-FFF2-40B4-BE49-F238E27FC236}">
                      <a16:creationId xmlns:a16="http://schemas.microsoft.com/office/drawing/2014/main" id="{21D893CF-FC9A-4CD5-ADD0-A435BCA39887}"/>
                    </a:ext>
                  </a:extLst>
                </p:cNvPr>
                <p:cNvPicPr/>
                <p:nvPr/>
              </p:nvPicPr>
              <p:blipFill>
                <a:blip r:embed="rId202"/>
                <a:stretch>
                  <a:fillRect/>
                </a:stretch>
              </p:blipFill>
              <p:spPr>
                <a:xfrm>
                  <a:off x="3673013" y="5830267"/>
                  <a:ext cx="76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216" name="Freihand 135215">
                  <a:extLst>
                    <a:ext uri="{FF2B5EF4-FFF2-40B4-BE49-F238E27FC236}">
                      <a16:creationId xmlns:a16="http://schemas.microsoft.com/office/drawing/2014/main" id="{374BF86E-CA51-4B77-B38E-7A75240E04D9}"/>
                    </a:ext>
                  </a:extLst>
                </p14:cNvPr>
                <p14:cNvContentPartPr/>
                <p14:nvPr/>
              </p14:nvContentPartPr>
              <p14:xfrm>
                <a:off x="3774893" y="5815867"/>
                <a:ext cx="77040" cy="88560"/>
              </p14:xfrm>
            </p:contentPart>
          </mc:Choice>
          <mc:Fallback>
            <p:pic>
              <p:nvPicPr>
                <p:cNvPr id="135216" name="Freihand 135215">
                  <a:extLst>
                    <a:ext uri="{FF2B5EF4-FFF2-40B4-BE49-F238E27FC236}">
                      <a16:creationId xmlns:a16="http://schemas.microsoft.com/office/drawing/2014/main" id="{374BF86E-CA51-4B77-B38E-7A75240E04D9}"/>
                    </a:ext>
                  </a:extLst>
                </p:cNvPr>
                <p:cNvPicPr/>
                <p:nvPr/>
              </p:nvPicPr>
              <p:blipFill>
                <a:blip r:embed="rId204"/>
                <a:stretch>
                  <a:fillRect/>
                </a:stretch>
              </p:blipFill>
              <p:spPr>
                <a:xfrm>
                  <a:off x="3770573" y="5811547"/>
                  <a:ext cx="85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217" name="Freihand 135216">
                  <a:extLst>
                    <a:ext uri="{FF2B5EF4-FFF2-40B4-BE49-F238E27FC236}">
                      <a16:creationId xmlns:a16="http://schemas.microsoft.com/office/drawing/2014/main" id="{E428BE1F-38E3-4137-9AF1-AA2A81BF7904}"/>
                    </a:ext>
                  </a:extLst>
                </p14:cNvPr>
                <p14:cNvContentPartPr/>
                <p14:nvPr/>
              </p14:nvContentPartPr>
              <p14:xfrm>
                <a:off x="3908093" y="5872747"/>
                <a:ext cx="44280" cy="24120"/>
              </p14:xfrm>
            </p:contentPart>
          </mc:Choice>
          <mc:Fallback>
            <p:pic>
              <p:nvPicPr>
                <p:cNvPr id="135217" name="Freihand 135216">
                  <a:extLst>
                    <a:ext uri="{FF2B5EF4-FFF2-40B4-BE49-F238E27FC236}">
                      <a16:creationId xmlns:a16="http://schemas.microsoft.com/office/drawing/2014/main" id="{E428BE1F-38E3-4137-9AF1-AA2A81BF7904}"/>
                    </a:ext>
                  </a:extLst>
                </p:cNvPr>
                <p:cNvPicPr/>
                <p:nvPr/>
              </p:nvPicPr>
              <p:blipFill>
                <a:blip r:embed="rId206"/>
                <a:stretch>
                  <a:fillRect/>
                </a:stretch>
              </p:blipFill>
              <p:spPr>
                <a:xfrm>
                  <a:off x="3903773" y="5868427"/>
                  <a:ext cx="52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218" name="Freihand 135217">
                  <a:extLst>
                    <a:ext uri="{FF2B5EF4-FFF2-40B4-BE49-F238E27FC236}">
                      <a16:creationId xmlns:a16="http://schemas.microsoft.com/office/drawing/2014/main" id="{0DA0BFD2-4662-499C-8D56-25AA63F7E405}"/>
                    </a:ext>
                  </a:extLst>
                </p14:cNvPr>
                <p14:cNvContentPartPr/>
                <p14:nvPr/>
              </p14:nvContentPartPr>
              <p14:xfrm>
                <a:off x="3961013" y="5787427"/>
                <a:ext cx="92520" cy="97920"/>
              </p14:xfrm>
            </p:contentPart>
          </mc:Choice>
          <mc:Fallback>
            <p:pic>
              <p:nvPicPr>
                <p:cNvPr id="135218" name="Freihand 135217">
                  <a:extLst>
                    <a:ext uri="{FF2B5EF4-FFF2-40B4-BE49-F238E27FC236}">
                      <a16:creationId xmlns:a16="http://schemas.microsoft.com/office/drawing/2014/main" id="{0DA0BFD2-4662-499C-8D56-25AA63F7E405}"/>
                    </a:ext>
                  </a:extLst>
                </p:cNvPr>
                <p:cNvPicPr/>
                <p:nvPr/>
              </p:nvPicPr>
              <p:blipFill>
                <a:blip r:embed="rId208"/>
                <a:stretch>
                  <a:fillRect/>
                </a:stretch>
              </p:blipFill>
              <p:spPr>
                <a:xfrm>
                  <a:off x="3956693" y="5783107"/>
                  <a:ext cx="101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219" name="Freihand 135218">
                  <a:extLst>
                    <a:ext uri="{FF2B5EF4-FFF2-40B4-BE49-F238E27FC236}">
                      <a16:creationId xmlns:a16="http://schemas.microsoft.com/office/drawing/2014/main" id="{8300AD95-1D66-4349-89E1-CE0302FBB76E}"/>
                    </a:ext>
                  </a:extLst>
                </p14:cNvPr>
                <p14:cNvContentPartPr/>
                <p14:nvPr/>
              </p14:nvContentPartPr>
              <p14:xfrm>
                <a:off x="4088813" y="5723707"/>
                <a:ext cx="152640" cy="123120"/>
              </p14:xfrm>
            </p:contentPart>
          </mc:Choice>
          <mc:Fallback>
            <p:pic>
              <p:nvPicPr>
                <p:cNvPr id="135219" name="Freihand 135218">
                  <a:extLst>
                    <a:ext uri="{FF2B5EF4-FFF2-40B4-BE49-F238E27FC236}">
                      <a16:creationId xmlns:a16="http://schemas.microsoft.com/office/drawing/2014/main" id="{8300AD95-1D66-4349-89E1-CE0302FBB76E}"/>
                    </a:ext>
                  </a:extLst>
                </p:cNvPr>
                <p:cNvPicPr/>
                <p:nvPr/>
              </p:nvPicPr>
              <p:blipFill>
                <a:blip r:embed="rId210"/>
                <a:stretch>
                  <a:fillRect/>
                </a:stretch>
              </p:blipFill>
              <p:spPr>
                <a:xfrm>
                  <a:off x="4084493" y="5719387"/>
                  <a:ext cx="161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220" name="Freihand 135219">
                  <a:extLst>
                    <a:ext uri="{FF2B5EF4-FFF2-40B4-BE49-F238E27FC236}">
                      <a16:creationId xmlns:a16="http://schemas.microsoft.com/office/drawing/2014/main" id="{9A113AC8-51AA-409A-A698-4959F38FA8CF}"/>
                    </a:ext>
                  </a:extLst>
                </p14:cNvPr>
                <p14:cNvContentPartPr/>
                <p14:nvPr/>
              </p14:nvContentPartPr>
              <p14:xfrm>
                <a:off x="4243613" y="5721907"/>
                <a:ext cx="61920" cy="27360"/>
              </p14:xfrm>
            </p:contentPart>
          </mc:Choice>
          <mc:Fallback>
            <p:pic>
              <p:nvPicPr>
                <p:cNvPr id="135220" name="Freihand 135219">
                  <a:extLst>
                    <a:ext uri="{FF2B5EF4-FFF2-40B4-BE49-F238E27FC236}">
                      <a16:creationId xmlns:a16="http://schemas.microsoft.com/office/drawing/2014/main" id="{9A113AC8-51AA-409A-A698-4959F38FA8CF}"/>
                    </a:ext>
                  </a:extLst>
                </p:cNvPr>
                <p:cNvPicPr/>
                <p:nvPr/>
              </p:nvPicPr>
              <p:blipFill>
                <a:blip r:embed="rId212"/>
                <a:stretch>
                  <a:fillRect/>
                </a:stretch>
              </p:blipFill>
              <p:spPr>
                <a:xfrm>
                  <a:off x="4239293" y="5717587"/>
                  <a:ext cx="70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221" name="Freihand 135220">
                  <a:extLst>
                    <a:ext uri="{FF2B5EF4-FFF2-40B4-BE49-F238E27FC236}">
                      <a16:creationId xmlns:a16="http://schemas.microsoft.com/office/drawing/2014/main" id="{556980A1-E089-4E26-AFEE-481118F94A54}"/>
                    </a:ext>
                  </a:extLst>
                </p14:cNvPr>
                <p14:cNvContentPartPr/>
                <p14:nvPr/>
              </p14:nvContentPartPr>
              <p14:xfrm>
                <a:off x="4191053" y="5745667"/>
                <a:ext cx="104040" cy="70920"/>
              </p14:xfrm>
            </p:contentPart>
          </mc:Choice>
          <mc:Fallback>
            <p:pic>
              <p:nvPicPr>
                <p:cNvPr id="135221" name="Freihand 135220">
                  <a:extLst>
                    <a:ext uri="{FF2B5EF4-FFF2-40B4-BE49-F238E27FC236}">
                      <a16:creationId xmlns:a16="http://schemas.microsoft.com/office/drawing/2014/main" id="{556980A1-E089-4E26-AFEE-481118F94A54}"/>
                    </a:ext>
                  </a:extLst>
                </p:cNvPr>
                <p:cNvPicPr/>
                <p:nvPr/>
              </p:nvPicPr>
              <p:blipFill>
                <a:blip r:embed="rId214"/>
                <a:stretch>
                  <a:fillRect/>
                </a:stretch>
              </p:blipFill>
              <p:spPr>
                <a:xfrm>
                  <a:off x="4186733" y="5741347"/>
                  <a:ext cx="112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222" name="Freihand 135221">
                  <a:extLst>
                    <a:ext uri="{FF2B5EF4-FFF2-40B4-BE49-F238E27FC236}">
                      <a16:creationId xmlns:a16="http://schemas.microsoft.com/office/drawing/2014/main" id="{E607D6B4-360C-4148-A022-B1054206F433}"/>
                    </a:ext>
                  </a:extLst>
                </p14:cNvPr>
                <p14:cNvContentPartPr/>
                <p14:nvPr/>
              </p14:nvContentPartPr>
              <p14:xfrm>
                <a:off x="4435853" y="5683027"/>
                <a:ext cx="32760" cy="149760"/>
              </p14:xfrm>
            </p:contentPart>
          </mc:Choice>
          <mc:Fallback>
            <p:pic>
              <p:nvPicPr>
                <p:cNvPr id="135222" name="Freihand 135221">
                  <a:extLst>
                    <a:ext uri="{FF2B5EF4-FFF2-40B4-BE49-F238E27FC236}">
                      <a16:creationId xmlns:a16="http://schemas.microsoft.com/office/drawing/2014/main" id="{E607D6B4-360C-4148-A022-B1054206F433}"/>
                    </a:ext>
                  </a:extLst>
                </p:cNvPr>
                <p:cNvPicPr/>
                <p:nvPr/>
              </p:nvPicPr>
              <p:blipFill>
                <a:blip r:embed="rId216"/>
                <a:stretch>
                  <a:fillRect/>
                </a:stretch>
              </p:blipFill>
              <p:spPr>
                <a:xfrm>
                  <a:off x="4431533" y="5678707"/>
                  <a:ext cx="41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223" name="Freihand 135222">
                  <a:extLst>
                    <a:ext uri="{FF2B5EF4-FFF2-40B4-BE49-F238E27FC236}">
                      <a16:creationId xmlns:a16="http://schemas.microsoft.com/office/drawing/2014/main" id="{A5A8BEA4-5D58-4A76-B5B1-FA13C54EC26C}"/>
                    </a:ext>
                  </a:extLst>
                </p14:cNvPr>
                <p14:cNvContentPartPr/>
                <p14:nvPr/>
              </p14:nvContentPartPr>
              <p14:xfrm>
                <a:off x="4351973" y="5676187"/>
                <a:ext cx="157320" cy="68400"/>
              </p14:xfrm>
            </p:contentPart>
          </mc:Choice>
          <mc:Fallback>
            <p:pic>
              <p:nvPicPr>
                <p:cNvPr id="135223" name="Freihand 135222">
                  <a:extLst>
                    <a:ext uri="{FF2B5EF4-FFF2-40B4-BE49-F238E27FC236}">
                      <a16:creationId xmlns:a16="http://schemas.microsoft.com/office/drawing/2014/main" id="{A5A8BEA4-5D58-4A76-B5B1-FA13C54EC26C}"/>
                    </a:ext>
                  </a:extLst>
                </p:cNvPr>
                <p:cNvPicPr/>
                <p:nvPr/>
              </p:nvPicPr>
              <p:blipFill>
                <a:blip r:embed="rId218"/>
                <a:stretch>
                  <a:fillRect/>
                </a:stretch>
              </p:blipFill>
              <p:spPr>
                <a:xfrm>
                  <a:off x="4347653" y="5671867"/>
                  <a:ext cx="165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224" name="Freihand 135223">
                  <a:extLst>
                    <a:ext uri="{FF2B5EF4-FFF2-40B4-BE49-F238E27FC236}">
                      <a16:creationId xmlns:a16="http://schemas.microsoft.com/office/drawing/2014/main" id="{28BFB39E-0FA6-40AD-8BC4-BA5CFA59F210}"/>
                    </a:ext>
                  </a:extLst>
                </p14:cNvPr>
                <p14:cNvContentPartPr/>
                <p14:nvPr/>
              </p14:nvContentPartPr>
              <p14:xfrm>
                <a:off x="4505333" y="5643787"/>
                <a:ext cx="98640" cy="145800"/>
              </p14:xfrm>
            </p:contentPart>
          </mc:Choice>
          <mc:Fallback>
            <p:pic>
              <p:nvPicPr>
                <p:cNvPr id="135224" name="Freihand 135223">
                  <a:extLst>
                    <a:ext uri="{FF2B5EF4-FFF2-40B4-BE49-F238E27FC236}">
                      <a16:creationId xmlns:a16="http://schemas.microsoft.com/office/drawing/2014/main" id="{28BFB39E-0FA6-40AD-8BC4-BA5CFA59F210}"/>
                    </a:ext>
                  </a:extLst>
                </p:cNvPr>
                <p:cNvPicPr/>
                <p:nvPr/>
              </p:nvPicPr>
              <p:blipFill>
                <a:blip r:embed="rId220"/>
                <a:stretch>
                  <a:fillRect/>
                </a:stretch>
              </p:blipFill>
              <p:spPr>
                <a:xfrm>
                  <a:off x="4501013" y="5639467"/>
                  <a:ext cx="107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225" name="Freihand 135224">
                  <a:extLst>
                    <a:ext uri="{FF2B5EF4-FFF2-40B4-BE49-F238E27FC236}">
                      <a16:creationId xmlns:a16="http://schemas.microsoft.com/office/drawing/2014/main" id="{258BC8FA-077A-4313-8D00-FB933BB30E48}"/>
                    </a:ext>
                  </a:extLst>
                </p14:cNvPr>
                <p14:cNvContentPartPr/>
                <p14:nvPr/>
              </p14:nvContentPartPr>
              <p14:xfrm>
                <a:off x="4578053" y="5629747"/>
                <a:ext cx="130680" cy="152280"/>
              </p14:xfrm>
            </p:contentPart>
          </mc:Choice>
          <mc:Fallback>
            <p:pic>
              <p:nvPicPr>
                <p:cNvPr id="135225" name="Freihand 135224">
                  <a:extLst>
                    <a:ext uri="{FF2B5EF4-FFF2-40B4-BE49-F238E27FC236}">
                      <a16:creationId xmlns:a16="http://schemas.microsoft.com/office/drawing/2014/main" id="{258BC8FA-077A-4313-8D00-FB933BB30E48}"/>
                    </a:ext>
                  </a:extLst>
                </p:cNvPr>
                <p:cNvPicPr/>
                <p:nvPr/>
              </p:nvPicPr>
              <p:blipFill>
                <a:blip r:embed="rId222"/>
                <a:stretch>
                  <a:fillRect/>
                </a:stretch>
              </p:blipFill>
              <p:spPr>
                <a:xfrm>
                  <a:off x="4573733" y="5625427"/>
                  <a:ext cx="139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231" name="Freihand 135230">
                  <a:extLst>
                    <a:ext uri="{FF2B5EF4-FFF2-40B4-BE49-F238E27FC236}">
                      <a16:creationId xmlns:a16="http://schemas.microsoft.com/office/drawing/2014/main" id="{9E3FE530-CEB3-424A-AB42-8E17601B7AB0}"/>
                    </a:ext>
                  </a:extLst>
                </p14:cNvPr>
                <p14:cNvContentPartPr/>
                <p14:nvPr/>
              </p14:nvContentPartPr>
              <p14:xfrm>
                <a:off x="4848773" y="5637307"/>
                <a:ext cx="125640" cy="104400"/>
              </p14:xfrm>
            </p:contentPart>
          </mc:Choice>
          <mc:Fallback>
            <p:pic>
              <p:nvPicPr>
                <p:cNvPr id="135231" name="Freihand 135230">
                  <a:extLst>
                    <a:ext uri="{FF2B5EF4-FFF2-40B4-BE49-F238E27FC236}">
                      <a16:creationId xmlns:a16="http://schemas.microsoft.com/office/drawing/2014/main" id="{9E3FE530-CEB3-424A-AB42-8E17601B7AB0}"/>
                    </a:ext>
                  </a:extLst>
                </p:cNvPr>
                <p:cNvPicPr/>
                <p:nvPr/>
              </p:nvPicPr>
              <p:blipFill>
                <a:blip r:embed="rId224"/>
                <a:stretch>
                  <a:fillRect/>
                </a:stretch>
              </p:blipFill>
              <p:spPr>
                <a:xfrm>
                  <a:off x="4844453" y="5632987"/>
                  <a:ext cx="134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232" name="Freihand 135231">
                  <a:extLst>
                    <a:ext uri="{FF2B5EF4-FFF2-40B4-BE49-F238E27FC236}">
                      <a16:creationId xmlns:a16="http://schemas.microsoft.com/office/drawing/2014/main" id="{14B11A90-F896-4C26-8833-1126224F7F0C}"/>
                    </a:ext>
                  </a:extLst>
                </p14:cNvPr>
                <p14:cNvContentPartPr/>
                <p14:nvPr/>
              </p14:nvContentPartPr>
              <p14:xfrm>
                <a:off x="4980533" y="5557747"/>
                <a:ext cx="105480" cy="152280"/>
              </p14:xfrm>
            </p:contentPart>
          </mc:Choice>
          <mc:Fallback>
            <p:pic>
              <p:nvPicPr>
                <p:cNvPr id="135232" name="Freihand 135231">
                  <a:extLst>
                    <a:ext uri="{FF2B5EF4-FFF2-40B4-BE49-F238E27FC236}">
                      <a16:creationId xmlns:a16="http://schemas.microsoft.com/office/drawing/2014/main" id="{14B11A90-F896-4C26-8833-1126224F7F0C}"/>
                    </a:ext>
                  </a:extLst>
                </p:cNvPr>
                <p:cNvPicPr/>
                <p:nvPr/>
              </p:nvPicPr>
              <p:blipFill>
                <a:blip r:embed="rId226"/>
                <a:stretch>
                  <a:fillRect/>
                </a:stretch>
              </p:blipFill>
              <p:spPr>
                <a:xfrm>
                  <a:off x="4976213" y="5553427"/>
                  <a:ext cx="114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233" name="Freihand 135232">
                  <a:extLst>
                    <a:ext uri="{FF2B5EF4-FFF2-40B4-BE49-F238E27FC236}">
                      <a16:creationId xmlns:a16="http://schemas.microsoft.com/office/drawing/2014/main" id="{F7391185-D4D5-49F3-B21C-2ACDEC57FF64}"/>
                    </a:ext>
                  </a:extLst>
                </p14:cNvPr>
                <p14:cNvContentPartPr/>
                <p14:nvPr/>
              </p14:nvContentPartPr>
              <p14:xfrm>
                <a:off x="5093573" y="5545867"/>
                <a:ext cx="292320" cy="139320"/>
              </p14:xfrm>
            </p:contentPart>
          </mc:Choice>
          <mc:Fallback>
            <p:pic>
              <p:nvPicPr>
                <p:cNvPr id="135233" name="Freihand 135232">
                  <a:extLst>
                    <a:ext uri="{FF2B5EF4-FFF2-40B4-BE49-F238E27FC236}">
                      <a16:creationId xmlns:a16="http://schemas.microsoft.com/office/drawing/2014/main" id="{F7391185-D4D5-49F3-B21C-2ACDEC57FF64}"/>
                    </a:ext>
                  </a:extLst>
                </p:cNvPr>
                <p:cNvPicPr/>
                <p:nvPr/>
              </p:nvPicPr>
              <p:blipFill>
                <a:blip r:embed="rId228"/>
                <a:stretch>
                  <a:fillRect/>
                </a:stretch>
              </p:blipFill>
              <p:spPr>
                <a:xfrm>
                  <a:off x="5089253" y="5541547"/>
                  <a:ext cx="300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234" name="Freihand 135233">
                  <a:extLst>
                    <a:ext uri="{FF2B5EF4-FFF2-40B4-BE49-F238E27FC236}">
                      <a16:creationId xmlns:a16="http://schemas.microsoft.com/office/drawing/2014/main" id="{569735D6-EC58-4AEC-BB5E-7C752BF95522}"/>
                    </a:ext>
                  </a:extLst>
                </p14:cNvPr>
                <p14:cNvContentPartPr/>
                <p14:nvPr/>
              </p14:nvContentPartPr>
              <p14:xfrm>
                <a:off x="4886213" y="5527867"/>
                <a:ext cx="91080" cy="23760"/>
              </p14:xfrm>
            </p:contentPart>
          </mc:Choice>
          <mc:Fallback>
            <p:pic>
              <p:nvPicPr>
                <p:cNvPr id="135234" name="Freihand 135233">
                  <a:extLst>
                    <a:ext uri="{FF2B5EF4-FFF2-40B4-BE49-F238E27FC236}">
                      <a16:creationId xmlns:a16="http://schemas.microsoft.com/office/drawing/2014/main" id="{569735D6-EC58-4AEC-BB5E-7C752BF95522}"/>
                    </a:ext>
                  </a:extLst>
                </p:cNvPr>
                <p:cNvPicPr/>
                <p:nvPr/>
              </p:nvPicPr>
              <p:blipFill>
                <a:blip r:embed="rId230"/>
                <a:stretch>
                  <a:fillRect/>
                </a:stretch>
              </p:blipFill>
              <p:spPr>
                <a:xfrm>
                  <a:off x="4881893" y="5523547"/>
                  <a:ext cx="99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235" name="Freihand 135234">
                  <a:extLst>
                    <a:ext uri="{FF2B5EF4-FFF2-40B4-BE49-F238E27FC236}">
                      <a16:creationId xmlns:a16="http://schemas.microsoft.com/office/drawing/2014/main" id="{C1C042D5-E3B5-4FD7-93E8-A9123FE733D2}"/>
                    </a:ext>
                  </a:extLst>
                </p14:cNvPr>
                <p14:cNvContentPartPr/>
                <p14:nvPr/>
              </p14:nvContentPartPr>
              <p14:xfrm>
                <a:off x="5528093" y="5477107"/>
                <a:ext cx="23760" cy="119880"/>
              </p14:xfrm>
            </p:contentPart>
          </mc:Choice>
          <mc:Fallback>
            <p:pic>
              <p:nvPicPr>
                <p:cNvPr id="135235" name="Freihand 135234">
                  <a:extLst>
                    <a:ext uri="{FF2B5EF4-FFF2-40B4-BE49-F238E27FC236}">
                      <a16:creationId xmlns:a16="http://schemas.microsoft.com/office/drawing/2014/main" id="{C1C042D5-E3B5-4FD7-93E8-A9123FE733D2}"/>
                    </a:ext>
                  </a:extLst>
                </p:cNvPr>
                <p:cNvPicPr/>
                <p:nvPr/>
              </p:nvPicPr>
              <p:blipFill>
                <a:blip r:embed="rId232"/>
                <a:stretch>
                  <a:fillRect/>
                </a:stretch>
              </p:blipFill>
              <p:spPr>
                <a:xfrm>
                  <a:off x="5523773" y="5472787"/>
                  <a:ext cx="32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236" name="Freihand 135235">
                  <a:extLst>
                    <a:ext uri="{FF2B5EF4-FFF2-40B4-BE49-F238E27FC236}">
                      <a16:creationId xmlns:a16="http://schemas.microsoft.com/office/drawing/2014/main" id="{A468562A-4535-40DC-8B4A-1FDD5450C53C}"/>
                    </a:ext>
                  </a:extLst>
                </p14:cNvPr>
                <p14:cNvContentPartPr/>
                <p14:nvPr/>
              </p14:nvContentPartPr>
              <p14:xfrm>
                <a:off x="5457893" y="5415907"/>
                <a:ext cx="147240" cy="95400"/>
              </p14:xfrm>
            </p:contentPart>
          </mc:Choice>
          <mc:Fallback>
            <p:pic>
              <p:nvPicPr>
                <p:cNvPr id="135236" name="Freihand 135235">
                  <a:extLst>
                    <a:ext uri="{FF2B5EF4-FFF2-40B4-BE49-F238E27FC236}">
                      <a16:creationId xmlns:a16="http://schemas.microsoft.com/office/drawing/2014/main" id="{A468562A-4535-40DC-8B4A-1FDD5450C53C}"/>
                    </a:ext>
                  </a:extLst>
                </p:cNvPr>
                <p:cNvPicPr/>
                <p:nvPr/>
              </p:nvPicPr>
              <p:blipFill>
                <a:blip r:embed="rId234"/>
                <a:stretch>
                  <a:fillRect/>
                </a:stretch>
              </p:blipFill>
              <p:spPr>
                <a:xfrm>
                  <a:off x="5453573" y="5411587"/>
                  <a:ext cx="155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5237" name="Freihand 135236">
                  <a:extLst>
                    <a:ext uri="{FF2B5EF4-FFF2-40B4-BE49-F238E27FC236}">
                      <a16:creationId xmlns:a16="http://schemas.microsoft.com/office/drawing/2014/main" id="{DCCA8A27-EDEF-484E-9313-2EA45FCB8D58}"/>
                    </a:ext>
                  </a:extLst>
                </p14:cNvPr>
                <p14:cNvContentPartPr/>
                <p14:nvPr/>
              </p14:nvContentPartPr>
              <p14:xfrm>
                <a:off x="5579213" y="5451187"/>
                <a:ext cx="148320" cy="94320"/>
              </p14:xfrm>
            </p:contentPart>
          </mc:Choice>
          <mc:Fallback>
            <p:pic>
              <p:nvPicPr>
                <p:cNvPr id="135237" name="Freihand 135236">
                  <a:extLst>
                    <a:ext uri="{FF2B5EF4-FFF2-40B4-BE49-F238E27FC236}">
                      <a16:creationId xmlns:a16="http://schemas.microsoft.com/office/drawing/2014/main" id="{DCCA8A27-EDEF-484E-9313-2EA45FCB8D58}"/>
                    </a:ext>
                  </a:extLst>
                </p:cNvPr>
                <p:cNvPicPr/>
                <p:nvPr/>
              </p:nvPicPr>
              <p:blipFill>
                <a:blip r:embed="rId236"/>
                <a:stretch>
                  <a:fillRect/>
                </a:stretch>
              </p:blipFill>
              <p:spPr>
                <a:xfrm>
                  <a:off x="5574893" y="5446867"/>
                  <a:ext cx="156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5238" name="Freihand 135237">
                  <a:extLst>
                    <a:ext uri="{FF2B5EF4-FFF2-40B4-BE49-F238E27FC236}">
                      <a16:creationId xmlns:a16="http://schemas.microsoft.com/office/drawing/2014/main" id="{20116DC1-15D7-442F-B236-062ED1E41BBF}"/>
                    </a:ext>
                  </a:extLst>
                </p14:cNvPr>
                <p14:cNvContentPartPr/>
                <p14:nvPr/>
              </p14:nvContentPartPr>
              <p14:xfrm>
                <a:off x="5750213" y="5423467"/>
                <a:ext cx="73440" cy="96120"/>
              </p14:xfrm>
            </p:contentPart>
          </mc:Choice>
          <mc:Fallback>
            <p:pic>
              <p:nvPicPr>
                <p:cNvPr id="135238" name="Freihand 135237">
                  <a:extLst>
                    <a:ext uri="{FF2B5EF4-FFF2-40B4-BE49-F238E27FC236}">
                      <a16:creationId xmlns:a16="http://schemas.microsoft.com/office/drawing/2014/main" id="{20116DC1-15D7-442F-B236-062ED1E41BBF}"/>
                    </a:ext>
                  </a:extLst>
                </p:cNvPr>
                <p:cNvPicPr/>
                <p:nvPr/>
              </p:nvPicPr>
              <p:blipFill>
                <a:blip r:embed="rId238"/>
                <a:stretch>
                  <a:fillRect/>
                </a:stretch>
              </p:blipFill>
              <p:spPr>
                <a:xfrm>
                  <a:off x="5745893" y="5419147"/>
                  <a:ext cx="82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5239" name="Freihand 135238">
                  <a:extLst>
                    <a:ext uri="{FF2B5EF4-FFF2-40B4-BE49-F238E27FC236}">
                      <a16:creationId xmlns:a16="http://schemas.microsoft.com/office/drawing/2014/main" id="{237A70C2-2F52-490C-812E-3CE7DF2DB9DB}"/>
                    </a:ext>
                  </a:extLst>
                </p14:cNvPr>
                <p14:cNvContentPartPr/>
                <p14:nvPr/>
              </p14:nvContentPartPr>
              <p14:xfrm>
                <a:off x="5816093" y="5415187"/>
                <a:ext cx="188280" cy="91440"/>
              </p14:xfrm>
            </p:contentPart>
          </mc:Choice>
          <mc:Fallback>
            <p:pic>
              <p:nvPicPr>
                <p:cNvPr id="135239" name="Freihand 135238">
                  <a:extLst>
                    <a:ext uri="{FF2B5EF4-FFF2-40B4-BE49-F238E27FC236}">
                      <a16:creationId xmlns:a16="http://schemas.microsoft.com/office/drawing/2014/main" id="{237A70C2-2F52-490C-812E-3CE7DF2DB9DB}"/>
                    </a:ext>
                  </a:extLst>
                </p:cNvPr>
                <p:cNvPicPr/>
                <p:nvPr/>
              </p:nvPicPr>
              <p:blipFill>
                <a:blip r:embed="rId240"/>
                <a:stretch>
                  <a:fillRect/>
                </a:stretch>
              </p:blipFill>
              <p:spPr>
                <a:xfrm>
                  <a:off x="5811773" y="5410867"/>
                  <a:ext cx="196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5240" name="Freihand 135239">
                  <a:extLst>
                    <a:ext uri="{FF2B5EF4-FFF2-40B4-BE49-F238E27FC236}">
                      <a16:creationId xmlns:a16="http://schemas.microsoft.com/office/drawing/2014/main" id="{30335C28-FDE2-463F-BD10-5759CDCAD2D3}"/>
                    </a:ext>
                  </a:extLst>
                </p14:cNvPr>
                <p14:cNvContentPartPr/>
                <p14:nvPr/>
              </p14:nvContentPartPr>
              <p14:xfrm>
                <a:off x="6039293" y="5361187"/>
                <a:ext cx="186480" cy="69840"/>
              </p14:xfrm>
            </p:contentPart>
          </mc:Choice>
          <mc:Fallback>
            <p:pic>
              <p:nvPicPr>
                <p:cNvPr id="135240" name="Freihand 135239">
                  <a:extLst>
                    <a:ext uri="{FF2B5EF4-FFF2-40B4-BE49-F238E27FC236}">
                      <a16:creationId xmlns:a16="http://schemas.microsoft.com/office/drawing/2014/main" id="{30335C28-FDE2-463F-BD10-5759CDCAD2D3}"/>
                    </a:ext>
                  </a:extLst>
                </p:cNvPr>
                <p:cNvPicPr/>
                <p:nvPr/>
              </p:nvPicPr>
              <p:blipFill>
                <a:blip r:embed="rId242"/>
                <a:stretch>
                  <a:fillRect/>
                </a:stretch>
              </p:blipFill>
              <p:spPr>
                <a:xfrm>
                  <a:off x="6034973" y="5356867"/>
                  <a:ext cx="195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5241" name="Freihand 135240">
                  <a:extLst>
                    <a:ext uri="{FF2B5EF4-FFF2-40B4-BE49-F238E27FC236}">
                      <a16:creationId xmlns:a16="http://schemas.microsoft.com/office/drawing/2014/main" id="{A6A1FD25-02AD-4DA2-A57E-69753AB3CDC0}"/>
                    </a:ext>
                  </a:extLst>
                </p14:cNvPr>
                <p14:cNvContentPartPr/>
                <p14:nvPr/>
              </p14:nvContentPartPr>
              <p14:xfrm>
                <a:off x="3820973" y="6016387"/>
                <a:ext cx="135360" cy="150120"/>
              </p14:xfrm>
            </p:contentPart>
          </mc:Choice>
          <mc:Fallback>
            <p:pic>
              <p:nvPicPr>
                <p:cNvPr id="135241" name="Freihand 135240">
                  <a:extLst>
                    <a:ext uri="{FF2B5EF4-FFF2-40B4-BE49-F238E27FC236}">
                      <a16:creationId xmlns:a16="http://schemas.microsoft.com/office/drawing/2014/main" id="{A6A1FD25-02AD-4DA2-A57E-69753AB3CDC0}"/>
                    </a:ext>
                  </a:extLst>
                </p:cNvPr>
                <p:cNvPicPr/>
                <p:nvPr/>
              </p:nvPicPr>
              <p:blipFill>
                <a:blip r:embed="rId244"/>
                <a:stretch>
                  <a:fillRect/>
                </a:stretch>
              </p:blipFill>
              <p:spPr>
                <a:xfrm>
                  <a:off x="3816653" y="6012067"/>
                  <a:ext cx="144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242" name="Freihand 135241">
                  <a:extLst>
                    <a:ext uri="{FF2B5EF4-FFF2-40B4-BE49-F238E27FC236}">
                      <a16:creationId xmlns:a16="http://schemas.microsoft.com/office/drawing/2014/main" id="{B9EC4CF8-3F91-4729-99C3-659AC05D3198}"/>
                    </a:ext>
                  </a:extLst>
                </p14:cNvPr>
                <p14:cNvContentPartPr/>
                <p14:nvPr/>
              </p14:nvContentPartPr>
              <p14:xfrm>
                <a:off x="3952733" y="6053827"/>
                <a:ext cx="219240" cy="90720"/>
              </p14:xfrm>
            </p:contentPart>
          </mc:Choice>
          <mc:Fallback>
            <p:pic>
              <p:nvPicPr>
                <p:cNvPr id="135242" name="Freihand 135241">
                  <a:extLst>
                    <a:ext uri="{FF2B5EF4-FFF2-40B4-BE49-F238E27FC236}">
                      <a16:creationId xmlns:a16="http://schemas.microsoft.com/office/drawing/2014/main" id="{B9EC4CF8-3F91-4729-99C3-659AC05D3198}"/>
                    </a:ext>
                  </a:extLst>
                </p:cNvPr>
                <p:cNvPicPr/>
                <p:nvPr/>
              </p:nvPicPr>
              <p:blipFill>
                <a:blip r:embed="rId246"/>
                <a:stretch>
                  <a:fillRect/>
                </a:stretch>
              </p:blipFill>
              <p:spPr>
                <a:xfrm>
                  <a:off x="3948413" y="6049507"/>
                  <a:ext cx="227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243" name="Freihand 135242">
                  <a:extLst>
                    <a:ext uri="{FF2B5EF4-FFF2-40B4-BE49-F238E27FC236}">
                      <a16:creationId xmlns:a16="http://schemas.microsoft.com/office/drawing/2014/main" id="{2AAF70D0-9175-463D-AB0D-CA162598C9BE}"/>
                    </a:ext>
                  </a:extLst>
                </p14:cNvPr>
                <p14:cNvContentPartPr/>
                <p14:nvPr/>
              </p14:nvContentPartPr>
              <p14:xfrm>
                <a:off x="4368893" y="6052387"/>
                <a:ext cx="360" cy="360"/>
              </p14:xfrm>
            </p:contentPart>
          </mc:Choice>
          <mc:Fallback>
            <p:pic>
              <p:nvPicPr>
                <p:cNvPr id="135243" name="Freihand 135242">
                  <a:extLst>
                    <a:ext uri="{FF2B5EF4-FFF2-40B4-BE49-F238E27FC236}">
                      <a16:creationId xmlns:a16="http://schemas.microsoft.com/office/drawing/2014/main" id="{2AAF70D0-9175-463D-AB0D-CA162598C9BE}"/>
                    </a:ext>
                  </a:extLst>
                </p:cNvPr>
                <p:cNvPicPr/>
                <p:nvPr/>
              </p:nvPicPr>
              <p:blipFill>
                <a:blip r:embed="rId44"/>
                <a:stretch>
                  <a:fillRect/>
                </a:stretch>
              </p:blipFill>
              <p:spPr>
                <a:xfrm>
                  <a:off x="4364573" y="6048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5244" name="Freihand 135243">
                  <a:extLst>
                    <a:ext uri="{FF2B5EF4-FFF2-40B4-BE49-F238E27FC236}">
                      <a16:creationId xmlns:a16="http://schemas.microsoft.com/office/drawing/2014/main" id="{40408D56-FF25-4582-8B56-D88D68C4F261}"/>
                    </a:ext>
                  </a:extLst>
                </p14:cNvPr>
                <p14:cNvContentPartPr/>
                <p14:nvPr/>
              </p14:nvContentPartPr>
              <p14:xfrm>
                <a:off x="4340453" y="5929267"/>
                <a:ext cx="400320" cy="168840"/>
              </p14:xfrm>
            </p:contentPart>
          </mc:Choice>
          <mc:Fallback>
            <p:pic>
              <p:nvPicPr>
                <p:cNvPr id="135244" name="Freihand 135243">
                  <a:extLst>
                    <a:ext uri="{FF2B5EF4-FFF2-40B4-BE49-F238E27FC236}">
                      <a16:creationId xmlns:a16="http://schemas.microsoft.com/office/drawing/2014/main" id="{40408D56-FF25-4582-8B56-D88D68C4F261}"/>
                    </a:ext>
                  </a:extLst>
                </p:cNvPr>
                <p:cNvPicPr/>
                <p:nvPr/>
              </p:nvPicPr>
              <p:blipFill>
                <a:blip r:embed="rId249"/>
                <a:stretch>
                  <a:fillRect/>
                </a:stretch>
              </p:blipFill>
              <p:spPr>
                <a:xfrm>
                  <a:off x="4336133" y="5924947"/>
                  <a:ext cx="408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5245" name="Freihand 135244">
                  <a:extLst>
                    <a:ext uri="{FF2B5EF4-FFF2-40B4-BE49-F238E27FC236}">
                      <a16:creationId xmlns:a16="http://schemas.microsoft.com/office/drawing/2014/main" id="{AC949B22-4E66-4650-8F8A-2080D5590FA7}"/>
                    </a:ext>
                  </a:extLst>
                </p14:cNvPr>
                <p14:cNvContentPartPr/>
                <p14:nvPr/>
              </p14:nvContentPartPr>
              <p14:xfrm>
                <a:off x="4726733" y="5867707"/>
                <a:ext cx="65880" cy="134640"/>
              </p14:xfrm>
            </p:contentPart>
          </mc:Choice>
          <mc:Fallback>
            <p:pic>
              <p:nvPicPr>
                <p:cNvPr id="135245" name="Freihand 135244">
                  <a:extLst>
                    <a:ext uri="{FF2B5EF4-FFF2-40B4-BE49-F238E27FC236}">
                      <a16:creationId xmlns:a16="http://schemas.microsoft.com/office/drawing/2014/main" id="{AC949B22-4E66-4650-8F8A-2080D5590FA7}"/>
                    </a:ext>
                  </a:extLst>
                </p:cNvPr>
                <p:cNvPicPr/>
                <p:nvPr/>
              </p:nvPicPr>
              <p:blipFill>
                <a:blip r:embed="rId251"/>
                <a:stretch>
                  <a:fillRect/>
                </a:stretch>
              </p:blipFill>
              <p:spPr>
                <a:xfrm>
                  <a:off x="4722413" y="5863387"/>
                  <a:ext cx="74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5246" name="Freihand 135245">
                  <a:extLst>
                    <a:ext uri="{FF2B5EF4-FFF2-40B4-BE49-F238E27FC236}">
                      <a16:creationId xmlns:a16="http://schemas.microsoft.com/office/drawing/2014/main" id="{2A6CA9FF-A3F6-4001-8B46-9D8F8A26F1BA}"/>
                    </a:ext>
                  </a:extLst>
                </p14:cNvPr>
                <p14:cNvContentPartPr/>
                <p14:nvPr/>
              </p14:nvContentPartPr>
              <p14:xfrm>
                <a:off x="4701533" y="5890027"/>
                <a:ext cx="21600" cy="1080"/>
              </p14:xfrm>
            </p:contentPart>
          </mc:Choice>
          <mc:Fallback>
            <p:pic>
              <p:nvPicPr>
                <p:cNvPr id="135246" name="Freihand 135245">
                  <a:extLst>
                    <a:ext uri="{FF2B5EF4-FFF2-40B4-BE49-F238E27FC236}">
                      <a16:creationId xmlns:a16="http://schemas.microsoft.com/office/drawing/2014/main" id="{2A6CA9FF-A3F6-4001-8B46-9D8F8A26F1BA}"/>
                    </a:ext>
                  </a:extLst>
                </p:cNvPr>
                <p:cNvPicPr/>
                <p:nvPr/>
              </p:nvPicPr>
              <p:blipFill>
                <a:blip r:embed="rId253"/>
                <a:stretch>
                  <a:fillRect/>
                </a:stretch>
              </p:blipFill>
              <p:spPr>
                <a:xfrm>
                  <a:off x="4697213" y="5885707"/>
                  <a:ext cx="30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5247" name="Freihand 135246">
                  <a:extLst>
                    <a:ext uri="{FF2B5EF4-FFF2-40B4-BE49-F238E27FC236}">
                      <a16:creationId xmlns:a16="http://schemas.microsoft.com/office/drawing/2014/main" id="{8522E670-DC54-4804-B0D1-31112EFEB963}"/>
                    </a:ext>
                  </a:extLst>
                </p14:cNvPr>
                <p14:cNvContentPartPr/>
                <p14:nvPr/>
              </p14:nvContentPartPr>
              <p14:xfrm>
                <a:off x="4794773" y="5905867"/>
                <a:ext cx="66600" cy="85320"/>
              </p14:xfrm>
            </p:contentPart>
          </mc:Choice>
          <mc:Fallback>
            <p:pic>
              <p:nvPicPr>
                <p:cNvPr id="135247" name="Freihand 135246">
                  <a:extLst>
                    <a:ext uri="{FF2B5EF4-FFF2-40B4-BE49-F238E27FC236}">
                      <a16:creationId xmlns:a16="http://schemas.microsoft.com/office/drawing/2014/main" id="{8522E670-DC54-4804-B0D1-31112EFEB963}"/>
                    </a:ext>
                  </a:extLst>
                </p:cNvPr>
                <p:cNvPicPr/>
                <p:nvPr/>
              </p:nvPicPr>
              <p:blipFill>
                <a:blip r:embed="rId255"/>
                <a:stretch>
                  <a:fillRect/>
                </a:stretch>
              </p:blipFill>
              <p:spPr>
                <a:xfrm>
                  <a:off x="4790453" y="5901547"/>
                  <a:ext cx="75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5248" name="Freihand 135247">
                  <a:extLst>
                    <a:ext uri="{FF2B5EF4-FFF2-40B4-BE49-F238E27FC236}">
                      <a16:creationId xmlns:a16="http://schemas.microsoft.com/office/drawing/2014/main" id="{4E5DBE79-FAC9-4E37-BD30-30F9A0E238CC}"/>
                    </a:ext>
                  </a:extLst>
                </p14:cNvPr>
                <p14:cNvContentPartPr/>
                <p14:nvPr/>
              </p14:nvContentPartPr>
              <p14:xfrm>
                <a:off x="4897373" y="5892187"/>
                <a:ext cx="182520" cy="73080"/>
              </p14:xfrm>
            </p:contentPart>
          </mc:Choice>
          <mc:Fallback>
            <p:pic>
              <p:nvPicPr>
                <p:cNvPr id="135248" name="Freihand 135247">
                  <a:extLst>
                    <a:ext uri="{FF2B5EF4-FFF2-40B4-BE49-F238E27FC236}">
                      <a16:creationId xmlns:a16="http://schemas.microsoft.com/office/drawing/2014/main" id="{4E5DBE79-FAC9-4E37-BD30-30F9A0E238CC}"/>
                    </a:ext>
                  </a:extLst>
                </p:cNvPr>
                <p:cNvPicPr/>
                <p:nvPr/>
              </p:nvPicPr>
              <p:blipFill>
                <a:blip r:embed="rId257"/>
                <a:stretch>
                  <a:fillRect/>
                </a:stretch>
              </p:blipFill>
              <p:spPr>
                <a:xfrm>
                  <a:off x="4893053" y="5887867"/>
                  <a:ext cx="191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5249" name="Freihand 135248">
                  <a:extLst>
                    <a:ext uri="{FF2B5EF4-FFF2-40B4-BE49-F238E27FC236}">
                      <a16:creationId xmlns:a16="http://schemas.microsoft.com/office/drawing/2014/main" id="{0FDED293-BE6B-4432-8B84-80F5EF943829}"/>
                    </a:ext>
                  </a:extLst>
                </p14:cNvPr>
                <p14:cNvContentPartPr/>
                <p14:nvPr/>
              </p14:nvContentPartPr>
              <p14:xfrm>
                <a:off x="5068733" y="5843947"/>
                <a:ext cx="117000" cy="82440"/>
              </p14:xfrm>
            </p:contentPart>
          </mc:Choice>
          <mc:Fallback>
            <p:pic>
              <p:nvPicPr>
                <p:cNvPr id="135249" name="Freihand 135248">
                  <a:extLst>
                    <a:ext uri="{FF2B5EF4-FFF2-40B4-BE49-F238E27FC236}">
                      <a16:creationId xmlns:a16="http://schemas.microsoft.com/office/drawing/2014/main" id="{0FDED293-BE6B-4432-8B84-80F5EF943829}"/>
                    </a:ext>
                  </a:extLst>
                </p:cNvPr>
                <p:cNvPicPr/>
                <p:nvPr/>
              </p:nvPicPr>
              <p:blipFill>
                <a:blip r:embed="rId259"/>
                <a:stretch>
                  <a:fillRect/>
                </a:stretch>
              </p:blipFill>
              <p:spPr>
                <a:xfrm>
                  <a:off x="5064413" y="5839627"/>
                  <a:ext cx="125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5250" name="Freihand 135249">
                  <a:extLst>
                    <a:ext uri="{FF2B5EF4-FFF2-40B4-BE49-F238E27FC236}">
                      <a16:creationId xmlns:a16="http://schemas.microsoft.com/office/drawing/2014/main" id="{74306E73-BFA8-4E2B-81F9-A5782DBA22D4}"/>
                    </a:ext>
                  </a:extLst>
                </p14:cNvPr>
                <p14:cNvContentPartPr/>
                <p14:nvPr/>
              </p14:nvContentPartPr>
              <p14:xfrm>
                <a:off x="5185013" y="5752507"/>
                <a:ext cx="132840" cy="147240"/>
              </p14:xfrm>
            </p:contentPart>
          </mc:Choice>
          <mc:Fallback>
            <p:pic>
              <p:nvPicPr>
                <p:cNvPr id="135250" name="Freihand 135249">
                  <a:extLst>
                    <a:ext uri="{FF2B5EF4-FFF2-40B4-BE49-F238E27FC236}">
                      <a16:creationId xmlns:a16="http://schemas.microsoft.com/office/drawing/2014/main" id="{74306E73-BFA8-4E2B-81F9-A5782DBA22D4}"/>
                    </a:ext>
                  </a:extLst>
                </p:cNvPr>
                <p:cNvPicPr/>
                <p:nvPr/>
              </p:nvPicPr>
              <p:blipFill>
                <a:blip r:embed="rId261"/>
                <a:stretch>
                  <a:fillRect/>
                </a:stretch>
              </p:blipFill>
              <p:spPr>
                <a:xfrm>
                  <a:off x="5180693" y="5748187"/>
                  <a:ext cx="141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5251" name="Freihand 135250">
                  <a:extLst>
                    <a:ext uri="{FF2B5EF4-FFF2-40B4-BE49-F238E27FC236}">
                      <a16:creationId xmlns:a16="http://schemas.microsoft.com/office/drawing/2014/main" id="{1E82037F-B110-4CC6-B0B2-EF984132BB06}"/>
                    </a:ext>
                  </a:extLst>
                </p14:cNvPr>
                <p14:cNvContentPartPr/>
                <p14:nvPr/>
              </p14:nvContentPartPr>
              <p14:xfrm>
                <a:off x="5412173" y="5841427"/>
                <a:ext cx="30960" cy="93960"/>
              </p14:xfrm>
            </p:contentPart>
          </mc:Choice>
          <mc:Fallback>
            <p:pic>
              <p:nvPicPr>
                <p:cNvPr id="135251" name="Freihand 135250">
                  <a:extLst>
                    <a:ext uri="{FF2B5EF4-FFF2-40B4-BE49-F238E27FC236}">
                      <a16:creationId xmlns:a16="http://schemas.microsoft.com/office/drawing/2014/main" id="{1E82037F-B110-4CC6-B0B2-EF984132BB06}"/>
                    </a:ext>
                  </a:extLst>
                </p:cNvPr>
                <p:cNvPicPr/>
                <p:nvPr/>
              </p:nvPicPr>
              <p:blipFill>
                <a:blip r:embed="rId263"/>
                <a:stretch>
                  <a:fillRect/>
                </a:stretch>
              </p:blipFill>
              <p:spPr>
                <a:xfrm>
                  <a:off x="5407853" y="5837107"/>
                  <a:ext cx="39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5252" name="Freihand 135251">
                  <a:extLst>
                    <a:ext uri="{FF2B5EF4-FFF2-40B4-BE49-F238E27FC236}">
                      <a16:creationId xmlns:a16="http://schemas.microsoft.com/office/drawing/2014/main" id="{D91D2266-BE21-4187-9B65-54D6BB057F81}"/>
                    </a:ext>
                  </a:extLst>
                </p14:cNvPr>
                <p14:cNvContentPartPr/>
                <p14:nvPr/>
              </p14:nvContentPartPr>
              <p14:xfrm>
                <a:off x="5521613" y="5640907"/>
                <a:ext cx="196200" cy="215280"/>
              </p14:xfrm>
            </p:contentPart>
          </mc:Choice>
          <mc:Fallback>
            <p:pic>
              <p:nvPicPr>
                <p:cNvPr id="135252" name="Freihand 135251">
                  <a:extLst>
                    <a:ext uri="{FF2B5EF4-FFF2-40B4-BE49-F238E27FC236}">
                      <a16:creationId xmlns:a16="http://schemas.microsoft.com/office/drawing/2014/main" id="{D91D2266-BE21-4187-9B65-54D6BB057F81}"/>
                    </a:ext>
                  </a:extLst>
                </p:cNvPr>
                <p:cNvPicPr/>
                <p:nvPr/>
              </p:nvPicPr>
              <p:blipFill>
                <a:blip r:embed="rId265"/>
                <a:stretch>
                  <a:fillRect/>
                </a:stretch>
              </p:blipFill>
              <p:spPr>
                <a:xfrm>
                  <a:off x="5517293" y="5636587"/>
                  <a:ext cx="204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5253" name="Freihand 135252">
                  <a:extLst>
                    <a:ext uri="{FF2B5EF4-FFF2-40B4-BE49-F238E27FC236}">
                      <a16:creationId xmlns:a16="http://schemas.microsoft.com/office/drawing/2014/main" id="{DD9266AA-EA15-41B0-81B6-0AC61121EB38}"/>
                    </a:ext>
                  </a:extLst>
                </p14:cNvPr>
                <p14:cNvContentPartPr/>
                <p14:nvPr/>
              </p14:nvContentPartPr>
              <p14:xfrm>
                <a:off x="5730053" y="5718667"/>
                <a:ext cx="99360" cy="111240"/>
              </p14:xfrm>
            </p:contentPart>
          </mc:Choice>
          <mc:Fallback>
            <p:pic>
              <p:nvPicPr>
                <p:cNvPr id="135253" name="Freihand 135252">
                  <a:extLst>
                    <a:ext uri="{FF2B5EF4-FFF2-40B4-BE49-F238E27FC236}">
                      <a16:creationId xmlns:a16="http://schemas.microsoft.com/office/drawing/2014/main" id="{DD9266AA-EA15-41B0-81B6-0AC61121EB38}"/>
                    </a:ext>
                  </a:extLst>
                </p:cNvPr>
                <p:cNvPicPr/>
                <p:nvPr/>
              </p:nvPicPr>
              <p:blipFill>
                <a:blip r:embed="rId267"/>
                <a:stretch>
                  <a:fillRect/>
                </a:stretch>
              </p:blipFill>
              <p:spPr>
                <a:xfrm>
                  <a:off x="5725733" y="5714347"/>
                  <a:ext cx="10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5254" name="Freihand 135253">
                  <a:extLst>
                    <a:ext uri="{FF2B5EF4-FFF2-40B4-BE49-F238E27FC236}">
                      <a16:creationId xmlns:a16="http://schemas.microsoft.com/office/drawing/2014/main" id="{B4D314B9-8E29-4EC9-ACA9-552813A7A8BA}"/>
                    </a:ext>
                  </a:extLst>
                </p14:cNvPr>
                <p14:cNvContentPartPr/>
                <p14:nvPr/>
              </p14:nvContentPartPr>
              <p14:xfrm>
                <a:off x="5960453" y="5606707"/>
                <a:ext cx="359640" cy="299160"/>
              </p14:xfrm>
            </p:contentPart>
          </mc:Choice>
          <mc:Fallback>
            <p:pic>
              <p:nvPicPr>
                <p:cNvPr id="135254" name="Freihand 135253">
                  <a:extLst>
                    <a:ext uri="{FF2B5EF4-FFF2-40B4-BE49-F238E27FC236}">
                      <a16:creationId xmlns:a16="http://schemas.microsoft.com/office/drawing/2014/main" id="{B4D314B9-8E29-4EC9-ACA9-552813A7A8BA}"/>
                    </a:ext>
                  </a:extLst>
                </p:cNvPr>
                <p:cNvPicPr/>
                <p:nvPr/>
              </p:nvPicPr>
              <p:blipFill>
                <a:blip r:embed="rId269"/>
                <a:stretch>
                  <a:fillRect/>
                </a:stretch>
              </p:blipFill>
              <p:spPr>
                <a:xfrm>
                  <a:off x="5956133" y="5602387"/>
                  <a:ext cx="3682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5255" name="Freihand 135254">
                  <a:extLst>
                    <a:ext uri="{FF2B5EF4-FFF2-40B4-BE49-F238E27FC236}">
                      <a16:creationId xmlns:a16="http://schemas.microsoft.com/office/drawing/2014/main" id="{D29E3988-7B75-402C-AC45-6EF4E9FD1505}"/>
                    </a:ext>
                  </a:extLst>
                </p14:cNvPr>
                <p14:cNvContentPartPr/>
                <p14:nvPr/>
              </p14:nvContentPartPr>
              <p14:xfrm>
                <a:off x="6336653" y="5517067"/>
                <a:ext cx="132120" cy="317520"/>
              </p14:xfrm>
            </p:contentPart>
          </mc:Choice>
          <mc:Fallback>
            <p:pic>
              <p:nvPicPr>
                <p:cNvPr id="135255" name="Freihand 135254">
                  <a:extLst>
                    <a:ext uri="{FF2B5EF4-FFF2-40B4-BE49-F238E27FC236}">
                      <a16:creationId xmlns:a16="http://schemas.microsoft.com/office/drawing/2014/main" id="{D29E3988-7B75-402C-AC45-6EF4E9FD1505}"/>
                    </a:ext>
                  </a:extLst>
                </p:cNvPr>
                <p:cNvPicPr/>
                <p:nvPr/>
              </p:nvPicPr>
              <p:blipFill>
                <a:blip r:embed="rId271"/>
                <a:stretch>
                  <a:fillRect/>
                </a:stretch>
              </p:blipFill>
              <p:spPr>
                <a:xfrm>
                  <a:off x="6332333" y="5512747"/>
                  <a:ext cx="1407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5257" name="Freihand 135256">
                  <a:extLst>
                    <a:ext uri="{FF2B5EF4-FFF2-40B4-BE49-F238E27FC236}">
                      <a16:creationId xmlns:a16="http://schemas.microsoft.com/office/drawing/2014/main" id="{4B8CCF3E-935C-44F8-BC44-08AF333D4067}"/>
                    </a:ext>
                  </a:extLst>
                </p14:cNvPr>
                <p14:cNvContentPartPr/>
                <p14:nvPr/>
              </p14:nvContentPartPr>
              <p14:xfrm>
                <a:off x="4575173" y="6287467"/>
                <a:ext cx="45720" cy="140400"/>
              </p14:xfrm>
            </p:contentPart>
          </mc:Choice>
          <mc:Fallback>
            <p:pic>
              <p:nvPicPr>
                <p:cNvPr id="135257" name="Freihand 135256">
                  <a:extLst>
                    <a:ext uri="{FF2B5EF4-FFF2-40B4-BE49-F238E27FC236}">
                      <a16:creationId xmlns:a16="http://schemas.microsoft.com/office/drawing/2014/main" id="{4B8CCF3E-935C-44F8-BC44-08AF333D4067}"/>
                    </a:ext>
                  </a:extLst>
                </p:cNvPr>
                <p:cNvPicPr/>
                <p:nvPr/>
              </p:nvPicPr>
              <p:blipFill>
                <a:blip r:embed="rId273"/>
                <a:stretch>
                  <a:fillRect/>
                </a:stretch>
              </p:blipFill>
              <p:spPr>
                <a:xfrm>
                  <a:off x="4570853" y="6283147"/>
                  <a:ext cx="54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5258" name="Freihand 135257">
                  <a:extLst>
                    <a:ext uri="{FF2B5EF4-FFF2-40B4-BE49-F238E27FC236}">
                      <a16:creationId xmlns:a16="http://schemas.microsoft.com/office/drawing/2014/main" id="{70AE8302-8DA7-4F36-B36F-861B90E31005}"/>
                    </a:ext>
                  </a:extLst>
                </p14:cNvPr>
                <p14:cNvContentPartPr/>
                <p14:nvPr/>
              </p14:nvContentPartPr>
              <p14:xfrm>
                <a:off x="4476533" y="6219787"/>
                <a:ext cx="163440" cy="123480"/>
              </p14:xfrm>
            </p:contentPart>
          </mc:Choice>
          <mc:Fallback>
            <p:pic>
              <p:nvPicPr>
                <p:cNvPr id="135258" name="Freihand 135257">
                  <a:extLst>
                    <a:ext uri="{FF2B5EF4-FFF2-40B4-BE49-F238E27FC236}">
                      <a16:creationId xmlns:a16="http://schemas.microsoft.com/office/drawing/2014/main" id="{70AE8302-8DA7-4F36-B36F-861B90E31005}"/>
                    </a:ext>
                  </a:extLst>
                </p:cNvPr>
                <p:cNvPicPr/>
                <p:nvPr/>
              </p:nvPicPr>
              <p:blipFill>
                <a:blip r:embed="rId275"/>
                <a:stretch>
                  <a:fillRect/>
                </a:stretch>
              </p:blipFill>
              <p:spPr>
                <a:xfrm>
                  <a:off x="4472213" y="6215467"/>
                  <a:ext cx="172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5259" name="Freihand 135258">
                  <a:extLst>
                    <a:ext uri="{FF2B5EF4-FFF2-40B4-BE49-F238E27FC236}">
                      <a16:creationId xmlns:a16="http://schemas.microsoft.com/office/drawing/2014/main" id="{DBF97F48-3EB1-4F33-B5EE-62D0AB18B652}"/>
                    </a:ext>
                  </a:extLst>
                </p14:cNvPr>
                <p14:cNvContentPartPr/>
                <p14:nvPr/>
              </p14:nvContentPartPr>
              <p14:xfrm>
                <a:off x="4667693" y="6291787"/>
                <a:ext cx="125280" cy="83160"/>
              </p14:xfrm>
            </p:contentPart>
          </mc:Choice>
          <mc:Fallback>
            <p:pic>
              <p:nvPicPr>
                <p:cNvPr id="135259" name="Freihand 135258">
                  <a:extLst>
                    <a:ext uri="{FF2B5EF4-FFF2-40B4-BE49-F238E27FC236}">
                      <a16:creationId xmlns:a16="http://schemas.microsoft.com/office/drawing/2014/main" id="{DBF97F48-3EB1-4F33-B5EE-62D0AB18B652}"/>
                    </a:ext>
                  </a:extLst>
                </p:cNvPr>
                <p:cNvPicPr/>
                <p:nvPr/>
              </p:nvPicPr>
              <p:blipFill>
                <a:blip r:embed="rId277"/>
                <a:stretch>
                  <a:fillRect/>
                </a:stretch>
              </p:blipFill>
              <p:spPr>
                <a:xfrm>
                  <a:off x="4663373" y="6287467"/>
                  <a:ext cx="133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5260" name="Freihand 135259">
                  <a:extLst>
                    <a:ext uri="{FF2B5EF4-FFF2-40B4-BE49-F238E27FC236}">
                      <a16:creationId xmlns:a16="http://schemas.microsoft.com/office/drawing/2014/main" id="{E3A3F99F-23B4-4971-BE4A-CACE7A1FF947}"/>
                    </a:ext>
                  </a:extLst>
                </p14:cNvPr>
                <p14:cNvContentPartPr/>
                <p14:nvPr/>
              </p14:nvContentPartPr>
              <p14:xfrm>
                <a:off x="4819973" y="6247507"/>
                <a:ext cx="87840" cy="105120"/>
              </p14:xfrm>
            </p:contentPart>
          </mc:Choice>
          <mc:Fallback>
            <p:pic>
              <p:nvPicPr>
                <p:cNvPr id="135260" name="Freihand 135259">
                  <a:extLst>
                    <a:ext uri="{FF2B5EF4-FFF2-40B4-BE49-F238E27FC236}">
                      <a16:creationId xmlns:a16="http://schemas.microsoft.com/office/drawing/2014/main" id="{E3A3F99F-23B4-4971-BE4A-CACE7A1FF947}"/>
                    </a:ext>
                  </a:extLst>
                </p:cNvPr>
                <p:cNvPicPr/>
                <p:nvPr/>
              </p:nvPicPr>
              <p:blipFill>
                <a:blip r:embed="rId279"/>
                <a:stretch>
                  <a:fillRect/>
                </a:stretch>
              </p:blipFill>
              <p:spPr>
                <a:xfrm>
                  <a:off x="4815653" y="6243187"/>
                  <a:ext cx="96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5261" name="Freihand 135260">
                  <a:extLst>
                    <a:ext uri="{FF2B5EF4-FFF2-40B4-BE49-F238E27FC236}">
                      <a16:creationId xmlns:a16="http://schemas.microsoft.com/office/drawing/2014/main" id="{AB488D50-8A82-4656-A44B-A42C00F46FA9}"/>
                    </a:ext>
                  </a:extLst>
                </p14:cNvPr>
                <p14:cNvContentPartPr/>
                <p14:nvPr/>
              </p14:nvContentPartPr>
              <p14:xfrm>
                <a:off x="4953533" y="6228427"/>
                <a:ext cx="242280" cy="79200"/>
              </p14:xfrm>
            </p:contentPart>
          </mc:Choice>
          <mc:Fallback>
            <p:pic>
              <p:nvPicPr>
                <p:cNvPr id="135261" name="Freihand 135260">
                  <a:extLst>
                    <a:ext uri="{FF2B5EF4-FFF2-40B4-BE49-F238E27FC236}">
                      <a16:creationId xmlns:a16="http://schemas.microsoft.com/office/drawing/2014/main" id="{AB488D50-8A82-4656-A44B-A42C00F46FA9}"/>
                    </a:ext>
                  </a:extLst>
                </p:cNvPr>
                <p:cNvPicPr/>
                <p:nvPr/>
              </p:nvPicPr>
              <p:blipFill>
                <a:blip r:embed="rId281"/>
                <a:stretch>
                  <a:fillRect/>
                </a:stretch>
              </p:blipFill>
              <p:spPr>
                <a:xfrm>
                  <a:off x="4949213" y="6224107"/>
                  <a:ext cx="250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5262" name="Freihand 135261">
                  <a:extLst>
                    <a:ext uri="{FF2B5EF4-FFF2-40B4-BE49-F238E27FC236}">
                      <a16:creationId xmlns:a16="http://schemas.microsoft.com/office/drawing/2014/main" id="{6B8E482E-CB92-4C22-85DD-0BAE189B6604}"/>
                    </a:ext>
                  </a:extLst>
                </p14:cNvPr>
                <p14:cNvContentPartPr/>
                <p14:nvPr/>
              </p14:nvContentPartPr>
              <p14:xfrm>
                <a:off x="5197253" y="6178747"/>
                <a:ext cx="162000" cy="110880"/>
              </p14:xfrm>
            </p:contentPart>
          </mc:Choice>
          <mc:Fallback>
            <p:pic>
              <p:nvPicPr>
                <p:cNvPr id="135262" name="Freihand 135261">
                  <a:extLst>
                    <a:ext uri="{FF2B5EF4-FFF2-40B4-BE49-F238E27FC236}">
                      <a16:creationId xmlns:a16="http://schemas.microsoft.com/office/drawing/2014/main" id="{6B8E482E-CB92-4C22-85DD-0BAE189B6604}"/>
                    </a:ext>
                  </a:extLst>
                </p:cNvPr>
                <p:cNvPicPr/>
                <p:nvPr/>
              </p:nvPicPr>
              <p:blipFill>
                <a:blip r:embed="rId283"/>
                <a:stretch>
                  <a:fillRect/>
                </a:stretch>
              </p:blipFill>
              <p:spPr>
                <a:xfrm>
                  <a:off x="5192933" y="6174427"/>
                  <a:ext cx="170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5263" name="Freihand 135262">
                  <a:extLst>
                    <a:ext uri="{FF2B5EF4-FFF2-40B4-BE49-F238E27FC236}">
                      <a16:creationId xmlns:a16="http://schemas.microsoft.com/office/drawing/2014/main" id="{15E57345-D87D-4BE4-970D-E6C2307D772F}"/>
                    </a:ext>
                  </a:extLst>
                </p14:cNvPr>
                <p14:cNvContentPartPr/>
                <p14:nvPr/>
              </p14:nvContentPartPr>
              <p14:xfrm>
                <a:off x="5503973" y="6117187"/>
                <a:ext cx="122040" cy="108360"/>
              </p14:xfrm>
            </p:contentPart>
          </mc:Choice>
          <mc:Fallback>
            <p:pic>
              <p:nvPicPr>
                <p:cNvPr id="135263" name="Freihand 135262">
                  <a:extLst>
                    <a:ext uri="{FF2B5EF4-FFF2-40B4-BE49-F238E27FC236}">
                      <a16:creationId xmlns:a16="http://schemas.microsoft.com/office/drawing/2014/main" id="{15E57345-D87D-4BE4-970D-E6C2307D772F}"/>
                    </a:ext>
                  </a:extLst>
                </p:cNvPr>
                <p:cNvPicPr/>
                <p:nvPr/>
              </p:nvPicPr>
              <p:blipFill>
                <a:blip r:embed="rId285"/>
                <a:stretch>
                  <a:fillRect/>
                </a:stretch>
              </p:blipFill>
              <p:spPr>
                <a:xfrm>
                  <a:off x="5499653" y="6112867"/>
                  <a:ext cx="130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5264" name="Freihand 135263">
                  <a:extLst>
                    <a:ext uri="{FF2B5EF4-FFF2-40B4-BE49-F238E27FC236}">
                      <a16:creationId xmlns:a16="http://schemas.microsoft.com/office/drawing/2014/main" id="{63EBBD39-74C8-46B3-BDAF-12C626B4247A}"/>
                    </a:ext>
                  </a:extLst>
                </p14:cNvPr>
                <p14:cNvContentPartPr/>
                <p14:nvPr/>
              </p14:nvContentPartPr>
              <p14:xfrm>
                <a:off x="5658053" y="6085507"/>
                <a:ext cx="72360" cy="95760"/>
              </p14:xfrm>
            </p:contentPart>
          </mc:Choice>
          <mc:Fallback>
            <p:pic>
              <p:nvPicPr>
                <p:cNvPr id="135264" name="Freihand 135263">
                  <a:extLst>
                    <a:ext uri="{FF2B5EF4-FFF2-40B4-BE49-F238E27FC236}">
                      <a16:creationId xmlns:a16="http://schemas.microsoft.com/office/drawing/2014/main" id="{63EBBD39-74C8-46B3-BDAF-12C626B4247A}"/>
                    </a:ext>
                  </a:extLst>
                </p:cNvPr>
                <p:cNvPicPr/>
                <p:nvPr/>
              </p:nvPicPr>
              <p:blipFill>
                <a:blip r:embed="rId287"/>
                <a:stretch>
                  <a:fillRect/>
                </a:stretch>
              </p:blipFill>
              <p:spPr>
                <a:xfrm>
                  <a:off x="5653733" y="6081187"/>
                  <a:ext cx="81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5265" name="Freihand 135264">
                  <a:extLst>
                    <a:ext uri="{FF2B5EF4-FFF2-40B4-BE49-F238E27FC236}">
                      <a16:creationId xmlns:a16="http://schemas.microsoft.com/office/drawing/2014/main" id="{A42D3EFB-65A9-40A3-8605-9D3E00A08790}"/>
                    </a:ext>
                  </a:extLst>
                </p14:cNvPr>
                <p14:cNvContentPartPr/>
                <p14:nvPr/>
              </p14:nvContentPartPr>
              <p14:xfrm>
                <a:off x="5778293" y="5967067"/>
                <a:ext cx="119160" cy="185760"/>
              </p14:xfrm>
            </p:contentPart>
          </mc:Choice>
          <mc:Fallback>
            <p:pic>
              <p:nvPicPr>
                <p:cNvPr id="135265" name="Freihand 135264">
                  <a:extLst>
                    <a:ext uri="{FF2B5EF4-FFF2-40B4-BE49-F238E27FC236}">
                      <a16:creationId xmlns:a16="http://schemas.microsoft.com/office/drawing/2014/main" id="{A42D3EFB-65A9-40A3-8605-9D3E00A08790}"/>
                    </a:ext>
                  </a:extLst>
                </p:cNvPr>
                <p:cNvPicPr/>
                <p:nvPr/>
              </p:nvPicPr>
              <p:blipFill>
                <a:blip r:embed="rId289"/>
                <a:stretch>
                  <a:fillRect/>
                </a:stretch>
              </p:blipFill>
              <p:spPr>
                <a:xfrm>
                  <a:off x="5773973" y="5962747"/>
                  <a:ext cx="127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5266" name="Freihand 135265">
                  <a:extLst>
                    <a:ext uri="{FF2B5EF4-FFF2-40B4-BE49-F238E27FC236}">
                      <a16:creationId xmlns:a16="http://schemas.microsoft.com/office/drawing/2014/main" id="{07C261BF-B5B0-4B47-8829-8CBC3F071101}"/>
                    </a:ext>
                  </a:extLst>
                </p14:cNvPr>
                <p14:cNvContentPartPr/>
                <p14:nvPr/>
              </p14:nvContentPartPr>
              <p14:xfrm>
                <a:off x="5940653" y="5988667"/>
                <a:ext cx="168120" cy="122400"/>
              </p14:xfrm>
            </p:contentPart>
          </mc:Choice>
          <mc:Fallback>
            <p:pic>
              <p:nvPicPr>
                <p:cNvPr id="135266" name="Freihand 135265">
                  <a:extLst>
                    <a:ext uri="{FF2B5EF4-FFF2-40B4-BE49-F238E27FC236}">
                      <a16:creationId xmlns:a16="http://schemas.microsoft.com/office/drawing/2014/main" id="{07C261BF-B5B0-4B47-8829-8CBC3F071101}"/>
                    </a:ext>
                  </a:extLst>
                </p:cNvPr>
                <p:cNvPicPr/>
                <p:nvPr/>
              </p:nvPicPr>
              <p:blipFill>
                <a:blip r:embed="rId291"/>
                <a:stretch>
                  <a:fillRect/>
                </a:stretch>
              </p:blipFill>
              <p:spPr>
                <a:xfrm>
                  <a:off x="5936333" y="5984347"/>
                  <a:ext cx="176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5268" name="Freihand 135267">
                  <a:extLst>
                    <a:ext uri="{FF2B5EF4-FFF2-40B4-BE49-F238E27FC236}">
                      <a16:creationId xmlns:a16="http://schemas.microsoft.com/office/drawing/2014/main" id="{C0FDF5CB-455B-438D-9D0B-0C8B74E4F866}"/>
                    </a:ext>
                  </a:extLst>
                </p14:cNvPr>
                <p14:cNvContentPartPr/>
                <p14:nvPr/>
              </p14:nvContentPartPr>
              <p14:xfrm>
                <a:off x="6122093" y="5849347"/>
                <a:ext cx="104760" cy="203760"/>
              </p14:xfrm>
            </p:contentPart>
          </mc:Choice>
          <mc:Fallback>
            <p:pic>
              <p:nvPicPr>
                <p:cNvPr id="135268" name="Freihand 135267">
                  <a:extLst>
                    <a:ext uri="{FF2B5EF4-FFF2-40B4-BE49-F238E27FC236}">
                      <a16:creationId xmlns:a16="http://schemas.microsoft.com/office/drawing/2014/main" id="{C0FDF5CB-455B-438D-9D0B-0C8B74E4F866}"/>
                    </a:ext>
                  </a:extLst>
                </p:cNvPr>
                <p:cNvPicPr/>
                <p:nvPr/>
              </p:nvPicPr>
              <p:blipFill>
                <a:blip r:embed="rId293"/>
                <a:stretch>
                  <a:fillRect/>
                </a:stretch>
              </p:blipFill>
              <p:spPr>
                <a:xfrm>
                  <a:off x="6117773" y="5845027"/>
                  <a:ext cx="113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5269" name="Freihand 135268">
                  <a:extLst>
                    <a:ext uri="{FF2B5EF4-FFF2-40B4-BE49-F238E27FC236}">
                      <a16:creationId xmlns:a16="http://schemas.microsoft.com/office/drawing/2014/main" id="{8B9046E9-14CE-4DA4-97E4-F7E1BCA314B7}"/>
                    </a:ext>
                  </a:extLst>
                </p14:cNvPr>
                <p14:cNvContentPartPr/>
                <p14:nvPr/>
              </p14:nvContentPartPr>
              <p14:xfrm>
                <a:off x="6264293" y="5919187"/>
                <a:ext cx="131760" cy="70200"/>
              </p14:xfrm>
            </p:contentPart>
          </mc:Choice>
          <mc:Fallback>
            <p:pic>
              <p:nvPicPr>
                <p:cNvPr id="135269" name="Freihand 135268">
                  <a:extLst>
                    <a:ext uri="{FF2B5EF4-FFF2-40B4-BE49-F238E27FC236}">
                      <a16:creationId xmlns:a16="http://schemas.microsoft.com/office/drawing/2014/main" id="{8B9046E9-14CE-4DA4-97E4-F7E1BCA314B7}"/>
                    </a:ext>
                  </a:extLst>
                </p:cNvPr>
                <p:cNvPicPr/>
                <p:nvPr/>
              </p:nvPicPr>
              <p:blipFill>
                <a:blip r:embed="rId295"/>
                <a:stretch>
                  <a:fillRect/>
                </a:stretch>
              </p:blipFill>
              <p:spPr>
                <a:xfrm>
                  <a:off x="6259973" y="5914867"/>
                  <a:ext cx="140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5270" name="Freihand 135269">
                  <a:extLst>
                    <a:ext uri="{FF2B5EF4-FFF2-40B4-BE49-F238E27FC236}">
                      <a16:creationId xmlns:a16="http://schemas.microsoft.com/office/drawing/2014/main" id="{F6E79AC5-D416-4278-9B60-DC1B0C42CAE3}"/>
                    </a:ext>
                  </a:extLst>
                </p14:cNvPr>
                <p14:cNvContentPartPr/>
                <p14:nvPr/>
              </p14:nvContentPartPr>
              <p14:xfrm>
                <a:off x="6002933" y="5918107"/>
                <a:ext cx="114480" cy="38880"/>
              </p14:xfrm>
            </p:contentPart>
          </mc:Choice>
          <mc:Fallback>
            <p:pic>
              <p:nvPicPr>
                <p:cNvPr id="135270" name="Freihand 135269">
                  <a:extLst>
                    <a:ext uri="{FF2B5EF4-FFF2-40B4-BE49-F238E27FC236}">
                      <a16:creationId xmlns:a16="http://schemas.microsoft.com/office/drawing/2014/main" id="{F6E79AC5-D416-4278-9B60-DC1B0C42CAE3}"/>
                    </a:ext>
                  </a:extLst>
                </p:cNvPr>
                <p:cNvPicPr/>
                <p:nvPr/>
              </p:nvPicPr>
              <p:blipFill>
                <a:blip r:embed="rId297"/>
                <a:stretch>
                  <a:fillRect/>
                </a:stretch>
              </p:blipFill>
              <p:spPr>
                <a:xfrm>
                  <a:off x="5998613" y="5913787"/>
                  <a:ext cx="123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5283" name="Freihand 135282">
                  <a:extLst>
                    <a:ext uri="{FF2B5EF4-FFF2-40B4-BE49-F238E27FC236}">
                      <a16:creationId xmlns:a16="http://schemas.microsoft.com/office/drawing/2014/main" id="{DDE7ED4C-DBBE-45A9-B95E-B21C602A59F2}"/>
                    </a:ext>
                  </a:extLst>
                </p14:cNvPr>
                <p14:cNvContentPartPr/>
                <p14:nvPr/>
              </p14:nvContentPartPr>
              <p14:xfrm>
                <a:off x="5712413" y="2624467"/>
                <a:ext cx="889920" cy="1802160"/>
              </p14:xfrm>
            </p:contentPart>
          </mc:Choice>
          <mc:Fallback>
            <p:pic>
              <p:nvPicPr>
                <p:cNvPr id="135283" name="Freihand 135282">
                  <a:extLst>
                    <a:ext uri="{FF2B5EF4-FFF2-40B4-BE49-F238E27FC236}">
                      <a16:creationId xmlns:a16="http://schemas.microsoft.com/office/drawing/2014/main" id="{DDE7ED4C-DBBE-45A9-B95E-B21C602A59F2}"/>
                    </a:ext>
                  </a:extLst>
                </p:cNvPr>
                <p:cNvPicPr/>
                <p:nvPr/>
              </p:nvPicPr>
              <p:blipFill>
                <a:blip r:embed="rId299"/>
                <a:stretch>
                  <a:fillRect/>
                </a:stretch>
              </p:blipFill>
              <p:spPr>
                <a:xfrm>
                  <a:off x="5708093" y="2620147"/>
                  <a:ext cx="898560" cy="1810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5284" name="Freihand 135283">
                  <a:extLst>
                    <a:ext uri="{FF2B5EF4-FFF2-40B4-BE49-F238E27FC236}">
                      <a16:creationId xmlns:a16="http://schemas.microsoft.com/office/drawing/2014/main" id="{C61D44E2-9130-4427-BC03-6B43E3950811}"/>
                    </a:ext>
                  </a:extLst>
                </p14:cNvPr>
                <p14:cNvContentPartPr/>
                <p14:nvPr/>
              </p14:nvContentPartPr>
              <p14:xfrm>
                <a:off x="5613773" y="2529787"/>
                <a:ext cx="240120" cy="212400"/>
              </p14:xfrm>
            </p:contentPart>
          </mc:Choice>
          <mc:Fallback>
            <p:pic>
              <p:nvPicPr>
                <p:cNvPr id="135284" name="Freihand 135283">
                  <a:extLst>
                    <a:ext uri="{FF2B5EF4-FFF2-40B4-BE49-F238E27FC236}">
                      <a16:creationId xmlns:a16="http://schemas.microsoft.com/office/drawing/2014/main" id="{C61D44E2-9130-4427-BC03-6B43E3950811}"/>
                    </a:ext>
                  </a:extLst>
                </p:cNvPr>
                <p:cNvPicPr/>
                <p:nvPr/>
              </p:nvPicPr>
              <p:blipFill>
                <a:blip r:embed="rId301"/>
                <a:stretch>
                  <a:fillRect/>
                </a:stretch>
              </p:blipFill>
              <p:spPr>
                <a:xfrm>
                  <a:off x="5609453" y="2525467"/>
                  <a:ext cx="248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5285" name="Freihand 135284">
                  <a:extLst>
                    <a:ext uri="{FF2B5EF4-FFF2-40B4-BE49-F238E27FC236}">
                      <a16:creationId xmlns:a16="http://schemas.microsoft.com/office/drawing/2014/main" id="{AA9865F9-E12D-496E-B30E-14827A0D8F99}"/>
                    </a:ext>
                  </a:extLst>
                </p14:cNvPr>
                <p14:cNvContentPartPr/>
                <p14:nvPr/>
              </p14:nvContentPartPr>
              <p14:xfrm>
                <a:off x="6514853" y="4512307"/>
                <a:ext cx="48600" cy="181440"/>
              </p14:xfrm>
            </p:contentPart>
          </mc:Choice>
          <mc:Fallback>
            <p:pic>
              <p:nvPicPr>
                <p:cNvPr id="135285" name="Freihand 135284">
                  <a:extLst>
                    <a:ext uri="{FF2B5EF4-FFF2-40B4-BE49-F238E27FC236}">
                      <a16:creationId xmlns:a16="http://schemas.microsoft.com/office/drawing/2014/main" id="{AA9865F9-E12D-496E-B30E-14827A0D8F99}"/>
                    </a:ext>
                  </a:extLst>
                </p:cNvPr>
                <p:cNvPicPr/>
                <p:nvPr/>
              </p:nvPicPr>
              <p:blipFill>
                <a:blip r:embed="rId303"/>
                <a:stretch>
                  <a:fillRect/>
                </a:stretch>
              </p:blipFill>
              <p:spPr>
                <a:xfrm>
                  <a:off x="6510533" y="4507987"/>
                  <a:ext cx="57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5286" name="Freihand 135285">
                  <a:extLst>
                    <a:ext uri="{FF2B5EF4-FFF2-40B4-BE49-F238E27FC236}">
                      <a16:creationId xmlns:a16="http://schemas.microsoft.com/office/drawing/2014/main" id="{21302BE2-1259-4082-AA97-029DEEABD26C}"/>
                    </a:ext>
                  </a:extLst>
                </p14:cNvPr>
                <p14:cNvContentPartPr/>
                <p14:nvPr/>
              </p14:nvContentPartPr>
              <p14:xfrm>
                <a:off x="6553373" y="4506907"/>
                <a:ext cx="210960" cy="189720"/>
              </p14:xfrm>
            </p:contentPart>
          </mc:Choice>
          <mc:Fallback>
            <p:pic>
              <p:nvPicPr>
                <p:cNvPr id="135286" name="Freihand 135285">
                  <a:extLst>
                    <a:ext uri="{FF2B5EF4-FFF2-40B4-BE49-F238E27FC236}">
                      <a16:creationId xmlns:a16="http://schemas.microsoft.com/office/drawing/2014/main" id="{21302BE2-1259-4082-AA97-029DEEABD26C}"/>
                    </a:ext>
                  </a:extLst>
                </p:cNvPr>
                <p:cNvPicPr/>
                <p:nvPr/>
              </p:nvPicPr>
              <p:blipFill>
                <a:blip r:embed="rId305"/>
                <a:stretch>
                  <a:fillRect/>
                </a:stretch>
              </p:blipFill>
              <p:spPr>
                <a:xfrm>
                  <a:off x="6549053" y="4502587"/>
                  <a:ext cx="219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5287" name="Freihand 135286">
                  <a:extLst>
                    <a:ext uri="{FF2B5EF4-FFF2-40B4-BE49-F238E27FC236}">
                      <a16:creationId xmlns:a16="http://schemas.microsoft.com/office/drawing/2014/main" id="{61988E70-5221-41DD-AE5E-B33FC057426F}"/>
                    </a:ext>
                  </a:extLst>
                </p14:cNvPr>
                <p14:cNvContentPartPr/>
                <p14:nvPr/>
              </p14:nvContentPartPr>
              <p14:xfrm>
                <a:off x="6814373" y="4479547"/>
                <a:ext cx="90360" cy="138240"/>
              </p14:xfrm>
            </p:contentPart>
          </mc:Choice>
          <mc:Fallback>
            <p:pic>
              <p:nvPicPr>
                <p:cNvPr id="135287" name="Freihand 135286">
                  <a:extLst>
                    <a:ext uri="{FF2B5EF4-FFF2-40B4-BE49-F238E27FC236}">
                      <a16:creationId xmlns:a16="http://schemas.microsoft.com/office/drawing/2014/main" id="{61988E70-5221-41DD-AE5E-B33FC057426F}"/>
                    </a:ext>
                  </a:extLst>
                </p:cNvPr>
                <p:cNvPicPr/>
                <p:nvPr/>
              </p:nvPicPr>
              <p:blipFill>
                <a:blip r:embed="rId307"/>
                <a:stretch>
                  <a:fillRect/>
                </a:stretch>
              </p:blipFill>
              <p:spPr>
                <a:xfrm>
                  <a:off x="6810053" y="4475227"/>
                  <a:ext cx="99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5288" name="Freihand 135287">
                  <a:extLst>
                    <a:ext uri="{FF2B5EF4-FFF2-40B4-BE49-F238E27FC236}">
                      <a16:creationId xmlns:a16="http://schemas.microsoft.com/office/drawing/2014/main" id="{5F3204B4-0B6F-486E-9801-2DAB0348E70B}"/>
                    </a:ext>
                  </a:extLst>
                </p14:cNvPr>
                <p14:cNvContentPartPr/>
                <p14:nvPr/>
              </p14:nvContentPartPr>
              <p14:xfrm>
                <a:off x="6922733" y="4370107"/>
                <a:ext cx="214920" cy="194040"/>
              </p14:xfrm>
            </p:contentPart>
          </mc:Choice>
          <mc:Fallback>
            <p:pic>
              <p:nvPicPr>
                <p:cNvPr id="135288" name="Freihand 135287">
                  <a:extLst>
                    <a:ext uri="{FF2B5EF4-FFF2-40B4-BE49-F238E27FC236}">
                      <a16:creationId xmlns:a16="http://schemas.microsoft.com/office/drawing/2014/main" id="{5F3204B4-0B6F-486E-9801-2DAB0348E70B}"/>
                    </a:ext>
                  </a:extLst>
                </p:cNvPr>
                <p:cNvPicPr/>
                <p:nvPr/>
              </p:nvPicPr>
              <p:blipFill>
                <a:blip r:embed="rId309"/>
                <a:stretch>
                  <a:fillRect/>
                </a:stretch>
              </p:blipFill>
              <p:spPr>
                <a:xfrm>
                  <a:off x="6918413" y="4365787"/>
                  <a:ext cx="223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5289" name="Freihand 135288">
                  <a:extLst>
                    <a:ext uri="{FF2B5EF4-FFF2-40B4-BE49-F238E27FC236}">
                      <a16:creationId xmlns:a16="http://schemas.microsoft.com/office/drawing/2014/main" id="{2EB4F880-803C-42EA-A8EF-17C8AFC8AE85}"/>
                    </a:ext>
                  </a:extLst>
                </p14:cNvPr>
                <p14:cNvContentPartPr/>
                <p14:nvPr/>
              </p14:nvContentPartPr>
              <p14:xfrm>
                <a:off x="7071413" y="4334827"/>
                <a:ext cx="20880" cy="14760"/>
              </p14:xfrm>
            </p:contentPart>
          </mc:Choice>
          <mc:Fallback>
            <p:pic>
              <p:nvPicPr>
                <p:cNvPr id="135289" name="Freihand 135288">
                  <a:extLst>
                    <a:ext uri="{FF2B5EF4-FFF2-40B4-BE49-F238E27FC236}">
                      <a16:creationId xmlns:a16="http://schemas.microsoft.com/office/drawing/2014/main" id="{2EB4F880-803C-42EA-A8EF-17C8AFC8AE85}"/>
                    </a:ext>
                  </a:extLst>
                </p:cNvPr>
                <p:cNvPicPr/>
                <p:nvPr/>
              </p:nvPicPr>
              <p:blipFill>
                <a:blip r:embed="rId311"/>
                <a:stretch>
                  <a:fillRect/>
                </a:stretch>
              </p:blipFill>
              <p:spPr>
                <a:xfrm>
                  <a:off x="7067093" y="4330507"/>
                  <a:ext cx="29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5290" name="Freihand 135289">
                  <a:extLst>
                    <a:ext uri="{FF2B5EF4-FFF2-40B4-BE49-F238E27FC236}">
                      <a16:creationId xmlns:a16="http://schemas.microsoft.com/office/drawing/2014/main" id="{F96882A0-C82F-4EF2-9270-FE79C4C74778}"/>
                    </a:ext>
                  </a:extLst>
                </p14:cNvPr>
                <p14:cNvContentPartPr/>
                <p14:nvPr/>
              </p14:nvContentPartPr>
              <p14:xfrm>
                <a:off x="7193813" y="4378387"/>
                <a:ext cx="90720" cy="243360"/>
              </p14:xfrm>
            </p:contentPart>
          </mc:Choice>
          <mc:Fallback>
            <p:pic>
              <p:nvPicPr>
                <p:cNvPr id="135290" name="Freihand 135289">
                  <a:extLst>
                    <a:ext uri="{FF2B5EF4-FFF2-40B4-BE49-F238E27FC236}">
                      <a16:creationId xmlns:a16="http://schemas.microsoft.com/office/drawing/2014/main" id="{F96882A0-C82F-4EF2-9270-FE79C4C74778}"/>
                    </a:ext>
                  </a:extLst>
                </p:cNvPr>
                <p:cNvPicPr/>
                <p:nvPr/>
              </p:nvPicPr>
              <p:blipFill>
                <a:blip r:embed="rId313"/>
                <a:stretch>
                  <a:fillRect/>
                </a:stretch>
              </p:blipFill>
              <p:spPr>
                <a:xfrm>
                  <a:off x="7189493" y="4374067"/>
                  <a:ext cx="99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5291" name="Freihand 135290">
                  <a:extLst>
                    <a:ext uri="{FF2B5EF4-FFF2-40B4-BE49-F238E27FC236}">
                      <a16:creationId xmlns:a16="http://schemas.microsoft.com/office/drawing/2014/main" id="{864C3775-15D0-4C85-978E-61A8121C3321}"/>
                    </a:ext>
                  </a:extLst>
                </p14:cNvPr>
                <p14:cNvContentPartPr/>
                <p14:nvPr/>
              </p14:nvContentPartPr>
              <p14:xfrm>
                <a:off x="7404413" y="4267507"/>
                <a:ext cx="56160" cy="136800"/>
              </p14:xfrm>
            </p:contentPart>
          </mc:Choice>
          <mc:Fallback>
            <p:pic>
              <p:nvPicPr>
                <p:cNvPr id="135291" name="Freihand 135290">
                  <a:extLst>
                    <a:ext uri="{FF2B5EF4-FFF2-40B4-BE49-F238E27FC236}">
                      <a16:creationId xmlns:a16="http://schemas.microsoft.com/office/drawing/2014/main" id="{864C3775-15D0-4C85-978E-61A8121C3321}"/>
                    </a:ext>
                  </a:extLst>
                </p:cNvPr>
                <p:cNvPicPr/>
                <p:nvPr/>
              </p:nvPicPr>
              <p:blipFill>
                <a:blip r:embed="rId315"/>
                <a:stretch>
                  <a:fillRect/>
                </a:stretch>
              </p:blipFill>
              <p:spPr>
                <a:xfrm>
                  <a:off x="7400093" y="4263187"/>
                  <a:ext cx="64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5292" name="Freihand 135291">
                  <a:extLst>
                    <a:ext uri="{FF2B5EF4-FFF2-40B4-BE49-F238E27FC236}">
                      <a16:creationId xmlns:a16="http://schemas.microsoft.com/office/drawing/2014/main" id="{BF9F9F0F-382F-46CB-AA75-42117A9E2A66}"/>
                    </a:ext>
                  </a:extLst>
                </p14:cNvPr>
                <p14:cNvContentPartPr/>
                <p14:nvPr/>
              </p14:nvContentPartPr>
              <p14:xfrm>
                <a:off x="7508453" y="4113427"/>
                <a:ext cx="216360" cy="238680"/>
              </p14:xfrm>
            </p:contentPart>
          </mc:Choice>
          <mc:Fallback>
            <p:pic>
              <p:nvPicPr>
                <p:cNvPr id="135292" name="Freihand 135291">
                  <a:extLst>
                    <a:ext uri="{FF2B5EF4-FFF2-40B4-BE49-F238E27FC236}">
                      <a16:creationId xmlns:a16="http://schemas.microsoft.com/office/drawing/2014/main" id="{BF9F9F0F-382F-46CB-AA75-42117A9E2A66}"/>
                    </a:ext>
                  </a:extLst>
                </p:cNvPr>
                <p:cNvPicPr/>
                <p:nvPr/>
              </p:nvPicPr>
              <p:blipFill>
                <a:blip r:embed="rId317"/>
                <a:stretch>
                  <a:fillRect/>
                </a:stretch>
              </p:blipFill>
              <p:spPr>
                <a:xfrm>
                  <a:off x="7504133" y="4109107"/>
                  <a:ext cx="2250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5293" name="Freihand 135292">
                  <a:extLst>
                    <a:ext uri="{FF2B5EF4-FFF2-40B4-BE49-F238E27FC236}">
                      <a16:creationId xmlns:a16="http://schemas.microsoft.com/office/drawing/2014/main" id="{83A7DDB7-4932-451F-A5C5-169D1A7CE903}"/>
                    </a:ext>
                  </a:extLst>
                </p14:cNvPr>
                <p14:cNvContentPartPr/>
                <p14:nvPr/>
              </p14:nvContentPartPr>
              <p14:xfrm>
                <a:off x="7603493" y="4123507"/>
                <a:ext cx="16920" cy="20160"/>
              </p14:xfrm>
            </p:contentPart>
          </mc:Choice>
          <mc:Fallback>
            <p:pic>
              <p:nvPicPr>
                <p:cNvPr id="135293" name="Freihand 135292">
                  <a:extLst>
                    <a:ext uri="{FF2B5EF4-FFF2-40B4-BE49-F238E27FC236}">
                      <a16:creationId xmlns:a16="http://schemas.microsoft.com/office/drawing/2014/main" id="{83A7DDB7-4932-451F-A5C5-169D1A7CE903}"/>
                    </a:ext>
                  </a:extLst>
                </p:cNvPr>
                <p:cNvPicPr/>
                <p:nvPr/>
              </p:nvPicPr>
              <p:blipFill>
                <a:blip r:embed="rId319"/>
                <a:stretch>
                  <a:fillRect/>
                </a:stretch>
              </p:blipFill>
              <p:spPr>
                <a:xfrm>
                  <a:off x="7599173" y="4119187"/>
                  <a:ext cx="25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5294" name="Freihand 135293">
                  <a:extLst>
                    <a:ext uri="{FF2B5EF4-FFF2-40B4-BE49-F238E27FC236}">
                      <a16:creationId xmlns:a16="http://schemas.microsoft.com/office/drawing/2014/main" id="{2B0F8080-AB87-4EC8-9282-A4008BF2011E}"/>
                    </a:ext>
                  </a:extLst>
                </p14:cNvPr>
                <p14:cNvContentPartPr/>
                <p14:nvPr/>
              </p14:nvContentPartPr>
              <p14:xfrm>
                <a:off x="7883933" y="4036387"/>
                <a:ext cx="132120" cy="179640"/>
              </p14:xfrm>
            </p:contentPart>
          </mc:Choice>
          <mc:Fallback>
            <p:pic>
              <p:nvPicPr>
                <p:cNvPr id="135294" name="Freihand 135293">
                  <a:extLst>
                    <a:ext uri="{FF2B5EF4-FFF2-40B4-BE49-F238E27FC236}">
                      <a16:creationId xmlns:a16="http://schemas.microsoft.com/office/drawing/2014/main" id="{2B0F8080-AB87-4EC8-9282-A4008BF2011E}"/>
                    </a:ext>
                  </a:extLst>
                </p:cNvPr>
                <p:cNvPicPr/>
                <p:nvPr/>
              </p:nvPicPr>
              <p:blipFill>
                <a:blip r:embed="rId321"/>
                <a:stretch>
                  <a:fillRect/>
                </a:stretch>
              </p:blipFill>
              <p:spPr>
                <a:xfrm>
                  <a:off x="7879613" y="4032067"/>
                  <a:ext cx="140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5295" name="Freihand 135294">
                  <a:extLst>
                    <a:ext uri="{FF2B5EF4-FFF2-40B4-BE49-F238E27FC236}">
                      <a16:creationId xmlns:a16="http://schemas.microsoft.com/office/drawing/2014/main" id="{B241FF3E-CB71-45B8-A6F2-A25BC244B139}"/>
                    </a:ext>
                  </a:extLst>
                </p14:cNvPr>
                <p14:cNvContentPartPr/>
                <p14:nvPr/>
              </p14:nvContentPartPr>
              <p14:xfrm>
                <a:off x="8015693" y="3967627"/>
                <a:ext cx="526680" cy="225000"/>
              </p14:xfrm>
            </p:contentPart>
          </mc:Choice>
          <mc:Fallback>
            <p:pic>
              <p:nvPicPr>
                <p:cNvPr id="135295" name="Freihand 135294">
                  <a:extLst>
                    <a:ext uri="{FF2B5EF4-FFF2-40B4-BE49-F238E27FC236}">
                      <a16:creationId xmlns:a16="http://schemas.microsoft.com/office/drawing/2014/main" id="{B241FF3E-CB71-45B8-A6F2-A25BC244B139}"/>
                    </a:ext>
                  </a:extLst>
                </p:cNvPr>
                <p:cNvPicPr/>
                <p:nvPr/>
              </p:nvPicPr>
              <p:blipFill>
                <a:blip r:embed="rId323"/>
                <a:stretch>
                  <a:fillRect/>
                </a:stretch>
              </p:blipFill>
              <p:spPr>
                <a:xfrm>
                  <a:off x="8011373" y="3963307"/>
                  <a:ext cx="535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5297" name="Freihand 135296">
                  <a:extLst>
                    <a:ext uri="{FF2B5EF4-FFF2-40B4-BE49-F238E27FC236}">
                      <a16:creationId xmlns:a16="http://schemas.microsoft.com/office/drawing/2014/main" id="{02827A30-DEF2-4662-B3A6-AE2099B12B18}"/>
                    </a:ext>
                  </a:extLst>
                </p14:cNvPr>
                <p14:cNvContentPartPr/>
                <p14:nvPr/>
              </p14:nvContentPartPr>
              <p14:xfrm>
                <a:off x="6718253" y="4808227"/>
                <a:ext cx="176760" cy="239760"/>
              </p14:xfrm>
            </p:contentPart>
          </mc:Choice>
          <mc:Fallback>
            <p:pic>
              <p:nvPicPr>
                <p:cNvPr id="135297" name="Freihand 135296">
                  <a:extLst>
                    <a:ext uri="{FF2B5EF4-FFF2-40B4-BE49-F238E27FC236}">
                      <a16:creationId xmlns:a16="http://schemas.microsoft.com/office/drawing/2014/main" id="{02827A30-DEF2-4662-B3A6-AE2099B12B18}"/>
                    </a:ext>
                  </a:extLst>
                </p:cNvPr>
                <p:cNvPicPr/>
                <p:nvPr/>
              </p:nvPicPr>
              <p:blipFill>
                <a:blip r:embed="rId325"/>
                <a:stretch>
                  <a:fillRect/>
                </a:stretch>
              </p:blipFill>
              <p:spPr>
                <a:xfrm>
                  <a:off x="6713933" y="4803907"/>
                  <a:ext cx="1854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5298" name="Freihand 135297">
                  <a:extLst>
                    <a:ext uri="{FF2B5EF4-FFF2-40B4-BE49-F238E27FC236}">
                      <a16:creationId xmlns:a16="http://schemas.microsoft.com/office/drawing/2014/main" id="{E82DB8E9-F417-4A07-AE32-640F1D0D40EF}"/>
                    </a:ext>
                  </a:extLst>
                </p14:cNvPr>
                <p14:cNvContentPartPr/>
                <p14:nvPr/>
              </p14:nvContentPartPr>
              <p14:xfrm>
                <a:off x="6928493" y="4865107"/>
                <a:ext cx="86400" cy="82800"/>
              </p14:xfrm>
            </p:contentPart>
          </mc:Choice>
          <mc:Fallback>
            <p:pic>
              <p:nvPicPr>
                <p:cNvPr id="135298" name="Freihand 135297">
                  <a:extLst>
                    <a:ext uri="{FF2B5EF4-FFF2-40B4-BE49-F238E27FC236}">
                      <a16:creationId xmlns:a16="http://schemas.microsoft.com/office/drawing/2014/main" id="{E82DB8E9-F417-4A07-AE32-640F1D0D40EF}"/>
                    </a:ext>
                  </a:extLst>
                </p:cNvPr>
                <p:cNvPicPr/>
                <p:nvPr/>
              </p:nvPicPr>
              <p:blipFill>
                <a:blip r:embed="rId327"/>
                <a:stretch>
                  <a:fillRect/>
                </a:stretch>
              </p:blipFill>
              <p:spPr>
                <a:xfrm>
                  <a:off x="6924173" y="4860787"/>
                  <a:ext cx="95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5300" name="Freihand 135299">
                  <a:extLst>
                    <a:ext uri="{FF2B5EF4-FFF2-40B4-BE49-F238E27FC236}">
                      <a16:creationId xmlns:a16="http://schemas.microsoft.com/office/drawing/2014/main" id="{AB681FE8-C029-4AE5-AA83-E4347790865D}"/>
                    </a:ext>
                  </a:extLst>
                </p14:cNvPr>
                <p14:cNvContentPartPr/>
                <p14:nvPr/>
              </p14:nvContentPartPr>
              <p14:xfrm>
                <a:off x="7039733" y="4662787"/>
                <a:ext cx="177480" cy="205920"/>
              </p14:xfrm>
            </p:contentPart>
          </mc:Choice>
          <mc:Fallback>
            <p:pic>
              <p:nvPicPr>
                <p:cNvPr id="135300" name="Freihand 135299">
                  <a:extLst>
                    <a:ext uri="{FF2B5EF4-FFF2-40B4-BE49-F238E27FC236}">
                      <a16:creationId xmlns:a16="http://schemas.microsoft.com/office/drawing/2014/main" id="{AB681FE8-C029-4AE5-AA83-E4347790865D}"/>
                    </a:ext>
                  </a:extLst>
                </p:cNvPr>
                <p:cNvPicPr/>
                <p:nvPr/>
              </p:nvPicPr>
              <p:blipFill>
                <a:blip r:embed="rId329"/>
                <a:stretch>
                  <a:fillRect/>
                </a:stretch>
              </p:blipFill>
              <p:spPr>
                <a:xfrm>
                  <a:off x="7035413" y="4658467"/>
                  <a:ext cx="186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5301" name="Freihand 135300">
                  <a:extLst>
                    <a:ext uri="{FF2B5EF4-FFF2-40B4-BE49-F238E27FC236}">
                      <a16:creationId xmlns:a16="http://schemas.microsoft.com/office/drawing/2014/main" id="{0C1EFA24-BAE1-4942-B17E-DD74C26924F2}"/>
                    </a:ext>
                  </a:extLst>
                </p14:cNvPr>
                <p14:cNvContentPartPr/>
                <p14:nvPr/>
              </p14:nvContentPartPr>
              <p14:xfrm>
                <a:off x="6979613" y="4685467"/>
                <a:ext cx="148320" cy="71640"/>
              </p14:xfrm>
            </p:contentPart>
          </mc:Choice>
          <mc:Fallback>
            <p:pic>
              <p:nvPicPr>
                <p:cNvPr id="135301" name="Freihand 135300">
                  <a:extLst>
                    <a:ext uri="{FF2B5EF4-FFF2-40B4-BE49-F238E27FC236}">
                      <a16:creationId xmlns:a16="http://schemas.microsoft.com/office/drawing/2014/main" id="{0C1EFA24-BAE1-4942-B17E-DD74C26924F2}"/>
                    </a:ext>
                  </a:extLst>
                </p:cNvPr>
                <p:cNvPicPr/>
                <p:nvPr/>
              </p:nvPicPr>
              <p:blipFill>
                <a:blip r:embed="rId331"/>
                <a:stretch>
                  <a:fillRect/>
                </a:stretch>
              </p:blipFill>
              <p:spPr>
                <a:xfrm>
                  <a:off x="6975293" y="4681147"/>
                  <a:ext cx="156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5303" name="Freihand 135302">
                  <a:extLst>
                    <a:ext uri="{FF2B5EF4-FFF2-40B4-BE49-F238E27FC236}">
                      <a16:creationId xmlns:a16="http://schemas.microsoft.com/office/drawing/2014/main" id="{10BEEA8B-9619-4B04-A061-2F3DFEFBD3A2}"/>
                    </a:ext>
                  </a:extLst>
                </p14:cNvPr>
                <p14:cNvContentPartPr/>
                <p14:nvPr/>
              </p14:nvContentPartPr>
              <p14:xfrm>
                <a:off x="6745253" y="4835947"/>
                <a:ext cx="621720" cy="277200"/>
              </p14:xfrm>
            </p:contentPart>
          </mc:Choice>
          <mc:Fallback>
            <p:pic>
              <p:nvPicPr>
                <p:cNvPr id="135303" name="Freihand 135302">
                  <a:extLst>
                    <a:ext uri="{FF2B5EF4-FFF2-40B4-BE49-F238E27FC236}">
                      <a16:creationId xmlns:a16="http://schemas.microsoft.com/office/drawing/2014/main" id="{10BEEA8B-9619-4B04-A061-2F3DFEFBD3A2}"/>
                    </a:ext>
                  </a:extLst>
                </p:cNvPr>
                <p:cNvPicPr/>
                <p:nvPr/>
              </p:nvPicPr>
              <p:blipFill>
                <a:blip r:embed="rId333"/>
                <a:stretch>
                  <a:fillRect/>
                </a:stretch>
              </p:blipFill>
              <p:spPr>
                <a:xfrm>
                  <a:off x="6740933" y="4831627"/>
                  <a:ext cx="6303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35304" name="Freihand 135303">
                  <a:extLst>
                    <a:ext uri="{FF2B5EF4-FFF2-40B4-BE49-F238E27FC236}">
                      <a16:creationId xmlns:a16="http://schemas.microsoft.com/office/drawing/2014/main" id="{7A53D666-4D2E-4FCC-B9AC-094EE0F7FC9D}"/>
                    </a:ext>
                  </a:extLst>
                </p14:cNvPr>
                <p14:cNvContentPartPr/>
                <p14:nvPr/>
              </p14:nvContentPartPr>
              <p14:xfrm>
                <a:off x="6591173" y="4819027"/>
                <a:ext cx="223560" cy="153360"/>
              </p14:xfrm>
            </p:contentPart>
          </mc:Choice>
          <mc:Fallback>
            <p:pic>
              <p:nvPicPr>
                <p:cNvPr id="135304" name="Freihand 135303">
                  <a:extLst>
                    <a:ext uri="{FF2B5EF4-FFF2-40B4-BE49-F238E27FC236}">
                      <a16:creationId xmlns:a16="http://schemas.microsoft.com/office/drawing/2014/main" id="{7A53D666-4D2E-4FCC-B9AC-094EE0F7FC9D}"/>
                    </a:ext>
                  </a:extLst>
                </p:cNvPr>
                <p:cNvPicPr/>
                <p:nvPr/>
              </p:nvPicPr>
              <p:blipFill>
                <a:blip r:embed="rId335"/>
                <a:stretch>
                  <a:fillRect/>
                </a:stretch>
              </p:blipFill>
              <p:spPr>
                <a:xfrm>
                  <a:off x="6586853" y="4814707"/>
                  <a:ext cx="232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35306" name="Freihand 135305">
                  <a:extLst>
                    <a:ext uri="{FF2B5EF4-FFF2-40B4-BE49-F238E27FC236}">
                      <a16:creationId xmlns:a16="http://schemas.microsoft.com/office/drawing/2014/main" id="{E241685D-BDE5-46D2-BF2A-D24B3A404534}"/>
                    </a:ext>
                  </a:extLst>
                </p14:cNvPr>
                <p14:cNvContentPartPr/>
                <p14:nvPr/>
              </p14:nvContentPartPr>
              <p14:xfrm>
                <a:off x="7463813" y="4542907"/>
                <a:ext cx="255240" cy="198000"/>
              </p14:xfrm>
            </p:contentPart>
          </mc:Choice>
          <mc:Fallback>
            <p:pic>
              <p:nvPicPr>
                <p:cNvPr id="135306" name="Freihand 135305">
                  <a:extLst>
                    <a:ext uri="{FF2B5EF4-FFF2-40B4-BE49-F238E27FC236}">
                      <a16:creationId xmlns:a16="http://schemas.microsoft.com/office/drawing/2014/main" id="{E241685D-BDE5-46D2-BF2A-D24B3A404534}"/>
                    </a:ext>
                  </a:extLst>
                </p:cNvPr>
                <p:cNvPicPr/>
                <p:nvPr/>
              </p:nvPicPr>
              <p:blipFill>
                <a:blip r:embed="rId337"/>
                <a:stretch>
                  <a:fillRect/>
                </a:stretch>
              </p:blipFill>
              <p:spPr>
                <a:xfrm>
                  <a:off x="7459493" y="4538587"/>
                  <a:ext cx="263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35307" name="Freihand 135306">
                  <a:extLst>
                    <a:ext uri="{FF2B5EF4-FFF2-40B4-BE49-F238E27FC236}">
                      <a16:creationId xmlns:a16="http://schemas.microsoft.com/office/drawing/2014/main" id="{B244ED63-7BBD-4C97-8F8C-64635220BA57}"/>
                    </a:ext>
                  </a:extLst>
                </p14:cNvPr>
                <p14:cNvContentPartPr/>
                <p14:nvPr/>
              </p14:nvContentPartPr>
              <p14:xfrm>
                <a:off x="7710053" y="4558747"/>
                <a:ext cx="80280" cy="135720"/>
              </p14:xfrm>
            </p:contentPart>
          </mc:Choice>
          <mc:Fallback>
            <p:pic>
              <p:nvPicPr>
                <p:cNvPr id="135307" name="Freihand 135306">
                  <a:extLst>
                    <a:ext uri="{FF2B5EF4-FFF2-40B4-BE49-F238E27FC236}">
                      <a16:creationId xmlns:a16="http://schemas.microsoft.com/office/drawing/2014/main" id="{B244ED63-7BBD-4C97-8F8C-64635220BA57}"/>
                    </a:ext>
                  </a:extLst>
                </p:cNvPr>
                <p:cNvPicPr/>
                <p:nvPr/>
              </p:nvPicPr>
              <p:blipFill>
                <a:blip r:embed="rId339"/>
                <a:stretch>
                  <a:fillRect/>
                </a:stretch>
              </p:blipFill>
              <p:spPr>
                <a:xfrm>
                  <a:off x="7705733" y="4554427"/>
                  <a:ext cx="88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35308" name="Freihand 135307">
                  <a:extLst>
                    <a:ext uri="{FF2B5EF4-FFF2-40B4-BE49-F238E27FC236}">
                      <a16:creationId xmlns:a16="http://schemas.microsoft.com/office/drawing/2014/main" id="{CF29506E-32F5-43A3-AFA9-CAE4C8A8FA01}"/>
                    </a:ext>
                  </a:extLst>
                </p14:cNvPr>
                <p14:cNvContentPartPr/>
                <p14:nvPr/>
              </p14:nvContentPartPr>
              <p14:xfrm>
                <a:off x="6221813" y="5074627"/>
                <a:ext cx="188280" cy="106560"/>
              </p14:xfrm>
            </p:contentPart>
          </mc:Choice>
          <mc:Fallback>
            <p:pic>
              <p:nvPicPr>
                <p:cNvPr id="135308" name="Freihand 135307">
                  <a:extLst>
                    <a:ext uri="{FF2B5EF4-FFF2-40B4-BE49-F238E27FC236}">
                      <a16:creationId xmlns:a16="http://schemas.microsoft.com/office/drawing/2014/main" id="{CF29506E-32F5-43A3-AFA9-CAE4C8A8FA01}"/>
                    </a:ext>
                  </a:extLst>
                </p:cNvPr>
                <p:cNvPicPr/>
                <p:nvPr/>
              </p:nvPicPr>
              <p:blipFill>
                <a:blip r:embed="rId341"/>
                <a:stretch>
                  <a:fillRect/>
                </a:stretch>
              </p:blipFill>
              <p:spPr>
                <a:xfrm>
                  <a:off x="6217493" y="5070307"/>
                  <a:ext cx="19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35309" name="Freihand 135308">
                  <a:extLst>
                    <a:ext uri="{FF2B5EF4-FFF2-40B4-BE49-F238E27FC236}">
                      <a16:creationId xmlns:a16="http://schemas.microsoft.com/office/drawing/2014/main" id="{D0E52AB3-EE82-48DE-BD20-3B3E0D82280C}"/>
                    </a:ext>
                  </a:extLst>
                </p14:cNvPr>
                <p14:cNvContentPartPr/>
                <p14:nvPr/>
              </p14:nvContentPartPr>
              <p14:xfrm>
                <a:off x="6128213" y="5051587"/>
                <a:ext cx="247320" cy="192960"/>
              </p14:xfrm>
            </p:contentPart>
          </mc:Choice>
          <mc:Fallback>
            <p:pic>
              <p:nvPicPr>
                <p:cNvPr id="135309" name="Freihand 135308">
                  <a:extLst>
                    <a:ext uri="{FF2B5EF4-FFF2-40B4-BE49-F238E27FC236}">
                      <a16:creationId xmlns:a16="http://schemas.microsoft.com/office/drawing/2014/main" id="{D0E52AB3-EE82-48DE-BD20-3B3E0D82280C}"/>
                    </a:ext>
                  </a:extLst>
                </p:cNvPr>
                <p:cNvPicPr/>
                <p:nvPr/>
              </p:nvPicPr>
              <p:blipFill>
                <a:blip r:embed="rId343"/>
                <a:stretch>
                  <a:fillRect/>
                </a:stretch>
              </p:blipFill>
              <p:spPr>
                <a:xfrm>
                  <a:off x="6123893" y="5047267"/>
                  <a:ext cx="255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35310" name="Freihand 135309">
                  <a:extLst>
                    <a:ext uri="{FF2B5EF4-FFF2-40B4-BE49-F238E27FC236}">
                      <a16:creationId xmlns:a16="http://schemas.microsoft.com/office/drawing/2014/main" id="{7A401897-F151-47EE-9231-86C9D6A5D508}"/>
                    </a:ext>
                  </a:extLst>
                </p14:cNvPr>
                <p14:cNvContentPartPr/>
                <p14:nvPr/>
              </p14:nvContentPartPr>
              <p14:xfrm>
                <a:off x="6995093" y="5218987"/>
                <a:ext cx="38880" cy="140040"/>
              </p14:xfrm>
            </p:contentPart>
          </mc:Choice>
          <mc:Fallback>
            <p:pic>
              <p:nvPicPr>
                <p:cNvPr id="135310" name="Freihand 135309">
                  <a:extLst>
                    <a:ext uri="{FF2B5EF4-FFF2-40B4-BE49-F238E27FC236}">
                      <a16:creationId xmlns:a16="http://schemas.microsoft.com/office/drawing/2014/main" id="{7A401897-F151-47EE-9231-86C9D6A5D508}"/>
                    </a:ext>
                  </a:extLst>
                </p:cNvPr>
                <p:cNvPicPr/>
                <p:nvPr/>
              </p:nvPicPr>
              <p:blipFill>
                <a:blip r:embed="rId345"/>
                <a:stretch>
                  <a:fillRect/>
                </a:stretch>
              </p:blipFill>
              <p:spPr>
                <a:xfrm>
                  <a:off x="6990773" y="5214667"/>
                  <a:ext cx="47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35311" name="Freihand 135310">
                  <a:extLst>
                    <a:ext uri="{FF2B5EF4-FFF2-40B4-BE49-F238E27FC236}">
                      <a16:creationId xmlns:a16="http://schemas.microsoft.com/office/drawing/2014/main" id="{E32A7F65-A48F-4870-9C79-7CFA8B0401ED}"/>
                    </a:ext>
                  </a:extLst>
                </p14:cNvPr>
                <p14:cNvContentPartPr/>
                <p14:nvPr/>
              </p14:nvContentPartPr>
              <p14:xfrm>
                <a:off x="6864053" y="5203147"/>
                <a:ext cx="183240" cy="190080"/>
              </p14:xfrm>
            </p:contentPart>
          </mc:Choice>
          <mc:Fallback>
            <p:pic>
              <p:nvPicPr>
                <p:cNvPr id="135311" name="Freihand 135310">
                  <a:extLst>
                    <a:ext uri="{FF2B5EF4-FFF2-40B4-BE49-F238E27FC236}">
                      <a16:creationId xmlns:a16="http://schemas.microsoft.com/office/drawing/2014/main" id="{E32A7F65-A48F-4870-9C79-7CFA8B0401ED}"/>
                    </a:ext>
                  </a:extLst>
                </p:cNvPr>
                <p:cNvPicPr/>
                <p:nvPr/>
              </p:nvPicPr>
              <p:blipFill>
                <a:blip r:embed="rId347"/>
                <a:stretch>
                  <a:fillRect/>
                </a:stretch>
              </p:blipFill>
              <p:spPr>
                <a:xfrm>
                  <a:off x="6859733" y="5198827"/>
                  <a:ext cx="191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5312" name="Freihand 135311">
                  <a:extLst>
                    <a:ext uri="{FF2B5EF4-FFF2-40B4-BE49-F238E27FC236}">
                      <a16:creationId xmlns:a16="http://schemas.microsoft.com/office/drawing/2014/main" id="{95663FFB-7D6F-48F4-9E50-3EB0B2B33DF6}"/>
                    </a:ext>
                  </a:extLst>
                </p14:cNvPr>
                <p14:cNvContentPartPr/>
                <p14:nvPr/>
              </p14:nvContentPartPr>
              <p14:xfrm>
                <a:off x="7078253" y="5190187"/>
                <a:ext cx="232200" cy="87480"/>
              </p14:xfrm>
            </p:contentPart>
          </mc:Choice>
          <mc:Fallback>
            <p:pic>
              <p:nvPicPr>
                <p:cNvPr id="135312" name="Freihand 135311">
                  <a:extLst>
                    <a:ext uri="{FF2B5EF4-FFF2-40B4-BE49-F238E27FC236}">
                      <a16:creationId xmlns:a16="http://schemas.microsoft.com/office/drawing/2014/main" id="{95663FFB-7D6F-48F4-9E50-3EB0B2B33DF6}"/>
                    </a:ext>
                  </a:extLst>
                </p:cNvPr>
                <p:cNvPicPr/>
                <p:nvPr/>
              </p:nvPicPr>
              <p:blipFill>
                <a:blip r:embed="rId349"/>
                <a:stretch>
                  <a:fillRect/>
                </a:stretch>
              </p:blipFill>
              <p:spPr>
                <a:xfrm>
                  <a:off x="7073933" y="5185867"/>
                  <a:ext cx="240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5313" name="Freihand 135312">
                  <a:extLst>
                    <a:ext uri="{FF2B5EF4-FFF2-40B4-BE49-F238E27FC236}">
                      <a16:creationId xmlns:a16="http://schemas.microsoft.com/office/drawing/2014/main" id="{E517ADFA-B08B-4B70-913D-368990BC5675}"/>
                    </a:ext>
                  </a:extLst>
                </p14:cNvPr>
                <p14:cNvContentPartPr/>
                <p14:nvPr/>
              </p14:nvContentPartPr>
              <p14:xfrm>
                <a:off x="6952973" y="5090107"/>
                <a:ext cx="133200" cy="279720"/>
              </p14:xfrm>
            </p:contentPart>
          </mc:Choice>
          <mc:Fallback>
            <p:pic>
              <p:nvPicPr>
                <p:cNvPr id="135313" name="Freihand 135312">
                  <a:extLst>
                    <a:ext uri="{FF2B5EF4-FFF2-40B4-BE49-F238E27FC236}">
                      <a16:creationId xmlns:a16="http://schemas.microsoft.com/office/drawing/2014/main" id="{E517ADFA-B08B-4B70-913D-368990BC5675}"/>
                    </a:ext>
                  </a:extLst>
                </p:cNvPr>
                <p:cNvPicPr/>
                <p:nvPr/>
              </p:nvPicPr>
              <p:blipFill>
                <a:blip r:embed="rId351"/>
                <a:stretch>
                  <a:fillRect/>
                </a:stretch>
              </p:blipFill>
              <p:spPr>
                <a:xfrm>
                  <a:off x="6948653" y="5085787"/>
                  <a:ext cx="1418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5314" name="Freihand 135313">
                  <a:extLst>
                    <a:ext uri="{FF2B5EF4-FFF2-40B4-BE49-F238E27FC236}">
                      <a16:creationId xmlns:a16="http://schemas.microsoft.com/office/drawing/2014/main" id="{9BF71FD3-2D08-4C0A-AE56-3BB5A5F239C5}"/>
                    </a:ext>
                  </a:extLst>
                </p14:cNvPr>
                <p14:cNvContentPartPr/>
                <p14:nvPr/>
              </p14:nvContentPartPr>
              <p14:xfrm>
                <a:off x="7407653" y="5094067"/>
                <a:ext cx="61560" cy="86400"/>
              </p14:xfrm>
            </p:contentPart>
          </mc:Choice>
          <mc:Fallback>
            <p:pic>
              <p:nvPicPr>
                <p:cNvPr id="135314" name="Freihand 135313">
                  <a:extLst>
                    <a:ext uri="{FF2B5EF4-FFF2-40B4-BE49-F238E27FC236}">
                      <a16:creationId xmlns:a16="http://schemas.microsoft.com/office/drawing/2014/main" id="{9BF71FD3-2D08-4C0A-AE56-3BB5A5F239C5}"/>
                    </a:ext>
                  </a:extLst>
                </p:cNvPr>
                <p:cNvPicPr/>
                <p:nvPr/>
              </p:nvPicPr>
              <p:blipFill>
                <a:blip r:embed="rId353"/>
                <a:stretch>
                  <a:fillRect/>
                </a:stretch>
              </p:blipFill>
              <p:spPr>
                <a:xfrm>
                  <a:off x="7403333" y="5089747"/>
                  <a:ext cx="7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5315" name="Freihand 135314">
                  <a:extLst>
                    <a:ext uri="{FF2B5EF4-FFF2-40B4-BE49-F238E27FC236}">
                      <a16:creationId xmlns:a16="http://schemas.microsoft.com/office/drawing/2014/main" id="{983407F4-D321-4608-B759-3D1775EDADEC}"/>
                    </a:ext>
                  </a:extLst>
                </p14:cNvPr>
                <p14:cNvContentPartPr/>
                <p14:nvPr/>
              </p14:nvContentPartPr>
              <p14:xfrm>
                <a:off x="7491893" y="5014147"/>
                <a:ext cx="162720" cy="264240"/>
              </p14:xfrm>
            </p:contentPart>
          </mc:Choice>
          <mc:Fallback>
            <p:pic>
              <p:nvPicPr>
                <p:cNvPr id="135315" name="Freihand 135314">
                  <a:extLst>
                    <a:ext uri="{FF2B5EF4-FFF2-40B4-BE49-F238E27FC236}">
                      <a16:creationId xmlns:a16="http://schemas.microsoft.com/office/drawing/2014/main" id="{983407F4-D321-4608-B759-3D1775EDADEC}"/>
                    </a:ext>
                  </a:extLst>
                </p:cNvPr>
                <p:cNvPicPr/>
                <p:nvPr/>
              </p:nvPicPr>
              <p:blipFill>
                <a:blip r:embed="rId355"/>
                <a:stretch>
                  <a:fillRect/>
                </a:stretch>
              </p:blipFill>
              <p:spPr>
                <a:xfrm>
                  <a:off x="7487573" y="5009827"/>
                  <a:ext cx="171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5316" name="Freihand 135315">
                  <a:extLst>
                    <a:ext uri="{FF2B5EF4-FFF2-40B4-BE49-F238E27FC236}">
                      <a16:creationId xmlns:a16="http://schemas.microsoft.com/office/drawing/2014/main" id="{A5809DA3-46F2-4C64-8639-FBF24E77B189}"/>
                    </a:ext>
                  </a:extLst>
                </p14:cNvPr>
                <p14:cNvContentPartPr/>
                <p14:nvPr/>
              </p14:nvContentPartPr>
              <p14:xfrm>
                <a:off x="7660373" y="4943587"/>
                <a:ext cx="81000" cy="110880"/>
              </p14:xfrm>
            </p:contentPart>
          </mc:Choice>
          <mc:Fallback>
            <p:pic>
              <p:nvPicPr>
                <p:cNvPr id="135316" name="Freihand 135315">
                  <a:extLst>
                    <a:ext uri="{FF2B5EF4-FFF2-40B4-BE49-F238E27FC236}">
                      <a16:creationId xmlns:a16="http://schemas.microsoft.com/office/drawing/2014/main" id="{A5809DA3-46F2-4C64-8639-FBF24E77B189}"/>
                    </a:ext>
                  </a:extLst>
                </p:cNvPr>
                <p:cNvPicPr/>
                <p:nvPr/>
              </p:nvPicPr>
              <p:blipFill>
                <a:blip r:embed="rId357"/>
                <a:stretch>
                  <a:fillRect/>
                </a:stretch>
              </p:blipFill>
              <p:spPr>
                <a:xfrm>
                  <a:off x="7656053" y="4939267"/>
                  <a:ext cx="89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5317" name="Freihand 135316">
                  <a:extLst>
                    <a:ext uri="{FF2B5EF4-FFF2-40B4-BE49-F238E27FC236}">
                      <a16:creationId xmlns:a16="http://schemas.microsoft.com/office/drawing/2014/main" id="{CA5E85E4-94C8-46C3-B5C8-D51EA5DABEA4}"/>
                    </a:ext>
                  </a:extLst>
                </p14:cNvPr>
                <p14:cNvContentPartPr/>
                <p14:nvPr/>
              </p14:nvContentPartPr>
              <p14:xfrm>
                <a:off x="7751813" y="4766827"/>
                <a:ext cx="230400" cy="399600"/>
              </p14:xfrm>
            </p:contentPart>
          </mc:Choice>
          <mc:Fallback>
            <p:pic>
              <p:nvPicPr>
                <p:cNvPr id="135317" name="Freihand 135316">
                  <a:extLst>
                    <a:ext uri="{FF2B5EF4-FFF2-40B4-BE49-F238E27FC236}">
                      <a16:creationId xmlns:a16="http://schemas.microsoft.com/office/drawing/2014/main" id="{CA5E85E4-94C8-46C3-B5C8-D51EA5DABEA4}"/>
                    </a:ext>
                  </a:extLst>
                </p:cNvPr>
                <p:cNvPicPr/>
                <p:nvPr/>
              </p:nvPicPr>
              <p:blipFill>
                <a:blip r:embed="rId359"/>
                <a:stretch>
                  <a:fillRect/>
                </a:stretch>
              </p:blipFill>
              <p:spPr>
                <a:xfrm>
                  <a:off x="7747493" y="4762507"/>
                  <a:ext cx="23904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35318" name="Freihand 135317">
                  <a:extLst>
                    <a:ext uri="{FF2B5EF4-FFF2-40B4-BE49-F238E27FC236}">
                      <a16:creationId xmlns:a16="http://schemas.microsoft.com/office/drawing/2014/main" id="{734463EA-E7BD-49C0-8B05-07B3F26F2A4A}"/>
                    </a:ext>
                  </a:extLst>
                </p14:cNvPr>
                <p14:cNvContentPartPr/>
                <p14:nvPr/>
              </p14:nvContentPartPr>
              <p14:xfrm>
                <a:off x="7946573" y="4737307"/>
                <a:ext cx="15480" cy="8280"/>
              </p14:xfrm>
            </p:contentPart>
          </mc:Choice>
          <mc:Fallback>
            <p:pic>
              <p:nvPicPr>
                <p:cNvPr id="135318" name="Freihand 135317">
                  <a:extLst>
                    <a:ext uri="{FF2B5EF4-FFF2-40B4-BE49-F238E27FC236}">
                      <a16:creationId xmlns:a16="http://schemas.microsoft.com/office/drawing/2014/main" id="{734463EA-E7BD-49C0-8B05-07B3F26F2A4A}"/>
                    </a:ext>
                  </a:extLst>
                </p:cNvPr>
                <p:cNvPicPr/>
                <p:nvPr/>
              </p:nvPicPr>
              <p:blipFill>
                <a:blip r:embed="rId361"/>
                <a:stretch>
                  <a:fillRect/>
                </a:stretch>
              </p:blipFill>
              <p:spPr>
                <a:xfrm>
                  <a:off x="7942253" y="4732987"/>
                  <a:ext cx="24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35319" name="Freihand 135318">
                  <a:extLst>
                    <a:ext uri="{FF2B5EF4-FFF2-40B4-BE49-F238E27FC236}">
                      <a16:creationId xmlns:a16="http://schemas.microsoft.com/office/drawing/2014/main" id="{C64202E6-4950-4841-868B-139B61A4A894}"/>
                    </a:ext>
                  </a:extLst>
                </p14:cNvPr>
                <p14:cNvContentPartPr/>
                <p14:nvPr/>
              </p14:nvContentPartPr>
              <p14:xfrm>
                <a:off x="7999493" y="4740187"/>
                <a:ext cx="76680" cy="125280"/>
              </p14:xfrm>
            </p:contentPart>
          </mc:Choice>
          <mc:Fallback>
            <p:pic>
              <p:nvPicPr>
                <p:cNvPr id="135319" name="Freihand 135318">
                  <a:extLst>
                    <a:ext uri="{FF2B5EF4-FFF2-40B4-BE49-F238E27FC236}">
                      <a16:creationId xmlns:a16="http://schemas.microsoft.com/office/drawing/2014/main" id="{C64202E6-4950-4841-868B-139B61A4A894}"/>
                    </a:ext>
                  </a:extLst>
                </p:cNvPr>
                <p:cNvPicPr/>
                <p:nvPr/>
              </p:nvPicPr>
              <p:blipFill>
                <a:blip r:embed="rId363"/>
                <a:stretch>
                  <a:fillRect/>
                </a:stretch>
              </p:blipFill>
              <p:spPr>
                <a:xfrm>
                  <a:off x="7995173" y="4735867"/>
                  <a:ext cx="85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35320" name="Freihand 135319">
                  <a:extLst>
                    <a:ext uri="{FF2B5EF4-FFF2-40B4-BE49-F238E27FC236}">
                      <a16:creationId xmlns:a16="http://schemas.microsoft.com/office/drawing/2014/main" id="{F7777701-519A-4CE2-85C7-C92D7BD41E26}"/>
                    </a:ext>
                  </a:extLst>
                </p14:cNvPr>
                <p14:cNvContentPartPr/>
                <p14:nvPr/>
              </p14:nvContentPartPr>
              <p14:xfrm>
                <a:off x="8095613" y="4584667"/>
                <a:ext cx="87840" cy="240840"/>
              </p14:xfrm>
            </p:contentPart>
          </mc:Choice>
          <mc:Fallback>
            <p:pic>
              <p:nvPicPr>
                <p:cNvPr id="135320" name="Freihand 135319">
                  <a:extLst>
                    <a:ext uri="{FF2B5EF4-FFF2-40B4-BE49-F238E27FC236}">
                      <a16:creationId xmlns:a16="http://schemas.microsoft.com/office/drawing/2014/main" id="{F7777701-519A-4CE2-85C7-C92D7BD41E26}"/>
                    </a:ext>
                  </a:extLst>
                </p:cNvPr>
                <p:cNvPicPr/>
                <p:nvPr/>
              </p:nvPicPr>
              <p:blipFill>
                <a:blip r:embed="rId365"/>
                <a:stretch>
                  <a:fillRect/>
                </a:stretch>
              </p:blipFill>
              <p:spPr>
                <a:xfrm>
                  <a:off x="8091293" y="4580347"/>
                  <a:ext cx="964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35321" name="Freihand 135320">
                  <a:extLst>
                    <a:ext uri="{FF2B5EF4-FFF2-40B4-BE49-F238E27FC236}">
                      <a16:creationId xmlns:a16="http://schemas.microsoft.com/office/drawing/2014/main" id="{1F335890-0433-4BA7-A367-5A726FC3DCAA}"/>
                    </a:ext>
                  </a:extLst>
                </p14:cNvPr>
                <p14:cNvContentPartPr/>
                <p14:nvPr/>
              </p14:nvContentPartPr>
              <p14:xfrm>
                <a:off x="8209373" y="4628587"/>
                <a:ext cx="147240" cy="98640"/>
              </p14:xfrm>
            </p:contentPart>
          </mc:Choice>
          <mc:Fallback>
            <p:pic>
              <p:nvPicPr>
                <p:cNvPr id="135321" name="Freihand 135320">
                  <a:extLst>
                    <a:ext uri="{FF2B5EF4-FFF2-40B4-BE49-F238E27FC236}">
                      <a16:creationId xmlns:a16="http://schemas.microsoft.com/office/drawing/2014/main" id="{1F335890-0433-4BA7-A367-5A726FC3DCAA}"/>
                    </a:ext>
                  </a:extLst>
                </p:cNvPr>
                <p:cNvPicPr/>
                <p:nvPr/>
              </p:nvPicPr>
              <p:blipFill>
                <a:blip r:embed="rId367"/>
                <a:stretch>
                  <a:fillRect/>
                </a:stretch>
              </p:blipFill>
              <p:spPr>
                <a:xfrm>
                  <a:off x="8205053" y="4624267"/>
                  <a:ext cx="155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35322" name="Freihand 135321">
                  <a:extLst>
                    <a:ext uri="{FF2B5EF4-FFF2-40B4-BE49-F238E27FC236}">
                      <a16:creationId xmlns:a16="http://schemas.microsoft.com/office/drawing/2014/main" id="{921EAB0A-00C0-44C3-98C7-DCB468C4EF4D}"/>
                    </a:ext>
                  </a:extLst>
                </p14:cNvPr>
                <p14:cNvContentPartPr/>
                <p14:nvPr/>
              </p14:nvContentPartPr>
              <p14:xfrm>
                <a:off x="7098773" y="5584027"/>
                <a:ext cx="25920" cy="118800"/>
              </p14:xfrm>
            </p:contentPart>
          </mc:Choice>
          <mc:Fallback>
            <p:pic>
              <p:nvPicPr>
                <p:cNvPr id="135322" name="Freihand 135321">
                  <a:extLst>
                    <a:ext uri="{FF2B5EF4-FFF2-40B4-BE49-F238E27FC236}">
                      <a16:creationId xmlns:a16="http://schemas.microsoft.com/office/drawing/2014/main" id="{921EAB0A-00C0-44C3-98C7-DCB468C4EF4D}"/>
                    </a:ext>
                  </a:extLst>
                </p:cNvPr>
                <p:cNvPicPr/>
                <p:nvPr/>
              </p:nvPicPr>
              <p:blipFill>
                <a:blip r:embed="rId369"/>
                <a:stretch>
                  <a:fillRect/>
                </a:stretch>
              </p:blipFill>
              <p:spPr>
                <a:xfrm>
                  <a:off x="7094453" y="5579707"/>
                  <a:ext cx="34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35323" name="Freihand 135322">
                  <a:extLst>
                    <a:ext uri="{FF2B5EF4-FFF2-40B4-BE49-F238E27FC236}">
                      <a16:creationId xmlns:a16="http://schemas.microsoft.com/office/drawing/2014/main" id="{DB35E1DF-BA10-4C79-8A2D-D8CA8561277D}"/>
                    </a:ext>
                  </a:extLst>
                </p14:cNvPr>
                <p14:cNvContentPartPr/>
                <p14:nvPr/>
              </p14:nvContentPartPr>
              <p14:xfrm>
                <a:off x="7086533" y="5510947"/>
                <a:ext cx="138960" cy="83880"/>
              </p14:xfrm>
            </p:contentPart>
          </mc:Choice>
          <mc:Fallback>
            <p:pic>
              <p:nvPicPr>
                <p:cNvPr id="135323" name="Freihand 135322">
                  <a:extLst>
                    <a:ext uri="{FF2B5EF4-FFF2-40B4-BE49-F238E27FC236}">
                      <a16:creationId xmlns:a16="http://schemas.microsoft.com/office/drawing/2014/main" id="{DB35E1DF-BA10-4C79-8A2D-D8CA8561277D}"/>
                    </a:ext>
                  </a:extLst>
                </p:cNvPr>
                <p:cNvPicPr/>
                <p:nvPr/>
              </p:nvPicPr>
              <p:blipFill>
                <a:blip r:embed="rId371"/>
                <a:stretch>
                  <a:fillRect/>
                </a:stretch>
              </p:blipFill>
              <p:spPr>
                <a:xfrm>
                  <a:off x="7082213" y="5506627"/>
                  <a:ext cx="147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35324" name="Freihand 135323">
                  <a:extLst>
                    <a:ext uri="{FF2B5EF4-FFF2-40B4-BE49-F238E27FC236}">
                      <a16:creationId xmlns:a16="http://schemas.microsoft.com/office/drawing/2014/main" id="{B2830D8D-CD24-4850-A4BF-D80C10AE65F9}"/>
                    </a:ext>
                  </a:extLst>
                </p14:cNvPr>
                <p14:cNvContentPartPr/>
                <p14:nvPr/>
              </p14:nvContentPartPr>
              <p14:xfrm>
                <a:off x="7117493" y="5559547"/>
                <a:ext cx="142200" cy="162000"/>
              </p14:xfrm>
            </p:contentPart>
          </mc:Choice>
          <mc:Fallback>
            <p:pic>
              <p:nvPicPr>
                <p:cNvPr id="135324" name="Freihand 135323">
                  <a:extLst>
                    <a:ext uri="{FF2B5EF4-FFF2-40B4-BE49-F238E27FC236}">
                      <a16:creationId xmlns:a16="http://schemas.microsoft.com/office/drawing/2014/main" id="{B2830D8D-CD24-4850-A4BF-D80C10AE65F9}"/>
                    </a:ext>
                  </a:extLst>
                </p:cNvPr>
                <p:cNvPicPr/>
                <p:nvPr/>
              </p:nvPicPr>
              <p:blipFill>
                <a:blip r:embed="rId373"/>
                <a:stretch>
                  <a:fillRect/>
                </a:stretch>
              </p:blipFill>
              <p:spPr>
                <a:xfrm>
                  <a:off x="7113173" y="5555227"/>
                  <a:ext cx="150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35325" name="Freihand 135324">
                  <a:extLst>
                    <a:ext uri="{FF2B5EF4-FFF2-40B4-BE49-F238E27FC236}">
                      <a16:creationId xmlns:a16="http://schemas.microsoft.com/office/drawing/2014/main" id="{EDFA9670-B5A5-470D-88F5-15476799D773}"/>
                    </a:ext>
                  </a:extLst>
                </p14:cNvPr>
                <p14:cNvContentPartPr/>
                <p14:nvPr/>
              </p14:nvContentPartPr>
              <p14:xfrm>
                <a:off x="7304693" y="5441467"/>
                <a:ext cx="101520" cy="266400"/>
              </p14:xfrm>
            </p:contentPart>
          </mc:Choice>
          <mc:Fallback>
            <p:pic>
              <p:nvPicPr>
                <p:cNvPr id="135325" name="Freihand 135324">
                  <a:extLst>
                    <a:ext uri="{FF2B5EF4-FFF2-40B4-BE49-F238E27FC236}">
                      <a16:creationId xmlns:a16="http://schemas.microsoft.com/office/drawing/2014/main" id="{EDFA9670-B5A5-470D-88F5-15476799D773}"/>
                    </a:ext>
                  </a:extLst>
                </p:cNvPr>
                <p:cNvPicPr/>
                <p:nvPr/>
              </p:nvPicPr>
              <p:blipFill>
                <a:blip r:embed="rId375"/>
                <a:stretch>
                  <a:fillRect/>
                </a:stretch>
              </p:blipFill>
              <p:spPr>
                <a:xfrm>
                  <a:off x="7300373" y="5437147"/>
                  <a:ext cx="1101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35326" name="Freihand 135325">
                  <a:extLst>
                    <a:ext uri="{FF2B5EF4-FFF2-40B4-BE49-F238E27FC236}">
                      <a16:creationId xmlns:a16="http://schemas.microsoft.com/office/drawing/2014/main" id="{A44D167C-35ED-44FA-9112-9DD47123C2D1}"/>
                    </a:ext>
                  </a:extLst>
                </p14:cNvPr>
                <p14:cNvContentPartPr/>
                <p14:nvPr/>
              </p14:nvContentPartPr>
              <p14:xfrm>
                <a:off x="7405493" y="5401867"/>
                <a:ext cx="167400" cy="229320"/>
              </p14:xfrm>
            </p:contentPart>
          </mc:Choice>
          <mc:Fallback>
            <p:pic>
              <p:nvPicPr>
                <p:cNvPr id="135326" name="Freihand 135325">
                  <a:extLst>
                    <a:ext uri="{FF2B5EF4-FFF2-40B4-BE49-F238E27FC236}">
                      <a16:creationId xmlns:a16="http://schemas.microsoft.com/office/drawing/2014/main" id="{A44D167C-35ED-44FA-9112-9DD47123C2D1}"/>
                    </a:ext>
                  </a:extLst>
                </p:cNvPr>
                <p:cNvPicPr/>
                <p:nvPr/>
              </p:nvPicPr>
              <p:blipFill>
                <a:blip r:embed="rId377"/>
                <a:stretch>
                  <a:fillRect/>
                </a:stretch>
              </p:blipFill>
              <p:spPr>
                <a:xfrm>
                  <a:off x="7401173" y="5397547"/>
                  <a:ext cx="176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5327" name="Freihand 135326">
                  <a:extLst>
                    <a:ext uri="{FF2B5EF4-FFF2-40B4-BE49-F238E27FC236}">
                      <a16:creationId xmlns:a16="http://schemas.microsoft.com/office/drawing/2014/main" id="{120BDA45-5D26-4C49-B88A-98B731C469D2}"/>
                    </a:ext>
                  </a:extLst>
                </p14:cNvPr>
                <p14:cNvContentPartPr/>
                <p14:nvPr/>
              </p14:nvContentPartPr>
              <p14:xfrm>
                <a:off x="7549133" y="5288467"/>
                <a:ext cx="68760" cy="173880"/>
              </p14:xfrm>
            </p:contentPart>
          </mc:Choice>
          <mc:Fallback>
            <p:pic>
              <p:nvPicPr>
                <p:cNvPr id="135327" name="Freihand 135326">
                  <a:extLst>
                    <a:ext uri="{FF2B5EF4-FFF2-40B4-BE49-F238E27FC236}">
                      <a16:creationId xmlns:a16="http://schemas.microsoft.com/office/drawing/2014/main" id="{120BDA45-5D26-4C49-B88A-98B731C469D2}"/>
                    </a:ext>
                  </a:extLst>
                </p:cNvPr>
                <p:cNvPicPr/>
                <p:nvPr/>
              </p:nvPicPr>
              <p:blipFill>
                <a:blip r:embed="rId379"/>
                <a:stretch>
                  <a:fillRect/>
                </a:stretch>
              </p:blipFill>
              <p:spPr>
                <a:xfrm>
                  <a:off x="7544813" y="5284147"/>
                  <a:ext cx="77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5328" name="Freihand 135327">
                  <a:extLst>
                    <a:ext uri="{FF2B5EF4-FFF2-40B4-BE49-F238E27FC236}">
                      <a16:creationId xmlns:a16="http://schemas.microsoft.com/office/drawing/2014/main" id="{FFD78C71-CC51-4A4F-8C81-68412DBF1D64}"/>
                    </a:ext>
                  </a:extLst>
                </p14:cNvPr>
                <p14:cNvContentPartPr/>
                <p14:nvPr/>
              </p14:nvContentPartPr>
              <p14:xfrm>
                <a:off x="7587653" y="5343547"/>
                <a:ext cx="51840" cy="84600"/>
              </p14:xfrm>
            </p:contentPart>
          </mc:Choice>
          <mc:Fallback>
            <p:pic>
              <p:nvPicPr>
                <p:cNvPr id="135328" name="Freihand 135327">
                  <a:extLst>
                    <a:ext uri="{FF2B5EF4-FFF2-40B4-BE49-F238E27FC236}">
                      <a16:creationId xmlns:a16="http://schemas.microsoft.com/office/drawing/2014/main" id="{FFD78C71-CC51-4A4F-8C81-68412DBF1D64}"/>
                    </a:ext>
                  </a:extLst>
                </p:cNvPr>
                <p:cNvPicPr/>
                <p:nvPr/>
              </p:nvPicPr>
              <p:blipFill>
                <a:blip r:embed="rId381"/>
                <a:stretch>
                  <a:fillRect/>
                </a:stretch>
              </p:blipFill>
              <p:spPr>
                <a:xfrm>
                  <a:off x="7583333" y="5339227"/>
                  <a:ext cx="60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5329" name="Freihand 135328">
                  <a:extLst>
                    <a:ext uri="{FF2B5EF4-FFF2-40B4-BE49-F238E27FC236}">
                      <a16:creationId xmlns:a16="http://schemas.microsoft.com/office/drawing/2014/main" id="{FDB7D269-F934-4DB7-A78E-F62336109FDF}"/>
                    </a:ext>
                  </a:extLst>
                </p14:cNvPr>
                <p14:cNvContentPartPr/>
                <p14:nvPr/>
              </p14:nvContentPartPr>
              <p14:xfrm>
                <a:off x="7600613" y="5407987"/>
                <a:ext cx="62280" cy="33840"/>
              </p14:xfrm>
            </p:contentPart>
          </mc:Choice>
          <mc:Fallback>
            <p:pic>
              <p:nvPicPr>
                <p:cNvPr id="135329" name="Freihand 135328">
                  <a:extLst>
                    <a:ext uri="{FF2B5EF4-FFF2-40B4-BE49-F238E27FC236}">
                      <a16:creationId xmlns:a16="http://schemas.microsoft.com/office/drawing/2014/main" id="{FDB7D269-F934-4DB7-A78E-F62336109FDF}"/>
                    </a:ext>
                  </a:extLst>
                </p:cNvPr>
                <p:cNvPicPr/>
                <p:nvPr/>
              </p:nvPicPr>
              <p:blipFill>
                <a:blip r:embed="rId383"/>
                <a:stretch>
                  <a:fillRect/>
                </a:stretch>
              </p:blipFill>
              <p:spPr>
                <a:xfrm>
                  <a:off x="7596293" y="5403667"/>
                  <a:ext cx="70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35330" name="Freihand 135329">
                  <a:extLst>
                    <a:ext uri="{FF2B5EF4-FFF2-40B4-BE49-F238E27FC236}">
                      <a16:creationId xmlns:a16="http://schemas.microsoft.com/office/drawing/2014/main" id="{242650E2-C8F4-405D-B61C-B2E6420E2EF4}"/>
                    </a:ext>
                  </a:extLst>
                </p14:cNvPr>
                <p14:cNvContentPartPr/>
                <p14:nvPr/>
              </p14:nvContentPartPr>
              <p14:xfrm>
                <a:off x="7662533" y="5246347"/>
                <a:ext cx="59040" cy="180720"/>
              </p14:xfrm>
            </p:contentPart>
          </mc:Choice>
          <mc:Fallback>
            <p:pic>
              <p:nvPicPr>
                <p:cNvPr id="135330" name="Freihand 135329">
                  <a:extLst>
                    <a:ext uri="{FF2B5EF4-FFF2-40B4-BE49-F238E27FC236}">
                      <a16:creationId xmlns:a16="http://schemas.microsoft.com/office/drawing/2014/main" id="{242650E2-C8F4-405D-B61C-B2E6420E2EF4}"/>
                    </a:ext>
                  </a:extLst>
                </p:cNvPr>
                <p:cNvPicPr/>
                <p:nvPr/>
              </p:nvPicPr>
              <p:blipFill>
                <a:blip r:embed="rId385"/>
                <a:stretch>
                  <a:fillRect/>
                </a:stretch>
              </p:blipFill>
              <p:spPr>
                <a:xfrm>
                  <a:off x="7658213" y="5242027"/>
                  <a:ext cx="67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5331" name="Freihand 135330">
                  <a:extLst>
                    <a:ext uri="{FF2B5EF4-FFF2-40B4-BE49-F238E27FC236}">
                      <a16:creationId xmlns:a16="http://schemas.microsoft.com/office/drawing/2014/main" id="{1BAF4622-39C6-499D-AD49-EC4F3C2D49CB}"/>
                    </a:ext>
                  </a:extLst>
                </p14:cNvPr>
                <p14:cNvContentPartPr/>
                <p14:nvPr/>
              </p14:nvContentPartPr>
              <p14:xfrm>
                <a:off x="7651373" y="5275867"/>
                <a:ext cx="173880" cy="119160"/>
              </p14:xfrm>
            </p:contentPart>
          </mc:Choice>
          <mc:Fallback>
            <p:pic>
              <p:nvPicPr>
                <p:cNvPr id="135331" name="Freihand 135330">
                  <a:extLst>
                    <a:ext uri="{FF2B5EF4-FFF2-40B4-BE49-F238E27FC236}">
                      <a16:creationId xmlns:a16="http://schemas.microsoft.com/office/drawing/2014/main" id="{1BAF4622-39C6-499D-AD49-EC4F3C2D49CB}"/>
                    </a:ext>
                  </a:extLst>
                </p:cNvPr>
                <p:cNvPicPr/>
                <p:nvPr/>
              </p:nvPicPr>
              <p:blipFill>
                <a:blip r:embed="rId387"/>
                <a:stretch>
                  <a:fillRect/>
                </a:stretch>
              </p:blipFill>
              <p:spPr>
                <a:xfrm>
                  <a:off x="7647053" y="5271547"/>
                  <a:ext cx="182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5332" name="Freihand 135331">
                  <a:extLst>
                    <a:ext uri="{FF2B5EF4-FFF2-40B4-BE49-F238E27FC236}">
                      <a16:creationId xmlns:a16="http://schemas.microsoft.com/office/drawing/2014/main" id="{D9A420CF-C34C-483D-A4A1-AB3C11A14F70}"/>
                    </a:ext>
                  </a:extLst>
                </p14:cNvPr>
                <p14:cNvContentPartPr/>
                <p14:nvPr/>
              </p14:nvContentPartPr>
              <p14:xfrm>
                <a:off x="7838573" y="5104507"/>
                <a:ext cx="61560" cy="221760"/>
              </p14:xfrm>
            </p:contentPart>
          </mc:Choice>
          <mc:Fallback>
            <p:pic>
              <p:nvPicPr>
                <p:cNvPr id="135332" name="Freihand 135331">
                  <a:extLst>
                    <a:ext uri="{FF2B5EF4-FFF2-40B4-BE49-F238E27FC236}">
                      <a16:creationId xmlns:a16="http://schemas.microsoft.com/office/drawing/2014/main" id="{D9A420CF-C34C-483D-A4A1-AB3C11A14F70}"/>
                    </a:ext>
                  </a:extLst>
                </p:cNvPr>
                <p:cNvPicPr/>
                <p:nvPr/>
              </p:nvPicPr>
              <p:blipFill>
                <a:blip r:embed="rId389"/>
                <a:stretch>
                  <a:fillRect/>
                </a:stretch>
              </p:blipFill>
              <p:spPr>
                <a:xfrm>
                  <a:off x="7834253" y="5100187"/>
                  <a:ext cx="70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5333" name="Freihand 135332">
                  <a:extLst>
                    <a:ext uri="{FF2B5EF4-FFF2-40B4-BE49-F238E27FC236}">
                      <a16:creationId xmlns:a16="http://schemas.microsoft.com/office/drawing/2014/main" id="{27D27FC8-B5B4-4370-907A-90ECAA290355}"/>
                    </a:ext>
                  </a:extLst>
                </p14:cNvPr>
                <p14:cNvContentPartPr/>
                <p14:nvPr/>
              </p14:nvContentPartPr>
              <p14:xfrm>
                <a:off x="7915973" y="5067787"/>
                <a:ext cx="45720" cy="164520"/>
              </p14:xfrm>
            </p:contentPart>
          </mc:Choice>
          <mc:Fallback>
            <p:pic>
              <p:nvPicPr>
                <p:cNvPr id="135333" name="Freihand 135332">
                  <a:extLst>
                    <a:ext uri="{FF2B5EF4-FFF2-40B4-BE49-F238E27FC236}">
                      <a16:creationId xmlns:a16="http://schemas.microsoft.com/office/drawing/2014/main" id="{27D27FC8-B5B4-4370-907A-90ECAA290355}"/>
                    </a:ext>
                  </a:extLst>
                </p:cNvPr>
                <p:cNvPicPr/>
                <p:nvPr/>
              </p:nvPicPr>
              <p:blipFill>
                <a:blip r:embed="rId391"/>
                <a:stretch>
                  <a:fillRect/>
                </a:stretch>
              </p:blipFill>
              <p:spPr>
                <a:xfrm>
                  <a:off x="7911653" y="5063467"/>
                  <a:ext cx="54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35334" name="Freihand 135333">
                  <a:extLst>
                    <a:ext uri="{FF2B5EF4-FFF2-40B4-BE49-F238E27FC236}">
                      <a16:creationId xmlns:a16="http://schemas.microsoft.com/office/drawing/2014/main" id="{90309D76-1710-4FE6-80B2-E76C9890316F}"/>
                    </a:ext>
                  </a:extLst>
                </p14:cNvPr>
                <p14:cNvContentPartPr/>
                <p14:nvPr/>
              </p14:nvContentPartPr>
              <p14:xfrm>
                <a:off x="7974293" y="5292067"/>
                <a:ext cx="12600" cy="3240"/>
              </p14:xfrm>
            </p:contentPart>
          </mc:Choice>
          <mc:Fallback>
            <p:pic>
              <p:nvPicPr>
                <p:cNvPr id="135334" name="Freihand 135333">
                  <a:extLst>
                    <a:ext uri="{FF2B5EF4-FFF2-40B4-BE49-F238E27FC236}">
                      <a16:creationId xmlns:a16="http://schemas.microsoft.com/office/drawing/2014/main" id="{90309D76-1710-4FE6-80B2-E76C9890316F}"/>
                    </a:ext>
                  </a:extLst>
                </p:cNvPr>
                <p:cNvPicPr/>
                <p:nvPr/>
              </p:nvPicPr>
              <p:blipFill>
                <a:blip r:embed="rId393"/>
                <a:stretch>
                  <a:fillRect/>
                </a:stretch>
              </p:blipFill>
              <p:spPr>
                <a:xfrm>
                  <a:off x="7969973" y="5287747"/>
                  <a:ext cx="21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35338" name="Freihand 135337">
                  <a:extLst>
                    <a:ext uri="{FF2B5EF4-FFF2-40B4-BE49-F238E27FC236}">
                      <a16:creationId xmlns:a16="http://schemas.microsoft.com/office/drawing/2014/main" id="{5EE593A5-B40B-4526-8067-D42BAC9DCFB2}"/>
                    </a:ext>
                  </a:extLst>
                </p14:cNvPr>
                <p14:cNvContentPartPr/>
                <p14:nvPr/>
              </p14:nvContentPartPr>
              <p14:xfrm>
                <a:off x="7109213" y="5873107"/>
                <a:ext cx="70200" cy="118440"/>
              </p14:xfrm>
            </p:contentPart>
          </mc:Choice>
          <mc:Fallback>
            <p:pic>
              <p:nvPicPr>
                <p:cNvPr id="135338" name="Freihand 135337">
                  <a:extLst>
                    <a:ext uri="{FF2B5EF4-FFF2-40B4-BE49-F238E27FC236}">
                      <a16:creationId xmlns:a16="http://schemas.microsoft.com/office/drawing/2014/main" id="{5EE593A5-B40B-4526-8067-D42BAC9DCFB2}"/>
                    </a:ext>
                  </a:extLst>
                </p:cNvPr>
                <p:cNvPicPr/>
                <p:nvPr/>
              </p:nvPicPr>
              <p:blipFill>
                <a:blip r:embed="rId395"/>
                <a:stretch>
                  <a:fillRect/>
                </a:stretch>
              </p:blipFill>
              <p:spPr>
                <a:xfrm>
                  <a:off x="7104893" y="5868787"/>
                  <a:ext cx="78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35339" name="Freihand 135338">
                  <a:extLst>
                    <a:ext uri="{FF2B5EF4-FFF2-40B4-BE49-F238E27FC236}">
                      <a16:creationId xmlns:a16="http://schemas.microsoft.com/office/drawing/2014/main" id="{699824BA-BA1C-47A6-B3C0-508391DD9D61}"/>
                    </a:ext>
                  </a:extLst>
                </p14:cNvPr>
                <p14:cNvContentPartPr/>
                <p14:nvPr/>
              </p14:nvContentPartPr>
              <p14:xfrm>
                <a:off x="7213973" y="5822347"/>
                <a:ext cx="266760" cy="107640"/>
              </p14:xfrm>
            </p:contentPart>
          </mc:Choice>
          <mc:Fallback>
            <p:pic>
              <p:nvPicPr>
                <p:cNvPr id="135339" name="Freihand 135338">
                  <a:extLst>
                    <a:ext uri="{FF2B5EF4-FFF2-40B4-BE49-F238E27FC236}">
                      <a16:creationId xmlns:a16="http://schemas.microsoft.com/office/drawing/2014/main" id="{699824BA-BA1C-47A6-B3C0-508391DD9D61}"/>
                    </a:ext>
                  </a:extLst>
                </p:cNvPr>
                <p:cNvPicPr/>
                <p:nvPr/>
              </p:nvPicPr>
              <p:blipFill>
                <a:blip r:embed="rId397"/>
                <a:stretch>
                  <a:fillRect/>
                </a:stretch>
              </p:blipFill>
              <p:spPr>
                <a:xfrm>
                  <a:off x="7209653" y="5818027"/>
                  <a:ext cx="275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35340" name="Freihand 135339">
                  <a:extLst>
                    <a:ext uri="{FF2B5EF4-FFF2-40B4-BE49-F238E27FC236}">
                      <a16:creationId xmlns:a16="http://schemas.microsoft.com/office/drawing/2014/main" id="{0BC0C2B4-57D0-47D2-9075-1D8884008DF6}"/>
                    </a:ext>
                  </a:extLst>
                </p14:cNvPr>
                <p14:cNvContentPartPr/>
                <p14:nvPr/>
              </p14:nvContentPartPr>
              <p14:xfrm>
                <a:off x="7518533" y="5648107"/>
                <a:ext cx="301320" cy="187920"/>
              </p14:xfrm>
            </p:contentPart>
          </mc:Choice>
          <mc:Fallback>
            <p:pic>
              <p:nvPicPr>
                <p:cNvPr id="135340" name="Freihand 135339">
                  <a:extLst>
                    <a:ext uri="{FF2B5EF4-FFF2-40B4-BE49-F238E27FC236}">
                      <a16:creationId xmlns:a16="http://schemas.microsoft.com/office/drawing/2014/main" id="{0BC0C2B4-57D0-47D2-9075-1D8884008DF6}"/>
                    </a:ext>
                  </a:extLst>
                </p:cNvPr>
                <p:cNvPicPr/>
                <p:nvPr/>
              </p:nvPicPr>
              <p:blipFill>
                <a:blip r:embed="rId399"/>
                <a:stretch>
                  <a:fillRect/>
                </a:stretch>
              </p:blipFill>
              <p:spPr>
                <a:xfrm>
                  <a:off x="7514213" y="5643787"/>
                  <a:ext cx="309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35341" name="Freihand 135340">
                  <a:extLst>
                    <a:ext uri="{FF2B5EF4-FFF2-40B4-BE49-F238E27FC236}">
                      <a16:creationId xmlns:a16="http://schemas.microsoft.com/office/drawing/2014/main" id="{19E632FB-28C2-42E1-B722-A44768B4D428}"/>
                    </a:ext>
                  </a:extLst>
                </p14:cNvPr>
                <p14:cNvContentPartPr/>
                <p14:nvPr/>
              </p14:nvContentPartPr>
              <p14:xfrm>
                <a:off x="7804373" y="5668627"/>
                <a:ext cx="122400" cy="91440"/>
              </p14:xfrm>
            </p:contentPart>
          </mc:Choice>
          <mc:Fallback>
            <p:pic>
              <p:nvPicPr>
                <p:cNvPr id="135341" name="Freihand 135340">
                  <a:extLst>
                    <a:ext uri="{FF2B5EF4-FFF2-40B4-BE49-F238E27FC236}">
                      <a16:creationId xmlns:a16="http://schemas.microsoft.com/office/drawing/2014/main" id="{19E632FB-28C2-42E1-B722-A44768B4D428}"/>
                    </a:ext>
                  </a:extLst>
                </p:cNvPr>
                <p:cNvPicPr/>
                <p:nvPr/>
              </p:nvPicPr>
              <p:blipFill>
                <a:blip r:embed="rId401"/>
                <a:stretch>
                  <a:fillRect/>
                </a:stretch>
              </p:blipFill>
              <p:spPr>
                <a:xfrm>
                  <a:off x="7800053" y="5664307"/>
                  <a:ext cx="131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35342" name="Freihand 135341">
                  <a:extLst>
                    <a:ext uri="{FF2B5EF4-FFF2-40B4-BE49-F238E27FC236}">
                      <a16:creationId xmlns:a16="http://schemas.microsoft.com/office/drawing/2014/main" id="{AF0EC766-949E-4E46-B527-E4D0FF3F1047}"/>
                    </a:ext>
                  </a:extLst>
                </p14:cNvPr>
                <p14:cNvContentPartPr/>
                <p14:nvPr/>
              </p14:nvContentPartPr>
              <p14:xfrm>
                <a:off x="7951973" y="5553787"/>
                <a:ext cx="141840" cy="137520"/>
              </p14:xfrm>
            </p:contentPart>
          </mc:Choice>
          <mc:Fallback>
            <p:pic>
              <p:nvPicPr>
                <p:cNvPr id="135342" name="Freihand 135341">
                  <a:extLst>
                    <a:ext uri="{FF2B5EF4-FFF2-40B4-BE49-F238E27FC236}">
                      <a16:creationId xmlns:a16="http://schemas.microsoft.com/office/drawing/2014/main" id="{AF0EC766-949E-4E46-B527-E4D0FF3F1047}"/>
                    </a:ext>
                  </a:extLst>
                </p:cNvPr>
                <p:cNvPicPr/>
                <p:nvPr/>
              </p:nvPicPr>
              <p:blipFill>
                <a:blip r:embed="rId403"/>
                <a:stretch>
                  <a:fillRect/>
                </a:stretch>
              </p:blipFill>
              <p:spPr>
                <a:xfrm>
                  <a:off x="7947653" y="5549467"/>
                  <a:ext cx="150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35343" name="Freihand 135342">
                  <a:extLst>
                    <a:ext uri="{FF2B5EF4-FFF2-40B4-BE49-F238E27FC236}">
                      <a16:creationId xmlns:a16="http://schemas.microsoft.com/office/drawing/2014/main" id="{0C2878B7-70BB-4D4D-96AC-2DBA251522A4}"/>
                    </a:ext>
                  </a:extLst>
                </p14:cNvPr>
                <p14:cNvContentPartPr/>
                <p14:nvPr/>
              </p14:nvContentPartPr>
              <p14:xfrm>
                <a:off x="7997333" y="5466667"/>
                <a:ext cx="6120" cy="16560"/>
              </p14:xfrm>
            </p:contentPart>
          </mc:Choice>
          <mc:Fallback>
            <p:pic>
              <p:nvPicPr>
                <p:cNvPr id="135343" name="Freihand 135342">
                  <a:extLst>
                    <a:ext uri="{FF2B5EF4-FFF2-40B4-BE49-F238E27FC236}">
                      <a16:creationId xmlns:a16="http://schemas.microsoft.com/office/drawing/2014/main" id="{0C2878B7-70BB-4D4D-96AC-2DBA251522A4}"/>
                    </a:ext>
                  </a:extLst>
                </p:cNvPr>
                <p:cNvPicPr/>
                <p:nvPr/>
              </p:nvPicPr>
              <p:blipFill>
                <a:blip r:embed="rId405"/>
                <a:stretch>
                  <a:fillRect/>
                </a:stretch>
              </p:blipFill>
              <p:spPr>
                <a:xfrm>
                  <a:off x="7993013" y="5462347"/>
                  <a:ext cx="14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35344" name="Freihand 135343">
                  <a:extLst>
                    <a:ext uri="{FF2B5EF4-FFF2-40B4-BE49-F238E27FC236}">
                      <a16:creationId xmlns:a16="http://schemas.microsoft.com/office/drawing/2014/main" id="{6183E136-8B5C-433C-9411-EEA46DF42B60}"/>
                    </a:ext>
                  </a:extLst>
                </p14:cNvPr>
                <p14:cNvContentPartPr/>
                <p14:nvPr/>
              </p14:nvContentPartPr>
              <p14:xfrm>
                <a:off x="8111813" y="5403667"/>
                <a:ext cx="115560" cy="221040"/>
              </p14:xfrm>
            </p:contentPart>
          </mc:Choice>
          <mc:Fallback>
            <p:pic>
              <p:nvPicPr>
                <p:cNvPr id="135344" name="Freihand 135343">
                  <a:extLst>
                    <a:ext uri="{FF2B5EF4-FFF2-40B4-BE49-F238E27FC236}">
                      <a16:creationId xmlns:a16="http://schemas.microsoft.com/office/drawing/2014/main" id="{6183E136-8B5C-433C-9411-EEA46DF42B60}"/>
                    </a:ext>
                  </a:extLst>
                </p:cNvPr>
                <p:cNvPicPr/>
                <p:nvPr/>
              </p:nvPicPr>
              <p:blipFill>
                <a:blip r:embed="rId407"/>
                <a:stretch>
                  <a:fillRect/>
                </a:stretch>
              </p:blipFill>
              <p:spPr>
                <a:xfrm>
                  <a:off x="8107493" y="5399347"/>
                  <a:ext cx="124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35345" name="Freihand 135344">
                  <a:extLst>
                    <a:ext uri="{FF2B5EF4-FFF2-40B4-BE49-F238E27FC236}">
                      <a16:creationId xmlns:a16="http://schemas.microsoft.com/office/drawing/2014/main" id="{0D7FC6B3-7C58-4C64-AA40-F4EDA6C88B35}"/>
                    </a:ext>
                  </a:extLst>
                </p14:cNvPr>
                <p14:cNvContentPartPr/>
                <p14:nvPr/>
              </p14:nvContentPartPr>
              <p14:xfrm>
                <a:off x="7275533" y="6009907"/>
                <a:ext cx="324720" cy="268560"/>
              </p14:xfrm>
            </p:contentPart>
          </mc:Choice>
          <mc:Fallback>
            <p:pic>
              <p:nvPicPr>
                <p:cNvPr id="135345" name="Freihand 135344">
                  <a:extLst>
                    <a:ext uri="{FF2B5EF4-FFF2-40B4-BE49-F238E27FC236}">
                      <a16:creationId xmlns:a16="http://schemas.microsoft.com/office/drawing/2014/main" id="{0D7FC6B3-7C58-4C64-AA40-F4EDA6C88B35}"/>
                    </a:ext>
                  </a:extLst>
                </p:cNvPr>
                <p:cNvPicPr/>
                <p:nvPr/>
              </p:nvPicPr>
              <p:blipFill>
                <a:blip r:embed="rId409"/>
                <a:stretch>
                  <a:fillRect/>
                </a:stretch>
              </p:blipFill>
              <p:spPr>
                <a:xfrm>
                  <a:off x="7271213" y="6005587"/>
                  <a:ext cx="3333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35346" name="Freihand 135345">
                  <a:extLst>
                    <a:ext uri="{FF2B5EF4-FFF2-40B4-BE49-F238E27FC236}">
                      <a16:creationId xmlns:a16="http://schemas.microsoft.com/office/drawing/2014/main" id="{DF108220-C208-439A-95A7-4666713721C9}"/>
                    </a:ext>
                  </a:extLst>
                </p14:cNvPr>
                <p14:cNvContentPartPr/>
                <p14:nvPr/>
              </p14:nvContentPartPr>
              <p14:xfrm>
                <a:off x="7686653" y="5934667"/>
                <a:ext cx="273600" cy="134640"/>
              </p14:xfrm>
            </p:contentPart>
          </mc:Choice>
          <mc:Fallback>
            <p:pic>
              <p:nvPicPr>
                <p:cNvPr id="135346" name="Freihand 135345">
                  <a:extLst>
                    <a:ext uri="{FF2B5EF4-FFF2-40B4-BE49-F238E27FC236}">
                      <a16:creationId xmlns:a16="http://schemas.microsoft.com/office/drawing/2014/main" id="{DF108220-C208-439A-95A7-4666713721C9}"/>
                    </a:ext>
                  </a:extLst>
                </p:cNvPr>
                <p:cNvPicPr/>
                <p:nvPr/>
              </p:nvPicPr>
              <p:blipFill>
                <a:blip r:embed="rId411"/>
                <a:stretch>
                  <a:fillRect/>
                </a:stretch>
              </p:blipFill>
              <p:spPr>
                <a:xfrm>
                  <a:off x="7682333" y="5930347"/>
                  <a:ext cx="282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35347" name="Freihand 135346">
                  <a:extLst>
                    <a:ext uri="{FF2B5EF4-FFF2-40B4-BE49-F238E27FC236}">
                      <a16:creationId xmlns:a16="http://schemas.microsoft.com/office/drawing/2014/main" id="{219021C9-F23B-4D73-9694-D86719A96E10}"/>
                    </a:ext>
                  </a:extLst>
                </p14:cNvPr>
                <p14:cNvContentPartPr/>
                <p14:nvPr/>
              </p14:nvContentPartPr>
              <p14:xfrm>
                <a:off x="7843973" y="5853307"/>
                <a:ext cx="360" cy="360"/>
              </p14:xfrm>
            </p:contentPart>
          </mc:Choice>
          <mc:Fallback>
            <p:pic>
              <p:nvPicPr>
                <p:cNvPr id="135347" name="Freihand 135346">
                  <a:extLst>
                    <a:ext uri="{FF2B5EF4-FFF2-40B4-BE49-F238E27FC236}">
                      <a16:creationId xmlns:a16="http://schemas.microsoft.com/office/drawing/2014/main" id="{219021C9-F23B-4D73-9694-D86719A96E10}"/>
                    </a:ext>
                  </a:extLst>
                </p:cNvPr>
                <p:cNvPicPr/>
                <p:nvPr/>
              </p:nvPicPr>
              <p:blipFill>
                <a:blip r:embed="rId44"/>
                <a:stretch>
                  <a:fillRect/>
                </a:stretch>
              </p:blipFill>
              <p:spPr>
                <a:xfrm>
                  <a:off x="7839653" y="584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5349" name="Freihand 135348">
                  <a:extLst>
                    <a:ext uri="{FF2B5EF4-FFF2-40B4-BE49-F238E27FC236}">
                      <a16:creationId xmlns:a16="http://schemas.microsoft.com/office/drawing/2014/main" id="{25A98EF2-9A3C-45CF-BE82-5F2802937F44}"/>
                    </a:ext>
                  </a:extLst>
                </p14:cNvPr>
                <p14:cNvContentPartPr/>
                <p14:nvPr/>
              </p14:nvContentPartPr>
              <p14:xfrm>
                <a:off x="7275893" y="6330307"/>
                <a:ext cx="113760" cy="171720"/>
              </p14:xfrm>
            </p:contentPart>
          </mc:Choice>
          <mc:Fallback>
            <p:pic>
              <p:nvPicPr>
                <p:cNvPr id="135349" name="Freihand 135348">
                  <a:extLst>
                    <a:ext uri="{FF2B5EF4-FFF2-40B4-BE49-F238E27FC236}">
                      <a16:creationId xmlns:a16="http://schemas.microsoft.com/office/drawing/2014/main" id="{25A98EF2-9A3C-45CF-BE82-5F2802937F44}"/>
                    </a:ext>
                  </a:extLst>
                </p:cNvPr>
                <p:cNvPicPr/>
                <p:nvPr/>
              </p:nvPicPr>
              <p:blipFill>
                <a:blip r:embed="rId414"/>
                <a:stretch>
                  <a:fillRect/>
                </a:stretch>
              </p:blipFill>
              <p:spPr>
                <a:xfrm>
                  <a:off x="7271573" y="6325987"/>
                  <a:ext cx="122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35350" name="Freihand 135349">
                  <a:extLst>
                    <a:ext uri="{FF2B5EF4-FFF2-40B4-BE49-F238E27FC236}">
                      <a16:creationId xmlns:a16="http://schemas.microsoft.com/office/drawing/2014/main" id="{9D1FD6B0-0FD2-4096-8194-704EE5AED4E4}"/>
                    </a:ext>
                  </a:extLst>
                </p14:cNvPr>
                <p14:cNvContentPartPr/>
                <p14:nvPr/>
              </p14:nvContentPartPr>
              <p14:xfrm>
                <a:off x="7418813" y="6369187"/>
                <a:ext cx="50040" cy="48240"/>
              </p14:xfrm>
            </p:contentPart>
          </mc:Choice>
          <mc:Fallback>
            <p:pic>
              <p:nvPicPr>
                <p:cNvPr id="135350" name="Freihand 135349">
                  <a:extLst>
                    <a:ext uri="{FF2B5EF4-FFF2-40B4-BE49-F238E27FC236}">
                      <a16:creationId xmlns:a16="http://schemas.microsoft.com/office/drawing/2014/main" id="{9D1FD6B0-0FD2-4096-8194-704EE5AED4E4}"/>
                    </a:ext>
                  </a:extLst>
                </p:cNvPr>
                <p:cNvPicPr/>
                <p:nvPr/>
              </p:nvPicPr>
              <p:blipFill>
                <a:blip r:embed="rId416"/>
                <a:stretch>
                  <a:fillRect/>
                </a:stretch>
              </p:blipFill>
              <p:spPr>
                <a:xfrm>
                  <a:off x="7414493" y="6364867"/>
                  <a:ext cx="58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5352" name="Freihand 135351">
                  <a:extLst>
                    <a:ext uri="{FF2B5EF4-FFF2-40B4-BE49-F238E27FC236}">
                      <a16:creationId xmlns:a16="http://schemas.microsoft.com/office/drawing/2014/main" id="{C73C0F0A-B70D-4B5A-AD37-BD878014EA9A}"/>
                    </a:ext>
                  </a:extLst>
                </p14:cNvPr>
                <p14:cNvContentPartPr/>
                <p14:nvPr/>
              </p14:nvContentPartPr>
              <p14:xfrm>
                <a:off x="7465253" y="6258307"/>
                <a:ext cx="93240" cy="123120"/>
              </p14:xfrm>
            </p:contentPart>
          </mc:Choice>
          <mc:Fallback>
            <p:pic>
              <p:nvPicPr>
                <p:cNvPr id="135352" name="Freihand 135351">
                  <a:extLst>
                    <a:ext uri="{FF2B5EF4-FFF2-40B4-BE49-F238E27FC236}">
                      <a16:creationId xmlns:a16="http://schemas.microsoft.com/office/drawing/2014/main" id="{C73C0F0A-B70D-4B5A-AD37-BD878014EA9A}"/>
                    </a:ext>
                  </a:extLst>
                </p:cNvPr>
                <p:cNvPicPr/>
                <p:nvPr/>
              </p:nvPicPr>
              <p:blipFill>
                <a:blip r:embed="rId418"/>
                <a:stretch>
                  <a:fillRect/>
                </a:stretch>
              </p:blipFill>
              <p:spPr>
                <a:xfrm>
                  <a:off x="7460933" y="6253987"/>
                  <a:ext cx="101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5353" name="Freihand 135352">
                  <a:extLst>
                    <a:ext uri="{FF2B5EF4-FFF2-40B4-BE49-F238E27FC236}">
                      <a16:creationId xmlns:a16="http://schemas.microsoft.com/office/drawing/2014/main" id="{7966716E-F9AF-4090-81FB-FDC36CAEAF9D}"/>
                    </a:ext>
                  </a:extLst>
                </p14:cNvPr>
                <p14:cNvContentPartPr/>
                <p14:nvPr/>
              </p14:nvContentPartPr>
              <p14:xfrm>
                <a:off x="7599893" y="6220867"/>
                <a:ext cx="157680" cy="128160"/>
              </p14:xfrm>
            </p:contentPart>
          </mc:Choice>
          <mc:Fallback>
            <p:pic>
              <p:nvPicPr>
                <p:cNvPr id="135353" name="Freihand 135352">
                  <a:extLst>
                    <a:ext uri="{FF2B5EF4-FFF2-40B4-BE49-F238E27FC236}">
                      <a16:creationId xmlns:a16="http://schemas.microsoft.com/office/drawing/2014/main" id="{7966716E-F9AF-4090-81FB-FDC36CAEAF9D}"/>
                    </a:ext>
                  </a:extLst>
                </p:cNvPr>
                <p:cNvPicPr/>
                <p:nvPr/>
              </p:nvPicPr>
              <p:blipFill>
                <a:blip r:embed="rId420"/>
                <a:stretch>
                  <a:fillRect/>
                </a:stretch>
              </p:blipFill>
              <p:spPr>
                <a:xfrm>
                  <a:off x="7595573" y="6216547"/>
                  <a:ext cx="166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5354" name="Freihand 135353">
                  <a:extLst>
                    <a:ext uri="{FF2B5EF4-FFF2-40B4-BE49-F238E27FC236}">
                      <a16:creationId xmlns:a16="http://schemas.microsoft.com/office/drawing/2014/main" id="{EBD4F867-235E-4A54-BACD-C696C4357124}"/>
                    </a:ext>
                  </a:extLst>
                </p14:cNvPr>
                <p14:cNvContentPartPr/>
                <p14:nvPr/>
              </p14:nvContentPartPr>
              <p14:xfrm>
                <a:off x="7774133" y="6188467"/>
                <a:ext cx="91800" cy="76320"/>
              </p14:xfrm>
            </p:contentPart>
          </mc:Choice>
          <mc:Fallback>
            <p:pic>
              <p:nvPicPr>
                <p:cNvPr id="135354" name="Freihand 135353">
                  <a:extLst>
                    <a:ext uri="{FF2B5EF4-FFF2-40B4-BE49-F238E27FC236}">
                      <a16:creationId xmlns:a16="http://schemas.microsoft.com/office/drawing/2014/main" id="{EBD4F867-235E-4A54-BACD-C696C4357124}"/>
                    </a:ext>
                  </a:extLst>
                </p:cNvPr>
                <p:cNvPicPr/>
                <p:nvPr/>
              </p:nvPicPr>
              <p:blipFill>
                <a:blip r:embed="rId422"/>
                <a:stretch>
                  <a:fillRect/>
                </a:stretch>
              </p:blipFill>
              <p:spPr>
                <a:xfrm>
                  <a:off x="7769813" y="6184147"/>
                  <a:ext cx="100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5355" name="Freihand 135354">
                  <a:extLst>
                    <a:ext uri="{FF2B5EF4-FFF2-40B4-BE49-F238E27FC236}">
                      <a16:creationId xmlns:a16="http://schemas.microsoft.com/office/drawing/2014/main" id="{BFC03555-1340-44EE-9CE6-C273B262BF52}"/>
                    </a:ext>
                  </a:extLst>
                </p14:cNvPr>
                <p14:cNvContentPartPr/>
                <p14:nvPr/>
              </p14:nvContentPartPr>
              <p14:xfrm>
                <a:off x="7903373" y="6051307"/>
                <a:ext cx="84600" cy="171720"/>
              </p14:xfrm>
            </p:contentPart>
          </mc:Choice>
          <mc:Fallback>
            <p:pic>
              <p:nvPicPr>
                <p:cNvPr id="135355" name="Freihand 135354">
                  <a:extLst>
                    <a:ext uri="{FF2B5EF4-FFF2-40B4-BE49-F238E27FC236}">
                      <a16:creationId xmlns:a16="http://schemas.microsoft.com/office/drawing/2014/main" id="{BFC03555-1340-44EE-9CE6-C273B262BF52}"/>
                    </a:ext>
                  </a:extLst>
                </p:cNvPr>
                <p:cNvPicPr/>
                <p:nvPr/>
              </p:nvPicPr>
              <p:blipFill>
                <a:blip r:embed="rId424"/>
                <a:stretch>
                  <a:fillRect/>
                </a:stretch>
              </p:blipFill>
              <p:spPr>
                <a:xfrm>
                  <a:off x="7899053" y="6046987"/>
                  <a:ext cx="93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5356" name="Freihand 135355">
                  <a:extLst>
                    <a:ext uri="{FF2B5EF4-FFF2-40B4-BE49-F238E27FC236}">
                      <a16:creationId xmlns:a16="http://schemas.microsoft.com/office/drawing/2014/main" id="{2D6F0A7F-C23C-4586-ACCF-9D421C0CEFA9}"/>
                    </a:ext>
                  </a:extLst>
                </p14:cNvPr>
                <p14:cNvContentPartPr/>
                <p14:nvPr/>
              </p14:nvContentPartPr>
              <p14:xfrm>
                <a:off x="8014973" y="6065707"/>
                <a:ext cx="101160" cy="79200"/>
              </p14:xfrm>
            </p:contentPart>
          </mc:Choice>
          <mc:Fallback>
            <p:pic>
              <p:nvPicPr>
                <p:cNvPr id="135356" name="Freihand 135355">
                  <a:extLst>
                    <a:ext uri="{FF2B5EF4-FFF2-40B4-BE49-F238E27FC236}">
                      <a16:creationId xmlns:a16="http://schemas.microsoft.com/office/drawing/2014/main" id="{2D6F0A7F-C23C-4586-ACCF-9D421C0CEFA9}"/>
                    </a:ext>
                  </a:extLst>
                </p:cNvPr>
                <p:cNvPicPr/>
                <p:nvPr/>
              </p:nvPicPr>
              <p:blipFill>
                <a:blip r:embed="rId426"/>
                <a:stretch>
                  <a:fillRect/>
                </a:stretch>
              </p:blipFill>
              <p:spPr>
                <a:xfrm>
                  <a:off x="8010653" y="6061387"/>
                  <a:ext cx="109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5357" name="Freihand 135356">
                  <a:extLst>
                    <a:ext uri="{FF2B5EF4-FFF2-40B4-BE49-F238E27FC236}">
                      <a16:creationId xmlns:a16="http://schemas.microsoft.com/office/drawing/2014/main" id="{F9371059-D57F-4169-9379-8BD8AEFD6E2C}"/>
                    </a:ext>
                  </a:extLst>
                </p14:cNvPr>
                <p14:cNvContentPartPr/>
                <p14:nvPr/>
              </p14:nvContentPartPr>
              <p14:xfrm>
                <a:off x="8187053" y="5937907"/>
                <a:ext cx="139320" cy="100800"/>
              </p14:xfrm>
            </p:contentPart>
          </mc:Choice>
          <mc:Fallback>
            <p:pic>
              <p:nvPicPr>
                <p:cNvPr id="135357" name="Freihand 135356">
                  <a:extLst>
                    <a:ext uri="{FF2B5EF4-FFF2-40B4-BE49-F238E27FC236}">
                      <a16:creationId xmlns:a16="http://schemas.microsoft.com/office/drawing/2014/main" id="{F9371059-D57F-4169-9379-8BD8AEFD6E2C}"/>
                    </a:ext>
                  </a:extLst>
                </p:cNvPr>
                <p:cNvPicPr/>
                <p:nvPr/>
              </p:nvPicPr>
              <p:blipFill>
                <a:blip r:embed="rId428"/>
                <a:stretch>
                  <a:fillRect/>
                </a:stretch>
              </p:blipFill>
              <p:spPr>
                <a:xfrm>
                  <a:off x="8182733" y="5933587"/>
                  <a:ext cx="147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5359" name="Freihand 135358">
                  <a:extLst>
                    <a:ext uri="{FF2B5EF4-FFF2-40B4-BE49-F238E27FC236}">
                      <a16:creationId xmlns:a16="http://schemas.microsoft.com/office/drawing/2014/main" id="{22A73512-FFA3-4C12-A5D4-44063EB777A8}"/>
                    </a:ext>
                  </a:extLst>
                </p14:cNvPr>
                <p14:cNvContentPartPr/>
                <p14:nvPr/>
              </p14:nvContentPartPr>
              <p14:xfrm>
                <a:off x="8333933" y="5809027"/>
                <a:ext cx="130320" cy="147240"/>
              </p14:xfrm>
            </p:contentPart>
          </mc:Choice>
          <mc:Fallback>
            <p:pic>
              <p:nvPicPr>
                <p:cNvPr id="135359" name="Freihand 135358">
                  <a:extLst>
                    <a:ext uri="{FF2B5EF4-FFF2-40B4-BE49-F238E27FC236}">
                      <a16:creationId xmlns:a16="http://schemas.microsoft.com/office/drawing/2014/main" id="{22A73512-FFA3-4C12-A5D4-44063EB777A8}"/>
                    </a:ext>
                  </a:extLst>
                </p:cNvPr>
                <p:cNvPicPr/>
                <p:nvPr/>
              </p:nvPicPr>
              <p:blipFill>
                <a:blip r:embed="rId430"/>
                <a:stretch>
                  <a:fillRect/>
                </a:stretch>
              </p:blipFill>
              <p:spPr>
                <a:xfrm>
                  <a:off x="8329613" y="5804707"/>
                  <a:ext cx="138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5360" name="Freihand 135359">
                  <a:extLst>
                    <a:ext uri="{FF2B5EF4-FFF2-40B4-BE49-F238E27FC236}">
                      <a16:creationId xmlns:a16="http://schemas.microsoft.com/office/drawing/2014/main" id="{5235830D-FDDC-45D2-81C7-ACA9CDA659C4}"/>
                    </a:ext>
                  </a:extLst>
                </p14:cNvPr>
                <p14:cNvContentPartPr/>
                <p14:nvPr/>
              </p14:nvContentPartPr>
              <p14:xfrm>
                <a:off x="8451293" y="5729827"/>
                <a:ext cx="33840" cy="171720"/>
              </p14:xfrm>
            </p:contentPart>
          </mc:Choice>
          <mc:Fallback>
            <p:pic>
              <p:nvPicPr>
                <p:cNvPr id="135360" name="Freihand 135359">
                  <a:extLst>
                    <a:ext uri="{FF2B5EF4-FFF2-40B4-BE49-F238E27FC236}">
                      <a16:creationId xmlns:a16="http://schemas.microsoft.com/office/drawing/2014/main" id="{5235830D-FDDC-45D2-81C7-ACA9CDA659C4}"/>
                    </a:ext>
                  </a:extLst>
                </p:cNvPr>
                <p:cNvPicPr/>
                <p:nvPr/>
              </p:nvPicPr>
              <p:blipFill>
                <a:blip r:embed="rId432"/>
                <a:stretch>
                  <a:fillRect/>
                </a:stretch>
              </p:blipFill>
              <p:spPr>
                <a:xfrm>
                  <a:off x="8446973" y="5725507"/>
                  <a:ext cx="42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35361" name="Freihand 135360">
                  <a:extLst>
                    <a:ext uri="{FF2B5EF4-FFF2-40B4-BE49-F238E27FC236}">
                      <a16:creationId xmlns:a16="http://schemas.microsoft.com/office/drawing/2014/main" id="{D7DB441B-770E-4223-BDE0-3FC56B566AA4}"/>
                    </a:ext>
                  </a:extLst>
                </p14:cNvPr>
                <p14:cNvContentPartPr/>
                <p14:nvPr/>
              </p14:nvContentPartPr>
              <p14:xfrm>
                <a:off x="8473613" y="5769787"/>
                <a:ext cx="55440" cy="112680"/>
              </p14:xfrm>
            </p:contentPart>
          </mc:Choice>
          <mc:Fallback>
            <p:pic>
              <p:nvPicPr>
                <p:cNvPr id="135361" name="Freihand 135360">
                  <a:extLst>
                    <a:ext uri="{FF2B5EF4-FFF2-40B4-BE49-F238E27FC236}">
                      <a16:creationId xmlns:a16="http://schemas.microsoft.com/office/drawing/2014/main" id="{D7DB441B-770E-4223-BDE0-3FC56B566AA4}"/>
                    </a:ext>
                  </a:extLst>
                </p:cNvPr>
                <p:cNvPicPr/>
                <p:nvPr/>
              </p:nvPicPr>
              <p:blipFill>
                <a:blip r:embed="rId434"/>
                <a:stretch>
                  <a:fillRect/>
                </a:stretch>
              </p:blipFill>
              <p:spPr>
                <a:xfrm>
                  <a:off x="8469293" y="5765467"/>
                  <a:ext cx="64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5362" name="Freihand 135361">
                  <a:extLst>
                    <a:ext uri="{FF2B5EF4-FFF2-40B4-BE49-F238E27FC236}">
                      <a16:creationId xmlns:a16="http://schemas.microsoft.com/office/drawing/2014/main" id="{51A20F27-2543-4C14-B1CB-A019ED232547}"/>
                    </a:ext>
                  </a:extLst>
                </p14:cNvPr>
                <p14:cNvContentPartPr/>
                <p14:nvPr/>
              </p14:nvContentPartPr>
              <p14:xfrm>
                <a:off x="8521133" y="5614627"/>
                <a:ext cx="83160" cy="223200"/>
              </p14:xfrm>
            </p:contentPart>
          </mc:Choice>
          <mc:Fallback>
            <p:pic>
              <p:nvPicPr>
                <p:cNvPr id="135362" name="Freihand 135361">
                  <a:extLst>
                    <a:ext uri="{FF2B5EF4-FFF2-40B4-BE49-F238E27FC236}">
                      <a16:creationId xmlns:a16="http://schemas.microsoft.com/office/drawing/2014/main" id="{51A20F27-2543-4C14-B1CB-A019ED232547}"/>
                    </a:ext>
                  </a:extLst>
                </p:cNvPr>
                <p:cNvPicPr/>
                <p:nvPr/>
              </p:nvPicPr>
              <p:blipFill>
                <a:blip r:embed="rId436"/>
                <a:stretch>
                  <a:fillRect/>
                </a:stretch>
              </p:blipFill>
              <p:spPr>
                <a:xfrm>
                  <a:off x="8516813" y="5610307"/>
                  <a:ext cx="91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5363" name="Freihand 135362">
                  <a:extLst>
                    <a:ext uri="{FF2B5EF4-FFF2-40B4-BE49-F238E27FC236}">
                      <a16:creationId xmlns:a16="http://schemas.microsoft.com/office/drawing/2014/main" id="{E7B8598D-5A13-4B5A-AFA6-F0C1DA375632}"/>
                    </a:ext>
                  </a:extLst>
                </p14:cNvPr>
                <p14:cNvContentPartPr/>
                <p14:nvPr/>
              </p14:nvContentPartPr>
              <p14:xfrm>
                <a:off x="8606093" y="5564227"/>
                <a:ext cx="106920" cy="202320"/>
              </p14:xfrm>
            </p:contentPart>
          </mc:Choice>
          <mc:Fallback>
            <p:pic>
              <p:nvPicPr>
                <p:cNvPr id="135363" name="Freihand 135362">
                  <a:extLst>
                    <a:ext uri="{FF2B5EF4-FFF2-40B4-BE49-F238E27FC236}">
                      <a16:creationId xmlns:a16="http://schemas.microsoft.com/office/drawing/2014/main" id="{E7B8598D-5A13-4B5A-AFA6-F0C1DA375632}"/>
                    </a:ext>
                  </a:extLst>
                </p:cNvPr>
                <p:cNvPicPr/>
                <p:nvPr/>
              </p:nvPicPr>
              <p:blipFill>
                <a:blip r:embed="rId438"/>
                <a:stretch>
                  <a:fillRect/>
                </a:stretch>
              </p:blipFill>
              <p:spPr>
                <a:xfrm>
                  <a:off x="8601773" y="5559907"/>
                  <a:ext cx="115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5364" name="Freihand 135363">
                  <a:extLst>
                    <a:ext uri="{FF2B5EF4-FFF2-40B4-BE49-F238E27FC236}">
                      <a16:creationId xmlns:a16="http://schemas.microsoft.com/office/drawing/2014/main" id="{63D446B5-4096-4CBA-8451-419B623B7B15}"/>
                    </a:ext>
                  </a:extLst>
                </p14:cNvPr>
                <p14:cNvContentPartPr/>
                <p14:nvPr/>
              </p14:nvContentPartPr>
              <p14:xfrm>
                <a:off x="8710493" y="5652067"/>
                <a:ext cx="7200" cy="19440"/>
              </p14:xfrm>
            </p:contentPart>
          </mc:Choice>
          <mc:Fallback>
            <p:pic>
              <p:nvPicPr>
                <p:cNvPr id="135364" name="Freihand 135363">
                  <a:extLst>
                    <a:ext uri="{FF2B5EF4-FFF2-40B4-BE49-F238E27FC236}">
                      <a16:creationId xmlns:a16="http://schemas.microsoft.com/office/drawing/2014/main" id="{63D446B5-4096-4CBA-8451-419B623B7B15}"/>
                    </a:ext>
                  </a:extLst>
                </p:cNvPr>
                <p:cNvPicPr/>
                <p:nvPr/>
              </p:nvPicPr>
              <p:blipFill>
                <a:blip r:embed="rId440"/>
                <a:stretch>
                  <a:fillRect/>
                </a:stretch>
              </p:blipFill>
              <p:spPr>
                <a:xfrm>
                  <a:off x="8706173" y="5647747"/>
                  <a:ext cx="15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5365" name="Freihand 135364">
                  <a:extLst>
                    <a:ext uri="{FF2B5EF4-FFF2-40B4-BE49-F238E27FC236}">
                      <a16:creationId xmlns:a16="http://schemas.microsoft.com/office/drawing/2014/main" id="{EE549235-D46E-402C-B353-0D7E7BF82A20}"/>
                    </a:ext>
                  </a:extLst>
                </p14:cNvPr>
                <p14:cNvContentPartPr/>
                <p14:nvPr/>
              </p14:nvContentPartPr>
              <p14:xfrm>
                <a:off x="7356173" y="6612187"/>
                <a:ext cx="37800" cy="98280"/>
              </p14:xfrm>
            </p:contentPart>
          </mc:Choice>
          <mc:Fallback>
            <p:pic>
              <p:nvPicPr>
                <p:cNvPr id="135365" name="Freihand 135364">
                  <a:extLst>
                    <a:ext uri="{FF2B5EF4-FFF2-40B4-BE49-F238E27FC236}">
                      <a16:creationId xmlns:a16="http://schemas.microsoft.com/office/drawing/2014/main" id="{EE549235-D46E-402C-B353-0D7E7BF82A20}"/>
                    </a:ext>
                  </a:extLst>
                </p:cNvPr>
                <p:cNvPicPr/>
                <p:nvPr/>
              </p:nvPicPr>
              <p:blipFill>
                <a:blip r:embed="rId442"/>
                <a:stretch>
                  <a:fillRect/>
                </a:stretch>
              </p:blipFill>
              <p:spPr>
                <a:xfrm>
                  <a:off x="7351853" y="6607867"/>
                  <a:ext cx="46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5366" name="Freihand 135365">
                  <a:extLst>
                    <a:ext uri="{FF2B5EF4-FFF2-40B4-BE49-F238E27FC236}">
                      <a16:creationId xmlns:a16="http://schemas.microsoft.com/office/drawing/2014/main" id="{BBBB8BA4-AD98-491D-8B46-8F371EEBE393}"/>
                    </a:ext>
                  </a:extLst>
                </p14:cNvPr>
                <p14:cNvContentPartPr/>
                <p14:nvPr/>
              </p14:nvContentPartPr>
              <p14:xfrm>
                <a:off x="7358693" y="6555307"/>
                <a:ext cx="100080" cy="45360"/>
              </p14:xfrm>
            </p:contentPart>
          </mc:Choice>
          <mc:Fallback>
            <p:pic>
              <p:nvPicPr>
                <p:cNvPr id="135366" name="Freihand 135365">
                  <a:extLst>
                    <a:ext uri="{FF2B5EF4-FFF2-40B4-BE49-F238E27FC236}">
                      <a16:creationId xmlns:a16="http://schemas.microsoft.com/office/drawing/2014/main" id="{BBBB8BA4-AD98-491D-8B46-8F371EEBE393}"/>
                    </a:ext>
                  </a:extLst>
                </p:cNvPr>
                <p:cNvPicPr/>
                <p:nvPr/>
              </p:nvPicPr>
              <p:blipFill>
                <a:blip r:embed="rId444"/>
                <a:stretch>
                  <a:fillRect/>
                </a:stretch>
              </p:blipFill>
              <p:spPr>
                <a:xfrm>
                  <a:off x="7354373" y="6550987"/>
                  <a:ext cx="108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5367" name="Freihand 135366">
                  <a:extLst>
                    <a:ext uri="{FF2B5EF4-FFF2-40B4-BE49-F238E27FC236}">
                      <a16:creationId xmlns:a16="http://schemas.microsoft.com/office/drawing/2014/main" id="{E5F77803-454B-40D1-A699-3B37722B45F7}"/>
                    </a:ext>
                  </a:extLst>
                </p14:cNvPr>
                <p14:cNvContentPartPr/>
                <p14:nvPr/>
              </p14:nvContentPartPr>
              <p14:xfrm>
                <a:off x="7384613" y="6581227"/>
                <a:ext cx="85680" cy="124200"/>
              </p14:xfrm>
            </p:contentPart>
          </mc:Choice>
          <mc:Fallback>
            <p:pic>
              <p:nvPicPr>
                <p:cNvPr id="135367" name="Freihand 135366">
                  <a:extLst>
                    <a:ext uri="{FF2B5EF4-FFF2-40B4-BE49-F238E27FC236}">
                      <a16:creationId xmlns:a16="http://schemas.microsoft.com/office/drawing/2014/main" id="{E5F77803-454B-40D1-A699-3B37722B45F7}"/>
                    </a:ext>
                  </a:extLst>
                </p:cNvPr>
                <p:cNvPicPr/>
                <p:nvPr/>
              </p:nvPicPr>
              <p:blipFill>
                <a:blip r:embed="rId446"/>
                <a:stretch>
                  <a:fillRect/>
                </a:stretch>
              </p:blipFill>
              <p:spPr>
                <a:xfrm>
                  <a:off x="7380293" y="6576907"/>
                  <a:ext cx="94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5368" name="Freihand 135367">
                  <a:extLst>
                    <a:ext uri="{FF2B5EF4-FFF2-40B4-BE49-F238E27FC236}">
                      <a16:creationId xmlns:a16="http://schemas.microsoft.com/office/drawing/2014/main" id="{3EF59997-65DD-452E-BAF3-EDFBBCE2C9EE}"/>
                    </a:ext>
                  </a:extLst>
                </p14:cNvPr>
                <p14:cNvContentPartPr/>
                <p14:nvPr/>
              </p14:nvContentPartPr>
              <p14:xfrm>
                <a:off x="7469573" y="6593827"/>
                <a:ext cx="132840" cy="66960"/>
              </p14:xfrm>
            </p:contentPart>
          </mc:Choice>
          <mc:Fallback>
            <p:pic>
              <p:nvPicPr>
                <p:cNvPr id="135368" name="Freihand 135367">
                  <a:extLst>
                    <a:ext uri="{FF2B5EF4-FFF2-40B4-BE49-F238E27FC236}">
                      <a16:creationId xmlns:a16="http://schemas.microsoft.com/office/drawing/2014/main" id="{3EF59997-65DD-452E-BAF3-EDFBBCE2C9EE}"/>
                    </a:ext>
                  </a:extLst>
                </p:cNvPr>
                <p:cNvPicPr/>
                <p:nvPr/>
              </p:nvPicPr>
              <p:blipFill>
                <a:blip r:embed="rId448"/>
                <a:stretch>
                  <a:fillRect/>
                </a:stretch>
              </p:blipFill>
              <p:spPr>
                <a:xfrm>
                  <a:off x="7465253" y="6589507"/>
                  <a:ext cx="141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5369" name="Freihand 135368">
                  <a:extLst>
                    <a:ext uri="{FF2B5EF4-FFF2-40B4-BE49-F238E27FC236}">
                      <a16:creationId xmlns:a16="http://schemas.microsoft.com/office/drawing/2014/main" id="{D8BEE33C-527A-4E60-9259-776349680FEC}"/>
                    </a:ext>
                  </a:extLst>
                </p14:cNvPr>
                <p14:cNvContentPartPr/>
                <p14:nvPr/>
              </p14:nvContentPartPr>
              <p14:xfrm>
                <a:off x="7597013" y="6466027"/>
                <a:ext cx="50400" cy="157320"/>
              </p14:xfrm>
            </p:contentPart>
          </mc:Choice>
          <mc:Fallback>
            <p:pic>
              <p:nvPicPr>
                <p:cNvPr id="135369" name="Freihand 135368">
                  <a:extLst>
                    <a:ext uri="{FF2B5EF4-FFF2-40B4-BE49-F238E27FC236}">
                      <a16:creationId xmlns:a16="http://schemas.microsoft.com/office/drawing/2014/main" id="{D8BEE33C-527A-4E60-9259-776349680FEC}"/>
                    </a:ext>
                  </a:extLst>
                </p:cNvPr>
                <p:cNvPicPr/>
                <p:nvPr/>
              </p:nvPicPr>
              <p:blipFill>
                <a:blip r:embed="rId450"/>
                <a:stretch>
                  <a:fillRect/>
                </a:stretch>
              </p:blipFill>
              <p:spPr>
                <a:xfrm>
                  <a:off x="7592693" y="6461707"/>
                  <a:ext cx="59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35370" name="Freihand 135369">
                  <a:extLst>
                    <a:ext uri="{FF2B5EF4-FFF2-40B4-BE49-F238E27FC236}">
                      <a16:creationId xmlns:a16="http://schemas.microsoft.com/office/drawing/2014/main" id="{6E755029-6D1F-476A-AE8D-5E6039BC5884}"/>
                    </a:ext>
                  </a:extLst>
                </p14:cNvPr>
                <p14:cNvContentPartPr/>
                <p14:nvPr/>
              </p14:nvContentPartPr>
              <p14:xfrm>
                <a:off x="7666133" y="6439027"/>
                <a:ext cx="158040" cy="163800"/>
              </p14:xfrm>
            </p:contentPart>
          </mc:Choice>
          <mc:Fallback>
            <p:pic>
              <p:nvPicPr>
                <p:cNvPr id="135370" name="Freihand 135369">
                  <a:extLst>
                    <a:ext uri="{FF2B5EF4-FFF2-40B4-BE49-F238E27FC236}">
                      <a16:creationId xmlns:a16="http://schemas.microsoft.com/office/drawing/2014/main" id="{6E755029-6D1F-476A-AE8D-5E6039BC5884}"/>
                    </a:ext>
                  </a:extLst>
                </p:cNvPr>
                <p:cNvPicPr/>
                <p:nvPr/>
              </p:nvPicPr>
              <p:blipFill>
                <a:blip r:embed="rId452"/>
                <a:stretch>
                  <a:fillRect/>
                </a:stretch>
              </p:blipFill>
              <p:spPr>
                <a:xfrm>
                  <a:off x="7661813" y="6434707"/>
                  <a:ext cx="166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35371" name="Freihand 135370">
                  <a:extLst>
                    <a:ext uri="{FF2B5EF4-FFF2-40B4-BE49-F238E27FC236}">
                      <a16:creationId xmlns:a16="http://schemas.microsoft.com/office/drawing/2014/main" id="{45CB264D-F9BD-4460-A3E9-15E2AAD67DC1}"/>
                    </a:ext>
                  </a:extLst>
                </p14:cNvPr>
                <p14:cNvContentPartPr/>
                <p14:nvPr/>
              </p14:nvContentPartPr>
              <p14:xfrm>
                <a:off x="7783853" y="6351187"/>
                <a:ext cx="27360" cy="50400"/>
              </p14:xfrm>
            </p:contentPart>
          </mc:Choice>
          <mc:Fallback>
            <p:pic>
              <p:nvPicPr>
                <p:cNvPr id="135371" name="Freihand 135370">
                  <a:extLst>
                    <a:ext uri="{FF2B5EF4-FFF2-40B4-BE49-F238E27FC236}">
                      <a16:creationId xmlns:a16="http://schemas.microsoft.com/office/drawing/2014/main" id="{45CB264D-F9BD-4460-A3E9-15E2AAD67DC1}"/>
                    </a:ext>
                  </a:extLst>
                </p:cNvPr>
                <p:cNvPicPr/>
                <p:nvPr/>
              </p:nvPicPr>
              <p:blipFill>
                <a:blip r:embed="rId454"/>
                <a:stretch>
                  <a:fillRect/>
                </a:stretch>
              </p:blipFill>
              <p:spPr>
                <a:xfrm>
                  <a:off x="7779533" y="6346867"/>
                  <a:ext cx="36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35372" name="Freihand 135371">
                  <a:extLst>
                    <a:ext uri="{FF2B5EF4-FFF2-40B4-BE49-F238E27FC236}">
                      <a16:creationId xmlns:a16="http://schemas.microsoft.com/office/drawing/2014/main" id="{F28C828F-641C-44D5-A294-41DEFA57918D}"/>
                    </a:ext>
                  </a:extLst>
                </p14:cNvPr>
                <p14:cNvContentPartPr/>
                <p14:nvPr/>
              </p14:nvContentPartPr>
              <p14:xfrm>
                <a:off x="7805453" y="6302587"/>
                <a:ext cx="120600" cy="182880"/>
              </p14:xfrm>
            </p:contentPart>
          </mc:Choice>
          <mc:Fallback>
            <p:pic>
              <p:nvPicPr>
                <p:cNvPr id="135372" name="Freihand 135371">
                  <a:extLst>
                    <a:ext uri="{FF2B5EF4-FFF2-40B4-BE49-F238E27FC236}">
                      <a16:creationId xmlns:a16="http://schemas.microsoft.com/office/drawing/2014/main" id="{F28C828F-641C-44D5-A294-41DEFA57918D}"/>
                    </a:ext>
                  </a:extLst>
                </p:cNvPr>
                <p:cNvPicPr/>
                <p:nvPr/>
              </p:nvPicPr>
              <p:blipFill>
                <a:blip r:embed="rId456"/>
                <a:stretch>
                  <a:fillRect/>
                </a:stretch>
              </p:blipFill>
              <p:spPr>
                <a:xfrm>
                  <a:off x="7801133" y="6298267"/>
                  <a:ext cx="129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35373" name="Freihand 135372">
                  <a:extLst>
                    <a:ext uri="{FF2B5EF4-FFF2-40B4-BE49-F238E27FC236}">
                      <a16:creationId xmlns:a16="http://schemas.microsoft.com/office/drawing/2014/main" id="{E8285482-0C23-43B1-B1BB-3DB8B0E4A81A}"/>
                    </a:ext>
                  </a:extLst>
                </p14:cNvPr>
                <p14:cNvContentPartPr/>
                <p14:nvPr/>
              </p14:nvContentPartPr>
              <p14:xfrm>
                <a:off x="7934333" y="6281347"/>
                <a:ext cx="252720" cy="193320"/>
              </p14:xfrm>
            </p:contentPart>
          </mc:Choice>
          <mc:Fallback>
            <p:pic>
              <p:nvPicPr>
                <p:cNvPr id="135373" name="Freihand 135372">
                  <a:extLst>
                    <a:ext uri="{FF2B5EF4-FFF2-40B4-BE49-F238E27FC236}">
                      <a16:creationId xmlns:a16="http://schemas.microsoft.com/office/drawing/2014/main" id="{E8285482-0C23-43B1-B1BB-3DB8B0E4A81A}"/>
                    </a:ext>
                  </a:extLst>
                </p:cNvPr>
                <p:cNvPicPr/>
                <p:nvPr/>
              </p:nvPicPr>
              <p:blipFill>
                <a:blip r:embed="rId458"/>
                <a:stretch>
                  <a:fillRect/>
                </a:stretch>
              </p:blipFill>
              <p:spPr>
                <a:xfrm>
                  <a:off x="7930013" y="6277027"/>
                  <a:ext cx="261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5374" name="Freihand 135373">
                  <a:extLst>
                    <a:ext uri="{FF2B5EF4-FFF2-40B4-BE49-F238E27FC236}">
                      <a16:creationId xmlns:a16="http://schemas.microsoft.com/office/drawing/2014/main" id="{50E6AE40-F8E3-469A-BC53-58F8A0CB8502}"/>
                    </a:ext>
                  </a:extLst>
                </p14:cNvPr>
                <p14:cNvContentPartPr/>
                <p14:nvPr/>
              </p14:nvContentPartPr>
              <p14:xfrm>
                <a:off x="7764773" y="6567907"/>
                <a:ext cx="381960" cy="206640"/>
              </p14:xfrm>
            </p:contentPart>
          </mc:Choice>
          <mc:Fallback>
            <p:pic>
              <p:nvPicPr>
                <p:cNvPr id="135374" name="Freihand 135373">
                  <a:extLst>
                    <a:ext uri="{FF2B5EF4-FFF2-40B4-BE49-F238E27FC236}">
                      <a16:creationId xmlns:a16="http://schemas.microsoft.com/office/drawing/2014/main" id="{50E6AE40-F8E3-469A-BC53-58F8A0CB8502}"/>
                    </a:ext>
                  </a:extLst>
                </p:cNvPr>
                <p:cNvPicPr/>
                <p:nvPr/>
              </p:nvPicPr>
              <p:blipFill>
                <a:blip r:embed="rId460"/>
                <a:stretch>
                  <a:fillRect/>
                </a:stretch>
              </p:blipFill>
              <p:spPr>
                <a:xfrm>
                  <a:off x="7760453" y="6563587"/>
                  <a:ext cx="390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5376" name="Freihand 135375">
                  <a:extLst>
                    <a:ext uri="{FF2B5EF4-FFF2-40B4-BE49-F238E27FC236}">
                      <a16:creationId xmlns:a16="http://schemas.microsoft.com/office/drawing/2014/main" id="{1140F042-C1A2-4A03-98EF-51DD7CE75525}"/>
                    </a:ext>
                  </a:extLst>
                </p14:cNvPr>
                <p14:cNvContentPartPr/>
                <p14:nvPr/>
              </p14:nvContentPartPr>
              <p14:xfrm>
                <a:off x="8143493" y="6444427"/>
                <a:ext cx="127800" cy="176760"/>
              </p14:xfrm>
            </p:contentPart>
          </mc:Choice>
          <mc:Fallback>
            <p:pic>
              <p:nvPicPr>
                <p:cNvPr id="135376" name="Freihand 135375">
                  <a:extLst>
                    <a:ext uri="{FF2B5EF4-FFF2-40B4-BE49-F238E27FC236}">
                      <a16:creationId xmlns:a16="http://schemas.microsoft.com/office/drawing/2014/main" id="{1140F042-C1A2-4A03-98EF-51DD7CE75525}"/>
                    </a:ext>
                  </a:extLst>
                </p:cNvPr>
                <p:cNvPicPr/>
                <p:nvPr/>
              </p:nvPicPr>
              <p:blipFill>
                <a:blip r:embed="rId462"/>
                <a:stretch>
                  <a:fillRect/>
                </a:stretch>
              </p:blipFill>
              <p:spPr>
                <a:xfrm>
                  <a:off x="8139173" y="6440107"/>
                  <a:ext cx="136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5377" name="Freihand 135376">
                  <a:extLst>
                    <a:ext uri="{FF2B5EF4-FFF2-40B4-BE49-F238E27FC236}">
                      <a16:creationId xmlns:a16="http://schemas.microsoft.com/office/drawing/2014/main" id="{CF6A49D8-8C9D-4228-B0AF-1A295D515A60}"/>
                    </a:ext>
                  </a:extLst>
                </p14:cNvPr>
                <p14:cNvContentPartPr/>
                <p14:nvPr/>
              </p14:nvContentPartPr>
              <p14:xfrm>
                <a:off x="8026133" y="6477187"/>
                <a:ext cx="61920" cy="35280"/>
              </p14:xfrm>
            </p:contentPart>
          </mc:Choice>
          <mc:Fallback>
            <p:pic>
              <p:nvPicPr>
                <p:cNvPr id="135377" name="Freihand 135376">
                  <a:extLst>
                    <a:ext uri="{FF2B5EF4-FFF2-40B4-BE49-F238E27FC236}">
                      <a16:creationId xmlns:a16="http://schemas.microsoft.com/office/drawing/2014/main" id="{CF6A49D8-8C9D-4228-B0AF-1A295D515A60}"/>
                    </a:ext>
                  </a:extLst>
                </p:cNvPr>
                <p:cNvPicPr/>
                <p:nvPr/>
              </p:nvPicPr>
              <p:blipFill>
                <a:blip r:embed="rId464"/>
                <a:stretch>
                  <a:fillRect/>
                </a:stretch>
              </p:blipFill>
              <p:spPr>
                <a:xfrm>
                  <a:off x="8021813" y="6472867"/>
                  <a:ext cx="70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35378" name="Freihand 135377">
                  <a:extLst>
                    <a:ext uri="{FF2B5EF4-FFF2-40B4-BE49-F238E27FC236}">
                      <a16:creationId xmlns:a16="http://schemas.microsoft.com/office/drawing/2014/main" id="{4F160958-8535-4731-B57B-4EADB5A9A743}"/>
                    </a:ext>
                  </a:extLst>
                </p14:cNvPr>
                <p14:cNvContentPartPr/>
                <p14:nvPr/>
              </p14:nvContentPartPr>
              <p14:xfrm>
                <a:off x="8250413" y="6429307"/>
                <a:ext cx="130320" cy="106920"/>
              </p14:xfrm>
            </p:contentPart>
          </mc:Choice>
          <mc:Fallback>
            <p:pic>
              <p:nvPicPr>
                <p:cNvPr id="135378" name="Freihand 135377">
                  <a:extLst>
                    <a:ext uri="{FF2B5EF4-FFF2-40B4-BE49-F238E27FC236}">
                      <a16:creationId xmlns:a16="http://schemas.microsoft.com/office/drawing/2014/main" id="{4F160958-8535-4731-B57B-4EADB5A9A743}"/>
                    </a:ext>
                  </a:extLst>
                </p:cNvPr>
                <p:cNvPicPr/>
                <p:nvPr/>
              </p:nvPicPr>
              <p:blipFill>
                <a:blip r:embed="rId466"/>
                <a:stretch>
                  <a:fillRect/>
                </a:stretch>
              </p:blipFill>
              <p:spPr>
                <a:xfrm>
                  <a:off x="8246093" y="6424987"/>
                  <a:ext cx="138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5379" name="Freihand 135378">
                  <a:extLst>
                    <a:ext uri="{FF2B5EF4-FFF2-40B4-BE49-F238E27FC236}">
                      <a16:creationId xmlns:a16="http://schemas.microsoft.com/office/drawing/2014/main" id="{0B547E93-0858-45D2-8E1B-9B9649CDD6E8}"/>
                    </a:ext>
                  </a:extLst>
                </p14:cNvPr>
                <p14:cNvContentPartPr/>
                <p14:nvPr/>
              </p14:nvContentPartPr>
              <p14:xfrm>
                <a:off x="8365253" y="6321667"/>
                <a:ext cx="149400" cy="214560"/>
              </p14:xfrm>
            </p:contentPart>
          </mc:Choice>
          <mc:Fallback>
            <p:pic>
              <p:nvPicPr>
                <p:cNvPr id="135379" name="Freihand 135378">
                  <a:extLst>
                    <a:ext uri="{FF2B5EF4-FFF2-40B4-BE49-F238E27FC236}">
                      <a16:creationId xmlns:a16="http://schemas.microsoft.com/office/drawing/2014/main" id="{0B547E93-0858-45D2-8E1B-9B9649CDD6E8}"/>
                    </a:ext>
                  </a:extLst>
                </p:cNvPr>
                <p:cNvPicPr/>
                <p:nvPr/>
              </p:nvPicPr>
              <p:blipFill>
                <a:blip r:embed="rId468"/>
                <a:stretch>
                  <a:fillRect/>
                </a:stretch>
              </p:blipFill>
              <p:spPr>
                <a:xfrm>
                  <a:off x="8360933" y="6317347"/>
                  <a:ext cx="158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5380" name="Freihand 135379">
                  <a:extLst>
                    <a:ext uri="{FF2B5EF4-FFF2-40B4-BE49-F238E27FC236}">
                      <a16:creationId xmlns:a16="http://schemas.microsoft.com/office/drawing/2014/main" id="{48474ED8-7466-462E-9234-EEF9283EF092}"/>
                    </a:ext>
                  </a:extLst>
                </p14:cNvPr>
                <p14:cNvContentPartPr/>
                <p14:nvPr/>
              </p14:nvContentPartPr>
              <p14:xfrm>
                <a:off x="8485133" y="6230947"/>
                <a:ext cx="218160" cy="147240"/>
              </p14:xfrm>
            </p:contentPart>
          </mc:Choice>
          <mc:Fallback>
            <p:pic>
              <p:nvPicPr>
                <p:cNvPr id="135380" name="Freihand 135379">
                  <a:extLst>
                    <a:ext uri="{FF2B5EF4-FFF2-40B4-BE49-F238E27FC236}">
                      <a16:creationId xmlns:a16="http://schemas.microsoft.com/office/drawing/2014/main" id="{48474ED8-7466-462E-9234-EEF9283EF092}"/>
                    </a:ext>
                  </a:extLst>
                </p:cNvPr>
                <p:cNvPicPr/>
                <p:nvPr/>
              </p:nvPicPr>
              <p:blipFill>
                <a:blip r:embed="rId470"/>
                <a:stretch>
                  <a:fillRect/>
                </a:stretch>
              </p:blipFill>
              <p:spPr>
                <a:xfrm>
                  <a:off x="8480813" y="6226627"/>
                  <a:ext cx="226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5381" name="Freihand 135380">
                  <a:extLst>
                    <a:ext uri="{FF2B5EF4-FFF2-40B4-BE49-F238E27FC236}">
                      <a16:creationId xmlns:a16="http://schemas.microsoft.com/office/drawing/2014/main" id="{993B4567-931C-433E-9187-6BF85312BBB5}"/>
                    </a:ext>
                  </a:extLst>
                </p14:cNvPr>
                <p14:cNvContentPartPr/>
                <p14:nvPr/>
              </p14:nvContentPartPr>
              <p14:xfrm>
                <a:off x="8398733" y="6199267"/>
                <a:ext cx="110880" cy="33120"/>
              </p14:xfrm>
            </p:contentPart>
          </mc:Choice>
          <mc:Fallback>
            <p:pic>
              <p:nvPicPr>
                <p:cNvPr id="135381" name="Freihand 135380">
                  <a:extLst>
                    <a:ext uri="{FF2B5EF4-FFF2-40B4-BE49-F238E27FC236}">
                      <a16:creationId xmlns:a16="http://schemas.microsoft.com/office/drawing/2014/main" id="{993B4567-931C-433E-9187-6BF85312BBB5}"/>
                    </a:ext>
                  </a:extLst>
                </p:cNvPr>
                <p:cNvPicPr/>
                <p:nvPr/>
              </p:nvPicPr>
              <p:blipFill>
                <a:blip r:embed="rId472"/>
                <a:stretch>
                  <a:fillRect/>
                </a:stretch>
              </p:blipFill>
              <p:spPr>
                <a:xfrm>
                  <a:off x="8394413" y="6194947"/>
                  <a:ext cx="119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35383" name="Freihand 135382">
                  <a:extLst>
                    <a:ext uri="{FF2B5EF4-FFF2-40B4-BE49-F238E27FC236}">
                      <a16:creationId xmlns:a16="http://schemas.microsoft.com/office/drawing/2014/main" id="{DCFA8856-FDCF-4EB2-B141-BC8F54A79E64}"/>
                    </a:ext>
                  </a:extLst>
                </p14:cNvPr>
                <p14:cNvContentPartPr/>
                <p14:nvPr/>
              </p14:nvContentPartPr>
              <p14:xfrm>
                <a:off x="5074853" y="2396227"/>
                <a:ext cx="45720" cy="54000"/>
              </p14:xfrm>
            </p:contentPart>
          </mc:Choice>
          <mc:Fallback>
            <p:pic>
              <p:nvPicPr>
                <p:cNvPr id="135383" name="Freihand 135382">
                  <a:extLst>
                    <a:ext uri="{FF2B5EF4-FFF2-40B4-BE49-F238E27FC236}">
                      <a16:creationId xmlns:a16="http://schemas.microsoft.com/office/drawing/2014/main" id="{DCFA8856-FDCF-4EB2-B141-BC8F54A79E64}"/>
                    </a:ext>
                  </a:extLst>
                </p:cNvPr>
                <p:cNvPicPr/>
                <p:nvPr/>
              </p:nvPicPr>
              <p:blipFill>
                <a:blip r:embed="rId474"/>
                <a:stretch>
                  <a:fillRect/>
                </a:stretch>
              </p:blipFill>
              <p:spPr>
                <a:xfrm>
                  <a:off x="5070533" y="2391907"/>
                  <a:ext cx="54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35384" name="Freihand 135383">
                  <a:extLst>
                    <a:ext uri="{FF2B5EF4-FFF2-40B4-BE49-F238E27FC236}">
                      <a16:creationId xmlns:a16="http://schemas.microsoft.com/office/drawing/2014/main" id="{15CA3D6B-C6B1-40CC-9579-9ADFEBDE7288}"/>
                    </a:ext>
                  </a:extLst>
                </p14:cNvPr>
                <p14:cNvContentPartPr/>
                <p14:nvPr/>
              </p14:nvContentPartPr>
              <p14:xfrm>
                <a:off x="4897013" y="2232067"/>
                <a:ext cx="363960" cy="748800"/>
              </p14:xfrm>
            </p:contentPart>
          </mc:Choice>
          <mc:Fallback>
            <p:pic>
              <p:nvPicPr>
                <p:cNvPr id="135384" name="Freihand 135383">
                  <a:extLst>
                    <a:ext uri="{FF2B5EF4-FFF2-40B4-BE49-F238E27FC236}">
                      <a16:creationId xmlns:a16="http://schemas.microsoft.com/office/drawing/2014/main" id="{15CA3D6B-C6B1-40CC-9579-9ADFEBDE7288}"/>
                    </a:ext>
                  </a:extLst>
                </p:cNvPr>
                <p:cNvPicPr/>
                <p:nvPr/>
              </p:nvPicPr>
              <p:blipFill>
                <a:blip r:embed="rId476"/>
                <a:stretch>
                  <a:fillRect/>
                </a:stretch>
              </p:blipFill>
              <p:spPr>
                <a:xfrm>
                  <a:off x="4892693" y="2227747"/>
                  <a:ext cx="37260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35386" name="Freihand 135385">
                  <a:extLst>
                    <a:ext uri="{FF2B5EF4-FFF2-40B4-BE49-F238E27FC236}">
                      <a16:creationId xmlns:a16="http://schemas.microsoft.com/office/drawing/2014/main" id="{E6ADB638-3125-4AC2-9125-182CF9E5D20B}"/>
                    </a:ext>
                  </a:extLst>
                </p14:cNvPr>
                <p14:cNvContentPartPr/>
                <p14:nvPr/>
              </p14:nvContentPartPr>
              <p14:xfrm>
                <a:off x="3395453" y="1830307"/>
                <a:ext cx="338040" cy="767880"/>
              </p14:xfrm>
            </p:contentPart>
          </mc:Choice>
          <mc:Fallback>
            <p:pic>
              <p:nvPicPr>
                <p:cNvPr id="135386" name="Freihand 135385">
                  <a:extLst>
                    <a:ext uri="{FF2B5EF4-FFF2-40B4-BE49-F238E27FC236}">
                      <a16:creationId xmlns:a16="http://schemas.microsoft.com/office/drawing/2014/main" id="{E6ADB638-3125-4AC2-9125-182CF9E5D20B}"/>
                    </a:ext>
                  </a:extLst>
                </p:cNvPr>
                <p:cNvPicPr/>
                <p:nvPr/>
              </p:nvPicPr>
              <p:blipFill>
                <a:blip r:embed="rId478"/>
                <a:stretch>
                  <a:fillRect/>
                </a:stretch>
              </p:blipFill>
              <p:spPr>
                <a:xfrm>
                  <a:off x="3391133" y="1825987"/>
                  <a:ext cx="34668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35387" name="Freihand 135386">
                  <a:extLst>
                    <a:ext uri="{FF2B5EF4-FFF2-40B4-BE49-F238E27FC236}">
                      <a16:creationId xmlns:a16="http://schemas.microsoft.com/office/drawing/2014/main" id="{6B98F1B6-ECB1-421E-B0DF-AF58D5F232A2}"/>
                    </a:ext>
                  </a:extLst>
                </p14:cNvPr>
                <p14:cNvContentPartPr/>
                <p14:nvPr/>
              </p14:nvContentPartPr>
              <p14:xfrm>
                <a:off x="3277013" y="2730667"/>
                <a:ext cx="156960" cy="272520"/>
              </p14:xfrm>
            </p:contentPart>
          </mc:Choice>
          <mc:Fallback>
            <p:pic>
              <p:nvPicPr>
                <p:cNvPr id="135387" name="Freihand 135386">
                  <a:extLst>
                    <a:ext uri="{FF2B5EF4-FFF2-40B4-BE49-F238E27FC236}">
                      <a16:creationId xmlns:a16="http://schemas.microsoft.com/office/drawing/2014/main" id="{6B98F1B6-ECB1-421E-B0DF-AF58D5F232A2}"/>
                    </a:ext>
                  </a:extLst>
                </p:cNvPr>
                <p:cNvPicPr/>
                <p:nvPr/>
              </p:nvPicPr>
              <p:blipFill>
                <a:blip r:embed="rId480"/>
                <a:stretch>
                  <a:fillRect/>
                </a:stretch>
              </p:blipFill>
              <p:spPr>
                <a:xfrm>
                  <a:off x="3272693" y="2726347"/>
                  <a:ext cx="1656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35388" name="Freihand 135387">
                  <a:extLst>
                    <a:ext uri="{FF2B5EF4-FFF2-40B4-BE49-F238E27FC236}">
                      <a16:creationId xmlns:a16="http://schemas.microsoft.com/office/drawing/2014/main" id="{AC345EC6-B9C7-4B81-95D6-8B6F30FD02CB}"/>
                    </a:ext>
                  </a:extLst>
                </p14:cNvPr>
                <p14:cNvContentPartPr/>
                <p14:nvPr/>
              </p14:nvContentPartPr>
              <p14:xfrm>
                <a:off x="3356213" y="2606467"/>
                <a:ext cx="161280" cy="236520"/>
              </p14:xfrm>
            </p:contentPart>
          </mc:Choice>
          <mc:Fallback>
            <p:pic>
              <p:nvPicPr>
                <p:cNvPr id="135388" name="Freihand 135387">
                  <a:extLst>
                    <a:ext uri="{FF2B5EF4-FFF2-40B4-BE49-F238E27FC236}">
                      <a16:creationId xmlns:a16="http://schemas.microsoft.com/office/drawing/2014/main" id="{AC345EC6-B9C7-4B81-95D6-8B6F30FD02CB}"/>
                    </a:ext>
                  </a:extLst>
                </p:cNvPr>
                <p:cNvPicPr/>
                <p:nvPr/>
              </p:nvPicPr>
              <p:blipFill>
                <a:blip r:embed="rId482"/>
                <a:stretch>
                  <a:fillRect/>
                </a:stretch>
              </p:blipFill>
              <p:spPr>
                <a:xfrm>
                  <a:off x="3351893" y="2602147"/>
                  <a:ext cx="169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35390" name="Freihand 135389">
                  <a:extLst>
                    <a:ext uri="{FF2B5EF4-FFF2-40B4-BE49-F238E27FC236}">
                      <a16:creationId xmlns:a16="http://schemas.microsoft.com/office/drawing/2014/main" id="{AD491BE4-251C-4564-AD6D-80970974E2F1}"/>
                    </a:ext>
                  </a:extLst>
                </p14:cNvPr>
                <p14:cNvContentPartPr/>
                <p14:nvPr/>
              </p14:nvContentPartPr>
              <p14:xfrm>
                <a:off x="2840333" y="3048547"/>
                <a:ext cx="11520" cy="152640"/>
              </p14:xfrm>
            </p:contentPart>
          </mc:Choice>
          <mc:Fallback>
            <p:pic>
              <p:nvPicPr>
                <p:cNvPr id="135390" name="Freihand 135389">
                  <a:extLst>
                    <a:ext uri="{FF2B5EF4-FFF2-40B4-BE49-F238E27FC236}">
                      <a16:creationId xmlns:a16="http://schemas.microsoft.com/office/drawing/2014/main" id="{AD491BE4-251C-4564-AD6D-80970974E2F1}"/>
                    </a:ext>
                  </a:extLst>
                </p:cNvPr>
                <p:cNvPicPr/>
                <p:nvPr/>
              </p:nvPicPr>
              <p:blipFill>
                <a:blip r:embed="rId484"/>
                <a:stretch>
                  <a:fillRect/>
                </a:stretch>
              </p:blipFill>
              <p:spPr>
                <a:xfrm>
                  <a:off x="2836013" y="3044227"/>
                  <a:ext cx="20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35391" name="Freihand 135390">
                  <a:extLst>
                    <a:ext uri="{FF2B5EF4-FFF2-40B4-BE49-F238E27FC236}">
                      <a16:creationId xmlns:a16="http://schemas.microsoft.com/office/drawing/2014/main" id="{BC85EE74-35C3-4832-9D31-EB1EC2BE0CA1}"/>
                    </a:ext>
                  </a:extLst>
                </p14:cNvPr>
                <p14:cNvContentPartPr/>
                <p14:nvPr/>
              </p14:nvContentPartPr>
              <p14:xfrm>
                <a:off x="2738093" y="3019387"/>
                <a:ext cx="182880" cy="35280"/>
              </p14:xfrm>
            </p:contentPart>
          </mc:Choice>
          <mc:Fallback>
            <p:pic>
              <p:nvPicPr>
                <p:cNvPr id="135391" name="Freihand 135390">
                  <a:extLst>
                    <a:ext uri="{FF2B5EF4-FFF2-40B4-BE49-F238E27FC236}">
                      <a16:creationId xmlns:a16="http://schemas.microsoft.com/office/drawing/2014/main" id="{BC85EE74-35C3-4832-9D31-EB1EC2BE0CA1}"/>
                    </a:ext>
                  </a:extLst>
                </p:cNvPr>
                <p:cNvPicPr/>
                <p:nvPr/>
              </p:nvPicPr>
              <p:blipFill>
                <a:blip r:embed="rId486"/>
                <a:stretch>
                  <a:fillRect/>
                </a:stretch>
              </p:blipFill>
              <p:spPr>
                <a:xfrm>
                  <a:off x="2733773" y="3015067"/>
                  <a:ext cx="191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35392" name="Freihand 135391">
                  <a:extLst>
                    <a:ext uri="{FF2B5EF4-FFF2-40B4-BE49-F238E27FC236}">
                      <a16:creationId xmlns:a16="http://schemas.microsoft.com/office/drawing/2014/main" id="{A1348228-1BD2-4D3A-8430-78A1BA325E77}"/>
                    </a:ext>
                  </a:extLst>
                </p14:cNvPr>
                <p14:cNvContentPartPr/>
                <p14:nvPr/>
              </p14:nvContentPartPr>
              <p14:xfrm>
                <a:off x="2787053" y="3129547"/>
                <a:ext cx="109080" cy="24480"/>
              </p14:xfrm>
            </p:contentPart>
          </mc:Choice>
          <mc:Fallback>
            <p:pic>
              <p:nvPicPr>
                <p:cNvPr id="135392" name="Freihand 135391">
                  <a:extLst>
                    <a:ext uri="{FF2B5EF4-FFF2-40B4-BE49-F238E27FC236}">
                      <a16:creationId xmlns:a16="http://schemas.microsoft.com/office/drawing/2014/main" id="{A1348228-1BD2-4D3A-8430-78A1BA325E77}"/>
                    </a:ext>
                  </a:extLst>
                </p:cNvPr>
                <p:cNvPicPr/>
                <p:nvPr/>
              </p:nvPicPr>
              <p:blipFill>
                <a:blip r:embed="rId488"/>
                <a:stretch>
                  <a:fillRect/>
                </a:stretch>
              </p:blipFill>
              <p:spPr>
                <a:xfrm>
                  <a:off x="2782733" y="3125227"/>
                  <a:ext cx="117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35393" name="Freihand 135392">
                  <a:extLst>
                    <a:ext uri="{FF2B5EF4-FFF2-40B4-BE49-F238E27FC236}">
                      <a16:creationId xmlns:a16="http://schemas.microsoft.com/office/drawing/2014/main" id="{67C9DC34-EBB7-4477-BE9B-F18960A8D9B3}"/>
                    </a:ext>
                  </a:extLst>
                </p14:cNvPr>
                <p14:cNvContentPartPr/>
                <p14:nvPr/>
              </p14:nvContentPartPr>
              <p14:xfrm>
                <a:off x="2918813" y="3109387"/>
                <a:ext cx="150480" cy="66960"/>
              </p14:xfrm>
            </p:contentPart>
          </mc:Choice>
          <mc:Fallback>
            <p:pic>
              <p:nvPicPr>
                <p:cNvPr id="135393" name="Freihand 135392">
                  <a:extLst>
                    <a:ext uri="{FF2B5EF4-FFF2-40B4-BE49-F238E27FC236}">
                      <a16:creationId xmlns:a16="http://schemas.microsoft.com/office/drawing/2014/main" id="{67C9DC34-EBB7-4477-BE9B-F18960A8D9B3}"/>
                    </a:ext>
                  </a:extLst>
                </p:cNvPr>
                <p:cNvPicPr/>
                <p:nvPr/>
              </p:nvPicPr>
              <p:blipFill>
                <a:blip r:embed="rId490"/>
                <a:stretch>
                  <a:fillRect/>
                </a:stretch>
              </p:blipFill>
              <p:spPr>
                <a:xfrm>
                  <a:off x="2914493" y="3105067"/>
                  <a:ext cx="159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35394" name="Freihand 135393">
                  <a:extLst>
                    <a:ext uri="{FF2B5EF4-FFF2-40B4-BE49-F238E27FC236}">
                      <a16:creationId xmlns:a16="http://schemas.microsoft.com/office/drawing/2014/main" id="{56A4949C-6ED2-49CF-B9AE-51ECA64B4FD5}"/>
                    </a:ext>
                  </a:extLst>
                </p14:cNvPr>
                <p14:cNvContentPartPr/>
                <p14:nvPr/>
              </p14:nvContentPartPr>
              <p14:xfrm>
                <a:off x="3045173" y="3050347"/>
                <a:ext cx="360" cy="360"/>
              </p14:xfrm>
            </p:contentPart>
          </mc:Choice>
          <mc:Fallback>
            <p:pic>
              <p:nvPicPr>
                <p:cNvPr id="135394" name="Freihand 135393">
                  <a:extLst>
                    <a:ext uri="{FF2B5EF4-FFF2-40B4-BE49-F238E27FC236}">
                      <a16:creationId xmlns:a16="http://schemas.microsoft.com/office/drawing/2014/main" id="{56A4949C-6ED2-49CF-B9AE-51ECA64B4FD5}"/>
                    </a:ext>
                  </a:extLst>
                </p:cNvPr>
                <p:cNvPicPr/>
                <p:nvPr/>
              </p:nvPicPr>
              <p:blipFill>
                <a:blip r:embed="rId44"/>
                <a:stretch>
                  <a:fillRect/>
                </a:stretch>
              </p:blipFill>
              <p:spPr>
                <a:xfrm>
                  <a:off x="3040853" y="304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35395" name="Freihand 135394">
                  <a:extLst>
                    <a:ext uri="{FF2B5EF4-FFF2-40B4-BE49-F238E27FC236}">
                      <a16:creationId xmlns:a16="http://schemas.microsoft.com/office/drawing/2014/main" id="{52B9145C-FBA2-4F97-B0ED-6B461AAEE99A}"/>
                    </a:ext>
                  </a:extLst>
                </p14:cNvPr>
                <p14:cNvContentPartPr/>
                <p14:nvPr/>
              </p14:nvContentPartPr>
              <p14:xfrm>
                <a:off x="3131213" y="3071947"/>
                <a:ext cx="93240" cy="75600"/>
              </p14:xfrm>
            </p:contentPart>
          </mc:Choice>
          <mc:Fallback>
            <p:pic>
              <p:nvPicPr>
                <p:cNvPr id="135395" name="Freihand 135394">
                  <a:extLst>
                    <a:ext uri="{FF2B5EF4-FFF2-40B4-BE49-F238E27FC236}">
                      <a16:creationId xmlns:a16="http://schemas.microsoft.com/office/drawing/2014/main" id="{52B9145C-FBA2-4F97-B0ED-6B461AAEE99A}"/>
                    </a:ext>
                  </a:extLst>
                </p:cNvPr>
                <p:cNvPicPr/>
                <p:nvPr/>
              </p:nvPicPr>
              <p:blipFill>
                <a:blip r:embed="rId493"/>
                <a:stretch>
                  <a:fillRect/>
                </a:stretch>
              </p:blipFill>
              <p:spPr>
                <a:xfrm>
                  <a:off x="3126893" y="3067627"/>
                  <a:ext cx="101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35396" name="Freihand 135395">
                  <a:extLst>
                    <a:ext uri="{FF2B5EF4-FFF2-40B4-BE49-F238E27FC236}">
                      <a16:creationId xmlns:a16="http://schemas.microsoft.com/office/drawing/2014/main" id="{39858827-9FFE-4BDF-90C0-0C4C56C3419C}"/>
                    </a:ext>
                  </a:extLst>
                </p14:cNvPr>
                <p14:cNvContentPartPr/>
                <p14:nvPr/>
              </p14:nvContentPartPr>
              <p14:xfrm>
                <a:off x="3258653" y="3042067"/>
                <a:ext cx="27000" cy="11520"/>
              </p14:xfrm>
            </p:contentPart>
          </mc:Choice>
          <mc:Fallback>
            <p:pic>
              <p:nvPicPr>
                <p:cNvPr id="135396" name="Freihand 135395">
                  <a:extLst>
                    <a:ext uri="{FF2B5EF4-FFF2-40B4-BE49-F238E27FC236}">
                      <a16:creationId xmlns:a16="http://schemas.microsoft.com/office/drawing/2014/main" id="{39858827-9FFE-4BDF-90C0-0C4C56C3419C}"/>
                    </a:ext>
                  </a:extLst>
                </p:cNvPr>
                <p:cNvPicPr/>
                <p:nvPr/>
              </p:nvPicPr>
              <p:blipFill>
                <a:blip r:embed="rId495"/>
                <a:stretch>
                  <a:fillRect/>
                </a:stretch>
              </p:blipFill>
              <p:spPr>
                <a:xfrm>
                  <a:off x="3254333" y="3037747"/>
                  <a:ext cx="35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35397" name="Freihand 135396">
                  <a:extLst>
                    <a:ext uri="{FF2B5EF4-FFF2-40B4-BE49-F238E27FC236}">
                      <a16:creationId xmlns:a16="http://schemas.microsoft.com/office/drawing/2014/main" id="{C01E2634-B638-4809-A8B8-0BFEAA63D1BF}"/>
                    </a:ext>
                  </a:extLst>
                </p14:cNvPr>
                <p14:cNvContentPartPr/>
                <p14:nvPr/>
              </p14:nvContentPartPr>
              <p14:xfrm>
                <a:off x="3250013" y="3046387"/>
                <a:ext cx="87480" cy="92880"/>
              </p14:xfrm>
            </p:contentPart>
          </mc:Choice>
          <mc:Fallback>
            <p:pic>
              <p:nvPicPr>
                <p:cNvPr id="135397" name="Freihand 135396">
                  <a:extLst>
                    <a:ext uri="{FF2B5EF4-FFF2-40B4-BE49-F238E27FC236}">
                      <a16:creationId xmlns:a16="http://schemas.microsoft.com/office/drawing/2014/main" id="{C01E2634-B638-4809-A8B8-0BFEAA63D1BF}"/>
                    </a:ext>
                  </a:extLst>
                </p:cNvPr>
                <p:cNvPicPr/>
                <p:nvPr/>
              </p:nvPicPr>
              <p:blipFill>
                <a:blip r:embed="rId497"/>
                <a:stretch>
                  <a:fillRect/>
                </a:stretch>
              </p:blipFill>
              <p:spPr>
                <a:xfrm>
                  <a:off x="3245693" y="3042067"/>
                  <a:ext cx="96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35398" name="Freihand 135397">
                  <a:extLst>
                    <a:ext uri="{FF2B5EF4-FFF2-40B4-BE49-F238E27FC236}">
                      <a16:creationId xmlns:a16="http://schemas.microsoft.com/office/drawing/2014/main" id="{6FDCBF41-9031-42F4-A64D-BD2FFC1F46BF}"/>
                    </a:ext>
                  </a:extLst>
                </p14:cNvPr>
                <p14:cNvContentPartPr/>
                <p14:nvPr/>
              </p14:nvContentPartPr>
              <p14:xfrm>
                <a:off x="3354413" y="3005347"/>
                <a:ext cx="104760" cy="99000"/>
              </p14:xfrm>
            </p:contentPart>
          </mc:Choice>
          <mc:Fallback>
            <p:pic>
              <p:nvPicPr>
                <p:cNvPr id="135398" name="Freihand 135397">
                  <a:extLst>
                    <a:ext uri="{FF2B5EF4-FFF2-40B4-BE49-F238E27FC236}">
                      <a16:creationId xmlns:a16="http://schemas.microsoft.com/office/drawing/2014/main" id="{6FDCBF41-9031-42F4-A64D-BD2FFC1F46BF}"/>
                    </a:ext>
                  </a:extLst>
                </p:cNvPr>
                <p:cNvPicPr/>
                <p:nvPr/>
              </p:nvPicPr>
              <p:blipFill>
                <a:blip r:embed="rId499"/>
                <a:stretch>
                  <a:fillRect/>
                </a:stretch>
              </p:blipFill>
              <p:spPr>
                <a:xfrm>
                  <a:off x="3350093" y="3001027"/>
                  <a:ext cx="113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35399" name="Freihand 135398">
                  <a:extLst>
                    <a:ext uri="{FF2B5EF4-FFF2-40B4-BE49-F238E27FC236}">
                      <a16:creationId xmlns:a16="http://schemas.microsoft.com/office/drawing/2014/main" id="{338EA2D4-EB91-4608-80B5-B795B8C9AA80}"/>
                    </a:ext>
                  </a:extLst>
                </p14:cNvPr>
                <p14:cNvContentPartPr/>
                <p14:nvPr/>
              </p14:nvContentPartPr>
              <p14:xfrm>
                <a:off x="3385733" y="3021187"/>
                <a:ext cx="61920" cy="22680"/>
              </p14:xfrm>
            </p:contentPart>
          </mc:Choice>
          <mc:Fallback>
            <p:pic>
              <p:nvPicPr>
                <p:cNvPr id="135399" name="Freihand 135398">
                  <a:extLst>
                    <a:ext uri="{FF2B5EF4-FFF2-40B4-BE49-F238E27FC236}">
                      <a16:creationId xmlns:a16="http://schemas.microsoft.com/office/drawing/2014/main" id="{338EA2D4-EB91-4608-80B5-B795B8C9AA80}"/>
                    </a:ext>
                  </a:extLst>
                </p:cNvPr>
                <p:cNvPicPr/>
                <p:nvPr/>
              </p:nvPicPr>
              <p:blipFill>
                <a:blip r:embed="rId501"/>
                <a:stretch>
                  <a:fillRect/>
                </a:stretch>
              </p:blipFill>
              <p:spPr>
                <a:xfrm>
                  <a:off x="3381413" y="3016867"/>
                  <a:ext cx="70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35400" name="Freihand 135399">
                  <a:extLst>
                    <a:ext uri="{FF2B5EF4-FFF2-40B4-BE49-F238E27FC236}">
                      <a16:creationId xmlns:a16="http://schemas.microsoft.com/office/drawing/2014/main" id="{B20D8EFA-E564-49B7-89D7-36480F249CC0}"/>
                    </a:ext>
                  </a:extLst>
                </p14:cNvPr>
                <p14:cNvContentPartPr/>
                <p14:nvPr/>
              </p14:nvContentPartPr>
              <p14:xfrm>
                <a:off x="3471053" y="2920747"/>
                <a:ext cx="73800" cy="155520"/>
              </p14:xfrm>
            </p:contentPart>
          </mc:Choice>
          <mc:Fallback>
            <p:pic>
              <p:nvPicPr>
                <p:cNvPr id="135400" name="Freihand 135399">
                  <a:extLst>
                    <a:ext uri="{FF2B5EF4-FFF2-40B4-BE49-F238E27FC236}">
                      <a16:creationId xmlns:a16="http://schemas.microsoft.com/office/drawing/2014/main" id="{B20D8EFA-E564-49B7-89D7-36480F249CC0}"/>
                    </a:ext>
                  </a:extLst>
                </p:cNvPr>
                <p:cNvPicPr/>
                <p:nvPr/>
              </p:nvPicPr>
              <p:blipFill>
                <a:blip r:embed="rId503"/>
                <a:stretch>
                  <a:fillRect/>
                </a:stretch>
              </p:blipFill>
              <p:spPr>
                <a:xfrm>
                  <a:off x="3466733" y="2916427"/>
                  <a:ext cx="82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35401" name="Freihand 135400">
                  <a:extLst>
                    <a:ext uri="{FF2B5EF4-FFF2-40B4-BE49-F238E27FC236}">
                      <a16:creationId xmlns:a16="http://schemas.microsoft.com/office/drawing/2014/main" id="{B46AAEA6-6E0F-4DFE-BFF2-3A5F342BD3DE}"/>
                    </a:ext>
                  </a:extLst>
                </p14:cNvPr>
                <p14:cNvContentPartPr/>
                <p14:nvPr/>
              </p14:nvContentPartPr>
              <p14:xfrm>
                <a:off x="3505253" y="2939827"/>
                <a:ext cx="38880" cy="115200"/>
              </p14:xfrm>
            </p:contentPart>
          </mc:Choice>
          <mc:Fallback>
            <p:pic>
              <p:nvPicPr>
                <p:cNvPr id="135401" name="Freihand 135400">
                  <a:extLst>
                    <a:ext uri="{FF2B5EF4-FFF2-40B4-BE49-F238E27FC236}">
                      <a16:creationId xmlns:a16="http://schemas.microsoft.com/office/drawing/2014/main" id="{B46AAEA6-6E0F-4DFE-BFF2-3A5F342BD3DE}"/>
                    </a:ext>
                  </a:extLst>
                </p:cNvPr>
                <p:cNvPicPr/>
                <p:nvPr/>
              </p:nvPicPr>
              <p:blipFill>
                <a:blip r:embed="rId505"/>
                <a:stretch>
                  <a:fillRect/>
                </a:stretch>
              </p:blipFill>
              <p:spPr>
                <a:xfrm>
                  <a:off x="3500933" y="2935507"/>
                  <a:ext cx="47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35402" name="Freihand 135401">
                  <a:extLst>
                    <a:ext uri="{FF2B5EF4-FFF2-40B4-BE49-F238E27FC236}">
                      <a16:creationId xmlns:a16="http://schemas.microsoft.com/office/drawing/2014/main" id="{BF939D3E-A993-4F23-A001-CCD863E2FEBD}"/>
                    </a:ext>
                  </a:extLst>
                </p14:cNvPr>
                <p14:cNvContentPartPr/>
                <p14:nvPr/>
              </p14:nvContentPartPr>
              <p14:xfrm>
                <a:off x="3522533" y="2998507"/>
                <a:ext cx="54000" cy="73080"/>
              </p14:xfrm>
            </p:contentPart>
          </mc:Choice>
          <mc:Fallback>
            <p:pic>
              <p:nvPicPr>
                <p:cNvPr id="135402" name="Freihand 135401">
                  <a:extLst>
                    <a:ext uri="{FF2B5EF4-FFF2-40B4-BE49-F238E27FC236}">
                      <a16:creationId xmlns:a16="http://schemas.microsoft.com/office/drawing/2014/main" id="{BF939D3E-A993-4F23-A001-CCD863E2FEBD}"/>
                    </a:ext>
                  </a:extLst>
                </p:cNvPr>
                <p:cNvPicPr/>
                <p:nvPr/>
              </p:nvPicPr>
              <p:blipFill>
                <a:blip r:embed="rId507"/>
                <a:stretch>
                  <a:fillRect/>
                </a:stretch>
              </p:blipFill>
              <p:spPr>
                <a:xfrm>
                  <a:off x="3518213" y="2994187"/>
                  <a:ext cx="62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35403" name="Freihand 135402">
                  <a:extLst>
                    <a:ext uri="{FF2B5EF4-FFF2-40B4-BE49-F238E27FC236}">
                      <a16:creationId xmlns:a16="http://schemas.microsoft.com/office/drawing/2014/main" id="{ED1F6107-B57F-494A-B0C0-32B0BC5C4FDC}"/>
                    </a:ext>
                  </a:extLst>
                </p14:cNvPr>
                <p14:cNvContentPartPr/>
                <p14:nvPr/>
              </p14:nvContentPartPr>
              <p14:xfrm>
                <a:off x="3575453" y="2948467"/>
                <a:ext cx="91440" cy="93960"/>
              </p14:xfrm>
            </p:contentPart>
          </mc:Choice>
          <mc:Fallback>
            <p:pic>
              <p:nvPicPr>
                <p:cNvPr id="135403" name="Freihand 135402">
                  <a:extLst>
                    <a:ext uri="{FF2B5EF4-FFF2-40B4-BE49-F238E27FC236}">
                      <a16:creationId xmlns:a16="http://schemas.microsoft.com/office/drawing/2014/main" id="{ED1F6107-B57F-494A-B0C0-32B0BC5C4FDC}"/>
                    </a:ext>
                  </a:extLst>
                </p:cNvPr>
                <p:cNvPicPr/>
                <p:nvPr/>
              </p:nvPicPr>
              <p:blipFill>
                <a:blip r:embed="rId509"/>
                <a:stretch>
                  <a:fillRect/>
                </a:stretch>
              </p:blipFill>
              <p:spPr>
                <a:xfrm>
                  <a:off x="3571133" y="2944147"/>
                  <a:ext cx="100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35404" name="Freihand 135403">
                  <a:extLst>
                    <a:ext uri="{FF2B5EF4-FFF2-40B4-BE49-F238E27FC236}">
                      <a16:creationId xmlns:a16="http://schemas.microsoft.com/office/drawing/2014/main" id="{E8204D70-EA50-469D-8A04-4A9B5721F510}"/>
                    </a:ext>
                  </a:extLst>
                </p14:cNvPr>
                <p14:cNvContentPartPr/>
                <p14:nvPr/>
              </p14:nvContentPartPr>
              <p14:xfrm>
                <a:off x="3648533" y="2908147"/>
                <a:ext cx="31680" cy="15480"/>
              </p14:xfrm>
            </p:contentPart>
          </mc:Choice>
          <mc:Fallback>
            <p:pic>
              <p:nvPicPr>
                <p:cNvPr id="135404" name="Freihand 135403">
                  <a:extLst>
                    <a:ext uri="{FF2B5EF4-FFF2-40B4-BE49-F238E27FC236}">
                      <a16:creationId xmlns:a16="http://schemas.microsoft.com/office/drawing/2014/main" id="{E8204D70-EA50-469D-8A04-4A9B5721F510}"/>
                    </a:ext>
                  </a:extLst>
                </p:cNvPr>
                <p:cNvPicPr/>
                <p:nvPr/>
              </p:nvPicPr>
              <p:blipFill>
                <a:blip r:embed="rId511"/>
                <a:stretch>
                  <a:fillRect/>
                </a:stretch>
              </p:blipFill>
              <p:spPr>
                <a:xfrm>
                  <a:off x="3644213" y="2903827"/>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35405" name="Freihand 135404">
                  <a:extLst>
                    <a:ext uri="{FF2B5EF4-FFF2-40B4-BE49-F238E27FC236}">
                      <a16:creationId xmlns:a16="http://schemas.microsoft.com/office/drawing/2014/main" id="{913BAEBE-284D-4A9D-8CB8-6AA690E21A2C}"/>
                    </a:ext>
                  </a:extLst>
                </p14:cNvPr>
                <p14:cNvContentPartPr/>
                <p14:nvPr/>
              </p14:nvContentPartPr>
              <p14:xfrm>
                <a:off x="3704333" y="2911747"/>
                <a:ext cx="64800" cy="120240"/>
              </p14:xfrm>
            </p:contentPart>
          </mc:Choice>
          <mc:Fallback>
            <p:pic>
              <p:nvPicPr>
                <p:cNvPr id="135405" name="Freihand 135404">
                  <a:extLst>
                    <a:ext uri="{FF2B5EF4-FFF2-40B4-BE49-F238E27FC236}">
                      <a16:creationId xmlns:a16="http://schemas.microsoft.com/office/drawing/2014/main" id="{913BAEBE-284D-4A9D-8CB8-6AA690E21A2C}"/>
                    </a:ext>
                  </a:extLst>
                </p:cNvPr>
                <p:cNvPicPr/>
                <p:nvPr/>
              </p:nvPicPr>
              <p:blipFill>
                <a:blip r:embed="rId513"/>
                <a:stretch>
                  <a:fillRect/>
                </a:stretch>
              </p:blipFill>
              <p:spPr>
                <a:xfrm>
                  <a:off x="3700013" y="2907427"/>
                  <a:ext cx="73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35407" name="Freihand 135406">
                  <a:extLst>
                    <a:ext uri="{FF2B5EF4-FFF2-40B4-BE49-F238E27FC236}">
                      <a16:creationId xmlns:a16="http://schemas.microsoft.com/office/drawing/2014/main" id="{AB8E10DF-8FBC-4E2C-B0F8-617EDA0FF9F1}"/>
                    </a:ext>
                  </a:extLst>
                </p14:cNvPr>
                <p14:cNvContentPartPr/>
                <p14:nvPr/>
              </p14:nvContentPartPr>
              <p14:xfrm>
                <a:off x="3782453" y="2879707"/>
                <a:ext cx="108000" cy="92520"/>
              </p14:xfrm>
            </p:contentPart>
          </mc:Choice>
          <mc:Fallback>
            <p:pic>
              <p:nvPicPr>
                <p:cNvPr id="135407" name="Freihand 135406">
                  <a:extLst>
                    <a:ext uri="{FF2B5EF4-FFF2-40B4-BE49-F238E27FC236}">
                      <a16:creationId xmlns:a16="http://schemas.microsoft.com/office/drawing/2014/main" id="{AB8E10DF-8FBC-4E2C-B0F8-617EDA0FF9F1}"/>
                    </a:ext>
                  </a:extLst>
                </p:cNvPr>
                <p:cNvPicPr/>
                <p:nvPr/>
              </p:nvPicPr>
              <p:blipFill>
                <a:blip r:embed="rId515"/>
                <a:stretch>
                  <a:fillRect/>
                </a:stretch>
              </p:blipFill>
              <p:spPr>
                <a:xfrm>
                  <a:off x="3778133" y="2875387"/>
                  <a:ext cx="116640" cy="10116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173066-2BB1-40EF-B343-6699250E2525}"/>
                  </a:ext>
                </a:extLst>
              </p14:cNvPr>
              <p14:cNvContentPartPr/>
              <p14:nvPr/>
            </p14:nvContentPartPr>
            <p14:xfrm>
              <a:off x="4404893" y="616747"/>
              <a:ext cx="3559680" cy="136800"/>
            </p14:xfrm>
          </p:contentPart>
        </mc:Choice>
        <mc:Fallback>
          <p:pic>
            <p:nvPicPr>
              <p:cNvPr id="2" name="Freihand 1">
                <a:extLst>
                  <a:ext uri="{FF2B5EF4-FFF2-40B4-BE49-F238E27FC236}">
                    <a16:creationId xmlns:a16="http://schemas.microsoft.com/office/drawing/2014/main" id="{8D173066-2BB1-40EF-B343-6699250E2525}"/>
                  </a:ext>
                </a:extLst>
              </p:cNvPr>
              <p:cNvPicPr/>
              <p:nvPr/>
            </p:nvPicPr>
            <p:blipFill>
              <a:blip r:embed="rId4"/>
              <a:stretch>
                <a:fillRect/>
              </a:stretch>
            </p:blipFill>
            <p:spPr>
              <a:xfrm>
                <a:off x="4400573" y="612427"/>
                <a:ext cx="3568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A44BCE1-7103-41B6-A4A7-0ED513F76972}"/>
                  </a:ext>
                </a:extLst>
              </p14:cNvPr>
              <p14:cNvContentPartPr/>
              <p14:nvPr/>
            </p14:nvContentPartPr>
            <p14:xfrm>
              <a:off x="8475773" y="2587027"/>
              <a:ext cx="1282320" cy="129960"/>
            </p14:xfrm>
          </p:contentPart>
        </mc:Choice>
        <mc:Fallback>
          <p:pic>
            <p:nvPicPr>
              <p:cNvPr id="3" name="Freihand 2">
                <a:extLst>
                  <a:ext uri="{FF2B5EF4-FFF2-40B4-BE49-F238E27FC236}">
                    <a16:creationId xmlns:a16="http://schemas.microsoft.com/office/drawing/2014/main" id="{FA44BCE1-7103-41B6-A4A7-0ED513F76972}"/>
                  </a:ext>
                </a:extLst>
              </p:cNvPr>
              <p:cNvPicPr/>
              <p:nvPr/>
            </p:nvPicPr>
            <p:blipFill>
              <a:blip r:embed="rId6"/>
              <a:stretch>
                <a:fillRect/>
              </a:stretch>
            </p:blipFill>
            <p:spPr>
              <a:xfrm>
                <a:off x="8471453" y="2582707"/>
                <a:ext cx="1290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A469C93C-D315-4118-8A68-02F1E595FCFB}"/>
                  </a:ext>
                </a:extLst>
              </p14:cNvPr>
              <p14:cNvContentPartPr/>
              <p14:nvPr/>
            </p14:nvContentPartPr>
            <p14:xfrm>
              <a:off x="8360933" y="3413587"/>
              <a:ext cx="1125720" cy="30960"/>
            </p14:xfrm>
          </p:contentPart>
        </mc:Choice>
        <mc:Fallback>
          <p:pic>
            <p:nvPicPr>
              <p:cNvPr id="8" name="Freihand 7">
                <a:extLst>
                  <a:ext uri="{FF2B5EF4-FFF2-40B4-BE49-F238E27FC236}">
                    <a16:creationId xmlns:a16="http://schemas.microsoft.com/office/drawing/2014/main" id="{A469C93C-D315-4118-8A68-02F1E595FCFB}"/>
                  </a:ext>
                </a:extLst>
              </p:cNvPr>
              <p:cNvPicPr/>
              <p:nvPr/>
            </p:nvPicPr>
            <p:blipFill>
              <a:blip r:embed="rId8"/>
              <a:stretch>
                <a:fillRect/>
              </a:stretch>
            </p:blipFill>
            <p:spPr>
              <a:xfrm>
                <a:off x="8356613" y="3409267"/>
                <a:ext cx="1134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DA6B63D8-21B5-4E58-B07B-6821114F2C8A}"/>
                  </a:ext>
                </a:extLst>
              </p14:cNvPr>
              <p14:cNvContentPartPr/>
              <p14:nvPr/>
            </p14:nvContentPartPr>
            <p14:xfrm>
              <a:off x="8371013" y="4010467"/>
              <a:ext cx="1009080" cy="52200"/>
            </p14:xfrm>
          </p:contentPart>
        </mc:Choice>
        <mc:Fallback>
          <p:pic>
            <p:nvPicPr>
              <p:cNvPr id="9" name="Freihand 8">
                <a:extLst>
                  <a:ext uri="{FF2B5EF4-FFF2-40B4-BE49-F238E27FC236}">
                    <a16:creationId xmlns:a16="http://schemas.microsoft.com/office/drawing/2014/main" id="{DA6B63D8-21B5-4E58-B07B-6821114F2C8A}"/>
                  </a:ext>
                </a:extLst>
              </p:cNvPr>
              <p:cNvPicPr/>
              <p:nvPr/>
            </p:nvPicPr>
            <p:blipFill>
              <a:blip r:embed="rId10"/>
              <a:stretch>
                <a:fillRect/>
              </a:stretch>
            </p:blipFill>
            <p:spPr>
              <a:xfrm>
                <a:off x="8366693" y="4006147"/>
                <a:ext cx="1017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563CB56C-1103-44F9-A7E9-BECC9372ECA5}"/>
                  </a:ext>
                </a:extLst>
              </p14:cNvPr>
              <p14:cNvContentPartPr/>
              <p14:nvPr/>
            </p14:nvContentPartPr>
            <p14:xfrm>
              <a:off x="8390093" y="3950347"/>
              <a:ext cx="966240" cy="105840"/>
            </p14:xfrm>
          </p:contentPart>
        </mc:Choice>
        <mc:Fallback>
          <p:pic>
            <p:nvPicPr>
              <p:cNvPr id="10" name="Freihand 9">
                <a:extLst>
                  <a:ext uri="{FF2B5EF4-FFF2-40B4-BE49-F238E27FC236}">
                    <a16:creationId xmlns:a16="http://schemas.microsoft.com/office/drawing/2014/main" id="{563CB56C-1103-44F9-A7E9-BECC9372ECA5}"/>
                  </a:ext>
                </a:extLst>
              </p:cNvPr>
              <p:cNvPicPr/>
              <p:nvPr/>
            </p:nvPicPr>
            <p:blipFill>
              <a:blip r:embed="rId12"/>
              <a:stretch>
                <a:fillRect/>
              </a:stretch>
            </p:blipFill>
            <p:spPr>
              <a:xfrm>
                <a:off x="8385773" y="3946027"/>
                <a:ext cx="974880" cy="11448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71320B0-B596-4773-BB8C-D6D114EEF729}"/>
                  </a:ext>
                </a:extLst>
              </p14:cNvPr>
              <p14:cNvContentPartPr/>
              <p14:nvPr/>
            </p14:nvContentPartPr>
            <p14:xfrm>
              <a:off x="737573" y="1544827"/>
              <a:ext cx="5056560" cy="66960"/>
            </p14:xfrm>
          </p:contentPart>
        </mc:Choice>
        <mc:Fallback>
          <p:pic>
            <p:nvPicPr>
              <p:cNvPr id="2" name="Freihand 1">
                <a:extLst>
                  <a:ext uri="{FF2B5EF4-FFF2-40B4-BE49-F238E27FC236}">
                    <a16:creationId xmlns:a16="http://schemas.microsoft.com/office/drawing/2014/main" id="{571320B0-B596-4773-BB8C-D6D114EEF729}"/>
                  </a:ext>
                </a:extLst>
              </p:cNvPr>
              <p:cNvPicPr/>
              <p:nvPr/>
            </p:nvPicPr>
            <p:blipFill>
              <a:blip r:embed="rId4"/>
              <a:stretch>
                <a:fillRect/>
              </a:stretch>
            </p:blipFill>
            <p:spPr>
              <a:xfrm>
                <a:off x="733253" y="1540507"/>
                <a:ext cx="5065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8B3AF78-0454-4FED-97F8-0870519B44B6}"/>
                  </a:ext>
                </a:extLst>
              </p14:cNvPr>
              <p14:cNvContentPartPr/>
              <p14:nvPr/>
            </p14:nvContentPartPr>
            <p14:xfrm>
              <a:off x="7099133" y="1603507"/>
              <a:ext cx="1439280" cy="28440"/>
            </p14:xfrm>
          </p:contentPart>
        </mc:Choice>
        <mc:Fallback>
          <p:pic>
            <p:nvPicPr>
              <p:cNvPr id="3" name="Freihand 2">
                <a:extLst>
                  <a:ext uri="{FF2B5EF4-FFF2-40B4-BE49-F238E27FC236}">
                    <a16:creationId xmlns:a16="http://schemas.microsoft.com/office/drawing/2014/main" id="{78B3AF78-0454-4FED-97F8-0870519B44B6}"/>
                  </a:ext>
                </a:extLst>
              </p:cNvPr>
              <p:cNvPicPr/>
              <p:nvPr/>
            </p:nvPicPr>
            <p:blipFill>
              <a:blip r:embed="rId6"/>
              <a:stretch>
                <a:fillRect/>
              </a:stretch>
            </p:blipFill>
            <p:spPr>
              <a:xfrm>
                <a:off x="7094813" y="1599187"/>
                <a:ext cx="1447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AED5C0C-7911-4040-990C-E6AE3B441453}"/>
                  </a:ext>
                </a:extLst>
              </p14:cNvPr>
              <p14:cNvContentPartPr/>
              <p14:nvPr/>
            </p14:nvContentPartPr>
            <p14:xfrm>
              <a:off x="1187573" y="1907347"/>
              <a:ext cx="1793520" cy="108720"/>
            </p14:xfrm>
          </p:contentPart>
        </mc:Choice>
        <mc:Fallback>
          <p:pic>
            <p:nvPicPr>
              <p:cNvPr id="4" name="Freihand 3">
                <a:extLst>
                  <a:ext uri="{FF2B5EF4-FFF2-40B4-BE49-F238E27FC236}">
                    <a16:creationId xmlns:a16="http://schemas.microsoft.com/office/drawing/2014/main" id="{2AED5C0C-7911-4040-990C-E6AE3B441453}"/>
                  </a:ext>
                </a:extLst>
              </p:cNvPr>
              <p:cNvPicPr/>
              <p:nvPr/>
            </p:nvPicPr>
            <p:blipFill>
              <a:blip r:embed="rId8"/>
              <a:stretch>
                <a:fillRect/>
              </a:stretch>
            </p:blipFill>
            <p:spPr>
              <a:xfrm>
                <a:off x="1183253" y="1903027"/>
                <a:ext cx="1802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A9F6D8B-C661-462B-88E3-EE4C8B9EC822}"/>
                  </a:ext>
                </a:extLst>
              </p14:cNvPr>
              <p14:cNvContentPartPr/>
              <p14:nvPr/>
            </p14:nvContentPartPr>
            <p14:xfrm>
              <a:off x="548213" y="2955667"/>
              <a:ext cx="2471040" cy="48600"/>
            </p14:xfrm>
          </p:contentPart>
        </mc:Choice>
        <mc:Fallback>
          <p:pic>
            <p:nvPicPr>
              <p:cNvPr id="6" name="Freihand 5">
                <a:extLst>
                  <a:ext uri="{FF2B5EF4-FFF2-40B4-BE49-F238E27FC236}">
                    <a16:creationId xmlns:a16="http://schemas.microsoft.com/office/drawing/2014/main" id="{1A9F6D8B-C661-462B-88E3-EE4C8B9EC822}"/>
                  </a:ext>
                </a:extLst>
              </p:cNvPr>
              <p:cNvPicPr/>
              <p:nvPr/>
            </p:nvPicPr>
            <p:blipFill>
              <a:blip r:embed="rId10"/>
              <a:stretch>
                <a:fillRect/>
              </a:stretch>
            </p:blipFill>
            <p:spPr>
              <a:xfrm>
                <a:off x="543893" y="2951347"/>
                <a:ext cx="2479680" cy="57240"/>
              </a:xfrm>
              <a:prstGeom prst="rect">
                <a:avLst/>
              </a:prstGeom>
            </p:spPr>
          </p:pic>
        </mc:Fallback>
      </mc:AlternateContent>
      <p:grpSp>
        <p:nvGrpSpPr>
          <p:cNvPr id="33" name="Gruppieren 32">
            <a:extLst>
              <a:ext uri="{FF2B5EF4-FFF2-40B4-BE49-F238E27FC236}">
                <a16:creationId xmlns:a16="http://schemas.microsoft.com/office/drawing/2014/main" id="{AF016151-1FB1-42E7-A7E3-92E823B5B109}"/>
              </a:ext>
            </a:extLst>
          </p:cNvPr>
          <p:cNvGrpSpPr/>
          <p:nvPr/>
        </p:nvGrpSpPr>
        <p:grpSpPr>
          <a:xfrm>
            <a:off x="3105653" y="2513587"/>
            <a:ext cx="4904280" cy="387360"/>
            <a:chOff x="3105653" y="2513587"/>
            <a:chExt cx="4904280" cy="38736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862D03D-2D88-44A3-B150-CC41BF8DC07A}"/>
                    </a:ext>
                  </a:extLst>
                </p14:cNvPr>
                <p14:cNvContentPartPr/>
                <p14:nvPr/>
              </p14:nvContentPartPr>
              <p14:xfrm>
                <a:off x="3105653" y="2700427"/>
                <a:ext cx="275760" cy="163080"/>
              </p14:xfrm>
            </p:contentPart>
          </mc:Choice>
          <mc:Fallback>
            <p:pic>
              <p:nvPicPr>
                <p:cNvPr id="7" name="Freihand 6">
                  <a:extLst>
                    <a:ext uri="{FF2B5EF4-FFF2-40B4-BE49-F238E27FC236}">
                      <a16:creationId xmlns:a16="http://schemas.microsoft.com/office/drawing/2014/main" id="{6862D03D-2D88-44A3-B150-CC41BF8DC07A}"/>
                    </a:ext>
                  </a:extLst>
                </p:cNvPr>
                <p:cNvPicPr/>
                <p:nvPr/>
              </p:nvPicPr>
              <p:blipFill>
                <a:blip r:embed="rId12"/>
                <a:stretch>
                  <a:fillRect/>
                </a:stretch>
              </p:blipFill>
              <p:spPr>
                <a:xfrm>
                  <a:off x="3101333" y="2696107"/>
                  <a:ext cx="284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8D8C5A53-0AC0-4F4F-AE5B-B807DA7D9D36}"/>
                    </a:ext>
                  </a:extLst>
                </p14:cNvPr>
                <p14:cNvContentPartPr/>
                <p14:nvPr/>
              </p14:nvContentPartPr>
              <p14:xfrm>
                <a:off x="3469973" y="2657587"/>
                <a:ext cx="110160" cy="202680"/>
              </p14:xfrm>
            </p:contentPart>
          </mc:Choice>
          <mc:Fallback>
            <p:pic>
              <p:nvPicPr>
                <p:cNvPr id="8" name="Freihand 7">
                  <a:extLst>
                    <a:ext uri="{FF2B5EF4-FFF2-40B4-BE49-F238E27FC236}">
                      <a16:creationId xmlns:a16="http://schemas.microsoft.com/office/drawing/2014/main" id="{8D8C5A53-0AC0-4F4F-AE5B-B807DA7D9D36}"/>
                    </a:ext>
                  </a:extLst>
                </p:cNvPr>
                <p:cNvPicPr/>
                <p:nvPr/>
              </p:nvPicPr>
              <p:blipFill>
                <a:blip r:embed="rId14"/>
                <a:stretch>
                  <a:fillRect/>
                </a:stretch>
              </p:blipFill>
              <p:spPr>
                <a:xfrm>
                  <a:off x="3465653" y="2653267"/>
                  <a:ext cx="118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A8ED2B71-A95B-4303-B3A9-46FA9BF467E6}"/>
                    </a:ext>
                  </a:extLst>
                </p14:cNvPr>
                <p14:cNvContentPartPr/>
                <p14:nvPr/>
              </p14:nvContentPartPr>
              <p14:xfrm>
                <a:off x="3541613" y="2768827"/>
                <a:ext cx="264240" cy="80640"/>
              </p14:xfrm>
            </p:contentPart>
          </mc:Choice>
          <mc:Fallback>
            <p:pic>
              <p:nvPicPr>
                <p:cNvPr id="9" name="Freihand 8">
                  <a:extLst>
                    <a:ext uri="{FF2B5EF4-FFF2-40B4-BE49-F238E27FC236}">
                      <a16:creationId xmlns:a16="http://schemas.microsoft.com/office/drawing/2014/main" id="{A8ED2B71-A95B-4303-B3A9-46FA9BF467E6}"/>
                    </a:ext>
                  </a:extLst>
                </p:cNvPr>
                <p:cNvPicPr/>
                <p:nvPr/>
              </p:nvPicPr>
              <p:blipFill>
                <a:blip r:embed="rId16"/>
                <a:stretch>
                  <a:fillRect/>
                </a:stretch>
              </p:blipFill>
              <p:spPr>
                <a:xfrm>
                  <a:off x="3537293" y="2764507"/>
                  <a:ext cx="272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3C07F9BA-BC5D-4187-A423-D26B91F3D4CB}"/>
                    </a:ext>
                  </a:extLst>
                </p14:cNvPr>
                <p14:cNvContentPartPr/>
                <p14:nvPr/>
              </p14:nvContentPartPr>
              <p14:xfrm>
                <a:off x="3865973" y="2674867"/>
                <a:ext cx="401400" cy="178200"/>
              </p14:xfrm>
            </p:contentPart>
          </mc:Choice>
          <mc:Fallback>
            <p:pic>
              <p:nvPicPr>
                <p:cNvPr id="10" name="Freihand 9">
                  <a:extLst>
                    <a:ext uri="{FF2B5EF4-FFF2-40B4-BE49-F238E27FC236}">
                      <a16:creationId xmlns:a16="http://schemas.microsoft.com/office/drawing/2014/main" id="{3C07F9BA-BC5D-4187-A423-D26B91F3D4CB}"/>
                    </a:ext>
                  </a:extLst>
                </p:cNvPr>
                <p:cNvPicPr/>
                <p:nvPr/>
              </p:nvPicPr>
              <p:blipFill>
                <a:blip r:embed="rId18"/>
                <a:stretch>
                  <a:fillRect/>
                </a:stretch>
              </p:blipFill>
              <p:spPr>
                <a:xfrm>
                  <a:off x="3861653" y="2670547"/>
                  <a:ext cx="410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227F7290-CF5E-4630-85B2-8A7CC091AA6C}"/>
                    </a:ext>
                  </a:extLst>
                </p14:cNvPr>
                <p14:cNvContentPartPr/>
                <p14:nvPr/>
              </p14:nvContentPartPr>
              <p14:xfrm>
                <a:off x="4421813" y="2746147"/>
                <a:ext cx="103320" cy="94680"/>
              </p14:xfrm>
            </p:contentPart>
          </mc:Choice>
          <mc:Fallback>
            <p:pic>
              <p:nvPicPr>
                <p:cNvPr id="11" name="Freihand 10">
                  <a:extLst>
                    <a:ext uri="{FF2B5EF4-FFF2-40B4-BE49-F238E27FC236}">
                      <a16:creationId xmlns:a16="http://schemas.microsoft.com/office/drawing/2014/main" id="{227F7290-CF5E-4630-85B2-8A7CC091AA6C}"/>
                    </a:ext>
                  </a:extLst>
                </p:cNvPr>
                <p:cNvPicPr/>
                <p:nvPr/>
              </p:nvPicPr>
              <p:blipFill>
                <a:blip r:embed="rId20"/>
                <a:stretch>
                  <a:fillRect/>
                </a:stretch>
              </p:blipFill>
              <p:spPr>
                <a:xfrm>
                  <a:off x="4417493" y="2741827"/>
                  <a:ext cx="111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2108978E-7A36-4321-B97E-AC74483461ED}"/>
                    </a:ext>
                  </a:extLst>
                </p14:cNvPr>
                <p14:cNvContentPartPr/>
                <p14:nvPr/>
              </p14:nvContentPartPr>
              <p14:xfrm>
                <a:off x="4569053" y="2621947"/>
                <a:ext cx="515520" cy="216000"/>
              </p14:xfrm>
            </p:contentPart>
          </mc:Choice>
          <mc:Fallback>
            <p:pic>
              <p:nvPicPr>
                <p:cNvPr id="12" name="Freihand 11">
                  <a:extLst>
                    <a:ext uri="{FF2B5EF4-FFF2-40B4-BE49-F238E27FC236}">
                      <a16:creationId xmlns:a16="http://schemas.microsoft.com/office/drawing/2014/main" id="{2108978E-7A36-4321-B97E-AC74483461ED}"/>
                    </a:ext>
                  </a:extLst>
                </p:cNvPr>
                <p:cNvPicPr/>
                <p:nvPr/>
              </p:nvPicPr>
              <p:blipFill>
                <a:blip r:embed="rId22"/>
                <a:stretch>
                  <a:fillRect/>
                </a:stretch>
              </p:blipFill>
              <p:spPr>
                <a:xfrm>
                  <a:off x="4564733" y="2617627"/>
                  <a:ext cx="524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DB73FDB1-29F7-4B1C-B31C-AA8795A5872E}"/>
                    </a:ext>
                  </a:extLst>
                </p14:cNvPr>
                <p14:cNvContentPartPr/>
                <p14:nvPr/>
              </p14:nvContentPartPr>
              <p14:xfrm>
                <a:off x="5296973" y="2614747"/>
                <a:ext cx="116640" cy="170640"/>
              </p14:xfrm>
            </p:contentPart>
          </mc:Choice>
          <mc:Fallback>
            <p:pic>
              <p:nvPicPr>
                <p:cNvPr id="14" name="Freihand 13">
                  <a:extLst>
                    <a:ext uri="{FF2B5EF4-FFF2-40B4-BE49-F238E27FC236}">
                      <a16:creationId xmlns:a16="http://schemas.microsoft.com/office/drawing/2014/main" id="{DB73FDB1-29F7-4B1C-B31C-AA8795A5872E}"/>
                    </a:ext>
                  </a:extLst>
                </p:cNvPr>
                <p:cNvPicPr/>
                <p:nvPr/>
              </p:nvPicPr>
              <p:blipFill>
                <a:blip r:embed="rId24"/>
                <a:stretch>
                  <a:fillRect/>
                </a:stretch>
              </p:blipFill>
              <p:spPr>
                <a:xfrm>
                  <a:off x="5292653" y="2610427"/>
                  <a:ext cx="125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AC02143-B0C3-42D8-87FC-A2E3B83CE2C9}"/>
                    </a:ext>
                  </a:extLst>
                </p14:cNvPr>
                <p14:cNvContentPartPr/>
                <p14:nvPr/>
              </p14:nvContentPartPr>
              <p14:xfrm>
                <a:off x="5413613" y="2576587"/>
                <a:ext cx="309240" cy="313560"/>
              </p14:xfrm>
            </p:contentPart>
          </mc:Choice>
          <mc:Fallback>
            <p:pic>
              <p:nvPicPr>
                <p:cNvPr id="15" name="Freihand 14">
                  <a:extLst>
                    <a:ext uri="{FF2B5EF4-FFF2-40B4-BE49-F238E27FC236}">
                      <a16:creationId xmlns:a16="http://schemas.microsoft.com/office/drawing/2014/main" id="{BAC02143-B0C3-42D8-87FC-A2E3B83CE2C9}"/>
                    </a:ext>
                  </a:extLst>
                </p:cNvPr>
                <p:cNvPicPr/>
                <p:nvPr/>
              </p:nvPicPr>
              <p:blipFill>
                <a:blip r:embed="rId26"/>
                <a:stretch>
                  <a:fillRect/>
                </a:stretch>
              </p:blipFill>
              <p:spPr>
                <a:xfrm>
                  <a:off x="5409293" y="2572267"/>
                  <a:ext cx="3178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D09E3EC3-6F6C-456A-823D-3A48322E2D48}"/>
                    </a:ext>
                  </a:extLst>
                </p14:cNvPr>
                <p14:cNvContentPartPr/>
                <p14:nvPr/>
              </p14:nvContentPartPr>
              <p14:xfrm>
                <a:off x="5702693" y="2611507"/>
                <a:ext cx="10800" cy="31680"/>
              </p14:xfrm>
            </p:contentPart>
          </mc:Choice>
          <mc:Fallback>
            <p:pic>
              <p:nvPicPr>
                <p:cNvPr id="16" name="Freihand 15">
                  <a:extLst>
                    <a:ext uri="{FF2B5EF4-FFF2-40B4-BE49-F238E27FC236}">
                      <a16:creationId xmlns:a16="http://schemas.microsoft.com/office/drawing/2014/main" id="{D09E3EC3-6F6C-456A-823D-3A48322E2D48}"/>
                    </a:ext>
                  </a:extLst>
                </p:cNvPr>
                <p:cNvPicPr/>
                <p:nvPr/>
              </p:nvPicPr>
              <p:blipFill>
                <a:blip r:embed="rId28"/>
                <a:stretch>
                  <a:fillRect/>
                </a:stretch>
              </p:blipFill>
              <p:spPr>
                <a:xfrm>
                  <a:off x="5698373" y="2607187"/>
                  <a:ext cx="19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F9CD2288-3443-402B-8A09-619BE9434AEE}"/>
                    </a:ext>
                  </a:extLst>
                </p14:cNvPr>
                <p14:cNvContentPartPr/>
                <p14:nvPr/>
              </p14:nvContentPartPr>
              <p14:xfrm>
                <a:off x="5713133" y="2665507"/>
                <a:ext cx="83520" cy="235440"/>
              </p14:xfrm>
            </p:contentPart>
          </mc:Choice>
          <mc:Fallback>
            <p:pic>
              <p:nvPicPr>
                <p:cNvPr id="17" name="Freihand 16">
                  <a:extLst>
                    <a:ext uri="{FF2B5EF4-FFF2-40B4-BE49-F238E27FC236}">
                      <a16:creationId xmlns:a16="http://schemas.microsoft.com/office/drawing/2014/main" id="{F9CD2288-3443-402B-8A09-619BE9434AEE}"/>
                    </a:ext>
                  </a:extLst>
                </p:cNvPr>
                <p:cNvPicPr/>
                <p:nvPr/>
              </p:nvPicPr>
              <p:blipFill>
                <a:blip r:embed="rId30"/>
                <a:stretch>
                  <a:fillRect/>
                </a:stretch>
              </p:blipFill>
              <p:spPr>
                <a:xfrm>
                  <a:off x="5708813" y="2661187"/>
                  <a:ext cx="921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8594FE14-4B68-4BBE-BB4C-6438F5184C82}"/>
                    </a:ext>
                  </a:extLst>
                </p14:cNvPr>
                <p14:cNvContentPartPr/>
                <p14:nvPr/>
              </p14:nvContentPartPr>
              <p14:xfrm>
                <a:off x="5433773" y="2543107"/>
                <a:ext cx="117000" cy="3960"/>
              </p14:xfrm>
            </p:contentPart>
          </mc:Choice>
          <mc:Fallback>
            <p:pic>
              <p:nvPicPr>
                <p:cNvPr id="18" name="Freihand 17">
                  <a:extLst>
                    <a:ext uri="{FF2B5EF4-FFF2-40B4-BE49-F238E27FC236}">
                      <a16:creationId xmlns:a16="http://schemas.microsoft.com/office/drawing/2014/main" id="{8594FE14-4B68-4BBE-BB4C-6438F5184C82}"/>
                    </a:ext>
                  </a:extLst>
                </p:cNvPr>
                <p:cNvPicPr/>
                <p:nvPr/>
              </p:nvPicPr>
              <p:blipFill>
                <a:blip r:embed="rId32"/>
                <a:stretch>
                  <a:fillRect/>
                </a:stretch>
              </p:blipFill>
              <p:spPr>
                <a:xfrm>
                  <a:off x="5429453" y="2538787"/>
                  <a:ext cx="125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78B69D4-785C-42CE-ACE8-25E3A8862465}"/>
                    </a:ext>
                  </a:extLst>
                </p14:cNvPr>
                <p14:cNvContentPartPr/>
                <p14:nvPr/>
              </p14:nvContentPartPr>
              <p14:xfrm>
                <a:off x="6011933" y="2661907"/>
                <a:ext cx="291240" cy="87120"/>
              </p14:xfrm>
            </p:contentPart>
          </mc:Choice>
          <mc:Fallback>
            <p:pic>
              <p:nvPicPr>
                <p:cNvPr id="20" name="Freihand 19">
                  <a:extLst>
                    <a:ext uri="{FF2B5EF4-FFF2-40B4-BE49-F238E27FC236}">
                      <a16:creationId xmlns:a16="http://schemas.microsoft.com/office/drawing/2014/main" id="{F78B69D4-785C-42CE-ACE8-25E3A8862465}"/>
                    </a:ext>
                  </a:extLst>
                </p:cNvPr>
                <p:cNvPicPr/>
                <p:nvPr/>
              </p:nvPicPr>
              <p:blipFill>
                <a:blip r:embed="rId34"/>
                <a:stretch>
                  <a:fillRect/>
                </a:stretch>
              </p:blipFill>
              <p:spPr>
                <a:xfrm>
                  <a:off x="6007613" y="2657587"/>
                  <a:ext cx="299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EEBD914-4F38-42D4-B53F-98D8DED8C787}"/>
                    </a:ext>
                  </a:extLst>
                </p14:cNvPr>
                <p14:cNvContentPartPr/>
                <p14:nvPr/>
              </p14:nvContentPartPr>
              <p14:xfrm>
                <a:off x="6208133" y="2513587"/>
                <a:ext cx="9720" cy="22320"/>
              </p14:xfrm>
            </p:contentPart>
          </mc:Choice>
          <mc:Fallback>
            <p:pic>
              <p:nvPicPr>
                <p:cNvPr id="21" name="Freihand 20">
                  <a:extLst>
                    <a:ext uri="{FF2B5EF4-FFF2-40B4-BE49-F238E27FC236}">
                      <a16:creationId xmlns:a16="http://schemas.microsoft.com/office/drawing/2014/main" id="{AEEBD914-4F38-42D4-B53F-98D8DED8C787}"/>
                    </a:ext>
                  </a:extLst>
                </p:cNvPr>
                <p:cNvPicPr/>
                <p:nvPr/>
              </p:nvPicPr>
              <p:blipFill>
                <a:blip r:embed="rId36"/>
                <a:stretch>
                  <a:fillRect/>
                </a:stretch>
              </p:blipFill>
              <p:spPr>
                <a:xfrm>
                  <a:off x="6203813" y="2509267"/>
                  <a:ext cx="18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F1A4F521-336E-41D0-9C8D-9C25D10BFB02}"/>
                    </a:ext>
                  </a:extLst>
                </p14:cNvPr>
                <p14:cNvContentPartPr/>
                <p14:nvPr/>
              </p14:nvContentPartPr>
              <p14:xfrm>
                <a:off x="6553733" y="2547787"/>
                <a:ext cx="267480" cy="209880"/>
              </p14:xfrm>
            </p:contentPart>
          </mc:Choice>
          <mc:Fallback>
            <p:pic>
              <p:nvPicPr>
                <p:cNvPr id="22" name="Freihand 21">
                  <a:extLst>
                    <a:ext uri="{FF2B5EF4-FFF2-40B4-BE49-F238E27FC236}">
                      <a16:creationId xmlns:a16="http://schemas.microsoft.com/office/drawing/2014/main" id="{F1A4F521-336E-41D0-9C8D-9C25D10BFB02}"/>
                    </a:ext>
                  </a:extLst>
                </p:cNvPr>
                <p:cNvPicPr/>
                <p:nvPr/>
              </p:nvPicPr>
              <p:blipFill>
                <a:blip r:embed="rId38"/>
                <a:stretch>
                  <a:fillRect/>
                </a:stretch>
              </p:blipFill>
              <p:spPr>
                <a:xfrm>
                  <a:off x="6549413" y="2543467"/>
                  <a:ext cx="276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7200125A-BB23-4E4C-82D9-0F26952A4C37}"/>
                    </a:ext>
                  </a:extLst>
                </p14:cNvPr>
                <p14:cNvContentPartPr/>
                <p14:nvPr/>
              </p14:nvContentPartPr>
              <p14:xfrm>
                <a:off x="6825893" y="2561467"/>
                <a:ext cx="99000" cy="178920"/>
              </p14:xfrm>
            </p:contentPart>
          </mc:Choice>
          <mc:Fallback>
            <p:pic>
              <p:nvPicPr>
                <p:cNvPr id="23" name="Freihand 22">
                  <a:extLst>
                    <a:ext uri="{FF2B5EF4-FFF2-40B4-BE49-F238E27FC236}">
                      <a16:creationId xmlns:a16="http://schemas.microsoft.com/office/drawing/2014/main" id="{7200125A-BB23-4E4C-82D9-0F26952A4C37}"/>
                    </a:ext>
                  </a:extLst>
                </p:cNvPr>
                <p:cNvPicPr/>
                <p:nvPr/>
              </p:nvPicPr>
              <p:blipFill>
                <a:blip r:embed="rId40"/>
                <a:stretch>
                  <a:fillRect/>
                </a:stretch>
              </p:blipFill>
              <p:spPr>
                <a:xfrm>
                  <a:off x="6821573" y="2557147"/>
                  <a:ext cx="107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C63A9F0F-15BD-4BAF-8846-DF6DA39E77E3}"/>
                    </a:ext>
                  </a:extLst>
                </p14:cNvPr>
                <p14:cNvContentPartPr/>
                <p14:nvPr/>
              </p14:nvContentPartPr>
              <p14:xfrm>
                <a:off x="6918773" y="2634187"/>
                <a:ext cx="137520" cy="115560"/>
              </p14:xfrm>
            </p:contentPart>
          </mc:Choice>
          <mc:Fallback>
            <p:pic>
              <p:nvPicPr>
                <p:cNvPr id="24" name="Freihand 23">
                  <a:extLst>
                    <a:ext uri="{FF2B5EF4-FFF2-40B4-BE49-F238E27FC236}">
                      <a16:creationId xmlns:a16="http://schemas.microsoft.com/office/drawing/2014/main" id="{C63A9F0F-15BD-4BAF-8846-DF6DA39E77E3}"/>
                    </a:ext>
                  </a:extLst>
                </p:cNvPr>
                <p:cNvPicPr/>
                <p:nvPr/>
              </p:nvPicPr>
              <p:blipFill>
                <a:blip r:embed="rId42"/>
                <a:stretch>
                  <a:fillRect/>
                </a:stretch>
              </p:blipFill>
              <p:spPr>
                <a:xfrm>
                  <a:off x="6914453" y="2629867"/>
                  <a:ext cx="146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5F8432FE-B48B-4535-AA1A-3A0C5BD90EE0}"/>
                    </a:ext>
                  </a:extLst>
                </p14:cNvPr>
                <p14:cNvContentPartPr/>
                <p14:nvPr/>
              </p14:nvContentPartPr>
              <p14:xfrm>
                <a:off x="7092293" y="2540587"/>
                <a:ext cx="22680" cy="188640"/>
              </p14:xfrm>
            </p:contentPart>
          </mc:Choice>
          <mc:Fallback>
            <p:pic>
              <p:nvPicPr>
                <p:cNvPr id="25" name="Freihand 24">
                  <a:extLst>
                    <a:ext uri="{FF2B5EF4-FFF2-40B4-BE49-F238E27FC236}">
                      <a16:creationId xmlns:a16="http://schemas.microsoft.com/office/drawing/2014/main" id="{5F8432FE-B48B-4535-AA1A-3A0C5BD90EE0}"/>
                    </a:ext>
                  </a:extLst>
                </p:cNvPr>
                <p:cNvPicPr/>
                <p:nvPr/>
              </p:nvPicPr>
              <p:blipFill>
                <a:blip r:embed="rId44"/>
                <a:stretch>
                  <a:fillRect/>
                </a:stretch>
              </p:blipFill>
              <p:spPr>
                <a:xfrm>
                  <a:off x="7087973" y="2536267"/>
                  <a:ext cx="31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9F3B6AA9-42D2-4A8F-9558-F7548FFDB44A}"/>
                    </a:ext>
                  </a:extLst>
                </p14:cNvPr>
                <p14:cNvContentPartPr/>
                <p14:nvPr/>
              </p14:nvContentPartPr>
              <p14:xfrm>
                <a:off x="7049093" y="2600707"/>
                <a:ext cx="143280" cy="34200"/>
              </p14:xfrm>
            </p:contentPart>
          </mc:Choice>
          <mc:Fallback>
            <p:pic>
              <p:nvPicPr>
                <p:cNvPr id="26" name="Freihand 25">
                  <a:extLst>
                    <a:ext uri="{FF2B5EF4-FFF2-40B4-BE49-F238E27FC236}">
                      <a16:creationId xmlns:a16="http://schemas.microsoft.com/office/drawing/2014/main" id="{9F3B6AA9-42D2-4A8F-9558-F7548FFDB44A}"/>
                    </a:ext>
                  </a:extLst>
                </p:cNvPr>
                <p:cNvPicPr/>
                <p:nvPr/>
              </p:nvPicPr>
              <p:blipFill>
                <a:blip r:embed="rId46"/>
                <a:stretch>
                  <a:fillRect/>
                </a:stretch>
              </p:blipFill>
              <p:spPr>
                <a:xfrm>
                  <a:off x="7044773" y="2596387"/>
                  <a:ext cx="151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6F1939D6-5E6E-468F-BD21-544D6383E87A}"/>
                    </a:ext>
                  </a:extLst>
                </p14:cNvPr>
                <p14:cNvContentPartPr/>
                <p14:nvPr/>
              </p14:nvContentPartPr>
              <p14:xfrm>
                <a:off x="7312973" y="2610067"/>
                <a:ext cx="252360" cy="113760"/>
              </p14:xfrm>
            </p:contentPart>
          </mc:Choice>
          <mc:Fallback>
            <p:pic>
              <p:nvPicPr>
                <p:cNvPr id="28" name="Freihand 27">
                  <a:extLst>
                    <a:ext uri="{FF2B5EF4-FFF2-40B4-BE49-F238E27FC236}">
                      <a16:creationId xmlns:a16="http://schemas.microsoft.com/office/drawing/2014/main" id="{6F1939D6-5E6E-468F-BD21-544D6383E87A}"/>
                    </a:ext>
                  </a:extLst>
                </p:cNvPr>
                <p:cNvPicPr/>
                <p:nvPr/>
              </p:nvPicPr>
              <p:blipFill>
                <a:blip r:embed="rId48"/>
                <a:stretch>
                  <a:fillRect/>
                </a:stretch>
              </p:blipFill>
              <p:spPr>
                <a:xfrm>
                  <a:off x="7308653" y="2605747"/>
                  <a:ext cx="261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69818DD2-4A79-4E3F-B731-3B4F0C19D450}"/>
                    </a:ext>
                  </a:extLst>
                </p14:cNvPr>
                <p14:cNvContentPartPr/>
                <p14:nvPr/>
              </p14:nvContentPartPr>
              <p14:xfrm>
                <a:off x="7538333" y="2529427"/>
                <a:ext cx="56160" cy="240480"/>
              </p14:xfrm>
            </p:contentPart>
          </mc:Choice>
          <mc:Fallback>
            <p:pic>
              <p:nvPicPr>
                <p:cNvPr id="29" name="Freihand 28">
                  <a:extLst>
                    <a:ext uri="{FF2B5EF4-FFF2-40B4-BE49-F238E27FC236}">
                      <a16:creationId xmlns:a16="http://schemas.microsoft.com/office/drawing/2014/main" id="{69818DD2-4A79-4E3F-B731-3B4F0C19D450}"/>
                    </a:ext>
                  </a:extLst>
                </p:cNvPr>
                <p:cNvPicPr/>
                <p:nvPr/>
              </p:nvPicPr>
              <p:blipFill>
                <a:blip r:embed="rId50"/>
                <a:stretch>
                  <a:fillRect/>
                </a:stretch>
              </p:blipFill>
              <p:spPr>
                <a:xfrm>
                  <a:off x="7534013" y="2525107"/>
                  <a:ext cx="648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37B9320C-8331-4609-A693-C6054D62445F}"/>
                    </a:ext>
                  </a:extLst>
                </p14:cNvPr>
                <p14:cNvContentPartPr/>
                <p14:nvPr/>
              </p14:nvContentPartPr>
              <p14:xfrm>
                <a:off x="7547693" y="2648947"/>
                <a:ext cx="64800" cy="22680"/>
              </p14:xfrm>
            </p:contentPart>
          </mc:Choice>
          <mc:Fallback>
            <p:pic>
              <p:nvPicPr>
                <p:cNvPr id="30" name="Freihand 29">
                  <a:extLst>
                    <a:ext uri="{FF2B5EF4-FFF2-40B4-BE49-F238E27FC236}">
                      <a16:creationId xmlns:a16="http://schemas.microsoft.com/office/drawing/2014/main" id="{37B9320C-8331-4609-A693-C6054D62445F}"/>
                    </a:ext>
                  </a:extLst>
                </p:cNvPr>
                <p:cNvPicPr/>
                <p:nvPr/>
              </p:nvPicPr>
              <p:blipFill>
                <a:blip r:embed="rId52"/>
                <a:stretch>
                  <a:fillRect/>
                </a:stretch>
              </p:blipFill>
              <p:spPr>
                <a:xfrm>
                  <a:off x="7543373" y="2644627"/>
                  <a:ext cx="73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771F0CB5-721B-41F8-A54D-2F8297799C9F}"/>
                    </a:ext>
                  </a:extLst>
                </p14:cNvPr>
                <p14:cNvContentPartPr/>
                <p14:nvPr/>
              </p14:nvContentPartPr>
              <p14:xfrm>
                <a:off x="7598093" y="2604307"/>
                <a:ext cx="279720" cy="200520"/>
              </p14:xfrm>
            </p:contentPart>
          </mc:Choice>
          <mc:Fallback>
            <p:pic>
              <p:nvPicPr>
                <p:cNvPr id="31" name="Freihand 30">
                  <a:extLst>
                    <a:ext uri="{FF2B5EF4-FFF2-40B4-BE49-F238E27FC236}">
                      <a16:creationId xmlns:a16="http://schemas.microsoft.com/office/drawing/2014/main" id="{771F0CB5-721B-41F8-A54D-2F8297799C9F}"/>
                    </a:ext>
                  </a:extLst>
                </p:cNvPr>
                <p:cNvPicPr/>
                <p:nvPr/>
              </p:nvPicPr>
              <p:blipFill>
                <a:blip r:embed="rId54"/>
                <a:stretch>
                  <a:fillRect/>
                </a:stretch>
              </p:blipFill>
              <p:spPr>
                <a:xfrm>
                  <a:off x="7593773" y="2599987"/>
                  <a:ext cx="288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4A579BFC-F753-44F0-912C-2E1372D9D8D1}"/>
                    </a:ext>
                  </a:extLst>
                </p14:cNvPr>
                <p14:cNvContentPartPr/>
                <p14:nvPr/>
              </p14:nvContentPartPr>
              <p14:xfrm>
                <a:off x="7889333" y="2541667"/>
                <a:ext cx="120600" cy="111600"/>
              </p14:xfrm>
            </p:contentPart>
          </mc:Choice>
          <mc:Fallback>
            <p:pic>
              <p:nvPicPr>
                <p:cNvPr id="32" name="Freihand 31">
                  <a:extLst>
                    <a:ext uri="{FF2B5EF4-FFF2-40B4-BE49-F238E27FC236}">
                      <a16:creationId xmlns:a16="http://schemas.microsoft.com/office/drawing/2014/main" id="{4A579BFC-F753-44F0-912C-2E1372D9D8D1}"/>
                    </a:ext>
                  </a:extLst>
                </p:cNvPr>
                <p:cNvPicPr/>
                <p:nvPr/>
              </p:nvPicPr>
              <p:blipFill>
                <a:blip r:embed="rId56"/>
                <a:stretch>
                  <a:fillRect/>
                </a:stretch>
              </p:blipFill>
              <p:spPr>
                <a:xfrm>
                  <a:off x="7885013" y="2537347"/>
                  <a:ext cx="129240" cy="120240"/>
                </a:xfrm>
                <a:prstGeom prst="rect">
                  <a:avLst/>
                </a:prstGeom>
              </p:spPr>
            </p:pic>
          </mc:Fallback>
        </mc:AlternateContent>
      </p:grpSp>
      <p:grpSp>
        <p:nvGrpSpPr>
          <p:cNvPr id="51" name="Gruppieren 50">
            <a:extLst>
              <a:ext uri="{FF2B5EF4-FFF2-40B4-BE49-F238E27FC236}">
                <a16:creationId xmlns:a16="http://schemas.microsoft.com/office/drawing/2014/main" id="{8998F39B-B4C4-40A2-951F-7BC4807BB9DC}"/>
              </a:ext>
            </a:extLst>
          </p:cNvPr>
          <p:cNvGrpSpPr/>
          <p:nvPr/>
        </p:nvGrpSpPr>
        <p:grpSpPr>
          <a:xfrm>
            <a:off x="8263013" y="2516107"/>
            <a:ext cx="287640" cy="141480"/>
            <a:chOff x="8263013" y="2516107"/>
            <a:chExt cx="287640" cy="141480"/>
          </a:xfrm>
        </p:grpSpPr>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0B36F3F7-00B0-4217-B944-948E7E5FEFB1}"/>
                    </a:ext>
                  </a:extLst>
                </p14:cNvPr>
                <p14:cNvContentPartPr/>
                <p14:nvPr/>
              </p14:nvContentPartPr>
              <p14:xfrm>
                <a:off x="8263013" y="2516107"/>
                <a:ext cx="221040" cy="141480"/>
              </p14:xfrm>
            </p:contentPart>
          </mc:Choice>
          <mc:Fallback>
            <p:pic>
              <p:nvPicPr>
                <p:cNvPr id="34" name="Freihand 33">
                  <a:extLst>
                    <a:ext uri="{FF2B5EF4-FFF2-40B4-BE49-F238E27FC236}">
                      <a16:creationId xmlns:a16="http://schemas.microsoft.com/office/drawing/2014/main" id="{0B36F3F7-00B0-4217-B944-948E7E5FEFB1}"/>
                    </a:ext>
                  </a:extLst>
                </p:cNvPr>
                <p:cNvPicPr/>
                <p:nvPr/>
              </p:nvPicPr>
              <p:blipFill>
                <a:blip r:embed="rId58"/>
                <a:stretch>
                  <a:fillRect/>
                </a:stretch>
              </p:blipFill>
              <p:spPr>
                <a:xfrm>
                  <a:off x="8258693" y="2511787"/>
                  <a:ext cx="229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7DEAA0BD-EFC1-48FA-B0B0-6E9457CDDE7C}"/>
                    </a:ext>
                  </a:extLst>
                </p14:cNvPr>
                <p14:cNvContentPartPr/>
                <p14:nvPr/>
              </p14:nvContentPartPr>
              <p14:xfrm>
                <a:off x="8472533" y="2553547"/>
                <a:ext cx="78120" cy="99000"/>
              </p14:xfrm>
            </p:contentPart>
          </mc:Choice>
          <mc:Fallback>
            <p:pic>
              <p:nvPicPr>
                <p:cNvPr id="35" name="Freihand 34">
                  <a:extLst>
                    <a:ext uri="{FF2B5EF4-FFF2-40B4-BE49-F238E27FC236}">
                      <a16:creationId xmlns:a16="http://schemas.microsoft.com/office/drawing/2014/main" id="{7DEAA0BD-EFC1-48FA-B0B0-6E9457CDDE7C}"/>
                    </a:ext>
                  </a:extLst>
                </p:cNvPr>
                <p:cNvPicPr/>
                <p:nvPr/>
              </p:nvPicPr>
              <p:blipFill>
                <a:blip r:embed="rId60"/>
                <a:stretch>
                  <a:fillRect/>
                </a:stretch>
              </p:blipFill>
              <p:spPr>
                <a:xfrm>
                  <a:off x="8468213" y="2549227"/>
                  <a:ext cx="8676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2C572EDD-55F8-4A57-98A6-A6692CAF29A9}"/>
                  </a:ext>
                </a:extLst>
              </p14:cNvPr>
              <p14:cNvContentPartPr/>
              <p14:nvPr/>
            </p14:nvContentPartPr>
            <p14:xfrm>
              <a:off x="8785733" y="2539507"/>
              <a:ext cx="24120" cy="114480"/>
            </p14:xfrm>
          </p:contentPart>
        </mc:Choice>
        <mc:Fallback>
          <p:pic>
            <p:nvPicPr>
              <p:cNvPr id="36" name="Freihand 35">
                <a:extLst>
                  <a:ext uri="{FF2B5EF4-FFF2-40B4-BE49-F238E27FC236}">
                    <a16:creationId xmlns:a16="http://schemas.microsoft.com/office/drawing/2014/main" id="{2C572EDD-55F8-4A57-98A6-A6692CAF29A9}"/>
                  </a:ext>
                </a:extLst>
              </p:cNvPr>
              <p:cNvPicPr/>
              <p:nvPr/>
            </p:nvPicPr>
            <p:blipFill>
              <a:blip r:embed="rId62"/>
              <a:stretch>
                <a:fillRect/>
              </a:stretch>
            </p:blipFill>
            <p:spPr>
              <a:xfrm>
                <a:off x="8781413" y="2535187"/>
                <a:ext cx="32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967C6175-7179-4972-B5FB-A63344729AD6}"/>
                  </a:ext>
                </a:extLst>
              </p14:cNvPr>
              <p14:cNvContentPartPr/>
              <p14:nvPr/>
            </p14:nvContentPartPr>
            <p14:xfrm>
              <a:off x="8798333" y="2523667"/>
              <a:ext cx="120600" cy="61200"/>
            </p14:xfrm>
          </p:contentPart>
        </mc:Choice>
        <mc:Fallback>
          <p:pic>
            <p:nvPicPr>
              <p:cNvPr id="37" name="Freihand 36">
                <a:extLst>
                  <a:ext uri="{FF2B5EF4-FFF2-40B4-BE49-F238E27FC236}">
                    <a16:creationId xmlns:a16="http://schemas.microsoft.com/office/drawing/2014/main" id="{967C6175-7179-4972-B5FB-A63344729AD6}"/>
                  </a:ext>
                </a:extLst>
              </p:cNvPr>
              <p:cNvPicPr/>
              <p:nvPr/>
            </p:nvPicPr>
            <p:blipFill>
              <a:blip r:embed="rId64"/>
              <a:stretch>
                <a:fillRect/>
              </a:stretch>
            </p:blipFill>
            <p:spPr>
              <a:xfrm>
                <a:off x="8794013" y="2519347"/>
                <a:ext cx="129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9476A46B-2D63-4D62-9D38-79D3AD76DAAA}"/>
                  </a:ext>
                </a:extLst>
              </p14:cNvPr>
              <p14:cNvContentPartPr/>
              <p14:nvPr/>
            </p14:nvContentPartPr>
            <p14:xfrm>
              <a:off x="8799773" y="2581267"/>
              <a:ext cx="293400" cy="61560"/>
            </p14:xfrm>
          </p:contentPart>
        </mc:Choice>
        <mc:Fallback>
          <p:pic>
            <p:nvPicPr>
              <p:cNvPr id="38" name="Freihand 37">
                <a:extLst>
                  <a:ext uri="{FF2B5EF4-FFF2-40B4-BE49-F238E27FC236}">
                    <a16:creationId xmlns:a16="http://schemas.microsoft.com/office/drawing/2014/main" id="{9476A46B-2D63-4D62-9D38-79D3AD76DAAA}"/>
                  </a:ext>
                </a:extLst>
              </p:cNvPr>
              <p:cNvPicPr/>
              <p:nvPr/>
            </p:nvPicPr>
            <p:blipFill>
              <a:blip r:embed="rId66"/>
              <a:stretch>
                <a:fillRect/>
              </a:stretch>
            </p:blipFill>
            <p:spPr>
              <a:xfrm>
                <a:off x="8795453" y="2576947"/>
                <a:ext cx="302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4D6A2CC6-97A5-4BEF-9F4E-88E358FC4D1C}"/>
                  </a:ext>
                </a:extLst>
              </p14:cNvPr>
              <p14:cNvContentPartPr/>
              <p14:nvPr/>
            </p14:nvContentPartPr>
            <p14:xfrm>
              <a:off x="9076973" y="2526907"/>
              <a:ext cx="211680" cy="91800"/>
            </p14:xfrm>
          </p:contentPart>
        </mc:Choice>
        <mc:Fallback>
          <p:pic>
            <p:nvPicPr>
              <p:cNvPr id="39" name="Freihand 38">
                <a:extLst>
                  <a:ext uri="{FF2B5EF4-FFF2-40B4-BE49-F238E27FC236}">
                    <a16:creationId xmlns:a16="http://schemas.microsoft.com/office/drawing/2014/main" id="{4D6A2CC6-97A5-4BEF-9F4E-88E358FC4D1C}"/>
                  </a:ext>
                </a:extLst>
              </p:cNvPr>
              <p:cNvPicPr/>
              <p:nvPr/>
            </p:nvPicPr>
            <p:blipFill>
              <a:blip r:embed="rId68"/>
              <a:stretch>
                <a:fillRect/>
              </a:stretch>
            </p:blipFill>
            <p:spPr>
              <a:xfrm>
                <a:off x="9072653" y="2522587"/>
                <a:ext cx="220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8299CE05-CA39-4CB4-B9D4-69343AB494AC}"/>
                  </a:ext>
                </a:extLst>
              </p14:cNvPr>
              <p14:cNvContentPartPr/>
              <p14:nvPr/>
            </p14:nvContentPartPr>
            <p14:xfrm>
              <a:off x="9262373" y="2544187"/>
              <a:ext cx="91800" cy="72720"/>
            </p14:xfrm>
          </p:contentPart>
        </mc:Choice>
        <mc:Fallback>
          <p:pic>
            <p:nvPicPr>
              <p:cNvPr id="40" name="Freihand 39">
                <a:extLst>
                  <a:ext uri="{FF2B5EF4-FFF2-40B4-BE49-F238E27FC236}">
                    <a16:creationId xmlns:a16="http://schemas.microsoft.com/office/drawing/2014/main" id="{8299CE05-CA39-4CB4-B9D4-69343AB494AC}"/>
                  </a:ext>
                </a:extLst>
              </p:cNvPr>
              <p:cNvPicPr/>
              <p:nvPr/>
            </p:nvPicPr>
            <p:blipFill>
              <a:blip r:embed="rId70"/>
              <a:stretch>
                <a:fillRect/>
              </a:stretch>
            </p:blipFill>
            <p:spPr>
              <a:xfrm>
                <a:off x="9258053" y="2539867"/>
                <a:ext cx="100440" cy="81360"/>
              </a:xfrm>
              <a:prstGeom prst="rect">
                <a:avLst/>
              </a:prstGeom>
            </p:spPr>
          </p:pic>
        </mc:Fallback>
      </mc:AlternateContent>
      <p:grpSp>
        <p:nvGrpSpPr>
          <p:cNvPr id="137224" name="Gruppieren 137223">
            <a:extLst>
              <a:ext uri="{FF2B5EF4-FFF2-40B4-BE49-F238E27FC236}">
                <a16:creationId xmlns:a16="http://schemas.microsoft.com/office/drawing/2014/main" id="{A80394D4-11A2-4E9D-96C6-71D15D916C84}"/>
              </a:ext>
            </a:extLst>
          </p:cNvPr>
          <p:cNvGrpSpPr/>
          <p:nvPr/>
        </p:nvGrpSpPr>
        <p:grpSpPr>
          <a:xfrm>
            <a:off x="9556493" y="2219467"/>
            <a:ext cx="2568600" cy="699480"/>
            <a:chOff x="9556493" y="2219467"/>
            <a:chExt cx="2568600" cy="699480"/>
          </a:xfrm>
        </p:grpSpPr>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B37B4554-C60E-4178-AFEB-4F059450C4C8}"/>
                    </a:ext>
                  </a:extLst>
                </p14:cNvPr>
                <p14:cNvContentPartPr/>
                <p14:nvPr/>
              </p14:nvContentPartPr>
              <p14:xfrm>
                <a:off x="9556493" y="2478307"/>
                <a:ext cx="386280" cy="124560"/>
              </p14:xfrm>
            </p:contentPart>
          </mc:Choice>
          <mc:Fallback>
            <p:pic>
              <p:nvPicPr>
                <p:cNvPr id="41" name="Freihand 40">
                  <a:extLst>
                    <a:ext uri="{FF2B5EF4-FFF2-40B4-BE49-F238E27FC236}">
                      <a16:creationId xmlns:a16="http://schemas.microsoft.com/office/drawing/2014/main" id="{B37B4554-C60E-4178-AFEB-4F059450C4C8}"/>
                    </a:ext>
                  </a:extLst>
                </p:cNvPr>
                <p:cNvPicPr/>
                <p:nvPr/>
              </p:nvPicPr>
              <p:blipFill>
                <a:blip r:embed="rId72"/>
                <a:stretch>
                  <a:fillRect/>
                </a:stretch>
              </p:blipFill>
              <p:spPr>
                <a:xfrm>
                  <a:off x="9552173" y="2473987"/>
                  <a:ext cx="394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47E229E9-15C2-4120-8F4D-74F7675CE2E3}"/>
                    </a:ext>
                  </a:extLst>
                </p14:cNvPr>
                <p14:cNvContentPartPr/>
                <p14:nvPr/>
              </p14:nvContentPartPr>
              <p14:xfrm>
                <a:off x="10112333" y="2421427"/>
                <a:ext cx="132120" cy="164520"/>
              </p14:xfrm>
            </p:contentPart>
          </mc:Choice>
          <mc:Fallback>
            <p:pic>
              <p:nvPicPr>
                <p:cNvPr id="42" name="Freihand 41">
                  <a:extLst>
                    <a:ext uri="{FF2B5EF4-FFF2-40B4-BE49-F238E27FC236}">
                      <a16:creationId xmlns:a16="http://schemas.microsoft.com/office/drawing/2014/main" id="{47E229E9-15C2-4120-8F4D-74F7675CE2E3}"/>
                    </a:ext>
                  </a:extLst>
                </p:cNvPr>
                <p:cNvPicPr/>
                <p:nvPr/>
              </p:nvPicPr>
              <p:blipFill>
                <a:blip r:embed="rId74"/>
                <a:stretch>
                  <a:fillRect/>
                </a:stretch>
              </p:blipFill>
              <p:spPr>
                <a:xfrm>
                  <a:off x="10108013" y="2417107"/>
                  <a:ext cx="140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960A4951-872A-4D86-9FCC-7BF2A5A69548}"/>
                    </a:ext>
                  </a:extLst>
                </p14:cNvPr>
                <p14:cNvContentPartPr/>
                <p14:nvPr/>
              </p14:nvContentPartPr>
              <p14:xfrm>
                <a:off x="10279733" y="2383627"/>
                <a:ext cx="385200" cy="210600"/>
              </p14:xfrm>
            </p:contentPart>
          </mc:Choice>
          <mc:Fallback>
            <p:pic>
              <p:nvPicPr>
                <p:cNvPr id="43" name="Freihand 42">
                  <a:extLst>
                    <a:ext uri="{FF2B5EF4-FFF2-40B4-BE49-F238E27FC236}">
                      <a16:creationId xmlns:a16="http://schemas.microsoft.com/office/drawing/2014/main" id="{960A4951-872A-4D86-9FCC-7BF2A5A69548}"/>
                    </a:ext>
                  </a:extLst>
                </p:cNvPr>
                <p:cNvPicPr/>
                <p:nvPr/>
              </p:nvPicPr>
              <p:blipFill>
                <a:blip r:embed="rId76"/>
                <a:stretch>
                  <a:fillRect/>
                </a:stretch>
              </p:blipFill>
              <p:spPr>
                <a:xfrm>
                  <a:off x="10275413" y="2379307"/>
                  <a:ext cx="393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D4E77822-6539-468D-B728-96B1F083FFED}"/>
                    </a:ext>
                  </a:extLst>
                </p14:cNvPr>
                <p14:cNvContentPartPr/>
                <p14:nvPr/>
              </p14:nvContentPartPr>
              <p14:xfrm>
                <a:off x="10672133" y="2439427"/>
                <a:ext cx="139320" cy="124920"/>
              </p14:xfrm>
            </p:contentPart>
          </mc:Choice>
          <mc:Fallback>
            <p:pic>
              <p:nvPicPr>
                <p:cNvPr id="44" name="Freihand 43">
                  <a:extLst>
                    <a:ext uri="{FF2B5EF4-FFF2-40B4-BE49-F238E27FC236}">
                      <a16:creationId xmlns:a16="http://schemas.microsoft.com/office/drawing/2014/main" id="{D4E77822-6539-468D-B728-96B1F083FFED}"/>
                    </a:ext>
                  </a:extLst>
                </p:cNvPr>
                <p:cNvPicPr/>
                <p:nvPr/>
              </p:nvPicPr>
              <p:blipFill>
                <a:blip r:embed="rId78"/>
                <a:stretch>
                  <a:fillRect/>
                </a:stretch>
              </p:blipFill>
              <p:spPr>
                <a:xfrm>
                  <a:off x="10667813" y="2435107"/>
                  <a:ext cx="147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D5DF6AED-7845-43AC-83F2-CB3565022416}"/>
                    </a:ext>
                  </a:extLst>
                </p14:cNvPr>
                <p14:cNvContentPartPr/>
                <p14:nvPr/>
              </p14:nvContentPartPr>
              <p14:xfrm>
                <a:off x="10703093" y="2487307"/>
                <a:ext cx="122400" cy="16920"/>
              </p14:xfrm>
            </p:contentPart>
          </mc:Choice>
          <mc:Fallback>
            <p:pic>
              <p:nvPicPr>
                <p:cNvPr id="45" name="Freihand 44">
                  <a:extLst>
                    <a:ext uri="{FF2B5EF4-FFF2-40B4-BE49-F238E27FC236}">
                      <a16:creationId xmlns:a16="http://schemas.microsoft.com/office/drawing/2014/main" id="{D5DF6AED-7845-43AC-83F2-CB3565022416}"/>
                    </a:ext>
                  </a:extLst>
                </p:cNvPr>
                <p:cNvPicPr/>
                <p:nvPr/>
              </p:nvPicPr>
              <p:blipFill>
                <a:blip r:embed="rId80"/>
                <a:stretch>
                  <a:fillRect/>
                </a:stretch>
              </p:blipFill>
              <p:spPr>
                <a:xfrm>
                  <a:off x="10698773" y="2482987"/>
                  <a:ext cx="131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9FA925E9-52CD-4CC6-8AB6-DF5B6E188636}"/>
                    </a:ext>
                  </a:extLst>
                </p14:cNvPr>
                <p14:cNvContentPartPr/>
                <p14:nvPr/>
              </p14:nvContentPartPr>
              <p14:xfrm>
                <a:off x="10822253" y="2331427"/>
                <a:ext cx="183960" cy="206280"/>
              </p14:xfrm>
            </p:contentPart>
          </mc:Choice>
          <mc:Fallback>
            <p:pic>
              <p:nvPicPr>
                <p:cNvPr id="46" name="Freihand 45">
                  <a:extLst>
                    <a:ext uri="{FF2B5EF4-FFF2-40B4-BE49-F238E27FC236}">
                      <a16:creationId xmlns:a16="http://schemas.microsoft.com/office/drawing/2014/main" id="{9FA925E9-52CD-4CC6-8AB6-DF5B6E188636}"/>
                    </a:ext>
                  </a:extLst>
                </p:cNvPr>
                <p:cNvPicPr/>
                <p:nvPr/>
              </p:nvPicPr>
              <p:blipFill>
                <a:blip r:embed="rId82"/>
                <a:stretch>
                  <a:fillRect/>
                </a:stretch>
              </p:blipFill>
              <p:spPr>
                <a:xfrm>
                  <a:off x="10817933" y="2327107"/>
                  <a:ext cx="192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A85E509A-6437-4E15-A47C-8977BE85EA33}"/>
                    </a:ext>
                  </a:extLst>
                </p14:cNvPr>
                <p14:cNvContentPartPr/>
                <p14:nvPr/>
              </p14:nvContentPartPr>
              <p14:xfrm>
                <a:off x="11009813" y="2239987"/>
                <a:ext cx="96840" cy="254880"/>
              </p14:xfrm>
            </p:contentPart>
          </mc:Choice>
          <mc:Fallback>
            <p:pic>
              <p:nvPicPr>
                <p:cNvPr id="47" name="Freihand 46">
                  <a:extLst>
                    <a:ext uri="{FF2B5EF4-FFF2-40B4-BE49-F238E27FC236}">
                      <a16:creationId xmlns:a16="http://schemas.microsoft.com/office/drawing/2014/main" id="{A85E509A-6437-4E15-A47C-8977BE85EA33}"/>
                    </a:ext>
                  </a:extLst>
                </p:cNvPr>
                <p:cNvPicPr/>
                <p:nvPr/>
              </p:nvPicPr>
              <p:blipFill>
                <a:blip r:embed="rId84"/>
                <a:stretch>
                  <a:fillRect/>
                </a:stretch>
              </p:blipFill>
              <p:spPr>
                <a:xfrm>
                  <a:off x="11005493" y="2235667"/>
                  <a:ext cx="105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26B5564D-6BD7-4969-AE6C-9E75A963DD25}"/>
                    </a:ext>
                  </a:extLst>
                </p14:cNvPr>
                <p14:cNvContentPartPr/>
                <p14:nvPr/>
              </p14:nvContentPartPr>
              <p14:xfrm>
                <a:off x="10992893" y="2219467"/>
                <a:ext cx="360" cy="360"/>
              </p14:xfrm>
            </p:contentPart>
          </mc:Choice>
          <mc:Fallback>
            <p:pic>
              <p:nvPicPr>
                <p:cNvPr id="48" name="Freihand 47">
                  <a:extLst>
                    <a:ext uri="{FF2B5EF4-FFF2-40B4-BE49-F238E27FC236}">
                      <a16:creationId xmlns:a16="http://schemas.microsoft.com/office/drawing/2014/main" id="{26B5564D-6BD7-4969-AE6C-9E75A963DD25}"/>
                    </a:ext>
                  </a:extLst>
                </p:cNvPr>
                <p:cNvPicPr/>
                <p:nvPr/>
              </p:nvPicPr>
              <p:blipFill>
                <a:blip r:embed="rId86"/>
                <a:stretch>
                  <a:fillRect/>
                </a:stretch>
              </p:blipFill>
              <p:spPr>
                <a:xfrm>
                  <a:off x="10988573" y="2215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2C38DDBC-D36F-4285-9CF9-F0926F15C368}"/>
                    </a:ext>
                  </a:extLst>
                </p14:cNvPr>
                <p14:cNvContentPartPr/>
                <p14:nvPr/>
              </p14:nvContentPartPr>
              <p14:xfrm>
                <a:off x="9730733" y="2811307"/>
                <a:ext cx="121320" cy="107640"/>
              </p14:xfrm>
            </p:contentPart>
          </mc:Choice>
          <mc:Fallback>
            <p:pic>
              <p:nvPicPr>
                <p:cNvPr id="52" name="Freihand 51">
                  <a:extLst>
                    <a:ext uri="{FF2B5EF4-FFF2-40B4-BE49-F238E27FC236}">
                      <a16:creationId xmlns:a16="http://schemas.microsoft.com/office/drawing/2014/main" id="{2C38DDBC-D36F-4285-9CF9-F0926F15C368}"/>
                    </a:ext>
                  </a:extLst>
                </p:cNvPr>
                <p:cNvPicPr/>
                <p:nvPr/>
              </p:nvPicPr>
              <p:blipFill>
                <a:blip r:embed="rId88"/>
                <a:stretch>
                  <a:fillRect/>
                </a:stretch>
              </p:blipFill>
              <p:spPr>
                <a:xfrm>
                  <a:off x="9726413" y="2806987"/>
                  <a:ext cx="129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1BB8B3AF-EA37-4DA5-AE8E-388DFCC2B282}"/>
                    </a:ext>
                  </a:extLst>
                </p14:cNvPr>
                <p14:cNvContentPartPr/>
                <p14:nvPr/>
              </p14:nvContentPartPr>
              <p14:xfrm>
                <a:off x="9874013" y="2767747"/>
                <a:ext cx="240480" cy="137520"/>
              </p14:xfrm>
            </p:contentPart>
          </mc:Choice>
          <mc:Fallback>
            <p:pic>
              <p:nvPicPr>
                <p:cNvPr id="53" name="Freihand 52">
                  <a:extLst>
                    <a:ext uri="{FF2B5EF4-FFF2-40B4-BE49-F238E27FC236}">
                      <a16:creationId xmlns:a16="http://schemas.microsoft.com/office/drawing/2014/main" id="{1BB8B3AF-EA37-4DA5-AE8E-388DFCC2B282}"/>
                    </a:ext>
                  </a:extLst>
                </p:cNvPr>
                <p:cNvPicPr/>
                <p:nvPr/>
              </p:nvPicPr>
              <p:blipFill>
                <a:blip r:embed="rId90"/>
                <a:stretch>
                  <a:fillRect/>
                </a:stretch>
              </p:blipFill>
              <p:spPr>
                <a:xfrm>
                  <a:off x="9869693" y="2763427"/>
                  <a:ext cx="249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EE8A07B4-663F-4551-BC55-39282B1E3B3C}"/>
                    </a:ext>
                  </a:extLst>
                </p14:cNvPr>
                <p14:cNvContentPartPr/>
                <p14:nvPr/>
              </p14:nvContentPartPr>
              <p14:xfrm>
                <a:off x="10237973" y="2799787"/>
                <a:ext cx="199440" cy="94320"/>
              </p14:xfrm>
            </p:contentPart>
          </mc:Choice>
          <mc:Fallback>
            <p:pic>
              <p:nvPicPr>
                <p:cNvPr id="54" name="Freihand 53">
                  <a:extLst>
                    <a:ext uri="{FF2B5EF4-FFF2-40B4-BE49-F238E27FC236}">
                      <a16:creationId xmlns:a16="http://schemas.microsoft.com/office/drawing/2014/main" id="{EE8A07B4-663F-4551-BC55-39282B1E3B3C}"/>
                    </a:ext>
                  </a:extLst>
                </p:cNvPr>
                <p:cNvPicPr/>
                <p:nvPr/>
              </p:nvPicPr>
              <p:blipFill>
                <a:blip r:embed="rId92"/>
                <a:stretch>
                  <a:fillRect/>
                </a:stretch>
              </p:blipFill>
              <p:spPr>
                <a:xfrm>
                  <a:off x="10233653" y="2795467"/>
                  <a:ext cx="208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EF13208C-D495-4DEF-A207-01C44087D72C}"/>
                    </a:ext>
                  </a:extLst>
                </p14:cNvPr>
                <p14:cNvContentPartPr/>
                <p14:nvPr/>
              </p14:nvContentPartPr>
              <p14:xfrm>
                <a:off x="10432013" y="2803747"/>
                <a:ext cx="171000" cy="68760"/>
              </p14:xfrm>
            </p:contentPart>
          </mc:Choice>
          <mc:Fallback>
            <p:pic>
              <p:nvPicPr>
                <p:cNvPr id="55" name="Freihand 54">
                  <a:extLst>
                    <a:ext uri="{FF2B5EF4-FFF2-40B4-BE49-F238E27FC236}">
                      <a16:creationId xmlns:a16="http://schemas.microsoft.com/office/drawing/2014/main" id="{EF13208C-D495-4DEF-A207-01C44087D72C}"/>
                    </a:ext>
                  </a:extLst>
                </p:cNvPr>
                <p:cNvPicPr/>
                <p:nvPr/>
              </p:nvPicPr>
              <p:blipFill>
                <a:blip r:embed="rId94"/>
                <a:stretch>
                  <a:fillRect/>
                </a:stretch>
              </p:blipFill>
              <p:spPr>
                <a:xfrm>
                  <a:off x="10427693" y="2799427"/>
                  <a:ext cx="179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9B2522C8-D254-41C5-811C-3309389E14D8}"/>
                    </a:ext>
                  </a:extLst>
                </p14:cNvPr>
                <p14:cNvContentPartPr/>
                <p14:nvPr/>
              </p14:nvContentPartPr>
              <p14:xfrm>
                <a:off x="10765733" y="2725987"/>
                <a:ext cx="204480" cy="131760"/>
              </p14:xfrm>
            </p:contentPart>
          </mc:Choice>
          <mc:Fallback>
            <p:pic>
              <p:nvPicPr>
                <p:cNvPr id="56" name="Freihand 55">
                  <a:extLst>
                    <a:ext uri="{FF2B5EF4-FFF2-40B4-BE49-F238E27FC236}">
                      <a16:creationId xmlns:a16="http://schemas.microsoft.com/office/drawing/2014/main" id="{9B2522C8-D254-41C5-811C-3309389E14D8}"/>
                    </a:ext>
                  </a:extLst>
                </p:cNvPr>
                <p:cNvPicPr/>
                <p:nvPr/>
              </p:nvPicPr>
              <p:blipFill>
                <a:blip r:embed="rId96"/>
                <a:stretch>
                  <a:fillRect/>
                </a:stretch>
              </p:blipFill>
              <p:spPr>
                <a:xfrm>
                  <a:off x="10761413" y="2721667"/>
                  <a:ext cx="213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8F618D3C-E01D-4FBF-9AD6-3D7D4DBECD40}"/>
                    </a:ext>
                  </a:extLst>
                </p14:cNvPr>
                <p14:cNvContentPartPr/>
                <p14:nvPr/>
              </p14:nvContentPartPr>
              <p14:xfrm>
                <a:off x="10995053" y="2751547"/>
                <a:ext cx="64440" cy="86760"/>
              </p14:xfrm>
            </p:contentPart>
          </mc:Choice>
          <mc:Fallback>
            <p:pic>
              <p:nvPicPr>
                <p:cNvPr id="57" name="Freihand 56">
                  <a:extLst>
                    <a:ext uri="{FF2B5EF4-FFF2-40B4-BE49-F238E27FC236}">
                      <a16:creationId xmlns:a16="http://schemas.microsoft.com/office/drawing/2014/main" id="{8F618D3C-E01D-4FBF-9AD6-3D7D4DBECD40}"/>
                    </a:ext>
                  </a:extLst>
                </p:cNvPr>
                <p:cNvPicPr/>
                <p:nvPr/>
              </p:nvPicPr>
              <p:blipFill>
                <a:blip r:embed="rId98"/>
                <a:stretch>
                  <a:fillRect/>
                </a:stretch>
              </p:blipFill>
              <p:spPr>
                <a:xfrm>
                  <a:off x="10990733" y="2747227"/>
                  <a:ext cx="73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EA4FE6D9-9A9A-4B60-9B12-27E08C666E42}"/>
                    </a:ext>
                  </a:extLst>
                </p14:cNvPr>
                <p14:cNvContentPartPr/>
                <p14:nvPr/>
              </p14:nvContentPartPr>
              <p14:xfrm>
                <a:off x="11097653" y="2670187"/>
                <a:ext cx="105120" cy="159120"/>
              </p14:xfrm>
            </p:contentPart>
          </mc:Choice>
          <mc:Fallback>
            <p:pic>
              <p:nvPicPr>
                <p:cNvPr id="58" name="Freihand 57">
                  <a:extLst>
                    <a:ext uri="{FF2B5EF4-FFF2-40B4-BE49-F238E27FC236}">
                      <a16:creationId xmlns:a16="http://schemas.microsoft.com/office/drawing/2014/main" id="{EA4FE6D9-9A9A-4B60-9B12-27E08C666E42}"/>
                    </a:ext>
                  </a:extLst>
                </p:cNvPr>
                <p:cNvPicPr/>
                <p:nvPr/>
              </p:nvPicPr>
              <p:blipFill>
                <a:blip r:embed="rId100"/>
                <a:stretch>
                  <a:fillRect/>
                </a:stretch>
              </p:blipFill>
              <p:spPr>
                <a:xfrm>
                  <a:off x="11093333" y="2665867"/>
                  <a:ext cx="113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0F46F40E-15D8-468B-A6BF-FB5539F304B4}"/>
                    </a:ext>
                  </a:extLst>
                </p14:cNvPr>
                <p14:cNvContentPartPr/>
                <p14:nvPr/>
              </p14:nvContentPartPr>
              <p14:xfrm>
                <a:off x="11220773" y="2764147"/>
                <a:ext cx="30600" cy="72000"/>
              </p14:xfrm>
            </p:contentPart>
          </mc:Choice>
          <mc:Fallback>
            <p:pic>
              <p:nvPicPr>
                <p:cNvPr id="59" name="Freihand 58">
                  <a:extLst>
                    <a:ext uri="{FF2B5EF4-FFF2-40B4-BE49-F238E27FC236}">
                      <a16:creationId xmlns:a16="http://schemas.microsoft.com/office/drawing/2014/main" id="{0F46F40E-15D8-468B-A6BF-FB5539F304B4}"/>
                    </a:ext>
                  </a:extLst>
                </p:cNvPr>
                <p:cNvPicPr/>
                <p:nvPr/>
              </p:nvPicPr>
              <p:blipFill>
                <a:blip r:embed="rId102"/>
                <a:stretch>
                  <a:fillRect/>
                </a:stretch>
              </p:blipFill>
              <p:spPr>
                <a:xfrm>
                  <a:off x="11216453" y="2759827"/>
                  <a:ext cx="39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851242F-92A8-40F2-A0E8-C34E93CC2126}"/>
                    </a:ext>
                  </a:extLst>
                </p14:cNvPr>
                <p14:cNvContentPartPr/>
                <p14:nvPr/>
              </p14:nvContentPartPr>
              <p14:xfrm>
                <a:off x="11289173" y="2615827"/>
                <a:ext cx="46800" cy="194400"/>
              </p14:xfrm>
            </p:contentPart>
          </mc:Choice>
          <mc:Fallback>
            <p:pic>
              <p:nvPicPr>
                <p:cNvPr id="60" name="Freihand 59">
                  <a:extLst>
                    <a:ext uri="{FF2B5EF4-FFF2-40B4-BE49-F238E27FC236}">
                      <a16:creationId xmlns:a16="http://schemas.microsoft.com/office/drawing/2014/main" id="{5851242F-92A8-40F2-A0E8-C34E93CC2126}"/>
                    </a:ext>
                  </a:extLst>
                </p:cNvPr>
                <p:cNvPicPr/>
                <p:nvPr/>
              </p:nvPicPr>
              <p:blipFill>
                <a:blip r:embed="rId104"/>
                <a:stretch>
                  <a:fillRect/>
                </a:stretch>
              </p:blipFill>
              <p:spPr>
                <a:xfrm>
                  <a:off x="11284853" y="2611507"/>
                  <a:ext cx="55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58313008-B355-4DC9-9F80-9E21F0A32F16}"/>
                    </a:ext>
                  </a:extLst>
                </p14:cNvPr>
                <p14:cNvContentPartPr/>
                <p14:nvPr/>
              </p14:nvContentPartPr>
              <p14:xfrm>
                <a:off x="11354333" y="2670547"/>
                <a:ext cx="240840" cy="247320"/>
              </p14:xfrm>
            </p:contentPart>
          </mc:Choice>
          <mc:Fallback>
            <p:pic>
              <p:nvPicPr>
                <p:cNvPr id="61" name="Freihand 60">
                  <a:extLst>
                    <a:ext uri="{FF2B5EF4-FFF2-40B4-BE49-F238E27FC236}">
                      <a16:creationId xmlns:a16="http://schemas.microsoft.com/office/drawing/2014/main" id="{58313008-B355-4DC9-9F80-9E21F0A32F16}"/>
                    </a:ext>
                  </a:extLst>
                </p:cNvPr>
                <p:cNvPicPr/>
                <p:nvPr/>
              </p:nvPicPr>
              <p:blipFill>
                <a:blip r:embed="rId106"/>
                <a:stretch>
                  <a:fillRect/>
                </a:stretch>
              </p:blipFill>
              <p:spPr>
                <a:xfrm>
                  <a:off x="11350013" y="2666227"/>
                  <a:ext cx="249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6AAFA460-CB09-4CD8-A9E1-0E1508DB90C4}"/>
                    </a:ext>
                  </a:extLst>
                </p14:cNvPr>
                <p14:cNvContentPartPr/>
                <p14:nvPr/>
              </p14:nvContentPartPr>
              <p14:xfrm>
                <a:off x="11599493" y="2717707"/>
                <a:ext cx="63360" cy="93600"/>
              </p14:xfrm>
            </p:contentPart>
          </mc:Choice>
          <mc:Fallback>
            <p:pic>
              <p:nvPicPr>
                <p:cNvPr id="62" name="Freihand 61">
                  <a:extLst>
                    <a:ext uri="{FF2B5EF4-FFF2-40B4-BE49-F238E27FC236}">
                      <a16:creationId xmlns:a16="http://schemas.microsoft.com/office/drawing/2014/main" id="{6AAFA460-CB09-4CD8-A9E1-0E1508DB90C4}"/>
                    </a:ext>
                  </a:extLst>
                </p:cNvPr>
                <p:cNvPicPr/>
                <p:nvPr/>
              </p:nvPicPr>
              <p:blipFill>
                <a:blip r:embed="rId108"/>
                <a:stretch>
                  <a:fillRect/>
                </a:stretch>
              </p:blipFill>
              <p:spPr>
                <a:xfrm>
                  <a:off x="11595173" y="2713387"/>
                  <a:ext cx="72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7216" name="Freihand 137215">
                  <a:extLst>
                    <a:ext uri="{FF2B5EF4-FFF2-40B4-BE49-F238E27FC236}">
                      <a16:creationId xmlns:a16="http://schemas.microsoft.com/office/drawing/2014/main" id="{BAE9C531-8556-415B-BEA4-D10210C55380}"/>
                    </a:ext>
                  </a:extLst>
                </p14:cNvPr>
                <p14:cNvContentPartPr/>
                <p14:nvPr/>
              </p14:nvContentPartPr>
              <p14:xfrm>
                <a:off x="11681573" y="2715547"/>
                <a:ext cx="118080" cy="93240"/>
              </p14:xfrm>
            </p:contentPart>
          </mc:Choice>
          <mc:Fallback>
            <p:pic>
              <p:nvPicPr>
                <p:cNvPr id="137216" name="Freihand 137215">
                  <a:extLst>
                    <a:ext uri="{FF2B5EF4-FFF2-40B4-BE49-F238E27FC236}">
                      <a16:creationId xmlns:a16="http://schemas.microsoft.com/office/drawing/2014/main" id="{BAE9C531-8556-415B-BEA4-D10210C55380}"/>
                    </a:ext>
                  </a:extLst>
                </p:cNvPr>
                <p:cNvPicPr/>
                <p:nvPr/>
              </p:nvPicPr>
              <p:blipFill>
                <a:blip r:embed="rId110"/>
                <a:stretch>
                  <a:fillRect/>
                </a:stretch>
              </p:blipFill>
              <p:spPr>
                <a:xfrm>
                  <a:off x="11677253" y="2711227"/>
                  <a:ext cx="126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7217" name="Freihand 137216">
                  <a:extLst>
                    <a:ext uri="{FF2B5EF4-FFF2-40B4-BE49-F238E27FC236}">
                      <a16:creationId xmlns:a16="http://schemas.microsoft.com/office/drawing/2014/main" id="{54945AEB-F786-43AC-87E3-131CA721EBDC}"/>
                    </a:ext>
                  </a:extLst>
                </p14:cNvPr>
                <p14:cNvContentPartPr/>
                <p14:nvPr/>
              </p14:nvContentPartPr>
              <p14:xfrm>
                <a:off x="11787053" y="2714107"/>
                <a:ext cx="138240" cy="96840"/>
              </p14:xfrm>
            </p:contentPart>
          </mc:Choice>
          <mc:Fallback>
            <p:pic>
              <p:nvPicPr>
                <p:cNvPr id="137217" name="Freihand 137216">
                  <a:extLst>
                    <a:ext uri="{FF2B5EF4-FFF2-40B4-BE49-F238E27FC236}">
                      <a16:creationId xmlns:a16="http://schemas.microsoft.com/office/drawing/2014/main" id="{54945AEB-F786-43AC-87E3-131CA721EBDC}"/>
                    </a:ext>
                  </a:extLst>
                </p:cNvPr>
                <p:cNvPicPr/>
                <p:nvPr/>
              </p:nvPicPr>
              <p:blipFill>
                <a:blip r:embed="rId112"/>
                <a:stretch>
                  <a:fillRect/>
                </a:stretch>
              </p:blipFill>
              <p:spPr>
                <a:xfrm>
                  <a:off x="11782733" y="2709787"/>
                  <a:ext cx="146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7218" name="Freihand 137217">
                  <a:extLst>
                    <a:ext uri="{FF2B5EF4-FFF2-40B4-BE49-F238E27FC236}">
                      <a16:creationId xmlns:a16="http://schemas.microsoft.com/office/drawing/2014/main" id="{50ECDC17-D346-4CBC-9B64-2E2408F4E293}"/>
                    </a:ext>
                  </a:extLst>
                </p14:cNvPr>
                <p14:cNvContentPartPr/>
                <p14:nvPr/>
              </p14:nvContentPartPr>
              <p14:xfrm>
                <a:off x="11936093" y="2621587"/>
                <a:ext cx="189000" cy="212400"/>
              </p14:xfrm>
            </p:contentPart>
          </mc:Choice>
          <mc:Fallback>
            <p:pic>
              <p:nvPicPr>
                <p:cNvPr id="137218" name="Freihand 137217">
                  <a:extLst>
                    <a:ext uri="{FF2B5EF4-FFF2-40B4-BE49-F238E27FC236}">
                      <a16:creationId xmlns:a16="http://schemas.microsoft.com/office/drawing/2014/main" id="{50ECDC17-D346-4CBC-9B64-2E2408F4E293}"/>
                    </a:ext>
                  </a:extLst>
                </p:cNvPr>
                <p:cNvPicPr/>
                <p:nvPr/>
              </p:nvPicPr>
              <p:blipFill>
                <a:blip r:embed="rId114"/>
                <a:stretch>
                  <a:fillRect/>
                </a:stretch>
              </p:blipFill>
              <p:spPr>
                <a:xfrm>
                  <a:off x="11931773" y="2617267"/>
                  <a:ext cx="197640" cy="221040"/>
                </a:xfrm>
                <a:prstGeom prst="rect">
                  <a:avLst/>
                </a:prstGeom>
              </p:spPr>
            </p:pic>
          </mc:Fallback>
        </mc:AlternateContent>
      </p:grpSp>
      <p:grpSp>
        <p:nvGrpSpPr>
          <p:cNvPr id="137223" name="Gruppieren 137222">
            <a:extLst>
              <a:ext uri="{FF2B5EF4-FFF2-40B4-BE49-F238E27FC236}">
                <a16:creationId xmlns:a16="http://schemas.microsoft.com/office/drawing/2014/main" id="{E9A99B2E-3B07-4406-A679-088DE07A38DD}"/>
              </a:ext>
            </a:extLst>
          </p:cNvPr>
          <p:cNvGrpSpPr/>
          <p:nvPr/>
        </p:nvGrpSpPr>
        <p:grpSpPr>
          <a:xfrm>
            <a:off x="9768893" y="3078787"/>
            <a:ext cx="326880" cy="193320"/>
            <a:chOff x="9768893" y="3078787"/>
            <a:chExt cx="326880" cy="193320"/>
          </a:xfrm>
        </p:grpSpPr>
        <mc:AlternateContent xmlns:mc="http://schemas.openxmlformats.org/markup-compatibility/2006">
          <mc:Choice xmlns:p14="http://schemas.microsoft.com/office/powerpoint/2010/main" Requires="p14">
            <p:contentPart p14:bwMode="auto" r:id="rId115">
              <p14:nvContentPartPr>
                <p14:cNvPr id="137221" name="Freihand 137220">
                  <a:extLst>
                    <a:ext uri="{FF2B5EF4-FFF2-40B4-BE49-F238E27FC236}">
                      <a16:creationId xmlns:a16="http://schemas.microsoft.com/office/drawing/2014/main" id="{9655F7A1-7676-4E38-9AA5-F8E92309BC9F}"/>
                    </a:ext>
                  </a:extLst>
                </p14:cNvPr>
                <p14:cNvContentPartPr/>
                <p14:nvPr/>
              </p14:nvContentPartPr>
              <p14:xfrm>
                <a:off x="9768893" y="3136027"/>
                <a:ext cx="326880" cy="136080"/>
              </p14:xfrm>
            </p:contentPart>
          </mc:Choice>
          <mc:Fallback>
            <p:pic>
              <p:nvPicPr>
                <p:cNvPr id="137221" name="Freihand 137220">
                  <a:extLst>
                    <a:ext uri="{FF2B5EF4-FFF2-40B4-BE49-F238E27FC236}">
                      <a16:creationId xmlns:a16="http://schemas.microsoft.com/office/drawing/2014/main" id="{9655F7A1-7676-4E38-9AA5-F8E92309BC9F}"/>
                    </a:ext>
                  </a:extLst>
                </p:cNvPr>
                <p:cNvPicPr/>
                <p:nvPr/>
              </p:nvPicPr>
              <p:blipFill>
                <a:blip r:embed="rId116"/>
                <a:stretch>
                  <a:fillRect/>
                </a:stretch>
              </p:blipFill>
              <p:spPr>
                <a:xfrm>
                  <a:off x="9764573" y="3131707"/>
                  <a:ext cx="335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7222" name="Freihand 137221">
                  <a:extLst>
                    <a:ext uri="{FF2B5EF4-FFF2-40B4-BE49-F238E27FC236}">
                      <a16:creationId xmlns:a16="http://schemas.microsoft.com/office/drawing/2014/main" id="{334A1D42-E21D-4329-BDAB-85DC381EC292}"/>
                    </a:ext>
                  </a:extLst>
                </p14:cNvPr>
                <p14:cNvContentPartPr/>
                <p14:nvPr/>
              </p14:nvContentPartPr>
              <p14:xfrm>
                <a:off x="10055813" y="3078787"/>
                <a:ext cx="360" cy="360"/>
              </p14:xfrm>
            </p:contentPart>
          </mc:Choice>
          <mc:Fallback>
            <p:pic>
              <p:nvPicPr>
                <p:cNvPr id="137222" name="Freihand 137221">
                  <a:extLst>
                    <a:ext uri="{FF2B5EF4-FFF2-40B4-BE49-F238E27FC236}">
                      <a16:creationId xmlns:a16="http://schemas.microsoft.com/office/drawing/2014/main" id="{334A1D42-E21D-4329-BDAB-85DC381EC292}"/>
                    </a:ext>
                  </a:extLst>
                </p:cNvPr>
                <p:cNvPicPr/>
                <p:nvPr/>
              </p:nvPicPr>
              <p:blipFill>
                <a:blip r:embed="rId86"/>
                <a:stretch>
                  <a:fillRect/>
                </a:stretch>
              </p:blipFill>
              <p:spPr>
                <a:xfrm>
                  <a:off x="10051493" y="3074467"/>
                  <a:ext cx="9000" cy="9000"/>
                </a:xfrm>
                <a:prstGeom prst="rect">
                  <a:avLst/>
                </a:prstGeom>
              </p:spPr>
            </p:pic>
          </mc:Fallback>
        </mc:AlternateContent>
      </p:grpSp>
      <p:grpSp>
        <p:nvGrpSpPr>
          <p:cNvPr id="137227" name="Gruppieren 137226">
            <a:extLst>
              <a:ext uri="{FF2B5EF4-FFF2-40B4-BE49-F238E27FC236}">
                <a16:creationId xmlns:a16="http://schemas.microsoft.com/office/drawing/2014/main" id="{A8BF1667-430A-4CBA-9543-160CB8569DE2}"/>
              </a:ext>
            </a:extLst>
          </p:cNvPr>
          <p:cNvGrpSpPr/>
          <p:nvPr/>
        </p:nvGrpSpPr>
        <p:grpSpPr>
          <a:xfrm>
            <a:off x="9201893" y="3496387"/>
            <a:ext cx="280800" cy="155160"/>
            <a:chOff x="9201893" y="3496387"/>
            <a:chExt cx="280800" cy="155160"/>
          </a:xfrm>
        </p:grpSpPr>
        <mc:AlternateContent xmlns:mc="http://schemas.openxmlformats.org/markup-compatibility/2006">
          <mc:Choice xmlns:p14="http://schemas.microsoft.com/office/powerpoint/2010/main" Requires="p14">
            <p:contentPart p14:bwMode="auto" r:id="rId118">
              <p14:nvContentPartPr>
                <p14:cNvPr id="137225" name="Freihand 137224">
                  <a:extLst>
                    <a:ext uri="{FF2B5EF4-FFF2-40B4-BE49-F238E27FC236}">
                      <a16:creationId xmlns:a16="http://schemas.microsoft.com/office/drawing/2014/main" id="{470AC08C-8B6A-47A5-9B2B-34FE4F0BC223}"/>
                    </a:ext>
                  </a:extLst>
                </p14:cNvPr>
                <p14:cNvContentPartPr/>
                <p14:nvPr/>
              </p14:nvContentPartPr>
              <p14:xfrm>
                <a:off x="9201893" y="3554707"/>
                <a:ext cx="199440" cy="14040"/>
              </p14:xfrm>
            </p:contentPart>
          </mc:Choice>
          <mc:Fallback>
            <p:pic>
              <p:nvPicPr>
                <p:cNvPr id="137225" name="Freihand 137224">
                  <a:extLst>
                    <a:ext uri="{FF2B5EF4-FFF2-40B4-BE49-F238E27FC236}">
                      <a16:creationId xmlns:a16="http://schemas.microsoft.com/office/drawing/2014/main" id="{470AC08C-8B6A-47A5-9B2B-34FE4F0BC223}"/>
                    </a:ext>
                  </a:extLst>
                </p:cNvPr>
                <p:cNvPicPr/>
                <p:nvPr/>
              </p:nvPicPr>
              <p:blipFill>
                <a:blip r:embed="rId119"/>
                <a:stretch>
                  <a:fillRect/>
                </a:stretch>
              </p:blipFill>
              <p:spPr>
                <a:xfrm>
                  <a:off x="9197573" y="3550387"/>
                  <a:ext cx="208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7226" name="Freihand 137225">
                  <a:extLst>
                    <a:ext uri="{FF2B5EF4-FFF2-40B4-BE49-F238E27FC236}">
                      <a16:creationId xmlns:a16="http://schemas.microsoft.com/office/drawing/2014/main" id="{DF7DB988-01D5-40D7-88EF-C2AD0B0A9AC1}"/>
                    </a:ext>
                  </a:extLst>
                </p14:cNvPr>
                <p14:cNvContentPartPr/>
                <p14:nvPr/>
              </p14:nvContentPartPr>
              <p14:xfrm>
                <a:off x="9370013" y="3496387"/>
                <a:ext cx="112680" cy="155160"/>
              </p14:xfrm>
            </p:contentPart>
          </mc:Choice>
          <mc:Fallback>
            <p:pic>
              <p:nvPicPr>
                <p:cNvPr id="137226" name="Freihand 137225">
                  <a:extLst>
                    <a:ext uri="{FF2B5EF4-FFF2-40B4-BE49-F238E27FC236}">
                      <a16:creationId xmlns:a16="http://schemas.microsoft.com/office/drawing/2014/main" id="{DF7DB988-01D5-40D7-88EF-C2AD0B0A9AC1}"/>
                    </a:ext>
                  </a:extLst>
                </p:cNvPr>
                <p:cNvPicPr/>
                <p:nvPr/>
              </p:nvPicPr>
              <p:blipFill>
                <a:blip r:embed="rId121"/>
                <a:stretch>
                  <a:fillRect/>
                </a:stretch>
              </p:blipFill>
              <p:spPr>
                <a:xfrm>
                  <a:off x="9365693" y="3492067"/>
                  <a:ext cx="121320" cy="163800"/>
                </a:xfrm>
                <a:prstGeom prst="rect">
                  <a:avLst/>
                </a:prstGeom>
              </p:spPr>
            </p:pic>
          </mc:Fallback>
        </mc:AlternateContent>
      </p:grpSp>
      <p:grpSp>
        <p:nvGrpSpPr>
          <p:cNvPr id="137239" name="Gruppieren 137238">
            <a:extLst>
              <a:ext uri="{FF2B5EF4-FFF2-40B4-BE49-F238E27FC236}">
                <a16:creationId xmlns:a16="http://schemas.microsoft.com/office/drawing/2014/main" id="{AE50DEAF-7DEB-41C2-B5FD-5DEC2B751E7F}"/>
              </a:ext>
            </a:extLst>
          </p:cNvPr>
          <p:cNvGrpSpPr/>
          <p:nvPr/>
        </p:nvGrpSpPr>
        <p:grpSpPr>
          <a:xfrm>
            <a:off x="9710573" y="3408187"/>
            <a:ext cx="1372320" cy="323640"/>
            <a:chOff x="9710573" y="3408187"/>
            <a:chExt cx="1372320" cy="323640"/>
          </a:xfrm>
        </p:grpSpPr>
        <mc:AlternateContent xmlns:mc="http://schemas.openxmlformats.org/markup-compatibility/2006">
          <mc:Choice xmlns:p14="http://schemas.microsoft.com/office/powerpoint/2010/main" Requires="p14">
            <p:contentPart p14:bwMode="auto" r:id="rId122">
              <p14:nvContentPartPr>
                <p14:cNvPr id="137228" name="Freihand 137227">
                  <a:extLst>
                    <a:ext uri="{FF2B5EF4-FFF2-40B4-BE49-F238E27FC236}">
                      <a16:creationId xmlns:a16="http://schemas.microsoft.com/office/drawing/2014/main" id="{F6C93694-5418-4C47-9227-15AF2424A1A1}"/>
                    </a:ext>
                  </a:extLst>
                </p14:cNvPr>
                <p14:cNvContentPartPr/>
                <p14:nvPr/>
              </p14:nvContentPartPr>
              <p14:xfrm>
                <a:off x="9710573" y="3477667"/>
                <a:ext cx="275040" cy="177480"/>
              </p14:xfrm>
            </p:contentPart>
          </mc:Choice>
          <mc:Fallback>
            <p:pic>
              <p:nvPicPr>
                <p:cNvPr id="137228" name="Freihand 137227">
                  <a:extLst>
                    <a:ext uri="{FF2B5EF4-FFF2-40B4-BE49-F238E27FC236}">
                      <a16:creationId xmlns:a16="http://schemas.microsoft.com/office/drawing/2014/main" id="{F6C93694-5418-4C47-9227-15AF2424A1A1}"/>
                    </a:ext>
                  </a:extLst>
                </p:cNvPr>
                <p:cNvPicPr/>
                <p:nvPr/>
              </p:nvPicPr>
              <p:blipFill>
                <a:blip r:embed="rId123"/>
                <a:stretch>
                  <a:fillRect/>
                </a:stretch>
              </p:blipFill>
              <p:spPr>
                <a:xfrm>
                  <a:off x="9706253" y="3473347"/>
                  <a:ext cx="283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7229" name="Freihand 137228">
                  <a:extLst>
                    <a:ext uri="{FF2B5EF4-FFF2-40B4-BE49-F238E27FC236}">
                      <a16:creationId xmlns:a16="http://schemas.microsoft.com/office/drawing/2014/main" id="{0A05DD15-938A-4542-8B6C-8FC1BB53D450}"/>
                    </a:ext>
                  </a:extLst>
                </p14:cNvPr>
                <p14:cNvContentPartPr/>
                <p14:nvPr/>
              </p14:nvContentPartPr>
              <p14:xfrm>
                <a:off x="9993533" y="3484867"/>
                <a:ext cx="73800" cy="140040"/>
              </p14:xfrm>
            </p:contentPart>
          </mc:Choice>
          <mc:Fallback>
            <p:pic>
              <p:nvPicPr>
                <p:cNvPr id="137229" name="Freihand 137228">
                  <a:extLst>
                    <a:ext uri="{FF2B5EF4-FFF2-40B4-BE49-F238E27FC236}">
                      <a16:creationId xmlns:a16="http://schemas.microsoft.com/office/drawing/2014/main" id="{0A05DD15-938A-4542-8B6C-8FC1BB53D450}"/>
                    </a:ext>
                  </a:extLst>
                </p:cNvPr>
                <p:cNvPicPr/>
                <p:nvPr/>
              </p:nvPicPr>
              <p:blipFill>
                <a:blip r:embed="rId125"/>
                <a:stretch>
                  <a:fillRect/>
                </a:stretch>
              </p:blipFill>
              <p:spPr>
                <a:xfrm>
                  <a:off x="9989213" y="3480547"/>
                  <a:ext cx="82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7230" name="Freihand 137229">
                  <a:extLst>
                    <a:ext uri="{FF2B5EF4-FFF2-40B4-BE49-F238E27FC236}">
                      <a16:creationId xmlns:a16="http://schemas.microsoft.com/office/drawing/2014/main" id="{9B3C3531-4144-4AEB-9D2E-9E91FF473BE4}"/>
                    </a:ext>
                  </a:extLst>
                </p14:cNvPr>
                <p14:cNvContentPartPr/>
                <p14:nvPr/>
              </p14:nvContentPartPr>
              <p14:xfrm>
                <a:off x="10081013" y="3552187"/>
                <a:ext cx="104760" cy="83520"/>
              </p14:xfrm>
            </p:contentPart>
          </mc:Choice>
          <mc:Fallback>
            <p:pic>
              <p:nvPicPr>
                <p:cNvPr id="137230" name="Freihand 137229">
                  <a:extLst>
                    <a:ext uri="{FF2B5EF4-FFF2-40B4-BE49-F238E27FC236}">
                      <a16:creationId xmlns:a16="http://schemas.microsoft.com/office/drawing/2014/main" id="{9B3C3531-4144-4AEB-9D2E-9E91FF473BE4}"/>
                    </a:ext>
                  </a:extLst>
                </p:cNvPr>
                <p:cNvPicPr/>
                <p:nvPr/>
              </p:nvPicPr>
              <p:blipFill>
                <a:blip r:embed="rId127"/>
                <a:stretch>
                  <a:fillRect/>
                </a:stretch>
              </p:blipFill>
              <p:spPr>
                <a:xfrm>
                  <a:off x="10076693" y="3547867"/>
                  <a:ext cx="113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7231" name="Freihand 137230">
                  <a:extLst>
                    <a:ext uri="{FF2B5EF4-FFF2-40B4-BE49-F238E27FC236}">
                      <a16:creationId xmlns:a16="http://schemas.microsoft.com/office/drawing/2014/main" id="{5E3E0D77-D1CF-4442-B993-6F545751C2A2}"/>
                    </a:ext>
                  </a:extLst>
                </p14:cNvPr>
                <p14:cNvContentPartPr/>
                <p14:nvPr/>
              </p14:nvContentPartPr>
              <p14:xfrm>
                <a:off x="10156253" y="3462907"/>
                <a:ext cx="160920" cy="169560"/>
              </p14:xfrm>
            </p:contentPart>
          </mc:Choice>
          <mc:Fallback>
            <p:pic>
              <p:nvPicPr>
                <p:cNvPr id="137231" name="Freihand 137230">
                  <a:extLst>
                    <a:ext uri="{FF2B5EF4-FFF2-40B4-BE49-F238E27FC236}">
                      <a16:creationId xmlns:a16="http://schemas.microsoft.com/office/drawing/2014/main" id="{5E3E0D77-D1CF-4442-B993-6F545751C2A2}"/>
                    </a:ext>
                  </a:extLst>
                </p:cNvPr>
                <p:cNvPicPr/>
                <p:nvPr/>
              </p:nvPicPr>
              <p:blipFill>
                <a:blip r:embed="rId129"/>
                <a:stretch>
                  <a:fillRect/>
                </a:stretch>
              </p:blipFill>
              <p:spPr>
                <a:xfrm>
                  <a:off x="10151933" y="3458587"/>
                  <a:ext cx="169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7232" name="Freihand 137231">
                  <a:extLst>
                    <a:ext uri="{FF2B5EF4-FFF2-40B4-BE49-F238E27FC236}">
                      <a16:creationId xmlns:a16="http://schemas.microsoft.com/office/drawing/2014/main" id="{B3C953C7-0AE4-4CEB-821B-85F36F7900E0}"/>
                    </a:ext>
                  </a:extLst>
                </p14:cNvPr>
                <p14:cNvContentPartPr/>
                <p14:nvPr/>
              </p14:nvContentPartPr>
              <p14:xfrm>
                <a:off x="10273973" y="3450667"/>
                <a:ext cx="114120" cy="166320"/>
              </p14:xfrm>
            </p:contentPart>
          </mc:Choice>
          <mc:Fallback>
            <p:pic>
              <p:nvPicPr>
                <p:cNvPr id="137232" name="Freihand 137231">
                  <a:extLst>
                    <a:ext uri="{FF2B5EF4-FFF2-40B4-BE49-F238E27FC236}">
                      <a16:creationId xmlns:a16="http://schemas.microsoft.com/office/drawing/2014/main" id="{B3C953C7-0AE4-4CEB-821B-85F36F7900E0}"/>
                    </a:ext>
                  </a:extLst>
                </p:cNvPr>
                <p:cNvPicPr/>
                <p:nvPr/>
              </p:nvPicPr>
              <p:blipFill>
                <a:blip r:embed="rId131"/>
                <a:stretch>
                  <a:fillRect/>
                </a:stretch>
              </p:blipFill>
              <p:spPr>
                <a:xfrm>
                  <a:off x="10269653" y="3446347"/>
                  <a:ext cx="122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7233" name="Freihand 137232">
                  <a:extLst>
                    <a:ext uri="{FF2B5EF4-FFF2-40B4-BE49-F238E27FC236}">
                      <a16:creationId xmlns:a16="http://schemas.microsoft.com/office/drawing/2014/main" id="{EE6B64F6-2EE1-4A3B-9772-BB17B11C6A03}"/>
                    </a:ext>
                  </a:extLst>
                </p14:cNvPr>
                <p14:cNvContentPartPr/>
                <p14:nvPr/>
              </p14:nvContentPartPr>
              <p14:xfrm>
                <a:off x="10432013" y="3494227"/>
                <a:ext cx="101160" cy="115920"/>
              </p14:xfrm>
            </p:contentPart>
          </mc:Choice>
          <mc:Fallback>
            <p:pic>
              <p:nvPicPr>
                <p:cNvPr id="137233" name="Freihand 137232">
                  <a:extLst>
                    <a:ext uri="{FF2B5EF4-FFF2-40B4-BE49-F238E27FC236}">
                      <a16:creationId xmlns:a16="http://schemas.microsoft.com/office/drawing/2014/main" id="{EE6B64F6-2EE1-4A3B-9772-BB17B11C6A03}"/>
                    </a:ext>
                  </a:extLst>
                </p:cNvPr>
                <p:cNvPicPr/>
                <p:nvPr/>
              </p:nvPicPr>
              <p:blipFill>
                <a:blip r:embed="rId133"/>
                <a:stretch>
                  <a:fillRect/>
                </a:stretch>
              </p:blipFill>
              <p:spPr>
                <a:xfrm>
                  <a:off x="10427693" y="3489907"/>
                  <a:ext cx="109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7234" name="Freihand 137233">
                  <a:extLst>
                    <a:ext uri="{FF2B5EF4-FFF2-40B4-BE49-F238E27FC236}">
                      <a16:creationId xmlns:a16="http://schemas.microsoft.com/office/drawing/2014/main" id="{2D2397DC-C196-478B-85BE-2DAD5D6307B2}"/>
                    </a:ext>
                  </a:extLst>
                </p14:cNvPr>
                <p14:cNvContentPartPr/>
                <p14:nvPr/>
              </p14:nvContentPartPr>
              <p14:xfrm>
                <a:off x="10547933" y="3408187"/>
                <a:ext cx="29520" cy="215280"/>
              </p14:xfrm>
            </p:contentPart>
          </mc:Choice>
          <mc:Fallback>
            <p:pic>
              <p:nvPicPr>
                <p:cNvPr id="137234" name="Freihand 137233">
                  <a:extLst>
                    <a:ext uri="{FF2B5EF4-FFF2-40B4-BE49-F238E27FC236}">
                      <a16:creationId xmlns:a16="http://schemas.microsoft.com/office/drawing/2014/main" id="{2D2397DC-C196-478B-85BE-2DAD5D6307B2}"/>
                    </a:ext>
                  </a:extLst>
                </p:cNvPr>
                <p:cNvPicPr/>
                <p:nvPr/>
              </p:nvPicPr>
              <p:blipFill>
                <a:blip r:embed="rId135"/>
                <a:stretch>
                  <a:fillRect/>
                </a:stretch>
              </p:blipFill>
              <p:spPr>
                <a:xfrm>
                  <a:off x="10543613" y="3403867"/>
                  <a:ext cx="38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7235" name="Freihand 137234">
                  <a:extLst>
                    <a:ext uri="{FF2B5EF4-FFF2-40B4-BE49-F238E27FC236}">
                      <a16:creationId xmlns:a16="http://schemas.microsoft.com/office/drawing/2014/main" id="{CCD1BB4E-75ED-41BD-9855-A749099F280E}"/>
                    </a:ext>
                  </a:extLst>
                </p14:cNvPr>
                <p14:cNvContentPartPr/>
                <p14:nvPr/>
              </p14:nvContentPartPr>
              <p14:xfrm>
                <a:off x="10598693" y="3502507"/>
                <a:ext cx="111240" cy="90360"/>
              </p14:xfrm>
            </p:contentPart>
          </mc:Choice>
          <mc:Fallback>
            <p:pic>
              <p:nvPicPr>
                <p:cNvPr id="137235" name="Freihand 137234">
                  <a:extLst>
                    <a:ext uri="{FF2B5EF4-FFF2-40B4-BE49-F238E27FC236}">
                      <a16:creationId xmlns:a16="http://schemas.microsoft.com/office/drawing/2014/main" id="{CCD1BB4E-75ED-41BD-9855-A749099F280E}"/>
                    </a:ext>
                  </a:extLst>
                </p:cNvPr>
                <p:cNvPicPr/>
                <p:nvPr/>
              </p:nvPicPr>
              <p:blipFill>
                <a:blip r:embed="rId137"/>
                <a:stretch>
                  <a:fillRect/>
                </a:stretch>
              </p:blipFill>
              <p:spPr>
                <a:xfrm>
                  <a:off x="10594373" y="3498187"/>
                  <a:ext cx="119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7236" name="Freihand 137235">
                  <a:extLst>
                    <a:ext uri="{FF2B5EF4-FFF2-40B4-BE49-F238E27FC236}">
                      <a16:creationId xmlns:a16="http://schemas.microsoft.com/office/drawing/2014/main" id="{DBE7279A-4145-487E-B6C1-8CC4C35D7D88}"/>
                    </a:ext>
                  </a:extLst>
                </p14:cNvPr>
                <p14:cNvContentPartPr/>
                <p14:nvPr/>
              </p14:nvContentPartPr>
              <p14:xfrm>
                <a:off x="10733693" y="3504307"/>
                <a:ext cx="24120" cy="19440"/>
              </p14:xfrm>
            </p:contentPart>
          </mc:Choice>
          <mc:Fallback>
            <p:pic>
              <p:nvPicPr>
                <p:cNvPr id="137236" name="Freihand 137235">
                  <a:extLst>
                    <a:ext uri="{FF2B5EF4-FFF2-40B4-BE49-F238E27FC236}">
                      <a16:creationId xmlns:a16="http://schemas.microsoft.com/office/drawing/2014/main" id="{DBE7279A-4145-487E-B6C1-8CC4C35D7D88}"/>
                    </a:ext>
                  </a:extLst>
                </p:cNvPr>
                <p:cNvPicPr/>
                <p:nvPr/>
              </p:nvPicPr>
              <p:blipFill>
                <a:blip r:embed="rId139"/>
                <a:stretch>
                  <a:fillRect/>
                </a:stretch>
              </p:blipFill>
              <p:spPr>
                <a:xfrm>
                  <a:off x="10729373" y="3499987"/>
                  <a:ext cx="32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7237" name="Freihand 137236">
                  <a:extLst>
                    <a:ext uri="{FF2B5EF4-FFF2-40B4-BE49-F238E27FC236}">
                      <a16:creationId xmlns:a16="http://schemas.microsoft.com/office/drawing/2014/main" id="{E7915890-4221-41A6-BD4B-13E8EB7BFA4B}"/>
                    </a:ext>
                  </a:extLst>
                </p14:cNvPr>
                <p14:cNvContentPartPr/>
                <p14:nvPr/>
              </p14:nvContentPartPr>
              <p14:xfrm>
                <a:off x="10724693" y="3415747"/>
                <a:ext cx="90720" cy="154800"/>
              </p14:xfrm>
            </p:contentPart>
          </mc:Choice>
          <mc:Fallback>
            <p:pic>
              <p:nvPicPr>
                <p:cNvPr id="137237" name="Freihand 137236">
                  <a:extLst>
                    <a:ext uri="{FF2B5EF4-FFF2-40B4-BE49-F238E27FC236}">
                      <a16:creationId xmlns:a16="http://schemas.microsoft.com/office/drawing/2014/main" id="{E7915890-4221-41A6-BD4B-13E8EB7BFA4B}"/>
                    </a:ext>
                  </a:extLst>
                </p:cNvPr>
                <p:cNvPicPr/>
                <p:nvPr/>
              </p:nvPicPr>
              <p:blipFill>
                <a:blip r:embed="rId141"/>
                <a:stretch>
                  <a:fillRect/>
                </a:stretch>
              </p:blipFill>
              <p:spPr>
                <a:xfrm>
                  <a:off x="10720373" y="3411427"/>
                  <a:ext cx="99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7238" name="Freihand 137237">
                  <a:extLst>
                    <a:ext uri="{FF2B5EF4-FFF2-40B4-BE49-F238E27FC236}">
                      <a16:creationId xmlns:a16="http://schemas.microsoft.com/office/drawing/2014/main" id="{4F5C8152-E683-467D-87AE-97FA3358EAB3}"/>
                    </a:ext>
                  </a:extLst>
                </p14:cNvPr>
                <p14:cNvContentPartPr/>
                <p14:nvPr/>
              </p14:nvContentPartPr>
              <p14:xfrm>
                <a:off x="10854293" y="3483067"/>
                <a:ext cx="228600" cy="248760"/>
              </p14:xfrm>
            </p:contentPart>
          </mc:Choice>
          <mc:Fallback>
            <p:pic>
              <p:nvPicPr>
                <p:cNvPr id="137238" name="Freihand 137237">
                  <a:extLst>
                    <a:ext uri="{FF2B5EF4-FFF2-40B4-BE49-F238E27FC236}">
                      <a16:creationId xmlns:a16="http://schemas.microsoft.com/office/drawing/2014/main" id="{4F5C8152-E683-467D-87AE-97FA3358EAB3}"/>
                    </a:ext>
                  </a:extLst>
                </p:cNvPr>
                <p:cNvPicPr/>
                <p:nvPr/>
              </p:nvPicPr>
              <p:blipFill>
                <a:blip r:embed="rId143"/>
                <a:stretch>
                  <a:fillRect/>
                </a:stretch>
              </p:blipFill>
              <p:spPr>
                <a:xfrm>
                  <a:off x="10849973" y="3478747"/>
                  <a:ext cx="237240" cy="25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37240" name="Freihand 137239">
                <a:extLst>
                  <a:ext uri="{FF2B5EF4-FFF2-40B4-BE49-F238E27FC236}">
                    <a16:creationId xmlns:a16="http://schemas.microsoft.com/office/drawing/2014/main" id="{F13B0E85-622E-4799-B2BA-554407037D14}"/>
                  </a:ext>
                </a:extLst>
              </p14:cNvPr>
              <p14:cNvContentPartPr/>
              <p14:nvPr/>
            </p14:nvContentPartPr>
            <p14:xfrm>
              <a:off x="9206213" y="1325587"/>
              <a:ext cx="189720" cy="649080"/>
            </p14:xfrm>
          </p:contentPart>
        </mc:Choice>
        <mc:Fallback>
          <p:pic>
            <p:nvPicPr>
              <p:cNvPr id="137240" name="Freihand 137239">
                <a:extLst>
                  <a:ext uri="{FF2B5EF4-FFF2-40B4-BE49-F238E27FC236}">
                    <a16:creationId xmlns:a16="http://schemas.microsoft.com/office/drawing/2014/main" id="{F13B0E85-622E-4799-B2BA-554407037D14}"/>
                  </a:ext>
                </a:extLst>
              </p:cNvPr>
              <p:cNvPicPr/>
              <p:nvPr/>
            </p:nvPicPr>
            <p:blipFill>
              <a:blip r:embed="rId145"/>
              <a:stretch>
                <a:fillRect/>
              </a:stretch>
            </p:blipFill>
            <p:spPr>
              <a:xfrm>
                <a:off x="9201893" y="1321267"/>
                <a:ext cx="198360" cy="657720"/>
              </a:xfrm>
              <a:prstGeom prst="rect">
                <a:avLst/>
              </a:prstGeom>
            </p:spPr>
          </p:pic>
        </mc:Fallback>
      </mc:AlternateContent>
      <p:grpSp>
        <p:nvGrpSpPr>
          <p:cNvPr id="137243" name="Gruppieren 137242">
            <a:extLst>
              <a:ext uri="{FF2B5EF4-FFF2-40B4-BE49-F238E27FC236}">
                <a16:creationId xmlns:a16="http://schemas.microsoft.com/office/drawing/2014/main" id="{7EACF0C7-3180-41DB-9AD5-002D8C434E08}"/>
              </a:ext>
            </a:extLst>
          </p:cNvPr>
          <p:cNvGrpSpPr/>
          <p:nvPr/>
        </p:nvGrpSpPr>
        <p:grpSpPr>
          <a:xfrm>
            <a:off x="9598973" y="1497667"/>
            <a:ext cx="280440" cy="201240"/>
            <a:chOff x="9598973" y="1497667"/>
            <a:chExt cx="280440" cy="201240"/>
          </a:xfrm>
        </p:grpSpPr>
        <mc:AlternateContent xmlns:mc="http://schemas.openxmlformats.org/markup-compatibility/2006">
          <mc:Choice xmlns:p14="http://schemas.microsoft.com/office/powerpoint/2010/main" Requires="p14">
            <p:contentPart p14:bwMode="auto" r:id="rId146">
              <p14:nvContentPartPr>
                <p14:cNvPr id="137241" name="Freihand 137240">
                  <a:extLst>
                    <a:ext uri="{FF2B5EF4-FFF2-40B4-BE49-F238E27FC236}">
                      <a16:creationId xmlns:a16="http://schemas.microsoft.com/office/drawing/2014/main" id="{00BECC44-7D7F-4127-8E53-826DDF08F63A}"/>
                    </a:ext>
                  </a:extLst>
                </p14:cNvPr>
                <p14:cNvContentPartPr/>
                <p14:nvPr/>
              </p14:nvContentPartPr>
              <p14:xfrm>
                <a:off x="9598973" y="1607467"/>
                <a:ext cx="197280" cy="37440"/>
              </p14:xfrm>
            </p:contentPart>
          </mc:Choice>
          <mc:Fallback>
            <p:pic>
              <p:nvPicPr>
                <p:cNvPr id="137241" name="Freihand 137240">
                  <a:extLst>
                    <a:ext uri="{FF2B5EF4-FFF2-40B4-BE49-F238E27FC236}">
                      <a16:creationId xmlns:a16="http://schemas.microsoft.com/office/drawing/2014/main" id="{00BECC44-7D7F-4127-8E53-826DDF08F63A}"/>
                    </a:ext>
                  </a:extLst>
                </p:cNvPr>
                <p:cNvPicPr/>
                <p:nvPr/>
              </p:nvPicPr>
              <p:blipFill>
                <a:blip r:embed="rId147"/>
                <a:stretch>
                  <a:fillRect/>
                </a:stretch>
              </p:blipFill>
              <p:spPr>
                <a:xfrm>
                  <a:off x="9594653" y="1603147"/>
                  <a:ext cx="205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7242" name="Freihand 137241">
                  <a:extLst>
                    <a:ext uri="{FF2B5EF4-FFF2-40B4-BE49-F238E27FC236}">
                      <a16:creationId xmlns:a16="http://schemas.microsoft.com/office/drawing/2014/main" id="{807BD93F-154E-4257-BE24-84D5693C7723}"/>
                    </a:ext>
                  </a:extLst>
                </p14:cNvPr>
                <p14:cNvContentPartPr/>
                <p14:nvPr/>
              </p14:nvContentPartPr>
              <p14:xfrm>
                <a:off x="9759173" y="1497667"/>
                <a:ext cx="120240" cy="201240"/>
              </p14:xfrm>
            </p:contentPart>
          </mc:Choice>
          <mc:Fallback>
            <p:pic>
              <p:nvPicPr>
                <p:cNvPr id="137242" name="Freihand 137241">
                  <a:extLst>
                    <a:ext uri="{FF2B5EF4-FFF2-40B4-BE49-F238E27FC236}">
                      <a16:creationId xmlns:a16="http://schemas.microsoft.com/office/drawing/2014/main" id="{807BD93F-154E-4257-BE24-84D5693C7723}"/>
                    </a:ext>
                  </a:extLst>
                </p:cNvPr>
                <p:cNvPicPr/>
                <p:nvPr/>
              </p:nvPicPr>
              <p:blipFill>
                <a:blip r:embed="rId149"/>
                <a:stretch>
                  <a:fillRect/>
                </a:stretch>
              </p:blipFill>
              <p:spPr>
                <a:xfrm>
                  <a:off x="9754853" y="1493347"/>
                  <a:ext cx="128880" cy="209880"/>
                </a:xfrm>
                <a:prstGeom prst="rect">
                  <a:avLst/>
                </a:prstGeom>
              </p:spPr>
            </p:pic>
          </mc:Fallback>
        </mc:AlternateContent>
      </p:grpSp>
      <p:grpSp>
        <p:nvGrpSpPr>
          <p:cNvPr id="137258" name="Gruppieren 137257">
            <a:extLst>
              <a:ext uri="{FF2B5EF4-FFF2-40B4-BE49-F238E27FC236}">
                <a16:creationId xmlns:a16="http://schemas.microsoft.com/office/drawing/2014/main" id="{AD8A6C63-4E1A-4848-A5FF-3584EF663D20}"/>
              </a:ext>
            </a:extLst>
          </p:cNvPr>
          <p:cNvGrpSpPr/>
          <p:nvPr/>
        </p:nvGrpSpPr>
        <p:grpSpPr>
          <a:xfrm>
            <a:off x="10021973" y="1271947"/>
            <a:ext cx="1738440" cy="427680"/>
            <a:chOff x="10021973" y="1271947"/>
            <a:chExt cx="1738440" cy="427680"/>
          </a:xfrm>
        </p:grpSpPr>
        <mc:AlternateContent xmlns:mc="http://schemas.openxmlformats.org/markup-compatibility/2006">
          <mc:Choice xmlns:p14="http://schemas.microsoft.com/office/powerpoint/2010/main" Requires="p14">
            <p:contentPart p14:bwMode="auto" r:id="rId150">
              <p14:nvContentPartPr>
                <p14:cNvPr id="137244" name="Freihand 137243">
                  <a:extLst>
                    <a:ext uri="{FF2B5EF4-FFF2-40B4-BE49-F238E27FC236}">
                      <a16:creationId xmlns:a16="http://schemas.microsoft.com/office/drawing/2014/main" id="{A73F897E-BB71-4657-A972-791D2E2C4627}"/>
                    </a:ext>
                  </a:extLst>
                </p14:cNvPr>
                <p14:cNvContentPartPr/>
                <p14:nvPr/>
              </p14:nvContentPartPr>
              <p14:xfrm>
                <a:off x="10083533" y="1468507"/>
                <a:ext cx="5400" cy="186120"/>
              </p14:xfrm>
            </p:contentPart>
          </mc:Choice>
          <mc:Fallback>
            <p:pic>
              <p:nvPicPr>
                <p:cNvPr id="137244" name="Freihand 137243">
                  <a:extLst>
                    <a:ext uri="{FF2B5EF4-FFF2-40B4-BE49-F238E27FC236}">
                      <a16:creationId xmlns:a16="http://schemas.microsoft.com/office/drawing/2014/main" id="{A73F897E-BB71-4657-A972-791D2E2C4627}"/>
                    </a:ext>
                  </a:extLst>
                </p:cNvPr>
                <p:cNvPicPr/>
                <p:nvPr/>
              </p:nvPicPr>
              <p:blipFill>
                <a:blip r:embed="rId151"/>
                <a:stretch>
                  <a:fillRect/>
                </a:stretch>
              </p:blipFill>
              <p:spPr>
                <a:xfrm>
                  <a:off x="10079213" y="1464187"/>
                  <a:ext cx="14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7245" name="Freihand 137244">
                  <a:extLst>
                    <a:ext uri="{FF2B5EF4-FFF2-40B4-BE49-F238E27FC236}">
                      <a16:creationId xmlns:a16="http://schemas.microsoft.com/office/drawing/2014/main" id="{065E5983-D926-48F2-BB07-12BF7A0B4CDF}"/>
                    </a:ext>
                  </a:extLst>
                </p14:cNvPr>
                <p14:cNvContentPartPr/>
                <p14:nvPr/>
              </p14:nvContentPartPr>
              <p14:xfrm>
                <a:off x="10021973" y="1413067"/>
                <a:ext cx="120960" cy="53280"/>
              </p14:xfrm>
            </p:contentPart>
          </mc:Choice>
          <mc:Fallback>
            <p:pic>
              <p:nvPicPr>
                <p:cNvPr id="137245" name="Freihand 137244">
                  <a:extLst>
                    <a:ext uri="{FF2B5EF4-FFF2-40B4-BE49-F238E27FC236}">
                      <a16:creationId xmlns:a16="http://schemas.microsoft.com/office/drawing/2014/main" id="{065E5983-D926-48F2-BB07-12BF7A0B4CDF}"/>
                    </a:ext>
                  </a:extLst>
                </p:cNvPr>
                <p:cNvPicPr/>
                <p:nvPr/>
              </p:nvPicPr>
              <p:blipFill>
                <a:blip r:embed="rId153"/>
                <a:stretch>
                  <a:fillRect/>
                </a:stretch>
              </p:blipFill>
              <p:spPr>
                <a:xfrm>
                  <a:off x="10017653" y="1408747"/>
                  <a:ext cx="129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7246" name="Freihand 137245">
                  <a:extLst>
                    <a:ext uri="{FF2B5EF4-FFF2-40B4-BE49-F238E27FC236}">
                      <a16:creationId xmlns:a16="http://schemas.microsoft.com/office/drawing/2014/main" id="{70499BC3-995B-444F-AD3C-4220A1E20C0A}"/>
                    </a:ext>
                  </a:extLst>
                </p14:cNvPr>
                <p14:cNvContentPartPr/>
                <p14:nvPr/>
              </p14:nvContentPartPr>
              <p14:xfrm>
                <a:off x="10024133" y="1531147"/>
                <a:ext cx="60120" cy="24120"/>
              </p14:xfrm>
            </p:contentPart>
          </mc:Choice>
          <mc:Fallback>
            <p:pic>
              <p:nvPicPr>
                <p:cNvPr id="137246" name="Freihand 137245">
                  <a:extLst>
                    <a:ext uri="{FF2B5EF4-FFF2-40B4-BE49-F238E27FC236}">
                      <a16:creationId xmlns:a16="http://schemas.microsoft.com/office/drawing/2014/main" id="{70499BC3-995B-444F-AD3C-4220A1E20C0A}"/>
                    </a:ext>
                  </a:extLst>
                </p:cNvPr>
                <p:cNvPicPr/>
                <p:nvPr/>
              </p:nvPicPr>
              <p:blipFill>
                <a:blip r:embed="rId155"/>
                <a:stretch>
                  <a:fillRect/>
                </a:stretch>
              </p:blipFill>
              <p:spPr>
                <a:xfrm>
                  <a:off x="10019813" y="1526827"/>
                  <a:ext cx="68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7247" name="Freihand 137246">
                  <a:extLst>
                    <a:ext uri="{FF2B5EF4-FFF2-40B4-BE49-F238E27FC236}">
                      <a16:creationId xmlns:a16="http://schemas.microsoft.com/office/drawing/2014/main" id="{FFFF1BC9-B289-4588-9FB7-24345638554A}"/>
                    </a:ext>
                  </a:extLst>
                </p14:cNvPr>
                <p14:cNvContentPartPr/>
                <p14:nvPr/>
              </p14:nvContentPartPr>
              <p14:xfrm>
                <a:off x="10141133" y="1501627"/>
                <a:ext cx="150120" cy="98280"/>
              </p14:xfrm>
            </p:contentPart>
          </mc:Choice>
          <mc:Fallback>
            <p:pic>
              <p:nvPicPr>
                <p:cNvPr id="137247" name="Freihand 137246">
                  <a:extLst>
                    <a:ext uri="{FF2B5EF4-FFF2-40B4-BE49-F238E27FC236}">
                      <a16:creationId xmlns:a16="http://schemas.microsoft.com/office/drawing/2014/main" id="{FFFF1BC9-B289-4588-9FB7-24345638554A}"/>
                    </a:ext>
                  </a:extLst>
                </p:cNvPr>
                <p:cNvPicPr/>
                <p:nvPr/>
              </p:nvPicPr>
              <p:blipFill>
                <a:blip r:embed="rId157"/>
                <a:stretch>
                  <a:fillRect/>
                </a:stretch>
              </p:blipFill>
              <p:spPr>
                <a:xfrm>
                  <a:off x="10136813" y="1497307"/>
                  <a:ext cx="158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248" name="Freihand 137247">
                  <a:extLst>
                    <a:ext uri="{FF2B5EF4-FFF2-40B4-BE49-F238E27FC236}">
                      <a16:creationId xmlns:a16="http://schemas.microsoft.com/office/drawing/2014/main" id="{DFB34304-DCD3-4D67-935E-0AE61A58C44E}"/>
                    </a:ext>
                  </a:extLst>
                </p14:cNvPr>
                <p14:cNvContentPartPr/>
                <p14:nvPr/>
              </p14:nvContentPartPr>
              <p14:xfrm>
                <a:off x="10316813" y="1400827"/>
                <a:ext cx="65520" cy="163080"/>
              </p14:xfrm>
            </p:contentPart>
          </mc:Choice>
          <mc:Fallback>
            <p:pic>
              <p:nvPicPr>
                <p:cNvPr id="137248" name="Freihand 137247">
                  <a:extLst>
                    <a:ext uri="{FF2B5EF4-FFF2-40B4-BE49-F238E27FC236}">
                      <a16:creationId xmlns:a16="http://schemas.microsoft.com/office/drawing/2014/main" id="{DFB34304-DCD3-4D67-935E-0AE61A58C44E}"/>
                    </a:ext>
                  </a:extLst>
                </p:cNvPr>
                <p:cNvPicPr/>
                <p:nvPr/>
              </p:nvPicPr>
              <p:blipFill>
                <a:blip r:embed="rId159"/>
                <a:stretch>
                  <a:fillRect/>
                </a:stretch>
              </p:blipFill>
              <p:spPr>
                <a:xfrm>
                  <a:off x="10312493" y="1396507"/>
                  <a:ext cx="74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7249" name="Freihand 137248">
                  <a:extLst>
                    <a:ext uri="{FF2B5EF4-FFF2-40B4-BE49-F238E27FC236}">
                      <a16:creationId xmlns:a16="http://schemas.microsoft.com/office/drawing/2014/main" id="{3A7AF479-A27D-4D13-BC3E-0278686D86C7}"/>
                    </a:ext>
                  </a:extLst>
                </p14:cNvPr>
                <p14:cNvContentPartPr/>
                <p14:nvPr/>
              </p14:nvContentPartPr>
              <p14:xfrm>
                <a:off x="10216013" y="1403347"/>
                <a:ext cx="61560" cy="23400"/>
              </p14:xfrm>
            </p:contentPart>
          </mc:Choice>
          <mc:Fallback>
            <p:pic>
              <p:nvPicPr>
                <p:cNvPr id="137249" name="Freihand 137248">
                  <a:extLst>
                    <a:ext uri="{FF2B5EF4-FFF2-40B4-BE49-F238E27FC236}">
                      <a16:creationId xmlns:a16="http://schemas.microsoft.com/office/drawing/2014/main" id="{3A7AF479-A27D-4D13-BC3E-0278686D86C7}"/>
                    </a:ext>
                  </a:extLst>
                </p:cNvPr>
                <p:cNvPicPr/>
                <p:nvPr/>
              </p:nvPicPr>
              <p:blipFill>
                <a:blip r:embed="rId161"/>
                <a:stretch>
                  <a:fillRect/>
                </a:stretch>
              </p:blipFill>
              <p:spPr>
                <a:xfrm>
                  <a:off x="10211693" y="1399027"/>
                  <a:ext cx="70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7250" name="Freihand 137249">
                  <a:extLst>
                    <a:ext uri="{FF2B5EF4-FFF2-40B4-BE49-F238E27FC236}">
                      <a16:creationId xmlns:a16="http://schemas.microsoft.com/office/drawing/2014/main" id="{8E559AF3-43F6-4A82-B09C-E263D53EAEA4}"/>
                    </a:ext>
                  </a:extLst>
                </p14:cNvPr>
                <p14:cNvContentPartPr/>
                <p14:nvPr/>
              </p14:nvContentPartPr>
              <p14:xfrm>
                <a:off x="10430213" y="1445107"/>
                <a:ext cx="65880" cy="254520"/>
              </p14:xfrm>
            </p:contentPart>
          </mc:Choice>
          <mc:Fallback>
            <p:pic>
              <p:nvPicPr>
                <p:cNvPr id="137250" name="Freihand 137249">
                  <a:extLst>
                    <a:ext uri="{FF2B5EF4-FFF2-40B4-BE49-F238E27FC236}">
                      <a16:creationId xmlns:a16="http://schemas.microsoft.com/office/drawing/2014/main" id="{8E559AF3-43F6-4A82-B09C-E263D53EAEA4}"/>
                    </a:ext>
                  </a:extLst>
                </p:cNvPr>
                <p:cNvPicPr/>
                <p:nvPr/>
              </p:nvPicPr>
              <p:blipFill>
                <a:blip r:embed="rId163"/>
                <a:stretch>
                  <a:fillRect/>
                </a:stretch>
              </p:blipFill>
              <p:spPr>
                <a:xfrm>
                  <a:off x="10425893" y="1440787"/>
                  <a:ext cx="745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7251" name="Freihand 137250">
                  <a:extLst>
                    <a:ext uri="{FF2B5EF4-FFF2-40B4-BE49-F238E27FC236}">
                      <a16:creationId xmlns:a16="http://schemas.microsoft.com/office/drawing/2014/main" id="{7AAC93D6-8A8F-4B52-8B45-738DEB49E2DE}"/>
                    </a:ext>
                  </a:extLst>
                </p14:cNvPr>
                <p14:cNvContentPartPr/>
                <p14:nvPr/>
              </p14:nvContentPartPr>
              <p14:xfrm>
                <a:off x="10500053" y="1475347"/>
                <a:ext cx="86400" cy="83520"/>
              </p14:xfrm>
            </p:contentPart>
          </mc:Choice>
          <mc:Fallback>
            <p:pic>
              <p:nvPicPr>
                <p:cNvPr id="137251" name="Freihand 137250">
                  <a:extLst>
                    <a:ext uri="{FF2B5EF4-FFF2-40B4-BE49-F238E27FC236}">
                      <a16:creationId xmlns:a16="http://schemas.microsoft.com/office/drawing/2014/main" id="{7AAC93D6-8A8F-4B52-8B45-738DEB49E2DE}"/>
                    </a:ext>
                  </a:extLst>
                </p:cNvPr>
                <p:cNvPicPr/>
                <p:nvPr/>
              </p:nvPicPr>
              <p:blipFill>
                <a:blip r:embed="rId165"/>
                <a:stretch>
                  <a:fillRect/>
                </a:stretch>
              </p:blipFill>
              <p:spPr>
                <a:xfrm>
                  <a:off x="10495733" y="1471027"/>
                  <a:ext cx="95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7252" name="Freihand 137251">
                  <a:extLst>
                    <a:ext uri="{FF2B5EF4-FFF2-40B4-BE49-F238E27FC236}">
                      <a16:creationId xmlns:a16="http://schemas.microsoft.com/office/drawing/2014/main" id="{3DC9C7FB-AED4-4CA4-A0DD-99A8FCC11F87}"/>
                    </a:ext>
                  </a:extLst>
                </p14:cNvPr>
                <p14:cNvContentPartPr/>
                <p14:nvPr/>
              </p14:nvContentPartPr>
              <p14:xfrm>
                <a:off x="10584293" y="1382827"/>
                <a:ext cx="153720" cy="154080"/>
              </p14:xfrm>
            </p:contentPart>
          </mc:Choice>
          <mc:Fallback>
            <p:pic>
              <p:nvPicPr>
                <p:cNvPr id="137252" name="Freihand 137251">
                  <a:extLst>
                    <a:ext uri="{FF2B5EF4-FFF2-40B4-BE49-F238E27FC236}">
                      <a16:creationId xmlns:a16="http://schemas.microsoft.com/office/drawing/2014/main" id="{3DC9C7FB-AED4-4CA4-A0DD-99A8FCC11F87}"/>
                    </a:ext>
                  </a:extLst>
                </p:cNvPr>
                <p:cNvPicPr/>
                <p:nvPr/>
              </p:nvPicPr>
              <p:blipFill>
                <a:blip r:embed="rId167"/>
                <a:stretch>
                  <a:fillRect/>
                </a:stretch>
              </p:blipFill>
              <p:spPr>
                <a:xfrm>
                  <a:off x="10579973" y="1378507"/>
                  <a:ext cx="162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253" name="Freihand 137252">
                  <a:extLst>
                    <a:ext uri="{FF2B5EF4-FFF2-40B4-BE49-F238E27FC236}">
                      <a16:creationId xmlns:a16="http://schemas.microsoft.com/office/drawing/2014/main" id="{60E464A7-D55E-4B1A-8FB5-604CB1669F2E}"/>
                    </a:ext>
                  </a:extLst>
                </p14:cNvPr>
                <p14:cNvContentPartPr/>
                <p14:nvPr/>
              </p14:nvContentPartPr>
              <p14:xfrm>
                <a:off x="10725773" y="1441147"/>
                <a:ext cx="86760" cy="83880"/>
              </p14:xfrm>
            </p:contentPart>
          </mc:Choice>
          <mc:Fallback>
            <p:pic>
              <p:nvPicPr>
                <p:cNvPr id="137253" name="Freihand 137252">
                  <a:extLst>
                    <a:ext uri="{FF2B5EF4-FFF2-40B4-BE49-F238E27FC236}">
                      <a16:creationId xmlns:a16="http://schemas.microsoft.com/office/drawing/2014/main" id="{60E464A7-D55E-4B1A-8FB5-604CB1669F2E}"/>
                    </a:ext>
                  </a:extLst>
                </p:cNvPr>
                <p:cNvPicPr/>
                <p:nvPr/>
              </p:nvPicPr>
              <p:blipFill>
                <a:blip r:embed="rId169"/>
                <a:stretch>
                  <a:fillRect/>
                </a:stretch>
              </p:blipFill>
              <p:spPr>
                <a:xfrm>
                  <a:off x="10721453" y="1436827"/>
                  <a:ext cx="95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7254" name="Freihand 137253">
                  <a:extLst>
                    <a:ext uri="{FF2B5EF4-FFF2-40B4-BE49-F238E27FC236}">
                      <a16:creationId xmlns:a16="http://schemas.microsoft.com/office/drawing/2014/main" id="{70B52926-1EBE-4DAF-AC9F-07DBC32DE8F9}"/>
                    </a:ext>
                  </a:extLst>
                </p14:cNvPr>
                <p14:cNvContentPartPr/>
                <p14:nvPr/>
              </p14:nvContentPartPr>
              <p14:xfrm>
                <a:off x="10857173" y="1325227"/>
                <a:ext cx="70920" cy="201240"/>
              </p14:xfrm>
            </p:contentPart>
          </mc:Choice>
          <mc:Fallback>
            <p:pic>
              <p:nvPicPr>
                <p:cNvPr id="137254" name="Freihand 137253">
                  <a:extLst>
                    <a:ext uri="{FF2B5EF4-FFF2-40B4-BE49-F238E27FC236}">
                      <a16:creationId xmlns:a16="http://schemas.microsoft.com/office/drawing/2014/main" id="{70B52926-1EBE-4DAF-AC9F-07DBC32DE8F9}"/>
                    </a:ext>
                  </a:extLst>
                </p:cNvPr>
                <p:cNvPicPr/>
                <p:nvPr/>
              </p:nvPicPr>
              <p:blipFill>
                <a:blip r:embed="rId171"/>
                <a:stretch>
                  <a:fillRect/>
                </a:stretch>
              </p:blipFill>
              <p:spPr>
                <a:xfrm>
                  <a:off x="10852853" y="1320907"/>
                  <a:ext cx="79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7255" name="Freihand 137254">
                  <a:extLst>
                    <a:ext uri="{FF2B5EF4-FFF2-40B4-BE49-F238E27FC236}">
                      <a16:creationId xmlns:a16="http://schemas.microsoft.com/office/drawing/2014/main" id="{E87FF4DF-B758-4FBF-AE5D-FB259A02F022}"/>
                    </a:ext>
                  </a:extLst>
                </p14:cNvPr>
                <p14:cNvContentPartPr/>
                <p14:nvPr/>
              </p14:nvContentPartPr>
              <p14:xfrm>
                <a:off x="10971293" y="1280947"/>
                <a:ext cx="207720" cy="191520"/>
              </p14:xfrm>
            </p:contentPart>
          </mc:Choice>
          <mc:Fallback>
            <p:pic>
              <p:nvPicPr>
                <p:cNvPr id="137255" name="Freihand 137254">
                  <a:extLst>
                    <a:ext uri="{FF2B5EF4-FFF2-40B4-BE49-F238E27FC236}">
                      <a16:creationId xmlns:a16="http://schemas.microsoft.com/office/drawing/2014/main" id="{E87FF4DF-B758-4FBF-AE5D-FB259A02F022}"/>
                    </a:ext>
                  </a:extLst>
                </p:cNvPr>
                <p:cNvPicPr/>
                <p:nvPr/>
              </p:nvPicPr>
              <p:blipFill>
                <a:blip r:embed="rId173"/>
                <a:stretch>
                  <a:fillRect/>
                </a:stretch>
              </p:blipFill>
              <p:spPr>
                <a:xfrm>
                  <a:off x="10966973" y="1276627"/>
                  <a:ext cx="216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7256" name="Freihand 137255">
                  <a:extLst>
                    <a:ext uri="{FF2B5EF4-FFF2-40B4-BE49-F238E27FC236}">
                      <a16:creationId xmlns:a16="http://schemas.microsoft.com/office/drawing/2014/main" id="{631BFB94-4F1B-4950-BB5F-8761B26DAED5}"/>
                    </a:ext>
                  </a:extLst>
                </p14:cNvPr>
                <p14:cNvContentPartPr/>
                <p14:nvPr/>
              </p14:nvContentPartPr>
              <p14:xfrm>
                <a:off x="11197733" y="1271947"/>
                <a:ext cx="96480" cy="189360"/>
              </p14:xfrm>
            </p:contentPart>
          </mc:Choice>
          <mc:Fallback>
            <p:pic>
              <p:nvPicPr>
                <p:cNvPr id="137256" name="Freihand 137255">
                  <a:extLst>
                    <a:ext uri="{FF2B5EF4-FFF2-40B4-BE49-F238E27FC236}">
                      <a16:creationId xmlns:a16="http://schemas.microsoft.com/office/drawing/2014/main" id="{631BFB94-4F1B-4950-BB5F-8761B26DAED5}"/>
                    </a:ext>
                  </a:extLst>
                </p:cNvPr>
                <p:cNvPicPr/>
                <p:nvPr/>
              </p:nvPicPr>
              <p:blipFill>
                <a:blip r:embed="rId175"/>
                <a:stretch>
                  <a:fillRect/>
                </a:stretch>
              </p:blipFill>
              <p:spPr>
                <a:xfrm>
                  <a:off x="11193413" y="1267627"/>
                  <a:ext cx="105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257" name="Freihand 137256">
                  <a:extLst>
                    <a:ext uri="{FF2B5EF4-FFF2-40B4-BE49-F238E27FC236}">
                      <a16:creationId xmlns:a16="http://schemas.microsoft.com/office/drawing/2014/main" id="{1ED93729-00F2-4D8F-8BFB-85F524889DC2}"/>
                    </a:ext>
                  </a:extLst>
                </p14:cNvPr>
                <p14:cNvContentPartPr/>
                <p14:nvPr/>
              </p14:nvContentPartPr>
              <p14:xfrm>
                <a:off x="11319773" y="1329187"/>
                <a:ext cx="440640" cy="284400"/>
              </p14:xfrm>
            </p:contentPart>
          </mc:Choice>
          <mc:Fallback>
            <p:pic>
              <p:nvPicPr>
                <p:cNvPr id="137257" name="Freihand 137256">
                  <a:extLst>
                    <a:ext uri="{FF2B5EF4-FFF2-40B4-BE49-F238E27FC236}">
                      <a16:creationId xmlns:a16="http://schemas.microsoft.com/office/drawing/2014/main" id="{1ED93729-00F2-4D8F-8BFB-85F524889DC2}"/>
                    </a:ext>
                  </a:extLst>
                </p:cNvPr>
                <p:cNvPicPr/>
                <p:nvPr/>
              </p:nvPicPr>
              <p:blipFill>
                <a:blip r:embed="rId177"/>
                <a:stretch>
                  <a:fillRect/>
                </a:stretch>
              </p:blipFill>
              <p:spPr>
                <a:xfrm>
                  <a:off x="11315453" y="1324867"/>
                  <a:ext cx="449280" cy="29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37259" name="Freihand 137258">
                <a:extLst>
                  <a:ext uri="{FF2B5EF4-FFF2-40B4-BE49-F238E27FC236}">
                    <a16:creationId xmlns:a16="http://schemas.microsoft.com/office/drawing/2014/main" id="{10854C7F-EA54-4ED7-A274-91B629FA1714}"/>
                  </a:ext>
                </a:extLst>
              </p14:cNvPr>
              <p14:cNvContentPartPr/>
              <p14:nvPr/>
            </p14:nvContentPartPr>
            <p14:xfrm>
              <a:off x="234653" y="3967987"/>
              <a:ext cx="3408840" cy="59040"/>
            </p14:xfrm>
          </p:contentPart>
        </mc:Choice>
        <mc:Fallback>
          <p:pic>
            <p:nvPicPr>
              <p:cNvPr id="137259" name="Freihand 137258">
                <a:extLst>
                  <a:ext uri="{FF2B5EF4-FFF2-40B4-BE49-F238E27FC236}">
                    <a16:creationId xmlns:a16="http://schemas.microsoft.com/office/drawing/2014/main" id="{10854C7F-EA54-4ED7-A274-91B629FA1714}"/>
                  </a:ext>
                </a:extLst>
              </p:cNvPr>
              <p:cNvPicPr/>
              <p:nvPr/>
            </p:nvPicPr>
            <p:blipFill>
              <a:blip r:embed="rId179"/>
              <a:stretch>
                <a:fillRect/>
              </a:stretch>
            </p:blipFill>
            <p:spPr>
              <a:xfrm>
                <a:off x="230333" y="3963667"/>
                <a:ext cx="3417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7260" name="Freihand 137259">
                <a:extLst>
                  <a:ext uri="{FF2B5EF4-FFF2-40B4-BE49-F238E27FC236}">
                    <a16:creationId xmlns:a16="http://schemas.microsoft.com/office/drawing/2014/main" id="{6F358797-4550-46B9-ACC0-F66326156F75}"/>
                  </a:ext>
                </a:extLst>
              </p14:cNvPr>
              <p14:cNvContentPartPr/>
              <p14:nvPr/>
            </p14:nvContentPartPr>
            <p14:xfrm>
              <a:off x="5774333" y="4589707"/>
              <a:ext cx="1493280" cy="71640"/>
            </p14:xfrm>
          </p:contentPart>
        </mc:Choice>
        <mc:Fallback>
          <p:pic>
            <p:nvPicPr>
              <p:cNvPr id="137260" name="Freihand 137259">
                <a:extLst>
                  <a:ext uri="{FF2B5EF4-FFF2-40B4-BE49-F238E27FC236}">
                    <a16:creationId xmlns:a16="http://schemas.microsoft.com/office/drawing/2014/main" id="{6F358797-4550-46B9-ACC0-F66326156F75}"/>
                  </a:ext>
                </a:extLst>
              </p:cNvPr>
              <p:cNvPicPr/>
              <p:nvPr/>
            </p:nvPicPr>
            <p:blipFill>
              <a:blip r:embed="rId181"/>
              <a:stretch>
                <a:fillRect/>
              </a:stretch>
            </p:blipFill>
            <p:spPr>
              <a:xfrm>
                <a:off x="5770013" y="4585387"/>
                <a:ext cx="1501920" cy="80280"/>
              </a:xfrm>
              <a:prstGeom prst="rect">
                <a:avLst/>
              </a:prstGeom>
            </p:spPr>
          </p:pic>
        </mc:Fallback>
      </mc:AlternateContent>
      <p:grpSp>
        <p:nvGrpSpPr>
          <p:cNvPr id="137315" name="Gruppieren 137314">
            <a:extLst>
              <a:ext uri="{FF2B5EF4-FFF2-40B4-BE49-F238E27FC236}">
                <a16:creationId xmlns:a16="http://schemas.microsoft.com/office/drawing/2014/main" id="{36506BE7-1651-4CDF-8A41-B5E0D57646D4}"/>
              </a:ext>
            </a:extLst>
          </p:cNvPr>
          <p:cNvGrpSpPr/>
          <p:nvPr/>
        </p:nvGrpSpPr>
        <p:grpSpPr>
          <a:xfrm>
            <a:off x="755933" y="5659627"/>
            <a:ext cx="6810840" cy="662040"/>
            <a:chOff x="755933" y="5659627"/>
            <a:chExt cx="6810840" cy="662040"/>
          </a:xfrm>
        </p:grpSpPr>
        <mc:AlternateContent xmlns:mc="http://schemas.openxmlformats.org/markup-compatibility/2006">
          <mc:Choice xmlns:p14="http://schemas.microsoft.com/office/powerpoint/2010/main" Requires="p14">
            <p:contentPart p14:bwMode="auto" r:id="rId182">
              <p14:nvContentPartPr>
                <p14:cNvPr id="137261" name="Freihand 137260">
                  <a:extLst>
                    <a:ext uri="{FF2B5EF4-FFF2-40B4-BE49-F238E27FC236}">
                      <a16:creationId xmlns:a16="http://schemas.microsoft.com/office/drawing/2014/main" id="{558F7A75-49C5-497F-9DA6-4C4BB5225557}"/>
                    </a:ext>
                  </a:extLst>
                </p14:cNvPr>
                <p14:cNvContentPartPr/>
                <p14:nvPr/>
              </p14:nvContentPartPr>
              <p14:xfrm>
                <a:off x="755933" y="5942587"/>
                <a:ext cx="214920" cy="11880"/>
              </p14:xfrm>
            </p:contentPart>
          </mc:Choice>
          <mc:Fallback>
            <p:pic>
              <p:nvPicPr>
                <p:cNvPr id="137261" name="Freihand 137260">
                  <a:extLst>
                    <a:ext uri="{FF2B5EF4-FFF2-40B4-BE49-F238E27FC236}">
                      <a16:creationId xmlns:a16="http://schemas.microsoft.com/office/drawing/2014/main" id="{558F7A75-49C5-497F-9DA6-4C4BB5225557}"/>
                    </a:ext>
                  </a:extLst>
                </p:cNvPr>
                <p:cNvPicPr/>
                <p:nvPr/>
              </p:nvPicPr>
              <p:blipFill>
                <a:blip r:embed="rId183"/>
                <a:stretch>
                  <a:fillRect/>
                </a:stretch>
              </p:blipFill>
              <p:spPr>
                <a:xfrm>
                  <a:off x="751613" y="5938267"/>
                  <a:ext cx="223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262" name="Freihand 137261">
                  <a:extLst>
                    <a:ext uri="{FF2B5EF4-FFF2-40B4-BE49-F238E27FC236}">
                      <a16:creationId xmlns:a16="http://schemas.microsoft.com/office/drawing/2014/main" id="{C6E3EC55-860A-4833-8951-4AE0ACE451C1}"/>
                    </a:ext>
                  </a:extLst>
                </p14:cNvPr>
                <p14:cNvContentPartPr/>
                <p14:nvPr/>
              </p14:nvContentPartPr>
              <p14:xfrm>
                <a:off x="956093" y="5877427"/>
                <a:ext cx="121320" cy="135360"/>
              </p14:xfrm>
            </p:contentPart>
          </mc:Choice>
          <mc:Fallback>
            <p:pic>
              <p:nvPicPr>
                <p:cNvPr id="137262" name="Freihand 137261">
                  <a:extLst>
                    <a:ext uri="{FF2B5EF4-FFF2-40B4-BE49-F238E27FC236}">
                      <a16:creationId xmlns:a16="http://schemas.microsoft.com/office/drawing/2014/main" id="{C6E3EC55-860A-4833-8951-4AE0ACE451C1}"/>
                    </a:ext>
                  </a:extLst>
                </p:cNvPr>
                <p:cNvPicPr/>
                <p:nvPr/>
              </p:nvPicPr>
              <p:blipFill>
                <a:blip r:embed="rId185"/>
                <a:stretch>
                  <a:fillRect/>
                </a:stretch>
              </p:blipFill>
              <p:spPr>
                <a:xfrm>
                  <a:off x="951773" y="5873107"/>
                  <a:ext cx="129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7263" name="Freihand 137262">
                  <a:extLst>
                    <a:ext uri="{FF2B5EF4-FFF2-40B4-BE49-F238E27FC236}">
                      <a16:creationId xmlns:a16="http://schemas.microsoft.com/office/drawing/2014/main" id="{9F54A5D6-57B4-4A03-9F24-A769792CE8F6}"/>
                    </a:ext>
                  </a:extLst>
                </p14:cNvPr>
                <p14:cNvContentPartPr/>
                <p14:nvPr/>
              </p14:nvContentPartPr>
              <p14:xfrm>
                <a:off x="1215653" y="5802907"/>
                <a:ext cx="129960" cy="207360"/>
              </p14:xfrm>
            </p:contentPart>
          </mc:Choice>
          <mc:Fallback>
            <p:pic>
              <p:nvPicPr>
                <p:cNvPr id="137263" name="Freihand 137262">
                  <a:extLst>
                    <a:ext uri="{FF2B5EF4-FFF2-40B4-BE49-F238E27FC236}">
                      <a16:creationId xmlns:a16="http://schemas.microsoft.com/office/drawing/2014/main" id="{9F54A5D6-57B4-4A03-9F24-A769792CE8F6}"/>
                    </a:ext>
                  </a:extLst>
                </p:cNvPr>
                <p:cNvPicPr/>
                <p:nvPr/>
              </p:nvPicPr>
              <p:blipFill>
                <a:blip r:embed="rId187"/>
                <a:stretch>
                  <a:fillRect/>
                </a:stretch>
              </p:blipFill>
              <p:spPr>
                <a:xfrm>
                  <a:off x="1211333" y="5798587"/>
                  <a:ext cx="138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7264" name="Freihand 137263">
                  <a:extLst>
                    <a:ext uri="{FF2B5EF4-FFF2-40B4-BE49-F238E27FC236}">
                      <a16:creationId xmlns:a16="http://schemas.microsoft.com/office/drawing/2014/main" id="{85B6686D-E490-4C9B-AE90-0351804C3A9B}"/>
                    </a:ext>
                  </a:extLst>
                </p14:cNvPr>
                <p14:cNvContentPartPr/>
                <p14:nvPr/>
              </p14:nvContentPartPr>
              <p14:xfrm>
                <a:off x="1368293" y="5891107"/>
                <a:ext cx="247320" cy="91440"/>
              </p14:xfrm>
            </p:contentPart>
          </mc:Choice>
          <mc:Fallback>
            <p:pic>
              <p:nvPicPr>
                <p:cNvPr id="137264" name="Freihand 137263">
                  <a:extLst>
                    <a:ext uri="{FF2B5EF4-FFF2-40B4-BE49-F238E27FC236}">
                      <a16:creationId xmlns:a16="http://schemas.microsoft.com/office/drawing/2014/main" id="{85B6686D-E490-4C9B-AE90-0351804C3A9B}"/>
                    </a:ext>
                  </a:extLst>
                </p:cNvPr>
                <p:cNvPicPr/>
                <p:nvPr/>
              </p:nvPicPr>
              <p:blipFill>
                <a:blip r:embed="rId189"/>
                <a:stretch>
                  <a:fillRect/>
                </a:stretch>
              </p:blipFill>
              <p:spPr>
                <a:xfrm>
                  <a:off x="1363973" y="5886787"/>
                  <a:ext cx="255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266" name="Freihand 137265">
                  <a:extLst>
                    <a:ext uri="{FF2B5EF4-FFF2-40B4-BE49-F238E27FC236}">
                      <a16:creationId xmlns:a16="http://schemas.microsoft.com/office/drawing/2014/main" id="{34283B1E-3714-4564-97FD-A5EA372D4419}"/>
                    </a:ext>
                  </a:extLst>
                </p14:cNvPr>
                <p14:cNvContentPartPr/>
                <p14:nvPr/>
              </p14:nvContentPartPr>
              <p14:xfrm>
                <a:off x="1700573" y="5839627"/>
                <a:ext cx="144000" cy="128880"/>
              </p14:xfrm>
            </p:contentPart>
          </mc:Choice>
          <mc:Fallback>
            <p:pic>
              <p:nvPicPr>
                <p:cNvPr id="137266" name="Freihand 137265">
                  <a:extLst>
                    <a:ext uri="{FF2B5EF4-FFF2-40B4-BE49-F238E27FC236}">
                      <a16:creationId xmlns:a16="http://schemas.microsoft.com/office/drawing/2014/main" id="{34283B1E-3714-4564-97FD-A5EA372D4419}"/>
                    </a:ext>
                  </a:extLst>
                </p:cNvPr>
                <p:cNvPicPr/>
                <p:nvPr/>
              </p:nvPicPr>
              <p:blipFill>
                <a:blip r:embed="rId191"/>
                <a:stretch>
                  <a:fillRect/>
                </a:stretch>
              </p:blipFill>
              <p:spPr>
                <a:xfrm>
                  <a:off x="1696253" y="5835307"/>
                  <a:ext cx="152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7267" name="Freihand 137266">
                  <a:extLst>
                    <a:ext uri="{FF2B5EF4-FFF2-40B4-BE49-F238E27FC236}">
                      <a16:creationId xmlns:a16="http://schemas.microsoft.com/office/drawing/2014/main" id="{CE724BA3-9B1B-479F-A872-E594AE2D99C0}"/>
                    </a:ext>
                  </a:extLst>
                </p14:cNvPr>
                <p14:cNvContentPartPr/>
                <p14:nvPr/>
              </p14:nvContentPartPr>
              <p14:xfrm>
                <a:off x="1853573" y="5892907"/>
                <a:ext cx="199080" cy="78480"/>
              </p14:xfrm>
            </p:contentPart>
          </mc:Choice>
          <mc:Fallback>
            <p:pic>
              <p:nvPicPr>
                <p:cNvPr id="137267" name="Freihand 137266">
                  <a:extLst>
                    <a:ext uri="{FF2B5EF4-FFF2-40B4-BE49-F238E27FC236}">
                      <a16:creationId xmlns:a16="http://schemas.microsoft.com/office/drawing/2014/main" id="{CE724BA3-9B1B-479F-A872-E594AE2D99C0}"/>
                    </a:ext>
                  </a:extLst>
                </p:cNvPr>
                <p:cNvPicPr/>
                <p:nvPr/>
              </p:nvPicPr>
              <p:blipFill>
                <a:blip r:embed="rId193"/>
                <a:stretch>
                  <a:fillRect/>
                </a:stretch>
              </p:blipFill>
              <p:spPr>
                <a:xfrm>
                  <a:off x="1849253" y="5888587"/>
                  <a:ext cx="207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7268" name="Freihand 137267">
                  <a:extLst>
                    <a:ext uri="{FF2B5EF4-FFF2-40B4-BE49-F238E27FC236}">
                      <a16:creationId xmlns:a16="http://schemas.microsoft.com/office/drawing/2014/main" id="{71453977-5391-4C60-BDF1-21A2069649F7}"/>
                    </a:ext>
                  </a:extLst>
                </p14:cNvPr>
                <p14:cNvContentPartPr/>
                <p14:nvPr/>
              </p14:nvContentPartPr>
              <p14:xfrm>
                <a:off x="2092253" y="5893627"/>
                <a:ext cx="124920" cy="104040"/>
              </p14:xfrm>
            </p:contentPart>
          </mc:Choice>
          <mc:Fallback>
            <p:pic>
              <p:nvPicPr>
                <p:cNvPr id="137268" name="Freihand 137267">
                  <a:extLst>
                    <a:ext uri="{FF2B5EF4-FFF2-40B4-BE49-F238E27FC236}">
                      <a16:creationId xmlns:a16="http://schemas.microsoft.com/office/drawing/2014/main" id="{71453977-5391-4C60-BDF1-21A2069649F7}"/>
                    </a:ext>
                  </a:extLst>
                </p:cNvPr>
                <p:cNvPicPr/>
                <p:nvPr/>
              </p:nvPicPr>
              <p:blipFill>
                <a:blip r:embed="rId195"/>
                <a:stretch>
                  <a:fillRect/>
                </a:stretch>
              </p:blipFill>
              <p:spPr>
                <a:xfrm>
                  <a:off x="2087933" y="5888947"/>
                  <a:ext cx="133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7269" name="Freihand 137268">
                  <a:extLst>
                    <a:ext uri="{FF2B5EF4-FFF2-40B4-BE49-F238E27FC236}">
                      <a16:creationId xmlns:a16="http://schemas.microsoft.com/office/drawing/2014/main" id="{0B0FF95D-D12B-4DC6-B561-9BE27FE0209E}"/>
                    </a:ext>
                  </a:extLst>
                </p14:cNvPr>
                <p14:cNvContentPartPr/>
                <p14:nvPr/>
              </p14:nvContentPartPr>
              <p14:xfrm>
                <a:off x="2087213" y="5912707"/>
                <a:ext cx="170280" cy="63000"/>
              </p14:xfrm>
            </p:contentPart>
          </mc:Choice>
          <mc:Fallback>
            <p:pic>
              <p:nvPicPr>
                <p:cNvPr id="137269" name="Freihand 137268">
                  <a:extLst>
                    <a:ext uri="{FF2B5EF4-FFF2-40B4-BE49-F238E27FC236}">
                      <a16:creationId xmlns:a16="http://schemas.microsoft.com/office/drawing/2014/main" id="{0B0FF95D-D12B-4DC6-B561-9BE27FE0209E}"/>
                    </a:ext>
                  </a:extLst>
                </p:cNvPr>
                <p:cNvPicPr/>
                <p:nvPr/>
              </p:nvPicPr>
              <p:blipFill>
                <a:blip r:embed="rId197"/>
                <a:stretch>
                  <a:fillRect/>
                </a:stretch>
              </p:blipFill>
              <p:spPr>
                <a:xfrm>
                  <a:off x="2082893" y="5908387"/>
                  <a:ext cx="178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7270" name="Freihand 137269">
                  <a:extLst>
                    <a:ext uri="{FF2B5EF4-FFF2-40B4-BE49-F238E27FC236}">
                      <a16:creationId xmlns:a16="http://schemas.microsoft.com/office/drawing/2014/main" id="{7AC8629E-C1A1-40B0-93BB-67A2387F8616}"/>
                    </a:ext>
                  </a:extLst>
                </p14:cNvPr>
                <p14:cNvContentPartPr/>
                <p14:nvPr/>
              </p14:nvContentPartPr>
              <p14:xfrm>
                <a:off x="2323733" y="5878867"/>
                <a:ext cx="111960" cy="95040"/>
              </p14:xfrm>
            </p:contentPart>
          </mc:Choice>
          <mc:Fallback>
            <p:pic>
              <p:nvPicPr>
                <p:cNvPr id="137270" name="Freihand 137269">
                  <a:extLst>
                    <a:ext uri="{FF2B5EF4-FFF2-40B4-BE49-F238E27FC236}">
                      <a16:creationId xmlns:a16="http://schemas.microsoft.com/office/drawing/2014/main" id="{7AC8629E-C1A1-40B0-93BB-67A2387F8616}"/>
                    </a:ext>
                  </a:extLst>
                </p:cNvPr>
                <p:cNvPicPr/>
                <p:nvPr/>
              </p:nvPicPr>
              <p:blipFill>
                <a:blip r:embed="rId199"/>
                <a:stretch>
                  <a:fillRect/>
                </a:stretch>
              </p:blipFill>
              <p:spPr>
                <a:xfrm>
                  <a:off x="2319413" y="5874547"/>
                  <a:ext cx="120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7271" name="Freihand 137270">
                  <a:extLst>
                    <a:ext uri="{FF2B5EF4-FFF2-40B4-BE49-F238E27FC236}">
                      <a16:creationId xmlns:a16="http://schemas.microsoft.com/office/drawing/2014/main" id="{BFAE6CBD-CA76-429E-9A6C-16DB086A1DCA}"/>
                    </a:ext>
                  </a:extLst>
                </p14:cNvPr>
                <p14:cNvContentPartPr/>
                <p14:nvPr/>
              </p14:nvContentPartPr>
              <p14:xfrm>
                <a:off x="2465573" y="5824147"/>
                <a:ext cx="145440" cy="133920"/>
              </p14:xfrm>
            </p:contentPart>
          </mc:Choice>
          <mc:Fallback>
            <p:pic>
              <p:nvPicPr>
                <p:cNvPr id="137271" name="Freihand 137270">
                  <a:extLst>
                    <a:ext uri="{FF2B5EF4-FFF2-40B4-BE49-F238E27FC236}">
                      <a16:creationId xmlns:a16="http://schemas.microsoft.com/office/drawing/2014/main" id="{BFAE6CBD-CA76-429E-9A6C-16DB086A1DCA}"/>
                    </a:ext>
                  </a:extLst>
                </p:cNvPr>
                <p:cNvPicPr/>
                <p:nvPr/>
              </p:nvPicPr>
              <p:blipFill>
                <a:blip r:embed="rId201"/>
                <a:stretch>
                  <a:fillRect/>
                </a:stretch>
              </p:blipFill>
              <p:spPr>
                <a:xfrm>
                  <a:off x="2461253" y="5819827"/>
                  <a:ext cx="154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272" name="Freihand 137271">
                  <a:extLst>
                    <a:ext uri="{FF2B5EF4-FFF2-40B4-BE49-F238E27FC236}">
                      <a16:creationId xmlns:a16="http://schemas.microsoft.com/office/drawing/2014/main" id="{B7A907BE-DB9D-48A4-8DB2-FC54E60381F9}"/>
                    </a:ext>
                  </a:extLst>
                </p14:cNvPr>
                <p14:cNvContentPartPr/>
                <p14:nvPr/>
              </p14:nvContentPartPr>
              <p14:xfrm>
                <a:off x="2343533" y="5733067"/>
                <a:ext cx="25200" cy="18000"/>
              </p14:xfrm>
            </p:contentPart>
          </mc:Choice>
          <mc:Fallback>
            <p:pic>
              <p:nvPicPr>
                <p:cNvPr id="137272" name="Freihand 137271">
                  <a:extLst>
                    <a:ext uri="{FF2B5EF4-FFF2-40B4-BE49-F238E27FC236}">
                      <a16:creationId xmlns:a16="http://schemas.microsoft.com/office/drawing/2014/main" id="{B7A907BE-DB9D-48A4-8DB2-FC54E60381F9}"/>
                    </a:ext>
                  </a:extLst>
                </p:cNvPr>
                <p:cNvPicPr/>
                <p:nvPr/>
              </p:nvPicPr>
              <p:blipFill>
                <a:blip r:embed="rId203"/>
                <a:stretch>
                  <a:fillRect/>
                </a:stretch>
              </p:blipFill>
              <p:spPr>
                <a:xfrm>
                  <a:off x="2339213" y="5728747"/>
                  <a:ext cx="3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7273" name="Freihand 137272">
                  <a:extLst>
                    <a:ext uri="{FF2B5EF4-FFF2-40B4-BE49-F238E27FC236}">
                      <a16:creationId xmlns:a16="http://schemas.microsoft.com/office/drawing/2014/main" id="{BC3B1777-6766-45D3-A8A3-0F8E9C995F3F}"/>
                    </a:ext>
                  </a:extLst>
                </p14:cNvPr>
                <p14:cNvContentPartPr/>
                <p14:nvPr/>
              </p14:nvContentPartPr>
              <p14:xfrm>
                <a:off x="2811893" y="5771227"/>
                <a:ext cx="133920" cy="152640"/>
              </p14:xfrm>
            </p:contentPart>
          </mc:Choice>
          <mc:Fallback>
            <p:pic>
              <p:nvPicPr>
                <p:cNvPr id="137273" name="Freihand 137272">
                  <a:extLst>
                    <a:ext uri="{FF2B5EF4-FFF2-40B4-BE49-F238E27FC236}">
                      <a16:creationId xmlns:a16="http://schemas.microsoft.com/office/drawing/2014/main" id="{BC3B1777-6766-45D3-A8A3-0F8E9C995F3F}"/>
                    </a:ext>
                  </a:extLst>
                </p:cNvPr>
                <p:cNvPicPr/>
                <p:nvPr/>
              </p:nvPicPr>
              <p:blipFill>
                <a:blip r:embed="rId205"/>
                <a:stretch>
                  <a:fillRect/>
                </a:stretch>
              </p:blipFill>
              <p:spPr>
                <a:xfrm>
                  <a:off x="2807573" y="5766907"/>
                  <a:ext cx="142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7274" name="Freihand 137273">
                  <a:extLst>
                    <a:ext uri="{FF2B5EF4-FFF2-40B4-BE49-F238E27FC236}">
                      <a16:creationId xmlns:a16="http://schemas.microsoft.com/office/drawing/2014/main" id="{2F3ECC8F-CD9F-4B16-9A1A-93661AF0AB55}"/>
                    </a:ext>
                  </a:extLst>
                </p14:cNvPr>
                <p14:cNvContentPartPr/>
                <p14:nvPr/>
              </p14:nvContentPartPr>
              <p14:xfrm>
                <a:off x="2882453" y="5882467"/>
                <a:ext cx="101520" cy="24480"/>
              </p14:xfrm>
            </p:contentPart>
          </mc:Choice>
          <mc:Fallback>
            <p:pic>
              <p:nvPicPr>
                <p:cNvPr id="137274" name="Freihand 137273">
                  <a:extLst>
                    <a:ext uri="{FF2B5EF4-FFF2-40B4-BE49-F238E27FC236}">
                      <a16:creationId xmlns:a16="http://schemas.microsoft.com/office/drawing/2014/main" id="{2F3ECC8F-CD9F-4B16-9A1A-93661AF0AB55}"/>
                    </a:ext>
                  </a:extLst>
                </p:cNvPr>
                <p:cNvPicPr/>
                <p:nvPr/>
              </p:nvPicPr>
              <p:blipFill>
                <a:blip r:embed="rId207"/>
                <a:stretch>
                  <a:fillRect/>
                </a:stretch>
              </p:blipFill>
              <p:spPr>
                <a:xfrm>
                  <a:off x="2878133" y="5878147"/>
                  <a:ext cx="110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7275" name="Freihand 137274">
                  <a:extLst>
                    <a:ext uri="{FF2B5EF4-FFF2-40B4-BE49-F238E27FC236}">
                      <a16:creationId xmlns:a16="http://schemas.microsoft.com/office/drawing/2014/main" id="{1099F2FB-038D-4CF4-8616-A5E51BC2192B}"/>
                    </a:ext>
                  </a:extLst>
                </p14:cNvPr>
                <p14:cNvContentPartPr/>
                <p14:nvPr/>
              </p14:nvContentPartPr>
              <p14:xfrm>
                <a:off x="2974613" y="5857987"/>
                <a:ext cx="273960" cy="78480"/>
              </p14:xfrm>
            </p:contentPart>
          </mc:Choice>
          <mc:Fallback>
            <p:pic>
              <p:nvPicPr>
                <p:cNvPr id="137275" name="Freihand 137274">
                  <a:extLst>
                    <a:ext uri="{FF2B5EF4-FFF2-40B4-BE49-F238E27FC236}">
                      <a16:creationId xmlns:a16="http://schemas.microsoft.com/office/drawing/2014/main" id="{1099F2FB-038D-4CF4-8616-A5E51BC2192B}"/>
                    </a:ext>
                  </a:extLst>
                </p:cNvPr>
                <p:cNvPicPr/>
                <p:nvPr/>
              </p:nvPicPr>
              <p:blipFill>
                <a:blip r:embed="rId209"/>
                <a:stretch>
                  <a:fillRect/>
                </a:stretch>
              </p:blipFill>
              <p:spPr>
                <a:xfrm>
                  <a:off x="2970293" y="5853667"/>
                  <a:ext cx="282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276" name="Freihand 137275">
                  <a:extLst>
                    <a:ext uri="{FF2B5EF4-FFF2-40B4-BE49-F238E27FC236}">
                      <a16:creationId xmlns:a16="http://schemas.microsoft.com/office/drawing/2014/main" id="{EC86DDF6-29DD-41C4-93DF-F5DD8CDD4433}"/>
                    </a:ext>
                  </a:extLst>
                </p14:cNvPr>
                <p14:cNvContentPartPr/>
                <p14:nvPr/>
              </p14:nvContentPartPr>
              <p14:xfrm>
                <a:off x="3261173" y="5862667"/>
                <a:ext cx="129240" cy="61560"/>
              </p14:xfrm>
            </p:contentPart>
          </mc:Choice>
          <mc:Fallback>
            <p:pic>
              <p:nvPicPr>
                <p:cNvPr id="137276" name="Freihand 137275">
                  <a:extLst>
                    <a:ext uri="{FF2B5EF4-FFF2-40B4-BE49-F238E27FC236}">
                      <a16:creationId xmlns:a16="http://schemas.microsoft.com/office/drawing/2014/main" id="{EC86DDF6-29DD-41C4-93DF-F5DD8CDD4433}"/>
                    </a:ext>
                  </a:extLst>
                </p:cNvPr>
                <p:cNvPicPr/>
                <p:nvPr/>
              </p:nvPicPr>
              <p:blipFill>
                <a:blip r:embed="rId211"/>
                <a:stretch>
                  <a:fillRect/>
                </a:stretch>
              </p:blipFill>
              <p:spPr>
                <a:xfrm>
                  <a:off x="3256853" y="5858347"/>
                  <a:ext cx="13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277" name="Freihand 137276">
                  <a:extLst>
                    <a:ext uri="{FF2B5EF4-FFF2-40B4-BE49-F238E27FC236}">
                      <a16:creationId xmlns:a16="http://schemas.microsoft.com/office/drawing/2014/main" id="{36195E2E-70F4-4257-896C-24E291C0CF9C}"/>
                    </a:ext>
                  </a:extLst>
                </p14:cNvPr>
                <p14:cNvContentPartPr/>
                <p14:nvPr/>
              </p14:nvContentPartPr>
              <p14:xfrm>
                <a:off x="3589853" y="5809027"/>
                <a:ext cx="289440" cy="110520"/>
              </p14:xfrm>
            </p:contentPart>
          </mc:Choice>
          <mc:Fallback>
            <p:pic>
              <p:nvPicPr>
                <p:cNvPr id="137277" name="Freihand 137276">
                  <a:extLst>
                    <a:ext uri="{FF2B5EF4-FFF2-40B4-BE49-F238E27FC236}">
                      <a16:creationId xmlns:a16="http://schemas.microsoft.com/office/drawing/2014/main" id="{36195E2E-70F4-4257-896C-24E291C0CF9C}"/>
                    </a:ext>
                  </a:extLst>
                </p:cNvPr>
                <p:cNvPicPr/>
                <p:nvPr/>
              </p:nvPicPr>
              <p:blipFill>
                <a:blip r:embed="rId213"/>
                <a:stretch>
                  <a:fillRect/>
                </a:stretch>
              </p:blipFill>
              <p:spPr>
                <a:xfrm>
                  <a:off x="3585533" y="5804707"/>
                  <a:ext cx="298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278" name="Freihand 137277">
                  <a:extLst>
                    <a:ext uri="{FF2B5EF4-FFF2-40B4-BE49-F238E27FC236}">
                      <a16:creationId xmlns:a16="http://schemas.microsoft.com/office/drawing/2014/main" id="{8A392768-6B99-4442-80B2-038F474FE8D9}"/>
                    </a:ext>
                  </a:extLst>
                </p14:cNvPr>
                <p14:cNvContentPartPr/>
                <p14:nvPr/>
              </p14:nvContentPartPr>
              <p14:xfrm>
                <a:off x="3844373" y="5728027"/>
                <a:ext cx="360" cy="360"/>
              </p14:xfrm>
            </p:contentPart>
          </mc:Choice>
          <mc:Fallback>
            <p:pic>
              <p:nvPicPr>
                <p:cNvPr id="137278" name="Freihand 137277">
                  <a:extLst>
                    <a:ext uri="{FF2B5EF4-FFF2-40B4-BE49-F238E27FC236}">
                      <a16:creationId xmlns:a16="http://schemas.microsoft.com/office/drawing/2014/main" id="{8A392768-6B99-4442-80B2-038F474FE8D9}"/>
                    </a:ext>
                  </a:extLst>
                </p:cNvPr>
                <p:cNvPicPr/>
                <p:nvPr/>
              </p:nvPicPr>
              <p:blipFill>
                <a:blip r:embed="rId86"/>
                <a:stretch>
                  <a:fillRect/>
                </a:stretch>
              </p:blipFill>
              <p:spPr>
                <a:xfrm>
                  <a:off x="3840053" y="572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279" name="Freihand 137278">
                  <a:extLst>
                    <a:ext uri="{FF2B5EF4-FFF2-40B4-BE49-F238E27FC236}">
                      <a16:creationId xmlns:a16="http://schemas.microsoft.com/office/drawing/2014/main" id="{CE406665-F233-42BB-ACE3-851ECF0E68DB}"/>
                    </a:ext>
                  </a:extLst>
                </p14:cNvPr>
                <p14:cNvContentPartPr/>
                <p14:nvPr/>
              </p14:nvContentPartPr>
              <p14:xfrm>
                <a:off x="3671213" y="5685907"/>
                <a:ext cx="50400" cy="182520"/>
              </p14:xfrm>
            </p:contentPart>
          </mc:Choice>
          <mc:Fallback>
            <p:pic>
              <p:nvPicPr>
                <p:cNvPr id="137279" name="Freihand 137278">
                  <a:extLst>
                    <a:ext uri="{FF2B5EF4-FFF2-40B4-BE49-F238E27FC236}">
                      <a16:creationId xmlns:a16="http://schemas.microsoft.com/office/drawing/2014/main" id="{CE406665-F233-42BB-ACE3-851ECF0E68DB}"/>
                    </a:ext>
                  </a:extLst>
                </p:cNvPr>
                <p:cNvPicPr/>
                <p:nvPr/>
              </p:nvPicPr>
              <p:blipFill>
                <a:blip r:embed="rId216"/>
                <a:stretch>
                  <a:fillRect/>
                </a:stretch>
              </p:blipFill>
              <p:spPr>
                <a:xfrm>
                  <a:off x="3666893" y="5681587"/>
                  <a:ext cx="59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280" name="Freihand 137279">
                  <a:extLst>
                    <a:ext uri="{FF2B5EF4-FFF2-40B4-BE49-F238E27FC236}">
                      <a16:creationId xmlns:a16="http://schemas.microsoft.com/office/drawing/2014/main" id="{9D506128-304B-42E3-BD3D-EE7591117B38}"/>
                    </a:ext>
                  </a:extLst>
                </p14:cNvPr>
                <p14:cNvContentPartPr/>
                <p14:nvPr/>
              </p14:nvContentPartPr>
              <p14:xfrm>
                <a:off x="4047413" y="5733427"/>
                <a:ext cx="48960" cy="141480"/>
              </p14:xfrm>
            </p:contentPart>
          </mc:Choice>
          <mc:Fallback>
            <p:pic>
              <p:nvPicPr>
                <p:cNvPr id="137280" name="Freihand 137279">
                  <a:extLst>
                    <a:ext uri="{FF2B5EF4-FFF2-40B4-BE49-F238E27FC236}">
                      <a16:creationId xmlns:a16="http://schemas.microsoft.com/office/drawing/2014/main" id="{9D506128-304B-42E3-BD3D-EE7591117B38}"/>
                    </a:ext>
                  </a:extLst>
                </p:cNvPr>
                <p:cNvPicPr/>
                <p:nvPr/>
              </p:nvPicPr>
              <p:blipFill>
                <a:blip r:embed="rId218"/>
                <a:stretch>
                  <a:fillRect/>
                </a:stretch>
              </p:blipFill>
              <p:spPr>
                <a:xfrm>
                  <a:off x="4043093" y="5729107"/>
                  <a:ext cx="57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281" name="Freihand 137280">
                  <a:extLst>
                    <a:ext uri="{FF2B5EF4-FFF2-40B4-BE49-F238E27FC236}">
                      <a16:creationId xmlns:a16="http://schemas.microsoft.com/office/drawing/2014/main" id="{B85BA64A-082E-4F1A-8AE7-1BA63D4E9DFC}"/>
                    </a:ext>
                  </a:extLst>
                </p14:cNvPr>
                <p14:cNvContentPartPr/>
                <p14:nvPr/>
              </p14:nvContentPartPr>
              <p14:xfrm>
                <a:off x="4026173" y="5723707"/>
                <a:ext cx="79200" cy="61200"/>
              </p14:xfrm>
            </p:contentPart>
          </mc:Choice>
          <mc:Fallback>
            <p:pic>
              <p:nvPicPr>
                <p:cNvPr id="137281" name="Freihand 137280">
                  <a:extLst>
                    <a:ext uri="{FF2B5EF4-FFF2-40B4-BE49-F238E27FC236}">
                      <a16:creationId xmlns:a16="http://schemas.microsoft.com/office/drawing/2014/main" id="{B85BA64A-082E-4F1A-8AE7-1BA63D4E9DFC}"/>
                    </a:ext>
                  </a:extLst>
                </p:cNvPr>
                <p:cNvPicPr/>
                <p:nvPr/>
              </p:nvPicPr>
              <p:blipFill>
                <a:blip r:embed="rId220"/>
                <a:stretch>
                  <a:fillRect/>
                </a:stretch>
              </p:blipFill>
              <p:spPr>
                <a:xfrm>
                  <a:off x="4021853" y="5719387"/>
                  <a:ext cx="87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282" name="Freihand 137281">
                  <a:extLst>
                    <a:ext uri="{FF2B5EF4-FFF2-40B4-BE49-F238E27FC236}">
                      <a16:creationId xmlns:a16="http://schemas.microsoft.com/office/drawing/2014/main" id="{EAAF589C-A49E-48D0-A730-D6EC896AC3E6}"/>
                    </a:ext>
                  </a:extLst>
                </p14:cNvPr>
                <p14:cNvContentPartPr/>
                <p14:nvPr/>
              </p14:nvContentPartPr>
              <p14:xfrm>
                <a:off x="4052453" y="5739187"/>
                <a:ext cx="169200" cy="147600"/>
              </p14:xfrm>
            </p:contentPart>
          </mc:Choice>
          <mc:Fallback>
            <p:pic>
              <p:nvPicPr>
                <p:cNvPr id="137282" name="Freihand 137281">
                  <a:extLst>
                    <a:ext uri="{FF2B5EF4-FFF2-40B4-BE49-F238E27FC236}">
                      <a16:creationId xmlns:a16="http://schemas.microsoft.com/office/drawing/2014/main" id="{EAAF589C-A49E-48D0-A730-D6EC896AC3E6}"/>
                    </a:ext>
                  </a:extLst>
                </p:cNvPr>
                <p:cNvPicPr/>
                <p:nvPr/>
              </p:nvPicPr>
              <p:blipFill>
                <a:blip r:embed="rId222"/>
                <a:stretch>
                  <a:fillRect/>
                </a:stretch>
              </p:blipFill>
              <p:spPr>
                <a:xfrm>
                  <a:off x="4048133" y="5734867"/>
                  <a:ext cx="177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284" name="Freihand 137283">
                  <a:extLst>
                    <a:ext uri="{FF2B5EF4-FFF2-40B4-BE49-F238E27FC236}">
                      <a16:creationId xmlns:a16="http://schemas.microsoft.com/office/drawing/2014/main" id="{5D1800C0-DB78-4DA4-9428-27A9D3A0514C}"/>
                    </a:ext>
                  </a:extLst>
                </p14:cNvPr>
                <p14:cNvContentPartPr/>
                <p14:nvPr/>
              </p14:nvContentPartPr>
              <p14:xfrm>
                <a:off x="4249013" y="5715427"/>
                <a:ext cx="288720" cy="137880"/>
              </p14:xfrm>
            </p:contentPart>
          </mc:Choice>
          <mc:Fallback>
            <p:pic>
              <p:nvPicPr>
                <p:cNvPr id="137284" name="Freihand 137283">
                  <a:extLst>
                    <a:ext uri="{FF2B5EF4-FFF2-40B4-BE49-F238E27FC236}">
                      <a16:creationId xmlns:a16="http://schemas.microsoft.com/office/drawing/2014/main" id="{5D1800C0-DB78-4DA4-9428-27A9D3A0514C}"/>
                    </a:ext>
                  </a:extLst>
                </p:cNvPr>
                <p:cNvPicPr/>
                <p:nvPr/>
              </p:nvPicPr>
              <p:blipFill>
                <a:blip r:embed="rId224"/>
                <a:stretch>
                  <a:fillRect/>
                </a:stretch>
              </p:blipFill>
              <p:spPr>
                <a:xfrm>
                  <a:off x="4244693" y="5711107"/>
                  <a:ext cx="297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285" name="Freihand 137284">
                  <a:extLst>
                    <a:ext uri="{FF2B5EF4-FFF2-40B4-BE49-F238E27FC236}">
                      <a16:creationId xmlns:a16="http://schemas.microsoft.com/office/drawing/2014/main" id="{30642B8E-60B4-4922-81FC-C4D1FED03D64}"/>
                    </a:ext>
                  </a:extLst>
                </p14:cNvPr>
                <p14:cNvContentPartPr/>
                <p14:nvPr/>
              </p14:nvContentPartPr>
              <p14:xfrm>
                <a:off x="4573013" y="5782747"/>
                <a:ext cx="170640" cy="88560"/>
              </p14:xfrm>
            </p:contentPart>
          </mc:Choice>
          <mc:Fallback>
            <p:pic>
              <p:nvPicPr>
                <p:cNvPr id="137285" name="Freihand 137284">
                  <a:extLst>
                    <a:ext uri="{FF2B5EF4-FFF2-40B4-BE49-F238E27FC236}">
                      <a16:creationId xmlns:a16="http://schemas.microsoft.com/office/drawing/2014/main" id="{30642B8E-60B4-4922-81FC-C4D1FED03D64}"/>
                    </a:ext>
                  </a:extLst>
                </p:cNvPr>
                <p:cNvPicPr/>
                <p:nvPr/>
              </p:nvPicPr>
              <p:blipFill>
                <a:blip r:embed="rId226"/>
                <a:stretch>
                  <a:fillRect/>
                </a:stretch>
              </p:blipFill>
              <p:spPr>
                <a:xfrm>
                  <a:off x="4568693" y="5778427"/>
                  <a:ext cx="179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286" name="Freihand 137285">
                  <a:extLst>
                    <a:ext uri="{FF2B5EF4-FFF2-40B4-BE49-F238E27FC236}">
                      <a16:creationId xmlns:a16="http://schemas.microsoft.com/office/drawing/2014/main" id="{F7750037-1EB4-42DE-B5DA-BCE95D9DB675}"/>
                    </a:ext>
                  </a:extLst>
                </p14:cNvPr>
                <p14:cNvContentPartPr/>
                <p14:nvPr/>
              </p14:nvContentPartPr>
              <p14:xfrm>
                <a:off x="4722053" y="5782747"/>
                <a:ext cx="35640" cy="77040"/>
              </p14:xfrm>
            </p:contentPart>
          </mc:Choice>
          <mc:Fallback>
            <p:pic>
              <p:nvPicPr>
                <p:cNvPr id="137286" name="Freihand 137285">
                  <a:extLst>
                    <a:ext uri="{FF2B5EF4-FFF2-40B4-BE49-F238E27FC236}">
                      <a16:creationId xmlns:a16="http://schemas.microsoft.com/office/drawing/2014/main" id="{F7750037-1EB4-42DE-B5DA-BCE95D9DB675}"/>
                    </a:ext>
                  </a:extLst>
                </p:cNvPr>
                <p:cNvPicPr/>
                <p:nvPr/>
              </p:nvPicPr>
              <p:blipFill>
                <a:blip r:embed="rId228"/>
                <a:stretch>
                  <a:fillRect/>
                </a:stretch>
              </p:blipFill>
              <p:spPr>
                <a:xfrm>
                  <a:off x="4717733" y="5778427"/>
                  <a:ext cx="44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287" name="Freihand 137286">
                  <a:extLst>
                    <a:ext uri="{FF2B5EF4-FFF2-40B4-BE49-F238E27FC236}">
                      <a16:creationId xmlns:a16="http://schemas.microsoft.com/office/drawing/2014/main" id="{75E1274A-4E8C-4B32-A5A8-129307008DDF}"/>
                    </a:ext>
                  </a:extLst>
                </p14:cNvPr>
                <p14:cNvContentPartPr/>
                <p14:nvPr/>
              </p14:nvContentPartPr>
              <p14:xfrm>
                <a:off x="4783253" y="5767627"/>
                <a:ext cx="156240" cy="92520"/>
              </p14:xfrm>
            </p:contentPart>
          </mc:Choice>
          <mc:Fallback>
            <p:pic>
              <p:nvPicPr>
                <p:cNvPr id="137287" name="Freihand 137286">
                  <a:extLst>
                    <a:ext uri="{FF2B5EF4-FFF2-40B4-BE49-F238E27FC236}">
                      <a16:creationId xmlns:a16="http://schemas.microsoft.com/office/drawing/2014/main" id="{75E1274A-4E8C-4B32-A5A8-129307008DDF}"/>
                    </a:ext>
                  </a:extLst>
                </p:cNvPr>
                <p:cNvPicPr/>
                <p:nvPr/>
              </p:nvPicPr>
              <p:blipFill>
                <a:blip r:embed="rId230"/>
                <a:stretch>
                  <a:fillRect/>
                </a:stretch>
              </p:blipFill>
              <p:spPr>
                <a:xfrm>
                  <a:off x="4778933" y="5763307"/>
                  <a:ext cx="164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288" name="Freihand 137287">
                  <a:extLst>
                    <a:ext uri="{FF2B5EF4-FFF2-40B4-BE49-F238E27FC236}">
                      <a16:creationId xmlns:a16="http://schemas.microsoft.com/office/drawing/2014/main" id="{18720148-8488-4437-AC0C-E93749E6AF47}"/>
                    </a:ext>
                  </a:extLst>
                </p14:cNvPr>
                <p14:cNvContentPartPr/>
                <p14:nvPr/>
              </p14:nvContentPartPr>
              <p14:xfrm>
                <a:off x="4962533" y="5670067"/>
                <a:ext cx="112680" cy="156960"/>
              </p14:xfrm>
            </p:contentPart>
          </mc:Choice>
          <mc:Fallback>
            <p:pic>
              <p:nvPicPr>
                <p:cNvPr id="137288" name="Freihand 137287">
                  <a:extLst>
                    <a:ext uri="{FF2B5EF4-FFF2-40B4-BE49-F238E27FC236}">
                      <a16:creationId xmlns:a16="http://schemas.microsoft.com/office/drawing/2014/main" id="{18720148-8488-4437-AC0C-E93749E6AF47}"/>
                    </a:ext>
                  </a:extLst>
                </p:cNvPr>
                <p:cNvPicPr/>
                <p:nvPr/>
              </p:nvPicPr>
              <p:blipFill>
                <a:blip r:embed="rId232"/>
                <a:stretch>
                  <a:fillRect/>
                </a:stretch>
              </p:blipFill>
              <p:spPr>
                <a:xfrm>
                  <a:off x="4958213" y="5665747"/>
                  <a:ext cx="121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7289" name="Freihand 137288">
                  <a:extLst>
                    <a:ext uri="{FF2B5EF4-FFF2-40B4-BE49-F238E27FC236}">
                      <a16:creationId xmlns:a16="http://schemas.microsoft.com/office/drawing/2014/main" id="{B2542998-38C5-424E-987E-DB60B85069B8}"/>
                    </a:ext>
                  </a:extLst>
                </p14:cNvPr>
                <p14:cNvContentPartPr/>
                <p14:nvPr/>
              </p14:nvContentPartPr>
              <p14:xfrm>
                <a:off x="4843013" y="5659627"/>
                <a:ext cx="41760" cy="720"/>
              </p14:xfrm>
            </p:contentPart>
          </mc:Choice>
          <mc:Fallback>
            <p:pic>
              <p:nvPicPr>
                <p:cNvPr id="137289" name="Freihand 137288">
                  <a:extLst>
                    <a:ext uri="{FF2B5EF4-FFF2-40B4-BE49-F238E27FC236}">
                      <a16:creationId xmlns:a16="http://schemas.microsoft.com/office/drawing/2014/main" id="{B2542998-38C5-424E-987E-DB60B85069B8}"/>
                    </a:ext>
                  </a:extLst>
                </p:cNvPr>
                <p:cNvPicPr/>
                <p:nvPr/>
              </p:nvPicPr>
              <p:blipFill>
                <a:blip r:embed="rId234"/>
                <a:stretch>
                  <a:fillRect/>
                </a:stretch>
              </p:blipFill>
              <p:spPr>
                <a:xfrm>
                  <a:off x="4838693" y="5655307"/>
                  <a:ext cx="504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290" name="Freihand 137289">
                  <a:extLst>
                    <a:ext uri="{FF2B5EF4-FFF2-40B4-BE49-F238E27FC236}">
                      <a16:creationId xmlns:a16="http://schemas.microsoft.com/office/drawing/2014/main" id="{77535D91-E886-4716-889A-D1E6B88F4DAA}"/>
                    </a:ext>
                  </a:extLst>
                </p14:cNvPr>
                <p14:cNvContentPartPr/>
                <p14:nvPr/>
              </p14:nvContentPartPr>
              <p14:xfrm>
                <a:off x="5250893" y="5745307"/>
                <a:ext cx="371520" cy="102960"/>
              </p14:xfrm>
            </p:contentPart>
          </mc:Choice>
          <mc:Fallback>
            <p:pic>
              <p:nvPicPr>
                <p:cNvPr id="137290" name="Freihand 137289">
                  <a:extLst>
                    <a:ext uri="{FF2B5EF4-FFF2-40B4-BE49-F238E27FC236}">
                      <a16:creationId xmlns:a16="http://schemas.microsoft.com/office/drawing/2014/main" id="{77535D91-E886-4716-889A-D1E6B88F4DAA}"/>
                    </a:ext>
                  </a:extLst>
                </p:cNvPr>
                <p:cNvPicPr/>
                <p:nvPr/>
              </p:nvPicPr>
              <p:blipFill>
                <a:blip r:embed="rId236"/>
                <a:stretch>
                  <a:fillRect/>
                </a:stretch>
              </p:blipFill>
              <p:spPr>
                <a:xfrm>
                  <a:off x="5246573" y="5740987"/>
                  <a:ext cx="380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291" name="Freihand 137290">
                  <a:extLst>
                    <a:ext uri="{FF2B5EF4-FFF2-40B4-BE49-F238E27FC236}">
                      <a16:creationId xmlns:a16="http://schemas.microsoft.com/office/drawing/2014/main" id="{9085512A-AC4A-406E-B772-35E177D732F6}"/>
                    </a:ext>
                  </a:extLst>
                </p14:cNvPr>
                <p14:cNvContentPartPr/>
                <p14:nvPr/>
              </p14:nvContentPartPr>
              <p14:xfrm>
                <a:off x="5625293" y="5684827"/>
                <a:ext cx="358920" cy="122040"/>
              </p14:xfrm>
            </p:contentPart>
          </mc:Choice>
          <mc:Fallback>
            <p:pic>
              <p:nvPicPr>
                <p:cNvPr id="137291" name="Freihand 137290">
                  <a:extLst>
                    <a:ext uri="{FF2B5EF4-FFF2-40B4-BE49-F238E27FC236}">
                      <a16:creationId xmlns:a16="http://schemas.microsoft.com/office/drawing/2014/main" id="{9085512A-AC4A-406E-B772-35E177D732F6}"/>
                    </a:ext>
                  </a:extLst>
                </p:cNvPr>
                <p:cNvPicPr/>
                <p:nvPr/>
              </p:nvPicPr>
              <p:blipFill>
                <a:blip r:embed="rId238"/>
                <a:stretch>
                  <a:fillRect/>
                </a:stretch>
              </p:blipFill>
              <p:spPr>
                <a:xfrm>
                  <a:off x="5620973" y="5680507"/>
                  <a:ext cx="367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292" name="Freihand 137291">
                  <a:extLst>
                    <a:ext uri="{FF2B5EF4-FFF2-40B4-BE49-F238E27FC236}">
                      <a16:creationId xmlns:a16="http://schemas.microsoft.com/office/drawing/2014/main" id="{1D6315F9-9486-48A6-8D7C-F6B7968AD5D0}"/>
                    </a:ext>
                  </a:extLst>
                </p14:cNvPr>
                <p14:cNvContentPartPr/>
                <p14:nvPr/>
              </p14:nvContentPartPr>
              <p14:xfrm>
                <a:off x="6146573" y="5756827"/>
                <a:ext cx="248760" cy="95040"/>
              </p14:xfrm>
            </p:contentPart>
          </mc:Choice>
          <mc:Fallback>
            <p:pic>
              <p:nvPicPr>
                <p:cNvPr id="137292" name="Freihand 137291">
                  <a:extLst>
                    <a:ext uri="{FF2B5EF4-FFF2-40B4-BE49-F238E27FC236}">
                      <a16:creationId xmlns:a16="http://schemas.microsoft.com/office/drawing/2014/main" id="{1D6315F9-9486-48A6-8D7C-F6B7968AD5D0}"/>
                    </a:ext>
                  </a:extLst>
                </p:cNvPr>
                <p:cNvPicPr/>
                <p:nvPr/>
              </p:nvPicPr>
              <p:blipFill>
                <a:blip r:embed="rId240"/>
                <a:stretch>
                  <a:fillRect/>
                </a:stretch>
              </p:blipFill>
              <p:spPr>
                <a:xfrm>
                  <a:off x="6142253" y="5752507"/>
                  <a:ext cx="257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293" name="Freihand 137292">
                  <a:extLst>
                    <a:ext uri="{FF2B5EF4-FFF2-40B4-BE49-F238E27FC236}">
                      <a16:creationId xmlns:a16="http://schemas.microsoft.com/office/drawing/2014/main" id="{6D95B28C-8998-4F6F-A138-F858D7CBF129}"/>
                    </a:ext>
                  </a:extLst>
                </p14:cNvPr>
                <p14:cNvContentPartPr/>
                <p14:nvPr/>
              </p14:nvContentPartPr>
              <p14:xfrm>
                <a:off x="6283733" y="5746387"/>
                <a:ext cx="519840" cy="110520"/>
              </p14:xfrm>
            </p:contentPart>
          </mc:Choice>
          <mc:Fallback>
            <p:pic>
              <p:nvPicPr>
                <p:cNvPr id="137293" name="Freihand 137292">
                  <a:extLst>
                    <a:ext uri="{FF2B5EF4-FFF2-40B4-BE49-F238E27FC236}">
                      <a16:creationId xmlns:a16="http://schemas.microsoft.com/office/drawing/2014/main" id="{6D95B28C-8998-4F6F-A138-F858D7CBF129}"/>
                    </a:ext>
                  </a:extLst>
                </p:cNvPr>
                <p:cNvPicPr/>
                <p:nvPr/>
              </p:nvPicPr>
              <p:blipFill>
                <a:blip r:embed="rId242"/>
                <a:stretch>
                  <a:fillRect/>
                </a:stretch>
              </p:blipFill>
              <p:spPr>
                <a:xfrm>
                  <a:off x="6279413" y="5742067"/>
                  <a:ext cx="528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294" name="Freihand 137293">
                  <a:extLst>
                    <a:ext uri="{FF2B5EF4-FFF2-40B4-BE49-F238E27FC236}">
                      <a16:creationId xmlns:a16="http://schemas.microsoft.com/office/drawing/2014/main" id="{9F9F7064-3157-4662-96D4-4051AEC49622}"/>
                    </a:ext>
                  </a:extLst>
                </p14:cNvPr>
                <p14:cNvContentPartPr/>
                <p14:nvPr/>
              </p14:nvContentPartPr>
              <p14:xfrm>
                <a:off x="7019573" y="5675467"/>
                <a:ext cx="349920" cy="114120"/>
              </p14:xfrm>
            </p:contentPart>
          </mc:Choice>
          <mc:Fallback>
            <p:pic>
              <p:nvPicPr>
                <p:cNvPr id="137294" name="Freihand 137293">
                  <a:extLst>
                    <a:ext uri="{FF2B5EF4-FFF2-40B4-BE49-F238E27FC236}">
                      <a16:creationId xmlns:a16="http://schemas.microsoft.com/office/drawing/2014/main" id="{9F9F7064-3157-4662-96D4-4051AEC49622}"/>
                    </a:ext>
                  </a:extLst>
                </p:cNvPr>
                <p:cNvPicPr/>
                <p:nvPr/>
              </p:nvPicPr>
              <p:blipFill>
                <a:blip r:embed="rId244"/>
                <a:stretch>
                  <a:fillRect/>
                </a:stretch>
              </p:blipFill>
              <p:spPr>
                <a:xfrm>
                  <a:off x="7015253" y="5671147"/>
                  <a:ext cx="358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7296" name="Freihand 137295">
                  <a:extLst>
                    <a:ext uri="{FF2B5EF4-FFF2-40B4-BE49-F238E27FC236}">
                      <a16:creationId xmlns:a16="http://schemas.microsoft.com/office/drawing/2014/main" id="{E0A2E4C8-C21A-47CC-9F27-4598AE0639B1}"/>
                    </a:ext>
                  </a:extLst>
                </p14:cNvPr>
                <p14:cNvContentPartPr/>
                <p14:nvPr/>
              </p14:nvContentPartPr>
              <p14:xfrm>
                <a:off x="4342253" y="6029707"/>
                <a:ext cx="225360" cy="227520"/>
              </p14:xfrm>
            </p:contentPart>
          </mc:Choice>
          <mc:Fallback>
            <p:pic>
              <p:nvPicPr>
                <p:cNvPr id="137296" name="Freihand 137295">
                  <a:extLst>
                    <a:ext uri="{FF2B5EF4-FFF2-40B4-BE49-F238E27FC236}">
                      <a16:creationId xmlns:a16="http://schemas.microsoft.com/office/drawing/2014/main" id="{E0A2E4C8-C21A-47CC-9F27-4598AE0639B1}"/>
                    </a:ext>
                  </a:extLst>
                </p:cNvPr>
                <p:cNvPicPr/>
                <p:nvPr/>
              </p:nvPicPr>
              <p:blipFill>
                <a:blip r:embed="rId246"/>
                <a:stretch>
                  <a:fillRect/>
                </a:stretch>
              </p:blipFill>
              <p:spPr>
                <a:xfrm>
                  <a:off x="4337933" y="6025387"/>
                  <a:ext cx="234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7297" name="Freihand 137296">
                  <a:extLst>
                    <a:ext uri="{FF2B5EF4-FFF2-40B4-BE49-F238E27FC236}">
                      <a16:creationId xmlns:a16="http://schemas.microsoft.com/office/drawing/2014/main" id="{06E2DFEC-EA65-4590-AC98-B2DF8C0D6144}"/>
                    </a:ext>
                  </a:extLst>
                </p14:cNvPr>
                <p14:cNvContentPartPr/>
                <p14:nvPr/>
              </p14:nvContentPartPr>
              <p14:xfrm>
                <a:off x="4586693" y="6028267"/>
                <a:ext cx="151920" cy="185400"/>
              </p14:xfrm>
            </p:contentPart>
          </mc:Choice>
          <mc:Fallback>
            <p:pic>
              <p:nvPicPr>
                <p:cNvPr id="137297" name="Freihand 137296">
                  <a:extLst>
                    <a:ext uri="{FF2B5EF4-FFF2-40B4-BE49-F238E27FC236}">
                      <a16:creationId xmlns:a16="http://schemas.microsoft.com/office/drawing/2014/main" id="{06E2DFEC-EA65-4590-AC98-B2DF8C0D6144}"/>
                    </a:ext>
                  </a:extLst>
                </p:cNvPr>
                <p:cNvPicPr/>
                <p:nvPr/>
              </p:nvPicPr>
              <p:blipFill>
                <a:blip r:embed="rId248"/>
                <a:stretch>
                  <a:fillRect/>
                </a:stretch>
              </p:blipFill>
              <p:spPr>
                <a:xfrm>
                  <a:off x="4582373" y="6023947"/>
                  <a:ext cx="160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7298" name="Freihand 137297">
                  <a:extLst>
                    <a:ext uri="{FF2B5EF4-FFF2-40B4-BE49-F238E27FC236}">
                      <a16:creationId xmlns:a16="http://schemas.microsoft.com/office/drawing/2014/main" id="{43BF8DBC-AA97-4D6A-A534-832CDAF774DF}"/>
                    </a:ext>
                  </a:extLst>
                </p14:cNvPr>
                <p14:cNvContentPartPr/>
                <p14:nvPr/>
              </p14:nvContentPartPr>
              <p14:xfrm>
                <a:off x="4794413" y="6188827"/>
                <a:ext cx="360" cy="360"/>
              </p14:xfrm>
            </p:contentPart>
          </mc:Choice>
          <mc:Fallback>
            <p:pic>
              <p:nvPicPr>
                <p:cNvPr id="137298" name="Freihand 137297">
                  <a:extLst>
                    <a:ext uri="{FF2B5EF4-FFF2-40B4-BE49-F238E27FC236}">
                      <a16:creationId xmlns:a16="http://schemas.microsoft.com/office/drawing/2014/main" id="{43BF8DBC-AA97-4D6A-A534-832CDAF774DF}"/>
                    </a:ext>
                  </a:extLst>
                </p:cNvPr>
                <p:cNvPicPr/>
                <p:nvPr/>
              </p:nvPicPr>
              <p:blipFill>
                <a:blip r:embed="rId86"/>
                <a:stretch>
                  <a:fillRect/>
                </a:stretch>
              </p:blipFill>
              <p:spPr>
                <a:xfrm>
                  <a:off x="4790093" y="618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7299" name="Freihand 137298">
                  <a:extLst>
                    <a:ext uri="{FF2B5EF4-FFF2-40B4-BE49-F238E27FC236}">
                      <a16:creationId xmlns:a16="http://schemas.microsoft.com/office/drawing/2014/main" id="{A791F14C-9692-40C7-A0A6-F2C741F975FB}"/>
                    </a:ext>
                  </a:extLst>
                </p14:cNvPr>
                <p14:cNvContentPartPr/>
                <p14:nvPr/>
              </p14:nvContentPartPr>
              <p14:xfrm>
                <a:off x="4768133" y="6098827"/>
                <a:ext cx="110160" cy="222840"/>
              </p14:xfrm>
            </p:contentPart>
          </mc:Choice>
          <mc:Fallback>
            <p:pic>
              <p:nvPicPr>
                <p:cNvPr id="137299" name="Freihand 137298">
                  <a:extLst>
                    <a:ext uri="{FF2B5EF4-FFF2-40B4-BE49-F238E27FC236}">
                      <a16:creationId xmlns:a16="http://schemas.microsoft.com/office/drawing/2014/main" id="{A791F14C-9692-40C7-A0A6-F2C741F975FB}"/>
                    </a:ext>
                  </a:extLst>
                </p:cNvPr>
                <p:cNvPicPr/>
                <p:nvPr/>
              </p:nvPicPr>
              <p:blipFill>
                <a:blip r:embed="rId251"/>
                <a:stretch>
                  <a:fillRect/>
                </a:stretch>
              </p:blipFill>
              <p:spPr>
                <a:xfrm>
                  <a:off x="4763813" y="6094507"/>
                  <a:ext cx="118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7300" name="Freihand 137299">
                  <a:extLst>
                    <a:ext uri="{FF2B5EF4-FFF2-40B4-BE49-F238E27FC236}">
                      <a16:creationId xmlns:a16="http://schemas.microsoft.com/office/drawing/2014/main" id="{C9428F7B-1786-4D90-865C-FE51C99CF1A6}"/>
                    </a:ext>
                  </a:extLst>
                </p14:cNvPr>
                <p14:cNvContentPartPr/>
                <p14:nvPr/>
              </p14:nvContentPartPr>
              <p14:xfrm>
                <a:off x="4899533" y="6102787"/>
                <a:ext cx="71280" cy="93600"/>
              </p14:xfrm>
            </p:contentPart>
          </mc:Choice>
          <mc:Fallback>
            <p:pic>
              <p:nvPicPr>
                <p:cNvPr id="137300" name="Freihand 137299">
                  <a:extLst>
                    <a:ext uri="{FF2B5EF4-FFF2-40B4-BE49-F238E27FC236}">
                      <a16:creationId xmlns:a16="http://schemas.microsoft.com/office/drawing/2014/main" id="{C9428F7B-1786-4D90-865C-FE51C99CF1A6}"/>
                    </a:ext>
                  </a:extLst>
                </p:cNvPr>
                <p:cNvPicPr/>
                <p:nvPr/>
              </p:nvPicPr>
              <p:blipFill>
                <a:blip r:embed="rId253"/>
                <a:stretch>
                  <a:fillRect/>
                </a:stretch>
              </p:blipFill>
              <p:spPr>
                <a:xfrm>
                  <a:off x="4895213" y="6098467"/>
                  <a:ext cx="79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7301" name="Freihand 137300">
                  <a:extLst>
                    <a:ext uri="{FF2B5EF4-FFF2-40B4-BE49-F238E27FC236}">
                      <a16:creationId xmlns:a16="http://schemas.microsoft.com/office/drawing/2014/main" id="{C33C8177-EA9A-4CD3-947E-29F10DCABE72}"/>
                    </a:ext>
                  </a:extLst>
                </p14:cNvPr>
                <p14:cNvContentPartPr/>
                <p14:nvPr/>
              </p14:nvContentPartPr>
              <p14:xfrm>
                <a:off x="4969733" y="6087667"/>
                <a:ext cx="59760" cy="84600"/>
              </p14:xfrm>
            </p:contentPart>
          </mc:Choice>
          <mc:Fallback>
            <p:pic>
              <p:nvPicPr>
                <p:cNvPr id="137301" name="Freihand 137300">
                  <a:extLst>
                    <a:ext uri="{FF2B5EF4-FFF2-40B4-BE49-F238E27FC236}">
                      <a16:creationId xmlns:a16="http://schemas.microsoft.com/office/drawing/2014/main" id="{C33C8177-EA9A-4CD3-947E-29F10DCABE72}"/>
                    </a:ext>
                  </a:extLst>
                </p:cNvPr>
                <p:cNvPicPr/>
                <p:nvPr/>
              </p:nvPicPr>
              <p:blipFill>
                <a:blip r:embed="rId255"/>
                <a:stretch>
                  <a:fillRect/>
                </a:stretch>
              </p:blipFill>
              <p:spPr>
                <a:xfrm>
                  <a:off x="4965413" y="6083347"/>
                  <a:ext cx="68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7302" name="Freihand 137301">
                  <a:extLst>
                    <a:ext uri="{FF2B5EF4-FFF2-40B4-BE49-F238E27FC236}">
                      <a16:creationId xmlns:a16="http://schemas.microsoft.com/office/drawing/2014/main" id="{E7EC35DD-9947-4798-993D-302F8645DB75}"/>
                    </a:ext>
                  </a:extLst>
                </p14:cNvPr>
                <p14:cNvContentPartPr/>
                <p14:nvPr/>
              </p14:nvContentPartPr>
              <p14:xfrm>
                <a:off x="5041733" y="6081907"/>
                <a:ext cx="148320" cy="93600"/>
              </p14:xfrm>
            </p:contentPart>
          </mc:Choice>
          <mc:Fallback>
            <p:pic>
              <p:nvPicPr>
                <p:cNvPr id="137302" name="Freihand 137301">
                  <a:extLst>
                    <a:ext uri="{FF2B5EF4-FFF2-40B4-BE49-F238E27FC236}">
                      <a16:creationId xmlns:a16="http://schemas.microsoft.com/office/drawing/2014/main" id="{E7EC35DD-9947-4798-993D-302F8645DB75}"/>
                    </a:ext>
                  </a:extLst>
                </p:cNvPr>
                <p:cNvPicPr/>
                <p:nvPr/>
              </p:nvPicPr>
              <p:blipFill>
                <a:blip r:embed="rId257"/>
                <a:stretch>
                  <a:fillRect/>
                </a:stretch>
              </p:blipFill>
              <p:spPr>
                <a:xfrm>
                  <a:off x="5037413" y="6077587"/>
                  <a:ext cx="156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7303" name="Freihand 137302">
                  <a:extLst>
                    <a:ext uri="{FF2B5EF4-FFF2-40B4-BE49-F238E27FC236}">
                      <a16:creationId xmlns:a16="http://schemas.microsoft.com/office/drawing/2014/main" id="{CE0FFDC1-4766-4C22-89D0-19FE77070687}"/>
                    </a:ext>
                  </a:extLst>
                </p14:cNvPr>
                <p14:cNvContentPartPr/>
                <p14:nvPr/>
              </p14:nvContentPartPr>
              <p14:xfrm>
                <a:off x="5214893" y="6068227"/>
                <a:ext cx="86760" cy="87120"/>
              </p14:xfrm>
            </p:contentPart>
          </mc:Choice>
          <mc:Fallback>
            <p:pic>
              <p:nvPicPr>
                <p:cNvPr id="137303" name="Freihand 137302">
                  <a:extLst>
                    <a:ext uri="{FF2B5EF4-FFF2-40B4-BE49-F238E27FC236}">
                      <a16:creationId xmlns:a16="http://schemas.microsoft.com/office/drawing/2014/main" id="{CE0FFDC1-4766-4C22-89D0-19FE77070687}"/>
                    </a:ext>
                  </a:extLst>
                </p:cNvPr>
                <p:cNvPicPr/>
                <p:nvPr/>
              </p:nvPicPr>
              <p:blipFill>
                <a:blip r:embed="rId259"/>
                <a:stretch>
                  <a:fillRect/>
                </a:stretch>
              </p:blipFill>
              <p:spPr>
                <a:xfrm>
                  <a:off x="5210573" y="6063907"/>
                  <a:ext cx="95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7304" name="Freihand 137303">
                  <a:extLst>
                    <a:ext uri="{FF2B5EF4-FFF2-40B4-BE49-F238E27FC236}">
                      <a16:creationId xmlns:a16="http://schemas.microsoft.com/office/drawing/2014/main" id="{47C0EE01-BFF0-4434-A1BF-48FF09FEF350}"/>
                    </a:ext>
                  </a:extLst>
                </p14:cNvPr>
                <p14:cNvContentPartPr/>
                <p14:nvPr/>
              </p14:nvContentPartPr>
              <p14:xfrm>
                <a:off x="5308853" y="6072187"/>
                <a:ext cx="86400" cy="81360"/>
              </p14:xfrm>
            </p:contentPart>
          </mc:Choice>
          <mc:Fallback>
            <p:pic>
              <p:nvPicPr>
                <p:cNvPr id="137304" name="Freihand 137303">
                  <a:extLst>
                    <a:ext uri="{FF2B5EF4-FFF2-40B4-BE49-F238E27FC236}">
                      <a16:creationId xmlns:a16="http://schemas.microsoft.com/office/drawing/2014/main" id="{47C0EE01-BFF0-4434-A1BF-48FF09FEF350}"/>
                    </a:ext>
                  </a:extLst>
                </p:cNvPr>
                <p:cNvPicPr/>
                <p:nvPr/>
              </p:nvPicPr>
              <p:blipFill>
                <a:blip r:embed="rId261"/>
                <a:stretch>
                  <a:fillRect/>
                </a:stretch>
              </p:blipFill>
              <p:spPr>
                <a:xfrm>
                  <a:off x="5304533" y="6067867"/>
                  <a:ext cx="95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7305" name="Freihand 137304">
                  <a:extLst>
                    <a:ext uri="{FF2B5EF4-FFF2-40B4-BE49-F238E27FC236}">
                      <a16:creationId xmlns:a16="http://schemas.microsoft.com/office/drawing/2014/main" id="{BBAAF756-AFB5-4E64-A3DC-B872645A661B}"/>
                    </a:ext>
                  </a:extLst>
                </p14:cNvPr>
                <p14:cNvContentPartPr/>
                <p14:nvPr/>
              </p14:nvContentPartPr>
              <p14:xfrm>
                <a:off x="5397053" y="6046627"/>
                <a:ext cx="95760" cy="111600"/>
              </p14:xfrm>
            </p:contentPart>
          </mc:Choice>
          <mc:Fallback>
            <p:pic>
              <p:nvPicPr>
                <p:cNvPr id="137305" name="Freihand 137304">
                  <a:extLst>
                    <a:ext uri="{FF2B5EF4-FFF2-40B4-BE49-F238E27FC236}">
                      <a16:creationId xmlns:a16="http://schemas.microsoft.com/office/drawing/2014/main" id="{BBAAF756-AFB5-4E64-A3DC-B872645A661B}"/>
                    </a:ext>
                  </a:extLst>
                </p:cNvPr>
                <p:cNvPicPr/>
                <p:nvPr/>
              </p:nvPicPr>
              <p:blipFill>
                <a:blip r:embed="rId263"/>
                <a:stretch>
                  <a:fillRect/>
                </a:stretch>
              </p:blipFill>
              <p:spPr>
                <a:xfrm>
                  <a:off x="5392733" y="6042307"/>
                  <a:ext cx="104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7306" name="Freihand 137305">
                  <a:extLst>
                    <a:ext uri="{FF2B5EF4-FFF2-40B4-BE49-F238E27FC236}">
                      <a16:creationId xmlns:a16="http://schemas.microsoft.com/office/drawing/2014/main" id="{BFFE0F2F-709B-4F39-8758-1794C3EFDEFA}"/>
                    </a:ext>
                  </a:extLst>
                </p14:cNvPr>
                <p14:cNvContentPartPr/>
                <p14:nvPr/>
              </p14:nvContentPartPr>
              <p14:xfrm>
                <a:off x="5669933" y="6054187"/>
                <a:ext cx="366120" cy="154080"/>
              </p14:xfrm>
            </p:contentPart>
          </mc:Choice>
          <mc:Fallback>
            <p:pic>
              <p:nvPicPr>
                <p:cNvPr id="137306" name="Freihand 137305">
                  <a:extLst>
                    <a:ext uri="{FF2B5EF4-FFF2-40B4-BE49-F238E27FC236}">
                      <a16:creationId xmlns:a16="http://schemas.microsoft.com/office/drawing/2014/main" id="{BFFE0F2F-709B-4F39-8758-1794C3EFDEFA}"/>
                    </a:ext>
                  </a:extLst>
                </p:cNvPr>
                <p:cNvPicPr/>
                <p:nvPr/>
              </p:nvPicPr>
              <p:blipFill>
                <a:blip r:embed="rId265"/>
                <a:stretch>
                  <a:fillRect/>
                </a:stretch>
              </p:blipFill>
              <p:spPr>
                <a:xfrm>
                  <a:off x="5665613" y="6049867"/>
                  <a:ext cx="374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7307" name="Freihand 137306">
                  <a:extLst>
                    <a:ext uri="{FF2B5EF4-FFF2-40B4-BE49-F238E27FC236}">
                      <a16:creationId xmlns:a16="http://schemas.microsoft.com/office/drawing/2014/main" id="{ADE766AF-FBD6-4060-BE4C-E7F058CCE1A1}"/>
                    </a:ext>
                  </a:extLst>
                </p14:cNvPr>
                <p14:cNvContentPartPr/>
                <p14:nvPr/>
              </p14:nvContentPartPr>
              <p14:xfrm>
                <a:off x="6061253" y="6016027"/>
                <a:ext cx="106560" cy="151200"/>
              </p14:xfrm>
            </p:contentPart>
          </mc:Choice>
          <mc:Fallback>
            <p:pic>
              <p:nvPicPr>
                <p:cNvPr id="137307" name="Freihand 137306">
                  <a:extLst>
                    <a:ext uri="{FF2B5EF4-FFF2-40B4-BE49-F238E27FC236}">
                      <a16:creationId xmlns:a16="http://schemas.microsoft.com/office/drawing/2014/main" id="{ADE766AF-FBD6-4060-BE4C-E7F058CCE1A1}"/>
                    </a:ext>
                  </a:extLst>
                </p:cNvPr>
                <p:cNvPicPr/>
                <p:nvPr/>
              </p:nvPicPr>
              <p:blipFill>
                <a:blip r:embed="rId267"/>
                <a:stretch>
                  <a:fillRect/>
                </a:stretch>
              </p:blipFill>
              <p:spPr>
                <a:xfrm>
                  <a:off x="6056933" y="6011707"/>
                  <a:ext cx="115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7308" name="Freihand 137307">
                  <a:extLst>
                    <a:ext uri="{FF2B5EF4-FFF2-40B4-BE49-F238E27FC236}">
                      <a16:creationId xmlns:a16="http://schemas.microsoft.com/office/drawing/2014/main" id="{BB9E3374-F141-4D9B-86EC-D98F52C8BF04}"/>
                    </a:ext>
                  </a:extLst>
                </p14:cNvPr>
                <p14:cNvContentPartPr/>
                <p14:nvPr/>
              </p14:nvContentPartPr>
              <p14:xfrm>
                <a:off x="6199493" y="6043027"/>
                <a:ext cx="85320" cy="119520"/>
              </p14:xfrm>
            </p:contentPart>
          </mc:Choice>
          <mc:Fallback>
            <p:pic>
              <p:nvPicPr>
                <p:cNvPr id="137308" name="Freihand 137307">
                  <a:extLst>
                    <a:ext uri="{FF2B5EF4-FFF2-40B4-BE49-F238E27FC236}">
                      <a16:creationId xmlns:a16="http://schemas.microsoft.com/office/drawing/2014/main" id="{BB9E3374-F141-4D9B-86EC-D98F52C8BF04}"/>
                    </a:ext>
                  </a:extLst>
                </p:cNvPr>
                <p:cNvPicPr/>
                <p:nvPr/>
              </p:nvPicPr>
              <p:blipFill>
                <a:blip r:embed="rId269"/>
                <a:stretch>
                  <a:fillRect/>
                </a:stretch>
              </p:blipFill>
              <p:spPr>
                <a:xfrm>
                  <a:off x="6195173" y="6038707"/>
                  <a:ext cx="93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7309" name="Freihand 137308">
                  <a:extLst>
                    <a:ext uri="{FF2B5EF4-FFF2-40B4-BE49-F238E27FC236}">
                      <a16:creationId xmlns:a16="http://schemas.microsoft.com/office/drawing/2014/main" id="{C9FF677D-C62E-4CF2-886B-1BD89D99816C}"/>
                    </a:ext>
                  </a:extLst>
                </p14:cNvPr>
                <p14:cNvContentPartPr/>
                <p14:nvPr/>
              </p14:nvContentPartPr>
              <p14:xfrm>
                <a:off x="6318653" y="6052387"/>
                <a:ext cx="121320" cy="114120"/>
              </p14:xfrm>
            </p:contentPart>
          </mc:Choice>
          <mc:Fallback>
            <p:pic>
              <p:nvPicPr>
                <p:cNvPr id="137309" name="Freihand 137308">
                  <a:extLst>
                    <a:ext uri="{FF2B5EF4-FFF2-40B4-BE49-F238E27FC236}">
                      <a16:creationId xmlns:a16="http://schemas.microsoft.com/office/drawing/2014/main" id="{C9FF677D-C62E-4CF2-886B-1BD89D99816C}"/>
                    </a:ext>
                  </a:extLst>
                </p:cNvPr>
                <p:cNvPicPr/>
                <p:nvPr/>
              </p:nvPicPr>
              <p:blipFill>
                <a:blip r:embed="rId271"/>
                <a:stretch>
                  <a:fillRect/>
                </a:stretch>
              </p:blipFill>
              <p:spPr>
                <a:xfrm>
                  <a:off x="6314333" y="6048067"/>
                  <a:ext cx="129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7310" name="Freihand 137309">
                  <a:extLst>
                    <a:ext uri="{FF2B5EF4-FFF2-40B4-BE49-F238E27FC236}">
                      <a16:creationId xmlns:a16="http://schemas.microsoft.com/office/drawing/2014/main" id="{56BB3D02-ADBC-4FFB-ADDF-0C77B2E019B3}"/>
                    </a:ext>
                  </a:extLst>
                </p14:cNvPr>
                <p14:cNvContentPartPr/>
                <p14:nvPr/>
              </p14:nvContentPartPr>
              <p14:xfrm>
                <a:off x="6457253" y="6047707"/>
                <a:ext cx="96120" cy="133560"/>
              </p14:xfrm>
            </p:contentPart>
          </mc:Choice>
          <mc:Fallback>
            <p:pic>
              <p:nvPicPr>
                <p:cNvPr id="137310" name="Freihand 137309">
                  <a:extLst>
                    <a:ext uri="{FF2B5EF4-FFF2-40B4-BE49-F238E27FC236}">
                      <a16:creationId xmlns:a16="http://schemas.microsoft.com/office/drawing/2014/main" id="{56BB3D02-ADBC-4FFB-ADDF-0C77B2E019B3}"/>
                    </a:ext>
                  </a:extLst>
                </p:cNvPr>
                <p:cNvPicPr/>
                <p:nvPr/>
              </p:nvPicPr>
              <p:blipFill>
                <a:blip r:embed="rId273"/>
                <a:stretch>
                  <a:fillRect/>
                </a:stretch>
              </p:blipFill>
              <p:spPr>
                <a:xfrm>
                  <a:off x="6452933" y="6043387"/>
                  <a:ext cx="104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7311" name="Freihand 137310">
                  <a:extLst>
                    <a:ext uri="{FF2B5EF4-FFF2-40B4-BE49-F238E27FC236}">
                      <a16:creationId xmlns:a16="http://schemas.microsoft.com/office/drawing/2014/main" id="{418985D5-201E-4E14-BA0A-8DA05C11DE22}"/>
                    </a:ext>
                  </a:extLst>
                </p14:cNvPr>
                <p14:cNvContentPartPr/>
                <p14:nvPr/>
              </p14:nvContentPartPr>
              <p14:xfrm>
                <a:off x="6592253" y="5969947"/>
                <a:ext cx="285120" cy="177840"/>
              </p14:xfrm>
            </p:contentPart>
          </mc:Choice>
          <mc:Fallback>
            <p:pic>
              <p:nvPicPr>
                <p:cNvPr id="137311" name="Freihand 137310">
                  <a:extLst>
                    <a:ext uri="{FF2B5EF4-FFF2-40B4-BE49-F238E27FC236}">
                      <a16:creationId xmlns:a16="http://schemas.microsoft.com/office/drawing/2014/main" id="{418985D5-201E-4E14-BA0A-8DA05C11DE22}"/>
                    </a:ext>
                  </a:extLst>
                </p:cNvPr>
                <p:cNvPicPr/>
                <p:nvPr/>
              </p:nvPicPr>
              <p:blipFill>
                <a:blip r:embed="rId275"/>
                <a:stretch>
                  <a:fillRect/>
                </a:stretch>
              </p:blipFill>
              <p:spPr>
                <a:xfrm>
                  <a:off x="6587933" y="5965627"/>
                  <a:ext cx="29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7312" name="Freihand 137311">
                  <a:extLst>
                    <a:ext uri="{FF2B5EF4-FFF2-40B4-BE49-F238E27FC236}">
                      <a16:creationId xmlns:a16="http://schemas.microsoft.com/office/drawing/2014/main" id="{661DDF20-8655-42C0-A92E-04FEC8F412B6}"/>
                    </a:ext>
                  </a:extLst>
                </p14:cNvPr>
                <p14:cNvContentPartPr/>
                <p14:nvPr/>
              </p14:nvContentPartPr>
              <p14:xfrm>
                <a:off x="7074653" y="5987227"/>
                <a:ext cx="309960" cy="127080"/>
              </p14:xfrm>
            </p:contentPart>
          </mc:Choice>
          <mc:Fallback>
            <p:pic>
              <p:nvPicPr>
                <p:cNvPr id="137312" name="Freihand 137311">
                  <a:extLst>
                    <a:ext uri="{FF2B5EF4-FFF2-40B4-BE49-F238E27FC236}">
                      <a16:creationId xmlns:a16="http://schemas.microsoft.com/office/drawing/2014/main" id="{661DDF20-8655-42C0-A92E-04FEC8F412B6}"/>
                    </a:ext>
                  </a:extLst>
                </p:cNvPr>
                <p:cNvPicPr/>
                <p:nvPr/>
              </p:nvPicPr>
              <p:blipFill>
                <a:blip r:embed="rId277"/>
                <a:stretch>
                  <a:fillRect/>
                </a:stretch>
              </p:blipFill>
              <p:spPr>
                <a:xfrm>
                  <a:off x="7070333" y="5982907"/>
                  <a:ext cx="318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7313" name="Freihand 137312">
                  <a:extLst>
                    <a:ext uri="{FF2B5EF4-FFF2-40B4-BE49-F238E27FC236}">
                      <a16:creationId xmlns:a16="http://schemas.microsoft.com/office/drawing/2014/main" id="{507870EA-3CCD-4218-A6CA-BA828693DB26}"/>
                    </a:ext>
                  </a:extLst>
                </p14:cNvPr>
                <p14:cNvContentPartPr/>
                <p14:nvPr/>
              </p14:nvContentPartPr>
              <p14:xfrm>
                <a:off x="7333853" y="5932867"/>
                <a:ext cx="29880" cy="14400"/>
              </p14:xfrm>
            </p:contentPart>
          </mc:Choice>
          <mc:Fallback>
            <p:pic>
              <p:nvPicPr>
                <p:cNvPr id="137313" name="Freihand 137312">
                  <a:extLst>
                    <a:ext uri="{FF2B5EF4-FFF2-40B4-BE49-F238E27FC236}">
                      <a16:creationId xmlns:a16="http://schemas.microsoft.com/office/drawing/2014/main" id="{507870EA-3CCD-4218-A6CA-BA828693DB26}"/>
                    </a:ext>
                  </a:extLst>
                </p:cNvPr>
                <p:cNvPicPr/>
                <p:nvPr/>
              </p:nvPicPr>
              <p:blipFill>
                <a:blip r:embed="rId279"/>
                <a:stretch>
                  <a:fillRect/>
                </a:stretch>
              </p:blipFill>
              <p:spPr>
                <a:xfrm>
                  <a:off x="7329533" y="5928547"/>
                  <a:ext cx="38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7314" name="Freihand 137313">
                  <a:extLst>
                    <a:ext uri="{FF2B5EF4-FFF2-40B4-BE49-F238E27FC236}">
                      <a16:creationId xmlns:a16="http://schemas.microsoft.com/office/drawing/2014/main" id="{FDC0E073-0185-4DCC-A798-CBD11F5B1D96}"/>
                    </a:ext>
                  </a:extLst>
                </p14:cNvPr>
                <p14:cNvContentPartPr/>
                <p14:nvPr/>
              </p14:nvContentPartPr>
              <p14:xfrm>
                <a:off x="7398653" y="5903347"/>
                <a:ext cx="168120" cy="154080"/>
              </p14:xfrm>
            </p:contentPart>
          </mc:Choice>
          <mc:Fallback>
            <p:pic>
              <p:nvPicPr>
                <p:cNvPr id="137314" name="Freihand 137313">
                  <a:extLst>
                    <a:ext uri="{FF2B5EF4-FFF2-40B4-BE49-F238E27FC236}">
                      <a16:creationId xmlns:a16="http://schemas.microsoft.com/office/drawing/2014/main" id="{FDC0E073-0185-4DCC-A798-CBD11F5B1D96}"/>
                    </a:ext>
                  </a:extLst>
                </p:cNvPr>
                <p:cNvPicPr/>
                <p:nvPr/>
              </p:nvPicPr>
              <p:blipFill>
                <a:blip r:embed="rId281"/>
                <a:stretch>
                  <a:fillRect/>
                </a:stretch>
              </p:blipFill>
              <p:spPr>
                <a:xfrm>
                  <a:off x="7394333" y="5899027"/>
                  <a:ext cx="176760" cy="162720"/>
                </a:xfrm>
                <a:prstGeom prst="rect">
                  <a:avLst/>
                </a:prstGeom>
              </p:spPr>
            </p:pic>
          </mc:Fallback>
        </mc:AlternateContent>
      </p:grpSp>
      <p:grpSp>
        <p:nvGrpSpPr>
          <p:cNvPr id="137318" name="Gruppieren 137317">
            <a:extLst>
              <a:ext uri="{FF2B5EF4-FFF2-40B4-BE49-F238E27FC236}">
                <a16:creationId xmlns:a16="http://schemas.microsoft.com/office/drawing/2014/main" id="{6C3E122E-59D0-4498-9188-4C3B335A1330}"/>
              </a:ext>
            </a:extLst>
          </p:cNvPr>
          <p:cNvGrpSpPr/>
          <p:nvPr/>
        </p:nvGrpSpPr>
        <p:grpSpPr>
          <a:xfrm>
            <a:off x="9264533" y="635107"/>
            <a:ext cx="2485800" cy="349920"/>
            <a:chOff x="9264533" y="635107"/>
            <a:chExt cx="2485800" cy="349920"/>
          </a:xfrm>
        </p:grpSpPr>
        <mc:AlternateContent xmlns:mc="http://schemas.openxmlformats.org/markup-compatibility/2006">
          <mc:Choice xmlns:p14="http://schemas.microsoft.com/office/powerpoint/2010/main" Requires="p14">
            <p:contentPart p14:bwMode="auto" r:id="rId282">
              <p14:nvContentPartPr>
                <p14:cNvPr id="137316" name="Freihand 137315">
                  <a:extLst>
                    <a:ext uri="{FF2B5EF4-FFF2-40B4-BE49-F238E27FC236}">
                      <a16:creationId xmlns:a16="http://schemas.microsoft.com/office/drawing/2014/main" id="{863E015B-6659-4839-BACA-D9FEA1C62A60}"/>
                    </a:ext>
                  </a:extLst>
                </p14:cNvPr>
                <p14:cNvContentPartPr/>
                <p14:nvPr/>
              </p14:nvContentPartPr>
              <p14:xfrm>
                <a:off x="9264533" y="635107"/>
                <a:ext cx="1263960" cy="349920"/>
              </p14:xfrm>
            </p:contentPart>
          </mc:Choice>
          <mc:Fallback>
            <p:pic>
              <p:nvPicPr>
                <p:cNvPr id="137316" name="Freihand 137315">
                  <a:extLst>
                    <a:ext uri="{FF2B5EF4-FFF2-40B4-BE49-F238E27FC236}">
                      <a16:creationId xmlns:a16="http://schemas.microsoft.com/office/drawing/2014/main" id="{863E015B-6659-4839-BACA-D9FEA1C62A60}"/>
                    </a:ext>
                  </a:extLst>
                </p:cNvPr>
                <p:cNvPicPr/>
                <p:nvPr/>
              </p:nvPicPr>
              <p:blipFill>
                <a:blip r:embed="rId283"/>
                <a:stretch>
                  <a:fillRect/>
                </a:stretch>
              </p:blipFill>
              <p:spPr>
                <a:xfrm>
                  <a:off x="9260213" y="630787"/>
                  <a:ext cx="127260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7317" name="Freihand 137316">
                  <a:extLst>
                    <a:ext uri="{FF2B5EF4-FFF2-40B4-BE49-F238E27FC236}">
                      <a16:creationId xmlns:a16="http://schemas.microsoft.com/office/drawing/2014/main" id="{EE147846-CF6F-4117-B383-249706F05025}"/>
                    </a:ext>
                  </a:extLst>
                </p14:cNvPr>
                <p14:cNvContentPartPr/>
                <p14:nvPr/>
              </p14:nvContentPartPr>
              <p14:xfrm>
                <a:off x="10512293" y="662467"/>
                <a:ext cx="1238040" cy="271080"/>
              </p14:xfrm>
            </p:contentPart>
          </mc:Choice>
          <mc:Fallback>
            <p:pic>
              <p:nvPicPr>
                <p:cNvPr id="137317" name="Freihand 137316">
                  <a:extLst>
                    <a:ext uri="{FF2B5EF4-FFF2-40B4-BE49-F238E27FC236}">
                      <a16:creationId xmlns:a16="http://schemas.microsoft.com/office/drawing/2014/main" id="{EE147846-CF6F-4117-B383-249706F05025}"/>
                    </a:ext>
                  </a:extLst>
                </p:cNvPr>
                <p:cNvPicPr/>
                <p:nvPr/>
              </p:nvPicPr>
              <p:blipFill>
                <a:blip r:embed="rId285"/>
                <a:stretch>
                  <a:fillRect/>
                </a:stretch>
              </p:blipFill>
              <p:spPr>
                <a:xfrm>
                  <a:off x="10507973" y="658147"/>
                  <a:ext cx="1246680" cy="279720"/>
                </a:xfrm>
                <a:prstGeom prst="rect">
                  <a:avLst/>
                </a:prstGeom>
              </p:spPr>
            </p:pic>
          </mc:Fallback>
        </mc:AlternateContent>
      </p:grpSp>
      <p:grpSp>
        <p:nvGrpSpPr>
          <p:cNvPr id="137334" name="Gruppieren 137333">
            <a:extLst>
              <a:ext uri="{FF2B5EF4-FFF2-40B4-BE49-F238E27FC236}">
                <a16:creationId xmlns:a16="http://schemas.microsoft.com/office/drawing/2014/main" id="{FA0F83C0-87CB-434B-AAF0-79883D098546}"/>
              </a:ext>
            </a:extLst>
          </p:cNvPr>
          <p:cNvGrpSpPr/>
          <p:nvPr/>
        </p:nvGrpSpPr>
        <p:grpSpPr>
          <a:xfrm>
            <a:off x="9990293" y="170347"/>
            <a:ext cx="2192400" cy="294840"/>
            <a:chOff x="9990293" y="170347"/>
            <a:chExt cx="2192400" cy="294840"/>
          </a:xfrm>
        </p:grpSpPr>
        <mc:AlternateContent xmlns:mc="http://schemas.openxmlformats.org/markup-compatibility/2006">
          <mc:Choice xmlns:p14="http://schemas.microsoft.com/office/powerpoint/2010/main" Requires="p14">
            <p:contentPart p14:bwMode="auto" r:id="rId286">
              <p14:nvContentPartPr>
                <p14:cNvPr id="137319" name="Freihand 137318">
                  <a:extLst>
                    <a:ext uri="{FF2B5EF4-FFF2-40B4-BE49-F238E27FC236}">
                      <a16:creationId xmlns:a16="http://schemas.microsoft.com/office/drawing/2014/main" id="{9FD23130-56EC-4718-A7B7-26DA2CF6E79B}"/>
                    </a:ext>
                  </a:extLst>
                </p14:cNvPr>
                <p14:cNvContentPartPr/>
                <p14:nvPr/>
              </p14:nvContentPartPr>
              <p14:xfrm>
                <a:off x="9990293" y="172147"/>
                <a:ext cx="211680" cy="260640"/>
              </p14:xfrm>
            </p:contentPart>
          </mc:Choice>
          <mc:Fallback>
            <p:pic>
              <p:nvPicPr>
                <p:cNvPr id="137319" name="Freihand 137318">
                  <a:extLst>
                    <a:ext uri="{FF2B5EF4-FFF2-40B4-BE49-F238E27FC236}">
                      <a16:creationId xmlns:a16="http://schemas.microsoft.com/office/drawing/2014/main" id="{9FD23130-56EC-4718-A7B7-26DA2CF6E79B}"/>
                    </a:ext>
                  </a:extLst>
                </p:cNvPr>
                <p:cNvPicPr/>
                <p:nvPr/>
              </p:nvPicPr>
              <p:blipFill>
                <a:blip r:embed="rId287"/>
                <a:stretch>
                  <a:fillRect/>
                </a:stretch>
              </p:blipFill>
              <p:spPr>
                <a:xfrm>
                  <a:off x="9985973" y="167827"/>
                  <a:ext cx="2203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7320" name="Freihand 137319">
                  <a:extLst>
                    <a:ext uri="{FF2B5EF4-FFF2-40B4-BE49-F238E27FC236}">
                      <a16:creationId xmlns:a16="http://schemas.microsoft.com/office/drawing/2014/main" id="{7E997127-6AD9-4F41-9407-57ECBD538151}"/>
                    </a:ext>
                  </a:extLst>
                </p14:cNvPr>
                <p14:cNvContentPartPr/>
                <p14:nvPr/>
              </p14:nvContentPartPr>
              <p14:xfrm>
                <a:off x="10273973" y="254947"/>
                <a:ext cx="360" cy="360"/>
              </p14:xfrm>
            </p:contentPart>
          </mc:Choice>
          <mc:Fallback>
            <p:pic>
              <p:nvPicPr>
                <p:cNvPr id="137320" name="Freihand 137319">
                  <a:extLst>
                    <a:ext uri="{FF2B5EF4-FFF2-40B4-BE49-F238E27FC236}">
                      <a16:creationId xmlns:a16="http://schemas.microsoft.com/office/drawing/2014/main" id="{7E997127-6AD9-4F41-9407-57ECBD538151}"/>
                    </a:ext>
                  </a:extLst>
                </p:cNvPr>
                <p:cNvPicPr/>
                <p:nvPr/>
              </p:nvPicPr>
              <p:blipFill>
                <a:blip r:embed="rId86"/>
                <a:stretch>
                  <a:fillRect/>
                </a:stretch>
              </p:blipFill>
              <p:spPr>
                <a:xfrm>
                  <a:off x="10269653" y="250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7321" name="Freihand 137320">
                  <a:extLst>
                    <a:ext uri="{FF2B5EF4-FFF2-40B4-BE49-F238E27FC236}">
                      <a16:creationId xmlns:a16="http://schemas.microsoft.com/office/drawing/2014/main" id="{D5131E42-7811-455C-AC75-23455787812D}"/>
                    </a:ext>
                  </a:extLst>
                </p14:cNvPr>
                <p14:cNvContentPartPr/>
                <p14:nvPr/>
              </p14:nvContentPartPr>
              <p14:xfrm>
                <a:off x="10193693" y="256027"/>
                <a:ext cx="87480" cy="93600"/>
              </p14:xfrm>
            </p:contentPart>
          </mc:Choice>
          <mc:Fallback>
            <p:pic>
              <p:nvPicPr>
                <p:cNvPr id="137321" name="Freihand 137320">
                  <a:extLst>
                    <a:ext uri="{FF2B5EF4-FFF2-40B4-BE49-F238E27FC236}">
                      <a16:creationId xmlns:a16="http://schemas.microsoft.com/office/drawing/2014/main" id="{D5131E42-7811-455C-AC75-23455787812D}"/>
                    </a:ext>
                  </a:extLst>
                </p:cNvPr>
                <p:cNvPicPr/>
                <p:nvPr/>
              </p:nvPicPr>
              <p:blipFill>
                <a:blip r:embed="rId290"/>
                <a:stretch>
                  <a:fillRect/>
                </a:stretch>
              </p:blipFill>
              <p:spPr>
                <a:xfrm>
                  <a:off x="10189373" y="251707"/>
                  <a:ext cx="96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7322" name="Freihand 137321">
                  <a:extLst>
                    <a:ext uri="{FF2B5EF4-FFF2-40B4-BE49-F238E27FC236}">
                      <a16:creationId xmlns:a16="http://schemas.microsoft.com/office/drawing/2014/main" id="{7C883058-4DCF-4290-9000-4A4368128785}"/>
                    </a:ext>
                  </a:extLst>
                </p14:cNvPr>
                <p14:cNvContentPartPr/>
                <p14:nvPr/>
              </p14:nvContentPartPr>
              <p14:xfrm>
                <a:off x="10308893" y="196987"/>
                <a:ext cx="168120" cy="144720"/>
              </p14:xfrm>
            </p:contentPart>
          </mc:Choice>
          <mc:Fallback>
            <p:pic>
              <p:nvPicPr>
                <p:cNvPr id="137322" name="Freihand 137321">
                  <a:extLst>
                    <a:ext uri="{FF2B5EF4-FFF2-40B4-BE49-F238E27FC236}">
                      <a16:creationId xmlns:a16="http://schemas.microsoft.com/office/drawing/2014/main" id="{7C883058-4DCF-4290-9000-4A4368128785}"/>
                    </a:ext>
                  </a:extLst>
                </p:cNvPr>
                <p:cNvPicPr/>
                <p:nvPr/>
              </p:nvPicPr>
              <p:blipFill>
                <a:blip r:embed="rId292"/>
                <a:stretch>
                  <a:fillRect/>
                </a:stretch>
              </p:blipFill>
              <p:spPr>
                <a:xfrm>
                  <a:off x="10304573" y="192667"/>
                  <a:ext cx="176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7323" name="Freihand 137322">
                  <a:extLst>
                    <a:ext uri="{FF2B5EF4-FFF2-40B4-BE49-F238E27FC236}">
                      <a16:creationId xmlns:a16="http://schemas.microsoft.com/office/drawing/2014/main" id="{D39FBD8F-7DFA-44EC-AECD-E4E1C87EEF34}"/>
                    </a:ext>
                  </a:extLst>
                </p14:cNvPr>
                <p14:cNvContentPartPr/>
                <p14:nvPr/>
              </p14:nvContentPartPr>
              <p14:xfrm>
                <a:off x="10636853" y="198427"/>
                <a:ext cx="10440" cy="149400"/>
              </p14:xfrm>
            </p:contentPart>
          </mc:Choice>
          <mc:Fallback>
            <p:pic>
              <p:nvPicPr>
                <p:cNvPr id="137323" name="Freihand 137322">
                  <a:extLst>
                    <a:ext uri="{FF2B5EF4-FFF2-40B4-BE49-F238E27FC236}">
                      <a16:creationId xmlns:a16="http://schemas.microsoft.com/office/drawing/2014/main" id="{D39FBD8F-7DFA-44EC-AECD-E4E1C87EEF34}"/>
                    </a:ext>
                  </a:extLst>
                </p:cNvPr>
                <p:cNvPicPr/>
                <p:nvPr/>
              </p:nvPicPr>
              <p:blipFill>
                <a:blip r:embed="rId294"/>
                <a:stretch>
                  <a:fillRect/>
                </a:stretch>
              </p:blipFill>
              <p:spPr>
                <a:xfrm>
                  <a:off x="10632533" y="194107"/>
                  <a:ext cx="19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7324" name="Freihand 137323">
                  <a:extLst>
                    <a:ext uri="{FF2B5EF4-FFF2-40B4-BE49-F238E27FC236}">
                      <a16:creationId xmlns:a16="http://schemas.microsoft.com/office/drawing/2014/main" id="{41F0D373-E202-4C68-9DA3-BCF289894C0D}"/>
                    </a:ext>
                  </a:extLst>
                </p14:cNvPr>
                <p14:cNvContentPartPr/>
                <p14:nvPr/>
              </p14:nvContentPartPr>
              <p14:xfrm>
                <a:off x="10583213" y="180427"/>
                <a:ext cx="169200" cy="148320"/>
              </p14:xfrm>
            </p:contentPart>
          </mc:Choice>
          <mc:Fallback>
            <p:pic>
              <p:nvPicPr>
                <p:cNvPr id="137324" name="Freihand 137323">
                  <a:extLst>
                    <a:ext uri="{FF2B5EF4-FFF2-40B4-BE49-F238E27FC236}">
                      <a16:creationId xmlns:a16="http://schemas.microsoft.com/office/drawing/2014/main" id="{41F0D373-E202-4C68-9DA3-BCF289894C0D}"/>
                    </a:ext>
                  </a:extLst>
                </p:cNvPr>
                <p:cNvPicPr/>
                <p:nvPr/>
              </p:nvPicPr>
              <p:blipFill>
                <a:blip r:embed="rId296"/>
                <a:stretch>
                  <a:fillRect/>
                </a:stretch>
              </p:blipFill>
              <p:spPr>
                <a:xfrm>
                  <a:off x="10578893" y="176107"/>
                  <a:ext cx="177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7325" name="Freihand 137324">
                  <a:extLst>
                    <a:ext uri="{FF2B5EF4-FFF2-40B4-BE49-F238E27FC236}">
                      <a16:creationId xmlns:a16="http://schemas.microsoft.com/office/drawing/2014/main" id="{DD3A6602-4C76-4F45-B28C-F9FAD703CAA8}"/>
                    </a:ext>
                  </a:extLst>
                </p14:cNvPr>
                <p14:cNvContentPartPr/>
                <p14:nvPr/>
              </p14:nvContentPartPr>
              <p14:xfrm>
                <a:off x="10760693" y="258187"/>
                <a:ext cx="114480" cy="86040"/>
              </p14:xfrm>
            </p:contentPart>
          </mc:Choice>
          <mc:Fallback>
            <p:pic>
              <p:nvPicPr>
                <p:cNvPr id="137325" name="Freihand 137324">
                  <a:extLst>
                    <a:ext uri="{FF2B5EF4-FFF2-40B4-BE49-F238E27FC236}">
                      <a16:creationId xmlns:a16="http://schemas.microsoft.com/office/drawing/2014/main" id="{DD3A6602-4C76-4F45-B28C-F9FAD703CAA8}"/>
                    </a:ext>
                  </a:extLst>
                </p:cNvPr>
                <p:cNvPicPr/>
                <p:nvPr/>
              </p:nvPicPr>
              <p:blipFill>
                <a:blip r:embed="rId298"/>
                <a:stretch>
                  <a:fillRect/>
                </a:stretch>
              </p:blipFill>
              <p:spPr>
                <a:xfrm>
                  <a:off x="10756373" y="253867"/>
                  <a:ext cx="123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7326" name="Freihand 137325">
                  <a:extLst>
                    <a:ext uri="{FF2B5EF4-FFF2-40B4-BE49-F238E27FC236}">
                      <a16:creationId xmlns:a16="http://schemas.microsoft.com/office/drawing/2014/main" id="{3DE05BEF-1606-4B47-8162-E6AD1C072FED}"/>
                    </a:ext>
                  </a:extLst>
                </p14:cNvPr>
                <p14:cNvContentPartPr/>
                <p14:nvPr/>
              </p14:nvContentPartPr>
              <p14:xfrm>
                <a:off x="10879853" y="170347"/>
                <a:ext cx="263160" cy="154440"/>
              </p14:xfrm>
            </p:contentPart>
          </mc:Choice>
          <mc:Fallback>
            <p:pic>
              <p:nvPicPr>
                <p:cNvPr id="137326" name="Freihand 137325">
                  <a:extLst>
                    <a:ext uri="{FF2B5EF4-FFF2-40B4-BE49-F238E27FC236}">
                      <a16:creationId xmlns:a16="http://schemas.microsoft.com/office/drawing/2014/main" id="{3DE05BEF-1606-4B47-8162-E6AD1C072FED}"/>
                    </a:ext>
                  </a:extLst>
                </p:cNvPr>
                <p:cNvPicPr/>
                <p:nvPr/>
              </p:nvPicPr>
              <p:blipFill>
                <a:blip r:embed="rId300"/>
                <a:stretch>
                  <a:fillRect/>
                </a:stretch>
              </p:blipFill>
              <p:spPr>
                <a:xfrm>
                  <a:off x="10875533" y="166027"/>
                  <a:ext cx="271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7327" name="Freihand 137326">
                  <a:extLst>
                    <a:ext uri="{FF2B5EF4-FFF2-40B4-BE49-F238E27FC236}">
                      <a16:creationId xmlns:a16="http://schemas.microsoft.com/office/drawing/2014/main" id="{A9F51B18-361A-4D7E-8A81-06FB0ACD6317}"/>
                    </a:ext>
                  </a:extLst>
                </p14:cNvPr>
                <p14:cNvContentPartPr/>
                <p14:nvPr/>
              </p14:nvContentPartPr>
              <p14:xfrm>
                <a:off x="11154893" y="228667"/>
                <a:ext cx="185760" cy="89280"/>
              </p14:xfrm>
            </p:contentPart>
          </mc:Choice>
          <mc:Fallback>
            <p:pic>
              <p:nvPicPr>
                <p:cNvPr id="137327" name="Freihand 137326">
                  <a:extLst>
                    <a:ext uri="{FF2B5EF4-FFF2-40B4-BE49-F238E27FC236}">
                      <a16:creationId xmlns:a16="http://schemas.microsoft.com/office/drawing/2014/main" id="{A9F51B18-361A-4D7E-8A81-06FB0ACD6317}"/>
                    </a:ext>
                  </a:extLst>
                </p:cNvPr>
                <p:cNvPicPr/>
                <p:nvPr/>
              </p:nvPicPr>
              <p:blipFill>
                <a:blip r:embed="rId302"/>
                <a:stretch>
                  <a:fillRect/>
                </a:stretch>
              </p:blipFill>
              <p:spPr>
                <a:xfrm>
                  <a:off x="11150573" y="224347"/>
                  <a:ext cx="194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7328" name="Freihand 137327">
                  <a:extLst>
                    <a:ext uri="{FF2B5EF4-FFF2-40B4-BE49-F238E27FC236}">
                      <a16:creationId xmlns:a16="http://schemas.microsoft.com/office/drawing/2014/main" id="{F2DA83CF-825E-4B71-B1DA-FA6A68441991}"/>
                    </a:ext>
                  </a:extLst>
                </p14:cNvPr>
                <p14:cNvContentPartPr/>
                <p14:nvPr/>
              </p14:nvContentPartPr>
              <p14:xfrm>
                <a:off x="11379173" y="185467"/>
                <a:ext cx="88920" cy="133920"/>
              </p14:xfrm>
            </p:contentPart>
          </mc:Choice>
          <mc:Fallback>
            <p:pic>
              <p:nvPicPr>
                <p:cNvPr id="137328" name="Freihand 137327">
                  <a:extLst>
                    <a:ext uri="{FF2B5EF4-FFF2-40B4-BE49-F238E27FC236}">
                      <a16:creationId xmlns:a16="http://schemas.microsoft.com/office/drawing/2014/main" id="{F2DA83CF-825E-4B71-B1DA-FA6A68441991}"/>
                    </a:ext>
                  </a:extLst>
                </p:cNvPr>
                <p:cNvPicPr/>
                <p:nvPr/>
              </p:nvPicPr>
              <p:blipFill>
                <a:blip r:embed="rId304"/>
                <a:stretch>
                  <a:fillRect/>
                </a:stretch>
              </p:blipFill>
              <p:spPr>
                <a:xfrm>
                  <a:off x="11374853" y="181147"/>
                  <a:ext cx="97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7329" name="Freihand 137328">
                  <a:extLst>
                    <a:ext uri="{FF2B5EF4-FFF2-40B4-BE49-F238E27FC236}">
                      <a16:creationId xmlns:a16="http://schemas.microsoft.com/office/drawing/2014/main" id="{658423F7-4EF3-404D-929E-3CB658F09C10}"/>
                    </a:ext>
                  </a:extLst>
                </p14:cNvPr>
                <p14:cNvContentPartPr/>
                <p14:nvPr/>
              </p14:nvContentPartPr>
              <p14:xfrm>
                <a:off x="11493293" y="232987"/>
                <a:ext cx="71640" cy="71640"/>
              </p14:xfrm>
            </p:contentPart>
          </mc:Choice>
          <mc:Fallback>
            <p:pic>
              <p:nvPicPr>
                <p:cNvPr id="137329" name="Freihand 137328">
                  <a:extLst>
                    <a:ext uri="{FF2B5EF4-FFF2-40B4-BE49-F238E27FC236}">
                      <a16:creationId xmlns:a16="http://schemas.microsoft.com/office/drawing/2014/main" id="{658423F7-4EF3-404D-929E-3CB658F09C10}"/>
                    </a:ext>
                  </a:extLst>
                </p:cNvPr>
                <p:cNvPicPr/>
                <p:nvPr/>
              </p:nvPicPr>
              <p:blipFill>
                <a:blip r:embed="rId306"/>
                <a:stretch>
                  <a:fillRect/>
                </a:stretch>
              </p:blipFill>
              <p:spPr>
                <a:xfrm>
                  <a:off x="11488973" y="228667"/>
                  <a:ext cx="80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7330" name="Freihand 137329">
                  <a:extLst>
                    <a:ext uri="{FF2B5EF4-FFF2-40B4-BE49-F238E27FC236}">
                      <a16:creationId xmlns:a16="http://schemas.microsoft.com/office/drawing/2014/main" id="{E65B620A-3526-4137-9614-2222EE7FD933}"/>
                    </a:ext>
                  </a:extLst>
                </p14:cNvPr>
                <p14:cNvContentPartPr/>
                <p14:nvPr/>
              </p14:nvContentPartPr>
              <p14:xfrm>
                <a:off x="11574293" y="184387"/>
                <a:ext cx="246960" cy="128160"/>
              </p14:xfrm>
            </p:contentPart>
          </mc:Choice>
          <mc:Fallback>
            <p:pic>
              <p:nvPicPr>
                <p:cNvPr id="137330" name="Freihand 137329">
                  <a:extLst>
                    <a:ext uri="{FF2B5EF4-FFF2-40B4-BE49-F238E27FC236}">
                      <a16:creationId xmlns:a16="http://schemas.microsoft.com/office/drawing/2014/main" id="{E65B620A-3526-4137-9614-2222EE7FD933}"/>
                    </a:ext>
                  </a:extLst>
                </p:cNvPr>
                <p:cNvPicPr/>
                <p:nvPr/>
              </p:nvPicPr>
              <p:blipFill>
                <a:blip r:embed="rId308"/>
                <a:stretch>
                  <a:fillRect/>
                </a:stretch>
              </p:blipFill>
              <p:spPr>
                <a:xfrm>
                  <a:off x="11569973" y="180067"/>
                  <a:ext cx="255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7331" name="Freihand 137330">
                  <a:extLst>
                    <a:ext uri="{FF2B5EF4-FFF2-40B4-BE49-F238E27FC236}">
                      <a16:creationId xmlns:a16="http://schemas.microsoft.com/office/drawing/2014/main" id="{6E7BA07E-9164-486B-A67B-01382653EEF6}"/>
                    </a:ext>
                  </a:extLst>
                </p14:cNvPr>
                <p14:cNvContentPartPr/>
                <p14:nvPr/>
              </p14:nvContentPartPr>
              <p14:xfrm>
                <a:off x="11790293" y="182227"/>
                <a:ext cx="20160" cy="6840"/>
              </p14:xfrm>
            </p:contentPart>
          </mc:Choice>
          <mc:Fallback>
            <p:pic>
              <p:nvPicPr>
                <p:cNvPr id="137331" name="Freihand 137330">
                  <a:extLst>
                    <a:ext uri="{FF2B5EF4-FFF2-40B4-BE49-F238E27FC236}">
                      <a16:creationId xmlns:a16="http://schemas.microsoft.com/office/drawing/2014/main" id="{6E7BA07E-9164-486B-A67B-01382653EEF6}"/>
                    </a:ext>
                  </a:extLst>
                </p:cNvPr>
                <p:cNvPicPr/>
                <p:nvPr/>
              </p:nvPicPr>
              <p:blipFill>
                <a:blip r:embed="rId310"/>
                <a:stretch>
                  <a:fillRect/>
                </a:stretch>
              </p:blipFill>
              <p:spPr>
                <a:xfrm>
                  <a:off x="11785973" y="177907"/>
                  <a:ext cx="28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7332" name="Freihand 137331">
                  <a:extLst>
                    <a:ext uri="{FF2B5EF4-FFF2-40B4-BE49-F238E27FC236}">
                      <a16:creationId xmlns:a16="http://schemas.microsoft.com/office/drawing/2014/main" id="{2C2AFF0B-D7EF-463C-85E2-68CBACD17FAD}"/>
                    </a:ext>
                  </a:extLst>
                </p14:cNvPr>
                <p14:cNvContentPartPr/>
                <p14:nvPr/>
              </p14:nvContentPartPr>
              <p14:xfrm>
                <a:off x="11781293" y="237667"/>
                <a:ext cx="91440" cy="227520"/>
              </p14:xfrm>
            </p:contentPart>
          </mc:Choice>
          <mc:Fallback>
            <p:pic>
              <p:nvPicPr>
                <p:cNvPr id="137332" name="Freihand 137331">
                  <a:extLst>
                    <a:ext uri="{FF2B5EF4-FFF2-40B4-BE49-F238E27FC236}">
                      <a16:creationId xmlns:a16="http://schemas.microsoft.com/office/drawing/2014/main" id="{2C2AFF0B-D7EF-463C-85E2-68CBACD17FAD}"/>
                    </a:ext>
                  </a:extLst>
                </p:cNvPr>
                <p:cNvPicPr/>
                <p:nvPr/>
              </p:nvPicPr>
              <p:blipFill>
                <a:blip r:embed="rId312"/>
                <a:stretch>
                  <a:fillRect/>
                </a:stretch>
              </p:blipFill>
              <p:spPr>
                <a:xfrm>
                  <a:off x="11776973" y="233347"/>
                  <a:ext cx="100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7333" name="Freihand 137332">
                  <a:extLst>
                    <a:ext uri="{FF2B5EF4-FFF2-40B4-BE49-F238E27FC236}">
                      <a16:creationId xmlns:a16="http://schemas.microsoft.com/office/drawing/2014/main" id="{67099BF5-88DF-4ABB-BBF0-2A52D7DA21FD}"/>
                    </a:ext>
                  </a:extLst>
                </p14:cNvPr>
                <p14:cNvContentPartPr/>
                <p14:nvPr/>
              </p14:nvContentPartPr>
              <p14:xfrm>
                <a:off x="11902973" y="266107"/>
                <a:ext cx="279720" cy="166320"/>
              </p14:xfrm>
            </p:contentPart>
          </mc:Choice>
          <mc:Fallback>
            <p:pic>
              <p:nvPicPr>
                <p:cNvPr id="137333" name="Freihand 137332">
                  <a:extLst>
                    <a:ext uri="{FF2B5EF4-FFF2-40B4-BE49-F238E27FC236}">
                      <a16:creationId xmlns:a16="http://schemas.microsoft.com/office/drawing/2014/main" id="{67099BF5-88DF-4ABB-BBF0-2A52D7DA21FD}"/>
                    </a:ext>
                  </a:extLst>
                </p:cNvPr>
                <p:cNvPicPr/>
                <p:nvPr/>
              </p:nvPicPr>
              <p:blipFill>
                <a:blip r:embed="rId314"/>
                <a:stretch>
                  <a:fillRect/>
                </a:stretch>
              </p:blipFill>
              <p:spPr>
                <a:xfrm>
                  <a:off x="11898653" y="261787"/>
                  <a:ext cx="288360" cy="17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137335" name="Freihand 137334">
                <a:extLst>
                  <a:ext uri="{FF2B5EF4-FFF2-40B4-BE49-F238E27FC236}">
                    <a16:creationId xmlns:a16="http://schemas.microsoft.com/office/drawing/2014/main" id="{115C5C04-8C49-4E6C-A1B3-5034265C4AA1}"/>
                  </a:ext>
                </a:extLst>
              </p14:cNvPr>
              <p14:cNvContentPartPr/>
              <p14:nvPr/>
            </p14:nvContentPartPr>
            <p14:xfrm>
              <a:off x="293693" y="3955387"/>
              <a:ext cx="3388320" cy="109800"/>
            </p14:xfrm>
          </p:contentPart>
        </mc:Choice>
        <mc:Fallback>
          <p:pic>
            <p:nvPicPr>
              <p:cNvPr id="137335" name="Freihand 137334">
                <a:extLst>
                  <a:ext uri="{FF2B5EF4-FFF2-40B4-BE49-F238E27FC236}">
                    <a16:creationId xmlns:a16="http://schemas.microsoft.com/office/drawing/2014/main" id="{115C5C04-8C49-4E6C-A1B3-5034265C4AA1}"/>
                  </a:ext>
                </a:extLst>
              </p:cNvPr>
              <p:cNvPicPr/>
              <p:nvPr/>
            </p:nvPicPr>
            <p:blipFill>
              <a:blip r:embed="rId316"/>
              <a:stretch>
                <a:fillRect/>
              </a:stretch>
            </p:blipFill>
            <p:spPr>
              <a:xfrm>
                <a:off x="289373" y="3951067"/>
                <a:ext cx="3396960" cy="11844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8888819" cy="6557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b="1" dirty="0">
                <a:solidFill>
                  <a:schemeClr val="tx1"/>
                </a:solidFill>
              </a:rPr>
              <a:t>Konjunkturelle Arbeitslosigkeit:</a:t>
            </a:r>
          </a:p>
          <a:p>
            <a:pPr eaLnBrk="1" hangingPunct="1">
              <a:buFontTx/>
              <a:buNone/>
            </a:pPr>
            <a:r>
              <a:rPr lang="de-DE" sz="2000" dirty="0">
                <a:solidFill>
                  <a:schemeClr val="tx1"/>
                </a:solidFill>
              </a:rPr>
              <a:t>Konjunkturelle Schwankungen können zu einer Unterauslastung des </a:t>
            </a:r>
          </a:p>
          <a:p>
            <a:pPr eaLnBrk="1" hangingPunct="1">
              <a:buFontTx/>
              <a:buNone/>
            </a:pPr>
            <a:r>
              <a:rPr lang="de-DE" sz="2000" dirty="0">
                <a:solidFill>
                  <a:schemeClr val="tx1"/>
                </a:solidFill>
              </a:rPr>
              <a:t>Produktionspotenzials führen (</a:t>
            </a:r>
            <a:r>
              <a:rPr lang="de-DE" sz="2000" i="1" dirty="0">
                <a:solidFill>
                  <a:schemeClr val="tx1"/>
                </a:solidFill>
              </a:rPr>
              <a:t>siehe Thema Konjunkturzyklus später!</a:t>
            </a:r>
            <a:r>
              <a:rPr lang="de-DE" sz="2000" dirty="0">
                <a:solidFill>
                  <a:schemeClr val="tx1"/>
                </a:solidFill>
              </a:rPr>
              <a:t>)</a:t>
            </a:r>
          </a:p>
          <a:p>
            <a:pPr eaLnBrk="1" hangingPunct="1">
              <a:buFontTx/>
              <a:buNone/>
            </a:pPr>
            <a:endParaRPr lang="de-DE" sz="2000" dirty="0">
              <a:solidFill>
                <a:schemeClr val="tx1"/>
              </a:solidFill>
              <a:cs typeface="Times New Roman" pitchFamily="18" charset="0"/>
            </a:endParaRPr>
          </a:p>
          <a:p>
            <a:pPr eaLnBrk="1" hangingPunct="1">
              <a:buFontTx/>
              <a:buNone/>
            </a:pPr>
            <a:r>
              <a:rPr lang="de-DE" sz="2000" dirty="0">
                <a:solidFill>
                  <a:schemeClr val="tx1"/>
                </a:solidFill>
                <a:cs typeface="Times New Roman" pitchFamily="18" charset="0"/>
              </a:rPr>
              <a:t>→ dadurch kommt es zu einem Rückgang der Arbeitsnachfrage</a:t>
            </a:r>
          </a:p>
          <a:p>
            <a:pPr eaLnBrk="1" hangingPunct="1"/>
            <a:endParaRPr lang="de-DE" sz="2000" dirty="0">
              <a:solidFill>
                <a:schemeClr val="tx1"/>
              </a:solidFill>
            </a:endParaRPr>
          </a:p>
          <a:p>
            <a:pPr eaLnBrk="1" hangingPunct="1"/>
            <a:r>
              <a:rPr lang="de-DE" sz="2000" b="1" dirty="0">
                <a:solidFill>
                  <a:schemeClr val="tx1"/>
                </a:solidFill>
              </a:rPr>
              <a:t>Strukturelle Arbeitslosigkeit:</a:t>
            </a:r>
          </a:p>
          <a:p>
            <a:pPr eaLnBrk="1" hangingPunct="1"/>
            <a:endParaRPr lang="de-DE" sz="2000" b="1" dirty="0">
              <a:solidFill>
                <a:schemeClr val="tx1"/>
              </a:solidFill>
            </a:endParaRPr>
          </a:p>
          <a:p>
            <a:pPr eaLnBrk="1" hangingPunct="1">
              <a:buFontTx/>
              <a:buChar char="•"/>
            </a:pPr>
            <a:r>
              <a:rPr lang="de-DE" sz="2000" dirty="0">
                <a:solidFill>
                  <a:schemeClr val="tx1"/>
                </a:solidFill>
              </a:rPr>
              <a:t> Sektoraler Strukturwandel, z. B. durch Gesetzesänderungen (Energiewende)</a:t>
            </a:r>
          </a:p>
          <a:p>
            <a:pPr eaLnBrk="1" hangingPunct="1">
              <a:buFontTx/>
              <a:buNone/>
            </a:pPr>
            <a:r>
              <a:rPr lang="de-DE" sz="2000" dirty="0">
                <a:solidFill>
                  <a:schemeClr val="tx1"/>
                </a:solidFill>
              </a:rPr>
              <a:t>            					   → Wegfall von Arbeitsplätzen in der Atomindustrie</a:t>
            </a:r>
          </a:p>
          <a:p>
            <a:pPr eaLnBrk="1" hangingPunct="1">
              <a:buFontTx/>
              <a:buNone/>
            </a:pPr>
            <a:r>
              <a:rPr lang="de-DE" sz="2000" dirty="0">
                <a:solidFill>
                  <a:schemeClr val="tx1"/>
                </a:solidFill>
              </a:rPr>
              <a:t>                                               und Kohleindustrie</a:t>
            </a:r>
          </a:p>
          <a:p>
            <a:pPr eaLnBrk="1" hangingPunct="1">
              <a:buFontTx/>
              <a:buNone/>
            </a:pPr>
            <a:r>
              <a:rPr lang="de-DE" sz="2000" dirty="0">
                <a:solidFill>
                  <a:schemeClr val="tx1"/>
                </a:solidFill>
              </a:rPr>
              <a:t>                                             →  Grundlegende Veränderungen im                                              </a:t>
            </a:r>
          </a:p>
          <a:p>
            <a:pPr eaLnBrk="1" hangingPunct="1">
              <a:buFontTx/>
              <a:buNone/>
            </a:pPr>
            <a:r>
              <a:rPr lang="de-DE" sz="2000" dirty="0">
                <a:solidFill>
                  <a:schemeClr val="tx1"/>
                </a:solidFill>
              </a:rPr>
              <a:t>                                               Automobilsektor, der deutschen Kernindustrie</a:t>
            </a:r>
          </a:p>
          <a:p>
            <a:pPr eaLnBrk="1" hangingPunct="1">
              <a:buFontTx/>
              <a:buChar char="•"/>
            </a:pPr>
            <a:endParaRPr lang="de-DE" sz="2000" dirty="0">
              <a:solidFill>
                <a:schemeClr val="tx1"/>
              </a:solidFill>
            </a:endParaRPr>
          </a:p>
          <a:p>
            <a:pPr eaLnBrk="1" hangingPunct="1">
              <a:buFontTx/>
              <a:buChar char="•"/>
            </a:pPr>
            <a:r>
              <a:rPr lang="de-DE" sz="2000" dirty="0">
                <a:solidFill>
                  <a:schemeClr val="tx1"/>
                </a:solidFill>
              </a:rPr>
              <a:t> Technologischer Wandel, z. B. Rationalisierungsmaßnahmen und Ersetzung </a:t>
            </a:r>
          </a:p>
          <a:p>
            <a:pPr eaLnBrk="1" hangingPunct="1"/>
            <a:r>
              <a:rPr lang="de-DE" sz="2000" dirty="0">
                <a:solidFill>
                  <a:schemeClr val="tx1"/>
                </a:solidFill>
              </a:rPr>
              <a:t>                                  von Arbeit durch Kapital durch den Einsatz von </a:t>
            </a:r>
          </a:p>
          <a:p>
            <a:pPr eaLnBrk="1" hangingPunct="1"/>
            <a:r>
              <a:rPr lang="de-DE" sz="2000" dirty="0">
                <a:solidFill>
                  <a:schemeClr val="tx1"/>
                </a:solidFill>
              </a:rPr>
              <a:t>                                  Robotern, KI und Digitalisierung im Produktionsprozess</a:t>
            </a:r>
          </a:p>
          <a:p>
            <a:pPr eaLnBrk="1" hangingPunct="1">
              <a:buFontTx/>
              <a:buChar char="•"/>
            </a:pPr>
            <a:endParaRPr lang="de-DE" sz="2000" dirty="0">
              <a:solidFill>
                <a:schemeClr val="tx1"/>
              </a:solidFill>
            </a:endParaRPr>
          </a:p>
          <a:p>
            <a:pPr eaLnBrk="1" hangingPunct="1">
              <a:buFontTx/>
              <a:buChar char="•"/>
            </a:pPr>
            <a:r>
              <a:rPr lang="de-DE" sz="2000" dirty="0">
                <a:solidFill>
                  <a:schemeClr val="tx1"/>
                </a:solidFill>
              </a:rPr>
              <a:t> Regionale bzw. qualifikatorische Diskrepanz zwischen Arbeitsangebot und</a:t>
            </a:r>
          </a:p>
          <a:p>
            <a:pPr eaLnBrk="1" hangingPunct="1">
              <a:buFontTx/>
              <a:buNone/>
            </a:pPr>
            <a:r>
              <a:rPr lang="de-DE" sz="2000"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1DA63FB3-028E-4B29-8208-4121E3C506AB}"/>
                  </a:ext>
                </a:extLst>
              </p14:cNvPr>
              <p14:cNvContentPartPr/>
              <p14:nvPr/>
            </p14:nvContentPartPr>
            <p14:xfrm>
              <a:off x="3833573" y="1066920"/>
              <a:ext cx="3125880" cy="39960"/>
            </p14:xfrm>
          </p:contentPart>
        </mc:Choice>
        <mc:Fallback>
          <p:pic>
            <p:nvPicPr>
              <p:cNvPr id="4" name="Freihand 3">
                <a:extLst>
                  <a:ext uri="{FF2B5EF4-FFF2-40B4-BE49-F238E27FC236}">
                    <a16:creationId xmlns:a16="http://schemas.microsoft.com/office/drawing/2014/main" id="{1DA63FB3-028E-4B29-8208-4121E3C506AB}"/>
                  </a:ext>
                </a:extLst>
              </p:cNvPr>
              <p:cNvPicPr/>
              <p:nvPr/>
            </p:nvPicPr>
            <p:blipFill>
              <a:blip r:embed="rId4"/>
              <a:stretch>
                <a:fillRect/>
              </a:stretch>
            </p:blipFill>
            <p:spPr>
              <a:xfrm>
                <a:off x="3829253" y="1062600"/>
                <a:ext cx="3134520" cy="48600"/>
              </a:xfrm>
              <a:prstGeom prst="rect">
                <a:avLst/>
              </a:prstGeom>
            </p:spPr>
          </p:pic>
        </mc:Fallback>
      </mc:AlternateContent>
      <p:grpSp>
        <p:nvGrpSpPr>
          <p:cNvPr id="7" name="Gruppieren 6">
            <a:extLst>
              <a:ext uri="{FF2B5EF4-FFF2-40B4-BE49-F238E27FC236}">
                <a16:creationId xmlns:a16="http://schemas.microsoft.com/office/drawing/2014/main" id="{1935C929-4408-436F-9766-10CB27B69D5D}"/>
              </a:ext>
            </a:extLst>
          </p:cNvPr>
          <p:cNvGrpSpPr/>
          <p:nvPr/>
        </p:nvGrpSpPr>
        <p:grpSpPr>
          <a:xfrm>
            <a:off x="80573" y="732480"/>
            <a:ext cx="7154640" cy="464400"/>
            <a:chOff x="80573" y="732480"/>
            <a:chExt cx="7154640" cy="4644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8E90E6F8-9769-412E-9713-F923BBC56AB6}"/>
                    </a:ext>
                  </a:extLst>
                </p14:cNvPr>
                <p14:cNvContentPartPr/>
                <p14:nvPr/>
              </p14:nvContentPartPr>
              <p14:xfrm>
                <a:off x="4393733" y="744360"/>
                <a:ext cx="2841480" cy="26640"/>
              </p14:xfrm>
            </p:contentPart>
          </mc:Choice>
          <mc:Fallback>
            <p:pic>
              <p:nvPicPr>
                <p:cNvPr id="2" name="Freihand 1">
                  <a:extLst>
                    <a:ext uri="{FF2B5EF4-FFF2-40B4-BE49-F238E27FC236}">
                      <a16:creationId xmlns:a16="http://schemas.microsoft.com/office/drawing/2014/main" id="{8E90E6F8-9769-412E-9713-F923BBC56AB6}"/>
                    </a:ext>
                  </a:extLst>
                </p:cNvPr>
                <p:cNvPicPr/>
                <p:nvPr/>
              </p:nvPicPr>
              <p:blipFill>
                <a:blip r:embed="rId6"/>
                <a:stretch>
                  <a:fillRect/>
                </a:stretch>
              </p:blipFill>
              <p:spPr>
                <a:xfrm>
                  <a:off x="4389413" y="740040"/>
                  <a:ext cx="2850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DB9809B7-0332-4BB5-9A83-7EEFCA4EAEED}"/>
                    </a:ext>
                  </a:extLst>
                </p14:cNvPr>
                <p14:cNvContentPartPr/>
                <p14:nvPr/>
              </p14:nvContentPartPr>
              <p14:xfrm>
                <a:off x="80573" y="1074120"/>
                <a:ext cx="2187000" cy="42480"/>
              </p14:xfrm>
            </p:contentPart>
          </mc:Choice>
          <mc:Fallback>
            <p:pic>
              <p:nvPicPr>
                <p:cNvPr id="3" name="Freihand 2">
                  <a:extLst>
                    <a:ext uri="{FF2B5EF4-FFF2-40B4-BE49-F238E27FC236}">
                      <a16:creationId xmlns:a16="http://schemas.microsoft.com/office/drawing/2014/main" id="{DB9809B7-0332-4BB5-9A83-7EEFCA4EAEED}"/>
                    </a:ext>
                  </a:extLst>
                </p:cNvPr>
                <p:cNvPicPr/>
                <p:nvPr/>
              </p:nvPicPr>
              <p:blipFill>
                <a:blip r:embed="rId8"/>
                <a:stretch>
                  <a:fillRect/>
                </a:stretch>
              </p:blipFill>
              <p:spPr>
                <a:xfrm>
                  <a:off x="76253" y="1069800"/>
                  <a:ext cx="2195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DAD068C-9F9C-45C9-87EA-D86B2E2C2815}"/>
                    </a:ext>
                  </a:extLst>
                </p14:cNvPr>
                <p14:cNvContentPartPr/>
                <p14:nvPr/>
              </p14:nvContentPartPr>
              <p14:xfrm>
                <a:off x="4463933" y="732480"/>
                <a:ext cx="1915920" cy="464400"/>
              </p14:xfrm>
            </p:contentPart>
          </mc:Choice>
          <mc:Fallback>
            <p:pic>
              <p:nvPicPr>
                <p:cNvPr id="5" name="Freihand 4">
                  <a:extLst>
                    <a:ext uri="{FF2B5EF4-FFF2-40B4-BE49-F238E27FC236}">
                      <a16:creationId xmlns:a16="http://schemas.microsoft.com/office/drawing/2014/main" id="{FDAD068C-9F9C-45C9-87EA-D86B2E2C2815}"/>
                    </a:ext>
                  </a:extLst>
                </p:cNvPr>
                <p:cNvPicPr/>
                <p:nvPr/>
              </p:nvPicPr>
              <p:blipFill>
                <a:blip r:embed="rId10"/>
                <a:stretch>
                  <a:fillRect/>
                </a:stretch>
              </p:blipFill>
              <p:spPr>
                <a:xfrm>
                  <a:off x="4459613" y="728160"/>
                  <a:ext cx="1924560" cy="473040"/>
                </a:xfrm>
                <a:prstGeom prst="rect">
                  <a:avLst/>
                </a:prstGeom>
              </p:spPr>
            </p:pic>
          </mc:Fallback>
        </mc:AlternateContent>
      </p:grpSp>
      <p:grpSp>
        <p:nvGrpSpPr>
          <p:cNvPr id="57" name="Gruppieren 56">
            <a:extLst>
              <a:ext uri="{FF2B5EF4-FFF2-40B4-BE49-F238E27FC236}">
                <a16:creationId xmlns:a16="http://schemas.microsoft.com/office/drawing/2014/main" id="{286913D6-9C37-45E0-AA28-CAE7080EB354}"/>
              </a:ext>
            </a:extLst>
          </p:cNvPr>
          <p:cNvGrpSpPr/>
          <p:nvPr/>
        </p:nvGrpSpPr>
        <p:grpSpPr>
          <a:xfrm>
            <a:off x="7916693" y="426120"/>
            <a:ext cx="3091680" cy="596160"/>
            <a:chOff x="7916693" y="426120"/>
            <a:chExt cx="3091680" cy="59616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29AD87E-196D-4AD8-935C-F165469B7ED5}"/>
                    </a:ext>
                  </a:extLst>
                </p14:cNvPr>
                <p14:cNvContentPartPr/>
                <p14:nvPr/>
              </p14:nvContentPartPr>
              <p14:xfrm>
                <a:off x="7927853" y="529440"/>
                <a:ext cx="155520" cy="188280"/>
              </p14:xfrm>
            </p:contentPart>
          </mc:Choice>
          <mc:Fallback>
            <p:pic>
              <p:nvPicPr>
                <p:cNvPr id="8" name="Freihand 7">
                  <a:extLst>
                    <a:ext uri="{FF2B5EF4-FFF2-40B4-BE49-F238E27FC236}">
                      <a16:creationId xmlns:a16="http://schemas.microsoft.com/office/drawing/2014/main" id="{E29AD87E-196D-4AD8-935C-F165469B7ED5}"/>
                    </a:ext>
                  </a:extLst>
                </p:cNvPr>
                <p:cNvPicPr/>
                <p:nvPr/>
              </p:nvPicPr>
              <p:blipFill>
                <a:blip r:embed="rId12"/>
                <a:stretch>
                  <a:fillRect/>
                </a:stretch>
              </p:blipFill>
              <p:spPr>
                <a:xfrm>
                  <a:off x="7923533" y="525120"/>
                  <a:ext cx="164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59FBB74F-8D4C-4B34-9568-8BE61782BD48}"/>
                    </a:ext>
                  </a:extLst>
                </p14:cNvPr>
                <p14:cNvContentPartPr/>
                <p14:nvPr/>
              </p14:nvContentPartPr>
              <p14:xfrm>
                <a:off x="8101733" y="538080"/>
                <a:ext cx="23400" cy="55800"/>
              </p14:xfrm>
            </p:contentPart>
          </mc:Choice>
          <mc:Fallback>
            <p:pic>
              <p:nvPicPr>
                <p:cNvPr id="9" name="Freihand 8">
                  <a:extLst>
                    <a:ext uri="{FF2B5EF4-FFF2-40B4-BE49-F238E27FC236}">
                      <a16:creationId xmlns:a16="http://schemas.microsoft.com/office/drawing/2014/main" id="{59FBB74F-8D4C-4B34-9568-8BE61782BD48}"/>
                    </a:ext>
                  </a:extLst>
                </p:cNvPr>
                <p:cNvPicPr/>
                <p:nvPr/>
              </p:nvPicPr>
              <p:blipFill>
                <a:blip r:embed="rId14"/>
                <a:stretch>
                  <a:fillRect/>
                </a:stretch>
              </p:blipFill>
              <p:spPr>
                <a:xfrm>
                  <a:off x="8097413" y="533760"/>
                  <a:ext cx="32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9190C455-DD0D-482A-BF34-B0C988D8577F}"/>
                    </a:ext>
                  </a:extLst>
                </p14:cNvPr>
                <p14:cNvContentPartPr/>
                <p14:nvPr/>
              </p14:nvContentPartPr>
              <p14:xfrm>
                <a:off x="8086613" y="554640"/>
                <a:ext cx="46440" cy="128520"/>
              </p14:xfrm>
            </p:contentPart>
          </mc:Choice>
          <mc:Fallback>
            <p:pic>
              <p:nvPicPr>
                <p:cNvPr id="10" name="Freihand 9">
                  <a:extLst>
                    <a:ext uri="{FF2B5EF4-FFF2-40B4-BE49-F238E27FC236}">
                      <a16:creationId xmlns:a16="http://schemas.microsoft.com/office/drawing/2014/main" id="{9190C455-DD0D-482A-BF34-B0C988D8577F}"/>
                    </a:ext>
                  </a:extLst>
                </p:cNvPr>
                <p:cNvPicPr/>
                <p:nvPr/>
              </p:nvPicPr>
              <p:blipFill>
                <a:blip r:embed="rId16"/>
                <a:stretch>
                  <a:fillRect/>
                </a:stretch>
              </p:blipFill>
              <p:spPr>
                <a:xfrm>
                  <a:off x="8082293" y="550320"/>
                  <a:ext cx="55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F5A814DA-B6E5-45F1-9121-B4931C2C40E9}"/>
                    </a:ext>
                  </a:extLst>
                </p14:cNvPr>
                <p14:cNvContentPartPr/>
                <p14:nvPr/>
              </p14:nvContentPartPr>
              <p14:xfrm>
                <a:off x="8142053" y="512520"/>
                <a:ext cx="90360" cy="156240"/>
              </p14:xfrm>
            </p:contentPart>
          </mc:Choice>
          <mc:Fallback>
            <p:pic>
              <p:nvPicPr>
                <p:cNvPr id="11" name="Freihand 10">
                  <a:extLst>
                    <a:ext uri="{FF2B5EF4-FFF2-40B4-BE49-F238E27FC236}">
                      <a16:creationId xmlns:a16="http://schemas.microsoft.com/office/drawing/2014/main" id="{F5A814DA-B6E5-45F1-9121-B4931C2C40E9}"/>
                    </a:ext>
                  </a:extLst>
                </p:cNvPr>
                <p:cNvPicPr/>
                <p:nvPr/>
              </p:nvPicPr>
              <p:blipFill>
                <a:blip r:embed="rId18"/>
                <a:stretch>
                  <a:fillRect/>
                </a:stretch>
              </p:blipFill>
              <p:spPr>
                <a:xfrm>
                  <a:off x="8137733" y="508200"/>
                  <a:ext cx="99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B2C32BD-5D73-4978-BB2C-4CBB189E3439}"/>
                    </a:ext>
                  </a:extLst>
                </p14:cNvPr>
                <p14:cNvContentPartPr/>
                <p14:nvPr/>
              </p14:nvContentPartPr>
              <p14:xfrm>
                <a:off x="8257973" y="508560"/>
                <a:ext cx="207360" cy="158400"/>
              </p14:xfrm>
            </p:contentPart>
          </mc:Choice>
          <mc:Fallback>
            <p:pic>
              <p:nvPicPr>
                <p:cNvPr id="12" name="Freihand 11">
                  <a:extLst>
                    <a:ext uri="{FF2B5EF4-FFF2-40B4-BE49-F238E27FC236}">
                      <a16:creationId xmlns:a16="http://schemas.microsoft.com/office/drawing/2014/main" id="{4B2C32BD-5D73-4978-BB2C-4CBB189E3439}"/>
                    </a:ext>
                  </a:extLst>
                </p:cNvPr>
                <p:cNvPicPr/>
                <p:nvPr/>
              </p:nvPicPr>
              <p:blipFill>
                <a:blip r:embed="rId20"/>
                <a:stretch>
                  <a:fillRect/>
                </a:stretch>
              </p:blipFill>
              <p:spPr>
                <a:xfrm>
                  <a:off x="8253653" y="504240"/>
                  <a:ext cx="216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B8BFB336-660B-4424-8FC2-E5DB4AF0B0A3}"/>
                    </a:ext>
                  </a:extLst>
                </p14:cNvPr>
                <p14:cNvContentPartPr/>
                <p14:nvPr/>
              </p14:nvContentPartPr>
              <p14:xfrm>
                <a:off x="8377133" y="515400"/>
                <a:ext cx="26640" cy="8640"/>
              </p14:xfrm>
            </p:contentPart>
          </mc:Choice>
          <mc:Fallback>
            <p:pic>
              <p:nvPicPr>
                <p:cNvPr id="13" name="Freihand 12">
                  <a:extLst>
                    <a:ext uri="{FF2B5EF4-FFF2-40B4-BE49-F238E27FC236}">
                      <a16:creationId xmlns:a16="http://schemas.microsoft.com/office/drawing/2014/main" id="{B8BFB336-660B-4424-8FC2-E5DB4AF0B0A3}"/>
                    </a:ext>
                  </a:extLst>
                </p:cNvPr>
                <p:cNvPicPr/>
                <p:nvPr/>
              </p:nvPicPr>
              <p:blipFill>
                <a:blip r:embed="rId22"/>
                <a:stretch>
                  <a:fillRect/>
                </a:stretch>
              </p:blipFill>
              <p:spPr>
                <a:xfrm>
                  <a:off x="8372813" y="511080"/>
                  <a:ext cx="35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98E5E884-76BF-4402-A357-F84118A5A15D}"/>
                    </a:ext>
                  </a:extLst>
                </p14:cNvPr>
                <p14:cNvContentPartPr/>
                <p14:nvPr/>
              </p14:nvContentPartPr>
              <p14:xfrm>
                <a:off x="8438693" y="580560"/>
                <a:ext cx="77040" cy="92520"/>
              </p14:xfrm>
            </p:contentPart>
          </mc:Choice>
          <mc:Fallback>
            <p:pic>
              <p:nvPicPr>
                <p:cNvPr id="14" name="Freihand 13">
                  <a:extLst>
                    <a:ext uri="{FF2B5EF4-FFF2-40B4-BE49-F238E27FC236}">
                      <a16:creationId xmlns:a16="http://schemas.microsoft.com/office/drawing/2014/main" id="{98E5E884-76BF-4402-A357-F84118A5A15D}"/>
                    </a:ext>
                  </a:extLst>
                </p:cNvPr>
                <p:cNvPicPr/>
                <p:nvPr/>
              </p:nvPicPr>
              <p:blipFill>
                <a:blip r:embed="rId24"/>
                <a:stretch>
                  <a:fillRect/>
                </a:stretch>
              </p:blipFill>
              <p:spPr>
                <a:xfrm>
                  <a:off x="8434373" y="576240"/>
                  <a:ext cx="85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DEAFBFB6-2614-485E-8B54-8F93CCBB9A75}"/>
                    </a:ext>
                  </a:extLst>
                </p14:cNvPr>
                <p14:cNvContentPartPr/>
                <p14:nvPr/>
              </p14:nvContentPartPr>
              <p14:xfrm>
                <a:off x="8568653" y="514320"/>
                <a:ext cx="53280" cy="130680"/>
              </p14:xfrm>
            </p:contentPart>
          </mc:Choice>
          <mc:Fallback>
            <p:pic>
              <p:nvPicPr>
                <p:cNvPr id="15" name="Freihand 14">
                  <a:extLst>
                    <a:ext uri="{FF2B5EF4-FFF2-40B4-BE49-F238E27FC236}">
                      <a16:creationId xmlns:a16="http://schemas.microsoft.com/office/drawing/2014/main" id="{DEAFBFB6-2614-485E-8B54-8F93CCBB9A75}"/>
                    </a:ext>
                  </a:extLst>
                </p:cNvPr>
                <p:cNvPicPr/>
                <p:nvPr/>
              </p:nvPicPr>
              <p:blipFill>
                <a:blip r:embed="rId26"/>
                <a:stretch>
                  <a:fillRect/>
                </a:stretch>
              </p:blipFill>
              <p:spPr>
                <a:xfrm>
                  <a:off x="8564333" y="510000"/>
                  <a:ext cx="61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29F292E1-B18D-446A-AA46-0DFBAD0D8092}"/>
                    </a:ext>
                  </a:extLst>
                </p14:cNvPr>
                <p14:cNvContentPartPr/>
                <p14:nvPr/>
              </p14:nvContentPartPr>
              <p14:xfrm>
                <a:off x="8615453" y="562920"/>
                <a:ext cx="72000" cy="83880"/>
              </p14:xfrm>
            </p:contentPart>
          </mc:Choice>
          <mc:Fallback>
            <p:pic>
              <p:nvPicPr>
                <p:cNvPr id="16" name="Freihand 15">
                  <a:extLst>
                    <a:ext uri="{FF2B5EF4-FFF2-40B4-BE49-F238E27FC236}">
                      <a16:creationId xmlns:a16="http://schemas.microsoft.com/office/drawing/2014/main" id="{29F292E1-B18D-446A-AA46-0DFBAD0D8092}"/>
                    </a:ext>
                  </a:extLst>
                </p:cNvPr>
                <p:cNvPicPr/>
                <p:nvPr/>
              </p:nvPicPr>
              <p:blipFill>
                <a:blip r:embed="rId28"/>
                <a:stretch>
                  <a:fillRect/>
                </a:stretch>
              </p:blipFill>
              <p:spPr>
                <a:xfrm>
                  <a:off x="8611133" y="558600"/>
                  <a:ext cx="80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5232AD95-B4FF-47EA-B791-EF766099C425}"/>
                    </a:ext>
                  </a:extLst>
                </p14:cNvPr>
                <p14:cNvContentPartPr/>
                <p14:nvPr/>
              </p14:nvContentPartPr>
              <p14:xfrm>
                <a:off x="8719493" y="555720"/>
                <a:ext cx="93960" cy="92160"/>
              </p14:xfrm>
            </p:contentPart>
          </mc:Choice>
          <mc:Fallback>
            <p:pic>
              <p:nvPicPr>
                <p:cNvPr id="17" name="Freihand 16">
                  <a:extLst>
                    <a:ext uri="{FF2B5EF4-FFF2-40B4-BE49-F238E27FC236}">
                      <a16:creationId xmlns:a16="http://schemas.microsoft.com/office/drawing/2014/main" id="{5232AD95-B4FF-47EA-B791-EF766099C425}"/>
                    </a:ext>
                  </a:extLst>
                </p:cNvPr>
                <p:cNvPicPr/>
                <p:nvPr/>
              </p:nvPicPr>
              <p:blipFill>
                <a:blip r:embed="rId30"/>
                <a:stretch>
                  <a:fillRect/>
                </a:stretch>
              </p:blipFill>
              <p:spPr>
                <a:xfrm>
                  <a:off x="8715173" y="551400"/>
                  <a:ext cx="102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65D58117-D681-4ACD-984D-771B81F3620E}"/>
                    </a:ext>
                  </a:extLst>
                </p14:cNvPr>
                <p14:cNvContentPartPr/>
                <p14:nvPr/>
              </p14:nvContentPartPr>
              <p14:xfrm>
                <a:off x="8841533" y="505680"/>
                <a:ext cx="39240" cy="132120"/>
              </p14:xfrm>
            </p:contentPart>
          </mc:Choice>
          <mc:Fallback>
            <p:pic>
              <p:nvPicPr>
                <p:cNvPr id="18" name="Freihand 17">
                  <a:extLst>
                    <a:ext uri="{FF2B5EF4-FFF2-40B4-BE49-F238E27FC236}">
                      <a16:creationId xmlns:a16="http://schemas.microsoft.com/office/drawing/2014/main" id="{65D58117-D681-4ACD-984D-771B81F3620E}"/>
                    </a:ext>
                  </a:extLst>
                </p:cNvPr>
                <p:cNvPicPr/>
                <p:nvPr/>
              </p:nvPicPr>
              <p:blipFill>
                <a:blip r:embed="rId32"/>
                <a:stretch>
                  <a:fillRect/>
                </a:stretch>
              </p:blipFill>
              <p:spPr>
                <a:xfrm>
                  <a:off x="8837213" y="501360"/>
                  <a:ext cx="47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7A4F1BBC-8442-4897-AE16-117442389502}"/>
                    </a:ext>
                  </a:extLst>
                </p14:cNvPr>
                <p14:cNvContentPartPr/>
                <p14:nvPr/>
              </p14:nvContentPartPr>
              <p14:xfrm>
                <a:off x="8831093" y="569760"/>
                <a:ext cx="133920" cy="204480"/>
              </p14:xfrm>
            </p:contentPart>
          </mc:Choice>
          <mc:Fallback>
            <p:pic>
              <p:nvPicPr>
                <p:cNvPr id="19" name="Freihand 18">
                  <a:extLst>
                    <a:ext uri="{FF2B5EF4-FFF2-40B4-BE49-F238E27FC236}">
                      <a16:creationId xmlns:a16="http://schemas.microsoft.com/office/drawing/2014/main" id="{7A4F1BBC-8442-4897-AE16-117442389502}"/>
                    </a:ext>
                  </a:extLst>
                </p:cNvPr>
                <p:cNvPicPr/>
                <p:nvPr/>
              </p:nvPicPr>
              <p:blipFill>
                <a:blip r:embed="rId34"/>
                <a:stretch>
                  <a:fillRect/>
                </a:stretch>
              </p:blipFill>
              <p:spPr>
                <a:xfrm>
                  <a:off x="8826773" y="565440"/>
                  <a:ext cx="142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F20993B1-DBB2-4651-A8CA-4C1427DDE494}"/>
                    </a:ext>
                  </a:extLst>
                </p14:cNvPr>
                <p14:cNvContentPartPr/>
                <p14:nvPr/>
              </p14:nvContentPartPr>
              <p14:xfrm>
                <a:off x="9051053" y="483720"/>
                <a:ext cx="116280" cy="130680"/>
              </p14:xfrm>
            </p:contentPart>
          </mc:Choice>
          <mc:Fallback>
            <p:pic>
              <p:nvPicPr>
                <p:cNvPr id="20" name="Freihand 19">
                  <a:extLst>
                    <a:ext uri="{FF2B5EF4-FFF2-40B4-BE49-F238E27FC236}">
                      <a16:creationId xmlns:a16="http://schemas.microsoft.com/office/drawing/2014/main" id="{F20993B1-DBB2-4651-A8CA-4C1427DDE494}"/>
                    </a:ext>
                  </a:extLst>
                </p:cNvPr>
                <p:cNvPicPr/>
                <p:nvPr/>
              </p:nvPicPr>
              <p:blipFill>
                <a:blip r:embed="rId36"/>
                <a:stretch>
                  <a:fillRect/>
                </a:stretch>
              </p:blipFill>
              <p:spPr>
                <a:xfrm>
                  <a:off x="9046733" y="479400"/>
                  <a:ext cx="124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A75C2186-E7AD-4B1A-8B80-BE5708EE4EBA}"/>
                    </a:ext>
                  </a:extLst>
                </p14:cNvPr>
                <p14:cNvContentPartPr/>
                <p14:nvPr/>
              </p14:nvContentPartPr>
              <p14:xfrm>
                <a:off x="9098933" y="591360"/>
                <a:ext cx="45720" cy="38160"/>
              </p14:xfrm>
            </p:contentPart>
          </mc:Choice>
          <mc:Fallback>
            <p:pic>
              <p:nvPicPr>
                <p:cNvPr id="21" name="Freihand 20">
                  <a:extLst>
                    <a:ext uri="{FF2B5EF4-FFF2-40B4-BE49-F238E27FC236}">
                      <a16:creationId xmlns:a16="http://schemas.microsoft.com/office/drawing/2014/main" id="{A75C2186-E7AD-4B1A-8B80-BE5708EE4EBA}"/>
                    </a:ext>
                  </a:extLst>
                </p:cNvPr>
                <p:cNvPicPr/>
                <p:nvPr/>
              </p:nvPicPr>
              <p:blipFill>
                <a:blip r:embed="rId38"/>
                <a:stretch>
                  <a:fillRect/>
                </a:stretch>
              </p:blipFill>
              <p:spPr>
                <a:xfrm>
                  <a:off x="9094613" y="587040"/>
                  <a:ext cx="54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F2F12AFB-3D16-4476-9960-30B590D0526C}"/>
                    </a:ext>
                  </a:extLst>
                </p14:cNvPr>
                <p14:cNvContentPartPr/>
                <p14:nvPr/>
              </p14:nvContentPartPr>
              <p14:xfrm>
                <a:off x="9176333" y="450600"/>
                <a:ext cx="231480" cy="174960"/>
              </p14:xfrm>
            </p:contentPart>
          </mc:Choice>
          <mc:Fallback>
            <p:pic>
              <p:nvPicPr>
                <p:cNvPr id="22" name="Freihand 21">
                  <a:extLst>
                    <a:ext uri="{FF2B5EF4-FFF2-40B4-BE49-F238E27FC236}">
                      <a16:creationId xmlns:a16="http://schemas.microsoft.com/office/drawing/2014/main" id="{F2F12AFB-3D16-4476-9960-30B590D0526C}"/>
                    </a:ext>
                  </a:extLst>
                </p:cNvPr>
                <p:cNvPicPr/>
                <p:nvPr/>
              </p:nvPicPr>
              <p:blipFill>
                <a:blip r:embed="rId40"/>
                <a:stretch>
                  <a:fillRect/>
                </a:stretch>
              </p:blipFill>
              <p:spPr>
                <a:xfrm>
                  <a:off x="9172013" y="446280"/>
                  <a:ext cx="240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83600CDF-5C78-4172-B100-8F50B96AB161}"/>
                    </a:ext>
                  </a:extLst>
                </p14:cNvPr>
                <p14:cNvContentPartPr/>
                <p14:nvPr/>
              </p14:nvContentPartPr>
              <p14:xfrm>
                <a:off x="9294053" y="455280"/>
                <a:ext cx="360" cy="360"/>
              </p14:xfrm>
            </p:contentPart>
          </mc:Choice>
          <mc:Fallback>
            <p:pic>
              <p:nvPicPr>
                <p:cNvPr id="23" name="Freihand 22">
                  <a:extLst>
                    <a:ext uri="{FF2B5EF4-FFF2-40B4-BE49-F238E27FC236}">
                      <a16:creationId xmlns:a16="http://schemas.microsoft.com/office/drawing/2014/main" id="{83600CDF-5C78-4172-B100-8F50B96AB161}"/>
                    </a:ext>
                  </a:extLst>
                </p:cNvPr>
                <p:cNvPicPr/>
                <p:nvPr/>
              </p:nvPicPr>
              <p:blipFill>
                <a:blip r:embed="rId42"/>
                <a:stretch>
                  <a:fillRect/>
                </a:stretch>
              </p:blipFill>
              <p:spPr>
                <a:xfrm>
                  <a:off x="9289733" y="450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94845443-0361-473E-B83B-C0A5E7249BCB}"/>
                    </a:ext>
                  </a:extLst>
                </p14:cNvPr>
                <p14:cNvContentPartPr/>
                <p14:nvPr/>
              </p14:nvContentPartPr>
              <p14:xfrm>
                <a:off x="9538133" y="513600"/>
                <a:ext cx="92880" cy="119880"/>
              </p14:xfrm>
            </p:contentPart>
          </mc:Choice>
          <mc:Fallback>
            <p:pic>
              <p:nvPicPr>
                <p:cNvPr id="24" name="Freihand 23">
                  <a:extLst>
                    <a:ext uri="{FF2B5EF4-FFF2-40B4-BE49-F238E27FC236}">
                      <a16:creationId xmlns:a16="http://schemas.microsoft.com/office/drawing/2014/main" id="{94845443-0361-473E-B83B-C0A5E7249BCB}"/>
                    </a:ext>
                  </a:extLst>
                </p:cNvPr>
                <p:cNvPicPr/>
                <p:nvPr/>
              </p:nvPicPr>
              <p:blipFill>
                <a:blip r:embed="rId44"/>
                <a:stretch>
                  <a:fillRect/>
                </a:stretch>
              </p:blipFill>
              <p:spPr>
                <a:xfrm>
                  <a:off x="9533813" y="509280"/>
                  <a:ext cx="101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99B72927-8575-4814-82DC-2CA895C840C1}"/>
                    </a:ext>
                  </a:extLst>
                </p14:cNvPr>
                <p14:cNvContentPartPr/>
                <p14:nvPr/>
              </p14:nvContentPartPr>
              <p14:xfrm>
                <a:off x="9651533" y="455640"/>
                <a:ext cx="193320" cy="156960"/>
              </p14:xfrm>
            </p:contentPart>
          </mc:Choice>
          <mc:Fallback>
            <p:pic>
              <p:nvPicPr>
                <p:cNvPr id="25" name="Freihand 24">
                  <a:extLst>
                    <a:ext uri="{FF2B5EF4-FFF2-40B4-BE49-F238E27FC236}">
                      <a16:creationId xmlns:a16="http://schemas.microsoft.com/office/drawing/2014/main" id="{99B72927-8575-4814-82DC-2CA895C840C1}"/>
                    </a:ext>
                  </a:extLst>
                </p:cNvPr>
                <p:cNvPicPr/>
                <p:nvPr/>
              </p:nvPicPr>
              <p:blipFill>
                <a:blip r:embed="rId46"/>
                <a:stretch>
                  <a:fillRect/>
                </a:stretch>
              </p:blipFill>
              <p:spPr>
                <a:xfrm>
                  <a:off x="9647213" y="451320"/>
                  <a:ext cx="201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274FC9D6-BF3C-429C-B4C4-8362D4AD2095}"/>
                    </a:ext>
                  </a:extLst>
                </p14:cNvPr>
                <p14:cNvContentPartPr/>
                <p14:nvPr/>
              </p14:nvContentPartPr>
              <p14:xfrm>
                <a:off x="9858893" y="457440"/>
                <a:ext cx="16920" cy="46800"/>
              </p14:xfrm>
            </p:contentPart>
          </mc:Choice>
          <mc:Fallback>
            <p:pic>
              <p:nvPicPr>
                <p:cNvPr id="26" name="Freihand 25">
                  <a:extLst>
                    <a:ext uri="{FF2B5EF4-FFF2-40B4-BE49-F238E27FC236}">
                      <a16:creationId xmlns:a16="http://schemas.microsoft.com/office/drawing/2014/main" id="{274FC9D6-BF3C-429C-B4C4-8362D4AD2095}"/>
                    </a:ext>
                  </a:extLst>
                </p:cNvPr>
                <p:cNvPicPr/>
                <p:nvPr/>
              </p:nvPicPr>
              <p:blipFill>
                <a:blip r:embed="rId48"/>
                <a:stretch>
                  <a:fillRect/>
                </a:stretch>
              </p:blipFill>
              <p:spPr>
                <a:xfrm>
                  <a:off x="9854573" y="453120"/>
                  <a:ext cx="25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0DACCE0E-7E2C-4B99-891C-4514EBFD69FC}"/>
                    </a:ext>
                  </a:extLst>
                </p14:cNvPr>
                <p14:cNvContentPartPr/>
                <p14:nvPr/>
              </p14:nvContentPartPr>
              <p14:xfrm>
                <a:off x="9871493" y="426120"/>
                <a:ext cx="168480" cy="320760"/>
              </p14:xfrm>
            </p:contentPart>
          </mc:Choice>
          <mc:Fallback>
            <p:pic>
              <p:nvPicPr>
                <p:cNvPr id="27" name="Freihand 26">
                  <a:extLst>
                    <a:ext uri="{FF2B5EF4-FFF2-40B4-BE49-F238E27FC236}">
                      <a16:creationId xmlns:a16="http://schemas.microsoft.com/office/drawing/2014/main" id="{0DACCE0E-7E2C-4B99-891C-4514EBFD69FC}"/>
                    </a:ext>
                  </a:extLst>
                </p:cNvPr>
                <p:cNvPicPr/>
                <p:nvPr/>
              </p:nvPicPr>
              <p:blipFill>
                <a:blip r:embed="rId50"/>
                <a:stretch>
                  <a:fillRect/>
                </a:stretch>
              </p:blipFill>
              <p:spPr>
                <a:xfrm>
                  <a:off x="9867173" y="421800"/>
                  <a:ext cx="1771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CF6B7F3E-A4BC-4CB2-A645-F4907F13666C}"/>
                    </a:ext>
                  </a:extLst>
                </p14:cNvPr>
                <p14:cNvContentPartPr/>
                <p14:nvPr/>
              </p14:nvContentPartPr>
              <p14:xfrm>
                <a:off x="10142933" y="517200"/>
                <a:ext cx="178920" cy="84240"/>
              </p14:xfrm>
            </p:contentPart>
          </mc:Choice>
          <mc:Fallback>
            <p:pic>
              <p:nvPicPr>
                <p:cNvPr id="28" name="Freihand 27">
                  <a:extLst>
                    <a:ext uri="{FF2B5EF4-FFF2-40B4-BE49-F238E27FC236}">
                      <a16:creationId xmlns:a16="http://schemas.microsoft.com/office/drawing/2014/main" id="{CF6B7F3E-A4BC-4CB2-A645-F4907F13666C}"/>
                    </a:ext>
                  </a:extLst>
                </p:cNvPr>
                <p:cNvPicPr/>
                <p:nvPr/>
              </p:nvPicPr>
              <p:blipFill>
                <a:blip r:embed="rId52"/>
                <a:stretch>
                  <a:fillRect/>
                </a:stretch>
              </p:blipFill>
              <p:spPr>
                <a:xfrm>
                  <a:off x="10138613" y="512880"/>
                  <a:ext cx="187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207FB31C-6EBE-41E1-AF94-65C1D9C8DDFD}"/>
                    </a:ext>
                  </a:extLst>
                </p14:cNvPr>
                <p14:cNvContentPartPr/>
                <p14:nvPr/>
              </p14:nvContentPartPr>
              <p14:xfrm>
                <a:off x="10298093" y="436200"/>
                <a:ext cx="360" cy="360"/>
              </p14:xfrm>
            </p:contentPart>
          </mc:Choice>
          <mc:Fallback>
            <p:pic>
              <p:nvPicPr>
                <p:cNvPr id="29" name="Freihand 28">
                  <a:extLst>
                    <a:ext uri="{FF2B5EF4-FFF2-40B4-BE49-F238E27FC236}">
                      <a16:creationId xmlns:a16="http://schemas.microsoft.com/office/drawing/2014/main" id="{207FB31C-6EBE-41E1-AF94-65C1D9C8DDFD}"/>
                    </a:ext>
                  </a:extLst>
                </p:cNvPr>
                <p:cNvPicPr/>
                <p:nvPr/>
              </p:nvPicPr>
              <p:blipFill>
                <a:blip r:embed="rId42"/>
                <a:stretch>
                  <a:fillRect/>
                </a:stretch>
              </p:blipFill>
              <p:spPr>
                <a:xfrm>
                  <a:off x="10293773" y="431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97F1F92D-BA6E-49F9-A4B7-DCC8B6C7372F}"/>
                    </a:ext>
                  </a:extLst>
                </p14:cNvPr>
                <p14:cNvContentPartPr/>
                <p14:nvPr/>
              </p14:nvContentPartPr>
              <p14:xfrm>
                <a:off x="10490693" y="489840"/>
                <a:ext cx="277920" cy="110880"/>
              </p14:xfrm>
            </p:contentPart>
          </mc:Choice>
          <mc:Fallback>
            <p:pic>
              <p:nvPicPr>
                <p:cNvPr id="30" name="Freihand 29">
                  <a:extLst>
                    <a:ext uri="{FF2B5EF4-FFF2-40B4-BE49-F238E27FC236}">
                      <a16:creationId xmlns:a16="http://schemas.microsoft.com/office/drawing/2014/main" id="{97F1F92D-BA6E-49F9-A4B7-DCC8B6C7372F}"/>
                    </a:ext>
                  </a:extLst>
                </p:cNvPr>
                <p:cNvPicPr/>
                <p:nvPr/>
              </p:nvPicPr>
              <p:blipFill>
                <a:blip r:embed="rId55"/>
                <a:stretch>
                  <a:fillRect/>
                </a:stretch>
              </p:blipFill>
              <p:spPr>
                <a:xfrm>
                  <a:off x="10486373" y="485520"/>
                  <a:ext cx="286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916403FD-04AE-4DEC-A8DE-F4469A100544}"/>
                    </a:ext>
                  </a:extLst>
                </p14:cNvPr>
                <p14:cNvContentPartPr/>
                <p14:nvPr/>
              </p14:nvContentPartPr>
              <p14:xfrm>
                <a:off x="10748453" y="470760"/>
                <a:ext cx="33120" cy="27360"/>
              </p14:xfrm>
            </p:contentPart>
          </mc:Choice>
          <mc:Fallback>
            <p:pic>
              <p:nvPicPr>
                <p:cNvPr id="31" name="Freihand 30">
                  <a:extLst>
                    <a:ext uri="{FF2B5EF4-FFF2-40B4-BE49-F238E27FC236}">
                      <a16:creationId xmlns:a16="http://schemas.microsoft.com/office/drawing/2014/main" id="{916403FD-04AE-4DEC-A8DE-F4469A100544}"/>
                    </a:ext>
                  </a:extLst>
                </p:cNvPr>
                <p:cNvPicPr/>
                <p:nvPr/>
              </p:nvPicPr>
              <p:blipFill>
                <a:blip r:embed="rId57"/>
                <a:stretch>
                  <a:fillRect/>
                </a:stretch>
              </p:blipFill>
              <p:spPr>
                <a:xfrm>
                  <a:off x="10744133" y="466440"/>
                  <a:ext cx="41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Freihand 31">
                  <a:extLst>
                    <a:ext uri="{FF2B5EF4-FFF2-40B4-BE49-F238E27FC236}">
                      <a16:creationId xmlns:a16="http://schemas.microsoft.com/office/drawing/2014/main" id="{188FEC35-28D1-4F9A-BE8A-D89D192A72BE}"/>
                    </a:ext>
                  </a:extLst>
                </p14:cNvPr>
                <p14:cNvContentPartPr/>
                <p14:nvPr/>
              </p14:nvContentPartPr>
              <p14:xfrm>
                <a:off x="10813253" y="479760"/>
                <a:ext cx="195120" cy="102960"/>
              </p14:xfrm>
            </p:contentPart>
          </mc:Choice>
          <mc:Fallback>
            <p:pic>
              <p:nvPicPr>
                <p:cNvPr id="32" name="Freihand 31">
                  <a:extLst>
                    <a:ext uri="{FF2B5EF4-FFF2-40B4-BE49-F238E27FC236}">
                      <a16:creationId xmlns:a16="http://schemas.microsoft.com/office/drawing/2014/main" id="{188FEC35-28D1-4F9A-BE8A-D89D192A72BE}"/>
                    </a:ext>
                  </a:extLst>
                </p:cNvPr>
                <p:cNvPicPr/>
                <p:nvPr/>
              </p:nvPicPr>
              <p:blipFill>
                <a:blip r:embed="rId59"/>
                <a:stretch>
                  <a:fillRect/>
                </a:stretch>
              </p:blipFill>
              <p:spPr>
                <a:xfrm>
                  <a:off x="10808933" y="475440"/>
                  <a:ext cx="203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5C8B2149-1E9A-4FC8-A172-B9FE74D3A728}"/>
                    </a:ext>
                  </a:extLst>
                </p14:cNvPr>
                <p14:cNvContentPartPr/>
                <p14:nvPr/>
              </p14:nvContentPartPr>
              <p14:xfrm>
                <a:off x="7916693" y="894840"/>
                <a:ext cx="302040" cy="120240"/>
              </p14:xfrm>
            </p:contentPart>
          </mc:Choice>
          <mc:Fallback>
            <p:pic>
              <p:nvPicPr>
                <p:cNvPr id="33" name="Freihand 32">
                  <a:extLst>
                    <a:ext uri="{FF2B5EF4-FFF2-40B4-BE49-F238E27FC236}">
                      <a16:creationId xmlns:a16="http://schemas.microsoft.com/office/drawing/2014/main" id="{5C8B2149-1E9A-4FC8-A172-B9FE74D3A728}"/>
                    </a:ext>
                  </a:extLst>
                </p:cNvPr>
                <p:cNvPicPr/>
                <p:nvPr/>
              </p:nvPicPr>
              <p:blipFill>
                <a:blip r:embed="rId61"/>
                <a:stretch>
                  <a:fillRect/>
                </a:stretch>
              </p:blipFill>
              <p:spPr>
                <a:xfrm>
                  <a:off x="7912373" y="890520"/>
                  <a:ext cx="310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B26C2C7C-2CE4-4E0C-A7CA-33AF254EB5DD}"/>
                    </a:ext>
                  </a:extLst>
                </p14:cNvPr>
                <p14:cNvContentPartPr/>
                <p14:nvPr/>
              </p14:nvContentPartPr>
              <p14:xfrm>
                <a:off x="8216933" y="806280"/>
                <a:ext cx="57240" cy="150840"/>
              </p14:xfrm>
            </p:contentPart>
          </mc:Choice>
          <mc:Fallback>
            <p:pic>
              <p:nvPicPr>
                <p:cNvPr id="34" name="Freihand 33">
                  <a:extLst>
                    <a:ext uri="{FF2B5EF4-FFF2-40B4-BE49-F238E27FC236}">
                      <a16:creationId xmlns:a16="http://schemas.microsoft.com/office/drawing/2014/main" id="{B26C2C7C-2CE4-4E0C-A7CA-33AF254EB5DD}"/>
                    </a:ext>
                  </a:extLst>
                </p:cNvPr>
                <p:cNvPicPr/>
                <p:nvPr/>
              </p:nvPicPr>
              <p:blipFill>
                <a:blip r:embed="rId63"/>
                <a:stretch>
                  <a:fillRect/>
                </a:stretch>
              </p:blipFill>
              <p:spPr>
                <a:xfrm>
                  <a:off x="8212613" y="801960"/>
                  <a:ext cx="65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EC20881D-9A3D-429D-AC3C-9B8B251169CB}"/>
                    </a:ext>
                  </a:extLst>
                </p14:cNvPr>
                <p14:cNvContentPartPr/>
                <p14:nvPr/>
              </p14:nvContentPartPr>
              <p14:xfrm>
                <a:off x="8186693" y="838320"/>
                <a:ext cx="36720" cy="5760"/>
              </p14:xfrm>
            </p:contentPart>
          </mc:Choice>
          <mc:Fallback>
            <p:pic>
              <p:nvPicPr>
                <p:cNvPr id="35" name="Freihand 34">
                  <a:extLst>
                    <a:ext uri="{FF2B5EF4-FFF2-40B4-BE49-F238E27FC236}">
                      <a16:creationId xmlns:a16="http://schemas.microsoft.com/office/drawing/2014/main" id="{EC20881D-9A3D-429D-AC3C-9B8B251169CB}"/>
                    </a:ext>
                  </a:extLst>
                </p:cNvPr>
                <p:cNvPicPr/>
                <p:nvPr/>
              </p:nvPicPr>
              <p:blipFill>
                <a:blip r:embed="rId65"/>
                <a:stretch>
                  <a:fillRect/>
                </a:stretch>
              </p:blipFill>
              <p:spPr>
                <a:xfrm>
                  <a:off x="8182373" y="834000"/>
                  <a:ext cx="45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0EE03CD3-44C6-49D5-8F85-0F23599280A6}"/>
                    </a:ext>
                  </a:extLst>
                </p14:cNvPr>
                <p14:cNvContentPartPr/>
                <p14:nvPr/>
              </p14:nvContentPartPr>
              <p14:xfrm>
                <a:off x="8284973" y="886560"/>
                <a:ext cx="83880" cy="80280"/>
              </p14:xfrm>
            </p:contentPart>
          </mc:Choice>
          <mc:Fallback>
            <p:pic>
              <p:nvPicPr>
                <p:cNvPr id="36" name="Freihand 35">
                  <a:extLst>
                    <a:ext uri="{FF2B5EF4-FFF2-40B4-BE49-F238E27FC236}">
                      <a16:creationId xmlns:a16="http://schemas.microsoft.com/office/drawing/2014/main" id="{0EE03CD3-44C6-49D5-8F85-0F23599280A6}"/>
                    </a:ext>
                  </a:extLst>
                </p:cNvPr>
                <p:cNvPicPr/>
                <p:nvPr/>
              </p:nvPicPr>
              <p:blipFill>
                <a:blip r:embed="rId67"/>
                <a:stretch>
                  <a:fillRect/>
                </a:stretch>
              </p:blipFill>
              <p:spPr>
                <a:xfrm>
                  <a:off x="8280653" y="882240"/>
                  <a:ext cx="92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D9F299F1-C182-4E7F-908C-B822DF92A0DF}"/>
                    </a:ext>
                  </a:extLst>
                </p14:cNvPr>
                <p14:cNvContentPartPr/>
                <p14:nvPr/>
              </p14:nvContentPartPr>
              <p14:xfrm>
                <a:off x="8409893" y="794760"/>
                <a:ext cx="115200" cy="163440"/>
              </p14:xfrm>
            </p:contentPart>
          </mc:Choice>
          <mc:Fallback>
            <p:pic>
              <p:nvPicPr>
                <p:cNvPr id="37" name="Freihand 36">
                  <a:extLst>
                    <a:ext uri="{FF2B5EF4-FFF2-40B4-BE49-F238E27FC236}">
                      <a16:creationId xmlns:a16="http://schemas.microsoft.com/office/drawing/2014/main" id="{D9F299F1-C182-4E7F-908C-B822DF92A0DF}"/>
                    </a:ext>
                  </a:extLst>
                </p:cNvPr>
                <p:cNvPicPr/>
                <p:nvPr/>
              </p:nvPicPr>
              <p:blipFill>
                <a:blip r:embed="rId69"/>
                <a:stretch>
                  <a:fillRect/>
                </a:stretch>
              </p:blipFill>
              <p:spPr>
                <a:xfrm>
                  <a:off x="8405573" y="790440"/>
                  <a:ext cx="123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Freihand 37">
                  <a:extLst>
                    <a:ext uri="{FF2B5EF4-FFF2-40B4-BE49-F238E27FC236}">
                      <a16:creationId xmlns:a16="http://schemas.microsoft.com/office/drawing/2014/main" id="{2A7648CC-22C1-420D-8360-45C807239943}"/>
                    </a:ext>
                  </a:extLst>
                </p14:cNvPr>
                <p14:cNvContentPartPr/>
                <p14:nvPr/>
              </p14:nvContentPartPr>
              <p14:xfrm>
                <a:off x="8614373" y="789000"/>
                <a:ext cx="355320" cy="233280"/>
              </p14:xfrm>
            </p:contentPart>
          </mc:Choice>
          <mc:Fallback>
            <p:pic>
              <p:nvPicPr>
                <p:cNvPr id="38" name="Freihand 37">
                  <a:extLst>
                    <a:ext uri="{FF2B5EF4-FFF2-40B4-BE49-F238E27FC236}">
                      <a16:creationId xmlns:a16="http://schemas.microsoft.com/office/drawing/2014/main" id="{2A7648CC-22C1-420D-8360-45C807239943}"/>
                    </a:ext>
                  </a:extLst>
                </p:cNvPr>
                <p:cNvPicPr/>
                <p:nvPr/>
              </p:nvPicPr>
              <p:blipFill>
                <a:blip r:embed="rId71"/>
                <a:stretch>
                  <a:fillRect/>
                </a:stretch>
              </p:blipFill>
              <p:spPr>
                <a:xfrm>
                  <a:off x="8610053" y="784680"/>
                  <a:ext cx="3639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Freihand 38">
                  <a:extLst>
                    <a:ext uri="{FF2B5EF4-FFF2-40B4-BE49-F238E27FC236}">
                      <a16:creationId xmlns:a16="http://schemas.microsoft.com/office/drawing/2014/main" id="{09405E0C-8BC5-4105-BC43-3C5B0EDF10E2}"/>
                    </a:ext>
                  </a:extLst>
                </p14:cNvPr>
                <p14:cNvContentPartPr/>
                <p14:nvPr/>
              </p14:nvContentPartPr>
              <p14:xfrm>
                <a:off x="8984093" y="796920"/>
                <a:ext cx="6840" cy="14760"/>
              </p14:xfrm>
            </p:contentPart>
          </mc:Choice>
          <mc:Fallback>
            <p:pic>
              <p:nvPicPr>
                <p:cNvPr id="39" name="Freihand 38">
                  <a:extLst>
                    <a:ext uri="{FF2B5EF4-FFF2-40B4-BE49-F238E27FC236}">
                      <a16:creationId xmlns:a16="http://schemas.microsoft.com/office/drawing/2014/main" id="{09405E0C-8BC5-4105-BC43-3C5B0EDF10E2}"/>
                    </a:ext>
                  </a:extLst>
                </p:cNvPr>
                <p:cNvPicPr/>
                <p:nvPr/>
              </p:nvPicPr>
              <p:blipFill>
                <a:blip r:embed="rId73"/>
                <a:stretch>
                  <a:fillRect/>
                </a:stretch>
              </p:blipFill>
              <p:spPr>
                <a:xfrm>
                  <a:off x="8979773" y="792600"/>
                  <a:ext cx="15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0" name="Freihand 39">
                  <a:extLst>
                    <a:ext uri="{FF2B5EF4-FFF2-40B4-BE49-F238E27FC236}">
                      <a16:creationId xmlns:a16="http://schemas.microsoft.com/office/drawing/2014/main" id="{85A53925-8A15-4246-AA16-CB3A46C2D8BF}"/>
                    </a:ext>
                  </a:extLst>
                </p14:cNvPr>
                <p14:cNvContentPartPr/>
                <p14:nvPr/>
              </p14:nvContentPartPr>
              <p14:xfrm>
                <a:off x="8985893" y="797640"/>
                <a:ext cx="286200" cy="135720"/>
              </p14:xfrm>
            </p:contentPart>
          </mc:Choice>
          <mc:Fallback>
            <p:pic>
              <p:nvPicPr>
                <p:cNvPr id="40" name="Freihand 39">
                  <a:extLst>
                    <a:ext uri="{FF2B5EF4-FFF2-40B4-BE49-F238E27FC236}">
                      <a16:creationId xmlns:a16="http://schemas.microsoft.com/office/drawing/2014/main" id="{85A53925-8A15-4246-AA16-CB3A46C2D8BF}"/>
                    </a:ext>
                  </a:extLst>
                </p:cNvPr>
                <p:cNvPicPr/>
                <p:nvPr/>
              </p:nvPicPr>
              <p:blipFill>
                <a:blip r:embed="rId75"/>
                <a:stretch>
                  <a:fillRect/>
                </a:stretch>
              </p:blipFill>
              <p:spPr>
                <a:xfrm>
                  <a:off x="8981573" y="793320"/>
                  <a:ext cx="294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1" name="Freihand 40">
                  <a:extLst>
                    <a:ext uri="{FF2B5EF4-FFF2-40B4-BE49-F238E27FC236}">
                      <a16:creationId xmlns:a16="http://schemas.microsoft.com/office/drawing/2014/main" id="{DDD40846-A279-4EDB-8CA7-679DC3C3177A}"/>
                    </a:ext>
                  </a:extLst>
                </p14:cNvPr>
                <p14:cNvContentPartPr/>
                <p14:nvPr/>
              </p14:nvContentPartPr>
              <p14:xfrm>
                <a:off x="9454253" y="803760"/>
                <a:ext cx="117720" cy="118440"/>
              </p14:xfrm>
            </p:contentPart>
          </mc:Choice>
          <mc:Fallback>
            <p:pic>
              <p:nvPicPr>
                <p:cNvPr id="41" name="Freihand 40">
                  <a:extLst>
                    <a:ext uri="{FF2B5EF4-FFF2-40B4-BE49-F238E27FC236}">
                      <a16:creationId xmlns:a16="http://schemas.microsoft.com/office/drawing/2014/main" id="{DDD40846-A279-4EDB-8CA7-679DC3C3177A}"/>
                    </a:ext>
                  </a:extLst>
                </p:cNvPr>
                <p:cNvPicPr/>
                <p:nvPr/>
              </p:nvPicPr>
              <p:blipFill>
                <a:blip r:embed="rId77"/>
                <a:stretch>
                  <a:fillRect/>
                </a:stretch>
              </p:blipFill>
              <p:spPr>
                <a:xfrm>
                  <a:off x="9449933" y="799440"/>
                  <a:ext cx="126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2" name="Freihand 41">
                  <a:extLst>
                    <a:ext uri="{FF2B5EF4-FFF2-40B4-BE49-F238E27FC236}">
                      <a16:creationId xmlns:a16="http://schemas.microsoft.com/office/drawing/2014/main" id="{2B758A1F-7A2E-41F4-94AC-FD54F23C86E2}"/>
                    </a:ext>
                  </a:extLst>
                </p14:cNvPr>
                <p14:cNvContentPartPr/>
                <p14:nvPr/>
              </p14:nvContentPartPr>
              <p14:xfrm>
                <a:off x="9603293" y="788640"/>
                <a:ext cx="158040" cy="139320"/>
              </p14:xfrm>
            </p:contentPart>
          </mc:Choice>
          <mc:Fallback>
            <p:pic>
              <p:nvPicPr>
                <p:cNvPr id="42" name="Freihand 41">
                  <a:extLst>
                    <a:ext uri="{FF2B5EF4-FFF2-40B4-BE49-F238E27FC236}">
                      <a16:creationId xmlns:a16="http://schemas.microsoft.com/office/drawing/2014/main" id="{2B758A1F-7A2E-41F4-94AC-FD54F23C86E2}"/>
                    </a:ext>
                  </a:extLst>
                </p:cNvPr>
                <p:cNvPicPr/>
                <p:nvPr/>
              </p:nvPicPr>
              <p:blipFill>
                <a:blip r:embed="rId79"/>
                <a:stretch>
                  <a:fillRect/>
                </a:stretch>
              </p:blipFill>
              <p:spPr>
                <a:xfrm>
                  <a:off x="9598973" y="784320"/>
                  <a:ext cx="166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3" name="Freihand 42">
                  <a:extLst>
                    <a:ext uri="{FF2B5EF4-FFF2-40B4-BE49-F238E27FC236}">
                      <a16:creationId xmlns:a16="http://schemas.microsoft.com/office/drawing/2014/main" id="{2B2EB8B1-91B4-4EE7-8022-A471851E2A88}"/>
                    </a:ext>
                  </a:extLst>
                </p14:cNvPr>
                <p14:cNvContentPartPr/>
                <p14:nvPr/>
              </p14:nvContentPartPr>
              <p14:xfrm>
                <a:off x="9815333" y="841920"/>
                <a:ext cx="204840" cy="99720"/>
              </p14:xfrm>
            </p:contentPart>
          </mc:Choice>
          <mc:Fallback>
            <p:pic>
              <p:nvPicPr>
                <p:cNvPr id="43" name="Freihand 42">
                  <a:extLst>
                    <a:ext uri="{FF2B5EF4-FFF2-40B4-BE49-F238E27FC236}">
                      <a16:creationId xmlns:a16="http://schemas.microsoft.com/office/drawing/2014/main" id="{2B2EB8B1-91B4-4EE7-8022-A471851E2A88}"/>
                    </a:ext>
                  </a:extLst>
                </p:cNvPr>
                <p:cNvPicPr/>
                <p:nvPr/>
              </p:nvPicPr>
              <p:blipFill>
                <a:blip r:embed="rId81"/>
                <a:stretch>
                  <a:fillRect/>
                </a:stretch>
              </p:blipFill>
              <p:spPr>
                <a:xfrm>
                  <a:off x="9811013" y="837600"/>
                  <a:ext cx="213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2D670BFA-76AC-471A-AA75-3E9092BC868D}"/>
                    </a:ext>
                  </a:extLst>
                </p14:cNvPr>
                <p14:cNvContentPartPr/>
                <p14:nvPr/>
              </p14:nvContentPartPr>
              <p14:xfrm>
                <a:off x="10003973" y="850920"/>
                <a:ext cx="92520" cy="74880"/>
              </p14:xfrm>
            </p:contentPart>
          </mc:Choice>
          <mc:Fallback>
            <p:pic>
              <p:nvPicPr>
                <p:cNvPr id="44" name="Freihand 43">
                  <a:extLst>
                    <a:ext uri="{FF2B5EF4-FFF2-40B4-BE49-F238E27FC236}">
                      <a16:creationId xmlns:a16="http://schemas.microsoft.com/office/drawing/2014/main" id="{2D670BFA-76AC-471A-AA75-3E9092BC868D}"/>
                    </a:ext>
                  </a:extLst>
                </p:cNvPr>
                <p:cNvPicPr/>
                <p:nvPr/>
              </p:nvPicPr>
              <p:blipFill>
                <a:blip r:embed="rId83"/>
                <a:stretch>
                  <a:fillRect/>
                </a:stretch>
              </p:blipFill>
              <p:spPr>
                <a:xfrm>
                  <a:off x="9999653" y="846600"/>
                  <a:ext cx="101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C3B4B7CE-FAF1-4DA7-A7E2-ED211EBF4096}"/>
                    </a:ext>
                  </a:extLst>
                </p14:cNvPr>
                <p14:cNvContentPartPr/>
                <p14:nvPr/>
              </p14:nvContentPartPr>
              <p14:xfrm>
                <a:off x="10154813" y="752280"/>
                <a:ext cx="110160" cy="169560"/>
              </p14:xfrm>
            </p:contentPart>
          </mc:Choice>
          <mc:Fallback>
            <p:pic>
              <p:nvPicPr>
                <p:cNvPr id="45" name="Freihand 44">
                  <a:extLst>
                    <a:ext uri="{FF2B5EF4-FFF2-40B4-BE49-F238E27FC236}">
                      <a16:creationId xmlns:a16="http://schemas.microsoft.com/office/drawing/2014/main" id="{C3B4B7CE-FAF1-4DA7-A7E2-ED211EBF4096}"/>
                    </a:ext>
                  </a:extLst>
                </p:cNvPr>
                <p:cNvPicPr/>
                <p:nvPr/>
              </p:nvPicPr>
              <p:blipFill>
                <a:blip r:embed="rId85"/>
                <a:stretch>
                  <a:fillRect/>
                </a:stretch>
              </p:blipFill>
              <p:spPr>
                <a:xfrm>
                  <a:off x="10150493" y="747960"/>
                  <a:ext cx="118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 name="Freihand 45">
                  <a:extLst>
                    <a:ext uri="{FF2B5EF4-FFF2-40B4-BE49-F238E27FC236}">
                      <a16:creationId xmlns:a16="http://schemas.microsoft.com/office/drawing/2014/main" id="{5E8C7289-16EF-4A11-97CF-5BD66C9C41A5}"/>
                    </a:ext>
                  </a:extLst>
                </p14:cNvPr>
                <p14:cNvContentPartPr/>
                <p14:nvPr/>
              </p14:nvContentPartPr>
              <p14:xfrm>
                <a:off x="10286933" y="821040"/>
                <a:ext cx="89280" cy="54720"/>
              </p14:xfrm>
            </p:contentPart>
          </mc:Choice>
          <mc:Fallback>
            <p:pic>
              <p:nvPicPr>
                <p:cNvPr id="46" name="Freihand 45">
                  <a:extLst>
                    <a:ext uri="{FF2B5EF4-FFF2-40B4-BE49-F238E27FC236}">
                      <a16:creationId xmlns:a16="http://schemas.microsoft.com/office/drawing/2014/main" id="{5E8C7289-16EF-4A11-97CF-5BD66C9C41A5}"/>
                    </a:ext>
                  </a:extLst>
                </p:cNvPr>
                <p:cNvPicPr/>
                <p:nvPr/>
              </p:nvPicPr>
              <p:blipFill>
                <a:blip r:embed="rId87"/>
                <a:stretch>
                  <a:fillRect/>
                </a:stretch>
              </p:blipFill>
              <p:spPr>
                <a:xfrm>
                  <a:off x="10282613" y="816720"/>
                  <a:ext cx="97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 name="Freihand 46">
                  <a:extLst>
                    <a:ext uri="{FF2B5EF4-FFF2-40B4-BE49-F238E27FC236}">
                      <a16:creationId xmlns:a16="http://schemas.microsoft.com/office/drawing/2014/main" id="{8CDF5A80-5807-42B7-AE38-5484BECE9B2D}"/>
                    </a:ext>
                  </a:extLst>
                </p14:cNvPr>
                <p14:cNvContentPartPr/>
                <p14:nvPr/>
              </p14:nvContentPartPr>
              <p14:xfrm>
                <a:off x="10055093" y="739320"/>
                <a:ext cx="72720" cy="8280"/>
              </p14:xfrm>
            </p:contentPart>
          </mc:Choice>
          <mc:Fallback>
            <p:pic>
              <p:nvPicPr>
                <p:cNvPr id="47" name="Freihand 46">
                  <a:extLst>
                    <a:ext uri="{FF2B5EF4-FFF2-40B4-BE49-F238E27FC236}">
                      <a16:creationId xmlns:a16="http://schemas.microsoft.com/office/drawing/2014/main" id="{8CDF5A80-5807-42B7-AE38-5484BECE9B2D}"/>
                    </a:ext>
                  </a:extLst>
                </p:cNvPr>
                <p:cNvPicPr/>
                <p:nvPr/>
              </p:nvPicPr>
              <p:blipFill>
                <a:blip r:embed="rId89"/>
                <a:stretch>
                  <a:fillRect/>
                </a:stretch>
              </p:blipFill>
              <p:spPr>
                <a:xfrm>
                  <a:off x="10050773" y="735000"/>
                  <a:ext cx="81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8" name="Freihand 47">
                  <a:extLst>
                    <a:ext uri="{FF2B5EF4-FFF2-40B4-BE49-F238E27FC236}">
                      <a16:creationId xmlns:a16="http://schemas.microsoft.com/office/drawing/2014/main" id="{4E992EEC-395B-4505-8331-95D910104C77}"/>
                    </a:ext>
                  </a:extLst>
                </p14:cNvPr>
                <p14:cNvContentPartPr/>
                <p14:nvPr/>
              </p14:nvContentPartPr>
              <p14:xfrm>
                <a:off x="10417973" y="801600"/>
                <a:ext cx="141120" cy="179280"/>
              </p14:xfrm>
            </p:contentPart>
          </mc:Choice>
          <mc:Fallback>
            <p:pic>
              <p:nvPicPr>
                <p:cNvPr id="48" name="Freihand 47">
                  <a:extLst>
                    <a:ext uri="{FF2B5EF4-FFF2-40B4-BE49-F238E27FC236}">
                      <a16:creationId xmlns:a16="http://schemas.microsoft.com/office/drawing/2014/main" id="{4E992EEC-395B-4505-8331-95D910104C77}"/>
                    </a:ext>
                  </a:extLst>
                </p:cNvPr>
                <p:cNvPicPr/>
                <p:nvPr/>
              </p:nvPicPr>
              <p:blipFill>
                <a:blip r:embed="rId91"/>
                <a:stretch>
                  <a:fillRect/>
                </a:stretch>
              </p:blipFill>
              <p:spPr>
                <a:xfrm>
                  <a:off x="10413653" y="797280"/>
                  <a:ext cx="149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9" name="Freihand 48">
                  <a:extLst>
                    <a:ext uri="{FF2B5EF4-FFF2-40B4-BE49-F238E27FC236}">
                      <a16:creationId xmlns:a16="http://schemas.microsoft.com/office/drawing/2014/main" id="{860CB761-93D5-4A0D-AC0B-300287664305}"/>
                    </a:ext>
                  </a:extLst>
                </p14:cNvPr>
                <p14:cNvContentPartPr/>
                <p14:nvPr/>
              </p14:nvContentPartPr>
              <p14:xfrm>
                <a:off x="10576373" y="752640"/>
                <a:ext cx="102960" cy="139320"/>
              </p14:xfrm>
            </p:contentPart>
          </mc:Choice>
          <mc:Fallback>
            <p:pic>
              <p:nvPicPr>
                <p:cNvPr id="49" name="Freihand 48">
                  <a:extLst>
                    <a:ext uri="{FF2B5EF4-FFF2-40B4-BE49-F238E27FC236}">
                      <a16:creationId xmlns:a16="http://schemas.microsoft.com/office/drawing/2014/main" id="{860CB761-93D5-4A0D-AC0B-300287664305}"/>
                    </a:ext>
                  </a:extLst>
                </p:cNvPr>
                <p:cNvPicPr/>
                <p:nvPr/>
              </p:nvPicPr>
              <p:blipFill>
                <a:blip r:embed="rId93"/>
                <a:stretch>
                  <a:fillRect/>
                </a:stretch>
              </p:blipFill>
              <p:spPr>
                <a:xfrm>
                  <a:off x="10572053" y="748320"/>
                  <a:ext cx="111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 name="Freihand 49">
                  <a:extLst>
                    <a:ext uri="{FF2B5EF4-FFF2-40B4-BE49-F238E27FC236}">
                      <a16:creationId xmlns:a16="http://schemas.microsoft.com/office/drawing/2014/main" id="{A1007AB0-19A7-40B9-A228-4F05F1062C08}"/>
                    </a:ext>
                  </a:extLst>
                </p14:cNvPr>
                <p14:cNvContentPartPr/>
                <p14:nvPr/>
              </p14:nvContentPartPr>
              <p14:xfrm>
                <a:off x="10766093" y="808080"/>
                <a:ext cx="18000" cy="9360"/>
              </p14:xfrm>
            </p:contentPart>
          </mc:Choice>
          <mc:Fallback>
            <p:pic>
              <p:nvPicPr>
                <p:cNvPr id="50" name="Freihand 49">
                  <a:extLst>
                    <a:ext uri="{FF2B5EF4-FFF2-40B4-BE49-F238E27FC236}">
                      <a16:creationId xmlns:a16="http://schemas.microsoft.com/office/drawing/2014/main" id="{A1007AB0-19A7-40B9-A228-4F05F1062C08}"/>
                    </a:ext>
                  </a:extLst>
                </p:cNvPr>
                <p:cNvPicPr/>
                <p:nvPr/>
              </p:nvPicPr>
              <p:blipFill>
                <a:blip r:embed="rId95"/>
                <a:stretch>
                  <a:fillRect/>
                </a:stretch>
              </p:blipFill>
              <p:spPr>
                <a:xfrm>
                  <a:off x="10761773" y="803760"/>
                  <a:ext cx="26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 name="Freihand 50">
                  <a:extLst>
                    <a:ext uri="{FF2B5EF4-FFF2-40B4-BE49-F238E27FC236}">
                      <a16:creationId xmlns:a16="http://schemas.microsoft.com/office/drawing/2014/main" id="{1858DBEF-55F2-4B98-B567-80644851CA12}"/>
                    </a:ext>
                  </a:extLst>
                </p14:cNvPr>
                <p14:cNvContentPartPr/>
                <p14:nvPr/>
              </p14:nvContentPartPr>
              <p14:xfrm>
                <a:off x="10644413" y="814200"/>
                <a:ext cx="140760" cy="63000"/>
              </p14:xfrm>
            </p:contentPart>
          </mc:Choice>
          <mc:Fallback>
            <p:pic>
              <p:nvPicPr>
                <p:cNvPr id="51" name="Freihand 50">
                  <a:extLst>
                    <a:ext uri="{FF2B5EF4-FFF2-40B4-BE49-F238E27FC236}">
                      <a16:creationId xmlns:a16="http://schemas.microsoft.com/office/drawing/2014/main" id="{1858DBEF-55F2-4B98-B567-80644851CA12}"/>
                    </a:ext>
                  </a:extLst>
                </p:cNvPr>
                <p:cNvPicPr/>
                <p:nvPr/>
              </p:nvPicPr>
              <p:blipFill>
                <a:blip r:embed="rId97"/>
                <a:stretch>
                  <a:fillRect/>
                </a:stretch>
              </p:blipFill>
              <p:spPr>
                <a:xfrm>
                  <a:off x="10640093" y="809880"/>
                  <a:ext cx="149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 name="Freihand 51">
                  <a:extLst>
                    <a:ext uri="{FF2B5EF4-FFF2-40B4-BE49-F238E27FC236}">
                      <a16:creationId xmlns:a16="http://schemas.microsoft.com/office/drawing/2014/main" id="{9A7AB464-5631-49B7-8DEB-A4CE1183C257}"/>
                    </a:ext>
                  </a:extLst>
                </p14:cNvPr>
                <p14:cNvContentPartPr/>
                <p14:nvPr/>
              </p14:nvContentPartPr>
              <p14:xfrm>
                <a:off x="10773293" y="789720"/>
                <a:ext cx="84960" cy="104040"/>
              </p14:xfrm>
            </p:contentPart>
          </mc:Choice>
          <mc:Fallback>
            <p:pic>
              <p:nvPicPr>
                <p:cNvPr id="52" name="Freihand 51">
                  <a:extLst>
                    <a:ext uri="{FF2B5EF4-FFF2-40B4-BE49-F238E27FC236}">
                      <a16:creationId xmlns:a16="http://schemas.microsoft.com/office/drawing/2014/main" id="{9A7AB464-5631-49B7-8DEB-A4CE1183C257}"/>
                    </a:ext>
                  </a:extLst>
                </p:cNvPr>
                <p:cNvPicPr/>
                <p:nvPr/>
              </p:nvPicPr>
              <p:blipFill>
                <a:blip r:embed="rId99"/>
                <a:stretch>
                  <a:fillRect/>
                </a:stretch>
              </p:blipFill>
              <p:spPr>
                <a:xfrm>
                  <a:off x="10768973" y="785400"/>
                  <a:ext cx="93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Freihand 52">
                  <a:extLst>
                    <a:ext uri="{FF2B5EF4-FFF2-40B4-BE49-F238E27FC236}">
                      <a16:creationId xmlns:a16="http://schemas.microsoft.com/office/drawing/2014/main" id="{0C69DD7C-D460-438E-81B7-E0186A315775}"/>
                    </a:ext>
                  </a:extLst>
                </p14:cNvPr>
                <p14:cNvContentPartPr/>
                <p14:nvPr/>
              </p14:nvContentPartPr>
              <p14:xfrm>
                <a:off x="10867613" y="778920"/>
                <a:ext cx="88200" cy="89280"/>
              </p14:xfrm>
            </p:contentPart>
          </mc:Choice>
          <mc:Fallback>
            <p:pic>
              <p:nvPicPr>
                <p:cNvPr id="53" name="Freihand 52">
                  <a:extLst>
                    <a:ext uri="{FF2B5EF4-FFF2-40B4-BE49-F238E27FC236}">
                      <a16:creationId xmlns:a16="http://schemas.microsoft.com/office/drawing/2014/main" id="{0C69DD7C-D460-438E-81B7-E0186A315775}"/>
                    </a:ext>
                  </a:extLst>
                </p:cNvPr>
                <p:cNvPicPr/>
                <p:nvPr/>
              </p:nvPicPr>
              <p:blipFill>
                <a:blip r:embed="rId101"/>
                <a:stretch>
                  <a:fillRect/>
                </a:stretch>
              </p:blipFill>
              <p:spPr>
                <a:xfrm>
                  <a:off x="10863293" y="774600"/>
                  <a:ext cx="96840" cy="97920"/>
                </a:xfrm>
                <a:prstGeom prst="rect">
                  <a:avLst/>
                </a:prstGeom>
              </p:spPr>
            </p:pic>
          </mc:Fallback>
        </mc:AlternateContent>
      </p:grpSp>
      <p:grpSp>
        <p:nvGrpSpPr>
          <p:cNvPr id="138241" name="Gruppieren 138240">
            <a:extLst>
              <a:ext uri="{FF2B5EF4-FFF2-40B4-BE49-F238E27FC236}">
                <a16:creationId xmlns:a16="http://schemas.microsoft.com/office/drawing/2014/main" id="{A3D804AE-CB8F-4F2F-A04D-712BD5767764}"/>
              </a:ext>
            </a:extLst>
          </p:cNvPr>
          <p:cNvGrpSpPr/>
          <p:nvPr/>
        </p:nvGrpSpPr>
        <p:grpSpPr>
          <a:xfrm>
            <a:off x="7934333" y="1132800"/>
            <a:ext cx="351360" cy="153720"/>
            <a:chOff x="7934333" y="1132800"/>
            <a:chExt cx="351360" cy="153720"/>
          </a:xfrm>
        </p:grpSpPr>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64A5B225-91BC-4434-9724-DDE9F3649731}"/>
                    </a:ext>
                  </a:extLst>
                </p14:cNvPr>
                <p14:cNvContentPartPr/>
                <p14:nvPr/>
              </p14:nvContentPartPr>
              <p14:xfrm>
                <a:off x="7934333" y="1170240"/>
                <a:ext cx="232200" cy="116280"/>
              </p14:xfrm>
            </p:contentPart>
          </mc:Choice>
          <mc:Fallback>
            <p:pic>
              <p:nvPicPr>
                <p:cNvPr id="58" name="Freihand 57">
                  <a:extLst>
                    <a:ext uri="{FF2B5EF4-FFF2-40B4-BE49-F238E27FC236}">
                      <a16:creationId xmlns:a16="http://schemas.microsoft.com/office/drawing/2014/main" id="{64A5B225-91BC-4434-9724-DDE9F3649731}"/>
                    </a:ext>
                  </a:extLst>
                </p:cNvPr>
                <p:cNvPicPr/>
                <p:nvPr/>
              </p:nvPicPr>
              <p:blipFill>
                <a:blip r:embed="rId103"/>
                <a:stretch>
                  <a:fillRect/>
                </a:stretch>
              </p:blipFill>
              <p:spPr>
                <a:xfrm>
                  <a:off x="7930013" y="1165920"/>
                  <a:ext cx="240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52B1162B-23EB-40E8-96BA-293A11B4271B}"/>
                    </a:ext>
                  </a:extLst>
                </p14:cNvPr>
                <p14:cNvContentPartPr/>
                <p14:nvPr/>
              </p14:nvContentPartPr>
              <p14:xfrm>
                <a:off x="8171933" y="1132800"/>
                <a:ext cx="113760" cy="144360"/>
              </p14:xfrm>
            </p:contentPart>
          </mc:Choice>
          <mc:Fallback>
            <p:pic>
              <p:nvPicPr>
                <p:cNvPr id="59" name="Freihand 58">
                  <a:extLst>
                    <a:ext uri="{FF2B5EF4-FFF2-40B4-BE49-F238E27FC236}">
                      <a16:creationId xmlns:a16="http://schemas.microsoft.com/office/drawing/2014/main" id="{52B1162B-23EB-40E8-96BA-293A11B4271B}"/>
                    </a:ext>
                  </a:extLst>
                </p:cNvPr>
                <p:cNvPicPr/>
                <p:nvPr/>
              </p:nvPicPr>
              <p:blipFill>
                <a:blip r:embed="rId105"/>
                <a:stretch>
                  <a:fillRect/>
                </a:stretch>
              </p:blipFill>
              <p:spPr>
                <a:xfrm>
                  <a:off x="8167613" y="1128480"/>
                  <a:ext cx="122400" cy="153000"/>
                </a:xfrm>
                <a:prstGeom prst="rect">
                  <a:avLst/>
                </a:prstGeom>
              </p:spPr>
            </p:pic>
          </mc:Fallback>
        </mc:AlternateContent>
      </p:grpSp>
      <p:grpSp>
        <p:nvGrpSpPr>
          <p:cNvPr id="138253" name="Gruppieren 138252">
            <a:extLst>
              <a:ext uri="{FF2B5EF4-FFF2-40B4-BE49-F238E27FC236}">
                <a16:creationId xmlns:a16="http://schemas.microsoft.com/office/drawing/2014/main" id="{C801907C-DDCC-4E32-A544-8ECDA069E728}"/>
              </a:ext>
            </a:extLst>
          </p:cNvPr>
          <p:cNvGrpSpPr/>
          <p:nvPr/>
        </p:nvGrpSpPr>
        <p:grpSpPr>
          <a:xfrm>
            <a:off x="8482253" y="1062240"/>
            <a:ext cx="762480" cy="254520"/>
            <a:chOff x="8482253" y="1062240"/>
            <a:chExt cx="762480" cy="254520"/>
          </a:xfrm>
        </p:grpSpPr>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F88A2EF3-3F0A-4DFE-96EA-2AA481A7B4D6}"/>
                    </a:ext>
                  </a:extLst>
                </p14:cNvPr>
                <p14:cNvContentPartPr/>
                <p14:nvPr/>
              </p14:nvContentPartPr>
              <p14:xfrm>
                <a:off x="8482253" y="1062240"/>
                <a:ext cx="81000" cy="254520"/>
              </p14:xfrm>
            </p:contentPart>
          </mc:Choice>
          <mc:Fallback>
            <p:pic>
              <p:nvPicPr>
                <p:cNvPr id="60" name="Freihand 59">
                  <a:extLst>
                    <a:ext uri="{FF2B5EF4-FFF2-40B4-BE49-F238E27FC236}">
                      <a16:creationId xmlns:a16="http://schemas.microsoft.com/office/drawing/2014/main" id="{F88A2EF3-3F0A-4DFE-96EA-2AA481A7B4D6}"/>
                    </a:ext>
                  </a:extLst>
                </p:cNvPr>
                <p:cNvPicPr/>
                <p:nvPr/>
              </p:nvPicPr>
              <p:blipFill>
                <a:blip r:embed="rId107"/>
                <a:stretch>
                  <a:fillRect/>
                </a:stretch>
              </p:blipFill>
              <p:spPr>
                <a:xfrm>
                  <a:off x="8477933" y="1057920"/>
                  <a:ext cx="896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CC7B817B-D7DD-4524-B707-EDDC1AE8F579}"/>
                    </a:ext>
                  </a:extLst>
                </p14:cNvPr>
                <p14:cNvContentPartPr/>
                <p14:nvPr/>
              </p14:nvContentPartPr>
              <p14:xfrm>
                <a:off x="8572973" y="1157280"/>
                <a:ext cx="84600" cy="93960"/>
              </p14:xfrm>
            </p:contentPart>
          </mc:Choice>
          <mc:Fallback>
            <p:pic>
              <p:nvPicPr>
                <p:cNvPr id="61" name="Freihand 60">
                  <a:extLst>
                    <a:ext uri="{FF2B5EF4-FFF2-40B4-BE49-F238E27FC236}">
                      <a16:creationId xmlns:a16="http://schemas.microsoft.com/office/drawing/2014/main" id="{CC7B817B-D7DD-4524-B707-EDDC1AE8F579}"/>
                    </a:ext>
                  </a:extLst>
                </p:cNvPr>
                <p:cNvPicPr/>
                <p:nvPr/>
              </p:nvPicPr>
              <p:blipFill>
                <a:blip r:embed="rId109"/>
                <a:stretch>
                  <a:fillRect/>
                </a:stretch>
              </p:blipFill>
              <p:spPr>
                <a:xfrm>
                  <a:off x="8568653" y="1152960"/>
                  <a:ext cx="93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1F7535DB-DE53-4E05-88F9-446ABD263ABD}"/>
                    </a:ext>
                  </a:extLst>
                </p14:cNvPr>
                <p14:cNvContentPartPr/>
                <p14:nvPr/>
              </p14:nvContentPartPr>
              <p14:xfrm>
                <a:off x="8712653" y="1097880"/>
                <a:ext cx="96120" cy="145080"/>
              </p14:xfrm>
            </p:contentPart>
          </mc:Choice>
          <mc:Fallback>
            <p:pic>
              <p:nvPicPr>
                <p:cNvPr id="62" name="Freihand 61">
                  <a:extLst>
                    <a:ext uri="{FF2B5EF4-FFF2-40B4-BE49-F238E27FC236}">
                      <a16:creationId xmlns:a16="http://schemas.microsoft.com/office/drawing/2014/main" id="{1F7535DB-DE53-4E05-88F9-446ABD263ABD}"/>
                    </a:ext>
                  </a:extLst>
                </p:cNvPr>
                <p:cNvPicPr/>
                <p:nvPr/>
              </p:nvPicPr>
              <p:blipFill>
                <a:blip r:embed="rId111"/>
                <a:stretch>
                  <a:fillRect/>
                </a:stretch>
              </p:blipFill>
              <p:spPr>
                <a:xfrm>
                  <a:off x="8708333" y="1093560"/>
                  <a:ext cx="104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99125C4D-A8C4-473A-8E0C-76FE9E5FA2CD}"/>
                    </a:ext>
                  </a:extLst>
                </p14:cNvPr>
                <p14:cNvContentPartPr/>
                <p14:nvPr/>
              </p14:nvContentPartPr>
              <p14:xfrm>
                <a:off x="8808053" y="1086720"/>
                <a:ext cx="18360" cy="166680"/>
              </p14:xfrm>
            </p:contentPart>
          </mc:Choice>
          <mc:Fallback>
            <p:pic>
              <p:nvPicPr>
                <p:cNvPr id="63" name="Freihand 62">
                  <a:extLst>
                    <a:ext uri="{FF2B5EF4-FFF2-40B4-BE49-F238E27FC236}">
                      <a16:creationId xmlns:a16="http://schemas.microsoft.com/office/drawing/2014/main" id="{99125C4D-A8C4-473A-8E0C-76FE9E5FA2CD}"/>
                    </a:ext>
                  </a:extLst>
                </p:cNvPr>
                <p:cNvPicPr/>
                <p:nvPr/>
              </p:nvPicPr>
              <p:blipFill>
                <a:blip r:embed="rId113"/>
                <a:stretch>
                  <a:fillRect/>
                </a:stretch>
              </p:blipFill>
              <p:spPr>
                <a:xfrm>
                  <a:off x="8803733" y="1082400"/>
                  <a:ext cx="27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8242" name="Freihand 138241">
                  <a:extLst>
                    <a:ext uri="{FF2B5EF4-FFF2-40B4-BE49-F238E27FC236}">
                      <a16:creationId xmlns:a16="http://schemas.microsoft.com/office/drawing/2014/main" id="{63BBD990-F29E-4E50-9696-62D7DFF9CAF6}"/>
                    </a:ext>
                  </a:extLst>
                </p14:cNvPr>
                <p14:cNvContentPartPr/>
                <p14:nvPr/>
              </p14:nvContentPartPr>
              <p14:xfrm>
                <a:off x="8842973" y="1088520"/>
                <a:ext cx="98280" cy="123480"/>
              </p14:xfrm>
            </p:contentPart>
          </mc:Choice>
          <mc:Fallback>
            <p:pic>
              <p:nvPicPr>
                <p:cNvPr id="138242" name="Freihand 138241">
                  <a:extLst>
                    <a:ext uri="{FF2B5EF4-FFF2-40B4-BE49-F238E27FC236}">
                      <a16:creationId xmlns:a16="http://schemas.microsoft.com/office/drawing/2014/main" id="{63BBD990-F29E-4E50-9696-62D7DFF9CAF6}"/>
                    </a:ext>
                  </a:extLst>
                </p:cNvPr>
                <p:cNvPicPr/>
                <p:nvPr/>
              </p:nvPicPr>
              <p:blipFill>
                <a:blip r:embed="rId115"/>
                <a:stretch>
                  <a:fillRect/>
                </a:stretch>
              </p:blipFill>
              <p:spPr>
                <a:xfrm>
                  <a:off x="8838653" y="1084200"/>
                  <a:ext cx="106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8245" name="Freihand 138244">
                  <a:extLst>
                    <a:ext uri="{FF2B5EF4-FFF2-40B4-BE49-F238E27FC236}">
                      <a16:creationId xmlns:a16="http://schemas.microsoft.com/office/drawing/2014/main" id="{049C2601-3E97-462E-9D52-E83D2AEF1CC3}"/>
                    </a:ext>
                  </a:extLst>
                </p14:cNvPr>
                <p14:cNvContentPartPr/>
                <p14:nvPr/>
              </p14:nvContentPartPr>
              <p14:xfrm>
                <a:off x="8600333" y="1065840"/>
                <a:ext cx="80640" cy="29520"/>
              </p14:xfrm>
            </p:contentPart>
          </mc:Choice>
          <mc:Fallback>
            <p:pic>
              <p:nvPicPr>
                <p:cNvPr id="138245" name="Freihand 138244">
                  <a:extLst>
                    <a:ext uri="{FF2B5EF4-FFF2-40B4-BE49-F238E27FC236}">
                      <a16:creationId xmlns:a16="http://schemas.microsoft.com/office/drawing/2014/main" id="{049C2601-3E97-462E-9D52-E83D2AEF1CC3}"/>
                    </a:ext>
                  </a:extLst>
                </p:cNvPr>
                <p:cNvPicPr/>
                <p:nvPr/>
              </p:nvPicPr>
              <p:blipFill>
                <a:blip r:embed="rId117"/>
                <a:stretch>
                  <a:fillRect/>
                </a:stretch>
              </p:blipFill>
              <p:spPr>
                <a:xfrm>
                  <a:off x="8596013" y="1061520"/>
                  <a:ext cx="89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8246" name="Freihand 138245">
                  <a:extLst>
                    <a:ext uri="{FF2B5EF4-FFF2-40B4-BE49-F238E27FC236}">
                      <a16:creationId xmlns:a16="http://schemas.microsoft.com/office/drawing/2014/main" id="{3B55B8F2-9EE9-4E50-86C9-3840054C37B1}"/>
                    </a:ext>
                  </a:extLst>
                </p14:cNvPr>
                <p14:cNvContentPartPr/>
                <p14:nvPr/>
              </p14:nvContentPartPr>
              <p14:xfrm>
                <a:off x="9030893" y="1128480"/>
                <a:ext cx="199800" cy="100800"/>
              </p14:xfrm>
            </p:contentPart>
          </mc:Choice>
          <mc:Fallback>
            <p:pic>
              <p:nvPicPr>
                <p:cNvPr id="138246" name="Freihand 138245">
                  <a:extLst>
                    <a:ext uri="{FF2B5EF4-FFF2-40B4-BE49-F238E27FC236}">
                      <a16:creationId xmlns:a16="http://schemas.microsoft.com/office/drawing/2014/main" id="{3B55B8F2-9EE9-4E50-86C9-3840054C37B1}"/>
                    </a:ext>
                  </a:extLst>
                </p:cNvPr>
                <p:cNvPicPr/>
                <p:nvPr/>
              </p:nvPicPr>
              <p:blipFill>
                <a:blip r:embed="rId119"/>
                <a:stretch>
                  <a:fillRect/>
                </a:stretch>
              </p:blipFill>
              <p:spPr>
                <a:xfrm>
                  <a:off x="9026573" y="1124160"/>
                  <a:ext cx="208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8247" name="Freihand 138246">
                  <a:extLst>
                    <a:ext uri="{FF2B5EF4-FFF2-40B4-BE49-F238E27FC236}">
                      <a16:creationId xmlns:a16="http://schemas.microsoft.com/office/drawing/2014/main" id="{A025422C-8C28-4959-8112-F969B7AD149C}"/>
                    </a:ext>
                  </a:extLst>
                </p14:cNvPr>
                <p14:cNvContentPartPr/>
                <p14:nvPr/>
              </p14:nvContentPartPr>
              <p14:xfrm>
                <a:off x="9220253" y="1075200"/>
                <a:ext cx="24480" cy="13680"/>
              </p14:xfrm>
            </p:contentPart>
          </mc:Choice>
          <mc:Fallback>
            <p:pic>
              <p:nvPicPr>
                <p:cNvPr id="138247" name="Freihand 138246">
                  <a:extLst>
                    <a:ext uri="{FF2B5EF4-FFF2-40B4-BE49-F238E27FC236}">
                      <a16:creationId xmlns:a16="http://schemas.microsoft.com/office/drawing/2014/main" id="{A025422C-8C28-4959-8112-F969B7AD149C}"/>
                    </a:ext>
                  </a:extLst>
                </p:cNvPr>
                <p:cNvPicPr/>
                <p:nvPr/>
              </p:nvPicPr>
              <p:blipFill>
                <a:blip r:embed="rId121"/>
                <a:stretch>
                  <a:fillRect/>
                </a:stretch>
              </p:blipFill>
              <p:spPr>
                <a:xfrm>
                  <a:off x="9215933" y="1070880"/>
                  <a:ext cx="33120" cy="22320"/>
                </a:xfrm>
                <a:prstGeom prst="rect">
                  <a:avLst/>
                </a:prstGeom>
              </p:spPr>
            </p:pic>
          </mc:Fallback>
        </mc:AlternateContent>
      </p:grpSp>
      <p:grpSp>
        <p:nvGrpSpPr>
          <p:cNvPr id="138255" name="Gruppieren 138254">
            <a:extLst>
              <a:ext uri="{FF2B5EF4-FFF2-40B4-BE49-F238E27FC236}">
                <a16:creationId xmlns:a16="http://schemas.microsoft.com/office/drawing/2014/main" id="{8E98932A-6B1D-48B6-9427-D94A78CF3271}"/>
              </a:ext>
            </a:extLst>
          </p:cNvPr>
          <p:cNvGrpSpPr/>
          <p:nvPr/>
        </p:nvGrpSpPr>
        <p:grpSpPr>
          <a:xfrm>
            <a:off x="9471533" y="1058280"/>
            <a:ext cx="590400" cy="154440"/>
            <a:chOff x="9471533" y="1058280"/>
            <a:chExt cx="590400" cy="154440"/>
          </a:xfrm>
        </p:grpSpPr>
        <mc:AlternateContent xmlns:mc="http://schemas.openxmlformats.org/markup-compatibility/2006">
          <mc:Choice xmlns:p14="http://schemas.microsoft.com/office/powerpoint/2010/main" Requires="p14">
            <p:contentPart p14:bwMode="auto" r:id="rId122">
              <p14:nvContentPartPr>
                <p14:cNvPr id="138248" name="Freihand 138247">
                  <a:extLst>
                    <a:ext uri="{FF2B5EF4-FFF2-40B4-BE49-F238E27FC236}">
                      <a16:creationId xmlns:a16="http://schemas.microsoft.com/office/drawing/2014/main" id="{8CCBF08A-76BC-4D82-B2D9-FB502722793E}"/>
                    </a:ext>
                  </a:extLst>
                </p14:cNvPr>
                <p14:cNvContentPartPr/>
                <p14:nvPr/>
              </p14:nvContentPartPr>
              <p14:xfrm>
                <a:off x="9521573" y="1103280"/>
                <a:ext cx="26280" cy="108720"/>
              </p14:xfrm>
            </p:contentPart>
          </mc:Choice>
          <mc:Fallback>
            <p:pic>
              <p:nvPicPr>
                <p:cNvPr id="138248" name="Freihand 138247">
                  <a:extLst>
                    <a:ext uri="{FF2B5EF4-FFF2-40B4-BE49-F238E27FC236}">
                      <a16:creationId xmlns:a16="http://schemas.microsoft.com/office/drawing/2014/main" id="{8CCBF08A-76BC-4D82-B2D9-FB502722793E}"/>
                    </a:ext>
                  </a:extLst>
                </p:cNvPr>
                <p:cNvPicPr/>
                <p:nvPr/>
              </p:nvPicPr>
              <p:blipFill>
                <a:blip r:embed="rId123"/>
                <a:stretch>
                  <a:fillRect/>
                </a:stretch>
              </p:blipFill>
              <p:spPr>
                <a:xfrm>
                  <a:off x="9517253" y="1098960"/>
                  <a:ext cx="34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8249" name="Freihand 138248">
                  <a:extLst>
                    <a:ext uri="{FF2B5EF4-FFF2-40B4-BE49-F238E27FC236}">
                      <a16:creationId xmlns:a16="http://schemas.microsoft.com/office/drawing/2014/main" id="{E249FAC5-CCBE-48D3-88CA-D419ED6BDD24}"/>
                    </a:ext>
                  </a:extLst>
                </p14:cNvPr>
                <p14:cNvContentPartPr/>
                <p14:nvPr/>
              </p14:nvContentPartPr>
              <p14:xfrm>
                <a:off x="9471533" y="1058280"/>
                <a:ext cx="139320" cy="154440"/>
              </p14:xfrm>
            </p:contentPart>
          </mc:Choice>
          <mc:Fallback>
            <p:pic>
              <p:nvPicPr>
                <p:cNvPr id="138249" name="Freihand 138248">
                  <a:extLst>
                    <a:ext uri="{FF2B5EF4-FFF2-40B4-BE49-F238E27FC236}">
                      <a16:creationId xmlns:a16="http://schemas.microsoft.com/office/drawing/2014/main" id="{E249FAC5-CCBE-48D3-88CA-D419ED6BDD24}"/>
                    </a:ext>
                  </a:extLst>
                </p:cNvPr>
                <p:cNvPicPr/>
                <p:nvPr/>
              </p:nvPicPr>
              <p:blipFill>
                <a:blip r:embed="rId125"/>
                <a:stretch>
                  <a:fillRect/>
                </a:stretch>
              </p:blipFill>
              <p:spPr>
                <a:xfrm>
                  <a:off x="9467213" y="1053960"/>
                  <a:ext cx="147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8250" name="Freihand 138249">
                  <a:extLst>
                    <a:ext uri="{FF2B5EF4-FFF2-40B4-BE49-F238E27FC236}">
                      <a16:creationId xmlns:a16="http://schemas.microsoft.com/office/drawing/2014/main" id="{8817865C-212D-497C-82B8-AE4219A90803}"/>
                    </a:ext>
                  </a:extLst>
                </p14:cNvPr>
                <p14:cNvContentPartPr/>
                <p14:nvPr/>
              </p14:nvContentPartPr>
              <p14:xfrm>
                <a:off x="9611933" y="1125600"/>
                <a:ext cx="80280" cy="60480"/>
              </p14:xfrm>
            </p:contentPart>
          </mc:Choice>
          <mc:Fallback>
            <p:pic>
              <p:nvPicPr>
                <p:cNvPr id="138250" name="Freihand 138249">
                  <a:extLst>
                    <a:ext uri="{FF2B5EF4-FFF2-40B4-BE49-F238E27FC236}">
                      <a16:creationId xmlns:a16="http://schemas.microsoft.com/office/drawing/2014/main" id="{8817865C-212D-497C-82B8-AE4219A90803}"/>
                    </a:ext>
                  </a:extLst>
                </p:cNvPr>
                <p:cNvPicPr/>
                <p:nvPr/>
              </p:nvPicPr>
              <p:blipFill>
                <a:blip r:embed="rId127"/>
                <a:stretch>
                  <a:fillRect/>
                </a:stretch>
              </p:blipFill>
              <p:spPr>
                <a:xfrm>
                  <a:off x="9607613" y="1121280"/>
                  <a:ext cx="88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8251" name="Freihand 138250">
                  <a:extLst>
                    <a:ext uri="{FF2B5EF4-FFF2-40B4-BE49-F238E27FC236}">
                      <a16:creationId xmlns:a16="http://schemas.microsoft.com/office/drawing/2014/main" id="{2E3229B0-A641-4A7E-B281-B69F7788F58F}"/>
                    </a:ext>
                  </a:extLst>
                </p14:cNvPr>
                <p14:cNvContentPartPr/>
                <p14:nvPr/>
              </p14:nvContentPartPr>
              <p14:xfrm>
                <a:off x="9721733" y="1109040"/>
                <a:ext cx="68760" cy="68040"/>
              </p14:xfrm>
            </p:contentPart>
          </mc:Choice>
          <mc:Fallback>
            <p:pic>
              <p:nvPicPr>
                <p:cNvPr id="138251" name="Freihand 138250">
                  <a:extLst>
                    <a:ext uri="{FF2B5EF4-FFF2-40B4-BE49-F238E27FC236}">
                      <a16:creationId xmlns:a16="http://schemas.microsoft.com/office/drawing/2014/main" id="{2E3229B0-A641-4A7E-B281-B69F7788F58F}"/>
                    </a:ext>
                  </a:extLst>
                </p:cNvPr>
                <p:cNvPicPr/>
                <p:nvPr/>
              </p:nvPicPr>
              <p:blipFill>
                <a:blip r:embed="rId129"/>
                <a:stretch>
                  <a:fillRect/>
                </a:stretch>
              </p:blipFill>
              <p:spPr>
                <a:xfrm>
                  <a:off x="9717413" y="1104720"/>
                  <a:ext cx="77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8254" name="Freihand 138253">
                  <a:extLst>
                    <a:ext uri="{FF2B5EF4-FFF2-40B4-BE49-F238E27FC236}">
                      <a16:creationId xmlns:a16="http://schemas.microsoft.com/office/drawing/2014/main" id="{7AE43AA1-2AFE-42CF-B19C-A99DA863DF12}"/>
                    </a:ext>
                  </a:extLst>
                </p14:cNvPr>
                <p14:cNvContentPartPr/>
                <p14:nvPr/>
              </p14:nvContentPartPr>
              <p14:xfrm>
                <a:off x="9838373" y="1096800"/>
                <a:ext cx="223560" cy="87480"/>
              </p14:xfrm>
            </p:contentPart>
          </mc:Choice>
          <mc:Fallback>
            <p:pic>
              <p:nvPicPr>
                <p:cNvPr id="138254" name="Freihand 138253">
                  <a:extLst>
                    <a:ext uri="{FF2B5EF4-FFF2-40B4-BE49-F238E27FC236}">
                      <a16:creationId xmlns:a16="http://schemas.microsoft.com/office/drawing/2014/main" id="{7AE43AA1-2AFE-42CF-B19C-A99DA863DF12}"/>
                    </a:ext>
                  </a:extLst>
                </p:cNvPr>
                <p:cNvPicPr/>
                <p:nvPr/>
              </p:nvPicPr>
              <p:blipFill>
                <a:blip r:embed="rId131"/>
                <a:stretch>
                  <a:fillRect/>
                </a:stretch>
              </p:blipFill>
              <p:spPr>
                <a:xfrm>
                  <a:off x="9834053" y="1092480"/>
                  <a:ext cx="23220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38256" name="Freihand 138255">
                <a:extLst>
                  <a:ext uri="{FF2B5EF4-FFF2-40B4-BE49-F238E27FC236}">
                    <a16:creationId xmlns:a16="http://schemas.microsoft.com/office/drawing/2014/main" id="{95EE0539-2101-4DA2-8900-ACB05FAE3BAB}"/>
                  </a:ext>
                </a:extLst>
              </p14:cNvPr>
              <p14:cNvContentPartPr/>
              <p14:nvPr/>
            </p14:nvContentPartPr>
            <p14:xfrm>
              <a:off x="254093" y="2924880"/>
              <a:ext cx="2378160" cy="70560"/>
            </p14:xfrm>
          </p:contentPart>
        </mc:Choice>
        <mc:Fallback>
          <p:pic>
            <p:nvPicPr>
              <p:cNvPr id="138256" name="Freihand 138255">
                <a:extLst>
                  <a:ext uri="{FF2B5EF4-FFF2-40B4-BE49-F238E27FC236}">
                    <a16:creationId xmlns:a16="http://schemas.microsoft.com/office/drawing/2014/main" id="{95EE0539-2101-4DA2-8900-ACB05FAE3BAB}"/>
                  </a:ext>
                </a:extLst>
              </p:cNvPr>
              <p:cNvPicPr/>
              <p:nvPr/>
            </p:nvPicPr>
            <p:blipFill>
              <a:blip r:embed="rId133"/>
              <a:stretch>
                <a:fillRect/>
              </a:stretch>
            </p:blipFill>
            <p:spPr>
              <a:xfrm>
                <a:off x="249773" y="2920560"/>
                <a:ext cx="2386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8257" name="Freihand 138256">
                <a:extLst>
                  <a:ext uri="{FF2B5EF4-FFF2-40B4-BE49-F238E27FC236}">
                    <a16:creationId xmlns:a16="http://schemas.microsoft.com/office/drawing/2014/main" id="{803BF750-81F9-4A65-9F54-33175A8006D8}"/>
                  </a:ext>
                </a:extLst>
              </p14:cNvPr>
              <p14:cNvContentPartPr/>
              <p14:nvPr/>
            </p14:nvContentPartPr>
            <p14:xfrm>
              <a:off x="6336293" y="2854680"/>
              <a:ext cx="1571040" cy="52200"/>
            </p14:xfrm>
          </p:contentPart>
        </mc:Choice>
        <mc:Fallback>
          <p:pic>
            <p:nvPicPr>
              <p:cNvPr id="138257" name="Freihand 138256">
                <a:extLst>
                  <a:ext uri="{FF2B5EF4-FFF2-40B4-BE49-F238E27FC236}">
                    <a16:creationId xmlns:a16="http://schemas.microsoft.com/office/drawing/2014/main" id="{803BF750-81F9-4A65-9F54-33175A8006D8}"/>
                  </a:ext>
                </a:extLst>
              </p:cNvPr>
              <p:cNvPicPr/>
              <p:nvPr/>
            </p:nvPicPr>
            <p:blipFill>
              <a:blip r:embed="rId135"/>
              <a:stretch>
                <a:fillRect/>
              </a:stretch>
            </p:blipFill>
            <p:spPr>
              <a:xfrm>
                <a:off x="6331973" y="2850360"/>
                <a:ext cx="1579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8258" name="Freihand 138257">
                <a:extLst>
                  <a:ext uri="{FF2B5EF4-FFF2-40B4-BE49-F238E27FC236}">
                    <a16:creationId xmlns:a16="http://schemas.microsoft.com/office/drawing/2014/main" id="{579A5D3F-CBD7-45EB-990B-A1A3CF06B9C9}"/>
                  </a:ext>
                </a:extLst>
              </p14:cNvPr>
              <p14:cNvContentPartPr/>
              <p14:nvPr/>
            </p14:nvContentPartPr>
            <p14:xfrm>
              <a:off x="6729413" y="3170040"/>
              <a:ext cx="1463760" cy="46080"/>
            </p14:xfrm>
          </p:contentPart>
        </mc:Choice>
        <mc:Fallback>
          <p:pic>
            <p:nvPicPr>
              <p:cNvPr id="138258" name="Freihand 138257">
                <a:extLst>
                  <a:ext uri="{FF2B5EF4-FFF2-40B4-BE49-F238E27FC236}">
                    <a16:creationId xmlns:a16="http://schemas.microsoft.com/office/drawing/2014/main" id="{579A5D3F-CBD7-45EB-990B-A1A3CF06B9C9}"/>
                  </a:ext>
                </a:extLst>
              </p:cNvPr>
              <p:cNvPicPr/>
              <p:nvPr/>
            </p:nvPicPr>
            <p:blipFill>
              <a:blip r:embed="rId137"/>
              <a:stretch>
                <a:fillRect/>
              </a:stretch>
            </p:blipFill>
            <p:spPr>
              <a:xfrm>
                <a:off x="6725093" y="3165720"/>
                <a:ext cx="1472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8259" name="Freihand 138258">
                <a:extLst>
                  <a:ext uri="{FF2B5EF4-FFF2-40B4-BE49-F238E27FC236}">
                    <a16:creationId xmlns:a16="http://schemas.microsoft.com/office/drawing/2014/main" id="{4FB2B17E-D9C4-44F4-9850-328C63BAE82A}"/>
                  </a:ext>
                </a:extLst>
              </p14:cNvPr>
              <p14:cNvContentPartPr/>
              <p14:nvPr/>
            </p14:nvContentPartPr>
            <p14:xfrm>
              <a:off x="3599933" y="3476400"/>
              <a:ext cx="1403640" cy="33480"/>
            </p14:xfrm>
          </p:contentPart>
        </mc:Choice>
        <mc:Fallback>
          <p:pic>
            <p:nvPicPr>
              <p:cNvPr id="138259" name="Freihand 138258">
                <a:extLst>
                  <a:ext uri="{FF2B5EF4-FFF2-40B4-BE49-F238E27FC236}">
                    <a16:creationId xmlns:a16="http://schemas.microsoft.com/office/drawing/2014/main" id="{4FB2B17E-D9C4-44F4-9850-328C63BAE82A}"/>
                  </a:ext>
                </a:extLst>
              </p:cNvPr>
              <p:cNvPicPr/>
              <p:nvPr/>
            </p:nvPicPr>
            <p:blipFill>
              <a:blip r:embed="rId139"/>
              <a:stretch>
                <a:fillRect/>
              </a:stretch>
            </p:blipFill>
            <p:spPr>
              <a:xfrm>
                <a:off x="3595613" y="3472080"/>
                <a:ext cx="1412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8260" name="Freihand 138259">
                <a:extLst>
                  <a:ext uri="{FF2B5EF4-FFF2-40B4-BE49-F238E27FC236}">
                    <a16:creationId xmlns:a16="http://schemas.microsoft.com/office/drawing/2014/main" id="{5AD58824-C47A-405E-BE9C-FDC8359F34B7}"/>
                  </a:ext>
                </a:extLst>
              </p14:cNvPr>
              <p14:cNvContentPartPr/>
              <p14:nvPr/>
            </p14:nvContentPartPr>
            <p14:xfrm>
              <a:off x="2992613" y="4071840"/>
              <a:ext cx="1560960" cy="64800"/>
            </p14:xfrm>
          </p:contentPart>
        </mc:Choice>
        <mc:Fallback>
          <p:pic>
            <p:nvPicPr>
              <p:cNvPr id="138260" name="Freihand 138259">
                <a:extLst>
                  <a:ext uri="{FF2B5EF4-FFF2-40B4-BE49-F238E27FC236}">
                    <a16:creationId xmlns:a16="http://schemas.microsoft.com/office/drawing/2014/main" id="{5AD58824-C47A-405E-BE9C-FDC8359F34B7}"/>
                  </a:ext>
                </a:extLst>
              </p:cNvPr>
              <p:cNvPicPr/>
              <p:nvPr/>
            </p:nvPicPr>
            <p:blipFill>
              <a:blip r:embed="rId141"/>
              <a:stretch>
                <a:fillRect/>
              </a:stretch>
            </p:blipFill>
            <p:spPr>
              <a:xfrm>
                <a:off x="2988293" y="4067520"/>
                <a:ext cx="1569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8261" name="Freihand 138260">
                <a:extLst>
                  <a:ext uri="{FF2B5EF4-FFF2-40B4-BE49-F238E27FC236}">
                    <a16:creationId xmlns:a16="http://schemas.microsoft.com/office/drawing/2014/main" id="{7287AC65-3626-4108-B563-9FCAF2859772}"/>
                  </a:ext>
                </a:extLst>
              </p14:cNvPr>
              <p14:cNvContentPartPr/>
              <p14:nvPr/>
            </p14:nvContentPartPr>
            <p14:xfrm>
              <a:off x="301253" y="4639560"/>
              <a:ext cx="2376360" cy="86040"/>
            </p14:xfrm>
          </p:contentPart>
        </mc:Choice>
        <mc:Fallback>
          <p:pic>
            <p:nvPicPr>
              <p:cNvPr id="138261" name="Freihand 138260">
                <a:extLst>
                  <a:ext uri="{FF2B5EF4-FFF2-40B4-BE49-F238E27FC236}">
                    <a16:creationId xmlns:a16="http://schemas.microsoft.com/office/drawing/2014/main" id="{7287AC65-3626-4108-B563-9FCAF2859772}"/>
                  </a:ext>
                </a:extLst>
              </p:cNvPr>
              <p:cNvPicPr/>
              <p:nvPr/>
            </p:nvPicPr>
            <p:blipFill>
              <a:blip r:embed="rId143"/>
              <a:stretch>
                <a:fillRect/>
              </a:stretch>
            </p:blipFill>
            <p:spPr>
              <a:xfrm>
                <a:off x="296933" y="4635240"/>
                <a:ext cx="2385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8265" name="Freihand 138264">
                <a:extLst>
                  <a:ext uri="{FF2B5EF4-FFF2-40B4-BE49-F238E27FC236}">
                    <a16:creationId xmlns:a16="http://schemas.microsoft.com/office/drawing/2014/main" id="{11F1EF89-3C6C-47F8-B456-6D3BE28E745E}"/>
                  </a:ext>
                </a:extLst>
              </p14:cNvPr>
              <p14:cNvContentPartPr/>
              <p14:nvPr/>
            </p14:nvContentPartPr>
            <p14:xfrm>
              <a:off x="2136533" y="5068680"/>
              <a:ext cx="1043280" cy="270720"/>
            </p14:xfrm>
          </p:contentPart>
        </mc:Choice>
        <mc:Fallback>
          <p:pic>
            <p:nvPicPr>
              <p:cNvPr id="138265" name="Freihand 138264">
                <a:extLst>
                  <a:ext uri="{FF2B5EF4-FFF2-40B4-BE49-F238E27FC236}">
                    <a16:creationId xmlns:a16="http://schemas.microsoft.com/office/drawing/2014/main" id="{11F1EF89-3C6C-47F8-B456-6D3BE28E745E}"/>
                  </a:ext>
                </a:extLst>
              </p:cNvPr>
              <p:cNvPicPr/>
              <p:nvPr/>
            </p:nvPicPr>
            <p:blipFill>
              <a:blip r:embed="rId145"/>
              <a:stretch>
                <a:fillRect/>
              </a:stretch>
            </p:blipFill>
            <p:spPr>
              <a:xfrm>
                <a:off x="2132213" y="5064360"/>
                <a:ext cx="1051920" cy="279360"/>
              </a:xfrm>
              <a:prstGeom prst="rect">
                <a:avLst/>
              </a:prstGeom>
            </p:spPr>
          </p:pic>
        </mc:Fallback>
      </mc:AlternateContent>
      <p:grpSp>
        <p:nvGrpSpPr>
          <p:cNvPr id="138273" name="Gruppieren 138272">
            <a:extLst>
              <a:ext uri="{FF2B5EF4-FFF2-40B4-BE49-F238E27FC236}">
                <a16:creationId xmlns:a16="http://schemas.microsoft.com/office/drawing/2014/main" id="{F02B2E21-FE70-468C-8954-A0CF19844461}"/>
              </a:ext>
            </a:extLst>
          </p:cNvPr>
          <p:cNvGrpSpPr/>
          <p:nvPr/>
        </p:nvGrpSpPr>
        <p:grpSpPr>
          <a:xfrm>
            <a:off x="2676533" y="4680240"/>
            <a:ext cx="3047760" cy="923040"/>
            <a:chOff x="2676533" y="4680240"/>
            <a:chExt cx="3047760" cy="923040"/>
          </a:xfrm>
        </p:grpSpPr>
        <mc:AlternateContent xmlns:mc="http://schemas.openxmlformats.org/markup-compatibility/2006">
          <mc:Choice xmlns:p14="http://schemas.microsoft.com/office/powerpoint/2010/main" Requires="p14">
            <p:contentPart p14:bwMode="auto" r:id="rId146">
              <p14:nvContentPartPr>
                <p14:cNvPr id="138262" name="Freihand 138261">
                  <a:extLst>
                    <a:ext uri="{FF2B5EF4-FFF2-40B4-BE49-F238E27FC236}">
                      <a16:creationId xmlns:a16="http://schemas.microsoft.com/office/drawing/2014/main" id="{8FE30465-1852-4A54-AF6C-D407EBCB260B}"/>
                    </a:ext>
                  </a:extLst>
                </p14:cNvPr>
                <p14:cNvContentPartPr/>
                <p14:nvPr/>
              </p14:nvContentPartPr>
              <p14:xfrm>
                <a:off x="2873453" y="4978320"/>
                <a:ext cx="360" cy="360"/>
              </p14:xfrm>
            </p:contentPart>
          </mc:Choice>
          <mc:Fallback>
            <p:pic>
              <p:nvPicPr>
                <p:cNvPr id="138262" name="Freihand 138261">
                  <a:extLst>
                    <a:ext uri="{FF2B5EF4-FFF2-40B4-BE49-F238E27FC236}">
                      <a16:creationId xmlns:a16="http://schemas.microsoft.com/office/drawing/2014/main" id="{8FE30465-1852-4A54-AF6C-D407EBCB260B}"/>
                    </a:ext>
                  </a:extLst>
                </p:cNvPr>
                <p:cNvPicPr/>
                <p:nvPr/>
              </p:nvPicPr>
              <p:blipFill>
                <a:blip r:embed="rId42"/>
                <a:stretch>
                  <a:fillRect/>
                </a:stretch>
              </p:blipFill>
              <p:spPr>
                <a:xfrm>
                  <a:off x="2869133" y="4974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263" name="Freihand 138262">
                  <a:extLst>
                    <a:ext uri="{FF2B5EF4-FFF2-40B4-BE49-F238E27FC236}">
                      <a16:creationId xmlns:a16="http://schemas.microsoft.com/office/drawing/2014/main" id="{DFC97C55-1938-47C8-8945-FD4B223E3C89}"/>
                    </a:ext>
                  </a:extLst>
                </p14:cNvPr>
                <p14:cNvContentPartPr/>
                <p14:nvPr/>
              </p14:nvContentPartPr>
              <p14:xfrm>
                <a:off x="2676533" y="4680240"/>
                <a:ext cx="2183040" cy="355320"/>
              </p14:xfrm>
            </p:contentPart>
          </mc:Choice>
          <mc:Fallback>
            <p:pic>
              <p:nvPicPr>
                <p:cNvPr id="138263" name="Freihand 138262">
                  <a:extLst>
                    <a:ext uri="{FF2B5EF4-FFF2-40B4-BE49-F238E27FC236}">
                      <a16:creationId xmlns:a16="http://schemas.microsoft.com/office/drawing/2014/main" id="{DFC97C55-1938-47C8-8945-FD4B223E3C89}"/>
                    </a:ext>
                  </a:extLst>
                </p:cNvPr>
                <p:cNvPicPr/>
                <p:nvPr/>
              </p:nvPicPr>
              <p:blipFill>
                <a:blip r:embed="rId148"/>
                <a:stretch>
                  <a:fillRect/>
                </a:stretch>
              </p:blipFill>
              <p:spPr>
                <a:xfrm>
                  <a:off x="2672213" y="4675920"/>
                  <a:ext cx="21916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266" name="Freihand 138265">
                  <a:extLst>
                    <a:ext uri="{FF2B5EF4-FFF2-40B4-BE49-F238E27FC236}">
                      <a16:creationId xmlns:a16="http://schemas.microsoft.com/office/drawing/2014/main" id="{FA7C43BC-6C30-4E18-9F12-50FAF46298CC}"/>
                    </a:ext>
                  </a:extLst>
                </p14:cNvPr>
                <p14:cNvContentPartPr/>
                <p14:nvPr/>
              </p14:nvContentPartPr>
              <p14:xfrm>
                <a:off x="3148853" y="4971120"/>
                <a:ext cx="2575440" cy="492480"/>
              </p14:xfrm>
            </p:contentPart>
          </mc:Choice>
          <mc:Fallback>
            <p:pic>
              <p:nvPicPr>
                <p:cNvPr id="138266" name="Freihand 138265">
                  <a:extLst>
                    <a:ext uri="{FF2B5EF4-FFF2-40B4-BE49-F238E27FC236}">
                      <a16:creationId xmlns:a16="http://schemas.microsoft.com/office/drawing/2014/main" id="{FA7C43BC-6C30-4E18-9F12-50FAF46298CC}"/>
                    </a:ext>
                  </a:extLst>
                </p:cNvPr>
                <p:cNvPicPr/>
                <p:nvPr/>
              </p:nvPicPr>
              <p:blipFill>
                <a:blip r:embed="rId150"/>
                <a:stretch>
                  <a:fillRect/>
                </a:stretch>
              </p:blipFill>
              <p:spPr>
                <a:xfrm>
                  <a:off x="3144533" y="4966800"/>
                  <a:ext cx="258408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268" name="Freihand 138267">
                  <a:extLst>
                    <a:ext uri="{FF2B5EF4-FFF2-40B4-BE49-F238E27FC236}">
                      <a16:creationId xmlns:a16="http://schemas.microsoft.com/office/drawing/2014/main" id="{6522965A-5225-4E6D-99D9-DA1E883F75BA}"/>
                    </a:ext>
                  </a:extLst>
                </p14:cNvPr>
                <p14:cNvContentPartPr/>
                <p14:nvPr/>
              </p14:nvContentPartPr>
              <p14:xfrm>
                <a:off x="4129853" y="5371800"/>
                <a:ext cx="116640" cy="124560"/>
              </p14:xfrm>
            </p:contentPart>
          </mc:Choice>
          <mc:Fallback>
            <p:pic>
              <p:nvPicPr>
                <p:cNvPr id="138268" name="Freihand 138267">
                  <a:extLst>
                    <a:ext uri="{FF2B5EF4-FFF2-40B4-BE49-F238E27FC236}">
                      <a16:creationId xmlns:a16="http://schemas.microsoft.com/office/drawing/2014/main" id="{6522965A-5225-4E6D-99D9-DA1E883F75BA}"/>
                    </a:ext>
                  </a:extLst>
                </p:cNvPr>
                <p:cNvPicPr/>
                <p:nvPr/>
              </p:nvPicPr>
              <p:blipFill>
                <a:blip r:embed="rId152"/>
                <a:stretch>
                  <a:fillRect/>
                </a:stretch>
              </p:blipFill>
              <p:spPr>
                <a:xfrm>
                  <a:off x="4125533" y="5367480"/>
                  <a:ext cx="125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8269" name="Freihand 138268">
                  <a:extLst>
                    <a:ext uri="{FF2B5EF4-FFF2-40B4-BE49-F238E27FC236}">
                      <a16:creationId xmlns:a16="http://schemas.microsoft.com/office/drawing/2014/main" id="{37E53CBC-3C26-4FA2-A6FA-677805831CA5}"/>
                    </a:ext>
                  </a:extLst>
                </p14:cNvPr>
                <p14:cNvContentPartPr/>
                <p14:nvPr/>
              </p14:nvContentPartPr>
              <p14:xfrm>
                <a:off x="4094933" y="5386200"/>
                <a:ext cx="122760" cy="9000"/>
              </p14:xfrm>
            </p:contentPart>
          </mc:Choice>
          <mc:Fallback>
            <p:pic>
              <p:nvPicPr>
                <p:cNvPr id="138269" name="Freihand 138268">
                  <a:extLst>
                    <a:ext uri="{FF2B5EF4-FFF2-40B4-BE49-F238E27FC236}">
                      <a16:creationId xmlns:a16="http://schemas.microsoft.com/office/drawing/2014/main" id="{37E53CBC-3C26-4FA2-A6FA-677805831CA5}"/>
                    </a:ext>
                  </a:extLst>
                </p:cNvPr>
                <p:cNvPicPr/>
                <p:nvPr/>
              </p:nvPicPr>
              <p:blipFill>
                <a:blip r:embed="rId154"/>
                <a:stretch>
                  <a:fillRect/>
                </a:stretch>
              </p:blipFill>
              <p:spPr>
                <a:xfrm>
                  <a:off x="4090613" y="5381880"/>
                  <a:ext cx="131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270" name="Freihand 138269">
                  <a:extLst>
                    <a:ext uri="{FF2B5EF4-FFF2-40B4-BE49-F238E27FC236}">
                      <a16:creationId xmlns:a16="http://schemas.microsoft.com/office/drawing/2014/main" id="{CB685494-8A06-41F9-9F37-4C3EEC8DA70C}"/>
                    </a:ext>
                  </a:extLst>
                </p14:cNvPr>
                <p14:cNvContentPartPr/>
                <p14:nvPr/>
              </p14:nvContentPartPr>
              <p14:xfrm>
                <a:off x="4085213" y="5494200"/>
                <a:ext cx="114840" cy="109080"/>
              </p14:xfrm>
            </p:contentPart>
          </mc:Choice>
          <mc:Fallback>
            <p:pic>
              <p:nvPicPr>
                <p:cNvPr id="138270" name="Freihand 138269">
                  <a:extLst>
                    <a:ext uri="{FF2B5EF4-FFF2-40B4-BE49-F238E27FC236}">
                      <a16:creationId xmlns:a16="http://schemas.microsoft.com/office/drawing/2014/main" id="{CB685494-8A06-41F9-9F37-4C3EEC8DA70C}"/>
                    </a:ext>
                  </a:extLst>
                </p:cNvPr>
                <p:cNvPicPr/>
                <p:nvPr/>
              </p:nvPicPr>
              <p:blipFill>
                <a:blip r:embed="rId156"/>
                <a:stretch>
                  <a:fillRect/>
                </a:stretch>
              </p:blipFill>
              <p:spPr>
                <a:xfrm>
                  <a:off x="4080893" y="5489880"/>
                  <a:ext cx="123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8271" name="Freihand 138270">
                  <a:extLst>
                    <a:ext uri="{FF2B5EF4-FFF2-40B4-BE49-F238E27FC236}">
                      <a16:creationId xmlns:a16="http://schemas.microsoft.com/office/drawing/2014/main" id="{A735C7FF-96A4-43E8-B206-54C9BBEC45A0}"/>
                    </a:ext>
                  </a:extLst>
                </p14:cNvPr>
                <p14:cNvContentPartPr/>
                <p14:nvPr/>
              </p14:nvContentPartPr>
              <p14:xfrm>
                <a:off x="4294013" y="5380800"/>
                <a:ext cx="105480" cy="98640"/>
              </p14:xfrm>
            </p:contentPart>
          </mc:Choice>
          <mc:Fallback>
            <p:pic>
              <p:nvPicPr>
                <p:cNvPr id="138271" name="Freihand 138270">
                  <a:extLst>
                    <a:ext uri="{FF2B5EF4-FFF2-40B4-BE49-F238E27FC236}">
                      <a16:creationId xmlns:a16="http://schemas.microsoft.com/office/drawing/2014/main" id="{A735C7FF-96A4-43E8-B206-54C9BBEC45A0}"/>
                    </a:ext>
                  </a:extLst>
                </p:cNvPr>
                <p:cNvPicPr/>
                <p:nvPr/>
              </p:nvPicPr>
              <p:blipFill>
                <a:blip r:embed="rId158"/>
                <a:stretch>
                  <a:fillRect/>
                </a:stretch>
              </p:blipFill>
              <p:spPr>
                <a:xfrm>
                  <a:off x="4289693" y="5376480"/>
                  <a:ext cx="114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8272" name="Freihand 138271">
                  <a:extLst>
                    <a:ext uri="{FF2B5EF4-FFF2-40B4-BE49-F238E27FC236}">
                      <a16:creationId xmlns:a16="http://schemas.microsoft.com/office/drawing/2014/main" id="{DBBE236C-0AA4-401C-AF53-8B0122D1D865}"/>
                    </a:ext>
                  </a:extLst>
                </p14:cNvPr>
                <p14:cNvContentPartPr/>
                <p14:nvPr/>
              </p14:nvContentPartPr>
              <p14:xfrm>
                <a:off x="4283573" y="5395200"/>
                <a:ext cx="104760" cy="189360"/>
              </p14:xfrm>
            </p:contentPart>
          </mc:Choice>
          <mc:Fallback>
            <p:pic>
              <p:nvPicPr>
                <p:cNvPr id="138272" name="Freihand 138271">
                  <a:extLst>
                    <a:ext uri="{FF2B5EF4-FFF2-40B4-BE49-F238E27FC236}">
                      <a16:creationId xmlns:a16="http://schemas.microsoft.com/office/drawing/2014/main" id="{DBBE236C-0AA4-401C-AF53-8B0122D1D865}"/>
                    </a:ext>
                  </a:extLst>
                </p:cNvPr>
                <p:cNvPicPr/>
                <p:nvPr/>
              </p:nvPicPr>
              <p:blipFill>
                <a:blip r:embed="rId160"/>
                <a:stretch>
                  <a:fillRect/>
                </a:stretch>
              </p:blipFill>
              <p:spPr>
                <a:xfrm>
                  <a:off x="4279253" y="5390880"/>
                  <a:ext cx="113400" cy="19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138274" name="Freihand 138273">
                <a:extLst>
                  <a:ext uri="{FF2B5EF4-FFF2-40B4-BE49-F238E27FC236}">
                    <a16:creationId xmlns:a16="http://schemas.microsoft.com/office/drawing/2014/main" id="{FE272B63-7BB8-43E4-8A5C-E6FA5901FD8F}"/>
                  </a:ext>
                </a:extLst>
              </p14:cNvPr>
              <p14:cNvContentPartPr/>
              <p14:nvPr/>
            </p14:nvContentPartPr>
            <p14:xfrm>
              <a:off x="2407973" y="5860680"/>
              <a:ext cx="2793240" cy="440280"/>
            </p14:xfrm>
          </p:contentPart>
        </mc:Choice>
        <mc:Fallback>
          <p:pic>
            <p:nvPicPr>
              <p:cNvPr id="138274" name="Freihand 138273">
                <a:extLst>
                  <a:ext uri="{FF2B5EF4-FFF2-40B4-BE49-F238E27FC236}">
                    <a16:creationId xmlns:a16="http://schemas.microsoft.com/office/drawing/2014/main" id="{FE272B63-7BB8-43E4-8A5C-E6FA5901FD8F}"/>
                  </a:ext>
                </a:extLst>
              </p:cNvPr>
              <p:cNvPicPr/>
              <p:nvPr/>
            </p:nvPicPr>
            <p:blipFill>
              <a:blip r:embed="rId162"/>
              <a:stretch>
                <a:fillRect/>
              </a:stretch>
            </p:blipFill>
            <p:spPr>
              <a:xfrm>
                <a:off x="2403653" y="5856360"/>
                <a:ext cx="2801880" cy="44892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2345C49-688F-48E0-89B7-8E319170A430}"/>
                  </a:ext>
                </a:extLst>
              </p14:cNvPr>
              <p14:cNvContentPartPr/>
              <p14:nvPr/>
            </p14:nvContentPartPr>
            <p14:xfrm>
              <a:off x="4373213" y="2026147"/>
              <a:ext cx="3123360" cy="68040"/>
            </p14:xfrm>
          </p:contentPart>
        </mc:Choice>
        <mc:Fallback>
          <p:pic>
            <p:nvPicPr>
              <p:cNvPr id="2" name="Freihand 1">
                <a:extLst>
                  <a:ext uri="{FF2B5EF4-FFF2-40B4-BE49-F238E27FC236}">
                    <a16:creationId xmlns:a16="http://schemas.microsoft.com/office/drawing/2014/main" id="{12345C49-688F-48E0-89B7-8E319170A430}"/>
                  </a:ext>
                </a:extLst>
              </p:cNvPr>
              <p:cNvPicPr/>
              <p:nvPr/>
            </p:nvPicPr>
            <p:blipFill>
              <a:blip r:embed="rId4"/>
              <a:stretch>
                <a:fillRect/>
              </a:stretch>
            </p:blipFill>
            <p:spPr>
              <a:xfrm>
                <a:off x="4368893" y="2021827"/>
                <a:ext cx="3132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CA90204-2C59-48E3-A02D-D91518F2D604}"/>
                  </a:ext>
                </a:extLst>
              </p14:cNvPr>
              <p14:cNvContentPartPr/>
              <p14:nvPr/>
            </p14:nvContentPartPr>
            <p14:xfrm>
              <a:off x="2455493" y="2753347"/>
              <a:ext cx="1832040" cy="80640"/>
            </p14:xfrm>
          </p:contentPart>
        </mc:Choice>
        <mc:Fallback>
          <p:pic>
            <p:nvPicPr>
              <p:cNvPr id="3" name="Freihand 2">
                <a:extLst>
                  <a:ext uri="{FF2B5EF4-FFF2-40B4-BE49-F238E27FC236}">
                    <a16:creationId xmlns:a16="http://schemas.microsoft.com/office/drawing/2014/main" id="{CCA90204-2C59-48E3-A02D-D91518F2D604}"/>
                  </a:ext>
                </a:extLst>
              </p:cNvPr>
              <p:cNvPicPr/>
              <p:nvPr/>
            </p:nvPicPr>
            <p:blipFill>
              <a:blip r:embed="rId6"/>
              <a:stretch>
                <a:fillRect/>
              </a:stretch>
            </p:blipFill>
            <p:spPr>
              <a:xfrm>
                <a:off x="2451173" y="2749027"/>
                <a:ext cx="1840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C352190-F1D7-4B65-932B-F53F18F7F955}"/>
                  </a:ext>
                </a:extLst>
              </p14:cNvPr>
              <p14:cNvContentPartPr/>
              <p14:nvPr/>
            </p14:nvContentPartPr>
            <p14:xfrm>
              <a:off x="2391773" y="3420067"/>
              <a:ext cx="1340280" cy="105840"/>
            </p14:xfrm>
          </p:contentPart>
        </mc:Choice>
        <mc:Fallback>
          <p:pic>
            <p:nvPicPr>
              <p:cNvPr id="5" name="Freihand 4">
                <a:extLst>
                  <a:ext uri="{FF2B5EF4-FFF2-40B4-BE49-F238E27FC236}">
                    <a16:creationId xmlns:a16="http://schemas.microsoft.com/office/drawing/2014/main" id="{0C352190-F1D7-4B65-932B-F53F18F7F955}"/>
                  </a:ext>
                </a:extLst>
              </p:cNvPr>
              <p:cNvPicPr/>
              <p:nvPr/>
            </p:nvPicPr>
            <p:blipFill>
              <a:blip r:embed="rId8"/>
              <a:stretch>
                <a:fillRect/>
              </a:stretch>
            </p:blipFill>
            <p:spPr>
              <a:xfrm>
                <a:off x="2387453" y="3415747"/>
                <a:ext cx="1348920" cy="114480"/>
              </a:xfrm>
              <a:prstGeom prst="rect">
                <a:avLst/>
              </a:prstGeom>
            </p:spPr>
          </p:pic>
        </mc:Fallback>
      </mc:AlternateContent>
      <p:grpSp>
        <p:nvGrpSpPr>
          <p:cNvPr id="8" name="Gruppieren 7">
            <a:extLst>
              <a:ext uri="{FF2B5EF4-FFF2-40B4-BE49-F238E27FC236}">
                <a16:creationId xmlns:a16="http://schemas.microsoft.com/office/drawing/2014/main" id="{9C45D80B-97FE-49FE-99DF-73DBC31A9145}"/>
              </a:ext>
            </a:extLst>
          </p:cNvPr>
          <p:cNvGrpSpPr/>
          <p:nvPr/>
        </p:nvGrpSpPr>
        <p:grpSpPr>
          <a:xfrm>
            <a:off x="3977573" y="3089227"/>
            <a:ext cx="630360" cy="230400"/>
            <a:chOff x="3977573" y="3089227"/>
            <a:chExt cx="630360" cy="2304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B1022CB-2F69-4114-9737-F2D2331B8C4A}"/>
                    </a:ext>
                  </a:extLst>
                </p14:cNvPr>
                <p14:cNvContentPartPr/>
                <p14:nvPr/>
              </p14:nvContentPartPr>
              <p14:xfrm>
                <a:off x="4167653" y="3139267"/>
                <a:ext cx="440280" cy="112680"/>
              </p14:xfrm>
            </p:contentPart>
          </mc:Choice>
          <mc:Fallback>
            <p:pic>
              <p:nvPicPr>
                <p:cNvPr id="6" name="Freihand 5">
                  <a:extLst>
                    <a:ext uri="{FF2B5EF4-FFF2-40B4-BE49-F238E27FC236}">
                      <a16:creationId xmlns:a16="http://schemas.microsoft.com/office/drawing/2014/main" id="{4B1022CB-2F69-4114-9737-F2D2331B8C4A}"/>
                    </a:ext>
                  </a:extLst>
                </p:cNvPr>
                <p:cNvPicPr/>
                <p:nvPr/>
              </p:nvPicPr>
              <p:blipFill>
                <a:blip r:embed="rId10"/>
                <a:stretch>
                  <a:fillRect/>
                </a:stretch>
              </p:blipFill>
              <p:spPr>
                <a:xfrm>
                  <a:off x="4163333" y="3134947"/>
                  <a:ext cx="448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A226BB0C-F599-4068-A713-9C10FDCCECD3}"/>
                    </a:ext>
                  </a:extLst>
                </p14:cNvPr>
                <p14:cNvContentPartPr/>
                <p14:nvPr/>
              </p14:nvContentPartPr>
              <p14:xfrm>
                <a:off x="3977573" y="3089227"/>
                <a:ext cx="367560" cy="230400"/>
              </p14:xfrm>
            </p:contentPart>
          </mc:Choice>
          <mc:Fallback>
            <p:pic>
              <p:nvPicPr>
                <p:cNvPr id="7" name="Freihand 6">
                  <a:extLst>
                    <a:ext uri="{FF2B5EF4-FFF2-40B4-BE49-F238E27FC236}">
                      <a16:creationId xmlns:a16="http://schemas.microsoft.com/office/drawing/2014/main" id="{A226BB0C-F599-4068-A713-9C10FDCCECD3}"/>
                    </a:ext>
                  </a:extLst>
                </p:cNvPr>
                <p:cNvPicPr/>
                <p:nvPr/>
              </p:nvPicPr>
              <p:blipFill>
                <a:blip r:embed="rId12"/>
                <a:stretch>
                  <a:fillRect/>
                </a:stretch>
              </p:blipFill>
              <p:spPr>
                <a:xfrm>
                  <a:off x="3973253" y="3084907"/>
                  <a:ext cx="376200" cy="23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E5F8F11-9E47-450E-A684-1808DE653870}"/>
                  </a:ext>
                </a:extLst>
              </p14:cNvPr>
              <p14:cNvContentPartPr/>
              <p14:nvPr/>
            </p14:nvContentPartPr>
            <p14:xfrm>
              <a:off x="4897733" y="3069067"/>
              <a:ext cx="205920" cy="83160"/>
            </p14:xfrm>
          </p:contentPart>
        </mc:Choice>
        <mc:Fallback>
          <p:pic>
            <p:nvPicPr>
              <p:cNvPr id="9" name="Freihand 8">
                <a:extLst>
                  <a:ext uri="{FF2B5EF4-FFF2-40B4-BE49-F238E27FC236}">
                    <a16:creationId xmlns:a16="http://schemas.microsoft.com/office/drawing/2014/main" id="{2E5F8F11-9E47-450E-A684-1808DE653870}"/>
                  </a:ext>
                </a:extLst>
              </p:cNvPr>
              <p:cNvPicPr/>
              <p:nvPr/>
            </p:nvPicPr>
            <p:blipFill>
              <a:blip r:embed="rId14"/>
              <a:stretch>
                <a:fillRect/>
              </a:stretch>
            </p:blipFill>
            <p:spPr>
              <a:xfrm>
                <a:off x="4893413" y="3064747"/>
                <a:ext cx="214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B8001788-C3B5-4CAC-BEDE-A040763DCC41}"/>
                  </a:ext>
                </a:extLst>
              </p14:cNvPr>
              <p14:cNvContentPartPr/>
              <p14:nvPr/>
            </p14:nvContentPartPr>
            <p14:xfrm>
              <a:off x="5087093" y="3011467"/>
              <a:ext cx="36000" cy="20880"/>
            </p14:xfrm>
          </p:contentPart>
        </mc:Choice>
        <mc:Fallback>
          <p:pic>
            <p:nvPicPr>
              <p:cNvPr id="10" name="Freihand 9">
                <a:extLst>
                  <a:ext uri="{FF2B5EF4-FFF2-40B4-BE49-F238E27FC236}">
                    <a16:creationId xmlns:a16="http://schemas.microsoft.com/office/drawing/2014/main" id="{B8001788-C3B5-4CAC-BEDE-A040763DCC41}"/>
                  </a:ext>
                </a:extLst>
              </p:cNvPr>
              <p:cNvPicPr/>
              <p:nvPr/>
            </p:nvPicPr>
            <p:blipFill>
              <a:blip r:embed="rId16"/>
              <a:stretch>
                <a:fillRect/>
              </a:stretch>
            </p:blipFill>
            <p:spPr>
              <a:xfrm>
                <a:off x="5082773" y="3007147"/>
                <a:ext cx="44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E35592B1-C9A5-4868-90F4-B1230817DACE}"/>
                  </a:ext>
                </a:extLst>
              </p14:cNvPr>
              <p14:cNvContentPartPr/>
              <p14:nvPr/>
            </p14:nvContentPartPr>
            <p14:xfrm>
              <a:off x="5161613" y="3028027"/>
              <a:ext cx="71280" cy="102600"/>
            </p14:xfrm>
          </p:contentPart>
        </mc:Choice>
        <mc:Fallback>
          <p:pic>
            <p:nvPicPr>
              <p:cNvPr id="11" name="Freihand 10">
                <a:extLst>
                  <a:ext uri="{FF2B5EF4-FFF2-40B4-BE49-F238E27FC236}">
                    <a16:creationId xmlns:a16="http://schemas.microsoft.com/office/drawing/2014/main" id="{E35592B1-C9A5-4868-90F4-B1230817DACE}"/>
                  </a:ext>
                </a:extLst>
              </p:cNvPr>
              <p:cNvPicPr/>
              <p:nvPr/>
            </p:nvPicPr>
            <p:blipFill>
              <a:blip r:embed="rId18"/>
              <a:stretch>
                <a:fillRect/>
              </a:stretch>
            </p:blipFill>
            <p:spPr>
              <a:xfrm>
                <a:off x="5157293" y="3023707"/>
                <a:ext cx="79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52A3F8C0-01B3-439B-8445-95AF24657098}"/>
                  </a:ext>
                </a:extLst>
              </p14:cNvPr>
              <p14:cNvContentPartPr/>
              <p14:nvPr/>
            </p14:nvContentPartPr>
            <p14:xfrm>
              <a:off x="5299133" y="2909947"/>
              <a:ext cx="96120" cy="167040"/>
            </p14:xfrm>
          </p:contentPart>
        </mc:Choice>
        <mc:Fallback>
          <p:pic>
            <p:nvPicPr>
              <p:cNvPr id="12" name="Freihand 11">
                <a:extLst>
                  <a:ext uri="{FF2B5EF4-FFF2-40B4-BE49-F238E27FC236}">
                    <a16:creationId xmlns:a16="http://schemas.microsoft.com/office/drawing/2014/main" id="{52A3F8C0-01B3-439B-8445-95AF24657098}"/>
                  </a:ext>
                </a:extLst>
              </p:cNvPr>
              <p:cNvPicPr/>
              <p:nvPr/>
            </p:nvPicPr>
            <p:blipFill>
              <a:blip r:embed="rId20"/>
              <a:stretch>
                <a:fillRect/>
              </a:stretch>
            </p:blipFill>
            <p:spPr>
              <a:xfrm>
                <a:off x="5294813" y="2905627"/>
                <a:ext cx="104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8A804572-E73A-442B-9D81-2762A196B14A}"/>
                  </a:ext>
                </a:extLst>
              </p14:cNvPr>
              <p14:cNvContentPartPr/>
              <p14:nvPr/>
            </p14:nvContentPartPr>
            <p14:xfrm>
              <a:off x="5422613" y="2934427"/>
              <a:ext cx="138240" cy="134280"/>
            </p14:xfrm>
          </p:contentPart>
        </mc:Choice>
        <mc:Fallback>
          <p:pic>
            <p:nvPicPr>
              <p:cNvPr id="13" name="Freihand 12">
                <a:extLst>
                  <a:ext uri="{FF2B5EF4-FFF2-40B4-BE49-F238E27FC236}">
                    <a16:creationId xmlns:a16="http://schemas.microsoft.com/office/drawing/2014/main" id="{8A804572-E73A-442B-9D81-2762A196B14A}"/>
                  </a:ext>
                </a:extLst>
              </p:cNvPr>
              <p:cNvPicPr/>
              <p:nvPr/>
            </p:nvPicPr>
            <p:blipFill>
              <a:blip r:embed="rId22"/>
              <a:stretch>
                <a:fillRect/>
              </a:stretch>
            </p:blipFill>
            <p:spPr>
              <a:xfrm>
                <a:off x="5418293" y="2930107"/>
                <a:ext cx="146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64B2DBC6-5B41-4406-A44F-4F78A57A67F1}"/>
                  </a:ext>
                </a:extLst>
              </p14:cNvPr>
              <p14:cNvContentPartPr/>
              <p14:nvPr/>
            </p14:nvContentPartPr>
            <p14:xfrm>
              <a:off x="5546093" y="2929747"/>
              <a:ext cx="124560" cy="123840"/>
            </p14:xfrm>
          </p:contentPart>
        </mc:Choice>
        <mc:Fallback>
          <p:pic>
            <p:nvPicPr>
              <p:cNvPr id="14" name="Freihand 13">
                <a:extLst>
                  <a:ext uri="{FF2B5EF4-FFF2-40B4-BE49-F238E27FC236}">
                    <a16:creationId xmlns:a16="http://schemas.microsoft.com/office/drawing/2014/main" id="{64B2DBC6-5B41-4406-A44F-4F78A57A67F1}"/>
                  </a:ext>
                </a:extLst>
              </p:cNvPr>
              <p:cNvPicPr/>
              <p:nvPr/>
            </p:nvPicPr>
            <p:blipFill>
              <a:blip r:embed="rId24"/>
              <a:stretch>
                <a:fillRect/>
              </a:stretch>
            </p:blipFill>
            <p:spPr>
              <a:xfrm>
                <a:off x="5541773" y="2925427"/>
                <a:ext cx="133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ADD00470-8652-4619-8F97-524E87AFC1EA}"/>
                  </a:ext>
                </a:extLst>
              </p14:cNvPr>
              <p14:cNvContentPartPr/>
              <p14:nvPr/>
            </p14:nvContentPartPr>
            <p14:xfrm>
              <a:off x="5720693" y="2917867"/>
              <a:ext cx="187200" cy="52560"/>
            </p14:xfrm>
          </p:contentPart>
        </mc:Choice>
        <mc:Fallback>
          <p:pic>
            <p:nvPicPr>
              <p:cNvPr id="15" name="Freihand 14">
                <a:extLst>
                  <a:ext uri="{FF2B5EF4-FFF2-40B4-BE49-F238E27FC236}">
                    <a16:creationId xmlns:a16="http://schemas.microsoft.com/office/drawing/2014/main" id="{ADD00470-8652-4619-8F97-524E87AFC1EA}"/>
                  </a:ext>
                </a:extLst>
              </p:cNvPr>
              <p:cNvPicPr/>
              <p:nvPr/>
            </p:nvPicPr>
            <p:blipFill>
              <a:blip r:embed="rId26"/>
              <a:stretch>
                <a:fillRect/>
              </a:stretch>
            </p:blipFill>
            <p:spPr>
              <a:xfrm>
                <a:off x="5716373" y="2913547"/>
                <a:ext cx="195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0129C0CE-CB16-4E54-B896-9B0407CFF485}"/>
                  </a:ext>
                </a:extLst>
              </p14:cNvPr>
              <p14:cNvContentPartPr/>
              <p14:nvPr/>
            </p14:nvContentPartPr>
            <p14:xfrm>
              <a:off x="5954693" y="2776027"/>
              <a:ext cx="354240" cy="140400"/>
            </p14:xfrm>
          </p:contentPart>
        </mc:Choice>
        <mc:Fallback>
          <p:pic>
            <p:nvPicPr>
              <p:cNvPr id="16" name="Freihand 15">
                <a:extLst>
                  <a:ext uri="{FF2B5EF4-FFF2-40B4-BE49-F238E27FC236}">
                    <a16:creationId xmlns:a16="http://schemas.microsoft.com/office/drawing/2014/main" id="{0129C0CE-CB16-4E54-B896-9B0407CFF485}"/>
                  </a:ext>
                </a:extLst>
              </p:cNvPr>
              <p:cNvPicPr/>
              <p:nvPr/>
            </p:nvPicPr>
            <p:blipFill>
              <a:blip r:embed="rId28"/>
              <a:stretch>
                <a:fillRect/>
              </a:stretch>
            </p:blipFill>
            <p:spPr>
              <a:xfrm>
                <a:off x="5950373" y="2771707"/>
                <a:ext cx="362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5D016D54-BA27-44BE-9394-8D16E4B92A64}"/>
                  </a:ext>
                </a:extLst>
              </p14:cNvPr>
              <p14:cNvContentPartPr/>
              <p14:nvPr/>
            </p14:nvContentPartPr>
            <p14:xfrm>
              <a:off x="6455453" y="2735347"/>
              <a:ext cx="205920" cy="64800"/>
            </p14:xfrm>
          </p:contentPart>
        </mc:Choice>
        <mc:Fallback>
          <p:pic>
            <p:nvPicPr>
              <p:cNvPr id="17" name="Freihand 16">
                <a:extLst>
                  <a:ext uri="{FF2B5EF4-FFF2-40B4-BE49-F238E27FC236}">
                    <a16:creationId xmlns:a16="http://schemas.microsoft.com/office/drawing/2014/main" id="{5D016D54-BA27-44BE-9394-8D16E4B92A64}"/>
                  </a:ext>
                </a:extLst>
              </p:cNvPr>
              <p:cNvPicPr/>
              <p:nvPr/>
            </p:nvPicPr>
            <p:blipFill>
              <a:blip r:embed="rId30"/>
              <a:stretch>
                <a:fillRect/>
              </a:stretch>
            </p:blipFill>
            <p:spPr>
              <a:xfrm>
                <a:off x="6451133" y="2731027"/>
                <a:ext cx="214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7BE58FFC-56B5-4731-B367-8E213A1C3508}"/>
                  </a:ext>
                </a:extLst>
              </p14:cNvPr>
              <p14:cNvContentPartPr/>
              <p14:nvPr/>
            </p14:nvContentPartPr>
            <p14:xfrm>
              <a:off x="6607373" y="2627347"/>
              <a:ext cx="20520" cy="14400"/>
            </p14:xfrm>
          </p:contentPart>
        </mc:Choice>
        <mc:Fallback>
          <p:pic>
            <p:nvPicPr>
              <p:cNvPr id="18" name="Freihand 17">
                <a:extLst>
                  <a:ext uri="{FF2B5EF4-FFF2-40B4-BE49-F238E27FC236}">
                    <a16:creationId xmlns:a16="http://schemas.microsoft.com/office/drawing/2014/main" id="{7BE58FFC-56B5-4731-B367-8E213A1C3508}"/>
                  </a:ext>
                </a:extLst>
              </p:cNvPr>
              <p:cNvPicPr/>
              <p:nvPr/>
            </p:nvPicPr>
            <p:blipFill>
              <a:blip r:embed="rId32"/>
              <a:stretch>
                <a:fillRect/>
              </a:stretch>
            </p:blipFill>
            <p:spPr>
              <a:xfrm>
                <a:off x="6603053" y="2623027"/>
                <a:ext cx="29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DBEB475F-2AF1-420F-90FF-0EF2BE0017C7}"/>
                  </a:ext>
                </a:extLst>
              </p14:cNvPr>
              <p14:cNvContentPartPr/>
              <p14:nvPr/>
            </p14:nvContentPartPr>
            <p14:xfrm>
              <a:off x="6819053" y="2573347"/>
              <a:ext cx="365760" cy="162000"/>
            </p14:xfrm>
          </p:contentPart>
        </mc:Choice>
        <mc:Fallback>
          <p:pic>
            <p:nvPicPr>
              <p:cNvPr id="19" name="Freihand 18">
                <a:extLst>
                  <a:ext uri="{FF2B5EF4-FFF2-40B4-BE49-F238E27FC236}">
                    <a16:creationId xmlns:a16="http://schemas.microsoft.com/office/drawing/2014/main" id="{DBEB475F-2AF1-420F-90FF-0EF2BE0017C7}"/>
                  </a:ext>
                </a:extLst>
              </p:cNvPr>
              <p:cNvPicPr/>
              <p:nvPr/>
            </p:nvPicPr>
            <p:blipFill>
              <a:blip r:embed="rId34"/>
              <a:stretch>
                <a:fillRect/>
              </a:stretch>
            </p:blipFill>
            <p:spPr>
              <a:xfrm>
                <a:off x="6814733" y="2569027"/>
                <a:ext cx="374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9" name="Freihand 58">
                <a:extLst>
                  <a:ext uri="{FF2B5EF4-FFF2-40B4-BE49-F238E27FC236}">
                    <a16:creationId xmlns:a16="http://schemas.microsoft.com/office/drawing/2014/main" id="{2D0A08F6-E291-4A4E-9BF4-46E92B7ADD1F}"/>
                  </a:ext>
                </a:extLst>
              </p14:cNvPr>
              <p14:cNvContentPartPr/>
              <p14:nvPr/>
            </p14:nvContentPartPr>
            <p14:xfrm>
              <a:off x="7004093" y="3021547"/>
              <a:ext cx="85680" cy="69120"/>
            </p14:xfrm>
          </p:contentPart>
        </mc:Choice>
        <mc:Fallback>
          <p:pic>
            <p:nvPicPr>
              <p:cNvPr id="59" name="Freihand 58">
                <a:extLst>
                  <a:ext uri="{FF2B5EF4-FFF2-40B4-BE49-F238E27FC236}">
                    <a16:creationId xmlns:a16="http://schemas.microsoft.com/office/drawing/2014/main" id="{2D0A08F6-E291-4A4E-9BF4-46E92B7ADD1F}"/>
                  </a:ext>
                </a:extLst>
              </p:cNvPr>
              <p:cNvPicPr/>
              <p:nvPr/>
            </p:nvPicPr>
            <p:blipFill>
              <a:blip r:embed="rId36"/>
              <a:stretch>
                <a:fillRect/>
              </a:stretch>
            </p:blipFill>
            <p:spPr>
              <a:xfrm>
                <a:off x="6999773" y="3017227"/>
                <a:ext cx="94320" cy="77760"/>
              </a:xfrm>
              <a:prstGeom prst="rect">
                <a:avLst/>
              </a:prstGeom>
            </p:spPr>
          </p:pic>
        </mc:Fallback>
      </mc:AlternateContent>
      <p:grpSp>
        <p:nvGrpSpPr>
          <p:cNvPr id="139271" name="Gruppieren 139270">
            <a:extLst>
              <a:ext uri="{FF2B5EF4-FFF2-40B4-BE49-F238E27FC236}">
                <a16:creationId xmlns:a16="http://schemas.microsoft.com/office/drawing/2014/main" id="{A6D4C604-47CD-478D-99DC-09DB42D10E86}"/>
              </a:ext>
            </a:extLst>
          </p:cNvPr>
          <p:cNvGrpSpPr/>
          <p:nvPr/>
        </p:nvGrpSpPr>
        <p:grpSpPr>
          <a:xfrm>
            <a:off x="7423493" y="2097787"/>
            <a:ext cx="1464840" cy="862560"/>
            <a:chOff x="7423493" y="2097787"/>
            <a:chExt cx="1464840" cy="862560"/>
          </a:xfrm>
        </p:grpSpPr>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B9D3266F-6091-4D50-BBA5-D8F3F689CA65}"/>
                    </a:ext>
                  </a:extLst>
                </p14:cNvPr>
                <p14:cNvContentPartPr/>
                <p14:nvPr/>
              </p14:nvContentPartPr>
              <p14:xfrm>
                <a:off x="7507013" y="2565067"/>
                <a:ext cx="360" cy="360"/>
              </p14:xfrm>
            </p:contentPart>
          </mc:Choice>
          <mc:Fallback>
            <p:pic>
              <p:nvPicPr>
                <p:cNvPr id="20" name="Freihand 19">
                  <a:extLst>
                    <a:ext uri="{FF2B5EF4-FFF2-40B4-BE49-F238E27FC236}">
                      <a16:creationId xmlns:a16="http://schemas.microsoft.com/office/drawing/2014/main" id="{B9D3266F-6091-4D50-BBA5-D8F3F689CA65}"/>
                    </a:ext>
                  </a:extLst>
                </p:cNvPr>
                <p:cNvPicPr/>
                <p:nvPr/>
              </p:nvPicPr>
              <p:blipFill>
                <a:blip r:embed="rId38"/>
                <a:stretch>
                  <a:fillRect/>
                </a:stretch>
              </p:blipFill>
              <p:spPr>
                <a:xfrm>
                  <a:off x="7502693" y="256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4C083E7B-CF03-4073-948E-A9848EF3B752}"/>
                    </a:ext>
                  </a:extLst>
                </p14:cNvPr>
                <p14:cNvContentPartPr/>
                <p14:nvPr/>
              </p14:nvContentPartPr>
              <p14:xfrm>
                <a:off x="7432493" y="2408827"/>
                <a:ext cx="150120" cy="209880"/>
              </p14:xfrm>
            </p:contentPart>
          </mc:Choice>
          <mc:Fallback>
            <p:pic>
              <p:nvPicPr>
                <p:cNvPr id="21" name="Freihand 20">
                  <a:extLst>
                    <a:ext uri="{FF2B5EF4-FFF2-40B4-BE49-F238E27FC236}">
                      <a16:creationId xmlns:a16="http://schemas.microsoft.com/office/drawing/2014/main" id="{4C083E7B-CF03-4073-948E-A9848EF3B752}"/>
                    </a:ext>
                  </a:extLst>
                </p:cNvPr>
                <p:cNvPicPr/>
                <p:nvPr/>
              </p:nvPicPr>
              <p:blipFill>
                <a:blip r:embed="rId40"/>
                <a:stretch>
                  <a:fillRect/>
                </a:stretch>
              </p:blipFill>
              <p:spPr>
                <a:xfrm>
                  <a:off x="7428173" y="2404507"/>
                  <a:ext cx="158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5EEB70A3-8868-4EBF-886F-E3C0A3AD03E6}"/>
                    </a:ext>
                  </a:extLst>
                </p14:cNvPr>
                <p14:cNvContentPartPr/>
                <p14:nvPr/>
              </p14:nvContentPartPr>
              <p14:xfrm>
                <a:off x="7423493" y="2475427"/>
                <a:ext cx="162360" cy="37440"/>
              </p14:xfrm>
            </p:contentPart>
          </mc:Choice>
          <mc:Fallback>
            <p:pic>
              <p:nvPicPr>
                <p:cNvPr id="22" name="Freihand 21">
                  <a:extLst>
                    <a:ext uri="{FF2B5EF4-FFF2-40B4-BE49-F238E27FC236}">
                      <a16:creationId xmlns:a16="http://schemas.microsoft.com/office/drawing/2014/main" id="{5EEB70A3-8868-4EBF-886F-E3C0A3AD03E6}"/>
                    </a:ext>
                  </a:extLst>
                </p:cNvPr>
                <p:cNvPicPr/>
                <p:nvPr/>
              </p:nvPicPr>
              <p:blipFill>
                <a:blip r:embed="rId42"/>
                <a:stretch>
                  <a:fillRect/>
                </a:stretch>
              </p:blipFill>
              <p:spPr>
                <a:xfrm>
                  <a:off x="7419173" y="2471107"/>
                  <a:ext cx="171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BA6B5B27-8BB8-4934-8377-AFE36D958453}"/>
                    </a:ext>
                  </a:extLst>
                </p14:cNvPr>
                <p14:cNvContentPartPr/>
                <p14:nvPr/>
              </p14:nvContentPartPr>
              <p14:xfrm>
                <a:off x="7629053" y="2482267"/>
                <a:ext cx="198000" cy="77400"/>
              </p14:xfrm>
            </p:contentPart>
          </mc:Choice>
          <mc:Fallback>
            <p:pic>
              <p:nvPicPr>
                <p:cNvPr id="23" name="Freihand 22">
                  <a:extLst>
                    <a:ext uri="{FF2B5EF4-FFF2-40B4-BE49-F238E27FC236}">
                      <a16:creationId xmlns:a16="http://schemas.microsoft.com/office/drawing/2014/main" id="{BA6B5B27-8BB8-4934-8377-AFE36D958453}"/>
                    </a:ext>
                  </a:extLst>
                </p:cNvPr>
                <p:cNvPicPr/>
                <p:nvPr/>
              </p:nvPicPr>
              <p:blipFill>
                <a:blip r:embed="rId44"/>
                <a:stretch>
                  <a:fillRect/>
                </a:stretch>
              </p:blipFill>
              <p:spPr>
                <a:xfrm>
                  <a:off x="7624733" y="2477947"/>
                  <a:ext cx="206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2F112C55-60E9-4BB4-9D7D-1FE9C71E2006}"/>
                    </a:ext>
                  </a:extLst>
                </p14:cNvPr>
                <p14:cNvContentPartPr/>
                <p14:nvPr/>
              </p14:nvContentPartPr>
              <p14:xfrm>
                <a:off x="7792853" y="2410987"/>
                <a:ext cx="20520" cy="4320"/>
              </p14:xfrm>
            </p:contentPart>
          </mc:Choice>
          <mc:Fallback>
            <p:pic>
              <p:nvPicPr>
                <p:cNvPr id="24" name="Freihand 23">
                  <a:extLst>
                    <a:ext uri="{FF2B5EF4-FFF2-40B4-BE49-F238E27FC236}">
                      <a16:creationId xmlns:a16="http://schemas.microsoft.com/office/drawing/2014/main" id="{2F112C55-60E9-4BB4-9D7D-1FE9C71E2006}"/>
                    </a:ext>
                  </a:extLst>
                </p:cNvPr>
                <p:cNvPicPr/>
                <p:nvPr/>
              </p:nvPicPr>
              <p:blipFill>
                <a:blip r:embed="rId46"/>
                <a:stretch>
                  <a:fillRect/>
                </a:stretch>
              </p:blipFill>
              <p:spPr>
                <a:xfrm>
                  <a:off x="7788533" y="2406667"/>
                  <a:ext cx="29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02D14A54-CCEE-4C64-83A0-B0F3B98578F7}"/>
                    </a:ext>
                  </a:extLst>
                </p14:cNvPr>
                <p14:cNvContentPartPr/>
                <p14:nvPr/>
              </p14:nvContentPartPr>
              <p14:xfrm>
                <a:off x="7894373" y="2405947"/>
                <a:ext cx="230760" cy="77040"/>
              </p14:xfrm>
            </p:contentPart>
          </mc:Choice>
          <mc:Fallback>
            <p:pic>
              <p:nvPicPr>
                <p:cNvPr id="25" name="Freihand 24">
                  <a:extLst>
                    <a:ext uri="{FF2B5EF4-FFF2-40B4-BE49-F238E27FC236}">
                      <a16:creationId xmlns:a16="http://schemas.microsoft.com/office/drawing/2014/main" id="{02D14A54-CCEE-4C64-83A0-B0F3B98578F7}"/>
                    </a:ext>
                  </a:extLst>
                </p:cNvPr>
                <p:cNvPicPr/>
                <p:nvPr/>
              </p:nvPicPr>
              <p:blipFill>
                <a:blip r:embed="rId48"/>
                <a:stretch>
                  <a:fillRect/>
                </a:stretch>
              </p:blipFill>
              <p:spPr>
                <a:xfrm>
                  <a:off x="7890053" y="2401627"/>
                  <a:ext cx="239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E855B5CB-6435-4BF8-BBE7-27083A931B51}"/>
                    </a:ext>
                  </a:extLst>
                </p14:cNvPr>
                <p14:cNvContentPartPr/>
                <p14:nvPr/>
              </p14:nvContentPartPr>
              <p14:xfrm>
                <a:off x="8143133" y="2353747"/>
                <a:ext cx="111960" cy="93960"/>
              </p14:xfrm>
            </p:contentPart>
          </mc:Choice>
          <mc:Fallback>
            <p:pic>
              <p:nvPicPr>
                <p:cNvPr id="26" name="Freihand 25">
                  <a:extLst>
                    <a:ext uri="{FF2B5EF4-FFF2-40B4-BE49-F238E27FC236}">
                      <a16:creationId xmlns:a16="http://schemas.microsoft.com/office/drawing/2014/main" id="{E855B5CB-6435-4BF8-BBE7-27083A931B51}"/>
                    </a:ext>
                  </a:extLst>
                </p:cNvPr>
                <p:cNvPicPr/>
                <p:nvPr/>
              </p:nvPicPr>
              <p:blipFill>
                <a:blip r:embed="rId50"/>
                <a:stretch>
                  <a:fillRect/>
                </a:stretch>
              </p:blipFill>
              <p:spPr>
                <a:xfrm>
                  <a:off x="8138813" y="2349427"/>
                  <a:ext cx="120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6196F571-5C57-4EFE-B211-B7D9DA44C531}"/>
                    </a:ext>
                  </a:extLst>
                </p14:cNvPr>
                <p14:cNvContentPartPr/>
                <p14:nvPr/>
              </p14:nvContentPartPr>
              <p14:xfrm>
                <a:off x="8177693" y="2382187"/>
                <a:ext cx="73440" cy="23760"/>
              </p14:xfrm>
            </p:contentPart>
          </mc:Choice>
          <mc:Fallback>
            <p:pic>
              <p:nvPicPr>
                <p:cNvPr id="27" name="Freihand 26">
                  <a:extLst>
                    <a:ext uri="{FF2B5EF4-FFF2-40B4-BE49-F238E27FC236}">
                      <a16:creationId xmlns:a16="http://schemas.microsoft.com/office/drawing/2014/main" id="{6196F571-5C57-4EFE-B211-B7D9DA44C531}"/>
                    </a:ext>
                  </a:extLst>
                </p:cNvPr>
                <p:cNvPicPr/>
                <p:nvPr/>
              </p:nvPicPr>
              <p:blipFill>
                <a:blip r:embed="rId52"/>
                <a:stretch>
                  <a:fillRect/>
                </a:stretch>
              </p:blipFill>
              <p:spPr>
                <a:xfrm>
                  <a:off x="8173373" y="2377867"/>
                  <a:ext cx="82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1DADEC4C-0D27-4B20-882D-3489BC8E2453}"/>
                    </a:ext>
                  </a:extLst>
                </p14:cNvPr>
                <p14:cNvContentPartPr/>
                <p14:nvPr/>
              </p14:nvContentPartPr>
              <p14:xfrm>
                <a:off x="8291093" y="2172307"/>
                <a:ext cx="116280" cy="193320"/>
              </p14:xfrm>
            </p:contentPart>
          </mc:Choice>
          <mc:Fallback>
            <p:pic>
              <p:nvPicPr>
                <p:cNvPr id="28" name="Freihand 27">
                  <a:extLst>
                    <a:ext uri="{FF2B5EF4-FFF2-40B4-BE49-F238E27FC236}">
                      <a16:creationId xmlns:a16="http://schemas.microsoft.com/office/drawing/2014/main" id="{1DADEC4C-0D27-4B20-882D-3489BC8E2453}"/>
                    </a:ext>
                  </a:extLst>
                </p:cNvPr>
                <p:cNvPicPr/>
                <p:nvPr/>
              </p:nvPicPr>
              <p:blipFill>
                <a:blip r:embed="rId54"/>
                <a:stretch>
                  <a:fillRect/>
                </a:stretch>
              </p:blipFill>
              <p:spPr>
                <a:xfrm>
                  <a:off x="8286773" y="2167987"/>
                  <a:ext cx="124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81C2D6C6-E06A-4605-ABC9-C2CF1548B1F7}"/>
                    </a:ext>
                  </a:extLst>
                </p14:cNvPr>
                <p14:cNvContentPartPr/>
                <p14:nvPr/>
              </p14:nvContentPartPr>
              <p14:xfrm>
                <a:off x="8354813" y="2202187"/>
                <a:ext cx="216720" cy="151920"/>
              </p14:xfrm>
            </p:contentPart>
          </mc:Choice>
          <mc:Fallback>
            <p:pic>
              <p:nvPicPr>
                <p:cNvPr id="29" name="Freihand 28">
                  <a:extLst>
                    <a:ext uri="{FF2B5EF4-FFF2-40B4-BE49-F238E27FC236}">
                      <a16:creationId xmlns:a16="http://schemas.microsoft.com/office/drawing/2014/main" id="{81C2D6C6-E06A-4605-ABC9-C2CF1548B1F7}"/>
                    </a:ext>
                  </a:extLst>
                </p:cNvPr>
                <p:cNvPicPr/>
                <p:nvPr/>
              </p:nvPicPr>
              <p:blipFill>
                <a:blip r:embed="rId56"/>
                <a:stretch>
                  <a:fillRect/>
                </a:stretch>
              </p:blipFill>
              <p:spPr>
                <a:xfrm>
                  <a:off x="8350493" y="2197867"/>
                  <a:ext cx="225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302EC2F7-DF30-4568-A442-D34D49C07AB2}"/>
                    </a:ext>
                  </a:extLst>
                </p14:cNvPr>
                <p14:cNvContentPartPr/>
                <p14:nvPr/>
              </p14:nvContentPartPr>
              <p14:xfrm>
                <a:off x="8560373" y="2157547"/>
                <a:ext cx="38160" cy="12240"/>
              </p14:xfrm>
            </p:contentPart>
          </mc:Choice>
          <mc:Fallback>
            <p:pic>
              <p:nvPicPr>
                <p:cNvPr id="30" name="Freihand 29">
                  <a:extLst>
                    <a:ext uri="{FF2B5EF4-FFF2-40B4-BE49-F238E27FC236}">
                      <a16:creationId xmlns:a16="http://schemas.microsoft.com/office/drawing/2014/main" id="{302EC2F7-DF30-4568-A442-D34D49C07AB2}"/>
                    </a:ext>
                  </a:extLst>
                </p:cNvPr>
                <p:cNvPicPr/>
                <p:nvPr/>
              </p:nvPicPr>
              <p:blipFill>
                <a:blip r:embed="rId58"/>
                <a:stretch>
                  <a:fillRect/>
                </a:stretch>
              </p:blipFill>
              <p:spPr>
                <a:xfrm>
                  <a:off x="8556053" y="2153227"/>
                  <a:ext cx="46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76372E34-41EC-43BB-91AC-2BE2D03B3338}"/>
                    </a:ext>
                  </a:extLst>
                </p14:cNvPr>
                <p14:cNvContentPartPr/>
                <p14:nvPr/>
              </p14:nvContentPartPr>
              <p14:xfrm>
                <a:off x="8619413" y="2175547"/>
                <a:ext cx="93600" cy="111960"/>
              </p14:xfrm>
            </p:contentPart>
          </mc:Choice>
          <mc:Fallback>
            <p:pic>
              <p:nvPicPr>
                <p:cNvPr id="31" name="Freihand 30">
                  <a:extLst>
                    <a:ext uri="{FF2B5EF4-FFF2-40B4-BE49-F238E27FC236}">
                      <a16:creationId xmlns:a16="http://schemas.microsoft.com/office/drawing/2014/main" id="{76372E34-41EC-43BB-91AC-2BE2D03B3338}"/>
                    </a:ext>
                  </a:extLst>
                </p:cNvPr>
                <p:cNvPicPr/>
                <p:nvPr/>
              </p:nvPicPr>
              <p:blipFill>
                <a:blip r:embed="rId60"/>
                <a:stretch>
                  <a:fillRect/>
                </a:stretch>
              </p:blipFill>
              <p:spPr>
                <a:xfrm>
                  <a:off x="8615093" y="2171227"/>
                  <a:ext cx="102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F59C67F8-B8A4-490E-A0F3-CC34474FB752}"/>
                    </a:ext>
                  </a:extLst>
                </p14:cNvPr>
                <p14:cNvContentPartPr/>
                <p14:nvPr/>
              </p14:nvContentPartPr>
              <p14:xfrm>
                <a:off x="8778173" y="2097787"/>
                <a:ext cx="110160" cy="125640"/>
              </p14:xfrm>
            </p:contentPart>
          </mc:Choice>
          <mc:Fallback>
            <p:pic>
              <p:nvPicPr>
                <p:cNvPr id="32" name="Freihand 31">
                  <a:extLst>
                    <a:ext uri="{FF2B5EF4-FFF2-40B4-BE49-F238E27FC236}">
                      <a16:creationId xmlns:a16="http://schemas.microsoft.com/office/drawing/2014/main" id="{F59C67F8-B8A4-490E-A0F3-CC34474FB752}"/>
                    </a:ext>
                  </a:extLst>
                </p:cNvPr>
                <p:cNvPicPr/>
                <p:nvPr/>
              </p:nvPicPr>
              <p:blipFill>
                <a:blip r:embed="rId62"/>
                <a:stretch>
                  <a:fillRect/>
                </a:stretch>
              </p:blipFill>
              <p:spPr>
                <a:xfrm>
                  <a:off x="8773853" y="2093467"/>
                  <a:ext cx="118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2B81A730-4854-45E3-8E3D-67771789C2C7}"/>
                    </a:ext>
                  </a:extLst>
                </p14:cNvPr>
                <p14:cNvContentPartPr/>
                <p14:nvPr/>
              </p14:nvContentPartPr>
              <p14:xfrm>
                <a:off x="7622213" y="2794027"/>
                <a:ext cx="123840" cy="166320"/>
              </p14:xfrm>
            </p:contentPart>
          </mc:Choice>
          <mc:Fallback>
            <p:pic>
              <p:nvPicPr>
                <p:cNvPr id="60" name="Freihand 59">
                  <a:extLst>
                    <a:ext uri="{FF2B5EF4-FFF2-40B4-BE49-F238E27FC236}">
                      <a16:creationId xmlns:a16="http://schemas.microsoft.com/office/drawing/2014/main" id="{2B81A730-4854-45E3-8E3D-67771789C2C7}"/>
                    </a:ext>
                  </a:extLst>
                </p:cNvPr>
                <p:cNvPicPr/>
                <p:nvPr/>
              </p:nvPicPr>
              <p:blipFill>
                <a:blip r:embed="rId64"/>
                <a:stretch>
                  <a:fillRect/>
                </a:stretch>
              </p:blipFill>
              <p:spPr>
                <a:xfrm>
                  <a:off x="7617893" y="2789707"/>
                  <a:ext cx="132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4EF529C2-0868-4790-8C66-483D0E679E6F}"/>
                    </a:ext>
                  </a:extLst>
                </p14:cNvPr>
                <p14:cNvContentPartPr/>
                <p14:nvPr/>
              </p14:nvContentPartPr>
              <p14:xfrm>
                <a:off x="7757933" y="2820667"/>
                <a:ext cx="177120" cy="107640"/>
              </p14:xfrm>
            </p:contentPart>
          </mc:Choice>
          <mc:Fallback>
            <p:pic>
              <p:nvPicPr>
                <p:cNvPr id="61" name="Freihand 60">
                  <a:extLst>
                    <a:ext uri="{FF2B5EF4-FFF2-40B4-BE49-F238E27FC236}">
                      <a16:creationId xmlns:a16="http://schemas.microsoft.com/office/drawing/2014/main" id="{4EF529C2-0868-4790-8C66-483D0E679E6F}"/>
                    </a:ext>
                  </a:extLst>
                </p:cNvPr>
                <p:cNvPicPr/>
                <p:nvPr/>
              </p:nvPicPr>
              <p:blipFill>
                <a:blip r:embed="rId66"/>
                <a:stretch>
                  <a:fillRect/>
                </a:stretch>
              </p:blipFill>
              <p:spPr>
                <a:xfrm>
                  <a:off x="7753613" y="2816347"/>
                  <a:ext cx="185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2" name="Freihand 61">
                  <a:extLst>
                    <a:ext uri="{FF2B5EF4-FFF2-40B4-BE49-F238E27FC236}">
                      <a16:creationId xmlns:a16="http://schemas.microsoft.com/office/drawing/2014/main" id="{B56674C4-7E87-4677-B03D-B66FC6C350F7}"/>
                    </a:ext>
                  </a:extLst>
                </p14:cNvPr>
                <p14:cNvContentPartPr/>
                <p14:nvPr/>
              </p14:nvContentPartPr>
              <p14:xfrm>
                <a:off x="7931813" y="2733547"/>
                <a:ext cx="254880" cy="136080"/>
              </p14:xfrm>
            </p:contentPart>
          </mc:Choice>
          <mc:Fallback>
            <p:pic>
              <p:nvPicPr>
                <p:cNvPr id="62" name="Freihand 61">
                  <a:extLst>
                    <a:ext uri="{FF2B5EF4-FFF2-40B4-BE49-F238E27FC236}">
                      <a16:creationId xmlns:a16="http://schemas.microsoft.com/office/drawing/2014/main" id="{B56674C4-7E87-4677-B03D-B66FC6C350F7}"/>
                    </a:ext>
                  </a:extLst>
                </p:cNvPr>
                <p:cNvPicPr/>
                <p:nvPr/>
              </p:nvPicPr>
              <p:blipFill>
                <a:blip r:embed="rId68"/>
                <a:stretch>
                  <a:fillRect/>
                </a:stretch>
              </p:blipFill>
              <p:spPr>
                <a:xfrm>
                  <a:off x="7927493" y="2729227"/>
                  <a:ext cx="263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3" name="Freihand 62">
                  <a:extLst>
                    <a:ext uri="{FF2B5EF4-FFF2-40B4-BE49-F238E27FC236}">
                      <a16:creationId xmlns:a16="http://schemas.microsoft.com/office/drawing/2014/main" id="{45FA80D4-99A0-46E9-8C1F-AC7791AA09CF}"/>
                    </a:ext>
                  </a:extLst>
                </p14:cNvPr>
                <p14:cNvContentPartPr/>
                <p14:nvPr/>
              </p14:nvContentPartPr>
              <p14:xfrm>
                <a:off x="8286413" y="2562907"/>
                <a:ext cx="109080" cy="161280"/>
              </p14:xfrm>
            </p:contentPart>
          </mc:Choice>
          <mc:Fallback>
            <p:pic>
              <p:nvPicPr>
                <p:cNvPr id="63" name="Freihand 62">
                  <a:extLst>
                    <a:ext uri="{FF2B5EF4-FFF2-40B4-BE49-F238E27FC236}">
                      <a16:creationId xmlns:a16="http://schemas.microsoft.com/office/drawing/2014/main" id="{45FA80D4-99A0-46E9-8C1F-AC7791AA09CF}"/>
                    </a:ext>
                  </a:extLst>
                </p:cNvPr>
                <p:cNvPicPr/>
                <p:nvPr/>
              </p:nvPicPr>
              <p:blipFill>
                <a:blip r:embed="rId70"/>
                <a:stretch>
                  <a:fillRect/>
                </a:stretch>
              </p:blipFill>
              <p:spPr>
                <a:xfrm>
                  <a:off x="8282093" y="2558587"/>
                  <a:ext cx="117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9264" name="Freihand 139263">
                  <a:extLst>
                    <a:ext uri="{FF2B5EF4-FFF2-40B4-BE49-F238E27FC236}">
                      <a16:creationId xmlns:a16="http://schemas.microsoft.com/office/drawing/2014/main" id="{E15D4297-B099-4EAF-B42A-C8465636D3FD}"/>
                    </a:ext>
                  </a:extLst>
                </p14:cNvPr>
                <p14:cNvContentPartPr/>
                <p14:nvPr/>
              </p14:nvContentPartPr>
              <p14:xfrm>
                <a:off x="8342573" y="2580547"/>
                <a:ext cx="186120" cy="122760"/>
              </p14:xfrm>
            </p:contentPart>
          </mc:Choice>
          <mc:Fallback>
            <p:pic>
              <p:nvPicPr>
                <p:cNvPr id="139264" name="Freihand 139263">
                  <a:extLst>
                    <a:ext uri="{FF2B5EF4-FFF2-40B4-BE49-F238E27FC236}">
                      <a16:creationId xmlns:a16="http://schemas.microsoft.com/office/drawing/2014/main" id="{E15D4297-B099-4EAF-B42A-C8465636D3FD}"/>
                    </a:ext>
                  </a:extLst>
                </p:cNvPr>
                <p:cNvPicPr/>
                <p:nvPr/>
              </p:nvPicPr>
              <p:blipFill>
                <a:blip r:embed="rId72"/>
                <a:stretch>
                  <a:fillRect/>
                </a:stretch>
              </p:blipFill>
              <p:spPr>
                <a:xfrm>
                  <a:off x="8338253" y="2576227"/>
                  <a:ext cx="194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39265" name="Freihand 139264">
                  <a:extLst>
                    <a:ext uri="{FF2B5EF4-FFF2-40B4-BE49-F238E27FC236}">
                      <a16:creationId xmlns:a16="http://schemas.microsoft.com/office/drawing/2014/main" id="{56F649F8-1ED4-48F3-ABEE-75B9711E08A8}"/>
                    </a:ext>
                  </a:extLst>
                </p14:cNvPr>
                <p14:cNvContentPartPr/>
                <p14:nvPr/>
              </p14:nvContentPartPr>
              <p14:xfrm>
                <a:off x="8515733" y="2520787"/>
                <a:ext cx="28800" cy="32400"/>
              </p14:xfrm>
            </p:contentPart>
          </mc:Choice>
          <mc:Fallback>
            <p:pic>
              <p:nvPicPr>
                <p:cNvPr id="139265" name="Freihand 139264">
                  <a:extLst>
                    <a:ext uri="{FF2B5EF4-FFF2-40B4-BE49-F238E27FC236}">
                      <a16:creationId xmlns:a16="http://schemas.microsoft.com/office/drawing/2014/main" id="{56F649F8-1ED4-48F3-ABEE-75B9711E08A8}"/>
                    </a:ext>
                  </a:extLst>
                </p:cNvPr>
                <p:cNvPicPr/>
                <p:nvPr/>
              </p:nvPicPr>
              <p:blipFill>
                <a:blip r:embed="rId74"/>
                <a:stretch>
                  <a:fillRect/>
                </a:stretch>
              </p:blipFill>
              <p:spPr>
                <a:xfrm>
                  <a:off x="8511413" y="2516467"/>
                  <a:ext cx="37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9266" name="Freihand 139265">
                  <a:extLst>
                    <a:ext uri="{FF2B5EF4-FFF2-40B4-BE49-F238E27FC236}">
                      <a16:creationId xmlns:a16="http://schemas.microsoft.com/office/drawing/2014/main" id="{53CDF4BB-308A-4258-884D-560D3AD14B82}"/>
                    </a:ext>
                  </a:extLst>
                </p14:cNvPr>
                <p14:cNvContentPartPr/>
                <p14:nvPr/>
              </p14:nvContentPartPr>
              <p14:xfrm>
                <a:off x="8556413" y="2540947"/>
                <a:ext cx="82800" cy="128880"/>
              </p14:xfrm>
            </p:contentPart>
          </mc:Choice>
          <mc:Fallback>
            <p:pic>
              <p:nvPicPr>
                <p:cNvPr id="139266" name="Freihand 139265">
                  <a:extLst>
                    <a:ext uri="{FF2B5EF4-FFF2-40B4-BE49-F238E27FC236}">
                      <a16:creationId xmlns:a16="http://schemas.microsoft.com/office/drawing/2014/main" id="{53CDF4BB-308A-4258-884D-560D3AD14B82}"/>
                    </a:ext>
                  </a:extLst>
                </p:cNvPr>
                <p:cNvPicPr/>
                <p:nvPr/>
              </p:nvPicPr>
              <p:blipFill>
                <a:blip r:embed="rId76"/>
                <a:stretch>
                  <a:fillRect/>
                </a:stretch>
              </p:blipFill>
              <p:spPr>
                <a:xfrm>
                  <a:off x="8552093" y="2536627"/>
                  <a:ext cx="91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9269" name="Freihand 139268">
                  <a:extLst>
                    <a:ext uri="{FF2B5EF4-FFF2-40B4-BE49-F238E27FC236}">
                      <a16:creationId xmlns:a16="http://schemas.microsoft.com/office/drawing/2014/main" id="{F04AED55-81AA-4036-BC28-0064B1B27E6E}"/>
                    </a:ext>
                  </a:extLst>
                </p14:cNvPr>
                <p14:cNvContentPartPr/>
                <p14:nvPr/>
              </p14:nvContentPartPr>
              <p14:xfrm>
                <a:off x="8657933" y="2498107"/>
                <a:ext cx="116640" cy="103680"/>
              </p14:xfrm>
            </p:contentPart>
          </mc:Choice>
          <mc:Fallback>
            <p:pic>
              <p:nvPicPr>
                <p:cNvPr id="139269" name="Freihand 139268">
                  <a:extLst>
                    <a:ext uri="{FF2B5EF4-FFF2-40B4-BE49-F238E27FC236}">
                      <a16:creationId xmlns:a16="http://schemas.microsoft.com/office/drawing/2014/main" id="{F04AED55-81AA-4036-BC28-0064B1B27E6E}"/>
                    </a:ext>
                  </a:extLst>
                </p:cNvPr>
                <p:cNvPicPr/>
                <p:nvPr/>
              </p:nvPicPr>
              <p:blipFill>
                <a:blip r:embed="rId78"/>
                <a:stretch>
                  <a:fillRect/>
                </a:stretch>
              </p:blipFill>
              <p:spPr>
                <a:xfrm>
                  <a:off x="8653613" y="2493787"/>
                  <a:ext cx="12528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139270" name="Freihand 139269">
                <a:extLst>
                  <a:ext uri="{FF2B5EF4-FFF2-40B4-BE49-F238E27FC236}">
                    <a16:creationId xmlns:a16="http://schemas.microsoft.com/office/drawing/2014/main" id="{6A9E8C54-D972-4CB8-A347-58EB953BA36B}"/>
                  </a:ext>
                </a:extLst>
              </p14:cNvPr>
              <p14:cNvContentPartPr/>
              <p14:nvPr/>
            </p14:nvContentPartPr>
            <p14:xfrm>
              <a:off x="9107213" y="2343667"/>
              <a:ext cx="133560" cy="186840"/>
            </p14:xfrm>
          </p:contentPart>
        </mc:Choice>
        <mc:Fallback>
          <p:pic>
            <p:nvPicPr>
              <p:cNvPr id="139270" name="Freihand 139269">
                <a:extLst>
                  <a:ext uri="{FF2B5EF4-FFF2-40B4-BE49-F238E27FC236}">
                    <a16:creationId xmlns:a16="http://schemas.microsoft.com/office/drawing/2014/main" id="{6A9E8C54-D972-4CB8-A347-58EB953BA36B}"/>
                  </a:ext>
                </a:extLst>
              </p:cNvPr>
              <p:cNvPicPr/>
              <p:nvPr/>
            </p:nvPicPr>
            <p:blipFill>
              <a:blip r:embed="rId80"/>
              <a:stretch>
                <a:fillRect/>
              </a:stretch>
            </p:blipFill>
            <p:spPr>
              <a:xfrm>
                <a:off x="9102893" y="2339347"/>
                <a:ext cx="142200" cy="195480"/>
              </a:xfrm>
              <a:prstGeom prst="rect">
                <a:avLst/>
              </a:prstGeom>
            </p:spPr>
          </p:pic>
        </mc:Fallback>
      </mc:AlternateContent>
      <p:grpSp>
        <p:nvGrpSpPr>
          <p:cNvPr id="139286" name="Gruppieren 139285">
            <a:extLst>
              <a:ext uri="{FF2B5EF4-FFF2-40B4-BE49-F238E27FC236}">
                <a16:creationId xmlns:a16="http://schemas.microsoft.com/office/drawing/2014/main" id="{4AE420A8-ED69-4275-8762-72C39195F976}"/>
              </a:ext>
            </a:extLst>
          </p:cNvPr>
          <p:cNvGrpSpPr/>
          <p:nvPr/>
        </p:nvGrpSpPr>
        <p:grpSpPr>
          <a:xfrm>
            <a:off x="9132413" y="933187"/>
            <a:ext cx="2548800" cy="1484640"/>
            <a:chOff x="9132413" y="933187"/>
            <a:chExt cx="2548800" cy="1484640"/>
          </a:xfrm>
        </p:grpSpPr>
        <mc:AlternateContent xmlns:mc="http://schemas.openxmlformats.org/markup-compatibility/2006">
          <mc:Choice xmlns:p14="http://schemas.microsoft.com/office/powerpoint/2010/main" Requires="p14">
            <p:contentPart p14:bwMode="auto" r:id="rId81">
              <p14:nvContentPartPr>
                <p14:cNvPr id="33" name="Freihand 32">
                  <a:extLst>
                    <a:ext uri="{FF2B5EF4-FFF2-40B4-BE49-F238E27FC236}">
                      <a16:creationId xmlns:a16="http://schemas.microsoft.com/office/drawing/2014/main" id="{016C3336-9879-41E2-8533-04836977F3C9}"/>
                    </a:ext>
                  </a:extLst>
                </p14:cNvPr>
                <p14:cNvContentPartPr/>
                <p14:nvPr/>
              </p14:nvContentPartPr>
              <p14:xfrm>
                <a:off x="9132413" y="1893667"/>
                <a:ext cx="123840" cy="218160"/>
              </p14:xfrm>
            </p:contentPart>
          </mc:Choice>
          <mc:Fallback>
            <p:pic>
              <p:nvPicPr>
                <p:cNvPr id="33" name="Freihand 32">
                  <a:extLst>
                    <a:ext uri="{FF2B5EF4-FFF2-40B4-BE49-F238E27FC236}">
                      <a16:creationId xmlns:a16="http://schemas.microsoft.com/office/drawing/2014/main" id="{016C3336-9879-41E2-8533-04836977F3C9}"/>
                    </a:ext>
                  </a:extLst>
                </p:cNvPr>
                <p:cNvPicPr/>
                <p:nvPr/>
              </p:nvPicPr>
              <p:blipFill>
                <a:blip r:embed="rId82"/>
                <a:stretch>
                  <a:fillRect/>
                </a:stretch>
              </p:blipFill>
              <p:spPr>
                <a:xfrm>
                  <a:off x="9128093" y="1889347"/>
                  <a:ext cx="132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4" name="Freihand 33">
                  <a:extLst>
                    <a:ext uri="{FF2B5EF4-FFF2-40B4-BE49-F238E27FC236}">
                      <a16:creationId xmlns:a16="http://schemas.microsoft.com/office/drawing/2014/main" id="{AF17DC2F-3BBA-4A26-B30C-0379831EE861}"/>
                    </a:ext>
                  </a:extLst>
                </p14:cNvPr>
                <p14:cNvContentPartPr/>
                <p14:nvPr/>
              </p14:nvContentPartPr>
              <p14:xfrm>
                <a:off x="9301973" y="1887907"/>
                <a:ext cx="145080" cy="127080"/>
              </p14:xfrm>
            </p:contentPart>
          </mc:Choice>
          <mc:Fallback>
            <p:pic>
              <p:nvPicPr>
                <p:cNvPr id="34" name="Freihand 33">
                  <a:extLst>
                    <a:ext uri="{FF2B5EF4-FFF2-40B4-BE49-F238E27FC236}">
                      <a16:creationId xmlns:a16="http://schemas.microsoft.com/office/drawing/2014/main" id="{AF17DC2F-3BBA-4A26-B30C-0379831EE861}"/>
                    </a:ext>
                  </a:extLst>
                </p:cNvPr>
                <p:cNvPicPr/>
                <p:nvPr/>
              </p:nvPicPr>
              <p:blipFill>
                <a:blip r:embed="rId84"/>
                <a:stretch>
                  <a:fillRect/>
                </a:stretch>
              </p:blipFill>
              <p:spPr>
                <a:xfrm>
                  <a:off x="9297653" y="1883587"/>
                  <a:ext cx="153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5" name="Freihand 34">
                  <a:extLst>
                    <a:ext uri="{FF2B5EF4-FFF2-40B4-BE49-F238E27FC236}">
                      <a16:creationId xmlns:a16="http://schemas.microsoft.com/office/drawing/2014/main" id="{A9AA90AB-7CD7-4494-8C21-E89FB9293C3B}"/>
                    </a:ext>
                  </a:extLst>
                </p14:cNvPr>
                <p14:cNvContentPartPr/>
                <p14:nvPr/>
              </p14:nvContentPartPr>
              <p14:xfrm>
                <a:off x="9465773" y="1847587"/>
                <a:ext cx="97200" cy="108000"/>
              </p14:xfrm>
            </p:contentPart>
          </mc:Choice>
          <mc:Fallback>
            <p:pic>
              <p:nvPicPr>
                <p:cNvPr id="35" name="Freihand 34">
                  <a:extLst>
                    <a:ext uri="{FF2B5EF4-FFF2-40B4-BE49-F238E27FC236}">
                      <a16:creationId xmlns:a16="http://schemas.microsoft.com/office/drawing/2014/main" id="{A9AA90AB-7CD7-4494-8C21-E89FB9293C3B}"/>
                    </a:ext>
                  </a:extLst>
                </p:cNvPr>
                <p:cNvPicPr/>
                <p:nvPr/>
              </p:nvPicPr>
              <p:blipFill>
                <a:blip r:embed="rId86"/>
                <a:stretch>
                  <a:fillRect/>
                </a:stretch>
              </p:blipFill>
              <p:spPr>
                <a:xfrm>
                  <a:off x="9461453" y="1843267"/>
                  <a:ext cx="105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6" name="Freihand 35">
                  <a:extLst>
                    <a:ext uri="{FF2B5EF4-FFF2-40B4-BE49-F238E27FC236}">
                      <a16:creationId xmlns:a16="http://schemas.microsoft.com/office/drawing/2014/main" id="{2EE88177-DEF8-4F38-ACF3-F9822D87E343}"/>
                    </a:ext>
                  </a:extLst>
                </p14:cNvPr>
                <p14:cNvContentPartPr/>
                <p14:nvPr/>
              </p14:nvContentPartPr>
              <p14:xfrm>
                <a:off x="9591773" y="1905187"/>
                <a:ext cx="7560" cy="31680"/>
              </p14:xfrm>
            </p:contentPart>
          </mc:Choice>
          <mc:Fallback>
            <p:pic>
              <p:nvPicPr>
                <p:cNvPr id="36" name="Freihand 35">
                  <a:extLst>
                    <a:ext uri="{FF2B5EF4-FFF2-40B4-BE49-F238E27FC236}">
                      <a16:creationId xmlns:a16="http://schemas.microsoft.com/office/drawing/2014/main" id="{2EE88177-DEF8-4F38-ACF3-F9822D87E343}"/>
                    </a:ext>
                  </a:extLst>
                </p:cNvPr>
                <p:cNvPicPr/>
                <p:nvPr/>
              </p:nvPicPr>
              <p:blipFill>
                <a:blip r:embed="rId88"/>
                <a:stretch>
                  <a:fillRect/>
                </a:stretch>
              </p:blipFill>
              <p:spPr>
                <a:xfrm>
                  <a:off x="9587453" y="1900867"/>
                  <a:ext cx="16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7" name="Freihand 36">
                  <a:extLst>
                    <a:ext uri="{FF2B5EF4-FFF2-40B4-BE49-F238E27FC236}">
                      <a16:creationId xmlns:a16="http://schemas.microsoft.com/office/drawing/2014/main" id="{1012B8F6-C7ED-4F1D-81BE-E11A51F15DF4}"/>
                    </a:ext>
                  </a:extLst>
                </p14:cNvPr>
                <p14:cNvContentPartPr/>
                <p14:nvPr/>
              </p14:nvContentPartPr>
              <p14:xfrm>
                <a:off x="9698693" y="1709347"/>
                <a:ext cx="79200" cy="185040"/>
              </p14:xfrm>
            </p:contentPart>
          </mc:Choice>
          <mc:Fallback>
            <p:pic>
              <p:nvPicPr>
                <p:cNvPr id="37" name="Freihand 36">
                  <a:extLst>
                    <a:ext uri="{FF2B5EF4-FFF2-40B4-BE49-F238E27FC236}">
                      <a16:creationId xmlns:a16="http://schemas.microsoft.com/office/drawing/2014/main" id="{1012B8F6-C7ED-4F1D-81BE-E11A51F15DF4}"/>
                    </a:ext>
                  </a:extLst>
                </p:cNvPr>
                <p:cNvPicPr/>
                <p:nvPr/>
              </p:nvPicPr>
              <p:blipFill>
                <a:blip r:embed="rId90"/>
                <a:stretch>
                  <a:fillRect/>
                </a:stretch>
              </p:blipFill>
              <p:spPr>
                <a:xfrm>
                  <a:off x="9694373" y="1705027"/>
                  <a:ext cx="87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 name="Freihand 37">
                  <a:extLst>
                    <a:ext uri="{FF2B5EF4-FFF2-40B4-BE49-F238E27FC236}">
                      <a16:creationId xmlns:a16="http://schemas.microsoft.com/office/drawing/2014/main" id="{794579B2-8CFD-4E2B-AA9E-13EB376CAC3D}"/>
                    </a:ext>
                  </a:extLst>
                </p14:cNvPr>
                <p14:cNvContentPartPr/>
                <p14:nvPr/>
              </p14:nvContentPartPr>
              <p14:xfrm>
                <a:off x="9804173" y="1804027"/>
                <a:ext cx="37800" cy="82440"/>
              </p14:xfrm>
            </p:contentPart>
          </mc:Choice>
          <mc:Fallback>
            <p:pic>
              <p:nvPicPr>
                <p:cNvPr id="38" name="Freihand 37">
                  <a:extLst>
                    <a:ext uri="{FF2B5EF4-FFF2-40B4-BE49-F238E27FC236}">
                      <a16:creationId xmlns:a16="http://schemas.microsoft.com/office/drawing/2014/main" id="{794579B2-8CFD-4E2B-AA9E-13EB376CAC3D}"/>
                    </a:ext>
                  </a:extLst>
                </p:cNvPr>
                <p:cNvPicPr/>
                <p:nvPr/>
              </p:nvPicPr>
              <p:blipFill>
                <a:blip r:embed="rId92"/>
                <a:stretch>
                  <a:fillRect/>
                </a:stretch>
              </p:blipFill>
              <p:spPr>
                <a:xfrm>
                  <a:off x="9799853" y="1799707"/>
                  <a:ext cx="46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9" name="Freihand 38">
                  <a:extLst>
                    <a:ext uri="{FF2B5EF4-FFF2-40B4-BE49-F238E27FC236}">
                      <a16:creationId xmlns:a16="http://schemas.microsoft.com/office/drawing/2014/main" id="{06E57FEA-C01E-4C22-828A-1EB8BCD1C5B1}"/>
                    </a:ext>
                  </a:extLst>
                </p14:cNvPr>
                <p14:cNvContentPartPr/>
                <p14:nvPr/>
              </p14:nvContentPartPr>
              <p14:xfrm>
                <a:off x="9871493" y="1639867"/>
                <a:ext cx="87480" cy="204840"/>
              </p14:xfrm>
            </p:contentPart>
          </mc:Choice>
          <mc:Fallback>
            <p:pic>
              <p:nvPicPr>
                <p:cNvPr id="39" name="Freihand 38">
                  <a:extLst>
                    <a:ext uri="{FF2B5EF4-FFF2-40B4-BE49-F238E27FC236}">
                      <a16:creationId xmlns:a16="http://schemas.microsoft.com/office/drawing/2014/main" id="{06E57FEA-C01E-4C22-828A-1EB8BCD1C5B1}"/>
                    </a:ext>
                  </a:extLst>
                </p:cNvPr>
                <p:cNvPicPr/>
                <p:nvPr/>
              </p:nvPicPr>
              <p:blipFill>
                <a:blip r:embed="rId94"/>
                <a:stretch>
                  <a:fillRect/>
                </a:stretch>
              </p:blipFill>
              <p:spPr>
                <a:xfrm>
                  <a:off x="9867173" y="1635547"/>
                  <a:ext cx="961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0" name="Freihand 39">
                  <a:extLst>
                    <a:ext uri="{FF2B5EF4-FFF2-40B4-BE49-F238E27FC236}">
                      <a16:creationId xmlns:a16="http://schemas.microsoft.com/office/drawing/2014/main" id="{D2E9F38F-6C69-4CCE-B7E9-3FF2C36330A0}"/>
                    </a:ext>
                  </a:extLst>
                </p14:cNvPr>
                <p14:cNvContentPartPr/>
                <p14:nvPr/>
              </p14:nvContentPartPr>
              <p14:xfrm>
                <a:off x="10091453" y="1546267"/>
                <a:ext cx="189360" cy="214920"/>
              </p14:xfrm>
            </p:contentPart>
          </mc:Choice>
          <mc:Fallback>
            <p:pic>
              <p:nvPicPr>
                <p:cNvPr id="40" name="Freihand 39">
                  <a:extLst>
                    <a:ext uri="{FF2B5EF4-FFF2-40B4-BE49-F238E27FC236}">
                      <a16:creationId xmlns:a16="http://schemas.microsoft.com/office/drawing/2014/main" id="{D2E9F38F-6C69-4CCE-B7E9-3FF2C36330A0}"/>
                    </a:ext>
                  </a:extLst>
                </p:cNvPr>
                <p:cNvPicPr/>
                <p:nvPr/>
              </p:nvPicPr>
              <p:blipFill>
                <a:blip r:embed="rId96"/>
                <a:stretch>
                  <a:fillRect/>
                </a:stretch>
              </p:blipFill>
              <p:spPr>
                <a:xfrm>
                  <a:off x="10087133" y="1541947"/>
                  <a:ext cx="198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1" name="Freihand 40">
                  <a:extLst>
                    <a:ext uri="{FF2B5EF4-FFF2-40B4-BE49-F238E27FC236}">
                      <a16:creationId xmlns:a16="http://schemas.microsoft.com/office/drawing/2014/main" id="{3114ACBA-D39B-4E1E-B42C-CEB801640296}"/>
                    </a:ext>
                  </a:extLst>
                </p14:cNvPr>
                <p14:cNvContentPartPr/>
                <p14:nvPr/>
              </p14:nvContentPartPr>
              <p14:xfrm>
                <a:off x="10273973" y="1537987"/>
                <a:ext cx="360" cy="360"/>
              </p14:xfrm>
            </p:contentPart>
          </mc:Choice>
          <mc:Fallback>
            <p:pic>
              <p:nvPicPr>
                <p:cNvPr id="41" name="Freihand 40">
                  <a:extLst>
                    <a:ext uri="{FF2B5EF4-FFF2-40B4-BE49-F238E27FC236}">
                      <a16:creationId xmlns:a16="http://schemas.microsoft.com/office/drawing/2014/main" id="{3114ACBA-D39B-4E1E-B42C-CEB801640296}"/>
                    </a:ext>
                  </a:extLst>
                </p:cNvPr>
                <p:cNvPicPr/>
                <p:nvPr/>
              </p:nvPicPr>
              <p:blipFill>
                <a:blip r:embed="rId38"/>
                <a:stretch>
                  <a:fillRect/>
                </a:stretch>
              </p:blipFill>
              <p:spPr>
                <a:xfrm>
                  <a:off x="10269653" y="153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2" name="Freihand 41">
                  <a:extLst>
                    <a:ext uri="{FF2B5EF4-FFF2-40B4-BE49-F238E27FC236}">
                      <a16:creationId xmlns:a16="http://schemas.microsoft.com/office/drawing/2014/main" id="{4E487460-FEEA-4AA2-8787-66B27E62DF1D}"/>
                    </a:ext>
                  </a:extLst>
                </p14:cNvPr>
                <p14:cNvContentPartPr/>
                <p14:nvPr/>
              </p14:nvContentPartPr>
              <p14:xfrm>
                <a:off x="10348853" y="1595227"/>
                <a:ext cx="39600" cy="83880"/>
              </p14:xfrm>
            </p:contentPart>
          </mc:Choice>
          <mc:Fallback>
            <p:pic>
              <p:nvPicPr>
                <p:cNvPr id="42" name="Freihand 41">
                  <a:extLst>
                    <a:ext uri="{FF2B5EF4-FFF2-40B4-BE49-F238E27FC236}">
                      <a16:creationId xmlns:a16="http://schemas.microsoft.com/office/drawing/2014/main" id="{4E487460-FEEA-4AA2-8787-66B27E62DF1D}"/>
                    </a:ext>
                  </a:extLst>
                </p:cNvPr>
                <p:cNvPicPr/>
                <p:nvPr/>
              </p:nvPicPr>
              <p:blipFill>
                <a:blip r:embed="rId99"/>
                <a:stretch>
                  <a:fillRect/>
                </a:stretch>
              </p:blipFill>
              <p:spPr>
                <a:xfrm>
                  <a:off x="10344533" y="1590907"/>
                  <a:ext cx="48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6" name="Freihand 45">
                  <a:extLst>
                    <a:ext uri="{FF2B5EF4-FFF2-40B4-BE49-F238E27FC236}">
                      <a16:creationId xmlns:a16="http://schemas.microsoft.com/office/drawing/2014/main" id="{A29DE6F2-98AD-41A3-8831-29730FE822C0}"/>
                    </a:ext>
                  </a:extLst>
                </p14:cNvPr>
                <p14:cNvContentPartPr/>
                <p14:nvPr/>
              </p14:nvContentPartPr>
              <p14:xfrm>
                <a:off x="10535693" y="1502347"/>
                <a:ext cx="146520" cy="99360"/>
              </p14:xfrm>
            </p:contentPart>
          </mc:Choice>
          <mc:Fallback>
            <p:pic>
              <p:nvPicPr>
                <p:cNvPr id="46" name="Freihand 45">
                  <a:extLst>
                    <a:ext uri="{FF2B5EF4-FFF2-40B4-BE49-F238E27FC236}">
                      <a16:creationId xmlns:a16="http://schemas.microsoft.com/office/drawing/2014/main" id="{A29DE6F2-98AD-41A3-8831-29730FE822C0}"/>
                    </a:ext>
                  </a:extLst>
                </p:cNvPr>
                <p:cNvPicPr/>
                <p:nvPr/>
              </p:nvPicPr>
              <p:blipFill>
                <a:blip r:embed="rId101"/>
                <a:stretch>
                  <a:fillRect/>
                </a:stretch>
              </p:blipFill>
              <p:spPr>
                <a:xfrm>
                  <a:off x="10531373" y="1498027"/>
                  <a:ext cx="155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7" name="Freihand 46">
                  <a:extLst>
                    <a:ext uri="{FF2B5EF4-FFF2-40B4-BE49-F238E27FC236}">
                      <a16:creationId xmlns:a16="http://schemas.microsoft.com/office/drawing/2014/main" id="{ECCC5719-4128-46D4-BC90-6FE7E9478184}"/>
                    </a:ext>
                  </a:extLst>
                </p14:cNvPr>
                <p14:cNvContentPartPr/>
                <p14:nvPr/>
              </p14:nvContentPartPr>
              <p14:xfrm>
                <a:off x="10656653" y="1356907"/>
                <a:ext cx="28080" cy="30960"/>
              </p14:xfrm>
            </p:contentPart>
          </mc:Choice>
          <mc:Fallback>
            <p:pic>
              <p:nvPicPr>
                <p:cNvPr id="47" name="Freihand 46">
                  <a:extLst>
                    <a:ext uri="{FF2B5EF4-FFF2-40B4-BE49-F238E27FC236}">
                      <a16:creationId xmlns:a16="http://schemas.microsoft.com/office/drawing/2014/main" id="{ECCC5719-4128-46D4-BC90-6FE7E9478184}"/>
                    </a:ext>
                  </a:extLst>
                </p:cNvPr>
                <p:cNvPicPr/>
                <p:nvPr/>
              </p:nvPicPr>
              <p:blipFill>
                <a:blip r:embed="rId103"/>
                <a:stretch>
                  <a:fillRect/>
                </a:stretch>
              </p:blipFill>
              <p:spPr>
                <a:xfrm>
                  <a:off x="10652333" y="1352587"/>
                  <a:ext cx="36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 name="Freihand 47">
                  <a:extLst>
                    <a:ext uri="{FF2B5EF4-FFF2-40B4-BE49-F238E27FC236}">
                      <a16:creationId xmlns:a16="http://schemas.microsoft.com/office/drawing/2014/main" id="{CAFCAB50-18FB-45BA-82AC-0A9AD2DC849B}"/>
                    </a:ext>
                  </a:extLst>
                </p14:cNvPr>
                <p14:cNvContentPartPr/>
                <p14:nvPr/>
              </p14:nvContentPartPr>
              <p14:xfrm>
                <a:off x="10758893" y="1299667"/>
                <a:ext cx="115920" cy="183240"/>
              </p14:xfrm>
            </p:contentPart>
          </mc:Choice>
          <mc:Fallback>
            <p:pic>
              <p:nvPicPr>
                <p:cNvPr id="48" name="Freihand 47">
                  <a:extLst>
                    <a:ext uri="{FF2B5EF4-FFF2-40B4-BE49-F238E27FC236}">
                      <a16:creationId xmlns:a16="http://schemas.microsoft.com/office/drawing/2014/main" id="{CAFCAB50-18FB-45BA-82AC-0A9AD2DC849B}"/>
                    </a:ext>
                  </a:extLst>
                </p:cNvPr>
                <p:cNvPicPr/>
                <p:nvPr/>
              </p:nvPicPr>
              <p:blipFill>
                <a:blip r:embed="rId105"/>
                <a:stretch>
                  <a:fillRect/>
                </a:stretch>
              </p:blipFill>
              <p:spPr>
                <a:xfrm>
                  <a:off x="10754573" y="1295347"/>
                  <a:ext cx="124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9" name="Freihand 48">
                  <a:extLst>
                    <a:ext uri="{FF2B5EF4-FFF2-40B4-BE49-F238E27FC236}">
                      <a16:creationId xmlns:a16="http://schemas.microsoft.com/office/drawing/2014/main" id="{5D90F934-8CC6-47E9-BF35-2B007365EF15}"/>
                    </a:ext>
                  </a:extLst>
                </p14:cNvPr>
                <p14:cNvContentPartPr/>
                <p14:nvPr/>
              </p14:nvContentPartPr>
              <p14:xfrm>
                <a:off x="10833053" y="1373107"/>
                <a:ext cx="194040" cy="111240"/>
              </p14:xfrm>
            </p:contentPart>
          </mc:Choice>
          <mc:Fallback>
            <p:pic>
              <p:nvPicPr>
                <p:cNvPr id="49" name="Freihand 48">
                  <a:extLst>
                    <a:ext uri="{FF2B5EF4-FFF2-40B4-BE49-F238E27FC236}">
                      <a16:creationId xmlns:a16="http://schemas.microsoft.com/office/drawing/2014/main" id="{5D90F934-8CC6-47E9-BF35-2B007365EF15}"/>
                    </a:ext>
                  </a:extLst>
                </p:cNvPr>
                <p:cNvPicPr/>
                <p:nvPr/>
              </p:nvPicPr>
              <p:blipFill>
                <a:blip r:embed="rId107"/>
                <a:stretch>
                  <a:fillRect/>
                </a:stretch>
              </p:blipFill>
              <p:spPr>
                <a:xfrm>
                  <a:off x="10828733" y="1368787"/>
                  <a:ext cx="202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0" name="Freihand 49">
                  <a:extLst>
                    <a:ext uri="{FF2B5EF4-FFF2-40B4-BE49-F238E27FC236}">
                      <a16:creationId xmlns:a16="http://schemas.microsoft.com/office/drawing/2014/main" id="{5042E034-9E89-4815-9976-F42AEAC69360}"/>
                    </a:ext>
                  </a:extLst>
                </p14:cNvPr>
                <p14:cNvContentPartPr/>
                <p14:nvPr/>
              </p14:nvContentPartPr>
              <p14:xfrm>
                <a:off x="11054453" y="1321987"/>
                <a:ext cx="93960" cy="92520"/>
              </p14:xfrm>
            </p:contentPart>
          </mc:Choice>
          <mc:Fallback>
            <p:pic>
              <p:nvPicPr>
                <p:cNvPr id="50" name="Freihand 49">
                  <a:extLst>
                    <a:ext uri="{FF2B5EF4-FFF2-40B4-BE49-F238E27FC236}">
                      <a16:creationId xmlns:a16="http://schemas.microsoft.com/office/drawing/2014/main" id="{5042E034-9E89-4815-9976-F42AEAC69360}"/>
                    </a:ext>
                  </a:extLst>
                </p:cNvPr>
                <p:cNvPicPr/>
                <p:nvPr/>
              </p:nvPicPr>
              <p:blipFill>
                <a:blip r:embed="rId109"/>
                <a:stretch>
                  <a:fillRect/>
                </a:stretch>
              </p:blipFill>
              <p:spPr>
                <a:xfrm>
                  <a:off x="11050133" y="1317667"/>
                  <a:ext cx="102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 name="Freihand 50">
                  <a:extLst>
                    <a:ext uri="{FF2B5EF4-FFF2-40B4-BE49-F238E27FC236}">
                      <a16:creationId xmlns:a16="http://schemas.microsoft.com/office/drawing/2014/main" id="{191275E3-809E-4994-AB3D-CDDEDCC13679}"/>
                    </a:ext>
                  </a:extLst>
                </p14:cNvPr>
                <p14:cNvContentPartPr/>
                <p14:nvPr/>
              </p14:nvContentPartPr>
              <p14:xfrm>
                <a:off x="11040053" y="1374187"/>
                <a:ext cx="20880" cy="15480"/>
              </p14:xfrm>
            </p:contentPart>
          </mc:Choice>
          <mc:Fallback>
            <p:pic>
              <p:nvPicPr>
                <p:cNvPr id="51" name="Freihand 50">
                  <a:extLst>
                    <a:ext uri="{FF2B5EF4-FFF2-40B4-BE49-F238E27FC236}">
                      <a16:creationId xmlns:a16="http://schemas.microsoft.com/office/drawing/2014/main" id="{191275E3-809E-4994-AB3D-CDDEDCC13679}"/>
                    </a:ext>
                  </a:extLst>
                </p:cNvPr>
                <p:cNvPicPr/>
                <p:nvPr/>
              </p:nvPicPr>
              <p:blipFill>
                <a:blip r:embed="rId32"/>
                <a:stretch>
                  <a:fillRect/>
                </a:stretch>
              </p:blipFill>
              <p:spPr>
                <a:xfrm>
                  <a:off x="11035733" y="1369867"/>
                  <a:ext cx="2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42E2E49D-5260-4F0B-A54D-D89A8E56044B}"/>
                    </a:ext>
                  </a:extLst>
                </p14:cNvPr>
                <p14:cNvContentPartPr/>
                <p14:nvPr/>
              </p14:nvContentPartPr>
              <p14:xfrm>
                <a:off x="11023853" y="1334947"/>
                <a:ext cx="108000" cy="44280"/>
              </p14:xfrm>
            </p:contentPart>
          </mc:Choice>
          <mc:Fallback>
            <p:pic>
              <p:nvPicPr>
                <p:cNvPr id="52" name="Freihand 51">
                  <a:extLst>
                    <a:ext uri="{FF2B5EF4-FFF2-40B4-BE49-F238E27FC236}">
                      <a16:creationId xmlns:a16="http://schemas.microsoft.com/office/drawing/2014/main" id="{42E2E49D-5260-4F0B-A54D-D89A8E56044B}"/>
                    </a:ext>
                  </a:extLst>
                </p:cNvPr>
                <p:cNvPicPr/>
                <p:nvPr/>
              </p:nvPicPr>
              <p:blipFill>
                <a:blip r:embed="rId112"/>
                <a:stretch>
                  <a:fillRect/>
                </a:stretch>
              </p:blipFill>
              <p:spPr>
                <a:xfrm>
                  <a:off x="11019533" y="1330627"/>
                  <a:ext cx="116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EE458F1E-6DEB-4EDA-B42A-5E56A20C3D5F}"/>
                    </a:ext>
                  </a:extLst>
                </p14:cNvPr>
                <p14:cNvContentPartPr/>
                <p14:nvPr/>
              </p14:nvContentPartPr>
              <p14:xfrm>
                <a:off x="11159933" y="1226587"/>
                <a:ext cx="151920" cy="115200"/>
              </p14:xfrm>
            </p:contentPart>
          </mc:Choice>
          <mc:Fallback>
            <p:pic>
              <p:nvPicPr>
                <p:cNvPr id="53" name="Freihand 52">
                  <a:extLst>
                    <a:ext uri="{FF2B5EF4-FFF2-40B4-BE49-F238E27FC236}">
                      <a16:creationId xmlns:a16="http://schemas.microsoft.com/office/drawing/2014/main" id="{EE458F1E-6DEB-4EDA-B42A-5E56A20C3D5F}"/>
                    </a:ext>
                  </a:extLst>
                </p:cNvPr>
                <p:cNvPicPr/>
                <p:nvPr/>
              </p:nvPicPr>
              <p:blipFill>
                <a:blip r:embed="rId114"/>
                <a:stretch>
                  <a:fillRect/>
                </a:stretch>
              </p:blipFill>
              <p:spPr>
                <a:xfrm>
                  <a:off x="11155613" y="1222267"/>
                  <a:ext cx="160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 name="Freihand 53">
                  <a:extLst>
                    <a:ext uri="{FF2B5EF4-FFF2-40B4-BE49-F238E27FC236}">
                      <a16:creationId xmlns:a16="http://schemas.microsoft.com/office/drawing/2014/main" id="{EF7A72A7-2DBC-425C-8A7A-E990E4D1B8D7}"/>
                    </a:ext>
                  </a:extLst>
                </p14:cNvPr>
                <p14:cNvContentPartPr/>
                <p14:nvPr/>
              </p14:nvContentPartPr>
              <p14:xfrm>
                <a:off x="11325533" y="1132267"/>
                <a:ext cx="59760" cy="162360"/>
              </p14:xfrm>
            </p:contentPart>
          </mc:Choice>
          <mc:Fallback>
            <p:pic>
              <p:nvPicPr>
                <p:cNvPr id="54" name="Freihand 53">
                  <a:extLst>
                    <a:ext uri="{FF2B5EF4-FFF2-40B4-BE49-F238E27FC236}">
                      <a16:creationId xmlns:a16="http://schemas.microsoft.com/office/drawing/2014/main" id="{EF7A72A7-2DBC-425C-8A7A-E990E4D1B8D7}"/>
                    </a:ext>
                  </a:extLst>
                </p:cNvPr>
                <p:cNvPicPr/>
                <p:nvPr/>
              </p:nvPicPr>
              <p:blipFill>
                <a:blip r:embed="rId116"/>
                <a:stretch>
                  <a:fillRect/>
                </a:stretch>
              </p:blipFill>
              <p:spPr>
                <a:xfrm>
                  <a:off x="11321213" y="1127947"/>
                  <a:ext cx="68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D7416101-9FD3-44C4-A62F-379DB3890F71}"/>
                    </a:ext>
                  </a:extLst>
                </p14:cNvPr>
                <p14:cNvContentPartPr/>
                <p14:nvPr/>
              </p14:nvContentPartPr>
              <p14:xfrm>
                <a:off x="11414453" y="1039027"/>
                <a:ext cx="168480" cy="204480"/>
              </p14:xfrm>
            </p:contentPart>
          </mc:Choice>
          <mc:Fallback>
            <p:pic>
              <p:nvPicPr>
                <p:cNvPr id="55" name="Freihand 54">
                  <a:extLst>
                    <a:ext uri="{FF2B5EF4-FFF2-40B4-BE49-F238E27FC236}">
                      <a16:creationId xmlns:a16="http://schemas.microsoft.com/office/drawing/2014/main" id="{D7416101-9FD3-44C4-A62F-379DB3890F71}"/>
                    </a:ext>
                  </a:extLst>
                </p:cNvPr>
                <p:cNvPicPr/>
                <p:nvPr/>
              </p:nvPicPr>
              <p:blipFill>
                <a:blip r:embed="rId118"/>
                <a:stretch>
                  <a:fillRect/>
                </a:stretch>
              </p:blipFill>
              <p:spPr>
                <a:xfrm>
                  <a:off x="11410133" y="1034707"/>
                  <a:ext cx="177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6" name="Freihand 55">
                  <a:extLst>
                    <a:ext uri="{FF2B5EF4-FFF2-40B4-BE49-F238E27FC236}">
                      <a16:creationId xmlns:a16="http://schemas.microsoft.com/office/drawing/2014/main" id="{4BA13D9F-B174-409D-AFC5-12E2C37846D1}"/>
                    </a:ext>
                  </a:extLst>
                </p14:cNvPr>
                <p14:cNvContentPartPr/>
                <p14:nvPr/>
              </p14:nvContentPartPr>
              <p14:xfrm>
                <a:off x="11477813" y="1043347"/>
                <a:ext cx="48240" cy="6840"/>
              </p14:xfrm>
            </p:contentPart>
          </mc:Choice>
          <mc:Fallback>
            <p:pic>
              <p:nvPicPr>
                <p:cNvPr id="56" name="Freihand 55">
                  <a:extLst>
                    <a:ext uri="{FF2B5EF4-FFF2-40B4-BE49-F238E27FC236}">
                      <a16:creationId xmlns:a16="http://schemas.microsoft.com/office/drawing/2014/main" id="{4BA13D9F-B174-409D-AFC5-12E2C37846D1}"/>
                    </a:ext>
                  </a:extLst>
                </p:cNvPr>
                <p:cNvPicPr/>
                <p:nvPr/>
              </p:nvPicPr>
              <p:blipFill>
                <a:blip r:embed="rId120"/>
                <a:stretch>
                  <a:fillRect/>
                </a:stretch>
              </p:blipFill>
              <p:spPr>
                <a:xfrm>
                  <a:off x="11473493" y="1039027"/>
                  <a:ext cx="56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7" name="Freihand 56">
                  <a:extLst>
                    <a:ext uri="{FF2B5EF4-FFF2-40B4-BE49-F238E27FC236}">
                      <a16:creationId xmlns:a16="http://schemas.microsoft.com/office/drawing/2014/main" id="{713371DD-FBEC-4D62-B4B4-0F5ADD6CE1A2}"/>
                    </a:ext>
                  </a:extLst>
                </p14:cNvPr>
                <p14:cNvContentPartPr/>
                <p14:nvPr/>
              </p14:nvContentPartPr>
              <p14:xfrm>
                <a:off x="11570693" y="933187"/>
                <a:ext cx="110520" cy="340920"/>
              </p14:xfrm>
            </p:contentPart>
          </mc:Choice>
          <mc:Fallback>
            <p:pic>
              <p:nvPicPr>
                <p:cNvPr id="57" name="Freihand 56">
                  <a:extLst>
                    <a:ext uri="{FF2B5EF4-FFF2-40B4-BE49-F238E27FC236}">
                      <a16:creationId xmlns:a16="http://schemas.microsoft.com/office/drawing/2014/main" id="{713371DD-FBEC-4D62-B4B4-0F5ADD6CE1A2}"/>
                    </a:ext>
                  </a:extLst>
                </p:cNvPr>
                <p:cNvPicPr/>
                <p:nvPr/>
              </p:nvPicPr>
              <p:blipFill>
                <a:blip r:embed="rId122"/>
                <a:stretch>
                  <a:fillRect/>
                </a:stretch>
              </p:blipFill>
              <p:spPr>
                <a:xfrm>
                  <a:off x="11566373" y="928867"/>
                  <a:ext cx="1191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9272" name="Freihand 139271">
                  <a:extLst>
                    <a:ext uri="{FF2B5EF4-FFF2-40B4-BE49-F238E27FC236}">
                      <a16:creationId xmlns:a16="http://schemas.microsoft.com/office/drawing/2014/main" id="{EB770187-5EAE-4F13-98D1-364E30D26816}"/>
                    </a:ext>
                  </a:extLst>
                </p14:cNvPr>
                <p14:cNvContentPartPr/>
                <p14:nvPr/>
              </p14:nvContentPartPr>
              <p14:xfrm>
                <a:off x="9336173" y="2331427"/>
                <a:ext cx="96120" cy="86400"/>
              </p14:xfrm>
            </p:contentPart>
          </mc:Choice>
          <mc:Fallback>
            <p:pic>
              <p:nvPicPr>
                <p:cNvPr id="139272" name="Freihand 139271">
                  <a:extLst>
                    <a:ext uri="{FF2B5EF4-FFF2-40B4-BE49-F238E27FC236}">
                      <a16:creationId xmlns:a16="http://schemas.microsoft.com/office/drawing/2014/main" id="{EB770187-5EAE-4F13-98D1-364E30D26816}"/>
                    </a:ext>
                  </a:extLst>
                </p:cNvPr>
                <p:cNvPicPr/>
                <p:nvPr/>
              </p:nvPicPr>
              <p:blipFill>
                <a:blip r:embed="rId124"/>
                <a:stretch>
                  <a:fillRect/>
                </a:stretch>
              </p:blipFill>
              <p:spPr>
                <a:xfrm>
                  <a:off x="9331853" y="2327107"/>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9273" name="Freihand 139272">
                  <a:extLst>
                    <a:ext uri="{FF2B5EF4-FFF2-40B4-BE49-F238E27FC236}">
                      <a16:creationId xmlns:a16="http://schemas.microsoft.com/office/drawing/2014/main" id="{6421FCEA-F617-4A31-B3EB-426A3D838C92}"/>
                    </a:ext>
                  </a:extLst>
                </p14:cNvPr>
                <p14:cNvContentPartPr/>
                <p14:nvPr/>
              </p14:nvContentPartPr>
              <p14:xfrm>
                <a:off x="9447773" y="2285347"/>
                <a:ext cx="122040" cy="107280"/>
              </p14:xfrm>
            </p:contentPart>
          </mc:Choice>
          <mc:Fallback>
            <p:pic>
              <p:nvPicPr>
                <p:cNvPr id="139273" name="Freihand 139272">
                  <a:extLst>
                    <a:ext uri="{FF2B5EF4-FFF2-40B4-BE49-F238E27FC236}">
                      <a16:creationId xmlns:a16="http://schemas.microsoft.com/office/drawing/2014/main" id="{6421FCEA-F617-4A31-B3EB-426A3D838C92}"/>
                    </a:ext>
                  </a:extLst>
                </p:cNvPr>
                <p:cNvPicPr/>
                <p:nvPr/>
              </p:nvPicPr>
              <p:blipFill>
                <a:blip r:embed="rId126"/>
                <a:stretch>
                  <a:fillRect/>
                </a:stretch>
              </p:blipFill>
              <p:spPr>
                <a:xfrm>
                  <a:off x="9443453" y="2281027"/>
                  <a:ext cx="130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9275" name="Freihand 139274">
                  <a:extLst>
                    <a:ext uri="{FF2B5EF4-FFF2-40B4-BE49-F238E27FC236}">
                      <a16:creationId xmlns:a16="http://schemas.microsoft.com/office/drawing/2014/main" id="{D7FB0015-ADA3-4C02-BCD0-4F9B6D418E26}"/>
                    </a:ext>
                  </a:extLst>
                </p14:cNvPr>
                <p14:cNvContentPartPr/>
                <p14:nvPr/>
              </p14:nvContentPartPr>
              <p14:xfrm>
                <a:off x="9668813" y="2267347"/>
                <a:ext cx="10080" cy="14040"/>
              </p14:xfrm>
            </p:contentPart>
          </mc:Choice>
          <mc:Fallback>
            <p:pic>
              <p:nvPicPr>
                <p:cNvPr id="139275" name="Freihand 139274">
                  <a:extLst>
                    <a:ext uri="{FF2B5EF4-FFF2-40B4-BE49-F238E27FC236}">
                      <a16:creationId xmlns:a16="http://schemas.microsoft.com/office/drawing/2014/main" id="{D7FB0015-ADA3-4C02-BCD0-4F9B6D418E26}"/>
                    </a:ext>
                  </a:extLst>
                </p:cNvPr>
                <p:cNvPicPr/>
                <p:nvPr/>
              </p:nvPicPr>
              <p:blipFill>
                <a:blip r:embed="rId128"/>
                <a:stretch>
                  <a:fillRect/>
                </a:stretch>
              </p:blipFill>
              <p:spPr>
                <a:xfrm>
                  <a:off x="9664493" y="2263027"/>
                  <a:ext cx="18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9277" name="Freihand 139276">
                  <a:extLst>
                    <a:ext uri="{FF2B5EF4-FFF2-40B4-BE49-F238E27FC236}">
                      <a16:creationId xmlns:a16="http://schemas.microsoft.com/office/drawing/2014/main" id="{5ACD6AAD-DE2B-43BA-99CE-390490163AB6}"/>
                    </a:ext>
                  </a:extLst>
                </p14:cNvPr>
                <p14:cNvContentPartPr/>
                <p14:nvPr/>
              </p14:nvContentPartPr>
              <p14:xfrm>
                <a:off x="9764573" y="2115067"/>
                <a:ext cx="88920" cy="112320"/>
              </p14:xfrm>
            </p:contentPart>
          </mc:Choice>
          <mc:Fallback>
            <p:pic>
              <p:nvPicPr>
                <p:cNvPr id="139277" name="Freihand 139276">
                  <a:extLst>
                    <a:ext uri="{FF2B5EF4-FFF2-40B4-BE49-F238E27FC236}">
                      <a16:creationId xmlns:a16="http://schemas.microsoft.com/office/drawing/2014/main" id="{5ACD6AAD-DE2B-43BA-99CE-390490163AB6}"/>
                    </a:ext>
                  </a:extLst>
                </p:cNvPr>
                <p:cNvPicPr/>
                <p:nvPr/>
              </p:nvPicPr>
              <p:blipFill>
                <a:blip r:embed="rId130"/>
                <a:stretch>
                  <a:fillRect/>
                </a:stretch>
              </p:blipFill>
              <p:spPr>
                <a:xfrm>
                  <a:off x="9760253" y="2110747"/>
                  <a:ext cx="97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9278" name="Freihand 139277">
                  <a:extLst>
                    <a:ext uri="{FF2B5EF4-FFF2-40B4-BE49-F238E27FC236}">
                      <a16:creationId xmlns:a16="http://schemas.microsoft.com/office/drawing/2014/main" id="{2B75968B-9CC8-4DFB-BFCB-3D4FFA4E6EDF}"/>
                    </a:ext>
                  </a:extLst>
                </p14:cNvPr>
                <p14:cNvContentPartPr/>
                <p14:nvPr/>
              </p14:nvContentPartPr>
              <p14:xfrm>
                <a:off x="9784013" y="2076907"/>
                <a:ext cx="149400" cy="50400"/>
              </p14:xfrm>
            </p:contentPart>
          </mc:Choice>
          <mc:Fallback>
            <p:pic>
              <p:nvPicPr>
                <p:cNvPr id="139278" name="Freihand 139277">
                  <a:extLst>
                    <a:ext uri="{FF2B5EF4-FFF2-40B4-BE49-F238E27FC236}">
                      <a16:creationId xmlns:a16="http://schemas.microsoft.com/office/drawing/2014/main" id="{2B75968B-9CC8-4DFB-BFCB-3D4FFA4E6EDF}"/>
                    </a:ext>
                  </a:extLst>
                </p:cNvPr>
                <p:cNvPicPr/>
                <p:nvPr/>
              </p:nvPicPr>
              <p:blipFill>
                <a:blip r:embed="rId132"/>
                <a:stretch>
                  <a:fillRect/>
                </a:stretch>
              </p:blipFill>
              <p:spPr>
                <a:xfrm>
                  <a:off x="9779693" y="2072587"/>
                  <a:ext cx="158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9279" name="Freihand 139278">
                  <a:extLst>
                    <a:ext uri="{FF2B5EF4-FFF2-40B4-BE49-F238E27FC236}">
                      <a16:creationId xmlns:a16="http://schemas.microsoft.com/office/drawing/2014/main" id="{8D3BD7BE-7998-4356-8E7B-C79F0B6E3C89}"/>
                    </a:ext>
                  </a:extLst>
                </p14:cNvPr>
                <p14:cNvContentPartPr/>
                <p14:nvPr/>
              </p14:nvContentPartPr>
              <p14:xfrm>
                <a:off x="9997853" y="2002387"/>
                <a:ext cx="66960" cy="126000"/>
              </p14:xfrm>
            </p:contentPart>
          </mc:Choice>
          <mc:Fallback>
            <p:pic>
              <p:nvPicPr>
                <p:cNvPr id="139279" name="Freihand 139278">
                  <a:extLst>
                    <a:ext uri="{FF2B5EF4-FFF2-40B4-BE49-F238E27FC236}">
                      <a16:creationId xmlns:a16="http://schemas.microsoft.com/office/drawing/2014/main" id="{8D3BD7BE-7998-4356-8E7B-C79F0B6E3C89}"/>
                    </a:ext>
                  </a:extLst>
                </p:cNvPr>
                <p:cNvPicPr/>
                <p:nvPr/>
              </p:nvPicPr>
              <p:blipFill>
                <a:blip r:embed="rId134"/>
                <a:stretch>
                  <a:fillRect/>
                </a:stretch>
              </p:blipFill>
              <p:spPr>
                <a:xfrm>
                  <a:off x="9993533" y="1998067"/>
                  <a:ext cx="75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9280" name="Freihand 139279">
                  <a:extLst>
                    <a:ext uri="{FF2B5EF4-FFF2-40B4-BE49-F238E27FC236}">
                      <a16:creationId xmlns:a16="http://schemas.microsoft.com/office/drawing/2014/main" id="{EFB55C37-0B24-4800-A83D-5BE3089859D6}"/>
                    </a:ext>
                  </a:extLst>
                </p14:cNvPr>
                <p14:cNvContentPartPr/>
                <p14:nvPr/>
              </p14:nvContentPartPr>
              <p14:xfrm>
                <a:off x="10221413" y="1856947"/>
                <a:ext cx="120600" cy="174600"/>
              </p14:xfrm>
            </p:contentPart>
          </mc:Choice>
          <mc:Fallback>
            <p:pic>
              <p:nvPicPr>
                <p:cNvPr id="139280" name="Freihand 139279">
                  <a:extLst>
                    <a:ext uri="{FF2B5EF4-FFF2-40B4-BE49-F238E27FC236}">
                      <a16:creationId xmlns:a16="http://schemas.microsoft.com/office/drawing/2014/main" id="{EFB55C37-0B24-4800-A83D-5BE3089859D6}"/>
                    </a:ext>
                  </a:extLst>
                </p:cNvPr>
                <p:cNvPicPr/>
                <p:nvPr/>
              </p:nvPicPr>
              <p:blipFill>
                <a:blip r:embed="rId136"/>
                <a:stretch>
                  <a:fillRect/>
                </a:stretch>
              </p:blipFill>
              <p:spPr>
                <a:xfrm>
                  <a:off x="10217093" y="1852627"/>
                  <a:ext cx="129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9281" name="Freihand 139280">
                  <a:extLst>
                    <a:ext uri="{FF2B5EF4-FFF2-40B4-BE49-F238E27FC236}">
                      <a16:creationId xmlns:a16="http://schemas.microsoft.com/office/drawing/2014/main" id="{B03D85C9-8FA6-4EA7-A5F1-CC9F9BA1BD62}"/>
                    </a:ext>
                  </a:extLst>
                </p14:cNvPr>
                <p14:cNvContentPartPr/>
                <p14:nvPr/>
              </p14:nvContentPartPr>
              <p14:xfrm>
                <a:off x="10355693" y="1862707"/>
                <a:ext cx="25200" cy="117360"/>
              </p14:xfrm>
            </p:contentPart>
          </mc:Choice>
          <mc:Fallback>
            <p:pic>
              <p:nvPicPr>
                <p:cNvPr id="139281" name="Freihand 139280">
                  <a:extLst>
                    <a:ext uri="{FF2B5EF4-FFF2-40B4-BE49-F238E27FC236}">
                      <a16:creationId xmlns:a16="http://schemas.microsoft.com/office/drawing/2014/main" id="{B03D85C9-8FA6-4EA7-A5F1-CC9F9BA1BD62}"/>
                    </a:ext>
                  </a:extLst>
                </p:cNvPr>
                <p:cNvPicPr/>
                <p:nvPr/>
              </p:nvPicPr>
              <p:blipFill>
                <a:blip r:embed="rId138"/>
                <a:stretch>
                  <a:fillRect/>
                </a:stretch>
              </p:blipFill>
              <p:spPr>
                <a:xfrm>
                  <a:off x="10351373" y="1858387"/>
                  <a:ext cx="3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9282" name="Freihand 139281">
                  <a:extLst>
                    <a:ext uri="{FF2B5EF4-FFF2-40B4-BE49-F238E27FC236}">
                      <a16:creationId xmlns:a16="http://schemas.microsoft.com/office/drawing/2014/main" id="{2F3FA844-9627-4C77-8BAB-460ACEDB20AD}"/>
                    </a:ext>
                  </a:extLst>
                </p14:cNvPr>
                <p14:cNvContentPartPr/>
                <p14:nvPr/>
              </p14:nvContentPartPr>
              <p14:xfrm>
                <a:off x="10416893" y="1864147"/>
                <a:ext cx="57960" cy="82080"/>
              </p14:xfrm>
            </p:contentPart>
          </mc:Choice>
          <mc:Fallback>
            <p:pic>
              <p:nvPicPr>
                <p:cNvPr id="139282" name="Freihand 139281">
                  <a:extLst>
                    <a:ext uri="{FF2B5EF4-FFF2-40B4-BE49-F238E27FC236}">
                      <a16:creationId xmlns:a16="http://schemas.microsoft.com/office/drawing/2014/main" id="{2F3FA844-9627-4C77-8BAB-460ACEDB20AD}"/>
                    </a:ext>
                  </a:extLst>
                </p:cNvPr>
                <p:cNvPicPr/>
                <p:nvPr/>
              </p:nvPicPr>
              <p:blipFill>
                <a:blip r:embed="rId140"/>
                <a:stretch>
                  <a:fillRect/>
                </a:stretch>
              </p:blipFill>
              <p:spPr>
                <a:xfrm>
                  <a:off x="10412573" y="1859827"/>
                  <a:ext cx="66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9283" name="Freihand 139282">
                  <a:extLst>
                    <a:ext uri="{FF2B5EF4-FFF2-40B4-BE49-F238E27FC236}">
                      <a16:creationId xmlns:a16="http://schemas.microsoft.com/office/drawing/2014/main" id="{9E4A77F5-144E-4CC6-BD81-60B60422FDCF}"/>
                    </a:ext>
                  </a:extLst>
                </p14:cNvPr>
                <p14:cNvContentPartPr/>
                <p14:nvPr/>
              </p14:nvContentPartPr>
              <p14:xfrm>
                <a:off x="10974173" y="1610707"/>
                <a:ext cx="103320" cy="79560"/>
              </p14:xfrm>
            </p:contentPart>
          </mc:Choice>
          <mc:Fallback>
            <p:pic>
              <p:nvPicPr>
                <p:cNvPr id="139283" name="Freihand 139282">
                  <a:extLst>
                    <a:ext uri="{FF2B5EF4-FFF2-40B4-BE49-F238E27FC236}">
                      <a16:creationId xmlns:a16="http://schemas.microsoft.com/office/drawing/2014/main" id="{9E4A77F5-144E-4CC6-BD81-60B60422FDCF}"/>
                    </a:ext>
                  </a:extLst>
                </p:cNvPr>
                <p:cNvPicPr/>
                <p:nvPr/>
              </p:nvPicPr>
              <p:blipFill>
                <a:blip r:embed="rId142"/>
                <a:stretch>
                  <a:fillRect/>
                </a:stretch>
              </p:blipFill>
              <p:spPr>
                <a:xfrm>
                  <a:off x="10969853" y="1606387"/>
                  <a:ext cx="111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9284" name="Freihand 139283">
                  <a:extLst>
                    <a:ext uri="{FF2B5EF4-FFF2-40B4-BE49-F238E27FC236}">
                      <a16:creationId xmlns:a16="http://schemas.microsoft.com/office/drawing/2014/main" id="{E8CAF2E0-6345-48DF-A977-ACE4A727BAD2}"/>
                    </a:ext>
                  </a:extLst>
                </p14:cNvPr>
                <p14:cNvContentPartPr/>
                <p14:nvPr/>
              </p14:nvContentPartPr>
              <p14:xfrm>
                <a:off x="11285213" y="1455907"/>
                <a:ext cx="67320" cy="246600"/>
              </p14:xfrm>
            </p:contentPart>
          </mc:Choice>
          <mc:Fallback>
            <p:pic>
              <p:nvPicPr>
                <p:cNvPr id="139284" name="Freihand 139283">
                  <a:extLst>
                    <a:ext uri="{FF2B5EF4-FFF2-40B4-BE49-F238E27FC236}">
                      <a16:creationId xmlns:a16="http://schemas.microsoft.com/office/drawing/2014/main" id="{E8CAF2E0-6345-48DF-A977-ACE4A727BAD2}"/>
                    </a:ext>
                  </a:extLst>
                </p:cNvPr>
                <p:cNvPicPr/>
                <p:nvPr/>
              </p:nvPicPr>
              <p:blipFill>
                <a:blip r:embed="rId144"/>
                <a:stretch>
                  <a:fillRect/>
                </a:stretch>
              </p:blipFill>
              <p:spPr>
                <a:xfrm>
                  <a:off x="11280893" y="1451587"/>
                  <a:ext cx="75960" cy="25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139287" name="Freihand 139286">
                <a:extLst>
                  <a:ext uri="{FF2B5EF4-FFF2-40B4-BE49-F238E27FC236}">
                    <a16:creationId xmlns:a16="http://schemas.microsoft.com/office/drawing/2014/main" id="{28BF638F-564C-4385-BB9C-E3C1B72C4E51}"/>
                  </a:ext>
                </a:extLst>
              </p14:cNvPr>
              <p14:cNvContentPartPr/>
              <p14:nvPr/>
            </p14:nvContentPartPr>
            <p14:xfrm>
              <a:off x="4387253" y="4224667"/>
              <a:ext cx="2778480" cy="36000"/>
            </p14:xfrm>
          </p:contentPart>
        </mc:Choice>
        <mc:Fallback>
          <p:pic>
            <p:nvPicPr>
              <p:cNvPr id="139287" name="Freihand 139286">
                <a:extLst>
                  <a:ext uri="{FF2B5EF4-FFF2-40B4-BE49-F238E27FC236}">
                    <a16:creationId xmlns:a16="http://schemas.microsoft.com/office/drawing/2014/main" id="{28BF638F-564C-4385-BB9C-E3C1B72C4E51}"/>
                  </a:ext>
                </a:extLst>
              </p:cNvPr>
              <p:cNvPicPr/>
              <p:nvPr/>
            </p:nvPicPr>
            <p:blipFill>
              <a:blip r:embed="rId146"/>
              <a:stretch>
                <a:fillRect/>
              </a:stretch>
            </p:blipFill>
            <p:spPr>
              <a:xfrm>
                <a:off x="4382933" y="4220347"/>
                <a:ext cx="2787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9288" name="Freihand 139287">
                <a:extLst>
                  <a:ext uri="{FF2B5EF4-FFF2-40B4-BE49-F238E27FC236}">
                    <a16:creationId xmlns:a16="http://schemas.microsoft.com/office/drawing/2014/main" id="{7EBC304A-0527-4DC8-9E57-4D0E121A4D64}"/>
                  </a:ext>
                </a:extLst>
              </p14:cNvPr>
              <p14:cNvContentPartPr/>
              <p14:nvPr/>
            </p14:nvContentPartPr>
            <p14:xfrm>
              <a:off x="3813413" y="5034307"/>
              <a:ext cx="2541600" cy="23760"/>
            </p14:xfrm>
          </p:contentPart>
        </mc:Choice>
        <mc:Fallback>
          <p:pic>
            <p:nvPicPr>
              <p:cNvPr id="139288" name="Freihand 139287">
                <a:extLst>
                  <a:ext uri="{FF2B5EF4-FFF2-40B4-BE49-F238E27FC236}">
                    <a16:creationId xmlns:a16="http://schemas.microsoft.com/office/drawing/2014/main" id="{7EBC304A-0527-4DC8-9E57-4D0E121A4D64}"/>
                  </a:ext>
                </a:extLst>
              </p:cNvPr>
              <p:cNvPicPr/>
              <p:nvPr/>
            </p:nvPicPr>
            <p:blipFill>
              <a:blip r:embed="rId148"/>
              <a:stretch>
                <a:fillRect/>
              </a:stretch>
            </p:blipFill>
            <p:spPr>
              <a:xfrm>
                <a:off x="3809093" y="5029987"/>
                <a:ext cx="2550240" cy="3240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A675589-7EC1-FACC-65B5-16D7FDA1D0AE}"/>
              </a:ext>
            </a:extLst>
          </p:cNvPr>
          <p:cNvPicPr>
            <a:picLocks noChangeAspect="1"/>
          </p:cNvPicPr>
          <p:nvPr/>
        </p:nvPicPr>
        <p:blipFill>
          <a:blip r:embed="rId3"/>
          <a:stretch>
            <a:fillRect/>
          </a:stretch>
        </p:blipFill>
        <p:spPr>
          <a:xfrm>
            <a:off x="178002" y="704462"/>
            <a:ext cx="8037021" cy="4916263"/>
          </a:xfrm>
          <a:prstGeom prst="rect">
            <a:avLst/>
          </a:prstGeom>
        </p:spPr>
      </p:pic>
      <p:sp>
        <p:nvSpPr>
          <p:cNvPr id="3" name="Rectangle 2">
            <a:extLst>
              <a:ext uri="{FF2B5EF4-FFF2-40B4-BE49-F238E27FC236}">
                <a16:creationId xmlns:a16="http://schemas.microsoft.com/office/drawing/2014/main" id="{A75EF942-F115-926D-46B4-56E113D349BE}"/>
              </a:ext>
            </a:extLst>
          </p:cNvPr>
          <p:cNvSpPr>
            <a:spLocks noChangeArrowheads="1"/>
          </p:cNvSpPr>
          <p:nvPr/>
        </p:nvSpPr>
        <p:spPr bwMode="auto">
          <a:xfrm>
            <a:off x="8325293" y="794941"/>
            <a:ext cx="3866707"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b="1" dirty="0">
                <a:solidFill>
                  <a:srgbClr val="000000"/>
                </a:solidFill>
                <a:latin typeface="Sparkasse Rg" pitchFamily="34" charset="0"/>
              </a:rPr>
              <a:t>Stille Reserve in Maßnahmen</a:t>
            </a:r>
            <a:r>
              <a:rPr lang="de-DE" sz="1400" dirty="0">
                <a:solidFill>
                  <a:srgbClr val="000000"/>
                </a:solidFill>
                <a:latin typeface="Sparkasse Rg" pitchFamily="34"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a:solidFill>
                  <a:srgbClr val="000000"/>
                </a:solidFill>
                <a:latin typeface="Sparkasse Rg" pitchFamily="34" charset="0"/>
              </a:rPr>
              <a:t>weder beschäftigt noch als arbeitslos registriert. Bsp.: berufliche Fort- und Weiterbildung, Sprachkurse, Vorruhestand</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b="1" dirty="0">
                <a:solidFill>
                  <a:srgbClr val="000000"/>
                </a:solidFill>
                <a:latin typeface="Sparkasse Rg" pitchFamily="34" charset="0"/>
              </a:rPr>
              <a:t>Stille Reserve in engerem Sinne</a:t>
            </a:r>
            <a:r>
              <a:rPr lang="de-DE" sz="1400" dirty="0">
                <a:solidFill>
                  <a:srgbClr val="000000"/>
                </a:solidFill>
                <a:latin typeface="Sparkasse Rg" pitchFamily="34"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a:solidFill>
                  <a:srgbClr val="000000"/>
                </a:solidFill>
                <a:latin typeface="Sparkasse Rg" pitchFamily="34" charset="0"/>
              </a:rPr>
              <a:t>Aktuell nicht suchend, aber grundsätzlich gewillt eine Arbeit aufzunehmen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p:txBody>
      </p:sp>
      <p:grpSp>
        <p:nvGrpSpPr>
          <p:cNvPr id="14" name="Gruppieren 13">
            <a:extLst>
              <a:ext uri="{FF2B5EF4-FFF2-40B4-BE49-F238E27FC236}">
                <a16:creationId xmlns:a16="http://schemas.microsoft.com/office/drawing/2014/main" id="{33A3E9B5-7C64-4272-9F64-31960F1B476C}"/>
              </a:ext>
            </a:extLst>
          </p:cNvPr>
          <p:cNvGrpSpPr/>
          <p:nvPr/>
        </p:nvGrpSpPr>
        <p:grpSpPr>
          <a:xfrm>
            <a:off x="8231333" y="2673067"/>
            <a:ext cx="1036080" cy="221760"/>
            <a:chOff x="8231333" y="2673067"/>
            <a:chExt cx="1036080" cy="22176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E12AF2F2-33C8-405F-845D-429217B514D4}"/>
                    </a:ext>
                  </a:extLst>
                </p14:cNvPr>
                <p14:cNvContentPartPr/>
                <p14:nvPr/>
              </p14:nvContentPartPr>
              <p14:xfrm>
                <a:off x="8231333" y="2676667"/>
                <a:ext cx="118800" cy="123480"/>
              </p14:xfrm>
            </p:contentPart>
          </mc:Choice>
          <mc:Fallback>
            <p:pic>
              <p:nvPicPr>
                <p:cNvPr id="4" name="Freihand 3">
                  <a:extLst>
                    <a:ext uri="{FF2B5EF4-FFF2-40B4-BE49-F238E27FC236}">
                      <a16:creationId xmlns:a16="http://schemas.microsoft.com/office/drawing/2014/main" id="{E12AF2F2-33C8-405F-845D-429217B514D4}"/>
                    </a:ext>
                  </a:extLst>
                </p:cNvPr>
                <p:cNvPicPr/>
                <p:nvPr/>
              </p:nvPicPr>
              <p:blipFill>
                <a:blip r:embed="rId5"/>
                <a:stretch>
                  <a:fillRect/>
                </a:stretch>
              </p:blipFill>
              <p:spPr>
                <a:xfrm>
                  <a:off x="8227013" y="2672347"/>
                  <a:ext cx="127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DE4E2FE6-FCD7-4B4D-9F94-A9924CB2D578}"/>
                    </a:ext>
                  </a:extLst>
                </p14:cNvPr>
                <p14:cNvContentPartPr/>
                <p14:nvPr/>
              </p14:nvContentPartPr>
              <p14:xfrm>
                <a:off x="8381453" y="2715187"/>
                <a:ext cx="121680" cy="77400"/>
              </p14:xfrm>
            </p:contentPart>
          </mc:Choice>
          <mc:Fallback>
            <p:pic>
              <p:nvPicPr>
                <p:cNvPr id="5" name="Freihand 4">
                  <a:extLst>
                    <a:ext uri="{FF2B5EF4-FFF2-40B4-BE49-F238E27FC236}">
                      <a16:creationId xmlns:a16="http://schemas.microsoft.com/office/drawing/2014/main" id="{DE4E2FE6-FCD7-4B4D-9F94-A9924CB2D578}"/>
                    </a:ext>
                  </a:extLst>
                </p:cNvPr>
                <p:cNvPicPr/>
                <p:nvPr/>
              </p:nvPicPr>
              <p:blipFill>
                <a:blip r:embed="rId7"/>
                <a:stretch>
                  <a:fillRect/>
                </a:stretch>
              </p:blipFill>
              <p:spPr>
                <a:xfrm>
                  <a:off x="8377133" y="2710867"/>
                  <a:ext cx="130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DFD72BD9-C729-40F0-B346-23673000E0C1}"/>
                    </a:ext>
                  </a:extLst>
                </p14:cNvPr>
                <p14:cNvContentPartPr/>
                <p14:nvPr/>
              </p14:nvContentPartPr>
              <p14:xfrm>
                <a:off x="8629493" y="2673427"/>
                <a:ext cx="169920" cy="139320"/>
              </p14:xfrm>
            </p:contentPart>
          </mc:Choice>
          <mc:Fallback>
            <p:pic>
              <p:nvPicPr>
                <p:cNvPr id="7" name="Freihand 6">
                  <a:extLst>
                    <a:ext uri="{FF2B5EF4-FFF2-40B4-BE49-F238E27FC236}">
                      <a16:creationId xmlns:a16="http://schemas.microsoft.com/office/drawing/2014/main" id="{DFD72BD9-C729-40F0-B346-23673000E0C1}"/>
                    </a:ext>
                  </a:extLst>
                </p:cNvPr>
                <p:cNvPicPr/>
                <p:nvPr/>
              </p:nvPicPr>
              <p:blipFill>
                <a:blip r:embed="rId9"/>
                <a:stretch>
                  <a:fillRect/>
                </a:stretch>
              </p:blipFill>
              <p:spPr>
                <a:xfrm>
                  <a:off x="8625173" y="2669107"/>
                  <a:ext cx="178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61F3A9AD-5DE8-441A-ACE3-DAF4680B8467}"/>
                    </a:ext>
                  </a:extLst>
                </p14:cNvPr>
                <p14:cNvContentPartPr/>
                <p14:nvPr/>
              </p14:nvContentPartPr>
              <p14:xfrm>
                <a:off x="8850533" y="2819587"/>
                <a:ext cx="6840" cy="75240"/>
              </p14:xfrm>
            </p:contentPart>
          </mc:Choice>
          <mc:Fallback>
            <p:pic>
              <p:nvPicPr>
                <p:cNvPr id="8" name="Freihand 7">
                  <a:extLst>
                    <a:ext uri="{FF2B5EF4-FFF2-40B4-BE49-F238E27FC236}">
                      <a16:creationId xmlns:a16="http://schemas.microsoft.com/office/drawing/2014/main" id="{61F3A9AD-5DE8-441A-ACE3-DAF4680B8467}"/>
                    </a:ext>
                  </a:extLst>
                </p:cNvPr>
                <p:cNvPicPr/>
                <p:nvPr/>
              </p:nvPicPr>
              <p:blipFill>
                <a:blip r:embed="rId11"/>
                <a:stretch>
                  <a:fillRect/>
                </a:stretch>
              </p:blipFill>
              <p:spPr>
                <a:xfrm>
                  <a:off x="8846213" y="2815267"/>
                  <a:ext cx="15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D63BB78-0DF7-46D7-9DB6-0F6887A8D9BA}"/>
                    </a:ext>
                  </a:extLst>
                </p14:cNvPr>
                <p14:cNvContentPartPr/>
                <p14:nvPr/>
              </p14:nvContentPartPr>
              <p14:xfrm>
                <a:off x="8941973" y="2690347"/>
                <a:ext cx="200520" cy="127080"/>
              </p14:xfrm>
            </p:contentPart>
          </mc:Choice>
          <mc:Fallback>
            <p:pic>
              <p:nvPicPr>
                <p:cNvPr id="9" name="Freihand 8">
                  <a:extLst>
                    <a:ext uri="{FF2B5EF4-FFF2-40B4-BE49-F238E27FC236}">
                      <a16:creationId xmlns:a16="http://schemas.microsoft.com/office/drawing/2014/main" id="{2D63BB78-0DF7-46D7-9DB6-0F6887A8D9BA}"/>
                    </a:ext>
                  </a:extLst>
                </p:cNvPr>
                <p:cNvPicPr/>
                <p:nvPr/>
              </p:nvPicPr>
              <p:blipFill>
                <a:blip r:embed="rId13"/>
                <a:stretch>
                  <a:fillRect/>
                </a:stretch>
              </p:blipFill>
              <p:spPr>
                <a:xfrm>
                  <a:off x="8937653" y="2686027"/>
                  <a:ext cx="209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8032A685-8BF3-4DD3-89E8-3D6C5E1F71B6}"/>
                    </a:ext>
                  </a:extLst>
                </p14:cNvPr>
                <p14:cNvContentPartPr/>
                <p14:nvPr/>
              </p14:nvContentPartPr>
              <p14:xfrm>
                <a:off x="9155813" y="2673067"/>
                <a:ext cx="12600" cy="36720"/>
              </p14:xfrm>
            </p:contentPart>
          </mc:Choice>
          <mc:Fallback>
            <p:pic>
              <p:nvPicPr>
                <p:cNvPr id="10" name="Freihand 9">
                  <a:extLst>
                    <a:ext uri="{FF2B5EF4-FFF2-40B4-BE49-F238E27FC236}">
                      <a16:creationId xmlns:a16="http://schemas.microsoft.com/office/drawing/2014/main" id="{8032A685-8BF3-4DD3-89E8-3D6C5E1F71B6}"/>
                    </a:ext>
                  </a:extLst>
                </p:cNvPr>
                <p:cNvPicPr/>
                <p:nvPr/>
              </p:nvPicPr>
              <p:blipFill>
                <a:blip r:embed="rId15"/>
                <a:stretch>
                  <a:fillRect/>
                </a:stretch>
              </p:blipFill>
              <p:spPr>
                <a:xfrm>
                  <a:off x="9151493" y="2668747"/>
                  <a:ext cx="21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AB9D4D8-0E6F-4B4D-B213-928AF6679EAB}"/>
                    </a:ext>
                  </a:extLst>
                </p14:cNvPr>
                <p14:cNvContentPartPr/>
                <p14:nvPr/>
              </p14:nvContentPartPr>
              <p14:xfrm>
                <a:off x="9183173" y="2728507"/>
                <a:ext cx="84240" cy="86040"/>
              </p14:xfrm>
            </p:contentPart>
          </mc:Choice>
          <mc:Fallback>
            <p:pic>
              <p:nvPicPr>
                <p:cNvPr id="11" name="Freihand 10">
                  <a:extLst>
                    <a:ext uri="{FF2B5EF4-FFF2-40B4-BE49-F238E27FC236}">
                      <a16:creationId xmlns:a16="http://schemas.microsoft.com/office/drawing/2014/main" id="{4AB9D4D8-0E6F-4B4D-B213-928AF6679EAB}"/>
                    </a:ext>
                  </a:extLst>
                </p:cNvPr>
                <p:cNvPicPr/>
                <p:nvPr/>
              </p:nvPicPr>
              <p:blipFill>
                <a:blip r:embed="rId17"/>
                <a:stretch>
                  <a:fillRect/>
                </a:stretch>
              </p:blipFill>
              <p:spPr>
                <a:xfrm>
                  <a:off x="9178853" y="2724187"/>
                  <a:ext cx="9288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30E24A36-0266-45FE-B320-F865D4C0426B}"/>
                  </a:ext>
                </a:extLst>
              </p14:cNvPr>
              <p14:cNvContentPartPr/>
              <p14:nvPr/>
            </p14:nvContentPartPr>
            <p14:xfrm>
              <a:off x="8367773" y="1058107"/>
              <a:ext cx="1023120" cy="63360"/>
            </p14:xfrm>
          </p:contentPart>
        </mc:Choice>
        <mc:Fallback>
          <p:pic>
            <p:nvPicPr>
              <p:cNvPr id="12" name="Freihand 11">
                <a:extLst>
                  <a:ext uri="{FF2B5EF4-FFF2-40B4-BE49-F238E27FC236}">
                    <a16:creationId xmlns:a16="http://schemas.microsoft.com/office/drawing/2014/main" id="{30E24A36-0266-45FE-B320-F865D4C0426B}"/>
                  </a:ext>
                </a:extLst>
              </p:cNvPr>
              <p:cNvPicPr/>
              <p:nvPr/>
            </p:nvPicPr>
            <p:blipFill>
              <a:blip r:embed="rId19"/>
              <a:stretch>
                <a:fillRect/>
              </a:stretch>
            </p:blipFill>
            <p:spPr>
              <a:xfrm>
                <a:off x="8363453" y="1053787"/>
                <a:ext cx="1031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51188DE-F803-4F5D-817F-886D73C3B468}"/>
                  </a:ext>
                </a:extLst>
              </p14:cNvPr>
              <p14:cNvContentPartPr/>
              <p14:nvPr/>
            </p14:nvContentPartPr>
            <p14:xfrm>
              <a:off x="8438693" y="2127307"/>
              <a:ext cx="1012320" cy="47880"/>
            </p14:xfrm>
          </p:contentPart>
        </mc:Choice>
        <mc:Fallback>
          <p:pic>
            <p:nvPicPr>
              <p:cNvPr id="13" name="Freihand 12">
                <a:extLst>
                  <a:ext uri="{FF2B5EF4-FFF2-40B4-BE49-F238E27FC236}">
                    <a16:creationId xmlns:a16="http://schemas.microsoft.com/office/drawing/2014/main" id="{F51188DE-F803-4F5D-817F-886D73C3B468}"/>
                  </a:ext>
                </a:extLst>
              </p:cNvPr>
              <p:cNvPicPr/>
              <p:nvPr/>
            </p:nvPicPr>
            <p:blipFill>
              <a:blip r:embed="rId21"/>
              <a:stretch>
                <a:fillRect/>
              </a:stretch>
            </p:blipFill>
            <p:spPr>
              <a:xfrm>
                <a:off x="8434373" y="2122987"/>
                <a:ext cx="1020960" cy="5652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125408" y="511892"/>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C61F512-9900-4334-5294-F88E5E6484D6}"/>
              </a:ext>
            </a:extLst>
          </p:cNvPr>
          <p:cNvPicPr>
            <a:picLocks noChangeAspect="1"/>
          </p:cNvPicPr>
          <p:nvPr/>
        </p:nvPicPr>
        <p:blipFill>
          <a:blip r:embed="rId3"/>
          <a:stretch>
            <a:fillRect/>
          </a:stretch>
        </p:blipFill>
        <p:spPr>
          <a:xfrm>
            <a:off x="307656" y="3089319"/>
            <a:ext cx="7507273" cy="3466060"/>
          </a:xfrm>
          <a:prstGeom prst="rect">
            <a:avLst/>
          </a:prstGeom>
        </p:spPr>
      </p:pic>
      <p:grpSp>
        <p:nvGrpSpPr>
          <p:cNvPr id="5" name="Gruppieren 4">
            <a:extLst>
              <a:ext uri="{FF2B5EF4-FFF2-40B4-BE49-F238E27FC236}">
                <a16:creationId xmlns:a16="http://schemas.microsoft.com/office/drawing/2014/main" id="{DEC754A3-06EB-4386-9857-CECB69543984}"/>
              </a:ext>
            </a:extLst>
          </p:cNvPr>
          <p:cNvGrpSpPr/>
          <p:nvPr/>
        </p:nvGrpSpPr>
        <p:grpSpPr>
          <a:xfrm>
            <a:off x="1632173" y="963267"/>
            <a:ext cx="2665800" cy="395640"/>
            <a:chOff x="1632173" y="963267"/>
            <a:chExt cx="2665800" cy="39564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20C9A37-A6B8-4BED-BBE7-2148CA52875B}"/>
                    </a:ext>
                  </a:extLst>
                </p14:cNvPr>
                <p14:cNvContentPartPr/>
                <p14:nvPr/>
              </p14:nvContentPartPr>
              <p14:xfrm>
                <a:off x="1794173" y="1262427"/>
                <a:ext cx="2503800" cy="51480"/>
              </p14:xfrm>
            </p:contentPart>
          </mc:Choice>
          <mc:Fallback xmlns="">
            <p:pic>
              <p:nvPicPr>
                <p:cNvPr id="3" name="Freihand 2">
                  <a:extLst>
                    <a:ext uri="{FF2B5EF4-FFF2-40B4-BE49-F238E27FC236}">
                      <a16:creationId xmlns:a16="http://schemas.microsoft.com/office/drawing/2014/main" id="{A20C9A37-A6B8-4BED-BBE7-2148CA52875B}"/>
                    </a:ext>
                  </a:extLst>
                </p:cNvPr>
                <p:cNvPicPr/>
                <p:nvPr/>
              </p:nvPicPr>
              <p:blipFill>
                <a:blip r:embed="rId5"/>
                <a:stretch>
                  <a:fillRect/>
                </a:stretch>
              </p:blipFill>
              <p:spPr>
                <a:xfrm>
                  <a:off x="1789853" y="1258107"/>
                  <a:ext cx="2512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D2B39FC-3A18-44F8-8D5A-70A850B05A9F}"/>
                    </a:ext>
                  </a:extLst>
                </p14:cNvPr>
                <p14:cNvContentPartPr/>
                <p14:nvPr/>
              </p14:nvContentPartPr>
              <p14:xfrm>
                <a:off x="1632173" y="963267"/>
                <a:ext cx="707760" cy="395640"/>
              </p14:xfrm>
            </p:contentPart>
          </mc:Choice>
          <mc:Fallback xmlns="">
            <p:pic>
              <p:nvPicPr>
                <p:cNvPr id="4" name="Freihand 3">
                  <a:extLst>
                    <a:ext uri="{FF2B5EF4-FFF2-40B4-BE49-F238E27FC236}">
                      <a16:creationId xmlns:a16="http://schemas.microsoft.com/office/drawing/2014/main" id="{CD2B39FC-3A18-44F8-8D5A-70A850B05A9F}"/>
                    </a:ext>
                  </a:extLst>
                </p:cNvPr>
                <p:cNvPicPr/>
                <p:nvPr/>
              </p:nvPicPr>
              <p:blipFill>
                <a:blip r:embed="rId7"/>
                <a:stretch>
                  <a:fillRect/>
                </a:stretch>
              </p:blipFill>
              <p:spPr>
                <a:xfrm>
                  <a:off x="1627853" y="958947"/>
                  <a:ext cx="716400" cy="40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D8DCBA85-0FEC-4FA9-A971-778991AF94A4}"/>
                  </a:ext>
                </a:extLst>
              </p14:cNvPr>
              <p14:cNvContentPartPr/>
              <p14:nvPr/>
            </p14:nvContentPartPr>
            <p14:xfrm>
              <a:off x="5212013" y="497067"/>
              <a:ext cx="2907720" cy="42480"/>
            </p14:xfrm>
          </p:contentPart>
        </mc:Choice>
        <mc:Fallback xmlns="">
          <p:pic>
            <p:nvPicPr>
              <p:cNvPr id="6" name="Freihand 5">
                <a:extLst>
                  <a:ext uri="{FF2B5EF4-FFF2-40B4-BE49-F238E27FC236}">
                    <a16:creationId xmlns:a16="http://schemas.microsoft.com/office/drawing/2014/main" id="{D8DCBA85-0FEC-4FA9-A971-778991AF94A4}"/>
                  </a:ext>
                </a:extLst>
              </p:cNvPr>
              <p:cNvPicPr/>
              <p:nvPr/>
            </p:nvPicPr>
            <p:blipFill>
              <a:blip r:embed="rId9"/>
              <a:stretch>
                <a:fillRect/>
              </a:stretch>
            </p:blipFill>
            <p:spPr>
              <a:xfrm>
                <a:off x="5207693" y="492747"/>
                <a:ext cx="2916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B2D0E91-D367-4C6D-A460-D3D2952B52F8}"/>
                  </a:ext>
                </a:extLst>
              </p14:cNvPr>
              <p14:cNvContentPartPr/>
              <p14:nvPr/>
            </p14:nvContentPartPr>
            <p14:xfrm>
              <a:off x="1852133" y="2021667"/>
              <a:ext cx="2464920" cy="28800"/>
            </p14:xfrm>
          </p:contentPart>
        </mc:Choice>
        <mc:Fallback xmlns="">
          <p:pic>
            <p:nvPicPr>
              <p:cNvPr id="7" name="Freihand 6">
                <a:extLst>
                  <a:ext uri="{FF2B5EF4-FFF2-40B4-BE49-F238E27FC236}">
                    <a16:creationId xmlns:a16="http://schemas.microsoft.com/office/drawing/2014/main" id="{7B2D0E91-D367-4C6D-A460-D3D2952B52F8}"/>
                  </a:ext>
                </a:extLst>
              </p:cNvPr>
              <p:cNvPicPr/>
              <p:nvPr/>
            </p:nvPicPr>
            <p:blipFill>
              <a:blip r:embed="rId11"/>
              <a:stretch>
                <a:fillRect/>
              </a:stretch>
            </p:blipFill>
            <p:spPr>
              <a:xfrm>
                <a:off x="1847813" y="2017347"/>
                <a:ext cx="2473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9A6CC6A7-8199-4FB1-BA81-32C58189DBAD}"/>
                  </a:ext>
                </a:extLst>
              </p14:cNvPr>
              <p14:cNvContentPartPr/>
              <p14:nvPr/>
            </p14:nvContentPartPr>
            <p14:xfrm>
              <a:off x="1510133" y="2308587"/>
              <a:ext cx="3512520" cy="62640"/>
            </p14:xfrm>
          </p:contentPart>
        </mc:Choice>
        <mc:Fallback xmlns="">
          <p:pic>
            <p:nvPicPr>
              <p:cNvPr id="8" name="Freihand 7">
                <a:extLst>
                  <a:ext uri="{FF2B5EF4-FFF2-40B4-BE49-F238E27FC236}">
                    <a16:creationId xmlns:a16="http://schemas.microsoft.com/office/drawing/2014/main" id="{9A6CC6A7-8199-4FB1-BA81-32C58189DBAD}"/>
                  </a:ext>
                </a:extLst>
              </p:cNvPr>
              <p:cNvPicPr/>
              <p:nvPr/>
            </p:nvPicPr>
            <p:blipFill>
              <a:blip r:embed="rId13"/>
              <a:stretch>
                <a:fillRect/>
              </a:stretch>
            </p:blipFill>
            <p:spPr>
              <a:xfrm>
                <a:off x="1505813" y="2304267"/>
                <a:ext cx="3521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69D5B4DD-1164-4E58-98AF-F786E6836E6B}"/>
                  </a:ext>
                </a:extLst>
              </p14:cNvPr>
              <p14:cNvContentPartPr/>
              <p14:nvPr/>
            </p14:nvContentPartPr>
            <p14:xfrm>
              <a:off x="1714973" y="5266707"/>
              <a:ext cx="1044720" cy="35280"/>
            </p14:xfrm>
          </p:contentPart>
        </mc:Choice>
        <mc:Fallback xmlns="">
          <p:pic>
            <p:nvPicPr>
              <p:cNvPr id="9" name="Freihand 8">
                <a:extLst>
                  <a:ext uri="{FF2B5EF4-FFF2-40B4-BE49-F238E27FC236}">
                    <a16:creationId xmlns:a16="http://schemas.microsoft.com/office/drawing/2014/main" id="{69D5B4DD-1164-4E58-98AF-F786E6836E6B}"/>
                  </a:ext>
                </a:extLst>
              </p:cNvPr>
              <p:cNvPicPr/>
              <p:nvPr/>
            </p:nvPicPr>
            <p:blipFill>
              <a:blip r:embed="rId15"/>
              <a:stretch>
                <a:fillRect/>
              </a:stretch>
            </p:blipFill>
            <p:spPr>
              <a:xfrm>
                <a:off x="1710653" y="5262387"/>
                <a:ext cx="1053360" cy="43920"/>
              </a:xfrm>
              <a:prstGeom prst="rect">
                <a:avLst/>
              </a:prstGeom>
            </p:spPr>
          </p:pic>
        </mc:Fallback>
      </mc:AlternateContent>
      <p:grpSp>
        <p:nvGrpSpPr>
          <p:cNvPr id="13" name="Gruppieren 12">
            <a:extLst>
              <a:ext uri="{FF2B5EF4-FFF2-40B4-BE49-F238E27FC236}">
                <a16:creationId xmlns:a16="http://schemas.microsoft.com/office/drawing/2014/main" id="{B2B768A7-9777-4DC0-B7D6-7B4DC5A5054D}"/>
              </a:ext>
            </a:extLst>
          </p:cNvPr>
          <p:cNvGrpSpPr/>
          <p:nvPr/>
        </p:nvGrpSpPr>
        <p:grpSpPr>
          <a:xfrm>
            <a:off x="2774813" y="5093547"/>
            <a:ext cx="629640" cy="195480"/>
            <a:chOff x="2774813" y="5093547"/>
            <a:chExt cx="629640" cy="19548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C7FAEB9-93F5-4A10-8DDC-2A4F7DE64E43}"/>
                    </a:ext>
                  </a:extLst>
                </p14:cNvPr>
                <p14:cNvContentPartPr/>
                <p14:nvPr/>
              </p14:nvContentPartPr>
              <p14:xfrm>
                <a:off x="2801093" y="5269587"/>
                <a:ext cx="360" cy="360"/>
              </p14:xfrm>
            </p:contentPart>
          </mc:Choice>
          <mc:Fallback xmlns="">
            <p:pic>
              <p:nvPicPr>
                <p:cNvPr id="11" name="Freihand 10">
                  <a:extLst>
                    <a:ext uri="{FF2B5EF4-FFF2-40B4-BE49-F238E27FC236}">
                      <a16:creationId xmlns:a16="http://schemas.microsoft.com/office/drawing/2014/main" id="{4C7FAEB9-93F5-4A10-8DDC-2A4F7DE64E43}"/>
                    </a:ext>
                  </a:extLst>
                </p:cNvPr>
                <p:cNvPicPr/>
                <p:nvPr/>
              </p:nvPicPr>
              <p:blipFill>
                <a:blip r:embed="rId17"/>
                <a:stretch>
                  <a:fillRect/>
                </a:stretch>
              </p:blipFill>
              <p:spPr>
                <a:xfrm>
                  <a:off x="2796773" y="5265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88F0EEA6-5BD1-4451-B89C-A890B97E800A}"/>
                    </a:ext>
                  </a:extLst>
                </p14:cNvPr>
                <p14:cNvContentPartPr/>
                <p14:nvPr/>
              </p14:nvContentPartPr>
              <p14:xfrm>
                <a:off x="2774813" y="5093547"/>
                <a:ext cx="629640" cy="195480"/>
              </p14:xfrm>
            </p:contentPart>
          </mc:Choice>
          <mc:Fallback xmlns="">
            <p:pic>
              <p:nvPicPr>
                <p:cNvPr id="12" name="Freihand 11">
                  <a:extLst>
                    <a:ext uri="{FF2B5EF4-FFF2-40B4-BE49-F238E27FC236}">
                      <a16:creationId xmlns:a16="http://schemas.microsoft.com/office/drawing/2014/main" id="{88F0EEA6-5BD1-4451-B89C-A890B97E800A}"/>
                    </a:ext>
                  </a:extLst>
                </p:cNvPr>
                <p:cNvPicPr/>
                <p:nvPr/>
              </p:nvPicPr>
              <p:blipFill>
                <a:blip r:embed="rId19"/>
                <a:stretch>
                  <a:fillRect/>
                </a:stretch>
              </p:blipFill>
              <p:spPr>
                <a:xfrm>
                  <a:off x="2770493" y="5089227"/>
                  <a:ext cx="63828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33A36B40-AD2F-4CEE-B1B5-7C3647CB3BC6}"/>
                  </a:ext>
                </a:extLst>
              </p14:cNvPr>
              <p14:cNvContentPartPr/>
              <p14:nvPr/>
            </p14:nvContentPartPr>
            <p14:xfrm>
              <a:off x="3043373" y="6392427"/>
              <a:ext cx="749880" cy="22320"/>
            </p14:xfrm>
          </p:contentPart>
        </mc:Choice>
        <mc:Fallback xmlns="">
          <p:pic>
            <p:nvPicPr>
              <p:cNvPr id="14" name="Freihand 13">
                <a:extLst>
                  <a:ext uri="{FF2B5EF4-FFF2-40B4-BE49-F238E27FC236}">
                    <a16:creationId xmlns:a16="http://schemas.microsoft.com/office/drawing/2014/main" id="{33A36B40-AD2F-4CEE-B1B5-7C3647CB3BC6}"/>
                  </a:ext>
                </a:extLst>
              </p:cNvPr>
              <p:cNvPicPr/>
              <p:nvPr/>
            </p:nvPicPr>
            <p:blipFill>
              <a:blip r:embed="rId21"/>
              <a:stretch>
                <a:fillRect/>
              </a:stretch>
            </p:blipFill>
            <p:spPr>
              <a:xfrm>
                <a:off x="3039053" y="6388107"/>
                <a:ext cx="758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4366910-BC82-413C-80CF-D0558ED619D2}"/>
                  </a:ext>
                </a:extLst>
              </p14:cNvPr>
              <p14:cNvContentPartPr/>
              <p14:nvPr/>
            </p14:nvContentPartPr>
            <p14:xfrm>
              <a:off x="703373" y="6398187"/>
              <a:ext cx="594720" cy="79560"/>
            </p14:xfrm>
          </p:contentPart>
        </mc:Choice>
        <mc:Fallback xmlns="">
          <p:pic>
            <p:nvPicPr>
              <p:cNvPr id="15" name="Freihand 14">
                <a:extLst>
                  <a:ext uri="{FF2B5EF4-FFF2-40B4-BE49-F238E27FC236}">
                    <a16:creationId xmlns:a16="http://schemas.microsoft.com/office/drawing/2014/main" id="{64366910-BC82-413C-80CF-D0558ED619D2}"/>
                  </a:ext>
                </a:extLst>
              </p:cNvPr>
              <p:cNvPicPr/>
              <p:nvPr/>
            </p:nvPicPr>
            <p:blipFill>
              <a:blip r:embed="rId23"/>
              <a:stretch>
                <a:fillRect/>
              </a:stretch>
            </p:blipFill>
            <p:spPr>
              <a:xfrm>
                <a:off x="699053" y="6393867"/>
                <a:ext cx="603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2A793A29-D135-4FAE-93E5-78E980D9D00D}"/>
                  </a:ext>
                </a:extLst>
              </p14:cNvPr>
              <p14:cNvContentPartPr/>
              <p14:nvPr/>
            </p14:nvContentPartPr>
            <p14:xfrm>
              <a:off x="6793133" y="4938027"/>
              <a:ext cx="1107360" cy="621360"/>
            </p14:xfrm>
          </p:contentPart>
        </mc:Choice>
        <mc:Fallback xmlns="">
          <p:pic>
            <p:nvPicPr>
              <p:cNvPr id="16" name="Freihand 15">
                <a:extLst>
                  <a:ext uri="{FF2B5EF4-FFF2-40B4-BE49-F238E27FC236}">
                    <a16:creationId xmlns:a16="http://schemas.microsoft.com/office/drawing/2014/main" id="{2A793A29-D135-4FAE-93E5-78E980D9D00D}"/>
                  </a:ext>
                </a:extLst>
              </p:cNvPr>
              <p:cNvPicPr/>
              <p:nvPr/>
            </p:nvPicPr>
            <p:blipFill>
              <a:blip r:embed="rId25"/>
              <a:stretch>
                <a:fillRect/>
              </a:stretch>
            </p:blipFill>
            <p:spPr>
              <a:xfrm>
                <a:off x="6788813" y="4933707"/>
                <a:ext cx="1116000" cy="630000"/>
              </a:xfrm>
              <a:prstGeom prst="rect">
                <a:avLst/>
              </a:prstGeom>
            </p:spPr>
          </p:pic>
        </mc:Fallback>
      </mc:AlternateContent>
      <p:grpSp>
        <p:nvGrpSpPr>
          <p:cNvPr id="40" name="Gruppieren 39">
            <a:extLst>
              <a:ext uri="{FF2B5EF4-FFF2-40B4-BE49-F238E27FC236}">
                <a16:creationId xmlns:a16="http://schemas.microsoft.com/office/drawing/2014/main" id="{47FAD0E9-AD8E-45ED-BAD4-FFC9CFDC4475}"/>
              </a:ext>
            </a:extLst>
          </p:cNvPr>
          <p:cNvGrpSpPr/>
          <p:nvPr/>
        </p:nvGrpSpPr>
        <p:grpSpPr>
          <a:xfrm>
            <a:off x="6564893" y="3755427"/>
            <a:ext cx="1808640" cy="1118160"/>
            <a:chOff x="6564893" y="3755427"/>
            <a:chExt cx="1808640" cy="111816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D4F35EE5-FD99-44C4-8A4D-59C6B429785B}"/>
                    </a:ext>
                  </a:extLst>
                </p14:cNvPr>
                <p14:cNvContentPartPr/>
                <p14:nvPr/>
              </p14:nvContentPartPr>
              <p14:xfrm>
                <a:off x="7072853" y="4277427"/>
                <a:ext cx="39600" cy="444240"/>
              </p14:xfrm>
            </p:contentPart>
          </mc:Choice>
          <mc:Fallback xmlns="">
            <p:pic>
              <p:nvPicPr>
                <p:cNvPr id="17" name="Freihand 16">
                  <a:extLst>
                    <a:ext uri="{FF2B5EF4-FFF2-40B4-BE49-F238E27FC236}">
                      <a16:creationId xmlns:a16="http://schemas.microsoft.com/office/drawing/2014/main" id="{D4F35EE5-FD99-44C4-8A4D-59C6B429785B}"/>
                    </a:ext>
                  </a:extLst>
                </p:cNvPr>
                <p:cNvPicPr/>
                <p:nvPr/>
              </p:nvPicPr>
              <p:blipFill>
                <a:blip r:embed="rId27"/>
                <a:stretch>
                  <a:fillRect/>
                </a:stretch>
              </p:blipFill>
              <p:spPr>
                <a:xfrm>
                  <a:off x="7068533" y="4273107"/>
                  <a:ext cx="48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53E8AECE-3752-4FB8-8409-790D7FD5839A}"/>
                    </a:ext>
                  </a:extLst>
                </p14:cNvPr>
                <p14:cNvContentPartPr/>
                <p14:nvPr/>
              </p14:nvContentPartPr>
              <p14:xfrm>
                <a:off x="6996533" y="4591347"/>
                <a:ext cx="173160" cy="199080"/>
              </p14:xfrm>
            </p:contentPart>
          </mc:Choice>
          <mc:Fallback xmlns="">
            <p:pic>
              <p:nvPicPr>
                <p:cNvPr id="19" name="Freihand 18">
                  <a:extLst>
                    <a:ext uri="{FF2B5EF4-FFF2-40B4-BE49-F238E27FC236}">
                      <a16:creationId xmlns:a16="http://schemas.microsoft.com/office/drawing/2014/main" id="{53E8AECE-3752-4FB8-8409-790D7FD5839A}"/>
                    </a:ext>
                  </a:extLst>
                </p:cNvPr>
                <p:cNvPicPr/>
                <p:nvPr/>
              </p:nvPicPr>
              <p:blipFill>
                <a:blip r:embed="rId29"/>
                <a:stretch>
                  <a:fillRect/>
                </a:stretch>
              </p:blipFill>
              <p:spPr>
                <a:xfrm>
                  <a:off x="6992213" y="4587027"/>
                  <a:ext cx="181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BA45AE41-C382-45F0-9C73-15BB4F2FE291}"/>
                    </a:ext>
                  </a:extLst>
                </p14:cNvPr>
                <p14:cNvContentPartPr/>
                <p14:nvPr/>
              </p14:nvContentPartPr>
              <p14:xfrm>
                <a:off x="7558133" y="4240347"/>
                <a:ext cx="42840" cy="560520"/>
              </p14:xfrm>
            </p:contentPart>
          </mc:Choice>
          <mc:Fallback xmlns="">
            <p:pic>
              <p:nvPicPr>
                <p:cNvPr id="20" name="Freihand 19">
                  <a:extLst>
                    <a:ext uri="{FF2B5EF4-FFF2-40B4-BE49-F238E27FC236}">
                      <a16:creationId xmlns:a16="http://schemas.microsoft.com/office/drawing/2014/main" id="{BA45AE41-C382-45F0-9C73-15BB4F2FE291}"/>
                    </a:ext>
                  </a:extLst>
                </p:cNvPr>
                <p:cNvPicPr/>
                <p:nvPr/>
              </p:nvPicPr>
              <p:blipFill>
                <a:blip r:embed="rId31"/>
                <a:stretch>
                  <a:fillRect/>
                </a:stretch>
              </p:blipFill>
              <p:spPr>
                <a:xfrm>
                  <a:off x="7553813" y="4236027"/>
                  <a:ext cx="5148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EBB74536-1C0D-41A4-B622-A9CE7A559869}"/>
                    </a:ext>
                  </a:extLst>
                </p14:cNvPr>
                <p14:cNvContentPartPr/>
                <p14:nvPr/>
              </p14:nvContentPartPr>
              <p14:xfrm>
                <a:off x="7510613" y="4621587"/>
                <a:ext cx="140400" cy="252000"/>
              </p14:xfrm>
            </p:contentPart>
          </mc:Choice>
          <mc:Fallback xmlns="">
            <p:pic>
              <p:nvPicPr>
                <p:cNvPr id="21" name="Freihand 20">
                  <a:extLst>
                    <a:ext uri="{FF2B5EF4-FFF2-40B4-BE49-F238E27FC236}">
                      <a16:creationId xmlns:a16="http://schemas.microsoft.com/office/drawing/2014/main" id="{EBB74536-1C0D-41A4-B622-A9CE7A559869}"/>
                    </a:ext>
                  </a:extLst>
                </p:cNvPr>
                <p:cNvPicPr/>
                <p:nvPr/>
              </p:nvPicPr>
              <p:blipFill>
                <a:blip r:embed="rId33"/>
                <a:stretch>
                  <a:fillRect/>
                </a:stretch>
              </p:blipFill>
              <p:spPr>
                <a:xfrm>
                  <a:off x="7506293" y="4617267"/>
                  <a:ext cx="149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EFE7E39-A578-4023-9E72-3764908964DC}"/>
                    </a:ext>
                  </a:extLst>
                </p14:cNvPr>
                <p14:cNvContentPartPr/>
                <p14:nvPr/>
              </p14:nvContentPartPr>
              <p14:xfrm>
                <a:off x="6673613" y="3806187"/>
                <a:ext cx="96840" cy="206640"/>
              </p14:xfrm>
            </p:contentPart>
          </mc:Choice>
          <mc:Fallback xmlns="">
            <p:pic>
              <p:nvPicPr>
                <p:cNvPr id="23" name="Freihand 22">
                  <a:extLst>
                    <a:ext uri="{FF2B5EF4-FFF2-40B4-BE49-F238E27FC236}">
                      <a16:creationId xmlns:a16="http://schemas.microsoft.com/office/drawing/2014/main" id="{8EFE7E39-A578-4023-9E72-3764908964DC}"/>
                    </a:ext>
                  </a:extLst>
                </p:cNvPr>
                <p:cNvPicPr/>
                <p:nvPr/>
              </p:nvPicPr>
              <p:blipFill>
                <a:blip r:embed="rId35"/>
                <a:stretch>
                  <a:fillRect/>
                </a:stretch>
              </p:blipFill>
              <p:spPr>
                <a:xfrm>
                  <a:off x="6669293" y="3801867"/>
                  <a:ext cx="105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5D7AC347-ACA2-45D5-ADEC-01CBAB3C8F4D}"/>
                    </a:ext>
                  </a:extLst>
                </p14:cNvPr>
                <p14:cNvContentPartPr/>
                <p14:nvPr/>
              </p14:nvContentPartPr>
              <p14:xfrm>
                <a:off x="6764333" y="3902307"/>
                <a:ext cx="95400" cy="268920"/>
              </p14:xfrm>
            </p:contentPart>
          </mc:Choice>
          <mc:Fallback xmlns="">
            <p:pic>
              <p:nvPicPr>
                <p:cNvPr id="24" name="Freihand 23">
                  <a:extLst>
                    <a:ext uri="{FF2B5EF4-FFF2-40B4-BE49-F238E27FC236}">
                      <a16:creationId xmlns:a16="http://schemas.microsoft.com/office/drawing/2014/main" id="{5D7AC347-ACA2-45D5-ADEC-01CBAB3C8F4D}"/>
                    </a:ext>
                  </a:extLst>
                </p:cNvPr>
                <p:cNvPicPr/>
                <p:nvPr/>
              </p:nvPicPr>
              <p:blipFill>
                <a:blip r:embed="rId37"/>
                <a:stretch>
                  <a:fillRect/>
                </a:stretch>
              </p:blipFill>
              <p:spPr>
                <a:xfrm>
                  <a:off x="6760013" y="3897987"/>
                  <a:ext cx="104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EB820EDD-7A90-4FA9-95F6-A0B23C7429D0}"/>
                    </a:ext>
                  </a:extLst>
                </p14:cNvPr>
                <p14:cNvContentPartPr/>
                <p14:nvPr/>
              </p14:nvContentPartPr>
              <p14:xfrm>
                <a:off x="6909773" y="3871347"/>
                <a:ext cx="279360" cy="97560"/>
              </p14:xfrm>
            </p:contentPart>
          </mc:Choice>
          <mc:Fallback xmlns="">
            <p:pic>
              <p:nvPicPr>
                <p:cNvPr id="26" name="Freihand 25">
                  <a:extLst>
                    <a:ext uri="{FF2B5EF4-FFF2-40B4-BE49-F238E27FC236}">
                      <a16:creationId xmlns:a16="http://schemas.microsoft.com/office/drawing/2014/main" id="{EB820EDD-7A90-4FA9-95F6-A0B23C7429D0}"/>
                    </a:ext>
                  </a:extLst>
                </p:cNvPr>
                <p:cNvPicPr/>
                <p:nvPr/>
              </p:nvPicPr>
              <p:blipFill>
                <a:blip r:embed="rId39"/>
                <a:stretch>
                  <a:fillRect/>
                </a:stretch>
              </p:blipFill>
              <p:spPr>
                <a:xfrm>
                  <a:off x="6905453" y="3867027"/>
                  <a:ext cx="288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1BD00D-744A-4CD2-846C-004408242B09}"/>
                    </a:ext>
                  </a:extLst>
                </p14:cNvPr>
                <p14:cNvContentPartPr/>
                <p14:nvPr/>
              </p14:nvContentPartPr>
              <p14:xfrm>
                <a:off x="7538333" y="3807627"/>
                <a:ext cx="137160" cy="146520"/>
              </p14:xfrm>
            </p:contentPart>
          </mc:Choice>
          <mc:Fallback xmlns="">
            <p:pic>
              <p:nvPicPr>
                <p:cNvPr id="28" name="Freihand 27">
                  <a:extLst>
                    <a:ext uri="{FF2B5EF4-FFF2-40B4-BE49-F238E27FC236}">
                      <a16:creationId xmlns:a16="http://schemas.microsoft.com/office/drawing/2014/main" id="{3E1BD00D-744A-4CD2-846C-004408242B09}"/>
                    </a:ext>
                  </a:extLst>
                </p:cNvPr>
                <p:cNvPicPr/>
                <p:nvPr/>
              </p:nvPicPr>
              <p:blipFill>
                <a:blip r:embed="rId41"/>
                <a:stretch>
                  <a:fillRect/>
                </a:stretch>
              </p:blipFill>
              <p:spPr>
                <a:xfrm>
                  <a:off x="7534013" y="3803307"/>
                  <a:ext cx="145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5D005918-BBB9-4C8F-AD31-E96678E9D41E}"/>
                    </a:ext>
                  </a:extLst>
                </p14:cNvPr>
                <p14:cNvContentPartPr/>
                <p14:nvPr/>
              </p14:nvContentPartPr>
              <p14:xfrm>
                <a:off x="7698173" y="3755427"/>
                <a:ext cx="104040" cy="170640"/>
              </p14:xfrm>
            </p:contentPart>
          </mc:Choice>
          <mc:Fallback xmlns="">
            <p:pic>
              <p:nvPicPr>
                <p:cNvPr id="29" name="Freihand 28">
                  <a:extLst>
                    <a:ext uri="{FF2B5EF4-FFF2-40B4-BE49-F238E27FC236}">
                      <a16:creationId xmlns:a16="http://schemas.microsoft.com/office/drawing/2014/main" id="{5D005918-BBB9-4C8F-AD31-E96678E9D41E}"/>
                    </a:ext>
                  </a:extLst>
                </p:cNvPr>
                <p:cNvPicPr/>
                <p:nvPr/>
              </p:nvPicPr>
              <p:blipFill>
                <a:blip r:embed="rId43"/>
                <a:stretch>
                  <a:fillRect/>
                </a:stretch>
              </p:blipFill>
              <p:spPr>
                <a:xfrm>
                  <a:off x="7693853" y="3751107"/>
                  <a:ext cx="112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AF9BA24F-72A9-4E06-8FE8-CECBEE096876}"/>
                    </a:ext>
                  </a:extLst>
                </p14:cNvPr>
                <p14:cNvContentPartPr/>
                <p14:nvPr/>
              </p14:nvContentPartPr>
              <p14:xfrm>
                <a:off x="7748573" y="3863427"/>
                <a:ext cx="139680" cy="86760"/>
              </p14:xfrm>
            </p:contentPart>
          </mc:Choice>
          <mc:Fallback xmlns="">
            <p:pic>
              <p:nvPicPr>
                <p:cNvPr id="30" name="Freihand 29">
                  <a:extLst>
                    <a:ext uri="{FF2B5EF4-FFF2-40B4-BE49-F238E27FC236}">
                      <a16:creationId xmlns:a16="http://schemas.microsoft.com/office/drawing/2014/main" id="{AF9BA24F-72A9-4E06-8FE8-CECBEE096876}"/>
                    </a:ext>
                  </a:extLst>
                </p:cNvPr>
                <p:cNvPicPr/>
                <p:nvPr/>
              </p:nvPicPr>
              <p:blipFill>
                <a:blip r:embed="rId45"/>
                <a:stretch>
                  <a:fillRect/>
                </a:stretch>
              </p:blipFill>
              <p:spPr>
                <a:xfrm>
                  <a:off x="7744253" y="3859107"/>
                  <a:ext cx="148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62490E32-2755-4C37-9B8A-D858A21222AD}"/>
                    </a:ext>
                  </a:extLst>
                </p14:cNvPr>
                <p14:cNvContentPartPr/>
                <p14:nvPr/>
              </p14:nvContentPartPr>
              <p14:xfrm>
                <a:off x="7889693" y="3845067"/>
                <a:ext cx="235800" cy="100800"/>
              </p14:xfrm>
            </p:contentPart>
          </mc:Choice>
          <mc:Fallback xmlns="">
            <p:pic>
              <p:nvPicPr>
                <p:cNvPr id="31" name="Freihand 30">
                  <a:extLst>
                    <a:ext uri="{FF2B5EF4-FFF2-40B4-BE49-F238E27FC236}">
                      <a16:creationId xmlns:a16="http://schemas.microsoft.com/office/drawing/2014/main" id="{62490E32-2755-4C37-9B8A-D858A21222AD}"/>
                    </a:ext>
                  </a:extLst>
                </p:cNvPr>
                <p:cNvPicPr/>
                <p:nvPr/>
              </p:nvPicPr>
              <p:blipFill>
                <a:blip r:embed="rId47"/>
                <a:stretch>
                  <a:fillRect/>
                </a:stretch>
              </p:blipFill>
              <p:spPr>
                <a:xfrm>
                  <a:off x="7885373" y="3840747"/>
                  <a:ext cx="244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F1E0D8DB-1389-4FE0-B470-5C99970724E2}"/>
                    </a:ext>
                  </a:extLst>
                </p14:cNvPr>
                <p14:cNvContentPartPr/>
                <p14:nvPr/>
              </p14:nvContentPartPr>
              <p14:xfrm>
                <a:off x="8083373" y="3779187"/>
                <a:ext cx="360" cy="360"/>
              </p14:xfrm>
            </p:contentPart>
          </mc:Choice>
          <mc:Fallback xmlns="">
            <p:pic>
              <p:nvPicPr>
                <p:cNvPr id="32" name="Freihand 31">
                  <a:extLst>
                    <a:ext uri="{FF2B5EF4-FFF2-40B4-BE49-F238E27FC236}">
                      <a16:creationId xmlns:a16="http://schemas.microsoft.com/office/drawing/2014/main" id="{F1E0D8DB-1389-4FE0-B470-5C99970724E2}"/>
                    </a:ext>
                  </a:extLst>
                </p:cNvPr>
                <p:cNvPicPr/>
                <p:nvPr/>
              </p:nvPicPr>
              <p:blipFill>
                <a:blip r:embed="rId17"/>
                <a:stretch>
                  <a:fillRect/>
                </a:stretch>
              </p:blipFill>
              <p:spPr>
                <a:xfrm>
                  <a:off x="8079053" y="3774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CEB1912E-CA6B-4E1B-BFDE-8294FFB152F6}"/>
                    </a:ext>
                  </a:extLst>
                </p14:cNvPr>
                <p14:cNvContentPartPr/>
                <p14:nvPr/>
              </p14:nvContentPartPr>
              <p14:xfrm>
                <a:off x="8156093" y="3802947"/>
                <a:ext cx="142560" cy="126720"/>
              </p14:xfrm>
            </p:contentPart>
          </mc:Choice>
          <mc:Fallback xmlns="">
            <p:pic>
              <p:nvPicPr>
                <p:cNvPr id="33" name="Freihand 32">
                  <a:extLst>
                    <a:ext uri="{FF2B5EF4-FFF2-40B4-BE49-F238E27FC236}">
                      <a16:creationId xmlns:a16="http://schemas.microsoft.com/office/drawing/2014/main" id="{CEB1912E-CA6B-4E1B-BFDE-8294FFB152F6}"/>
                    </a:ext>
                  </a:extLst>
                </p:cNvPr>
                <p:cNvPicPr/>
                <p:nvPr/>
              </p:nvPicPr>
              <p:blipFill>
                <a:blip r:embed="rId50"/>
                <a:stretch>
                  <a:fillRect/>
                </a:stretch>
              </p:blipFill>
              <p:spPr>
                <a:xfrm>
                  <a:off x="8151773" y="3798627"/>
                  <a:ext cx="151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B6AA9131-057E-4CE9-B8CE-0BBE123B36FA}"/>
                    </a:ext>
                  </a:extLst>
                </p14:cNvPr>
                <p14:cNvContentPartPr/>
                <p14:nvPr/>
              </p14:nvContentPartPr>
              <p14:xfrm>
                <a:off x="7522853" y="4014267"/>
                <a:ext cx="850680" cy="27720"/>
              </p14:xfrm>
            </p:contentPart>
          </mc:Choice>
          <mc:Fallback xmlns="">
            <p:pic>
              <p:nvPicPr>
                <p:cNvPr id="34" name="Freihand 33">
                  <a:extLst>
                    <a:ext uri="{FF2B5EF4-FFF2-40B4-BE49-F238E27FC236}">
                      <a16:creationId xmlns:a16="http://schemas.microsoft.com/office/drawing/2014/main" id="{B6AA9131-057E-4CE9-B8CE-0BBE123B36FA}"/>
                    </a:ext>
                  </a:extLst>
                </p:cNvPr>
                <p:cNvPicPr/>
                <p:nvPr/>
              </p:nvPicPr>
              <p:blipFill>
                <a:blip r:embed="rId52"/>
                <a:stretch>
                  <a:fillRect/>
                </a:stretch>
              </p:blipFill>
              <p:spPr>
                <a:xfrm>
                  <a:off x="7518533" y="4009947"/>
                  <a:ext cx="85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C7FE63A4-359A-40A6-A0F1-EE9508F7BCFC}"/>
                    </a:ext>
                  </a:extLst>
                </p14:cNvPr>
                <p14:cNvContentPartPr/>
                <p14:nvPr/>
              </p14:nvContentPartPr>
              <p14:xfrm>
                <a:off x="6564893" y="4074027"/>
                <a:ext cx="642960" cy="84960"/>
              </p14:xfrm>
            </p:contentPart>
          </mc:Choice>
          <mc:Fallback xmlns="">
            <p:pic>
              <p:nvPicPr>
                <p:cNvPr id="35" name="Freihand 34">
                  <a:extLst>
                    <a:ext uri="{FF2B5EF4-FFF2-40B4-BE49-F238E27FC236}">
                      <a16:creationId xmlns:a16="http://schemas.microsoft.com/office/drawing/2014/main" id="{C7FE63A4-359A-40A6-A0F1-EE9508F7BCFC}"/>
                    </a:ext>
                  </a:extLst>
                </p:cNvPr>
                <p:cNvPicPr/>
                <p:nvPr/>
              </p:nvPicPr>
              <p:blipFill>
                <a:blip r:embed="rId54"/>
                <a:stretch>
                  <a:fillRect/>
                </a:stretch>
              </p:blipFill>
              <p:spPr>
                <a:xfrm>
                  <a:off x="6560573" y="4069707"/>
                  <a:ext cx="651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D0AE78DD-C2BB-4104-BCF4-7AB883AAF93E}"/>
                    </a:ext>
                  </a:extLst>
                </p14:cNvPr>
                <p14:cNvContentPartPr/>
                <p14:nvPr/>
              </p14:nvContentPartPr>
              <p14:xfrm>
                <a:off x="6973133" y="3861627"/>
                <a:ext cx="29880" cy="117720"/>
              </p14:xfrm>
            </p:contentPart>
          </mc:Choice>
          <mc:Fallback xmlns="">
            <p:pic>
              <p:nvPicPr>
                <p:cNvPr id="37" name="Freihand 36">
                  <a:extLst>
                    <a:ext uri="{FF2B5EF4-FFF2-40B4-BE49-F238E27FC236}">
                      <a16:creationId xmlns:a16="http://schemas.microsoft.com/office/drawing/2014/main" id="{D0AE78DD-C2BB-4104-BCF4-7AB883AAF93E}"/>
                    </a:ext>
                  </a:extLst>
                </p:cNvPr>
                <p:cNvPicPr/>
                <p:nvPr/>
              </p:nvPicPr>
              <p:blipFill>
                <a:blip r:embed="rId56"/>
                <a:stretch>
                  <a:fillRect/>
                </a:stretch>
              </p:blipFill>
              <p:spPr>
                <a:xfrm>
                  <a:off x="6968813" y="3857307"/>
                  <a:ext cx="38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2158435F-8F2A-4D3D-ACE1-F8043E07BC97}"/>
                    </a:ext>
                  </a:extLst>
                </p14:cNvPr>
                <p14:cNvContentPartPr/>
                <p14:nvPr/>
              </p14:nvContentPartPr>
              <p14:xfrm>
                <a:off x="7044053" y="3858387"/>
                <a:ext cx="360" cy="360"/>
              </p14:xfrm>
            </p:contentPart>
          </mc:Choice>
          <mc:Fallback xmlns="">
            <p:pic>
              <p:nvPicPr>
                <p:cNvPr id="38" name="Freihand 37">
                  <a:extLst>
                    <a:ext uri="{FF2B5EF4-FFF2-40B4-BE49-F238E27FC236}">
                      <a16:creationId xmlns:a16="http://schemas.microsoft.com/office/drawing/2014/main" id="{2158435F-8F2A-4D3D-ACE1-F8043E07BC97}"/>
                    </a:ext>
                  </a:extLst>
                </p:cNvPr>
                <p:cNvPicPr/>
                <p:nvPr/>
              </p:nvPicPr>
              <p:blipFill>
                <a:blip r:embed="rId17"/>
                <a:stretch>
                  <a:fillRect/>
                </a:stretch>
              </p:blipFill>
              <p:spPr>
                <a:xfrm>
                  <a:off x="7039733" y="385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C2ED00E9-DA19-4927-B9CA-4B5D746E0FFD}"/>
                    </a:ext>
                  </a:extLst>
                </p14:cNvPr>
                <p14:cNvContentPartPr/>
                <p14:nvPr/>
              </p14:nvContentPartPr>
              <p14:xfrm>
                <a:off x="7032173" y="3818787"/>
                <a:ext cx="186120" cy="138600"/>
              </p14:xfrm>
            </p:contentPart>
          </mc:Choice>
          <mc:Fallback xmlns="">
            <p:pic>
              <p:nvPicPr>
                <p:cNvPr id="39" name="Freihand 38">
                  <a:extLst>
                    <a:ext uri="{FF2B5EF4-FFF2-40B4-BE49-F238E27FC236}">
                      <a16:creationId xmlns:a16="http://schemas.microsoft.com/office/drawing/2014/main" id="{C2ED00E9-DA19-4927-B9CA-4B5D746E0FFD}"/>
                    </a:ext>
                  </a:extLst>
                </p:cNvPr>
                <p:cNvPicPr/>
                <p:nvPr/>
              </p:nvPicPr>
              <p:blipFill>
                <a:blip r:embed="rId59"/>
                <a:stretch>
                  <a:fillRect/>
                </a:stretch>
              </p:blipFill>
              <p:spPr>
                <a:xfrm>
                  <a:off x="7027853" y="3814467"/>
                  <a:ext cx="194760" cy="14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26E029CA-1891-4DAD-9D69-1325C4EAE6D3}"/>
                  </a:ext>
                </a:extLst>
              </p14:cNvPr>
              <p14:cNvContentPartPr/>
              <p14:nvPr/>
            </p14:nvContentPartPr>
            <p14:xfrm>
              <a:off x="4513973" y="2426307"/>
              <a:ext cx="1002600" cy="385560"/>
            </p14:xfrm>
          </p:contentPart>
        </mc:Choice>
        <mc:Fallback xmlns="">
          <p:pic>
            <p:nvPicPr>
              <p:cNvPr id="41" name="Freihand 40">
                <a:extLst>
                  <a:ext uri="{FF2B5EF4-FFF2-40B4-BE49-F238E27FC236}">
                    <a16:creationId xmlns:a16="http://schemas.microsoft.com/office/drawing/2014/main" id="{26E029CA-1891-4DAD-9D69-1325C4EAE6D3}"/>
                  </a:ext>
                </a:extLst>
              </p:cNvPr>
              <p:cNvPicPr/>
              <p:nvPr/>
            </p:nvPicPr>
            <p:blipFill>
              <a:blip r:embed="rId61"/>
              <a:stretch>
                <a:fillRect/>
              </a:stretch>
            </p:blipFill>
            <p:spPr>
              <a:xfrm>
                <a:off x="4509653" y="2421987"/>
                <a:ext cx="101124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767727AB-5DD3-48D1-9777-3E1C6F5FE832}"/>
                  </a:ext>
                </a:extLst>
              </p14:cNvPr>
              <p14:cNvContentPartPr/>
              <p14:nvPr/>
            </p14:nvContentPartPr>
            <p14:xfrm>
              <a:off x="4075853" y="92427"/>
              <a:ext cx="1072080" cy="446400"/>
            </p14:xfrm>
          </p:contentPart>
        </mc:Choice>
        <mc:Fallback xmlns="">
          <p:pic>
            <p:nvPicPr>
              <p:cNvPr id="42" name="Freihand 41">
                <a:extLst>
                  <a:ext uri="{FF2B5EF4-FFF2-40B4-BE49-F238E27FC236}">
                    <a16:creationId xmlns:a16="http://schemas.microsoft.com/office/drawing/2014/main" id="{767727AB-5DD3-48D1-9777-3E1C6F5FE832}"/>
                  </a:ext>
                </a:extLst>
              </p:cNvPr>
              <p:cNvPicPr/>
              <p:nvPr/>
            </p:nvPicPr>
            <p:blipFill>
              <a:blip r:embed="rId63"/>
              <a:stretch>
                <a:fillRect/>
              </a:stretch>
            </p:blipFill>
            <p:spPr>
              <a:xfrm>
                <a:off x="4071533" y="88107"/>
                <a:ext cx="1080720" cy="4550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89098" y="104181"/>
            <a:ext cx="10898372" cy="744941"/>
          </a:xfrm>
          <a:prstGeom prst="rect">
            <a:avLst/>
          </a:prstGeom>
          <a:noFill/>
          <a:ln>
            <a:noFill/>
          </a:ln>
        </p:spPr>
        <p:txBody>
          <a:bodyPr lIns="81646" tIns="40823" rIns="81646" bIns="40823" anchor="ctr" anchorCtr="1"/>
          <a:lstStyle/>
          <a:p>
            <a:r>
              <a:rPr lang="de-DE" sz="3266" b="1" dirty="0"/>
              <a:t>Bedeutung von VPI und BIP-</a:t>
            </a:r>
            <a:r>
              <a:rPr lang="de-DE" sz="3266" b="1" dirty="0" err="1"/>
              <a:t>Deflator</a:t>
            </a:r>
            <a:r>
              <a:rPr lang="de-DE" sz="3266" b="1" dirty="0"/>
              <a:t> für den Arbeitsmarkt</a:t>
            </a:r>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mc:AlternateContent xmlns:mc="http://schemas.openxmlformats.org/markup-compatibility/2006">
        <mc:Choice xmlns:p14="http://schemas.microsoft.com/office/powerpoint/2010/main" Requires="p14">
          <p:contentPart p14:bwMode="auto" r:id="rId4">
            <p14:nvContentPartPr>
              <p14:cNvPr id="30" name="Freihand 29">
                <a:extLst>
                  <a:ext uri="{FF2B5EF4-FFF2-40B4-BE49-F238E27FC236}">
                    <a16:creationId xmlns:a16="http://schemas.microsoft.com/office/drawing/2014/main" id="{9C158E3D-DC90-4924-B625-F7BB4DFDDFCD}"/>
                  </a:ext>
                </a:extLst>
              </p14:cNvPr>
              <p14:cNvContentPartPr/>
              <p14:nvPr/>
            </p14:nvContentPartPr>
            <p14:xfrm>
              <a:off x="2027453" y="3429067"/>
              <a:ext cx="1360440" cy="50040"/>
            </p14:xfrm>
          </p:contentPart>
        </mc:Choice>
        <mc:Fallback>
          <p:pic>
            <p:nvPicPr>
              <p:cNvPr id="30" name="Freihand 29">
                <a:extLst>
                  <a:ext uri="{FF2B5EF4-FFF2-40B4-BE49-F238E27FC236}">
                    <a16:creationId xmlns:a16="http://schemas.microsoft.com/office/drawing/2014/main" id="{9C158E3D-DC90-4924-B625-F7BB4DFDDFCD}"/>
                  </a:ext>
                </a:extLst>
              </p:cNvPr>
              <p:cNvPicPr/>
              <p:nvPr/>
            </p:nvPicPr>
            <p:blipFill>
              <a:blip r:embed="rId5"/>
              <a:stretch>
                <a:fillRect/>
              </a:stretch>
            </p:blipFill>
            <p:spPr>
              <a:xfrm>
                <a:off x="2023133" y="3424747"/>
                <a:ext cx="1369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Freihand 30">
                <a:extLst>
                  <a:ext uri="{FF2B5EF4-FFF2-40B4-BE49-F238E27FC236}">
                    <a16:creationId xmlns:a16="http://schemas.microsoft.com/office/drawing/2014/main" id="{4181FE4D-0939-4137-A758-6DE78C60A327}"/>
                  </a:ext>
                </a:extLst>
              </p14:cNvPr>
              <p14:cNvContentPartPr/>
              <p14:nvPr/>
            </p14:nvContentPartPr>
            <p14:xfrm>
              <a:off x="2117093" y="3925867"/>
              <a:ext cx="1109520" cy="22320"/>
            </p14:xfrm>
          </p:contentPart>
        </mc:Choice>
        <mc:Fallback>
          <p:pic>
            <p:nvPicPr>
              <p:cNvPr id="31" name="Freihand 30">
                <a:extLst>
                  <a:ext uri="{FF2B5EF4-FFF2-40B4-BE49-F238E27FC236}">
                    <a16:creationId xmlns:a16="http://schemas.microsoft.com/office/drawing/2014/main" id="{4181FE4D-0939-4137-A758-6DE78C60A327}"/>
                  </a:ext>
                </a:extLst>
              </p:cNvPr>
              <p:cNvPicPr/>
              <p:nvPr/>
            </p:nvPicPr>
            <p:blipFill>
              <a:blip r:embed="rId7"/>
              <a:stretch>
                <a:fillRect/>
              </a:stretch>
            </p:blipFill>
            <p:spPr>
              <a:xfrm>
                <a:off x="2112773" y="3921547"/>
                <a:ext cx="1118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Freihand 31">
                <a:extLst>
                  <a:ext uri="{FF2B5EF4-FFF2-40B4-BE49-F238E27FC236}">
                    <a16:creationId xmlns:a16="http://schemas.microsoft.com/office/drawing/2014/main" id="{179D014A-0610-4686-8BE7-8DB62FE164D6}"/>
                  </a:ext>
                </a:extLst>
              </p14:cNvPr>
              <p14:cNvContentPartPr/>
              <p14:nvPr/>
            </p14:nvContentPartPr>
            <p14:xfrm>
              <a:off x="4462853" y="3956467"/>
              <a:ext cx="1569240" cy="23760"/>
            </p14:xfrm>
          </p:contentPart>
        </mc:Choice>
        <mc:Fallback>
          <p:pic>
            <p:nvPicPr>
              <p:cNvPr id="32" name="Freihand 31">
                <a:extLst>
                  <a:ext uri="{FF2B5EF4-FFF2-40B4-BE49-F238E27FC236}">
                    <a16:creationId xmlns:a16="http://schemas.microsoft.com/office/drawing/2014/main" id="{179D014A-0610-4686-8BE7-8DB62FE164D6}"/>
                  </a:ext>
                </a:extLst>
              </p:cNvPr>
              <p:cNvPicPr/>
              <p:nvPr/>
            </p:nvPicPr>
            <p:blipFill>
              <a:blip r:embed="rId9"/>
              <a:stretch>
                <a:fillRect/>
              </a:stretch>
            </p:blipFill>
            <p:spPr>
              <a:xfrm>
                <a:off x="4458533" y="3952147"/>
                <a:ext cx="1577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Freihand 32">
                <a:extLst>
                  <a:ext uri="{FF2B5EF4-FFF2-40B4-BE49-F238E27FC236}">
                    <a16:creationId xmlns:a16="http://schemas.microsoft.com/office/drawing/2014/main" id="{68536315-E91B-4FD6-99E4-9B3AB4E3DB83}"/>
                  </a:ext>
                </a:extLst>
              </p14:cNvPr>
              <p14:cNvContentPartPr/>
              <p14:nvPr/>
            </p14:nvContentPartPr>
            <p14:xfrm>
              <a:off x="4433693" y="3672427"/>
              <a:ext cx="1535040" cy="56160"/>
            </p14:xfrm>
          </p:contentPart>
        </mc:Choice>
        <mc:Fallback>
          <p:pic>
            <p:nvPicPr>
              <p:cNvPr id="33" name="Freihand 32">
                <a:extLst>
                  <a:ext uri="{FF2B5EF4-FFF2-40B4-BE49-F238E27FC236}">
                    <a16:creationId xmlns:a16="http://schemas.microsoft.com/office/drawing/2014/main" id="{68536315-E91B-4FD6-99E4-9B3AB4E3DB83}"/>
                  </a:ext>
                </a:extLst>
              </p:cNvPr>
              <p:cNvPicPr/>
              <p:nvPr/>
            </p:nvPicPr>
            <p:blipFill>
              <a:blip r:embed="rId11"/>
              <a:stretch>
                <a:fillRect/>
              </a:stretch>
            </p:blipFill>
            <p:spPr>
              <a:xfrm>
                <a:off x="4429373" y="3668107"/>
                <a:ext cx="1543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 name="Freihand 33">
                <a:extLst>
                  <a:ext uri="{FF2B5EF4-FFF2-40B4-BE49-F238E27FC236}">
                    <a16:creationId xmlns:a16="http://schemas.microsoft.com/office/drawing/2014/main" id="{495F53FA-FC64-47E1-A862-04CF5D9E36D8}"/>
                  </a:ext>
                </a:extLst>
              </p14:cNvPr>
              <p14:cNvContentPartPr/>
              <p14:nvPr/>
            </p14:nvContentPartPr>
            <p14:xfrm>
              <a:off x="2050493" y="2988787"/>
              <a:ext cx="950040" cy="110520"/>
            </p14:xfrm>
          </p:contentPart>
        </mc:Choice>
        <mc:Fallback>
          <p:pic>
            <p:nvPicPr>
              <p:cNvPr id="34" name="Freihand 33">
                <a:extLst>
                  <a:ext uri="{FF2B5EF4-FFF2-40B4-BE49-F238E27FC236}">
                    <a16:creationId xmlns:a16="http://schemas.microsoft.com/office/drawing/2014/main" id="{495F53FA-FC64-47E1-A862-04CF5D9E36D8}"/>
                  </a:ext>
                </a:extLst>
              </p:cNvPr>
              <p:cNvPicPr/>
              <p:nvPr/>
            </p:nvPicPr>
            <p:blipFill>
              <a:blip r:embed="rId13"/>
              <a:stretch>
                <a:fillRect/>
              </a:stretch>
            </p:blipFill>
            <p:spPr>
              <a:xfrm>
                <a:off x="2046173" y="2984467"/>
                <a:ext cx="958680" cy="119160"/>
              </a:xfrm>
              <a:prstGeom prst="rect">
                <a:avLst/>
              </a:prstGeom>
            </p:spPr>
          </p:pic>
        </mc:Fallback>
      </mc:AlternateContent>
      <p:grpSp>
        <p:nvGrpSpPr>
          <p:cNvPr id="52" name="Gruppieren 51">
            <a:extLst>
              <a:ext uri="{FF2B5EF4-FFF2-40B4-BE49-F238E27FC236}">
                <a16:creationId xmlns:a16="http://schemas.microsoft.com/office/drawing/2014/main" id="{BB1A96F5-EE9D-4048-B214-48F9FF947725}"/>
              </a:ext>
            </a:extLst>
          </p:cNvPr>
          <p:cNvGrpSpPr/>
          <p:nvPr/>
        </p:nvGrpSpPr>
        <p:grpSpPr>
          <a:xfrm>
            <a:off x="2096573" y="2325667"/>
            <a:ext cx="1784160" cy="380160"/>
            <a:chOff x="2096573" y="2325667"/>
            <a:chExt cx="1784160" cy="380160"/>
          </a:xfrm>
        </p:grpSpPr>
        <mc:AlternateContent xmlns:mc="http://schemas.openxmlformats.org/markup-compatibility/2006">
          <mc:Choice xmlns:p14="http://schemas.microsoft.com/office/powerpoint/2010/main" Requires="p14">
            <p:contentPart p14:bwMode="auto" r:id="rId14">
              <p14:nvContentPartPr>
                <p14:cNvPr id="35" name="Freihand 34">
                  <a:extLst>
                    <a:ext uri="{FF2B5EF4-FFF2-40B4-BE49-F238E27FC236}">
                      <a16:creationId xmlns:a16="http://schemas.microsoft.com/office/drawing/2014/main" id="{9ED186BA-C295-4CEE-895C-A640E8E9DDAA}"/>
                    </a:ext>
                  </a:extLst>
                </p14:cNvPr>
                <p14:cNvContentPartPr/>
                <p14:nvPr/>
              </p14:nvContentPartPr>
              <p14:xfrm>
                <a:off x="2096573" y="2566507"/>
                <a:ext cx="125280" cy="139320"/>
              </p14:xfrm>
            </p:contentPart>
          </mc:Choice>
          <mc:Fallback>
            <p:pic>
              <p:nvPicPr>
                <p:cNvPr id="35" name="Freihand 34">
                  <a:extLst>
                    <a:ext uri="{FF2B5EF4-FFF2-40B4-BE49-F238E27FC236}">
                      <a16:creationId xmlns:a16="http://schemas.microsoft.com/office/drawing/2014/main" id="{9ED186BA-C295-4CEE-895C-A640E8E9DDAA}"/>
                    </a:ext>
                  </a:extLst>
                </p:cNvPr>
                <p:cNvPicPr/>
                <p:nvPr/>
              </p:nvPicPr>
              <p:blipFill>
                <a:blip r:embed="rId15"/>
                <a:stretch>
                  <a:fillRect/>
                </a:stretch>
              </p:blipFill>
              <p:spPr>
                <a:xfrm>
                  <a:off x="2092253" y="2562187"/>
                  <a:ext cx="133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Freihand 35">
                  <a:extLst>
                    <a:ext uri="{FF2B5EF4-FFF2-40B4-BE49-F238E27FC236}">
                      <a16:creationId xmlns:a16="http://schemas.microsoft.com/office/drawing/2014/main" id="{481E5A04-372E-4FD7-9910-DCA7C0A77475}"/>
                    </a:ext>
                  </a:extLst>
                </p14:cNvPr>
                <p14:cNvContentPartPr/>
                <p14:nvPr/>
              </p14:nvContentPartPr>
              <p14:xfrm>
                <a:off x="2334893" y="2574787"/>
                <a:ext cx="6840" cy="125280"/>
              </p14:xfrm>
            </p:contentPart>
          </mc:Choice>
          <mc:Fallback>
            <p:pic>
              <p:nvPicPr>
                <p:cNvPr id="36" name="Freihand 35">
                  <a:extLst>
                    <a:ext uri="{FF2B5EF4-FFF2-40B4-BE49-F238E27FC236}">
                      <a16:creationId xmlns:a16="http://schemas.microsoft.com/office/drawing/2014/main" id="{481E5A04-372E-4FD7-9910-DCA7C0A77475}"/>
                    </a:ext>
                  </a:extLst>
                </p:cNvPr>
                <p:cNvPicPr/>
                <p:nvPr/>
              </p:nvPicPr>
              <p:blipFill>
                <a:blip r:embed="rId17"/>
                <a:stretch>
                  <a:fillRect/>
                </a:stretch>
              </p:blipFill>
              <p:spPr>
                <a:xfrm>
                  <a:off x="2330573" y="2570467"/>
                  <a:ext cx="15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D6F7CDBB-4072-44D6-8438-AA51352C90CB}"/>
                    </a:ext>
                  </a:extLst>
                </p14:cNvPr>
                <p14:cNvContentPartPr/>
                <p14:nvPr/>
              </p14:nvContentPartPr>
              <p14:xfrm>
                <a:off x="2272973" y="2544907"/>
                <a:ext cx="122760" cy="77040"/>
              </p14:xfrm>
            </p:contentPart>
          </mc:Choice>
          <mc:Fallback>
            <p:pic>
              <p:nvPicPr>
                <p:cNvPr id="37" name="Freihand 36">
                  <a:extLst>
                    <a:ext uri="{FF2B5EF4-FFF2-40B4-BE49-F238E27FC236}">
                      <a16:creationId xmlns:a16="http://schemas.microsoft.com/office/drawing/2014/main" id="{D6F7CDBB-4072-44D6-8438-AA51352C90CB}"/>
                    </a:ext>
                  </a:extLst>
                </p:cNvPr>
                <p:cNvPicPr/>
                <p:nvPr/>
              </p:nvPicPr>
              <p:blipFill>
                <a:blip r:embed="rId19"/>
                <a:stretch>
                  <a:fillRect/>
                </a:stretch>
              </p:blipFill>
              <p:spPr>
                <a:xfrm>
                  <a:off x="2268653" y="2540587"/>
                  <a:ext cx="131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865218FA-7DEB-4B50-A0F0-0BBB9E995E57}"/>
                    </a:ext>
                  </a:extLst>
                </p14:cNvPr>
                <p14:cNvContentPartPr/>
                <p14:nvPr/>
              </p14:nvContentPartPr>
              <p14:xfrm>
                <a:off x="2478533" y="2540227"/>
                <a:ext cx="21960" cy="135720"/>
              </p14:xfrm>
            </p:contentPart>
          </mc:Choice>
          <mc:Fallback>
            <p:pic>
              <p:nvPicPr>
                <p:cNvPr id="38" name="Freihand 37">
                  <a:extLst>
                    <a:ext uri="{FF2B5EF4-FFF2-40B4-BE49-F238E27FC236}">
                      <a16:creationId xmlns:a16="http://schemas.microsoft.com/office/drawing/2014/main" id="{865218FA-7DEB-4B50-A0F0-0BBB9E995E57}"/>
                    </a:ext>
                  </a:extLst>
                </p:cNvPr>
                <p:cNvPicPr/>
                <p:nvPr/>
              </p:nvPicPr>
              <p:blipFill>
                <a:blip r:embed="rId21"/>
                <a:stretch>
                  <a:fillRect/>
                </a:stretch>
              </p:blipFill>
              <p:spPr>
                <a:xfrm>
                  <a:off x="2474213" y="2535907"/>
                  <a:ext cx="30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6871B6EC-21A6-4523-9E19-2B7C9FB2C3C9}"/>
                    </a:ext>
                  </a:extLst>
                </p14:cNvPr>
                <p14:cNvContentPartPr/>
                <p14:nvPr/>
              </p14:nvContentPartPr>
              <p14:xfrm>
                <a:off x="2594093" y="2556427"/>
                <a:ext cx="140760" cy="114120"/>
              </p14:xfrm>
            </p:contentPart>
          </mc:Choice>
          <mc:Fallback>
            <p:pic>
              <p:nvPicPr>
                <p:cNvPr id="39" name="Freihand 38">
                  <a:extLst>
                    <a:ext uri="{FF2B5EF4-FFF2-40B4-BE49-F238E27FC236}">
                      <a16:creationId xmlns:a16="http://schemas.microsoft.com/office/drawing/2014/main" id="{6871B6EC-21A6-4523-9E19-2B7C9FB2C3C9}"/>
                    </a:ext>
                  </a:extLst>
                </p:cNvPr>
                <p:cNvPicPr/>
                <p:nvPr/>
              </p:nvPicPr>
              <p:blipFill>
                <a:blip r:embed="rId23"/>
                <a:stretch>
                  <a:fillRect/>
                </a:stretch>
              </p:blipFill>
              <p:spPr>
                <a:xfrm>
                  <a:off x="2589773" y="2552107"/>
                  <a:ext cx="149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a:extLst>
                    <a:ext uri="{FF2B5EF4-FFF2-40B4-BE49-F238E27FC236}">
                      <a16:creationId xmlns:a16="http://schemas.microsoft.com/office/drawing/2014/main" id="{1FF2073B-65FF-4303-B39E-680A5C4D8276}"/>
                    </a:ext>
                  </a:extLst>
                </p14:cNvPr>
                <p14:cNvContentPartPr/>
                <p14:nvPr/>
              </p14:nvContentPartPr>
              <p14:xfrm>
                <a:off x="2848253" y="2504947"/>
                <a:ext cx="12960" cy="130320"/>
              </p14:xfrm>
            </p:contentPart>
          </mc:Choice>
          <mc:Fallback>
            <p:pic>
              <p:nvPicPr>
                <p:cNvPr id="40" name="Freihand 39">
                  <a:extLst>
                    <a:ext uri="{FF2B5EF4-FFF2-40B4-BE49-F238E27FC236}">
                      <a16:creationId xmlns:a16="http://schemas.microsoft.com/office/drawing/2014/main" id="{1FF2073B-65FF-4303-B39E-680A5C4D8276}"/>
                    </a:ext>
                  </a:extLst>
                </p:cNvPr>
                <p:cNvPicPr/>
                <p:nvPr/>
              </p:nvPicPr>
              <p:blipFill>
                <a:blip r:embed="rId25"/>
                <a:stretch>
                  <a:fillRect/>
                </a:stretch>
              </p:blipFill>
              <p:spPr>
                <a:xfrm>
                  <a:off x="2843933" y="2500627"/>
                  <a:ext cx="21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C8B332DB-CB69-4EAA-86ED-63211D5D5EE9}"/>
                    </a:ext>
                  </a:extLst>
                </p14:cNvPr>
                <p14:cNvContentPartPr/>
                <p14:nvPr/>
              </p14:nvContentPartPr>
              <p14:xfrm>
                <a:off x="2769413" y="2483707"/>
                <a:ext cx="167400" cy="175320"/>
              </p14:xfrm>
            </p:contentPart>
          </mc:Choice>
          <mc:Fallback>
            <p:pic>
              <p:nvPicPr>
                <p:cNvPr id="41" name="Freihand 40">
                  <a:extLst>
                    <a:ext uri="{FF2B5EF4-FFF2-40B4-BE49-F238E27FC236}">
                      <a16:creationId xmlns:a16="http://schemas.microsoft.com/office/drawing/2014/main" id="{C8B332DB-CB69-4EAA-86ED-63211D5D5EE9}"/>
                    </a:ext>
                  </a:extLst>
                </p:cNvPr>
                <p:cNvPicPr/>
                <p:nvPr/>
              </p:nvPicPr>
              <p:blipFill>
                <a:blip r:embed="rId27"/>
                <a:stretch>
                  <a:fillRect/>
                </a:stretch>
              </p:blipFill>
              <p:spPr>
                <a:xfrm>
                  <a:off x="2765093" y="2479387"/>
                  <a:ext cx="176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28417BE0-3929-4FF7-8415-9558F86F3158}"/>
                    </a:ext>
                  </a:extLst>
                </p14:cNvPr>
                <p14:cNvContentPartPr/>
                <p14:nvPr/>
              </p14:nvContentPartPr>
              <p14:xfrm>
                <a:off x="2997293" y="2482627"/>
                <a:ext cx="25200" cy="118800"/>
              </p14:xfrm>
            </p:contentPart>
          </mc:Choice>
          <mc:Fallback>
            <p:pic>
              <p:nvPicPr>
                <p:cNvPr id="42" name="Freihand 41">
                  <a:extLst>
                    <a:ext uri="{FF2B5EF4-FFF2-40B4-BE49-F238E27FC236}">
                      <a16:creationId xmlns:a16="http://schemas.microsoft.com/office/drawing/2014/main" id="{28417BE0-3929-4FF7-8415-9558F86F3158}"/>
                    </a:ext>
                  </a:extLst>
                </p:cNvPr>
                <p:cNvPicPr/>
                <p:nvPr/>
              </p:nvPicPr>
              <p:blipFill>
                <a:blip r:embed="rId29"/>
                <a:stretch>
                  <a:fillRect/>
                </a:stretch>
              </p:blipFill>
              <p:spPr>
                <a:xfrm>
                  <a:off x="2992973" y="2478307"/>
                  <a:ext cx="33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B25E3C08-8C5D-4D48-A19E-A83BB663689B}"/>
                    </a:ext>
                  </a:extLst>
                </p14:cNvPr>
                <p14:cNvContentPartPr/>
                <p14:nvPr/>
              </p14:nvContentPartPr>
              <p14:xfrm>
                <a:off x="3090533" y="2470747"/>
                <a:ext cx="25200" cy="143280"/>
              </p14:xfrm>
            </p:contentPart>
          </mc:Choice>
          <mc:Fallback>
            <p:pic>
              <p:nvPicPr>
                <p:cNvPr id="43" name="Freihand 42">
                  <a:extLst>
                    <a:ext uri="{FF2B5EF4-FFF2-40B4-BE49-F238E27FC236}">
                      <a16:creationId xmlns:a16="http://schemas.microsoft.com/office/drawing/2014/main" id="{B25E3C08-8C5D-4D48-A19E-A83BB663689B}"/>
                    </a:ext>
                  </a:extLst>
                </p:cNvPr>
                <p:cNvPicPr/>
                <p:nvPr/>
              </p:nvPicPr>
              <p:blipFill>
                <a:blip r:embed="rId31"/>
                <a:stretch>
                  <a:fillRect/>
                </a:stretch>
              </p:blipFill>
              <p:spPr>
                <a:xfrm>
                  <a:off x="3086213" y="2466427"/>
                  <a:ext cx="33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 name="Freihand 43">
                  <a:extLst>
                    <a:ext uri="{FF2B5EF4-FFF2-40B4-BE49-F238E27FC236}">
                      <a16:creationId xmlns:a16="http://schemas.microsoft.com/office/drawing/2014/main" id="{8EE10A13-FBDF-4AD6-8FC9-48BC1A8B998A}"/>
                    </a:ext>
                  </a:extLst>
                </p14:cNvPr>
                <p14:cNvContentPartPr/>
                <p14:nvPr/>
              </p14:nvContentPartPr>
              <p14:xfrm>
                <a:off x="3030053" y="2450227"/>
                <a:ext cx="145440" cy="84600"/>
              </p14:xfrm>
            </p:contentPart>
          </mc:Choice>
          <mc:Fallback>
            <p:pic>
              <p:nvPicPr>
                <p:cNvPr id="44" name="Freihand 43">
                  <a:extLst>
                    <a:ext uri="{FF2B5EF4-FFF2-40B4-BE49-F238E27FC236}">
                      <a16:creationId xmlns:a16="http://schemas.microsoft.com/office/drawing/2014/main" id="{8EE10A13-FBDF-4AD6-8FC9-48BC1A8B998A}"/>
                    </a:ext>
                  </a:extLst>
                </p:cNvPr>
                <p:cNvPicPr/>
                <p:nvPr/>
              </p:nvPicPr>
              <p:blipFill>
                <a:blip r:embed="rId33"/>
                <a:stretch>
                  <a:fillRect/>
                </a:stretch>
              </p:blipFill>
              <p:spPr>
                <a:xfrm>
                  <a:off x="3025733" y="2445907"/>
                  <a:ext cx="154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Freihand 44">
                  <a:extLst>
                    <a:ext uri="{FF2B5EF4-FFF2-40B4-BE49-F238E27FC236}">
                      <a16:creationId xmlns:a16="http://schemas.microsoft.com/office/drawing/2014/main" id="{5FD4E85A-A922-43C7-AD13-53379C57E461}"/>
                    </a:ext>
                  </a:extLst>
                </p14:cNvPr>
                <p14:cNvContentPartPr/>
                <p14:nvPr/>
              </p14:nvContentPartPr>
              <p14:xfrm>
                <a:off x="3198533" y="2518267"/>
                <a:ext cx="94680" cy="36000"/>
              </p14:xfrm>
            </p:contentPart>
          </mc:Choice>
          <mc:Fallback>
            <p:pic>
              <p:nvPicPr>
                <p:cNvPr id="45" name="Freihand 44">
                  <a:extLst>
                    <a:ext uri="{FF2B5EF4-FFF2-40B4-BE49-F238E27FC236}">
                      <a16:creationId xmlns:a16="http://schemas.microsoft.com/office/drawing/2014/main" id="{5FD4E85A-A922-43C7-AD13-53379C57E461}"/>
                    </a:ext>
                  </a:extLst>
                </p:cNvPr>
                <p:cNvPicPr/>
                <p:nvPr/>
              </p:nvPicPr>
              <p:blipFill>
                <a:blip r:embed="rId35"/>
                <a:stretch>
                  <a:fillRect/>
                </a:stretch>
              </p:blipFill>
              <p:spPr>
                <a:xfrm>
                  <a:off x="3194213" y="2513947"/>
                  <a:ext cx="103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 name="Freihand 45">
                  <a:extLst>
                    <a:ext uri="{FF2B5EF4-FFF2-40B4-BE49-F238E27FC236}">
                      <a16:creationId xmlns:a16="http://schemas.microsoft.com/office/drawing/2014/main" id="{FF7873F9-6ADB-4205-9760-5234E73D8230}"/>
                    </a:ext>
                  </a:extLst>
                </p14:cNvPr>
                <p14:cNvContentPartPr/>
                <p14:nvPr/>
              </p14:nvContentPartPr>
              <p14:xfrm>
                <a:off x="3329573" y="2434027"/>
                <a:ext cx="15120" cy="144000"/>
              </p14:xfrm>
            </p:contentPart>
          </mc:Choice>
          <mc:Fallback>
            <p:pic>
              <p:nvPicPr>
                <p:cNvPr id="46" name="Freihand 45">
                  <a:extLst>
                    <a:ext uri="{FF2B5EF4-FFF2-40B4-BE49-F238E27FC236}">
                      <a16:creationId xmlns:a16="http://schemas.microsoft.com/office/drawing/2014/main" id="{FF7873F9-6ADB-4205-9760-5234E73D8230}"/>
                    </a:ext>
                  </a:extLst>
                </p:cNvPr>
                <p:cNvPicPr/>
                <p:nvPr/>
              </p:nvPicPr>
              <p:blipFill>
                <a:blip r:embed="rId37"/>
                <a:stretch>
                  <a:fillRect/>
                </a:stretch>
              </p:blipFill>
              <p:spPr>
                <a:xfrm>
                  <a:off x="3325253" y="2429707"/>
                  <a:ext cx="23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 name="Freihand 46">
                  <a:extLst>
                    <a:ext uri="{FF2B5EF4-FFF2-40B4-BE49-F238E27FC236}">
                      <a16:creationId xmlns:a16="http://schemas.microsoft.com/office/drawing/2014/main" id="{DFB697F8-30D4-42AD-8324-D77A30546E1C}"/>
                    </a:ext>
                  </a:extLst>
                </p14:cNvPr>
                <p14:cNvContentPartPr/>
                <p14:nvPr/>
              </p14:nvContentPartPr>
              <p14:xfrm>
                <a:off x="3253973" y="2430427"/>
                <a:ext cx="144000" cy="140400"/>
              </p14:xfrm>
            </p:contentPart>
          </mc:Choice>
          <mc:Fallback>
            <p:pic>
              <p:nvPicPr>
                <p:cNvPr id="47" name="Freihand 46">
                  <a:extLst>
                    <a:ext uri="{FF2B5EF4-FFF2-40B4-BE49-F238E27FC236}">
                      <a16:creationId xmlns:a16="http://schemas.microsoft.com/office/drawing/2014/main" id="{DFB697F8-30D4-42AD-8324-D77A30546E1C}"/>
                    </a:ext>
                  </a:extLst>
                </p:cNvPr>
                <p:cNvPicPr/>
                <p:nvPr/>
              </p:nvPicPr>
              <p:blipFill>
                <a:blip r:embed="rId39"/>
                <a:stretch>
                  <a:fillRect/>
                </a:stretch>
              </p:blipFill>
              <p:spPr>
                <a:xfrm>
                  <a:off x="3249653" y="2426107"/>
                  <a:ext cx="152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8" name="Freihand 47">
                  <a:extLst>
                    <a:ext uri="{FF2B5EF4-FFF2-40B4-BE49-F238E27FC236}">
                      <a16:creationId xmlns:a16="http://schemas.microsoft.com/office/drawing/2014/main" id="{028E5056-1594-4C75-8B9A-DA65B2500819}"/>
                    </a:ext>
                  </a:extLst>
                </p14:cNvPr>
                <p14:cNvContentPartPr/>
                <p14:nvPr/>
              </p14:nvContentPartPr>
              <p14:xfrm>
                <a:off x="3417773" y="2370667"/>
                <a:ext cx="128160" cy="223920"/>
              </p14:xfrm>
            </p:contentPart>
          </mc:Choice>
          <mc:Fallback>
            <p:pic>
              <p:nvPicPr>
                <p:cNvPr id="48" name="Freihand 47">
                  <a:extLst>
                    <a:ext uri="{FF2B5EF4-FFF2-40B4-BE49-F238E27FC236}">
                      <a16:creationId xmlns:a16="http://schemas.microsoft.com/office/drawing/2014/main" id="{028E5056-1594-4C75-8B9A-DA65B2500819}"/>
                    </a:ext>
                  </a:extLst>
                </p:cNvPr>
                <p:cNvPicPr/>
                <p:nvPr/>
              </p:nvPicPr>
              <p:blipFill>
                <a:blip r:embed="rId41"/>
                <a:stretch>
                  <a:fillRect/>
                </a:stretch>
              </p:blipFill>
              <p:spPr>
                <a:xfrm>
                  <a:off x="3413453" y="2366347"/>
                  <a:ext cx="136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 name="Freihand 48">
                  <a:extLst>
                    <a:ext uri="{FF2B5EF4-FFF2-40B4-BE49-F238E27FC236}">
                      <a16:creationId xmlns:a16="http://schemas.microsoft.com/office/drawing/2014/main" id="{1A1E046E-6FC6-4E3F-A18A-1F629BFAA587}"/>
                    </a:ext>
                  </a:extLst>
                </p14:cNvPr>
                <p14:cNvContentPartPr/>
                <p14:nvPr/>
              </p14:nvContentPartPr>
              <p14:xfrm>
                <a:off x="3541253" y="2368507"/>
                <a:ext cx="54720" cy="110520"/>
              </p14:xfrm>
            </p:contentPart>
          </mc:Choice>
          <mc:Fallback>
            <p:pic>
              <p:nvPicPr>
                <p:cNvPr id="49" name="Freihand 48">
                  <a:extLst>
                    <a:ext uri="{FF2B5EF4-FFF2-40B4-BE49-F238E27FC236}">
                      <a16:creationId xmlns:a16="http://schemas.microsoft.com/office/drawing/2014/main" id="{1A1E046E-6FC6-4E3F-A18A-1F629BFAA587}"/>
                    </a:ext>
                  </a:extLst>
                </p:cNvPr>
                <p:cNvPicPr/>
                <p:nvPr/>
              </p:nvPicPr>
              <p:blipFill>
                <a:blip r:embed="rId43"/>
                <a:stretch>
                  <a:fillRect/>
                </a:stretch>
              </p:blipFill>
              <p:spPr>
                <a:xfrm>
                  <a:off x="3536933" y="2364187"/>
                  <a:ext cx="63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Freihand 49">
                  <a:extLst>
                    <a:ext uri="{FF2B5EF4-FFF2-40B4-BE49-F238E27FC236}">
                      <a16:creationId xmlns:a16="http://schemas.microsoft.com/office/drawing/2014/main" id="{FDA08B2B-BBC3-451E-892B-D204FD46A636}"/>
                    </a:ext>
                  </a:extLst>
                </p14:cNvPr>
                <p14:cNvContentPartPr/>
                <p14:nvPr/>
              </p14:nvContentPartPr>
              <p14:xfrm>
                <a:off x="3613613" y="2331067"/>
                <a:ext cx="140760" cy="131400"/>
              </p14:xfrm>
            </p:contentPart>
          </mc:Choice>
          <mc:Fallback>
            <p:pic>
              <p:nvPicPr>
                <p:cNvPr id="50" name="Freihand 49">
                  <a:extLst>
                    <a:ext uri="{FF2B5EF4-FFF2-40B4-BE49-F238E27FC236}">
                      <a16:creationId xmlns:a16="http://schemas.microsoft.com/office/drawing/2014/main" id="{FDA08B2B-BBC3-451E-892B-D204FD46A636}"/>
                    </a:ext>
                  </a:extLst>
                </p:cNvPr>
                <p:cNvPicPr/>
                <p:nvPr/>
              </p:nvPicPr>
              <p:blipFill>
                <a:blip r:embed="rId45"/>
                <a:stretch>
                  <a:fillRect/>
                </a:stretch>
              </p:blipFill>
              <p:spPr>
                <a:xfrm>
                  <a:off x="3609293" y="2326747"/>
                  <a:ext cx="149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 name="Freihand 50">
                  <a:extLst>
                    <a:ext uri="{FF2B5EF4-FFF2-40B4-BE49-F238E27FC236}">
                      <a16:creationId xmlns:a16="http://schemas.microsoft.com/office/drawing/2014/main" id="{F7B966E8-F889-47F5-B642-F3D2DCFE65C6}"/>
                    </a:ext>
                  </a:extLst>
                </p14:cNvPr>
                <p14:cNvContentPartPr/>
                <p14:nvPr/>
              </p14:nvContentPartPr>
              <p14:xfrm>
                <a:off x="3756893" y="2325667"/>
                <a:ext cx="123840" cy="98640"/>
              </p14:xfrm>
            </p:contentPart>
          </mc:Choice>
          <mc:Fallback>
            <p:pic>
              <p:nvPicPr>
                <p:cNvPr id="51" name="Freihand 50">
                  <a:extLst>
                    <a:ext uri="{FF2B5EF4-FFF2-40B4-BE49-F238E27FC236}">
                      <a16:creationId xmlns:a16="http://schemas.microsoft.com/office/drawing/2014/main" id="{F7B966E8-F889-47F5-B642-F3D2DCFE65C6}"/>
                    </a:ext>
                  </a:extLst>
                </p:cNvPr>
                <p:cNvPicPr/>
                <p:nvPr/>
              </p:nvPicPr>
              <p:blipFill>
                <a:blip r:embed="rId47"/>
                <a:stretch>
                  <a:fillRect/>
                </a:stretch>
              </p:blipFill>
              <p:spPr>
                <a:xfrm>
                  <a:off x="3752573" y="2321347"/>
                  <a:ext cx="13248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70" name="Freihand 69">
                <a:extLst>
                  <a:ext uri="{FF2B5EF4-FFF2-40B4-BE49-F238E27FC236}">
                    <a16:creationId xmlns:a16="http://schemas.microsoft.com/office/drawing/2014/main" id="{BBE080C2-2AB9-411D-9452-964DB45E8E3C}"/>
                  </a:ext>
                </a:extLst>
              </p14:cNvPr>
              <p14:cNvContentPartPr/>
              <p14:nvPr/>
            </p14:nvContentPartPr>
            <p14:xfrm>
              <a:off x="8607533" y="706387"/>
              <a:ext cx="2472120" cy="79200"/>
            </p14:xfrm>
          </p:contentPart>
        </mc:Choice>
        <mc:Fallback>
          <p:pic>
            <p:nvPicPr>
              <p:cNvPr id="70" name="Freihand 69">
                <a:extLst>
                  <a:ext uri="{FF2B5EF4-FFF2-40B4-BE49-F238E27FC236}">
                    <a16:creationId xmlns:a16="http://schemas.microsoft.com/office/drawing/2014/main" id="{BBE080C2-2AB9-411D-9452-964DB45E8E3C}"/>
                  </a:ext>
                </a:extLst>
              </p:cNvPr>
              <p:cNvPicPr/>
              <p:nvPr/>
            </p:nvPicPr>
            <p:blipFill>
              <a:blip r:embed="rId49"/>
              <a:stretch>
                <a:fillRect/>
              </a:stretch>
            </p:blipFill>
            <p:spPr>
              <a:xfrm>
                <a:off x="8603213" y="702067"/>
                <a:ext cx="2480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6" name="Freihand 85">
                <a:extLst>
                  <a:ext uri="{FF2B5EF4-FFF2-40B4-BE49-F238E27FC236}">
                    <a16:creationId xmlns:a16="http://schemas.microsoft.com/office/drawing/2014/main" id="{5BEF01DC-0807-47DF-BA1E-D49A59739138}"/>
                  </a:ext>
                </a:extLst>
              </p14:cNvPr>
              <p14:cNvContentPartPr/>
              <p14:nvPr/>
            </p14:nvContentPartPr>
            <p14:xfrm>
              <a:off x="3590213" y="253867"/>
              <a:ext cx="789480" cy="540360"/>
            </p14:xfrm>
          </p:contentPart>
        </mc:Choice>
        <mc:Fallback>
          <p:pic>
            <p:nvPicPr>
              <p:cNvPr id="86" name="Freihand 85">
                <a:extLst>
                  <a:ext uri="{FF2B5EF4-FFF2-40B4-BE49-F238E27FC236}">
                    <a16:creationId xmlns:a16="http://schemas.microsoft.com/office/drawing/2014/main" id="{5BEF01DC-0807-47DF-BA1E-D49A59739138}"/>
                  </a:ext>
                </a:extLst>
              </p:cNvPr>
              <p:cNvPicPr/>
              <p:nvPr/>
            </p:nvPicPr>
            <p:blipFill>
              <a:blip r:embed="rId51"/>
              <a:stretch>
                <a:fillRect/>
              </a:stretch>
            </p:blipFill>
            <p:spPr>
              <a:xfrm>
                <a:off x="3585893" y="249547"/>
                <a:ext cx="798120" cy="549000"/>
              </a:xfrm>
              <a:prstGeom prst="rect">
                <a:avLst/>
              </a:prstGeom>
            </p:spPr>
          </p:pic>
        </mc:Fallback>
      </mc:AlternateContent>
      <p:grpSp>
        <p:nvGrpSpPr>
          <p:cNvPr id="153" name="Gruppieren 152">
            <a:extLst>
              <a:ext uri="{FF2B5EF4-FFF2-40B4-BE49-F238E27FC236}">
                <a16:creationId xmlns:a16="http://schemas.microsoft.com/office/drawing/2014/main" id="{1DFC549D-30F0-4BAE-B9D5-78319AFCBC5B}"/>
              </a:ext>
            </a:extLst>
          </p:cNvPr>
          <p:cNvGrpSpPr/>
          <p:nvPr/>
        </p:nvGrpSpPr>
        <p:grpSpPr>
          <a:xfrm>
            <a:off x="3394013" y="45787"/>
            <a:ext cx="1251000" cy="249480"/>
            <a:chOff x="3394013" y="45787"/>
            <a:chExt cx="1251000" cy="249480"/>
          </a:xfrm>
        </p:grpSpPr>
        <mc:AlternateContent xmlns:mc="http://schemas.openxmlformats.org/markup-compatibility/2006">
          <mc:Choice xmlns:p14="http://schemas.microsoft.com/office/powerpoint/2010/main" Requires="p14">
            <p:contentPart p14:bwMode="auto" r:id="rId52">
              <p14:nvContentPartPr>
                <p14:cNvPr id="2" name="Freihand 1">
                  <a:extLst>
                    <a:ext uri="{FF2B5EF4-FFF2-40B4-BE49-F238E27FC236}">
                      <a16:creationId xmlns:a16="http://schemas.microsoft.com/office/drawing/2014/main" id="{4E25ABB5-6965-45F2-B4F5-648E3C934102}"/>
                    </a:ext>
                  </a:extLst>
                </p14:cNvPr>
                <p14:cNvContentPartPr/>
                <p14:nvPr/>
              </p14:nvContentPartPr>
              <p14:xfrm>
                <a:off x="3458093" y="61267"/>
                <a:ext cx="91080" cy="139680"/>
              </p14:xfrm>
            </p:contentPart>
          </mc:Choice>
          <mc:Fallback>
            <p:pic>
              <p:nvPicPr>
                <p:cNvPr id="2" name="Freihand 1">
                  <a:extLst>
                    <a:ext uri="{FF2B5EF4-FFF2-40B4-BE49-F238E27FC236}">
                      <a16:creationId xmlns:a16="http://schemas.microsoft.com/office/drawing/2014/main" id="{4E25ABB5-6965-45F2-B4F5-648E3C934102}"/>
                    </a:ext>
                  </a:extLst>
                </p:cNvPr>
                <p:cNvPicPr/>
                <p:nvPr/>
              </p:nvPicPr>
              <p:blipFill>
                <a:blip r:embed="rId53"/>
                <a:stretch>
                  <a:fillRect/>
                </a:stretch>
              </p:blipFill>
              <p:spPr>
                <a:xfrm>
                  <a:off x="3453773" y="56947"/>
                  <a:ext cx="99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 name="Freihand 3">
                  <a:extLst>
                    <a:ext uri="{FF2B5EF4-FFF2-40B4-BE49-F238E27FC236}">
                      <a16:creationId xmlns:a16="http://schemas.microsoft.com/office/drawing/2014/main" id="{B29AE57E-5C70-4465-A069-D404255F0E26}"/>
                    </a:ext>
                  </a:extLst>
                </p14:cNvPr>
                <p14:cNvContentPartPr/>
                <p14:nvPr/>
              </p14:nvContentPartPr>
              <p14:xfrm>
                <a:off x="3504533" y="150907"/>
                <a:ext cx="47880" cy="73800"/>
              </p14:xfrm>
            </p:contentPart>
          </mc:Choice>
          <mc:Fallback>
            <p:pic>
              <p:nvPicPr>
                <p:cNvPr id="4" name="Freihand 3">
                  <a:extLst>
                    <a:ext uri="{FF2B5EF4-FFF2-40B4-BE49-F238E27FC236}">
                      <a16:creationId xmlns:a16="http://schemas.microsoft.com/office/drawing/2014/main" id="{B29AE57E-5C70-4465-A069-D404255F0E26}"/>
                    </a:ext>
                  </a:extLst>
                </p:cNvPr>
                <p:cNvPicPr/>
                <p:nvPr/>
              </p:nvPicPr>
              <p:blipFill>
                <a:blip r:embed="rId55"/>
                <a:stretch>
                  <a:fillRect/>
                </a:stretch>
              </p:blipFill>
              <p:spPr>
                <a:xfrm>
                  <a:off x="3500213" y="146587"/>
                  <a:ext cx="56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 name="Freihand 4">
                  <a:extLst>
                    <a:ext uri="{FF2B5EF4-FFF2-40B4-BE49-F238E27FC236}">
                      <a16:creationId xmlns:a16="http://schemas.microsoft.com/office/drawing/2014/main" id="{367987ED-CB49-4E70-AA24-9CDDB56CF888}"/>
                    </a:ext>
                  </a:extLst>
                </p14:cNvPr>
                <p14:cNvContentPartPr/>
                <p14:nvPr/>
              </p14:nvContentPartPr>
              <p14:xfrm>
                <a:off x="3566813" y="141907"/>
                <a:ext cx="68040" cy="79560"/>
              </p14:xfrm>
            </p:contentPart>
          </mc:Choice>
          <mc:Fallback>
            <p:pic>
              <p:nvPicPr>
                <p:cNvPr id="5" name="Freihand 4">
                  <a:extLst>
                    <a:ext uri="{FF2B5EF4-FFF2-40B4-BE49-F238E27FC236}">
                      <a16:creationId xmlns:a16="http://schemas.microsoft.com/office/drawing/2014/main" id="{367987ED-CB49-4E70-AA24-9CDDB56CF888}"/>
                    </a:ext>
                  </a:extLst>
                </p:cNvPr>
                <p:cNvPicPr/>
                <p:nvPr/>
              </p:nvPicPr>
              <p:blipFill>
                <a:blip r:embed="rId57"/>
                <a:stretch>
                  <a:fillRect/>
                </a:stretch>
              </p:blipFill>
              <p:spPr>
                <a:xfrm>
                  <a:off x="3562493" y="137587"/>
                  <a:ext cx="76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 name="Freihand 8">
                  <a:extLst>
                    <a:ext uri="{FF2B5EF4-FFF2-40B4-BE49-F238E27FC236}">
                      <a16:creationId xmlns:a16="http://schemas.microsoft.com/office/drawing/2014/main" id="{72B297CC-28FB-4CDC-8BD9-B1FC6FF4F63D}"/>
                    </a:ext>
                  </a:extLst>
                </p14:cNvPr>
                <p14:cNvContentPartPr/>
                <p14:nvPr/>
              </p14:nvContentPartPr>
              <p14:xfrm>
                <a:off x="3590573" y="136867"/>
                <a:ext cx="27360" cy="22680"/>
              </p14:xfrm>
            </p:contentPart>
          </mc:Choice>
          <mc:Fallback>
            <p:pic>
              <p:nvPicPr>
                <p:cNvPr id="9" name="Freihand 8">
                  <a:extLst>
                    <a:ext uri="{FF2B5EF4-FFF2-40B4-BE49-F238E27FC236}">
                      <a16:creationId xmlns:a16="http://schemas.microsoft.com/office/drawing/2014/main" id="{72B297CC-28FB-4CDC-8BD9-B1FC6FF4F63D}"/>
                    </a:ext>
                  </a:extLst>
                </p:cNvPr>
                <p:cNvPicPr/>
                <p:nvPr/>
              </p:nvPicPr>
              <p:blipFill>
                <a:blip r:embed="rId59"/>
                <a:stretch>
                  <a:fillRect/>
                </a:stretch>
              </p:blipFill>
              <p:spPr>
                <a:xfrm>
                  <a:off x="3586253" y="132547"/>
                  <a:ext cx="36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 name="Freihand 9">
                  <a:extLst>
                    <a:ext uri="{FF2B5EF4-FFF2-40B4-BE49-F238E27FC236}">
                      <a16:creationId xmlns:a16="http://schemas.microsoft.com/office/drawing/2014/main" id="{FEADD6A7-2F46-4A66-BC2F-D2DAA74F4616}"/>
                    </a:ext>
                  </a:extLst>
                </p14:cNvPr>
                <p14:cNvContentPartPr/>
                <p14:nvPr/>
              </p14:nvContentPartPr>
              <p14:xfrm>
                <a:off x="3559973" y="119227"/>
                <a:ext cx="227520" cy="101160"/>
              </p14:xfrm>
            </p:contentPart>
          </mc:Choice>
          <mc:Fallback>
            <p:pic>
              <p:nvPicPr>
                <p:cNvPr id="10" name="Freihand 9">
                  <a:extLst>
                    <a:ext uri="{FF2B5EF4-FFF2-40B4-BE49-F238E27FC236}">
                      <a16:creationId xmlns:a16="http://schemas.microsoft.com/office/drawing/2014/main" id="{FEADD6A7-2F46-4A66-BC2F-D2DAA74F4616}"/>
                    </a:ext>
                  </a:extLst>
                </p:cNvPr>
                <p:cNvPicPr/>
                <p:nvPr/>
              </p:nvPicPr>
              <p:blipFill>
                <a:blip r:embed="rId61"/>
                <a:stretch>
                  <a:fillRect/>
                </a:stretch>
              </p:blipFill>
              <p:spPr>
                <a:xfrm>
                  <a:off x="3555653" y="114907"/>
                  <a:ext cx="236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 name="Freihand 10">
                  <a:extLst>
                    <a:ext uri="{FF2B5EF4-FFF2-40B4-BE49-F238E27FC236}">
                      <a16:creationId xmlns:a16="http://schemas.microsoft.com/office/drawing/2014/main" id="{08A8A58B-D5EE-4151-B811-5D686139F9DE}"/>
                    </a:ext>
                  </a:extLst>
                </p14:cNvPr>
                <p14:cNvContentPartPr/>
                <p14:nvPr/>
              </p14:nvContentPartPr>
              <p14:xfrm>
                <a:off x="3797213" y="106267"/>
                <a:ext cx="66600" cy="105480"/>
              </p14:xfrm>
            </p:contentPart>
          </mc:Choice>
          <mc:Fallback>
            <p:pic>
              <p:nvPicPr>
                <p:cNvPr id="11" name="Freihand 10">
                  <a:extLst>
                    <a:ext uri="{FF2B5EF4-FFF2-40B4-BE49-F238E27FC236}">
                      <a16:creationId xmlns:a16="http://schemas.microsoft.com/office/drawing/2014/main" id="{08A8A58B-D5EE-4151-B811-5D686139F9DE}"/>
                    </a:ext>
                  </a:extLst>
                </p:cNvPr>
                <p:cNvPicPr/>
                <p:nvPr/>
              </p:nvPicPr>
              <p:blipFill>
                <a:blip r:embed="rId63"/>
                <a:stretch>
                  <a:fillRect/>
                </a:stretch>
              </p:blipFill>
              <p:spPr>
                <a:xfrm>
                  <a:off x="3792893" y="101947"/>
                  <a:ext cx="75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 name="Freihand 11">
                  <a:extLst>
                    <a:ext uri="{FF2B5EF4-FFF2-40B4-BE49-F238E27FC236}">
                      <a16:creationId xmlns:a16="http://schemas.microsoft.com/office/drawing/2014/main" id="{C0CC3E5D-EA7D-416B-8EF2-4C0E923C428E}"/>
                    </a:ext>
                  </a:extLst>
                </p14:cNvPr>
                <p14:cNvContentPartPr/>
                <p14:nvPr/>
              </p14:nvContentPartPr>
              <p14:xfrm>
                <a:off x="3873533" y="110947"/>
                <a:ext cx="234720" cy="79920"/>
              </p14:xfrm>
            </p:contentPart>
          </mc:Choice>
          <mc:Fallback>
            <p:pic>
              <p:nvPicPr>
                <p:cNvPr id="12" name="Freihand 11">
                  <a:extLst>
                    <a:ext uri="{FF2B5EF4-FFF2-40B4-BE49-F238E27FC236}">
                      <a16:creationId xmlns:a16="http://schemas.microsoft.com/office/drawing/2014/main" id="{C0CC3E5D-EA7D-416B-8EF2-4C0E923C428E}"/>
                    </a:ext>
                  </a:extLst>
                </p:cNvPr>
                <p:cNvPicPr/>
                <p:nvPr/>
              </p:nvPicPr>
              <p:blipFill>
                <a:blip r:embed="rId65"/>
                <a:stretch>
                  <a:fillRect/>
                </a:stretch>
              </p:blipFill>
              <p:spPr>
                <a:xfrm>
                  <a:off x="3869213" y="106627"/>
                  <a:ext cx="243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 name="Freihand 12">
                  <a:extLst>
                    <a:ext uri="{FF2B5EF4-FFF2-40B4-BE49-F238E27FC236}">
                      <a16:creationId xmlns:a16="http://schemas.microsoft.com/office/drawing/2014/main" id="{5D754F61-1095-449C-912F-ECEB966BC175}"/>
                    </a:ext>
                  </a:extLst>
                </p14:cNvPr>
                <p14:cNvContentPartPr/>
                <p14:nvPr/>
              </p14:nvContentPartPr>
              <p14:xfrm>
                <a:off x="4157573" y="109147"/>
                <a:ext cx="136440" cy="68760"/>
              </p14:xfrm>
            </p:contentPart>
          </mc:Choice>
          <mc:Fallback>
            <p:pic>
              <p:nvPicPr>
                <p:cNvPr id="13" name="Freihand 12">
                  <a:extLst>
                    <a:ext uri="{FF2B5EF4-FFF2-40B4-BE49-F238E27FC236}">
                      <a16:creationId xmlns:a16="http://schemas.microsoft.com/office/drawing/2014/main" id="{5D754F61-1095-449C-912F-ECEB966BC175}"/>
                    </a:ext>
                  </a:extLst>
                </p:cNvPr>
                <p:cNvPicPr/>
                <p:nvPr/>
              </p:nvPicPr>
              <p:blipFill>
                <a:blip r:embed="rId67"/>
                <a:stretch>
                  <a:fillRect/>
                </a:stretch>
              </p:blipFill>
              <p:spPr>
                <a:xfrm>
                  <a:off x="4153253" y="104827"/>
                  <a:ext cx="145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4" name="Freihand 13">
                  <a:extLst>
                    <a:ext uri="{FF2B5EF4-FFF2-40B4-BE49-F238E27FC236}">
                      <a16:creationId xmlns:a16="http://schemas.microsoft.com/office/drawing/2014/main" id="{8B56DDA9-516A-42EE-A42B-7723BFC648D3}"/>
                    </a:ext>
                  </a:extLst>
                </p14:cNvPr>
                <p14:cNvContentPartPr/>
                <p14:nvPr/>
              </p14:nvContentPartPr>
              <p14:xfrm>
                <a:off x="4317773" y="45787"/>
                <a:ext cx="223920" cy="142920"/>
              </p14:xfrm>
            </p:contentPart>
          </mc:Choice>
          <mc:Fallback>
            <p:pic>
              <p:nvPicPr>
                <p:cNvPr id="14" name="Freihand 13">
                  <a:extLst>
                    <a:ext uri="{FF2B5EF4-FFF2-40B4-BE49-F238E27FC236}">
                      <a16:creationId xmlns:a16="http://schemas.microsoft.com/office/drawing/2014/main" id="{8B56DDA9-516A-42EE-A42B-7723BFC648D3}"/>
                    </a:ext>
                  </a:extLst>
                </p:cNvPr>
                <p:cNvPicPr/>
                <p:nvPr/>
              </p:nvPicPr>
              <p:blipFill>
                <a:blip r:embed="rId69"/>
                <a:stretch>
                  <a:fillRect/>
                </a:stretch>
              </p:blipFill>
              <p:spPr>
                <a:xfrm>
                  <a:off x="4313453" y="41467"/>
                  <a:ext cx="232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52" name="Freihand 151">
                  <a:extLst>
                    <a:ext uri="{FF2B5EF4-FFF2-40B4-BE49-F238E27FC236}">
                      <a16:creationId xmlns:a16="http://schemas.microsoft.com/office/drawing/2014/main" id="{8DCF51D0-601E-4D77-B60F-83E6D01A7587}"/>
                    </a:ext>
                  </a:extLst>
                </p14:cNvPr>
                <p14:cNvContentPartPr/>
                <p14:nvPr/>
              </p14:nvContentPartPr>
              <p14:xfrm>
                <a:off x="3394013" y="268267"/>
                <a:ext cx="1251000" cy="27000"/>
              </p14:xfrm>
            </p:contentPart>
          </mc:Choice>
          <mc:Fallback>
            <p:pic>
              <p:nvPicPr>
                <p:cNvPr id="152" name="Freihand 151">
                  <a:extLst>
                    <a:ext uri="{FF2B5EF4-FFF2-40B4-BE49-F238E27FC236}">
                      <a16:creationId xmlns:a16="http://schemas.microsoft.com/office/drawing/2014/main" id="{8DCF51D0-601E-4D77-B60F-83E6D01A7587}"/>
                    </a:ext>
                  </a:extLst>
                </p:cNvPr>
                <p:cNvPicPr/>
                <p:nvPr/>
              </p:nvPicPr>
              <p:blipFill>
                <a:blip r:embed="rId71"/>
                <a:stretch>
                  <a:fillRect/>
                </a:stretch>
              </p:blipFill>
              <p:spPr>
                <a:xfrm>
                  <a:off x="3389693" y="263947"/>
                  <a:ext cx="1259640" cy="35640"/>
                </a:xfrm>
                <a:prstGeom prst="rect">
                  <a:avLst/>
                </a:prstGeom>
              </p:spPr>
            </p:pic>
          </mc:Fallback>
        </mc:AlternateContent>
      </p:grpSp>
      <p:grpSp>
        <p:nvGrpSpPr>
          <p:cNvPr id="155" name="Gruppieren 154">
            <a:extLst>
              <a:ext uri="{FF2B5EF4-FFF2-40B4-BE49-F238E27FC236}">
                <a16:creationId xmlns:a16="http://schemas.microsoft.com/office/drawing/2014/main" id="{AEAB0255-341D-490E-AB07-4AA0C097D41F}"/>
              </a:ext>
            </a:extLst>
          </p:cNvPr>
          <p:cNvGrpSpPr/>
          <p:nvPr/>
        </p:nvGrpSpPr>
        <p:grpSpPr>
          <a:xfrm>
            <a:off x="5253773" y="32107"/>
            <a:ext cx="2282400" cy="345600"/>
            <a:chOff x="5253773" y="32107"/>
            <a:chExt cx="2282400" cy="345600"/>
          </a:xfrm>
        </p:grpSpPr>
        <mc:AlternateContent xmlns:mc="http://schemas.openxmlformats.org/markup-compatibility/2006">
          <mc:Choice xmlns:p14="http://schemas.microsoft.com/office/powerpoint/2010/main" Requires="p14">
            <p:contentPart p14:bwMode="auto" r:id="rId72">
              <p14:nvContentPartPr>
                <p14:cNvPr id="17" name="Freihand 16">
                  <a:extLst>
                    <a:ext uri="{FF2B5EF4-FFF2-40B4-BE49-F238E27FC236}">
                      <a16:creationId xmlns:a16="http://schemas.microsoft.com/office/drawing/2014/main" id="{58F69D1D-1910-4486-A1AE-9BF45AF33302}"/>
                    </a:ext>
                  </a:extLst>
                </p14:cNvPr>
                <p14:cNvContentPartPr/>
                <p14:nvPr/>
              </p14:nvContentPartPr>
              <p14:xfrm>
                <a:off x="5358893" y="90427"/>
                <a:ext cx="160920" cy="154440"/>
              </p14:xfrm>
            </p:contentPart>
          </mc:Choice>
          <mc:Fallback>
            <p:pic>
              <p:nvPicPr>
                <p:cNvPr id="17" name="Freihand 16">
                  <a:extLst>
                    <a:ext uri="{FF2B5EF4-FFF2-40B4-BE49-F238E27FC236}">
                      <a16:creationId xmlns:a16="http://schemas.microsoft.com/office/drawing/2014/main" id="{58F69D1D-1910-4486-A1AE-9BF45AF33302}"/>
                    </a:ext>
                  </a:extLst>
                </p:cNvPr>
                <p:cNvPicPr/>
                <p:nvPr/>
              </p:nvPicPr>
              <p:blipFill>
                <a:blip r:embed="rId73"/>
                <a:stretch>
                  <a:fillRect/>
                </a:stretch>
              </p:blipFill>
              <p:spPr>
                <a:xfrm>
                  <a:off x="5354573" y="86107"/>
                  <a:ext cx="169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 name="Freihand 17">
                  <a:extLst>
                    <a:ext uri="{FF2B5EF4-FFF2-40B4-BE49-F238E27FC236}">
                      <a16:creationId xmlns:a16="http://schemas.microsoft.com/office/drawing/2014/main" id="{5E1A284E-ECC2-4C83-9E7D-7DCB59D9AC54}"/>
                    </a:ext>
                  </a:extLst>
                </p14:cNvPr>
                <p14:cNvContentPartPr/>
                <p14:nvPr/>
              </p14:nvContentPartPr>
              <p14:xfrm>
                <a:off x="5548973" y="113107"/>
                <a:ext cx="94680" cy="102960"/>
              </p14:xfrm>
            </p:contentPart>
          </mc:Choice>
          <mc:Fallback>
            <p:pic>
              <p:nvPicPr>
                <p:cNvPr id="18" name="Freihand 17">
                  <a:extLst>
                    <a:ext uri="{FF2B5EF4-FFF2-40B4-BE49-F238E27FC236}">
                      <a16:creationId xmlns:a16="http://schemas.microsoft.com/office/drawing/2014/main" id="{5E1A284E-ECC2-4C83-9E7D-7DCB59D9AC54}"/>
                    </a:ext>
                  </a:extLst>
                </p:cNvPr>
                <p:cNvPicPr/>
                <p:nvPr/>
              </p:nvPicPr>
              <p:blipFill>
                <a:blip r:embed="rId75"/>
                <a:stretch>
                  <a:fillRect/>
                </a:stretch>
              </p:blipFill>
              <p:spPr>
                <a:xfrm>
                  <a:off x="5544653" y="108787"/>
                  <a:ext cx="103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9" name="Freihand 18">
                  <a:extLst>
                    <a:ext uri="{FF2B5EF4-FFF2-40B4-BE49-F238E27FC236}">
                      <a16:creationId xmlns:a16="http://schemas.microsoft.com/office/drawing/2014/main" id="{626C49BF-4F32-4025-AD0B-DDC6597E4AD5}"/>
                    </a:ext>
                  </a:extLst>
                </p14:cNvPr>
                <p14:cNvContentPartPr/>
                <p14:nvPr/>
              </p14:nvContentPartPr>
              <p14:xfrm>
                <a:off x="5659133" y="111307"/>
                <a:ext cx="78840" cy="101880"/>
              </p14:xfrm>
            </p:contentPart>
          </mc:Choice>
          <mc:Fallback>
            <p:pic>
              <p:nvPicPr>
                <p:cNvPr id="19" name="Freihand 18">
                  <a:extLst>
                    <a:ext uri="{FF2B5EF4-FFF2-40B4-BE49-F238E27FC236}">
                      <a16:creationId xmlns:a16="http://schemas.microsoft.com/office/drawing/2014/main" id="{626C49BF-4F32-4025-AD0B-DDC6597E4AD5}"/>
                    </a:ext>
                  </a:extLst>
                </p:cNvPr>
                <p:cNvPicPr/>
                <p:nvPr/>
              </p:nvPicPr>
              <p:blipFill>
                <a:blip r:embed="rId77"/>
                <a:stretch>
                  <a:fillRect/>
                </a:stretch>
              </p:blipFill>
              <p:spPr>
                <a:xfrm>
                  <a:off x="5654813" y="106987"/>
                  <a:ext cx="87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 name="Freihand 19">
                  <a:extLst>
                    <a:ext uri="{FF2B5EF4-FFF2-40B4-BE49-F238E27FC236}">
                      <a16:creationId xmlns:a16="http://schemas.microsoft.com/office/drawing/2014/main" id="{AA4C7EFA-72F1-4830-A630-0AA198737247}"/>
                    </a:ext>
                  </a:extLst>
                </p14:cNvPr>
                <p14:cNvContentPartPr/>
                <p14:nvPr/>
              </p14:nvContentPartPr>
              <p14:xfrm>
                <a:off x="5777213" y="127507"/>
                <a:ext cx="302400" cy="86040"/>
              </p14:xfrm>
            </p:contentPart>
          </mc:Choice>
          <mc:Fallback>
            <p:pic>
              <p:nvPicPr>
                <p:cNvPr id="20" name="Freihand 19">
                  <a:extLst>
                    <a:ext uri="{FF2B5EF4-FFF2-40B4-BE49-F238E27FC236}">
                      <a16:creationId xmlns:a16="http://schemas.microsoft.com/office/drawing/2014/main" id="{AA4C7EFA-72F1-4830-A630-0AA198737247}"/>
                    </a:ext>
                  </a:extLst>
                </p:cNvPr>
                <p:cNvPicPr/>
                <p:nvPr/>
              </p:nvPicPr>
              <p:blipFill>
                <a:blip r:embed="rId79"/>
                <a:stretch>
                  <a:fillRect/>
                </a:stretch>
              </p:blipFill>
              <p:spPr>
                <a:xfrm>
                  <a:off x="5772893" y="123187"/>
                  <a:ext cx="311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 name="Freihand 20">
                  <a:extLst>
                    <a:ext uri="{FF2B5EF4-FFF2-40B4-BE49-F238E27FC236}">
                      <a16:creationId xmlns:a16="http://schemas.microsoft.com/office/drawing/2014/main" id="{0EDFD09A-B003-49F3-991A-E756289FA18C}"/>
                    </a:ext>
                  </a:extLst>
                </p14:cNvPr>
                <p14:cNvContentPartPr/>
                <p14:nvPr/>
              </p14:nvContentPartPr>
              <p14:xfrm>
                <a:off x="6105173" y="54787"/>
                <a:ext cx="102240" cy="156240"/>
              </p14:xfrm>
            </p:contentPart>
          </mc:Choice>
          <mc:Fallback>
            <p:pic>
              <p:nvPicPr>
                <p:cNvPr id="21" name="Freihand 20">
                  <a:extLst>
                    <a:ext uri="{FF2B5EF4-FFF2-40B4-BE49-F238E27FC236}">
                      <a16:creationId xmlns:a16="http://schemas.microsoft.com/office/drawing/2014/main" id="{0EDFD09A-B003-49F3-991A-E756289FA18C}"/>
                    </a:ext>
                  </a:extLst>
                </p:cNvPr>
                <p:cNvPicPr/>
                <p:nvPr/>
              </p:nvPicPr>
              <p:blipFill>
                <a:blip r:embed="rId81"/>
                <a:stretch>
                  <a:fillRect/>
                </a:stretch>
              </p:blipFill>
              <p:spPr>
                <a:xfrm>
                  <a:off x="6100853" y="50467"/>
                  <a:ext cx="11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2" name="Freihand 21">
                  <a:extLst>
                    <a:ext uri="{FF2B5EF4-FFF2-40B4-BE49-F238E27FC236}">
                      <a16:creationId xmlns:a16="http://schemas.microsoft.com/office/drawing/2014/main" id="{06C81320-2E5A-40CA-91D0-D8B51B89DA2E}"/>
                    </a:ext>
                  </a:extLst>
                </p14:cNvPr>
                <p14:cNvContentPartPr/>
                <p14:nvPr/>
              </p14:nvContentPartPr>
              <p14:xfrm>
                <a:off x="6218573" y="128587"/>
                <a:ext cx="260280" cy="90360"/>
              </p14:xfrm>
            </p:contentPart>
          </mc:Choice>
          <mc:Fallback>
            <p:pic>
              <p:nvPicPr>
                <p:cNvPr id="22" name="Freihand 21">
                  <a:extLst>
                    <a:ext uri="{FF2B5EF4-FFF2-40B4-BE49-F238E27FC236}">
                      <a16:creationId xmlns:a16="http://schemas.microsoft.com/office/drawing/2014/main" id="{06C81320-2E5A-40CA-91D0-D8B51B89DA2E}"/>
                    </a:ext>
                  </a:extLst>
                </p:cNvPr>
                <p:cNvPicPr/>
                <p:nvPr/>
              </p:nvPicPr>
              <p:blipFill>
                <a:blip r:embed="rId83"/>
                <a:stretch>
                  <a:fillRect/>
                </a:stretch>
              </p:blipFill>
              <p:spPr>
                <a:xfrm>
                  <a:off x="6214253" y="124267"/>
                  <a:ext cx="268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3" name="Freihand 22">
                  <a:extLst>
                    <a:ext uri="{FF2B5EF4-FFF2-40B4-BE49-F238E27FC236}">
                      <a16:creationId xmlns:a16="http://schemas.microsoft.com/office/drawing/2014/main" id="{0F205265-7722-4585-8E77-9AC84636E85E}"/>
                    </a:ext>
                  </a:extLst>
                </p14:cNvPr>
                <p14:cNvContentPartPr/>
                <p14:nvPr/>
              </p14:nvContentPartPr>
              <p14:xfrm>
                <a:off x="6476693" y="50827"/>
                <a:ext cx="48600" cy="151920"/>
              </p14:xfrm>
            </p:contentPart>
          </mc:Choice>
          <mc:Fallback>
            <p:pic>
              <p:nvPicPr>
                <p:cNvPr id="23" name="Freihand 22">
                  <a:extLst>
                    <a:ext uri="{FF2B5EF4-FFF2-40B4-BE49-F238E27FC236}">
                      <a16:creationId xmlns:a16="http://schemas.microsoft.com/office/drawing/2014/main" id="{0F205265-7722-4585-8E77-9AC84636E85E}"/>
                    </a:ext>
                  </a:extLst>
                </p:cNvPr>
                <p:cNvPicPr/>
                <p:nvPr/>
              </p:nvPicPr>
              <p:blipFill>
                <a:blip r:embed="rId85"/>
                <a:stretch>
                  <a:fillRect/>
                </a:stretch>
              </p:blipFill>
              <p:spPr>
                <a:xfrm>
                  <a:off x="6472373" y="46507"/>
                  <a:ext cx="57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4" name="Freihand 23">
                  <a:extLst>
                    <a:ext uri="{FF2B5EF4-FFF2-40B4-BE49-F238E27FC236}">
                      <a16:creationId xmlns:a16="http://schemas.microsoft.com/office/drawing/2014/main" id="{38BB7592-7FF1-4184-BD96-762055228D23}"/>
                    </a:ext>
                  </a:extLst>
                </p14:cNvPr>
                <p14:cNvContentPartPr/>
                <p14:nvPr/>
              </p14:nvContentPartPr>
              <p14:xfrm>
                <a:off x="6431333" y="77107"/>
                <a:ext cx="48600" cy="17640"/>
              </p14:xfrm>
            </p:contentPart>
          </mc:Choice>
          <mc:Fallback>
            <p:pic>
              <p:nvPicPr>
                <p:cNvPr id="24" name="Freihand 23">
                  <a:extLst>
                    <a:ext uri="{FF2B5EF4-FFF2-40B4-BE49-F238E27FC236}">
                      <a16:creationId xmlns:a16="http://schemas.microsoft.com/office/drawing/2014/main" id="{38BB7592-7FF1-4184-BD96-762055228D23}"/>
                    </a:ext>
                  </a:extLst>
                </p:cNvPr>
                <p:cNvPicPr/>
                <p:nvPr/>
              </p:nvPicPr>
              <p:blipFill>
                <a:blip r:embed="rId87"/>
                <a:stretch>
                  <a:fillRect/>
                </a:stretch>
              </p:blipFill>
              <p:spPr>
                <a:xfrm>
                  <a:off x="6427013" y="72787"/>
                  <a:ext cx="57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 name="Freihand 24">
                  <a:extLst>
                    <a:ext uri="{FF2B5EF4-FFF2-40B4-BE49-F238E27FC236}">
                      <a16:creationId xmlns:a16="http://schemas.microsoft.com/office/drawing/2014/main" id="{704337A0-74C4-4749-B9DA-E32ED79D4AC7}"/>
                    </a:ext>
                  </a:extLst>
                </p14:cNvPr>
                <p14:cNvContentPartPr/>
                <p14:nvPr/>
              </p14:nvContentPartPr>
              <p14:xfrm>
                <a:off x="6554813" y="109507"/>
                <a:ext cx="73080" cy="59400"/>
              </p14:xfrm>
            </p:contentPart>
          </mc:Choice>
          <mc:Fallback>
            <p:pic>
              <p:nvPicPr>
                <p:cNvPr id="25" name="Freihand 24">
                  <a:extLst>
                    <a:ext uri="{FF2B5EF4-FFF2-40B4-BE49-F238E27FC236}">
                      <a16:creationId xmlns:a16="http://schemas.microsoft.com/office/drawing/2014/main" id="{704337A0-74C4-4749-B9DA-E32ED79D4AC7}"/>
                    </a:ext>
                  </a:extLst>
                </p:cNvPr>
                <p:cNvPicPr/>
                <p:nvPr/>
              </p:nvPicPr>
              <p:blipFill>
                <a:blip r:embed="rId89"/>
                <a:stretch>
                  <a:fillRect/>
                </a:stretch>
              </p:blipFill>
              <p:spPr>
                <a:xfrm>
                  <a:off x="6550493" y="105187"/>
                  <a:ext cx="81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6" name="Freihand 25">
                  <a:extLst>
                    <a:ext uri="{FF2B5EF4-FFF2-40B4-BE49-F238E27FC236}">
                      <a16:creationId xmlns:a16="http://schemas.microsoft.com/office/drawing/2014/main" id="{8BC6F3CA-BC79-4969-8CC9-8360551E707A}"/>
                    </a:ext>
                  </a:extLst>
                </p14:cNvPr>
                <p14:cNvContentPartPr/>
                <p14:nvPr/>
              </p14:nvContentPartPr>
              <p14:xfrm>
                <a:off x="6657053" y="32107"/>
                <a:ext cx="133200" cy="145080"/>
              </p14:xfrm>
            </p:contentPart>
          </mc:Choice>
          <mc:Fallback>
            <p:pic>
              <p:nvPicPr>
                <p:cNvPr id="26" name="Freihand 25">
                  <a:extLst>
                    <a:ext uri="{FF2B5EF4-FFF2-40B4-BE49-F238E27FC236}">
                      <a16:creationId xmlns:a16="http://schemas.microsoft.com/office/drawing/2014/main" id="{8BC6F3CA-BC79-4969-8CC9-8360551E707A}"/>
                    </a:ext>
                  </a:extLst>
                </p:cNvPr>
                <p:cNvPicPr/>
                <p:nvPr/>
              </p:nvPicPr>
              <p:blipFill>
                <a:blip r:embed="rId91"/>
                <a:stretch>
                  <a:fillRect/>
                </a:stretch>
              </p:blipFill>
              <p:spPr>
                <a:xfrm>
                  <a:off x="6652733" y="27787"/>
                  <a:ext cx="141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7" name="Freihand 26">
                  <a:extLst>
                    <a:ext uri="{FF2B5EF4-FFF2-40B4-BE49-F238E27FC236}">
                      <a16:creationId xmlns:a16="http://schemas.microsoft.com/office/drawing/2014/main" id="{8089799A-13F1-4332-9DE7-E34C12831328}"/>
                    </a:ext>
                  </a:extLst>
                </p14:cNvPr>
                <p14:cNvContentPartPr/>
                <p14:nvPr/>
              </p14:nvContentPartPr>
              <p14:xfrm>
                <a:off x="6840293" y="64147"/>
                <a:ext cx="150480" cy="230040"/>
              </p14:xfrm>
            </p:contentPart>
          </mc:Choice>
          <mc:Fallback>
            <p:pic>
              <p:nvPicPr>
                <p:cNvPr id="27" name="Freihand 26">
                  <a:extLst>
                    <a:ext uri="{FF2B5EF4-FFF2-40B4-BE49-F238E27FC236}">
                      <a16:creationId xmlns:a16="http://schemas.microsoft.com/office/drawing/2014/main" id="{8089799A-13F1-4332-9DE7-E34C12831328}"/>
                    </a:ext>
                  </a:extLst>
                </p:cNvPr>
                <p:cNvPicPr/>
                <p:nvPr/>
              </p:nvPicPr>
              <p:blipFill>
                <a:blip r:embed="rId93"/>
                <a:stretch>
                  <a:fillRect/>
                </a:stretch>
              </p:blipFill>
              <p:spPr>
                <a:xfrm>
                  <a:off x="6835973" y="59827"/>
                  <a:ext cx="159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8" name="Freihand 27">
                  <a:extLst>
                    <a:ext uri="{FF2B5EF4-FFF2-40B4-BE49-F238E27FC236}">
                      <a16:creationId xmlns:a16="http://schemas.microsoft.com/office/drawing/2014/main" id="{121DA892-4C2B-4948-B15B-7E25CC58B9E9}"/>
                    </a:ext>
                  </a:extLst>
                </p14:cNvPr>
                <p14:cNvContentPartPr/>
                <p14:nvPr/>
              </p14:nvContentPartPr>
              <p14:xfrm>
                <a:off x="6981773" y="54427"/>
                <a:ext cx="146880" cy="190440"/>
              </p14:xfrm>
            </p:contentPart>
          </mc:Choice>
          <mc:Fallback>
            <p:pic>
              <p:nvPicPr>
                <p:cNvPr id="28" name="Freihand 27">
                  <a:extLst>
                    <a:ext uri="{FF2B5EF4-FFF2-40B4-BE49-F238E27FC236}">
                      <a16:creationId xmlns:a16="http://schemas.microsoft.com/office/drawing/2014/main" id="{121DA892-4C2B-4948-B15B-7E25CC58B9E9}"/>
                    </a:ext>
                  </a:extLst>
                </p:cNvPr>
                <p:cNvPicPr/>
                <p:nvPr/>
              </p:nvPicPr>
              <p:blipFill>
                <a:blip r:embed="rId95"/>
                <a:stretch>
                  <a:fillRect/>
                </a:stretch>
              </p:blipFill>
              <p:spPr>
                <a:xfrm>
                  <a:off x="6977453" y="50107"/>
                  <a:ext cx="155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4" name="Freihand 153">
                  <a:extLst>
                    <a:ext uri="{FF2B5EF4-FFF2-40B4-BE49-F238E27FC236}">
                      <a16:creationId xmlns:a16="http://schemas.microsoft.com/office/drawing/2014/main" id="{78C55B36-95D9-4AA1-8183-FE644BED64C4}"/>
                    </a:ext>
                  </a:extLst>
                </p14:cNvPr>
                <p14:cNvContentPartPr/>
                <p14:nvPr/>
              </p14:nvContentPartPr>
              <p14:xfrm>
                <a:off x="5253773" y="271507"/>
                <a:ext cx="2282400" cy="106200"/>
              </p14:xfrm>
            </p:contentPart>
          </mc:Choice>
          <mc:Fallback>
            <p:pic>
              <p:nvPicPr>
                <p:cNvPr id="154" name="Freihand 153">
                  <a:extLst>
                    <a:ext uri="{FF2B5EF4-FFF2-40B4-BE49-F238E27FC236}">
                      <a16:creationId xmlns:a16="http://schemas.microsoft.com/office/drawing/2014/main" id="{78C55B36-95D9-4AA1-8183-FE644BED64C4}"/>
                    </a:ext>
                  </a:extLst>
                </p:cNvPr>
                <p:cNvPicPr/>
                <p:nvPr/>
              </p:nvPicPr>
              <p:blipFill>
                <a:blip r:embed="rId97"/>
                <a:stretch>
                  <a:fillRect/>
                </a:stretch>
              </p:blipFill>
              <p:spPr>
                <a:xfrm>
                  <a:off x="5249453" y="267187"/>
                  <a:ext cx="2291040" cy="114840"/>
                </a:xfrm>
                <a:prstGeom prst="rect">
                  <a:avLst/>
                </a:prstGeom>
              </p:spPr>
            </p:pic>
          </mc:Fallback>
        </mc:AlternateContent>
      </p:grpSp>
      <p:grpSp>
        <p:nvGrpSpPr>
          <p:cNvPr id="263" name="Gruppieren 262">
            <a:extLst>
              <a:ext uri="{FF2B5EF4-FFF2-40B4-BE49-F238E27FC236}">
                <a16:creationId xmlns:a16="http://schemas.microsoft.com/office/drawing/2014/main" id="{5518A039-C637-484F-AB33-D06ABE73AD53}"/>
              </a:ext>
            </a:extLst>
          </p:cNvPr>
          <p:cNvGrpSpPr/>
          <p:nvPr/>
        </p:nvGrpSpPr>
        <p:grpSpPr>
          <a:xfrm>
            <a:off x="7828493" y="631867"/>
            <a:ext cx="4217040" cy="2873160"/>
            <a:chOff x="7828493" y="631867"/>
            <a:chExt cx="4217040" cy="2873160"/>
          </a:xfrm>
        </p:grpSpPr>
        <mc:AlternateContent xmlns:mc="http://schemas.openxmlformats.org/markup-compatibility/2006">
          <mc:Choice xmlns:p14="http://schemas.microsoft.com/office/powerpoint/2010/main" Requires="p14">
            <p:contentPart p14:bwMode="auto" r:id="rId98">
              <p14:nvContentPartPr>
                <p14:cNvPr id="71" name="Freihand 70">
                  <a:extLst>
                    <a:ext uri="{FF2B5EF4-FFF2-40B4-BE49-F238E27FC236}">
                      <a16:creationId xmlns:a16="http://schemas.microsoft.com/office/drawing/2014/main" id="{AFD49E5D-5012-411A-BE3D-179DBBB63BA5}"/>
                    </a:ext>
                  </a:extLst>
                </p14:cNvPr>
                <p14:cNvContentPartPr/>
                <p14:nvPr/>
              </p14:nvContentPartPr>
              <p14:xfrm>
                <a:off x="8293253" y="1021747"/>
                <a:ext cx="24480" cy="157680"/>
              </p14:xfrm>
            </p:contentPart>
          </mc:Choice>
          <mc:Fallback>
            <p:pic>
              <p:nvPicPr>
                <p:cNvPr id="71" name="Freihand 70">
                  <a:extLst>
                    <a:ext uri="{FF2B5EF4-FFF2-40B4-BE49-F238E27FC236}">
                      <a16:creationId xmlns:a16="http://schemas.microsoft.com/office/drawing/2014/main" id="{AFD49E5D-5012-411A-BE3D-179DBBB63BA5}"/>
                    </a:ext>
                  </a:extLst>
                </p:cNvPr>
                <p:cNvPicPr/>
                <p:nvPr/>
              </p:nvPicPr>
              <p:blipFill>
                <a:blip r:embed="rId99"/>
                <a:stretch>
                  <a:fillRect/>
                </a:stretch>
              </p:blipFill>
              <p:spPr>
                <a:xfrm>
                  <a:off x="8288933" y="1017427"/>
                  <a:ext cx="33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2" name="Freihand 71">
                  <a:extLst>
                    <a:ext uri="{FF2B5EF4-FFF2-40B4-BE49-F238E27FC236}">
                      <a16:creationId xmlns:a16="http://schemas.microsoft.com/office/drawing/2014/main" id="{A6A3EE8D-344F-4D75-8EAD-E21EBB7800D1}"/>
                    </a:ext>
                  </a:extLst>
                </p14:cNvPr>
                <p14:cNvContentPartPr/>
                <p14:nvPr/>
              </p14:nvContentPartPr>
              <p14:xfrm>
                <a:off x="8186333" y="997267"/>
                <a:ext cx="194400" cy="228240"/>
              </p14:xfrm>
            </p:contentPart>
          </mc:Choice>
          <mc:Fallback>
            <p:pic>
              <p:nvPicPr>
                <p:cNvPr id="72" name="Freihand 71">
                  <a:extLst>
                    <a:ext uri="{FF2B5EF4-FFF2-40B4-BE49-F238E27FC236}">
                      <a16:creationId xmlns:a16="http://schemas.microsoft.com/office/drawing/2014/main" id="{A6A3EE8D-344F-4D75-8EAD-E21EBB7800D1}"/>
                    </a:ext>
                  </a:extLst>
                </p:cNvPr>
                <p:cNvPicPr/>
                <p:nvPr/>
              </p:nvPicPr>
              <p:blipFill>
                <a:blip r:embed="rId101"/>
                <a:stretch>
                  <a:fillRect/>
                </a:stretch>
              </p:blipFill>
              <p:spPr>
                <a:xfrm>
                  <a:off x="8182013" y="992947"/>
                  <a:ext cx="203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3" name="Freihand 72">
                  <a:extLst>
                    <a:ext uri="{FF2B5EF4-FFF2-40B4-BE49-F238E27FC236}">
                      <a16:creationId xmlns:a16="http://schemas.microsoft.com/office/drawing/2014/main" id="{D33A9F22-4AD1-4670-8DF4-2CC2D6A01565}"/>
                    </a:ext>
                  </a:extLst>
                </p14:cNvPr>
                <p14:cNvContentPartPr/>
                <p14:nvPr/>
              </p14:nvContentPartPr>
              <p14:xfrm>
                <a:off x="8430053" y="1071067"/>
                <a:ext cx="193320" cy="111960"/>
              </p14:xfrm>
            </p:contentPart>
          </mc:Choice>
          <mc:Fallback>
            <p:pic>
              <p:nvPicPr>
                <p:cNvPr id="73" name="Freihand 72">
                  <a:extLst>
                    <a:ext uri="{FF2B5EF4-FFF2-40B4-BE49-F238E27FC236}">
                      <a16:creationId xmlns:a16="http://schemas.microsoft.com/office/drawing/2014/main" id="{D33A9F22-4AD1-4670-8DF4-2CC2D6A01565}"/>
                    </a:ext>
                  </a:extLst>
                </p:cNvPr>
                <p:cNvPicPr/>
                <p:nvPr/>
              </p:nvPicPr>
              <p:blipFill>
                <a:blip r:embed="rId103"/>
                <a:stretch>
                  <a:fillRect/>
                </a:stretch>
              </p:blipFill>
              <p:spPr>
                <a:xfrm>
                  <a:off x="8425733" y="1066747"/>
                  <a:ext cx="20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Freihand 73">
                  <a:extLst>
                    <a:ext uri="{FF2B5EF4-FFF2-40B4-BE49-F238E27FC236}">
                      <a16:creationId xmlns:a16="http://schemas.microsoft.com/office/drawing/2014/main" id="{5E50F8E9-B928-49EF-B04F-CAA3800A4C6B}"/>
                    </a:ext>
                  </a:extLst>
                </p14:cNvPr>
                <p14:cNvContentPartPr/>
                <p14:nvPr/>
              </p14:nvContentPartPr>
              <p14:xfrm>
                <a:off x="8587013" y="960907"/>
                <a:ext cx="18000" cy="16560"/>
              </p14:xfrm>
            </p:contentPart>
          </mc:Choice>
          <mc:Fallback>
            <p:pic>
              <p:nvPicPr>
                <p:cNvPr id="74" name="Freihand 73">
                  <a:extLst>
                    <a:ext uri="{FF2B5EF4-FFF2-40B4-BE49-F238E27FC236}">
                      <a16:creationId xmlns:a16="http://schemas.microsoft.com/office/drawing/2014/main" id="{5E50F8E9-B928-49EF-B04F-CAA3800A4C6B}"/>
                    </a:ext>
                  </a:extLst>
                </p:cNvPr>
                <p:cNvPicPr/>
                <p:nvPr/>
              </p:nvPicPr>
              <p:blipFill>
                <a:blip r:embed="rId105"/>
                <a:stretch>
                  <a:fillRect/>
                </a:stretch>
              </p:blipFill>
              <p:spPr>
                <a:xfrm>
                  <a:off x="8582693" y="956587"/>
                  <a:ext cx="26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5" name="Freihand 74">
                  <a:extLst>
                    <a:ext uri="{FF2B5EF4-FFF2-40B4-BE49-F238E27FC236}">
                      <a16:creationId xmlns:a16="http://schemas.microsoft.com/office/drawing/2014/main" id="{5928AE28-E532-4632-8090-F492E0CC7710}"/>
                    </a:ext>
                  </a:extLst>
                </p14:cNvPr>
                <p14:cNvContentPartPr/>
                <p14:nvPr/>
              </p14:nvContentPartPr>
              <p14:xfrm>
                <a:off x="8768813" y="967387"/>
                <a:ext cx="122040" cy="177480"/>
              </p14:xfrm>
            </p:contentPart>
          </mc:Choice>
          <mc:Fallback>
            <p:pic>
              <p:nvPicPr>
                <p:cNvPr id="75" name="Freihand 74">
                  <a:extLst>
                    <a:ext uri="{FF2B5EF4-FFF2-40B4-BE49-F238E27FC236}">
                      <a16:creationId xmlns:a16="http://schemas.microsoft.com/office/drawing/2014/main" id="{5928AE28-E532-4632-8090-F492E0CC7710}"/>
                    </a:ext>
                  </a:extLst>
                </p:cNvPr>
                <p:cNvPicPr/>
                <p:nvPr/>
              </p:nvPicPr>
              <p:blipFill>
                <a:blip r:embed="rId107"/>
                <a:stretch>
                  <a:fillRect/>
                </a:stretch>
              </p:blipFill>
              <p:spPr>
                <a:xfrm>
                  <a:off x="8764493" y="963067"/>
                  <a:ext cx="130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6" name="Freihand 75">
                  <a:extLst>
                    <a:ext uri="{FF2B5EF4-FFF2-40B4-BE49-F238E27FC236}">
                      <a16:creationId xmlns:a16="http://schemas.microsoft.com/office/drawing/2014/main" id="{A33ADD48-5638-458A-A1E1-3E23E630E46D}"/>
                    </a:ext>
                  </a:extLst>
                </p14:cNvPr>
                <p14:cNvContentPartPr/>
                <p14:nvPr/>
              </p14:nvContentPartPr>
              <p14:xfrm>
                <a:off x="8883293" y="1062427"/>
                <a:ext cx="101160" cy="94680"/>
              </p14:xfrm>
            </p:contentPart>
          </mc:Choice>
          <mc:Fallback>
            <p:pic>
              <p:nvPicPr>
                <p:cNvPr id="76" name="Freihand 75">
                  <a:extLst>
                    <a:ext uri="{FF2B5EF4-FFF2-40B4-BE49-F238E27FC236}">
                      <a16:creationId xmlns:a16="http://schemas.microsoft.com/office/drawing/2014/main" id="{A33ADD48-5638-458A-A1E1-3E23E630E46D}"/>
                    </a:ext>
                  </a:extLst>
                </p:cNvPr>
                <p:cNvPicPr/>
                <p:nvPr/>
              </p:nvPicPr>
              <p:blipFill>
                <a:blip r:embed="rId109"/>
                <a:stretch>
                  <a:fillRect/>
                </a:stretch>
              </p:blipFill>
              <p:spPr>
                <a:xfrm>
                  <a:off x="8878973" y="1058107"/>
                  <a:ext cx="109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7" name="Freihand 76">
                  <a:extLst>
                    <a:ext uri="{FF2B5EF4-FFF2-40B4-BE49-F238E27FC236}">
                      <a16:creationId xmlns:a16="http://schemas.microsoft.com/office/drawing/2014/main" id="{49A530B4-9956-4016-A4B4-9AD398F2C42D}"/>
                    </a:ext>
                  </a:extLst>
                </p14:cNvPr>
                <p14:cNvContentPartPr/>
                <p14:nvPr/>
              </p14:nvContentPartPr>
              <p14:xfrm>
                <a:off x="9028013" y="970987"/>
                <a:ext cx="82800" cy="185760"/>
              </p14:xfrm>
            </p:contentPart>
          </mc:Choice>
          <mc:Fallback>
            <p:pic>
              <p:nvPicPr>
                <p:cNvPr id="77" name="Freihand 76">
                  <a:extLst>
                    <a:ext uri="{FF2B5EF4-FFF2-40B4-BE49-F238E27FC236}">
                      <a16:creationId xmlns:a16="http://schemas.microsoft.com/office/drawing/2014/main" id="{49A530B4-9956-4016-A4B4-9AD398F2C42D}"/>
                    </a:ext>
                  </a:extLst>
                </p:cNvPr>
                <p:cNvPicPr/>
                <p:nvPr/>
              </p:nvPicPr>
              <p:blipFill>
                <a:blip r:embed="rId111"/>
                <a:stretch>
                  <a:fillRect/>
                </a:stretch>
              </p:blipFill>
              <p:spPr>
                <a:xfrm>
                  <a:off x="9023693" y="966667"/>
                  <a:ext cx="91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8" name="Freihand 77">
                  <a:extLst>
                    <a:ext uri="{FF2B5EF4-FFF2-40B4-BE49-F238E27FC236}">
                      <a16:creationId xmlns:a16="http://schemas.microsoft.com/office/drawing/2014/main" id="{23D01001-3C16-45D3-A17B-9CC0DAC0EDB7}"/>
                    </a:ext>
                  </a:extLst>
                </p14:cNvPr>
                <p14:cNvContentPartPr/>
                <p14:nvPr/>
              </p14:nvContentPartPr>
              <p14:xfrm>
                <a:off x="9150053" y="1074667"/>
                <a:ext cx="97560" cy="77760"/>
              </p14:xfrm>
            </p:contentPart>
          </mc:Choice>
          <mc:Fallback>
            <p:pic>
              <p:nvPicPr>
                <p:cNvPr id="78" name="Freihand 77">
                  <a:extLst>
                    <a:ext uri="{FF2B5EF4-FFF2-40B4-BE49-F238E27FC236}">
                      <a16:creationId xmlns:a16="http://schemas.microsoft.com/office/drawing/2014/main" id="{23D01001-3C16-45D3-A17B-9CC0DAC0EDB7}"/>
                    </a:ext>
                  </a:extLst>
                </p:cNvPr>
                <p:cNvPicPr/>
                <p:nvPr/>
              </p:nvPicPr>
              <p:blipFill>
                <a:blip r:embed="rId113"/>
                <a:stretch>
                  <a:fillRect/>
                </a:stretch>
              </p:blipFill>
              <p:spPr>
                <a:xfrm>
                  <a:off x="9145733" y="1070347"/>
                  <a:ext cx="10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Freihand 79">
                  <a:extLst>
                    <a:ext uri="{FF2B5EF4-FFF2-40B4-BE49-F238E27FC236}">
                      <a16:creationId xmlns:a16="http://schemas.microsoft.com/office/drawing/2014/main" id="{30A93537-0066-4006-BE2A-60A119FD1837}"/>
                    </a:ext>
                  </a:extLst>
                </p14:cNvPr>
                <p14:cNvContentPartPr/>
                <p14:nvPr/>
              </p14:nvContentPartPr>
              <p14:xfrm>
                <a:off x="9324653" y="1062067"/>
                <a:ext cx="261360" cy="88200"/>
              </p14:xfrm>
            </p:contentPart>
          </mc:Choice>
          <mc:Fallback>
            <p:pic>
              <p:nvPicPr>
                <p:cNvPr id="80" name="Freihand 79">
                  <a:extLst>
                    <a:ext uri="{FF2B5EF4-FFF2-40B4-BE49-F238E27FC236}">
                      <a16:creationId xmlns:a16="http://schemas.microsoft.com/office/drawing/2014/main" id="{30A93537-0066-4006-BE2A-60A119FD1837}"/>
                    </a:ext>
                  </a:extLst>
                </p:cNvPr>
                <p:cNvPicPr/>
                <p:nvPr/>
              </p:nvPicPr>
              <p:blipFill>
                <a:blip r:embed="rId115"/>
                <a:stretch>
                  <a:fillRect/>
                </a:stretch>
              </p:blipFill>
              <p:spPr>
                <a:xfrm>
                  <a:off x="9320333" y="1057747"/>
                  <a:ext cx="270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Freihand 80">
                  <a:extLst>
                    <a:ext uri="{FF2B5EF4-FFF2-40B4-BE49-F238E27FC236}">
                      <a16:creationId xmlns:a16="http://schemas.microsoft.com/office/drawing/2014/main" id="{79541CC3-27FA-4536-8750-4AB78C58E32A}"/>
                    </a:ext>
                  </a:extLst>
                </p14:cNvPr>
                <p14:cNvContentPartPr/>
                <p14:nvPr/>
              </p14:nvContentPartPr>
              <p14:xfrm>
                <a:off x="9613013" y="960907"/>
                <a:ext cx="84600" cy="151920"/>
              </p14:xfrm>
            </p:contentPart>
          </mc:Choice>
          <mc:Fallback>
            <p:pic>
              <p:nvPicPr>
                <p:cNvPr id="81" name="Freihand 80">
                  <a:extLst>
                    <a:ext uri="{FF2B5EF4-FFF2-40B4-BE49-F238E27FC236}">
                      <a16:creationId xmlns:a16="http://schemas.microsoft.com/office/drawing/2014/main" id="{79541CC3-27FA-4536-8750-4AB78C58E32A}"/>
                    </a:ext>
                  </a:extLst>
                </p:cNvPr>
                <p:cNvPicPr/>
                <p:nvPr/>
              </p:nvPicPr>
              <p:blipFill>
                <a:blip r:embed="rId117"/>
                <a:stretch>
                  <a:fillRect/>
                </a:stretch>
              </p:blipFill>
              <p:spPr>
                <a:xfrm>
                  <a:off x="9608693" y="956587"/>
                  <a:ext cx="93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Freihand 81">
                  <a:extLst>
                    <a:ext uri="{FF2B5EF4-FFF2-40B4-BE49-F238E27FC236}">
                      <a16:creationId xmlns:a16="http://schemas.microsoft.com/office/drawing/2014/main" id="{3CEC91D2-E8A6-4B3D-A396-021F071624A4}"/>
                    </a:ext>
                  </a:extLst>
                </p14:cNvPr>
                <p14:cNvContentPartPr/>
                <p14:nvPr/>
              </p14:nvContentPartPr>
              <p14:xfrm>
                <a:off x="9717413" y="1051987"/>
                <a:ext cx="83160" cy="74520"/>
              </p14:xfrm>
            </p:contentPart>
          </mc:Choice>
          <mc:Fallback>
            <p:pic>
              <p:nvPicPr>
                <p:cNvPr id="82" name="Freihand 81">
                  <a:extLst>
                    <a:ext uri="{FF2B5EF4-FFF2-40B4-BE49-F238E27FC236}">
                      <a16:creationId xmlns:a16="http://schemas.microsoft.com/office/drawing/2014/main" id="{3CEC91D2-E8A6-4B3D-A396-021F071624A4}"/>
                    </a:ext>
                  </a:extLst>
                </p:cNvPr>
                <p:cNvPicPr/>
                <p:nvPr/>
              </p:nvPicPr>
              <p:blipFill>
                <a:blip r:embed="rId119"/>
                <a:stretch>
                  <a:fillRect/>
                </a:stretch>
              </p:blipFill>
              <p:spPr>
                <a:xfrm>
                  <a:off x="9713093" y="1047667"/>
                  <a:ext cx="91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3" name="Freihand 82">
                  <a:extLst>
                    <a:ext uri="{FF2B5EF4-FFF2-40B4-BE49-F238E27FC236}">
                      <a16:creationId xmlns:a16="http://schemas.microsoft.com/office/drawing/2014/main" id="{F28A29FE-BB4E-45DC-B07F-98FEBDCDE384}"/>
                    </a:ext>
                  </a:extLst>
                </p14:cNvPr>
                <p14:cNvContentPartPr/>
                <p14:nvPr/>
              </p14:nvContentPartPr>
              <p14:xfrm>
                <a:off x="9827933" y="1055227"/>
                <a:ext cx="81360" cy="52920"/>
              </p14:xfrm>
            </p:contentPart>
          </mc:Choice>
          <mc:Fallback>
            <p:pic>
              <p:nvPicPr>
                <p:cNvPr id="83" name="Freihand 82">
                  <a:extLst>
                    <a:ext uri="{FF2B5EF4-FFF2-40B4-BE49-F238E27FC236}">
                      <a16:creationId xmlns:a16="http://schemas.microsoft.com/office/drawing/2014/main" id="{F28A29FE-BB4E-45DC-B07F-98FEBDCDE384}"/>
                    </a:ext>
                  </a:extLst>
                </p:cNvPr>
                <p:cNvPicPr/>
                <p:nvPr/>
              </p:nvPicPr>
              <p:blipFill>
                <a:blip r:embed="rId121"/>
                <a:stretch>
                  <a:fillRect/>
                </a:stretch>
              </p:blipFill>
              <p:spPr>
                <a:xfrm>
                  <a:off x="9823613" y="1050907"/>
                  <a:ext cx="90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4" name="Freihand 83">
                  <a:extLst>
                    <a:ext uri="{FF2B5EF4-FFF2-40B4-BE49-F238E27FC236}">
                      <a16:creationId xmlns:a16="http://schemas.microsoft.com/office/drawing/2014/main" id="{BE6863C3-A862-426E-9179-3AA37AEE3290}"/>
                    </a:ext>
                  </a:extLst>
                </p14:cNvPr>
                <p14:cNvContentPartPr/>
                <p14:nvPr/>
              </p14:nvContentPartPr>
              <p14:xfrm>
                <a:off x="9947453" y="959107"/>
                <a:ext cx="770400" cy="272880"/>
              </p14:xfrm>
            </p:contentPart>
          </mc:Choice>
          <mc:Fallback>
            <p:pic>
              <p:nvPicPr>
                <p:cNvPr id="84" name="Freihand 83">
                  <a:extLst>
                    <a:ext uri="{FF2B5EF4-FFF2-40B4-BE49-F238E27FC236}">
                      <a16:creationId xmlns:a16="http://schemas.microsoft.com/office/drawing/2014/main" id="{BE6863C3-A862-426E-9179-3AA37AEE3290}"/>
                    </a:ext>
                  </a:extLst>
                </p:cNvPr>
                <p:cNvPicPr/>
                <p:nvPr/>
              </p:nvPicPr>
              <p:blipFill>
                <a:blip r:embed="rId123"/>
                <a:stretch>
                  <a:fillRect/>
                </a:stretch>
              </p:blipFill>
              <p:spPr>
                <a:xfrm>
                  <a:off x="9943133" y="954787"/>
                  <a:ext cx="7790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572CBDF2-66C1-4F22-B302-0601C43FD30D}"/>
                    </a:ext>
                  </a:extLst>
                </p14:cNvPr>
                <p14:cNvContentPartPr/>
                <p14:nvPr/>
              </p14:nvContentPartPr>
              <p14:xfrm>
                <a:off x="10938893" y="972067"/>
                <a:ext cx="276120" cy="104040"/>
              </p14:xfrm>
            </p:contentPart>
          </mc:Choice>
          <mc:Fallback>
            <p:pic>
              <p:nvPicPr>
                <p:cNvPr id="88" name="Freihand 87">
                  <a:extLst>
                    <a:ext uri="{FF2B5EF4-FFF2-40B4-BE49-F238E27FC236}">
                      <a16:creationId xmlns:a16="http://schemas.microsoft.com/office/drawing/2014/main" id="{572CBDF2-66C1-4F22-B302-0601C43FD30D}"/>
                    </a:ext>
                  </a:extLst>
                </p:cNvPr>
                <p:cNvPicPr/>
                <p:nvPr/>
              </p:nvPicPr>
              <p:blipFill>
                <a:blip r:embed="rId125"/>
                <a:stretch>
                  <a:fillRect/>
                </a:stretch>
              </p:blipFill>
              <p:spPr>
                <a:xfrm>
                  <a:off x="10934573" y="967747"/>
                  <a:ext cx="284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68E753DD-0DFC-4A6C-A26E-FD38FCFCDDEF}"/>
                    </a:ext>
                  </a:extLst>
                </p14:cNvPr>
                <p14:cNvContentPartPr/>
                <p14:nvPr/>
              </p14:nvContentPartPr>
              <p14:xfrm>
                <a:off x="11178293" y="914827"/>
                <a:ext cx="31680" cy="20160"/>
              </p14:xfrm>
            </p:contentPart>
          </mc:Choice>
          <mc:Fallback>
            <p:pic>
              <p:nvPicPr>
                <p:cNvPr id="89" name="Freihand 88">
                  <a:extLst>
                    <a:ext uri="{FF2B5EF4-FFF2-40B4-BE49-F238E27FC236}">
                      <a16:creationId xmlns:a16="http://schemas.microsoft.com/office/drawing/2014/main" id="{68E753DD-0DFC-4A6C-A26E-FD38FCFCDDEF}"/>
                    </a:ext>
                  </a:extLst>
                </p:cNvPr>
                <p:cNvPicPr/>
                <p:nvPr/>
              </p:nvPicPr>
              <p:blipFill>
                <a:blip r:embed="rId127"/>
                <a:stretch>
                  <a:fillRect/>
                </a:stretch>
              </p:blipFill>
              <p:spPr>
                <a:xfrm>
                  <a:off x="11173973" y="910507"/>
                  <a:ext cx="40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CABDB7AF-51D3-4210-BC1F-AF110A712367}"/>
                    </a:ext>
                  </a:extLst>
                </p14:cNvPr>
                <p14:cNvContentPartPr/>
                <p14:nvPr/>
              </p14:nvContentPartPr>
              <p14:xfrm>
                <a:off x="11257853" y="880987"/>
                <a:ext cx="185760" cy="140400"/>
              </p14:xfrm>
            </p:contentPart>
          </mc:Choice>
          <mc:Fallback>
            <p:pic>
              <p:nvPicPr>
                <p:cNvPr id="90" name="Freihand 89">
                  <a:extLst>
                    <a:ext uri="{FF2B5EF4-FFF2-40B4-BE49-F238E27FC236}">
                      <a16:creationId xmlns:a16="http://schemas.microsoft.com/office/drawing/2014/main" id="{CABDB7AF-51D3-4210-BC1F-AF110A712367}"/>
                    </a:ext>
                  </a:extLst>
                </p:cNvPr>
                <p:cNvPicPr/>
                <p:nvPr/>
              </p:nvPicPr>
              <p:blipFill>
                <a:blip r:embed="rId129"/>
                <a:stretch>
                  <a:fillRect/>
                </a:stretch>
              </p:blipFill>
              <p:spPr>
                <a:xfrm>
                  <a:off x="11253533" y="876667"/>
                  <a:ext cx="194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65EDF8A8-3B51-4FC5-9C09-5CBA53108F9B}"/>
                    </a:ext>
                  </a:extLst>
                </p14:cNvPr>
                <p14:cNvContentPartPr/>
                <p14:nvPr/>
              </p14:nvContentPartPr>
              <p14:xfrm>
                <a:off x="8224493" y="1354747"/>
                <a:ext cx="292680" cy="145080"/>
              </p14:xfrm>
            </p:contentPart>
          </mc:Choice>
          <mc:Fallback>
            <p:pic>
              <p:nvPicPr>
                <p:cNvPr id="91" name="Freihand 90">
                  <a:extLst>
                    <a:ext uri="{FF2B5EF4-FFF2-40B4-BE49-F238E27FC236}">
                      <a16:creationId xmlns:a16="http://schemas.microsoft.com/office/drawing/2014/main" id="{65EDF8A8-3B51-4FC5-9C09-5CBA53108F9B}"/>
                    </a:ext>
                  </a:extLst>
                </p:cNvPr>
                <p:cNvPicPr/>
                <p:nvPr/>
              </p:nvPicPr>
              <p:blipFill>
                <a:blip r:embed="rId131"/>
                <a:stretch>
                  <a:fillRect/>
                </a:stretch>
              </p:blipFill>
              <p:spPr>
                <a:xfrm>
                  <a:off x="8220173" y="1350427"/>
                  <a:ext cx="301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25C15A47-BFB2-47E5-912C-5B0C25107603}"/>
                    </a:ext>
                  </a:extLst>
                </p14:cNvPr>
                <p14:cNvContentPartPr/>
                <p14:nvPr/>
              </p14:nvContentPartPr>
              <p14:xfrm>
                <a:off x="8491253" y="1315507"/>
                <a:ext cx="360" cy="360"/>
              </p14:xfrm>
            </p:contentPart>
          </mc:Choice>
          <mc:Fallback>
            <p:pic>
              <p:nvPicPr>
                <p:cNvPr id="92" name="Freihand 91">
                  <a:extLst>
                    <a:ext uri="{FF2B5EF4-FFF2-40B4-BE49-F238E27FC236}">
                      <a16:creationId xmlns:a16="http://schemas.microsoft.com/office/drawing/2014/main" id="{25C15A47-BFB2-47E5-912C-5B0C25107603}"/>
                    </a:ext>
                  </a:extLst>
                </p:cNvPr>
                <p:cNvPicPr/>
                <p:nvPr/>
              </p:nvPicPr>
              <p:blipFill>
                <a:blip r:embed="rId133"/>
                <a:stretch>
                  <a:fillRect/>
                </a:stretch>
              </p:blipFill>
              <p:spPr>
                <a:xfrm>
                  <a:off x="8486933" y="1311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E3AB086E-D183-49FD-BAE1-4031C1D6A7C3}"/>
                    </a:ext>
                  </a:extLst>
                </p14:cNvPr>
                <p14:cNvContentPartPr/>
                <p14:nvPr/>
              </p14:nvContentPartPr>
              <p14:xfrm>
                <a:off x="8652173" y="1316947"/>
                <a:ext cx="186120" cy="205560"/>
              </p14:xfrm>
            </p:contentPart>
          </mc:Choice>
          <mc:Fallback>
            <p:pic>
              <p:nvPicPr>
                <p:cNvPr id="93" name="Freihand 92">
                  <a:extLst>
                    <a:ext uri="{FF2B5EF4-FFF2-40B4-BE49-F238E27FC236}">
                      <a16:creationId xmlns:a16="http://schemas.microsoft.com/office/drawing/2014/main" id="{E3AB086E-D183-49FD-BAE1-4031C1D6A7C3}"/>
                    </a:ext>
                  </a:extLst>
                </p:cNvPr>
                <p:cNvPicPr/>
                <p:nvPr/>
              </p:nvPicPr>
              <p:blipFill>
                <a:blip r:embed="rId135"/>
                <a:stretch>
                  <a:fillRect/>
                </a:stretch>
              </p:blipFill>
              <p:spPr>
                <a:xfrm>
                  <a:off x="8647853" y="1312627"/>
                  <a:ext cx="194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CB2B3689-6856-4B31-91CD-8E79C02E4F84}"/>
                    </a:ext>
                  </a:extLst>
                </p14:cNvPr>
                <p14:cNvContentPartPr/>
                <p14:nvPr/>
              </p14:nvContentPartPr>
              <p14:xfrm>
                <a:off x="8749733" y="1313707"/>
                <a:ext cx="546480" cy="186480"/>
              </p14:xfrm>
            </p:contentPart>
          </mc:Choice>
          <mc:Fallback>
            <p:pic>
              <p:nvPicPr>
                <p:cNvPr id="94" name="Freihand 93">
                  <a:extLst>
                    <a:ext uri="{FF2B5EF4-FFF2-40B4-BE49-F238E27FC236}">
                      <a16:creationId xmlns:a16="http://schemas.microsoft.com/office/drawing/2014/main" id="{CB2B3689-6856-4B31-91CD-8E79C02E4F84}"/>
                    </a:ext>
                  </a:extLst>
                </p:cNvPr>
                <p:cNvPicPr/>
                <p:nvPr/>
              </p:nvPicPr>
              <p:blipFill>
                <a:blip r:embed="rId137"/>
                <a:stretch>
                  <a:fillRect/>
                </a:stretch>
              </p:blipFill>
              <p:spPr>
                <a:xfrm>
                  <a:off x="8745413" y="1309387"/>
                  <a:ext cx="555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5" name="Freihand 94">
                  <a:extLst>
                    <a:ext uri="{FF2B5EF4-FFF2-40B4-BE49-F238E27FC236}">
                      <a16:creationId xmlns:a16="http://schemas.microsoft.com/office/drawing/2014/main" id="{0B36184E-FDDD-40E6-B1F8-FCB267FBB44C}"/>
                    </a:ext>
                  </a:extLst>
                </p14:cNvPr>
                <p14:cNvContentPartPr/>
                <p14:nvPr/>
              </p14:nvContentPartPr>
              <p14:xfrm>
                <a:off x="9255533" y="1275907"/>
                <a:ext cx="74520" cy="164880"/>
              </p14:xfrm>
            </p:contentPart>
          </mc:Choice>
          <mc:Fallback>
            <p:pic>
              <p:nvPicPr>
                <p:cNvPr id="95" name="Freihand 94">
                  <a:extLst>
                    <a:ext uri="{FF2B5EF4-FFF2-40B4-BE49-F238E27FC236}">
                      <a16:creationId xmlns:a16="http://schemas.microsoft.com/office/drawing/2014/main" id="{0B36184E-FDDD-40E6-B1F8-FCB267FBB44C}"/>
                    </a:ext>
                  </a:extLst>
                </p:cNvPr>
                <p:cNvPicPr/>
                <p:nvPr/>
              </p:nvPicPr>
              <p:blipFill>
                <a:blip r:embed="rId139"/>
                <a:stretch>
                  <a:fillRect/>
                </a:stretch>
              </p:blipFill>
              <p:spPr>
                <a:xfrm>
                  <a:off x="9251213" y="1271587"/>
                  <a:ext cx="83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6" name="Freihand 95">
                  <a:extLst>
                    <a:ext uri="{FF2B5EF4-FFF2-40B4-BE49-F238E27FC236}">
                      <a16:creationId xmlns:a16="http://schemas.microsoft.com/office/drawing/2014/main" id="{A63D1DF1-3C13-46FD-B828-F0F3AA16A59B}"/>
                    </a:ext>
                  </a:extLst>
                </p14:cNvPr>
                <p14:cNvContentPartPr/>
                <p14:nvPr/>
              </p14:nvContentPartPr>
              <p14:xfrm>
                <a:off x="9234293" y="1267627"/>
                <a:ext cx="18720" cy="20880"/>
              </p14:xfrm>
            </p:contentPart>
          </mc:Choice>
          <mc:Fallback>
            <p:pic>
              <p:nvPicPr>
                <p:cNvPr id="96" name="Freihand 95">
                  <a:extLst>
                    <a:ext uri="{FF2B5EF4-FFF2-40B4-BE49-F238E27FC236}">
                      <a16:creationId xmlns:a16="http://schemas.microsoft.com/office/drawing/2014/main" id="{A63D1DF1-3C13-46FD-B828-F0F3AA16A59B}"/>
                    </a:ext>
                  </a:extLst>
                </p:cNvPr>
                <p:cNvPicPr/>
                <p:nvPr/>
              </p:nvPicPr>
              <p:blipFill>
                <a:blip r:embed="rId141"/>
                <a:stretch>
                  <a:fillRect/>
                </a:stretch>
              </p:blipFill>
              <p:spPr>
                <a:xfrm>
                  <a:off x="9229973" y="1263307"/>
                  <a:ext cx="27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7" name="Freihand 96">
                  <a:extLst>
                    <a:ext uri="{FF2B5EF4-FFF2-40B4-BE49-F238E27FC236}">
                      <a16:creationId xmlns:a16="http://schemas.microsoft.com/office/drawing/2014/main" id="{54119E47-587D-48AE-8B8C-1DE721B4575D}"/>
                    </a:ext>
                  </a:extLst>
                </p14:cNvPr>
                <p14:cNvContentPartPr/>
                <p14:nvPr/>
              </p14:nvContentPartPr>
              <p14:xfrm>
                <a:off x="9380453" y="1328467"/>
                <a:ext cx="94320" cy="112320"/>
              </p14:xfrm>
            </p:contentPart>
          </mc:Choice>
          <mc:Fallback>
            <p:pic>
              <p:nvPicPr>
                <p:cNvPr id="97" name="Freihand 96">
                  <a:extLst>
                    <a:ext uri="{FF2B5EF4-FFF2-40B4-BE49-F238E27FC236}">
                      <a16:creationId xmlns:a16="http://schemas.microsoft.com/office/drawing/2014/main" id="{54119E47-587D-48AE-8B8C-1DE721B4575D}"/>
                    </a:ext>
                  </a:extLst>
                </p:cNvPr>
                <p:cNvPicPr/>
                <p:nvPr/>
              </p:nvPicPr>
              <p:blipFill>
                <a:blip r:embed="rId143"/>
                <a:stretch>
                  <a:fillRect/>
                </a:stretch>
              </p:blipFill>
              <p:spPr>
                <a:xfrm>
                  <a:off x="9376133" y="1324147"/>
                  <a:ext cx="102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8" name="Freihand 97">
                  <a:extLst>
                    <a:ext uri="{FF2B5EF4-FFF2-40B4-BE49-F238E27FC236}">
                      <a16:creationId xmlns:a16="http://schemas.microsoft.com/office/drawing/2014/main" id="{8AC56631-F4E9-48FF-846E-B3DBC12F3AAF}"/>
                    </a:ext>
                  </a:extLst>
                </p14:cNvPr>
                <p14:cNvContentPartPr/>
                <p14:nvPr/>
              </p14:nvContentPartPr>
              <p14:xfrm>
                <a:off x="9499253" y="1310107"/>
                <a:ext cx="136440" cy="106560"/>
              </p14:xfrm>
            </p:contentPart>
          </mc:Choice>
          <mc:Fallback>
            <p:pic>
              <p:nvPicPr>
                <p:cNvPr id="98" name="Freihand 97">
                  <a:extLst>
                    <a:ext uri="{FF2B5EF4-FFF2-40B4-BE49-F238E27FC236}">
                      <a16:creationId xmlns:a16="http://schemas.microsoft.com/office/drawing/2014/main" id="{8AC56631-F4E9-48FF-846E-B3DBC12F3AAF}"/>
                    </a:ext>
                  </a:extLst>
                </p:cNvPr>
                <p:cNvPicPr/>
                <p:nvPr/>
              </p:nvPicPr>
              <p:blipFill>
                <a:blip r:embed="rId145"/>
                <a:stretch>
                  <a:fillRect/>
                </a:stretch>
              </p:blipFill>
              <p:spPr>
                <a:xfrm>
                  <a:off x="9494933" y="1305787"/>
                  <a:ext cx="145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Freihand 98">
                  <a:extLst>
                    <a:ext uri="{FF2B5EF4-FFF2-40B4-BE49-F238E27FC236}">
                      <a16:creationId xmlns:a16="http://schemas.microsoft.com/office/drawing/2014/main" id="{01ED6F09-AC73-4AA6-9DA0-00C82C74558E}"/>
                    </a:ext>
                  </a:extLst>
                </p14:cNvPr>
                <p14:cNvContentPartPr/>
                <p14:nvPr/>
              </p14:nvContentPartPr>
              <p14:xfrm>
                <a:off x="9638573" y="1226587"/>
                <a:ext cx="470880" cy="200520"/>
              </p14:xfrm>
            </p:contentPart>
          </mc:Choice>
          <mc:Fallback>
            <p:pic>
              <p:nvPicPr>
                <p:cNvPr id="99" name="Freihand 98">
                  <a:extLst>
                    <a:ext uri="{FF2B5EF4-FFF2-40B4-BE49-F238E27FC236}">
                      <a16:creationId xmlns:a16="http://schemas.microsoft.com/office/drawing/2014/main" id="{01ED6F09-AC73-4AA6-9DA0-00C82C74558E}"/>
                    </a:ext>
                  </a:extLst>
                </p:cNvPr>
                <p:cNvPicPr/>
                <p:nvPr/>
              </p:nvPicPr>
              <p:blipFill>
                <a:blip r:embed="rId147"/>
                <a:stretch>
                  <a:fillRect/>
                </a:stretch>
              </p:blipFill>
              <p:spPr>
                <a:xfrm>
                  <a:off x="9634253" y="1222267"/>
                  <a:ext cx="479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0" name="Freihand 99">
                  <a:extLst>
                    <a:ext uri="{FF2B5EF4-FFF2-40B4-BE49-F238E27FC236}">
                      <a16:creationId xmlns:a16="http://schemas.microsoft.com/office/drawing/2014/main" id="{B9854EB2-FE9C-4A83-8D31-5E5D57243ED2}"/>
                    </a:ext>
                  </a:extLst>
                </p14:cNvPr>
                <p14:cNvContentPartPr/>
                <p14:nvPr/>
              </p14:nvContentPartPr>
              <p14:xfrm>
                <a:off x="10138253" y="1322707"/>
                <a:ext cx="101160" cy="106200"/>
              </p14:xfrm>
            </p:contentPart>
          </mc:Choice>
          <mc:Fallback>
            <p:pic>
              <p:nvPicPr>
                <p:cNvPr id="100" name="Freihand 99">
                  <a:extLst>
                    <a:ext uri="{FF2B5EF4-FFF2-40B4-BE49-F238E27FC236}">
                      <a16:creationId xmlns:a16="http://schemas.microsoft.com/office/drawing/2014/main" id="{B9854EB2-FE9C-4A83-8D31-5E5D57243ED2}"/>
                    </a:ext>
                  </a:extLst>
                </p:cNvPr>
                <p:cNvPicPr/>
                <p:nvPr/>
              </p:nvPicPr>
              <p:blipFill>
                <a:blip r:embed="rId149"/>
                <a:stretch>
                  <a:fillRect/>
                </a:stretch>
              </p:blipFill>
              <p:spPr>
                <a:xfrm>
                  <a:off x="10133933" y="1318387"/>
                  <a:ext cx="109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1" name="Freihand 100">
                  <a:extLst>
                    <a:ext uri="{FF2B5EF4-FFF2-40B4-BE49-F238E27FC236}">
                      <a16:creationId xmlns:a16="http://schemas.microsoft.com/office/drawing/2014/main" id="{33F06524-EF4B-447A-8604-325981344A15}"/>
                    </a:ext>
                  </a:extLst>
                </p14:cNvPr>
                <p14:cNvContentPartPr/>
                <p14:nvPr/>
              </p14:nvContentPartPr>
              <p14:xfrm>
                <a:off x="10264973" y="1229107"/>
                <a:ext cx="328320" cy="172080"/>
              </p14:xfrm>
            </p:contentPart>
          </mc:Choice>
          <mc:Fallback>
            <p:pic>
              <p:nvPicPr>
                <p:cNvPr id="101" name="Freihand 100">
                  <a:extLst>
                    <a:ext uri="{FF2B5EF4-FFF2-40B4-BE49-F238E27FC236}">
                      <a16:creationId xmlns:a16="http://schemas.microsoft.com/office/drawing/2014/main" id="{33F06524-EF4B-447A-8604-325981344A15}"/>
                    </a:ext>
                  </a:extLst>
                </p:cNvPr>
                <p:cNvPicPr/>
                <p:nvPr/>
              </p:nvPicPr>
              <p:blipFill>
                <a:blip r:embed="rId151"/>
                <a:stretch>
                  <a:fillRect/>
                </a:stretch>
              </p:blipFill>
              <p:spPr>
                <a:xfrm>
                  <a:off x="10260653" y="1224787"/>
                  <a:ext cx="336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2" name="Freihand 101">
                  <a:extLst>
                    <a:ext uri="{FF2B5EF4-FFF2-40B4-BE49-F238E27FC236}">
                      <a16:creationId xmlns:a16="http://schemas.microsoft.com/office/drawing/2014/main" id="{C726F2D9-57BB-4108-AEDA-32A267D163F0}"/>
                    </a:ext>
                  </a:extLst>
                </p14:cNvPr>
                <p14:cNvContentPartPr/>
                <p14:nvPr/>
              </p14:nvContentPartPr>
              <p14:xfrm>
                <a:off x="10398173" y="1202827"/>
                <a:ext cx="360" cy="360"/>
              </p14:xfrm>
            </p:contentPart>
          </mc:Choice>
          <mc:Fallback>
            <p:pic>
              <p:nvPicPr>
                <p:cNvPr id="102" name="Freihand 101">
                  <a:extLst>
                    <a:ext uri="{FF2B5EF4-FFF2-40B4-BE49-F238E27FC236}">
                      <a16:creationId xmlns:a16="http://schemas.microsoft.com/office/drawing/2014/main" id="{C726F2D9-57BB-4108-AEDA-32A267D163F0}"/>
                    </a:ext>
                  </a:extLst>
                </p:cNvPr>
                <p:cNvPicPr/>
                <p:nvPr/>
              </p:nvPicPr>
              <p:blipFill>
                <a:blip r:embed="rId133"/>
                <a:stretch>
                  <a:fillRect/>
                </a:stretch>
              </p:blipFill>
              <p:spPr>
                <a:xfrm>
                  <a:off x="10393853" y="1198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 name="Freihand 102">
                  <a:extLst>
                    <a:ext uri="{FF2B5EF4-FFF2-40B4-BE49-F238E27FC236}">
                      <a16:creationId xmlns:a16="http://schemas.microsoft.com/office/drawing/2014/main" id="{C92F6419-BE84-49F4-A158-B8EB2E40AEC6}"/>
                    </a:ext>
                  </a:extLst>
                </p14:cNvPr>
                <p14:cNvContentPartPr/>
                <p14:nvPr/>
              </p14:nvContentPartPr>
              <p14:xfrm>
                <a:off x="10781933" y="1287067"/>
                <a:ext cx="102600" cy="209880"/>
              </p14:xfrm>
            </p:contentPart>
          </mc:Choice>
          <mc:Fallback>
            <p:pic>
              <p:nvPicPr>
                <p:cNvPr id="103" name="Freihand 102">
                  <a:extLst>
                    <a:ext uri="{FF2B5EF4-FFF2-40B4-BE49-F238E27FC236}">
                      <a16:creationId xmlns:a16="http://schemas.microsoft.com/office/drawing/2014/main" id="{C92F6419-BE84-49F4-A158-B8EB2E40AEC6}"/>
                    </a:ext>
                  </a:extLst>
                </p:cNvPr>
                <p:cNvPicPr/>
                <p:nvPr/>
              </p:nvPicPr>
              <p:blipFill>
                <a:blip r:embed="rId154"/>
                <a:stretch>
                  <a:fillRect/>
                </a:stretch>
              </p:blipFill>
              <p:spPr>
                <a:xfrm>
                  <a:off x="10777613" y="1282747"/>
                  <a:ext cx="111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4" name="Freihand 103">
                  <a:extLst>
                    <a:ext uri="{FF2B5EF4-FFF2-40B4-BE49-F238E27FC236}">
                      <a16:creationId xmlns:a16="http://schemas.microsoft.com/office/drawing/2014/main" id="{BBBCFFC9-CBD2-410B-8E04-146A91B1B464}"/>
                    </a:ext>
                  </a:extLst>
                </p14:cNvPr>
                <p14:cNvContentPartPr/>
                <p14:nvPr/>
              </p14:nvContentPartPr>
              <p14:xfrm>
                <a:off x="10912613" y="1240267"/>
                <a:ext cx="173880" cy="114840"/>
              </p14:xfrm>
            </p:contentPart>
          </mc:Choice>
          <mc:Fallback>
            <p:pic>
              <p:nvPicPr>
                <p:cNvPr id="104" name="Freihand 103">
                  <a:extLst>
                    <a:ext uri="{FF2B5EF4-FFF2-40B4-BE49-F238E27FC236}">
                      <a16:creationId xmlns:a16="http://schemas.microsoft.com/office/drawing/2014/main" id="{BBBCFFC9-CBD2-410B-8E04-146A91B1B464}"/>
                    </a:ext>
                  </a:extLst>
                </p:cNvPr>
                <p:cNvPicPr/>
                <p:nvPr/>
              </p:nvPicPr>
              <p:blipFill>
                <a:blip r:embed="rId156"/>
                <a:stretch>
                  <a:fillRect/>
                </a:stretch>
              </p:blipFill>
              <p:spPr>
                <a:xfrm>
                  <a:off x="10908293" y="1235947"/>
                  <a:ext cx="182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5" name="Freihand 104">
                  <a:extLst>
                    <a:ext uri="{FF2B5EF4-FFF2-40B4-BE49-F238E27FC236}">
                      <a16:creationId xmlns:a16="http://schemas.microsoft.com/office/drawing/2014/main" id="{7D45D7D7-1F80-4009-849C-0B5063BD21E6}"/>
                    </a:ext>
                  </a:extLst>
                </p14:cNvPr>
                <p14:cNvContentPartPr/>
                <p14:nvPr/>
              </p14:nvContentPartPr>
              <p14:xfrm>
                <a:off x="11133653" y="1269787"/>
                <a:ext cx="110520" cy="73080"/>
              </p14:xfrm>
            </p:contentPart>
          </mc:Choice>
          <mc:Fallback>
            <p:pic>
              <p:nvPicPr>
                <p:cNvPr id="105" name="Freihand 104">
                  <a:extLst>
                    <a:ext uri="{FF2B5EF4-FFF2-40B4-BE49-F238E27FC236}">
                      <a16:creationId xmlns:a16="http://schemas.microsoft.com/office/drawing/2014/main" id="{7D45D7D7-1F80-4009-849C-0B5063BD21E6}"/>
                    </a:ext>
                  </a:extLst>
                </p:cNvPr>
                <p:cNvPicPr/>
                <p:nvPr/>
              </p:nvPicPr>
              <p:blipFill>
                <a:blip r:embed="rId158"/>
                <a:stretch>
                  <a:fillRect/>
                </a:stretch>
              </p:blipFill>
              <p:spPr>
                <a:xfrm>
                  <a:off x="11129333" y="1265467"/>
                  <a:ext cx="119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6" name="Freihand 105">
                  <a:extLst>
                    <a:ext uri="{FF2B5EF4-FFF2-40B4-BE49-F238E27FC236}">
                      <a16:creationId xmlns:a16="http://schemas.microsoft.com/office/drawing/2014/main" id="{0F478026-FE42-4ADF-9BC0-B535878571C5}"/>
                    </a:ext>
                  </a:extLst>
                </p14:cNvPr>
                <p14:cNvContentPartPr/>
                <p14:nvPr/>
              </p14:nvContentPartPr>
              <p14:xfrm>
                <a:off x="11147333" y="1276267"/>
                <a:ext cx="162360" cy="70560"/>
              </p14:xfrm>
            </p:contentPart>
          </mc:Choice>
          <mc:Fallback>
            <p:pic>
              <p:nvPicPr>
                <p:cNvPr id="106" name="Freihand 105">
                  <a:extLst>
                    <a:ext uri="{FF2B5EF4-FFF2-40B4-BE49-F238E27FC236}">
                      <a16:creationId xmlns:a16="http://schemas.microsoft.com/office/drawing/2014/main" id="{0F478026-FE42-4ADF-9BC0-B535878571C5}"/>
                    </a:ext>
                  </a:extLst>
                </p:cNvPr>
                <p:cNvPicPr/>
                <p:nvPr/>
              </p:nvPicPr>
              <p:blipFill>
                <a:blip r:embed="rId160"/>
                <a:stretch>
                  <a:fillRect/>
                </a:stretch>
              </p:blipFill>
              <p:spPr>
                <a:xfrm>
                  <a:off x="11143013" y="1271947"/>
                  <a:ext cx="171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7" name="Freihand 106">
                  <a:extLst>
                    <a:ext uri="{FF2B5EF4-FFF2-40B4-BE49-F238E27FC236}">
                      <a16:creationId xmlns:a16="http://schemas.microsoft.com/office/drawing/2014/main" id="{5D279D0D-B8CF-45E5-A8EC-E1EB84BDF076}"/>
                    </a:ext>
                  </a:extLst>
                </p14:cNvPr>
                <p14:cNvContentPartPr/>
                <p14:nvPr/>
              </p14:nvContentPartPr>
              <p14:xfrm>
                <a:off x="11309693" y="1255027"/>
                <a:ext cx="107280" cy="211320"/>
              </p14:xfrm>
            </p:contentPart>
          </mc:Choice>
          <mc:Fallback>
            <p:pic>
              <p:nvPicPr>
                <p:cNvPr id="107" name="Freihand 106">
                  <a:extLst>
                    <a:ext uri="{FF2B5EF4-FFF2-40B4-BE49-F238E27FC236}">
                      <a16:creationId xmlns:a16="http://schemas.microsoft.com/office/drawing/2014/main" id="{5D279D0D-B8CF-45E5-A8EC-E1EB84BDF076}"/>
                    </a:ext>
                  </a:extLst>
                </p:cNvPr>
                <p:cNvPicPr/>
                <p:nvPr/>
              </p:nvPicPr>
              <p:blipFill>
                <a:blip r:embed="rId162"/>
                <a:stretch>
                  <a:fillRect/>
                </a:stretch>
              </p:blipFill>
              <p:spPr>
                <a:xfrm>
                  <a:off x="11305373" y="1250707"/>
                  <a:ext cx="115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8" name="Freihand 107">
                  <a:extLst>
                    <a:ext uri="{FF2B5EF4-FFF2-40B4-BE49-F238E27FC236}">
                      <a16:creationId xmlns:a16="http://schemas.microsoft.com/office/drawing/2014/main" id="{ED23ECC2-09DB-4CAB-8C60-EA9A32582B21}"/>
                    </a:ext>
                  </a:extLst>
                </p14:cNvPr>
                <p14:cNvContentPartPr/>
                <p14:nvPr/>
              </p14:nvContentPartPr>
              <p14:xfrm>
                <a:off x="11440013" y="1230187"/>
                <a:ext cx="25920" cy="77760"/>
              </p14:xfrm>
            </p:contentPart>
          </mc:Choice>
          <mc:Fallback>
            <p:pic>
              <p:nvPicPr>
                <p:cNvPr id="108" name="Freihand 107">
                  <a:extLst>
                    <a:ext uri="{FF2B5EF4-FFF2-40B4-BE49-F238E27FC236}">
                      <a16:creationId xmlns:a16="http://schemas.microsoft.com/office/drawing/2014/main" id="{ED23ECC2-09DB-4CAB-8C60-EA9A32582B21}"/>
                    </a:ext>
                  </a:extLst>
                </p:cNvPr>
                <p:cNvPicPr/>
                <p:nvPr/>
              </p:nvPicPr>
              <p:blipFill>
                <a:blip r:embed="rId164"/>
                <a:stretch>
                  <a:fillRect/>
                </a:stretch>
              </p:blipFill>
              <p:spPr>
                <a:xfrm>
                  <a:off x="11435693" y="1225867"/>
                  <a:ext cx="34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9" name="Freihand 108">
                  <a:extLst>
                    <a:ext uri="{FF2B5EF4-FFF2-40B4-BE49-F238E27FC236}">
                      <a16:creationId xmlns:a16="http://schemas.microsoft.com/office/drawing/2014/main" id="{6A34D811-E84F-451D-8A67-95CEAD0DF4B6}"/>
                    </a:ext>
                  </a:extLst>
                </p14:cNvPr>
                <p14:cNvContentPartPr/>
                <p14:nvPr/>
              </p14:nvContentPartPr>
              <p14:xfrm>
                <a:off x="11486093" y="1121107"/>
                <a:ext cx="281160" cy="184320"/>
              </p14:xfrm>
            </p:contentPart>
          </mc:Choice>
          <mc:Fallback>
            <p:pic>
              <p:nvPicPr>
                <p:cNvPr id="109" name="Freihand 108">
                  <a:extLst>
                    <a:ext uri="{FF2B5EF4-FFF2-40B4-BE49-F238E27FC236}">
                      <a16:creationId xmlns:a16="http://schemas.microsoft.com/office/drawing/2014/main" id="{6A34D811-E84F-451D-8A67-95CEAD0DF4B6}"/>
                    </a:ext>
                  </a:extLst>
                </p:cNvPr>
                <p:cNvPicPr/>
                <p:nvPr/>
              </p:nvPicPr>
              <p:blipFill>
                <a:blip r:embed="rId166"/>
                <a:stretch>
                  <a:fillRect/>
                </a:stretch>
              </p:blipFill>
              <p:spPr>
                <a:xfrm>
                  <a:off x="11481773" y="1116787"/>
                  <a:ext cx="289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0" name="Freihand 109">
                  <a:extLst>
                    <a:ext uri="{FF2B5EF4-FFF2-40B4-BE49-F238E27FC236}">
                      <a16:creationId xmlns:a16="http://schemas.microsoft.com/office/drawing/2014/main" id="{ADE6777E-7FF3-49EE-8455-04E9E1A54ACA}"/>
                    </a:ext>
                  </a:extLst>
                </p14:cNvPr>
                <p14:cNvContentPartPr/>
                <p14:nvPr/>
              </p14:nvContentPartPr>
              <p14:xfrm>
                <a:off x="11568893" y="1043347"/>
                <a:ext cx="20880" cy="5040"/>
              </p14:xfrm>
            </p:contentPart>
          </mc:Choice>
          <mc:Fallback>
            <p:pic>
              <p:nvPicPr>
                <p:cNvPr id="110" name="Freihand 109">
                  <a:extLst>
                    <a:ext uri="{FF2B5EF4-FFF2-40B4-BE49-F238E27FC236}">
                      <a16:creationId xmlns:a16="http://schemas.microsoft.com/office/drawing/2014/main" id="{ADE6777E-7FF3-49EE-8455-04E9E1A54ACA}"/>
                    </a:ext>
                  </a:extLst>
                </p:cNvPr>
                <p:cNvPicPr/>
                <p:nvPr/>
              </p:nvPicPr>
              <p:blipFill>
                <a:blip r:embed="rId168"/>
                <a:stretch>
                  <a:fillRect/>
                </a:stretch>
              </p:blipFill>
              <p:spPr>
                <a:xfrm>
                  <a:off x="11564573" y="1039027"/>
                  <a:ext cx="29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2649816F-A9A3-4F06-9C84-E6A297086F73}"/>
                    </a:ext>
                  </a:extLst>
                </p14:cNvPr>
                <p14:cNvContentPartPr/>
                <p14:nvPr/>
              </p14:nvContentPartPr>
              <p14:xfrm>
                <a:off x="8203613" y="1654627"/>
                <a:ext cx="324000" cy="278640"/>
              </p14:xfrm>
            </p:contentPart>
          </mc:Choice>
          <mc:Fallback>
            <p:pic>
              <p:nvPicPr>
                <p:cNvPr id="112" name="Freihand 111">
                  <a:extLst>
                    <a:ext uri="{FF2B5EF4-FFF2-40B4-BE49-F238E27FC236}">
                      <a16:creationId xmlns:a16="http://schemas.microsoft.com/office/drawing/2014/main" id="{2649816F-A9A3-4F06-9C84-E6A297086F73}"/>
                    </a:ext>
                  </a:extLst>
                </p:cNvPr>
                <p:cNvPicPr/>
                <p:nvPr/>
              </p:nvPicPr>
              <p:blipFill>
                <a:blip r:embed="rId170"/>
                <a:stretch>
                  <a:fillRect/>
                </a:stretch>
              </p:blipFill>
              <p:spPr>
                <a:xfrm>
                  <a:off x="8199293" y="1650307"/>
                  <a:ext cx="3326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EA6BF4AF-097A-45DD-8498-F15ED74D297B}"/>
                    </a:ext>
                  </a:extLst>
                </p14:cNvPr>
                <p14:cNvContentPartPr/>
                <p14:nvPr/>
              </p14:nvContentPartPr>
              <p14:xfrm>
                <a:off x="8658653" y="1669387"/>
                <a:ext cx="257400" cy="143280"/>
              </p14:xfrm>
            </p:contentPart>
          </mc:Choice>
          <mc:Fallback>
            <p:pic>
              <p:nvPicPr>
                <p:cNvPr id="113" name="Freihand 112">
                  <a:extLst>
                    <a:ext uri="{FF2B5EF4-FFF2-40B4-BE49-F238E27FC236}">
                      <a16:creationId xmlns:a16="http://schemas.microsoft.com/office/drawing/2014/main" id="{EA6BF4AF-097A-45DD-8498-F15ED74D297B}"/>
                    </a:ext>
                  </a:extLst>
                </p:cNvPr>
                <p:cNvPicPr/>
                <p:nvPr/>
              </p:nvPicPr>
              <p:blipFill>
                <a:blip r:embed="rId172"/>
                <a:stretch>
                  <a:fillRect/>
                </a:stretch>
              </p:blipFill>
              <p:spPr>
                <a:xfrm>
                  <a:off x="8654333" y="1665067"/>
                  <a:ext cx="266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0D6C2CD8-F61A-4948-8827-F7913C5D0A4E}"/>
                    </a:ext>
                  </a:extLst>
                </p14:cNvPr>
                <p14:cNvContentPartPr/>
                <p14:nvPr/>
              </p14:nvContentPartPr>
              <p14:xfrm>
                <a:off x="8890853" y="1604587"/>
                <a:ext cx="19800" cy="17640"/>
              </p14:xfrm>
            </p:contentPart>
          </mc:Choice>
          <mc:Fallback>
            <p:pic>
              <p:nvPicPr>
                <p:cNvPr id="114" name="Freihand 113">
                  <a:extLst>
                    <a:ext uri="{FF2B5EF4-FFF2-40B4-BE49-F238E27FC236}">
                      <a16:creationId xmlns:a16="http://schemas.microsoft.com/office/drawing/2014/main" id="{0D6C2CD8-F61A-4948-8827-F7913C5D0A4E}"/>
                    </a:ext>
                  </a:extLst>
                </p:cNvPr>
                <p:cNvPicPr/>
                <p:nvPr/>
              </p:nvPicPr>
              <p:blipFill>
                <a:blip r:embed="rId174"/>
                <a:stretch>
                  <a:fillRect/>
                </a:stretch>
              </p:blipFill>
              <p:spPr>
                <a:xfrm>
                  <a:off x="8886533" y="1600267"/>
                  <a:ext cx="28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 name="Freihand 115">
                  <a:extLst>
                    <a:ext uri="{FF2B5EF4-FFF2-40B4-BE49-F238E27FC236}">
                      <a16:creationId xmlns:a16="http://schemas.microsoft.com/office/drawing/2014/main" id="{EBA6B5A2-6B17-41BA-B4B7-D4F4F2F29AE0}"/>
                    </a:ext>
                  </a:extLst>
                </p14:cNvPr>
                <p14:cNvContentPartPr/>
                <p14:nvPr/>
              </p14:nvContentPartPr>
              <p14:xfrm>
                <a:off x="8812373" y="1678387"/>
                <a:ext cx="240840" cy="107280"/>
              </p14:xfrm>
            </p:contentPart>
          </mc:Choice>
          <mc:Fallback>
            <p:pic>
              <p:nvPicPr>
                <p:cNvPr id="116" name="Freihand 115">
                  <a:extLst>
                    <a:ext uri="{FF2B5EF4-FFF2-40B4-BE49-F238E27FC236}">
                      <a16:creationId xmlns:a16="http://schemas.microsoft.com/office/drawing/2014/main" id="{EBA6B5A2-6B17-41BA-B4B7-D4F4F2F29AE0}"/>
                    </a:ext>
                  </a:extLst>
                </p:cNvPr>
                <p:cNvPicPr/>
                <p:nvPr/>
              </p:nvPicPr>
              <p:blipFill>
                <a:blip r:embed="rId176"/>
                <a:stretch>
                  <a:fillRect/>
                </a:stretch>
              </p:blipFill>
              <p:spPr>
                <a:xfrm>
                  <a:off x="8808053" y="1674067"/>
                  <a:ext cx="249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 name="Freihand 116">
                  <a:extLst>
                    <a:ext uri="{FF2B5EF4-FFF2-40B4-BE49-F238E27FC236}">
                      <a16:creationId xmlns:a16="http://schemas.microsoft.com/office/drawing/2014/main" id="{38206152-D536-44DE-B7ED-0DF58E81FCB4}"/>
                    </a:ext>
                  </a:extLst>
                </p14:cNvPr>
                <p14:cNvContentPartPr/>
                <p14:nvPr/>
              </p14:nvContentPartPr>
              <p14:xfrm>
                <a:off x="9252653" y="1627267"/>
                <a:ext cx="122400" cy="126360"/>
              </p14:xfrm>
            </p:contentPart>
          </mc:Choice>
          <mc:Fallback>
            <p:pic>
              <p:nvPicPr>
                <p:cNvPr id="117" name="Freihand 116">
                  <a:extLst>
                    <a:ext uri="{FF2B5EF4-FFF2-40B4-BE49-F238E27FC236}">
                      <a16:creationId xmlns:a16="http://schemas.microsoft.com/office/drawing/2014/main" id="{38206152-D536-44DE-B7ED-0DF58E81FCB4}"/>
                    </a:ext>
                  </a:extLst>
                </p:cNvPr>
                <p:cNvPicPr/>
                <p:nvPr/>
              </p:nvPicPr>
              <p:blipFill>
                <a:blip r:embed="rId178"/>
                <a:stretch>
                  <a:fillRect/>
                </a:stretch>
              </p:blipFill>
              <p:spPr>
                <a:xfrm>
                  <a:off x="9248333" y="1622947"/>
                  <a:ext cx="131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8" name="Freihand 117">
                  <a:extLst>
                    <a:ext uri="{FF2B5EF4-FFF2-40B4-BE49-F238E27FC236}">
                      <a16:creationId xmlns:a16="http://schemas.microsoft.com/office/drawing/2014/main" id="{544D402A-3972-4E6F-B95E-D61B38740376}"/>
                    </a:ext>
                  </a:extLst>
                </p14:cNvPr>
                <p14:cNvContentPartPr/>
                <p14:nvPr/>
              </p14:nvContentPartPr>
              <p14:xfrm>
                <a:off x="9473333" y="1621147"/>
                <a:ext cx="19800" cy="118800"/>
              </p14:xfrm>
            </p:contentPart>
          </mc:Choice>
          <mc:Fallback>
            <p:pic>
              <p:nvPicPr>
                <p:cNvPr id="118" name="Freihand 117">
                  <a:extLst>
                    <a:ext uri="{FF2B5EF4-FFF2-40B4-BE49-F238E27FC236}">
                      <a16:creationId xmlns:a16="http://schemas.microsoft.com/office/drawing/2014/main" id="{544D402A-3972-4E6F-B95E-D61B38740376}"/>
                    </a:ext>
                  </a:extLst>
                </p:cNvPr>
                <p:cNvPicPr/>
                <p:nvPr/>
              </p:nvPicPr>
              <p:blipFill>
                <a:blip r:embed="rId180"/>
                <a:stretch>
                  <a:fillRect/>
                </a:stretch>
              </p:blipFill>
              <p:spPr>
                <a:xfrm>
                  <a:off x="9469013" y="1616827"/>
                  <a:ext cx="2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4B7D7E02-738F-4EB4-AD59-4ADAA1AC8709}"/>
                    </a:ext>
                  </a:extLst>
                </p14:cNvPr>
                <p14:cNvContentPartPr/>
                <p14:nvPr/>
              </p14:nvContentPartPr>
              <p14:xfrm>
                <a:off x="9395213" y="1585147"/>
                <a:ext cx="138960" cy="88200"/>
              </p14:xfrm>
            </p:contentPart>
          </mc:Choice>
          <mc:Fallback>
            <p:pic>
              <p:nvPicPr>
                <p:cNvPr id="119" name="Freihand 118">
                  <a:extLst>
                    <a:ext uri="{FF2B5EF4-FFF2-40B4-BE49-F238E27FC236}">
                      <a16:creationId xmlns:a16="http://schemas.microsoft.com/office/drawing/2014/main" id="{4B7D7E02-738F-4EB4-AD59-4ADAA1AC8709}"/>
                    </a:ext>
                  </a:extLst>
                </p:cNvPr>
                <p:cNvPicPr/>
                <p:nvPr/>
              </p:nvPicPr>
              <p:blipFill>
                <a:blip r:embed="rId182"/>
                <a:stretch>
                  <a:fillRect/>
                </a:stretch>
              </p:blipFill>
              <p:spPr>
                <a:xfrm>
                  <a:off x="9390893" y="1580827"/>
                  <a:ext cx="147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0" name="Freihand 119">
                  <a:extLst>
                    <a:ext uri="{FF2B5EF4-FFF2-40B4-BE49-F238E27FC236}">
                      <a16:creationId xmlns:a16="http://schemas.microsoft.com/office/drawing/2014/main" id="{3FE7279A-30E6-4C0A-AA52-C229B04A7FC8}"/>
                    </a:ext>
                  </a:extLst>
                </p14:cNvPr>
                <p14:cNvContentPartPr/>
                <p14:nvPr/>
              </p14:nvContentPartPr>
              <p14:xfrm>
                <a:off x="9641813" y="1596667"/>
                <a:ext cx="22680" cy="131760"/>
              </p14:xfrm>
            </p:contentPart>
          </mc:Choice>
          <mc:Fallback>
            <p:pic>
              <p:nvPicPr>
                <p:cNvPr id="120" name="Freihand 119">
                  <a:extLst>
                    <a:ext uri="{FF2B5EF4-FFF2-40B4-BE49-F238E27FC236}">
                      <a16:creationId xmlns:a16="http://schemas.microsoft.com/office/drawing/2014/main" id="{3FE7279A-30E6-4C0A-AA52-C229B04A7FC8}"/>
                    </a:ext>
                  </a:extLst>
                </p:cNvPr>
                <p:cNvPicPr/>
                <p:nvPr/>
              </p:nvPicPr>
              <p:blipFill>
                <a:blip r:embed="rId184"/>
                <a:stretch>
                  <a:fillRect/>
                </a:stretch>
              </p:blipFill>
              <p:spPr>
                <a:xfrm>
                  <a:off x="9637493" y="1592347"/>
                  <a:ext cx="31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8E0DDE22-8034-4017-970B-CC1A55241117}"/>
                    </a:ext>
                  </a:extLst>
                </p14:cNvPr>
                <p14:cNvContentPartPr/>
                <p14:nvPr/>
              </p14:nvContentPartPr>
              <p14:xfrm>
                <a:off x="9822173" y="1641307"/>
                <a:ext cx="87840" cy="83160"/>
              </p14:xfrm>
            </p:contentPart>
          </mc:Choice>
          <mc:Fallback>
            <p:pic>
              <p:nvPicPr>
                <p:cNvPr id="122" name="Freihand 121">
                  <a:extLst>
                    <a:ext uri="{FF2B5EF4-FFF2-40B4-BE49-F238E27FC236}">
                      <a16:creationId xmlns:a16="http://schemas.microsoft.com/office/drawing/2014/main" id="{8E0DDE22-8034-4017-970B-CC1A55241117}"/>
                    </a:ext>
                  </a:extLst>
                </p:cNvPr>
                <p:cNvPicPr/>
                <p:nvPr/>
              </p:nvPicPr>
              <p:blipFill>
                <a:blip r:embed="rId186"/>
                <a:stretch>
                  <a:fillRect/>
                </a:stretch>
              </p:blipFill>
              <p:spPr>
                <a:xfrm>
                  <a:off x="9817853" y="1636987"/>
                  <a:ext cx="96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Freihand 122">
                  <a:extLst>
                    <a:ext uri="{FF2B5EF4-FFF2-40B4-BE49-F238E27FC236}">
                      <a16:creationId xmlns:a16="http://schemas.microsoft.com/office/drawing/2014/main" id="{63493014-6940-4434-80FE-6763249D1542}"/>
                    </a:ext>
                  </a:extLst>
                </p14:cNvPr>
                <p14:cNvContentPartPr/>
                <p14:nvPr/>
              </p14:nvContentPartPr>
              <p14:xfrm>
                <a:off x="9947813" y="1560667"/>
                <a:ext cx="121680" cy="159840"/>
              </p14:xfrm>
            </p:contentPart>
          </mc:Choice>
          <mc:Fallback>
            <p:pic>
              <p:nvPicPr>
                <p:cNvPr id="123" name="Freihand 122">
                  <a:extLst>
                    <a:ext uri="{FF2B5EF4-FFF2-40B4-BE49-F238E27FC236}">
                      <a16:creationId xmlns:a16="http://schemas.microsoft.com/office/drawing/2014/main" id="{63493014-6940-4434-80FE-6763249D1542}"/>
                    </a:ext>
                  </a:extLst>
                </p:cNvPr>
                <p:cNvPicPr/>
                <p:nvPr/>
              </p:nvPicPr>
              <p:blipFill>
                <a:blip r:embed="rId188"/>
                <a:stretch>
                  <a:fillRect/>
                </a:stretch>
              </p:blipFill>
              <p:spPr>
                <a:xfrm>
                  <a:off x="9943493" y="1556347"/>
                  <a:ext cx="130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4" name="Freihand 123">
                  <a:extLst>
                    <a:ext uri="{FF2B5EF4-FFF2-40B4-BE49-F238E27FC236}">
                      <a16:creationId xmlns:a16="http://schemas.microsoft.com/office/drawing/2014/main" id="{0DF77D0C-93C9-44B5-B8E0-F413CD4AF991}"/>
                    </a:ext>
                  </a:extLst>
                </p14:cNvPr>
                <p14:cNvContentPartPr/>
                <p14:nvPr/>
              </p14:nvContentPartPr>
              <p14:xfrm>
                <a:off x="10113053" y="1638787"/>
                <a:ext cx="231480" cy="90720"/>
              </p14:xfrm>
            </p:contentPart>
          </mc:Choice>
          <mc:Fallback>
            <p:pic>
              <p:nvPicPr>
                <p:cNvPr id="124" name="Freihand 123">
                  <a:extLst>
                    <a:ext uri="{FF2B5EF4-FFF2-40B4-BE49-F238E27FC236}">
                      <a16:creationId xmlns:a16="http://schemas.microsoft.com/office/drawing/2014/main" id="{0DF77D0C-93C9-44B5-B8E0-F413CD4AF991}"/>
                    </a:ext>
                  </a:extLst>
                </p:cNvPr>
                <p:cNvPicPr/>
                <p:nvPr/>
              </p:nvPicPr>
              <p:blipFill>
                <a:blip r:embed="rId190"/>
                <a:stretch>
                  <a:fillRect/>
                </a:stretch>
              </p:blipFill>
              <p:spPr>
                <a:xfrm>
                  <a:off x="10108733" y="1634467"/>
                  <a:ext cx="240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3F4B2740-FD97-4439-8A72-4EF88C8E2A1D}"/>
                    </a:ext>
                  </a:extLst>
                </p14:cNvPr>
                <p14:cNvContentPartPr/>
                <p14:nvPr/>
              </p14:nvContentPartPr>
              <p14:xfrm>
                <a:off x="10373693" y="1616827"/>
                <a:ext cx="191520" cy="95040"/>
              </p14:xfrm>
            </p:contentPart>
          </mc:Choice>
          <mc:Fallback>
            <p:pic>
              <p:nvPicPr>
                <p:cNvPr id="125" name="Freihand 124">
                  <a:extLst>
                    <a:ext uri="{FF2B5EF4-FFF2-40B4-BE49-F238E27FC236}">
                      <a16:creationId xmlns:a16="http://schemas.microsoft.com/office/drawing/2014/main" id="{3F4B2740-FD97-4439-8A72-4EF88C8E2A1D}"/>
                    </a:ext>
                  </a:extLst>
                </p:cNvPr>
                <p:cNvPicPr/>
                <p:nvPr/>
              </p:nvPicPr>
              <p:blipFill>
                <a:blip r:embed="rId192"/>
                <a:stretch>
                  <a:fillRect/>
                </a:stretch>
              </p:blipFill>
              <p:spPr>
                <a:xfrm>
                  <a:off x="10369373" y="1612507"/>
                  <a:ext cx="200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6" name="Freihand 125">
                  <a:extLst>
                    <a:ext uri="{FF2B5EF4-FFF2-40B4-BE49-F238E27FC236}">
                      <a16:creationId xmlns:a16="http://schemas.microsoft.com/office/drawing/2014/main" id="{8B177836-2418-4E02-A6A8-2128280552D7}"/>
                    </a:ext>
                  </a:extLst>
                </p14:cNvPr>
                <p14:cNvContentPartPr/>
                <p14:nvPr/>
              </p14:nvContentPartPr>
              <p14:xfrm>
                <a:off x="10653413" y="1680907"/>
                <a:ext cx="2880" cy="82440"/>
              </p14:xfrm>
            </p:contentPart>
          </mc:Choice>
          <mc:Fallback>
            <p:pic>
              <p:nvPicPr>
                <p:cNvPr id="126" name="Freihand 125">
                  <a:extLst>
                    <a:ext uri="{FF2B5EF4-FFF2-40B4-BE49-F238E27FC236}">
                      <a16:creationId xmlns:a16="http://schemas.microsoft.com/office/drawing/2014/main" id="{8B177836-2418-4E02-A6A8-2128280552D7}"/>
                    </a:ext>
                  </a:extLst>
                </p:cNvPr>
                <p:cNvPicPr/>
                <p:nvPr/>
              </p:nvPicPr>
              <p:blipFill>
                <a:blip r:embed="rId194"/>
                <a:stretch>
                  <a:fillRect/>
                </a:stretch>
              </p:blipFill>
              <p:spPr>
                <a:xfrm>
                  <a:off x="10649093" y="1676587"/>
                  <a:ext cx="11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8" name="Freihand 127">
                  <a:extLst>
                    <a:ext uri="{FF2B5EF4-FFF2-40B4-BE49-F238E27FC236}">
                      <a16:creationId xmlns:a16="http://schemas.microsoft.com/office/drawing/2014/main" id="{7BA30B36-1583-4E15-9E9F-91E433665484}"/>
                    </a:ext>
                  </a:extLst>
                </p14:cNvPr>
                <p14:cNvContentPartPr/>
                <p14:nvPr/>
              </p14:nvContentPartPr>
              <p14:xfrm>
                <a:off x="10744133" y="1605307"/>
                <a:ext cx="290520" cy="81360"/>
              </p14:xfrm>
            </p:contentPart>
          </mc:Choice>
          <mc:Fallback>
            <p:pic>
              <p:nvPicPr>
                <p:cNvPr id="128" name="Freihand 127">
                  <a:extLst>
                    <a:ext uri="{FF2B5EF4-FFF2-40B4-BE49-F238E27FC236}">
                      <a16:creationId xmlns:a16="http://schemas.microsoft.com/office/drawing/2014/main" id="{7BA30B36-1583-4E15-9E9F-91E433665484}"/>
                    </a:ext>
                  </a:extLst>
                </p:cNvPr>
                <p:cNvPicPr/>
                <p:nvPr/>
              </p:nvPicPr>
              <p:blipFill>
                <a:blip r:embed="rId196"/>
                <a:stretch>
                  <a:fillRect/>
                </a:stretch>
              </p:blipFill>
              <p:spPr>
                <a:xfrm>
                  <a:off x="10739813" y="1600987"/>
                  <a:ext cx="299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9" name="Freihand 128">
                  <a:extLst>
                    <a:ext uri="{FF2B5EF4-FFF2-40B4-BE49-F238E27FC236}">
                      <a16:creationId xmlns:a16="http://schemas.microsoft.com/office/drawing/2014/main" id="{F4F02C46-1A27-4631-8DBA-C91A3FEC6044}"/>
                    </a:ext>
                  </a:extLst>
                </p14:cNvPr>
                <p14:cNvContentPartPr/>
                <p14:nvPr/>
              </p14:nvContentPartPr>
              <p14:xfrm>
                <a:off x="11145893" y="1508107"/>
                <a:ext cx="127080" cy="155160"/>
              </p14:xfrm>
            </p:contentPart>
          </mc:Choice>
          <mc:Fallback>
            <p:pic>
              <p:nvPicPr>
                <p:cNvPr id="129" name="Freihand 128">
                  <a:extLst>
                    <a:ext uri="{FF2B5EF4-FFF2-40B4-BE49-F238E27FC236}">
                      <a16:creationId xmlns:a16="http://schemas.microsoft.com/office/drawing/2014/main" id="{F4F02C46-1A27-4631-8DBA-C91A3FEC6044}"/>
                    </a:ext>
                  </a:extLst>
                </p:cNvPr>
                <p:cNvPicPr/>
                <p:nvPr/>
              </p:nvPicPr>
              <p:blipFill>
                <a:blip r:embed="rId198"/>
                <a:stretch>
                  <a:fillRect/>
                </a:stretch>
              </p:blipFill>
              <p:spPr>
                <a:xfrm>
                  <a:off x="11141573" y="1503787"/>
                  <a:ext cx="135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0" name="Freihand 129">
                  <a:extLst>
                    <a:ext uri="{FF2B5EF4-FFF2-40B4-BE49-F238E27FC236}">
                      <a16:creationId xmlns:a16="http://schemas.microsoft.com/office/drawing/2014/main" id="{854E083E-7A72-4874-BA24-E6197CD80C20}"/>
                    </a:ext>
                  </a:extLst>
                </p14:cNvPr>
                <p14:cNvContentPartPr/>
                <p14:nvPr/>
              </p14:nvContentPartPr>
              <p14:xfrm>
                <a:off x="11215373" y="1617547"/>
                <a:ext cx="47520" cy="28080"/>
              </p14:xfrm>
            </p:contentPart>
          </mc:Choice>
          <mc:Fallback>
            <p:pic>
              <p:nvPicPr>
                <p:cNvPr id="130" name="Freihand 129">
                  <a:extLst>
                    <a:ext uri="{FF2B5EF4-FFF2-40B4-BE49-F238E27FC236}">
                      <a16:creationId xmlns:a16="http://schemas.microsoft.com/office/drawing/2014/main" id="{854E083E-7A72-4874-BA24-E6197CD80C20}"/>
                    </a:ext>
                  </a:extLst>
                </p:cNvPr>
                <p:cNvPicPr/>
                <p:nvPr/>
              </p:nvPicPr>
              <p:blipFill>
                <a:blip r:embed="rId200"/>
                <a:stretch>
                  <a:fillRect/>
                </a:stretch>
              </p:blipFill>
              <p:spPr>
                <a:xfrm>
                  <a:off x="11211053" y="1613227"/>
                  <a:ext cx="56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1" name="Freihand 130">
                  <a:extLst>
                    <a:ext uri="{FF2B5EF4-FFF2-40B4-BE49-F238E27FC236}">
                      <a16:creationId xmlns:a16="http://schemas.microsoft.com/office/drawing/2014/main" id="{0E28C8BD-D7DA-4804-B965-70F50D5D2533}"/>
                    </a:ext>
                  </a:extLst>
                </p14:cNvPr>
                <p14:cNvContentPartPr/>
                <p14:nvPr/>
              </p14:nvContentPartPr>
              <p14:xfrm>
                <a:off x="11294573" y="1559947"/>
                <a:ext cx="221040" cy="97560"/>
              </p14:xfrm>
            </p:contentPart>
          </mc:Choice>
          <mc:Fallback>
            <p:pic>
              <p:nvPicPr>
                <p:cNvPr id="131" name="Freihand 130">
                  <a:extLst>
                    <a:ext uri="{FF2B5EF4-FFF2-40B4-BE49-F238E27FC236}">
                      <a16:creationId xmlns:a16="http://schemas.microsoft.com/office/drawing/2014/main" id="{0E28C8BD-D7DA-4804-B965-70F50D5D2533}"/>
                    </a:ext>
                  </a:extLst>
                </p:cNvPr>
                <p:cNvPicPr/>
                <p:nvPr/>
              </p:nvPicPr>
              <p:blipFill>
                <a:blip r:embed="rId202"/>
                <a:stretch>
                  <a:fillRect/>
                </a:stretch>
              </p:blipFill>
              <p:spPr>
                <a:xfrm>
                  <a:off x="11290253" y="1555627"/>
                  <a:ext cx="229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2" name="Freihand 131">
                  <a:extLst>
                    <a:ext uri="{FF2B5EF4-FFF2-40B4-BE49-F238E27FC236}">
                      <a16:creationId xmlns:a16="http://schemas.microsoft.com/office/drawing/2014/main" id="{EDC31563-2F48-4F45-AF48-5A8FC78F717C}"/>
                    </a:ext>
                  </a:extLst>
                </p14:cNvPr>
                <p14:cNvContentPartPr/>
                <p14:nvPr/>
              </p14:nvContentPartPr>
              <p14:xfrm>
                <a:off x="11485013" y="1512067"/>
                <a:ext cx="23760" cy="12960"/>
              </p14:xfrm>
            </p:contentPart>
          </mc:Choice>
          <mc:Fallback>
            <p:pic>
              <p:nvPicPr>
                <p:cNvPr id="132" name="Freihand 131">
                  <a:extLst>
                    <a:ext uri="{FF2B5EF4-FFF2-40B4-BE49-F238E27FC236}">
                      <a16:creationId xmlns:a16="http://schemas.microsoft.com/office/drawing/2014/main" id="{EDC31563-2F48-4F45-AF48-5A8FC78F717C}"/>
                    </a:ext>
                  </a:extLst>
                </p:cNvPr>
                <p:cNvPicPr/>
                <p:nvPr/>
              </p:nvPicPr>
              <p:blipFill>
                <a:blip r:embed="rId204"/>
                <a:stretch>
                  <a:fillRect/>
                </a:stretch>
              </p:blipFill>
              <p:spPr>
                <a:xfrm>
                  <a:off x="11480693" y="1507747"/>
                  <a:ext cx="32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3" name="Freihand 132">
                  <a:extLst>
                    <a:ext uri="{FF2B5EF4-FFF2-40B4-BE49-F238E27FC236}">
                      <a16:creationId xmlns:a16="http://schemas.microsoft.com/office/drawing/2014/main" id="{3F96B9FB-CFE2-461B-8D90-00A685792D5E}"/>
                    </a:ext>
                  </a:extLst>
                </p14:cNvPr>
                <p14:cNvContentPartPr/>
                <p14:nvPr/>
              </p14:nvContentPartPr>
              <p14:xfrm>
                <a:off x="11539733" y="1543387"/>
                <a:ext cx="138600" cy="103680"/>
              </p14:xfrm>
            </p:contentPart>
          </mc:Choice>
          <mc:Fallback>
            <p:pic>
              <p:nvPicPr>
                <p:cNvPr id="133" name="Freihand 132">
                  <a:extLst>
                    <a:ext uri="{FF2B5EF4-FFF2-40B4-BE49-F238E27FC236}">
                      <a16:creationId xmlns:a16="http://schemas.microsoft.com/office/drawing/2014/main" id="{3F96B9FB-CFE2-461B-8D90-00A685792D5E}"/>
                    </a:ext>
                  </a:extLst>
                </p:cNvPr>
                <p:cNvPicPr/>
                <p:nvPr/>
              </p:nvPicPr>
              <p:blipFill>
                <a:blip r:embed="rId206"/>
                <a:stretch>
                  <a:fillRect/>
                </a:stretch>
              </p:blipFill>
              <p:spPr>
                <a:xfrm>
                  <a:off x="11535413" y="1539067"/>
                  <a:ext cx="147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 name="Freihand 134">
                  <a:extLst>
                    <a:ext uri="{FF2B5EF4-FFF2-40B4-BE49-F238E27FC236}">
                      <a16:creationId xmlns:a16="http://schemas.microsoft.com/office/drawing/2014/main" id="{6EA701B6-42ED-40BC-8EDD-98FDA772B48D}"/>
                    </a:ext>
                  </a:extLst>
                </p14:cNvPr>
                <p14:cNvContentPartPr/>
                <p14:nvPr/>
              </p14:nvContentPartPr>
              <p14:xfrm>
                <a:off x="8234213" y="2010667"/>
                <a:ext cx="20520" cy="151920"/>
              </p14:xfrm>
            </p:contentPart>
          </mc:Choice>
          <mc:Fallback>
            <p:pic>
              <p:nvPicPr>
                <p:cNvPr id="135" name="Freihand 134">
                  <a:extLst>
                    <a:ext uri="{FF2B5EF4-FFF2-40B4-BE49-F238E27FC236}">
                      <a16:creationId xmlns:a16="http://schemas.microsoft.com/office/drawing/2014/main" id="{6EA701B6-42ED-40BC-8EDD-98FDA772B48D}"/>
                    </a:ext>
                  </a:extLst>
                </p:cNvPr>
                <p:cNvPicPr/>
                <p:nvPr/>
              </p:nvPicPr>
              <p:blipFill>
                <a:blip r:embed="rId208"/>
                <a:stretch>
                  <a:fillRect/>
                </a:stretch>
              </p:blipFill>
              <p:spPr>
                <a:xfrm>
                  <a:off x="8229893" y="2006347"/>
                  <a:ext cx="29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6" name="Freihand 135">
                  <a:extLst>
                    <a:ext uri="{FF2B5EF4-FFF2-40B4-BE49-F238E27FC236}">
                      <a16:creationId xmlns:a16="http://schemas.microsoft.com/office/drawing/2014/main" id="{07670B33-2874-44AC-810F-379808C3A25B}"/>
                    </a:ext>
                  </a:extLst>
                </p14:cNvPr>
                <p14:cNvContentPartPr/>
                <p14:nvPr/>
              </p14:nvContentPartPr>
              <p14:xfrm>
                <a:off x="8195693" y="1970707"/>
                <a:ext cx="170280" cy="150840"/>
              </p14:xfrm>
            </p:contentPart>
          </mc:Choice>
          <mc:Fallback>
            <p:pic>
              <p:nvPicPr>
                <p:cNvPr id="136" name="Freihand 135">
                  <a:extLst>
                    <a:ext uri="{FF2B5EF4-FFF2-40B4-BE49-F238E27FC236}">
                      <a16:creationId xmlns:a16="http://schemas.microsoft.com/office/drawing/2014/main" id="{07670B33-2874-44AC-810F-379808C3A25B}"/>
                    </a:ext>
                  </a:extLst>
                </p:cNvPr>
                <p:cNvPicPr/>
                <p:nvPr/>
              </p:nvPicPr>
              <p:blipFill>
                <a:blip r:embed="rId210"/>
                <a:stretch>
                  <a:fillRect/>
                </a:stretch>
              </p:blipFill>
              <p:spPr>
                <a:xfrm>
                  <a:off x="8191373" y="1966387"/>
                  <a:ext cx="178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EC2AA98A-773E-48E9-B794-3F8D253EF34B}"/>
                    </a:ext>
                  </a:extLst>
                </p14:cNvPr>
                <p14:cNvContentPartPr/>
                <p14:nvPr/>
              </p14:nvContentPartPr>
              <p14:xfrm>
                <a:off x="8365613" y="2035507"/>
                <a:ext cx="97200" cy="102600"/>
              </p14:xfrm>
            </p:contentPart>
          </mc:Choice>
          <mc:Fallback>
            <p:pic>
              <p:nvPicPr>
                <p:cNvPr id="137" name="Freihand 136">
                  <a:extLst>
                    <a:ext uri="{FF2B5EF4-FFF2-40B4-BE49-F238E27FC236}">
                      <a16:creationId xmlns:a16="http://schemas.microsoft.com/office/drawing/2014/main" id="{EC2AA98A-773E-48E9-B794-3F8D253EF34B}"/>
                    </a:ext>
                  </a:extLst>
                </p:cNvPr>
                <p:cNvPicPr/>
                <p:nvPr/>
              </p:nvPicPr>
              <p:blipFill>
                <a:blip r:embed="rId212"/>
                <a:stretch>
                  <a:fillRect/>
                </a:stretch>
              </p:blipFill>
              <p:spPr>
                <a:xfrm>
                  <a:off x="8361293" y="2031187"/>
                  <a:ext cx="105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37946426-B0E5-4F5F-A542-4F9019B0F15E}"/>
                    </a:ext>
                  </a:extLst>
                </p14:cNvPr>
                <p14:cNvContentPartPr/>
                <p14:nvPr/>
              </p14:nvContentPartPr>
              <p14:xfrm>
                <a:off x="8470373" y="1937587"/>
                <a:ext cx="190080" cy="204480"/>
              </p14:xfrm>
            </p:contentPart>
          </mc:Choice>
          <mc:Fallback>
            <p:pic>
              <p:nvPicPr>
                <p:cNvPr id="138" name="Freihand 137">
                  <a:extLst>
                    <a:ext uri="{FF2B5EF4-FFF2-40B4-BE49-F238E27FC236}">
                      <a16:creationId xmlns:a16="http://schemas.microsoft.com/office/drawing/2014/main" id="{37946426-B0E5-4F5F-A542-4F9019B0F15E}"/>
                    </a:ext>
                  </a:extLst>
                </p:cNvPr>
                <p:cNvPicPr/>
                <p:nvPr/>
              </p:nvPicPr>
              <p:blipFill>
                <a:blip r:embed="rId214"/>
                <a:stretch>
                  <a:fillRect/>
                </a:stretch>
              </p:blipFill>
              <p:spPr>
                <a:xfrm>
                  <a:off x="8466053" y="1933267"/>
                  <a:ext cx="198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269F7510-59A3-4813-A502-ED9A0EF3575C}"/>
                    </a:ext>
                  </a:extLst>
                </p14:cNvPr>
                <p14:cNvContentPartPr/>
                <p14:nvPr/>
              </p14:nvContentPartPr>
              <p14:xfrm>
                <a:off x="8707973" y="1950187"/>
                <a:ext cx="112680" cy="142560"/>
              </p14:xfrm>
            </p:contentPart>
          </mc:Choice>
          <mc:Fallback>
            <p:pic>
              <p:nvPicPr>
                <p:cNvPr id="139" name="Freihand 138">
                  <a:extLst>
                    <a:ext uri="{FF2B5EF4-FFF2-40B4-BE49-F238E27FC236}">
                      <a16:creationId xmlns:a16="http://schemas.microsoft.com/office/drawing/2014/main" id="{269F7510-59A3-4813-A502-ED9A0EF3575C}"/>
                    </a:ext>
                  </a:extLst>
                </p:cNvPr>
                <p:cNvPicPr/>
                <p:nvPr/>
              </p:nvPicPr>
              <p:blipFill>
                <a:blip r:embed="rId216"/>
                <a:stretch>
                  <a:fillRect/>
                </a:stretch>
              </p:blipFill>
              <p:spPr>
                <a:xfrm>
                  <a:off x="8703653" y="1945867"/>
                  <a:ext cx="121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Freihand 139">
                  <a:extLst>
                    <a:ext uri="{FF2B5EF4-FFF2-40B4-BE49-F238E27FC236}">
                      <a16:creationId xmlns:a16="http://schemas.microsoft.com/office/drawing/2014/main" id="{F0C1EA69-B675-4D4E-BDEB-31BBE7270A7D}"/>
                    </a:ext>
                  </a:extLst>
                </p14:cNvPr>
                <p14:cNvContentPartPr/>
                <p14:nvPr/>
              </p14:nvContentPartPr>
              <p14:xfrm>
                <a:off x="8803013" y="2024707"/>
                <a:ext cx="62280" cy="68400"/>
              </p14:xfrm>
            </p:contentPart>
          </mc:Choice>
          <mc:Fallback>
            <p:pic>
              <p:nvPicPr>
                <p:cNvPr id="140" name="Freihand 139">
                  <a:extLst>
                    <a:ext uri="{FF2B5EF4-FFF2-40B4-BE49-F238E27FC236}">
                      <a16:creationId xmlns:a16="http://schemas.microsoft.com/office/drawing/2014/main" id="{F0C1EA69-B675-4D4E-BDEB-31BBE7270A7D}"/>
                    </a:ext>
                  </a:extLst>
                </p:cNvPr>
                <p:cNvPicPr/>
                <p:nvPr/>
              </p:nvPicPr>
              <p:blipFill>
                <a:blip r:embed="rId218"/>
                <a:stretch>
                  <a:fillRect/>
                </a:stretch>
              </p:blipFill>
              <p:spPr>
                <a:xfrm>
                  <a:off x="8798693" y="2020387"/>
                  <a:ext cx="70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Freihand 140">
                  <a:extLst>
                    <a:ext uri="{FF2B5EF4-FFF2-40B4-BE49-F238E27FC236}">
                      <a16:creationId xmlns:a16="http://schemas.microsoft.com/office/drawing/2014/main" id="{D5360563-3059-4A07-8098-8E68522E1BFD}"/>
                    </a:ext>
                  </a:extLst>
                </p14:cNvPr>
                <p14:cNvContentPartPr/>
                <p14:nvPr/>
              </p14:nvContentPartPr>
              <p14:xfrm>
                <a:off x="8873933" y="1941547"/>
                <a:ext cx="204120" cy="144720"/>
              </p14:xfrm>
            </p:contentPart>
          </mc:Choice>
          <mc:Fallback>
            <p:pic>
              <p:nvPicPr>
                <p:cNvPr id="141" name="Freihand 140">
                  <a:extLst>
                    <a:ext uri="{FF2B5EF4-FFF2-40B4-BE49-F238E27FC236}">
                      <a16:creationId xmlns:a16="http://schemas.microsoft.com/office/drawing/2014/main" id="{D5360563-3059-4A07-8098-8E68522E1BFD}"/>
                    </a:ext>
                  </a:extLst>
                </p:cNvPr>
                <p:cNvPicPr/>
                <p:nvPr/>
              </p:nvPicPr>
              <p:blipFill>
                <a:blip r:embed="rId220"/>
                <a:stretch>
                  <a:fillRect/>
                </a:stretch>
              </p:blipFill>
              <p:spPr>
                <a:xfrm>
                  <a:off x="8869613" y="1937227"/>
                  <a:ext cx="212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2" name="Freihand 141">
                  <a:extLst>
                    <a:ext uri="{FF2B5EF4-FFF2-40B4-BE49-F238E27FC236}">
                      <a16:creationId xmlns:a16="http://schemas.microsoft.com/office/drawing/2014/main" id="{F35E8AE0-00B0-4D2E-ACAB-C836F4E5B0AB}"/>
                    </a:ext>
                  </a:extLst>
                </p14:cNvPr>
                <p14:cNvContentPartPr/>
                <p14:nvPr/>
              </p14:nvContentPartPr>
              <p14:xfrm>
                <a:off x="9147173" y="1999147"/>
                <a:ext cx="257040" cy="90720"/>
              </p14:xfrm>
            </p:contentPart>
          </mc:Choice>
          <mc:Fallback>
            <p:pic>
              <p:nvPicPr>
                <p:cNvPr id="142" name="Freihand 141">
                  <a:extLst>
                    <a:ext uri="{FF2B5EF4-FFF2-40B4-BE49-F238E27FC236}">
                      <a16:creationId xmlns:a16="http://schemas.microsoft.com/office/drawing/2014/main" id="{F35E8AE0-00B0-4D2E-ACAB-C836F4E5B0AB}"/>
                    </a:ext>
                  </a:extLst>
                </p:cNvPr>
                <p:cNvPicPr/>
                <p:nvPr/>
              </p:nvPicPr>
              <p:blipFill>
                <a:blip r:embed="rId222"/>
                <a:stretch>
                  <a:fillRect/>
                </a:stretch>
              </p:blipFill>
              <p:spPr>
                <a:xfrm>
                  <a:off x="9142853" y="1994827"/>
                  <a:ext cx="265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3" name="Freihand 142">
                  <a:extLst>
                    <a:ext uri="{FF2B5EF4-FFF2-40B4-BE49-F238E27FC236}">
                      <a16:creationId xmlns:a16="http://schemas.microsoft.com/office/drawing/2014/main" id="{B1FD0B10-4361-42C7-B34B-6A0F4B1D8020}"/>
                    </a:ext>
                  </a:extLst>
                </p14:cNvPr>
                <p14:cNvContentPartPr/>
                <p14:nvPr/>
              </p14:nvContentPartPr>
              <p14:xfrm>
                <a:off x="9441293" y="1911307"/>
                <a:ext cx="203760" cy="150120"/>
              </p14:xfrm>
            </p:contentPart>
          </mc:Choice>
          <mc:Fallback>
            <p:pic>
              <p:nvPicPr>
                <p:cNvPr id="143" name="Freihand 142">
                  <a:extLst>
                    <a:ext uri="{FF2B5EF4-FFF2-40B4-BE49-F238E27FC236}">
                      <a16:creationId xmlns:a16="http://schemas.microsoft.com/office/drawing/2014/main" id="{B1FD0B10-4361-42C7-B34B-6A0F4B1D8020}"/>
                    </a:ext>
                  </a:extLst>
                </p:cNvPr>
                <p:cNvPicPr/>
                <p:nvPr/>
              </p:nvPicPr>
              <p:blipFill>
                <a:blip r:embed="rId224"/>
                <a:stretch>
                  <a:fillRect/>
                </a:stretch>
              </p:blipFill>
              <p:spPr>
                <a:xfrm>
                  <a:off x="9436973" y="1906987"/>
                  <a:ext cx="212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4" name="Freihand 143">
                  <a:extLst>
                    <a:ext uri="{FF2B5EF4-FFF2-40B4-BE49-F238E27FC236}">
                      <a16:creationId xmlns:a16="http://schemas.microsoft.com/office/drawing/2014/main" id="{265519F2-9D7A-4B6D-8CE9-ADD5A6AAAEBA}"/>
                    </a:ext>
                  </a:extLst>
                </p14:cNvPr>
                <p14:cNvContentPartPr/>
                <p14:nvPr/>
              </p14:nvContentPartPr>
              <p14:xfrm>
                <a:off x="9631373" y="1978987"/>
                <a:ext cx="84600" cy="81720"/>
              </p14:xfrm>
            </p:contentPart>
          </mc:Choice>
          <mc:Fallback>
            <p:pic>
              <p:nvPicPr>
                <p:cNvPr id="144" name="Freihand 143">
                  <a:extLst>
                    <a:ext uri="{FF2B5EF4-FFF2-40B4-BE49-F238E27FC236}">
                      <a16:creationId xmlns:a16="http://schemas.microsoft.com/office/drawing/2014/main" id="{265519F2-9D7A-4B6D-8CE9-ADD5A6AAAEBA}"/>
                    </a:ext>
                  </a:extLst>
                </p:cNvPr>
                <p:cNvPicPr/>
                <p:nvPr/>
              </p:nvPicPr>
              <p:blipFill>
                <a:blip r:embed="rId226"/>
                <a:stretch>
                  <a:fillRect/>
                </a:stretch>
              </p:blipFill>
              <p:spPr>
                <a:xfrm>
                  <a:off x="9627053" y="1974667"/>
                  <a:ext cx="93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5" name="Freihand 144">
                  <a:extLst>
                    <a:ext uri="{FF2B5EF4-FFF2-40B4-BE49-F238E27FC236}">
                      <a16:creationId xmlns:a16="http://schemas.microsoft.com/office/drawing/2014/main" id="{475AD656-B222-42CA-9AF8-8FECCEAE6625}"/>
                    </a:ext>
                  </a:extLst>
                </p14:cNvPr>
                <p14:cNvContentPartPr/>
                <p14:nvPr/>
              </p14:nvContentPartPr>
              <p14:xfrm>
                <a:off x="9734333" y="1870987"/>
                <a:ext cx="124920" cy="162720"/>
              </p14:xfrm>
            </p:contentPart>
          </mc:Choice>
          <mc:Fallback>
            <p:pic>
              <p:nvPicPr>
                <p:cNvPr id="145" name="Freihand 144">
                  <a:extLst>
                    <a:ext uri="{FF2B5EF4-FFF2-40B4-BE49-F238E27FC236}">
                      <a16:creationId xmlns:a16="http://schemas.microsoft.com/office/drawing/2014/main" id="{475AD656-B222-42CA-9AF8-8FECCEAE6625}"/>
                    </a:ext>
                  </a:extLst>
                </p:cNvPr>
                <p:cNvPicPr/>
                <p:nvPr/>
              </p:nvPicPr>
              <p:blipFill>
                <a:blip r:embed="rId228"/>
                <a:stretch>
                  <a:fillRect/>
                </a:stretch>
              </p:blipFill>
              <p:spPr>
                <a:xfrm>
                  <a:off x="9730013" y="1866667"/>
                  <a:ext cx="133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6" name="Freihand 145">
                  <a:extLst>
                    <a:ext uri="{FF2B5EF4-FFF2-40B4-BE49-F238E27FC236}">
                      <a16:creationId xmlns:a16="http://schemas.microsoft.com/office/drawing/2014/main" id="{29EAD21C-382C-4781-8179-A044B575D5B2}"/>
                    </a:ext>
                  </a:extLst>
                </p14:cNvPr>
                <p14:cNvContentPartPr/>
                <p14:nvPr/>
              </p14:nvContentPartPr>
              <p14:xfrm>
                <a:off x="10001093" y="1941907"/>
                <a:ext cx="248760" cy="92520"/>
              </p14:xfrm>
            </p:contentPart>
          </mc:Choice>
          <mc:Fallback>
            <p:pic>
              <p:nvPicPr>
                <p:cNvPr id="146" name="Freihand 145">
                  <a:extLst>
                    <a:ext uri="{FF2B5EF4-FFF2-40B4-BE49-F238E27FC236}">
                      <a16:creationId xmlns:a16="http://schemas.microsoft.com/office/drawing/2014/main" id="{29EAD21C-382C-4781-8179-A044B575D5B2}"/>
                    </a:ext>
                  </a:extLst>
                </p:cNvPr>
                <p:cNvPicPr/>
                <p:nvPr/>
              </p:nvPicPr>
              <p:blipFill>
                <a:blip r:embed="rId230"/>
                <a:stretch>
                  <a:fillRect/>
                </a:stretch>
              </p:blipFill>
              <p:spPr>
                <a:xfrm>
                  <a:off x="9996773" y="1937587"/>
                  <a:ext cx="257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7" name="Freihand 146">
                  <a:extLst>
                    <a:ext uri="{FF2B5EF4-FFF2-40B4-BE49-F238E27FC236}">
                      <a16:creationId xmlns:a16="http://schemas.microsoft.com/office/drawing/2014/main" id="{7B017217-41EB-4726-89F1-F5710DC4F599}"/>
                    </a:ext>
                  </a:extLst>
                </p14:cNvPr>
                <p14:cNvContentPartPr/>
                <p14:nvPr/>
              </p14:nvContentPartPr>
              <p14:xfrm>
                <a:off x="10407893" y="1881787"/>
                <a:ext cx="87840" cy="150840"/>
              </p14:xfrm>
            </p:contentPart>
          </mc:Choice>
          <mc:Fallback>
            <p:pic>
              <p:nvPicPr>
                <p:cNvPr id="147" name="Freihand 146">
                  <a:extLst>
                    <a:ext uri="{FF2B5EF4-FFF2-40B4-BE49-F238E27FC236}">
                      <a16:creationId xmlns:a16="http://schemas.microsoft.com/office/drawing/2014/main" id="{7B017217-41EB-4726-89F1-F5710DC4F599}"/>
                    </a:ext>
                  </a:extLst>
                </p:cNvPr>
                <p:cNvPicPr/>
                <p:nvPr/>
              </p:nvPicPr>
              <p:blipFill>
                <a:blip r:embed="rId232"/>
                <a:stretch>
                  <a:fillRect/>
                </a:stretch>
              </p:blipFill>
              <p:spPr>
                <a:xfrm>
                  <a:off x="10403573" y="1877467"/>
                  <a:ext cx="96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8" name="Freihand 147">
                  <a:extLst>
                    <a:ext uri="{FF2B5EF4-FFF2-40B4-BE49-F238E27FC236}">
                      <a16:creationId xmlns:a16="http://schemas.microsoft.com/office/drawing/2014/main" id="{E4412CF8-6760-4212-8769-81C611818122}"/>
                    </a:ext>
                  </a:extLst>
                </p14:cNvPr>
                <p14:cNvContentPartPr/>
                <p14:nvPr/>
              </p14:nvContentPartPr>
              <p14:xfrm>
                <a:off x="10531373" y="1948387"/>
                <a:ext cx="88560" cy="81000"/>
              </p14:xfrm>
            </p:contentPart>
          </mc:Choice>
          <mc:Fallback>
            <p:pic>
              <p:nvPicPr>
                <p:cNvPr id="148" name="Freihand 147">
                  <a:extLst>
                    <a:ext uri="{FF2B5EF4-FFF2-40B4-BE49-F238E27FC236}">
                      <a16:creationId xmlns:a16="http://schemas.microsoft.com/office/drawing/2014/main" id="{E4412CF8-6760-4212-8769-81C611818122}"/>
                    </a:ext>
                  </a:extLst>
                </p:cNvPr>
                <p:cNvPicPr/>
                <p:nvPr/>
              </p:nvPicPr>
              <p:blipFill>
                <a:blip r:embed="rId234"/>
                <a:stretch>
                  <a:fillRect/>
                </a:stretch>
              </p:blipFill>
              <p:spPr>
                <a:xfrm>
                  <a:off x="10527053" y="1944067"/>
                  <a:ext cx="97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 name="Freihand 148">
                  <a:extLst>
                    <a:ext uri="{FF2B5EF4-FFF2-40B4-BE49-F238E27FC236}">
                      <a16:creationId xmlns:a16="http://schemas.microsoft.com/office/drawing/2014/main" id="{37AA9DF9-3C5A-4FAF-ADC2-1C0B7333B0D2}"/>
                    </a:ext>
                  </a:extLst>
                </p14:cNvPr>
                <p14:cNvContentPartPr/>
                <p14:nvPr/>
              </p14:nvContentPartPr>
              <p14:xfrm>
                <a:off x="10663493" y="1870987"/>
                <a:ext cx="93600" cy="140040"/>
              </p14:xfrm>
            </p:contentPart>
          </mc:Choice>
          <mc:Fallback>
            <p:pic>
              <p:nvPicPr>
                <p:cNvPr id="149" name="Freihand 148">
                  <a:extLst>
                    <a:ext uri="{FF2B5EF4-FFF2-40B4-BE49-F238E27FC236}">
                      <a16:creationId xmlns:a16="http://schemas.microsoft.com/office/drawing/2014/main" id="{37AA9DF9-3C5A-4FAF-ADC2-1C0B7333B0D2}"/>
                    </a:ext>
                  </a:extLst>
                </p:cNvPr>
                <p:cNvPicPr/>
                <p:nvPr/>
              </p:nvPicPr>
              <p:blipFill>
                <a:blip r:embed="rId236"/>
                <a:stretch>
                  <a:fillRect/>
                </a:stretch>
              </p:blipFill>
              <p:spPr>
                <a:xfrm>
                  <a:off x="10659173" y="1866667"/>
                  <a:ext cx="102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0" name="Freihand 149">
                  <a:extLst>
                    <a:ext uri="{FF2B5EF4-FFF2-40B4-BE49-F238E27FC236}">
                      <a16:creationId xmlns:a16="http://schemas.microsoft.com/office/drawing/2014/main" id="{895F4E64-67F2-45CA-A4D5-62AF1F71EB11}"/>
                    </a:ext>
                  </a:extLst>
                </p14:cNvPr>
                <p14:cNvContentPartPr/>
                <p14:nvPr/>
              </p14:nvContentPartPr>
              <p14:xfrm>
                <a:off x="10773653" y="1905187"/>
                <a:ext cx="231480" cy="96480"/>
              </p14:xfrm>
            </p:contentPart>
          </mc:Choice>
          <mc:Fallback>
            <p:pic>
              <p:nvPicPr>
                <p:cNvPr id="150" name="Freihand 149">
                  <a:extLst>
                    <a:ext uri="{FF2B5EF4-FFF2-40B4-BE49-F238E27FC236}">
                      <a16:creationId xmlns:a16="http://schemas.microsoft.com/office/drawing/2014/main" id="{895F4E64-67F2-45CA-A4D5-62AF1F71EB11}"/>
                    </a:ext>
                  </a:extLst>
                </p:cNvPr>
                <p:cNvPicPr/>
                <p:nvPr/>
              </p:nvPicPr>
              <p:blipFill>
                <a:blip r:embed="rId238"/>
                <a:stretch>
                  <a:fillRect/>
                </a:stretch>
              </p:blipFill>
              <p:spPr>
                <a:xfrm>
                  <a:off x="10769333" y="1900867"/>
                  <a:ext cx="240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9" name="Freihand 158">
                  <a:extLst>
                    <a:ext uri="{FF2B5EF4-FFF2-40B4-BE49-F238E27FC236}">
                      <a16:creationId xmlns:a16="http://schemas.microsoft.com/office/drawing/2014/main" id="{E33B2672-E1A1-4054-90BC-99E031161509}"/>
                    </a:ext>
                  </a:extLst>
                </p14:cNvPr>
                <p14:cNvContentPartPr/>
                <p14:nvPr/>
              </p14:nvContentPartPr>
              <p14:xfrm>
                <a:off x="7891493" y="1119667"/>
                <a:ext cx="247320" cy="39960"/>
              </p14:xfrm>
            </p:contentPart>
          </mc:Choice>
          <mc:Fallback>
            <p:pic>
              <p:nvPicPr>
                <p:cNvPr id="159" name="Freihand 158">
                  <a:extLst>
                    <a:ext uri="{FF2B5EF4-FFF2-40B4-BE49-F238E27FC236}">
                      <a16:creationId xmlns:a16="http://schemas.microsoft.com/office/drawing/2014/main" id="{E33B2672-E1A1-4054-90BC-99E031161509}"/>
                    </a:ext>
                  </a:extLst>
                </p:cNvPr>
                <p:cNvPicPr/>
                <p:nvPr/>
              </p:nvPicPr>
              <p:blipFill>
                <a:blip r:embed="rId240"/>
                <a:stretch>
                  <a:fillRect/>
                </a:stretch>
              </p:blipFill>
              <p:spPr>
                <a:xfrm>
                  <a:off x="7887173" y="1115347"/>
                  <a:ext cx="255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Freihand 155">
                  <a:extLst>
                    <a:ext uri="{FF2B5EF4-FFF2-40B4-BE49-F238E27FC236}">
                      <a16:creationId xmlns:a16="http://schemas.microsoft.com/office/drawing/2014/main" id="{D9DE1768-6916-4D49-BF42-6BB3CE5F3774}"/>
                    </a:ext>
                  </a:extLst>
                </p14:cNvPr>
                <p14:cNvContentPartPr/>
                <p14:nvPr/>
              </p14:nvContentPartPr>
              <p14:xfrm>
                <a:off x="8205053" y="2282827"/>
                <a:ext cx="146160" cy="232200"/>
              </p14:xfrm>
            </p:contentPart>
          </mc:Choice>
          <mc:Fallback>
            <p:pic>
              <p:nvPicPr>
                <p:cNvPr id="156" name="Freihand 155">
                  <a:extLst>
                    <a:ext uri="{FF2B5EF4-FFF2-40B4-BE49-F238E27FC236}">
                      <a16:creationId xmlns:a16="http://schemas.microsoft.com/office/drawing/2014/main" id="{D9DE1768-6916-4D49-BF42-6BB3CE5F3774}"/>
                    </a:ext>
                  </a:extLst>
                </p:cNvPr>
                <p:cNvPicPr/>
                <p:nvPr/>
              </p:nvPicPr>
              <p:blipFill>
                <a:blip r:embed="rId242"/>
                <a:stretch>
                  <a:fillRect/>
                </a:stretch>
              </p:blipFill>
              <p:spPr>
                <a:xfrm>
                  <a:off x="8200733" y="2278507"/>
                  <a:ext cx="1548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Freihand 156">
                  <a:extLst>
                    <a:ext uri="{FF2B5EF4-FFF2-40B4-BE49-F238E27FC236}">
                      <a16:creationId xmlns:a16="http://schemas.microsoft.com/office/drawing/2014/main" id="{BF04159D-CE5D-4B9E-9AD3-24F6116D1A06}"/>
                    </a:ext>
                  </a:extLst>
                </p14:cNvPr>
                <p14:cNvContentPartPr/>
                <p14:nvPr/>
              </p14:nvContentPartPr>
              <p14:xfrm>
                <a:off x="8261573" y="2434027"/>
                <a:ext cx="83160" cy="14040"/>
              </p14:xfrm>
            </p:contentPart>
          </mc:Choice>
          <mc:Fallback>
            <p:pic>
              <p:nvPicPr>
                <p:cNvPr id="157" name="Freihand 156">
                  <a:extLst>
                    <a:ext uri="{FF2B5EF4-FFF2-40B4-BE49-F238E27FC236}">
                      <a16:creationId xmlns:a16="http://schemas.microsoft.com/office/drawing/2014/main" id="{BF04159D-CE5D-4B9E-9AD3-24F6116D1A06}"/>
                    </a:ext>
                  </a:extLst>
                </p:cNvPr>
                <p:cNvPicPr/>
                <p:nvPr/>
              </p:nvPicPr>
              <p:blipFill>
                <a:blip r:embed="rId244"/>
                <a:stretch>
                  <a:fillRect/>
                </a:stretch>
              </p:blipFill>
              <p:spPr>
                <a:xfrm>
                  <a:off x="8257253" y="2429707"/>
                  <a:ext cx="91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Freihand 157">
                  <a:extLst>
                    <a:ext uri="{FF2B5EF4-FFF2-40B4-BE49-F238E27FC236}">
                      <a16:creationId xmlns:a16="http://schemas.microsoft.com/office/drawing/2014/main" id="{F9090DF5-F26D-4028-BA5F-34C542BD6C90}"/>
                    </a:ext>
                  </a:extLst>
                </p14:cNvPr>
                <p14:cNvContentPartPr/>
                <p14:nvPr/>
              </p14:nvContentPartPr>
              <p14:xfrm>
                <a:off x="8359133" y="2401267"/>
                <a:ext cx="118800" cy="114480"/>
              </p14:xfrm>
            </p:contentPart>
          </mc:Choice>
          <mc:Fallback>
            <p:pic>
              <p:nvPicPr>
                <p:cNvPr id="158" name="Freihand 157">
                  <a:extLst>
                    <a:ext uri="{FF2B5EF4-FFF2-40B4-BE49-F238E27FC236}">
                      <a16:creationId xmlns:a16="http://schemas.microsoft.com/office/drawing/2014/main" id="{F9090DF5-F26D-4028-BA5F-34C542BD6C90}"/>
                    </a:ext>
                  </a:extLst>
                </p:cNvPr>
                <p:cNvPicPr/>
                <p:nvPr/>
              </p:nvPicPr>
              <p:blipFill>
                <a:blip r:embed="rId246"/>
                <a:stretch>
                  <a:fillRect/>
                </a:stretch>
              </p:blipFill>
              <p:spPr>
                <a:xfrm>
                  <a:off x="8354813" y="2396947"/>
                  <a:ext cx="127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2" name="Freihand 161">
                  <a:extLst>
                    <a:ext uri="{FF2B5EF4-FFF2-40B4-BE49-F238E27FC236}">
                      <a16:creationId xmlns:a16="http://schemas.microsoft.com/office/drawing/2014/main" id="{CC1092CD-0D22-4E66-AC9C-78D161509093}"/>
                    </a:ext>
                  </a:extLst>
                </p14:cNvPr>
                <p14:cNvContentPartPr/>
                <p14:nvPr/>
              </p14:nvContentPartPr>
              <p14:xfrm>
                <a:off x="7828493" y="2420347"/>
                <a:ext cx="251280" cy="8640"/>
              </p14:xfrm>
            </p:contentPart>
          </mc:Choice>
          <mc:Fallback>
            <p:pic>
              <p:nvPicPr>
                <p:cNvPr id="162" name="Freihand 161">
                  <a:extLst>
                    <a:ext uri="{FF2B5EF4-FFF2-40B4-BE49-F238E27FC236}">
                      <a16:creationId xmlns:a16="http://schemas.microsoft.com/office/drawing/2014/main" id="{CC1092CD-0D22-4E66-AC9C-78D161509093}"/>
                    </a:ext>
                  </a:extLst>
                </p:cNvPr>
                <p:cNvPicPr/>
                <p:nvPr/>
              </p:nvPicPr>
              <p:blipFill>
                <a:blip r:embed="rId248"/>
                <a:stretch>
                  <a:fillRect/>
                </a:stretch>
              </p:blipFill>
              <p:spPr>
                <a:xfrm>
                  <a:off x="7824173" y="2416027"/>
                  <a:ext cx="259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4" name="Freihand 163">
                  <a:extLst>
                    <a:ext uri="{FF2B5EF4-FFF2-40B4-BE49-F238E27FC236}">
                      <a16:creationId xmlns:a16="http://schemas.microsoft.com/office/drawing/2014/main" id="{A02B8641-9320-4BCC-A7C8-8660F5BD81BA}"/>
                    </a:ext>
                  </a:extLst>
                </p14:cNvPr>
                <p14:cNvContentPartPr/>
                <p14:nvPr/>
              </p14:nvContentPartPr>
              <p14:xfrm>
                <a:off x="8483693" y="2295067"/>
                <a:ext cx="86040" cy="221760"/>
              </p14:xfrm>
            </p:contentPart>
          </mc:Choice>
          <mc:Fallback>
            <p:pic>
              <p:nvPicPr>
                <p:cNvPr id="164" name="Freihand 163">
                  <a:extLst>
                    <a:ext uri="{FF2B5EF4-FFF2-40B4-BE49-F238E27FC236}">
                      <a16:creationId xmlns:a16="http://schemas.microsoft.com/office/drawing/2014/main" id="{A02B8641-9320-4BCC-A7C8-8660F5BD81BA}"/>
                    </a:ext>
                  </a:extLst>
                </p:cNvPr>
                <p:cNvPicPr/>
                <p:nvPr/>
              </p:nvPicPr>
              <p:blipFill>
                <a:blip r:embed="rId250"/>
                <a:stretch>
                  <a:fillRect/>
                </a:stretch>
              </p:blipFill>
              <p:spPr>
                <a:xfrm>
                  <a:off x="8479373" y="2290747"/>
                  <a:ext cx="94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5" name="Freihand 164">
                  <a:extLst>
                    <a:ext uri="{FF2B5EF4-FFF2-40B4-BE49-F238E27FC236}">
                      <a16:creationId xmlns:a16="http://schemas.microsoft.com/office/drawing/2014/main" id="{429FC0D8-2B3C-4353-908B-A53DD617A278}"/>
                    </a:ext>
                  </a:extLst>
                </p14:cNvPr>
                <p14:cNvContentPartPr/>
                <p14:nvPr/>
              </p14:nvContentPartPr>
              <p14:xfrm>
                <a:off x="8597453" y="2294347"/>
                <a:ext cx="230040" cy="186480"/>
              </p14:xfrm>
            </p:contentPart>
          </mc:Choice>
          <mc:Fallback>
            <p:pic>
              <p:nvPicPr>
                <p:cNvPr id="165" name="Freihand 164">
                  <a:extLst>
                    <a:ext uri="{FF2B5EF4-FFF2-40B4-BE49-F238E27FC236}">
                      <a16:creationId xmlns:a16="http://schemas.microsoft.com/office/drawing/2014/main" id="{429FC0D8-2B3C-4353-908B-A53DD617A278}"/>
                    </a:ext>
                  </a:extLst>
                </p:cNvPr>
                <p:cNvPicPr/>
                <p:nvPr/>
              </p:nvPicPr>
              <p:blipFill>
                <a:blip r:embed="rId252"/>
                <a:stretch>
                  <a:fillRect/>
                </a:stretch>
              </p:blipFill>
              <p:spPr>
                <a:xfrm>
                  <a:off x="8593133" y="2290027"/>
                  <a:ext cx="238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6" name="Freihand 165">
                  <a:extLst>
                    <a:ext uri="{FF2B5EF4-FFF2-40B4-BE49-F238E27FC236}">
                      <a16:creationId xmlns:a16="http://schemas.microsoft.com/office/drawing/2014/main" id="{9600C366-4DF8-471F-BF33-69D1A5DC4408}"/>
                    </a:ext>
                  </a:extLst>
                </p14:cNvPr>
                <p14:cNvContentPartPr/>
                <p14:nvPr/>
              </p14:nvContentPartPr>
              <p14:xfrm>
                <a:off x="8707613" y="2281387"/>
                <a:ext cx="16560" cy="19800"/>
              </p14:xfrm>
            </p:contentPart>
          </mc:Choice>
          <mc:Fallback>
            <p:pic>
              <p:nvPicPr>
                <p:cNvPr id="166" name="Freihand 165">
                  <a:extLst>
                    <a:ext uri="{FF2B5EF4-FFF2-40B4-BE49-F238E27FC236}">
                      <a16:creationId xmlns:a16="http://schemas.microsoft.com/office/drawing/2014/main" id="{9600C366-4DF8-471F-BF33-69D1A5DC4408}"/>
                    </a:ext>
                  </a:extLst>
                </p:cNvPr>
                <p:cNvPicPr/>
                <p:nvPr/>
              </p:nvPicPr>
              <p:blipFill>
                <a:blip r:embed="rId254"/>
                <a:stretch>
                  <a:fillRect/>
                </a:stretch>
              </p:blipFill>
              <p:spPr>
                <a:xfrm>
                  <a:off x="8703293" y="2277067"/>
                  <a:ext cx="25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 name="Freihand 166">
                  <a:extLst>
                    <a:ext uri="{FF2B5EF4-FFF2-40B4-BE49-F238E27FC236}">
                      <a16:creationId xmlns:a16="http://schemas.microsoft.com/office/drawing/2014/main" id="{7448D17A-BEB2-4E8D-B6E2-4FDBBE695923}"/>
                    </a:ext>
                  </a:extLst>
                </p14:cNvPr>
                <p14:cNvContentPartPr/>
                <p14:nvPr/>
              </p14:nvContentPartPr>
              <p14:xfrm>
                <a:off x="8864213" y="2385787"/>
                <a:ext cx="240480" cy="268920"/>
              </p14:xfrm>
            </p:contentPart>
          </mc:Choice>
          <mc:Fallback>
            <p:pic>
              <p:nvPicPr>
                <p:cNvPr id="167" name="Freihand 166">
                  <a:extLst>
                    <a:ext uri="{FF2B5EF4-FFF2-40B4-BE49-F238E27FC236}">
                      <a16:creationId xmlns:a16="http://schemas.microsoft.com/office/drawing/2014/main" id="{7448D17A-BEB2-4E8D-B6E2-4FDBBE695923}"/>
                    </a:ext>
                  </a:extLst>
                </p:cNvPr>
                <p:cNvPicPr/>
                <p:nvPr/>
              </p:nvPicPr>
              <p:blipFill>
                <a:blip r:embed="rId256"/>
                <a:stretch>
                  <a:fillRect/>
                </a:stretch>
              </p:blipFill>
              <p:spPr>
                <a:xfrm>
                  <a:off x="8859893" y="2381467"/>
                  <a:ext cx="249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8" name="Freihand 167">
                  <a:extLst>
                    <a:ext uri="{FF2B5EF4-FFF2-40B4-BE49-F238E27FC236}">
                      <a16:creationId xmlns:a16="http://schemas.microsoft.com/office/drawing/2014/main" id="{A0229C5D-8E79-42AA-B864-3840AFE8A6BA}"/>
                    </a:ext>
                  </a:extLst>
                </p14:cNvPr>
                <p14:cNvContentPartPr/>
                <p14:nvPr/>
              </p14:nvContentPartPr>
              <p14:xfrm>
                <a:off x="9127013" y="2302267"/>
                <a:ext cx="96840" cy="192960"/>
              </p14:xfrm>
            </p:contentPart>
          </mc:Choice>
          <mc:Fallback>
            <p:pic>
              <p:nvPicPr>
                <p:cNvPr id="168" name="Freihand 167">
                  <a:extLst>
                    <a:ext uri="{FF2B5EF4-FFF2-40B4-BE49-F238E27FC236}">
                      <a16:creationId xmlns:a16="http://schemas.microsoft.com/office/drawing/2014/main" id="{A0229C5D-8E79-42AA-B864-3840AFE8A6BA}"/>
                    </a:ext>
                  </a:extLst>
                </p:cNvPr>
                <p:cNvPicPr/>
                <p:nvPr/>
              </p:nvPicPr>
              <p:blipFill>
                <a:blip r:embed="rId258"/>
                <a:stretch>
                  <a:fillRect/>
                </a:stretch>
              </p:blipFill>
              <p:spPr>
                <a:xfrm>
                  <a:off x="9122693" y="2297947"/>
                  <a:ext cx="105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 name="Freihand 168">
                  <a:extLst>
                    <a:ext uri="{FF2B5EF4-FFF2-40B4-BE49-F238E27FC236}">
                      <a16:creationId xmlns:a16="http://schemas.microsoft.com/office/drawing/2014/main" id="{7A705DBB-130C-44D7-B4B8-EA38B8045FC8}"/>
                    </a:ext>
                  </a:extLst>
                </p14:cNvPr>
                <p14:cNvContentPartPr/>
                <p14:nvPr/>
              </p14:nvContentPartPr>
              <p14:xfrm>
                <a:off x="9250493" y="2351227"/>
                <a:ext cx="177840" cy="76680"/>
              </p14:xfrm>
            </p:contentPart>
          </mc:Choice>
          <mc:Fallback>
            <p:pic>
              <p:nvPicPr>
                <p:cNvPr id="169" name="Freihand 168">
                  <a:extLst>
                    <a:ext uri="{FF2B5EF4-FFF2-40B4-BE49-F238E27FC236}">
                      <a16:creationId xmlns:a16="http://schemas.microsoft.com/office/drawing/2014/main" id="{7A705DBB-130C-44D7-B4B8-EA38B8045FC8}"/>
                    </a:ext>
                  </a:extLst>
                </p:cNvPr>
                <p:cNvPicPr/>
                <p:nvPr/>
              </p:nvPicPr>
              <p:blipFill>
                <a:blip r:embed="rId260"/>
                <a:stretch>
                  <a:fillRect/>
                </a:stretch>
              </p:blipFill>
              <p:spPr>
                <a:xfrm>
                  <a:off x="9246173" y="2346907"/>
                  <a:ext cx="186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0" name="Freihand 169">
                  <a:extLst>
                    <a:ext uri="{FF2B5EF4-FFF2-40B4-BE49-F238E27FC236}">
                      <a16:creationId xmlns:a16="http://schemas.microsoft.com/office/drawing/2014/main" id="{CA38E68C-D533-41B9-85A6-5C531295D7E1}"/>
                    </a:ext>
                  </a:extLst>
                </p14:cNvPr>
                <p14:cNvContentPartPr/>
                <p14:nvPr/>
              </p14:nvContentPartPr>
              <p14:xfrm>
                <a:off x="9474773" y="2346547"/>
                <a:ext cx="99360" cy="136440"/>
              </p14:xfrm>
            </p:contentPart>
          </mc:Choice>
          <mc:Fallback>
            <p:pic>
              <p:nvPicPr>
                <p:cNvPr id="170" name="Freihand 169">
                  <a:extLst>
                    <a:ext uri="{FF2B5EF4-FFF2-40B4-BE49-F238E27FC236}">
                      <a16:creationId xmlns:a16="http://schemas.microsoft.com/office/drawing/2014/main" id="{CA38E68C-D533-41B9-85A6-5C531295D7E1}"/>
                    </a:ext>
                  </a:extLst>
                </p:cNvPr>
                <p:cNvPicPr/>
                <p:nvPr/>
              </p:nvPicPr>
              <p:blipFill>
                <a:blip r:embed="rId262"/>
                <a:stretch>
                  <a:fillRect/>
                </a:stretch>
              </p:blipFill>
              <p:spPr>
                <a:xfrm>
                  <a:off x="9470453" y="2342227"/>
                  <a:ext cx="108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2" name="Freihand 171">
                  <a:extLst>
                    <a:ext uri="{FF2B5EF4-FFF2-40B4-BE49-F238E27FC236}">
                      <a16:creationId xmlns:a16="http://schemas.microsoft.com/office/drawing/2014/main" id="{4B5DDA3B-C449-4359-A94F-A737BEF93FE6}"/>
                    </a:ext>
                  </a:extLst>
                </p14:cNvPr>
                <p14:cNvContentPartPr/>
                <p14:nvPr/>
              </p14:nvContentPartPr>
              <p14:xfrm>
                <a:off x="9603653" y="2236387"/>
                <a:ext cx="370440" cy="219240"/>
              </p14:xfrm>
            </p:contentPart>
          </mc:Choice>
          <mc:Fallback>
            <p:pic>
              <p:nvPicPr>
                <p:cNvPr id="172" name="Freihand 171">
                  <a:extLst>
                    <a:ext uri="{FF2B5EF4-FFF2-40B4-BE49-F238E27FC236}">
                      <a16:creationId xmlns:a16="http://schemas.microsoft.com/office/drawing/2014/main" id="{4B5DDA3B-C449-4359-A94F-A737BEF93FE6}"/>
                    </a:ext>
                  </a:extLst>
                </p:cNvPr>
                <p:cNvPicPr/>
                <p:nvPr/>
              </p:nvPicPr>
              <p:blipFill>
                <a:blip r:embed="rId264"/>
                <a:stretch>
                  <a:fillRect/>
                </a:stretch>
              </p:blipFill>
              <p:spPr>
                <a:xfrm>
                  <a:off x="9599333" y="2232067"/>
                  <a:ext cx="379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3" name="Freihand 172">
                  <a:extLst>
                    <a:ext uri="{FF2B5EF4-FFF2-40B4-BE49-F238E27FC236}">
                      <a16:creationId xmlns:a16="http://schemas.microsoft.com/office/drawing/2014/main" id="{51FE0DD1-BCAA-4FC4-9274-F4E64FE7D450}"/>
                    </a:ext>
                  </a:extLst>
                </p14:cNvPr>
                <p14:cNvContentPartPr/>
                <p14:nvPr/>
              </p14:nvContentPartPr>
              <p14:xfrm>
                <a:off x="9731453" y="2166907"/>
                <a:ext cx="61560" cy="20160"/>
              </p14:xfrm>
            </p:contentPart>
          </mc:Choice>
          <mc:Fallback>
            <p:pic>
              <p:nvPicPr>
                <p:cNvPr id="173" name="Freihand 172">
                  <a:extLst>
                    <a:ext uri="{FF2B5EF4-FFF2-40B4-BE49-F238E27FC236}">
                      <a16:creationId xmlns:a16="http://schemas.microsoft.com/office/drawing/2014/main" id="{51FE0DD1-BCAA-4FC4-9274-F4E64FE7D450}"/>
                    </a:ext>
                  </a:extLst>
                </p:cNvPr>
                <p:cNvPicPr/>
                <p:nvPr/>
              </p:nvPicPr>
              <p:blipFill>
                <a:blip r:embed="rId266"/>
                <a:stretch>
                  <a:fillRect/>
                </a:stretch>
              </p:blipFill>
              <p:spPr>
                <a:xfrm>
                  <a:off x="9727133" y="2162587"/>
                  <a:ext cx="70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5" name="Freihand 174">
                  <a:extLst>
                    <a:ext uri="{FF2B5EF4-FFF2-40B4-BE49-F238E27FC236}">
                      <a16:creationId xmlns:a16="http://schemas.microsoft.com/office/drawing/2014/main" id="{E02A9796-3917-45DE-B9EF-24510C441C78}"/>
                    </a:ext>
                  </a:extLst>
                </p14:cNvPr>
                <p14:cNvContentPartPr/>
                <p14:nvPr/>
              </p14:nvContentPartPr>
              <p14:xfrm>
                <a:off x="10131053" y="2314867"/>
                <a:ext cx="359280" cy="164520"/>
              </p14:xfrm>
            </p:contentPart>
          </mc:Choice>
          <mc:Fallback>
            <p:pic>
              <p:nvPicPr>
                <p:cNvPr id="175" name="Freihand 174">
                  <a:extLst>
                    <a:ext uri="{FF2B5EF4-FFF2-40B4-BE49-F238E27FC236}">
                      <a16:creationId xmlns:a16="http://schemas.microsoft.com/office/drawing/2014/main" id="{E02A9796-3917-45DE-B9EF-24510C441C78}"/>
                    </a:ext>
                  </a:extLst>
                </p:cNvPr>
                <p:cNvPicPr/>
                <p:nvPr/>
              </p:nvPicPr>
              <p:blipFill>
                <a:blip r:embed="rId268"/>
                <a:stretch>
                  <a:fillRect/>
                </a:stretch>
              </p:blipFill>
              <p:spPr>
                <a:xfrm>
                  <a:off x="10126733" y="2310547"/>
                  <a:ext cx="367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6" name="Freihand 175">
                  <a:extLst>
                    <a:ext uri="{FF2B5EF4-FFF2-40B4-BE49-F238E27FC236}">
                      <a16:creationId xmlns:a16="http://schemas.microsoft.com/office/drawing/2014/main" id="{609149AE-46A9-4655-AF26-D1A66F8B221B}"/>
                    </a:ext>
                  </a:extLst>
                </p14:cNvPr>
                <p14:cNvContentPartPr/>
                <p14:nvPr/>
              </p14:nvContentPartPr>
              <p14:xfrm>
                <a:off x="10421933" y="2258707"/>
                <a:ext cx="19440" cy="1800"/>
              </p14:xfrm>
            </p:contentPart>
          </mc:Choice>
          <mc:Fallback>
            <p:pic>
              <p:nvPicPr>
                <p:cNvPr id="176" name="Freihand 175">
                  <a:extLst>
                    <a:ext uri="{FF2B5EF4-FFF2-40B4-BE49-F238E27FC236}">
                      <a16:creationId xmlns:a16="http://schemas.microsoft.com/office/drawing/2014/main" id="{609149AE-46A9-4655-AF26-D1A66F8B221B}"/>
                    </a:ext>
                  </a:extLst>
                </p:cNvPr>
                <p:cNvPicPr/>
                <p:nvPr/>
              </p:nvPicPr>
              <p:blipFill>
                <a:blip r:embed="rId270"/>
                <a:stretch>
                  <a:fillRect/>
                </a:stretch>
              </p:blipFill>
              <p:spPr>
                <a:xfrm>
                  <a:off x="10417613" y="2254387"/>
                  <a:ext cx="28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7" name="Freihand 176">
                  <a:extLst>
                    <a:ext uri="{FF2B5EF4-FFF2-40B4-BE49-F238E27FC236}">
                      <a16:creationId xmlns:a16="http://schemas.microsoft.com/office/drawing/2014/main" id="{DE02F526-CAF6-4E59-87D0-CF0B6CFF2ABE}"/>
                    </a:ext>
                  </a:extLst>
                </p14:cNvPr>
                <p14:cNvContentPartPr/>
                <p14:nvPr/>
              </p14:nvContentPartPr>
              <p14:xfrm>
                <a:off x="10489973" y="2293987"/>
                <a:ext cx="159120" cy="149400"/>
              </p14:xfrm>
            </p:contentPart>
          </mc:Choice>
          <mc:Fallback>
            <p:pic>
              <p:nvPicPr>
                <p:cNvPr id="177" name="Freihand 176">
                  <a:extLst>
                    <a:ext uri="{FF2B5EF4-FFF2-40B4-BE49-F238E27FC236}">
                      <a16:creationId xmlns:a16="http://schemas.microsoft.com/office/drawing/2014/main" id="{DE02F526-CAF6-4E59-87D0-CF0B6CFF2ABE}"/>
                    </a:ext>
                  </a:extLst>
                </p:cNvPr>
                <p:cNvPicPr/>
                <p:nvPr/>
              </p:nvPicPr>
              <p:blipFill>
                <a:blip r:embed="rId272"/>
                <a:stretch>
                  <a:fillRect/>
                </a:stretch>
              </p:blipFill>
              <p:spPr>
                <a:xfrm>
                  <a:off x="10485653" y="2289667"/>
                  <a:ext cx="167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9" name="Freihand 178">
                  <a:extLst>
                    <a:ext uri="{FF2B5EF4-FFF2-40B4-BE49-F238E27FC236}">
                      <a16:creationId xmlns:a16="http://schemas.microsoft.com/office/drawing/2014/main" id="{AAD00F01-6152-4D0E-AA5D-D722DA96DCE1}"/>
                    </a:ext>
                  </a:extLst>
                </p14:cNvPr>
                <p14:cNvContentPartPr/>
                <p14:nvPr/>
              </p14:nvContentPartPr>
              <p14:xfrm>
                <a:off x="10778333" y="2310547"/>
                <a:ext cx="346680" cy="248760"/>
              </p14:xfrm>
            </p:contentPart>
          </mc:Choice>
          <mc:Fallback>
            <p:pic>
              <p:nvPicPr>
                <p:cNvPr id="179" name="Freihand 178">
                  <a:extLst>
                    <a:ext uri="{FF2B5EF4-FFF2-40B4-BE49-F238E27FC236}">
                      <a16:creationId xmlns:a16="http://schemas.microsoft.com/office/drawing/2014/main" id="{AAD00F01-6152-4D0E-AA5D-D722DA96DCE1}"/>
                    </a:ext>
                  </a:extLst>
                </p:cNvPr>
                <p:cNvPicPr/>
                <p:nvPr/>
              </p:nvPicPr>
              <p:blipFill>
                <a:blip r:embed="rId274"/>
                <a:stretch>
                  <a:fillRect/>
                </a:stretch>
              </p:blipFill>
              <p:spPr>
                <a:xfrm>
                  <a:off x="10774013" y="2306227"/>
                  <a:ext cx="3553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0" name="Freihand 179">
                  <a:extLst>
                    <a:ext uri="{FF2B5EF4-FFF2-40B4-BE49-F238E27FC236}">
                      <a16:creationId xmlns:a16="http://schemas.microsoft.com/office/drawing/2014/main" id="{0376AEC9-B38A-4407-8D5D-3BC82E0510FE}"/>
                    </a:ext>
                  </a:extLst>
                </p14:cNvPr>
                <p14:cNvContentPartPr/>
                <p14:nvPr/>
              </p14:nvContentPartPr>
              <p14:xfrm>
                <a:off x="11176493" y="2224507"/>
                <a:ext cx="138600" cy="131760"/>
              </p14:xfrm>
            </p:contentPart>
          </mc:Choice>
          <mc:Fallback>
            <p:pic>
              <p:nvPicPr>
                <p:cNvPr id="180" name="Freihand 179">
                  <a:extLst>
                    <a:ext uri="{FF2B5EF4-FFF2-40B4-BE49-F238E27FC236}">
                      <a16:creationId xmlns:a16="http://schemas.microsoft.com/office/drawing/2014/main" id="{0376AEC9-B38A-4407-8D5D-3BC82E0510FE}"/>
                    </a:ext>
                  </a:extLst>
                </p:cNvPr>
                <p:cNvPicPr/>
                <p:nvPr/>
              </p:nvPicPr>
              <p:blipFill>
                <a:blip r:embed="rId276"/>
                <a:stretch>
                  <a:fillRect/>
                </a:stretch>
              </p:blipFill>
              <p:spPr>
                <a:xfrm>
                  <a:off x="11172173" y="2220187"/>
                  <a:ext cx="147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1" name="Freihand 180">
                  <a:extLst>
                    <a:ext uri="{FF2B5EF4-FFF2-40B4-BE49-F238E27FC236}">
                      <a16:creationId xmlns:a16="http://schemas.microsoft.com/office/drawing/2014/main" id="{ECA7D99C-FED7-4A64-957A-BD214D37C7B1}"/>
                    </a:ext>
                  </a:extLst>
                </p14:cNvPr>
                <p14:cNvContentPartPr/>
                <p14:nvPr/>
              </p14:nvContentPartPr>
              <p14:xfrm>
                <a:off x="11332013" y="2256547"/>
                <a:ext cx="94320" cy="117720"/>
              </p14:xfrm>
            </p:contentPart>
          </mc:Choice>
          <mc:Fallback>
            <p:pic>
              <p:nvPicPr>
                <p:cNvPr id="181" name="Freihand 180">
                  <a:extLst>
                    <a:ext uri="{FF2B5EF4-FFF2-40B4-BE49-F238E27FC236}">
                      <a16:creationId xmlns:a16="http://schemas.microsoft.com/office/drawing/2014/main" id="{ECA7D99C-FED7-4A64-957A-BD214D37C7B1}"/>
                    </a:ext>
                  </a:extLst>
                </p:cNvPr>
                <p:cNvPicPr/>
                <p:nvPr/>
              </p:nvPicPr>
              <p:blipFill>
                <a:blip r:embed="rId278"/>
                <a:stretch>
                  <a:fillRect/>
                </a:stretch>
              </p:blipFill>
              <p:spPr>
                <a:xfrm>
                  <a:off x="11327693" y="2252227"/>
                  <a:ext cx="102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2" name="Freihand 181">
                  <a:extLst>
                    <a:ext uri="{FF2B5EF4-FFF2-40B4-BE49-F238E27FC236}">
                      <a16:creationId xmlns:a16="http://schemas.microsoft.com/office/drawing/2014/main" id="{2177B82F-FAE6-4FF2-9739-33ABFD3C3BC0}"/>
                    </a:ext>
                  </a:extLst>
                </p14:cNvPr>
                <p14:cNvContentPartPr/>
                <p14:nvPr/>
              </p14:nvContentPartPr>
              <p14:xfrm>
                <a:off x="11433173" y="2257627"/>
                <a:ext cx="122040" cy="97920"/>
              </p14:xfrm>
            </p:contentPart>
          </mc:Choice>
          <mc:Fallback>
            <p:pic>
              <p:nvPicPr>
                <p:cNvPr id="182" name="Freihand 181">
                  <a:extLst>
                    <a:ext uri="{FF2B5EF4-FFF2-40B4-BE49-F238E27FC236}">
                      <a16:creationId xmlns:a16="http://schemas.microsoft.com/office/drawing/2014/main" id="{2177B82F-FAE6-4FF2-9739-33ABFD3C3BC0}"/>
                    </a:ext>
                  </a:extLst>
                </p:cNvPr>
                <p:cNvPicPr/>
                <p:nvPr/>
              </p:nvPicPr>
              <p:blipFill>
                <a:blip r:embed="rId280"/>
                <a:stretch>
                  <a:fillRect/>
                </a:stretch>
              </p:blipFill>
              <p:spPr>
                <a:xfrm>
                  <a:off x="11428853" y="2253307"/>
                  <a:ext cx="130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3" name="Freihand 182">
                  <a:extLst>
                    <a:ext uri="{FF2B5EF4-FFF2-40B4-BE49-F238E27FC236}">
                      <a16:creationId xmlns:a16="http://schemas.microsoft.com/office/drawing/2014/main" id="{8154BC2C-5660-4E03-B2BE-65B527DD5442}"/>
                    </a:ext>
                  </a:extLst>
                </p14:cNvPr>
                <p14:cNvContentPartPr/>
                <p14:nvPr/>
              </p14:nvContentPartPr>
              <p14:xfrm>
                <a:off x="11548013" y="2162227"/>
                <a:ext cx="144360" cy="185040"/>
              </p14:xfrm>
            </p:contentPart>
          </mc:Choice>
          <mc:Fallback>
            <p:pic>
              <p:nvPicPr>
                <p:cNvPr id="183" name="Freihand 182">
                  <a:extLst>
                    <a:ext uri="{FF2B5EF4-FFF2-40B4-BE49-F238E27FC236}">
                      <a16:creationId xmlns:a16="http://schemas.microsoft.com/office/drawing/2014/main" id="{8154BC2C-5660-4E03-B2BE-65B527DD5442}"/>
                    </a:ext>
                  </a:extLst>
                </p:cNvPr>
                <p:cNvPicPr/>
                <p:nvPr/>
              </p:nvPicPr>
              <p:blipFill>
                <a:blip r:embed="rId282"/>
                <a:stretch>
                  <a:fillRect/>
                </a:stretch>
              </p:blipFill>
              <p:spPr>
                <a:xfrm>
                  <a:off x="11543693" y="2157907"/>
                  <a:ext cx="153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4" name="Freihand 183">
                  <a:extLst>
                    <a:ext uri="{FF2B5EF4-FFF2-40B4-BE49-F238E27FC236}">
                      <a16:creationId xmlns:a16="http://schemas.microsoft.com/office/drawing/2014/main" id="{5D9E5E69-23B6-46F3-94B3-97F8D9FE4840}"/>
                    </a:ext>
                  </a:extLst>
                </p14:cNvPr>
                <p14:cNvContentPartPr/>
                <p14:nvPr/>
              </p14:nvContentPartPr>
              <p14:xfrm>
                <a:off x="11690213" y="2180587"/>
                <a:ext cx="102240" cy="156960"/>
              </p14:xfrm>
            </p:contentPart>
          </mc:Choice>
          <mc:Fallback>
            <p:pic>
              <p:nvPicPr>
                <p:cNvPr id="184" name="Freihand 183">
                  <a:extLst>
                    <a:ext uri="{FF2B5EF4-FFF2-40B4-BE49-F238E27FC236}">
                      <a16:creationId xmlns:a16="http://schemas.microsoft.com/office/drawing/2014/main" id="{5D9E5E69-23B6-46F3-94B3-97F8D9FE4840}"/>
                    </a:ext>
                  </a:extLst>
                </p:cNvPr>
                <p:cNvPicPr/>
                <p:nvPr/>
              </p:nvPicPr>
              <p:blipFill>
                <a:blip r:embed="rId284"/>
                <a:stretch>
                  <a:fillRect/>
                </a:stretch>
              </p:blipFill>
              <p:spPr>
                <a:xfrm>
                  <a:off x="11685893" y="2176267"/>
                  <a:ext cx="110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5D155818-9A57-49F1-B50A-F9C46CD721D0}"/>
                    </a:ext>
                  </a:extLst>
                </p14:cNvPr>
                <p14:cNvContentPartPr/>
                <p14:nvPr/>
              </p14:nvContentPartPr>
              <p14:xfrm>
                <a:off x="11766893" y="2163667"/>
                <a:ext cx="24480" cy="39960"/>
              </p14:xfrm>
            </p:contentPart>
          </mc:Choice>
          <mc:Fallback>
            <p:pic>
              <p:nvPicPr>
                <p:cNvPr id="185" name="Freihand 184">
                  <a:extLst>
                    <a:ext uri="{FF2B5EF4-FFF2-40B4-BE49-F238E27FC236}">
                      <a16:creationId xmlns:a16="http://schemas.microsoft.com/office/drawing/2014/main" id="{5D155818-9A57-49F1-B50A-F9C46CD721D0}"/>
                    </a:ext>
                  </a:extLst>
                </p:cNvPr>
                <p:cNvPicPr/>
                <p:nvPr/>
              </p:nvPicPr>
              <p:blipFill>
                <a:blip r:embed="rId286"/>
                <a:stretch>
                  <a:fillRect/>
                </a:stretch>
              </p:blipFill>
              <p:spPr>
                <a:xfrm>
                  <a:off x="11762573" y="2159347"/>
                  <a:ext cx="33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1D84C0B1-87A7-4638-B4D3-3C06304C4689}"/>
                    </a:ext>
                  </a:extLst>
                </p14:cNvPr>
                <p14:cNvContentPartPr/>
                <p14:nvPr/>
              </p14:nvContentPartPr>
              <p14:xfrm>
                <a:off x="11829173" y="2143507"/>
                <a:ext cx="95040" cy="190800"/>
              </p14:xfrm>
            </p:contentPart>
          </mc:Choice>
          <mc:Fallback>
            <p:pic>
              <p:nvPicPr>
                <p:cNvPr id="186" name="Freihand 185">
                  <a:extLst>
                    <a:ext uri="{FF2B5EF4-FFF2-40B4-BE49-F238E27FC236}">
                      <a16:creationId xmlns:a16="http://schemas.microsoft.com/office/drawing/2014/main" id="{1D84C0B1-87A7-4638-B4D3-3C06304C4689}"/>
                    </a:ext>
                  </a:extLst>
                </p:cNvPr>
                <p:cNvPicPr/>
                <p:nvPr/>
              </p:nvPicPr>
              <p:blipFill>
                <a:blip r:embed="rId288"/>
                <a:stretch>
                  <a:fillRect/>
                </a:stretch>
              </p:blipFill>
              <p:spPr>
                <a:xfrm>
                  <a:off x="11824853" y="2139187"/>
                  <a:ext cx="103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FEB0F610-64F2-41AA-BDC4-4969F2ABE1F8}"/>
                    </a:ext>
                  </a:extLst>
                </p14:cNvPr>
                <p14:cNvContentPartPr/>
                <p14:nvPr/>
              </p14:nvContentPartPr>
              <p14:xfrm>
                <a:off x="11367653" y="2096347"/>
                <a:ext cx="142560" cy="6120"/>
              </p14:xfrm>
            </p:contentPart>
          </mc:Choice>
          <mc:Fallback>
            <p:pic>
              <p:nvPicPr>
                <p:cNvPr id="187" name="Freihand 186">
                  <a:extLst>
                    <a:ext uri="{FF2B5EF4-FFF2-40B4-BE49-F238E27FC236}">
                      <a16:creationId xmlns:a16="http://schemas.microsoft.com/office/drawing/2014/main" id="{FEB0F610-64F2-41AA-BDC4-4969F2ABE1F8}"/>
                    </a:ext>
                  </a:extLst>
                </p:cNvPr>
                <p:cNvPicPr/>
                <p:nvPr/>
              </p:nvPicPr>
              <p:blipFill>
                <a:blip r:embed="rId290"/>
                <a:stretch>
                  <a:fillRect/>
                </a:stretch>
              </p:blipFill>
              <p:spPr>
                <a:xfrm>
                  <a:off x="11363333" y="2092027"/>
                  <a:ext cx="151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9" name="Freihand 188">
                  <a:extLst>
                    <a:ext uri="{FF2B5EF4-FFF2-40B4-BE49-F238E27FC236}">
                      <a16:creationId xmlns:a16="http://schemas.microsoft.com/office/drawing/2014/main" id="{1BBA28B3-1BA7-43A0-9222-421AA997E62D}"/>
                    </a:ext>
                  </a:extLst>
                </p14:cNvPr>
                <p14:cNvContentPartPr/>
                <p14:nvPr/>
              </p14:nvContentPartPr>
              <p14:xfrm>
                <a:off x="8219453" y="2696827"/>
                <a:ext cx="336600" cy="272880"/>
              </p14:xfrm>
            </p:contentPart>
          </mc:Choice>
          <mc:Fallback>
            <p:pic>
              <p:nvPicPr>
                <p:cNvPr id="189" name="Freihand 188">
                  <a:extLst>
                    <a:ext uri="{FF2B5EF4-FFF2-40B4-BE49-F238E27FC236}">
                      <a16:creationId xmlns:a16="http://schemas.microsoft.com/office/drawing/2014/main" id="{1BBA28B3-1BA7-43A0-9222-421AA997E62D}"/>
                    </a:ext>
                  </a:extLst>
                </p:cNvPr>
                <p:cNvPicPr/>
                <p:nvPr/>
              </p:nvPicPr>
              <p:blipFill>
                <a:blip r:embed="rId292"/>
                <a:stretch>
                  <a:fillRect/>
                </a:stretch>
              </p:blipFill>
              <p:spPr>
                <a:xfrm>
                  <a:off x="8215133" y="2692507"/>
                  <a:ext cx="345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0" name="Freihand 189">
                  <a:extLst>
                    <a:ext uri="{FF2B5EF4-FFF2-40B4-BE49-F238E27FC236}">
                      <a16:creationId xmlns:a16="http://schemas.microsoft.com/office/drawing/2014/main" id="{52F4C509-D818-4C61-ADCA-5A54C36D2592}"/>
                    </a:ext>
                  </a:extLst>
                </p14:cNvPr>
                <p14:cNvContentPartPr/>
                <p14:nvPr/>
              </p14:nvContentPartPr>
              <p14:xfrm>
                <a:off x="8717693" y="2724547"/>
                <a:ext cx="297360" cy="121320"/>
              </p14:xfrm>
            </p:contentPart>
          </mc:Choice>
          <mc:Fallback>
            <p:pic>
              <p:nvPicPr>
                <p:cNvPr id="190" name="Freihand 189">
                  <a:extLst>
                    <a:ext uri="{FF2B5EF4-FFF2-40B4-BE49-F238E27FC236}">
                      <a16:creationId xmlns:a16="http://schemas.microsoft.com/office/drawing/2014/main" id="{52F4C509-D818-4C61-ADCA-5A54C36D2592}"/>
                    </a:ext>
                  </a:extLst>
                </p:cNvPr>
                <p:cNvPicPr/>
                <p:nvPr/>
              </p:nvPicPr>
              <p:blipFill>
                <a:blip r:embed="rId294"/>
                <a:stretch>
                  <a:fillRect/>
                </a:stretch>
              </p:blipFill>
              <p:spPr>
                <a:xfrm>
                  <a:off x="8713373" y="2720227"/>
                  <a:ext cx="306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1" name="Freihand 190">
                  <a:extLst>
                    <a:ext uri="{FF2B5EF4-FFF2-40B4-BE49-F238E27FC236}">
                      <a16:creationId xmlns:a16="http://schemas.microsoft.com/office/drawing/2014/main" id="{7FFA81FB-F091-484E-A29A-FAC547B909B9}"/>
                    </a:ext>
                  </a:extLst>
                </p14:cNvPr>
                <p14:cNvContentPartPr/>
                <p14:nvPr/>
              </p14:nvContentPartPr>
              <p14:xfrm>
                <a:off x="8922893" y="2639587"/>
                <a:ext cx="32040" cy="25920"/>
              </p14:xfrm>
            </p:contentPart>
          </mc:Choice>
          <mc:Fallback>
            <p:pic>
              <p:nvPicPr>
                <p:cNvPr id="191" name="Freihand 190">
                  <a:extLst>
                    <a:ext uri="{FF2B5EF4-FFF2-40B4-BE49-F238E27FC236}">
                      <a16:creationId xmlns:a16="http://schemas.microsoft.com/office/drawing/2014/main" id="{7FFA81FB-F091-484E-A29A-FAC547B909B9}"/>
                    </a:ext>
                  </a:extLst>
                </p:cNvPr>
                <p:cNvPicPr/>
                <p:nvPr/>
              </p:nvPicPr>
              <p:blipFill>
                <a:blip r:embed="rId296"/>
                <a:stretch>
                  <a:fillRect/>
                </a:stretch>
              </p:blipFill>
              <p:spPr>
                <a:xfrm>
                  <a:off x="8918573" y="2635267"/>
                  <a:ext cx="40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2" name="Freihand 191">
                  <a:extLst>
                    <a:ext uri="{FF2B5EF4-FFF2-40B4-BE49-F238E27FC236}">
                      <a16:creationId xmlns:a16="http://schemas.microsoft.com/office/drawing/2014/main" id="{781720C9-4AE8-4EA0-B21C-D967973DB3DE}"/>
                    </a:ext>
                  </a:extLst>
                </p14:cNvPr>
                <p14:cNvContentPartPr/>
                <p14:nvPr/>
              </p14:nvContentPartPr>
              <p14:xfrm>
                <a:off x="8790053" y="2607187"/>
                <a:ext cx="25200" cy="108720"/>
              </p14:xfrm>
            </p:contentPart>
          </mc:Choice>
          <mc:Fallback>
            <p:pic>
              <p:nvPicPr>
                <p:cNvPr id="192" name="Freihand 191">
                  <a:extLst>
                    <a:ext uri="{FF2B5EF4-FFF2-40B4-BE49-F238E27FC236}">
                      <a16:creationId xmlns:a16="http://schemas.microsoft.com/office/drawing/2014/main" id="{781720C9-4AE8-4EA0-B21C-D967973DB3DE}"/>
                    </a:ext>
                  </a:extLst>
                </p:cNvPr>
                <p:cNvPicPr/>
                <p:nvPr/>
              </p:nvPicPr>
              <p:blipFill>
                <a:blip r:embed="rId298"/>
                <a:stretch>
                  <a:fillRect/>
                </a:stretch>
              </p:blipFill>
              <p:spPr>
                <a:xfrm>
                  <a:off x="8785733" y="2602867"/>
                  <a:ext cx="33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3" name="Freihand 192">
                  <a:extLst>
                    <a:ext uri="{FF2B5EF4-FFF2-40B4-BE49-F238E27FC236}">
                      <a16:creationId xmlns:a16="http://schemas.microsoft.com/office/drawing/2014/main" id="{28CF3837-09CF-44F8-A1DD-BADD041855F2}"/>
                    </a:ext>
                  </a:extLst>
                </p14:cNvPr>
                <p14:cNvContentPartPr/>
                <p14:nvPr/>
              </p14:nvContentPartPr>
              <p14:xfrm>
                <a:off x="9179933" y="2694667"/>
                <a:ext cx="24840" cy="126360"/>
              </p14:xfrm>
            </p:contentPart>
          </mc:Choice>
          <mc:Fallback>
            <p:pic>
              <p:nvPicPr>
                <p:cNvPr id="193" name="Freihand 192">
                  <a:extLst>
                    <a:ext uri="{FF2B5EF4-FFF2-40B4-BE49-F238E27FC236}">
                      <a16:creationId xmlns:a16="http://schemas.microsoft.com/office/drawing/2014/main" id="{28CF3837-09CF-44F8-A1DD-BADD041855F2}"/>
                    </a:ext>
                  </a:extLst>
                </p:cNvPr>
                <p:cNvPicPr/>
                <p:nvPr/>
              </p:nvPicPr>
              <p:blipFill>
                <a:blip r:embed="rId300"/>
                <a:stretch>
                  <a:fillRect/>
                </a:stretch>
              </p:blipFill>
              <p:spPr>
                <a:xfrm>
                  <a:off x="9175613" y="2690347"/>
                  <a:ext cx="33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4" name="Freihand 193">
                  <a:extLst>
                    <a:ext uri="{FF2B5EF4-FFF2-40B4-BE49-F238E27FC236}">
                      <a16:creationId xmlns:a16="http://schemas.microsoft.com/office/drawing/2014/main" id="{E99277B6-1C98-47D0-ABE3-DEAFA443AF30}"/>
                    </a:ext>
                  </a:extLst>
                </p14:cNvPr>
                <p14:cNvContentPartPr/>
                <p14:nvPr/>
              </p14:nvContentPartPr>
              <p14:xfrm>
                <a:off x="9177413" y="2672347"/>
                <a:ext cx="113040" cy="61920"/>
              </p14:xfrm>
            </p:contentPart>
          </mc:Choice>
          <mc:Fallback>
            <p:pic>
              <p:nvPicPr>
                <p:cNvPr id="194" name="Freihand 193">
                  <a:extLst>
                    <a:ext uri="{FF2B5EF4-FFF2-40B4-BE49-F238E27FC236}">
                      <a16:creationId xmlns:a16="http://schemas.microsoft.com/office/drawing/2014/main" id="{E99277B6-1C98-47D0-ABE3-DEAFA443AF30}"/>
                    </a:ext>
                  </a:extLst>
                </p:cNvPr>
                <p:cNvPicPr/>
                <p:nvPr/>
              </p:nvPicPr>
              <p:blipFill>
                <a:blip r:embed="rId302"/>
                <a:stretch>
                  <a:fillRect/>
                </a:stretch>
              </p:blipFill>
              <p:spPr>
                <a:xfrm>
                  <a:off x="9173093" y="2668027"/>
                  <a:ext cx="121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5" name="Freihand 194">
                  <a:extLst>
                    <a:ext uri="{FF2B5EF4-FFF2-40B4-BE49-F238E27FC236}">
                      <a16:creationId xmlns:a16="http://schemas.microsoft.com/office/drawing/2014/main" id="{7E7A1023-A3DB-4F7C-B278-2C7E6229D198}"/>
                    </a:ext>
                  </a:extLst>
                </p14:cNvPr>
                <p14:cNvContentPartPr/>
                <p14:nvPr/>
              </p14:nvContentPartPr>
              <p14:xfrm>
                <a:off x="9186053" y="2765587"/>
                <a:ext cx="117360" cy="45360"/>
              </p14:xfrm>
            </p:contentPart>
          </mc:Choice>
          <mc:Fallback>
            <p:pic>
              <p:nvPicPr>
                <p:cNvPr id="195" name="Freihand 194">
                  <a:extLst>
                    <a:ext uri="{FF2B5EF4-FFF2-40B4-BE49-F238E27FC236}">
                      <a16:creationId xmlns:a16="http://schemas.microsoft.com/office/drawing/2014/main" id="{7E7A1023-A3DB-4F7C-B278-2C7E6229D198}"/>
                    </a:ext>
                  </a:extLst>
                </p:cNvPr>
                <p:cNvPicPr/>
                <p:nvPr/>
              </p:nvPicPr>
              <p:blipFill>
                <a:blip r:embed="rId304"/>
                <a:stretch>
                  <a:fillRect/>
                </a:stretch>
              </p:blipFill>
              <p:spPr>
                <a:xfrm>
                  <a:off x="9181733" y="2761267"/>
                  <a:ext cx="126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6" name="Freihand 195">
                  <a:extLst>
                    <a:ext uri="{FF2B5EF4-FFF2-40B4-BE49-F238E27FC236}">
                      <a16:creationId xmlns:a16="http://schemas.microsoft.com/office/drawing/2014/main" id="{1E14AE89-2C02-45EC-86AA-E12D71EBB889}"/>
                    </a:ext>
                  </a:extLst>
                </p14:cNvPr>
                <p14:cNvContentPartPr/>
                <p14:nvPr/>
              </p14:nvContentPartPr>
              <p14:xfrm>
                <a:off x="9293333" y="2751187"/>
                <a:ext cx="189360" cy="56160"/>
              </p14:xfrm>
            </p:contentPart>
          </mc:Choice>
          <mc:Fallback>
            <p:pic>
              <p:nvPicPr>
                <p:cNvPr id="196" name="Freihand 195">
                  <a:extLst>
                    <a:ext uri="{FF2B5EF4-FFF2-40B4-BE49-F238E27FC236}">
                      <a16:creationId xmlns:a16="http://schemas.microsoft.com/office/drawing/2014/main" id="{1E14AE89-2C02-45EC-86AA-E12D71EBB889}"/>
                    </a:ext>
                  </a:extLst>
                </p:cNvPr>
                <p:cNvPicPr/>
                <p:nvPr/>
              </p:nvPicPr>
              <p:blipFill>
                <a:blip r:embed="rId306"/>
                <a:stretch>
                  <a:fillRect/>
                </a:stretch>
              </p:blipFill>
              <p:spPr>
                <a:xfrm>
                  <a:off x="9289013" y="2746867"/>
                  <a:ext cx="198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7" name="Freihand 196">
                  <a:extLst>
                    <a:ext uri="{FF2B5EF4-FFF2-40B4-BE49-F238E27FC236}">
                      <a16:creationId xmlns:a16="http://schemas.microsoft.com/office/drawing/2014/main" id="{B95BA010-1AD7-47A4-9A1E-80E70306F56E}"/>
                    </a:ext>
                  </a:extLst>
                </p14:cNvPr>
                <p14:cNvContentPartPr/>
                <p14:nvPr/>
              </p14:nvContentPartPr>
              <p14:xfrm>
                <a:off x="9469733" y="2622667"/>
                <a:ext cx="122040" cy="185760"/>
              </p14:xfrm>
            </p:contentPart>
          </mc:Choice>
          <mc:Fallback>
            <p:pic>
              <p:nvPicPr>
                <p:cNvPr id="197" name="Freihand 196">
                  <a:extLst>
                    <a:ext uri="{FF2B5EF4-FFF2-40B4-BE49-F238E27FC236}">
                      <a16:creationId xmlns:a16="http://schemas.microsoft.com/office/drawing/2014/main" id="{B95BA010-1AD7-47A4-9A1E-80E70306F56E}"/>
                    </a:ext>
                  </a:extLst>
                </p:cNvPr>
                <p:cNvPicPr/>
                <p:nvPr/>
              </p:nvPicPr>
              <p:blipFill>
                <a:blip r:embed="rId308"/>
                <a:stretch>
                  <a:fillRect/>
                </a:stretch>
              </p:blipFill>
              <p:spPr>
                <a:xfrm>
                  <a:off x="9465413" y="2618347"/>
                  <a:ext cx="130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8" name="Freihand 197">
                  <a:extLst>
                    <a:ext uri="{FF2B5EF4-FFF2-40B4-BE49-F238E27FC236}">
                      <a16:creationId xmlns:a16="http://schemas.microsoft.com/office/drawing/2014/main" id="{08D25686-F689-4CFC-B253-8DF933CA37BA}"/>
                    </a:ext>
                  </a:extLst>
                </p14:cNvPr>
                <p14:cNvContentPartPr/>
                <p14:nvPr/>
              </p14:nvContentPartPr>
              <p14:xfrm>
                <a:off x="9618413" y="2618707"/>
                <a:ext cx="91080" cy="150480"/>
              </p14:xfrm>
            </p:contentPart>
          </mc:Choice>
          <mc:Fallback>
            <p:pic>
              <p:nvPicPr>
                <p:cNvPr id="198" name="Freihand 197">
                  <a:extLst>
                    <a:ext uri="{FF2B5EF4-FFF2-40B4-BE49-F238E27FC236}">
                      <a16:creationId xmlns:a16="http://schemas.microsoft.com/office/drawing/2014/main" id="{08D25686-F689-4CFC-B253-8DF933CA37BA}"/>
                    </a:ext>
                  </a:extLst>
                </p:cNvPr>
                <p:cNvPicPr/>
                <p:nvPr/>
              </p:nvPicPr>
              <p:blipFill>
                <a:blip r:embed="rId310"/>
                <a:stretch>
                  <a:fillRect/>
                </a:stretch>
              </p:blipFill>
              <p:spPr>
                <a:xfrm>
                  <a:off x="9614093" y="2614387"/>
                  <a:ext cx="99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0" name="Freihand 199">
                  <a:extLst>
                    <a:ext uri="{FF2B5EF4-FFF2-40B4-BE49-F238E27FC236}">
                      <a16:creationId xmlns:a16="http://schemas.microsoft.com/office/drawing/2014/main" id="{8DCA43BC-6157-4CFF-9077-AB093FF57D2A}"/>
                    </a:ext>
                  </a:extLst>
                </p14:cNvPr>
                <p14:cNvContentPartPr/>
                <p14:nvPr/>
              </p14:nvContentPartPr>
              <p14:xfrm>
                <a:off x="9608693" y="2638867"/>
                <a:ext cx="256320" cy="145800"/>
              </p14:xfrm>
            </p:contentPart>
          </mc:Choice>
          <mc:Fallback>
            <p:pic>
              <p:nvPicPr>
                <p:cNvPr id="200" name="Freihand 199">
                  <a:extLst>
                    <a:ext uri="{FF2B5EF4-FFF2-40B4-BE49-F238E27FC236}">
                      <a16:creationId xmlns:a16="http://schemas.microsoft.com/office/drawing/2014/main" id="{8DCA43BC-6157-4CFF-9077-AB093FF57D2A}"/>
                    </a:ext>
                  </a:extLst>
                </p:cNvPr>
                <p:cNvPicPr/>
                <p:nvPr/>
              </p:nvPicPr>
              <p:blipFill>
                <a:blip r:embed="rId312"/>
                <a:stretch>
                  <a:fillRect/>
                </a:stretch>
              </p:blipFill>
              <p:spPr>
                <a:xfrm>
                  <a:off x="9604373" y="2634547"/>
                  <a:ext cx="264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1" name="Freihand 200">
                  <a:extLst>
                    <a:ext uri="{FF2B5EF4-FFF2-40B4-BE49-F238E27FC236}">
                      <a16:creationId xmlns:a16="http://schemas.microsoft.com/office/drawing/2014/main" id="{662D466F-5B88-4311-960E-412C41EAE8E3}"/>
                    </a:ext>
                  </a:extLst>
                </p14:cNvPr>
                <p14:cNvContentPartPr/>
                <p14:nvPr/>
              </p14:nvContentPartPr>
              <p14:xfrm>
                <a:off x="9819293" y="2619427"/>
                <a:ext cx="13320" cy="17640"/>
              </p14:xfrm>
            </p:contentPart>
          </mc:Choice>
          <mc:Fallback>
            <p:pic>
              <p:nvPicPr>
                <p:cNvPr id="201" name="Freihand 200">
                  <a:extLst>
                    <a:ext uri="{FF2B5EF4-FFF2-40B4-BE49-F238E27FC236}">
                      <a16:creationId xmlns:a16="http://schemas.microsoft.com/office/drawing/2014/main" id="{662D466F-5B88-4311-960E-412C41EAE8E3}"/>
                    </a:ext>
                  </a:extLst>
                </p:cNvPr>
                <p:cNvPicPr/>
                <p:nvPr/>
              </p:nvPicPr>
              <p:blipFill>
                <a:blip r:embed="rId314"/>
                <a:stretch>
                  <a:fillRect/>
                </a:stretch>
              </p:blipFill>
              <p:spPr>
                <a:xfrm>
                  <a:off x="9814973" y="2615107"/>
                  <a:ext cx="21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2" name="Freihand 201">
                  <a:extLst>
                    <a:ext uri="{FF2B5EF4-FFF2-40B4-BE49-F238E27FC236}">
                      <a16:creationId xmlns:a16="http://schemas.microsoft.com/office/drawing/2014/main" id="{D9947139-49F7-488A-A21E-26862DEC67D4}"/>
                    </a:ext>
                  </a:extLst>
                </p14:cNvPr>
                <p14:cNvContentPartPr/>
                <p14:nvPr/>
              </p14:nvContentPartPr>
              <p14:xfrm>
                <a:off x="9902093" y="2580547"/>
                <a:ext cx="115920" cy="193680"/>
              </p14:xfrm>
            </p:contentPart>
          </mc:Choice>
          <mc:Fallback>
            <p:pic>
              <p:nvPicPr>
                <p:cNvPr id="202" name="Freihand 201">
                  <a:extLst>
                    <a:ext uri="{FF2B5EF4-FFF2-40B4-BE49-F238E27FC236}">
                      <a16:creationId xmlns:a16="http://schemas.microsoft.com/office/drawing/2014/main" id="{D9947139-49F7-488A-A21E-26862DEC67D4}"/>
                    </a:ext>
                  </a:extLst>
                </p:cNvPr>
                <p:cNvPicPr/>
                <p:nvPr/>
              </p:nvPicPr>
              <p:blipFill>
                <a:blip r:embed="rId316"/>
                <a:stretch>
                  <a:fillRect/>
                </a:stretch>
              </p:blipFill>
              <p:spPr>
                <a:xfrm>
                  <a:off x="9897773" y="2576227"/>
                  <a:ext cx="124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3" name="Freihand 202">
                  <a:extLst>
                    <a:ext uri="{FF2B5EF4-FFF2-40B4-BE49-F238E27FC236}">
                      <a16:creationId xmlns:a16="http://schemas.microsoft.com/office/drawing/2014/main" id="{148F0E3B-6F80-40D6-BC90-0C4B239336D1}"/>
                    </a:ext>
                  </a:extLst>
                </p14:cNvPr>
                <p14:cNvContentPartPr/>
                <p14:nvPr/>
              </p14:nvContentPartPr>
              <p14:xfrm>
                <a:off x="10063733" y="2620507"/>
                <a:ext cx="256680" cy="324000"/>
              </p14:xfrm>
            </p:contentPart>
          </mc:Choice>
          <mc:Fallback>
            <p:pic>
              <p:nvPicPr>
                <p:cNvPr id="203" name="Freihand 202">
                  <a:extLst>
                    <a:ext uri="{FF2B5EF4-FFF2-40B4-BE49-F238E27FC236}">
                      <a16:creationId xmlns:a16="http://schemas.microsoft.com/office/drawing/2014/main" id="{148F0E3B-6F80-40D6-BC90-0C4B239336D1}"/>
                    </a:ext>
                  </a:extLst>
                </p:cNvPr>
                <p:cNvPicPr/>
                <p:nvPr/>
              </p:nvPicPr>
              <p:blipFill>
                <a:blip r:embed="rId318"/>
                <a:stretch>
                  <a:fillRect/>
                </a:stretch>
              </p:blipFill>
              <p:spPr>
                <a:xfrm>
                  <a:off x="10059413" y="2616187"/>
                  <a:ext cx="2653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4" name="Freihand 203">
                  <a:extLst>
                    <a:ext uri="{FF2B5EF4-FFF2-40B4-BE49-F238E27FC236}">
                      <a16:creationId xmlns:a16="http://schemas.microsoft.com/office/drawing/2014/main" id="{534D6EE7-0DE7-4F0B-BB4F-5C529A5CA7C6}"/>
                    </a:ext>
                  </a:extLst>
                </p14:cNvPr>
                <p14:cNvContentPartPr/>
                <p14:nvPr/>
              </p14:nvContentPartPr>
              <p14:xfrm>
                <a:off x="10522013" y="2594947"/>
                <a:ext cx="232560" cy="152640"/>
              </p14:xfrm>
            </p:contentPart>
          </mc:Choice>
          <mc:Fallback>
            <p:pic>
              <p:nvPicPr>
                <p:cNvPr id="204" name="Freihand 203">
                  <a:extLst>
                    <a:ext uri="{FF2B5EF4-FFF2-40B4-BE49-F238E27FC236}">
                      <a16:creationId xmlns:a16="http://schemas.microsoft.com/office/drawing/2014/main" id="{534D6EE7-0DE7-4F0B-BB4F-5C529A5CA7C6}"/>
                    </a:ext>
                  </a:extLst>
                </p:cNvPr>
                <p:cNvPicPr/>
                <p:nvPr/>
              </p:nvPicPr>
              <p:blipFill>
                <a:blip r:embed="rId320"/>
                <a:stretch>
                  <a:fillRect/>
                </a:stretch>
              </p:blipFill>
              <p:spPr>
                <a:xfrm>
                  <a:off x="10517693" y="2590627"/>
                  <a:ext cx="241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5" name="Freihand 204">
                  <a:extLst>
                    <a:ext uri="{FF2B5EF4-FFF2-40B4-BE49-F238E27FC236}">
                      <a16:creationId xmlns:a16="http://schemas.microsoft.com/office/drawing/2014/main" id="{0E94517D-2073-479E-8D5B-085AB7F24C71}"/>
                    </a:ext>
                  </a:extLst>
                </p14:cNvPr>
                <p14:cNvContentPartPr/>
                <p14:nvPr/>
              </p14:nvContentPartPr>
              <p14:xfrm>
                <a:off x="10770773" y="2643187"/>
                <a:ext cx="86040" cy="93240"/>
              </p14:xfrm>
            </p:contentPart>
          </mc:Choice>
          <mc:Fallback>
            <p:pic>
              <p:nvPicPr>
                <p:cNvPr id="205" name="Freihand 204">
                  <a:extLst>
                    <a:ext uri="{FF2B5EF4-FFF2-40B4-BE49-F238E27FC236}">
                      <a16:creationId xmlns:a16="http://schemas.microsoft.com/office/drawing/2014/main" id="{0E94517D-2073-479E-8D5B-085AB7F24C71}"/>
                    </a:ext>
                  </a:extLst>
                </p:cNvPr>
                <p:cNvPicPr/>
                <p:nvPr/>
              </p:nvPicPr>
              <p:blipFill>
                <a:blip r:embed="rId322"/>
                <a:stretch>
                  <a:fillRect/>
                </a:stretch>
              </p:blipFill>
              <p:spPr>
                <a:xfrm>
                  <a:off x="10766453" y="2638867"/>
                  <a:ext cx="94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6" name="Freihand 205">
                  <a:extLst>
                    <a:ext uri="{FF2B5EF4-FFF2-40B4-BE49-F238E27FC236}">
                      <a16:creationId xmlns:a16="http://schemas.microsoft.com/office/drawing/2014/main" id="{F1DE45A8-8B20-4335-B720-6CDDCCE9F629}"/>
                    </a:ext>
                  </a:extLst>
                </p14:cNvPr>
                <p14:cNvContentPartPr/>
                <p14:nvPr/>
              </p14:nvContentPartPr>
              <p14:xfrm>
                <a:off x="10987133" y="2585947"/>
                <a:ext cx="5040" cy="140400"/>
              </p14:xfrm>
            </p:contentPart>
          </mc:Choice>
          <mc:Fallback>
            <p:pic>
              <p:nvPicPr>
                <p:cNvPr id="206" name="Freihand 205">
                  <a:extLst>
                    <a:ext uri="{FF2B5EF4-FFF2-40B4-BE49-F238E27FC236}">
                      <a16:creationId xmlns:a16="http://schemas.microsoft.com/office/drawing/2014/main" id="{F1DE45A8-8B20-4335-B720-6CDDCCE9F629}"/>
                    </a:ext>
                  </a:extLst>
                </p:cNvPr>
                <p:cNvPicPr/>
                <p:nvPr/>
              </p:nvPicPr>
              <p:blipFill>
                <a:blip r:embed="rId324"/>
                <a:stretch>
                  <a:fillRect/>
                </a:stretch>
              </p:blipFill>
              <p:spPr>
                <a:xfrm>
                  <a:off x="10982813" y="2581627"/>
                  <a:ext cx="13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7" name="Freihand 206">
                  <a:extLst>
                    <a:ext uri="{FF2B5EF4-FFF2-40B4-BE49-F238E27FC236}">
                      <a16:creationId xmlns:a16="http://schemas.microsoft.com/office/drawing/2014/main" id="{A8D7445F-6895-42B6-9E71-FF5419660A65}"/>
                    </a:ext>
                  </a:extLst>
                </p14:cNvPr>
                <p14:cNvContentPartPr/>
                <p14:nvPr/>
              </p14:nvContentPartPr>
              <p14:xfrm>
                <a:off x="10911173" y="2565427"/>
                <a:ext cx="126720" cy="192600"/>
              </p14:xfrm>
            </p:contentPart>
          </mc:Choice>
          <mc:Fallback>
            <p:pic>
              <p:nvPicPr>
                <p:cNvPr id="207" name="Freihand 206">
                  <a:extLst>
                    <a:ext uri="{FF2B5EF4-FFF2-40B4-BE49-F238E27FC236}">
                      <a16:creationId xmlns:a16="http://schemas.microsoft.com/office/drawing/2014/main" id="{A8D7445F-6895-42B6-9E71-FF5419660A65}"/>
                    </a:ext>
                  </a:extLst>
                </p:cNvPr>
                <p:cNvPicPr/>
                <p:nvPr/>
              </p:nvPicPr>
              <p:blipFill>
                <a:blip r:embed="rId326"/>
                <a:stretch>
                  <a:fillRect/>
                </a:stretch>
              </p:blipFill>
              <p:spPr>
                <a:xfrm>
                  <a:off x="10906853" y="2561107"/>
                  <a:ext cx="135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8" name="Freihand 207">
                  <a:extLst>
                    <a:ext uri="{FF2B5EF4-FFF2-40B4-BE49-F238E27FC236}">
                      <a16:creationId xmlns:a16="http://schemas.microsoft.com/office/drawing/2014/main" id="{15FC3BE3-9939-408D-9B5D-CDBE7AF04898}"/>
                    </a:ext>
                  </a:extLst>
                </p14:cNvPr>
                <p14:cNvContentPartPr/>
                <p14:nvPr/>
              </p14:nvContentPartPr>
              <p14:xfrm>
                <a:off x="11095493" y="2574427"/>
                <a:ext cx="26640" cy="116640"/>
              </p14:xfrm>
            </p:contentPart>
          </mc:Choice>
          <mc:Fallback>
            <p:pic>
              <p:nvPicPr>
                <p:cNvPr id="208" name="Freihand 207">
                  <a:extLst>
                    <a:ext uri="{FF2B5EF4-FFF2-40B4-BE49-F238E27FC236}">
                      <a16:creationId xmlns:a16="http://schemas.microsoft.com/office/drawing/2014/main" id="{15FC3BE3-9939-408D-9B5D-CDBE7AF04898}"/>
                    </a:ext>
                  </a:extLst>
                </p:cNvPr>
                <p:cNvPicPr/>
                <p:nvPr/>
              </p:nvPicPr>
              <p:blipFill>
                <a:blip r:embed="rId328"/>
                <a:stretch>
                  <a:fillRect/>
                </a:stretch>
              </p:blipFill>
              <p:spPr>
                <a:xfrm>
                  <a:off x="11091173" y="2570107"/>
                  <a:ext cx="35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9" name="Freihand 208">
                  <a:extLst>
                    <a:ext uri="{FF2B5EF4-FFF2-40B4-BE49-F238E27FC236}">
                      <a16:creationId xmlns:a16="http://schemas.microsoft.com/office/drawing/2014/main" id="{D4C160DC-B77B-473D-BA34-F21DF66B8A4F}"/>
                    </a:ext>
                  </a:extLst>
                </p14:cNvPr>
                <p14:cNvContentPartPr/>
                <p14:nvPr/>
              </p14:nvContentPartPr>
              <p14:xfrm>
                <a:off x="11118173" y="2541667"/>
                <a:ext cx="111600" cy="176400"/>
              </p14:xfrm>
            </p:contentPart>
          </mc:Choice>
          <mc:Fallback>
            <p:pic>
              <p:nvPicPr>
                <p:cNvPr id="209" name="Freihand 208">
                  <a:extLst>
                    <a:ext uri="{FF2B5EF4-FFF2-40B4-BE49-F238E27FC236}">
                      <a16:creationId xmlns:a16="http://schemas.microsoft.com/office/drawing/2014/main" id="{D4C160DC-B77B-473D-BA34-F21DF66B8A4F}"/>
                    </a:ext>
                  </a:extLst>
                </p:cNvPr>
                <p:cNvPicPr/>
                <p:nvPr/>
              </p:nvPicPr>
              <p:blipFill>
                <a:blip r:embed="rId330"/>
                <a:stretch>
                  <a:fillRect/>
                </a:stretch>
              </p:blipFill>
              <p:spPr>
                <a:xfrm>
                  <a:off x="11113853" y="2537347"/>
                  <a:ext cx="120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0" name="Freihand 209">
                  <a:extLst>
                    <a:ext uri="{FF2B5EF4-FFF2-40B4-BE49-F238E27FC236}">
                      <a16:creationId xmlns:a16="http://schemas.microsoft.com/office/drawing/2014/main" id="{689D0B24-EDE9-4D64-B79D-C2ABE19436BA}"/>
                    </a:ext>
                  </a:extLst>
                </p14:cNvPr>
                <p14:cNvContentPartPr/>
                <p14:nvPr/>
              </p14:nvContentPartPr>
              <p14:xfrm>
                <a:off x="11254253" y="2620507"/>
                <a:ext cx="89640" cy="36000"/>
              </p14:xfrm>
            </p:contentPart>
          </mc:Choice>
          <mc:Fallback>
            <p:pic>
              <p:nvPicPr>
                <p:cNvPr id="210" name="Freihand 209">
                  <a:extLst>
                    <a:ext uri="{FF2B5EF4-FFF2-40B4-BE49-F238E27FC236}">
                      <a16:creationId xmlns:a16="http://schemas.microsoft.com/office/drawing/2014/main" id="{689D0B24-EDE9-4D64-B79D-C2ABE19436BA}"/>
                    </a:ext>
                  </a:extLst>
                </p:cNvPr>
                <p:cNvPicPr/>
                <p:nvPr/>
              </p:nvPicPr>
              <p:blipFill>
                <a:blip r:embed="rId332"/>
                <a:stretch>
                  <a:fillRect/>
                </a:stretch>
              </p:blipFill>
              <p:spPr>
                <a:xfrm>
                  <a:off x="11249933" y="2616187"/>
                  <a:ext cx="98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 name="Freihand 210">
                  <a:extLst>
                    <a:ext uri="{FF2B5EF4-FFF2-40B4-BE49-F238E27FC236}">
                      <a16:creationId xmlns:a16="http://schemas.microsoft.com/office/drawing/2014/main" id="{79532E86-C4A9-4AC7-832C-2B58CF11F0AC}"/>
                    </a:ext>
                  </a:extLst>
                </p14:cNvPr>
                <p14:cNvContentPartPr/>
                <p14:nvPr/>
              </p14:nvContentPartPr>
              <p14:xfrm>
                <a:off x="11416613" y="2539147"/>
                <a:ext cx="18000" cy="127080"/>
              </p14:xfrm>
            </p:contentPart>
          </mc:Choice>
          <mc:Fallback>
            <p:pic>
              <p:nvPicPr>
                <p:cNvPr id="211" name="Freihand 210">
                  <a:extLst>
                    <a:ext uri="{FF2B5EF4-FFF2-40B4-BE49-F238E27FC236}">
                      <a16:creationId xmlns:a16="http://schemas.microsoft.com/office/drawing/2014/main" id="{79532E86-C4A9-4AC7-832C-2B58CF11F0AC}"/>
                    </a:ext>
                  </a:extLst>
                </p:cNvPr>
                <p:cNvPicPr/>
                <p:nvPr/>
              </p:nvPicPr>
              <p:blipFill>
                <a:blip r:embed="rId334"/>
                <a:stretch>
                  <a:fillRect/>
                </a:stretch>
              </p:blipFill>
              <p:spPr>
                <a:xfrm>
                  <a:off x="11412293" y="2534827"/>
                  <a:ext cx="26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2" name="Freihand 211">
                  <a:extLst>
                    <a:ext uri="{FF2B5EF4-FFF2-40B4-BE49-F238E27FC236}">
                      <a16:creationId xmlns:a16="http://schemas.microsoft.com/office/drawing/2014/main" id="{45590F94-514A-46C4-839B-5E33D063C472}"/>
                    </a:ext>
                  </a:extLst>
                </p14:cNvPr>
                <p14:cNvContentPartPr/>
                <p14:nvPr/>
              </p14:nvContentPartPr>
              <p14:xfrm>
                <a:off x="11344613" y="2534467"/>
                <a:ext cx="132480" cy="167760"/>
              </p14:xfrm>
            </p:contentPart>
          </mc:Choice>
          <mc:Fallback>
            <p:pic>
              <p:nvPicPr>
                <p:cNvPr id="212" name="Freihand 211">
                  <a:extLst>
                    <a:ext uri="{FF2B5EF4-FFF2-40B4-BE49-F238E27FC236}">
                      <a16:creationId xmlns:a16="http://schemas.microsoft.com/office/drawing/2014/main" id="{45590F94-514A-46C4-839B-5E33D063C472}"/>
                    </a:ext>
                  </a:extLst>
                </p:cNvPr>
                <p:cNvPicPr/>
                <p:nvPr/>
              </p:nvPicPr>
              <p:blipFill>
                <a:blip r:embed="rId336"/>
                <a:stretch>
                  <a:fillRect/>
                </a:stretch>
              </p:blipFill>
              <p:spPr>
                <a:xfrm>
                  <a:off x="11340293" y="2530147"/>
                  <a:ext cx="141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3" name="Freihand 212">
                  <a:extLst>
                    <a:ext uri="{FF2B5EF4-FFF2-40B4-BE49-F238E27FC236}">
                      <a16:creationId xmlns:a16="http://schemas.microsoft.com/office/drawing/2014/main" id="{791575EE-A595-418B-81E2-B87E7D475E15}"/>
                    </a:ext>
                  </a:extLst>
                </p14:cNvPr>
                <p14:cNvContentPartPr/>
                <p14:nvPr/>
              </p14:nvContentPartPr>
              <p14:xfrm>
                <a:off x="11493293" y="2569027"/>
                <a:ext cx="79200" cy="103680"/>
              </p14:xfrm>
            </p:contentPart>
          </mc:Choice>
          <mc:Fallback>
            <p:pic>
              <p:nvPicPr>
                <p:cNvPr id="213" name="Freihand 212">
                  <a:extLst>
                    <a:ext uri="{FF2B5EF4-FFF2-40B4-BE49-F238E27FC236}">
                      <a16:creationId xmlns:a16="http://schemas.microsoft.com/office/drawing/2014/main" id="{791575EE-A595-418B-81E2-B87E7D475E15}"/>
                    </a:ext>
                  </a:extLst>
                </p:cNvPr>
                <p:cNvPicPr/>
                <p:nvPr/>
              </p:nvPicPr>
              <p:blipFill>
                <a:blip r:embed="rId338"/>
                <a:stretch>
                  <a:fillRect/>
                </a:stretch>
              </p:blipFill>
              <p:spPr>
                <a:xfrm>
                  <a:off x="11488973" y="2564707"/>
                  <a:ext cx="87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4" name="Freihand 213">
                  <a:extLst>
                    <a:ext uri="{FF2B5EF4-FFF2-40B4-BE49-F238E27FC236}">
                      <a16:creationId xmlns:a16="http://schemas.microsoft.com/office/drawing/2014/main" id="{E8036AD7-B6C4-4BEC-B062-F4A38F7A0C93}"/>
                    </a:ext>
                  </a:extLst>
                </p14:cNvPr>
                <p14:cNvContentPartPr/>
                <p14:nvPr/>
              </p14:nvContentPartPr>
              <p14:xfrm>
                <a:off x="11604893" y="2477227"/>
                <a:ext cx="113400" cy="273240"/>
              </p14:xfrm>
            </p:contentPart>
          </mc:Choice>
          <mc:Fallback>
            <p:pic>
              <p:nvPicPr>
                <p:cNvPr id="214" name="Freihand 213">
                  <a:extLst>
                    <a:ext uri="{FF2B5EF4-FFF2-40B4-BE49-F238E27FC236}">
                      <a16:creationId xmlns:a16="http://schemas.microsoft.com/office/drawing/2014/main" id="{E8036AD7-B6C4-4BEC-B062-F4A38F7A0C93}"/>
                    </a:ext>
                  </a:extLst>
                </p:cNvPr>
                <p:cNvPicPr/>
                <p:nvPr/>
              </p:nvPicPr>
              <p:blipFill>
                <a:blip r:embed="rId340"/>
                <a:stretch>
                  <a:fillRect/>
                </a:stretch>
              </p:blipFill>
              <p:spPr>
                <a:xfrm>
                  <a:off x="11600573" y="2472907"/>
                  <a:ext cx="122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5" name="Freihand 214">
                  <a:extLst>
                    <a:ext uri="{FF2B5EF4-FFF2-40B4-BE49-F238E27FC236}">
                      <a16:creationId xmlns:a16="http://schemas.microsoft.com/office/drawing/2014/main" id="{E6BBE321-D86A-4BFE-8081-3F5183A95917}"/>
                    </a:ext>
                  </a:extLst>
                </p14:cNvPr>
                <p14:cNvContentPartPr/>
                <p14:nvPr/>
              </p14:nvContentPartPr>
              <p14:xfrm>
                <a:off x="11708933" y="2460307"/>
                <a:ext cx="247680" cy="168840"/>
              </p14:xfrm>
            </p:contentPart>
          </mc:Choice>
          <mc:Fallback>
            <p:pic>
              <p:nvPicPr>
                <p:cNvPr id="215" name="Freihand 214">
                  <a:extLst>
                    <a:ext uri="{FF2B5EF4-FFF2-40B4-BE49-F238E27FC236}">
                      <a16:creationId xmlns:a16="http://schemas.microsoft.com/office/drawing/2014/main" id="{E6BBE321-D86A-4BFE-8081-3F5183A95917}"/>
                    </a:ext>
                  </a:extLst>
                </p:cNvPr>
                <p:cNvPicPr/>
                <p:nvPr/>
              </p:nvPicPr>
              <p:blipFill>
                <a:blip r:embed="rId342"/>
                <a:stretch>
                  <a:fillRect/>
                </a:stretch>
              </p:blipFill>
              <p:spPr>
                <a:xfrm>
                  <a:off x="11704613" y="2455987"/>
                  <a:ext cx="256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BB32240C-B21F-4F39-9523-D84BE120AED1}"/>
                    </a:ext>
                  </a:extLst>
                </p14:cNvPr>
                <p14:cNvContentPartPr/>
                <p14:nvPr/>
              </p14:nvContentPartPr>
              <p14:xfrm>
                <a:off x="11950853" y="2535907"/>
                <a:ext cx="94680" cy="98640"/>
              </p14:xfrm>
            </p:contentPart>
          </mc:Choice>
          <mc:Fallback>
            <p:pic>
              <p:nvPicPr>
                <p:cNvPr id="216" name="Freihand 215">
                  <a:extLst>
                    <a:ext uri="{FF2B5EF4-FFF2-40B4-BE49-F238E27FC236}">
                      <a16:creationId xmlns:a16="http://schemas.microsoft.com/office/drawing/2014/main" id="{BB32240C-B21F-4F39-9523-D84BE120AED1}"/>
                    </a:ext>
                  </a:extLst>
                </p:cNvPr>
                <p:cNvPicPr/>
                <p:nvPr/>
              </p:nvPicPr>
              <p:blipFill>
                <a:blip r:embed="rId344"/>
                <a:stretch>
                  <a:fillRect/>
                </a:stretch>
              </p:blipFill>
              <p:spPr>
                <a:xfrm>
                  <a:off x="11946533" y="2531587"/>
                  <a:ext cx="103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8" name="Freihand 217">
                  <a:extLst>
                    <a:ext uri="{FF2B5EF4-FFF2-40B4-BE49-F238E27FC236}">
                      <a16:creationId xmlns:a16="http://schemas.microsoft.com/office/drawing/2014/main" id="{DA0C0D88-ACDE-4454-B927-F8757CEA6616}"/>
                    </a:ext>
                  </a:extLst>
                </p14:cNvPr>
                <p14:cNvContentPartPr/>
                <p14:nvPr/>
              </p14:nvContentPartPr>
              <p14:xfrm>
                <a:off x="8262653" y="3030187"/>
                <a:ext cx="100800" cy="180720"/>
              </p14:xfrm>
            </p:contentPart>
          </mc:Choice>
          <mc:Fallback>
            <p:pic>
              <p:nvPicPr>
                <p:cNvPr id="218" name="Freihand 217">
                  <a:extLst>
                    <a:ext uri="{FF2B5EF4-FFF2-40B4-BE49-F238E27FC236}">
                      <a16:creationId xmlns:a16="http://schemas.microsoft.com/office/drawing/2014/main" id="{DA0C0D88-ACDE-4454-B927-F8757CEA6616}"/>
                    </a:ext>
                  </a:extLst>
                </p:cNvPr>
                <p:cNvPicPr/>
                <p:nvPr/>
              </p:nvPicPr>
              <p:blipFill>
                <a:blip r:embed="rId346"/>
                <a:stretch>
                  <a:fillRect/>
                </a:stretch>
              </p:blipFill>
              <p:spPr>
                <a:xfrm>
                  <a:off x="8258333" y="3025867"/>
                  <a:ext cx="1094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9" name="Freihand 218">
                  <a:extLst>
                    <a:ext uri="{FF2B5EF4-FFF2-40B4-BE49-F238E27FC236}">
                      <a16:creationId xmlns:a16="http://schemas.microsoft.com/office/drawing/2014/main" id="{B5C81738-EE11-4B07-A33A-05A26A41CA50}"/>
                    </a:ext>
                  </a:extLst>
                </p14:cNvPr>
                <p14:cNvContentPartPr/>
                <p14:nvPr/>
              </p14:nvContentPartPr>
              <p14:xfrm>
                <a:off x="8395133" y="2994547"/>
                <a:ext cx="190440" cy="186480"/>
              </p14:xfrm>
            </p:contentPart>
          </mc:Choice>
          <mc:Fallback>
            <p:pic>
              <p:nvPicPr>
                <p:cNvPr id="219" name="Freihand 218">
                  <a:extLst>
                    <a:ext uri="{FF2B5EF4-FFF2-40B4-BE49-F238E27FC236}">
                      <a16:creationId xmlns:a16="http://schemas.microsoft.com/office/drawing/2014/main" id="{B5C81738-EE11-4B07-A33A-05A26A41CA50}"/>
                    </a:ext>
                  </a:extLst>
                </p:cNvPr>
                <p:cNvPicPr/>
                <p:nvPr/>
              </p:nvPicPr>
              <p:blipFill>
                <a:blip r:embed="rId348"/>
                <a:stretch>
                  <a:fillRect/>
                </a:stretch>
              </p:blipFill>
              <p:spPr>
                <a:xfrm>
                  <a:off x="8390813" y="2990227"/>
                  <a:ext cx="199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15302430-A3D2-4CED-80AA-1AC45C4EEFFB}"/>
                    </a:ext>
                  </a:extLst>
                </p14:cNvPr>
                <p14:cNvContentPartPr/>
                <p14:nvPr/>
              </p14:nvContentPartPr>
              <p14:xfrm>
                <a:off x="8612213" y="3069787"/>
                <a:ext cx="250200" cy="104040"/>
              </p14:xfrm>
            </p:contentPart>
          </mc:Choice>
          <mc:Fallback>
            <p:pic>
              <p:nvPicPr>
                <p:cNvPr id="220" name="Freihand 219">
                  <a:extLst>
                    <a:ext uri="{FF2B5EF4-FFF2-40B4-BE49-F238E27FC236}">
                      <a16:creationId xmlns:a16="http://schemas.microsoft.com/office/drawing/2014/main" id="{15302430-A3D2-4CED-80AA-1AC45C4EEFFB}"/>
                    </a:ext>
                  </a:extLst>
                </p:cNvPr>
                <p:cNvPicPr/>
                <p:nvPr/>
              </p:nvPicPr>
              <p:blipFill>
                <a:blip r:embed="rId350"/>
                <a:stretch>
                  <a:fillRect/>
                </a:stretch>
              </p:blipFill>
              <p:spPr>
                <a:xfrm>
                  <a:off x="8607893" y="3065467"/>
                  <a:ext cx="258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CA67C7FD-A41D-4341-824A-F84B34E40355}"/>
                    </a:ext>
                  </a:extLst>
                </p14:cNvPr>
                <p14:cNvContentPartPr/>
                <p14:nvPr/>
              </p14:nvContentPartPr>
              <p14:xfrm>
                <a:off x="8904893" y="3058987"/>
                <a:ext cx="235800" cy="97920"/>
              </p14:xfrm>
            </p:contentPart>
          </mc:Choice>
          <mc:Fallback>
            <p:pic>
              <p:nvPicPr>
                <p:cNvPr id="221" name="Freihand 220">
                  <a:extLst>
                    <a:ext uri="{FF2B5EF4-FFF2-40B4-BE49-F238E27FC236}">
                      <a16:creationId xmlns:a16="http://schemas.microsoft.com/office/drawing/2014/main" id="{CA67C7FD-A41D-4341-824A-F84B34E40355}"/>
                    </a:ext>
                  </a:extLst>
                </p:cNvPr>
                <p:cNvPicPr/>
                <p:nvPr/>
              </p:nvPicPr>
              <p:blipFill>
                <a:blip r:embed="rId352"/>
                <a:stretch>
                  <a:fillRect/>
                </a:stretch>
              </p:blipFill>
              <p:spPr>
                <a:xfrm>
                  <a:off x="8900573" y="3054667"/>
                  <a:ext cx="244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3" name="Freihand 222">
                  <a:extLst>
                    <a:ext uri="{FF2B5EF4-FFF2-40B4-BE49-F238E27FC236}">
                      <a16:creationId xmlns:a16="http://schemas.microsoft.com/office/drawing/2014/main" id="{2A8A1DBE-BAB2-480C-8823-828F862C4D53}"/>
                    </a:ext>
                  </a:extLst>
                </p14:cNvPr>
                <p14:cNvContentPartPr/>
                <p14:nvPr/>
              </p14:nvContentPartPr>
              <p14:xfrm>
                <a:off x="9207293" y="3125947"/>
                <a:ext cx="9360" cy="105840"/>
              </p14:xfrm>
            </p:contentPart>
          </mc:Choice>
          <mc:Fallback>
            <p:pic>
              <p:nvPicPr>
                <p:cNvPr id="223" name="Freihand 222">
                  <a:extLst>
                    <a:ext uri="{FF2B5EF4-FFF2-40B4-BE49-F238E27FC236}">
                      <a16:creationId xmlns:a16="http://schemas.microsoft.com/office/drawing/2014/main" id="{2A8A1DBE-BAB2-480C-8823-828F862C4D53}"/>
                    </a:ext>
                  </a:extLst>
                </p:cNvPr>
                <p:cNvPicPr/>
                <p:nvPr/>
              </p:nvPicPr>
              <p:blipFill>
                <a:blip r:embed="rId354"/>
                <a:stretch>
                  <a:fillRect/>
                </a:stretch>
              </p:blipFill>
              <p:spPr>
                <a:xfrm>
                  <a:off x="9202973" y="3121627"/>
                  <a:ext cx="1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5" name="Freihand 224">
                  <a:extLst>
                    <a:ext uri="{FF2B5EF4-FFF2-40B4-BE49-F238E27FC236}">
                      <a16:creationId xmlns:a16="http://schemas.microsoft.com/office/drawing/2014/main" id="{2184B0D8-39E9-4C5D-A2C7-F37697A33D12}"/>
                    </a:ext>
                  </a:extLst>
                </p14:cNvPr>
                <p14:cNvContentPartPr/>
                <p14:nvPr/>
              </p14:nvContentPartPr>
              <p14:xfrm>
                <a:off x="9332213" y="2993827"/>
                <a:ext cx="155880" cy="148680"/>
              </p14:xfrm>
            </p:contentPart>
          </mc:Choice>
          <mc:Fallback>
            <p:pic>
              <p:nvPicPr>
                <p:cNvPr id="225" name="Freihand 224">
                  <a:extLst>
                    <a:ext uri="{FF2B5EF4-FFF2-40B4-BE49-F238E27FC236}">
                      <a16:creationId xmlns:a16="http://schemas.microsoft.com/office/drawing/2014/main" id="{2184B0D8-39E9-4C5D-A2C7-F37697A33D12}"/>
                    </a:ext>
                  </a:extLst>
                </p:cNvPr>
                <p:cNvPicPr/>
                <p:nvPr/>
              </p:nvPicPr>
              <p:blipFill>
                <a:blip r:embed="rId356"/>
                <a:stretch>
                  <a:fillRect/>
                </a:stretch>
              </p:blipFill>
              <p:spPr>
                <a:xfrm>
                  <a:off x="9327893" y="2989507"/>
                  <a:ext cx="164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6" name="Freihand 225">
                  <a:extLst>
                    <a:ext uri="{FF2B5EF4-FFF2-40B4-BE49-F238E27FC236}">
                      <a16:creationId xmlns:a16="http://schemas.microsoft.com/office/drawing/2014/main" id="{69F4E45C-1744-4BF6-9459-A4B08D46090B}"/>
                    </a:ext>
                  </a:extLst>
                </p14:cNvPr>
                <p14:cNvContentPartPr/>
                <p14:nvPr/>
              </p14:nvContentPartPr>
              <p14:xfrm>
                <a:off x="9490613" y="3052147"/>
                <a:ext cx="162720" cy="87840"/>
              </p14:xfrm>
            </p:contentPart>
          </mc:Choice>
          <mc:Fallback>
            <p:pic>
              <p:nvPicPr>
                <p:cNvPr id="226" name="Freihand 225">
                  <a:extLst>
                    <a:ext uri="{FF2B5EF4-FFF2-40B4-BE49-F238E27FC236}">
                      <a16:creationId xmlns:a16="http://schemas.microsoft.com/office/drawing/2014/main" id="{69F4E45C-1744-4BF6-9459-A4B08D46090B}"/>
                    </a:ext>
                  </a:extLst>
                </p:cNvPr>
                <p:cNvPicPr/>
                <p:nvPr/>
              </p:nvPicPr>
              <p:blipFill>
                <a:blip r:embed="rId358"/>
                <a:stretch>
                  <a:fillRect/>
                </a:stretch>
              </p:blipFill>
              <p:spPr>
                <a:xfrm>
                  <a:off x="9486293" y="3047827"/>
                  <a:ext cx="171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8" name="Freihand 227">
                  <a:extLst>
                    <a:ext uri="{FF2B5EF4-FFF2-40B4-BE49-F238E27FC236}">
                      <a16:creationId xmlns:a16="http://schemas.microsoft.com/office/drawing/2014/main" id="{6B7ABE9D-CFEA-444D-99DB-F24DECC0B02F}"/>
                    </a:ext>
                  </a:extLst>
                </p14:cNvPr>
                <p14:cNvContentPartPr/>
                <p14:nvPr/>
              </p14:nvContentPartPr>
              <p14:xfrm>
                <a:off x="9744053" y="2944867"/>
                <a:ext cx="311760" cy="183240"/>
              </p14:xfrm>
            </p:contentPart>
          </mc:Choice>
          <mc:Fallback>
            <p:pic>
              <p:nvPicPr>
                <p:cNvPr id="228" name="Freihand 227">
                  <a:extLst>
                    <a:ext uri="{FF2B5EF4-FFF2-40B4-BE49-F238E27FC236}">
                      <a16:creationId xmlns:a16="http://schemas.microsoft.com/office/drawing/2014/main" id="{6B7ABE9D-CFEA-444D-99DB-F24DECC0B02F}"/>
                    </a:ext>
                  </a:extLst>
                </p:cNvPr>
                <p:cNvPicPr/>
                <p:nvPr/>
              </p:nvPicPr>
              <p:blipFill>
                <a:blip r:embed="rId360"/>
                <a:stretch>
                  <a:fillRect/>
                </a:stretch>
              </p:blipFill>
              <p:spPr>
                <a:xfrm>
                  <a:off x="9739733" y="2940547"/>
                  <a:ext cx="320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9" name="Freihand 228">
                  <a:extLst>
                    <a:ext uri="{FF2B5EF4-FFF2-40B4-BE49-F238E27FC236}">
                      <a16:creationId xmlns:a16="http://schemas.microsoft.com/office/drawing/2014/main" id="{674DB1E9-E2DA-4B9D-B9CD-6586D638497C}"/>
                    </a:ext>
                  </a:extLst>
                </p14:cNvPr>
                <p14:cNvContentPartPr/>
                <p14:nvPr/>
              </p14:nvContentPartPr>
              <p14:xfrm>
                <a:off x="9944573" y="2923267"/>
                <a:ext cx="14040" cy="3600"/>
              </p14:xfrm>
            </p:contentPart>
          </mc:Choice>
          <mc:Fallback>
            <p:pic>
              <p:nvPicPr>
                <p:cNvPr id="229" name="Freihand 228">
                  <a:extLst>
                    <a:ext uri="{FF2B5EF4-FFF2-40B4-BE49-F238E27FC236}">
                      <a16:creationId xmlns:a16="http://schemas.microsoft.com/office/drawing/2014/main" id="{674DB1E9-E2DA-4B9D-B9CD-6586D638497C}"/>
                    </a:ext>
                  </a:extLst>
                </p:cNvPr>
                <p:cNvPicPr/>
                <p:nvPr/>
              </p:nvPicPr>
              <p:blipFill>
                <a:blip r:embed="rId362"/>
                <a:stretch>
                  <a:fillRect/>
                </a:stretch>
              </p:blipFill>
              <p:spPr>
                <a:xfrm>
                  <a:off x="9940253" y="2918947"/>
                  <a:ext cx="226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0" name="Freihand 229">
                  <a:extLst>
                    <a:ext uri="{FF2B5EF4-FFF2-40B4-BE49-F238E27FC236}">
                      <a16:creationId xmlns:a16="http://schemas.microsoft.com/office/drawing/2014/main" id="{00825BA2-E5AA-4E42-87C5-A6E8E9FBCCE2}"/>
                    </a:ext>
                  </a:extLst>
                </p14:cNvPr>
                <p14:cNvContentPartPr/>
                <p14:nvPr/>
              </p14:nvContentPartPr>
              <p14:xfrm>
                <a:off x="10221413" y="3010027"/>
                <a:ext cx="146160" cy="97560"/>
              </p14:xfrm>
            </p:contentPart>
          </mc:Choice>
          <mc:Fallback>
            <p:pic>
              <p:nvPicPr>
                <p:cNvPr id="230" name="Freihand 229">
                  <a:extLst>
                    <a:ext uri="{FF2B5EF4-FFF2-40B4-BE49-F238E27FC236}">
                      <a16:creationId xmlns:a16="http://schemas.microsoft.com/office/drawing/2014/main" id="{00825BA2-E5AA-4E42-87C5-A6E8E9FBCCE2}"/>
                    </a:ext>
                  </a:extLst>
                </p:cNvPr>
                <p:cNvPicPr/>
                <p:nvPr/>
              </p:nvPicPr>
              <p:blipFill>
                <a:blip r:embed="rId364"/>
                <a:stretch>
                  <a:fillRect/>
                </a:stretch>
              </p:blipFill>
              <p:spPr>
                <a:xfrm>
                  <a:off x="10217093" y="3005707"/>
                  <a:ext cx="154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1" name="Freihand 230">
                  <a:extLst>
                    <a:ext uri="{FF2B5EF4-FFF2-40B4-BE49-F238E27FC236}">
                      <a16:creationId xmlns:a16="http://schemas.microsoft.com/office/drawing/2014/main" id="{E95D11E6-41B8-4C20-8818-5880A9C77778}"/>
                    </a:ext>
                  </a:extLst>
                </p14:cNvPr>
                <p14:cNvContentPartPr/>
                <p14:nvPr/>
              </p14:nvContentPartPr>
              <p14:xfrm>
                <a:off x="10401413" y="2941627"/>
                <a:ext cx="360" cy="360"/>
              </p14:xfrm>
            </p:contentPart>
          </mc:Choice>
          <mc:Fallback>
            <p:pic>
              <p:nvPicPr>
                <p:cNvPr id="231" name="Freihand 230">
                  <a:extLst>
                    <a:ext uri="{FF2B5EF4-FFF2-40B4-BE49-F238E27FC236}">
                      <a16:creationId xmlns:a16="http://schemas.microsoft.com/office/drawing/2014/main" id="{E95D11E6-41B8-4C20-8818-5880A9C77778}"/>
                    </a:ext>
                  </a:extLst>
                </p:cNvPr>
                <p:cNvPicPr/>
                <p:nvPr/>
              </p:nvPicPr>
              <p:blipFill>
                <a:blip r:embed="rId133"/>
                <a:stretch>
                  <a:fillRect/>
                </a:stretch>
              </p:blipFill>
              <p:spPr>
                <a:xfrm>
                  <a:off x="10397093" y="2937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2" name="Freihand 231">
                  <a:extLst>
                    <a:ext uri="{FF2B5EF4-FFF2-40B4-BE49-F238E27FC236}">
                      <a16:creationId xmlns:a16="http://schemas.microsoft.com/office/drawing/2014/main" id="{C9335704-E5DF-4EB1-97BC-D6BAD5C7A7D7}"/>
                    </a:ext>
                  </a:extLst>
                </p14:cNvPr>
                <p14:cNvContentPartPr/>
                <p14:nvPr/>
              </p14:nvContentPartPr>
              <p14:xfrm>
                <a:off x="10369013" y="2910667"/>
                <a:ext cx="65520" cy="186120"/>
              </p14:xfrm>
            </p:contentPart>
          </mc:Choice>
          <mc:Fallback>
            <p:pic>
              <p:nvPicPr>
                <p:cNvPr id="232" name="Freihand 231">
                  <a:extLst>
                    <a:ext uri="{FF2B5EF4-FFF2-40B4-BE49-F238E27FC236}">
                      <a16:creationId xmlns:a16="http://schemas.microsoft.com/office/drawing/2014/main" id="{C9335704-E5DF-4EB1-97BC-D6BAD5C7A7D7}"/>
                    </a:ext>
                  </a:extLst>
                </p:cNvPr>
                <p:cNvPicPr/>
                <p:nvPr/>
              </p:nvPicPr>
              <p:blipFill>
                <a:blip r:embed="rId367"/>
                <a:stretch>
                  <a:fillRect/>
                </a:stretch>
              </p:blipFill>
              <p:spPr>
                <a:xfrm>
                  <a:off x="10364693" y="2906347"/>
                  <a:ext cx="74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3" name="Freihand 232">
                  <a:extLst>
                    <a:ext uri="{FF2B5EF4-FFF2-40B4-BE49-F238E27FC236}">
                      <a16:creationId xmlns:a16="http://schemas.microsoft.com/office/drawing/2014/main" id="{3A86B8CC-493C-4A96-999A-C3831FB9BD7C}"/>
                    </a:ext>
                  </a:extLst>
                </p14:cNvPr>
                <p14:cNvContentPartPr/>
                <p14:nvPr/>
              </p14:nvContentPartPr>
              <p14:xfrm>
                <a:off x="10434533" y="2981947"/>
                <a:ext cx="71640" cy="118440"/>
              </p14:xfrm>
            </p:contentPart>
          </mc:Choice>
          <mc:Fallback>
            <p:pic>
              <p:nvPicPr>
                <p:cNvPr id="233" name="Freihand 232">
                  <a:extLst>
                    <a:ext uri="{FF2B5EF4-FFF2-40B4-BE49-F238E27FC236}">
                      <a16:creationId xmlns:a16="http://schemas.microsoft.com/office/drawing/2014/main" id="{3A86B8CC-493C-4A96-999A-C3831FB9BD7C}"/>
                    </a:ext>
                  </a:extLst>
                </p:cNvPr>
                <p:cNvPicPr/>
                <p:nvPr/>
              </p:nvPicPr>
              <p:blipFill>
                <a:blip r:embed="rId369"/>
                <a:stretch>
                  <a:fillRect/>
                </a:stretch>
              </p:blipFill>
              <p:spPr>
                <a:xfrm>
                  <a:off x="10430213" y="2977627"/>
                  <a:ext cx="80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4" name="Freihand 233">
                  <a:extLst>
                    <a:ext uri="{FF2B5EF4-FFF2-40B4-BE49-F238E27FC236}">
                      <a16:creationId xmlns:a16="http://schemas.microsoft.com/office/drawing/2014/main" id="{BA355B02-EB17-4AAF-AC88-A5E8B8438C6B}"/>
                    </a:ext>
                  </a:extLst>
                </p14:cNvPr>
                <p14:cNvContentPartPr/>
                <p14:nvPr/>
              </p14:nvContentPartPr>
              <p14:xfrm>
                <a:off x="10608053" y="2907067"/>
                <a:ext cx="166320" cy="192240"/>
              </p14:xfrm>
            </p:contentPart>
          </mc:Choice>
          <mc:Fallback>
            <p:pic>
              <p:nvPicPr>
                <p:cNvPr id="234" name="Freihand 233">
                  <a:extLst>
                    <a:ext uri="{FF2B5EF4-FFF2-40B4-BE49-F238E27FC236}">
                      <a16:creationId xmlns:a16="http://schemas.microsoft.com/office/drawing/2014/main" id="{BA355B02-EB17-4AAF-AC88-A5E8B8438C6B}"/>
                    </a:ext>
                  </a:extLst>
                </p:cNvPr>
                <p:cNvPicPr/>
                <p:nvPr/>
              </p:nvPicPr>
              <p:blipFill>
                <a:blip r:embed="rId371"/>
                <a:stretch>
                  <a:fillRect/>
                </a:stretch>
              </p:blipFill>
              <p:spPr>
                <a:xfrm>
                  <a:off x="10603733" y="2902747"/>
                  <a:ext cx="174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5" name="Freihand 234">
                  <a:extLst>
                    <a:ext uri="{FF2B5EF4-FFF2-40B4-BE49-F238E27FC236}">
                      <a16:creationId xmlns:a16="http://schemas.microsoft.com/office/drawing/2014/main" id="{954452A1-F611-4359-9CC6-675FD6C2909E}"/>
                    </a:ext>
                  </a:extLst>
                </p14:cNvPr>
                <p14:cNvContentPartPr/>
                <p14:nvPr/>
              </p14:nvContentPartPr>
              <p14:xfrm>
                <a:off x="10776893" y="2904547"/>
                <a:ext cx="247680" cy="164520"/>
              </p14:xfrm>
            </p:contentPart>
          </mc:Choice>
          <mc:Fallback>
            <p:pic>
              <p:nvPicPr>
                <p:cNvPr id="235" name="Freihand 234">
                  <a:extLst>
                    <a:ext uri="{FF2B5EF4-FFF2-40B4-BE49-F238E27FC236}">
                      <a16:creationId xmlns:a16="http://schemas.microsoft.com/office/drawing/2014/main" id="{954452A1-F611-4359-9CC6-675FD6C2909E}"/>
                    </a:ext>
                  </a:extLst>
                </p:cNvPr>
                <p:cNvPicPr/>
                <p:nvPr/>
              </p:nvPicPr>
              <p:blipFill>
                <a:blip r:embed="rId373"/>
                <a:stretch>
                  <a:fillRect/>
                </a:stretch>
              </p:blipFill>
              <p:spPr>
                <a:xfrm>
                  <a:off x="10772573" y="2900227"/>
                  <a:ext cx="256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6" name="Freihand 235">
                  <a:extLst>
                    <a:ext uri="{FF2B5EF4-FFF2-40B4-BE49-F238E27FC236}">
                      <a16:creationId xmlns:a16="http://schemas.microsoft.com/office/drawing/2014/main" id="{BE4488DE-A515-4DA4-82EB-0F7A09667464}"/>
                    </a:ext>
                  </a:extLst>
                </p14:cNvPr>
                <p14:cNvContentPartPr/>
                <p14:nvPr/>
              </p14:nvContentPartPr>
              <p14:xfrm>
                <a:off x="10798133" y="2850907"/>
                <a:ext cx="19080" cy="7920"/>
              </p14:xfrm>
            </p:contentPart>
          </mc:Choice>
          <mc:Fallback>
            <p:pic>
              <p:nvPicPr>
                <p:cNvPr id="236" name="Freihand 235">
                  <a:extLst>
                    <a:ext uri="{FF2B5EF4-FFF2-40B4-BE49-F238E27FC236}">
                      <a16:creationId xmlns:a16="http://schemas.microsoft.com/office/drawing/2014/main" id="{BE4488DE-A515-4DA4-82EB-0F7A09667464}"/>
                    </a:ext>
                  </a:extLst>
                </p:cNvPr>
                <p:cNvPicPr/>
                <p:nvPr/>
              </p:nvPicPr>
              <p:blipFill>
                <a:blip r:embed="rId375"/>
                <a:stretch>
                  <a:fillRect/>
                </a:stretch>
              </p:blipFill>
              <p:spPr>
                <a:xfrm>
                  <a:off x="10793813" y="2846587"/>
                  <a:ext cx="27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7" name="Freihand 236">
                  <a:extLst>
                    <a:ext uri="{FF2B5EF4-FFF2-40B4-BE49-F238E27FC236}">
                      <a16:creationId xmlns:a16="http://schemas.microsoft.com/office/drawing/2014/main" id="{E2597BEE-2BA1-4BA8-AF13-ED5AF187D60C}"/>
                    </a:ext>
                  </a:extLst>
                </p14:cNvPr>
                <p14:cNvContentPartPr/>
                <p14:nvPr/>
              </p14:nvContentPartPr>
              <p14:xfrm>
                <a:off x="11097653" y="2941627"/>
                <a:ext cx="116280" cy="178200"/>
              </p14:xfrm>
            </p:contentPart>
          </mc:Choice>
          <mc:Fallback>
            <p:pic>
              <p:nvPicPr>
                <p:cNvPr id="237" name="Freihand 236">
                  <a:extLst>
                    <a:ext uri="{FF2B5EF4-FFF2-40B4-BE49-F238E27FC236}">
                      <a16:creationId xmlns:a16="http://schemas.microsoft.com/office/drawing/2014/main" id="{E2597BEE-2BA1-4BA8-AF13-ED5AF187D60C}"/>
                    </a:ext>
                  </a:extLst>
                </p:cNvPr>
                <p:cNvPicPr/>
                <p:nvPr/>
              </p:nvPicPr>
              <p:blipFill>
                <a:blip r:embed="rId377"/>
                <a:stretch>
                  <a:fillRect/>
                </a:stretch>
              </p:blipFill>
              <p:spPr>
                <a:xfrm>
                  <a:off x="11093333" y="2937307"/>
                  <a:ext cx="124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8" name="Freihand 237">
                  <a:extLst>
                    <a:ext uri="{FF2B5EF4-FFF2-40B4-BE49-F238E27FC236}">
                      <a16:creationId xmlns:a16="http://schemas.microsoft.com/office/drawing/2014/main" id="{3DC644A8-079F-4D16-AA3A-1EDA84FE5BFE}"/>
                    </a:ext>
                  </a:extLst>
                </p14:cNvPr>
                <p14:cNvContentPartPr/>
                <p14:nvPr/>
              </p14:nvContentPartPr>
              <p14:xfrm>
                <a:off x="11216093" y="2944867"/>
                <a:ext cx="132120" cy="83880"/>
              </p14:xfrm>
            </p:contentPart>
          </mc:Choice>
          <mc:Fallback>
            <p:pic>
              <p:nvPicPr>
                <p:cNvPr id="238" name="Freihand 237">
                  <a:extLst>
                    <a:ext uri="{FF2B5EF4-FFF2-40B4-BE49-F238E27FC236}">
                      <a16:creationId xmlns:a16="http://schemas.microsoft.com/office/drawing/2014/main" id="{3DC644A8-079F-4D16-AA3A-1EDA84FE5BFE}"/>
                    </a:ext>
                  </a:extLst>
                </p:cNvPr>
                <p:cNvPicPr/>
                <p:nvPr/>
              </p:nvPicPr>
              <p:blipFill>
                <a:blip r:embed="rId379"/>
                <a:stretch>
                  <a:fillRect/>
                </a:stretch>
              </p:blipFill>
              <p:spPr>
                <a:xfrm>
                  <a:off x="11211773" y="2940547"/>
                  <a:ext cx="140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9" name="Freihand 238">
                  <a:extLst>
                    <a:ext uri="{FF2B5EF4-FFF2-40B4-BE49-F238E27FC236}">
                      <a16:creationId xmlns:a16="http://schemas.microsoft.com/office/drawing/2014/main" id="{71C655D7-1512-4C0B-B4A4-81E3F72515B2}"/>
                    </a:ext>
                  </a:extLst>
                </p14:cNvPr>
                <p14:cNvContentPartPr/>
                <p14:nvPr/>
              </p14:nvContentPartPr>
              <p14:xfrm>
                <a:off x="11389613" y="2874307"/>
                <a:ext cx="185760" cy="133200"/>
              </p14:xfrm>
            </p:contentPart>
          </mc:Choice>
          <mc:Fallback>
            <p:pic>
              <p:nvPicPr>
                <p:cNvPr id="239" name="Freihand 238">
                  <a:extLst>
                    <a:ext uri="{FF2B5EF4-FFF2-40B4-BE49-F238E27FC236}">
                      <a16:creationId xmlns:a16="http://schemas.microsoft.com/office/drawing/2014/main" id="{71C655D7-1512-4C0B-B4A4-81E3F72515B2}"/>
                    </a:ext>
                  </a:extLst>
                </p:cNvPr>
                <p:cNvPicPr/>
                <p:nvPr/>
              </p:nvPicPr>
              <p:blipFill>
                <a:blip r:embed="rId381"/>
                <a:stretch>
                  <a:fillRect/>
                </a:stretch>
              </p:blipFill>
              <p:spPr>
                <a:xfrm>
                  <a:off x="11385293" y="2869987"/>
                  <a:ext cx="194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0" name="Freihand 239">
                  <a:extLst>
                    <a:ext uri="{FF2B5EF4-FFF2-40B4-BE49-F238E27FC236}">
                      <a16:creationId xmlns:a16="http://schemas.microsoft.com/office/drawing/2014/main" id="{81889F2D-D783-410B-AFCF-310C0C0C7992}"/>
                    </a:ext>
                  </a:extLst>
                </p14:cNvPr>
                <p14:cNvContentPartPr/>
                <p14:nvPr/>
              </p14:nvContentPartPr>
              <p14:xfrm>
                <a:off x="11596973" y="2910667"/>
                <a:ext cx="88200" cy="83160"/>
              </p14:xfrm>
            </p:contentPart>
          </mc:Choice>
          <mc:Fallback>
            <p:pic>
              <p:nvPicPr>
                <p:cNvPr id="240" name="Freihand 239">
                  <a:extLst>
                    <a:ext uri="{FF2B5EF4-FFF2-40B4-BE49-F238E27FC236}">
                      <a16:creationId xmlns:a16="http://schemas.microsoft.com/office/drawing/2014/main" id="{81889F2D-D783-410B-AFCF-310C0C0C7992}"/>
                    </a:ext>
                  </a:extLst>
                </p:cNvPr>
                <p:cNvPicPr/>
                <p:nvPr/>
              </p:nvPicPr>
              <p:blipFill>
                <a:blip r:embed="rId383"/>
                <a:stretch>
                  <a:fillRect/>
                </a:stretch>
              </p:blipFill>
              <p:spPr>
                <a:xfrm>
                  <a:off x="11592653" y="2906347"/>
                  <a:ext cx="96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1" name="Freihand 240">
                  <a:extLst>
                    <a:ext uri="{FF2B5EF4-FFF2-40B4-BE49-F238E27FC236}">
                      <a16:creationId xmlns:a16="http://schemas.microsoft.com/office/drawing/2014/main" id="{FAC40E98-677C-4256-8449-4F909948A47B}"/>
                    </a:ext>
                  </a:extLst>
                </p14:cNvPr>
                <p14:cNvContentPartPr/>
                <p14:nvPr/>
              </p14:nvContentPartPr>
              <p14:xfrm>
                <a:off x="11608133" y="2908507"/>
                <a:ext cx="117720" cy="77760"/>
              </p14:xfrm>
            </p:contentPart>
          </mc:Choice>
          <mc:Fallback>
            <p:pic>
              <p:nvPicPr>
                <p:cNvPr id="241" name="Freihand 240">
                  <a:extLst>
                    <a:ext uri="{FF2B5EF4-FFF2-40B4-BE49-F238E27FC236}">
                      <a16:creationId xmlns:a16="http://schemas.microsoft.com/office/drawing/2014/main" id="{FAC40E98-677C-4256-8449-4F909948A47B}"/>
                    </a:ext>
                  </a:extLst>
                </p:cNvPr>
                <p:cNvPicPr/>
                <p:nvPr/>
              </p:nvPicPr>
              <p:blipFill>
                <a:blip r:embed="rId385"/>
                <a:stretch>
                  <a:fillRect/>
                </a:stretch>
              </p:blipFill>
              <p:spPr>
                <a:xfrm>
                  <a:off x="11603813" y="2904187"/>
                  <a:ext cx="126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2" name="Freihand 241">
                  <a:extLst>
                    <a:ext uri="{FF2B5EF4-FFF2-40B4-BE49-F238E27FC236}">
                      <a16:creationId xmlns:a16="http://schemas.microsoft.com/office/drawing/2014/main" id="{9BA90584-0ED5-4630-8B3B-0865BF79ACA6}"/>
                    </a:ext>
                  </a:extLst>
                </p14:cNvPr>
                <p14:cNvContentPartPr/>
                <p14:nvPr/>
              </p14:nvContentPartPr>
              <p14:xfrm>
                <a:off x="11724773" y="2830027"/>
                <a:ext cx="159840" cy="156960"/>
              </p14:xfrm>
            </p:contentPart>
          </mc:Choice>
          <mc:Fallback>
            <p:pic>
              <p:nvPicPr>
                <p:cNvPr id="242" name="Freihand 241">
                  <a:extLst>
                    <a:ext uri="{FF2B5EF4-FFF2-40B4-BE49-F238E27FC236}">
                      <a16:creationId xmlns:a16="http://schemas.microsoft.com/office/drawing/2014/main" id="{9BA90584-0ED5-4630-8B3B-0865BF79ACA6}"/>
                    </a:ext>
                  </a:extLst>
                </p:cNvPr>
                <p:cNvPicPr/>
                <p:nvPr/>
              </p:nvPicPr>
              <p:blipFill>
                <a:blip r:embed="rId387"/>
                <a:stretch>
                  <a:fillRect/>
                </a:stretch>
              </p:blipFill>
              <p:spPr>
                <a:xfrm>
                  <a:off x="11720453" y="2825707"/>
                  <a:ext cx="168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3" name="Freihand 242">
                  <a:extLst>
                    <a:ext uri="{FF2B5EF4-FFF2-40B4-BE49-F238E27FC236}">
                      <a16:creationId xmlns:a16="http://schemas.microsoft.com/office/drawing/2014/main" id="{593DED61-DFD7-4F5E-9C6B-9A14EDAEA5B2}"/>
                    </a:ext>
                  </a:extLst>
                </p14:cNvPr>
                <p14:cNvContentPartPr/>
                <p14:nvPr/>
              </p14:nvContentPartPr>
              <p14:xfrm>
                <a:off x="11778053" y="2810227"/>
                <a:ext cx="32760" cy="11520"/>
              </p14:xfrm>
            </p:contentPart>
          </mc:Choice>
          <mc:Fallback>
            <p:pic>
              <p:nvPicPr>
                <p:cNvPr id="243" name="Freihand 242">
                  <a:extLst>
                    <a:ext uri="{FF2B5EF4-FFF2-40B4-BE49-F238E27FC236}">
                      <a16:creationId xmlns:a16="http://schemas.microsoft.com/office/drawing/2014/main" id="{593DED61-DFD7-4F5E-9C6B-9A14EDAEA5B2}"/>
                    </a:ext>
                  </a:extLst>
                </p:cNvPr>
                <p:cNvPicPr/>
                <p:nvPr/>
              </p:nvPicPr>
              <p:blipFill>
                <a:blip r:embed="rId389"/>
                <a:stretch>
                  <a:fillRect/>
                </a:stretch>
              </p:blipFill>
              <p:spPr>
                <a:xfrm>
                  <a:off x="11773733" y="2805907"/>
                  <a:ext cx="41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4" name="Freihand 243">
                  <a:extLst>
                    <a:ext uri="{FF2B5EF4-FFF2-40B4-BE49-F238E27FC236}">
                      <a16:creationId xmlns:a16="http://schemas.microsoft.com/office/drawing/2014/main" id="{B3CE7374-A35A-4A93-AAA5-615FEBC6B4E9}"/>
                    </a:ext>
                  </a:extLst>
                </p14:cNvPr>
                <p14:cNvContentPartPr/>
                <p14:nvPr/>
              </p14:nvContentPartPr>
              <p14:xfrm>
                <a:off x="8311253" y="3364627"/>
                <a:ext cx="309600" cy="140400"/>
              </p14:xfrm>
            </p:contentPart>
          </mc:Choice>
          <mc:Fallback>
            <p:pic>
              <p:nvPicPr>
                <p:cNvPr id="244" name="Freihand 243">
                  <a:extLst>
                    <a:ext uri="{FF2B5EF4-FFF2-40B4-BE49-F238E27FC236}">
                      <a16:creationId xmlns:a16="http://schemas.microsoft.com/office/drawing/2014/main" id="{B3CE7374-A35A-4A93-AAA5-615FEBC6B4E9}"/>
                    </a:ext>
                  </a:extLst>
                </p:cNvPr>
                <p:cNvPicPr/>
                <p:nvPr/>
              </p:nvPicPr>
              <p:blipFill>
                <a:blip r:embed="rId391"/>
                <a:stretch>
                  <a:fillRect/>
                </a:stretch>
              </p:blipFill>
              <p:spPr>
                <a:xfrm>
                  <a:off x="8306933" y="3360307"/>
                  <a:ext cx="318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5" name="Freihand 244">
                  <a:extLst>
                    <a:ext uri="{FF2B5EF4-FFF2-40B4-BE49-F238E27FC236}">
                      <a16:creationId xmlns:a16="http://schemas.microsoft.com/office/drawing/2014/main" id="{CF7B73E1-243D-43CD-A552-657934339F07}"/>
                    </a:ext>
                  </a:extLst>
                </p14:cNvPr>
                <p14:cNvContentPartPr/>
                <p14:nvPr/>
              </p14:nvContentPartPr>
              <p14:xfrm>
                <a:off x="8667293" y="3309907"/>
                <a:ext cx="101520" cy="159480"/>
              </p14:xfrm>
            </p:contentPart>
          </mc:Choice>
          <mc:Fallback>
            <p:pic>
              <p:nvPicPr>
                <p:cNvPr id="245" name="Freihand 244">
                  <a:extLst>
                    <a:ext uri="{FF2B5EF4-FFF2-40B4-BE49-F238E27FC236}">
                      <a16:creationId xmlns:a16="http://schemas.microsoft.com/office/drawing/2014/main" id="{CF7B73E1-243D-43CD-A552-657934339F07}"/>
                    </a:ext>
                  </a:extLst>
                </p:cNvPr>
                <p:cNvPicPr/>
                <p:nvPr/>
              </p:nvPicPr>
              <p:blipFill>
                <a:blip r:embed="rId393"/>
                <a:stretch>
                  <a:fillRect/>
                </a:stretch>
              </p:blipFill>
              <p:spPr>
                <a:xfrm>
                  <a:off x="8662973" y="3305587"/>
                  <a:ext cx="110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6" name="Freihand 245">
                  <a:extLst>
                    <a:ext uri="{FF2B5EF4-FFF2-40B4-BE49-F238E27FC236}">
                      <a16:creationId xmlns:a16="http://schemas.microsoft.com/office/drawing/2014/main" id="{B48B0F9F-AC02-403F-93A8-35503C39A09E}"/>
                    </a:ext>
                  </a:extLst>
                </p14:cNvPr>
                <p14:cNvContentPartPr/>
                <p14:nvPr/>
              </p14:nvContentPartPr>
              <p14:xfrm>
                <a:off x="8797613" y="3348067"/>
                <a:ext cx="249840" cy="87480"/>
              </p14:xfrm>
            </p:contentPart>
          </mc:Choice>
          <mc:Fallback>
            <p:pic>
              <p:nvPicPr>
                <p:cNvPr id="246" name="Freihand 245">
                  <a:extLst>
                    <a:ext uri="{FF2B5EF4-FFF2-40B4-BE49-F238E27FC236}">
                      <a16:creationId xmlns:a16="http://schemas.microsoft.com/office/drawing/2014/main" id="{B48B0F9F-AC02-403F-93A8-35503C39A09E}"/>
                    </a:ext>
                  </a:extLst>
                </p:cNvPr>
                <p:cNvPicPr/>
                <p:nvPr/>
              </p:nvPicPr>
              <p:blipFill>
                <a:blip r:embed="rId395"/>
                <a:stretch>
                  <a:fillRect/>
                </a:stretch>
              </p:blipFill>
              <p:spPr>
                <a:xfrm>
                  <a:off x="8793293" y="3343747"/>
                  <a:ext cx="258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9" name="Freihand 248">
                  <a:extLst>
                    <a:ext uri="{FF2B5EF4-FFF2-40B4-BE49-F238E27FC236}">
                      <a16:creationId xmlns:a16="http://schemas.microsoft.com/office/drawing/2014/main" id="{9671E9D9-6201-4B77-8ECD-38FBAB8BA961}"/>
                    </a:ext>
                  </a:extLst>
                </p14:cNvPr>
                <p14:cNvContentPartPr/>
                <p14:nvPr/>
              </p14:nvContentPartPr>
              <p14:xfrm>
                <a:off x="9773573" y="631867"/>
                <a:ext cx="1465920" cy="951480"/>
              </p14:xfrm>
            </p:contentPart>
          </mc:Choice>
          <mc:Fallback>
            <p:pic>
              <p:nvPicPr>
                <p:cNvPr id="249" name="Freihand 248">
                  <a:extLst>
                    <a:ext uri="{FF2B5EF4-FFF2-40B4-BE49-F238E27FC236}">
                      <a16:creationId xmlns:a16="http://schemas.microsoft.com/office/drawing/2014/main" id="{9671E9D9-6201-4B77-8ECD-38FBAB8BA961}"/>
                    </a:ext>
                  </a:extLst>
                </p:cNvPr>
                <p:cNvPicPr/>
                <p:nvPr/>
              </p:nvPicPr>
              <p:blipFill>
                <a:blip r:embed="rId397"/>
                <a:stretch>
                  <a:fillRect/>
                </a:stretch>
              </p:blipFill>
              <p:spPr>
                <a:xfrm>
                  <a:off x="9769253" y="627547"/>
                  <a:ext cx="1474560" cy="960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0" name="Freihand 249">
                  <a:extLst>
                    <a:ext uri="{FF2B5EF4-FFF2-40B4-BE49-F238E27FC236}">
                      <a16:creationId xmlns:a16="http://schemas.microsoft.com/office/drawing/2014/main" id="{63502396-151A-4B5A-A107-E5DFF6F16E15}"/>
                    </a:ext>
                  </a:extLst>
                </p14:cNvPr>
                <p14:cNvContentPartPr/>
                <p14:nvPr/>
              </p14:nvContentPartPr>
              <p14:xfrm>
                <a:off x="9757013" y="1422067"/>
                <a:ext cx="193320" cy="137160"/>
              </p14:xfrm>
            </p:contentPart>
          </mc:Choice>
          <mc:Fallback>
            <p:pic>
              <p:nvPicPr>
                <p:cNvPr id="250" name="Freihand 249">
                  <a:extLst>
                    <a:ext uri="{FF2B5EF4-FFF2-40B4-BE49-F238E27FC236}">
                      <a16:creationId xmlns:a16="http://schemas.microsoft.com/office/drawing/2014/main" id="{63502396-151A-4B5A-A107-E5DFF6F16E15}"/>
                    </a:ext>
                  </a:extLst>
                </p:cNvPr>
                <p:cNvPicPr/>
                <p:nvPr/>
              </p:nvPicPr>
              <p:blipFill>
                <a:blip r:embed="rId399"/>
                <a:stretch>
                  <a:fillRect/>
                </a:stretch>
              </p:blipFill>
              <p:spPr>
                <a:xfrm>
                  <a:off x="9752693" y="1417747"/>
                  <a:ext cx="201960" cy="145800"/>
                </a:xfrm>
                <a:prstGeom prst="rect">
                  <a:avLst/>
                </a:prstGeom>
              </p:spPr>
            </p:pic>
          </mc:Fallback>
        </mc:AlternateContent>
      </p:grpSp>
      <p:grpSp>
        <p:nvGrpSpPr>
          <p:cNvPr id="262" name="Gruppieren 261">
            <a:extLst>
              <a:ext uri="{FF2B5EF4-FFF2-40B4-BE49-F238E27FC236}">
                <a16:creationId xmlns:a16="http://schemas.microsoft.com/office/drawing/2014/main" id="{FC05D8CE-A683-4554-97F9-FC65026296FB}"/>
              </a:ext>
            </a:extLst>
          </p:cNvPr>
          <p:cNvGrpSpPr/>
          <p:nvPr/>
        </p:nvGrpSpPr>
        <p:grpSpPr>
          <a:xfrm>
            <a:off x="11083253" y="183667"/>
            <a:ext cx="951480" cy="354240"/>
            <a:chOff x="11083253" y="183667"/>
            <a:chExt cx="951480" cy="354240"/>
          </a:xfrm>
        </p:grpSpPr>
        <mc:AlternateContent xmlns:mc="http://schemas.openxmlformats.org/markup-compatibility/2006">
          <mc:Choice xmlns:p14="http://schemas.microsoft.com/office/powerpoint/2010/main" Requires="p14">
            <p:contentPart p14:bwMode="auto" r:id="rId400">
              <p14:nvContentPartPr>
                <p14:cNvPr id="251" name="Freihand 250">
                  <a:extLst>
                    <a:ext uri="{FF2B5EF4-FFF2-40B4-BE49-F238E27FC236}">
                      <a16:creationId xmlns:a16="http://schemas.microsoft.com/office/drawing/2014/main" id="{072724C6-4EB2-45E3-BD40-0F49A3D75864}"/>
                    </a:ext>
                  </a:extLst>
                </p14:cNvPr>
                <p14:cNvContentPartPr/>
                <p14:nvPr/>
              </p14:nvContentPartPr>
              <p14:xfrm>
                <a:off x="11083253" y="294547"/>
                <a:ext cx="113400" cy="224640"/>
              </p14:xfrm>
            </p:contentPart>
          </mc:Choice>
          <mc:Fallback>
            <p:pic>
              <p:nvPicPr>
                <p:cNvPr id="251" name="Freihand 250">
                  <a:extLst>
                    <a:ext uri="{FF2B5EF4-FFF2-40B4-BE49-F238E27FC236}">
                      <a16:creationId xmlns:a16="http://schemas.microsoft.com/office/drawing/2014/main" id="{072724C6-4EB2-45E3-BD40-0F49A3D75864}"/>
                    </a:ext>
                  </a:extLst>
                </p:cNvPr>
                <p:cNvPicPr/>
                <p:nvPr/>
              </p:nvPicPr>
              <p:blipFill>
                <a:blip r:embed="rId401"/>
                <a:stretch>
                  <a:fillRect/>
                </a:stretch>
              </p:blipFill>
              <p:spPr>
                <a:xfrm>
                  <a:off x="11078933" y="290227"/>
                  <a:ext cx="122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2" name="Freihand 251">
                  <a:extLst>
                    <a:ext uri="{FF2B5EF4-FFF2-40B4-BE49-F238E27FC236}">
                      <a16:creationId xmlns:a16="http://schemas.microsoft.com/office/drawing/2014/main" id="{479BA606-3916-4F80-9C20-9D18E9A22A0D}"/>
                    </a:ext>
                  </a:extLst>
                </p14:cNvPr>
                <p14:cNvContentPartPr/>
                <p14:nvPr/>
              </p14:nvContentPartPr>
              <p14:xfrm>
                <a:off x="11227253" y="297787"/>
                <a:ext cx="133560" cy="172800"/>
              </p14:xfrm>
            </p:contentPart>
          </mc:Choice>
          <mc:Fallback>
            <p:pic>
              <p:nvPicPr>
                <p:cNvPr id="252" name="Freihand 251">
                  <a:extLst>
                    <a:ext uri="{FF2B5EF4-FFF2-40B4-BE49-F238E27FC236}">
                      <a16:creationId xmlns:a16="http://schemas.microsoft.com/office/drawing/2014/main" id="{479BA606-3916-4F80-9C20-9D18E9A22A0D}"/>
                    </a:ext>
                  </a:extLst>
                </p:cNvPr>
                <p:cNvPicPr/>
                <p:nvPr/>
              </p:nvPicPr>
              <p:blipFill>
                <a:blip r:embed="rId403"/>
                <a:stretch>
                  <a:fillRect/>
                </a:stretch>
              </p:blipFill>
              <p:spPr>
                <a:xfrm>
                  <a:off x="11222933" y="293467"/>
                  <a:ext cx="142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3" name="Freihand 252">
                  <a:extLst>
                    <a:ext uri="{FF2B5EF4-FFF2-40B4-BE49-F238E27FC236}">
                      <a16:creationId xmlns:a16="http://schemas.microsoft.com/office/drawing/2014/main" id="{99F1D346-EB58-4A16-9DC2-ECE1CA589A8E}"/>
                    </a:ext>
                  </a:extLst>
                </p14:cNvPr>
                <p14:cNvContentPartPr/>
                <p14:nvPr/>
              </p14:nvContentPartPr>
              <p14:xfrm>
                <a:off x="11285573" y="418387"/>
                <a:ext cx="50400" cy="63000"/>
              </p14:xfrm>
            </p:contentPart>
          </mc:Choice>
          <mc:Fallback>
            <p:pic>
              <p:nvPicPr>
                <p:cNvPr id="253" name="Freihand 252">
                  <a:extLst>
                    <a:ext uri="{FF2B5EF4-FFF2-40B4-BE49-F238E27FC236}">
                      <a16:creationId xmlns:a16="http://schemas.microsoft.com/office/drawing/2014/main" id="{99F1D346-EB58-4A16-9DC2-ECE1CA589A8E}"/>
                    </a:ext>
                  </a:extLst>
                </p:cNvPr>
                <p:cNvPicPr/>
                <p:nvPr/>
              </p:nvPicPr>
              <p:blipFill>
                <a:blip r:embed="rId405"/>
                <a:stretch>
                  <a:fillRect/>
                </a:stretch>
              </p:blipFill>
              <p:spPr>
                <a:xfrm>
                  <a:off x="11281253" y="414067"/>
                  <a:ext cx="59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4" name="Freihand 253">
                  <a:extLst>
                    <a:ext uri="{FF2B5EF4-FFF2-40B4-BE49-F238E27FC236}">
                      <a16:creationId xmlns:a16="http://schemas.microsoft.com/office/drawing/2014/main" id="{7445E478-E765-4F8F-AD4D-D1CC527AB29A}"/>
                    </a:ext>
                  </a:extLst>
                </p14:cNvPr>
                <p14:cNvContentPartPr/>
                <p14:nvPr/>
              </p14:nvContentPartPr>
              <p14:xfrm>
                <a:off x="11342813" y="405067"/>
                <a:ext cx="111960" cy="60480"/>
              </p14:xfrm>
            </p:contentPart>
          </mc:Choice>
          <mc:Fallback>
            <p:pic>
              <p:nvPicPr>
                <p:cNvPr id="254" name="Freihand 253">
                  <a:extLst>
                    <a:ext uri="{FF2B5EF4-FFF2-40B4-BE49-F238E27FC236}">
                      <a16:creationId xmlns:a16="http://schemas.microsoft.com/office/drawing/2014/main" id="{7445E478-E765-4F8F-AD4D-D1CC527AB29A}"/>
                    </a:ext>
                  </a:extLst>
                </p:cNvPr>
                <p:cNvPicPr/>
                <p:nvPr/>
              </p:nvPicPr>
              <p:blipFill>
                <a:blip r:embed="rId407"/>
                <a:stretch>
                  <a:fillRect/>
                </a:stretch>
              </p:blipFill>
              <p:spPr>
                <a:xfrm>
                  <a:off x="11338493" y="400747"/>
                  <a:ext cx="120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5" name="Freihand 254">
                  <a:extLst>
                    <a:ext uri="{FF2B5EF4-FFF2-40B4-BE49-F238E27FC236}">
                      <a16:creationId xmlns:a16="http://schemas.microsoft.com/office/drawing/2014/main" id="{C27FFB50-C4CA-454C-B5A8-CEE8AA169112}"/>
                    </a:ext>
                  </a:extLst>
                </p14:cNvPr>
                <p14:cNvContentPartPr/>
                <p14:nvPr/>
              </p14:nvContentPartPr>
              <p14:xfrm>
                <a:off x="11456213" y="359347"/>
                <a:ext cx="69480" cy="113760"/>
              </p14:xfrm>
            </p:contentPart>
          </mc:Choice>
          <mc:Fallback>
            <p:pic>
              <p:nvPicPr>
                <p:cNvPr id="255" name="Freihand 254">
                  <a:extLst>
                    <a:ext uri="{FF2B5EF4-FFF2-40B4-BE49-F238E27FC236}">
                      <a16:creationId xmlns:a16="http://schemas.microsoft.com/office/drawing/2014/main" id="{C27FFB50-C4CA-454C-B5A8-CEE8AA169112}"/>
                    </a:ext>
                  </a:extLst>
                </p:cNvPr>
                <p:cNvPicPr/>
                <p:nvPr/>
              </p:nvPicPr>
              <p:blipFill>
                <a:blip r:embed="rId409"/>
                <a:stretch>
                  <a:fillRect/>
                </a:stretch>
              </p:blipFill>
              <p:spPr>
                <a:xfrm>
                  <a:off x="11451893" y="355027"/>
                  <a:ext cx="78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6" name="Freihand 255">
                  <a:extLst>
                    <a:ext uri="{FF2B5EF4-FFF2-40B4-BE49-F238E27FC236}">
                      <a16:creationId xmlns:a16="http://schemas.microsoft.com/office/drawing/2014/main" id="{2ADF4E5C-0282-49FD-9289-DF7D24438035}"/>
                    </a:ext>
                  </a:extLst>
                </p14:cNvPr>
                <p14:cNvContentPartPr/>
                <p14:nvPr/>
              </p14:nvContentPartPr>
              <p14:xfrm>
                <a:off x="11536133" y="358267"/>
                <a:ext cx="163080" cy="74160"/>
              </p14:xfrm>
            </p:contentPart>
          </mc:Choice>
          <mc:Fallback>
            <p:pic>
              <p:nvPicPr>
                <p:cNvPr id="256" name="Freihand 255">
                  <a:extLst>
                    <a:ext uri="{FF2B5EF4-FFF2-40B4-BE49-F238E27FC236}">
                      <a16:creationId xmlns:a16="http://schemas.microsoft.com/office/drawing/2014/main" id="{2ADF4E5C-0282-49FD-9289-DF7D24438035}"/>
                    </a:ext>
                  </a:extLst>
                </p:cNvPr>
                <p:cNvPicPr/>
                <p:nvPr/>
              </p:nvPicPr>
              <p:blipFill>
                <a:blip r:embed="rId411"/>
                <a:stretch>
                  <a:fillRect/>
                </a:stretch>
              </p:blipFill>
              <p:spPr>
                <a:xfrm>
                  <a:off x="11531813" y="353947"/>
                  <a:ext cx="171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7" name="Freihand 256">
                  <a:extLst>
                    <a:ext uri="{FF2B5EF4-FFF2-40B4-BE49-F238E27FC236}">
                      <a16:creationId xmlns:a16="http://schemas.microsoft.com/office/drawing/2014/main" id="{E06D056F-B665-422A-86AB-4171046B80B4}"/>
                    </a:ext>
                  </a:extLst>
                </p14:cNvPr>
                <p14:cNvContentPartPr/>
                <p14:nvPr/>
              </p14:nvContentPartPr>
              <p14:xfrm>
                <a:off x="11714333" y="362947"/>
                <a:ext cx="62640" cy="174960"/>
              </p14:xfrm>
            </p:contentPart>
          </mc:Choice>
          <mc:Fallback>
            <p:pic>
              <p:nvPicPr>
                <p:cNvPr id="257" name="Freihand 256">
                  <a:extLst>
                    <a:ext uri="{FF2B5EF4-FFF2-40B4-BE49-F238E27FC236}">
                      <a16:creationId xmlns:a16="http://schemas.microsoft.com/office/drawing/2014/main" id="{E06D056F-B665-422A-86AB-4171046B80B4}"/>
                    </a:ext>
                  </a:extLst>
                </p:cNvPr>
                <p:cNvPicPr/>
                <p:nvPr/>
              </p:nvPicPr>
              <p:blipFill>
                <a:blip r:embed="rId413"/>
                <a:stretch>
                  <a:fillRect/>
                </a:stretch>
              </p:blipFill>
              <p:spPr>
                <a:xfrm>
                  <a:off x="11710013" y="358627"/>
                  <a:ext cx="71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8" name="Freihand 257">
                  <a:extLst>
                    <a:ext uri="{FF2B5EF4-FFF2-40B4-BE49-F238E27FC236}">
                      <a16:creationId xmlns:a16="http://schemas.microsoft.com/office/drawing/2014/main" id="{16A363E7-8A8A-46B6-95CD-19071E53C6AE}"/>
                    </a:ext>
                  </a:extLst>
                </p14:cNvPr>
                <p14:cNvContentPartPr/>
                <p14:nvPr/>
              </p14:nvContentPartPr>
              <p14:xfrm>
                <a:off x="11791013" y="346747"/>
                <a:ext cx="84960" cy="76680"/>
              </p14:xfrm>
            </p:contentPart>
          </mc:Choice>
          <mc:Fallback>
            <p:pic>
              <p:nvPicPr>
                <p:cNvPr id="258" name="Freihand 257">
                  <a:extLst>
                    <a:ext uri="{FF2B5EF4-FFF2-40B4-BE49-F238E27FC236}">
                      <a16:creationId xmlns:a16="http://schemas.microsoft.com/office/drawing/2014/main" id="{16A363E7-8A8A-46B6-95CD-19071E53C6AE}"/>
                    </a:ext>
                  </a:extLst>
                </p:cNvPr>
                <p:cNvPicPr/>
                <p:nvPr/>
              </p:nvPicPr>
              <p:blipFill>
                <a:blip r:embed="rId415"/>
                <a:stretch>
                  <a:fillRect/>
                </a:stretch>
              </p:blipFill>
              <p:spPr>
                <a:xfrm>
                  <a:off x="11786693" y="342427"/>
                  <a:ext cx="93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9" name="Freihand 258">
                  <a:extLst>
                    <a:ext uri="{FF2B5EF4-FFF2-40B4-BE49-F238E27FC236}">
                      <a16:creationId xmlns:a16="http://schemas.microsoft.com/office/drawing/2014/main" id="{DE3817E1-542D-44A7-B737-6A79A6269873}"/>
                    </a:ext>
                  </a:extLst>
                </p14:cNvPr>
                <p14:cNvContentPartPr/>
                <p14:nvPr/>
              </p14:nvContentPartPr>
              <p14:xfrm>
                <a:off x="11883893" y="248827"/>
                <a:ext cx="110880" cy="155160"/>
              </p14:xfrm>
            </p:contentPart>
          </mc:Choice>
          <mc:Fallback>
            <p:pic>
              <p:nvPicPr>
                <p:cNvPr id="259" name="Freihand 258">
                  <a:extLst>
                    <a:ext uri="{FF2B5EF4-FFF2-40B4-BE49-F238E27FC236}">
                      <a16:creationId xmlns:a16="http://schemas.microsoft.com/office/drawing/2014/main" id="{DE3817E1-542D-44A7-B737-6A79A6269873}"/>
                    </a:ext>
                  </a:extLst>
                </p:cNvPr>
                <p:cNvPicPr/>
                <p:nvPr/>
              </p:nvPicPr>
              <p:blipFill>
                <a:blip r:embed="rId417"/>
                <a:stretch>
                  <a:fillRect/>
                </a:stretch>
              </p:blipFill>
              <p:spPr>
                <a:xfrm>
                  <a:off x="11879573" y="244507"/>
                  <a:ext cx="119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0" name="Freihand 259">
                  <a:extLst>
                    <a:ext uri="{FF2B5EF4-FFF2-40B4-BE49-F238E27FC236}">
                      <a16:creationId xmlns:a16="http://schemas.microsoft.com/office/drawing/2014/main" id="{E0721AC9-7B70-4FAB-8998-ADC5BCFBC280}"/>
                    </a:ext>
                  </a:extLst>
                </p14:cNvPr>
                <p14:cNvContentPartPr/>
                <p14:nvPr/>
              </p14:nvContentPartPr>
              <p14:xfrm>
                <a:off x="11772653" y="218947"/>
                <a:ext cx="77400" cy="13680"/>
              </p14:xfrm>
            </p:contentPart>
          </mc:Choice>
          <mc:Fallback>
            <p:pic>
              <p:nvPicPr>
                <p:cNvPr id="260" name="Freihand 259">
                  <a:extLst>
                    <a:ext uri="{FF2B5EF4-FFF2-40B4-BE49-F238E27FC236}">
                      <a16:creationId xmlns:a16="http://schemas.microsoft.com/office/drawing/2014/main" id="{E0721AC9-7B70-4FAB-8998-ADC5BCFBC280}"/>
                    </a:ext>
                  </a:extLst>
                </p:cNvPr>
                <p:cNvPicPr/>
                <p:nvPr/>
              </p:nvPicPr>
              <p:blipFill>
                <a:blip r:embed="rId419"/>
                <a:stretch>
                  <a:fillRect/>
                </a:stretch>
              </p:blipFill>
              <p:spPr>
                <a:xfrm>
                  <a:off x="11768333" y="214627"/>
                  <a:ext cx="86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1" name="Freihand 260">
                  <a:extLst>
                    <a:ext uri="{FF2B5EF4-FFF2-40B4-BE49-F238E27FC236}">
                      <a16:creationId xmlns:a16="http://schemas.microsoft.com/office/drawing/2014/main" id="{157172A9-509E-4526-844B-C3E89C450553}"/>
                    </a:ext>
                  </a:extLst>
                </p14:cNvPr>
                <p14:cNvContentPartPr/>
                <p14:nvPr/>
              </p14:nvContentPartPr>
              <p14:xfrm>
                <a:off x="11924213" y="183667"/>
                <a:ext cx="110520" cy="335160"/>
              </p14:xfrm>
            </p:contentPart>
          </mc:Choice>
          <mc:Fallback>
            <p:pic>
              <p:nvPicPr>
                <p:cNvPr id="261" name="Freihand 260">
                  <a:extLst>
                    <a:ext uri="{FF2B5EF4-FFF2-40B4-BE49-F238E27FC236}">
                      <a16:creationId xmlns:a16="http://schemas.microsoft.com/office/drawing/2014/main" id="{157172A9-509E-4526-844B-C3E89C450553}"/>
                    </a:ext>
                  </a:extLst>
                </p:cNvPr>
                <p:cNvPicPr/>
                <p:nvPr/>
              </p:nvPicPr>
              <p:blipFill>
                <a:blip r:embed="rId421"/>
                <a:stretch>
                  <a:fillRect/>
                </a:stretch>
              </p:blipFill>
              <p:spPr>
                <a:xfrm>
                  <a:off x="11919893" y="179347"/>
                  <a:ext cx="119160" cy="343800"/>
                </a:xfrm>
                <a:prstGeom prst="rect">
                  <a:avLst/>
                </a:prstGeom>
              </p:spPr>
            </p:pic>
          </mc:Fallback>
        </mc:AlternateContent>
      </p:grpSp>
      <p:grpSp>
        <p:nvGrpSpPr>
          <p:cNvPr id="267" name="Gruppieren 266">
            <a:extLst>
              <a:ext uri="{FF2B5EF4-FFF2-40B4-BE49-F238E27FC236}">
                <a16:creationId xmlns:a16="http://schemas.microsoft.com/office/drawing/2014/main" id="{781621DF-0671-4A9C-BDB1-1D5E7697ABB4}"/>
              </a:ext>
            </a:extLst>
          </p:cNvPr>
          <p:cNvGrpSpPr/>
          <p:nvPr/>
        </p:nvGrpSpPr>
        <p:grpSpPr>
          <a:xfrm>
            <a:off x="7837853" y="3703387"/>
            <a:ext cx="409320" cy="212760"/>
            <a:chOff x="7837853" y="3703387"/>
            <a:chExt cx="409320" cy="212760"/>
          </a:xfrm>
        </p:grpSpPr>
        <mc:AlternateContent xmlns:mc="http://schemas.openxmlformats.org/markup-compatibility/2006">
          <mc:Choice xmlns:p14="http://schemas.microsoft.com/office/powerpoint/2010/main" Requires="p14">
            <p:contentPart p14:bwMode="auto" r:id="rId422">
              <p14:nvContentPartPr>
                <p14:cNvPr id="264" name="Freihand 263">
                  <a:extLst>
                    <a:ext uri="{FF2B5EF4-FFF2-40B4-BE49-F238E27FC236}">
                      <a16:creationId xmlns:a16="http://schemas.microsoft.com/office/drawing/2014/main" id="{A1CDAE7B-9EA2-4905-B6F2-50A7F8F46183}"/>
                    </a:ext>
                  </a:extLst>
                </p14:cNvPr>
                <p14:cNvContentPartPr/>
                <p14:nvPr/>
              </p14:nvContentPartPr>
              <p14:xfrm>
                <a:off x="7869893" y="3753427"/>
                <a:ext cx="209160" cy="12240"/>
              </p14:xfrm>
            </p:contentPart>
          </mc:Choice>
          <mc:Fallback>
            <p:pic>
              <p:nvPicPr>
                <p:cNvPr id="264" name="Freihand 263">
                  <a:extLst>
                    <a:ext uri="{FF2B5EF4-FFF2-40B4-BE49-F238E27FC236}">
                      <a16:creationId xmlns:a16="http://schemas.microsoft.com/office/drawing/2014/main" id="{A1CDAE7B-9EA2-4905-B6F2-50A7F8F46183}"/>
                    </a:ext>
                  </a:extLst>
                </p:cNvPr>
                <p:cNvPicPr/>
                <p:nvPr/>
              </p:nvPicPr>
              <p:blipFill>
                <a:blip r:embed="rId423"/>
                <a:stretch>
                  <a:fillRect/>
                </a:stretch>
              </p:blipFill>
              <p:spPr>
                <a:xfrm>
                  <a:off x="7865573" y="3749107"/>
                  <a:ext cx="217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5" name="Freihand 264">
                  <a:extLst>
                    <a:ext uri="{FF2B5EF4-FFF2-40B4-BE49-F238E27FC236}">
                      <a16:creationId xmlns:a16="http://schemas.microsoft.com/office/drawing/2014/main" id="{3A07EB40-0093-4FBC-844A-66CC1C3A2770}"/>
                    </a:ext>
                  </a:extLst>
                </p14:cNvPr>
                <p14:cNvContentPartPr/>
                <p14:nvPr/>
              </p14:nvContentPartPr>
              <p14:xfrm>
                <a:off x="7837853" y="3802027"/>
                <a:ext cx="243720" cy="15840"/>
              </p14:xfrm>
            </p:contentPart>
          </mc:Choice>
          <mc:Fallback>
            <p:pic>
              <p:nvPicPr>
                <p:cNvPr id="265" name="Freihand 264">
                  <a:extLst>
                    <a:ext uri="{FF2B5EF4-FFF2-40B4-BE49-F238E27FC236}">
                      <a16:creationId xmlns:a16="http://schemas.microsoft.com/office/drawing/2014/main" id="{3A07EB40-0093-4FBC-844A-66CC1C3A2770}"/>
                    </a:ext>
                  </a:extLst>
                </p:cNvPr>
                <p:cNvPicPr/>
                <p:nvPr/>
              </p:nvPicPr>
              <p:blipFill>
                <a:blip r:embed="rId425"/>
                <a:stretch>
                  <a:fillRect/>
                </a:stretch>
              </p:blipFill>
              <p:spPr>
                <a:xfrm>
                  <a:off x="7833533" y="3797707"/>
                  <a:ext cx="252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6" name="Freihand 265">
                  <a:extLst>
                    <a:ext uri="{FF2B5EF4-FFF2-40B4-BE49-F238E27FC236}">
                      <a16:creationId xmlns:a16="http://schemas.microsoft.com/office/drawing/2014/main" id="{B18292CE-6AE4-4D50-BD8D-9FC98A7F3C36}"/>
                    </a:ext>
                  </a:extLst>
                </p14:cNvPr>
                <p14:cNvContentPartPr/>
                <p14:nvPr/>
              </p14:nvContentPartPr>
              <p14:xfrm>
                <a:off x="8023253" y="3703387"/>
                <a:ext cx="223920" cy="212760"/>
              </p14:xfrm>
            </p:contentPart>
          </mc:Choice>
          <mc:Fallback>
            <p:pic>
              <p:nvPicPr>
                <p:cNvPr id="266" name="Freihand 265">
                  <a:extLst>
                    <a:ext uri="{FF2B5EF4-FFF2-40B4-BE49-F238E27FC236}">
                      <a16:creationId xmlns:a16="http://schemas.microsoft.com/office/drawing/2014/main" id="{B18292CE-6AE4-4D50-BD8D-9FC98A7F3C36}"/>
                    </a:ext>
                  </a:extLst>
                </p:cNvPr>
                <p:cNvPicPr/>
                <p:nvPr/>
              </p:nvPicPr>
              <p:blipFill>
                <a:blip r:embed="rId427"/>
                <a:stretch>
                  <a:fillRect/>
                </a:stretch>
              </p:blipFill>
              <p:spPr>
                <a:xfrm>
                  <a:off x="8018933" y="3699067"/>
                  <a:ext cx="232560" cy="221400"/>
                </a:xfrm>
                <a:prstGeom prst="rect">
                  <a:avLst/>
                </a:prstGeom>
              </p:spPr>
            </p:pic>
          </mc:Fallback>
        </mc:AlternateContent>
      </p:grpSp>
      <p:grpSp>
        <p:nvGrpSpPr>
          <p:cNvPr id="271" name="Gruppieren 270">
            <a:extLst>
              <a:ext uri="{FF2B5EF4-FFF2-40B4-BE49-F238E27FC236}">
                <a16:creationId xmlns:a16="http://schemas.microsoft.com/office/drawing/2014/main" id="{4AE14B69-FA12-49D8-B5E9-C6CFEA645777}"/>
              </a:ext>
            </a:extLst>
          </p:cNvPr>
          <p:cNvGrpSpPr/>
          <p:nvPr/>
        </p:nvGrpSpPr>
        <p:grpSpPr>
          <a:xfrm>
            <a:off x="8466053" y="3684307"/>
            <a:ext cx="615600" cy="171360"/>
            <a:chOff x="8466053" y="3684307"/>
            <a:chExt cx="615600" cy="171360"/>
          </a:xfrm>
        </p:grpSpPr>
        <mc:AlternateContent xmlns:mc="http://schemas.openxmlformats.org/markup-compatibility/2006">
          <mc:Choice xmlns:p14="http://schemas.microsoft.com/office/powerpoint/2010/main" Requires="p14">
            <p:contentPart p14:bwMode="auto" r:id="rId428">
              <p14:nvContentPartPr>
                <p14:cNvPr id="268" name="Freihand 267">
                  <a:extLst>
                    <a:ext uri="{FF2B5EF4-FFF2-40B4-BE49-F238E27FC236}">
                      <a16:creationId xmlns:a16="http://schemas.microsoft.com/office/drawing/2014/main" id="{8D16C7B0-13CC-448C-B222-82498DBBB880}"/>
                    </a:ext>
                  </a:extLst>
                </p14:cNvPr>
                <p14:cNvContentPartPr/>
                <p14:nvPr/>
              </p14:nvContentPartPr>
              <p14:xfrm>
                <a:off x="8466053" y="3684307"/>
                <a:ext cx="240840" cy="171360"/>
              </p14:xfrm>
            </p:contentPart>
          </mc:Choice>
          <mc:Fallback>
            <p:pic>
              <p:nvPicPr>
                <p:cNvPr id="268" name="Freihand 267">
                  <a:extLst>
                    <a:ext uri="{FF2B5EF4-FFF2-40B4-BE49-F238E27FC236}">
                      <a16:creationId xmlns:a16="http://schemas.microsoft.com/office/drawing/2014/main" id="{8D16C7B0-13CC-448C-B222-82498DBBB880}"/>
                    </a:ext>
                  </a:extLst>
                </p:cNvPr>
                <p:cNvPicPr/>
                <p:nvPr/>
              </p:nvPicPr>
              <p:blipFill>
                <a:blip r:embed="rId429"/>
                <a:stretch>
                  <a:fillRect/>
                </a:stretch>
              </p:blipFill>
              <p:spPr>
                <a:xfrm>
                  <a:off x="8461733" y="3679987"/>
                  <a:ext cx="249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9" name="Freihand 268">
                  <a:extLst>
                    <a:ext uri="{FF2B5EF4-FFF2-40B4-BE49-F238E27FC236}">
                      <a16:creationId xmlns:a16="http://schemas.microsoft.com/office/drawing/2014/main" id="{213D8AB9-28EE-4B81-B318-F4EF965F96F8}"/>
                    </a:ext>
                  </a:extLst>
                </p14:cNvPr>
                <p14:cNvContentPartPr/>
                <p14:nvPr/>
              </p14:nvContentPartPr>
              <p14:xfrm>
                <a:off x="8742893" y="3709147"/>
                <a:ext cx="216000" cy="123840"/>
              </p14:xfrm>
            </p:contentPart>
          </mc:Choice>
          <mc:Fallback>
            <p:pic>
              <p:nvPicPr>
                <p:cNvPr id="269" name="Freihand 268">
                  <a:extLst>
                    <a:ext uri="{FF2B5EF4-FFF2-40B4-BE49-F238E27FC236}">
                      <a16:creationId xmlns:a16="http://schemas.microsoft.com/office/drawing/2014/main" id="{213D8AB9-28EE-4B81-B318-F4EF965F96F8}"/>
                    </a:ext>
                  </a:extLst>
                </p:cNvPr>
                <p:cNvPicPr/>
                <p:nvPr/>
              </p:nvPicPr>
              <p:blipFill>
                <a:blip r:embed="rId431"/>
                <a:stretch>
                  <a:fillRect/>
                </a:stretch>
              </p:blipFill>
              <p:spPr>
                <a:xfrm>
                  <a:off x="8738573" y="3704827"/>
                  <a:ext cx="224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0" name="Freihand 269">
                  <a:extLst>
                    <a:ext uri="{FF2B5EF4-FFF2-40B4-BE49-F238E27FC236}">
                      <a16:creationId xmlns:a16="http://schemas.microsoft.com/office/drawing/2014/main" id="{3A107F5D-3A67-4EBA-9E1B-71A746C07DB4}"/>
                    </a:ext>
                  </a:extLst>
                </p14:cNvPr>
                <p14:cNvContentPartPr/>
                <p14:nvPr/>
              </p14:nvContentPartPr>
              <p14:xfrm>
                <a:off x="8990933" y="3726427"/>
                <a:ext cx="90720" cy="74160"/>
              </p14:xfrm>
            </p:contentPart>
          </mc:Choice>
          <mc:Fallback>
            <p:pic>
              <p:nvPicPr>
                <p:cNvPr id="270" name="Freihand 269">
                  <a:extLst>
                    <a:ext uri="{FF2B5EF4-FFF2-40B4-BE49-F238E27FC236}">
                      <a16:creationId xmlns:a16="http://schemas.microsoft.com/office/drawing/2014/main" id="{3A107F5D-3A67-4EBA-9E1B-71A746C07DB4}"/>
                    </a:ext>
                  </a:extLst>
                </p:cNvPr>
                <p:cNvPicPr/>
                <p:nvPr/>
              </p:nvPicPr>
              <p:blipFill>
                <a:blip r:embed="rId433"/>
                <a:stretch>
                  <a:fillRect/>
                </a:stretch>
              </p:blipFill>
              <p:spPr>
                <a:xfrm>
                  <a:off x="8986613" y="3722107"/>
                  <a:ext cx="99360" cy="82800"/>
                </a:xfrm>
                <a:prstGeom prst="rect">
                  <a:avLst/>
                </a:prstGeom>
              </p:spPr>
            </p:pic>
          </mc:Fallback>
        </mc:AlternateContent>
      </p:grpSp>
      <p:grpSp>
        <p:nvGrpSpPr>
          <p:cNvPr id="274" name="Gruppieren 273">
            <a:extLst>
              <a:ext uri="{FF2B5EF4-FFF2-40B4-BE49-F238E27FC236}">
                <a16:creationId xmlns:a16="http://schemas.microsoft.com/office/drawing/2014/main" id="{90C17829-D6AE-4290-8A71-37B3DDEF8AB0}"/>
              </a:ext>
            </a:extLst>
          </p:cNvPr>
          <p:cNvGrpSpPr/>
          <p:nvPr/>
        </p:nvGrpSpPr>
        <p:grpSpPr>
          <a:xfrm>
            <a:off x="9313853" y="3619867"/>
            <a:ext cx="371160" cy="167760"/>
            <a:chOff x="9313853" y="3619867"/>
            <a:chExt cx="371160" cy="167760"/>
          </a:xfrm>
        </p:grpSpPr>
        <mc:AlternateContent xmlns:mc="http://schemas.openxmlformats.org/markup-compatibility/2006">
          <mc:Choice xmlns:p14="http://schemas.microsoft.com/office/powerpoint/2010/main" Requires="p14">
            <p:contentPart p14:bwMode="auto" r:id="rId434">
              <p14:nvContentPartPr>
                <p14:cNvPr id="272" name="Freihand 271">
                  <a:extLst>
                    <a:ext uri="{FF2B5EF4-FFF2-40B4-BE49-F238E27FC236}">
                      <a16:creationId xmlns:a16="http://schemas.microsoft.com/office/drawing/2014/main" id="{B0BBF098-6E38-47C4-B7D5-D2B32D48BD1F}"/>
                    </a:ext>
                  </a:extLst>
                </p14:cNvPr>
                <p14:cNvContentPartPr/>
                <p14:nvPr/>
              </p14:nvContentPartPr>
              <p14:xfrm>
                <a:off x="9313853" y="3619867"/>
                <a:ext cx="118440" cy="167760"/>
              </p14:xfrm>
            </p:contentPart>
          </mc:Choice>
          <mc:Fallback>
            <p:pic>
              <p:nvPicPr>
                <p:cNvPr id="272" name="Freihand 271">
                  <a:extLst>
                    <a:ext uri="{FF2B5EF4-FFF2-40B4-BE49-F238E27FC236}">
                      <a16:creationId xmlns:a16="http://schemas.microsoft.com/office/drawing/2014/main" id="{B0BBF098-6E38-47C4-B7D5-D2B32D48BD1F}"/>
                    </a:ext>
                  </a:extLst>
                </p:cNvPr>
                <p:cNvPicPr/>
                <p:nvPr/>
              </p:nvPicPr>
              <p:blipFill>
                <a:blip r:embed="rId435"/>
                <a:stretch>
                  <a:fillRect/>
                </a:stretch>
              </p:blipFill>
              <p:spPr>
                <a:xfrm>
                  <a:off x="9309533" y="3615547"/>
                  <a:ext cx="127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3" name="Freihand 272">
                  <a:extLst>
                    <a:ext uri="{FF2B5EF4-FFF2-40B4-BE49-F238E27FC236}">
                      <a16:creationId xmlns:a16="http://schemas.microsoft.com/office/drawing/2014/main" id="{4FCDCBE1-7B3D-4BEE-8B3B-2711599AEFA2}"/>
                    </a:ext>
                  </a:extLst>
                </p14:cNvPr>
                <p14:cNvContentPartPr/>
                <p14:nvPr/>
              </p14:nvContentPartPr>
              <p14:xfrm>
                <a:off x="9478733" y="3645787"/>
                <a:ext cx="206280" cy="112680"/>
              </p14:xfrm>
            </p:contentPart>
          </mc:Choice>
          <mc:Fallback>
            <p:pic>
              <p:nvPicPr>
                <p:cNvPr id="273" name="Freihand 272">
                  <a:extLst>
                    <a:ext uri="{FF2B5EF4-FFF2-40B4-BE49-F238E27FC236}">
                      <a16:creationId xmlns:a16="http://schemas.microsoft.com/office/drawing/2014/main" id="{4FCDCBE1-7B3D-4BEE-8B3B-2711599AEFA2}"/>
                    </a:ext>
                  </a:extLst>
                </p:cNvPr>
                <p:cNvPicPr/>
                <p:nvPr/>
              </p:nvPicPr>
              <p:blipFill>
                <a:blip r:embed="rId437"/>
                <a:stretch>
                  <a:fillRect/>
                </a:stretch>
              </p:blipFill>
              <p:spPr>
                <a:xfrm>
                  <a:off x="9474413" y="3641467"/>
                  <a:ext cx="214920" cy="121320"/>
                </a:xfrm>
                <a:prstGeom prst="rect">
                  <a:avLst/>
                </a:prstGeom>
              </p:spPr>
            </p:pic>
          </mc:Fallback>
        </mc:AlternateContent>
      </p:grpSp>
      <p:grpSp>
        <p:nvGrpSpPr>
          <p:cNvPr id="313" name="Gruppieren 312">
            <a:extLst>
              <a:ext uri="{FF2B5EF4-FFF2-40B4-BE49-F238E27FC236}">
                <a16:creationId xmlns:a16="http://schemas.microsoft.com/office/drawing/2014/main" id="{98CD319E-CC0C-49FF-80B6-28E3AC1CC370}"/>
              </a:ext>
            </a:extLst>
          </p:cNvPr>
          <p:cNvGrpSpPr/>
          <p:nvPr/>
        </p:nvGrpSpPr>
        <p:grpSpPr>
          <a:xfrm>
            <a:off x="9880133" y="3382627"/>
            <a:ext cx="2061360" cy="757080"/>
            <a:chOff x="9880133" y="3382627"/>
            <a:chExt cx="2061360" cy="757080"/>
          </a:xfrm>
        </p:grpSpPr>
        <mc:AlternateContent xmlns:mc="http://schemas.openxmlformats.org/markup-compatibility/2006">
          <mc:Choice xmlns:p14="http://schemas.microsoft.com/office/powerpoint/2010/main" Requires="p14">
            <p:contentPart p14:bwMode="auto" r:id="rId438">
              <p14:nvContentPartPr>
                <p14:cNvPr id="275" name="Freihand 274">
                  <a:extLst>
                    <a:ext uri="{FF2B5EF4-FFF2-40B4-BE49-F238E27FC236}">
                      <a16:creationId xmlns:a16="http://schemas.microsoft.com/office/drawing/2014/main" id="{BE1E9212-B34E-4210-9EAF-59241673CED4}"/>
                    </a:ext>
                  </a:extLst>
                </p14:cNvPr>
                <p14:cNvContentPartPr/>
                <p14:nvPr/>
              </p14:nvContentPartPr>
              <p14:xfrm>
                <a:off x="9895253" y="3568747"/>
                <a:ext cx="110520" cy="161280"/>
              </p14:xfrm>
            </p:contentPart>
          </mc:Choice>
          <mc:Fallback>
            <p:pic>
              <p:nvPicPr>
                <p:cNvPr id="275" name="Freihand 274">
                  <a:extLst>
                    <a:ext uri="{FF2B5EF4-FFF2-40B4-BE49-F238E27FC236}">
                      <a16:creationId xmlns:a16="http://schemas.microsoft.com/office/drawing/2014/main" id="{BE1E9212-B34E-4210-9EAF-59241673CED4}"/>
                    </a:ext>
                  </a:extLst>
                </p:cNvPr>
                <p:cNvPicPr/>
                <p:nvPr/>
              </p:nvPicPr>
              <p:blipFill>
                <a:blip r:embed="rId439"/>
                <a:stretch>
                  <a:fillRect/>
                </a:stretch>
              </p:blipFill>
              <p:spPr>
                <a:xfrm>
                  <a:off x="9890933" y="3564427"/>
                  <a:ext cx="119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6" name="Freihand 275">
                  <a:extLst>
                    <a:ext uri="{FF2B5EF4-FFF2-40B4-BE49-F238E27FC236}">
                      <a16:creationId xmlns:a16="http://schemas.microsoft.com/office/drawing/2014/main" id="{57D81702-C41E-40A2-B8E6-426B0E0119BD}"/>
                    </a:ext>
                  </a:extLst>
                </p14:cNvPr>
                <p14:cNvContentPartPr/>
                <p14:nvPr/>
              </p14:nvContentPartPr>
              <p14:xfrm>
                <a:off x="10088573" y="3577387"/>
                <a:ext cx="20880" cy="135720"/>
              </p14:xfrm>
            </p:contentPart>
          </mc:Choice>
          <mc:Fallback>
            <p:pic>
              <p:nvPicPr>
                <p:cNvPr id="276" name="Freihand 275">
                  <a:extLst>
                    <a:ext uri="{FF2B5EF4-FFF2-40B4-BE49-F238E27FC236}">
                      <a16:creationId xmlns:a16="http://schemas.microsoft.com/office/drawing/2014/main" id="{57D81702-C41E-40A2-B8E6-426B0E0119BD}"/>
                    </a:ext>
                  </a:extLst>
                </p:cNvPr>
                <p:cNvPicPr/>
                <p:nvPr/>
              </p:nvPicPr>
              <p:blipFill>
                <a:blip r:embed="rId441"/>
                <a:stretch>
                  <a:fillRect/>
                </a:stretch>
              </p:blipFill>
              <p:spPr>
                <a:xfrm>
                  <a:off x="10084253" y="3573067"/>
                  <a:ext cx="29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8" name="Freihand 277">
                  <a:extLst>
                    <a:ext uri="{FF2B5EF4-FFF2-40B4-BE49-F238E27FC236}">
                      <a16:creationId xmlns:a16="http://schemas.microsoft.com/office/drawing/2014/main" id="{9E9F39C6-8A85-4E98-960E-B9CC35772BFD}"/>
                    </a:ext>
                  </a:extLst>
                </p14:cNvPr>
                <p14:cNvContentPartPr/>
                <p14:nvPr/>
              </p14:nvContentPartPr>
              <p14:xfrm>
                <a:off x="10023413" y="3533467"/>
                <a:ext cx="144000" cy="83160"/>
              </p14:xfrm>
            </p:contentPart>
          </mc:Choice>
          <mc:Fallback>
            <p:pic>
              <p:nvPicPr>
                <p:cNvPr id="278" name="Freihand 277">
                  <a:extLst>
                    <a:ext uri="{FF2B5EF4-FFF2-40B4-BE49-F238E27FC236}">
                      <a16:creationId xmlns:a16="http://schemas.microsoft.com/office/drawing/2014/main" id="{9E9F39C6-8A85-4E98-960E-B9CC35772BFD}"/>
                    </a:ext>
                  </a:extLst>
                </p:cNvPr>
                <p:cNvPicPr/>
                <p:nvPr/>
              </p:nvPicPr>
              <p:blipFill>
                <a:blip r:embed="rId443"/>
                <a:stretch>
                  <a:fillRect/>
                </a:stretch>
              </p:blipFill>
              <p:spPr>
                <a:xfrm>
                  <a:off x="10019093" y="3529147"/>
                  <a:ext cx="152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9" name="Freihand 278">
                  <a:extLst>
                    <a:ext uri="{FF2B5EF4-FFF2-40B4-BE49-F238E27FC236}">
                      <a16:creationId xmlns:a16="http://schemas.microsoft.com/office/drawing/2014/main" id="{A95C1118-D92E-44D7-A945-FE5DACE906E6}"/>
                    </a:ext>
                  </a:extLst>
                </p14:cNvPr>
                <p14:cNvContentPartPr/>
                <p14:nvPr/>
              </p14:nvContentPartPr>
              <p14:xfrm>
                <a:off x="10222133" y="3550747"/>
                <a:ext cx="15480" cy="120960"/>
              </p14:xfrm>
            </p:contentPart>
          </mc:Choice>
          <mc:Fallback>
            <p:pic>
              <p:nvPicPr>
                <p:cNvPr id="279" name="Freihand 278">
                  <a:extLst>
                    <a:ext uri="{FF2B5EF4-FFF2-40B4-BE49-F238E27FC236}">
                      <a16:creationId xmlns:a16="http://schemas.microsoft.com/office/drawing/2014/main" id="{A95C1118-D92E-44D7-A945-FE5DACE906E6}"/>
                    </a:ext>
                  </a:extLst>
                </p:cNvPr>
                <p:cNvPicPr/>
                <p:nvPr/>
              </p:nvPicPr>
              <p:blipFill>
                <a:blip r:embed="rId445"/>
                <a:stretch>
                  <a:fillRect/>
                </a:stretch>
              </p:blipFill>
              <p:spPr>
                <a:xfrm>
                  <a:off x="10217813" y="3546427"/>
                  <a:ext cx="24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3" name="Freihand 282">
                  <a:extLst>
                    <a:ext uri="{FF2B5EF4-FFF2-40B4-BE49-F238E27FC236}">
                      <a16:creationId xmlns:a16="http://schemas.microsoft.com/office/drawing/2014/main" id="{8468C2D7-8B86-4894-8698-E4771A059425}"/>
                    </a:ext>
                  </a:extLst>
                </p14:cNvPr>
                <p14:cNvContentPartPr/>
                <p14:nvPr/>
              </p14:nvContentPartPr>
              <p14:xfrm>
                <a:off x="10318253" y="3604747"/>
                <a:ext cx="99720" cy="11520"/>
              </p14:xfrm>
            </p:contentPart>
          </mc:Choice>
          <mc:Fallback>
            <p:pic>
              <p:nvPicPr>
                <p:cNvPr id="283" name="Freihand 282">
                  <a:extLst>
                    <a:ext uri="{FF2B5EF4-FFF2-40B4-BE49-F238E27FC236}">
                      <a16:creationId xmlns:a16="http://schemas.microsoft.com/office/drawing/2014/main" id="{8468C2D7-8B86-4894-8698-E4771A059425}"/>
                    </a:ext>
                  </a:extLst>
                </p:cNvPr>
                <p:cNvPicPr/>
                <p:nvPr/>
              </p:nvPicPr>
              <p:blipFill>
                <a:blip r:embed="rId447"/>
                <a:stretch>
                  <a:fillRect/>
                </a:stretch>
              </p:blipFill>
              <p:spPr>
                <a:xfrm>
                  <a:off x="10313933" y="3600427"/>
                  <a:ext cx="108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4" name="Freihand 283">
                  <a:extLst>
                    <a:ext uri="{FF2B5EF4-FFF2-40B4-BE49-F238E27FC236}">
                      <a16:creationId xmlns:a16="http://schemas.microsoft.com/office/drawing/2014/main" id="{903CB54F-D696-4B8D-A147-FE12775251BF}"/>
                    </a:ext>
                  </a:extLst>
                </p14:cNvPr>
                <p14:cNvContentPartPr/>
                <p14:nvPr/>
              </p14:nvContentPartPr>
              <p14:xfrm>
                <a:off x="10459373" y="3507187"/>
                <a:ext cx="21240" cy="128880"/>
              </p14:xfrm>
            </p:contentPart>
          </mc:Choice>
          <mc:Fallback>
            <p:pic>
              <p:nvPicPr>
                <p:cNvPr id="284" name="Freihand 283">
                  <a:extLst>
                    <a:ext uri="{FF2B5EF4-FFF2-40B4-BE49-F238E27FC236}">
                      <a16:creationId xmlns:a16="http://schemas.microsoft.com/office/drawing/2014/main" id="{903CB54F-D696-4B8D-A147-FE12775251BF}"/>
                    </a:ext>
                  </a:extLst>
                </p:cNvPr>
                <p:cNvPicPr/>
                <p:nvPr/>
              </p:nvPicPr>
              <p:blipFill>
                <a:blip r:embed="rId449"/>
                <a:stretch>
                  <a:fillRect/>
                </a:stretch>
              </p:blipFill>
              <p:spPr>
                <a:xfrm>
                  <a:off x="10455053" y="3502867"/>
                  <a:ext cx="29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5" name="Freihand 284">
                  <a:extLst>
                    <a:ext uri="{FF2B5EF4-FFF2-40B4-BE49-F238E27FC236}">
                      <a16:creationId xmlns:a16="http://schemas.microsoft.com/office/drawing/2014/main" id="{9B71E23F-B35C-4AFE-AF76-42766216E6D0}"/>
                    </a:ext>
                  </a:extLst>
                </p14:cNvPr>
                <p14:cNvContentPartPr/>
                <p14:nvPr/>
              </p14:nvContentPartPr>
              <p14:xfrm>
                <a:off x="10456853" y="3504667"/>
                <a:ext cx="108360" cy="66600"/>
              </p14:xfrm>
            </p:contentPart>
          </mc:Choice>
          <mc:Fallback>
            <p:pic>
              <p:nvPicPr>
                <p:cNvPr id="285" name="Freihand 284">
                  <a:extLst>
                    <a:ext uri="{FF2B5EF4-FFF2-40B4-BE49-F238E27FC236}">
                      <a16:creationId xmlns:a16="http://schemas.microsoft.com/office/drawing/2014/main" id="{9B71E23F-B35C-4AFE-AF76-42766216E6D0}"/>
                    </a:ext>
                  </a:extLst>
                </p:cNvPr>
                <p:cNvPicPr/>
                <p:nvPr/>
              </p:nvPicPr>
              <p:blipFill>
                <a:blip r:embed="rId451"/>
                <a:stretch>
                  <a:fillRect/>
                </a:stretch>
              </p:blipFill>
              <p:spPr>
                <a:xfrm>
                  <a:off x="10452533" y="3500347"/>
                  <a:ext cx="117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6" name="Freihand 285">
                  <a:extLst>
                    <a:ext uri="{FF2B5EF4-FFF2-40B4-BE49-F238E27FC236}">
                      <a16:creationId xmlns:a16="http://schemas.microsoft.com/office/drawing/2014/main" id="{9F133478-0FD3-4E89-BAC3-4192DD7D9301}"/>
                    </a:ext>
                  </a:extLst>
                </p14:cNvPr>
                <p14:cNvContentPartPr/>
                <p14:nvPr/>
              </p14:nvContentPartPr>
              <p14:xfrm>
                <a:off x="10462613" y="3631027"/>
                <a:ext cx="86040" cy="8280"/>
              </p14:xfrm>
            </p:contentPart>
          </mc:Choice>
          <mc:Fallback>
            <p:pic>
              <p:nvPicPr>
                <p:cNvPr id="286" name="Freihand 285">
                  <a:extLst>
                    <a:ext uri="{FF2B5EF4-FFF2-40B4-BE49-F238E27FC236}">
                      <a16:creationId xmlns:a16="http://schemas.microsoft.com/office/drawing/2014/main" id="{9F133478-0FD3-4E89-BAC3-4192DD7D9301}"/>
                    </a:ext>
                  </a:extLst>
                </p:cNvPr>
                <p:cNvPicPr/>
                <p:nvPr/>
              </p:nvPicPr>
              <p:blipFill>
                <a:blip r:embed="rId453"/>
                <a:stretch>
                  <a:fillRect/>
                </a:stretch>
              </p:blipFill>
              <p:spPr>
                <a:xfrm>
                  <a:off x="10458293" y="3626707"/>
                  <a:ext cx="94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7" name="Freihand 286">
                  <a:extLst>
                    <a:ext uri="{FF2B5EF4-FFF2-40B4-BE49-F238E27FC236}">
                      <a16:creationId xmlns:a16="http://schemas.microsoft.com/office/drawing/2014/main" id="{F2B97719-4103-445B-B688-2ADEBFFB0043}"/>
                    </a:ext>
                  </a:extLst>
                </p14:cNvPr>
                <p14:cNvContentPartPr/>
                <p14:nvPr/>
              </p14:nvContentPartPr>
              <p14:xfrm>
                <a:off x="10576733" y="3592147"/>
                <a:ext cx="95760" cy="60480"/>
              </p14:xfrm>
            </p:contentPart>
          </mc:Choice>
          <mc:Fallback>
            <p:pic>
              <p:nvPicPr>
                <p:cNvPr id="287" name="Freihand 286">
                  <a:extLst>
                    <a:ext uri="{FF2B5EF4-FFF2-40B4-BE49-F238E27FC236}">
                      <a16:creationId xmlns:a16="http://schemas.microsoft.com/office/drawing/2014/main" id="{F2B97719-4103-445B-B688-2ADEBFFB0043}"/>
                    </a:ext>
                  </a:extLst>
                </p:cNvPr>
                <p:cNvPicPr/>
                <p:nvPr/>
              </p:nvPicPr>
              <p:blipFill>
                <a:blip r:embed="rId455"/>
                <a:stretch>
                  <a:fillRect/>
                </a:stretch>
              </p:blipFill>
              <p:spPr>
                <a:xfrm>
                  <a:off x="10572413" y="3587827"/>
                  <a:ext cx="104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8" name="Freihand 287">
                  <a:extLst>
                    <a:ext uri="{FF2B5EF4-FFF2-40B4-BE49-F238E27FC236}">
                      <a16:creationId xmlns:a16="http://schemas.microsoft.com/office/drawing/2014/main" id="{FF5E6FA8-F78D-4D09-ABCB-2CAA41F0916B}"/>
                    </a:ext>
                  </a:extLst>
                </p14:cNvPr>
                <p14:cNvContentPartPr/>
                <p14:nvPr/>
              </p14:nvContentPartPr>
              <p14:xfrm>
                <a:off x="10675373" y="3486307"/>
                <a:ext cx="81000" cy="143640"/>
              </p14:xfrm>
            </p:contentPart>
          </mc:Choice>
          <mc:Fallback>
            <p:pic>
              <p:nvPicPr>
                <p:cNvPr id="288" name="Freihand 287">
                  <a:extLst>
                    <a:ext uri="{FF2B5EF4-FFF2-40B4-BE49-F238E27FC236}">
                      <a16:creationId xmlns:a16="http://schemas.microsoft.com/office/drawing/2014/main" id="{FF5E6FA8-F78D-4D09-ABCB-2CAA41F0916B}"/>
                    </a:ext>
                  </a:extLst>
                </p:cNvPr>
                <p:cNvPicPr/>
                <p:nvPr/>
              </p:nvPicPr>
              <p:blipFill>
                <a:blip r:embed="rId457"/>
                <a:stretch>
                  <a:fillRect/>
                </a:stretch>
              </p:blipFill>
              <p:spPr>
                <a:xfrm>
                  <a:off x="10671053" y="3481987"/>
                  <a:ext cx="89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CE32D451-2EE7-425B-AB0A-9A0896155DA7}"/>
                    </a:ext>
                  </a:extLst>
                </p14:cNvPr>
                <p14:cNvContentPartPr/>
                <p14:nvPr/>
              </p14:nvContentPartPr>
              <p14:xfrm>
                <a:off x="10759973" y="3523387"/>
                <a:ext cx="224640" cy="118080"/>
              </p14:xfrm>
            </p:contentPart>
          </mc:Choice>
          <mc:Fallback>
            <p:pic>
              <p:nvPicPr>
                <p:cNvPr id="289" name="Freihand 288">
                  <a:extLst>
                    <a:ext uri="{FF2B5EF4-FFF2-40B4-BE49-F238E27FC236}">
                      <a16:creationId xmlns:a16="http://schemas.microsoft.com/office/drawing/2014/main" id="{CE32D451-2EE7-425B-AB0A-9A0896155DA7}"/>
                    </a:ext>
                  </a:extLst>
                </p:cNvPr>
                <p:cNvPicPr/>
                <p:nvPr/>
              </p:nvPicPr>
              <p:blipFill>
                <a:blip r:embed="rId459"/>
                <a:stretch>
                  <a:fillRect/>
                </a:stretch>
              </p:blipFill>
              <p:spPr>
                <a:xfrm>
                  <a:off x="10755653" y="3519067"/>
                  <a:ext cx="233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85EF6660-BBF8-47D1-8773-3BC36F2DED37}"/>
                    </a:ext>
                  </a:extLst>
                </p14:cNvPr>
                <p14:cNvContentPartPr/>
                <p14:nvPr/>
              </p14:nvContentPartPr>
              <p14:xfrm>
                <a:off x="10969853" y="3456427"/>
                <a:ext cx="5040" cy="12600"/>
              </p14:xfrm>
            </p:contentPart>
          </mc:Choice>
          <mc:Fallback>
            <p:pic>
              <p:nvPicPr>
                <p:cNvPr id="290" name="Freihand 289">
                  <a:extLst>
                    <a:ext uri="{FF2B5EF4-FFF2-40B4-BE49-F238E27FC236}">
                      <a16:creationId xmlns:a16="http://schemas.microsoft.com/office/drawing/2014/main" id="{85EF6660-BBF8-47D1-8773-3BC36F2DED37}"/>
                    </a:ext>
                  </a:extLst>
                </p:cNvPr>
                <p:cNvPicPr/>
                <p:nvPr/>
              </p:nvPicPr>
              <p:blipFill>
                <a:blip r:embed="rId461"/>
                <a:stretch>
                  <a:fillRect/>
                </a:stretch>
              </p:blipFill>
              <p:spPr>
                <a:xfrm>
                  <a:off x="10965533" y="3452107"/>
                  <a:ext cx="13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85714BC6-036B-4916-9637-82899E408D2B}"/>
                    </a:ext>
                  </a:extLst>
                </p14:cNvPr>
                <p14:cNvContentPartPr/>
                <p14:nvPr/>
              </p14:nvContentPartPr>
              <p14:xfrm>
                <a:off x="11002253" y="3397747"/>
                <a:ext cx="165600" cy="194040"/>
              </p14:xfrm>
            </p:contentPart>
          </mc:Choice>
          <mc:Fallback>
            <p:pic>
              <p:nvPicPr>
                <p:cNvPr id="291" name="Freihand 290">
                  <a:extLst>
                    <a:ext uri="{FF2B5EF4-FFF2-40B4-BE49-F238E27FC236}">
                      <a16:creationId xmlns:a16="http://schemas.microsoft.com/office/drawing/2014/main" id="{85714BC6-036B-4916-9637-82899E408D2B}"/>
                    </a:ext>
                  </a:extLst>
                </p:cNvPr>
                <p:cNvPicPr/>
                <p:nvPr/>
              </p:nvPicPr>
              <p:blipFill>
                <a:blip r:embed="rId463"/>
                <a:stretch>
                  <a:fillRect/>
                </a:stretch>
              </p:blipFill>
              <p:spPr>
                <a:xfrm>
                  <a:off x="10997933" y="3393427"/>
                  <a:ext cx="174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8F3D54E0-DF2F-43F3-B16F-E4D25170C751}"/>
                    </a:ext>
                  </a:extLst>
                </p14:cNvPr>
                <p14:cNvContentPartPr/>
                <p14:nvPr/>
              </p14:nvContentPartPr>
              <p14:xfrm>
                <a:off x="11177933" y="3382627"/>
                <a:ext cx="211320" cy="253080"/>
              </p14:xfrm>
            </p:contentPart>
          </mc:Choice>
          <mc:Fallback>
            <p:pic>
              <p:nvPicPr>
                <p:cNvPr id="292" name="Freihand 291">
                  <a:extLst>
                    <a:ext uri="{FF2B5EF4-FFF2-40B4-BE49-F238E27FC236}">
                      <a16:creationId xmlns:a16="http://schemas.microsoft.com/office/drawing/2014/main" id="{8F3D54E0-DF2F-43F3-B16F-E4D25170C751}"/>
                    </a:ext>
                  </a:extLst>
                </p:cNvPr>
                <p:cNvPicPr/>
                <p:nvPr/>
              </p:nvPicPr>
              <p:blipFill>
                <a:blip r:embed="rId465"/>
                <a:stretch>
                  <a:fillRect/>
                </a:stretch>
              </p:blipFill>
              <p:spPr>
                <a:xfrm>
                  <a:off x="11173613" y="3378307"/>
                  <a:ext cx="219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4" name="Freihand 293">
                  <a:extLst>
                    <a:ext uri="{FF2B5EF4-FFF2-40B4-BE49-F238E27FC236}">
                      <a16:creationId xmlns:a16="http://schemas.microsoft.com/office/drawing/2014/main" id="{39D12436-D380-430A-A7AA-FA70356D9F67}"/>
                    </a:ext>
                  </a:extLst>
                </p14:cNvPr>
                <p14:cNvContentPartPr/>
                <p14:nvPr/>
              </p14:nvContentPartPr>
              <p14:xfrm>
                <a:off x="10467293" y="3776107"/>
                <a:ext cx="182160" cy="108000"/>
              </p14:xfrm>
            </p:contentPart>
          </mc:Choice>
          <mc:Fallback>
            <p:pic>
              <p:nvPicPr>
                <p:cNvPr id="294" name="Freihand 293">
                  <a:extLst>
                    <a:ext uri="{FF2B5EF4-FFF2-40B4-BE49-F238E27FC236}">
                      <a16:creationId xmlns:a16="http://schemas.microsoft.com/office/drawing/2014/main" id="{39D12436-D380-430A-A7AA-FA70356D9F67}"/>
                    </a:ext>
                  </a:extLst>
                </p:cNvPr>
                <p:cNvPicPr/>
                <p:nvPr/>
              </p:nvPicPr>
              <p:blipFill>
                <a:blip r:embed="rId467"/>
                <a:stretch>
                  <a:fillRect/>
                </a:stretch>
              </p:blipFill>
              <p:spPr>
                <a:xfrm>
                  <a:off x="10462973" y="3771787"/>
                  <a:ext cx="190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5" name="Freihand 294">
                  <a:extLst>
                    <a:ext uri="{FF2B5EF4-FFF2-40B4-BE49-F238E27FC236}">
                      <a16:creationId xmlns:a16="http://schemas.microsoft.com/office/drawing/2014/main" id="{81899C28-8A03-4A83-A792-99620D652210}"/>
                    </a:ext>
                  </a:extLst>
                </p14:cNvPr>
                <p14:cNvContentPartPr/>
                <p14:nvPr/>
              </p14:nvContentPartPr>
              <p14:xfrm>
                <a:off x="9979853" y="4014427"/>
                <a:ext cx="18720" cy="101160"/>
              </p14:xfrm>
            </p:contentPart>
          </mc:Choice>
          <mc:Fallback>
            <p:pic>
              <p:nvPicPr>
                <p:cNvPr id="295" name="Freihand 294">
                  <a:extLst>
                    <a:ext uri="{FF2B5EF4-FFF2-40B4-BE49-F238E27FC236}">
                      <a16:creationId xmlns:a16="http://schemas.microsoft.com/office/drawing/2014/main" id="{81899C28-8A03-4A83-A792-99620D652210}"/>
                    </a:ext>
                  </a:extLst>
                </p:cNvPr>
                <p:cNvPicPr/>
                <p:nvPr/>
              </p:nvPicPr>
              <p:blipFill>
                <a:blip r:embed="rId469"/>
                <a:stretch>
                  <a:fillRect/>
                </a:stretch>
              </p:blipFill>
              <p:spPr>
                <a:xfrm>
                  <a:off x="9975533" y="4010107"/>
                  <a:ext cx="27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6" name="Freihand 295">
                  <a:extLst>
                    <a:ext uri="{FF2B5EF4-FFF2-40B4-BE49-F238E27FC236}">
                      <a16:creationId xmlns:a16="http://schemas.microsoft.com/office/drawing/2014/main" id="{149EF64B-3F50-4135-9A06-F0EB8A745A71}"/>
                    </a:ext>
                  </a:extLst>
                </p14:cNvPr>
                <p14:cNvContentPartPr/>
                <p14:nvPr/>
              </p14:nvContentPartPr>
              <p14:xfrm>
                <a:off x="9880133" y="3959347"/>
                <a:ext cx="188280" cy="180360"/>
              </p14:xfrm>
            </p:contentPart>
          </mc:Choice>
          <mc:Fallback>
            <p:pic>
              <p:nvPicPr>
                <p:cNvPr id="296" name="Freihand 295">
                  <a:extLst>
                    <a:ext uri="{FF2B5EF4-FFF2-40B4-BE49-F238E27FC236}">
                      <a16:creationId xmlns:a16="http://schemas.microsoft.com/office/drawing/2014/main" id="{149EF64B-3F50-4135-9A06-F0EB8A745A71}"/>
                    </a:ext>
                  </a:extLst>
                </p:cNvPr>
                <p:cNvPicPr/>
                <p:nvPr/>
              </p:nvPicPr>
              <p:blipFill>
                <a:blip r:embed="rId471"/>
                <a:stretch>
                  <a:fillRect/>
                </a:stretch>
              </p:blipFill>
              <p:spPr>
                <a:xfrm>
                  <a:off x="9875813" y="3955027"/>
                  <a:ext cx="196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7" name="Freihand 296">
                  <a:extLst>
                    <a:ext uri="{FF2B5EF4-FFF2-40B4-BE49-F238E27FC236}">
                      <a16:creationId xmlns:a16="http://schemas.microsoft.com/office/drawing/2014/main" id="{17208EDD-A6BA-463A-8DD7-9EE2FEDC65DD}"/>
                    </a:ext>
                  </a:extLst>
                </p14:cNvPr>
                <p14:cNvContentPartPr/>
                <p14:nvPr/>
              </p14:nvContentPartPr>
              <p14:xfrm>
                <a:off x="10119173" y="3987427"/>
                <a:ext cx="1440" cy="94320"/>
              </p14:xfrm>
            </p:contentPart>
          </mc:Choice>
          <mc:Fallback>
            <p:pic>
              <p:nvPicPr>
                <p:cNvPr id="297" name="Freihand 296">
                  <a:extLst>
                    <a:ext uri="{FF2B5EF4-FFF2-40B4-BE49-F238E27FC236}">
                      <a16:creationId xmlns:a16="http://schemas.microsoft.com/office/drawing/2014/main" id="{17208EDD-A6BA-463A-8DD7-9EE2FEDC65DD}"/>
                    </a:ext>
                  </a:extLst>
                </p:cNvPr>
                <p:cNvPicPr/>
                <p:nvPr/>
              </p:nvPicPr>
              <p:blipFill>
                <a:blip r:embed="rId473"/>
                <a:stretch>
                  <a:fillRect/>
                </a:stretch>
              </p:blipFill>
              <p:spPr>
                <a:xfrm>
                  <a:off x="10114853" y="3983107"/>
                  <a:ext cx="10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8" name="Freihand 297">
                  <a:extLst>
                    <a:ext uri="{FF2B5EF4-FFF2-40B4-BE49-F238E27FC236}">
                      <a16:creationId xmlns:a16="http://schemas.microsoft.com/office/drawing/2014/main" id="{51383AE7-118F-43EE-A4F3-D0C4A85AE9F1}"/>
                    </a:ext>
                  </a:extLst>
                </p14:cNvPr>
                <p14:cNvContentPartPr/>
                <p14:nvPr/>
              </p14:nvContentPartPr>
              <p14:xfrm>
                <a:off x="10185773" y="3984187"/>
                <a:ext cx="3600" cy="109800"/>
              </p14:xfrm>
            </p:contentPart>
          </mc:Choice>
          <mc:Fallback>
            <p:pic>
              <p:nvPicPr>
                <p:cNvPr id="298" name="Freihand 297">
                  <a:extLst>
                    <a:ext uri="{FF2B5EF4-FFF2-40B4-BE49-F238E27FC236}">
                      <a16:creationId xmlns:a16="http://schemas.microsoft.com/office/drawing/2014/main" id="{51383AE7-118F-43EE-A4F3-D0C4A85AE9F1}"/>
                    </a:ext>
                  </a:extLst>
                </p:cNvPr>
                <p:cNvPicPr/>
                <p:nvPr/>
              </p:nvPicPr>
              <p:blipFill>
                <a:blip r:embed="rId475"/>
                <a:stretch>
                  <a:fillRect/>
                </a:stretch>
              </p:blipFill>
              <p:spPr>
                <a:xfrm>
                  <a:off x="10181453" y="3979867"/>
                  <a:ext cx="12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9" name="Freihand 298">
                  <a:extLst>
                    <a:ext uri="{FF2B5EF4-FFF2-40B4-BE49-F238E27FC236}">
                      <a16:creationId xmlns:a16="http://schemas.microsoft.com/office/drawing/2014/main" id="{BAF93C05-454A-4FA8-A89A-D5C7E2BFECD1}"/>
                    </a:ext>
                  </a:extLst>
                </p14:cNvPr>
                <p14:cNvContentPartPr/>
                <p14:nvPr/>
              </p14:nvContentPartPr>
              <p14:xfrm>
                <a:off x="10128893" y="3946387"/>
                <a:ext cx="101880" cy="79920"/>
              </p14:xfrm>
            </p:contentPart>
          </mc:Choice>
          <mc:Fallback>
            <p:pic>
              <p:nvPicPr>
                <p:cNvPr id="299" name="Freihand 298">
                  <a:extLst>
                    <a:ext uri="{FF2B5EF4-FFF2-40B4-BE49-F238E27FC236}">
                      <a16:creationId xmlns:a16="http://schemas.microsoft.com/office/drawing/2014/main" id="{BAF93C05-454A-4FA8-A89A-D5C7E2BFECD1}"/>
                    </a:ext>
                  </a:extLst>
                </p:cNvPr>
                <p:cNvPicPr/>
                <p:nvPr/>
              </p:nvPicPr>
              <p:blipFill>
                <a:blip r:embed="rId477"/>
                <a:stretch>
                  <a:fillRect/>
                </a:stretch>
              </p:blipFill>
              <p:spPr>
                <a:xfrm>
                  <a:off x="10124573" y="3942067"/>
                  <a:ext cx="110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0" name="Freihand 299">
                  <a:extLst>
                    <a:ext uri="{FF2B5EF4-FFF2-40B4-BE49-F238E27FC236}">
                      <a16:creationId xmlns:a16="http://schemas.microsoft.com/office/drawing/2014/main" id="{BD4DF8CE-6CD4-49C1-AB3B-589683D16A28}"/>
                    </a:ext>
                  </a:extLst>
                </p14:cNvPr>
                <p14:cNvContentPartPr/>
                <p14:nvPr/>
              </p14:nvContentPartPr>
              <p14:xfrm>
                <a:off x="10267493" y="4020547"/>
                <a:ext cx="103320" cy="36720"/>
              </p14:xfrm>
            </p:contentPart>
          </mc:Choice>
          <mc:Fallback>
            <p:pic>
              <p:nvPicPr>
                <p:cNvPr id="300" name="Freihand 299">
                  <a:extLst>
                    <a:ext uri="{FF2B5EF4-FFF2-40B4-BE49-F238E27FC236}">
                      <a16:creationId xmlns:a16="http://schemas.microsoft.com/office/drawing/2014/main" id="{BD4DF8CE-6CD4-49C1-AB3B-589683D16A28}"/>
                    </a:ext>
                  </a:extLst>
                </p:cNvPr>
                <p:cNvPicPr/>
                <p:nvPr/>
              </p:nvPicPr>
              <p:blipFill>
                <a:blip r:embed="rId479"/>
                <a:stretch>
                  <a:fillRect/>
                </a:stretch>
              </p:blipFill>
              <p:spPr>
                <a:xfrm>
                  <a:off x="10263173" y="4016227"/>
                  <a:ext cx="111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1" name="Freihand 300">
                  <a:extLst>
                    <a:ext uri="{FF2B5EF4-FFF2-40B4-BE49-F238E27FC236}">
                      <a16:creationId xmlns:a16="http://schemas.microsoft.com/office/drawing/2014/main" id="{B59C133B-E186-4465-A355-350543DF8580}"/>
                    </a:ext>
                  </a:extLst>
                </p14:cNvPr>
                <p14:cNvContentPartPr/>
                <p14:nvPr/>
              </p14:nvContentPartPr>
              <p14:xfrm>
                <a:off x="10422653" y="3957187"/>
                <a:ext cx="10080" cy="141480"/>
              </p14:xfrm>
            </p:contentPart>
          </mc:Choice>
          <mc:Fallback>
            <p:pic>
              <p:nvPicPr>
                <p:cNvPr id="301" name="Freihand 300">
                  <a:extLst>
                    <a:ext uri="{FF2B5EF4-FFF2-40B4-BE49-F238E27FC236}">
                      <a16:creationId xmlns:a16="http://schemas.microsoft.com/office/drawing/2014/main" id="{B59C133B-E186-4465-A355-350543DF8580}"/>
                    </a:ext>
                  </a:extLst>
                </p:cNvPr>
                <p:cNvPicPr/>
                <p:nvPr/>
              </p:nvPicPr>
              <p:blipFill>
                <a:blip r:embed="rId481"/>
                <a:stretch>
                  <a:fillRect/>
                </a:stretch>
              </p:blipFill>
              <p:spPr>
                <a:xfrm>
                  <a:off x="10418333" y="3952867"/>
                  <a:ext cx="18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2" name="Freihand 301">
                  <a:extLst>
                    <a:ext uri="{FF2B5EF4-FFF2-40B4-BE49-F238E27FC236}">
                      <a16:creationId xmlns:a16="http://schemas.microsoft.com/office/drawing/2014/main" id="{6B45364A-4EAA-4C1B-BA82-CDB1C873180B}"/>
                    </a:ext>
                  </a:extLst>
                </p14:cNvPr>
                <p14:cNvContentPartPr/>
                <p14:nvPr/>
              </p14:nvContentPartPr>
              <p14:xfrm>
                <a:off x="10366493" y="3952867"/>
                <a:ext cx="138600" cy="153360"/>
              </p14:xfrm>
            </p:contentPart>
          </mc:Choice>
          <mc:Fallback>
            <p:pic>
              <p:nvPicPr>
                <p:cNvPr id="302" name="Freihand 301">
                  <a:extLst>
                    <a:ext uri="{FF2B5EF4-FFF2-40B4-BE49-F238E27FC236}">
                      <a16:creationId xmlns:a16="http://schemas.microsoft.com/office/drawing/2014/main" id="{6B45364A-4EAA-4C1B-BA82-CDB1C873180B}"/>
                    </a:ext>
                  </a:extLst>
                </p:cNvPr>
                <p:cNvPicPr/>
                <p:nvPr/>
              </p:nvPicPr>
              <p:blipFill>
                <a:blip r:embed="rId483"/>
                <a:stretch>
                  <a:fillRect/>
                </a:stretch>
              </p:blipFill>
              <p:spPr>
                <a:xfrm>
                  <a:off x="10362173" y="3948547"/>
                  <a:ext cx="147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3" name="Freihand 302">
                  <a:extLst>
                    <a:ext uri="{FF2B5EF4-FFF2-40B4-BE49-F238E27FC236}">
                      <a16:creationId xmlns:a16="http://schemas.microsoft.com/office/drawing/2014/main" id="{F7FA100B-E3A9-4EA4-B770-3C17089964C4}"/>
                    </a:ext>
                  </a:extLst>
                </p14:cNvPr>
                <p14:cNvContentPartPr/>
                <p14:nvPr/>
              </p14:nvContentPartPr>
              <p14:xfrm>
                <a:off x="10573133" y="3998947"/>
                <a:ext cx="121680" cy="25560"/>
              </p14:xfrm>
            </p:contentPart>
          </mc:Choice>
          <mc:Fallback>
            <p:pic>
              <p:nvPicPr>
                <p:cNvPr id="303" name="Freihand 302">
                  <a:extLst>
                    <a:ext uri="{FF2B5EF4-FFF2-40B4-BE49-F238E27FC236}">
                      <a16:creationId xmlns:a16="http://schemas.microsoft.com/office/drawing/2014/main" id="{F7FA100B-E3A9-4EA4-B770-3C17089964C4}"/>
                    </a:ext>
                  </a:extLst>
                </p:cNvPr>
                <p:cNvPicPr/>
                <p:nvPr/>
              </p:nvPicPr>
              <p:blipFill>
                <a:blip r:embed="rId485"/>
                <a:stretch>
                  <a:fillRect/>
                </a:stretch>
              </p:blipFill>
              <p:spPr>
                <a:xfrm>
                  <a:off x="10568813" y="3994627"/>
                  <a:ext cx="130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4" name="Freihand 303">
                  <a:extLst>
                    <a:ext uri="{FF2B5EF4-FFF2-40B4-BE49-F238E27FC236}">
                      <a16:creationId xmlns:a16="http://schemas.microsoft.com/office/drawing/2014/main" id="{1D1D0EF1-243B-40C4-8694-45EB83145472}"/>
                    </a:ext>
                  </a:extLst>
                </p14:cNvPr>
                <p14:cNvContentPartPr/>
                <p14:nvPr/>
              </p14:nvContentPartPr>
              <p14:xfrm>
                <a:off x="10794533" y="3948187"/>
                <a:ext cx="2160" cy="112320"/>
              </p14:xfrm>
            </p:contentPart>
          </mc:Choice>
          <mc:Fallback>
            <p:pic>
              <p:nvPicPr>
                <p:cNvPr id="304" name="Freihand 303">
                  <a:extLst>
                    <a:ext uri="{FF2B5EF4-FFF2-40B4-BE49-F238E27FC236}">
                      <a16:creationId xmlns:a16="http://schemas.microsoft.com/office/drawing/2014/main" id="{1D1D0EF1-243B-40C4-8694-45EB83145472}"/>
                    </a:ext>
                  </a:extLst>
                </p:cNvPr>
                <p:cNvPicPr/>
                <p:nvPr/>
              </p:nvPicPr>
              <p:blipFill>
                <a:blip r:embed="rId487"/>
                <a:stretch>
                  <a:fillRect/>
                </a:stretch>
              </p:blipFill>
              <p:spPr>
                <a:xfrm>
                  <a:off x="10790213" y="3943867"/>
                  <a:ext cx="10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5" name="Freihand 304">
                  <a:extLst>
                    <a:ext uri="{FF2B5EF4-FFF2-40B4-BE49-F238E27FC236}">
                      <a16:creationId xmlns:a16="http://schemas.microsoft.com/office/drawing/2014/main" id="{B251AD95-3571-4D3C-94AE-6F33B7B38D77}"/>
                    </a:ext>
                  </a:extLst>
                </p14:cNvPr>
                <p14:cNvContentPartPr/>
                <p14:nvPr/>
              </p14:nvContentPartPr>
              <p14:xfrm>
                <a:off x="10791653" y="3911467"/>
                <a:ext cx="120960" cy="25920"/>
              </p14:xfrm>
            </p:contentPart>
          </mc:Choice>
          <mc:Fallback>
            <p:pic>
              <p:nvPicPr>
                <p:cNvPr id="305" name="Freihand 304">
                  <a:extLst>
                    <a:ext uri="{FF2B5EF4-FFF2-40B4-BE49-F238E27FC236}">
                      <a16:creationId xmlns:a16="http://schemas.microsoft.com/office/drawing/2014/main" id="{B251AD95-3571-4D3C-94AE-6F33B7B38D77}"/>
                    </a:ext>
                  </a:extLst>
                </p:cNvPr>
                <p:cNvPicPr/>
                <p:nvPr/>
              </p:nvPicPr>
              <p:blipFill>
                <a:blip r:embed="rId489"/>
                <a:stretch>
                  <a:fillRect/>
                </a:stretch>
              </p:blipFill>
              <p:spPr>
                <a:xfrm>
                  <a:off x="10787333" y="3907147"/>
                  <a:ext cx="129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6" name="Freihand 305">
                  <a:extLst>
                    <a:ext uri="{FF2B5EF4-FFF2-40B4-BE49-F238E27FC236}">
                      <a16:creationId xmlns:a16="http://schemas.microsoft.com/office/drawing/2014/main" id="{E592D8CF-C821-498C-9617-6E88D45CA0B1}"/>
                    </a:ext>
                  </a:extLst>
                </p14:cNvPr>
                <p14:cNvContentPartPr/>
                <p14:nvPr/>
              </p14:nvContentPartPr>
              <p14:xfrm>
                <a:off x="10802813" y="3949987"/>
                <a:ext cx="130320" cy="100440"/>
              </p14:xfrm>
            </p:contentPart>
          </mc:Choice>
          <mc:Fallback>
            <p:pic>
              <p:nvPicPr>
                <p:cNvPr id="306" name="Freihand 305">
                  <a:extLst>
                    <a:ext uri="{FF2B5EF4-FFF2-40B4-BE49-F238E27FC236}">
                      <a16:creationId xmlns:a16="http://schemas.microsoft.com/office/drawing/2014/main" id="{E592D8CF-C821-498C-9617-6E88D45CA0B1}"/>
                    </a:ext>
                  </a:extLst>
                </p:cNvPr>
                <p:cNvPicPr/>
                <p:nvPr/>
              </p:nvPicPr>
              <p:blipFill>
                <a:blip r:embed="rId491"/>
                <a:stretch>
                  <a:fillRect/>
                </a:stretch>
              </p:blipFill>
              <p:spPr>
                <a:xfrm>
                  <a:off x="10798493" y="3945667"/>
                  <a:ext cx="138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7" name="Freihand 306">
                  <a:extLst>
                    <a:ext uri="{FF2B5EF4-FFF2-40B4-BE49-F238E27FC236}">
                      <a16:creationId xmlns:a16="http://schemas.microsoft.com/office/drawing/2014/main" id="{9AFDB189-E5AD-4DB8-8DEC-9358A09D524B}"/>
                    </a:ext>
                  </a:extLst>
                </p14:cNvPr>
                <p14:cNvContentPartPr/>
                <p14:nvPr/>
              </p14:nvContentPartPr>
              <p14:xfrm>
                <a:off x="10943573" y="3984907"/>
                <a:ext cx="114840" cy="66960"/>
              </p14:xfrm>
            </p:contentPart>
          </mc:Choice>
          <mc:Fallback>
            <p:pic>
              <p:nvPicPr>
                <p:cNvPr id="307" name="Freihand 306">
                  <a:extLst>
                    <a:ext uri="{FF2B5EF4-FFF2-40B4-BE49-F238E27FC236}">
                      <a16:creationId xmlns:a16="http://schemas.microsoft.com/office/drawing/2014/main" id="{9AFDB189-E5AD-4DB8-8DEC-9358A09D524B}"/>
                    </a:ext>
                  </a:extLst>
                </p:cNvPr>
                <p:cNvPicPr/>
                <p:nvPr/>
              </p:nvPicPr>
              <p:blipFill>
                <a:blip r:embed="rId493"/>
                <a:stretch>
                  <a:fillRect/>
                </a:stretch>
              </p:blipFill>
              <p:spPr>
                <a:xfrm>
                  <a:off x="10939253" y="3980587"/>
                  <a:ext cx="123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8" name="Freihand 307">
                  <a:extLst>
                    <a:ext uri="{FF2B5EF4-FFF2-40B4-BE49-F238E27FC236}">
                      <a16:creationId xmlns:a16="http://schemas.microsoft.com/office/drawing/2014/main" id="{96281958-0450-4A63-BBFF-C6616B21834E}"/>
                    </a:ext>
                  </a:extLst>
                </p14:cNvPr>
                <p14:cNvContentPartPr/>
                <p14:nvPr/>
              </p14:nvContentPartPr>
              <p14:xfrm>
                <a:off x="11051933" y="3874027"/>
                <a:ext cx="88920" cy="159840"/>
              </p14:xfrm>
            </p:contentPart>
          </mc:Choice>
          <mc:Fallback>
            <p:pic>
              <p:nvPicPr>
                <p:cNvPr id="308" name="Freihand 307">
                  <a:extLst>
                    <a:ext uri="{FF2B5EF4-FFF2-40B4-BE49-F238E27FC236}">
                      <a16:creationId xmlns:a16="http://schemas.microsoft.com/office/drawing/2014/main" id="{96281958-0450-4A63-BBFF-C6616B21834E}"/>
                    </a:ext>
                  </a:extLst>
                </p:cNvPr>
                <p:cNvPicPr/>
                <p:nvPr/>
              </p:nvPicPr>
              <p:blipFill>
                <a:blip r:embed="rId495"/>
                <a:stretch>
                  <a:fillRect/>
                </a:stretch>
              </p:blipFill>
              <p:spPr>
                <a:xfrm>
                  <a:off x="11047613" y="3869707"/>
                  <a:ext cx="97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9" name="Freihand 308">
                  <a:extLst>
                    <a:ext uri="{FF2B5EF4-FFF2-40B4-BE49-F238E27FC236}">
                      <a16:creationId xmlns:a16="http://schemas.microsoft.com/office/drawing/2014/main" id="{153E8251-121C-4C6C-9105-2CD22C6226E5}"/>
                    </a:ext>
                  </a:extLst>
                </p14:cNvPr>
                <p14:cNvContentPartPr/>
                <p14:nvPr/>
              </p14:nvContentPartPr>
              <p14:xfrm>
                <a:off x="11139053" y="3890947"/>
                <a:ext cx="282960" cy="113400"/>
              </p14:xfrm>
            </p:contentPart>
          </mc:Choice>
          <mc:Fallback>
            <p:pic>
              <p:nvPicPr>
                <p:cNvPr id="309" name="Freihand 308">
                  <a:extLst>
                    <a:ext uri="{FF2B5EF4-FFF2-40B4-BE49-F238E27FC236}">
                      <a16:creationId xmlns:a16="http://schemas.microsoft.com/office/drawing/2014/main" id="{153E8251-121C-4C6C-9105-2CD22C6226E5}"/>
                    </a:ext>
                  </a:extLst>
                </p:cNvPr>
                <p:cNvPicPr/>
                <p:nvPr/>
              </p:nvPicPr>
              <p:blipFill>
                <a:blip r:embed="rId497"/>
                <a:stretch>
                  <a:fillRect/>
                </a:stretch>
              </p:blipFill>
              <p:spPr>
                <a:xfrm>
                  <a:off x="11134733" y="3886627"/>
                  <a:ext cx="291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0" name="Freihand 309">
                  <a:extLst>
                    <a:ext uri="{FF2B5EF4-FFF2-40B4-BE49-F238E27FC236}">
                      <a16:creationId xmlns:a16="http://schemas.microsoft.com/office/drawing/2014/main" id="{EA1BC2EA-8832-4338-B110-703AFED81C8A}"/>
                    </a:ext>
                  </a:extLst>
                </p14:cNvPr>
                <p14:cNvContentPartPr/>
                <p14:nvPr/>
              </p14:nvContentPartPr>
              <p14:xfrm>
                <a:off x="11412293" y="3828667"/>
                <a:ext cx="9720" cy="32040"/>
              </p14:xfrm>
            </p:contentPart>
          </mc:Choice>
          <mc:Fallback>
            <p:pic>
              <p:nvPicPr>
                <p:cNvPr id="310" name="Freihand 309">
                  <a:extLst>
                    <a:ext uri="{FF2B5EF4-FFF2-40B4-BE49-F238E27FC236}">
                      <a16:creationId xmlns:a16="http://schemas.microsoft.com/office/drawing/2014/main" id="{EA1BC2EA-8832-4338-B110-703AFED81C8A}"/>
                    </a:ext>
                  </a:extLst>
                </p:cNvPr>
                <p:cNvPicPr/>
                <p:nvPr/>
              </p:nvPicPr>
              <p:blipFill>
                <a:blip r:embed="rId499"/>
                <a:stretch>
                  <a:fillRect/>
                </a:stretch>
              </p:blipFill>
              <p:spPr>
                <a:xfrm>
                  <a:off x="11407973" y="3824347"/>
                  <a:ext cx="18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1" name="Freihand 310">
                  <a:extLst>
                    <a:ext uri="{FF2B5EF4-FFF2-40B4-BE49-F238E27FC236}">
                      <a16:creationId xmlns:a16="http://schemas.microsoft.com/office/drawing/2014/main" id="{9C8873C7-2CE5-4F94-B964-6827B1BEE297}"/>
                    </a:ext>
                  </a:extLst>
                </p14:cNvPr>
                <p14:cNvContentPartPr/>
                <p14:nvPr/>
              </p14:nvContentPartPr>
              <p14:xfrm>
                <a:off x="11428493" y="3781507"/>
                <a:ext cx="134640" cy="197280"/>
              </p14:xfrm>
            </p:contentPart>
          </mc:Choice>
          <mc:Fallback>
            <p:pic>
              <p:nvPicPr>
                <p:cNvPr id="311" name="Freihand 310">
                  <a:extLst>
                    <a:ext uri="{FF2B5EF4-FFF2-40B4-BE49-F238E27FC236}">
                      <a16:creationId xmlns:a16="http://schemas.microsoft.com/office/drawing/2014/main" id="{9C8873C7-2CE5-4F94-B964-6827B1BEE297}"/>
                    </a:ext>
                  </a:extLst>
                </p:cNvPr>
                <p:cNvPicPr/>
                <p:nvPr/>
              </p:nvPicPr>
              <p:blipFill>
                <a:blip r:embed="rId501"/>
                <a:stretch>
                  <a:fillRect/>
                </a:stretch>
              </p:blipFill>
              <p:spPr>
                <a:xfrm>
                  <a:off x="11424173" y="3777187"/>
                  <a:ext cx="143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2" name="Freihand 311">
                  <a:extLst>
                    <a:ext uri="{FF2B5EF4-FFF2-40B4-BE49-F238E27FC236}">
                      <a16:creationId xmlns:a16="http://schemas.microsoft.com/office/drawing/2014/main" id="{5B1752B5-38EB-44D7-9F3F-4855C30A3311}"/>
                    </a:ext>
                  </a:extLst>
                </p14:cNvPr>
                <p14:cNvContentPartPr/>
                <p14:nvPr/>
              </p14:nvContentPartPr>
              <p14:xfrm>
                <a:off x="11625773" y="3756667"/>
                <a:ext cx="315720" cy="345960"/>
              </p14:xfrm>
            </p:contentPart>
          </mc:Choice>
          <mc:Fallback>
            <p:pic>
              <p:nvPicPr>
                <p:cNvPr id="312" name="Freihand 311">
                  <a:extLst>
                    <a:ext uri="{FF2B5EF4-FFF2-40B4-BE49-F238E27FC236}">
                      <a16:creationId xmlns:a16="http://schemas.microsoft.com/office/drawing/2014/main" id="{5B1752B5-38EB-44D7-9F3F-4855C30A3311}"/>
                    </a:ext>
                  </a:extLst>
                </p:cNvPr>
                <p:cNvPicPr/>
                <p:nvPr/>
              </p:nvPicPr>
              <p:blipFill>
                <a:blip r:embed="rId503"/>
                <a:stretch>
                  <a:fillRect/>
                </a:stretch>
              </p:blipFill>
              <p:spPr>
                <a:xfrm>
                  <a:off x="11621453" y="3752347"/>
                  <a:ext cx="324360" cy="354600"/>
                </a:xfrm>
                <a:prstGeom prst="rect">
                  <a:avLst/>
                </a:prstGeom>
              </p:spPr>
            </p:pic>
          </mc:Fallback>
        </mc:AlternateContent>
      </p:grpSp>
      <p:grpSp>
        <p:nvGrpSpPr>
          <p:cNvPr id="329" name="Gruppieren 328">
            <a:extLst>
              <a:ext uri="{FF2B5EF4-FFF2-40B4-BE49-F238E27FC236}">
                <a16:creationId xmlns:a16="http://schemas.microsoft.com/office/drawing/2014/main" id="{0556A90C-F442-4B5F-A690-F48FC55E4C58}"/>
              </a:ext>
            </a:extLst>
          </p:cNvPr>
          <p:cNvGrpSpPr/>
          <p:nvPr/>
        </p:nvGrpSpPr>
        <p:grpSpPr>
          <a:xfrm>
            <a:off x="8814893" y="4305667"/>
            <a:ext cx="2189880" cy="305280"/>
            <a:chOff x="8814893" y="4305667"/>
            <a:chExt cx="2189880" cy="305280"/>
          </a:xfrm>
        </p:grpSpPr>
        <mc:AlternateContent xmlns:mc="http://schemas.openxmlformats.org/markup-compatibility/2006">
          <mc:Choice xmlns:p14="http://schemas.microsoft.com/office/powerpoint/2010/main" Requires="p14">
            <p:contentPart p14:bwMode="auto" r:id="rId504">
              <p14:nvContentPartPr>
                <p14:cNvPr id="314" name="Freihand 313">
                  <a:extLst>
                    <a:ext uri="{FF2B5EF4-FFF2-40B4-BE49-F238E27FC236}">
                      <a16:creationId xmlns:a16="http://schemas.microsoft.com/office/drawing/2014/main" id="{80AFA6B2-B8FA-4D34-9B5B-78689E1E704E}"/>
                    </a:ext>
                  </a:extLst>
                </p14:cNvPr>
                <p14:cNvContentPartPr/>
                <p14:nvPr/>
              </p14:nvContentPartPr>
              <p14:xfrm>
                <a:off x="8814893" y="4448947"/>
                <a:ext cx="258120" cy="20160"/>
              </p14:xfrm>
            </p:contentPart>
          </mc:Choice>
          <mc:Fallback>
            <p:pic>
              <p:nvPicPr>
                <p:cNvPr id="314" name="Freihand 313">
                  <a:extLst>
                    <a:ext uri="{FF2B5EF4-FFF2-40B4-BE49-F238E27FC236}">
                      <a16:creationId xmlns:a16="http://schemas.microsoft.com/office/drawing/2014/main" id="{80AFA6B2-B8FA-4D34-9B5B-78689E1E704E}"/>
                    </a:ext>
                  </a:extLst>
                </p:cNvPr>
                <p:cNvPicPr/>
                <p:nvPr/>
              </p:nvPicPr>
              <p:blipFill>
                <a:blip r:embed="rId505"/>
                <a:stretch>
                  <a:fillRect/>
                </a:stretch>
              </p:blipFill>
              <p:spPr>
                <a:xfrm>
                  <a:off x="8810573" y="4444627"/>
                  <a:ext cx="266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5" name="Freihand 314">
                  <a:extLst>
                    <a:ext uri="{FF2B5EF4-FFF2-40B4-BE49-F238E27FC236}">
                      <a16:creationId xmlns:a16="http://schemas.microsoft.com/office/drawing/2014/main" id="{3CF8781A-EB0B-4C78-974C-B9FD19C3AEF3}"/>
                    </a:ext>
                  </a:extLst>
                </p14:cNvPr>
                <p14:cNvContentPartPr/>
                <p14:nvPr/>
              </p14:nvContentPartPr>
              <p14:xfrm>
                <a:off x="8849453" y="4490707"/>
                <a:ext cx="255600" cy="29520"/>
              </p14:xfrm>
            </p:contentPart>
          </mc:Choice>
          <mc:Fallback>
            <p:pic>
              <p:nvPicPr>
                <p:cNvPr id="315" name="Freihand 314">
                  <a:extLst>
                    <a:ext uri="{FF2B5EF4-FFF2-40B4-BE49-F238E27FC236}">
                      <a16:creationId xmlns:a16="http://schemas.microsoft.com/office/drawing/2014/main" id="{3CF8781A-EB0B-4C78-974C-B9FD19C3AEF3}"/>
                    </a:ext>
                  </a:extLst>
                </p:cNvPr>
                <p:cNvPicPr/>
                <p:nvPr/>
              </p:nvPicPr>
              <p:blipFill>
                <a:blip r:embed="rId507"/>
                <a:stretch>
                  <a:fillRect/>
                </a:stretch>
              </p:blipFill>
              <p:spPr>
                <a:xfrm>
                  <a:off x="8845133" y="4486387"/>
                  <a:ext cx="264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6" name="Freihand 315">
                  <a:extLst>
                    <a:ext uri="{FF2B5EF4-FFF2-40B4-BE49-F238E27FC236}">
                      <a16:creationId xmlns:a16="http://schemas.microsoft.com/office/drawing/2014/main" id="{79A9D70D-2CD8-4411-A01B-C85FCCCE608B}"/>
                    </a:ext>
                  </a:extLst>
                </p14:cNvPr>
                <p14:cNvContentPartPr/>
                <p14:nvPr/>
              </p14:nvContentPartPr>
              <p14:xfrm>
                <a:off x="9123053" y="4400347"/>
                <a:ext cx="172080" cy="210600"/>
              </p14:xfrm>
            </p:contentPart>
          </mc:Choice>
          <mc:Fallback>
            <p:pic>
              <p:nvPicPr>
                <p:cNvPr id="316" name="Freihand 315">
                  <a:extLst>
                    <a:ext uri="{FF2B5EF4-FFF2-40B4-BE49-F238E27FC236}">
                      <a16:creationId xmlns:a16="http://schemas.microsoft.com/office/drawing/2014/main" id="{79A9D70D-2CD8-4411-A01B-C85FCCCE608B}"/>
                    </a:ext>
                  </a:extLst>
                </p:cNvPr>
                <p:cNvPicPr/>
                <p:nvPr/>
              </p:nvPicPr>
              <p:blipFill>
                <a:blip r:embed="rId509"/>
                <a:stretch>
                  <a:fillRect/>
                </a:stretch>
              </p:blipFill>
              <p:spPr>
                <a:xfrm>
                  <a:off x="9118733" y="4396027"/>
                  <a:ext cx="1807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7" name="Freihand 316">
                  <a:extLst>
                    <a:ext uri="{FF2B5EF4-FFF2-40B4-BE49-F238E27FC236}">
                      <a16:creationId xmlns:a16="http://schemas.microsoft.com/office/drawing/2014/main" id="{E3B64B5E-6B18-4286-8CCA-3A7CE44535F2}"/>
                    </a:ext>
                  </a:extLst>
                </p14:cNvPr>
                <p14:cNvContentPartPr/>
                <p14:nvPr/>
              </p14:nvContentPartPr>
              <p14:xfrm>
                <a:off x="9449213" y="4345627"/>
                <a:ext cx="158040" cy="197640"/>
              </p14:xfrm>
            </p:contentPart>
          </mc:Choice>
          <mc:Fallback>
            <p:pic>
              <p:nvPicPr>
                <p:cNvPr id="317" name="Freihand 316">
                  <a:extLst>
                    <a:ext uri="{FF2B5EF4-FFF2-40B4-BE49-F238E27FC236}">
                      <a16:creationId xmlns:a16="http://schemas.microsoft.com/office/drawing/2014/main" id="{E3B64B5E-6B18-4286-8CCA-3A7CE44535F2}"/>
                    </a:ext>
                  </a:extLst>
                </p:cNvPr>
                <p:cNvPicPr/>
                <p:nvPr/>
              </p:nvPicPr>
              <p:blipFill>
                <a:blip r:embed="rId511"/>
                <a:stretch>
                  <a:fillRect/>
                </a:stretch>
              </p:blipFill>
              <p:spPr>
                <a:xfrm>
                  <a:off x="9444893" y="4341307"/>
                  <a:ext cx="166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8" name="Freihand 317">
                  <a:extLst>
                    <a:ext uri="{FF2B5EF4-FFF2-40B4-BE49-F238E27FC236}">
                      <a16:creationId xmlns:a16="http://schemas.microsoft.com/office/drawing/2014/main" id="{F0B8EB68-BA74-4246-BC18-925C676E9149}"/>
                    </a:ext>
                  </a:extLst>
                </p14:cNvPr>
                <p14:cNvContentPartPr/>
                <p14:nvPr/>
              </p14:nvContentPartPr>
              <p14:xfrm>
                <a:off x="9571613" y="4357507"/>
                <a:ext cx="19440" cy="192600"/>
              </p14:xfrm>
            </p:contentPart>
          </mc:Choice>
          <mc:Fallback>
            <p:pic>
              <p:nvPicPr>
                <p:cNvPr id="318" name="Freihand 317">
                  <a:extLst>
                    <a:ext uri="{FF2B5EF4-FFF2-40B4-BE49-F238E27FC236}">
                      <a16:creationId xmlns:a16="http://schemas.microsoft.com/office/drawing/2014/main" id="{F0B8EB68-BA74-4246-BC18-925C676E9149}"/>
                    </a:ext>
                  </a:extLst>
                </p:cNvPr>
                <p:cNvPicPr/>
                <p:nvPr/>
              </p:nvPicPr>
              <p:blipFill>
                <a:blip r:embed="rId513"/>
                <a:stretch>
                  <a:fillRect/>
                </a:stretch>
              </p:blipFill>
              <p:spPr>
                <a:xfrm>
                  <a:off x="9567293" y="4353187"/>
                  <a:ext cx="28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9" name="Freihand 318">
                  <a:extLst>
                    <a:ext uri="{FF2B5EF4-FFF2-40B4-BE49-F238E27FC236}">
                      <a16:creationId xmlns:a16="http://schemas.microsoft.com/office/drawing/2014/main" id="{8D46FCF7-9EF2-4393-AD67-7D84092BFF47}"/>
                    </a:ext>
                  </a:extLst>
                </p14:cNvPr>
                <p14:cNvContentPartPr/>
                <p14:nvPr/>
              </p14:nvContentPartPr>
              <p14:xfrm>
                <a:off x="9501773" y="4460827"/>
                <a:ext cx="111960" cy="10800"/>
              </p14:xfrm>
            </p:contentPart>
          </mc:Choice>
          <mc:Fallback>
            <p:pic>
              <p:nvPicPr>
                <p:cNvPr id="319" name="Freihand 318">
                  <a:extLst>
                    <a:ext uri="{FF2B5EF4-FFF2-40B4-BE49-F238E27FC236}">
                      <a16:creationId xmlns:a16="http://schemas.microsoft.com/office/drawing/2014/main" id="{8D46FCF7-9EF2-4393-AD67-7D84092BFF47}"/>
                    </a:ext>
                  </a:extLst>
                </p:cNvPr>
                <p:cNvPicPr/>
                <p:nvPr/>
              </p:nvPicPr>
              <p:blipFill>
                <a:blip r:embed="rId515"/>
                <a:stretch>
                  <a:fillRect/>
                </a:stretch>
              </p:blipFill>
              <p:spPr>
                <a:xfrm>
                  <a:off x="9497453" y="4456507"/>
                  <a:ext cx="120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0" name="Freihand 319">
                  <a:extLst>
                    <a:ext uri="{FF2B5EF4-FFF2-40B4-BE49-F238E27FC236}">
                      <a16:creationId xmlns:a16="http://schemas.microsoft.com/office/drawing/2014/main" id="{0A75EC3C-3890-4BE1-A016-4302AC1AEE27}"/>
                    </a:ext>
                  </a:extLst>
                </p14:cNvPr>
                <p14:cNvContentPartPr/>
                <p14:nvPr/>
              </p14:nvContentPartPr>
              <p14:xfrm>
                <a:off x="9630293" y="4354267"/>
                <a:ext cx="441000" cy="184320"/>
              </p14:xfrm>
            </p:contentPart>
          </mc:Choice>
          <mc:Fallback>
            <p:pic>
              <p:nvPicPr>
                <p:cNvPr id="320" name="Freihand 319">
                  <a:extLst>
                    <a:ext uri="{FF2B5EF4-FFF2-40B4-BE49-F238E27FC236}">
                      <a16:creationId xmlns:a16="http://schemas.microsoft.com/office/drawing/2014/main" id="{0A75EC3C-3890-4BE1-A016-4302AC1AEE27}"/>
                    </a:ext>
                  </a:extLst>
                </p:cNvPr>
                <p:cNvPicPr/>
                <p:nvPr/>
              </p:nvPicPr>
              <p:blipFill>
                <a:blip r:embed="rId517"/>
                <a:stretch>
                  <a:fillRect/>
                </a:stretch>
              </p:blipFill>
              <p:spPr>
                <a:xfrm>
                  <a:off x="9625973" y="4349947"/>
                  <a:ext cx="449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1" name="Freihand 320">
                  <a:extLst>
                    <a:ext uri="{FF2B5EF4-FFF2-40B4-BE49-F238E27FC236}">
                      <a16:creationId xmlns:a16="http://schemas.microsoft.com/office/drawing/2014/main" id="{FC4B50AF-3351-441D-9DEE-45D70A2B804C}"/>
                    </a:ext>
                  </a:extLst>
                </p14:cNvPr>
                <p14:cNvContentPartPr/>
                <p14:nvPr/>
              </p14:nvContentPartPr>
              <p14:xfrm>
                <a:off x="10010093" y="4305667"/>
                <a:ext cx="103320" cy="221040"/>
              </p14:xfrm>
            </p:contentPart>
          </mc:Choice>
          <mc:Fallback>
            <p:pic>
              <p:nvPicPr>
                <p:cNvPr id="321" name="Freihand 320">
                  <a:extLst>
                    <a:ext uri="{FF2B5EF4-FFF2-40B4-BE49-F238E27FC236}">
                      <a16:creationId xmlns:a16="http://schemas.microsoft.com/office/drawing/2014/main" id="{FC4B50AF-3351-441D-9DEE-45D70A2B804C}"/>
                    </a:ext>
                  </a:extLst>
                </p:cNvPr>
                <p:cNvPicPr/>
                <p:nvPr/>
              </p:nvPicPr>
              <p:blipFill>
                <a:blip r:embed="rId519"/>
                <a:stretch>
                  <a:fillRect/>
                </a:stretch>
              </p:blipFill>
              <p:spPr>
                <a:xfrm>
                  <a:off x="10005773" y="4301347"/>
                  <a:ext cx="111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2" name="Freihand 321">
                  <a:extLst>
                    <a:ext uri="{FF2B5EF4-FFF2-40B4-BE49-F238E27FC236}">
                      <a16:creationId xmlns:a16="http://schemas.microsoft.com/office/drawing/2014/main" id="{60C60866-5EF4-42E5-B59A-9406B83F1076}"/>
                    </a:ext>
                  </a:extLst>
                </p14:cNvPr>
                <p14:cNvContentPartPr/>
                <p14:nvPr/>
              </p14:nvContentPartPr>
              <p14:xfrm>
                <a:off x="9968333" y="4334467"/>
                <a:ext cx="68760" cy="16920"/>
              </p14:xfrm>
            </p:contentPart>
          </mc:Choice>
          <mc:Fallback>
            <p:pic>
              <p:nvPicPr>
                <p:cNvPr id="322" name="Freihand 321">
                  <a:extLst>
                    <a:ext uri="{FF2B5EF4-FFF2-40B4-BE49-F238E27FC236}">
                      <a16:creationId xmlns:a16="http://schemas.microsoft.com/office/drawing/2014/main" id="{60C60866-5EF4-42E5-B59A-9406B83F1076}"/>
                    </a:ext>
                  </a:extLst>
                </p:cNvPr>
                <p:cNvPicPr/>
                <p:nvPr/>
              </p:nvPicPr>
              <p:blipFill>
                <a:blip r:embed="rId521"/>
                <a:stretch>
                  <a:fillRect/>
                </a:stretch>
              </p:blipFill>
              <p:spPr>
                <a:xfrm>
                  <a:off x="9964013" y="4330147"/>
                  <a:ext cx="77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3" name="Freihand 322">
                  <a:extLst>
                    <a:ext uri="{FF2B5EF4-FFF2-40B4-BE49-F238E27FC236}">
                      <a16:creationId xmlns:a16="http://schemas.microsoft.com/office/drawing/2014/main" id="{00DEBA7F-A870-4EFC-918D-8552F821EB9C}"/>
                    </a:ext>
                  </a:extLst>
                </p14:cNvPr>
                <p14:cNvContentPartPr/>
                <p14:nvPr/>
              </p14:nvContentPartPr>
              <p14:xfrm>
                <a:off x="10104053" y="4401067"/>
                <a:ext cx="87840" cy="131760"/>
              </p14:xfrm>
            </p:contentPart>
          </mc:Choice>
          <mc:Fallback>
            <p:pic>
              <p:nvPicPr>
                <p:cNvPr id="323" name="Freihand 322">
                  <a:extLst>
                    <a:ext uri="{FF2B5EF4-FFF2-40B4-BE49-F238E27FC236}">
                      <a16:creationId xmlns:a16="http://schemas.microsoft.com/office/drawing/2014/main" id="{00DEBA7F-A870-4EFC-918D-8552F821EB9C}"/>
                    </a:ext>
                  </a:extLst>
                </p:cNvPr>
                <p:cNvPicPr/>
                <p:nvPr/>
              </p:nvPicPr>
              <p:blipFill>
                <a:blip r:embed="rId523"/>
                <a:stretch>
                  <a:fillRect/>
                </a:stretch>
              </p:blipFill>
              <p:spPr>
                <a:xfrm>
                  <a:off x="10099733" y="4396747"/>
                  <a:ext cx="96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4" name="Freihand 323">
                  <a:extLst>
                    <a:ext uri="{FF2B5EF4-FFF2-40B4-BE49-F238E27FC236}">
                      <a16:creationId xmlns:a16="http://schemas.microsoft.com/office/drawing/2014/main" id="{10FB3BB1-BE98-421B-B90B-2069A497726E}"/>
                    </a:ext>
                  </a:extLst>
                </p14:cNvPr>
                <p14:cNvContentPartPr/>
                <p14:nvPr/>
              </p14:nvContentPartPr>
              <p14:xfrm>
                <a:off x="10196933" y="4307467"/>
                <a:ext cx="160560" cy="196560"/>
              </p14:xfrm>
            </p:contentPart>
          </mc:Choice>
          <mc:Fallback>
            <p:pic>
              <p:nvPicPr>
                <p:cNvPr id="324" name="Freihand 323">
                  <a:extLst>
                    <a:ext uri="{FF2B5EF4-FFF2-40B4-BE49-F238E27FC236}">
                      <a16:creationId xmlns:a16="http://schemas.microsoft.com/office/drawing/2014/main" id="{10FB3BB1-BE98-421B-B90B-2069A497726E}"/>
                    </a:ext>
                  </a:extLst>
                </p:cNvPr>
                <p:cNvPicPr/>
                <p:nvPr/>
              </p:nvPicPr>
              <p:blipFill>
                <a:blip r:embed="rId525"/>
                <a:stretch>
                  <a:fillRect/>
                </a:stretch>
              </p:blipFill>
              <p:spPr>
                <a:xfrm>
                  <a:off x="10192613" y="4303147"/>
                  <a:ext cx="169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5" name="Freihand 324">
                  <a:extLst>
                    <a:ext uri="{FF2B5EF4-FFF2-40B4-BE49-F238E27FC236}">
                      <a16:creationId xmlns:a16="http://schemas.microsoft.com/office/drawing/2014/main" id="{93896896-AA82-457D-94FD-DA8E8D81FAE3}"/>
                    </a:ext>
                  </a:extLst>
                </p14:cNvPr>
                <p14:cNvContentPartPr/>
                <p14:nvPr/>
              </p14:nvContentPartPr>
              <p14:xfrm>
                <a:off x="10279373" y="4425907"/>
                <a:ext cx="72360" cy="55800"/>
              </p14:xfrm>
            </p:contentPart>
          </mc:Choice>
          <mc:Fallback>
            <p:pic>
              <p:nvPicPr>
                <p:cNvPr id="325" name="Freihand 324">
                  <a:extLst>
                    <a:ext uri="{FF2B5EF4-FFF2-40B4-BE49-F238E27FC236}">
                      <a16:creationId xmlns:a16="http://schemas.microsoft.com/office/drawing/2014/main" id="{93896896-AA82-457D-94FD-DA8E8D81FAE3}"/>
                    </a:ext>
                  </a:extLst>
                </p:cNvPr>
                <p:cNvPicPr/>
                <p:nvPr/>
              </p:nvPicPr>
              <p:blipFill>
                <a:blip r:embed="rId527"/>
                <a:stretch>
                  <a:fillRect/>
                </a:stretch>
              </p:blipFill>
              <p:spPr>
                <a:xfrm>
                  <a:off x="10275053" y="4421587"/>
                  <a:ext cx="81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6" name="Freihand 325">
                  <a:extLst>
                    <a:ext uri="{FF2B5EF4-FFF2-40B4-BE49-F238E27FC236}">
                      <a16:creationId xmlns:a16="http://schemas.microsoft.com/office/drawing/2014/main" id="{864D0809-85BE-4995-A61A-BDC41728C39C}"/>
                    </a:ext>
                  </a:extLst>
                </p14:cNvPr>
                <p14:cNvContentPartPr/>
                <p14:nvPr/>
              </p14:nvContentPartPr>
              <p14:xfrm>
                <a:off x="10368653" y="4399267"/>
                <a:ext cx="308880" cy="74520"/>
              </p14:xfrm>
            </p:contentPart>
          </mc:Choice>
          <mc:Fallback>
            <p:pic>
              <p:nvPicPr>
                <p:cNvPr id="326" name="Freihand 325">
                  <a:extLst>
                    <a:ext uri="{FF2B5EF4-FFF2-40B4-BE49-F238E27FC236}">
                      <a16:creationId xmlns:a16="http://schemas.microsoft.com/office/drawing/2014/main" id="{864D0809-85BE-4995-A61A-BDC41728C39C}"/>
                    </a:ext>
                  </a:extLst>
                </p:cNvPr>
                <p:cNvPicPr/>
                <p:nvPr/>
              </p:nvPicPr>
              <p:blipFill>
                <a:blip r:embed="rId529"/>
                <a:stretch>
                  <a:fillRect/>
                </a:stretch>
              </p:blipFill>
              <p:spPr>
                <a:xfrm>
                  <a:off x="10364333" y="4394947"/>
                  <a:ext cx="317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7" name="Freihand 326">
                  <a:extLst>
                    <a:ext uri="{FF2B5EF4-FFF2-40B4-BE49-F238E27FC236}">
                      <a16:creationId xmlns:a16="http://schemas.microsoft.com/office/drawing/2014/main" id="{69119CEE-FB89-49CA-B105-E12878223AB5}"/>
                    </a:ext>
                  </a:extLst>
                </p14:cNvPr>
                <p14:cNvContentPartPr/>
                <p14:nvPr/>
              </p14:nvContentPartPr>
              <p14:xfrm>
                <a:off x="10654493" y="4376947"/>
                <a:ext cx="109800" cy="180360"/>
              </p14:xfrm>
            </p:contentPart>
          </mc:Choice>
          <mc:Fallback>
            <p:pic>
              <p:nvPicPr>
                <p:cNvPr id="327" name="Freihand 326">
                  <a:extLst>
                    <a:ext uri="{FF2B5EF4-FFF2-40B4-BE49-F238E27FC236}">
                      <a16:creationId xmlns:a16="http://schemas.microsoft.com/office/drawing/2014/main" id="{69119CEE-FB89-49CA-B105-E12878223AB5}"/>
                    </a:ext>
                  </a:extLst>
                </p:cNvPr>
                <p:cNvPicPr/>
                <p:nvPr/>
              </p:nvPicPr>
              <p:blipFill>
                <a:blip r:embed="rId531"/>
                <a:stretch>
                  <a:fillRect/>
                </a:stretch>
              </p:blipFill>
              <p:spPr>
                <a:xfrm>
                  <a:off x="10650173" y="4372627"/>
                  <a:ext cx="118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8" name="Freihand 327">
                  <a:extLst>
                    <a:ext uri="{FF2B5EF4-FFF2-40B4-BE49-F238E27FC236}">
                      <a16:creationId xmlns:a16="http://schemas.microsoft.com/office/drawing/2014/main" id="{09826A68-4CF2-4182-B4A7-EEB1E92AA3A2}"/>
                    </a:ext>
                  </a:extLst>
                </p14:cNvPr>
                <p14:cNvContentPartPr/>
                <p14:nvPr/>
              </p14:nvContentPartPr>
              <p14:xfrm>
                <a:off x="10777253" y="4313947"/>
                <a:ext cx="227520" cy="193320"/>
              </p14:xfrm>
            </p:contentPart>
          </mc:Choice>
          <mc:Fallback>
            <p:pic>
              <p:nvPicPr>
                <p:cNvPr id="328" name="Freihand 327">
                  <a:extLst>
                    <a:ext uri="{FF2B5EF4-FFF2-40B4-BE49-F238E27FC236}">
                      <a16:creationId xmlns:a16="http://schemas.microsoft.com/office/drawing/2014/main" id="{09826A68-4CF2-4182-B4A7-EEB1E92AA3A2}"/>
                    </a:ext>
                  </a:extLst>
                </p:cNvPr>
                <p:cNvPicPr/>
                <p:nvPr/>
              </p:nvPicPr>
              <p:blipFill>
                <a:blip r:embed="rId533"/>
                <a:stretch>
                  <a:fillRect/>
                </a:stretch>
              </p:blipFill>
              <p:spPr>
                <a:xfrm>
                  <a:off x="10772933" y="4309627"/>
                  <a:ext cx="236160" cy="201960"/>
                </a:xfrm>
                <a:prstGeom prst="rect">
                  <a:avLst/>
                </a:prstGeom>
              </p:spPr>
            </p:pic>
          </mc:Fallback>
        </mc:AlternateContent>
      </p:grpSp>
      <p:grpSp>
        <p:nvGrpSpPr>
          <p:cNvPr id="343" name="Gruppieren 342">
            <a:extLst>
              <a:ext uri="{FF2B5EF4-FFF2-40B4-BE49-F238E27FC236}">
                <a16:creationId xmlns:a16="http://schemas.microsoft.com/office/drawing/2014/main" id="{9B11F1AD-6971-4C52-A56A-03794D5A7262}"/>
              </a:ext>
            </a:extLst>
          </p:cNvPr>
          <p:cNvGrpSpPr/>
          <p:nvPr/>
        </p:nvGrpSpPr>
        <p:grpSpPr>
          <a:xfrm>
            <a:off x="1637573" y="3280747"/>
            <a:ext cx="1670760" cy="261000"/>
            <a:chOff x="1637573" y="3280747"/>
            <a:chExt cx="1670760" cy="261000"/>
          </a:xfrm>
        </p:grpSpPr>
        <mc:AlternateContent xmlns:mc="http://schemas.openxmlformats.org/markup-compatibility/2006">
          <mc:Choice xmlns:p14="http://schemas.microsoft.com/office/powerpoint/2010/main" Requires="p14">
            <p:contentPart p14:bwMode="auto" r:id="rId534">
              <p14:nvContentPartPr>
                <p14:cNvPr id="330" name="Freihand 329">
                  <a:extLst>
                    <a:ext uri="{FF2B5EF4-FFF2-40B4-BE49-F238E27FC236}">
                      <a16:creationId xmlns:a16="http://schemas.microsoft.com/office/drawing/2014/main" id="{597A997B-916A-421B-A2B7-DC0013994A16}"/>
                    </a:ext>
                  </a:extLst>
                </p14:cNvPr>
                <p14:cNvContentPartPr/>
                <p14:nvPr/>
              </p14:nvContentPartPr>
              <p14:xfrm>
                <a:off x="2097653" y="3445267"/>
                <a:ext cx="1210680" cy="42840"/>
              </p14:xfrm>
            </p:contentPart>
          </mc:Choice>
          <mc:Fallback>
            <p:pic>
              <p:nvPicPr>
                <p:cNvPr id="330" name="Freihand 329">
                  <a:extLst>
                    <a:ext uri="{FF2B5EF4-FFF2-40B4-BE49-F238E27FC236}">
                      <a16:creationId xmlns:a16="http://schemas.microsoft.com/office/drawing/2014/main" id="{597A997B-916A-421B-A2B7-DC0013994A16}"/>
                    </a:ext>
                  </a:extLst>
                </p:cNvPr>
                <p:cNvPicPr/>
                <p:nvPr/>
              </p:nvPicPr>
              <p:blipFill>
                <a:blip r:embed="rId535"/>
                <a:stretch>
                  <a:fillRect/>
                </a:stretch>
              </p:blipFill>
              <p:spPr>
                <a:xfrm>
                  <a:off x="2093333" y="3440947"/>
                  <a:ext cx="1219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1" name="Freihand 330">
                  <a:extLst>
                    <a:ext uri="{FF2B5EF4-FFF2-40B4-BE49-F238E27FC236}">
                      <a16:creationId xmlns:a16="http://schemas.microsoft.com/office/drawing/2014/main" id="{E227FEBA-FC65-44BE-A718-55D2FD4E2843}"/>
                    </a:ext>
                  </a:extLst>
                </p14:cNvPr>
                <p14:cNvContentPartPr/>
                <p14:nvPr/>
              </p14:nvContentPartPr>
              <p14:xfrm>
                <a:off x="1637573" y="3338347"/>
                <a:ext cx="132840" cy="143640"/>
              </p14:xfrm>
            </p:contentPart>
          </mc:Choice>
          <mc:Fallback>
            <p:pic>
              <p:nvPicPr>
                <p:cNvPr id="331" name="Freihand 330">
                  <a:extLst>
                    <a:ext uri="{FF2B5EF4-FFF2-40B4-BE49-F238E27FC236}">
                      <a16:creationId xmlns:a16="http://schemas.microsoft.com/office/drawing/2014/main" id="{E227FEBA-FC65-44BE-A718-55D2FD4E2843}"/>
                    </a:ext>
                  </a:extLst>
                </p:cNvPr>
                <p:cNvPicPr/>
                <p:nvPr/>
              </p:nvPicPr>
              <p:blipFill>
                <a:blip r:embed="rId537"/>
                <a:stretch>
                  <a:fillRect/>
                </a:stretch>
              </p:blipFill>
              <p:spPr>
                <a:xfrm>
                  <a:off x="1633253" y="3334027"/>
                  <a:ext cx="141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2" name="Freihand 331">
                  <a:extLst>
                    <a:ext uri="{FF2B5EF4-FFF2-40B4-BE49-F238E27FC236}">
                      <a16:creationId xmlns:a16="http://schemas.microsoft.com/office/drawing/2014/main" id="{4A3DA3F5-9EC3-45A5-8C63-CA0E49EF3003}"/>
                    </a:ext>
                  </a:extLst>
                </p14:cNvPr>
                <p14:cNvContentPartPr/>
                <p14:nvPr/>
              </p14:nvContentPartPr>
              <p14:xfrm>
                <a:off x="1774013" y="3367867"/>
                <a:ext cx="79560" cy="123120"/>
              </p14:xfrm>
            </p:contentPart>
          </mc:Choice>
          <mc:Fallback>
            <p:pic>
              <p:nvPicPr>
                <p:cNvPr id="332" name="Freihand 331">
                  <a:extLst>
                    <a:ext uri="{FF2B5EF4-FFF2-40B4-BE49-F238E27FC236}">
                      <a16:creationId xmlns:a16="http://schemas.microsoft.com/office/drawing/2014/main" id="{4A3DA3F5-9EC3-45A5-8C63-CA0E49EF3003}"/>
                    </a:ext>
                  </a:extLst>
                </p:cNvPr>
                <p:cNvPicPr/>
                <p:nvPr/>
              </p:nvPicPr>
              <p:blipFill>
                <a:blip r:embed="rId539"/>
                <a:stretch>
                  <a:fillRect/>
                </a:stretch>
              </p:blipFill>
              <p:spPr>
                <a:xfrm>
                  <a:off x="1769693" y="3363547"/>
                  <a:ext cx="88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3" name="Freihand 332">
                  <a:extLst>
                    <a:ext uri="{FF2B5EF4-FFF2-40B4-BE49-F238E27FC236}">
                      <a16:creationId xmlns:a16="http://schemas.microsoft.com/office/drawing/2014/main" id="{11E03385-BBAF-44C3-A2A4-2C62903521AC}"/>
                    </a:ext>
                  </a:extLst>
                </p14:cNvPr>
                <p14:cNvContentPartPr/>
                <p14:nvPr/>
              </p14:nvContentPartPr>
              <p14:xfrm>
                <a:off x="1726493" y="3280747"/>
                <a:ext cx="95040" cy="82440"/>
              </p14:xfrm>
            </p:contentPart>
          </mc:Choice>
          <mc:Fallback>
            <p:pic>
              <p:nvPicPr>
                <p:cNvPr id="333" name="Freihand 332">
                  <a:extLst>
                    <a:ext uri="{FF2B5EF4-FFF2-40B4-BE49-F238E27FC236}">
                      <a16:creationId xmlns:a16="http://schemas.microsoft.com/office/drawing/2014/main" id="{11E03385-BBAF-44C3-A2A4-2C62903521AC}"/>
                    </a:ext>
                  </a:extLst>
                </p:cNvPr>
                <p:cNvPicPr/>
                <p:nvPr/>
              </p:nvPicPr>
              <p:blipFill>
                <a:blip r:embed="rId541"/>
                <a:stretch>
                  <a:fillRect/>
                </a:stretch>
              </p:blipFill>
              <p:spPr>
                <a:xfrm>
                  <a:off x="1722173" y="3276427"/>
                  <a:ext cx="103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4" name="Freihand 333">
                  <a:extLst>
                    <a:ext uri="{FF2B5EF4-FFF2-40B4-BE49-F238E27FC236}">
                      <a16:creationId xmlns:a16="http://schemas.microsoft.com/office/drawing/2014/main" id="{CD02783B-280B-475A-954E-4F6AAC84572A}"/>
                    </a:ext>
                  </a:extLst>
                </p14:cNvPr>
                <p14:cNvContentPartPr/>
                <p14:nvPr/>
              </p14:nvContentPartPr>
              <p14:xfrm>
                <a:off x="1880933" y="3400267"/>
                <a:ext cx="89640" cy="90000"/>
              </p14:xfrm>
            </p:contentPart>
          </mc:Choice>
          <mc:Fallback>
            <p:pic>
              <p:nvPicPr>
                <p:cNvPr id="334" name="Freihand 333">
                  <a:extLst>
                    <a:ext uri="{FF2B5EF4-FFF2-40B4-BE49-F238E27FC236}">
                      <a16:creationId xmlns:a16="http://schemas.microsoft.com/office/drawing/2014/main" id="{CD02783B-280B-475A-954E-4F6AAC84572A}"/>
                    </a:ext>
                  </a:extLst>
                </p:cNvPr>
                <p:cNvPicPr/>
                <p:nvPr/>
              </p:nvPicPr>
              <p:blipFill>
                <a:blip r:embed="rId543"/>
                <a:stretch>
                  <a:fillRect/>
                </a:stretch>
              </p:blipFill>
              <p:spPr>
                <a:xfrm>
                  <a:off x="1876613" y="3395947"/>
                  <a:ext cx="98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2" name="Freihand 341">
                  <a:extLst>
                    <a:ext uri="{FF2B5EF4-FFF2-40B4-BE49-F238E27FC236}">
                      <a16:creationId xmlns:a16="http://schemas.microsoft.com/office/drawing/2014/main" id="{EF702A05-43C3-4E07-A346-661526AA1DD8}"/>
                    </a:ext>
                  </a:extLst>
                </p14:cNvPr>
                <p14:cNvContentPartPr/>
                <p14:nvPr/>
              </p14:nvContentPartPr>
              <p14:xfrm>
                <a:off x="2111333" y="3484507"/>
                <a:ext cx="1016640" cy="57240"/>
              </p14:xfrm>
            </p:contentPart>
          </mc:Choice>
          <mc:Fallback>
            <p:pic>
              <p:nvPicPr>
                <p:cNvPr id="342" name="Freihand 341">
                  <a:extLst>
                    <a:ext uri="{FF2B5EF4-FFF2-40B4-BE49-F238E27FC236}">
                      <a16:creationId xmlns:a16="http://schemas.microsoft.com/office/drawing/2014/main" id="{EF702A05-43C3-4E07-A346-661526AA1DD8}"/>
                    </a:ext>
                  </a:extLst>
                </p:cNvPr>
                <p:cNvPicPr/>
                <p:nvPr/>
              </p:nvPicPr>
              <p:blipFill>
                <a:blip r:embed="rId545"/>
                <a:stretch>
                  <a:fillRect/>
                </a:stretch>
              </p:blipFill>
              <p:spPr>
                <a:xfrm>
                  <a:off x="2107013" y="3480187"/>
                  <a:ext cx="1025280" cy="65880"/>
                </a:xfrm>
                <a:prstGeom prst="rect">
                  <a:avLst/>
                </a:prstGeom>
              </p:spPr>
            </p:pic>
          </mc:Fallback>
        </mc:AlternateContent>
      </p:grpSp>
      <p:grpSp>
        <p:nvGrpSpPr>
          <p:cNvPr id="345" name="Gruppieren 344">
            <a:extLst>
              <a:ext uri="{FF2B5EF4-FFF2-40B4-BE49-F238E27FC236}">
                <a16:creationId xmlns:a16="http://schemas.microsoft.com/office/drawing/2014/main" id="{8755E555-0FE3-4115-A97F-D7C66B178B8B}"/>
              </a:ext>
            </a:extLst>
          </p:cNvPr>
          <p:cNvGrpSpPr/>
          <p:nvPr/>
        </p:nvGrpSpPr>
        <p:grpSpPr>
          <a:xfrm>
            <a:off x="1702733" y="3864667"/>
            <a:ext cx="1518480" cy="162720"/>
            <a:chOff x="1702733" y="3864667"/>
            <a:chExt cx="1518480" cy="162720"/>
          </a:xfrm>
        </p:grpSpPr>
        <mc:AlternateContent xmlns:mc="http://schemas.openxmlformats.org/markup-compatibility/2006">
          <mc:Choice xmlns:p14="http://schemas.microsoft.com/office/powerpoint/2010/main" Requires="p14">
            <p:contentPart p14:bwMode="auto" r:id="rId546">
              <p14:nvContentPartPr>
                <p14:cNvPr id="335" name="Freihand 334">
                  <a:extLst>
                    <a:ext uri="{FF2B5EF4-FFF2-40B4-BE49-F238E27FC236}">
                      <a16:creationId xmlns:a16="http://schemas.microsoft.com/office/drawing/2014/main" id="{F26014A0-2FE4-4336-ADBA-51BD558E4F04}"/>
                    </a:ext>
                  </a:extLst>
                </p14:cNvPr>
                <p14:cNvContentPartPr/>
                <p14:nvPr/>
              </p14:nvContentPartPr>
              <p14:xfrm>
                <a:off x="2143733" y="3877267"/>
                <a:ext cx="1077480" cy="73080"/>
              </p14:xfrm>
            </p:contentPart>
          </mc:Choice>
          <mc:Fallback>
            <p:pic>
              <p:nvPicPr>
                <p:cNvPr id="335" name="Freihand 334">
                  <a:extLst>
                    <a:ext uri="{FF2B5EF4-FFF2-40B4-BE49-F238E27FC236}">
                      <a16:creationId xmlns:a16="http://schemas.microsoft.com/office/drawing/2014/main" id="{F26014A0-2FE4-4336-ADBA-51BD558E4F04}"/>
                    </a:ext>
                  </a:extLst>
                </p:cNvPr>
                <p:cNvPicPr/>
                <p:nvPr/>
              </p:nvPicPr>
              <p:blipFill>
                <a:blip r:embed="rId547"/>
                <a:stretch>
                  <a:fillRect/>
                </a:stretch>
              </p:blipFill>
              <p:spPr>
                <a:xfrm>
                  <a:off x="2139413" y="3872947"/>
                  <a:ext cx="1086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7" name="Freihand 336">
                  <a:extLst>
                    <a:ext uri="{FF2B5EF4-FFF2-40B4-BE49-F238E27FC236}">
                      <a16:creationId xmlns:a16="http://schemas.microsoft.com/office/drawing/2014/main" id="{906DE05D-58CD-4D52-99BE-31E7166F4E77}"/>
                    </a:ext>
                  </a:extLst>
                </p14:cNvPr>
                <p14:cNvContentPartPr/>
                <p14:nvPr/>
              </p14:nvContentPartPr>
              <p14:xfrm>
                <a:off x="1702733" y="3889147"/>
                <a:ext cx="192600" cy="138240"/>
              </p14:xfrm>
            </p:contentPart>
          </mc:Choice>
          <mc:Fallback>
            <p:pic>
              <p:nvPicPr>
                <p:cNvPr id="337" name="Freihand 336">
                  <a:extLst>
                    <a:ext uri="{FF2B5EF4-FFF2-40B4-BE49-F238E27FC236}">
                      <a16:creationId xmlns:a16="http://schemas.microsoft.com/office/drawing/2014/main" id="{906DE05D-58CD-4D52-99BE-31E7166F4E77}"/>
                    </a:ext>
                  </a:extLst>
                </p:cNvPr>
                <p:cNvPicPr/>
                <p:nvPr/>
              </p:nvPicPr>
              <p:blipFill>
                <a:blip r:embed="rId549"/>
                <a:stretch>
                  <a:fillRect/>
                </a:stretch>
              </p:blipFill>
              <p:spPr>
                <a:xfrm>
                  <a:off x="1698413" y="3884827"/>
                  <a:ext cx="201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8" name="Freihand 337">
                  <a:extLst>
                    <a:ext uri="{FF2B5EF4-FFF2-40B4-BE49-F238E27FC236}">
                      <a16:creationId xmlns:a16="http://schemas.microsoft.com/office/drawing/2014/main" id="{6BC87AE8-DF81-4193-8EFD-89DA6E1B89A0}"/>
                    </a:ext>
                  </a:extLst>
                </p14:cNvPr>
                <p14:cNvContentPartPr/>
                <p14:nvPr/>
              </p14:nvContentPartPr>
              <p14:xfrm>
                <a:off x="1925573" y="3899587"/>
                <a:ext cx="79200" cy="109080"/>
              </p14:xfrm>
            </p:contentPart>
          </mc:Choice>
          <mc:Fallback>
            <p:pic>
              <p:nvPicPr>
                <p:cNvPr id="338" name="Freihand 337">
                  <a:extLst>
                    <a:ext uri="{FF2B5EF4-FFF2-40B4-BE49-F238E27FC236}">
                      <a16:creationId xmlns:a16="http://schemas.microsoft.com/office/drawing/2014/main" id="{6BC87AE8-DF81-4193-8EFD-89DA6E1B89A0}"/>
                    </a:ext>
                  </a:extLst>
                </p:cNvPr>
                <p:cNvPicPr/>
                <p:nvPr/>
              </p:nvPicPr>
              <p:blipFill>
                <a:blip r:embed="rId551"/>
                <a:stretch>
                  <a:fillRect/>
                </a:stretch>
              </p:blipFill>
              <p:spPr>
                <a:xfrm>
                  <a:off x="1921253" y="3895267"/>
                  <a:ext cx="87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9" name="Freihand 338">
                  <a:extLst>
                    <a:ext uri="{FF2B5EF4-FFF2-40B4-BE49-F238E27FC236}">
                      <a16:creationId xmlns:a16="http://schemas.microsoft.com/office/drawing/2014/main" id="{F6B79C86-5D77-436E-9D63-DC153C7D93EA}"/>
                    </a:ext>
                  </a:extLst>
                </p14:cNvPr>
                <p14:cNvContentPartPr/>
                <p14:nvPr/>
              </p14:nvContentPartPr>
              <p14:xfrm>
                <a:off x="1894253" y="3864667"/>
                <a:ext cx="72360" cy="87480"/>
              </p14:xfrm>
            </p:contentPart>
          </mc:Choice>
          <mc:Fallback>
            <p:pic>
              <p:nvPicPr>
                <p:cNvPr id="339" name="Freihand 338">
                  <a:extLst>
                    <a:ext uri="{FF2B5EF4-FFF2-40B4-BE49-F238E27FC236}">
                      <a16:creationId xmlns:a16="http://schemas.microsoft.com/office/drawing/2014/main" id="{F6B79C86-5D77-436E-9D63-DC153C7D93EA}"/>
                    </a:ext>
                  </a:extLst>
                </p:cNvPr>
                <p:cNvPicPr/>
                <p:nvPr/>
              </p:nvPicPr>
              <p:blipFill>
                <a:blip r:embed="rId553"/>
                <a:stretch>
                  <a:fillRect/>
                </a:stretch>
              </p:blipFill>
              <p:spPr>
                <a:xfrm>
                  <a:off x="1889933" y="3860347"/>
                  <a:ext cx="81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0" name="Freihand 339">
                  <a:extLst>
                    <a:ext uri="{FF2B5EF4-FFF2-40B4-BE49-F238E27FC236}">
                      <a16:creationId xmlns:a16="http://schemas.microsoft.com/office/drawing/2014/main" id="{B75A26BB-FF1A-4E66-BE26-EA9C35903477}"/>
                    </a:ext>
                  </a:extLst>
                </p14:cNvPr>
                <p14:cNvContentPartPr/>
                <p14:nvPr/>
              </p14:nvContentPartPr>
              <p14:xfrm>
                <a:off x="1992533" y="3965827"/>
                <a:ext cx="51120" cy="56160"/>
              </p14:xfrm>
            </p:contentPart>
          </mc:Choice>
          <mc:Fallback>
            <p:pic>
              <p:nvPicPr>
                <p:cNvPr id="340" name="Freihand 339">
                  <a:extLst>
                    <a:ext uri="{FF2B5EF4-FFF2-40B4-BE49-F238E27FC236}">
                      <a16:creationId xmlns:a16="http://schemas.microsoft.com/office/drawing/2014/main" id="{B75A26BB-FF1A-4E66-BE26-EA9C35903477}"/>
                    </a:ext>
                  </a:extLst>
                </p:cNvPr>
                <p:cNvPicPr/>
                <p:nvPr/>
              </p:nvPicPr>
              <p:blipFill>
                <a:blip r:embed="rId555"/>
                <a:stretch>
                  <a:fillRect/>
                </a:stretch>
              </p:blipFill>
              <p:spPr>
                <a:xfrm>
                  <a:off x="1988213" y="3961507"/>
                  <a:ext cx="59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4" name="Freihand 343">
                  <a:extLst>
                    <a:ext uri="{FF2B5EF4-FFF2-40B4-BE49-F238E27FC236}">
                      <a16:creationId xmlns:a16="http://schemas.microsoft.com/office/drawing/2014/main" id="{00F8EB26-5D48-4187-9126-EDE6FAAAFD12}"/>
                    </a:ext>
                  </a:extLst>
                </p14:cNvPr>
                <p14:cNvContentPartPr/>
                <p14:nvPr/>
              </p14:nvContentPartPr>
              <p14:xfrm>
                <a:off x="2202053" y="3915067"/>
                <a:ext cx="932760" cy="87480"/>
              </p14:xfrm>
            </p:contentPart>
          </mc:Choice>
          <mc:Fallback>
            <p:pic>
              <p:nvPicPr>
                <p:cNvPr id="344" name="Freihand 343">
                  <a:extLst>
                    <a:ext uri="{FF2B5EF4-FFF2-40B4-BE49-F238E27FC236}">
                      <a16:creationId xmlns:a16="http://schemas.microsoft.com/office/drawing/2014/main" id="{00F8EB26-5D48-4187-9126-EDE6FAAAFD12}"/>
                    </a:ext>
                  </a:extLst>
                </p:cNvPr>
                <p:cNvPicPr/>
                <p:nvPr/>
              </p:nvPicPr>
              <p:blipFill>
                <a:blip r:embed="rId557"/>
                <a:stretch>
                  <a:fillRect/>
                </a:stretch>
              </p:blipFill>
              <p:spPr>
                <a:xfrm>
                  <a:off x="2197733" y="3910747"/>
                  <a:ext cx="941400" cy="96120"/>
                </a:xfrm>
                <a:prstGeom prst="rect">
                  <a:avLst/>
                </a:prstGeom>
              </p:spPr>
            </p:pic>
          </mc:Fallback>
        </mc:AlternateContent>
      </p:grpSp>
      <p:grpSp>
        <p:nvGrpSpPr>
          <p:cNvPr id="351" name="Gruppieren 350">
            <a:extLst>
              <a:ext uri="{FF2B5EF4-FFF2-40B4-BE49-F238E27FC236}">
                <a16:creationId xmlns:a16="http://schemas.microsoft.com/office/drawing/2014/main" id="{A3CAEE4E-7403-4819-B316-603D770A83BD}"/>
              </a:ext>
            </a:extLst>
          </p:cNvPr>
          <p:cNvGrpSpPr/>
          <p:nvPr/>
        </p:nvGrpSpPr>
        <p:grpSpPr>
          <a:xfrm>
            <a:off x="4584533" y="2820307"/>
            <a:ext cx="1525320" cy="412560"/>
            <a:chOff x="4584533" y="2820307"/>
            <a:chExt cx="1525320" cy="412560"/>
          </a:xfrm>
        </p:grpSpPr>
        <mc:AlternateContent xmlns:mc="http://schemas.openxmlformats.org/markup-compatibility/2006">
          <mc:Choice xmlns:p14="http://schemas.microsoft.com/office/powerpoint/2010/main" Requires="p14">
            <p:contentPart p14:bwMode="auto" r:id="rId558">
              <p14:nvContentPartPr>
                <p14:cNvPr id="53" name="Freihand 52">
                  <a:extLst>
                    <a:ext uri="{FF2B5EF4-FFF2-40B4-BE49-F238E27FC236}">
                      <a16:creationId xmlns:a16="http://schemas.microsoft.com/office/drawing/2014/main" id="{1C155ECD-10CC-4622-9A24-086E6838397C}"/>
                    </a:ext>
                  </a:extLst>
                </p14:cNvPr>
                <p14:cNvContentPartPr/>
                <p14:nvPr/>
              </p14:nvContentPartPr>
              <p14:xfrm>
                <a:off x="4584533" y="3063307"/>
                <a:ext cx="120240" cy="169560"/>
              </p14:xfrm>
            </p:contentPart>
          </mc:Choice>
          <mc:Fallback>
            <p:pic>
              <p:nvPicPr>
                <p:cNvPr id="53" name="Freihand 52">
                  <a:extLst>
                    <a:ext uri="{FF2B5EF4-FFF2-40B4-BE49-F238E27FC236}">
                      <a16:creationId xmlns:a16="http://schemas.microsoft.com/office/drawing/2014/main" id="{1C155ECD-10CC-4622-9A24-086E6838397C}"/>
                    </a:ext>
                  </a:extLst>
                </p:cNvPr>
                <p:cNvPicPr/>
                <p:nvPr/>
              </p:nvPicPr>
              <p:blipFill>
                <a:blip r:embed="rId559"/>
                <a:stretch>
                  <a:fillRect/>
                </a:stretch>
              </p:blipFill>
              <p:spPr>
                <a:xfrm>
                  <a:off x="4580213" y="3058987"/>
                  <a:ext cx="128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4" name="Freihand 53">
                  <a:extLst>
                    <a:ext uri="{FF2B5EF4-FFF2-40B4-BE49-F238E27FC236}">
                      <a16:creationId xmlns:a16="http://schemas.microsoft.com/office/drawing/2014/main" id="{C8901EB4-BC6A-4E52-BD5A-DF8B8BDF42B5}"/>
                    </a:ext>
                  </a:extLst>
                </p14:cNvPr>
                <p14:cNvContentPartPr/>
                <p14:nvPr/>
              </p14:nvContentPartPr>
              <p14:xfrm>
                <a:off x="4790093" y="3065467"/>
                <a:ext cx="12960" cy="127800"/>
              </p14:xfrm>
            </p:contentPart>
          </mc:Choice>
          <mc:Fallback>
            <p:pic>
              <p:nvPicPr>
                <p:cNvPr id="54" name="Freihand 53">
                  <a:extLst>
                    <a:ext uri="{FF2B5EF4-FFF2-40B4-BE49-F238E27FC236}">
                      <a16:creationId xmlns:a16="http://schemas.microsoft.com/office/drawing/2014/main" id="{C8901EB4-BC6A-4E52-BD5A-DF8B8BDF42B5}"/>
                    </a:ext>
                  </a:extLst>
                </p:cNvPr>
                <p:cNvPicPr/>
                <p:nvPr/>
              </p:nvPicPr>
              <p:blipFill>
                <a:blip r:embed="rId561"/>
                <a:stretch>
                  <a:fillRect/>
                </a:stretch>
              </p:blipFill>
              <p:spPr>
                <a:xfrm>
                  <a:off x="4785773" y="3061147"/>
                  <a:ext cx="21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5" name="Freihand 54">
                  <a:extLst>
                    <a:ext uri="{FF2B5EF4-FFF2-40B4-BE49-F238E27FC236}">
                      <a16:creationId xmlns:a16="http://schemas.microsoft.com/office/drawing/2014/main" id="{A582114A-BC21-4D58-976C-AEA70E0E826F}"/>
                    </a:ext>
                  </a:extLst>
                </p14:cNvPr>
                <p14:cNvContentPartPr/>
                <p14:nvPr/>
              </p14:nvContentPartPr>
              <p14:xfrm>
                <a:off x="4717733" y="3018307"/>
                <a:ext cx="157680" cy="109080"/>
              </p14:xfrm>
            </p:contentPart>
          </mc:Choice>
          <mc:Fallback>
            <p:pic>
              <p:nvPicPr>
                <p:cNvPr id="55" name="Freihand 54">
                  <a:extLst>
                    <a:ext uri="{FF2B5EF4-FFF2-40B4-BE49-F238E27FC236}">
                      <a16:creationId xmlns:a16="http://schemas.microsoft.com/office/drawing/2014/main" id="{A582114A-BC21-4D58-976C-AEA70E0E826F}"/>
                    </a:ext>
                  </a:extLst>
                </p:cNvPr>
                <p:cNvPicPr/>
                <p:nvPr/>
              </p:nvPicPr>
              <p:blipFill>
                <a:blip r:embed="rId563"/>
                <a:stretch>
                  <a:fillRect/>
                </a:stretch>
              </p:blipFill>
              <p:spPr>
                <a:xfrm>
                  <a:off x="4713413" y="3013987"/>
                  <a:ext cx="166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6" name="Freihand 55">
                  <a:extLst>
                    <a:ext uri="{FF2B5EF4-FFF2-40B4-BE49-F238E27FC236}">
                      <a16:creationId xmlns:a16="http://schemas.microsoft.com/office/drawing/2014/main" id="{E34F9C89-F0FF-4A7C-919A-D703835EBE2F}"/>
                    </a:ext>
                  </a:extLst>
                </p14:cNvPr>
                <p14:cNvContentPartPr/>
                <p14:nvPr/>
              </p14:nvContentPartPr>
              <p14:xfrm>
                <a:off x="4932293" y="3040267"/>
                <a:ext cx="21240" cy="162000"/>
              </p14:xfrm>
            </p:contentPart>
          </mc:Choice>
          <mc:Fallback>
            <p:pic>
              <p:nvPicPr>
                <p:cNvPr id="56" name="Freihand 55">
                  <a:extLst>
                    <a:ext uri="{FF2B5EF4-FFF2-40B4-BE49-F238E27FC236}">
                      <a16:creationId xmlns:a16="http://schemas.microsoft.com/office/drawing/2014/main" id="{E34F9C89-F0FF-4A7C-919A-D703835EBE2F}"/>
                    </a:ext>
                  </a:extLst>
                </p:cNvPr>
                <p:cNvPicPr/>
                <p:nvPr/>
              </p:nvPicPr>
              <p:blipFill>
                <a:blip r:embed="rId565"/>
                <a:stretch>
                  <a:fillRect/>
                </a:stretch>
              </p:blipFill>
              <p:spPr>
                <a:xfrm>
                  <a:off x="4927973" y="3035947"/>
                  <a:ext cx="29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7" name="Freihand 56">
                  <a:extLst>
                    <a:ext uri="{FF2B5EF4-FFF2-40B4-BE49-F238E27FC236}">
                      <a16:creationId xmlns:a16="http://schemas.microsoft.com/office/drawing/2014/main" id="{1CC1846C-CE80-492F-8730-2A32B6DAB501}"/>
                    </a:ext>
                  </a:extLst>
                </p14:cNvPr>
                <p14:cNvContentPartPr/>
                <p14:nvPr/>
              </p14:nvContentPartPr>
              <p14:xfrm>
                <a:off x="5068373" y="3043867"/>
                <a:ext cx="173520" cy="144360"/>
              </p14:xfrm>
            </p:contentPart>
          </mc:Choice>
          <mc:Fallback>
            <p:pic>
              <p:nvPicPr>
                <p:cNvPr id="57" name="Freihand 56">
                  <a:extLst>
                    <a:ext uri="{FF2B5EF4-FFF2-40B4-BE49-F238E27FC236}">
                      <a16:creationId xmlns:a16="http://schemas.microsoft.com/office/drawing/2014/main" id="{1CC1846C-CE80-492F-8730-2A32B6DAB501}"/>
                    </a:ext>
                  </a:extLst>
                </p:cNvPr>
                <p:cNvPicPr/>
                <p:nvPr/>
              </p:nvPicPr>
              <p:blipFill>
                <a:blip r:embed="rId567"/>
                <a:stretch>
                  <a:fillRect/>
                </a:stretch>
              </p:blipFill>
              <p:spPr>
                <a:xfrm>
                  <a:off x="5064053" y="3039547"/>
                  <a:ext cx="182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9" name="Freihand 58">
                  <a:extLst>
                    <a:ext uri="{FF2B5EF4-FFF2-40B4-BE49-F238E27FC236}">
                      <a16:creationId xmlns:a16="http://schemas.microsoft.com/office/drawing/2014/main" id="{C75F5DDF-5532-475D-8BF0-2905AF457F7C}"/>
                    </a:ext>
                  </a:extLst>
                </p14:cNvPr>
                <p14:cNvContentPartPr/>
                <p14:nvPr/>
              </p14:nvContentPartPr>
              <p14:xfrm>
                <a:off x="5362493" y="3037027"/>
                <a:ext cx="22680" cy="111960"/>
              </p14:xfrm>
            </p:contentPart>
          </mc:Choice>
          <mc:Fallback>
            <p:pic>
              <p:nvPicPr>
                <p:cNvPr id="59" name="Freihand 58">
                  <a:extLst>
                    <a:ext uri="{FF2B5EF4-FFF2-40B4-BE49-F238E27FC236}">
                      <a16:creationId xmlns:a16="http://schemas.microsoft.com/office/drawing/2014/main" id="{C75F5DDF-5532-475D-8BF0-2905AF457F7C}"/>
                    </a:ext>
                  </a:extLst>
                </p:cNvPr>
                <p:cNvPicPr/>
                <p:nvPr/>
              </p:nvPicPr>
              <p:blipFill>
                <a:blip r:embed="rId569"/>
                <a:stretch>
                  <a:fillRect/>
                </a:stretch>
              </p:blipFill>
              <p:spPr>
                <a:xfrm>
                  <a:off x="5358173" y="3032707"/>
                  <a:ext cx="31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60" name="Freihand 59">
                  <a:extLst>
                    <a:ext uri="{FF2B5EF4-FFF2-40B4-BE49-F238E27FC236}">
                      <a16:creationId xmlns:a16="http://schemas.microsoft.com/office/drawing/2014/main" id="{DF8AF0B7-CE91-4F42-8A61-CAA6B1B76931}"/>
                    </a:ext>
                  </a:extLst>
                </p14:cNvPr>
                <p14:cNvContentPartPr/>
                <p14:nvPr/>
              </p14:nvContentPartPr>
              <p14:xfrm>
                <a:off x="5300213" y="2999227"/>
                <a:ext cx="159120" cy="190080"/>
              </p14:xfrm>
            </p:contentPart>
          </mc:Choice>
          <mc:Fallback>
            <p:pic>
              <p:nvPicPr>
                <p:cNvPr id="60" name="Freihand 59">
                  <a:extLst>
                    <a:ext uri="{FF2B5EF4-FFF2-40B4-BE49-F238E27FC236}">
                      <a16:creationId xmlns:a16="http://schemas.microsoft.com/office/drawing/2014/main" id="{DF8AF0B7-CE91-4F42-8A61-CAA6B1B76931}"/>
                    </a:ext>
                  </a:extLst>
                </p:cNvPr>
                <p:cNvPicPr/>
                <p:nvPr/>
              </p:nvPicPr>
              <p:blipFill>
                <a:blip r:embed="rId571"/>
                <a:stretch>
                  <a:fillRect/>
                </a:stretch>
              </p:blipFill>
              <p:spPr>
                <a:xfrm>
                  <a:off x="5295893" y="2994907"/>
                  <a:ext cx="167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61" name="Freihand 60">
                  <a:extLst>
                    <a:ext uri="{FF2B5EF4-FFF2-40B4-BE49-F238E27FC236}">
                      <a16:creationId xmlns:a16="http://schemas.microsoft.com/office/drawing/2014/main" id="{CB7D8EDC-838F-4326-BF01-D6AB2F8DF7EC}"/>
                    </a:ext>
                  </a:extLst>
                </p14:cNvPr>
                <p14:cNvContentPartPr/>
                <p14:nvPr/>
              </p14:nvContentPartPr>
              <p14:xfrm>
                <a:off x="5484893" y="3020107"/>
                <a:ext cx="27000" cy="63720"/>
              </p14:xfrm>
            </p:contentPart>
          </mc:Choice>
          <mc:Fallback>
            <p:pic>
              <p:nvPicPr>
                <p:cNvPr id="61" name="Freihand 60">
                  <a:extLst>
                    <a:ext uri="{FF2B5EF4-FFF2-40B4-BE49-F238E27FC236}">
                      <a16:creationId xmlns:a16="http://schemas.microsoft.com/office/drawing/2014/main" id="{CB7D8EDC-838F-4326-BF01-D6AB2F8DF7EC}"/>
                    </a:ext>
                  </a:extLst>
                </p:cNvPr>
                <p:cNvPicPr/>
                <p:nvPr/>
              </p:nvPicPr>
              <p:blipFill>
                <a:blip r:embed="rId573"/>
                <a:stretch>
                  <a:fillRect/>
                </a:stretch>
              </p:blipFill>
              <p:spPr>
                <a:xfrm>
                  <a:off x="5480573" y="3015787"/>
                  <a:ext cx="35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62" name="Freihand 61">
                  <a:extLst>
                    <a:ext uri="{FF2B5EF4-FFF2-40B4-BE49-F238E27FC236}">
                      <a16:creationId xmlns:a16="http://schemas.microsoft.com/office/drawing/2014/main" id="{3C7B8DDC-9D62-4FB5-99AE-8E6B53E95B65}"/>
                    </a:ext>
                  </a:extLst>
                </p14:cNvPr>
                <p14:cNvContentPartPr/>
                <p14:nvPr/>
              </p14:nvContentPartPr>
              <p14:xfrm>
                <a:off x="5543933" y="2990947"/>
                <a:ext cx="41040" cy="126000"/>
              </p14:xfrm>
            </p:contentPart>
          </mc:Choice>
          <mc:Fallback>
            <p:pic>
              <p:nvPicPr>
                <p:cNvPr id="62" name="Freihand 61">
                  <a:extLst>
                    <a:ext uri="{FF2B5EF4-FFF2-40B4-BE49-F238E27FC236}">
                      <a16:creationId xmlns:a16="http://schemas.microsoft.com/office/drawing/2014/main" id="{3C7B8DDC-9D62-4FB5-99AE-8E6B53E95B65}"/>
                    </a:ext>
                  </a:extLst>
                </p:cNvPr>
                <p:cNvPicPr/>
                <p:nvPr/>
              </p:nvPicPr>
              <p:blipFill>
                <a:blip r:embed="rId575"/>
                <a:stretch>
                  <a:fillRect/>
                </a:stretch>
              </p:blipFill>
              <p:spPr>
                <a:xfrm>
                  <a:off x="5539613" y="2986627"/>
                  <a:ext cx="49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63" name="Freihand 62">
                  <a:extLst>
                    <a:ext uri="{FF2B5EF4-FFF2-40B4-BE49-F238E27FC236}">
                      <a16:creationId xmlns:a16="http://schemas.microsoft.com/office/drawing/2014/main" id="{F3FB20E0-4D35-435D-BD96-6F26054B3FF4}"/>
                    </a:ext>
                  </a:extLst>
                </p14:cNvPr>
                <p14:cNvContentPartPr/>
                <p14:nvPr/>
              </p14:nvContentPartPr>
              <p14:xfrm>
                <a:off x="5474453" y="2959627"/>
                <a:ext cx="216000" cy="89280"/>
              </p14:xfrm>
            </p:contentPart>
          </mc:Choice>
          <mc:Fallback>
            <p:pic>
              <p:nvPicPr>
                <p:cNvPr id="63" name="Freihand 62">
                  <a:extLst>
                    <a:ext uri="{FF2B5EF4-FFF2-40B4-BE49-F238E27FC236}">
                      <a16:creationId xmlns:a16="http://schemas.microsoft.com/office/drawing/2014/main" id="{F3FB20E0-4D35-435D-BD96-6F26054B3FF4}"/>
                    </a:ext>
                  </a:extLst>
                </p:cNvPr>
                <p:cNvPicPr/>
                <p:nvPr/>
              </p:nvPicPr>
              <p:blipFill>
                <a:blip r:embed="rId577"/>
                <a:stretch>
                  <a:fillRect/>
                </a:stretch>
              </p:blipFill>
              <p:spPr>
                <a:xfrm>
                  <a:off x="5470133" y="2955307"/>
                  <a:ext cx="224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64" name="Freihand 63">
                  <a:extLst>
                    <a:ext uri="{FF2B5EF4-FFF2-40B4-BE49-F238E27FC236}">
                      <a16:creationId xmlns:a16="http://schemas.microsoft.com/office/drawing/2014/main" id="{B19030F3-4211-4352-A0FF-51513980DCBC}"/>
                    </a:ext>
                  </a:extLst>
                </p14:cNvPr>
                <p14:cNvContentPartPr/>
                <p14:nvPr/>
              </p14:nvContentPartPr>
              <p14:xfrm>
                <a:off x="5706653" y="2947747"/>
                <a:ext cx="27360" cy="124920"/>
              </p14:xfrm>
            </p:contentPart>
          </mc:Choice>
          <mc:Fallback>
            <p:pic>
              <p:nvPicPr>
                <p:cNvPr id="64" name="Freihand 63">
                  <a:extLst>
                    <a:ext uri="{FF2B5EF4-FFF2-40B4-BE49-F238E27FC236}">
                      <a16:creationId xmlns:a16="http://schemas.microsoft.com/office/drawing/2014/main" id="{B19030F3-4211-4352-A0FF-51513980DCBC}"/>
                    </a:ext>
                  </a:extLst>
                </p:cNvPr>
                <p:cNvPicPr/>
                <p:nvPr/>
              </p:nvPicPr>
              <p:blipFill>
                <a:blip r:embed="rId579"/>
                <a:stretch>
                  <a:fillRect/>
                </a:stretch>
              </p:blipFill>
              <p:spPr>
                <a:xfrm>
                  <a:off x="5702333" y="2943427"/>
                  <a:ext cx="36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65" name="Freihand 64">
                  <a:extLst>
                    <a:ext uri="{FF2B5EF4-FFF2-40B4-BE49-F238E27FC236}">
                      <a16:creationId xmlns:a16="http://schemas.microsoft.com/office/drawing/2014/main" id="{2058D1AC-3914-4AE5-BF74-F7139BE11151}"/>
                    </a:ext>
                  </a:extLst>
                </p14:cNvPr>
                <p14:cNvContentPartPr/>
                <p14:nvPr/>
              </p14:nvContentPartPr>
              <p14:xfrm>
                <a:off x="5656973" y="2926147"/>
                <a:ext cx="81000" cy="135000"/>
              </p14:xfrm>
            </p:contentPart>
          </mc:Choice>
          <mc:Fallback>
            <p:pic>
              <p:nvPicPr>
                <p:cNvPr id="65" name="Freihand 64">
                  <a:extLst>
                    <a:ext uri="{FF2B5EF4-FFF2-40B4-BE49-F238E27FC236}">
                      <a16:creationId xmlns:a16="http://schemas.microsoft.com/office/drawing/2014/main" id="{2058D1AC-3914-4AE5-BF74-F7139BE11151}"/>
                    </a:ext>
                  </a:extLst>
                </p:cNvPr>
                <p:cNvPicPr/>
                <p:nvPr/>
              </p:nvPicPr>
              <p:blipFill>
                <a:blip r:embed="rId581"/>
                <a:stretch>
                  <a:fillRect/>
                </a:stretch>
              </p:blipFill>
              <p:spPr>
                <a:xfrm>
                  <a:off x="5652653" y="2921827"/>
                  <a:ext cx="89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66" name="Freihand 65">
                  <a:extLst>
                    <a:ext uri="{FF2B5EF4-FFF2-40B4-BE49-F238E27FC236}">
                      <a16:creationId xmlns:a16="http://schemas.microsoft.com/office/drawing/2014/main" id="{93F688C7-065C-44EC-A8E8-6ECFAFF2B2EE}"/>
                    </a:ext>
                  </a:extLst>
                </p14:cNvPr>
                <p14:cNvContentPartPr/>
                <p14:nvPr/>
              </p14:nvContentPartPr>
              <p14:xfrm>
                <a:off x="5756693" y="2945947"/>
                <a:ext cx="85680" cy="85680"/>
              </p14:xfrm>
            </p:contentPart>
          </mc:Choice>
          <mc:Fallback>
            <p:pic>
              <p:nvPicPr>
                <p:cNvPr id="66" name="Freihand 65">
                  <a:extLst>
                    <a:ext uri="{FF2B5EF4-FFF2-40B4-BE49-F238E27FC236}">
                      <a16:creationId xmlns:a16="http://schemas.microsoft.com/office/drawing/2014/main" id="{93F688C7-065C-44EC-A8E8-6ECFAFF2B2EE}"/>
                    </a:ext>
                  </a:extLst>
                </p:cNvPr>
                <p:cNvPicPr/>
                <p:nvPr/>
              </p:nvPicPr>
              <p:blipFill>
                <a:blip r:embed="rId583"/>
                <a:stretch>
                  <a:fillRect/>
                </a:stretch>
              </p:blipFill>
              <p:spPr>
                <a:xfrm>
                  <a:off x="5752373" y="2941627"/>
                  <a:ext cx="94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67" name="Freihand 66">
                  <a:extLst>
                    <a:ext uri="{FF2B5EF4-FFF2-40B4-BE49-F238E27FC236}">
                      <a16:creationId xmlns:a16="http://schemas.microsoft.com/office/drawing/2014/main" id="{FADF3CC1-A4F4-45C8-8475-4ADF5881E07B}"/>
                    </a:ext>
                  </a:extLst>
                </p14:cNvPr>
                <p14:cNvContentPartPr/>
                <p14:nvPr/>
              </p14:nvContentPartPr>
              <p14:xfrm>
                <a:off x="5833013" y="2845867"/>
                <a:ext cx="47160" cy="209160"/>
              </p14:xfrm>
            </p:contentPart>
          </mc:Choice>
          <mc:Fallback>
            <p:pic>
              <p:nvPicPr>
                <p:cNvPr id="67" name="Freihand 66">
                  <a:extLst>
                    <a:ext uri="{FF2B5EF4-FFF2-40B4-BE49-F238E27FC236}">
                      <a16:creationId xmlns:a16="http://schemas.microsoft.com/office/drawing/2014/main" id="{FADF3CC1-A4F4-45C8-8475-4ADF5881E07B}"/>
                    </a:ext>
                  </a:extLst>
                </p:cNvPr>
                <p:cNvPicPr/>
                <p:nvPr/>
              </p:nvPicPr>
              <p:blipFill>
                <a:blip r:embed="rId585"/>
                <a:stretch>
                  <a:fillRect/>
                </a:stretch>
              </p:blipFill>
              <p:spPr>
                <a:xfrm>
                  <a:off x="5828693" y="2841547"/>
                  <a:ext cx="55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68" name="Freihand 67">
                  <a:extLst>
                    <a:ext uri="{FF2B5EF4-FFF2-40B4-BE49-F238E27FC236}">
                      <a16:creationId xmlns:a16="http://schemas.microsoft.com/office/drawing/2014/main" id="{0ABF8DEA-0E7F-4873-A01D-DC25F64A799A}"/>
                    </a:ext>
                  </a:extLst>
                </p14:cNvPr>
                <p14:cNvContentPartPr/>
                <p14:nvPr/>
              </p14:nvContentPartPr>
              <p14:xfrm>
                <a:off x="5881973" y="2820307"/>
                <a:ext cx="227880" cy="157320"/>
              </p14:xfrm>
            </p:contentPart>
          </mc:Choice>
          <mc:Fallback>
            <p:pic>
              <p:nvPicPr>
                <p:cNvPr id="68" name="Freihand 67">
                  <a:extLst>
                    <a:ext uri="{FF2B5EF4-FFF2-40B4-BE49-F238E27FC236}">
                      <a16:creationId xmlns:a16="http://schemas.microsoft.com/office/drawing/2014/main" id="{0ABF8DEA-0E7F-4873-A01D-DC25F64A799A}"/>
                    </a:ext>
                  </a:extLst>
                </p:cNvPr>
                <p:cNvPicPr/>
                <p:nvPr/>
              </p:nvPicPr>
              <p:blipFill>
                <a:blip r:embed="rId587"/>
                <a:stretch>
                  <a:fillRect/>
                </a:stretch>
              </p:blipFill>
              <p:spPr>
                <a:xfrm>
                  <a:off x="5877653" y="2815987"/>
                  <a:ext cx="236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8" name="Freihand 347">
                  <a:extLst>
                    <a:ext uri="{FF2B5EF4-FFF2-40B4-BE49-F238E27FC236}">
                      <a16:creationId xmlns:a16="http://schemas.microsoft.com/office/drawing/2014/main" id="{ABE32081-C928-46D5-AD95-468A664AC0C7}"/>
                    </a:ext>
                  </a:extLst>
                </p14:cNvPr>
                <p14:cNvContentPartPr/>
                <p14:nvPr/>
              </p14:nvContentPartPr>
              <p14:xfrm>
                <a:off x="5048213" y="3061507"/>
                <a:ext cx="194400" cy="149760"/>
              </p14:xfrm>
            </p:contentPart>
          </mc:Choice>
          <mc:Fallback>
            <p:pic>
              <p:nvPicPr>
                <p:cNvPr id="348" name="Freihand 347">
                  <a:extLst>
                    <a:ext uri="{FF2B5EF4-FFF2-40B4-BE49-F238E27FC236}">
                      <a16:creationId xmlns:a16="http://schemas.microsoft.com/office/drawing/2014/main" id="{ABE32081-C928-46D5-AD95-468A664AC0C7}"/>
                    </a:ext>
                  </a:extLst>
                </p:cNvPr>
                <p:cNvPicPr/>
                <p:nvPr/>
              </p:nvPicPr>
              <p:blipFill>
                <a:blip r:embed="rId589"/>
                <a:stretch>
                  <a:fillRect/>
                </a:stretch>
              </p:blipFill>
              <p:spPr>
                <a:xfrm>
                  <a:off x="5043893" y="3057187"/>
                  <a:ext cx="203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9" name="Freihand 348">
                  <a:extLst>
                    <a:ext uri="{FF2B5EF4-FFF2-40B4-BE49-F238E27FC236}">
                      <a16:creationId xmlns:a16="http://schemas.microsoft.com/office/drawing/2014/main" id="{588E7D7F-F467-4E7B-A2FD-1BA77E26653C}"/>
                    </a:ext>
                  </a:extLst>
                </p14:cNvPr>
                <p14:cNvContentPartPr/>
                <p14:nvPr/>
              </p14:nvContentPartPr>
              <p14:xfrm>
                <a:off x="5347733" y="3055387"/>
                <a:ext cx="26640" cy="111240"/>
              </p14:xfrm>
            </p:contentPart>
          </mc:Choice>
          <mc:Fallback>
            <p:pic>
              <p:nvPicPr>
                <p:cNvPr id="349" name="Freihand 348">
                  <a:extLst>
                    <a:ext uri="{FF2B5EF4-FFF2-40B4-BE49-F238E27FC236}">
                      <a16:creationId xmlns:a16="http://schemas.microsoft.com/office/drawing/2014/main" id="{588E7D7F-F467-4E7B-A2FD-1BA77E26653C}"/>
                    </a:ext>
                  </a:extLst>
                </p:cNvPr>
                <p:cNvPicPr/>
                <p:nvPr/>
              </p:nvPicPr>
              <p:blipFill>
                <a:blip r:embed="rId591"/>
                <a:stretch>
                  <a:fillRect/>
                </a:stretch>
              </p:blipFill>
              <p:spPr>
                <a:xfrm>
                  <a:off x="5343413" y="3051067"/>
                  <a:ext cx="35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0" name="Freihand 349">
                  <a:extLst>
                    <a:ext uri="{FF2B5EF4-FFF2-40B4-BE49-F238E27FC236}">
                      <a16:creationId xmlns:a16="http://schemas.microsoft.com/office/drawing/2014/main" id="{B5F7D74A-A5A2-4C63-9326-B5AB9D02C8DD}"/>
                    </a:ext>
                  </a:extLst>
                </p14:cNvPr>
                <p14:cNvContentPartPr/>
                <p14:nvPr/>
              </p14:nvContentPartPr>
              <p14:xfrm>
                <a:off x="5294093" y="3007867"/>
                <a:ext cx="162000" cy="153720"/>
              </p14:xfrm>
            </p:contentPart>
          </mc:Choice>
          <mc:Fallback>
            <p:pic>
              <p:nvPicPr>
                <p:cNvPr id="350" name="Freihand 349">
                  <a:extLst>
                    <a:ext uri="{FF2B5EF4-FFF2-40B4-BE49-F238E27FC236}">
                      <a16:creationId xmlns:a16="http://schemas.microsoft.com/office/drawing/2014/main" id="{B5F7D74A-A5A2-4C63-9326-B5AB9D02C8DD}"/>
                    </a:ext>
                  </a:extLst>
                </p:cNvPr>
                <p:cNvPicPr/>
                <p:nvPr/>
              </p:nvPicPr>
              <p:blipFill>
                <a:blip r:embed="rId593"/>
                <a:stretch>
                  <a:fillRect/>
                </a:stretch>
              </p:blipFill>
              <p:spPr>
                <a:xfrm>
                  <a:off x="5289773" y="3003547"/>
                  <a:ext cx="17064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4">
            <p14:nvContentPartPr>
              <p14:cNvPr id="352" name="Freihand 351">
                <a:extLst>
                  <a:ext uri="{FF2B5EF4-FFF2-40B4-BE49-F238E27FC236}">
                    <a16:creationId xmlns:a16="http://schemas.microsoft.com/office/drawing/2014/main" id="{E191DEB2-A82F-4139-8F85-1CC1A78174DF}"/>
                  </a:ext>
                </a:extLst>
              </p14:cNvPr>
              <p14:cNvContentPartPr/>
              <p14:nvPr/>
            </p14:nvContentPartPr>
            <p14:xfrm>
              <a:off x="1862213" y="4207027"/>
              <a:ext cx="1173600" cy="161280"/>
            </p14:xfrm>
          </p:contentPart>
        </mc:Choice>
        <mc:Fallback>
          <p:pic>
            <p:nvPicPr>
              <p:cNvPr id="352" name="Freihand 351">
                <a:extLst>
                  <a:ext uri="{FF2B5EF4-FFF2-40B4-BE49-F238E27FC236}">
                    <a16:creationId xmlns:a16="http://schemas.microsoft.com/office/drawing/2014/main" id="{E191DEB2-A82F-4139-8F85-1CC1A78174DF}"/>
                  </a:ext>
                </a:extLst>
              </p:cNvPr>
              <p:cNvPicPr/>
              <p:nvPr/>
            </p:nvPicPr>
            <p:blipFill>
              <a:blip r:embed="rId595"/>
              <a:stretch>
                <a:fillRect/>
              </a:stretch>
            </p:blipFill>
            <p:spPr>
              <a:xfrm>
                <a:off x="1857893" y="4202707"/>
                <a:ext cx="1182240" cy="169920"/>
              </a:xfrm>
              <a:prstGeom prst="rect">
                <a:avLst/>
              </a:prstGeom>
            </p:spPr>
          </p:pic>
        </mc:Fallback>
      </mc:AlternateContent>
      <p:grpSp>
        <p:nvGrpSpPr>
          <p:cNvPr id="355" name="Gruppieren 354">
            <a:extLst>
              <a:ext uri="{FF2B5EF4-FFF2-40B4-BE49-F238E27FC236}">
                <a16:creationId xmlns:a16="http://schemas.microsoft.com/office/drawing/2014/main" id="{A1AAE490-BDB5-4F7B-B255-DFCDA9491A43}"/>
              </a:ext>
            </a:extLst>
          </p:cNvPr>
          <p:cNvGrpSpPr/>
          <p:nvPr/>
        </p:nvGrpSpPr>
        <p:grpSpPr>
          <a:xfrm>
            <a:off x="1973813" y="4586827"/>
            <a:ext cx="441360" cy="896400"/>
            <a:chOff x="1973813" y="4586827"/>
            <a:chExt cx="441360" cy="896400"/>
          </a:xfrm>
        </p:grpSpPr>
        <mc:AlternateContent xmlns:mc="http://schemas.openxmlformats.org/markup-compatibility/2006">
          <mc:Choice xmlns:p14="http://schemas.microsoft.com/office/powerpoint/2010/main" Requires="p14">
            <p:contentPart p14:bwMode="auto" r:id="rId596">
              <p14:nvContentPartPr>
                <p14:cNvPr id="353" name="Freihand 352">
                  <a:extLst>
                    <a:ext uri="{FF2B5EF4-FFF2-40B4-BE49-F238E27FC236}">
                      <a16:creationId xmlns:a16="http://schemas.microsoft.com/office/drawing/2014/main" id="{FAD73AE6-EEFF-42BC-9A7E-BE4BA2AB68E3}"/>
                    </a:ext>
                  </a:extLst>
                </p14:cNvPr>
                <p14:cNvContentPartPr/>
                <p14:nvPr/>
              </p14:nvContentPartPr>
              <p14:xfrm>
                <a:off x="1973813" y="4686547"/>
                <a:ext cx="385920" cy="796680"/>
              </p14:xfrm>
            </p:contentPart>
          </mc:Choice>
          <mc:Fallback>
            <p:pic>
              <p:nvPicPr>
                <p:cNvPr id="353" name="Freihand 352">
                  <a:extLst>
                    <a:ext uri="{FF2B5EF4-FFF2-40B4-BE49-F238E27FC236}">
                      <a16:creationId xmlns:a16="http://schemas.microsoft.com/office/drawing/2014/main" id="{FAD73AE6-EEFF-42BC-9A7E-BE4BA2AB68E3}"/>
                    </a:ext>
                  </a:extLst>
                </p:cNvPr>
                <p:cNvPicPr/>
                <p:nvPr/>
              </p:nvPicPr>
              <p:blipFill>
                <a:blip r:embed="rId597"/>
                <a:stretch>
                  <a:fillRect/>
                </a:stretch>
              </p:blipFill>
              <p:spPr>
                <a:xfrm>
                  <a:off x="1969493" y="4682227"/>
                  <a:ext cx="394560" cy="8053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4" name="Freihand 353">
                  <a:extLst>
                    <a:ext uri="{FF2B5EF4-FFF2-40B4-BE49-F238E27FC236}">
                      <a16:creationId xmlns:a16="http://schemas.microsoft.com/office/drawing/2014/main" id="{5D663443-B459-40DA-B451-00454A74F2A6}"/>
                    </a:ext>
                  </a:extLst>
                </p14:cNvPr>
                <p14:cNvContentPartPr/>
                <p14:nvPr/>
              </p14:nvContentPartPr>
              <p14:xfrm>
                <a:off x="2099453" y="4586827"/>
                <a:ext cx="315720" cy="290160"/>
              </p14:xfrm>
            </p:contentPart>
          </mc:Choice>
          <mc:Fallback>
            <p:pic>
              <p:nvPicPr>
                <p:cNvPr id="354" name="Freihand 353">
                  <a:extLst>
                    <a:ext uri="{FF2B5EF4-FFF2-40B4-BE49-F238E27FC236}">
                      <a16:creationId xmlns:a16="http://schemas.microsoft.com/office/drawing/2014/main" id="{5D663443-B459-40DA-B451-00454A74F2A6}"/>
                    </a:ext>
                  </a:extLst>
                </p:cNvPr>
                <p:cNvPicPr/>
                <p:nvPr/>
              </p:nvPicPr>
              <p:blipFill>
                <a:blip r:embed="rId599"/>
                <a:stretch>
                  <a:fillRect/>
                </a:stretch>
              </p:blipFill>
              <p:spPr>
                <a:xfrm>
                  <a:off x="2095133" y="4582507"/>
                  <a:ext cx="324360" cy="298800"/>
                </a:xfrm>
                <a:prstGeom prst="rect">
                  <a:avLst/>
                </a:prstGeom>
              </p:spPr>
            </p:pic>
          </mc:Fallback>
        </mc:AlternateContent>
      </p:grpSp>
      <p:grpSp>
        <p:nvGrpSpPr>
          <p:cNvPr id="371" name="Gruppieren 370">
            <a:extLst>
              <a:ext uri="{FF2B5EF4-FFF2-40B4-BE49-F238E27FC236}">
                <a16:creationId xmlns:a16="http://schemas.microsoft.com/office/drawing/2014/main" id="{78C07C32-6E15-4A87-8F80-B2CFD15D9E48}"/>
              </a:ext>
            </a:extLst>
          </p:cNvPr>
          <p:cNvGrpSpPr/>
          <p:nvPr/>
        </p:nvGrpSpPr>
        <p:grpSpPr>
          <a:xfrm>
            <a:off x="1309613" y="5452267"/>
            <a:ext cx="1227600" cy="289800"/>
            <a:chOff x="1309613" y="5452267"/>
            <a:chExt cx="1227600" cy="289800"/>
          </a:xfrm>
        </p:grpSpPr>
        <mc:AlternateContent xmlns:mc="http://schemas.openxmlformats.org/markup-compatibility/2006">
          <mc:Choice xmlns:p14="http://schemas.microsoft.com/office/powerpoint/2010/main" Requires="p14">
            <p:contentPart p14:bwMode="auto" r:id="rId600">
              <p14:nvContentPartPr>
                <p14:cNvPr id="356" name="Freihand 355">
                  <a:extLst>
                    <a:ext uri="{FF2B5EF4-FFF2-40B4-BE49-F238E27FC236}">
                      <a16:creationId xmlns:a16="http://schemas.microsoft.com/office/drawing/2014/main" id="{A171B28B-2BCB-46BA-89C5-CF862F8115D5}"/>
                    </a:ext>
                  </a:extLst>
                </p14:cNvPr>
                <p14:cNvContentPartPr/>
                <p14:nvPr/>
              </p14:nvContentPartPr>
              <p14:xfrm>
                <a:off x="1309613" y="5531467"/>
                <a:ext cx="300600" cy="210600"/>
              </p14:xfrm>
            </p:contentPart>
          </mc:Choice>
          <mc:Fallback>
            <p:pic>
              <p:nvPicPr>
                <p:cNvPr id="356" name="Freihand 355">
                  <a:extLst>
                    <a:ext uri="{FF2B5EF4-FFF2-40B4-BE49-F238E27FC236}">
                      <a16:creationId xmlns:a16="http://schemas.microsoft.com/office/drawing/2014/main" id="{A171B28B-2BCB-46BA-89C5-CF862F8115D5}"/>
                    </a:ext>
                  </a:extLst>
                </p:cNvPr>
                <p:cNvPicPr/>
                <p:nvPr/>
              </p:nvPicPr>
              <p:blipFill>
                <a:blip r:embed="rId601"/>
                <a:stretch>
                  <a:fillRect/>
                </a:stretch>
              </p:blipFill>
              <p:spPr>
                <a:xfrm>
                  <a:off x="1305293" y="5527147"/>
                  <a:ext cx="309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7" name="Freihand 356">
                  <a:extLst>
                    <a:ext uri="{FF2B5EF4-FFF2-40B4-BE49-F238E27FC236}">
                      <a16:creationId xmlns:a16="http://schemas.microsoft.com/office/drawing/2014/main" id="{C8978985-907B-4C2B-AA3E-70F13DE7FB3E}"/>
                    </a:ext>
                  </a:extLst>
                </p14:cNvPr>
                <p14:cNvContentPartPr/>
                <p14:nvPr/>
              </p14:nvContentPartPr>
              <p14:xfrm>
                <a:off x="1682213" y="5571427"/>
                <a:ext cx="163440" cy="151200"/>
              </p14:xfrm>
            </p:contentPart>
          </mc:Choice>
          <mc:Fallback>
            <p:pic>
              <p:nvPicPr>
                <p:cNvPr id="357" name="Freihand 356">
                  <a:extLst>
                    <a:ext uri="{FF2B5EF4-FFF2-40B4-BE49-F238E27FC236}">
                      <a16:creationId xmlns:a16="http://schemas.microsoft.com/office/drawing/2014/main" id="{C8978985-907B-4C2B-AA3E-70F13DE7FB3E}"/>
                    </a:ext>
                  </a:extLst>
                </p:cNvPr>
                <p:cNvPicPr/>
                <p:nvPr/>
              </p:nvPicPr>
              <p:blipFill>
                <a:blip r:embed="rId603"/>
                <a:stretch>
                  <a:fillRect/>
                </a:stretch>
              </p:blipFill>
              <p:spPr>
                <a:xfrm>
                  <a:off x="1677893" y="5567107"/>
                  <a:ext cx="172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58" name="Freihand 357">
                  <a:extLst>
                    <a:ext uri="{FF2B5EF4-FFF2-40B4-BE49-F238E27FC236}">
                      <a16:creationId xmlns:a16="http://schemas.microsoft.com/office/drawing/2014/main" id="{7DDE17F6-2FA7-4751-9B97-3D0C949E0A36}"/>
                    </a:ext>
                  </a:extLst>
                </p14:cNvPr>
                <p14:cNvContentPartPr/>
                <p14:nvPr/>
              </p14:nvContentPartPr>
              <p14:xfrm>
                <a:off x="1827293" y="5602747"/>
                <a:ext cx="294840" cy="100440"/>
              </p14:xfrm>
            </p:contentPart>
          </mc:Choice>
          <mc:Fallback>
            <p:pic>
              <p:nvPicPr>
                <p:cNvPr id="358" name="Freihand 357">
                  <a:extLst>
                    <a:ext uri="{FF2B5EF4-FFF2-40B4-BE49-F238E27FC236}">
                      <a16:creationId xmlns:a16="http://schemas.microsoft.com/office/drawing/2014/main" id="{7DDE17F6-2FA7-4751-9B97-3D0C949E0A36}"/>
                    </a:ext>
                  </a:extLst>
                </p:cNvPr>
                <p:cNvPicPr/>
                <p:nvPr/>
              </p:nvPicPr>
              <p:blipFill>
                <a:blip r:embed="rId605"/>
                <a:stretch>
                  <a:fillRect/>
                </a:stretch>
              </p:blipFill>
              <p:spPr>
                <a:xfrm>
                  <a:off x="1822973" y="5598427"/>
                  <a:ext cx="303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59" name="Freihand 358">
                  <a:extLst>
                    <a:ext uri="{FF2B5EF4-FFF2-40B4-BE49-F238E27FC236}">
                      <a16:creationId xmlns:a16="http://schemas.microsoft.com/office/drawing/2014/main" id="{B6B22EDC-E2E5-4248-BF37-3695A2137210}"/>
                    </a:ext>
                  </a:extLst>
                </p14:cNvPr>
                <p14:cNvContentPartPr/>
                <p14:nvPr/>
              </p14:nvContentPartPr>
              <p14:xfrm>
                <a:off x="2040053" y="5611027"/>
                <a:ext cx="151920" cy="67320"/>
              </p14:xfrm>
            </p:contentPart>
          </mc:Choice>
          <mc:Fallback>
            <p:pic>
              <p:nvPicPr>
                <p:cNvPr id="359" name="Freihand 358">
                  <a:extLst>
                    <a:ext uri="{FF2B5EF4-FFF2-40B4-BE49-F238E27FC236}">
                      <a16:creationId xmlns:a16="http://schemas.microsoft.com/office/drawing/2014/main" id="{B6B22EDC-E2E5-4248-BF37-3695A2137210}"/>
                    </a:ext>
                  </a:extLst>
                </p:cNvPr>
                <p:cNvPicPr/>
                <p:nvPr/>
              </p:nvPicPr>
              <p:blipFill>
                <a:blip r:embed="rId607"/>
                <a:stretch>
                  <a:fillRect/>
                </a:stretch>
              </p:blipFill>
              <p:spPr>
                <a:xfrm>
                  <a:off x="2035733" y="5606707"/>
                  <a:ext cx="160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0" name="Freihand 359">
                  <a:extLst>
                    <a:ext uri="{FF2B5EF4-FFF2-40B4-BE49-F238E27FC236}">
                      <a16:creationId xmlns:a16="http://schemas.microsoft.com/office/drawing/2014/main" id="{6AABFBA0-0DF2-45CD-A5ED-20F671CEC757}"/>
                    </a:ext>
                  </a:extLst>
                </p14:cNvPr>
                <p14:cNvContentPartPr/>
                <p14:nvPr/>
              </p14:nvContentPartPr>
              <p14:xfrm>
                <a:off x="2238053" y="5506627"/>
                <a:ext cx="299160" cy="187200"/>
              </p14:xfrm>
            </p:contentPart>
          </mc:Choice>
          <mc:Fallback>
            <p:pic>
              <p:nvPicPr>
                <p:cNvPr id="360" name="Freihand 359">
                  <a:extLst>
                    <a:ext uri="{FF2B5EF4-FFF2-40B4-BE49-F238E27FC236}">
                      <a16:creationId xmlns:a16="http://schemas.microsoft.com/office/drawing/2014/main" id="{6AABFBA0-0DF2-45CD-A5ED-20F671CEC757}"/>
                    </a:ext>
                  </a:extLst>
                </p:cNvPr>
                <p:cNvPicPr/>
                <p:nvPr/>
              </p:nvPicPr>
              <p:blipFill>
                <a:blip r:embed="rId609"/>
                <a:stretch>
                  <a:fillRect/>
                </a:stretch>
              </p:blipFill>
              <p:spPr>
                <a:xfrm>
                  <a:off x="2233733" y="5502307"/>
                  <a:ext cx="307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1" name="Freihand 360">
                  <a:extLst>
                    <a:ext uri="{FF2B5EF4-FFF2-40B4-BE49-F238E27FC236}">
                      <a16:creationId xmlns:a16="http://schemas.microsoft.com/office/drawing/2014/main" id="{D5386D0C-8B53-4F41-85B2-C7DF90DB964F}"/>
                    </a:ext>
                  </a:extLst>
                </p14:cNvPr>
                <p14:cNvContentPartPr/>
                <p14:nvPr/>
              </p14:nvContentPartPr>
              <p14:xfrm>
                <a:off x="2273693" y="5452267"/>
                <a:ext cx="29160" cy="21960"/>
              </p14:xfrm>
            </p:contentPart>
          </mc:Choice>
          <mc:Fallback>
            <p:pic>
              <p:nvPicPr>
                <p:cNvPr id="361" name="Freihand 360">
                  <a:extLst>
                    <a:ext uri="{FF2B5EF4-FFF2-40B4-BE49-F238E27FC236}">
                      <a16:creationId xmlns:a16="http://schemas.microsoft.com/office/drawing/2014/main" id="{D5386D0C-8B53-4F41-85B2-C7DF90DB964F}"/>
                    </a:ext>
                  </a:extLst>
                </p:cNvPr>
                <p:cNvPicPr/>
                <p:nvPr/>
              </p:nvPicPr>
              <p:blipFill>
                <a:blip r:embed="rId611"/>
                <a:stretch>
                  <a:fillRect/>
                </a:stretch>
              </p:blipFill>
              <p:spPr>
                <a:xfrm>
                  <a:off x="2269373" y="5447947"/>
                  <a:ext cx="37800" cy="30600"/>
                </a:xfrm>
                <a:prstGeom prst="rect">
                  <a:avLst/>
                </a:prstGeom>
              </p:spPr>
            </p:pic>
          </mc:Fallback>
        </mc:AlternateContent>
      </p:grpSp>
      <p:grpSp>
        <p:nvGrpSpPr>
          <p:cNvPr id="370" name="Gruppieren 369">
            <a:extLst>
              <a:ext uri="{FF2B5EF4-FFF2-40B4-BE49-F238E27FC236}">
                <a16:creationId xmlns:a16="http://schemas.microsoft.com/office/drawing/2014/main" id="{C14F507C-0BDE-4B3F-9A9E-74C5F10974FF}"/>
              </a:ext>
            </a:extLst>
          </p:cNvPr>
          <p:cNvGrpSpPr/>
          <p:nvPr/>
        </p:nvGrpSpPr>
        <p:grpSpPr>
          <a:xfrm>
            <a:off x="1237973" y="5840707"/>
            <a:ext cx="1378440" cy="299520"/>
            <a:chOff x="1237973" y="5840707"/>
            <a:chExt cx="1378440" cy="299520"/>
          </a:xfrm>
        </p:grpSpPr>
        <mc:AlternateContent xmlns:mc="http://schemas.openxmlformats.org/markup-compatibility/2006">
          <mc:Choice xmlns:p14="http://schemas.microsoft.com/office/powerpoint/2010/main" Requires="p14">
            <p:contentPart p14:bwMode="auto" r:id="rId612">
              <p14:nvContentPartPr>
                <p14:cNvPr id="362" name="Freihand 361">
                  <a:extLst>
                    <a:ext uri="{FF2B5EF4-FFF2-40B4-BE49-F238E27FC236}">
                      <a16:creationId xmlns:a16="http://schemas.microsoft.com/office/drawing/2014/main" id="{72040C3A-3863-41E4-9916-984FAB2D0E57}"/>
                    </a:ext>
                  </a:extLst>
                </p14:cNvPr>
                <p14:cNvContentPartPr/>
                <p14:nvPr/>
              </p14:nvContentPartPr>
              <p14:xfrm>
                <a:off x="1237973" y="5907667"/>
                <a:ext cx="201960" cy="198720"/>
              </p14:xfrm>
            </p:contentPart>
          </mc:Choice>
          <mc:Fallback>
            <p:pic>
              <p:nvPicPr>
                <p:cNvPr id="362" name="Freihand 361">
                  <a:extLst>
                    <a:ext uri="{FF2B5EF4-FFF2-40B4-BE49-F238E27FC236}">
                      <a16:creationId xmlns:a16="http://schemas.microsoft.com/office/drawing/2014/main" id="{72040C3A-3863-41E4-9916-984FAB2D0E57}"/>
                    </a:ext>
                  </a:extLst>
                </p:cNvPr>
                <p:cNvPicPr/>
                <p:nvPr/>
              </p:nvPicPr>
              <p:blipFill>
                <a:blip r:embed="rId613"/>
                <a:stretch>
                  <a:fillRect/>
                </a:stretch>
              </p:blipFill>
              <p:spPr>
                <a:xfrm>
                  <a:off x="1233653" y="5903347"/>
                  <a:ext cx="210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3" name="Freihand 362">
                  <a:extLst>
                    <a:ext uri="{FF2B5EF4-FFF2-40B4-BE49-F238E27FC236}">
                      <a16:creationId xmlns:a16="http://schemas.microsoft.com/office/drawing/2014/main" id="{2CC8514E-2E7C-4B2B-A20E-BB053021800C}"/>
                    </a:ext>
                  </a:extLst>
                </p14:cNvPr>
                <p14:cNvContentPartPr/>
                <p14:nvPr/>
              </p14:nvContentPartPr>
              <p14:xfrm>
                <a:off x="1338413" y="5863747"/>
                <a:ext cx="545760" cy="253440"/>
              </p14:xfrm>
            </p:contentPart>
          </mc:Choice>
          <mc:Fallback>
            <p:pic>
              <p:nvPicPr>
                <p:cNvPr id="363" name="Freihand 362">
                  <a:extLst>
                    <a:ext uri="{FF2B5EF4-FFF2-40B4-BE49-F238E27FC236}">
                      <a16:creationId xmlns:a16="http://schemas.microsoft.com/office/drawing/2014/main" id="{2CC8514E-2E7C-4B2B-A20E-BB053021800C}"/>
                    </a:ext>
                  </a:extLst>
                </p:cNvPr>
                <p:cNvPicPr/>
                <p:nvPr/>
              </p:nvPicPr>
              <p:blipFill>
                <a:blip r:embed="rId615"/>
                <a:stretch>
                  <a:fillRect/>
                </a:stretch>
              </p:blipFill>
              <p:spPr>
                <a:xfrm>
                  <a:off x="1334093" y="5859427"/>
                  <a:ext cx="5544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4" name="Freihand 363">
                  <a:extLst>
                    <a:ext uri="{FF2B5EF4-FFF2-40B4-BE49-F238E27FC236}">
                      <a16:creationId xmlns:a16="http://schemas.microsoft.com/office/drawing/2014/main" id="{B507265D-EE20-4C60-A2EF-DBDF807F5FE3}"/>
                    </a:ext>
                  </a:extLst>
                </p14:cNvPr>
                <p14:cNvContentPartPr/>
                <p14:nvPr/>
              </p14:nvContentPartPr>
              <p14:xfrm>
                <a:off x="1765373" y="5880667"/>
                <a:ext cx="91800" cy="21600"/>
              </p14:xfrm>
            </p:contentPart>
          </mc:Choice>
          <mc:Fallback>
            <p:pic>
              <p:nvPicPr>
                <p:cNvPr id="364" name="Freihand 363">
                  <a:extLst>
                    <a:ext uri="{FF2B5EF4-FFF2-40B4-BE49-F238E27FC236}">
                      <a16:creationId xmlns:a16="http://schemas.microsoft.com/office/drawing/2014/main" id="{B507265D-EE20-4C60-A2EF-DBDF807F5FE3}"/>
                    </a:ext>
                  </a:extLst>
                </p:cNvPr>
                <p:cNvPicPr/>
                <p:nvPr/>
              </p:nvPicPr>
              <p:blipFill>
                <a:blip r:embed="rId617"/>
                <a:stretch>
                  <a:fillRect/>
                </a:stretch>
              </p:blipFill>
              <p:spPr>
                <a:xfrm>
                  <a:off x="1761053" y="5876347"/>
                  <a:ext cx="100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5" name="Freihand 364">
                  <a:extLst>
                    <a:ext uri="{FF2B5EF4-FFF2-40B4-BE49-F238E27FC236}">
                      <a16:creationId xmlns:a16="http://schemas.microsoft.com/office/drawing/2014/main" id="{98EC1B3A-0FC6-4B29-8131-8B3A36E756BA}"/>
                    </a:ext>
                  </a:extLst>
                </p14:cNvPr>
                <p14:cNvContentPartPr/>
                <p14:nvPr/>
              </p14:nvContentPartPr>
              <p14:xfrm>
                <a:off x="1926293" y="5944747"/>
                <a:ext cx="75960" cy="74160"/>
              </p14:xfrm>
            </p:contentPart>
          </mc:Choice>
          <mc:Fallback>
            <p:pic>
              <p:nvPicPr>
                <p:cNvPr id="365" name="Freihand 364">
                  <a:extLst>
                    <a:ext uri="{FF2B5EF4-FFF2-40B4-BE49-F238E27FC236}">
                      <a16:creationId xmlns:a16="http://schemas.microsoft.com/office/drawing/2014/main" id="{98EC1B3A-0FC6-4B29-8131-8B3A36E756BA}"/>
                    </a:ext>
                  </a:extLst>
                </p:cNvPr>
                <p:cNvPicPr/>
                <p:nvPr/>
              </p:nvPicPr>
              <p:blipFill>
                <a:blip r:embed="rId619"/>
                <a:stretch>
                  <a:fillRect/>
                </a:stretch>
              </p:blipFill>
              <p:spPr>
                <a:xfrm>
                  <a:off x="1921973" y="5940427"/>
                  <a:ext cx="84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6" name="Freihand 365">
                  <a:extLst>
                    <a:ext uri="{FF2B5EF4-FFF2-40B4-BE49-F238E27FC236}">
                      <a16:creationId xmlns:a16="http://schemas.microsoft.com/office/drawing/2014/main" id="{6E7DB313-40DC-41C4-AEF5-6F1B7E533160}"/>
                    </a:ext>
                  </a:extLst>
                </p14:cNvPr>
                <p14:cNvContentPartPr/>
                <p14:nvPr/>
              </p14:nvContentPartPr>
              <p14:xfrm>
                <a:off x="2061293" y="5840707"/>
                <a:ext cx="120960" cy="201600"/>
              </p14:xfrm>
            </p:contentPart>
          </mc:Choice>
          <mc:Fallback>
            <p:pic>
              <p:nvPicPr>
                <p:cNvPr id="366" name="Freihand 365">
                  <a:extLst>
                    <a:ext uri="{FF2B5EF4-FFF2-40B4-BE49-F238E27FC236}">
                      <a16:creationId xmlns:a16="http://schemas.microsoft.com/office/drawing/2014/main" id="{6E7DB313-40DC-41C4-AEF5-6F1B7E533160}"/>
                    </a:ext>
                  </a:extLst>
                </p:cNvPr>
                <p:cNvPicPr/>
                <p:nvPr/>
              </p:nvPicPr>
              <p:blipFill>
                <a:blip r:embed="rId621"/>
                <a:stretch>
                  <a:fillRect/>
                </a:stretch>
              </p:blipFill>
              <p:spPr>
                <a:xfrm>
                  <a:off x="2056973" y="5836387"/>
                  <a:ext cx="129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7" name="Freihand 366">
                  <a:extLst>
                    <a:ext uri="{FF2B5EF4-FFF2-40B4-BE49-F238E27FC236}">
                      <a16:creationId xmlns:a16="http://schemas.microsoft.com/office/drawing/2014/main" id="{C8F7EACF-BB15-4EEB-BC06-05910DDCEC8C}"/>
                    </a:ext>
                  </a:extLst>
                </p14:cNvPr>
                <p14:cNvContentPartPr/>
                <p14:nvPr/>
              </p14:nvContentPartPr>
              <p14:xfrm>
                <a:off x="2117093" y="5967067"/>
                <a:ext cx="249840" cy="60840"/>
              </p14:xfrm>
            </p:contentPart>
          </mc:Choice>
          <mc:Fallback>
            <p:pic>
              <p:nvPicPr>
                <p:cNvPr id="367" name="Freihand 366">
                  <a:extLst>
                    <a:ext uri="{FF2B5EF4-FFF2-40B4-BE49-F238E27FC236}">
                      <a16:creationId xmlns:a16="http://schemas.microsoft.com/office/drawing/2014/main" id="{C8F7EACF-BB15-4EEB-BC06-05910DDCEC8C}"/>
                    </a:ext>
                  </a:extLst>
                </p:cNvPr>
                <p:cNvPicPr/>
                <p:nvPr/>
              </p:nvPicPr>
              <p:blipFill>
                <a:blip r:embed="rId623"/>
                <a:stretch>
                  <a:fillRect/>
                </a:stretch>
              </p:blipFill>
              <p:spPr>
                <a:xfrm>
                  <a:off x="2112773" y="5962747"/>
                  <a:ext cx="258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8" name="Freihand 367">
                  <a:extLst>
                    <a:ext uri="{FF2B5EF4-FFF2-40B4-BE49-F238E27FC236}">
                      <a16:creationId xmlns:a16="http://schemas.microsoft.com/office/drawing/2014/main" id="{34BE777B-EFAA-4C00-825B-CC1A6BAEB1EE}"/>
                    </a:ext>
                  </a:extLst>
                </p14:cNvPr>
                <p14:cNvContentPartPr/>
                <p14:nvPr/>
              </p14:nvContentPartPr>
              <p14:xfrm>
                <a:off x="2379893" y="5953747"/>
                <a:ext cx="120600" cy="186480"/>
              </p14:xfrm>
            </p:contentPart>
          </mc:Choice>
          <mc:Fallback>
            <p:pic>
              <p:nvPicPr>
                <p:cNvPr id="368" name="Freihand 367">
                  <a:extLst>
                    <a:ext uri="{FF2B5EF4-FFF2-40B4-BE49-F238E27FC236}">
                      <a16:creationId xmlns:a16="http://schemas.microsoft.com/office/drawing/2014/main" id="{34BE777B-EFAA-4C00-825B-CC1A6BAEB1EE}"/>
                    </a:ext>
                  </a:extLst>
                </p:cNvPr>
                <p:cNvPicPr/>
                <p:nvPr/>
              </p:nvPicPr>
              <p:blipFill>
                <a:blip r:embed="rId625"/>
                <a:stretch>
                  <a:fillRect/>
                </a:stretch>
              </p:blipFill>
              <p:spPr>
                <a:xfrm>
                  <a:off x="2375573" y="5949427"/>
                  <a:ext cx="129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9" name="Freihand 368">
                  <a:extLst>
                    <a:ext uri="{FF2B5EF4-FFF2-40B4-BE49-F238E27FC236}">
                      <a16:creationId xmlns:a16="http://schemas.microsoft.com/office/drawing/2014/main" id="{FC338752-AD7F-4815-8078-7D684C431B63}"/>
                    </a:ext>
                  </a:extLst>
                </p14:cNvPr>
                <p14:cNvContentPartPr/>
                <p14:nvPr/>
              </p14:nvContentPartPr>
              <p14:xfrm>
                <a:off x="2520653" y="5880307"/>
                <a:ext cx="95760" cy="188280"/>
              </p14:xfrm>
            </p:contentPart>
          </mc:Choice>
          <mc:Fallback>
            <p:pic>
              <p:nvPicPr>
                <p:cNvPr id="369" name="Freihand 368">
                  <a:extLst>
                    <a:ext uri="{FF2B5EF4-FFF2-40B4-BE49-F238E27FC236}">
                      <a16:creationId xmlns:a16="http://schemas.microsoft.com/office/drawing/2014/main" id="{FC338752-AD7F-4815-8078-7D684C431B63}"/>
                    </a:ext>
                  </a:extLst>
                </p:cNvPr>
                <p:cNvPicPr/>
                <p:nvPr/>
              </p:nvPicPr>
              <p:blipFill>
                <a:blip r:embed="rId627"/>
                <a:stretch>
                  <a:fillRect/>
                </a:stretch>
              </p:blipFill>
              <p:spPr>
                <a:xfrm>
                  <a:off x="2516333" y="5875987"/>
                  <a:ext cx="104400" cy="196920"/>
                </a:xfrm>
                <a:prstGeom prst="rect">
                  <a:avLst/>
                </a:prstGeom>
              </p:spPr>
            </p:pic>
          </mc:Fallback>
        </mc:AlternateContent>
      </p:grpSp>
      <p:grpSp>
        <p:nvGrpSpPr>
          <p:cNvPr id="394" name="Gruppieren 393">
            <a:extLst>
              <a:ext uri="{FF2B5EF4-FFF2-40B4-BE49-F238E27FC236}">
                <a16:creationId xmlns:a16="http://schemas.microsoft.com/office/drawing/2014/main" id="{F07FB61A-0B61-4C2A-B1B6-93B3C1CA6A82}"/>
              </a:ext>
            </a:extLst>
          </p:cNvPr>
          <p:cNvGrpSpPr/>
          <p:nvPr/>
        </p:nvGrpSpPr>
        <p:grpSpPr>
          <a:xfrm>
            <a:off x="4156853" y="3357067"/>
            <a:ext cx="2668320" cy="2653560"/>
            <a:chOff x="4156853" y="3357067"/>
            <a:chExt cx="2668320" cy="2653560"/>
          </a:xfrm>
        </p:grpSpPr>
        <mc:AlternateContent xmlns:mc="http://schemas.openxmlformats.org/markup-compatibility/2006">
          <mc:Choice xmlns:p14="http://schemas.microsoft.com/office/powerpoint/2010/main" Requires="p14">
            <p:contentPart p14:bwMode="auto" r:id="rId628">
              <p14:nvContentPartPr>
                <p14:cNvPr id="346" name="Freihand 345">
                  <a:extLst>
                    <a:ext uri="{FF2B5EF4-FFF2-40B4-BE49-F238E27FC236}">
                      <a16:creationId xmlns:a16="http://schemas.microsoft.com/office/drawing/2014/main" id="{6BD1328E-A7B2-42DE-812F-6025645D7E1B}"/>
                    </a:ext>
                  </a:extLst>
                </p14:cNvPr>
                <p14:cNvContentPartPr/>
                <p14:nvPr/>
              </p14:nvContentPartPr>
              <p14:xfrm>
                <a:off x="4438733" y="3661267"/>
                <a:ext cx="1398240" cy="110160"/>
              </p14:xfrm>
            </p:contentPart>
          </mc:Choice>
          <mc:Fallback>
            <p:pic>
              <p:nvPicPr>
                <p:cNvPr id="346" name="Freihand 345">
                  <a:extLst>
                    <a:ext uri="{FF2B5EF4-FFF2-40B4-BE49-F238E27FC236}">
                      <a16:creationId xmlns:a16="http://schemas.microsoft.com/office/drawing/2014/main" id="{6BD1328E-A7B2-42DE-812F-6025645D7E1B}"/>
                    </a:ext>
                  </a:extLst>
                </p:cNvPr>
                <p:cNvPicPr/>
                <p:nvPr/>
              </p:nvPicPr>
              <p:blipFill>
                <a:blip r:embed="rId629"/>
                <a:stretch>
                  <a:fillRect/>
                </a:stretch>
              </p:blipFill>
              <p:spPr>
                <a:xfrm>
                  <a:off x="4434413" y="3656947"/>
                  <a:ext cx="1406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7" name="Freihand 346">
                  <a:extLst>
                    <a:ext uri="{FF2B5EF4-FFF2-40B4-BE49-F238E27FC236}">
                      <a16:creationId xmlns:a16="http://schemas.microsoft.com/office/drawing/2014/main" id="{72E8BC62-4EB3-4129-8FA8-F2A8488C5022}"/>
                    </a:ext>
                  </a:extLst>
                </p14:cNvPr>
                <p14:cNvContentPartPr/>
                <p14:nvPr/>
              </p14:nvContentPartPr>
              <p14:xfrm>
                <a:off x="4540253" y="3958627"/>
                <a:ext cx="1475640" cy="30240"/>
              </p14:xfrm>
            </p:contentPart>
          </mc:Choice>
          <mc:Fallback>
            <p:pic>
              <p:nvPicPr>
                <p:cNvPr id="347" name="Freihand 346">
                  <a:extLst>
                    <a:ext uri="{FF2B5EF4-FFF2-40B4-BE49-F238E27FC236}">
                      <a16:creationId xmlns:a16="http://schemas.microsoft.com/office/drawing/2014/main" id="{72E8BC62-4EB3-4129-8FA8-F2A8488C5022}"/>
                    </a:ext>
                  </a:extLst>
                </p:cNvPr>
                <p:cNvPicPr/>
                <p:nvPr/>
              </p:nvPicPr>
              <p:blipFill>
                <a:blip r:embed="rId631"/>
                <a:stretch>
                  <a:fillRect/>
                </a:stretch>
              </p:blipFill>
              <p:spPr>
                <a:xfrm>
                  <a:off x="4535933" y="3954307"/>
                  <a:ext cx="1484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2" name="Freihand 371">
                  <a:extLst>
                    <a:ext uri="{FF2B5EF4-FFF2-40B4-BE49-F238E27FC236}">
                      <a16:creationId xmlns:a16="http://schemas.microsoft.com/office/drawing/2014/main" id="{5147A603-965A-4A19-AB43-C7E55E162E26}"/>
                    </a:ext>
                  </a:extLst>
                </p14:cNvPr>
                <p14:cNvContentPartPr/>
                <p14:nvPr/>
              </p14:nvContentPartPr>
              <p14:xfrm>
                <a:off x="5332253" y="4305667"/>
                <a:ext cx="85680" cy="1027800"/>
              </p14:xfrm>
            </p:contentPart>
          </mc:Choice>
          <mc:Fallback>
            <p:pic>
              <p:nvPicPr>
                <p:cNvPr id="372" name="Freihand 371">
                  <a:extLst>
                    <a:ext uri="{FF2B5EF4-FFF2-40B4-BE49-F238E27FC236}">
                      <a16:creationId xmlns:a16="http://schemas.microsoft.com/office/drawing/2014/main" id="{5147A603-965A-4A19-AB43-C7E55E162E26}"/>
                    </a:ext>
                  </a:extLst>
                </p:cNvPr>
                <p:cNvPicPr/>
                <p:nvPr/>
              </p:nvPicPr>
              <p:blipFill>
                <a:blip r:embed="rId633"/>
                <a:stretch>
                  <a:fillRect/>
                </a:stretch>
              </p:blipFill>
              <p:spPr>
                <a:xfrm>
                  <a:off x="5327933" y="4301347"/>
                  <a:ext cx="94320" cy="1036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3" name="Freihand 372">
                  <a:extLst>
                    <a:ext uri="{FF2B5EF4-FFF2-40B4-BE49-F238E27FC236}">
                      <a16:creationId xmlns:a16="http://schemas.microsoft.com/office/drawing/2014/main" id="{E2068A9E-1E65-4436-9621-F51C2E77A98E}"/>
                    </a:ext>
                  </a:extLst>
                </p14:cNvPr>
                <p14:cNvContentPartPr/>
                <p14:nvPr/>
              </p14:nvContentPartPr>
              <p14:xfrm>
                <a:off x="5219213" y="4141867"/>
                <a:ext cx="293040" cy="280080"/>
              </p14:xfrm>
            </p:contentPart>
          </mc:Choice>
          <mc:Fallback>
            <p:pic>
              <p:nvPicPr>
                <p:cNvPr id="373" name="Freihand 372">
                  <a:extLst>
                    <a:ext uri="{FF2B5EF4-FFF2-40B4-BE49-F238E27FC236}">
                      <a16:creationId xmlns:a16="http://schemas.microsoft.com/office/drawing/2014/main" id="{E2068A9E-1E65-4436-9621-F51C2E77A98E}"/>
                    </a:ext>
                  </a:extLst>
                </p:cNvPr>
                <p:cNvPicPr/>
                <p:nvPr/>
              </p:nvPicPr>
              <p:blipFill>
                <a:blip r:embed="rId635"/>
                <a:stretch>
                  <a:fillRect/>
                </a:stretch>
              </p:blipFill>
              <p:spPr>
                <a:xfrm>
                  <a:off x="5214893" y="4137547"/>
                  <a:ext cx="3016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5" name="Freihand 374">
                  <a:extLst>
                    <a:ext uri="{FF2B5EF4-FFF2-40B4-BE49-F238E27FC236}">
                      <a16:creationId xmlns:a16="http://schemas.microsoft.com/office/drawing/2014/main" id="{058A9B86-DDA6-446D-B09D-8C02B5A62ED8}"/>
                    </a:ext>
                  </a:extLst>
                </p14:cNvPr>
                <p14:cNvContentPartPr/>
                <p14:nvPr/>
              </p14:nvContentPartPr>
              <p14:xfrm>
                <a:off x="4772093" y="5534347"/>
                <a:ext cx="503640" cy="112680"/>
              </p14:xfrm>
            </p:contentPart>
          </mc:Choice>
          <mc:Fallback>
            <p:pic>
              <p:nvPicPr>
                <p:cNvPr id="375" name="Freihand 374">
                  <a:extLst>
                    <a:ext uri="{FF2B5EF4-FFF2-40B4-BE49-F238E27FC236}">
                      <a16:creationId xmlns:a16="http://schemas.microsoft.com/office/drawing/2014/main" id="{058A9B86-DDA6-446D-B09D-8C02B5A62ED8}"/>
                    </a:ext>
                  </a:extLst>
                </p:cNvPr>
                <p:cNvPicPr/>
                <p:nvPr/>
              </p:nvPicPr>
              <p:blipFill>
                <a:blip r:embed="rId637"/>
                <a:stretch>
                  <a:fillRect/>
                </a:stretch>
              </p:blipFill>
              <p:spPr>
                <a:xfrm>
                  <a:off x="4767773" y="5530027"/>
                  <a:ext cx="512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6" name="Freihand 375">
                  <a:extLst>
                    <a:ext uri="{FF2B5EF4-FFF2-40B4-BE49-F238E27FC236}">
                      <a16:creationId xmlns:a16="http://schemas.microsoft.com/office/drawing/2014/main" id="{3EB8B360-B927-4EE6-90B8-29E5DA9000D1}"/>
                    </a:ext>
                  </a:extLst>
                </p14:cNvPr>
                <p14:cNvContentPartPr/>
                <p14:nvPr/>
              </p14:nvContentPartPr>
              <p14:xfrm>
                <a:off x="5253053" y="5459107"/>
                <a:ext cx="41040" cy="31680"/>
              </p14:xfrm>
            </p:contentPart>
          </mc:Choice>
          <mc:Fallback>
            <p:pic>
              <p:nvPicPr>
                <p:cNvPr id="376" name="Freihand 375">
                  <a:extLst>
                    <a:ext uri="{FF2B5EF4-FFF2-40B4-BE49-F238E27FC236}">
                      <a16:creationId xmlns:a16="http://schemas.microsoft.com/office/drawing/2014/main" id="{3EB8B360-B927-4EE6-90B8-29E5DA9000D1}"/>
                    </a:ext>
                  </a:extLst>
                </p:cNvPr>
                <p:cNvPicPr/>
                <p:nvPr/>
              </p:nvPicPr>
              <p:blipFill>
                <a:blip r:embed="rId639"/>
                <a:stretch>
                  <a:fillRect/>
                </a:stretch>
              </p:blipFill>
              <p:spPr>
                <a:xfrm>
                  <a:off x="5248733" y="5454787"/>
                  <a:ext cx="49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7" name="Freihand 376">
                  <a:extLst>
                    <a:ext uri="{FF2B5EF4-FFF2-40B4-BE49-F238E27FC236}">
                      <a16:creationId xmlns:a16="http://schemas.microsoft.com/office/drawing/2014/main" id="{56CF467A-9128-4973-936D-D2CA027B8C37}"/>
                    </a:ext>
                  </a:extLst>
                </p14:cNvPr>
                <p14:cNvContentPartPr/>
                <p14:nvPr/>
              </p14:nvContentPartPr>
              <p14:xfrm>
                <a:off x="5284733" y="5516707"/>
                <a:ext cx="117000" cy="249840"/>
              </p14:xfrm>
            </p:contentPart>
          </mc:Choice>
          <mc:Fallback>
            <p:pic>
              <p:nvPicPr>
                <p:cNvPr id="377" name="Freihand 376">
                  <a:extLst>
                    <a:ext uri="{FF2B5EF4-FFF2-40B4-BE49-F238E27FC236}">
                      <a16:creationId xmlns:a16="http://schemas.microsoft.com/office/drawing/2014/main" id="{56CF467A-9128-4973-936D-D2CA027B8C37}"/>
                    </a:ext>
                  </a:extLst>
                </p:cNvPr>
                <p:cNvPicPr/>
                <p:nvPr/>
              </p:nvPicPr>
              <p:blipFill>
                <a:blip r:embed="rId641"/>
                <a:stretch>
                  <a:fillRect/>
                </a:stretch>
              </p:blipFill>
              <p:spPr>
                <a:xfrm>
                  <a:off x="5280413" y="5512387"/>
                  <a:ext cx="125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8" name="Freihand 377">
                  <a:extLst>
                    <a:ext uri="{FF2B5EF4-FFF2-40B4-BE49-F238E27FC236}">
                      <a16:creationId xmlns:a16="http://schemas.microsoft.com/office/drawing/2014/main" id="{D6793882-1DC8-472B-860F-429F51B26729}"/>
                    </a:ext>
                  </a:extLst>
                </p14:cNvPr>
                <p14:cNvContentPartPr/>
                <p14:nvPr/>
              </p14:nvContentPartPr>
              <p14:xfrm>
                <a:off x="5624213" y="5469547"/>
                <a:ext cx="360" cy="360"/>
              </p14:xfrm>
            </p:contentPart>
          </mc:Choice>
          <mc:Fallback>
            <p:pic>
              <p:nvPicPr>
                <p:cNvPr id="378" name="Freihand 377">
                  <a:extLst>
                    <a:ext uri="{FF2B5EF4-FFF2-40B4-BE49-F238E27FC236}">
                      <a16:creationId xmlns:a16="http://schemas.microsoft.com/office/drawing/2014/main" id="{D6793882-1DC8-472B-860F-429F51B26729}"/>
                    </a:ext>
                  </a:extLst>
                </p:cNvPr>
                <p:cNvPicPr/>
                <p:nvPr/>
              </p:nvPicPr>
              <p:blipFill>
                <a:blip r:embed="rId133"/>
                <a:stretch>
                  <a:fillRect/>
                </a:stretch>
              </p:blipFill>
              <p:spPr>
                <a:xfrm>
                  <a:off x="5619893" y="546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79" name="Freihand 378">
                  <a:extLst>
                    <a:ext uri="{FF2B5EF4-FFF2-40B4-BE49-F238E27FC236}">
                      <a16:creationId xmlns:a16="http://schemas.microsoft.com/office/drawing/2014/main" id="{C2BB5911-0B11-460C-AC30-DE0849A2CC7E}"/>
                    </a:ext>
                  </a:extLst>
                </p14:cNvPr>
                <p14:cNvContentPartPr/>
                <p14:nvPr/>
              </p14:nvContentPartPr>
              <p14:xfrm>
                <a:off x="5569493" y="5451187"/>
                <a:ext cx="27360" cy="173520"/>
              </p14:xfrm>
            </p:contentPart>
          </mc:Choice>
          <mc:Fallback>
            <p:pic>
              <p:nvPicPr>
                <p:cNvPr id="379" name="Freihand 378">
                  <a:extLst>
                    <a:ext uri="{FF2B5EF4-FFF2-40B4-BE49-F238E27FC236}">
                      <a16:creationId xmlns:a16="http://schemas.microsoft.com/office/drawing/2014/main" id="{C2BB5911-0B11-460C-AC30-DE0849A2CC7E}"/>
                    </a:ext>
                  </a:extLst>
                </p:cNvPr>
                <p:cNvPicPr/>
                <p:nvPr/>
              </p:nvPicPr>
              <p:blipFill>
                <a:blip r:embed="rId644"/>
                <a:stretch>
                  <a:fillRect/>
                </a:stretch>
              </p:blipFill>
              <p:spPr>
                <a:xfrm>
                  <a:off x="5565173" y="5446867"/>
                  <a:ext cx="36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0" name="Freihand 379">
                  <a:extLst>
                    <a:ext uri="{FF2B5EF4-FFF2-40B4-BE49-F238E27FC236}">
                      <a16:creationId xmlns:a16="http://schemas.microsoft.com/office/drawing/2014/main" id="{42827B34-B7A3-44B3-8BC6-66D92593A8DB}"/>
                    </a:ext>
                  </a:extLst>
                </p14:cNvPr>
                <p14:cNvContentPartPr/>
                <p14:nvPr/>
              </p14:nvContentPartPr>
              <p14:xfrm>
                <a:off x="5433413" y="5414107"/>
                <a:ext cx="209160" cy="212400"/>
              </p14:xfrm>
            </p:contentPart>
          </mc:Choice>
          <mc:Fallback>
            <p:pic>
              <p:nvPicPr>
                <p:cNvPr id="380" name="Freihand 379">
                  <a:extLst>
                    <a:ext uri="{FF2B5EF4-FFF2-40B4-BE49-F238E27FC236}">
                      <a16:creationId xmlns:a16="http://schemas.microsoft.com/office/drawing/2014/main" id="{42827B34-B7A3-44B3-8BC6-66D92593A8DB}"/>
                    </a:ext>
                  </a:extLst>
                </p:cNvPr>
                <p:cNvPicPr/>
                <p:nvPr/>
              </p:nvPicPr>
              <p:blipFill>
                <a:blip r:embed="rId646"/>
                <a:stretch>
                  <a:fillRect/>
                </a:stretch>
              </p:blipFill>
              <p:spPr>
                <a:xfrm>
                  <a:off x="5429093" y="5409787"/>
                  <a:ext cx="2178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1" name="Freihand 380">
                  <a:extLst>
                    <a:ext uri="{FF2B5EF4-FFF2-40B4-BE49-F238E27FC236}">
                      <a16:creationId xmlns:a16="http://schemas.microsoft.com/office/drawing/2014/main" id="{84D6FFA6-E3F9-4B25-8D3A-3F35C97ADDE2}"/>
                    </a:ext>
                  </a:extLst>
                </p14:cNvPr>
                <p14:cNvContentPartPr/>
                <p14:nvPr/>
              </p14:nvContentPartPr>
              <p14:xfrm>
                <a:off x="5674613" y="5487907"/>
                <a:ext cx="185760" cy="105840"/>
              </p14:xfrm>
            </p:contentPart>
          </mc:Choice>
          <mc:Fallback>
            <p:pic>
              <p:nvPicPr>
                <p:cNvPr id="381" name="Freihand 380">
                  <a:extLst>
                    <a:ext uri="{FF2B5EF4-FFF2-40B4-BE49-F238E27FC236}">
                      <a16:creationId xmlns:a16="http://schemas.microsoft.com/office/drawing/2014/main" id="{84D6FFA6-E3F9-4B25-8D3A-3F35C97ADDE2}"/>
                    </a:ext>
                  </a:extLst>
                </p:cNvPr>
                <p:cNvPicPr/>
                <p:nvPr/>
              </p:nvPicPr>
              <p:blipFill>
                <a:blip r:embed="rId648"/>
                <a:stretch>
                  <a:fillRect/>
                </a:stretch>
              </p:blipFill>
              <p:spPr>
                <a:xfrm>
                  <a:off x="5670293" y="5483587"/>
                  <a:ext cx="194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2" name="Freihand 381">
                  <a:extLst>
                    <a:ext uri="{FF2B5EF4-FFF2-40B4-BE49-F238E27FC236}">
                      <a16:creationId xmlns:a16="http://schemas.microsoft.com/office/drawing/2014/main" id="{6100D295-FB5D-4C91-A8D9-1F724ED6A72E}"/>
                    </a:ext>
                  </a:extLst>
                </p14:cNvPr>
                <p14:cNvContentPartPr/>
                <p14:nvPr/>
              </p14:nvContentPartPr>
              <p14:xfrm>
                <a:off x="5892413" y="5376667"/>
                <a:ext cx="155520" cy="179280"/>
              </p14:xfrm>
            </p:contentPart>
          </mc:Choice>
          <mc:Fallback>
            <p:pic>
              <p:nvPicPr>
                <p:cNvPr id="382" name="Freihand 381">
                  <a:extLst>
                    <a:ext uri="{FF2B5EF4-FFF2-40B4-BE49-F238E27FC236}">
                      <a16:creationId xmlns:a16="http://schemas.microsoft.com/office/drawing/2014/main" id="{6100D295-FB5D-4C91-A8D9-1F724ED6A72E}"/>
                    </a:ext>
                  </a:extLst>
                </p:cNvPr>
                <p:cNvPicPr/>
                <p:nvPr/>
              </p:nvPicPr>
              <p:blipFill>
                <a:blip r:embed="rId650"/>
                <a:stretch>
                  <a:fillRect/>
                </a:stretch>
              </p:blipFill>
              <p:spPr>
                <a:xfrm>
                  <a:off x="5888093" y="5372347"/>
                  <a:ext cx="164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3" name="Freihand 382">
                  <a:extLst>
                    <a:ext uri="{FF2B5EF4-FFF2-40B4-BE49-F238E27FC236}">
                      <a16:creationId xmlns:a16="http://schemas.microsoft.com/office/drawing/2014/main" id="{7C02089D-D0C9-49B6-8246-39586D94B91A}"/>
                    </a:ext>
                  </a:extLst>
                </p14:cNvPr>
                <p14:cNvContentPartPr/>
                <p14:nvPr/>
              </p14:nvContentPartPr>
              <p14:xfrm>
                <a:off x="6180773" y="5388187"/>
                <a:ext cx="385560" cy="297720"/>
              </p14:xfrm>
            </p:contentPart>
          </mc:Choice>
          <mc:Fallback>
            <p:pic>
              <p:nvPicPr>
                <p:cNvPr id="383" name="Freihand 382">
                  <a:extLst>
                    <a:ext uri="{FF2B5EF4-FFF2-40B4-BE49-F238E27FC236}">
                      <a16:creationId xmlns:a16="http://schemas.microsoft.com/office/drawing/2014/main" id="{7C02089D-D0C9-49B6-8246-39586D94B91A}"/>
                    </a:ext>
                  </a:extLst>
                </p:cNvPr>
                <p:cNvPicPr/>
                <p:nvPr/>
              </p:nvPicPr>
              <p:blipFill>
                <a:blip r:embed="rId652"/>
                <a:stretch>
                  <a:fillRect/>
                </a:stretch>
              </p:blipFill>
              <p:spPr>
                <a:xfrm>
                  <a:off x="6176453" y="5383867"/>
                  <a:ext cx="3942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4" name="Freihand 383">
                  <a:extLst>
                    <a:ext uri="{FF2B5EF4-FFF2-40B4-BE49-F238E27FC236}">
                      <a16:creationId xmlns:a16="http://schemas.microsoft.com/office/drawing/2014/main" id="{0594E38E-AB0A-4569-AB5F-1FA8139A8755}"/>
                    </a:ext>
                  </a:extLst>
                </p14:cNvPr>
                <p14:cNvContentPartPr/>
                <p14:nvPr/>
              </p14:nvContentPartPr>
              <p14:xfrm>
                <a:off x="4977293" y="5832787"/>
                <a:ext cx="145080" cy="173880"/>
              </p14:xfrm>
            </p:contentPart>
          </mc:Choice>
          <mc:Fallback>
            <p:pic>
              <p:nvPicPr>
                <p:cNvPr id="384" name="Freihand 383">
                  <a:extLst>
                    <a:ext uri="{FF2B5EF4-FFF2-40B4-BE49-F238E27FC236}">
                      <a16:creationId xmlns:a16="http://schemas.microsoft.com/office/drawing/2014/main" id="{0594E38E-AB0A-4569-AB5F-1FA8139A8755}"/>
                    </a:ext>
                  </a:extLst>
                </p:cNvPr>
                <p:cNvPicPr/>
                <p:nvPr/>
              </p:nvPicPr>
              <p:blipFill>
                <a:blip r:embed="rId654"/>
                <a:stretch>
                  <a:fillRect/>
                </a:stretch>
              </p:blipFill>
              <p:spPr>
                <a:xfrm>
                  <a:off x="4972973" y="5828467"/>
                  <a:ext cx="153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5" name="Freihand 384">
                  <a:extLst>
                    <a:ext uri="{FF2B5EF4-FFF2-40B4-BE49-F238E27FC236}">
                      <a16:creationId xmlns:a16="http://schemas.microsoft.com/office/drawing/2014/main" id="{1CD3F25A-96A5-4D0C-B808-27A131266F6F}"/>
                    </a:ext>
                  </a:extLst>
                </p14:cNvPr>
                <p14:cNvContentPartPr/>
                <p14:nvPr/>
              </p14:nvContentPartPr>
              <p14:xfrm>
                <a:off x="5138213" y="5871667"/>
                <a:ext cx="240480" cy="116280"/>
              </p14:xfrm>
            </p:contentPart>
          </mc:Choice>
          <mc:Fallback>
            <p:pic>
              <p:nvPicPr>
                <p:cNvPr id="385" name="Freihand 384">
                  <a:extLst>
                    <a:ext uri="{FF2B5EF4-FFF2-40B4-BE49-F238E27FC236}">
                      <a16:creationId xmlns:a16="http://schemas.microsoft.com/office/drawing/2014/main" id="{1CD3F25A-96A5-4D0C-B808-27A131266F6F}"/>
                    </a:ext>
                  </a:extLst>
                </p:cNvPr>
                <p:cNvPicPr/>
                <p:nvPr/>
              </p:nvPicPr>
              <p:blipFill>
                <a:blip r:embed="rId656"/>
                <a:stretch>
                  <a:fillRect/>
                </a:stretch>
              </p:blipFill>
              <p:spPr>
                <a:xfrm>
                  <a:off x="5133893" y="5867347"/>
                  <a:ext cx="249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6" name="Freihand 385">
                  <a:extLst>
                    <a:ext uri="{FF2B5EF4-FFF2-40B4-BE49-F238E27FC236}">
                      <a16:creationId xmlns:a16="http://schemas.microsoft.com/office/drawing/2014/main" id="{7CAA5E0C-FB11-49DA-9D4E-90269FCD2CD7}"/>
                    </a:ext>
                  </a:extLst>
                </p14:cNvPr>
                <p14:cNvContentPartPr/>
                <p14:nvPr/>
              </p14:nvContentPartPr>
              <p14:xfrm>
                <a:off x="5596853" y="5797507"/>
                <a:ext cx="446040" cy="213120"/>
              </p14:xfrm>
            </p:contentPart>
          </mc:Choice>
          <mc:Fallback>
            <p:pic>
              <p:nvPicPr>
                <p:cNvPr id="386" name="Freihand 385">
                  <a:extLst>
                    <a:ext uri="{FF2B5EF4-FFF2-40B4-BE49-F238E27FC236}">
                      <a16:creationId xmlns:a16="http://schemas.microsoft.com/office/drawing/2014/main" id="{7CAA5E0C-FB11-49DA-9D4E-90269FCD2CD7}"/>
                    </a:ext>
                  </a:extLst>
                </p:cNvPr>
                <p:cNvPicPr/>
                <p:nvPr/>
              </p:nvPicPr>
              <p:blipFill>
                <a:blip r:embed="rId658"/>
                <a:stretch>
                  <a:fillRect/>
                </a:stretch>
              </p:blipFill>
              <p:spPr>
                <a:xfrm>
                  <a:off x="5592533" y="5793187"/>
                  <a:ext cx="454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87" name="Freihand 386">
                  <a:extLst>
                    <a:ext uri="{FF2B5EF4-FFF2-40B4-BE49-F238E27FC236}">
                      <a16:creationId xmlns:a16="http://schemas.microsoft.com/office/drawing/2014/main" id="{0AED44B3-B49B-403C-B3AF-033F86B4D48A}"/>
                    </a:ext>
                  </a:extLst>
                </p14:cNvPr>
                <p14:cNvContentPartPr/>
                <p14:nvPr/>
              </p14:nvContentPartPr>
              <p14:xfrm>
                <a:off x="5994653" y="5738107"/>
                <a:ext cx="87480" cy="212040"/>
              </p14:xfrm>
            </p:contentPart>
          </mc:Choice>
          <mc:Fallback>
            <p:pic>
              <p:nvPicPr>
                <p:cNvPr id="387" name="Freihand 386">
                  <a:extLst>
                    <a:ext uri="{FF2B5EF4-FFF2-40B4-BE49-F238E27FC236}">
                      <a16:creationId xmlns:a16="http://schemas.microsoft.com/office/drawing/2014/main" id="{0AED44B3-B49B-403C-B3AF-033F86B4D48A}"/>
                    </a:ext>
                  </a:extLst>
                </p:cNvPr>
                <p:cNvPicPr/>
                <p:nvPr/>
              </p:nvPicPr>
              <p:blipFill>
                <a:blip r:embed="rId660"/>
                <a:stretch>
                  <a:fillRect/>
                </a:stretch>
              </p:blipFill>
              <p:spPr>
                <a:xfrm>
                  <a:off x="5990333" y="5733787"/>
                  <a:ext cx="96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88" name="Freihand 387">
                  <a:extLst>
                    <a:ext uri="{FF2B5EF4-FFF2-40B4-BE49-F238E27FC236}">
                      <a16:creationId xmlns:a16="http://schemas.microsoft.com/office/drawing/2014/main" id="{DC76D7BA-05B5-4F93-A586-7D0E7856473D}"/>
                    </a:ext>
                  </a:extLst>
                </p14:cNvPr>
                <p14:cNvContentPartPr/>
                <p14:nvPr/>
              </p14:nvContentPartPr>
              <p14:xfrm>
                <a:off x="5986733" y="5786707"/>
                <a:ext cx="36360" cy="11520"/>
              </p14:xfrm>
            </p:contentPart>
          </mc:Choice>
          <mc:Fallback>
            <p:pic>
              <p:nvPicPr>
                <p:cNvPr id="388" name="Freihand 387">
                  <a:extLst>
                    <a:ext uri="{FF2B5EF4-FFF2-40B4-BE49-F238E27FC236}">
                      <a16:creationId xmlns:a16="http://schemas.microsoft.com/office/drawing/2014/main" id="{DC76D7BA-05B5-4F93-A586-7D0E7856473D}"/>
                    </a:ext>
                  </a:extLst>
                </p:cNvPr>
                <p:cNvPicPr/>
                <p:nvPr/>
              </p:nvPicPr>
              <p:blipFill>
                <a:blip r:embed="rId662"/>
                <a:stretch>
                  <a:fillRect/>
                </a:stretch>
              </p:blipFill>
              <p:spPr>
                <a:xfrm>
                  <a:off x="5982413" y="5782387"/>
                  <a:ext cx="45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89" name="Freihand 388">
                  <a:extLst>
                    <a:ext uri="{FF2B5EF4-FFF2-40B4-BE49-F238E27FC236}">
                      <a16:creationId xmlns:a16="http://schemas.microsoft.com/office/drawing/2014/main" id="{7772B9DA-7C4D-4126-911A-A2891164F5BD}"/>
                    </a:ext>
                  </a:extLst>
                </p14:cNvPr>
                <p14:cNvContentPartPr/>
                <p14:nvPr/>
              </p14:nvContentPartPr>
              <p14:xfrm>
                <a:off x="6093293" y="5827027"/>
                <a:ext cx="79200" cy="112320"/>
              </p14:xfrm>
            </p:contentPart>
          </mc:Choice>
          <mc:Fallback>
            <p:pic>
              <p:nvPicPr>
                <p:cNvPr id="389" name="Freihand 388">
                  <a:extLst>
                    <a:ext uri="{FF2B5EF4-FFF2-40B4-BE49-F238E27FC236}">
                      <a16:creationId xmlns:a16="http://schemas.microsoft.com/office/drawing/2014/main" id="{7772B9DA-7C4D-4126-911A-A2891164F5BD}"/>
                    </a:ext>
                  </a:extLst>
                </p:cNvPr>
                <p:cNvPicPr/>
                <p:nvPr/>
              </p:nvPicPr>
              <p:blipFill>
                <a:blip r:embed="rId664"/>
                <a:stretch>
                  <a:fillRect/>
                </a:stretch>
              </p:blipFill>
              <p:spPr>
                <a:xfrm>
                  <a:off x="6088973" y="5822707"/>
                  <a:ext cx="87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0" name="Freihand 389">
                  <a:extLst>
                    <a:ext uri="{FF2B5EF4-FFF2-40B4-BE49-F238E27FC236}">
                      <a16:creationId xmlns:a16="http://schemas.microsoft.com/office/drawing/2014/main" id="{EA401CCB-D17B-46CB-AB12-7066E6EFCF63}"/>
                    </a:ext>
                  </a:extLst>
                </p14:cNvPr>
                <p14:cNvContentPartPr/>
                <p14:nvPr/>
              </p14:nvContentPartPr>
              <p14:xfrm>
                <a:off x="6212813" y="5825227"/>
                <a:ext cx="229680" cy="122040"/>
              </p14:xfrm>
            </p:contentPart>
          </mc:Choice>
          <mc:Fallback>
            <p:pic>
              <p:nvPicPr>
                <p:cNvPr id="390" name="Freihand 389">
                  <a:extLst>
                    <a:ext uri="{FF2B5EF4-FFF2-40B4-BE49-F238E27FC236}">
                      <a16:creationId xmlns:a16="http://schemas.microsoft.com/office/drawing/2014/main" id="{EA401CCB-D17B-46CB-AB12-7066E6EFCF63}"/>
                    </a:ext>
                  </a:extLst>
                </p:cNvPr>
                <p:cNvPicPr/>
                <p:nvPr/>
              </p:nvPicPr>
              <p:blipFill>
                <a:blip r:embed="rId666"/>
                <a:stretch>
                  <a:fillRect/>
                </a:stretch>
              </p:blipFill>
              <p:spPr>
                <a:xfrm>
                  <a:off x="6208493" y="5820907"/>
                  <a:ext cx="238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1" name="Freihand 390">
                  <a:extLst>
                    <a:ext uri="{FF2B5EF4-FFF2-40B4-BE49-F238E27FC236}">
                      <a16:creationId xmlns:a16="http://schemas.microsoft.com/office/drawing/2014/main" id="{4DFEB0D1-F715-4CF8-9A57-5711774E1B47}"/>
                    </a:ext>
                  </a:extLst>
                </p14:cNvPr>
                <p14:cNvContentPartPr/>
                <p14:nvPr/>
              </p14:nvContentPartPr>
              <p14:xfrm>
                <a:off x="6446813" y="5698867"/>
                <a:ext cx="378360" cy="205200"/>
              </p14:xfrm>
            </p:contentPart>
          </mc:Choice>
          <mc:Fallback>
            <p:pic>
              <p:nvPicPr>
                <p:cNvPr id="391" name="Freihand 390">
                  <a:extLst>
                    <a:ext uri="{FF2B5EF4-FFF2-40B4-BE49-F238E27FC236}">
                      <a16:creationId xmlns:a16="http://schemas.microsoft.com/office/drawing/2014/main" id="{4DFEB0D1-F715-4CF8-9A57-5711774E1B47}"/>
                    </a:ext>
                  </a:extLst>
                </p:cNvPr>
                <p:cNvPicPr/>
                <p:nvPr/>
              </p:nvPicPr>
              <p:blipFill>
                <a:blip r:embed="rId668"/>
                <a:stretch>
                  <a:fillRect/>
                </a:stretch>
              </p:blipFill>
              <p:spPr>
                <a:xfrm>
                  <a:off x="6442493" y="5694547"/>
                  <a:ext cx="387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3" name="Freihand 392">
                  <a:extLst>
                    <a:ext uri="{FF2B5EF4-FFF2-40B4-BE49-F238E27FC236}">
                      <a16:creationId xmlns:a16="http://schemas.microsoft.com/office/drawing/2014/main" id="{E7BC15C6-A12C-4623-BE90-616D1331E8CE}"/>
                    </a:ext>
                  </a:extLst>
                </p14:cNvPr>
                <p14:cNvContentPartPr/>
                <p14:nvPr/>
              </p14:nvContentPartPr>
              <p14:xfrm>
                <a:off x="4156853" y="3357067"/>
                <a:ext cx="2227320" cy="960120"/>
              </p14:xfrm>
            </p:contentPart>
          </mc:Choice>
          <mc:Fallback>
            <p:pic>
              <p:nvPicPr>
                <p:cNvPr id="393" name="Freihand 392">
                  <a:extLst>
                    <a:ext uri="{FF2B5EF4-FFF2-40B4-BE49-F238E27FC236}">
                      <a16:creationId xmlns:a16="http://schemas.microsoft.com/office/drawing/2014/main" id="{E7BC15C6-A12C-4623-BE90-616D1331E8CE}"/>
                    </a:ext>
                  </a:extLst>
                </p:cNvPr>
                <p:cNvPicPr/>
                <p:nvPr/>
              </p:nvPicPr>
              <p:blipFill>
                <a:blip r:embed="rId670"/>
                <a:stretch>
                  <a:fillRect/>
                </a:stretch>
              </p:blipFill>
              <p:spPr>
                <a:xfrm>
                  <a:off x="4152533" y="3352747"/>
                  <a:ext cx="2235960" cy="968760"/>
                </a:xfrm>
                <a:prstGeom prst="rect">
                  <a:avLst/>
                </a:prstGeom>
              </p:spPr>
            </p:pic>
          </mc:Fallback>
        </mc:AlternateContent>
      </p:grpSp>
    </p:spTree>
    <p:extLst>
      <p:ext uri="{BB962C8B-B14F-4D97-AF65-F5344CB8AC3E}">
        <p14:creationId xmlns:p14="http://schemas.microsoft.com/office/powerpoint/2010/main" val="663049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161F0AE-1DAC-4E40-8A00-E59418A2D979}"/>
                  </a:ext>
                </a:extLst>
              </p14:cNvPr>
              <p14:cNvContentPartPr/>
              <p14:nvPr/>
            </p14:nvContentPartPr>
            <p14:xfrm>
              <a:off x="8374613" y="1564987"/>
              <a:ext cx="780120" cy="42840"/>
            </p14:xfrm>
          </p:contentPart>
        </mc:Choice>
        <mc:Fallback>
          <p:pic>
            <p:nvPicPr>
              <p:cNvPr id="2" name="Freihand 1">
                <a:extLst>
                  <a:ext uri="{FF2B5EF4-FFF2-40B4-BE49-F238E27FC236}">
                    <a16:creationId xmlns:a16="http://schemas.microsoft.com/office/drawing/2014/main" id="{6161F0AE-1DAC-4E40-8A00-E59418A2D979}"/>
                  </a:ext>
                </a:extLst>
              </p:cNvPr>
              <p:cNvPicPr/>
              <p:nvPr/>
            </p:nvPicPr>
            <p:blipFill>
              <a:blip r:embed="rId4"/>
              <a:stretch>
                <a:fillRect/>
              </a:stretch>
            </p:blipFill>
            <p:spPr>
              <a:xfrm>
                <a:off x="8370293" y="1560667"/>
                <a:ext cx="788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2AD5054B-5F04-486F-9F86-6F913D2EE221}"/>
                  </a:ext>
                </a:extLst>
              </p14:cNvPr>
              <p14:cNvContentPartPr/>
              <p14:nvPr/>
            </p14:nvContentPartPr>
            <p14:xfrm>
              <a:off x="2942213" y="2554267"/>
              <a:ext cx="2720160" cy="779760"/>
            </p14:xfrm>
          </p:contentPart>
        </mc:Choice>
        <mc:Fallback>
          <p:pic>
            <p:nvPicPr>
              <p:cNvPr id="7" name="Freihand 6">
                <a:extLst>
                  <a:ext uri="{FF2B5EF4-FFF2-40B4-BE49-F238E27FC236}">
                    <a16:creationId xmlns:a16="http://schemas.microsoft.com/office/drawing/2014/main" id="{2AD5054B-5F04-486F-9F86-6F913D2EE221}"/>
                  </a:ext>
                </a:extLst>
              </p:cNvPr>
              <p:cNvPicPr/>
              <p:nvPr/>
            </p:nvPicPr>
            <p:blipFill>
              <a:blip r:embed="rId6"/>
              <a:stretch>
                <a:fillRect/>
              </a:stretch>
            </p:blipFill>
            <p:spPr>
              <a:xfrm>
                <a:off x="2937893" y="2549947"/>
                <a:ext cx="2728800" cy="788400"/>
              </a:xfrm>
              <a:prstGeom prst="rect">
                <a:avLst/>
              </a:prstGeom>
            </p:spPr>
          </p:pic>
        </mc:Fallback>
      </mc:AlternateContent>
      <p:grpSp>
        <p:nvGrpSpPr>
          <p:cNvPr id="9" name="Gruppieren 8">
            <a:extLst>
              <a:ext uri="{FF2B5EF4-FFF2-40B4-BE49-F238E27FC236}">
                <a16:creationId xmlns:a16="http://schemas.microsoft.com/office/drawing/2014/main" id="{D8AFF291-0B58-4FDB-8C08-CCB3CC88D906}"/>
              </a:ext>
            </a:extLst>
          </p:cNvPr>
          <p:cNvGrpSpPr/>
          <p:nvPr/>
        </p:nvGrpSpPr>
        <p:grpSpPr>
          <a:xfrm>
            <a:off x="717413" y="1511347"/>
            <a:ext cx="6420960" cy="532080"/>
            <a:chOff x="717413" y="1511347"/>
            <a:chExt cx="6420960" cy="53208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0D60EA2D-01C1-4277-A57A-F4CCD756C4EE}"/>
                    </a:ext>
                  </a:extLst>
                </p14:cNvPr>
                <p14:cNvContentPartPr/>
                <p14:nvPr/>
              </p14:nvContentPartPr>
              <p14:xfrm>
                <a:off x="717413" y="1867027"/>
                <a:ext cx="6420960" cy="99360"/>
              </p14:xfrm>
            </p:contentPart>
          </mc:Choice>
          <mc:Fallback>
            <p:pic>
              <p:nvPicPr>
                <p:cNvPr id="3" name="Freihand 2">
                  <a:extLst>
                    <a:ext uri="{FF2B5EF4-FFF2-40B4-BE49-F238E27FC236}">
                      <a16:creationId xmlns:a16="http://schemas.microsoft.com/office/drawing/2014/main" id="{0D60EA2D-01C1-4277-A57A-F4CCD756C4EE}"/>
                    </a:ext>
                  </a:extLst>
                </p:cNvPr>
                <p:cNvPicPr/>
                <p:nvPr/>
              </p:nvPicPr>
              <p:blipFill>
                <a:blip r:embed="rId8"/>
                <a:stretch>
                  <a:fillRect/>
                </a:stretch>
              </p:blipFill>
              <p:spPr>
                <a:xfrm>
                  <a:off x="713093" y="1862707"/>
                  <a:ext cx="6429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5ED58A2-276A-4085-A553-F7987FBACCD1}"/>
                    </a:ext>
                  </a:extLst>
                </p14:cNvPr>
                <p14:cNvContentPartPr/>
                <p14:nvPr/>
              </p14:nvContentPartPr>
              <p14:xfrm>
                <a:off x="4011773" y="1511347"/>
                <a:ext cx="2248560" cy="430920"/>
              </p14:xfrm>
            </p:contentPart>
          </mc:Choice>
          <mc:Fallback>
            <p:pic>
              <p:nvPicPr>
                <p:cNvPr id="5" name="Freihand 4">
                  <a:extLst>
                    <a:ext uri="{FF2B5EF4-FFF2-40B4-BE49-F238E27FC236}">
                      <a16:creationId xmlns:a16="http://schemas.microsoft.com/office/drawing/2014/main" id="{D5ED58A2-276A-4085-A553-F7987FBACCD1}"/>
                    </a:ext>
                  </a:extLst>
                </p:cNvPr>
                <p:cNvPicPr/>
                <p:nvPr/>
              </p:nvPicPr>
              <p:blipFill>
                <a:blip r:embed="rId10"/>
                <a:stretch>
                  <a:fillRect/>
                </a:stretch>
              </p:blipFill>
              <p:spPr>
                <a:xfrm>
                  <a:off x="4007453" y="1507027"/>
                  <a:ext cx="225720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A08A71E-15CC-4BC7-92EF-D6687736AD2C}"/>
                    </a:ext>
                  </a:extLst>
                </p14:cNvPr>
                <p14:cNvContentPartPr/>
                <p14:nvPr/>
              </p14:nvContentPartPr>
              <p14:xfrm>
                <a:off x="4121213" y="1523587"/>
                <a:ext cx="2240280" cy="519840"/>
              </p14:xfrm>
            </p:contentPart>
          </mc:Choice>
          <mc:Fallback>
            <p:pic>
              <p:nvPicPr>
                <p:cNvPr id="8" name="Freihand 7">
                  <a:extLst>
                    <a:ext uri="{FF2B5EF4-FFF2-40B4-BE49-F238E27FC236}">
                      <a16:creationId xmlns:a16="http://schemas.microsoft.com/office/drawing/2014/main" id="{1A08A71E-15CC-4BC7-92EF-D6687736AD2C}"/>
                    </a:ext>
                  </a:extLst>
                </p:cNvPr>
                <p:cNvPicPr/>
                <p:nvPr/>
              </p:nvPicPr>
              <p:blipFill>
                <a:blip r:embed="rId12"/>
                <a:stretch>
                  <a:fillRect/>
                </a:stretch>
              </p:blipFill>
              <p:spPr>
                <a:xfrm>
                  <a:off x="4116893" y="1519267"/>
                  <a:ext cx="2248920" cy="52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1213C6A-158D-4601-AE8A-65C5ADF40AD6}"/>
                  </a:ext>
                </a:extLst>
              </p14:cNvPr>
              <p14:cNvContentPartPr/>
              <p14:nvPr/>
            </p14:nvContentPartPr>
            <p14:xfrm>
              <a:off x="1102613" y="4344547"/>
              <a:ext cx="5142600" cy="123840"/>
            </p14:xfrm>
          </p:contentPart>
        </mc:Choice>
        <mc:Fallback>
          <p:pic>
            <p:nvPicPr>
              <p:cNvPr id="10" name="Freihand 9">
                <a:extLst>
                  <a:ext uri="{FF2B5EF4-FFF2-40B4-BE49-F238E27FC236}">
                    <a16:creationId xmlns:a16="http://schemas.microsoft.com/office/drawing/2014/main" id="{31213C6A-158D-4601-AE8A-65C5ADF40AD6}"/>
                  </a:ext>
                </a:extLst>
              </p:cNvPr>
              <p:cNvPicPr/>
              <p:nvPr/>
            </p:nvPicPr>
            <p:blipFill>
              <a:blip r:embed="rId14"/>
              <a:stretch>
                <a:fillRect/>
              </a:stretch>
            </p:blipFill>
            <p:spPr>
              <a:xfrm>
                <a:off x="1098293" y="4340227"/>
                <a:ext cx="5151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41A5F44-00AE-4686-85B3-66F5528178B1}"/>
                  </a:ext>
                </a:extLst>
              </p14:cNvPr>
              <p14:cNvContentPartPr/>
              <p14:nvPr/>
            </p14:nvContentPartPr>
            <p14:xfrm>
              <a:off x="1048253" y="5554507"/>
              <a:ext cx="5295600" cy="70920"/>
            </p14:xfrm>
          </p:contentPart>
        </mc:Choice>
        <mc:Fallback>
          <p:pic>
            <p:nvPicPr>
              <p:cNvPr id="11" name="Freihand 10">
                <a:extLst>
                  <a:ext uri="{FF2B5EF4-FFF2-40B4-BE49-F238E27FC236}">
                    <a16:creationId xmlns:a16="http://schemas.microsoft.com/office/drawing/2014/main" id="{441A5F44-00AE-4686-85B3-66F5528178B1}"/>
                  </a:ext>
                </a:extLst>
              </p:cNvPr>
              <p:cNvPicPr/>
              <p:nvPr/>
            </p:nvPicPr>
            <p:blipFill>
              <a:blip r:embed="rId16"/>
              <a:stretch>
                <a:fillRect/>
              </a:stretch>
            </p:blipFill>
            <p:spPr>
              <a:xfrm>
                <a:off x="1043933" y="5550187"/>
                <a:ext cx="5304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6F149A0-E50C-466E-A87D-8540CC2DAB6E}"/>
                  </a:ext>
                </a:extLst>
              </p14:cNvPr>
              <p14:cNvContentPartPr/>
              <p14:nvPr/>
            </p14:nvContentPartPr>
            <p14:xfrm>
              <a:off x="953213" y="6420667"/>
              <a:ext cx="5546520" cy="175680"/>
            </p14:xfrm>
          </p:contentPart>
        </mc:Choice>
        <mc:Fallback>
          <p:pic>
            <p:nvPicPr>
              <p:cNvPr id="12" name="Freihand 11">
                <a:extLst>
                  <a:ext uri="{FF2B5EF4-FFF2-40B4-BE49-F238E27FC236}">
                    <a16:creationId xmlns:a16="http://schemas.microsoft.com/office/drawing/2014/main" id="{16F149A0-E50C-466E-A87D-8540CC2DAB6E}"/>
                  </a:ext>
                </a:extLst>
              </p:cNvPr>
              <p:cNvPicPr/>
              <p:nvPr/>
            </p:nvPicPr>
            <p:blipFill>
              <a:blip r:embed="rId18"/>
              <a:stretch>
                <a:fillRect/>
              </a:stretch>
            </p:blipFill>
            <p:spPr>
              <a:xfrm>
                <a:off x="948893" y="6416347"/>
                <a:ext cx="5555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009AC38-327D-4447-B349-234A14306E9A}"/>
                  </a:ext>
                </a:extLst>
              </p14:cNvPr>
              <p14:cNvContentPartPr/>
              <p14:nvPr/>
            </p14:nvContentPartPr>
            <p14:xfrm>
              <a:off x="6038573" y="3800587"/>
              <a:ext cx="879480" cy="2418480"/>
            </p14:xfrm>
          </p:contentPart>
        </mc:Choice>
        <mc:Fallback>
          <p:pic>
            <p:nvPicPr>
              <p:cNvPr id="13" name="Freihand 12">
                <a:extLst>
                  <a:ext uri="{FF2B5EF4-FFF2-40B4-BE49-F238E27FC236}">
                    <a16:creationId xmlns:a16="http://schemas.microsoft.com/office/drawing/2014/main" id="{F009AC38-327D-4447-B349-234A14306E9A}"/>
                  </a:ext>
                </a:extLst>
              </p:cNvPr>
              <p:cNvPicPr/>
              <p:nvPr/>
            </p:nvPicPr>
            <p:blipFill>
              <a:blip r:embed="rId20"/>
              <a:stretch>
                <a:fillRect/>
              </a:stretch>
            </p:blipFill>
            <p:spPr>
              <a:xfrm>
                <a:off x="6034253" y="3796267"/>
                <a:ext cx="888120" cy="2427120"/>
              </a:xfrm>
              <a:prstGeom prst="rect">
                <a:avLst/>
              </a:prstGeom>
            </p:spPr>
          </p:pic>
        </mc:Fallback>
      </mc:AlternateContent>
      <p:grpSp>
        <p:nvGrpSpPr>
          <p:cNvPr id="16" name="Gruppieren 15">
            <a:extLst>
              <a:ext uri="{FF2B5EF4-FFF2-40B4-BE49-F238E27FC236}">
                <a16:creationId xmlns:a16="http://schemas.microsoft.com/office/drawing/2014/main" id="{DEDA9AC2-08B8-42FC-AF82-05CBD57A0E45}"/>
              </a:ext>
            </a:extLst>
          </p:cNvPr>
          <p:cNvGrpSpPr/>
          <p:nvPr/>
        </p:nvGrpSpPr>
        <p:grpSpPr>
          <a:xfrm>
            <a:off x="6921653" y="4155547"/>
            <a:ext cx="604800" cy="560880"/>
            <a:chOff x="6921653" y="4155547"/>
            <a:chExt cx="604800" cy="560880"/>
          </a:xfrm>
        </p:grpSpPr>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B1AD7ED6-6B8A-481D-9CA1-AA50E7D76E44}"/>
                    </a:ext>
                  </a:extLst>
                </p14:cNvPr>
                <p14:cNvContentPartPr/>
                <p14:nvPr/>
              </p14:nvContentPartPr>
              <p14:xfrm>
                <a:off x="7000853" y="4155547"/>
                <a:ext cx="525600" cy="462240"/>
              </p14:xfrm>
            </p:contentPart>
          </mc:Choice>
          <mc:Fallback>
            <p:pic>
              <p:nvPicPr>
                <p:cNvPr id="14" name="Freihand 13">
                  <a:extLst>
                    <a:ext uri="{FF2B5EF4-FFF2-40B4-BE49-F238E27FC236}">
                      <a16:creationId xmlns:a16="http://schemas.microsoft.com/office/drawing/2014/main" id="{B1AD7ED6-6B8A-481D-9CA1-AA50E7D76E44}"/>
                    </a:ext>
                  </a:extLst>
                </p:cNvPr>
                <p:cNvPicPr/>
                <p:nvPr/>
              </p:nvPicPr>
              <p:blipFill>
                <a:blip r:embed="rId22"/>
                <a:stretch>
                  <a:fillRect/>
                </a:stretch>
              </p:blipFill>
              <p:spPr>
                <a:xfrm>
                  <a:off x="6996533" y="4151227"/>
                  <a:ext cx="53424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90A6B7D-BAC9-44FF-A94E-69C8FDC6BF1B}"/>
                    </a:ext>
                  </a:extLst>
                </p14:cNvPr>
                <p14:cNvContentPartPr/>
                <p14:nvPr/>
              </p14:nvContentPartPr>
              <p14:xfrm>
                <a:off x="6921653" y="4393507"/>
                <a:ext cx="333360" cy="322920"/>
              </p14:xfrm>
            </p:contentPart>
          </mc:Choice>
          <mc:Fallback>
            <p:pic>
              <p:nvPicPr>
                <p:cNvPr id="15" name="Freihand 14">
                  <a:extLst>
                    <a:ext uri="{FF2B5EF4-FFF2-40B4-BE49-F238E27FC236}">
                      <a16:creationId xmlns:a16="http://schemas.microsoft.com/office/drawing/2014/main" id="{F90A6B7D-BAC9-44FF-A94E-69C8FDC6BF1B}"/>
                    </a:ext>
                  </a:extLst>
                </p:cNvPr>
                <p:cNvPicPr/>
                <p:nvPr/>
              </p:nvPicPr>
              <p:blipFill>
                <a:blip r:embed="rId24"/>
                <a:stretch>
                  <a:fillRect/>
                </a:stretch>
              </p:blipFill>
              <p:spPr>
                <a:xfrm>
                  <a:off x="6917333" y="4389187"/>
                  <a:ext cx="342000" cy="331560"/>
                </a:xfrm>
                <a:prstGeom prst="rect">
                  <a:avLst/>
                </a:prstGeom>
              </p:spPr>
            </p:pic>
          </mc:Fallback>
        </mc:AlternateContent>
      </p:grpSp>
      <p:grpSp>
        <p:nvGrpSpPr>
          <p:cNvPr id="490510" name="Gruppieren 490509">
            <a:extLst>
              <a:ext uri="{FF2B5EF4-FFF2-40B4-BE49-F238E27FC236}">
                <a16:creationId xmlns:a16="http://schemas.microsoft.com/office/drawing/2014/main" id="{295B6F6E-3194-480F-9D6E-1D725044B54E}"/>
              </a:ext>
            </a:extLst>
          </p:cNvPr>
          <p:cNvGrpSpPr/>
          <p:nvPr/>
        </p:nvGrpSpPr>
        <p:grpSpPr>
          <a:xfrm>
            <a:off x="7624373" y="1877107"/>
            <a:ext cx="4187520" cy="2133000"/>
            <a:chOff x="7624373" y="1877107"/>
            <a:chExt cx="4187520" cy="213300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41541300-E3C1-4140-989C-2BC05F8F3A2D}"/>
                    </a:ext>
                  </a:extLst>
                </p14:cNvPr>
                <p14:cNvContentPartPr/>
                <p14:nvPr/>
              </p14:nvContentPartPr>
              <p14:xfrm>
                <a:off x="7732733" y="3760627"/>
                <a:ext cx="87840" cy="174960"/>
              </p14:xfrm>
            </p:contentPart>
          </mc:Choice>
          <mc:Fallback>
            <p:pic>
              <p:nvPicPr>
                <p:cNvPr id="17" name="Freihand 16">
                  <a:extLst>
                    <a:ext uri="{FF2B5EF4-FFF2-40B4-BE49-F238E27FC236}">
                      <a16:creationId xmlns:a16="http://schemas.microsoft.com/office/drawing/2014/main" id="{41541300-E3C1-4140-989C-2BC05F8F3A2D}"/>
                    </a:ext>
                  </a:extLst>
                </p:cNvPr>
                <p:cNvPicPr/>
                <p:nvPr/>
              </p:nvPicPr>
              <p:blipFill>
                <a:blip r:embed="rId26"/>
                <a:stretch>
                  <a:fillRect/>
                </a:stretch>
              </p:blipFill>
              <p:spPr>
                <a:xfrm>
                  <a:off x="7728413" y="3756307"/>
                  <a:ext cx="96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629B921-1BAF-4B60-A501-98B965AC9D75}"/>
                    </a:ext>
                  </a:extLst>
                </p14:cNvPr>
                <p14:cNvContentPartPr/>
                <p14:nvPr/>
              </p14:nvContentPartPr>
              <p14:xfrm>
                <a:off x="7725533" y="3826507"/>
                <a:ext cx="161640" cy="183600"/>
              </p14:xfrm>
            </p:contentPart>
          </mc:Choice>
          <mc:Fallback>
            <p:pic>
              <p:nvPicPr>
                <p:cNvPr id="18" name="Freihand 17">
                  <a:extLst>
                    <a:ext uri="{FF2B5EF4-FFF2-40B4-BE49-F238E27FC236}">
                      <a16:creationId xmlns:a16="http://schemas.microsoft.com/office/drawing/2014/main" id="{B629B921-1BAF-4B60-A501-98B965AC9D75}"/>
                    </a:ext>
                  </a:extLst>
                </p:cNvPr>
                <p:cNvPicPr/>
                <p:nvPr/>
              </p:nvPicPr>
              <p:blipFill>
                <a:blip r:embed="rId28"/>
                <a:stretch>
                  <a:fillRect/>
                </a:stretch>
              </p:blipFill>
              <p:spPr>
                <a:xfrm>
                  <a:off x="7721213" y="3822187"/>
                  <a:ext cx="1702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AFF5AD2-2641-4E29-A1C6-B8ACEF268684}"/>
                    </a:ext>
                  </a:extLst>
                </p14:cNvPr>
                <p14:cNvContentPartPr/>
                <p14:nvPr/>
              </p14:nvContentPartPr>
              <p14:xfrm>
                <a:off x="7624373" y="3649747"/>
                <a:ext cx="155520" cy="134280"/>
              </p14:xfrm>
            </p:contentPart>
          </mc:Choice>
          <mc:Fallback>
            <p:pic>
              <p:nvPicPr>
                <p:cNvPr id="19" name="Freihand 18">
                  <a:extLst>
                    <a:ext uri="{FF2B5EF4-FFF2-40B4-BE49-F238E27FC236}">
                      <a16:creationId xmlns:a16="http://schemas.microsoft.com/office/drawing/2014/main" id="{2AFF5AD2-2641-4E29-A1C6-B8ACEF268684}"/>
                    </a:ext>
                  </a:extLst>
                </p:cNvPr>
                <p:cNvPicPr/>
                <p:nvPr/>
              </p:nvPicPr>
              <p:blipFill>
                <a:blip r:embed="rId30"/>
                <a:stretch>
                  <a:fillRect/>
                </a:stretch>
              </p:blipFill>
              <p:spPr>
                <a:xfrm>
                  <a:off x="7620053" y="3645427"/>
                  <a:ext cx="164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DDCFC12-1B1A-492E-92AA-B9DF212BF5FB}"/>
                    </a:ext>
                  </a:extLst>
                </p14:cNvPr>
                <p14:cNvContentPartPr/>
                <p14:nvPr/>
              </p14:nvContentPartPr>
              <p14:xfrm>
                <a:off x="7853333" y="3720307"/>
                <a:ext cx="173160" cy="90360"/>
              </p14:xfrm>
            </p:contentPart>
          </mc:Choice>
          <mc:Fallback>
            <p:pic>
              <p:nvPicPr>
                <p:cNvPr id="20" name="Freihand 19">
                  <a:extLst>
                    <a:ext uri="{FF2B5EF4-FFF2-40B4-BE49-F238E27FC236}">
                      <a16:creationId xmlns:a16="http://schemas.microsoft.com/office/drawing/2014/main" id="{5DDCFC12-1B1A-492E-92AA-B9DF212BF5FB}"/>
                    </a:ext>
                  </a:extLst>
                </p:cNvPr>
                <p:cNvPicPr/>
                <p:nvPr/>
              </p:nvPicPr>
              <p:blipFill>
                <a:blip r:embed="rId32"/>
                <a:stretch>
                  <a:fillRect/>
                </a:stretch>
              </p:blipFill>
              <p:spPr>
                <a:xfrm>
                  <a:off x="7849013" y="3715987"/>
                  <a:ext cx="181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58BFB67A-BB74-4716-AA76-E7169A3F82D0}"/>
                    </a:ext>
                  </a:extLst>
                </p14:cNvPr>
                <p14:cNvContentPartPr/>
                <p14:nvPr/>
              </p14:nvContentPartPr>
              <p14:xfrm>
                <a:off x="8198573" y="3562267"/>
                <a:ext cx="24120" cy="38160"/>
              </p14:xfrm>
            </p:contentPart>
          </mc:Choice>
          <mc:Fallback>
            <p:pic>
              <p:nvPicPr>
                <p:cNvPr id="21" name="Freihand 20">
                  <a:extLst>
                    <a:ext uri="{FF2B5EF4-FFF2-40B4-BE49-F238E27FC236}">
                      <a16:creationId xmlns:a16="http://schemas.microsoft.com/office/drawing/2014/main" id="{58BFB67A-BB74-4716-AA76-E7169A3F82D0}"/>
                    </a:ext>
                  </a:extLst>
                </p:cNvPr>
                <p:cNvPicPr/>
                <p:nvPr/>
              </p:nvPicPr>
              <p:blipFill>
                <a:blip r:embed="rId34"/>
                <a:stretch>
                  <a:fillRect/>
                </a:stretch>
              </p:blipFill>
              <p:spPr>
                <a:xfrm>
                  <a:off x="8194253" y="3557947"/>
                  <a:ext cx="32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AFADBC38-9D3A-4A84-9887-C6AF2F4D5CAF}"/>
                    </a:ext>
                  </a:extLst>
                </p14:cNvPr>
                <p14:cNvContentPartPr/>
                <p14:nvPr/>
              </p14:nvContentPartPr>
              <p14:xfrm>
                <a:off x="8177333" y="3394147"/>
                <a:ext cx="99000" cy="221760"/>
              </p14:xfrm>
            </p:contentPart>
          </mc:Choice>
          <mc:Fallback>
            <p:pic>
              <p:nvPicPr>
                <p:cNvPr id="22" name="Freihand 21">
                  <a:extLst>
                    <a:ext uri="{FF2B5EF4-FFF2-40B4-BE49-F238E27FC236}">
                      <a16:creationId xmlns:a16="http://schemas.microsoft.com/office/drawing/2014/main" id="{AFADBC38-9D3A-4A84-9887-C6AF2F4D5CAF}"/>
                    </a:ext>
                  </a:extLst>
                </p:cNvPr>
                <p:cNvPicPr/>
                <p:nvPr/>
              </p:nvPicPr>
              <p:blipFill>
                <a:blip r:embed="rId36"/>
                <a:stretch>
                  <a:fillRect/>
                </a:stretch>
              </p:blipFill>
              <p:spPr>
                <a:xfrm>
                  <a:off x="8173013" y="3389827"/>
                  <a:ext cx="107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69937F91-65C3-4BD5-AB31-DEED24ACF945}"/>
                    </a:ext>
                  </a:extLst>
                </p14:cNvPr>
                <p14:cNvContentPartPr/>
                <p14:nvPr/>
              </p14:nvContentPartPr>
              <p14:xfrm>
                <a:off x="8092013" y="3341947"/>
                <a:ext cx="194400" cy="250920"/>
              </p14:xfrm>
            </p:contentPart>
          </mc:Choice>
          <mc:Fallback>
            <p:pic>
              <p:nvPicPr>
                <p:cNvPr id="23" name="Freihand 22">
                  <a:extLst>
                    <a:ext uri="{FF2B5EF4-FFF2-40B4-BE49-F238E27FC236}">
                      <a16:creationId xmlns:a16="http://schemas.microsoft.com/office/drawing/2014/main" id="{69937F91-65C3-4BD5-AB31-DEED24ACF945}"/>
                    </a:ext>
                  </a:extLst>
                </p:cNvPr>
                <p:cNvPicPr/>
                <p:nvPr/>
              </p:nvPicPr>
              <p:blipFill>
                <a:blip r:embed="rId38"/>
                <a:stretch>
                  <a:fillRect/>
                </a:stretch>
              </p:blipFill>
              <p:spPr>
                <a:xfrm>
                  <a:off x="8087693" y="3337627"/>
                  <a:ext cx="203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D95A0252-9BA2-4916-ADFA-E375BC60E85A}"/>
                    </a:ext>
                  </a:extLst>
                </p14:cNvPr>
                <p14:cNvContentPartPr/>
                <p14:nvPr/>
              </p14:nvContentPartPr>
              <p14:xfrm>
                <a:off x="8327813" y="3307387"/>
                <a:ext cx="228960" cy="159480"/>
              </p14:xfrm>
            </p:contentPart>
          </mc:Choice>
          <mc:Fallback>
            <p:pic>
              <p:nvPicPr>
                <p:cNvPr id="24" name="Freihand 23">
                  <a:extLst>
                    <a:ext uri="{FF2B5EF4-FFF2-40B4-BE49-F238E27FC236}">
                      <a16:creationId xmlns:a16="http://schemas.microsoft.com/office/drawing/2014/main" id="{D95A0252-9BA2-4916-ADFA-E375BC60E85A}"/>
                    </a:ext>
                  </a:extLst>
                </p:cNvPr>
                <p:cNvPicPr/>
                <p:nvPr/>
              </p:nvPicPr>
              <p:blipFill>
                <a:blip r:embed="rId40"/>
                <a:stretch>
                  <a:fillRect/>
                </a:stretch>
              </p:blipFill>
              <p:spPr>
                <a:xfrm>
                  <a:off x="8323493" y="3303067"/>
                  <a:ext cx="237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F6012BE4-8A68-4E17-B9A6-43CEC2DE33DD}"/>
                    </a:ext>
                  </a:extLst>
                </p14:cNvPr>
                <p14:cNvContentPartPr/>
                <p14:nvPr/>
              </p14:nvContentPartPr>
              <p14:xfrm>
                <a:off x="8498093" y="3133507"/>
                <a:ext cx="137160" cy="237960"/>
              </p14:xfrm>
            </p:contentPart>
          </mc:Choice>
          <mc:Fallback>
            <p:pic>
              <p:nvPicPr>
                <p:cNvPr id="25" name="Freihand 24">
                  <a:extLst>
                    <a:ext uri="{FF2B5EF4-FFF2-40B4-BE49-F238E27FC236}">
                      <a16:creationId xmlns:a16="http://schemas.microsoft.com/office/drawing/2014/main" id="{F6012BE4-8A68-4E17-B9A6-43CEC2DE33DD}"/>
                    </a:ext>
                  </a:extLst>
                </p:cNvPr>
                <p:cNvPicPr/>
                <p:nvPr/>
              </p:nvPicPr>
              <p:blipFill>
                <a:blip r:embed="rId42"/>
                <a:stretch>
                  <a:fillRect/>
                </a:stretch>
              </p:blipFill>
              <p:spPr>
                <a:xfrm>
                  <a:off x="8493773" y="3129187"/>
                  <a:ext cx="145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2C01DC02-A25D-4FE4-A750-1DCE6EE55592}"/>
                    </a:ext>
                  </a:extLst>
                </p14:cNvPr>
                <p14:cNvContentPartPr/>
                <p14:nvPr/>
              </p14:nvContentPartPr>
              <p14:xfrm>
                <a:off x="8612933" y="3193627"/>
                <a:ext cx="127440" cy="113040"/>
              </p14:xfrm>
            </p:contentPart>
          </mc:Choice>
          <mc:Fallback>
            <p:pic>
              <p:nvPicPr>
                <p:cNvPr id="26" name="Freihand 25">
                  <a:extLst>
                    <a:ext uri="{FF2B5EF4-FFF2-40B4-BE49-F238E27FC236}">
                      <a16:creationId xmlns:a16="http://schemas.microsoft.com/office/drawing/2014/main" id="{2C01DC02-A25D-4FE4-A750-1DCE6EE55592}"/>
                    </a:ext>
                  </a:extLst>
                </p:cNvPr>
                <p:cNvPicPr/>
                <p:nvPr/>
              </p:nvPicPr>
              <p:blipFill>
                <a:blip r:embed="rId44"/>
                <a:stretch>
                  <a:fillRect/>
                </a:stretch>
              </p:blipFill>
              <p:spPr>
                <a:xfrm>
                  <a:off x="8608613" y="3189307"/>
                  <a:ext cx="13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B76084C3-BB77-4974-8AD5-373B21729B2E}"/>
                    </a:ext>
                  </a:extLst>
                </p14:cNvPr>
                <p14:cNvContentPartPr/>
                <p14:nvPr/>
              </p14:nvContentPartPr>
              <p14:xfrm>
                <a:off x="8756573" y="2963587"/>
                <a:ext cx="150480" cy="251280"/>
              </p14:xfrm>
            </p:contentPart>
          </mc:Choice>
          <mc:Fallback>
            <p:pic>
              <p:nvPicPr>
                <p:cNvPr id="27" name="Freihand 26">
                  <a:extLst>
                    <a:ext uri="{FF2B5EF4-FFF2-40B4-BE49-F238E27FC236}">
                      <a16:creationId xmlns:a16="http://schemas.microsoft.com/office/drawing/2014/main" id="{B76084C3-BB77-4974-8AD5-373B21729B2E}"/>
                    </a:ext>
                  </a:extLst>
                </p:cNvPr>
                <p:cNvPicPr/>
                <p:nvPr/>
              </p:nvPicPr>
              <p:blipFill>
                <a:blip r:embed="rId46"/>
                <a:stretch>
                  <a:fillRect/>
                </a:stretch>
              </p:blipFill>
              <p:spPr>
                <a:xfrm>
                  <a:off x="8752253" y="2959267"/>
                  <a:ext cx="159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27798055-C0C2-4E4B-8A46-1AC941DCAD43}"/>
                    </a:ext>
                  </a:extLst>
                </p14:cNvPr>
                <p14:cNvContentPartPr/>
                <p14:nvPr/>
              </p14:nvContentPartPr>
              <p14:xfrm>
                <a:off x="8902013" y="2864947"/>
                <a:ext cx="122040" cy="199800"/>
              </p14:xfrm>
            </p:contentPart>
          </mc:Choice>
          <mc:Fallback>
            <p:pic>
              <p:nvPicPr>
                <p:cNvPr id="28" name="Freihand 27">
                  <a:extLst>
                    <a:ext uri="{FF2B5EF4-FFF2-40B4-BE49-F238E27FC236}">
                      <a16:creationId xmlns:a16="http://schemas.microsoft.com/office/drawing/2014/main" id="{27798055-C0C2-4E4B-8A46-1AC941DCAD43}"/>
                    </a:ext>
                  </a:extLst>
                </p:cNvPr>
                <p:cNvPicPr/>
                <p:nvPr/>
              </p:nvPicPr>
              <p:blipFill>
                <a:blip r:embed="rId48"/>
                <a:stretch>
                  <a:fillRect/>
                </a:stretch>
              </p:blipFill>
              <p:spPr>
                <a:xfrm>
                  <a:off x="8897693" y="2860627"/>
                  <a:ext cx="130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0D1C294C-9E12-4C03-BE44-6D45B7A3A4E7}"/>
                    </a:ext>
                  </a:extLst>
                </p14:cNvPr>
                <p14:cNvContentPartPr/>
                <p14:nvPr/>
              </p14:nvContentPartPr>
              <p14:xfrm>
                <a:off x="9017933" y="2902387"/>
                <a:ext cx="220320" cy="116640"/>
              </p14:xfrm>
            </p:contentPart>
          </mc:Choice>
          <mc:Fallback>
            <p:pic>
              <p:nvPicPr>
                <p:cNvPr id="29" name="Freihand 28">
                  <a:extLst>
                    <a:ext uri="{FF2B5EF4-FFF2-40B4-BE49-F238E27FC236}">
                      <a16:creationId xmlns:a16="http://schemas.microsoft.com/office/drawing/2014/main" id="{0D1C294C-9E12-4C03-BE44-6D45B7A3A4E7}"/>
                    </a:ext>
                  </a:extLst>
                </p:cNvPr>
                <p:cNvPicPr/>
                <p:nvPr/>
              </p:nvPicPr>
              <p:blipFill>
                <a:blip r:embed="rId50"/>
                <a:stretch>
                  <a:fillRect/>
                </a:stretch>
              </p:blipFill>
              <p:spPr>
                <a:xfrm>
                  <a:off x="9013613" y="2898067"/>
                  <a:ext cx="228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25F3642F-900E-44E3-9553-6A4AC266AA8F}"/>
                    </a:ext>
                  </a:extLst>
                </p14:cNvPr>
                <p14:cNvContentPartPr/>
                <p14:nvPr/>
              </p14:nvContentPartPr>
              <p14:xfrm>
                <a:off x="9253013" y="2632747"/>
                <a:ext cx="142920" cy="250560"/>
              </p14:xfrm>
            </p:contentPart>
          </mc:Choice>
          <mc:Fallback>
            <p:pic>
              <p:nvPicPr>
                <p:cNvPr id="30" name="Freihand 29">
                  <a:extLst>
                    <a:ext uri="{FF2B5EF4-FFF2-40B4-BE49-F238E27FC236}">
                      <a16:creationId xmlns:a16="http://schemas.microsoft.com/office/drawing/2014/main" id="{25F3642F-900E-44E3-9553-6A4AC266AA8F}"/>
                    </a:ext>
                  </a:extLst>
                </p:cNvPr>
                <p:cNvPicPr/>
                <p:nvPr/>
              </p:nvPicPr>
              <p:blipFill>
                <a:blip r:embed="rId52"/>
                <a:stretch>
                  <a:fillRect/>
                </a:stretch>
              </p:blipFill>
              <p:spPr>
                <a:xfrm>
                  <a:off x="9248693" y="2628427"/>
                  <a:ext cx="1515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B648123B-CE7B-4579-A4C6-AD2D1EFF0608}"/>
                    </a:ext>
                  </a:extLst>
                </p14:cNvPr>
                <p14:cNvContentPartPr/>
                <p14:nvPr/>
              </p14:nvContentPartPr>
              <p14:xfrm>
                <a:off x="9543533" y="2449147"/>
                <a:ext cx="334440" cy="208080"/>
              </p14:xfrm>
            </p:contentPart>
          </mc:Choice>
          <mc:Fallback>
            <p:pic>
              <p:nvPicPr>
                <p:cNvPr id="31" name="Freihand 30">
                  <a:extLst>
                    <a:ext uri="{FF2B5EF4-FFF2-40B4-BE49-F238E27FC236}">
                      <a16:creationId xmlns:a16="http://schemas.microsoft.com/office/drawing/2014/main" id="{B648123B-CE7B-4579-A4C6-AD2D1EFF0608}"/>
                    </a:ext>
                  </a:extLst>
                </p:cNvPr>
                <p:cNvPicPr/>
                <p:nvPr/>
              </p:nvPicPr>
              <p:blipFill>
                <a:blip r:embed="rId54"/>
                <a:stretch>
                  <a:fillRect/>
                </a:stretch>
              </p:blipFill>
              <p:spPr>
                <a:xfrm>
                  <a:off x="9539213" y="2444827"/>
                  <a:ext cx="343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9E016AFC-17AA-4A68-B938-C1E5BBF0EEDB}"/>
                    </a:ext>
                  </a:extLst>
                </p14:cNvPr>
                <p14:cNvContentPartPr/>
                <p14:nvPr/>
              </p14:nvContentPartPr>
              <p14:xfrm>
                <a:off x="9779333" y="2386147"/>
                <a:ext cx="80640" cy="2160"/>
              </p14:xfrm>
            </p:contentPart>
          </mc:Choice>
          <mc:Fallback>
            <p:pic>
              <p:nvPicPr>
                <p:cNvPr id="32" name="Freihand 31">
                  <a:extLst>
                    <a:ext uri="{FF2B5EF4-FFF2-40B4-BE49-F238E27FC236}">
                      <a16:creationId xmlns:a16="http://schemas.microsoft.com/office/drawing/2014/main" id="{9E016AFC-17AA-4A68-B938-C1E5BBF0EEDB}"/>
                    </a:ext>
                  </a:extLst>
                </p:cNvPr>
                <p:cNvPicPr/>
                <p:nvPr/>
              </p:nvPicPr>
              <p:blipFill>
                <a:blip r:embed="rId56"/>
                <a:stretch>
                  <a:fillRect/>
                </a:stretch>
              </p:blipFill>
              <p:spPr>
                <a:xfrm>
                  <a:off x="9775013" y="2381827"/>
                  <a:ext cx="892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9DA06B68-F8B4-48A0-9B59-E7249F492508}"/>
                    </a:ext>
                  </a:extLst>
                </p14:cNvPr>
                <p14:cNvContentPartPr/>
                <p14:nvPr/>
              </p14:nvContentPartPr>
              <p14:xfrm>
                <a:off x="9894893" y="2242147"/>
                <a:ext cx="145080" cy="205920"/>
              </p14:xfrm>
            </p:contentPart>
          </mc:Choice>
          <mc:Fallback>
            <p:pic>
              <p:nvPicPr>
                <p:cNvPr id="33" name="Freihand 32">
                  <a:extLst>
                    <a:ext uri="{FF2B5EF4-FFF2-40B4-BE49-F238E27FC236}">
                      <a16:creationId xmlns:a16="http://schemas.microsoft.com/office/drawing/2014/main" id="{9DA06B68-F8B4-48A0-9B59-E7249F492508}"/>
                    </a:ext>
                  </a:extLst>
                </p:cNvPr>
                <p:cNvPicPr/>
                <p:nvPr/>
              </p:nvPicPr>
              <p:blipFill>
                <a:blip r:embed="rId58"/>
                <a:stretch>
                  <a:fillRect/>
                </a:stretch>
              </p:blipFill>
              <p:spPr>
                <a:xfrm>
                  <a:off x="9890573" y="2237827"/>
                  <a:ext cx="153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B77AAB91-7981-4C67-BD52-952F63FFDBAF}"/>
                    </a:ext>
                  </a:extLst>
                </p14:cNvPr>
                <p14:cNvContentPartPr/>
                <p14:nvPr/>
              </p14:nvContentPartPr>
              <p14:xfrm>
                <a:off x="10258493" y="2021827"/>
                <a:ext cx="291600" cy="220680"/>
              </p14:xfrm>
            </p:contentPart>
          </mc:Choice>
          <mc:Fallback>
            <p:pic>
              <p:nvPicPr>
                <p:cNvPr id="34" name="Freihand 33">
                  <a:extLst>
                    <a:ext uri="{FF2B5EF4-FFF2-40B4-BE49-F238E27FC236}">
                      <a16:creationId xmlns:a16="http://schemas.microsoft.com/office/drawing/2014/main" id="{B77AAB91-7981-4C67-BD52-952F63FFDBAF}"/>
                    </a:ext>
                  </a:extLst>
                </p:cNvPr>
                <p:cNvPicPr/>
                <p:nvPr/>
              </p:nvPicPr>
              <p:blipFill>
                <a:blip r:embed="rId60"/>
                <a:stretch>
                  <a:fillRect/>
                </a:stretch>
              </p:blipFill>
              <p:spPr>
                <a:xfrm>
                  <a:off x="10254173" y="2017507"/>
                  <a:ext cx="300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1C8158DF-4ACE-42C4-9241-3B17ECDC088B}"/>
                    </a:ext>
                  </a:extLst>
                </p14:cNvPr>
                <p14:cNvContentPartPr/>
                <p14:nvPr/>
              </p14:nvContentPartPr>
              <p14:xfrm>
                <a:off x="10478093" y="1956307"/>
                <a:ext cx="168480" cy="140400"/>
              </p14:xfrm>
            </p:contentPart>
          </mc:Choice>
          <mc:Fallback>
            <p:pic>
              <p:nvPicPr>
                <p:cNvPr id="35" name="Freihand 34">
                  <a:extLst>
                    <a:ext uri="{FF2B5EF4-FFF2-40B4-BE49-F238E27FC236}">
                      <a16:creationId xmlns:a16="http://schemas.microsoft.com/office/drawing/2014/main" id="{1C8158DF-4ACE-42C4-9241-3B17ECDC088B}"/>
                    </a:ext>
                  </a:extLst>
                </p:cNvPr>
                <p:cNvPicPr/>
                <p:nvPr/>
              </p:nvPicPr>
              <p:blipFill>
                <a:blip r:embed="rId62"/>
                <a:stretch>
                  <a:fillRect/>
                </a:stretch>
              </p:blipFill>
              <p:spPr>
                <a:xfrm>
                  <a:off x="10473773" y="1951987"/>
                  <a:ext cx="177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B6ACA9E5-320F-4C4C-8030-45BABB11827F}"/>
                    </a:ext>
                  </a:extLst>
                </p14:cNvPr>
                <p14:cNvContentPartPr/>
                <p14:nvPr/>
              </p14:nvContentPartPr>
              <p14:xfrm>
                <a:off x="10629653" y="1929667"/>
                <a:ext cx="127440" cy="107640"/>
              </p14:xfrm>
            </p:contentPart>
          </mc:Choice>
          <mc:Fallback>
            <p:pic>
              <p:nvPicPr>
                <p:cNvPr id="36" name="Freihand 35">
                  <a:extLst>
                    <a:ext uri="{FF2B5EF4-FFF2-40B4-BE49-F238E27FC236}">
                      <a16:creationId xmlns:a16="http://schemas.microsoft.com/office/drawing/2014/main" id="{B6ACA9E5-320F-4C4C-8030-45BABB11827F}"/>
                    </a:ext>
                  </a:extLst>
                </p:cNvPr>
                <p:cNvPicPr/>
                <p:nvPr/>
              </p:nvPicPr>
              <p:blipFill>
                <a:blip r:embed="rId64"/>
                <a:stretch>
                  <a:fillRect/>
                </a:stretch>
              </p:blipFill>
              <p:spPr>
                <a:xfrm>
                  <a:off x="10625333" y="1925347"/>
                  <a:ext cx="136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FB366609-53AC-4825-811D-C1FEBF72EAD8}"/>
                    </a:ext>
                  </a:extLst>
                </p14:cNvPr>
                <p14:cNvContentPartPr/>
                <p14:nvPr/>
              </p14:nvContentPartPr>
              <p14:xfrm>
                <a:off x="10755653" y="1877107"/>
                <a:ext cx="99360" cy="139320"/>
              </p14:xfrm>
            </p:contentPart>
          </mc:Choice>
          <mc:Fallback>
            <p:pic>
              <p:nvPicPr>
                <p:cNvPr id="37" name="Freihand 36">
                  <a:extLst>
                    <a:ext uri="{FF2B5EF4-FFF2-40B4-BE49-F238E27FC236}">
                      <a16:creationId xmlns:a16="http://schemas.microsoft.com/office/drawing/2014/main" id="{FB366609-53AC-4825-811D-C1FEBF72EAD8}"/>
                    </a:ext>
                  </a:extLst>
                </p:cNvPr>
                <p:cNvPicPr/>
                <p:nvPr/>
              </p:nvPicPr>
              <p:blipFill>
                <a:blip r:embed="rId66"/>
                <a:stretch>
                  <a:fillRect/>
                </a:stretch>
              </p:blipFill>
              <p:spPr>
                <a:xfrm>
                  <a:off x="10751333" y="1872787"/>
                  <a:ext cx="108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3A25C130-2A7B-42B4-A03C-63019A5D505E}"/>
                    </a:ext>
                  </a:extLst>
                </p14:cNvPr>
                <p14:cNvContentPartPr/>
                <p14:nvPr/>
              </p14:nvContentPartPr>
              <p14:xfrm>
                <a:off x="9335453" y="3055027"/>
                <a:ext cx="217440" cy="214920"/>
              </p14:xfrm>
            </p:contentPart>
          </mc:Choice>
          <mc:Fallback>
            <p:pic>
              <p:nvPicPr>
                <p:cNvPr id="38" name="Freihand 37">
                  <a:extLst>
                    <a:ext uri="{FF2B5EF4-FFF2-40B4-BE49-F238E27FC236}">
                      <a16:creationId xmlns:a16="http://schemas.microsoft.com/office/drawing/2014/main" id="{3A25C130-2A7B-42B4-A03C-63019A5D505E}"/>
                    </a:ext>
                  </a:extLst>
                </p:cNvPr>
                <p:cNvPicPr/>
                <p:nvPr/>
              </p:nvPicPr>
              <p:blipFill>
                <a:blip r:embed="rId68"/>
                <a:stretch>
                  <a:fillRect/>
                </a:stretch>
              </p:blipFill>
              <p:spPr>
                <a:xfrm>
                  <a:off x="9331133" y="3050707"/>
                  <a:ext cx="226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9300312E-0650-4191-9FD5-6CBDEB4E1FD4}"/>
                    </a:ext>
                  </a:extLst>
                </p14:cNvPr>
                <p14:cNvContentPartPr/>
                <p14:nvPr/>
              </p14:nvContentPartPr>
              <p14:xfrm>
                <a:off x="9359573" y="3099667"/>
                <a:ext cx="157320" cy="61200"/>
              </p14:xfrm>
            </p:contentPart>
          </mc:Choice>
          <mc:Fallback>
            <p:pic>
              <p:nvPicPr>
                <p:cNvPr id="39" name="Freihand 38">
                  <a:extLst>
                    <a:ext uri="{FF2B5EF4-FFF2-40B4-BE49-F238E27FC236}">
                      <a16:creationId xmlns:a16="http://schemas.microsoft.com/office/drawing/2014/main" id="{9300312E-0650-4191-9FD5-6CBDEB4E1FD4}"/>
                    </a:ext>
                  </a:extLst>
                </p:cNvPr>
                <p:cNvPicPr/>
                <p:nvPr/>
              </p:nvPicPr>
              <p:blipFill>
                <a:blip r:embed="rId70"/>
                <a:stretch>
                  <a:fillRect/>
                </a:stretch>
              </p:blipFill>
              <p:spPr>
                <a:xfrm>
                  <a:off x="9355253" y="3095347"/>
                  <a:ext cx="165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505D0633-DB88-4333-B584-54F32A83D4FC}"/>
                    </a:ext>
                  </a:extLst>
                </p14:cNvPr>
                <p14:cNvContentPartPr/>
                <p14:nvPr/>
              </p14:nvContentPartPr>
              <p14:xfrm>
                <a:off x="9547853" y="2813107"/>
                <a:ext cx="296640" cy="310680"/>
              </p14:xfrm>
            </p:contentPart>
          </mc:Choice>
          <mc:Fallback>
            <p:pic>
              <p:nvPicPr>
                <p:cNvPr id="40" name="Freihand 39">
                  <a:extLst>
                    <a:ext uri="{FF2B5EF4-FFF2-40B4-BE49-F238E27FC236}">
                      <a16:creationId xmlns:a16="http://schemas.microsoft.com/office/drawing/2014/main" id="{505D0633-DB88-4333-B584-54F32A83D4FC}"/>
                    </a:ext>
                  </a:extLst>
                </p:cNvPr>
                <p:cNvPicPr/>
                <p:nvPr/>
              </p:nvPicPr>
              <p:blipFill>
                <a:blip r:embed="rId72"/>
                <a:stretch>
                  <a:fillRect/>
                </a:stretch>
              </p:blipFill>
              <p:spPr>
                <a:xfrm>
                  <a:off x="9543533" y="2808787"/>
                  <a:ext cx="3052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7F16495E-8308-4BEE-8D18-602789FD666F}"/>
                    </a:ext>
                  </a:extLst>
                </p14:cNvPr>
                <p14:cNvContentPartPr/>
                <p14:nvPr/>
              </p14:nvContentPartPr>
              <p14:xfrm>
                <a:off x="9637493" y="2841907"/>
                <a:ext cx="360" cy="360"/>
              </p14:xfrm>
            </p:contentPart>
          </mc:Choice>
          <mc:Fallback>
            <p:pic>
              <p:nvPicPr>
                <p:cNvPr id="41" name="Freihand 40">
                  <a:extLst>
                    <a:ext uri="{FF2B5EF4-FFF2-40B4-BE49-F238E27FC236}">
                      <a16:creationId xmlns:a16="http://schemas.microsoft.com/office/drawing/2014/main" id="{7F16495E-8308-4BEE-8D18-602789FD666F}"/>
                    </a:ext>
                  </a:extLst>
                </p:cNvPr>
                <p:cNvPicPr/>
                <p:nvPr/>
              </p:nvPicPr>
              <p:blipFill>
                <a:blip r:embed="rId74"/>
                <a:stretch>
                  <a:fillRect/>
                </a:stretch>
              </p:blipFill>
              <p:spPr>
                <a:xfrm>
                  <a:off x="9633173" y="2837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A409C263-9AA8-4EB4-A99D-918CD77D4B01}"/>
                    </a:ext>
                  </a:extLst>
                </p14:cNvPr>
                <p14:cNvContentPartPr/>
                <p14:nvPr/>
              </p14:nvContentPartPr>
              <p14:xfrm>
                <a:off x="10014413" y="2715907"/>
                <a:ext cx="114120" cy="160560"/>
              </p14:xfrm>
            </p:contentPart>
          </mc:Choice>
          <mc:Fallback>
            <p:pic>
              <p:nvPicPr>
                <p:cNvPr id="43" name="Freihand 42">
                  <a:extLst>
                    <a:ext uri="{FF2B5EF4-FFF2-40B4-BE49-F238E27FC236}">
                      <a16:creationId xmlns:a16="http://schemas.microsoft.com/office/drawing/2014/main" id="{A409C263-9AA8-4EB4-A99D-918CD77D4B01}"/>
                    </a:ext>
                  </a:extLst>
                </p:cNvPr>
                <p:cNvPicPr/>
                <p:nvPr/>
              </p:nvPicPr>
              <p:blipFill>
                <a:blip r:embed="rId76"/>
                <a:stretch>
                  <a:fillRect/>
                </a:stretch>
              </p:blipFill>
              <p:spPr>
                <a:xfrm>
                  <a:off x="10010093" y="2711587"/>
                  <a:ext cx="122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60134286-8A58-4A9C-8014-9AAD0BED33A6}"/>
                    </a:ext>
                  </a:extLst>
                </p14:cNvPr>
                <p14:cNvContentPartPr/>
                <p14:nvPr/>
              </p14:nvContentPartPr>
              <p14:xfrm>
                <a:off x="10154453" y="2417827"/>
                <a:ext cx="249120" cy="333360"/>
              </p14:xfrm>
            </p:contentPart>
          </mc:Choice>
          <mc:Fallback>
            <p:pic>
              <p:nvPicPr>
                <p:cNvPr id="44" name="Freihand 43">
                  <a:extLst>
                    <a:ext uri="{FF2B5EF4-FFF2-40B4-BE49-F238E27FC236}">
                      <a16:creationId xmlns:a16="http://schemas.microsoft.com/office/drawing/2014/main" id="{60134286-8A58-4A9C-8014-9AAD0BED33A6}"/>
                    </a:ext>
                  </a:extLst>
                </p:cNvPr>
                <p:cNvPicPr/>
                <p:nvPr/>
              </p:nvPicPr>
              <p:blipFill>
                <a:blip r:embed="rId78"/>
                <a:stretch>
                  <a:fillRect/>
                </a:stretch>
              </p:blipFill>
              <p:spPr>
                <a:xfrm>
                  <a:off x="10150133" y="2413507"/>
                  <a:ext cx="2577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24F874CB-36DF-4A02-AE15-043D201346E5}"/>
                    </a:ext>
                  </a:extLst>
                </p14:cNvPr>
                <p14:cNvContentPartPr/>
                <p14:nvPr/>
              </p14:nvContentPartPr>
              <p14:xfrm>
                <a:off x="10236173" y="2438347"/>
                <a:ext cx="19800" cy="28080"/>
              </p14:xfrm>
            </p:contentPart>
          </mc:Choice>
          <mc:Fallback>
            <p:pic>
              <p:nvPicPr>
                <p:cNvPr id="45" name="Freihand 44">
                  <a:extLst>
                    <a:ext uri="{FF2B5EF4-FFF2-40B4-BE49-F238E27FC236}">
                      <a16:creationId xmlns:a16="http://schemas.microsoft.com/office/drawing/2014/main" id="{24F874CB-36DF-4A02-AE15-043D201346E5}"/>
                    </a:ext>
                  </a:extLst>
                </p:cNvPr>
                <p:cNvPicPr/>
                <p:nvPr/>
              </p:nvPicPr>
              <p:blipFill>
                <a:blip r:embed="rId80"/>
                <a:stretch>
                  <a:fillRect/>
                </a:stretch>
              </p:blipFill>
              <p:spPr>
                <a:xfrm>
                  <a:off x="10231853" y="2434027"/>
                  <a:ext cx="28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EB172FF5-26DB-4D4C-B29E-D340E6A6A283}"/>
                    </a:ext>
                  </a:extLst>
                </p14:cNvPr>
                <p14:cNvContentPartPr/>
                <p14:nvPr/>
              </p14:nvContentPartPr>
              <p14:xfrm>
                <a:off x="10549733" y="2280307"/>
                <a:ext cx="174240" cy="235080"/>
              </p14:xfrm>
            </p:contentPart>
          </mc:Choice>
          <mc:Fallback>
            <p:pic>
              <p:nvPicPr>
                <p:cNvPr id="46" name="Freihand 45">
                  <a:extLst>
                    <a:ext uri="{FF2B5EF4-FFF2-40B4-BE49-F238E27FC236}">
                      <a16:creationId xmlns:a16="http://schemas.microsoft.com/office/drawing/2014/main" id="{EB172FF5-26DB-4D4C-B29E-D340E6A6A283}"/>
                    </a:ext>
                  </a:extLst>
                </p:cNvPr>
                <p:cNvPicPr/>
                <p:nvPr/>
              </p:nvPicPr>
              <p:blipFill>
                <a:blip r:embed="rId82"/>
                <a:stretch>
                  <a:fillRect/>
                </a:stretch>
              </p:blipFill>
              <p:spPr>
                <a:xfrm>
                  <a:off x="10545413" y="2275987"/>
                  <a:ext cx="1828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6EB06766-D8FD-480B-BEC5-E2232C89536E}"/>
                    </a:ext>
                  </a:extLst>
                </p14:cNvPr>
                <p14:cNvContentPartPr/>
                <p14:nvPr/>
              </p14:nvContentPartPr>
              <p14:xfrm>
                <a:off x="10726853" y="2274547"/>
                <a:ext cx="169920" cy="124560"/>
              </p14:xfrm>
            </p:contentPart>
          </mc:Choice>
          <mc:Fallback>
            <p:pic>
              <p:nvPicPr>
                <p:cNvPr id="47" name="Freihand 46">
                  <a:extLst>
                    <a:ext uri="{FF2B5EF4-FFF2-40B4-BE49-F238E27FC236}">
                      <a16:creationId xmlns:a16="http://schemas.microsoft.com/office/drawing/2014/main" id="{6EB06766-D8FD-480B-BEC5-E2232C89536E}"/>
                    </a:ext>
                  </a:extLst>
                </p:cNvPr>
                <p:cNvPicPr/>
                <p:nvPr/>
              </p:nvPicPr>
              <p:blipFill>
                <a:blip r:embed="rId84"/>
                <a:stretch>
                  <a:fillRect/>
                </a:stretch>
              </p:blipFill>
              <p:spPr>
                <a:xfrm>
                  <a:off x="10722533" y="2270227"/>
                  <a:ext cx="178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9511675C-FEEF-4157-93E6-273105385D80}"/>
                    </a:ext>
                  </a:extLst>
                </p14:cNvPr>
                <p14:cNvContentPartPr/>
                <p14:nvPr/>
              </p14:nvContentPartPr>
              <p14:xfrm>
                <a:off x="9935213" y="3126667"/>
                <a:ext cx="262440" cy="346320"/>
              </p14:xfrm>
            </p:contentPart>
          </mc:Choice>
          <mc:Fallback>
            <p:pic>
              <p:nvPicPr>
                <p:cNvPr id="48" name="Freihand 47">
                  <a:extLst>
                    <a:ext uri="{FF2B5EF4-FFF2-40B4-BE49-F238E27FC236}">
                      <a16:creationId xmlns:a16="http://schemas.microsoft.com/office/drawing/2014/main" id="{9511675C-FEEF-4157-93E6-273105385D80}"/>
                    </a:ext>
                  </a:extLst>
                </p:cNvPr>
                <p:cNvPicPr/>
                <p:nvPr/>
              </p:nvPicPr>
              <p:blipFill>
                <a:blip r:embed="rId86"/>
                <a:stretch>
                  <a:fillRect/>
                </a:stretch>
              </p:blipFill>
              <p:spPr>
                <a:xfrm>
                  <a:off x="9930893" y="3122347"/>
                  <a:ext cx="2710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10A5ABEF-8558-46F0-88A2-5384DC39CE0B}"/>
                    </a:ext>
                  </a:extLst>
                </p14:cNvPr>
                <p14:cNvContentPartPr/>
                <p14:nvPr/>
              </p14:nvContentPartPr>
              <p14:xfrm>
                <a:off x="10183973" y="3087787"/>
                <a:ext cx="37440" cy="187920"/>
              </p14:xfrm>
            </p:contentPart>
          </mc:Choice>
          <mc:Fallback>
            <p:pic>
              <p:nvPicPr>
                <p:cNvPr id="49" name="Freihand 48">
                  <a:extLst>
                    <a:ext uri="{FF2B5EF4-FFF2-40B4-BE49-F238E27FC236}">
                      <a16:creationId xmlns:a16="http://schemas.microsoft.com/office/drawing/2014/main" id="{10A5ABEF-8558-46F0-88A2-5384DC39CE0B}"/>
                    </a:ext>
                  </a:extLst>
                </p:cNvPr>
                <p:cNvPicPr/>
                <p:nvPr/>
              </p:nvPicPr>
              <p:blipFill>
                <a:blip r:embed="rId88"/>
                <a:stretch>
                  <a:fillRect/>
                </a:stretch>
              </p:blipFill>
              <p:spPr>
                <a:xfrm>
                  <a:off x="10179653" y="3083467"/>
                  <a:ext cx="46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BC6203A6-4355-4FD5-B639-03F5D2D60FAE}"/>
                    </a:ext>
                  </a:extLst>
                </p14:cNvPr>
                <p14:cNvContentPartPr/>
                <p14:nvPr/>
              </p14:nvContentPartPr>
              <p14:xfrm>
                <a:off x="10180733" y="3126307"/>
                <a:ext cx="96480" cy="55080"/>
              </p14:xfrm>
            </p:contentPart>
          </mc:Choice>
          <mc:Fallback>
            <p:pic>
              <p:nvPicPr>
                <p:cNvPr id="50" name="Freihand 49">
                  <a:extLst>
                    <a:ext uri="{FF2B5EF4-FFF2-40B4-BE49-F238E27FC236}">
                      <a16:creationId xmlns:a16="http://schemas.microsoft.com/office/drawing/2014/main" id="{BC6203A6-4355-4FD5-B639-03F5D2D60FAE}"/>
                    </a:ext>
                  </a:extLst>
                </p:cNvPr>
                <p:cNvPicPr/>
                <p:nvPr/>
              </p:nvPicPr>
              <p:blipFill>
                <a:blip r:embed="rId90"/>
                <a:stretch>
                  <a:fillRect/>
                </a:stretch>
              </p:blipFill>
              <p:spPr>
                <a:xfrm>
                  <a:off x="10176413" y="3121987"/>
                  <a:ext cx="105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14025644-E183-4A2D-BCC4-D0AE206CE6CA}"/>
                    </a:ext>
                  </a:extLst>
                </p14:cNvPr>
                <p14:cNvContentPartPr/>
                <p14:nvPr/>
              </p14:nvContentPartPr>
              <p14:xfrm>
                <a:off x="10282253" y="2967547"/>
                <a:ext cx="63000" cy="184680"/>
              </p14:xfrm>
            </p:contentPart>
          </mc:Choice>
          <mc:Fallback>
            <p:pic>
              <p:nvPicPr>
                <p:cNvPr id="51" name="Freihand 50">
                  <a:extLst>
                    <a:ext uri="{FF2B5EF4-FFF2-40B4-BE49-F238E27FC236}">
                      <a16:creationId xmlns:a16="http://schemas.microsoft.com/office/drawing/2014/main" id="{14025644-E183-4A2D-BCC4-D0AE206CE6CA}"/>
                    </a:ext>
                  </a:extLst>
                </p:cNvPr>
                <p:cNvPicPr/>
                <p:nvPr/>
              </p:nvPicPr>
              <p:blipFill>
                <a:blip r:embed="rId92"/>
                <a:stretch>
                  <a:fillRect/>
                </a:stretch>
              </p:blipFill>
              <p:spPr>
                <a:xfrm>
                  <a:off x="10277933" y="2963227"/>
                  <a:ext cx="71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FCFAD120-B2DF-4F3F-82C5-AA3E2B317CFF}"/>
                    </a:ext>
                  </a:extLst>
                </p14:cNvPr>
                <p14:cNvContentPartPr/>
                <p14:nvPr/>
              </p14:nvContentPartPr>
              <p14:xfrm>
                <a:off x="10337693" y="2902387"/>
                <a:ext cx="111960" cy="192240"/>
              </p14:xfrm>
            </p:contentPart>
          </mc:Choice>
          <mc:Fallback>
            <p:pic>
              <p:nvPicPr>
                <p:cNvPr id="52" name="Freihand 51">
                  <a:extLst>
                    <a:ext uri="{FF2B5EF4-FFF2-40B4-BE49-F238E27FC236}">
                      <a16:creationId xmlns:a16="http://schemas.microsoft.com/office/drawing/2014/main" id="{FCFAD120-B2DF-4F3F-82C5-AA3E2B317CFF}"/>
                    </a:ext>
                  </a:extLst>
                </p:cNvPr>
                <p:cNvPicPr/>
                <p:nvPr/>
              </p:nvPicPr>
              <p:blipFill>
                <a:blip r:embed="rId94"/>
                <a:stretch>
                  <a:fillRect/>
                </a:stretch>
              </p:blipFill>
              <p:spPr>
                <a:xfrm>
                  <a:off x="10333373" y="2898067"/>
                  <a:ext cx="120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7EE2C106-B434-4BB4-9F57-0369F29DAAD9}"/>
                    </a:ext>
                  </a:extLst>
                </p14:cNvPr>
                <p14:cNvContentPartPr/>
                <p14:nvPr/>
              </p14:nvContentPartPr>
              <p14:xfrm>
                <a:off x="10456853" y="2822827"/>
                <a:ext cx="55440" cy="208440"/>
              </p14:xfrm>
            </p:contentPart>
          </mc:Choice>
          <mc:Fallback>
            <p:pic>
              <p:nvPicPr>
                <p:cNvPr id="53" name="Freihand 52">
                  <a:extLst>
                    <a:ext uri="{FF2B5EF4-FFF2-40B4-BE49-F238E27FC236}">
                      <a16:creationId xmlns:a16="http://schemas.microsoft.com/office/drawing/2014/main" id="{7EE2C106-B434-4BB4-9F57-0369F29DAAD9}"/>
                    </a:ext>
                  </a:extLst>
                </p:cNvPr>
                <p:cNvPicPr/>
                <p:nvPr/>
              </p:nvPicPr>
              <p:blipFill>
                <a:blip r:embed="rId96"/>
                <a:stretch>
                  <a:fillRect/>
                </a:stretch>
              </p:blipFill>
              <p:spPr>
                <a:xfrm>
                  <a:off x="10452533" y="2818507"/>
                  <a:ext cx="64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1BA8FA49-47C9-4B49-97FE-78BDC6711C94}"/>
                    </a:ext>
                  </a:extLst>
                </p14:cNvPr>
                <p14:cNvContentPartPr/>
                <p14:nvPr/>
              </p14:nvContentPartPr>
              <p14:xfrm>
                <a:off x="10485293" y="2863147"/>
                <a:ext cx="218880" cy="88560"/>
              </p14:xfrm>
            </p:contentPart>
          </mc:Choice>
          <mc:Fallback>
            <p:pic>
              <p:nvPicPr>
                <p:cNvPr id="54" name="Freihand 53">
                  <a:extLst>
                    <a:ext uri="{FF2B5EF4-FFF2-40B4-BE49-F238E27FC236}">
                      <a16:creationId xmlns:a16="http://schemas.microsoft.com/office/drawing/2014/main" id="{1BA8FA49-47C9-4B49-97FE-78BDC6711C94}"/>
                    </a:ext>
                  </a:extLst>
                </p:cNvPr>
                <p:cNvPicPr/>
                <p:nvPr/>
              </p:nvPicPr>
              <p:blipFill>
                <a:blip r:embed="rId98"/>
                <a:stretch>
                  <a:fillRect/>
                </a:stretch>
              </p:blipFill>
              <p:spPr>
                <a:xfrm>
                  <a:off x="10480973" y="2858827"/>
                  <a:ext cx="227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606D127B-04BE-41D2-BC65-4EA77596CF55}"/>
                    </a:ext>
                  </a:extLst>
                </p14:cNvPr>
                <p14:cNvContentPartPr/>
                <p14:nvPr/>
              </p14:nvContentPartPr>
              <p14:xfrm>
                <a:off x="10858973" y="2511427"/>
                <a:ext cx="204840" cy="261720"/>
              </p14:xfrm>
            </p:contentPart>
          </mc:Choice>
          <mc:Fallback>
            <p:pic>
              <p:nvPicPr>
                <p:cNvPr id="55" name="Freihand 54">
                  <a:extLst>
                    <a:ext uri="{FF2B5EF4-FFF2-40B4-BE49-F238E27FC236}">
                      <a16:creationId xmlns:a16="http://schemas.microsoft.com/office/drawing/2014/main" id="{606D127B-04BE-41D2-BC65-4EA77596CF55}"/>
                    </a:ext>
                  </a:extLst>
                </p:cNvPr>
                <p:cNvPicPr/>
                <p:nvPr/>
              </p:nvPicPr>
              <p:blipFill>
                <a:blip r:embed="rId100"/>
                <a:stretch>
                  <a:fillRect/>
                </a:stretch>
              </p:blipFill>
              <p:spPr>
                <a:xfrm>
                  <a:off x="10854653" y="2507107"/>
                  <a:ext cx="2134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B77255EA-1103-4B6C-ACE7-7A1F3710B83A}"/>
                    </a:ext>
                  </a:extLst>
                </p14:cNvPr>
                <p14:cNvContentPartPr/>
                <p14:nvPr/>
              </p14:nvContentPartPr>
              <p14:xfrm>
                <a:off x="11099813" y="2360227"/>
                <a:ext cx="218160" cy="278280"/>
              </p14:xfrm>
            </p:contentPart>
          </mc:Choice>
          <mc:Fallback>
            <p:pic>
              <p:nvPicPr>
                <p:cNvPr id="56" name="Freihand 55">
                  <a:extLst>
                    <a:ext uri="{FF2B5EF4-FFF2-40B4-BE49-F238E27FC236}">
                      <a16:creationId xmlns:a16="http://schemas.microsoft.com/office/drawing/2014/main" id="{B77255EA-1103-4B6C-ACE7-7A1F3710B83A}"/>
                    </a:ext>
                  </a:extLst>
                </p:cNvPr>
                <p:cNvPicPr/>
                <p:nvPr/>
              </p:nvPicPr>
              <p:blipFill>
                <a:blip r:embed="rId102"/>
                <a:stretch>
                  <a:fillRect/>
                </a:stretch>
              </p:blipFill>
              <p:spPr>
                <a:xfrm>
                  <a:off x="11095493" y="2355907"/>
                  <a:ext cx="2268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6E1AA902-A167-4901-B015-7446AB23FD6C}"/>
                    </a:ext>
                  </a:extLst>
                </p14:cNvPr>
                <p14:cNvContentPartPr/>
                <p14:nvPr/>
              </p14:nvContentPartPr>
              <p14:xfrm>
                <a:off x="11320493" y="2378947"/>
                <a:ext cx="75960" cy="102960"/>
              </p14:xfrm>
            </p:contentPart>
          </mc:Choice>
          <mc:Fallback>
            <p:pic>
              <p:nvPicPr>
                <p:cNvPr id="57" name="Freihand 56">
                  <a:extLst>
                    <a:ext uri="{FF2B5EF4-FFF2-40B4-BE49-F238E27FC236}">
                      <a16:creationId xmlns:a16="http://schemas.microsoft.com/office/drawing/2014/main" id="{6E1AA902-A167-4901-B015-7446AB23FD6C}"/>
                    </a:ext>
                  </a:extLst>
                </p:cNvPr>
                <p:cNvPicPr/>
                <p:nvPr/>
              </p:nvPicPr>
              <p:blipFill>
                <a:blip r:embed="rId104"/>
                <a:stretch>
                  <a:fillRect/>
                </a:stretch>
              </p:blipFill>
              <p:spPr>
                <a:xfrm>
                  <a:off x="11316173" y="2374627"/>
                  <a:ext cx="84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D6DC90BB-A520-4EA5-A410-084EA4A0BFEA}"/>
                    </a:ext>
                  </a:extLst>
                </p14:cNvPr>
                <p14:cNvContentPartPr/>
                <p14:nvPr/>
              </p14:nvContentPartPr>
              <p14:xfrm>
                <a:off x="11401133" y="2178067"/>
                <a:ext cx="165600" cy="228960"/>
              </p14:xfrm>
            </p:contentPart>
          </mc:Choice>
          <mc:Fallback>
            <p:pic>
              <p:nvPicPr>
                <p:cNvPr id="58" name="Freihand 57">
                  <a:extLst>
                    <a:ext uri="{FF2B5EF4-FFF2-40B4-BE49-F238E27FC236}">
                      <a16:creationId xmlns:a16="http://schemas.microsoft.com/office/drawing/2014/main" id="{D6DC90BB-A520-4EA5-A410-084EA4A0BFEA}"/>
                    </a:ext>
                  </a:extLst>
                </p:cNvPr>
                <p:cNvPicPr/>
                <p:nvPr/>
              </p:nvPicPr>
              <p:blipFill>
                <a:blip r:embed="rId106"/>
                <a:stretch>
                  <a:fillRect/>
                </a:stretch>
              </p:blipFill>
              <p:spPr>
                <a:xfrm>
                  <a:off x="11396813" y="2173747"/>
                  <a:ext cx="174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4E995C71-35D6-4B36-802A-B284A46933AC}"/>
                    </a:ext>
                  </a:extLst>
                </p14:cNvPr>
                <p14:cNvContentPartPr/>
                <p14:nvPr/>
              </p14:nvContentPartPr>
              <p14:xfrm>
                <a:off x="11644853" y="2174107"/>
                <a:ext cx="128160" cy="38520"/>
              </p14:xfrm>
            </p:contentPart>
          </mc:Choice>
          <mc:Fallback>
            <p:pic>
              <p:nvPicPr>
                <p:cNvPr id="59" name="Freihand 58">
                  <a:extLst>
                    <a:ext uri="{FF2B5EF4-FFF2-40B4-BE49-F238E27FC236}">
                      <a16:creationId xmlns:a16="http://schemas.microsoft.com/office/drawing/2014/main" id="{4E995C71-35D6-4B36-802A-B284A46933AC}"/>
                    </a:ext>
                  </a:extLst>
                </p:cNvPr>
                <p:cNvPicPr/>
                <p:nvPr/>
              </p:nvPicPr>
              <p:blipFill>
                <a:blip r:embed="rId108"/>
                <a:stretch>
                  <a:fillRect/>
                </a:stretch>
              </p:blipFill>
              <p:spPr>
                <a:xfrm>
                  <a:off x="11640533" y="2169787"/>
                  <a:ext cx="136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65195F4A-9559-438B-B605-126DA0EFCABC}"/>
                    </a:ext>
                  </a:extLst>
                </p14:cNvPr>
                <p14:cNvContentPartPr/>
                <p14:nvPr/>
              </p14:nvContentPartPr>
              <p14:xfrm>
                <a:off x="10637933" y="2997067"/>
                <a:ext cx="142560" cy="304200"/>
              </p14:xfrm>
            </p:contentPart>
          </mc:Choice>
          <mc:Fallback>
            <p:pic>
              <p:nvPicPr>
                <p:cNvPr id="60" name="Freihand 59">
                  <a:extLst>
                    <a:ext uri="{FF2B5EF4-FFF2-40B4-BE49-F238E27FC236}">
                      <a16:creationId xmlns:a16="http://schemas.microsoft.com/office/drawing/2014/main" id="{65195F4A-9559-438B-B605-126DA0EFCABC}"/>
                    </a:ext>
                  </a:extLst>
                </p:cNvPr>
                <p:cNvPicPr/>
                <p:nvPr/>
              </p:nvPicPr>
              <p:blipFill>
                <a:blip r:embed="rId110"/>
                <a:stretch>
                  <a:fillRect/>
                </a:stretch>
              </p:blipFill>
              <p:spPr>
                <a:xfrm>
                  <a:off x="10633613" y="2992747"/>
                  <a:ext cx="1512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EEE7673D-483B-438C-BD31-EF7577EBDCE0}"/>
                    </a:ext>
                  </a:extLst>
                </p14:cNvPr>
                <p14:cNvContentPartPr/>
                <p14:nvPr/>
              </p14:nvContentPartPr>
              <p14:xfrm>
                <a:off x="10768613" y="3054667"/>
                <a:ext cx="216000" cy="163440"/>
              </p14:xfrm>
            </p:contentPart>
          </mc:Choice>
          <mc:Fallback>
            <p:pic>
              <p:nvPicPr>
                <p:cNvPr id="61" name="Freihand 60">
                  <a:extLst>
                    <a:ext uri="{FF2B5EF4-FFF2-40B4-BE49-F238E27FC236}">
                      <a16:creationId xmlns:a16="http://schemas.microsoft.com/office/drawing/2014/main" id="{EEE7673D-483B-438C-BD31-EF7577EBDCE0}"/>
                    </a:ext>
                  </a:extLst>
                </p:cNvPr>
                <p:cNvPicPr/>
                <p:nvPr/>
              </p:nvPicPr>
              <p:blipFill>
                <a:blip r:embed="rId112"/>
                <a:stretch>
                  <a:fillRect/>
                </a:stretch>
              </p:blipFill>
              <p:spPr>
                <a:xfrm>
                  <a:off x="10764293" y="3050347"/>
                  <a:ext cx="224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9A1FB2B1-98C9-47E7-BCB1-06D2938D5D0C}"/>
                    </a:ext>
                  </a:extLst>
                </p14:cNvPr>
                <p14:cNvContentPartPr/>
                <p14:nvPr/>
              </p14:nvContentPartPr>
              <p14:xfrm>
                <a:off x="11006573" y="2960707"/>
                <a:ext cx="96840" cy="127800"/>
              </p14:xfrm>
            </p:contentPart>
          </mc:Choice>
          <mc:Fallback>
            <p:pic>
              <p:nvPicPr>
                <p:cNvPr id="62" name="Freihand 61">
                  <a:extLst>
                    <a:ext uri="{FF2B5EF4-FFF2-40B4-BE49-F238E27FC236}">
                      <a16:creationId xmlns:a16="http://schemas.microsoft.com/office/drawing/2014/main" id="{9A1FB2B1-98C9-47E7-BCB1-06D2938D5D0C}"/>
                    </a:ext>
                  </a:extLst>
                </p:cNvPr>
                <p:cNvPicPr/>
                <p:nvPr/>
              </p:nvPicPr>
              <p:blipFill>
                <a:blip r:embed="rId114"/>
                <a:stretch>
                  <a:fillRect/>
                </a:stretch>
              </p:blipFill>
              <p:spPr>
                <a:xfrm>
                  <a:off x="11002253" y="2956387"/>
                  <a:ext cx="105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2D6170CE-E8F0-4ADF-84E4-F194E9ADBCDB}"/>
                    </a:ext>
                  </a:extLst>
                </p14:cNvPr>
                <p14:cNvContentPartPr/>
                <p14:nvPr/>
              </p14:nvContentPartPr>
              <p14:xfrm>
                <a:off x="11110253" y="2899507"/>
                <a:ext cx="221760" cy="132840"/>
              </p14:xfrm>
            </p:contentPart>
          </mc:Choice>
          <mc:Fallback>
            <p:pic>
              <p:nvPicPr>
                <p:cNvPr id="63" name="Freihand 62">
                  <a:extLst>
                    <a:ext uri="{FF2B5EF4-FFF2-40B4-BE49-F238E27FC236}">
                      <a16:creationId xmlns:a16="http://schemas.microsoft.com/office/drawing/2014/main" id="{2D6170CE-E8F0-4ADF-84E4-F194E9ADBCDB}"/>
                    </a:ext>
                  </a:extLst>
                </p:cNvPr>
                <p:cNvPicPr/>
                <p:nvPr/>
              </p:nvPicPr>
              <p:blipFill>
                <a:blip r:embed="rId116"/>
                <a:stretch>
                  <a:fillRect/>
                </a:stretch>
              </p:blipFill>
              <p:spPr>
                <a:xfrm>
                  <a:off x="11105933" y="2895187"/>
                  <a:ext cx="230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0496" name="Freihand 490495">
                  <a:extLst>
                    <a:ext uri="{FF2B5EF4-FFF2-40B4-BE49-F238E27FC236}">
                      <a16:creationId xmlns:a16="http://schemas.microsoft.com/office/drawing/2014/main" id="{0708262A-B0F1-4194-92E0-AB6F1B5395B5}"/>
                    </a:ext>
                  </a:extLst>
                </p14:cNvPr>
                <p14:cNvContentPartPr/>
                <p14:nvPr/>
              </p14:nvContentPartPr>
              <p14:xfrm>
                <a:off x="10759973" y="3393067"/>
                <a:ext cx="195480" cy="203040"/>
              </p14:xfrm>
            </p:contentPart>
          </mc:Choice>
          <mc:Fallback>
            <p:pic>
              <p:nvPicPr>
                <p:cNvPr id="490496" name="Freihand 490495">
                  <a:extLst>
                    <a:ext uri="{FF2B5EF4-FFF2-40B4-BE49-F238E27FC236}">
                      <a16:creationId xmlns:a16="http://schemas.microsoft.com/office/drawing/2014/main" id="{0708262A-B0F1-4194-92E0-AB6F1B5395B5}"/>
                    </a:ext>
                  </a:extLst>
                </p:cNvPr>
                <p:cNvPicPr/>
                <p:nvPr/>
              </p:nvPicPr>
              <p:blipFill>
                <a:blip r:embed="rId118"/>
                <a:stretch>
                  <a:fillRect/>
                </a:stretch>
              </p:blipFill>
              <p:spPr>
                <a:xfrm>
                  <a:off x="10755653" y="3388747"/>
                  <a:ext cx="204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0497" name="Freihand 490496">
                  <a:extLst>
                    <a:ext uri="{FF2B5EF4-FFF2-40B4-BE49-F238E27FC236}">
                      <a16:creationId xmlns:a16="http://schemas.microsoft.com/office/drawing/2014/main" id="{28A9A000-B41E-4A5E-A5E1-7A6E59B6B2EE}"/>
                    </a:ext>
                  </a:extLst>
                </p14:cNvPr>
                <p14:cNvContentPartPr/>
                <p14:nvPr/>
              </p14:nvContentPartPr>
              <p14:xfrm>
                <a:off x="10898933" y="3303067"/>
                <a:ext cx="39960" cy="59760"/>
              </p14:xfrm>
            </p:contentPart>
          </mc:Choice>
          <mc:Fallback>
            <p:pic>
              <p:nvPicPr>
                <p:cNvPr id="490497" name="Freihand 490496">
                  <a:extLst>
                    <a:ext uri="{FF2B5EF4-FFF2-40B4-BE49-F238E27FC236}">
                      <a16:creationId xmlns:a16="http://schemas.microsoft.com/office/drawing/2014/main" id="{28A9A000-B41E-4A5E-A5E1-7A6E59B6B2EE}"/>
                    </a:ext>
                  </a:extLst>
                </p:cNvPr>
                <p:cNvPicPr/>
                <p:nvPr/>
              </p:nvPicPr>
              <p:blipFill>
                <a:blip r:embed="rId120"/>
                <a:stretch>
                  <a:fillRect/>
                </a:stretch>
              </p:blipFill>
              <p:spPr>
                <a:xfrm>
                  <a:off x="10894613" y="3298747"/>
                  <a:ext cx="48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0500" name="Freihand 490499">
                  <a:extLst>
                    <a:ext uri="{FF2B5EF4-FFF2-40B4-BE49-F238E27FC236}">
                      <a16:creationId xmlns:a16="http://schemas.microsoft.com/office/drawing/2014/main" id="{2D7BC61A-F4F7-461E-A346-C861AB14F019}"/>
                    </a:ext>
                  </a:extLst>
                </p14:cNvPr>
                <p14:cNvContentPartPr/>
                <p14:nvPr/>
              </p14:nvContentPartPr>
              <p14:xfrm>
                <a:off x="10972013" y="3140707"/>
                <a:ext cx="253440" cy="320400"/>
              </p14:xfrm>
            </p:contentPart>
          </mc:Choice>
          <mc:Fallback>
            <p:pic>
              <p:nvPicPr>
                <p:cNvPr id="490500" name="Freihand 490499">
                  <a:extLst>
                    <a:ext uri="{FF2B5EF4-FFF2-40B4-BE49-F238E27FC236}">
                      <a16:creationId xmlns:a16="http://schemas.microsoft.com/office/drawing/2014/main" id="{2D7BC61A-F4F7-461E-A346-C861AB14F019}"/>
                    </a:ext>
                  </a:extLst>
                </p:cNvPr>
                <p:cNvPicPr/>
                <p:nvPr/>
              </p:nvPicPr>
              <p:blipFill>
                <a:blip r:embed="rId122"/>
                <a:stretch>
                  <a:fillRect/>
                </a:stretch>
              </p:blipFill>
              <p:spPr>
                <a:xfrm>
                  <a:off x="10967693" y="3136387"/>
                  <a:ext cx="2620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0502" name="Freihand 490501">
                  <a:extLst>
                    <a:ext uri="{FF2B5EF4-FFF2-40B4-BE49-F238E27FC236}">
                      <a16:creationId xmlns:a16="http://schemas.microsoft.com/office/drawing/2014/main" id="{3E3D1635-01CE-4ED5-9F79-B224867CEB06}"/>
                    </a:ext>
                  </a:extLst>
                </p14:cNvPr>
                <p14:cNvContentPartPr/>
                <p14:nvPr/>
              </p14:nvContentPartPr>
              <p14:xfrm>
                <a:off x="11323013" y="3082027"/>
                <a:ext cx="186480" cy="167760"/>
              </p14:xfrm>
            </p:contentPart>
          </mc:Choice>
          <mc:Fallback>
            <p:pic>
              <p:nvPicPr>
                <p:cNvPr id="490502" name="Freihand 490501">
                  <a:extLst>
                    <a:ext uri="{FF2B5EF4-FFF2-40B4-BE49-F238E27FC236}">
                      <a16:creationId xmlns:a16="http://schemas.microsoft.com/office/drawing/2014/main" id="{3E3D1635-01CE-4ED5-9F79-B224867CEB06}"/>
                    </a:ext>
                  </a:extLst>
                </p:cNvPr>
                <p:cNvPicPr/>
                <p:nvPr/>
              </p:nvPicPr>
              <p:blipFill>
                <a:blip r:embed="rId124"/>
                <a:stretch>
                  <a:fillRect/>
                </a:stretch>
              </p:blipFill>
              <p:spPr>
                <a:xfrm>
                  <a:off x="11318693" y="3077707"/>
                  <a:ext cx="195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0503" name="Freihand 490502">
                  <a:extLst>
                    <a:ext uri="{FF2B5EF4-FFF2-40B4-BE49-F238E27FC236}">
                      <a16:creationId xmlns:a16="http://schemas.microsoft.com/office/drawing/2014/main" id="{65446817-8161-4888-A991-4FE311A35F2D}"/>
                    </a:ext>
                  </a:extLst>
                </p14:cNvPr>
                <p14:cNvContentPartPr/>
                <p14:nvPr/>
              </p14:nvContentPartPr>
              <p14:xfrm>
                <a:off x="11518493" y="2888707"/>
                <a:ext cx="259920" cy="223200"/>
              </p14:xfrm>
            </p:contentPart>
          </mc:Choice>
          <mc:Fallback>
            <p:pic>
              <p:nvPicPr>
                <p:cNvPr id="490503" name="Freihand 490502">
                  <a:extLst>
                    <a:ext uri="{FF2B5EF4-FFF2-40B4-BE49-F238E27FC236}">
                      <a16:creationId xmlns:a16="http://schemas.microsoft.com/office/drawing/2014/main" id="{65446817-8161-4888-A991-4FE311A35F2D}"/>
                    </a:ext>
                  </a:extLst>
                </p:cNvPr>
                <p:cNvPicPr/>
                <p:nvPr/>
              </p:nvPicPr>
              <p:blipFill>
                <a:blip r:embed="rId126"/>
                <a:stretch>
                  <a:fillRect/>
                </a:stretch>
              </p:blipFill>
              <p:spPr>
                <a:xfrm>
                  <a:off x="11514173" y="2884387"/>
                  <a:ext cx="268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0504" name="Freihand 490503">
                  <a:extLst>
                    <a:ext uri="{FF2B5EF4-FFF2-40B4-BE49-F238E27FC236}">
                      <a16:creationId xmlns:a16="http://schemas.microsoft.com/office/drawing/2014/main" id="{A9A0D737-39AF-4B3D-8248-6970835AC1FA}"/>
                    </a:ext>
                  </a:extLst>
                </p14:cNvPr>
                <p14:cNvContentPartPr/>
                <p14:nvPr/>
              </p14:nvContentPartPr>
              <p14:xfrm>
                <a:off x="10930613" y="3618067"/>
                <a:ext cx="268560" cy="236160"/>
              </p14:xfrm>
            </p:contentPart>
          </mc:Choice>
          <mc:Fallback>
            <p:pic>
              <p:nvPicPr>
                <p:cNvPr id="490504" name="Freihand 490503">
                  <a:extLst>
                    <a:ext uri="{FF2B5EF4-FFF2-40B4-BE49-F238E27FC236}">
                      <a16:creationId xmlns:a16="http://schemas.microsoft.com/office/drawing/2014/main" id="{A9A0D737-39AF-4B3D-8248-6970835AC1FA}"/>
                    </a:ext>
                  </a:extLst>
                </p:cNvPr>
                <p:cNvPicPr/>
                <p:nvPr/>
              </p:nvPicPr>
              <p:blipFill>
                <a:blip r:embed="rId128"/>
                <a:stretch>
                  <a:fillRect/>
                </a:stretch>
              </p:blipFill>
              <p:spPr>
                <a:xfrm>
                  <a:off x="10926293" y="3613747"/>
                  <a:ext cx="2772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0505" name="Freihand 490504">
                  <a:extLst>
                    <a:ext uri="{FF2B5EF4-FFF2-40B4-BE49-F238E27FC236}">
                      <a16:creationId xmlns:a16="http://schemas.microsoft.com/office/drawing/2014/main" id="{F9556A86-38C7-4B67-822B-262039202B7E}"/>
                    </a:ext>
                  </a:extLst>
                </p14:cNvPr>
                <p14:cNvContentPartPr/>
                <p14:nvPr/>
              </p14:nvContentPartPr>
              <p14:xfrm>
                <a:off x="11166773" y="3508987"/>
                <a:ext cx="95040" cy="243720"/>
              </p14:xfrm>
            </p:contentPart>
          </mc:Choice>
          <mc:Fallback>
            <p:pic>
              <p:nvPicPr>
                <p:cNvPr id="490505" name="Freihand 490504">
                  <a:extLst>
                    <a:ext uri="{FF2B5EF4-FFF2-40B4-BE49-F238E27FC236}">
                      <a16:creationId xmlns:a16="http://schemas.microsoft.com/office/drawing/2014/main" id="{F9556A86-38C7-4B67-822B-262039202B7E}"/>
                    </a:ext>
                  </a:extLst>
                </p:cNvPr>
                <p:cNvPicPr/>
                <p:nvPr/>
              </p:nvPicPr>
              <p:blipFill>
                <a:blip r:embed="rId130"/>
                <a:stretch>
                  <a:fillRect/>
                </a:stretch>
              </p:blipFill>
              <p:spPr>
                <a:xfrm>
                  <a:off x="11162453" y="3504667"/>
                  <a:ext cx="1036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0506" name="Freihand 490505">
                  <a:extLst>
                    <a:ext uri="{FF2B5EF4-FFF2-40B4-BE49-F238E27FC236}">
                      <a16:creationId xmlns:a16="http://schemas.microsoft.com/office/drawing/2014/main" id="{0EE8C32D-FBCB-4CBC-88AD-C05693EDC4B0}"/>
                    </a:ext>
                  </a:extLst>
                </p14:cNvPr>
                <p14:cNvContentPartPr/>
                <p14:nvPr/>
              </p14:nvContentPartPr>
              <p14:xfrm>
                <a:off x="11236253" y="3337627"/>
                <a:ext cx="309240" cy="371520"/>
              </p14:xfrm>
            </p:contentPart>
          </mc:Choice>
          <mc:Fallback>
            <p:pic>
              <p:nvPicPr>
                <p:cNvPr id="490506" name="Freihand 490505">
                  <a:extLst>
                    <a:ext uri="{FF2B5EF4-FFF2-40B4-BE49-F238E27FC236}">
                      <a16:creationId xmlns:a16="http://schemas.microsoft.com/office/drawing/2014/main" id="{0EE8C32D-FBCB-4CBC-88AD-C05693EDC4B0}"/>
                    </a:ext>
                  </a:extLst>
                </p:cNvPr>
                <p:cNvPicPr/>
                <p:nvPr/>
              </p:nvPicPr>
              <p:blipFill>
                <a:blip r:embed="rId132"/>
                <a:stretch>
                  <a:fillRect/>
                </a:stretch>
              </p:blipFill>
              <p:spPr>
                <a:xfrm>
                  <a:off x="11231933" y="3333307"/>
                  <a:ext cx="31788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0507" name="Freihand 490506">
                  <a:extLst>
                    <a:ext uri="{FF2B5EF4-FFF2-40B4-BE49-F238E27FC236}">
                      <a16:creationId xmlns:a16="http://schemas.microsoft.com/office/drawing/2014/main" id="{044F201C-7E12-4530-A039-C08BEC644695}"/>
                    </a:ext>
                  </a:extLst>
                </p14:cNvPr>
                <p14:cNvContentPartPr/>
                <p14:nvPr/>
              </p14:nvContentPartPr>
              <p14:xfrm>
                <a:off x="11264693" y="3765307"/>
                <a:ext cx="357840" cy="225720"/>
              </p14:xfrm>
            </p:contentPart>
          </mc:Choice>
          <mc:Fallback>
            <p:pic>
              <p:nvPicPr>
                <p:cNvPr id="490507" name="Freihand 490506">
                  <a:extLst>
                    <a:ext uri="{FF2B5EF4-FFF2-40B4-BE49-F238E27FC236}">
                      <a16:creationId xmlns:a16="http://schemas.microsoft.com/office/drawing/2014/main" id="{044F201C-7E12-4530-A039-C08BEC644695}"/>
                    </a:ext>
                  </a:extLst>
                </p:cNvPr>
                <p:cNvPicPr/>
                <p:nvPr/>
              </p:nvPicPr>
              <p:blipFill>
                <a:blip r:embed="rId134"/>
                <a:stretch>
                  <a:fillRect/>
                </a:stretch>
              </p:blipFill>
              <p:spPr>
                <a:xfrm>
                  <a:off x="11260373" y="3760987"/>
                  <a:ext cx="366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0508" name="Freihand 490507">
                  <a:extLst>
                    <a:ext uri="{FF2B5EF4-FFF2-40B4-BE49-F238E27FC236}">
                      <a16:creationId xmlns:a16="http://schemas.microsoft.com/office/drawing/2014/main" id="{701C7051-0121-4D0D-A303-9DFB0415ECD7}"/>
                    </a:ext>
                  </a:extLst>
                </p14:cNvPr>
                <p14:cNvContentPartPr/>
                <p14:nvPr/>
              </p14:nvContentPartPr>
              <p14:xfrm>
                <a:off x="11622533" y="3678547"/>
                <a:ext cx="33480" cy="34560"/>
              </p14:xfrm>
            </p:contentPart>
          </mc:Choice>
          <mc:Fallback>
            <p:pic>
              <p:nvPicPr>
                <p:cNvPr id="490508" name="Freihand 490507">
                  <a:extLst>
                    <a:ext uri="{FF2B5EF4-FFF2-40B4-BE49-F238E27FC236}">
                      <a16:creationId xmlns:a16="http://schemas.microsoft.com/office/drawing/2014/main" id="{701C7051-0121-4D0D-A303-9DFB0415ECD7}"/>
                    </a:ext>
                  </a:extLst>
                </p:cNvPr>
                <p:cNvPicPr/>
                <p:nvPr/>
              </p:nvPicPr>
              <p:blipFill>
                <a:blip r:embed="rId136"/>
                <a:stretch>
                  <a:fillRect/>
                </a:stretch>
              </p:blipFill>
              <p:spPr>
                <a:xfrm>
                  <a:off x="11618213" y="3674227"/>
                  <a:ext cx="42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0509" name="Freihand 490508">
                  <a:extLst>
                    <a:ext uri="{FF2B5EF4-FFF2-40B4-BE49-F238E27FC236}">
                      <a16:creationId xmlns:a16="http://schemas.microsoft.com/office/drawing/2014/main" id="{9CBA703D-C788-4544-819F-0BE9E7F585E9}"/>
                    </a:ext>
                  </a:extLst>
                </p14:cNvPr>
                <p14:cNvContentPartPr/>
                <p14:nvPr/>
              </p14:nvContentPartPr>
              <p14:xfrm>
                <a:off x="11680493" y="3531307"/>
                <a:ext cx="131400" cy="249840"/>
              </p14:xfrm>
            </p:contentPart>
          </mc:Choice>
          <mc:Fallback>
            <p:pic>
              <p:nvPicPr>
                <p:cNvPr id="490509" name="Freihand 490508">
                  <a:extLst>
                    <a:ext uri="{FF2B5EF4-FFF2-40B4-BE49-F238E27FC236}">
                      <a16:creationId xmlns:a16="http://schemas.microsoft.com/office/drawing/2014/main" id="{9CBA703D-C788-4544-819F-0BE9E7F585E9}"/>
                    </a:ext>
                  </a:extLst>
                </p:cNvPr>
                <p:cNvPicPr/>
                <p:nvPr/>
              </p:nvPicPr>
              <p:blipFill>
                <a:blip r:embed="rId138"/>
                <a:stretch>
                  <a:fillRect/>
                </a:stretch>
              </p:blipFill>
              <p:spPr>
                <a:xfrm>
                  <a:off x="11676173" y="3526987"/>
                  <a:ext cx="140040" cy="25848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989E90-634C-BCC0-32A2-C8CFF1DCB0AA}"/>
              </a:ext>
            </a:extLst>
          </p:cNvPr>
          <p:cNvPicPr>
            <a:picLocks noChangeAspect="1"/>
          </p:cNvPicPr>
          <p:nvPr/>
        </p:nvPicPr>
        <p:blipFill>
          <a:blip r:embed="rId3"/>
          <a:stretch>
            <a:fillRect/>
          </a:stretch>
        </p:blipFill>
        <p:spPr>
          <a:xfrm>
            <a:off x="-1" y="1210301"/>
            <a:ext cx="3995527" cy="3463319"/>
          </a:xfrm>
          <a:prstGeom prst="rect">
            <a:avLst/>
          </a:prstGeom>
        </p:spPr>
      </p:pic>
      <p:pic>
        <p:nvPicPr>
          <p:cNvPr id="5" name="Grafik 4">
            <a:extLst>
              <a:ext uri="{FF2B5EF4-FFF2-40B4-BE49-F238E27FC236}">
                <a16:creationId xmlns:a16="http://schemas.microsoft.com/office/drawing/2014/main" id="{7076658D-44E4-C0E4-DFC9-10F1530AEC11}"/>
              </a:ext>
            </a:extLst>
          </p:cNvPr>
          <p:cNvPicPr>
            <a:picLocks noChangeAspect="1"/>
          </p:cNvPicPr>
          <p:nvPr/>
        </p:nvPicPr>
        <p:blipFill>
          <a:blip r:embed="rId4"/>
          <a:stretch>
            <a:fillRect/>
          </a:stretch>
        </p:blipFill>
        <p:spPr>
          <a:xfrm>
            <a:off x="3995526" y="1499766"/>
            <a:ext cx="3637726" cy="3170227"/>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39B90E28-FC0C-4435-85CD-C0AD4CE36D6B}"/>
                  </a:ext>
                </a:extLst>
              </p14:cNvPr>
              <p14:cNvContentPartPr/>
              <p14:nvPr/>
            </p14:nvContentPartPr>
            <p14:xfrm>
              <a:off x="480173" y="2735347"/>
              <a:ext cx="3143880" cy="174600"/>
            </p14:xfrm>
          </p:contentPart>
        </mc:Choice>
        <mc:Fallback>
          <p:pic>
            <p:nvPicPr>
              <p:cNvPr id="2" name="Freihand 1">
                <a:extLst>
                  <a:ext uri="{FF2B5EF4-FFF2-40B4-BE49-F238E27FC236}">
                    <a16:creationId xmlns:a16="http://schemas.microsoft.com/office/drawing/2014/main" id="{39B90E28-FC0C-4435-85CD-C0AD4CE36D6B}"/>
                  </a:ext>
                </a:extLst>
              </p:cNvPr>
              <p:cNvPicPr/>
              <p:nvPr/>
            </p:nvPicPr>
            <p:blipFill>
              <a:blip r:embed="rId6"/>
              <a:stretch>
                <a:fillRect/>
              </a:stretch>
            </p:blipFill>
            <p:spPr>
              <a:xfrm>
                <a:off x="475853" y="2731027"/>
                <a:ext cx="3152520" cy="183240"/>
              </a:xfrm>
              <a:prstGeom prst="rect">
                <a:avLst/>
              </a:prstGeom>
            </p:spPr>
          </p:pic>
        </mc:Fallback>
      </mc:AlternateContent>
      <p:grpSp>
        <p:nvGrpSpPr>
          <p:cNvPr id="24" name="Gruppieren 23">
            <a:extLst>
              <a:ext uri="{FF2B5EF4-FFF2-40B4-BE49-F238E27FC236}">
                <a16:creationId xmlns:a16="http://schemas.microsoft.com/office/drawing/2014/main" id="{D399D26A-B150-41D2-86CE-2BFBE91D1150}"/>
              </a:ext>
            </a:extLst>
          </p:cNvPr>
          <p:cNvGrpSpPr/>
          <p:nvPr/>
        </p:nvGrpSpPr>
        <p:grpSpPr>
          <a:xfrm>
            <a:off x="2072813" y="1352227"/>
            <a:ext cx="1769040" cy="598320"/>
            <a:chOff x="2072813" y="1352227"/>
            <a:chExt cx="1769040" cy="59832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79A5F93-8544-4C52-9B7B-287F7AA5C08C}"/>
                    </a:ext>
                  </a:extLst>
                </p14:cNvPr>
                <p14:cNvContentPartPr/>
                <p14:nvPr/>
              </p14:nvContentPartPr>
              <p14:xfrm>
                <a:off x="2154893" y="1667587"/>
                <a:ext cx="63000" cy="201960"/>
              </p14:xfrm>
            </p:contentPart>
          </mc:Choice>
          <mc:Fallback>
            <p:pic>
              <p:nvPicPr>
                <p:cNvPr id="4" name="Freihand 3">
                  <a:extLst>
                    <a:ext uri="{FF2B5EF4-FFF2-40B4-BE49-F238E27FC236}">
                      <a16:creationId xmlns:a16="http://schemas.microsoft.com/office/drawing/2014/main" id="{B79A5F93-8544-4C52-9B7B-287F7AA5C08C}"/>
                    </a:ext>
                  </a:extLst>
                </p:cNvPr>
                <p:cNvPicPr/>
                <p:nvPr/>
              </p:nvPicPr>
              <p:blipFill>
                <a:blip r:embed="rId8"/>
                <a:stretch>
                  <a:fillRect/>
                </a:stretch>
              </p:blipFill>
              <p:spPr>
                <a:xfrm>
                  <a:off x="2150573" y="1663267"/>
                  <a:ext cx="71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CE1DD87-AB4A-4B51-83EC-BCC5EC37F6A2}"/>
                    </a:ext>
                  </a:extLst>
                </p14:cNvPr>
                <p14:cNvContentPartPr/>
                <p14:nvPr/>
              </p14:nvContentPartPr>
              <p14:xfrm>
                <a:off x="2102333" y="1747507"/>
                <a:ext cx="185040" cy="12240"/>
              </p14:xfrm>
            </p:contentPart>
          </mc:Choice>
          <mc:Fallback>
            <p:pic>
              <p:nvPicPr>
                <p:cNvPr id="6" name="Freihand 5">
                  <a:extLst>
                    <a:ext uri="{FF2B5EF4-FFF2-40B4-BE49-F238E27FC236}">
                      <a16:creationId xmlns:a16="http://schemas.microsoft.com/office/drawing/2014/main" id="{3CE1DD87-AB4A-4B51-83EC-BCC5EC37F6A2}"/>
                    </a:ext>
                  </a:extLst>
                </p:cNvPr>
                <p:cNvPicPr/>
                <p:nvPr/>
              </p:nvPicPr>
              <p:blipFill>
                <a:blip r:embed="rId10"/>
                <a:stretch>
                  <a:fillRect/>
                </a:stretch>
              </p:blipFill>
              <p:spPr>
                <a:xfrm>
                  <a:off x="2098013" y="1743187"/>
                  <a:ext cx="193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53396F59-D837-4236-8257-968886EA3EC5}"/>
                    </a:ext>
                  </a:extLst>
                </p14:cNvPr>
                <p14:cNvContentPartPr/>
                <p14:nvPr/>
              </p14:nvContentPartPr>
              <p14:xfrm>
                <a:off x="2072813" y="1909147"/>
                <a:ext cx="270360" cy="41400"/>
              </p14:xfrm>
            </p:contentPart>
          </mc:Choice>
          <mc:Fallback>
            <p:pic>
              <p:nvPicPr>
                <p:cNvPr id="8" name="Freihand 7">
                  <a:extLst>
                    <a:ext uri="{FF2B5EF4-FFF2-40B4-BE49-F238E27FC236}">
                      <a16:creationId xmlns:a16="http://schemas.microsoft.com/office/drawing/2014/main" id="{53396F59-D837-4236-8257-968886EA3EC5}"/>
                    </a:ext>
                  </a:extLst>
                </p:cNvPr>
                <p:cNvPicPr/>
                <p:nvPr/>
              </p:nvPicPr>
              <p:blipFill>
                <a:blip r:embed="rId12"/>
                <a:stretch>
                  <a:fillRect/>
                </a:stretch>
              </p:blipFill>
              <p:spPr>
                <a:xfrm>
                  <a:off x="2068493" y="1904827"/>
                  <a:ext cx="279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1B01C22-CF97-4214-B630-2B08058CC7D0}"/>
                    </a:ext>
                  </a:extLst>
                </p14:cNvPr>
                <p14:cNvContentPartPr/>
                <p14:nvPr/>
              </p14:nvContentPartPr>
              <p14:xfrm>
                <a:off x="2447213" y="1662907"/>
                <a:ext cx="133200" cy="209520"/>
              </p14:xfrm>
            </p:contentPart>
          </mc:Choice>
          <mc:Fallback>
            <p:pic>
              <p:nvPicPr>
                <p:cNvPr id="12" name="Freihand 11">
                  <a:extLst>
                    <a:ext uri="{FF2B5EF4-FFF2-40B4-BE49-F238E27FC236}">
                      <a16:creationId xmlns:a16="http://schemas.microsoft.com/office/drawing/2014/main" id="{B1B01C22-CF97-4214-B630-2B08058CC7D0}"/>
                    </a:ext>
                  </a:extLst>
                </p:cNvPr>
                <p:cNvPicPr/>
                <p:nvPr/>
              </p:nvPicPr>
              <p:blipFill>
                <a:blip r:embed="rId14"/>
                <a:stretch>
                  <a:fillRect/>
                </a:stretch>
              </p:blipFill>
              <p:spPr>
                <a:xfrm>
                  <a:off x="2442893" y="1658587"/>
                  <a:ext cx="141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A65344E5-BEBD-4861-BB12-2559AD7F7CA3}"/>
                    </a:ext>
                  </a:extLst>
                </p14:cNvPr>
                <p14:cNvContentPartPr/>
                <p14:nvPr/>
              </p14:nvContentPartPr>
              <p14:xfrm>
                <a:off x="2617133" y="1675867"/>
                <a:ext cx="137880" cy="158760"/>
              </p14:xfrm>
            </p:contentPart>
          </mc:Choice>
          <mc:Fallback>
            <p:pic>
              <p:nvPicPr>
                <p:cNvPr id="13" name="Freihand 12">
                  <a:extLst>
                    <a:ext uri="{FF2B5EF4-FFF2-40B4-BE49-F238E27FC236}">
                      <a16:creationId xmlns:a16="http://schemas.microsoft.com/office/drawing/2014/main" id="{A65344E5-BEBD-4861-BB12-2559AD7F7CA3}"/>
                    </a:ext>
                  </a:extLst>
                </p:cNvPr>
                <p:cNvPicPr/>
                <p:nvPr/>
              </p:nvPicPr>
              <p:blipFill>
                <a:blip r:embed="rId16"/>
                <a:stretch>
                  <a:fillRect/>
                </a:stretch>
              </p:blipFill>
              <p:spPr>
                <a:xfrm>
                  <a:off x="2612813" y="1671547"/>
                  <a:ext cx="146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EA5310C-8953-401C-9651-31C060E2D522}"/>
                    </a:ext>
                  </a:extLst>
                </p14:cNvPr>
                <p14:cNvContentPartPr/>
                <p14:nvPr/>
              </p14:nvContentPartPr>
              <p14:xfrm>
                <a:off x="2901893" y="1645627"/>
                <a:ext cx="66960" cy="186120"/>
              </p14:xfrm>
            </p:contentPart>
          </mc:Choice>
          <mc:Fallback>
            <p:pic>
              <p:nvPicPr>
                <p:cNvPr id="14" name="Freihand 13">
                  <a:extLst>
                    <a:ext uri="{FF2B5EF4-FFF2-40B4-BE49-F238E27FC236}">
                      <a16:creationId xmlns:a16="http://schemas.microsoft.com/office/drawing/2014/main" id="{DEA5310C-8953-401C-9651-31C060E2D522}"/>
                    </a:ext>
                  </a:extLst>
                </p:cNvPr>
                <p:cNvPicPr/>
                <p:nvPr/>
              </p:nvPicPr>
              <p:blipFill>
                <a:blip r:embed="rId18"/>
                <a:stretch>
                  <a:fillRect/>
                </a:stretch>
              </p:blipFill>
              <p:spPr>
                <a:xfrm>
                  <a:off x="2897573" y="1641307"/>
                  <a:ext cx="75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D2CCBDA2-8B8A-4162-B009-75A2AB090A3C}"/>
                    </a:ext>
                  </a:extLst>
                </p14:cNvPr>
                <p14:cNvContentPartPr/>
                <p14:nvPr/>
              </p14:nvContentPartPr>
              <p14:xfrm>
                <a:off x="2807933" y="1601707"/>
                <a:ext cx="119880" cy="112680"/>
              </p14:xfrm>
            </p:contentPart>
          </mc:Choice>
          <mc:Fallback>
            <p:pic>
              <p:nvPicPr>
                <p:cNvPr id="15" name="Freihand 14">
                  <a:extLst>
                    <a:ext uri="{FF2B5EF4-FFF2-40B4-BE49-F238E27FC236}">
                      <a16:creationId xmlns:a16="http://schemas.microsoft.com/office/drawing/2014/main" id="{D2CCBDA2-8B8A-4162-B009-75A2AB090A3C}"/>
                    </a:ext>
                  </a:extLst>
                </p:cNvPr>
                <p:cNvPicPr/>
                <p:nvPr/>
              </p:nvPicPr>
              <p:blipFill>
                <a:blip r:embed="rId20"/>
                <a:stretch>
                  <a:fillRect/>
                </a:stretch>
              </p:blipFill>
              <p:spPr>
                <a:xfrm>
                  <a:off x="2803613" y="1597387"/>
                  <a:ext cx="128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3ECBBDEF-1693-4BF7-9931-201C4F92C4DB}"/>
                    </a:ext>
                  </a:extLst>
                </p14:cNvPr>
                <p14:cNvContentPartPr/>
                <p14:nvPr/>
              </p14:nvContentPartPr>
              <p14:xfrm>
                <a:off x="2991893" y="1753267"/>
                <a:ext cx="100080" cy="110880"/>
              </p14:xfrm>
            </p:contentPart>
          </mc:Choice>
          <mc:Fallback>
            <p:pic>
              <p:nvPicPr>
                <p:cNvPr id="16" name="Freihand 15">
                  <a:extLst>
                    <a:ext uri="{FF2B5EF4-FFF2-40B4-BE49-F238E27FC236}">
                      <a16:creationId xmlns:a16="http://schemas.microsoft.com/office/drawing/2014/main" id="{3ECBBDEF-1693-4BF7-9931-201C4F92C4DB}"/>
                    </a:ext>
                  </a:extLst>
                </p:cNvPr>
                <p:cNvPicPr/>
                <p:nvPr/>
              </p:nvPicPr>
              <p:blipFill>
                <a:blip r:embed="rId22"/>
                <a:stretch>
                  <a:fillRect/>
                </a:stretch>
              </p:blipFill>
              <p:spPr>
                <a:xfrm>
                  <a:off x="2987573" y="1748947"/>
                  <a:ext cx="108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C4E4DD7-9C3E-4396-B0F0-1519A0970F39}"/>
                    </a:ext>
                  </a:extLst>
                </p14:cNvPr>
                <p14:cNvContentPartPr/>
                <p14:nvPr/>
              </p14:nvContentPartPr>
              <p14:xfrm>
                <a:off x="3138773" y="1591987"/>
                <a:ext cx="159840" cy="71640"/>
              </p14:xfrm>
            </p:contentPart>
          </mc:Choice>
          <mc:Fallback>
            <p:pic>
              <p:nvPicPr>
                <p:cNvPr id="18" name="Freihand 17">
                  <a:extLst>
                    <a:ext uri="{FF2B5EF4-FFF2-40B4-BE49-F238E27FC236}">
                      <a16:creationId xmlns:a16="http://schemas.microsoft.com/office/drawing/2014/main" id="{8C4E4DD7-9C3E-4396-B0F0-1519A0970F39}"/>
                    </a:ext>
                  </a:extLst>
                </p:cNvPr>
                <p:cNvPicPr/>
                <p:nvPr/>
              </p:nvPicPr>
              <p:blipFill>
                <a:blip r:embed="rId24"/>
                <a:stretch>
                  <a:fillRect/>
                </a:stretch>
              </p:blipFill>
              <p:spPr>
                <a:xfrm>
                  <a:off x="3134453" y="1587667"/>
                  <a:ext cx="168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611CB17-E9DC-48C8-B9C9-9DC726D3593B}"/>
                    </a:ext>
                  </a:extLst>
                </p14:cNvPr>
                <p14:cNvContentPartPr/>
                <p14:nvPr/>
              </p14:nvContentPartPr>
              <p14:xfrm>
                <a:off x="3332453" y="1483267"/>
                <a:ext cx="59760" cy="182160"/>
              </p14:xfrm>
            </p:contentPart>
          </mc:Choice>
          <mc:Fallback>
            <p:pic>
              <p:nvPicPr>
                <p:cNvPr id="19" name="Freihand 18">
                  <a:extLst>
                    <a:ext uri="{FF2B5EF4-FFF2-40B4-BE49-F238E27FC236}">
                      <a16:creationId xmlns:a16="http://schemas.microsoft.com/office/drawing/2014/main" id="{4611CB17-E9DC-48C8-B9C9-9DC726D3593B}"/>
                    </a:ext>
                  </a:extLst>
                </p:cNvPr>
                <p:cNvPicPr/>
                <p:nvPr/>
              </p:nvPicPr>
              <p:blipFill>
                <a:blip r:embed="rId26"/>
                <a:stretch>
                  <a:fillRect/>
                </a:stretch>
              </p:blipFill>
              <p:spPr>
                <a:xfrm>
                  <a:off x="3328133" y="1478947"/>
                  <a:ext cx="68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5595AA7-DE72-449C-88B8-C3990B3A0A62}"/>
                    </a:ext>
                  </a:extLst>
                </p14:cNvPr>
                <p14:cNvContentPartPr/>
                <p14:nvPr/>
              </p14:nvContentPartPr>
              <p14:xfrm>
                <a:off x="3262613" y="1466347"/>
                <a:ext cx="139320" cy="140400"/>
              </p14:xfrm>
            </p:contentPart>
          </mc:Choice>
          <mc:Fallback>
            <p:pic>
              <p:nvPicPr>
                <p:cNvPr id="20" name="Freihand 19">
                  <a:extLst>
                    <a:ext uri="{FF2B5EF4-FFF2-40B4-BE49-F238E27FC236}">
                      <a16:creationId xmlns:a16="http://schemas.microsoft.com/office/drawing/2014/main" id="{65595AA7-DE72-449C-88B8-C3990B3A0A62}"/>
                    </a:ext>
                  </a:extLst>
                </p:cNvPr>
                <p:cNvPicPr/>
                <p:nvPr/>
              </p:nvPicPr>
              <p:blipFill>
                <a:blip r:embed="rId28"/>
                <a:stretch>
                  <a:fillRect/>
                </a:stretch>
              </p:blipFill>
              <p:spPr>
                <a:xfrm>
                  <a:off x="3258293" y="1462027"/>
                  <a:ext cx="147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CBB69BC-AE23-4508-BEA3-753D7734D95A}"/>
                    </a:ext>
                  </a:extLst>
                </p14:cNvPr>
                <p14:cNvContentPartPr/>
                <p14:nvPr/>
              </p14:nvContentPartPr>
              <p14:xfrm>
                <a:off x="3434693" y="1459507"/>
                <a:ext cx="174600" cy="151920"/>
              </p14:xfrm>
            </p:contentPart>
          </mc:Choice>
          <mc:Fallback>
            <p:pic>
              <p:nvPicPr>
                <p:cNvPr id="21" name="Freihand 20">
                  <a:extLst>
                    <a:ext uri="{FF2B5EF4-FFF2-40B4-BE49-F238E27FC236}">
                      <a16:creationId xmlns:a16="http://schemas.microsoft.com/office/drawing/2014/main" id="{3CBB69BC-AE23-4508-BEA3-753D7734D95A}"/>
                    </a:ext>
                  </a:extLst>
                </p:cNvPr>
                <p:cNvPicPr/>
                <p:nvPr/>
              </p:nvPicPr>
              <p:blipFill>
                <a:blip r:embed="rId30"/>
                <a:stretch>
                  <a:fillRect/>
                </a:stretch>
              </p:blipFill>
              <p:spPr>
                <a:xfrm>
                  <a:off x="3430373" y="1455187"/>
                  <a:ext cx="183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E4222AFD-E762-4491-90C7-5164F4B650AC}"/>
                    </a:ext>
                  </a:extLst>
                </p14:cNvPr>
                <p14:cNvContentPartPr/>
                <p14:nvPr/>
              </p14:nvContentPartPr>
              <p14:xfrm>
                <a:off x="3608933" y="1367707"/>
                <a:ext cx="128160" cy="160200"/>
              </p14:xfrm>
            </p:contentPart>
          </mc:Choice>
          <mc:Fallback>
            <p:pic>
              <p:nvPicPr>
                <p:cNvPr id="22" name="Freihand 21">
                  <a:extLst>
                    <a:ext uri="{FF2B5EF4-FFF2-40B4-BE49-F238E27FC236}">
                      <a16:creationId xmlns:a16="http://schemas.microsoft.com/office/drawing/2014/main" id="{E4222AFD-E762-4491-90C7-5164F4B650AC}"/>
                    </a:ext>
                  </a:extLst>
                </p:cNvPr>
                <p:cNvPicPr/>
                <p:nvPr/>
              </p:nvPicPr>
              <p:blipFill>
                <a:blip r:embed="rId32"/>
                <a:stretch>
                  <a:fillRect/>
                </a:stretch>
              </p:blipFill>
              <p:spPr>
                <a:xfrm>
                  <a:off x="3604613" y="1363387"/>
                  <a:ext cx="136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C21DBB85-8AD0-43C0-A79A-A2D659D77976}"/>
                    </a:ext>
                  </a:extLst>
                </p14:cNvPr>
                <p14:cNvContentPartPr/>
                <p14:nvPr/>
              </p14:nvContentPartPr>
              <p14:xfrm>
                <a:off x="3698933" y="1352227"/>
                <a:ext cx="142920" cy="148320"/>
              </p14:xfrm>
            </p:contentPart>
          </mc:Choice>
          <mc:Fallback>
            <p:pic>
              <p:nvPicPr>
                <p:cNvPr id="23" name="Freihand 22">
                  <a:extLst>
                    <a:ext uri="{FF2B5EF4-FFF2-40B4-BE49-F238E27FC236}">
                      <a16:creationId xmlns:a16="http://schemas.microsoft.com/office/drawing/2014/main" id="{C21DBB85-8AD0-43C0-A79A-A2D659D77976}"/>
                    </a:ext>
                  </a:extLst>
                </p:cNvPr>
                <p:cNvPicPr/>
                <p:nvPr/>
              </p:nvPicPr>
              <p:blipFill>
                <a:blip r:embed="rId34"/>
                <a:stretch>
                  <a:fillRect/>
                </a:stretch>
              </p:blipFill>
              <p:spPr>
                <a:xfrm>
                  <a:off x="3694613" y="1347907"/>
                  <a:ext cx="15156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4121780F-49C8-4C1C-8F9C-AEC830FBC23D}"/>
                  </a:ext>
                </a:extLst>
              </p14:cNvPr>
              <p14:cNvContentPartPr/>
              <p14:nvPr/>
            </p14:nvContentPartPr>
            <p14:xfrm>
              <a:off x="4836893" y="4193707"/>
              <a:ext cx="360" cy="360"/>
            </p14:xfrm>
          </p:contentPart>
        </mc:Choice>
        <mc:Fallback>
          <p:pic>
            <p:nvPicPr>
              <p:cNvPr id="25" name="Freihand 24">
                <a:extLst>
                  <a:ext uri="{FF2B5EF4-FFF2-40B4-BE49-F238E27FC236}">
                    <a16:creationId xmlns:a16="http://schemas.microsoft.com/office/drawing/2014/main" id="{4121780F-49C8-4C1C-8F9C-AEC830FBC23D}"/>
                  </a:ext>
                </a:extLst>
              </p:cNvPr>
              <p:cNvPicPr/>
              <p:nvPr/>
            </p:nvPicPr>
            <p:blipFill>
              <a:blip r:embed="rId36"/>
              <a:stretch>
                <a:fillRect/>
              </a:stretch>
            </p:blipFill>
            <p:spPr>
              <a:xfrm>
                <a:off x="4832573" y="4189387"/>
                <a:ext cx="9000" cy="9000"/>
              </a:xfrm>
              <a:prstGeom prst="rect">
                <a:avLst/>
              </a:prstGeom>
            </p:spPr>
          </p:pic>
        </mc:Fallback>
      </mc:AlternateContent>
      <p:grpSp>
        <p:nvGrpSpPr>
          <p:cNvPr id="55" name="Gruppieren 54">
            <a:extLst>
              <a:ext uri="{FF2B5EF4-FFF2-40B4-BE49-F238E27FC236}">
                <a16:creationId xmlns:a16="http://schemas.microsoft.com/office/drawing/2014/main" id="{68E19CF0-4EA7-47CE-9532-F79FA67B6C2A}"/>
              </a:ext>
            </a:extLst>
          </p:cNvPr>
          <p:cNvGrpSpPr/>
          <p:nvPr/>
        </p:nvGrpSpPr>
        <p:grpSpPr>
          <a:xfrm>
            <a:off x="7621853" y="2495227"/>
            <a:ext cx="3806640" cy="414000"/>
            <a:chOff x="7621853" y="2495227"/>
            <a:chExt cx="3806640" cy="414000"/>
          </a:xfrm>
        </p:grpSpPr>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F49E90B5-80FE-426D-BE71-48396860B8DD}"/>
                    </a:ext>
                  </a:extLst>
                </p14:cNvPr>
                <p14:cNvContentPartPr/>
                <p14:nvPr/>
              </p14:nvContentPartPr>
              <p14:xfrm>
                <a:off x="7633373" y="2750107"/>
                <a:ext cx="18360" cy="159120"/>
              </p14:xfrm>
            </p:contentPart>
          </mc:Choice>
          <mc:Fallback>
            <p:pic>
              <p:nvPicPr>
                <p:cNvPr id="26" name="Freihand 25">
                  <a:extLst>
                    <a:ext uri="{FF2B5EF4-FFF2-40B4-BE49-F238E27FC236}">
                      <a16:creationId xmlns:a16="http://schemas.microsoft.com/office/drawing/2014/main" id="{F49E90B5-80FE-426D-BE71-48396860B8DD}"/>
                    </a:ext>
                  </a:extLst>
                </p:cNvPr>
                <p:cNvPicPr/>
                <p:nvPr/>
              </p:nvPicPr>
              <p:blipFill>
                <a:blip r:embed="rId38"/>
                <a:stretch>
                  <a:fillRect/>
                </a:stretch>
              </p:blipFill>
              <p:spPr>
                <a:xfrm>
                  <a:off x="7629053" y="2745787"/>
                  <a:ext cx="27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6C27930F-D5AD-4679-BC45-784D24DAAF41}"/>
                    </a:ext>
                  </a:extLst>
                </p14:cNvPr>
                <p14:cNvContentPartPr/>
                <p14:nvPr/>
              </p14:nvContentPartPr>
              <p14:xfrm>
                <a:off x="7633013" y="2732107"/>
                <a:ext cx="123840" cy="10800"/>
              </p14:xfrm>
            </p:contentPart>
          </mc:Choice>
          <mc:Fallback>
            <p:pic>
              <p:nvPicPr>
                <p:cNvPr id="27" name="Freihand 26">
                  <a:extLst>
                    <a:ext uri="{FF2B5EF4-FFF2-40B4-BE49-F238E27FC236}">
                      <a16:creationId xmlns:a16="http://schemas.microsoft.com/office/drawing/2014/main" id="{6C27930F-D5AD-4679-BC45-784D24DAAF41}"/>
                    </a:ext>
                  </a:extLst>
                </p:cNvPr>
                <p:cNvPicPr/>
                <p:nvPr/>
              </p:nvPicPr>
              <p:blipFill>
                <a:blip r:embed="rId40"/>
                <a:stretch>
                  <a:fillRect/>
                </a:stretch>
              </p:blipFill>
              <p:spPr>
                <a:xfrm>
                  <a:off x="7628693" y="2727787"/>
                  <a:ext cx="132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4702F916-0273-4130-B3D4-8C682767864C}"/>
                    </a:ext>
                  </a:extLst>
                </p14:cNvPr>
                <p14:cNvContentPartPr/>
                <p14:nvPr/>
              </p14:nvContentPartPr>
              <p14:xfrm>
                <a:off x="7621853" y="2783947"/>
                <a:ext cx="150120" cy="119880"/>
              </p14:xfrm>
            </p:contentPart>
          </mc:Choice>
          <mc:Fallback>
            <p:pic>
              <p:nvPicPr>
                <p:cNvPr id="28" name="Freihand 27">
                  <a:extLst>
                    <a:ext uri="{FF2B5EF4-FFF2-40B4-BE49-F238E27FC236}">
                      <a16:creationId xmlns:a16="http://schemas.microsoft.com/office/drawing/2014/main" id="{4702F916-0273-4130-B3D4-8C682767864C}"/>
                    </a:ext>
                  </a:extLst>
                </p:cNvPr>
                <p:cNvPicPr/>
                <p:nvPr/>
              </p:nvPicPr>
              <p:blipFill>
                <a:blip r:embed="rId42"/>
                <a:stretch>
                  <a:fillRect/>
                </a:stretch>
              </p:blipFill>
              <p:spPr>
                <a:xfrm>
                  <a:off x="7617533" y="2779627"/>
                  <a:ext cx="158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0F12752-0C1C-4C7D-97F1-C2809A50C862}"/>
                    </a:ext>
                  </a:extLst>
                </p14:cNvPr>
                <p14:cNvContentPartPr/>
                <p14:nvPr/>
              </p14:nvContentPartPr>
              <p14:xfrm>
                <a:off x="7808333" y="2801947"/>
                <a:ext cx="83160" cy="92520"/>
              </p14:xfrm>
            </p:contentPart>
          </mc:Choice>
          <mc:Fallback>
            <p:pic>
              <p:nvPicPr>
                <p:cNvPr id="29" name="Freihand 28">
                  <a:extLst>
                    <a:ext uri="{FF2B5EF4-FFF2-40B4-BE49-F238E27FC236}">
                      <a16:creationId xmlns:a16="http://schemas.microsoft.com/office/drawing/2014/main" id="{00F12752-0C1C-4C7D-97F1-C2809A50C862}"/>
                    </a:ext>
                  </a:extLst>
                </p:cNvPr>
                <p:cNvPicPr/>
                <p:nvPr/>
              </p:nvPicPr>
              <p:blipFill>
                <a:blip r:embed="rId44"/>
                <a:stretch>
                  <a:fillRect/>
                </a:stretch>
              </p:blipFill>
              <p:spPr>
                <a:xfrm>
                  <a:off x="7804013" y="2797627"/>
                  <a:ext cx="91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047602F-D04A-4B84-89DA-CA62B4EBE823}"/>
                    </a:ext>
                  </a:extLst>
                </p14:cNvPr>
                <p14:cNvContentPartPr/>
                <p14:nvPr/>
              </p14:nvContentPartPr>
              <p14:xfrm>
                <a:off x="7807253" y="2816347"/>
                <a:ext cx="120960" cy="75600"/>
              </p14:xfrm>
            </p:contentPart>
          </mc:Choice>
          <mc:Fallback>
            <p:pic>
              <p:nvPicPr>
                <p:cNvPr id="30" name="Freihand 29">
                  <a:extLst>
                    <a:ext uri="{FF2B5EF4-FFF2-40B4-BE49-F238E27FC236}">
                      <a16:creationId xmlns:a16="http://schemas.microsoft.com/office/drawing/2014/main" id="{3047602F-D04A-4B84-89DA-CA62B4EBE823}"/>
                    </a:ext>
                  </a:extLst>
                </p:cNvPr>
                <p:cNvPicPr/>
                <p:nvPr/>
              </p:nvPicPr>
              <p:blipFill>
                <a:blip r:embed="rId46"/>
                <a:stretch>
                  <a:fillRect/>
                </a:stretch>
              </p:blipFill>
              <p:spPr>
                <a:xfrm>
                  <a:off x="7802933" y="2812027"/>
                  <a:ext cx="129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B4FF13B9-078E-421A-9D41-1C1CD7E2FE6F}"/>
                    </a:ext>
                  </a:extLst>
                </p14:cNvPr>
                <p14:cNvContentPartPr/>
                <p14:nvPr/>
              </p14:nvContentPartPr>
              <p14:xfrm>
                <a:off x="7990133" y="2822107"/>
                <a:ext cx="156240" cy="29520"/>
              </p14:xfrm>
            </p:contentPart>
          </mc:Choice>
          <mc:Fallback>
            <p:pic>
              <p:nvPicPr>
                <p:cNvPr id="32" name="Freihand 31">
                  <a:extLst>
                    <a:ext uri="{FF2B5EF4-FFF2-40B4-BE49-F238E27FC236}">
                      <a16:creationId xmlns:a16="http://schemas.microsoft.com/office/drawing/2014/main" id="{B4FF13B9-078E-421A-9D41-1C1CD7E2FE6F}"/>
                    </a:ext>
                  </a:extLst>
                </p:cNvPr>
                <p:cNvPicPr/>
                <p:nvPr/>
              </p:nvPicPr>
              <p:blipFill>
                <a:blip r:embed="rId48"/>
                <a:stretch>
                  <a:fillRect/>
                </a:stretch>
              </p:blipFill>
              <p:spPr>
                <a:xfrm>
                  <a:off x="7985813" y="2817787"/>
                  <a:ext cx="164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380B0F43-B42F-4002-AC13-5236F20F277D}"/>
                    </a:ext>
                  </a:extLst>
                </p14:cNvPr>
                <p14:cNvContentPartPr/>
                <p14:nvPr/>
              </p14:nvContentPartPr>
              <p14:xfrm>
                <a:off x="8254013" y="2738587"/>
                <a:ext cx="20520" cy="116640"/>
              </p14:xfrm>
            </p:contentPart>
          </mc:Choice>
          <mc:Fallback>
            <p:pic>
              <p:nvPicPr>
                <p:cNvPr id="33" name="Freihand 32">
                  <a:extLst>
                    <a:ext uri="{FF2B5EF4-FFF2-40B4-BE49-F238E27FC236}">
                      <a16:creationId xmlns:a16="http://schemas.microsoft.com/office/drawing/2014/main" id="{380B0F43-B42F-4002-AC13-5236F20F277D}"/>
                    </a:ext>
                  </a:extLst>
                </p:cNvPr>
                <p:cNvPicPr/>
                <p:nvPr/>
              </p:nvPicPr>
              <p:blipFill>
                <a:blip r:embed="rId50"/>
                <a:stretch>
                  <a:fillRect/>
                </a:stretch>
              </p:blipFill>
              <p:spPr>
                <a:xfrm>
                  <a:off x="8249693" y="2734267"/>
                  <a:ext cx="29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3E671CAE-6034-4641-9105-02E12DB695AB}"/>
                    </a:ext>
                  </a:extLst>
                </p14:cNvPr>
                <p14:cNvContentPartPr/>
                <p14:nvPr/>
              </p14:nvContentPartPr>
              <p14:xfrm>
                <a:off x="8170853" y="2716267"/>
                <a:ext cx="172080" cy="157680"/>
              </p14:xfrm>
            </p:contentPart>
          </mc:Choice>
          <mc:Fallback>
            <p:pic>
              <p:nvPicPr>
                <p:cNvPr id="34" name="Freihand 33">
                  <a:extLst>
                    <a:ext uri="{FF2B5EF4-FFF2-40B4-BE49-F238E27FC236}">
                      <a16:creationId xmlns:a16="http://schemas.microsoft.com/office/drawing/2014/main" id="{3E671CAE-6034-4641-9105-02E12DB695AB}"/>
                    </a:ext>
                  </a:extLst>
                </p:cNvPr>
                <p:cNvPicPr/>
                <p:nvPr/>
              </p:nvPicPr>
              <p:blipFill>
                <a:blip r:embed="rId52"/>
                <a:stretch>
                  <a:fillRect/>
                </a:stretch>
              </p:blipFill>
              <p:spPr>
                <a:xfrm>
                  <a:off x="8166533" y="2711947"/>
                  <a:ext cx="180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D3A15297-4449-47B6-95A3-66A5A987477C}"/>
                    </a:ext>
                  </a:extLst>
                </p14:cNvPr>
                <p14:cNvContentPartPr/>
                <p14:nvPr/>
              </p14:nvContentPartPr>
              <p14:xfrm>
                <a:off x="8352653" y="2779627"/>
                <a:ext cx="207720" cy="59400"/>
              </p14:xfrm>
            </p:contentPart>
          </mc:Choice>
          <mc:Fallback>
            <p:pic>
              <p:nvPicPr>
                <p:cNvPr id="35" name="Freihand 34">
                  <a:extLst>
                    <a:ext uri="{FF2B5EF4-FFF2-40B4-BE49-F238E27FC236}">
                      <a16:creationId xmlns:a16="http://schemas.microsoft.com/office/drawing/2014/main" id="{D3A15297-4449-47B6-95A3-66A5A987477C}"/>
                    </a:ext>
                  </a:extLst>
                </p:cNvPr>
                <p:cNvPicPr/>
                <p:nvPr/>
              </p:nvPicPr>
              <p:blipFill>
                <a:blip r:embed="rId54"/>
                <a:stretch>
                  <a:fillRect/>
                </a:stretch>
              </p:blipFill>
              <p:spPr>
                <a:xfrm>
                  <a:off x="8348333" y="2775307"/>
                  <a:ext cx="216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8001BE19-92C0-4395-9DDD-3DAE4E84871C}"/>
                    </a:ext>
                  </a:extLst>
                </p14:cNvPr>
                <p14:cNvContentPartPr/>
                <p14:nvPr/>
              </p14:nvContentPartPr>
              <p14:xfrm>
                <a:off x="8698973" y="2761627"/>
                <a:ext cx="181080" cy="42480"/>
              </p14:xfrm>
            </p:contentPart>
          </mc:Choice>
          <mc:Fallback>
            <p:pic>
              <p:nvPicPr>
                <p:cNvPr id="37" name="Freihand 36">
                  <a:extLst>
                    <a:ext uri="{FF2B5EF4-FFF2-40B4-BE49-F238E27FC236}">
                      <a16:creationId xmlns:a16="http://schemas.microsoft.com/office/drawing/2014/main" id="{8001BE19-92C0-4395-9DDD-3DAE4E84871C}"/>
                    </a:ext>
                  </a:extLst>
                </p:cNvPr>
                <p:cNvPicPr/>
                <p:nvPr/>
              </p:nvPicPr>
              <p:blipFill>
                <a:blip r:embed="rId56"/>
                <a:stretch>
                  <a:fillRect/>
                </a:stretch>
              </p:blipFill>
              <p:spPr>
                <a:xfrm>
                  <a:off x="8694653" y="2757307"/>
                  <a:ext cx="189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61BF740F-9180-48E8-B8D0-ABF364E1521B}"/>
                    </a:ext>
                  </a:extLst>
                </p14:cNvPr>
                <p14:cNvContentPartPr/>
                <p14:nvPr/>
              </p14:nvContentPartPr>
              <p14:xfrm>
                <a:off x="8686373" y="2833987"/>
                <a:ext cx="187200" cy="43200"/>
              </p14:xfrm>
            </p:contentPart>
          </mc:Choice>
          <mc:Fallback>
            <p:pic>
              <p:nvPicPr>
                <p:cNvPr id="38" name="Freihand 37">
                  <a:extLst>
                    <a:ext uri="{FF2B5EF4-FFF2-40B4-BE49-F238E27FC236}">
                      <a16:creationId xmlns:a16="http://schemas.microsoft.com/office/drawing/2014/main" id="{61BF740F-9180-48E8-B8D0-ABF364E1521B}"/>
                    </a:ext>
                  </a:extLst>
                </p:cNvPr>
                <p:cNvPicPr/>
                <p:nvPr/>
              </p:nvPicPr>
              <p:blipFill>
                <a:blip r:embed="rId58"/>
                <a:stretch>
                  <a:fillRect/>
                </a:stretch>
              </p:blipFill>
              <p:spPr>
                <a:xfrm>
                  <a:off x="8682053" y="2829667"/>
                  <a:ext cx="195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2E74A4B2-49CD-437B-9DCE-41674C20F7FF}"/>
                    </a:ext>
                  </a:extLst>
                </p14:cNvPr>
                <p14:cNvContentPartPr/>
                <p14:nvPr/>
              </p14:nvContentPartPr>
              <p14:xfrm>
                <a:off x="9028733" y="2734267"/>
                <a:ext cx="100800" cy="103680"/>
              </p14:xfrm>
            </p:contentPart>
          </mc:Choice>
          <mc:Fallback>
            <p:pic>
              <p:nvPicPr>
                <p:cNvPr id="39" name="Freihand 38">
                  <a:extLst>
                    <a:ext uri="{FF2B5EF4-FFF2-40B4-BE49-F238E27FC236}">
                      <a16:creationId xmlns:a16="http://schemas.microsoft.com/office/drawing/2014/main" id="{2E74A4B2-49CD-437B-9DCE-41674C20F7FF}"/>
                    </a:ext>
                  </a:extLst>
                </p:cNvPr>
                <p:cNvPicPr/>
                <p:nvPr/>
              </p:nvPicPr>
              <p:blipFill>
                <a:blip r:embed="rId60"/>
                <a:stretch>
                  <a:fillRect/>
                </a:stretch>
              </p:blipFill>
              <p:spPr>
                <a:xfrm>
                  <a:off x="9024413" y="2729947"/>
                  <a:ext cx="109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EC4629FD-162A-41A2-924C-13A536F9ACA4}"/>
                    </a:ext>
                  </a:extLst>
                </p14:cNvPr>
                <p14:cNvContentPartPr/>
                <p14:nvPr/>
              </p14:nvContentPartPr>
              <p14:xfrm>
                <a:off x="9164813" y="2741107"/>
                <a:ext cx="115560" cy="95760"/>
              </p14:xfrm>
            </p:contentPart>
          </mc:Choice>
          <mc:Fallback>
            <p:pic>
              <p:nvPicPr>
                <p:cNvPr id="40" name="Freihand 39">
                  <a:extLst>
                    <a:ext uri="{FF2B5EF4-FFF2-40B4-BE49-F238E27FC236}">
                      <a16:creationId xmlns:a16="http://schemas.microsoft.com/office/drawing/2014/main" id="{EC4629FD-162A-41A2-924C-13A536F9ACA4}"/>
                    </a:ext>
                  </a:extLst>
                </p:cNvPr>
                <p:cNvPicPr/>
                <p:nvPr/>
              </p:nvPicPr>
              <p:blipFill>
                <a:blip r:embed="rId62"/>
                <a:stretch>
                  <a:fillRect/>
                </a:stretch>
              </p:blipFill>
              <p:spPr>
                <a:xfrm>
                  <a:off x="9160493" y="2736787"/>
                  <a:ext cx="12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A1B71AA4-C630-4925-A860-64BF46A330C5}"/>
                    </a:ext>
                  </a:extLst>
                </p14:cNvPr>
                <p14:cNvContentPartPr/>
                <p14:nvPr/>
              </p14:nvContentPartPr>
              <p14:xfrm>
                <a:off x="9383693" y="2818147"/>
                <a:ext cx="19800" cy="24480"/>
              </p14:xfrm>
            </p:contentPart>
          </mc:Choice>
          <mc:Fallback>
            <p:pic>
              <p:nvPicPr>
                <p:cNvPr id="41" name="Freihand 40">
                  <a:extLst>
                    <a:ext uri="{FF2B5EF4-FFF2-40B4-BE49-F238E27FC236}">
                      <a16:creationId xmlns:a16="http://schemas.microsoft.com/office/drawing/2014/main" id="{A1B71AA4-C630-4925-A860-64BF46A330C5}"/>
                    </a:ext>
                  </a:extLst>
                </p:cNvPr>
                <p:cNvPicPr/>
                <p:nvPr/>
              </p:nvPicPr>
              <p:blipFill>
                <a:blip r:embed="rId64"/>
                <a:stretch>
                  <a:fillRect/>
                </a:stretch>
              </p:blipFill>
              <p:spPr>
                <a:xfrm>
                  <a:off x="9379373" y="2813827"/>
                  <a:ext cx="28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4BCB83D3-F520-43B7-904E-B73D5F00C809}"/>
                    </a:ext>
                  </a:extLst>
                </p14:cNvPr>
                <p14:cNvContentPartPr/>
                <p14:nvPr/>
              </p14:nvContentPartPr>
              <p14:xfrm>
                <a:off x="9532733" y="2661187"/>
                <a:ext cx="138240" cy="130680"/>
              </p14:xfrm>
            </p:contentPart>
          </mc:Choice>
          <mc:Fallback>
            <p:pic>
              <p:nvPicPr>
                <p:cNvPr id="42" name="Freihand 41">
                  <a:extLst>
                    <a:ext uri="{FF2B5EF4-FFF2-40B4-BE49-F238E27FC236}">
                      <a16:creationId xmlns:a16="http://schemas.microsoft.com/office/drawing/2014/main" id="{4BCB83D3-F520-43B7-904E-B73D5F00C809}"/>
                    </a:ext>
                  </a:extLst>
                </p:cNvPr>
                <p:cNvPicPr/>
                <p:nvPr/>
              </p:nvPicPr>
              <p:blipFill>
                <a:blip r:embed="rId66"/>
                <a:stretch>
                  <a:fillRect/>
                </a:stretch>
              </p:blipFill>
              <p:spPr>
                <a:xfrm>
                  <a:off x="9528413" y="2656867"/>
                  <a:ext cx="146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74E427DE-29F1-4DDE-B2AF-D0E69E8A1AFF}"/>
                    </a:ext>
                  </a:extLst>
                </p14:cNvPr>
                <p14:cNvContentPartPr/>
                <p14:nvPr/>
              </p14:nvContentPartPr>
              <p14:xfrm>
                <a:off x="9692933" y="2667307"/>
                <a:ext cx="76320" cy="120960"/>
              </p14:xfrm>
            </p:contentPart>
          </mc:Choice>
          <mc:Fallback>
            <p:pic>
              <p:nvPicPr>
                <p:cNvPr id="43" name="Freihand 42">
                  <a:extLst>
                    <a:ext uri="{FF2B5EF4-FFF2-40B4-BE49-F238E27FC236}">
                      <a16:creationId xmlns:a16="http://schemas.microsoft.com/office/drawing/2014/main" id="{74E427DE-29F1-4DDE-B2AF-D0E69E8A1AFF}"/>
                    </a:ext>
                  </a:extLst>
                </p:cNvPr>
                <p:cNvPicPr/>
                <p:nvPr/>
              </p:nvPicPr>
              <p:blipFill>
                <a:blip r:embed="rId68"/>
                <a:stretch>
                  <a:fillRect/>
                </a:stretch>
              </p:blipFill>
              <p:spPr>
                <a:xfrm>
                  <a:off x="9688613" y="2662987"/>
                  <a:ext cx="84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65AC36B7-3C93-4F8E-86EB-2691C705EE68}"/>
                    </a:ext>
                  </a:extLst>
                </p14:cNvPr>
                <p14:cNvContentPartPr/>
                <p14:nvPr/>
              </p14:nvContentPartPr>
              <p14:xfrm>
                <a:off x="9818933" y="2677027"/>
                <a:ext cx="70920" cy="102240"/>
              </p14:xfrm>
            </p:contentPart>
          </mc:Choice>
          <mc:Fallback>
            <p:pic>
              <p:nvPicPr>
                <p:cNvPr id="44" name="Freihand 43">
                  <a:extLst>
                    <a:ext uri="{FF2B5EF4-FFF2-40B4-BE49-F238E27FC236}">
                      <a16:creationId xmlns:a16="http://schemas.microsoft.com/office/drawing/2014/main" id="{65AC36B7-3C93-4F8E-86EB-2691C705EE68}"/>
                    </a:ext>
                  </a:extLst>
                </p:cNvPr>
                <p:cNvPicPr/>
                <p:nvPr/>
              </p:nvPicPr>
              <p:blipFill>
                <a:blip r:embed="rId70"/>
                <a:stretch>
                  <a:fillRect/>
                </a:stretch>
              </p:blipFill>
              <p:spPr>
                <a:xfrm>
                  <a:off x="9814613" y="2672707"/>
                  <a:ext cx="79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35C5999B-21BF-4ACB-A715-99E27C1DB5D9}"/>
                    </a:ext>
                  </a:extLst>
                </p14:cNvPr>
                <p14:cNvContentPartPr/>
                <p14:nvPr/>
              </p14:nvContentPartPr>
              <p14:xfrm>
                <a:off x="10015493" y="2719147"/>
                <a:ext cx="126000" cy="5040"/>
              </p14:xfrm>
            </p:contentPart>
          </mc:Choice>
          <mc:Fallback>
            <p:pic>
              <p:nvPicPr>
                <p:cNvPr id="45" name="Freihand 44">
                  <a:extLst>
                    <a:ext uri="{FF2B5EF4-FFF2-40B4-BE49-F238E27FC236}">
                      <a16:creationId xmlns:a16="http://schemas.microsoft.com/office/drawing/2014/main" id="{35C5999B-21BF-4ACB-A715-99E27C1DB5D9}"/>
                    </a:ext>
                  </a:extLst>
                </p:cNvPr>
                <p:cNvPicPr/>
                <p:nvPr/>
              </p:nvPicPr>
              <p:blipFill>
                <a:blip r:embed="rId72"/>
                <a:stretch>
                  <a:fillRect/>
                </a:stretch>
              </p:blipFill>
              <p:spPr>
                <a:xfrm>
                  <a:off x="10011173" y="2714827"/>
                  <a:ext cx="134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5E7BEE57-3893-4B71-BDAF-B47EC40FBE7F}"/>
                    </a:ext>
                  </a:extLst>
                </p14:cNvPr>
                <p14:cNvContentPartPr/>
                <p14:nvPr/>
              </p14:nvContentPartPr>
              <p14:xfrm>
                <a:off x="10195493" y="2640307"/>
                <a:ext cx="83160" cy="115200"/>
              </p14:xfrm>
            </p:contentPart>
          </mc:Choice>
          <mc:Fallback>
            <p:pic>
              <p:nvPicPr>
                <p:cNvPr id="46" name="Freihand 45">
                  <a:extLst>
                    <a:ext uri="{FF2B5EF4-FFF2-40B4-BE49-F238E27FC236}">
                      <a16:creationId xmlns:a16="http://schemas.microsoft.com/office/drawing/2014/main" id="{5E7BEE57-3893-4B71-BDAF-B47EC40FBE7F}"/>
                    </a:ext>
                  </a:extLst>
                </p:cNvPr>
                <p:cNvPicPr/>
                <p:nvPr/>
              </p:nvPicPr>
              <p:blipFill>
                <a:blip r:embed="rId74"/>
                <a:stretch>
                  <a:fillRect/>
                </a:stretch>
              </p:blipFill>
              <p:spPr>
                <a:xfrm>
                  <a:off x="10191173" y="2635987"/>
                  <a:ext cx="91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AE1252F6-EDD1-43D9-B99A-C18CD5A4CF44}"/>
                    </a:ext>
                  </a:extLst>
                </p14:cNvPr>
                <p14:cNvContentPartPr/>
                <p14:nvPr/>
              </p14:nvContentPartPr>
              <p14:xfrm>
                <a:off x="10307093" y="2648587"/>
                <a:ext cx="91080" cy="105120"/>
              </p14:xfrm>
            </p:contentPart>
          </mc:Choice>
          <mc:Fallback>
            <p:pic>
              <p:nvPicPr>
                <p:cNvPr id="47" name="Freihand 46">
                  <a:extLst>
                    <a:ext uri="{FF2B5EF4-FFF2-40B4-BE49-F238E27FC236}">
                      <a16:creationId xmlns:a16="http://schemas.microsoft.com/office/drawing/2014/main" id="{AE1252F6-EDD1-43D9-B99A-C18CD5A4CF44}"/>
                    </a:ext>
                  </a:extLst>
                </p:cNvPr>
                <p:cNvPicPr/>
                <p:nvPr/>
              </p:nvPicPr>
              <p:blipFill>
                <a:blip r:embed="rId76"/>
                <a:stretch>
                  <a:fillRect/>
                </a:stretch>
              </p:blipFill>
              <p:spPr>
                <a:xfrm>
                  <a:off x="10302773" y="2644267"/>
                  <a:ext cx="99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C5AC98F3-570F-47B6-9B9D-F39D3E707C39}"/>
                    </a:ext>
                  </a:extLst>
                </p14:cNvPr>
                <p14:cNvContentPartPr/>
                <p14:nvPr/>
              </p14:nvContentPartPr>
              <p14:xfrm>
                <a:off x="10447493" y="2627707"/>
                <a:ext cx="105480" cy="99000"/>
              </p14:xfrm>
            </p:contentPart>
          </mc:Choice>
          <mc:Fallback>
            <p:pic>
              <p:nvPicPr>
                <p:cNvPr id="48" name="Freihand 47">
                  <a:extLst>
                    <a:ext uri="{FF2B5EF4-FFF2-40B4-BE49-F238E27FC236}">
                      <a16:creationId xmlns:a16="http://schemas.microsoft.com/office/drawing/2014/main" id="{C5AC98F3-570F-47B6-9B9D-F39D3E707C39}"/>
                    </a:ext>
                  </a:extLst>
                </p:cNvPr>
                <p:cNvPicPr/>
                <p:nvPr/>
              </p:nvPicPr>
              <p:blipFill>
                <a:blip r:embed="rId78"/>
                <a:stretch>
                  <a:fillRect/>
                </a:stretch>
              </p:blipFill>
              <p:spPr>
                <a:xfrm>
                  <a:off x="10443173" y="2623387"/>
                  <a:ext cx="114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C483824-C81E-4791-A620-74CFC141D6DF}"/>
                    </a:ext>
                  </a:extLst>
                </p14:cNvPr>
                <p14:cNvContentPartPr/>
                <p14:nvPr/>
              </p14:nvContentPartPr>
              <p14:xfrm>
                <a:off x="10682573" y="2555347"/>
                <a:ext cx="195480" cy="162720"/>
              </p14:xfrm>
            </p:contentPart>
          </mc:Choice>
          <mc:Fallback>
            <p:pic>
              <p:nvPicPr>
                <p:cNvPr id="49" name="Freihand 48">
                  <a:extLst>
                    <a:ext uri="{FF2B5EF4-FFF2-40B4-BE49-F238E27FC236}">
                      <a16:creationId xmlns:a16="http://schemas.microsoft.com/office/drawing/2014/main" id="{2C483824-C81E-4791-A620-74CFC141D6DF}"/>
                    </a:ext>
                  </a:extLst>
                </p:cNvPr>
                <p:cNvPicPr/>
                <p:nvPr/>
              </p:nvPicPr>
              <p:blipFill>
                <a:blip r:embed="rId80"/>
                <a:stretch>
                  <a:fillRect/>
                </a:stretch>
              </p:blipFill>
              <p:spPr>
                <a:xfrm>
                  <a:off x="10678253" y="2551027"/>
                  <a:ext cx="204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7365842F-143B-4F9B-ACB1-8E295610C1C1}"/>
                    </a:ext>
                  </a:extLst>
                </p14:cNvPr>
                <p14:cNvContentPartPr/>
                <p14:nvPr/>
              </p14:nvContentPartPr>
              <p14:xfrm>
                <a:off x="10906133" y="2549587"/>
                <a:ext cx="110520" cy="127800"/>
              </p14:xfrm>
            </p:contentPart>
          </mc:Choice>
          <mc:Fallback>
            <p:pic>
              <p:nvPicPr>
                <p:cNvPr id="50" name="Freihand 49">
                  <a:extLst>
                    <a:ext uri="{FF2B5EF4-FFF2-40B4-BE49-F238E27FC236}">
                      <a16:creationId xmlns:a16="http://schemas.microsoft.com/office/drawing/2014/main" id="{7365842F-143B-4F9B-ACB1-8E295610C1C1}"/>
                    </a:ext>
                  </a:extLst>
                </p:cNvPr>
                <p:cNvPicPr/>
                <p:nvPr/>
              </p:nvPicPr>
              <p:blipFill>
                <a:blip r:embed="rId82"/>
                <a:stretch>
                  <a:fillRect/>
                </a:stretch>
              </p:blipFill>
              <p:spPr>
                <a:xfrm>
                  <a:off x="10901813" y="2545267"/>
                  <a:ext cx="119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76449BC1-3DA3-4D4E-953D-5FD2938C0455}"/>
                    </a:ext>
                  </a:extLst>
                </p14:cNvPr>
                <p14:cNvContentPartPr/>
                <p14:nvPr/>
              </p14:nvContentPartPr>
              <p14:xfrm>
                <a:off x="11064173" y="2660827"/>
                <a:ext cx="9360" cy="720"/>
              </p14:xfrm>
            </p:contentPart>
          </mc:Choice>
          <mc:Fallback>
            <p:pic>
              <p:nvPicPr>
                <p:cNvPr id="51" name="Freihand 50">
                  <a:extLst>
                    <a:ext uri="{FF2B5EF4-FFF2-40B4-BE49-F238E27FC236}">
                      <a16:creationId xmlns:a16="http://schemas.microsoft.com/office/drawing/2014/main" id="{76449BC1-3DA3-4D4E-953D-5FD2938C0455}"/>
                    </a:ext>
                  </a:extLst>
                </p:cNvPr>
                <p:cNvPicPr/>
                <p:nvPr/>
              </p:nvPicPr>
              <p:blipFill>
                <a:blip r:embed="rId84"/>
                <a:stretch>
                  <a:fillRect/>
                </a:stretch>
              </p:blipFill>
              <p:spPr>
                <a:xfrm>
                  <a:off x="11059853" y="2656507"/>
                  <a:ext cx="18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330A2DBE-09C4-4023-8A90-744BDD1ABB65}"/>
                    </a:ext>
                  </a:extLst>
                </p14:cNvPr>
                <p14:cNvContentPartPr/>
                <p14:nvPr/>
              </p14:nvContentPartPr>
              <p14:xfrm>
                <a:off x="11267933" y="2495227"/>
                <a:ext cx="147240" cy="137160"/>
              </p14:xfrm>
            </p:contentPart>
          </mc:Choice>
          <mc:Fallback>
            <p:pic>
              <p:nvPicPr>
                <p:cNvPr id="52" name="Freihand 51">
                  <a:extLst>
                    <a:ext uri="{FF2B5EF4-FFF2-40B4-BE49-F238E27FC236}">
                      <a16:creationId xmlns:a16="http://schemas.microsoft.com/office/drawing/2014/main" id="{330A2DBE-09C4-4023-8A90-744BDD1ABB65}"/>
                    </a:ext>
                  </a:extLst>
                </p:cNvPr>
                <p:cNvPicPr/>
                <p:nvPr/>
              </p:nvPicPr>
              <p:blipFill>
                <a:blip r:embed="rId86"/>
                <a:stretch>
                  <a:fillRect/>
                </a:stretch>
              </p:blipFill>
              <p:spPr>
                <a:xfrm>
                  <a:off x="11263613" y="2490907"/>
                  <a:ext cx="155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640DEE5A-8F80-48C1-9128-280D43CCE3BC}"/>
                    </a:ext>
                  </a:extLst>
                </p14:cNvPr>
                <p14:cNvContentPartPr/>
                <p14:nvPr/>
              </p14:nvContentPartPr>
              <p14:xfrm>
                <a:off x="11243093" y="2551387"/>
                <a:ext cx="185400" cy="8640"/>
              </p14:xfrm>
            </p:contentPart>
          </mc:Choice>
          <mc:Fallback>
            <p:pic>
              <p:nvPicPr>
                <p:cNvPr id="53" name="Freihand 52">
                  <a:extLst>
                    <a:ext uri="{FF2B5EF4-FFF2-40B4-BE49-F238E27FC236}">
                      <a16:creationId xmlns:a16="http://schemas.microsoft.com/office/drawing/2014/main" id="{640DEE5A-8F80-48C1-9128-280D43CCE3BC}"/>
                    </a:ext>
                  </a:extLst>
                </p:cNvPr>
                <p:cNvPicPr/>
                <p:nvPr/>
              </p:nvPicPr>
              <p:blipFill>
                <a:blip r:embed="rId88"/>
                <a:stretch>
                  <a:fillRect/>
                </a:stretch>
              </p:blipFill>
              <p:spPr>
                <a:xfrm>
                  <a:off x="11238773" y="2547067"/>
                  <a:ext cx="194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33BD2E3B-45BA-495A-820D-DCFE0FBC18FE}"/>
                    </a:ext>
                  </a:extLst>
                </p14:cNvPr>
                <p14:cNvContentPartPr/>
                <p14:nvPr/>
              </p14:nvContentPartPr>
              <p14:xfrm>
                <a:off x="11207453" y="2574427"/>
                <a:ext cx="180000" cy="21960"/>
              </p14:xfrm>
            </p:contentPart>
          </mc:Choice>
          <mc:Fallback>
            <p:pic>
              <p:nvPicPr>
                <p:cNvPr id="54" name="Freihand 53">
                  <a:extLst>
                    <a:ext uri="{FF2B5EF4-FFF2-40B4-BE49-F238E27FC236}">
                      <a16:creationId xmlns:a16="http://schemas.microsoft.com/office/drawing/2014/main" id="{33BD2E3B-45BA-495A-820D-DCFE0FBC18FE}"/>
                    </a:ext>
                  </a:extLst>
                </p:cNvPr>
                <p:cNvPicPr/>
                <p:nvPr/>
              </p:nvPicPr>
              <p:blipFill>
                <a:blip r:embed="rId90"/>
                <a:stretch>
                  <a:fillRect/>
                </a:stretch>
              </p:blipFill>
              <p:spPr>
                <a:xfrm>
                  <a:off x="11203133" y="2570107"/>
                  <a:ext cx="188640" cy="30600"/>
                </a:xfrm>
                <a:prstGeom prst="rect">
                  <a:avLst/>
                </a:prstGeom>
              </p:spPr>
            </p:pic>
          </mc:Fallback>
        </mc:AlternateContent>
      </p:grpSp>
      <p:grpSp>
        <p:nvGrpSpPr>
          <p:cNvPr id="492564" name="Gruppieren 492563">
            <a:extLst>
              <a:ext uri="{FF2B5EF4-FFF2-40B4-BE49-F238E27FC236}">
                <a16:creationId xmlns:a16="http://schemas.microsoft.com/office/drawing/2014/main" id="{053F84B1-6291-4474-AAAD-A7061DD46F4B}"/>
              </a:ext>
            </a:extLst>
          </p:cNvPr>
          <p:cNvGrpSpPr/>
          <p:nvPr/>
        </p:nvGrpSpPr>
        <p:grpSpPr>
          <a:xfrm>
            <a:off x="8625893" y="3012187"/>
            <a:ext cx="1013400" cy="258480"/>
            <a:chOff x="8625893" y="3012187"/>
            <a:chExt cx="1013400" cy="258480"/>
          </a:xfrm>
        </p:grpSpPr>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AC5676C6-E659-4B70-8C5C-FAF16D639B12}"/>
                    </a:ext>
                  </a:extLst>
                </p14:cNvPr>
                <p14:cNvContentPartPr/>
                <p14:nvPr/>
              </p14:nvContentPartPr>
              <p14:xfrm>
                <a:off x="8625893" y="3084907"/>
                <a:ext cx="153720" cy="185760"/>
              </p14:xfrm>
            </p:contentPart>
          </mc:Choice>
          <mc:Fallback>
            <p:pic>
              <p:nvPicPr>
                <p:cNvPr id="56" name="Freihand 55">
                  <a:extLst>
                    <a:ext uri="{FF2B5EF4-FFF2-40B4-BE49-F238E27FC236}">
                      <a16:creationId xmlns:a16="http://schemas.microsoft.com/office/drawing/2014/main" id="{AC5676C6-E659-4B70-8C5C-FAF16D639B12}"/>
                    </a:ext>
                  </a:extLst>
                </p:cNvPr>
                <p:cNvPicPr/>
                <p:nvPr/>
              </p:nvPicPr>
              <p:blipFill>
                <a:blip r:embed="rId92"/>
                <a:stretch>
                  <a:fillRect/>
                </a:stretch>
              </p:blipFill>
              <p:spPr>
                <a:xfrm>
                  <a:off x="8621573" y="3080587"/>
                  <a:ext cx="162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96B6ABE5-6A8E-4B87-BF8F-E7728DC37A7D}"/>
                    </a:ext>
                  </a:extLst>
                </p14:cNvPr>
                <p14:cNvContentPartPr/>
                <p14:nvPr/>
              </p14:nvContentPartPr>
              <p14:xfrm>
                <a:off x="8788613" y="3156907"/>
                <a:ext cx="197640" cy="100800"/>
              </p14:xfrm>
            </p:contentPart>
          </mc:Choice>
          <mc:Fallback>
            <p:pic>
              <p:nvPicPr>
                <p:cNvPr id="57" name="Freihand 56">
                  <a:extLst>
                    <a:ext uri="{FF2B5EF4-FFF2-40B4-BE49-F238E27FC236}">
                      <a16:creationId xmlns:a16="http://schemas.microsoft.com/office/drawing/2014/main" id="{96B6ABE5-6A8E-4B87-BF8F-E7728DC37A7D}"/>
                    </a:ext>
                  </a:extLst>
                </p:cNvPr>
                <p:cNvPicPr/>
                <p:nvPr/>
              </p:nvPicPr>
              <p:blipFill>
                <a:blip r:embed="rId94"/>
                <a:stretch>
                  <a:fillRect/>
                </a:stretch>
              </p:blipFill>
              <p:spPr>
                <a:xfrm>
                  <a:off x="8784293" y="3152587"/>
                  <a:ext cx="206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D7A36C79-40CF-4794-AD91-3AA4ACD17C7C}"/>
                    </a:ext>
                  </a:extLst>
                </p14:cNvPr>
                <p14:cNvContentPartPr/>
                <p14:nvPr/>
              </p14:nvContentPartPr>
              <p14:xfrm>
                <a:off x="8990933" y="3046387"/>
                <a:ext cx="78480" cy="187200"/>
              </p14:xfrm>
            </p:contentPart>
          </mc:Choice>
          <mc:Fallback>
            <p:pic>
              <p:nvPicPr>
                <p:cNvPr id="58" name="Freihand 57">
                  <a:extLst>
                    <a:ext uri="{FF2B5EF4-FFF2-40B4-BE49-F238E27FC236}">
                      <a16:creationId xmlns:a16="http://schemas.microsoft.com/office/drawing/2014/main" id="{D7A36C79-40CF-4794-AD91-3AA4ACD17C7C}"/>
                    </a:ext>
                  </a:extLst>
                </p:cNvPr>
                <p:cNvPicPr/>
                <p:nvPr/>
              </p:nvPicPr>
              <p:blipFill>
                <a:blip r:embed="rId96"/>
                <a:stretch>
                  <a:fillRect/>
                </a:stretch>
              </p:blipFill>
              <p:spPr>
                <a:xfrm>
                  <a:off x="8986613" y="3042067"/>
                  <a:ext cx="87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4BCF4D76-E71F-4D95-B295-C4B6A26BC66D}"/>
                    </a:ext>
                  </a:extLst>
                </p14:cNvPr>
                <p14:cNvContentPartPr/>
                <p14:nvPr/>
              </p14:nvContentPartPr>
              <p14:xfrm>
                <a:off x="9107573" y="3036307"/>
                <a:ext cx="158760" cy="177480"/>
              </p14:xfrm>
            </p:contentPart>
          </mc:Choice>
          <mc:Fallback>
            <p:pic>
              <p:nvPicPr>
                <p:cNvPr id="59" name="Freihand 58">
                  <a:extLst>
                    <a:ext uri="{FF2B5EF4-FFF2-40B4-BE49-F238E27FC236}">
                      <a16:creationId xmlns:a16="http://schemas.microsoft.com/office/drawing/2014/main" id="{4BCF4D76-E71F-4D95-B295-C4B6A26BC66D}"/>
                    </a:ext>
                  </a:extLst>
                </p:cNvPr>
                <p:cNvPicPr/>
                <p:nvPr/>
              </p:nvPicPr>
              <p:blipFill>
                <a:blip r:embed="rId98"/>
                <a:stretch>
                  <a:fillRect/>
                </a:stretch>
              </p:blipFill>
              <p:spPr>
                <a:xfrm>
                  <a:off x="9103253" y="3031987"/>
                  <a:ext cx="167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67385B9C-D28C-4F18-BC6A-DA191EB9C275}"/>
                    </a:ext>
                  </a:extLst>
                </p14:cNvPr>
                <p14:cNvContentPartPr/>
                <p14:nvPr/>
              </p14:nvContentPartPr>
              <p14:xfrm>
                <a:off x="9228533" y="3070147"/>
                <a:ext cx="50040" cy="11880"/>
              </p14:xfrm>
            </p:contentPart>
          </mc:Choice>
          <mc:Fallback>
            <p:pic>
              <p:nvPicPr>
                <p:cNvPr id="60" name="Freihand 59">
                  <a:extLst>
                    <a:ext uri="{FF2B5EF4-FFF2-40B4-BE49-F238E27FC236}">
                      <a16:creationId xmlns:a16="http://schemas.microsoft.com/office/drawing/2014/main" id="{67385B9C-D28C-4F18-BC6A-DA191EB9C275}"/>
                    </a:ext>
                  </a:extLst>
                </p:cNvPr>
                <p:cNvPicPr/>
                <p:nvPr/>
              </p:nvPicPr>
              <p:blipFill>
                <a:blip r:embed="rId100"/>
                <a:stretch>
                  <a:fillRect/>
                </a:stretch>
              </p:blipFill>
              <p:spPr>
                <a:xfrm>
                  <a:off x="9224213" y="3065827"/>
                  <a:ext cx="58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95A28F9C-1632-4085-9711-6CE53F854275}"/>
                    </a:ext>
                  </a:extLst>
                </p14:cNvPr>
                <p14:cNvContentPartPr/>
                <p14:nvPr/>
              </p14:nvContentPartPr>
              <p14:xfrm>
                <a:off x="9305213" y="3012187"/>
                <a:ext cx="138600" cy="192240"/>
              </p14:xfrm>
            </p:contentPart>
          </mc:Choice>
          <mc:Fallback>
            <p:pic>
              <p:nvPicPr>
                <p:cNvPr id="61" name="Freihand 60">
                  <a:extLst>
                    <a:ext uri="{FF2B5EF4-FFF2-40B4-BE49-F238E27FC236}">
                      <a16:creationId xmlns:a16="http://schemas.microsoft.com/office/drawing/2014/main" id="{95A28F9C-1632-4085-9711-6CE53F854275}"/>
                    </a:ext>
                  </a:extLst>
                </p:cNvPr>
                <p:cNvPicPr/>
                <p:nvPr/>
              </p:nvPicPr>
              <p:blipFill>
                <a:blip r:embed="rId102"/>
                <a:stretch>
                  <a:fillRect/>
                </a:stretch>
              </p:blipFill>
              <p:spPr>
                <a:xfrm>
                  <a:off x="9300893" y="3007867"/>
                  <a:ext cx="147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1244E8AA-512A-4ACE-AA34-D636AEA6E375}"/>
                    </a:ext>
                  </a:extLst>
                </p14:cNvPr>
                <p14:cNvContentPartPr/>
                <p14:nvPr/>
              </p14:nvContentPartPr>
              <p14:xfrm>
                <a:off x="9474773" y="3096787"/>
                <a:ext cx="164520" cy="66240"/>
              </p14:xfrm>
            </p:contentPart>
          </mc:Choice>
          <mc:Fallback>
            <p:pic>
              <p:nvPicPr>
                <p:cNvPr id="62" name="Freihand 61">
                  <a:extLst>
                    <a:ext uri="{FF2B5EF4-FFF2-40B4-BE49-F238E27FC236}">
                      <a16:creationId xmlns:a16="http://schemas.microsoft.com/office/drawing/2014/main" id="{1244E8AA-512A-4ACE-AA34-D636AEA6E375}"/>
                    </a:ext>
                  </a:extLst>
                </p:cNvPr>
                <p:cNvPicPr/>
                <p:nvPr/>
              </p:nvPicPr>
              <p:blipFill>
                <a:blip r:embed="rId104"/>
                <a:stretch>
                  <a:fillRect/>
                </a:stretch>
              </p:blipFill>
              <p:spPr>
                <a:xfrm>
                  <a:off x="9470453" y="3092467"/>
                  <a:ext cx="173160" cy="74880"/>
                </a:xfrm>
                <a:prstGeom prst="rect">
                  <a:avLst/>
                </a:prstGeom>
              </p:spPr>
            </p:pic>
          </mc:Fallback>
        </mc:AlternateContent>
      </p:grpSp>
      <p:grpSp>
        <p:nvGrpSpPr>
          <p:cNvPr id="492563" name="Gruppieren 492562">
            <a:extLst>
              <a:ext uri="{FF2B5EF4-FFF2-40B4-BE49-F238E27FC236}">
                <a16:creationId xmlns:a16="http://schemas.microsoft.com/office/drawing/2014/main" id="{A7FAB937-4799-444C-853A-BC7F974BB0CC}"/>
              </a:ext>
            </a:extLst>
          </p:cNvPr>
          <p:cNvGrpSpPr/>
          <p:nvPr/>
        </p:nvGrpSpPr>
        <p:grpSpPr>
          <a:xfrm>
            <a:off x="9971573" y="2861347"/>
            <a:ext cx="1560600" cy="616680"/>
            <a:chOff x="9971573" y="2861347"/>
            <a:chExt cx="1560600" cy="616680"/>
          </a:xfrm>
        </p:grpSpPr>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4851AA61-665E-4902-81BB-584E32BD48FD}"/>
                    </a:ext>
                  </a:extLst>
                </p14:cNvPr>
                <p14:cNvContentPartPr/>
                <p14:nvPr/>
              </p14:nvContentPartPr>
              <p14:xfrm>
                <a:off x="9971573" y="2990227"/>
                <a:ext cx="109800" cy="171720"/>
              </p14:xfrm>
            </p:contentPart>
          </mc:Choice>
          <mc:Fallback>
            <p:pic>
              <p:nvPicPr>
                <p:cNvPr id="63" name="Freihand 62">
                  <a:extLst>
                    <a:ext uri="{FF2B5EF4-FFF2-40B4-BE49-F238E27FC236}">
                      <a16:creationId xmlns:a16="http://schemas.microsoft.com/office/drawing/2014/main" id="{4851AA61-665E-4902-81BB-584E32BD48FD}"/>
                    </a:ext>
                  </a:extLst>
                </p:cNvPr>
                <p:cNvPicPr/>
                <p:nvPr/>
              </p:nvPicPr>
              <p:blipFill>
                <a:blip r:embed="rId106"/>
                <a:stretch>
                  <a:fillRect/>
                </a:stretch>
              </p:blipFill>
              <p:spPr>
                <a:xfrm>
                  <a:off x="9967253" y="2985907"/>
                  <a:ext cx="118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2544" name="Freihand 492543">
                  <a:extLst>
                    <a:ext uri="{FF2B5EF4-FFF2-40B4-BE49-F238E27FC236}">
                      <a16:creationId xmlns:a16="http://schemas.microsoft.com/office/drawing/2014/main" id="{23ADAE32-5510-474C-AFFA-798EA8A6FA74}"/>
                    </a:ext>
                  </a:extLst>
                </p14:cNvPr>
                <p14:cNvContentPartPr/>
                <p14:nvPr/>
              </p14:nvContentPartPr>
              <p14:xfrm>
                <a:off x="10114493" y="2986987"/>
                <a:ext cx="442080" cy="133560"/>
              </p14:xfrm>
            </p:contentPart>
          </mc:Choice>
          <mc:Fallback>
            <p:pic>
              <p:nvPicPr>
                <p:cNvPr id="492544" name="Freihand 492543">
                  <a:extLst>
                    <a:ext uri="{FF2B5EF4-FFF2-40B4-BE49-F238E27FC236}">
                      <a16:creationId xmlns:a16="http://schemas.microsoft.com/office/drawing/2014/main" id="{23ADAE32-5510-474C-AFFA-798EA8A6FA74}"/>
                    </a:ext>
                  </a:extLst>
                </p:cNvPr>
                <p:cNvPicPr/>
                <p:nvPr/>
              </p:nvPicPr>
              <p:blipFill>
                <a:blip r:embed="rId108"/>
                <a:stretch>
                  <a:fillRect/>
                </a:stretch>
              </p:blipFill>
              <p:spPr>
                <a:xfrm>
                  <a:off x="10110173" y="2982667"/>
                  <a:ext cx="450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2545" name="Freihand 492544">
                  <a:extLst>
                    <a:ext uri="{FF2B5EF4-FFF2-40B4-BE49-F238E27FC236}">
                      <a16:creationId xmlns:a16="http://schemas.microsoft.com/office/drawing/2014/main" id="{DF695939-E37E-48DE-A165-B99B8136C30C}"/>
                    </a:ext>
                  </a:extLst>
                </p14:cNvPr>
                <p14:cNvContentPartPr/>
                <p14:nvPr/>
              </p14:nvContentPartPr>
              <p14:xfrm>
                <a:off x="10572773" y="2929387"/>
                <a:ext cx="146520" cy="159840"/>
              </p14:xfrm>
            </p:contentPart>
          </mc:Choice>
          <mc:Fallback>
            <p:pic>
              <p:nvPicPr>
                <p:cNvPr id="492545" name="Freihand 492544">
                  <a:extLst>
                    <a:ext uri="{FF2B5EF4-FFF2-40B4-BE49-F238E27FC236}">
                      <a16:creationId xmlns:a16="http://schemas.microsoft.com/office/drawing/2014/main" id="{DF695939-E37E-48DE-A165-B99B8136C30C}"/>
                    </a:ext>
                  </a:extLst>
                </p:cNvPr>
                <p:cNvPicPr/>
                <p:nvPr/>
              </p:nvPicPr>
              <p:blipFill>
                <a:blip r:embed="rId110"/>
                <a:stretch>
                  <a:fillRect/>
                </a:stretch>
              </p:blipFill>
              <p:spPr>
                <a:xfrm>
                  <a:off x="10568453" y="2925067"/>
                  <a:ext cx="155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2548" name="Freihand 492547">
                  <a:extLst>
                    <a:ext uri="{FF2B5EF4-FFF2-40B4-BE49-F238E27FC236}">
                      <a16:creationId xmlns:a16="http://schemas.microsoft.com/office/drawing/2014/main" id="{D273338B-C1DC-434C-B9CD-98F1AF49CC90}"/>
                    </a:ext>
                  </a:extLst>
                </p14:cNvPr>
                <p14:cNvContentPartPr/>
                <p14:nvPr/>
              </p14:nvContentPartPr>
              <p14:xfrm>
                <a:off x="10754573" y="2913907"/>
                <a:ext cx="110160" cy="170640"/>
              </p14:xfrm>
            </p:contentPart>
          </mc:Choice>
          <mc:Fallback>
            <p:pic>
              <p:nvPicPr>
                <p:cNvPr id="492548" name="Freihand 492547">
                  <a:extLst>
                    <a:ext uri="{FF2B5EF4-FFF2-40B4-BE49-F238E27FC236}">
                      <a16:creationId xmlns:a16="http://schemas.microsoft.com/office/drawing/2014/main" id="{D273338B-C1DC-434C-B9CD-98F1AF49CC90}"/>
                    </a:ext>
                  </a:extLst>
                </p:cNvPr>
                <p:cNvPicPr/>
                <p:nvPr/>
              </p:nvPicPr>
              <p:blipFill>
                <a:blip r:embed="rId112"/>
                <a:stretch>
                  <a:fillRect/>
                </a:stretch>
              </p:blipFill>
              <p:spPr>
                <a:xfrm>
                  <a:off x="10750253" y="2909587"/>
                  <a:ext cx="118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2549" name="Freihand 492548">
                  <a:extLst>
                    <a:ext uri="{FF2B5EF4-FFF2-40B4-BE49-F238E27FC236}">
                      <a16:creationId xmlns:a16="http://schemas.microsoft.com/office/drawing/2014/main" id="{EFDF4B82-9047-4C15-99B1-5AF19D0842AD}"/>
                    </a:ext>
                  </a:extLst>
                </p14:cNvPr>
                <p14:cNvContentPartPr/>
                <p14:nvPr/>
              </p14:nvContentPartPr>
              <p14:xfrm>
                <a:off x="10864013" y="3010747"/>
                <a:ext cx="28800" cy="71640"/>
              </p14:xfrm>
            </p:contentPart>
          </mc:Choice>
          <mc:Fallback>
            <p:pic>
              <p:nvPicPr>
                <p:cNvPr id="492549" name="Freihand 492548">
                  <a:extLst>
                    <a:ext uri="{FF2B5EF4-FFF2-40B4-BE49-F238E27FC236}">
                      <a16:creationId xmlns:a16="http://schemas.microsoft.com/office/drawing/2014/main" id="{EFDF4B82-9047-4C15-99B1-5AF19D0842AD}"/>
                    </a:ext>
                  </a:extLst>
                </p:cNvPr>
                <p:cNvPicPr/>
                <p:nvPr/>
              </p:nvPicPr>
              <p:blipFill>
                <a:blip r:embed="rId114"/>
                <a:stretch>
                  <a:fillRect/>
                </a:stretch>
              </p:blipFill>
              <p:spPr>
                <a:xfrm>
                  <a:off x="10859693" y="3006427"/>
                  <a:ext cx="37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92550" name="Freihand 492549">
                  <a:extLst>
                    <a:ext uri="{FF2B5EF4-FFF2-40B4-BE49-F238E27FC236}">
                      <a16:creationId xmlns:a16="http://schemas.microsoft.com/office/drawing/2014/main" id="{9F631093-014D-4A61-8F38-3E0C18333AAF}"/>
                    </a:ext>
                  </a:extLst>
                </p14:cNvPr>
                <p14:cNvContentPartPr/>
                <p14:nvPr/>
              </p14:nvContentPartPr>
              <p14:xfrm>
                <a:off x="10893173" y="2877907"/>
                <a:ext cx="11880" cy="5040"/>
              </p14:xfrm>
            </p:contentPart>
          </mc:Choice>
          <mc:Fallback>
            <p:pic>
              <p:nvPicPr>
                <p:cNvPr id="492550" name="Freihand 492549">
                  <a:extLst>
                    <a:ext uri="{FF2B5EF4-FFF2-40B4-BE49-F238E27FC236}">
                      <a16:creationId xmlns:a16="http://schemas.microsoft.com/office/drawing/2014/main" id="{9F631093-014D-4A61-8F38-3E0C18333AAF}"/>
                    </a:ext>
                  </a:extLst>
                </p:cNvPr>
                <p:cNvPicPr/>
                <p:nvPr/>
              </p:nvPicPr>
              <p:blipFill>
                <a:blip r:embed="rId116"/>
                <a:stretch>
                  <a:fillRect/>
                </a:stretch>
              </p:blipFill>
              <p:spPr>
                <a:xfrm>
                  <a:off x="10888853" y="2873587"/>
                  <a:ext cx="20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2551" name="Freihand 492550">
                  <a:extLst>
                    <a:ext uri="{FF2B5EF4-FFF2-40B4-BE49-F238E27FC236}">
                      <a16:creationId xmlns:a16="http://schemas.microsoft.com/office/drawing/2014/main" id="{A1A6D5DC-93A4-44F2-AB20-750A305F71C5}"/>
                    </a:ext>
                  </a:extLst>
                </p14:cNvPr>
                <p14:cNvContentPartPr/>
                <p14:nvPr/>
              </p14:nvContentPartPr>
              <p14:xfrm>
                <a:off x="10954373" y="2861347"/>
                <a:ext cx="17280" cy="218520"/>
              </p14:xfrm>
            </p:contentPart>
          </mc:Choice>
          <mc:Fallback>
            <p:pic>
              <p:nvPicPr>
                <p:cNvPr id="492551" name="Freihand 492550">
                  <a:extLst>
                    <a:ext uri="{FF2B5EF4-FFF2-40B4-BE49-F238E27FC236}">
                      <a16:creationId xmlns:a16="http://schemas.microsoft.com/office/drawing/2014/main" id="{A1A6D5DC-93A4-44F2-AB20-750A305F71C5}"/>
                    </a:ext>
                  </a:extLst>
                </p:cNvPr>
                <p:cNvPicPr/>
                <p:nvPr/>
              </p:nvPicPr>
              <p:blipFill>
                <a:blip r:embed="rId118"/>
                <a:stretch>
                  <a:fillRect/>
                </a:stretch>
              </p:blipFill>
              <p:spPr>
                <a:xfrm>
                  <a:off x="10950053" y="2857027"/>
                  <a:ext cx="25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2552" name="Freihand 492551">
                  <a:extLst>
                    <a:ext uri="{FF2B5EF4-FFF2-40B4-BE49-F238E27FC236}">
                      <a16:creationId xmlns:a16="http://schemas.microsoft.com/office/drawing/2014/main" id="{6D5235A0-06F6-472E-A1F9-F95BB9D5BB4C}"/>
                    </a:ext>
                  </a:extLst>
                </p14:cNvPr>
                <p14:cNvContentPartPr/>
                <p14:nvPr/>
              </p14:nvContentPartPr>
              <p14:xfrm>
                <a:off x="11000453" y="2983747"/>
                <a:ext cx="194400" cy="62280"/>
              </p14:xfrm>
            </p:contentPart>
          </mc:Choice>
          <mc:Fallback>
            <p:pic>
              <p:nvPicPr>
                <p:cNvPr id="492552" name="Freihand 492551">
                  <a:extLst>
                    <a:ext uri="{FF2B5EF4-FFF2-40B4-BE49-F238E27FC236}">
                      <a16:creationId xmlns:a16="http://schemas.microsoft.com/office/drawing/2014/main" id="{6D5235A0-06F6-472E-A1F9-F95BB9D5BB4C}"/>
                    </a:ext>
                  </a:extLst>
                </p:cNvPr>
                <p:cNvPicPr/>
                <p:nvPr/>
              </p:nvPicPr>
              <p:blipFill>
                <a:blip r:embed="rId120"/>
                <a:stretch>
                  <a:fillRect/>
                </a:stretch>
              </p:blipFill>
              <p:spPr>
                <a:xfrm>
                  <a:off x="10996133" y="2979427"/>
                  <a:ext cx="203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2553" name="Freihand 492552">
                  <a:extLst>
                    <a:ext uri="{FF2B5EF4-FFF2-40B4-BE49-F238E27FC236}">
                      <a16:creationId xmlns:a16="http://schemas.microsoft.com/office/drawing/2014/main" id="{5603B908-4322-4622-9A34-02045E822628}"/>
                    </a:ext>
                  </a:extLst>
                </p14:cNvPr>
                <p14:cNvContentPartPr/>
                <p14:nvPr/>
              </p14:nvContentPartPr>
              <p14:xfrm>
                <a:off x="11225453" y="2930827"/>
                <a:ext cx="138600" cy="122040"/>
              </p14:xfrm>
            </p:contentPart>
          </mc:Choice>
          <mc:Fallback>
            <p:pic>
              <p:nvPicPr>
                <p:cNvPr id="492553" name="Freihand 492552">
                  <a:extLst>
                    <a:ext uri="{FF2B5EF4-FFF2-40B4-BE49-F238E27FC236}">
                      <a16:creationId xmlns:a16="http://schemas.microsoft.com/office/drawing/2014/main" id="{5603B908-4322-4622-9A34-02045E822628}"/>
                    </a:ext>
                  </a:extLst>
                </p:cNvPr>
                <p:cNvPicPr/>
                <p:nvPr/>
              </p:nvPicPr>
              <p:blipFill>
                <a:blip r:embed="rId122"/>
                <a:stretch>
                  <a:fillRect/>
                </a:stretch>
              </p:blipFill>
              <p:spPr>
                <a:xfrm>
                  <a:off x="11221133" y="2926507"/>
                  <a:ext cx="147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2554" name="Freihand 492553">
                  <a:extLst>
                    <a:ext uri="{FF2B5EF4-FFF2-40B4-BE49-F238E27FC236}">
                      <a16:creationId xmlns:a16="http://schemas.microsoft.com/office/drawing/2014/main" id="{0AC7DC90-E07D-41DC-AF61-0D07F869D0FF}"/>
                    </a:ext>
                  </a:extLst>
                </p14:cNvPr>
                <p14:cNvContentPartPr/>
                <p14:nvPr/>
              </p14:nvContentPartPr>
              <p14:xfrm>
                <a:off x="11403653" y="2951347"/>
                <a:ext cx="128520" cy="28800"/>
              </p14:xfrm>
            </p:contentPart>
          </mc:Choice>
          <mc:Fallback>
            <p:pic>
              <p:nvPicPr>
                <p:cNvPr id="492554" name="Freihand 492553">
                  <a:extLst>
                    <a:ext uri="{FF2B5EF4-FFF2-40B4-BE49-F238E27FC236}">
                      <a16:creationId xmlns:a16="http://schemas.microsoft.com/office/drawing/2014/main" id="{0AC7DC90-E07D-41DC-AF61-0D07F869D0FF}"/>
                    </a:ext>
                  </a:extLst>
                </p:cNvPr>
                <p:cNvPicPr/>
                <p:nvPr/>
              </p:nvPicPr>
              <p:blipFill>
                <a:blip r:embed="rId124"/>
                <a:stretch>
                  <a:fillRect/>
                </a:stretch>
              </p:blipFill>
              <p:spPr>
                <a:xfrm>
                  <a:off x="11399333" y="2947027"/>
                  <a:ext cx="137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2555" name="Freihand 492554">
                  <a:extLst>
                    <a:ext uri="{FF2B5EF4-FFF2-40B4-BE49-F238E27FC236}">
                      <a16:creationId xmlns:a16="http://schemas.microsoft.com/office/drawing/2014/main" id="{A280574A-6FA6-4D76-AACC-D8E4A8DFBD33}"/>
                    </a:ext>
                  </a:extLst>
                </p14:cNvPr>
                <p14:cNvContentPartPr/>
                <p14:nvPr/>
              </p14:nvContentPartPr>
              <p14:xfrm>
                <a:off x="10331573" y="3326827"/>
                <a:ext cx="118440" cy="122040"/>
              </p14:xfrm>
            </p:contentPart>
          </mc:Choice>
          <mc:Fallback>
            <p:pic>
              <p:nvPicPr>
                <p:cNvPr id="492555" name="Freihand 492554">
                  <a:extLst>
                    <a:ext uri="{FF2B5EF4-FFF2-40B4-BE49-F238E27FC236}">
                      <a16:creationId xmlns:a16="http://schemas.microsoft.com/office/drawing/2014/main" id="{A280574A-6FA6-4D76-AACC-D8E4A8DFBD33}"/>
                    </a:ext>
                  </a:extLst>
                </p:cNvPr>
                <p:cNvPicPr/>
                <p:nvPr/>
              </p:nvPicPr>
              <p:blipFill>
                <a:blip r:embed="rId126"/>
                <a:stretch>
                  <a:fillRect/>
                </a:stretch>
              </p:blipFill>
              <p:spPr>
                <a:xfrm>
                  <a:off x="10327253" y="3322507"/>
                  <a:ext cx="127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2556" name="Freihand 492555">
                  <a:extLst>
                    <a:ext uri="{FF2B5EF4-FFF2-40B4-BE49-F238E27FC236}">
                      <a16:creationId xmlns:a16="http://schemas.microsoft.com/office/drawing/2014/main" id="{F20BD7A4-8D9D-4449-8F37-765C634E52CB}"/>
                    </a:ext>
                  </a:extLst>
                </p14:cNvPr>
                <p14:cNvContentPartPr/>
                <p14:nvPr/>
              </p14:nvContentPartPr>
              <p14:xfrm>
                <a:off x="10470173" y="3244747"/>
                <a:ext cx="137880" cy="177840"/>
              </p14:xfrm>
            </p:contentPart>
          </mc:Choice>
          <mc:Fallback>
            <p:pic>
              <p:nvPicPr>
                <p:cNvPr id="492556" name="Freihand 492555">
                  <a:extLst>
                    <a:ext uri="{FF2B5EF4-FFF2-40B4-BE49-F238E27FC236}">
                      <a16:creationId xmlns:a16="http://schemas.microsoft.com/office/drawing/2014/main" id="{F20BD7A4-8D9D-4449-8F37-765C634E52CB}"/>
                    </a:ext>
                  </a:extLst>
                </p:cNvPr>
                <p:cNvPicPr/>
                <p:nvPr/>
              </p:nvPicPr>
              <p:blipFill>
                <a:blip r:embed="rId128"/>
                <a:stretch>
                  <a:fillRect/>
                </a:stretch>
              </p:blipFill>
              <p:spPr>
                <a:xfrm>
                  <a:off x="10465853" y="3240427"/>
                  <a:ext cx="146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2557" name="Freihand 492556">
                  <a:extLst>
                    <a:ext uri="{FF2B5EF4-FFF2-40B4-BE49-F238E27FC236}">
                      <a16:creationId xmlns:a16="http://schemas.microsoft.com/office/drawing/2014/main" id="{49B190DE-194C-4928-915C-740C976CE70A}"/>
                    </a:ext>
                  </a:extLst>
                </p14:cNvPr>
                <p14:cNvContentPartPr/>
                <p14:nvPr/>
              </p14:nvContentPartPr>
              <p14:xfrm>
                <a:off x="10616333" y="3300547"/>
                <a:ext cx="150120" cy="82440"/>
              </p14:xfrm>
            </p:contentPart>
          </mc:Choice>
          <mc:Fallback>
            <p:pic>
              <p:nvPicPr>
                <p:cNvPr id="492557" name="Freihand 492556">
                  <a:extLst>
                    <a:ext uri="{FF2B5EF4-FFF2-40B4-BE49-F238E27FC236}">
                      <a16:creationId xmlns:a16="http://schemas.microsoft.com/office/drawing/2014/main" id="{49B190DE-194C-4928-915C-740C976CE70A}"/>
                    </a:ext>
                  </a:extLst>
                </p:cNvPr>
                <p:cNvPicPr/>
                <p:nvPr/>
              </p:nvPicPr>
              <p:blipFill>
                <a:blip r:embed="rId130"/>
                <a:stretch>
                  <a:fillRect/>
                </a:stretch>
              </p:blipFill>
              <p:spPr>
                <a:xfrm>
                  <a:off x="10612013" y="3296227"/>
                  <a:ext cx="158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2558" name="Freihand 492557">
                  <a:extLst>
                    <a:ext uri="{FF2B5EF4-FFF2-40B4-BE49-F238E27FC236}">
                      <a16:creationId xmlns:a16="http://schemas.microsoft.com/office/drawing/2014/main" id="{5F412C2A-8B45-4591-8D92-AECCAFDB049A}"/>
                    </a:ext>
                  </a:extLst>
                </p14:cNvPr>
                <p14:cNvContentPartPr/>
                <p14:nvPr/>
              </p14:nvContentPartPr>
              <p14:xfrm>
                <a:off x="10751333" y="3305587"/>
                <a:ext cx="95760" cy="79200"/>
              </p14:xfrm>
            </p:contentPart>
          </mc:Choice>
          <mc:Fallback>
            <p:pic>
              <p:nvPicPr>
                <p:cNvPr id="492558" name="Freihand 492557">
                  <a:extLst>
                    <a:ext uri="{FF2B5EF4-FFF2-40B4-BE49-F238E27FC236}">
                      <a16:creationId xmlns:a16="http://schemas.microsoft.com/office/drawing/2014/main" id="{5F412C2A-8B45-4591-8D92-AECCAFDB049A}"/>
                    </a:ext>
                  </a:extLst>
                </p:cNvPr>
                <p:cNvPicPr/>
                <p:nvPr/>
              </p:nvPicPr>
              <p:blipFill>
                <a:blip r:embed="rId132"/>
                <a:stretch>
                  <a:fillRect/>
                </a:stretch>
              </p:blipFill>
              <p:spPr>
                <a:xfrm>
                  <a:off x="10747013" y="3301267"/>
                  <a:ext cx="104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2559" name="Freihand 492558">
                  <a:extLst>
                    <a:ext uri="{FF2B5EF4-FFF2-40B4-BE49-F238E27FC236}">
                      <a16:creationId xmlns:a16="http://schemas.microsoft.com/office/drawing/2014/main" id="{821A40E3-CF42-4616-83D6-A4855D5B05B7}"/>
                    </a:ext>
                  </a:extLst>
                </p14:cNvPr>
                <p14:cNvContentPartPr/>
                <p14:nvPr/>
              </p14:nvContentPartPr>
              <p14:xfrm>
                <a:off x="10903253" y="3211987"/>
                <a:ext cx="280800" cy="184320"/>
              </p14:xfrm>
            </p:contentPart>
          </mc:Choice>
          <mc:Fallback>
            <p:pic>
              <p:nvPicPr>
                <p:cNvPr id="492559" name="Freihand 492558">
                  <a:extLst>
                    <a:ext uri="{FF2B5EF4-FFF2-40B4-BE49-F238E27FC236}">
                      <a16:creationId xmlns:a16="http://schemas.microsoft.com/office/drawing/2014/main" id="{821A40E3-CF42-4616-83D6-A4855D5B05B7}"/>
                    </a:ext>
                  </a:extLst>
                </p:cNvPr>
                <p:cNvPicPr/>
                <p:nvPr/>
              </p:nvPicPr>
              <p:blipFill>
                <a:blip r:embed="rId134"/>
                <a:stretch>
                  <a:fillRect/>
                </a:stretch>
              </p:blipFill>
              <p:spPr>
                <a:xfrm>
                  <a:off x="10898933" y="3207667"/>
                  <a:ext cx="289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2560" name="Freihand 492559">
                  <a:extLst>
                    <a:ext uri="{FF2B5EF4-FFF2-40B4-BE49-F238E27FC236}">
                      <a16:creationId xmlns:a16="http://schemas.microsoft.com/office/drawing/2014/main" id="{F61E2838-3D29-4B16-8B5D-73AA3680EE06}"/>
                    </a:ext>
                  </a:extLst>
                </p14:cNvPr>
                <p14:cNvContentPartPr/>
                <p14:nvPr/>
              </p14:nvContentPartPr>
              <p14:xfrm>
                <a:off x="11149133" y="3187147"/>
                <a:ext cx="221400" cy="290880"/>
              </p14:xfrm>
            </p:contentPart>
          </mc:Choice>
          <mc:Fallback>
            <p:pic>
              <p:nvPicPr>
                <p:cNvPr id="492560" name="Freihand 492559">
                  <a:extLst>
                    <a:ext uri="{FF2B5EF4-FFF2-40B4-BE49-F238E27FC236}">
                      <a16:creationId xmlns:a16="http://schemas.microsoft.com/office/drawing/2014/main" id="{F61E2838-3D29-4B16-8B5D-73AA3680EE06}"/>
                    </a:ext>
                  </a:extLst>
                </p:cNvPr>
                <p:cNvPicPr/>
                <p:nvPr/>
              </p:nvPicPr>
              <p:blipFill>
                <a:blip r:embed="rId136"/>
                <a:stretch>
                  <a:fillRect/>
                </a:stretch>
              </p:blipFill>
              <p:spPr>
                <a:xfrm>
                  <a:off x="11144813" y="3182827"/>
                  <a:ext cx="2300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2561" name="Freihand 492560">
                  <a:extLst>
                    <a:ext uri="{FF2B5EF4-FFF2-40B4-BE49-F238E27FC236}">
                      <a16:creationId xmlns:a16="http://schemas.microsoft.com/office/drawing/2014/main" id="{BB10D854-6B2A-4D7D-A3D8-427C2C9E9926}"/>
                    </a:ext>
                  </a:extLst>
                </p14:cNvPr>
                <p14:cNvContentPartPr/>
                <p14:nvPr/>
              </p14:nvContentPartPr>
              <p14:xfrm>
                <a:off x="10325813" y="3247987"/>
                <a:ext cx="127800" cy="19440"/>
              </p14:xfrm>
            </p:contentPart>
          </mc:Choice>
          <mc:Fallback>
            <p:pic>
              <p:nvPicPr>
                <p:cNvPr id="492561" name="Freihand 492560">
                  <a:extLst>
                    <a:ext uri="{FF2B5EF4-FFF2-40B4-BE49-F238E27FC236}">
                      <a16:creationId xmlns:a16="http://schemas.microsoft.com/office/drawing/2014/main" id="{BB10D854-6B2A-4D7D-A3D8-427C2C9E9926}"/>
                    </a:ext>
                  </a:extLst>
                </p:cNvPr>
                <p:cNvPicPr/>
                <p:nvPr/>
              </p:nvPicPr>
              <p:blipFill>
                <a:blip r:embed="rId138"/>
                <a:stretch>
                  <a:fillRect/>
                </a:stretch>
              </p:blipFill>
              <p:spPr>
                <a:xfrm>
                  <a:off x="10321493" y="3243667"/>
                  <a:ext cx="136440" cy="2808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C3C517-3247-4717-B270-84FEAA52D8A3}"/>
                  </a:ext>
                </a:extLst>
              </p14:cNvPr>
              <p14:cNvContentPartPr/>
              <p14:nvPr/>
            </p14:nvContentPartPr>
            <p14:xfrm>
              <a:off x="7516733" y="686227"/>
              <a:ext cx="2020320" cy="59040"/>
            </p14:xfrm>
          </p:contentPart>
        </mc:Choice>
        <mc:Fallback>
          <p:pic>
            <p:nvPicPr>
              <p:cNvPr id="2" name="Freihand 1">
                <a:extLst>
                  <a:ext uri="{FF2B5EF4-FFF2-40B4-BE49-F238E27FC236}">
                    <a16:creationId xmlns:a16="http://schemas.microsoft.com/office/drawing/2014/main" id="{8CC3C517-3247-4717-B270-84FEAA52D8A3}"/>
                  </a:ext>
                </a:extLst>
              </p:cNvPr>
              <p:cNvPicPr/>
              <p:nvPr/>
            </p:nvPicPr>
            <p:blipFill>
              <a:blip r:embed="rId4"/>
              <a:stretch>
                <a:fillRect/>
              </a:stretch>
            </p:blipFill>
            <p:spPr>
              <a:xfrm>
                <a:off x="7512413" y="681907"/>
                <a:ext cx="2028960" cy="67680"/>
              </a:xfrm>
              <a:prstGeom prst="rect">
                <a:avLst/>
              </a:prstGeom>
            </p:spPr>
          </p:pic>
        </mc:Fallback>
      </mc:AlternateContent>
      <p:grpSp>
        <p:nvGrpSpPr>
          <p:cNvPr id="11" name="Gruppieren 10">
            <a:extLst>
              <a:ext uri="{FF2B5EF4-FFF2-40B4-BE49-F238E27FC236}">
                <a16:creationId xmlns:a16="http://schemas.microsoft.com/office/drawing/2014/main" id="{FA6B596D-80D7-4436-936F-01FABA6756C1}"/>
              </a:ext>
            </a:extLst>
          </p:cNvPr>
          <p:cNvGrpSpPr/>
          <p:nvPr/>
        </p:nvGrpSpPr>
        <p:grpSpPr>
          <a:xfrm>
            <a:off x="8859173" y="1261147"/>
            <a:ext cx="1388520" cy="533880"/>
            <a:chOff x="8859173" y="1261147"/>
            <a:chExt cx="1388520" cy="5338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EFFC5AE-9C74-4653-AE2C-C43CE31065F4}"/>
                    </a:ext>
                  </a:extLst>
                </p14:cNvPr>
                <p14:cNvContentPartPr/>
                <p14:nvPr/>
              </p14:nvContentPartPr>
              <p14:xfrm>
                <a:off x="8859173" y="1493707"/>
                <a:ext cx="89280" cy="162360"/>
              </p14:xfrm>
            </p:contentPart>
          </mc:Choice>
          <mc:Fallback>
            <p:pic>
              <p:nvPicPr>
                <p:cNvPr id="3" name="Freihand 2">
                  <a:extLst>
                    <a:ext uri="{FF2B5EF4-FFF2-40B4-BE49-F238E27FC236}">
                      <a16:creationId xmlns:a16="http://schemas.microsoft.com/office/drawing/2014/main" id="{8EFFC5AE-9C74-4653-AE2C-C43CE31065F4}"/>
                    </a:ext>
                  </a:extLst>
                </p:cNvPr>
                <p:cNvPicPr/>
                <p:nvPr/>
              </p:nvPicPr>
              <p:blipFill>
                <a:blip r:embed="rId6"/>
                <a:stretch>
                  <a:fillRect/>
                </a:stretch>
              </p:blipFill>
              <p:spPr>
                <a:xfrm>
                  <a:off x="8854853" y="1489387"/>
                  <a:ext cx="97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F69F803-1AC0-426B-9318-52F08699030F}"/>
                    </a:ext>
                  </a:extLst>
                </p14:cNvPr>
                <p14:cNvContentPartPr/>
                <p14:nvPr/>
              </p14:nvContentPartPr>
              <p14:xfrm>
                <a:off x="8983373" y="1413787"/>
                <a:ext cx="192600" cy="381240"/>
              </p14:xfrm>
            </p:contentPart>
          </mc:Choice>
          <mc:Fallback>
            <p:pic>
              <p:nvPicPr>
                <p:cNvPr id="4" name="Freihand 3">
                  <a:extLst>
                    <a:ext uri="{FF2B5EF4-FFF2-40B4-BE49-F238E27FC236}">
                      <a16:creationId xmlns:a16="http://schemas.microsoft.com/office/drawing/2014/main" id="{9F69F803-1AC0-426B-9318-52F08699030F}"/>
                    </a:ext>
                  </a:extLst>
                </p:cNvPr>
                <p:cNvPicPr/>
                <p:nvPr/>
              </p:nvPicPr>
              <p:blipFill>
                <a:blip r:embed="rId8"/>
                <a:stretch>
                  <a:fillRect/>
                </a:stretch>
              </p:blipFill>
              <p:spPr>
                <a:xfrm>
                  <a:off x="8979053" y="1409467"/>
                  <a:ext cx="2012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0E77A53-BCFC-4F45-B7C8-598C33CD2E3E}"/>
                    </a:ext>
                  </a:extLst>
                </p14:cNvPr>
                <p14:cNvContentPartPr/>
                <p14:nvPr/>
              </p14:nvContentPartPr>
              <p14:xfrm>
                <a:off x="9252653" y="1567507"/>
                <a:ext cx="360" cy="360"/>
              </p14:xfrm>
            </p:contentPart>
          </mc:Choice>
          <mc:Fallback>
            <p:pic>
              <p:nvPicPr>
                <p:cNvPr id="6" name="Freihand 5">
                  <a:extLst>
                    <a:ext uri="{FF2B5EF4-FFF2-40B4-BE49-F238E27FC236}">
                      <a16:creationId xmlns:a16="http://schemas.microsoft.com/office/drawing/2014/main" id="{10E77A53-BCFC-4F45-B7C8-598C33CD2E3E}"/>
                    </a:ext>
                  </a:extLst>
                </p:cNvPr>
                <p:cNvPicPr/>
                <p:nvPr/>
              </p:nvPicPr>
              <p:blipFill>
                <a:blip r:embed="rId10"/>
                <a:stretch>
                  <a:fillRect/>
                </a:stretch>
              </p:blipFill>
              <p:spPr>
                <a:xfrm>
                  <a:off x="9248333" y="1563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41BE37A-FCC4-432F-9438-8BEE90E3E1A9}"/>
                    </a:ext>
                  </a:extLst>
                </p14:cNvPr>
                <p14:cNvContentPartPr/>
                <p14:nvPr/>
              </p14:nvContentPartPr>
              <p14:xfrm>
                <a:off x="9523013" y="1351867"/>
                <a:ext cx="131400" cy="191520"/>
              </p14:xfrm>
            </p:contentPart>
          </mc:Choice>
          <mc:Fallback>
            <p:pic>
              <p:nvPicPr>
                <p:cNvPr id="7" name="Freihand 6">
                  <a:extLst>
                    <a:ext uri="{FF2B5EF4-FFF2-40B4-BE49-F238E27FC236}">
                      <a16:creationId xmlns:a16="http://schemas.microsoft.com/office/drawing/2014/main" id="{F41BE37A-FCC4-432F-9438-8BEE90E3E1A9}"/>
                    </a:ext>
                  </a:extLst>
                </p:cNvPr>
                <p:cNvPicPr/>
                <p:nvPr/>
              </p:nvPicPr>
              <p:blipFill>
                <a:blip r:embed="rId12"/>
                <a:stretch>
                  <a:fillRect/>
                </a:stretch>
              </p:blipFill>
              <p:spPr>
                <a:xfrm>
                  <a:off x="9518693" y="1347547"/>
                  <a:ext cx="140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17179CC9-CB9F-4025-A91C-B4932D9D8E41}"/>
                    </a:ext>
                  </a:extLst>
                </p14:cNvPr>
                <p14:cNvContentPartPr/>
                <p14:nvPr/>
              </p14:nvContentPartPr>
              <p14:xfrm>
                <a:off x="9758093" y="1305787"/>
                <a:ext cx="167760" cy="223560"/>
              </p14:xfrm>
            </p:contentPart>
          </mc:Choice>
          <mc:Fallback>
            <p:pic>
              <p:nvPicPr>
                <p:cNvPr id="8" name="Freihand 7">
                  <a:extLst>
                    <a:ext uri="{FF2B5EF4-FFF2-40B4-BE49-F238E27FC236}">
                      <a16:creationId xmlns:a16="http://schemas.microsoft.com/office/drawing/2014/main" id="{17179CC9-CB9F-4025-A91C-B4932D9D8E41}"/>
                    </a:ext>
                  </a:extLst>
                </p:cNvPr>
                <p:cNvPicPr/>
                <p:nvPr/>
              </p:nvPicPr>
              <p:blipFill>
                <a:blip r:embed="rId14"/>
                <a:stretch>
                  <a:fillRect/>
                </a:stretch>
              </p:blipFill>
              <p:spPr>
                <a:xfrm>
                  <a:off x="9753773" y="1301467"/>
                  <a:ext cx="176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3F25462C-A782-4EBD-BB32-D61198960C05}"/>
                    </a:ext>
                  </a:extLst>
                </p14:cNvPr>
                <p14:cNvContentPartPr/>
                <p14:nvPr/>
              </p14:nvContentPartPr>
              <p14:xfrm>
                <a:off x="10033493" y="1325227"/>
                <a:ext cx="21960" cy="167040"/>
              </p14:xfrm>
            </p:contentPart>
          </mc:Choice>
          <mc:Fallback>
            <p:pic>
              <p:nvPicPr>
                <p:cNvPr id="9" name="Freihand 8">
                  <a:extLst>
                    <a:ext uri="{FF2B5EF4-FFF2-40B4-BE49-F238E27FC236}">
                      <a16:creationId xmlns:a16="http://schemas.microsoft.com/office/drawing/2014/main" id="{3F25462C-A782-4EBD-BB32-D61198960C05}"/>
                    </a:ext>
                  </a:extLst>
                </p:cNvPr>
                <p:cNvPicPr/>
                <p:nvPr/>
              </p:nvPicPr>
              <p:blipFill>
                <a:blip r:embed="rId16"/>
                <a:stretch>
                  <a:fillRect/>
                </a:stretch>
              </p:blipFill>
              <p:spPr>
                <a:xfrm>
                  <a:off x="10029173" y="1320907"/>
                  <a:ext cx="30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A49195A6-625C-4EAF-992F-E17F1ECDEB52}"/>
                    </a:ext>
                  </a:extLst>
                </p14:cNvPr>
                <p14:cNvContentPartPr/>
                <p14:nvPr/>
              </p14:nvContentPartPr>
              <p14:xfrm>
                <a:off x="9956453" y="1261147"/>
                <a:ext cx="291240" cy="210600"/>
              </p14:xfrm>
            </p:contentPart>
          </mc:Choice>
          <mc:Fallback>
            <p:pic>
              <p:nvPicPr>
                <p:cNvPr id="10" name="Freihand 9">
                  <a:extLst>
                    <a:ext uri="{FF2B5EF4-FFF2-40B4-BE49-F238E27FC236}">
                      <a16:creationId xmlns:a16="http://schemas.microsoft.com/office/drawing/2014/main" id="{A49195A6-625C-4EAF-992F-E17F1ECDEB52}"/>
                    </a:ext>
                  </a:extLst>
                </p:cNvPr>
                <p:cNvPicPr/>
                <p:nvPr/>
              </p:nvPicPr>
              <p:blipFill>
                <a:blip r:embed="rId18"/>
                <a:stretch>
                  <a:fillRect/>
                </a:stretch>
              </p:blipFill>
              <p:spPr>
                <a:xfrm>
                  <a:off x="9952133" y="1256827"/>
                  <a:ext cx="299880" cy="21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8F15416A-9E82-4CA7-89A5-A8CAD08CB3E0}"/>
                  </a:ext>
                </a:extLst>
              </p14:cNvPr>
              <p14:cNvContentPartPr/>
              <p14:nvPr/>
            </p14:nvContentPartPr>
            <p14:xfrm>
              <a:off x="1041773" y="3812107"/>
              <a:ext cx="2914560" cy="140760"/>
            </p14:xfrm>
          </p:contentPart>
        </mc:Choice>
        <mc:Fallback>
          <p:pic>
            <p:nvPicPr>
              <p:cNvPr id="12" name="Freihand 11">
                <a:extLst>
                  <a:ext uri="{FF2B5EF4-FFF2-40B4-BE49-F238E27FC236}">
                    <a16:creationId xmlns:a16="http://schemas.microsoft.com/office/drawing/2014/main" id="{8F15416A-9E82-4CA7-89A5-A8CAD08CB3E0}"/>
                  </a:ext>
                </a:extLst>
              </p:cNvPr>
              <p:cNvPicPr/>
              <p:nvPr/>
            </p:nvPicPr>
            <p:blipFill>
              <a:blip r:embed="rId20"/>
              <a:stretch>
                <a:fillRect/>
              </a:stretch>
            </p:blipFill>
            <p:spPr>
              <a:xfrm>
                <a:off x="1037453" y="3807787"/>
                <a:ext cx="2923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96F9E0F9-6DC6-409E-AFBA-4E35EEC5722B}"/>
                  </a:ext>
                </a:extLst>
              </p14:cNvPr>
              <p14:cNvContentPartPr/>
              <p14:nvPr/>
            </p14:nvContentPartPr>
            <p14:xfrm>
              <a:off x="4128413" y="5259667"/>
              <a:ext cx="1860480" cy="464760"/>
            </p14:xfrm>
          </p:contentPart>
        </mc:Choice>
        <mc:Fallback>
          <p:pic>
            <p:nvPicPr>
              <p:cNvPr id="13" name="Freihand 12">
                <a:extLst>
                  <a:ext uri="{FF2B5EF4-FFF2-40B4-BE49-F238E27FC236}">
                    <a16:creationId xmlns:a16="http://schemas.microsoft.com/office/drawing/2014/main" id="{96F9E0F9-6DC6-409E-AFBA-4E35EEC5722B}"/>
                  </a:ext>
                </a:extLst>
              </p:cNvPr>
              <p:cNvPicPr/>
              <p:nvPr/>
            </p:nvPicPr>
            <p:blipFill>
              <a:blip r:embed="rId22"/>
              <a:stretch>
                <a:fillRect/>
              </a:stretch>
            </p:blipFill>
            <p:spPr>
              <a:xfrm>
                <a:off x="4124093" y="5255347"/>
                <a:ext cx="1869120" cy="473400"/>
              </a:xfrm>
              <a:prstGeom prst="rect">
                <a:avLst/>
              </a:prstGeom>
            </p:spPr>
          </p:pic>
        </mc:Fallback>
      </mc:AlternateContent>
      <p:grpSp>
        <p:nvGrpSpPr>
          <p:cNvPr id="19" name="Gruppieren 18">
            <a:extLst>
              <a:ext uri="{FF2B5EF4-FFF2-40B4-BE49-F238E27FC236}">
                <a16:creationId xmlns:a16="http://schemas.microsoft.com/office/drawing/2014/main" id="{B6B5F4B8-AFAE-4B26-A73A-FD873F1B96A8}"/>
              </a:ext>
            </a:extLst>
          </p:cNvPr>
          <p:cNvGrpSpPr/>
          <p:nvPr/>
        </p:nvGrpSpPr>
        <p:grpSpPr>
          <a:xfrm>
            <a:off x="4375733" y="2292907"/>
            <a:ext cx="2693160" cy="3818160"/>
            <a:chOff x="4375733" y="2292907"/>
            <a:chExt cx="2693160" cy="3818160"/>
          </a:xfrm>
        </p:grpSpPr>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7AA06065-3054-4841-9D83-3F247B8C0BF0}"/>
                    </a:ext>
                  </a:extLst>
                </p14:cNvPr>
                <p14:cNvContentPartPr/>
                <p14:nvPr/>
              </p14:nvContentPartPr>
              <p14:xfrm>
                <a:off x="4375733" y="5248507"/>
                <a:ext cx="1570680" cy="462240"/>
              </p14:xfrm>
            </p:contentPart>
          </mc:Choice>
          <mc:Fallback>
            <p:pic>
              <p:nvPicPr>
                <p:cNvPr id="14" name="Freihand 13">
                  <a:extLst>
                    <a:ext uri="{FF2B5EF4-FFF2-40B4-BE49-F238E27FC236}">
                      <a16:creationId xmlns:a16="http://schemas.microsoft.com/office/drawing/2014/main" id="{7AA06065-3054-4841-9D83-3F247B8C0BF0}"/>
                    </a:ext>
                  </a:extLst>
                </p:cNvPr>
                <p:cNvPicPr/>
                <p:nvPr/>
              </p:nvPicPr>
              <p:blipFill>
                <a:blip r:embed="rId24"/>
                <a:stretch>
                  <a:fillRect/>
                </a:stretch>
              </p:blipFill>
              <p:spPr>
                <a:xfrm>
                  <a:off x="4371413" y="5244187"/>
                  <a:ext cx="157932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4881910-B975-41AC-B17B-73EF19A42607}"/>
                    </a:ext>
                  </a:extLst>
                </p14:cNvPr>
                <p14:cNvContentPartPr/>
                <p14:nvPr/>
              </p14:nvContentPartPr>
              <p14:xfrm>
                <a:off x="4773893" y="2397307"/>
                <a:ext cx="496080" cy="2841480"/>
              </p14:xfrm>
            </p:contentPart>
          </mc:Choice>
          <mc:Fallback>
            <p:pic>
              <p:nvPicPr>
                <p:cNvPr id="15" name="Freihand 14">
                  <a:extLst>
                    <a:ext uri="{FF2B5EF4-FFF2-40B4-BE49-F238E27FC236}">
                      <a16:creationId xmlns:a16="http://schemas.microsoft.com/office/drawing/2014/main" id="{B4881910-B975-41AC-B17B-73EF19A42607}"/>
                    </a:ext>
                  </a:extLst>
                </p:cNvPr>
                <p:cNvPicPr/>
                <p:nvPr/>
              </p:nvPicPr>
              <p:blipFill>
                <a:blip r:embed="rId26"/>
                <a:stretch>
                  <a:fillRect/>
                </a:stretch>
              </p:blipFill>
              <p:spPr>
                <a:xfrm>
                  <a:off x="4769573" y="2392987"/>
                  <a:ext cx="504720" cy="285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7334CD86-A798-4BC1-B32B-2A0F091609FE}"/>
                    </a:ext>
                  </a:extLst>
                </p14:cNvPr>
                <p14:cNvContentPartPr/>
                <p14:nvPr/>
              </p14:nvContentPartPr>
              <p14:xfrm>
                <a:off x="4700813" y="2292907"/>
                <a:ext cx="217440" cy="168840"/>
              </p14:xfrm>
            </p:contentPart>
          </mc:Choice>
          <mc:Fallback>
            <p:pic>
              <p:nvPicPr>
                <p:cNvPr id="16" name="Freihand 15">
                  <a:extLst>
                    <a:ext uri="{FF2B5EF4-FFF2-40B4-BE49-F238E27FC236}">
                      <a16:creationId xmlns:a16="http://schemas.microsoft.com/office/drawing/2014/main" id="{7334CD86-A798-4BC1-B32B-2A0F091609FE}"/>
                    </a:ext>
                  </a:extLst>
                </p:cNvPr>
                <p:cNvPicPr/>
                <p:nvPr/>
              </p:nvPicPr>
              <p:blipFill>
                <a:blip r:embed="rId28"/>
                <a:stretch>
                  <a:fillRect/>
                </a:stretch>
              </p:blipFill>
              <p:spPr>
                <a:xfrm>
                  <a:off x="4696493" y="2288587"/>
                  <a:ext cx="226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11681ADA-1991-4EE6-B142-36042D4BE484}"/>
                    </a:ext>
                  </a:extLst>
                </p14:cNvPr>
                <p14:cNvContentPartPr/>
                <p14:nvPr/>
              </p14:nvContentPartPr>
              <p14:xfrm>
                <a:off x="4783253" y="5622187"/>
                <a:ext cx="2285640" cy="488880"/>
              </p14:xfrm>
            </p:contentPart>
          </mc:Choice>
          <mc:Fallback>
            <p:pic>
              <p:nvPicPr>
                <p:cNvPr id="18" name="Freihand 17">
                  <a:extLst>
                    <a:ext uri="{FF2B5EF4-FFF2-40B4-BE49-F238E27FC236}">
                      <a16:creationId xmlns:a16="http://schemas.microsoft.com/office/drawing/2014/main" id="{11681ADA-1991-4EE6-B142-36042D4BE484}"/>
                    </a:ext>
                  </a:extLst>
                </p:cNvPr>
                <p:cNvPicPr/>
                <p:nvPr/>
              </p:nvPicPr>
              <p:blipFill>
                <a:blip r:embed="rId30"/>
                <a:stretch>
                  <a:fillRect/>
                </a:stretch>
              </p:blipFill>
              <p:spPr>
                <a:xfrm>
                  <a:off x="4778933" y="5617867"/>
                  <a:ext cx="2294280" cy="497520"/>
                </a:xfrm>
                <a:prstGeom prst="rect">
                  <a:avLst/>
                </a:prstGeom>
              </p:spPr>
            </p:pic>
          </mc:Fallback>
        </mc:AlternateContent>
      </p:gr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10F2A27-CA86-4A2D-A236-1852409835BE}"/>
                  </a:ext>
                </a:extLst>
              </p14:cNvPr>
              <p14:cNvContentPartPr/>
              <p14:nvPr/>
            </p14:nvContentPartPr>
            <p14:xfrm>
              <a:off x="3086213" y="1944787"/>
              <a:ext cx="1501560" cy="78120"/>
            </p14:xfrm>
          </p:contentPart>
        </mc:Choice>
        <mc:Fallback>
          <p:pic>
            <p:nvPicPr>
              <p:cNvPr id="2" name="Freihand 1">
                <a:extLst>
                  <a:ext uri="{FF2B5EF4-FFF2-40B4-BE49-F238E27FC236}">
                    <a16:creationId xmlns:a16="http://schemas.microsoft.com/office/drawing/2014/main" id="{A10F2A27-CA86-4A2D-A236-1852409835BE}"/>
                  </a:ext>
                </a:extLst>
              </p:cNvPr>
              <p:cNvPicPr/>
              <p:nvPr/>
            </p:nvPicPr>
            <p:blipFill>
              <a:blip r:embed="rId4"/>
              <a:stretch>
                <a:fillRect/>
              </a:stretch>
            </p:blipFill>
            <p:spPr>
              <a:xfrm>
                <a:off x="3081893" y="1940467"/>
                <a:ext cx="1510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3438" name="Freihand 103437">
                <a:extLst>
                  <a:ext uri="{FF2B5EF4-FFF2-40B4-BE49-F238E27FC236}">
                    <a16:creationId xmlns:a16="http://schemas.microsoft.com/office/drawing/2014/main" id="{59E4C638-77F5-4E74-ABEE-6161B47E87CB}"/>
                  </a:ext>
                </a:extLst>
              </p14:cNvPr>
              <p14:cNvContentPartPr/>
              <p14:nvPr/>
            </p14:nvContentPartPr>
            <p14:xfrm>
              <a:off x="6668573" y="2496307"/>
              <a:ext cx="2514240" cy="96840"/>
            </p14:xfrm>
          </p:contentPart>
        </mc:Choice>
        <mc:Fallback>
          <p:pic>
            <p:nvPicPr>
              <p:cNvPr id="103438" name="Freihand 103437">
                <a:extLst>
                  <a:ext uri="{FF2B5EF4-FFF2-40B4-BE49-F238E27FC236}">
                    <a16:creationId xmlns:a16="http://schemas.microsoft.com/office/drawing/2014/main" id="{59E4C638-77F5-4E74-ABEE-6161B47E87CB}"/>
                  </a:ext>
                </a:extLst>
              </p:cNvPr>
              <p:cNvPicPr/>
              <p:nvPr/>
            </p:nvPicPr>
            <p:blipFill>
              <a:blip r:embed="rId6"/>
              <a:stretch>
                <a:fillRect/>
              </a:stretch>
            </p:blipFill>
            <p:spPr>
              <a:xfrm>
                <a:off x="6664253" y="2491987"/>
                <a:ext cx="2522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3439" name="Freihand 103438">
                <a:extLst>
                  <a:ext uri="{FF2B5EF4-FFF2-40B4-BE49-F238E27FC236}">
                    <a16:creationId xmlns:a16="http://schemas.microsoft.com/office/drawing/2014/main" id="{5D6C8513-2B9F-4126-AE74-355569014F7F}"/>
                  </a:ext>
                </a:extLst>
              </p14:cNvPr>
              <p14:cNvContentPartPr/>
              <p14:nvPr/>
            </p14:nvContentPartPr>
            <p14:xfrm>
              <a:off x="6657053" y="2451667"/>
              <a:ext cx="1007640" cy="51840"/>
            </p14:xfrm>
          </p:contentPart>
        </mc:Choice>
        <mc:Fallback>
          <p:pic>
            <p:nvPicPr>
              <p:cNvPr id="103439" name="Freihand 103438">
                <a:extLst>
                  <a:ext uri="{FF2B5EF4-FFF2-40B4-BE49-F238E27FC236}">
                    <a16:creationId xmlns:a16="http://schemas.microsoft.com/office/drawing/2014/main" id="{5D6C8513-2B9F-4126-AE74-355569014F7F}"/>
                  </a:ext>
                </a:extLst>
              </p:cNvPr>
              <p:cNvPicPr/>
              <p:nvPr/>
            </p:nvPicPr>
            <p:blipFill>
              <a:blip r:embed="rId8"/>
              <a:stretch>
                <a:fillRect/>
              </a:stretch>
            </p:blipFill>
            <p:spPr>
              <a:xfrm>
                <a:off x="6652733" y="2447347"/>
                <a:ext cx="1016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3453" name="Freihand 103452">
                <a:extLst>
                  <a:ext uri="{FF2B5EF4-FFF2-40B4-BE49-F238E27FC236}">
                    <a16:creationId xmlns:a16="http://schemas.microsoft.com/office/drawing/2014/main" id="{0144C8A3-1464-4CA4-93E2-8D80C66C08FD}"/>
                  </a:ext>
                </a:extLst>
              </p14:cNvPr>
              <p14:cNvContentPartPr/>
              <p14:nvPr/>
            </p14:nvContentPartPr>
            <p14:xfrm>
              <a:off x="10277933" y="1077547"/>
              <a:ext cx="1829520" cy="2378160"/>
            </p14:xfrm>
          </p:contentPart>
        </mc:Choice>
        <mc:Fallback>
          <p:pic>
            <p:nvPicPr>
              <p:cNvPr id="103453" name="Freihand 103452">
                <a:extLst>
                  <a:ext uri="{FF2B5EF4-FFF2-40B4-BE49-F238E27FC236}">
                    <a16:creationId xmlns:a16="http://schemas.microsoft.com/office/drawing/2014/main" id="{0144C8A3-1464-4CA4-93E2-8D80C66C08FD}"/>
                  </a:ext>
                </a:extLst>
              </p:cNvPr>
              <p:cNvPicPr/>
              <p:nvPr/>
            </p:nvPicPr>
            <p:blipFill>
              <a:blip r:embed="rId10"/>
              <a:stretch>
                <a:fillRect/>
              </a:stretch>
            </p:blipFill>
            <p:spPr>
              <a:xfrm>
                <a:off x="10273613" y="1073227"/>
                <a:ext cx="1838160" cy="2386800"/>
              </a:xfrm>
              <a:prstGeom prst="rect">
                <a:avLst/>
              </a:prstGeom>
            </p:spPr>
          </p:pic>
        </mc:Fallback>
      </mc:AlternateContent>
      <p:grpSp>
        <p:nvGrpSpPr>
          <p:cNvPr id="103457" name="Gruppieren 103456">
            <a:extLst>
              <a:ext uri="{FF2B5EF4-FFF2-40B4-BE49-F238E27FC236}">
                <a16:creationId xmlns:a16="http://schemas.microsoft.com/office/drawing/2014/main" id="{E3824E02-38E5-4D4F-A3DD-72DB048F45B3}"/>
              </a:ext>
            </a:extLst>
          </p:cNvPr>
          <p:cNvGrpSpPr/>
          <p:nvPr/>
        </p:nvGrpSpPr>
        <p:grpSpPr>
          <a:xfrm>
            <a:off x="5691893" y="1387507"/>
            <a:ext cx="6337800" cy="1937880"/>
            <a:chOff x="5691893" y="1387507"/>
            <a:chExt cx="6337800" cy="1937880"/>
          </a:xfrm>
        </p:grpSpPr>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E6DFFAAC-8C62-4BBA-B29C-6888298C9A7F}"/>
                    </a:ext>
                  </a:extLst>
                </p14:cNvPr>
                <p14:cNvContentPartPr/>
                <p14:nvPr/>
              </p14:nvContentPartPr>
              <p14:xfrm>
                <a:off x="6759293" y="1490827"/>
                <a:ext cx="1478520" cy="108720"/>
              </p14:xfrm>
            </p:contentPart>
          </mc:Choice>
          <mc:Fallback>
            <p:pic>
              <p:nvPicPr>
                <p:cNvPr id="3" name="Freihand 2">
                  <a:extLst>
                    <a:ext uri="{FF2B5EF4-FFF2-40B4-BE49-F238E27FC236}">
                      <a16:creationId xmlns:a16="http://schemas.microsoft.com/office/drawing/2014/main" id="{E6DFFAAC-8C62-4BBA-B29C-6888298C9A7F}"/>
                    </a:ext>
                  </a:extLst>
                </p:cNvPr>
                <p:cNvPicPr/>
                <p:nvPr/>
              </p:nvPicPr>
              <p:blipFill>
                <a:blip r:embed="rId12"/>
                <a:stretch>
                  <a:fillRect/>
                </a:stretch>
              </p:blipFill>
              <p:spPr>
                <a:xfrm>
                  <a:off x="6754973" y="1486507"/>
                  <a:ext cx="1487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46292D03-DDF7-4840-8806-FC767AD656F1}"/>
                    </a:ext>
                  </a:extLst>
                </p14:cNvPr>
                <p14:cNvContentPartPr/>
                <p14:nvPr/>
              </p14:nvContentPartPr>
              <p14:xfrm>
                <a:off x="6793493" y="1779187"/>
                <a:ext cx="2378160" cy="105120"/>
              </p14:xfrm>
            </p:contentPart>
          </mc:Choice>
          <mc:Fallback>
            <p:pic>
              <p:nvPicPr>
                <p:cNvPr id="4" name="Freihand 3">
                  <a:extLst>
                    <a:ext uri="{FF2B5EF4-FFF2-40B4-BE49-F238E27FC236}">
                      <a16:creationId xmlns:a16="http://schemas.microsoft.com/office/drawing/2014/main" id="{46292D03-DDF7-4840-8806-FC767AD656F1}"/>
                    </a:ext>
                  </a:extLst>
                </p:cNvPr>
                <p:cNvPicPr/>
                <p:nvPr/>
              </p:nvPicPr>
              <p:blipFill>
                <a:blip r:embed="rId14"/>
                <a:stretch>
                  <a:fillRect/>
                </a:stretch>
              </p:blipFill>
              <p:spPr>
                <a:xfrm>
                  <a:off x="6789173" y="1774867"/>
                  <a:ext cx="2386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3440" name="Freihand 103439">
                  <a:extLst>
                    <a:ext uri="{FF2B5EF4-FFF2-40B4-BE49-F238E27FC236}">
                      <a16:creationId xmlns:a16="http://schemas.microsoft.com/office/drawing/2014/main" id="{C57CAA3B-4F27-4C18-BC7E-78CE06C7A119}"/>
                    </a:ext>
                  </a:extLst>
                </p14:cNvPr>
                <p14:cNvContentPartPr/>
                <p14:nvPr/>
              </p14:nvContentPartPr>
              <p14:xfrm>
                <a:off x="7037573" y="2596027"/>
                <a:ext cx="171000" cy="184320"/>
              </p14:xfrm>
            </p:contentPart>
          </mc:Choice>
          <mc:Fallback>
            <p:pic>
              <p:nvPicPr>
                <p:cNvPr id="103440" name="Freihand 103439">
                  <a:extLst>
                    <a:ext uri="{FF2B5EF4-FFF2-40B4-BE49-F238E27FC236}">
                      <a16:creationId xmlns:a16="http://schemas.microsoft.com/office/drawing/2014/main" id="{C57CAA3B-4F27-4C18-BC7E-78CE06C7A119}"/>
                    </a:ext>
                  </a:extLst>
                </p:cNvPr>
                <p:cNvPicPr/>
                <p:nvPr/>
              </p:nvPicPr>
              <p:blipFill>
                <a:blip r:embed="rId16"/>
                <a:stretch>
                  <a:fillRect/>
                </a:stretch>
              </p:blipFill>
              <p:spPr>
                <a:xfrm>
                  <a:off x="7033253" y="2591707"/>
                  <a:ext cx="179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3441" name="Freihand 103440">
                  <a:extLst>
                    <a:ext uri="{FF2B5EF4-FFF2-40B4-BE49-F238E27FC236}">
                      <a16:creationId xmlns:a16="http://schemas.microsoft.com/office/drawing/2014/main" id="{EFE046AF-FAB3-438B-8775-C6DDC68B89A5}"/>
                    </a:ext>
                  </a:extLst>
                </p14:cNvPr>
                <p14:cNvContentPartPr/>
                <p14:nvPr/>
              </p14:nvContentPartPr>
              <p14:xfrm>
                <a:off x="7172573" y="2687467"/>
                <a:ext cx="81720" cy="158040"/>
              </p14:xfrm>
            </p:contentPart>
          </mc:Choice>
          <mc:Fallback>
            <p:pic>
              <p:nvPicPr>
                <p:cNvPr id="103441" name="Freihand 103440">
                  <a:extLst>
                    <a:ext uri="{FF2B5EF4-FFF2-40B4-BE49-F238E27FC236}">
                      <a16:creationId xmlns:a16="http://schemas.microsoft.com/office/drawing/2014/main" id="{EFE046AF-FAB3-438B-8775-C6DDC68B89A5}"/>
                    </a:ext>
                  </a:extLst>
                </p:cNvPr>
                <p:cNvPicPr/>
                <p:nvPr/>
              </p:nvPicPr>
              <p:blipFill>
                <a:blip r:embed="rId18"/>
                <a:stretch>
                  <a:fillRect/>
                </a:stretch>
              </p:blipFill>
              <p:spPr>
                <a:xfrm>
                  <a:off x="7168253" y="2683147"/>
                  <a:ext cx="90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3442" name="Freihand 103441">
                  <a:extLst>
                    <a:ext uri="{FF2B5EF4-FFF2-40B4-BE49-F238E27FC236}">
                      <a16:creationId xmlns:a16="http://schemas.microsoft.com/office/drawing/2014/main" id="{B1E3EC4C-D4F0-4D67-B59C-B46EB0BBE6F0}"/>
                    </a:ext>
                  </a:extLst>
                </p14:cNvPr>
                <p14:cNvContentPartPr/>
                <p14:nvPr/>
              </p14:nvContentPartPr>
              <p14:xfrm>
                <a:off x="7378493" y="2637787"/>
                <a:ext cx="206280" cy="150840"/>
              </p14:xfrm>
            </p:contentPart>
          </mc:Choice>
          <mc:Fallback>
            <p:pic>
              <p:nvPicPr>
                <p:cNvPr id="103442" name="Freihand 103441">
                  <a:extLst>
                    <a:ext uri="{FF2B5EF4-FFF2-40B4-BE49-F238E27FC236}">
                      <a16:creationId xmlns:a16="http://schemas.microsoft.com/office/drawing/2014/main" id="{B1E3EC4C-D4F0-4D67-B59C-B46EB0BBE6F0}"/>
                    </a:ext>
                  </a:extLst>
                </p:cNvPr>
                <p:cNvPicPr/>
                <p:nvPr/>
              </p:nvPicPr>
              <p:blipFill>
                <a:blip r:embed="rId20"/>
                <a:stretch>
                  <a:fillRect/>
                </a:stretch>
              </p:blipFill>
              <p:spPr>
                <a:xfrm>
                  <a:off x="7374173" y="2633467"/>
                  <a:ext cx="214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3443" name="Freihand 103442">
                  <a:extLst>
                    <a:ext uri="{FF2B5EF4-FFF2-40B4-BE49-F238E27FC236}">
                      <a16:creationId xmlns:a16="http://schemas.microsoft.com/office/drawing/2014/main" id="{5073EADF-1D17-4E25-9E21-49B81E0084C5}"/>
                    </a:ext>
                  </a:extLst>
                </p14:cNvPr>
                <p14:cNvContentPartPr/>
                <p14:nvPr/>
              </p14:nvContentPartPr>
              <p14:xfrm>
                <a:off x="7534373" y="2678827"/>
                <a:ext cx="244800" cy="88560"/>
              </p14:xfrm>
            </p:contentPart>
          </mc:Choice>
          <mc:Fallback>
            <p:pic>
              <p:nvPicPr>
                <p:cNvPr id="103443" name="Freihand 103442">
                  <a:extLst>
                    <a:ext uri="{FF2B5EF4-FFF2-40B4-BE49-F238E27FC236}">
                      <a16:creationId xmlns:a16="http://schemas.microsoft.com/office/drawing/2014/main" id="{5073EADF-1D17-4E25-9E21-49B81E0084C5}"/>
                    </a:ext>
                  </a:extLst>
                </p:cNvPr>
                <p:cNvPicPr/>
                <p:nvPr/>
              </p:nvPicPr>
              <p:blipFill>
                <a:blip r:embed="rId22"/>
                <a:stretch>
                  <a:fillRect/>
                </a:stretch>
              </p:blipFill>
              <p:spPr>
                <a:xfrm>
                  <a:off x="7530053" y="2674507"/>
                  <a:ext cx="253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3444" name="Freihand 103443">
                  <a:extLst>
                    <a:ext uri="{FF2B5EF4-FFF2-40B4-BE49-F238E27FC236}">
                      <a16:creationId xmlns:a16="http://schemas.microsoft.com/office/drawing/2014/main" id="{C681D1F4-5C8E-4866-8294-504A72FCBB93}"/>
                    </a:ext>
                  </a:extLst>
                </p14:cNvPr>
                <p14:cNvContentPartPr/>
                <p14:nvPr/>
              </p14:nvContentPartPr>
              <p14:xfrm>
                <a:off x="7785293" y="2668387"/>
                <a:ext cx="171000" cy="107280"/>
              </p14:xfrm>
            </p:contentPart>
          </mc:Choice>
          <mc:Fallback>
            <p:pic>
              <p:nvPicPr>
                <p:cNvPr id="103444" name="Freihand 103443">
                  <a:extLst>
                    <a:ext uri="{FF2B5EF4-FFF2-40B4-BE49-F238E27FC236}">
                      <a16:creationId xmlns:a16="http://schemas.microsoft.com/office/drawing/2014/main" id="{C681D1F4-5C8E-4866-8294-504A72FCBB93}"/>
                    </a:ext>
                  </a:extLst>
                </p:cNvPr>
                <p:cNvPicPr/>
                <p:nvPr/>
              </p:nvPicPr>
              <p:blipFill>
                <a:blip r:embed="rId24"/>
                <a:stretch>
                  <a:fillRect/>
                </a:stretch>
              </p:blipFill>
              <p:spPr>
                <a:xfrm>
                  <a:off x="7780973" y="2664067"/>
                  <a:ext cx="179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3445" name="Freihand 103444">
                  <a:extLst>
                    <a:ext uri="{FF2B5EF4-FFF2-40B4-BE49-F238E27FC236}">
                      <a16:creationId xmlns:a16="http://schemas.microsoft.com/office/drawing/2014/main" id="{B65F4031-FE59-4E2A-8B57-9E1F90204ABB}"/>
                    </a:ext>
                  </a:extLst>
                </p14:cNvPr>
                <p14:cNvContentPartPr/>
                <p14:nvPr/>
              </p14:nvContentPartPr>
              <p14:xfrm>
                <a:off x="7963133" y="2626267"/>
                <a:ext cx="78480" cy="134280"/>
              </p14:xfrm>
            </p:contentPart>
          </mc:Choice>
          <mc:Fallback>
            <p:pic>
              <p:nvPicPr>
                <p:cNvPr id="103445" name="Freihand 103444">
                  <a:extLst>
                    <a:ext uri="{FF2B5EF4-FFF2-40B4-BE49-F238E27FC236}">
                      <a16:creationId xmlns:a16="http://schemas.microsoft.com/office/drawing/2014/main" id="{B65F4031-FE59-4E2A-8B57-9E1F90204ABB}"/>
                    </a:ext>
                  </a:extLst>
                </p:cNvPr>
                <p:cNvPicPr/>
                <p:nvPr/>
              </p:nvPicPr>
              <p:blipFill>
                <a:blip r:embed="rId26"/>
                <a:stretch>
                  <a:fillRect/>
                </a:stretch>
              </p:blipFill>
              <p:spPr>
                <a:xfrm>
                  <a:off x="7958813" y="2621947"/>
                  <a:ext cx="87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3446" name="Freihand 103445">
                  <a:extLst>
                    <a:ext uri="{FF2B5EF4-FFF2-40B4-BE49-F238E27FC236}">
                      <a16:creationId xmlns:a16="http://schemas.microsoft.com/office/drawing/2014/main" id="{AAD3152F-2E1B-4BF1-BE4A-BE3E577FA595}"/>
                    </a:ext>
                  </a:extLst>
                </p14:cNvPr>
                <p14:cNvContentPartPr/>
                <p14:nvPr/>
              </p14:nvContentPartPr>
              <p14:xfrm>
                <a:off x="8092013" y="2587027"/>
                <a:ext cx="341280" cy="176040"/>
              </p14:xfrm>
            </p:contentPart>
          </mc:Choice>
          <mc:Fallback>
            <p:pic>
              <p:nvPicPr>
                <p:cNvPr id="103446" name="Freihand 103445">
                  <a:extLst>
                    <a:ext uri="{FF2B5EF4-FFF2-40B4-BE49-F238E27FC236}">
                      <a16:creationId xmlns:a16="http://schemas.microsoft.com/office/drawing/2014/main" id="{AAD3152F-2E1B-4BF1-BE4A-BE3E577FA595}"/>
                    </a:ext>
                  </a:extLst>
                </p:cNvPr>
                <p:cNvPicPr/>
                <p:nvPr/>
              </p:nvPicPr>
              <p:blipFill>
                <a:blip r:embed="rId28"/>
                <a:stretch>
                  <a:fillRect/>
                </a:stretch>
              </p:blipFill>
              <p:spPr>
                <a:xfrm>
                  <a:off x="8087693" y="2582707"/>
                  <a:ext cx="349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3447" name="Freihand 103446">
                  <a:extLst>
                    <a:ext uri="{FF2B5EF4-FFF2-40B4-BE49-F238E27FC236}">
                      <a16:creationId xmlns:a16="http://schemas.microsoft.com/office/drawing/2014/main" id="{6CC9D1E9-A59E-4B25-9C15-D4B5C729B004}"/>
                    </a:ext>
                  </a:extLst>
                </p14:cNvPr>
                <p14:cNvContentPartPr/>
                <p14:nvPr/>
              </p14:nvContentPartPr>
              <p14:xfrm>
                <a:off x="8524013" y="2612587"/>
                <a:ext cx="145080" cy="148320"/>
              </p14:xfrm>
            </p:contentPart>
          </mc:Choice>
          <mc:Fallback>
            <p:pic>
              <p:nvPicPr>
                <p:cNvPr id="103447" name="Freihand 103446">
                  <a:extLst>
                    <a:ext uri="{FF2B5EF4-FFF2-40B4-BE49-F238E27FC236}">
                      <a16:creationId xmlns:a16="http://schemas.microsoft.com/office/drawing/2014/main" id="{6CC9D1E9-A59E-4B25-9C15-D4B5C729B004}"/>
                    </a:ext>
                  </a:extLst>
                </p:cNvPr>
                <p:cNvPicPr/>
                <p:nvPr/>
              </p:nvPicPr>
              <p:blipFill>
                <a:blip r:embed="rId30"/>
                <a:stretch>
                  <a:fillRect/>
                </a:stretch>
              </p:blipFill>
              <p:spPr>
                <a:xfrm>
                  <a:off x="8519693" y="2608267"/>
                  <a:ext cx="153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3448" name="Freihand 103447">
                  <a:extLst>
                    <a:ext uri="{FF2B5EF4-FFF2-40B4-BE49-F238E27FC236}">
                      <a16:creationId xmlns:a16="http://schemas.microsoft.com/office/drawing/2014/main" id="{88CD93AC-05DE-4423-9F3F-77DD33F7344D}"/>
                    </a:ext>
                  </a:extLst>
                </p14:cNvPr>
                <p14:cNvContentPartPr/>
                <p14:nvPr/>
              </p14:nvContentPartPr>
              <p14:xfrm>
                <a:off x="8517893" y="2686387"/>
                <a:ext cx="138600" cy="5760"/>
              </p14:xfrm>
            </p:contentPart>
          </mc:Choice>
          <mc:Fallback>
            <p:pic>
              <p:nvPicPr>
                <p:cNvPr id="103448" name="Freihand 103447">
                  <a:extLst>
                    <a:ext uri="{FF2B5EF4-FFF2-40B4-BE49-F238E27FC236}">
                      <a16:creationId xmlns:a16="http://schemas.microsoft.com/office/drawing/2014/main" id="{88CD93AC-05DE-4423-9F3F-77DD33F7344D}"/>
                    </a:ext>
                  </a:extLst>
                </p:cNvPr>
                <p:cNvPicPr/>
                <p:nvPr/>
              </p:nvPicPr>
              <p:blipFill>
                <a:blip r:embed="rId32"/>
                <a:stretch>
                  <a:fillRect/>
                </a:stretch>
              </p:blipFill>
              <p:spPr>
                <a:xfrm>
                  <a:off x="8513573" y="2682067"/>
                  <a:ext cx="147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3449" name="Freihand 103448">
                  <a:extLst>
                    <a:ext uri="{FF2B5EF4-FFF2-40B4-BE49-F238E27FC236}">
                      <a16:creationId xmlns:a16="http://schemas.microsoft.com/office/drawing/2014/main" id="{0D0001D8-3DBB-4EBC-8997-869B380FE97C}"/>
                    </a:ext>
                  </a:extLst>
                </p14:cNvPr>
                <p14:cNvContentPartPr/>
                <p14:nvPr/>
              </p14:nvContentPartPr>
              <p14:xfrm>
                <a:off x="8679533" y="2684947"/>
                <a:ext cx="93600" cy="70920"/>
              </p14:xfrm>
            </p:contentPart>
          </mc:Choice>
          <mc:Fallback>
            <p:pic>
              <p:nvPicPr>
                <p:cNvPr id="103449" name="Freihand 103448">
                  <a:extLst>
                    <a:ext uri="{FF2B5EF4-FFF2-40B4-BE49-F238E27FC236}">
                      <a16:creationId xmlns:a16="http://schemas.microsoft.com/office/drawing/2014/main" id="{0D0001D8-3DBB-4EBC-8997-869B380FE97C}"/>
                    </a:ext>
                  </a:extLst>
                </p:cNvPr>
                <p:cNvPicPr/>
                <p:nvPr/>
              </p:nvPicPr>
              <p:blipFill>
                <a:blip r:embed="rId34"/>
                <a:stretch>
                  <a:fillRect/>
                </a:stretch>
              </p:blipFill>
              <p:spPr>
                <a:xfrm>
                  <a:off x="8675213" y="2680627"/>
                  <a:ext cx="102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3450" name="Freihand 103449">
                  <a:extLst>
                    <a:ext uri="{FF2B5EF4-FFF2-40B4-BE49-F238E27FC236}">
                      <a16:creationId xmlns:a16="http://schemas.microsoft.com/office/drawing/2014/main" id="{0C656326-02F8-4022-A39C-9882BDEC41D4}"/>
                    </a:ext>
                  </a:extLst>
                </p14:cNvPr>
                <p14:cNvContentPartPr/>
                <p14:nvPr/>
              </p14:nvContentPartPr>
              <p14:xfrm>
                <a:off x="8780693" y="2603587"/>
                <a:ext cx="58680" cy="135000"/>
              </p14:xfrm>
            </p:contentPart>
          </mc:Choice>
          <mc:Fallback>
            <p:pic>
              <p:nvPicPr>
                <p:cNvPr id="103450" name="Freihand 103449">
                  <a:extLst>
                    <a:ext uri="{FF2B5EF4-FFF2-40B4-BE49-F238E27FC236}">
                      <a16:creationId xmlns:a16="http://schemas.microsoft.com/office/drawing/2014/main" id="{0C656326-02F8-4022-A39C-9882BDEC41D4}"/>
                    </a:ext>
                  </a:extLst>
                </p:cNvPr>
                <p:cNvPicPr/>
                <p:nvPr/>
              </p:nvPicPr>
              <p:blipFill>
                <a:blip r:embed="rId36"/>
                <a:stretch>
                  <a:fillRect/>
                </a:stretch>
              </p:blipFill>
              <p:spPr>
                <a:xfrm>
                  <a:off x="8776373" y="2599267"/>
                  <a:ext cx="67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3451" name="Freihand 103450">
                  <a:extLst>
                    <a:ext uri="{FF2B5EF4-FFF2-40B4-BE49-F238E27FC236}">
                      <a16:creationId xmlns:a16="http://schemas.microsoft.com/office/drawing/2014/main" id="{F5FB7519-CA9B-4F01-9FFA-650FB115897C}"/>
                    </a:ext>
                  </a:extLst>
                </p14:cNvPr>
                <p14:cNvContentPartPr/>
                <p14:nvPr/>
              </p14:nvContentPartPr>
              <p14:xfrm>
                <a:off x="8878613" y="2589547"/>
                <a:ext cx="571680" cy="249840"/>
              </p14:xfrm>
            </p:contentPart>
          </mc:Choice>
          <mc:Fallback>
            <p:pic>
              <p:nvPicPr>
                <p:cNvPr id="103451" name="Freihand 103450">
                  <a:extLst>
                    <a:ext uri="{FF2B5EF4-FFF2-40B4-BE49-F238E27FC236}">
                      <a16:creationId xmlns:a16="http://schemas.microsoft.com/office/drawing/2014/main" id="{F5FB7519-CA9B-4F01-9FFA-650FB115897C}"/>
                    </a:ext>
                  </a:extLst>
                </p:cNvPr>
                <p:cNvPicPr/>
                <p:nvPr/>
              </p:nvPicPr>
              <p:blipFill>
                <a:blip r:embed="rId38"/>
                <a:stretch>
                  <a:fillRect/>
                </a:stretch>
              </p:blipFill>
              <p:spPr>
                <a:xfrm>
                  <a:off x="8874293" y="2585227"/>
                  <a:ext cx="580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 name="Freihand 4">
                  <a:extLst>
                    <a:ext uri="{FF2B5EF4-FFF2-40B4-BE49-F238E27FC236}">
                      <a16:creationId xmlns:a16="http://schemas.microsoft.com/office/drawing/2014/main" id="{10E48DA1-A528-42BB-905D-BFA29E9433DE}"/>
                    </a:ext>
                  </a:extLst>
                </p14:cNvPr>
                <p14:cNvContentPartPr/>
                <p14:nvPr/>
              </p14:nvContentPartPr>
              <p14:xfrm>
                <a:off x="10652693" y="1815187"/>
                <a:ext cx="12240" cy="7200"/>
              </p14:xfrm>
            </p:contentPart>
          </mc:Choice>
          <mc:Fallback>
            <p:pic>
              <p:nvPicPr>
                <p:cNvPr id="5" name="Freihand 4">
                  <a:extLst>
                    <a:ext uri="{FF2B5EF4-FFF2-40B4-BE49-F238E27FC236}">
                      <a16:creationId xmlns:a16="http://schemas.microsoft.com/office/drawing/2014/main" id="{10E48DA1-A528-42BB-905D-BFA29E9433DE}"/>
                    </a:ext>
                  </a:extLst>
                </p:cNvPr>
                <p:cNvPicPr/>
                <p:nvPr/>
              </p:nvPicPr>
              <p:blipFill>
                <a:blip r:embed="rId40"/>
                <a:stretch>
                  <a:fillRect/>
                </a:stretch>
              </p:blipFill>
              <p:spPr>
                <a:xfrm>
                  <a:off x="10648373" y="1810867"/>
                  <a:ext cx="20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 name="Freihand 5">
                  <a:extLst>
                    <a:ext uri="{FF2B5EF4-FFF2-40B4-BE49-F238E27FC236}">
                      <a16:creationId xmlns:a16="http://schemas.microsoft.com/office/drawing/2014/main" id="{317D1F2B-2085-4DD1-AE0B-DA873CFF9328}"/>
                    </a:ext>
                  </a:extLst>
                </p14:cNvPr>
                <p14:cNvContentPartPr/>
                <p14:nvPr/>
              </p14:nvContentPartPr>
              <p14:xfrm>
                <a:off x="10579973" y="1715467"/>
                <a:ext cx="292680" cy="180000"/>
              </p14:xfrm>
            </p:contentPart>
          </mc:Choice>
          <mc:Fallback>
            <p:pic>
              <p:nvPicPr>
                <p:cNvPr id="6" name="Freihand 5">
                  <a:extLst>
                    <a:ext uri="{FF2B5EF4-FFF2-40B4-BE49-F238E27FC236}">
                      <a16:creationId xmlns:a16="http://schemas.microsoft.com/office/drawing/2014/main" id="{317D1F2B-2085-4DD1-AE0B-DA873CFF9328}"/>
                    </a:ext>
                  </a:extLst>
                </p:cNvPr>
                <p:cNvPicPr/>
                <p:nvPr/>
              </p:nvPicPr>
              <p:blipFill>
                <a:blip r:embed="rId42"/>
                <a:stretch>
                  <a:fillRect/>
                </a:stretch>
              </p:blipFill>
              <p:spPr>
                <a:xfrm>
                  <a:off x="10575653" y="1711147"/>
                  <a:ext cx="301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 name="Freihand 6">
                  <a:extLst>
                    <a:ext uri="{FF2B5EF4-FFF2-40B4-BE49-F238E27FC236}">
                      <a16:creationId xmlns:a16="http://schemas.microsoft.com/office/drawing/2014/main" id="{E8016F6A-4723-4C01-8B8F-E7C7560D28ED}"/>
                    </a:ext>
                  </a:extLst>
                </p14:cNvPr>
                <p14:cNvContentPartPr/>
                <p14:nvPr/>
              </p14:nvContentPartPr>
              <p14:xfrm>
                <a:off x="11020613" y="1611067"/>
                <a:ext cx="87120" cy="143640"/>
              </p14:xfrm>
            </p:contentPart>
          </mc:Choice>
          <mc:Fallback>
            <p:pic>
              <p:nvPicPr>
                <p:cNvPr id="7" name="Freihand 6">
                  <a:extLst>
                    <a:ext uri="{FF2B5EF4-FFF2-40B4-BE49-F238E27FC236}">
                      <a16:creationId xmlns:a16="http://schemas.microsoft.com/office/drawing/2014/main" id="{E8016F6A-4723-4C01-8B8F-E7C7560D28ED}"/>
                    </a:ext>
                  </a:extLst>
                </p:cNvPr>
                <p:cNvPicPr/>
                <p:nvPr/>
              </p:nvPicPr>
              <p:blipFill>
                <a:blip r:embed="rId44"/>
                <a:stretch>
                  <a:fillRect/>
                </a:stretch>
              </p:blipFill>
              <p:spPr>
                <a:xfrm>
                  <a:off x="11016293" y="1606747"/>
                  <a:ext cx="95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B4AEB450-2E6A-41DB-BD56-4305074A0757}"/>
                    </a:ext>
                  </a:extLst>
                </p14:cNvPr>
                <p14:cNvContentPartPr/>
                <p14:nvPr/>
              </p14:nvContentPartPr>
              <p14:xfrm>
                <a:off x="11131493" y="1535827"/>
                <a:ext cx="9720" cy="5760"/>
              </p14:xfrm>
            </p:contentPart>
          </mc:Choice>
          <mc:Fallback>
            <p:pic>
              <p:nvPicPr>
                <p:cNvPr id="8" name="Freihand 7">
                  <a:extLst>
                    <a:ext uri="{FF2B5EF4-FFF2-40B4-BE49-F238E27FC236}">
                      <a16:creationId xmlns:a16="http://schemas.microsoft.com/office/drawing/2014/main" id="{B4AEB450-2E6A-41DB-BD56-4305074A0757}"/>
                    </a:ext>
                  </a:extLst>
                </p:cNvPr>
                <p:cNvPicPr/>
                <p:nvPr/>
              </p:nvPicPr>
              <p:blipFill>
                <a:blip r:embed="rId46"/>
                <a:stretch>
                  <a:fillRect/>
                </a:stretch>
              </p:blipFill>
              <p:spPr>
                <a:xfrm>
                  <a:off x="11127173" y="1531507"/>
                  <a:ext cx="18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 name="Freihand 8">
                  <a:extLst>
                    <a:ext uri="{FF2B5EF4-FFF2-40B4-BE49-F238E27FC236}">
                      <a16:creationId xmlns:a16="http://schemas.microsoft.com/office/drawing/2014/main" id="{4400DA22-4A60-42A3-A498-2C9304A008C1}"/>
                    </a:ext>
                  </a:extLst>
                </p14:cNvPr>
                <p14:cNvContentPartPr/>
                <p14:nvPr/>
              </p14:nvContentPartPr>
              <p14:xfrm>
                <a:off x="11057333" y="1668307"/>
                <a:ext cx="20520" cy="38880"/>
              </p14:xfrm>
            </p:contentPart>
          </mc:Choice>
          <mc:Fallback>
            <p:pic>
              <p:nvPicPr>
                <p:cNvPr id="9" name="Freihand 8">
                  <a:extLst>
                    <a:ext uri="{FF2B5EF4-FFF2-40B4-BE49-F238E27FC236}">
                      <a16:creationId xmlns:a16="http://schemas.microsoft.com/office/drawing/2014/main" id="{4400DA22-4A60-42A3-A498-2C9304A008C1}"/>
                    </a:ext>
                  </a:extLst>
                </p:cNvPr>
                <p:cNvPicPr/>
                <p:nvPr/>
              </p:nvPicPr>
              <p:blipFill>
                <a:blip r:embed="rId48"/>
                <a:stretch>
                  <a:fillRect/>
                </a:stretch>
              </p:blipFill>
              <p:spPr>
                <a:xfrm>
                  <a:off x="11053013" y="1663987"/>
                  <a:ext cx="29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 name="Freihand 9">
                  <a:extLst>
                    <a:ext uri="{FF2B5EF4-FFF2-40B4-BE49-F238E27FC236}">
                      <a16:creationId xmlns:a16="http://schemas.microsoft.com/office/drawing/2014/main" id="{687FCCBE-C7C4-4EAB-AF21-147E87239F88}"/>
                    </a:ext>
                  </a:extLst>
                </p14:cNvPr>
                <p14:cNvContentPartPr/>
                <p14:nvPr/>
              </p14:nvContentPartPr>
              <p14:xfrm>
                <a:off x="10999733" y="1562827"/>
                <a:ext cx="351360" cy="194400"/>
              </p14:xfrm>
            </p:contentPart>
          </mc:Choice>
          <mc:Fallback>
            <p:pic>
              <p:nvPicPr>
                <p:cNvPr id="10" name="Freihand 9">
                  <a:extLst>
                    <a:ext uri="{FF2B5EF4-FFF2-40B4-BE49-F238E27FC236}">
                      <a16:creationId xmlns:a16="http://schemas.microsoft.com/office/drawing/2014/main" id="{687FCCBE-C7C4-4EAB-AF21-147E87239F88}"/>
                    </a:ext>
                  </a:extLst>
                </p:cNvPr>
                <p:cNvPicPr/>
                <p:nvPr/>
              </p:nvPicPr>
              <p:blipFill>
                <a:blip r:embed="rId50"/>
                <a:stretch>
                  <a:fillRect/>
                </a:stretch>
              </p:blipFill>
              <p:spPr>
                <a:xfrm>
                  <a:off x="10995413" y="1558507"/>
                  <a:ext cx="360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 name="Freihand 10">
                  <a:extLst>
                    <a:ext uri="{FF2B5EF4-FFF2-40B4-BE49-F238E27FC236}">
                      <a16:creationId xmlns:a16="http://schemas.microsoft.com/office/drawing/2014/main" id="{71576FE7-C475-4EF1-886E-96C0B7DE7E02}"/>
                    </a:ext>
                  </a:extLst>
                </p14:cNvPr>
                <p14:cNvContentPartPr/>
                <p14:nvPr/>
              </p14:nvContentPartPr>
              <p14:xfrm>
                <a:off x="11477093" y="1462747"/>
                <a:ext cx="191880" cy="191880"/>
              </p14:xfrm>
            </p:contentPart>
          </mc:Choice>
          <mc:Fallback>
            <p:pic>
              <p:nvPicPr>
                <p:cNvPr id="11" name="Freihand 10">
                  <a:extLst>
                    <a:ext uri="{FF2B5EF4-FFF2-40B4-BE49-F238E27FC236}">
                      <a16:creationId xmlns:a16="http://schemas.microsoft.com/office/drawing/2014/main" id="{71576FE7-C475-4EF1-886E-96C0B7DE7E02}"/>
                    </a:ext>
                  </a:extLst>
                </p:cNvPr>
                <p:cNvPicPr/>
                <p:nvPr/>
              </p:nvPicPr>
              <p:blipFill>
                <a:blip r:embed="rId52"/>
                <a:stretch>
                  <a:fillRect/>
                </a:stretch>
              </p:blipFill>
              <p:spPr>
                <a:xfrm>
                  <a:off x="11472773" y="1458427"/>
                  <a:ext cx="200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 name="Freihand 11">
                  <a:extLst>
                    <a:ext uri="{FF2B5EF4-FFF2-40B4-BE49-F238E27FC236}">
                      <a16:creationId xmlns:a16="http://schemas.microsoft.com/office/drawing/2014/main" id="{50C55BC5-9F1C-4809-8795-D5FA8A7424D7}"/>
                    </a:ext>
                  </a:extLst>
                </p14:cNvPr>
                <p14:cNvContentPartPr/>
                <p14:nvPr/>
              </p14:nvContentPartPr>
              <p14:xfrm>
                <a:off x="11670773" y="1518907"/>
                <a:ext cx="57960" cy="102960"/>
              </p14:xfrm>
            </p:contentPart>
          </mc:Choice>
          <mc:Fallback>
            <p:pic>
              <p:nvPicPr>
                <p:cNvPr id="12" name="Freihand 11">
                  <a:extLst>
                    <a:ext uri="{FF2B5EF4-FFF2-40B4-BE49-F238E27FC236}">
                      <a16:creationId xmlns:a16="http://schemas.microsoft.com/office/drawing/2014/main" id="{50C55BC5-9F1C-4809-8795-D5FA8A7424D7}"/>
                    </a:ext>
                  </a:extLst>
                </p:cNvPr>
                <p:cNvPicPr/>
                <p:nvPr/>
              </p:nvPicPr>
              <p:blipFill>
                <a:blip r:embed="rId54"/>
                <a:stretch>
                  <a:fillRect/>
                </a:stretch>
              </p:blipFill>
              <p:spPr>
                <a:xfrm>
                  <a:off x="11666453" y="1514587"/>
                  <a:ext cx="66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 name="Freihand 12">
                  <a:extLst>
                    <a:ext uri="{FF2B5EF4-FFF2-40B4-BE49-F238E27FC236}">
                      <a16:creationId xmlns:a16="http://schemas.microsoft.com/office/drawing/2014/main" id="{28DC9291-6703-4523-B9D7-7BCFFF2D354B}"/>
                    </a:ext>
                  </a:extLst>
                </p14:cNvPr>
                <p14:cNvContentPartPr/>
                <p14:nvPr/>
              </p14:nvContentPartPr>
              <p14:xfrm>
                <a:off x="11731973" y="1428907"/>
                <a:ext cx="50760" cy="165600"/>
              </p14:xfrm>
            </p:contentPart>
          </mc:Choice>
          <mc:Fallback>
            <p:pic>
              <p:nvPicPr>
                <p:cNvPr id="13" name="Freihand 12">
                  <a:extLst>
                    <a:ext uri="{FF2B5EF4-FFF2-40B4-BE49-F238E27FC236}">
                      <a16:creationId xmlns:a16="http://schemas.microsoft.com/office/drawing/2014/main" id="{28DC9291-6703-4523-B9D7-7BCFFF2D354B}"/>
                    </a:ext>
                  </a:extLst>
                </p:cNvPr>
                <p:cNvPicPr/>
                <p:nvPr/>
              </p:nvPicPr>
              <p:blipFill>
                <a:blip r:embed="rId56"/>
                <a:stretch>
                  <a:fillRect/>
                </a:stretch>
              </p:blipFill>
              <p:spPr>
                <a:xfrm>
                  <a:off x="11727653" y="1424587"/>
                  <a:ext cx="59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5" name="Freihand 14">
                  <a:extLst>
                    <a:ext uri="{FF2B5EF4-FFF2-40B4-BE49-F238E27FC236}">
                      <a16:creationId xmlns:a16="http://schemas.microsoft.com/office/drawing/2014/main" id="{9BE5728D-A42C-46F3-A76B-F062AD77CA3F}"/>
                    </a:ext>
                  </a:extLst>
                </p14:cNvPr>
                <p14:cNvContentPartPr/>
                <p14:nvPr/>
              </p14:nvContentPartPr>
              <p14:xfrm>
                <a:off x="11790653" y="1387507"/>
                <a:ext cx="225000" cy="168840"/>
              </p14:xfrm>
            </p:contentPart>
          </mc:Choice>
          <mc:Fallback>
            <p:pic>
              <p:nvPicPr>
                <p:cNvPr id="15" name="Freihand 14">
                  <a:extLst>
                    <a:ext uri="{FF2B5EF4-FFF2-40B4-BE49-F238E27FC236}">
                      <a16:creationId xmlns:a16="http://schemas.microsoft.com/office/drawing/2014/main" id="{9BE5728D-A42C-46F3-A76B-F062AD77CA3F}"/>
                    </a:ext>
                  </a:extLst>
                </p:cNvPr>
                <p:cNvPicPr/>
                <p:nvPr/>
              </p:nvPicPr>
              <p:blipFill>
                <a:blip r:embed="rId58"/>
                <a:stretch>
                  <a:fillRect/>
                </a:stretch>
              </p:blipFill>
              <p:spPr>
                <a:xfrm>
                  <a:off x="11786333" y="1383187"/>
                  <a:ext cx="233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 name="Freihand 15">
                  <a:extLst>
                    <a:ext uri="{FF2B5EF4-FFF2-40B4-BE49-F238E27FC236}">
                      <a16:creationId xmlns:a16="http://schemas.microsoft.com/office/drawing/2014/main" id="{B1283D68-F89A-4D16-A508-E01580322302}"/>
                    </a:ext>
                  </a:extLst>
                </p14:cNvPr>
                <p14:cNvContentPartPr/>
                <p14:nvPr/>
              </p14:nvContentPartPr>
              <p14:xfrm>
                <a:off x="11047253" y="1905187"/>
                <a:ext cx="142560" cy="82080"/>
              </p14:xfrm>
            </p:contentPart>
          </mc:Choice>
          <mc:Fallback>
            <p:pic>
              <p:nvPicPr>
                <p:cNvPr id="16" name="Freihand 15">
                  <a:extLst>
                    <a:ext uri="{FF2B5EF4-FFF2-40B4-BE49-F238E27FC236}">
                      <a16:creationId xmlns:a16="http://schemas.microsoft.com/office/drawing/2014/main" id="{B1283D68-F89A-4D16-A508-E01580322302}"/>
                    </a:ext>
                  </a:extLst>
                </p:cNvPr>
                <p:cNvPicPr/>
                <p:nvPr/>
              </p:nvPicPr>
              <p:blipFill>
                <a:blip r:embed="rId60"/>
                <a:stretch>
                  <a:fillRect/>
                </a:stretch>
              </p:blipFill>
              <p:spPr>
                <a:xfrm>
                  <a:off x="11042933" y="1900867"/>
                  <a:ext cx="151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 name="Freihand 16">
                  <a:extLst>
                    <a:ext uri="{FF2B5EF4-FFF2-40B4-BE49-F238E27FC236}">
                      <a16:creationId xmlns:a16="http://schemas.microsoft.com/office/drawing/2014/main" id="{56F71025-0DC0-4D5F-BFFC-03D3AB2044C9}"/>
                    </a:ext>
                  </a:extLst>
                </p14:cNvPr>
                <p14:cNvContentPartPr/>
                <p14:nvPr/>
              </p14:nvContentPartPr>
              <p14:xfrm>
                <a:off x="11116733" y="1856227"/>
                <a:ext cx="80280" cy="11160"/>
              </p14:xfrm>
            </p:contentPart>
          </mc:Choice>
          <mc:Fallback>
            <p:pic>
              <p:nvPicPr>
                <p:cNvPr id="17" name="Freihand 16">
                  <a:extLst>
                    <a:ext uri="{FF2B5EF4-FFF2-40B4-BE49-F238E27FC236}">
                      <a16:creationId xmlns:a16="http://schemas.microsoft.com/office/drawing/2014/main" id="{56F71025-0DC0-4D5F-BFFC-03D3AB2044C9}"/>
                    </a:ext>
                  </a:extLst>
                </p:cNvPr>
                <p:cNvPicPr/>
                <p:nvPr/>
              </p:nvPicPr>
              <p:blipFill>
                <a:blip r:embed="rId62"/>
                <a:stretch>
                  <a:fillRect/>
                </a:stretch>
              </p:blipFill>
              <p:spPr>
                <a:xfrm>
                  <a:off x="11112413" y="1851907"/>
                  <a:ext cx="88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8" name="Freihand 17">
                  <a:extLst>
                    <a:ext uri="{FF2B5EF4-FFF2-40B4-BE49-F238E27FC236}">
                      <a16:creationId xmlns:a16="http://schemas.microsoft.com/office/drawing/2014/main" id="{A63ACD05-B1D5-4610-A319-92D5C0454617}"/>
                    </a:ext>
                  </a:extLst>
                </p14:cNvPr>
                <p14:cNvContentPartPr/>
                <p14:nvPr/>
              </p14:nvContentPartPr>
              <p14:xfrm>
                <a:off x="11235173" y="1876027"/>
                <a:ext cx="101160" cy="101880"/>
              </p14:xfrm>
            </p:contentPart>
          </mc:Choice>
          <mc:Fallback>
            <p:pic>
              <p:nvPicPr>
                <p:cNvPr id="18" name="Freihand 17">
                  <a:extLst>
                    <a:ext uri="{FF2B5EF4-FFF2-40B4-BE49-F238E27FC236}">
                      <a16:creationId xmlns:a16="http://schemas.microsoft.com/office/drawing/2014/main" id="{A63ACD05-B1D5-4610-A319-92D5C0454617}"/>
                    </a:ext>
                  </a:extLst>
                </p:cNvPr>
                <p:cNvPicPr/>
                <p:nvPr/>
              </p:nvPicPr>
              <p:blipFill>
                <a:blip r:embed="rId64"/>
                <a:stretch>
                  <a:fillRect/>
                </a:stretch>
              </p:blipFill>
              <p:spPr>
                <a:xfrm>
                  <a:off x="11230853" y="1871707"/>
                  <a:ext cx="109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9" name="Freihand 18">
                  <a:extLst>
                    <a:ext uri="{FF2B5EF4-FFF2-40B4-BE49-F238E27FC236}">
                      <a16:creationId xmlns:a16="http://schemas.microsoft.com/office/drawing/2014/main" id="{C6968DF8-FF0B-4086-92E6-95731879D79C}"/>
                    </a:ext>
                  </a:extLst>
                </p14:cNvPr>
                <p14:cNvContentPartPr/>
                <p14:nvPr/>
              </p14:nvContentPartPr>
              <p14:xfrm>
                <a:off x="10609853" y="2042707"/>
                <a:ext cx="157320" cy="54720"/>
              </p14:xfrm>
            </p:contentPart>
          </mc:Choice>
          <mc:Fallback>
            <p:pic>
              <p:nvPicPr>
                <p:cNvPr id="19" name="Freihand 18">
                  <a:extLst>
                    <a:ext uri="{FF2B5EF4-FFF2-40B4-BE49-F238E27FC236}">
                      <a16:creationId xmlns:a16="http://schemas.microsoft.com/office/drawing/2014/main" id="{C6968DF8-FF0B-4086-92E6-95731879D79C}"/>
                    </a:ext>
                  </a:extLst>
                </p:cNvPr>
                <p:cNvPicPr/>
                <p:nvPr/>
              </p:nvPicPr>
              <p:blipFill>
                <a:blip r:embed="rId66"/>
                <a:stretch>
                  <a:fillRect/>
                </a:stretch>
              </p:blipFill>
              <p:spPr>
                <a:xfrm>
                  <a:off x="10605533" y="2038387"/>
                  <a:ext cx="165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0" name="Freihand 19">
                  <a:extLst>
                    <a:ext uri="{FF2B5EF4-FFF2-40B4-BE49-F238E27FC236}">
                      <a16:creationId xmlns:a16="http://schemas.microsoft.com/office/drawing/2014/main" id="{56B8FE61-9BAF-45E1-9C17-A0A51B36B3E9}"/>
                    </a:ext>
                  </a:extLst>
                </p14:cNvPr>
                <p14:cNvContentPartPr/>
                <p14:nvPr/>
              </p14:nvContentPartPr>
              <p14:xfrm>
                <a:off x="10807133" y="2014987"/>
                <a:ext cx="360" cy="360"/>
              </p14:xfrm>
            </p:contentPart>
          </mc:Choice>
          <mc:Fallback>
            <p:pic>
              <p:nvPicPr>
                <p:cNvPr id="20" name="Freihand 19">
                  <a:extLst>
                    <a:ext uri="{FF2B5EF4-FFF2-40B4-BE49-F238E27FC236}">
                      <a16:creationId xmlns:a16="http://schemas.microsoft.com/office/drawing/2014/main" id="{56B8FE61-9BAF-45E1-9C17-A0A51B36B3E9}"/>
                    </a:ext>
                  </a:extLst>
                </p:cNvPr>
                <p:cNvPicPr/>
                <p:nvPr/>
              </p:nvPicPr>
              <p:blipFill>
                <a:blip r:embed="rId68"/>
                <a:stretch>
                  <a:fillRect/>
                </a:stretch>
              </p:blipFill>
              <p:spPr>
                <a:xfrm>
                  <a:off x="10802813" y="2010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4" name="Freihand 23">
                  <a:extLst>
                    <a:ext uri="{FF2B5EF4-FFF2-40B4-BE49-F238E27FC236}">
                      <a16:creationId xmlns:a16="http://schemas.microsoft.com/office/drawing/2014/main" id="{F26F1B31-E560-4810-8FA9-91693DDBB7D0}"/>
                    </a:ext>
                  </a:extLst>
                </p14:cNvPr>
                <p14:cNvContentPartPr/>
                <p14:nvPr/>
              </p14:nvContentPartPr>
              <p14:xfrm>
                <a:off x="10817573" y="1896187"/>
                <a:ext cx="114120" cy="158760"/>
              </p14:xfrm>
            </p:contentPart>
          </mc:Choice>
          <mc:Fallback>
            <p:pic>
              <p:nvPicPr>
                <p:cNvPr id="24" name="Freihand 23">
                  <a:extLst>
                    <a:ext uri="{FF2B5EF4-FFF2-40B4-BE49-F238E27FC236}">
                      <a16:creationId xmlns:a16="http://schemas.microsoft.com/office/drawing/2014/main" id="{F26F1B31-E560-4810-8FA9-91693DDBB7D0}"/>
                    </a:ext>
                  </a:extLst>
                </p:cNvPr>
                <p:cNvPicPr/>
                <p:nvPr/>
              </p:nvPicPr>
              <p:blipFill>
                <a:blip r:embed="rId70"/>
                <a:stretch>
                  <a:fillRect/>
                </a:stretch>
              </p:blipFill>
              <p:spPr>
                <a:xfrm>
                  <a:off x="10813253" y="1891867"/>
                  <a:ext cx="122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 name="Freihand 24">
                  <a:extLst>
                    <a:ext uri="{FF2B5EF4-FFF2-40B4-BE49-F238E27FC236}">
                      <a16:creationId xmlns:a16="http://schemas.microsoft.com/office/drawing/2014/main" id="{16CC467B-7554-498A-B947-1D55E28E6DDC}"/>
                    </a:ext>
                  </a:extLst>
                </p14:cNvPr>
                <p14:cNvContentPartPr/>
                <p14:nvPr/>
              </p14:nvContentPartPr>
              <p14:xfrm>
                <a:off x="11461253" y="1765867"/>
                <a:ext cx="54000" cy="164520"/>
              </p14:xfrm>
            </p:contentPart>
          </mc:Choice>
          <mc:Fallback>
            <p:pic>
              <p:nvPicPr>
                <p:cNvPr id="25" name="Freihand 24">
                  <a:extLst>
                    <a:ext uri="{FF2B5EF4-FFF2-40B4-BE49-F238E27FC236}">
                      <a16:creationId xmlns:a16="http://schemas.microsoft.com/office/drawing/2014/main" id="{16CC467B-7554-498A-B947-1D55E28E6DDC}"/>
                    </a:ext>
                  </a:extLst>
                </p:cNvPr>
                <p:cNvPicPr/>
                <p:nvPr/>
              </p:nvPicPr>
              <p:blipFill>
                <a:blip r:embed="rId72"/>
                <a:stretch>
                  <a:fillRect/>
                </a:stretch>
              </p:blipFill>
              <p:spPr>
                <a:xfrm>
                  <a:off x="11456933" y="1761547"/>
                  <a:ext cx="62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 name="Freihand 25">
                  <a:extLst>
                    <a:ext uri="{FF2B5EF4-FFF2-40B4-BE49-F238E27FC236}">
                      <a16:creationId xmlns:a16="http://schemas.microsoft.com/office/drawing/2014/main" id="{47B64419-76F8-48B4-B0AD-800CAB2B9B59}"/>
                    </a:ext>
                  </a:extLst>
                </p14:cNvPr>
                <p14:cNvContentPartPr/>
                <p14:nvPr/>
              </p14:nvContentPartPr>
              <p14:xfrm>
                <a:off x="11493293" y="1802947"/>
                <a:ext cx="70200" cy="105120"/>
              </p14:xfrm>
            </p:contentPart>
          </mc:Choice>
          <mc:Fallback>
            <p:pic>
              <p:nvPicPr>
                <p:cNvPr id="26" name="Freihand 25">
                  <a:extLst>
                    <a:ext uri="{FF2B5EF4-FFF2-40B4-BE49-F238E27FC236}">
                      <a16:creationId xmlns:a16="http://schemas.microsoft.com/office/drawing/2014/main" id="{47B64419-76F8-48B4-B0AD-800CAB2B9B59}"/>
                    </a:ext>
                  </a:extLst>
                </p:cNvPr>
                <p:cNvPicPr/>
                <p:nvPr/>
              </p:nvPicPr>
              <p:blipFill>
                <a:blip r:embed="rId74"/>
                <a:stretch>
                  <a:fillRect/>
                </a:stretch>
              </p:blipFill>
              <p:spPr>
                <a:xfrm>
                  <a:off x="11488973" y="1798627"/>
                  <a:ext cx="78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7" name="Freihand 26">
                  <a:extLst>
                    <a:ext uri="{FF2B5EF4-FFF2-40B4-BE49-F238E27FC236}">
                      <a16:creationId xmlns:a16="http://schemas.microsoft.com/office/drawing/2014/main" id="{608877B8-9D9B-4CD7-B49D-506389F06665}"/>
                    </a:ext>
                  </a:extLst>
                </p14:cNvPr>
                <p14:cNvContentPartPr/>
                <p14:nvPr/>
              </p14:nvContentPartPr>
              <p14:xfrm>
                <a:off x="11576093" y="1783867"/>
                <a:ext cx="87480" cy="77400"/>
              </p14:xfrm>
            </p:contentPart>
          </mc:Choice>
          <mc:Fallback>
            <p:pic>
              <p:nvPicPr>
                <p:cNvPr id="27" name="Freihand 26">
                  <a:extLst>
                    <a:ext uri="{FF2B5EF4-FFF2-40B4-BE49-F238E27FC236}">
                      <a16:creationId xmlns:a16="http://schemas.microsoft.com/office/drawing/2014/main" id="{608877B8-9D9B-4CD7-B49D-506389F06665}"/>
                    </a:ext>
                  </a:extLst>
                </p:cNvPr>
                <p:cNvPicPr/>
                <p:nvPr/>
              </p:nvPicPr>
              <p:blipFill>
                <a:blip r:embed="rId76"/>
                <a:stretch>
                  <a:fillRect/>
                </a:stretch>
              </p:blipFill>
              <p:spPr>
                <a:xfrm>
                  <a:off x="11571773" y="1779547"/>
                  <a:ext cx="96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8" name="Freihand 27">
                  <a:extLst>
                    <a:ext uri="{FF2B5EF4-FFF2-40B4-BE49-F238E27FC236}">
                      <a16:creationId xmlns:a16="http://schemas.microsoft.com/office/drawing/2014/main" id="{7A035DAD-87AE-4F70-B1A2-7A2C725B1F40}"/>
                    </a:ext>
                  </a:extLst>
                </p14:cNvPr>
                <p14:cNvContentPartPr/>
                <p14:nvPr/>
              </p14:nvContentPartPr>
              <p14:xfrm>
                <a:off x="11668253" y="1746067"/>
                <a:ext cx="60480" cy="127440"/>
              </p14:xfrm>
            </p:contentPart>
          </mc:Choice>
          <mc:Fallback>
            <p:pic>
              <p:nvPicPr>
                <p:cNvPr id="28" name="Freihand 27">
                  <a:extLst>
                    <a:ext uri="{FF2B5EF4-FFF2-40B4-BE49-F238E27FC236}">
                      <a16:creationId xmlns:a16="http://schemas.microsoft.com/office/drawing/2014/main" id="{7A035DAD-87AE-4F70-B1A2-7A2C725B1F40}"/>
                    </a:ext>
                  </a:extLst>
                </p:cNvPr>
                <p:cNvPicPr/>
                <p:nvPr/>
              </p:nvPicPr>
              <p:blipFill>
                <a:blip r:embed="rId78"/>
                <a:stretch>
                  <a:fillRect/>
                </a:stretch>
              </p:blipFill>
              <p:spPr>
                <a:xfrm>
                  <a:off x="11663933" y="1741747"/>
                  <a:ext cx="69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 name="Freihand 28">
                  <a:extLst>
                    <a:ext uri="{FF2B5EF4-FFF2-40B4-BE49-F238E27FC236}">
                      <a16:creationId xmlns:a16="http://schemas.microsoft.com/office/drawing/2014/main" id="{C57DCE8D-A009-42CD-9090-6B00AB629853}"/>
                    </a:ext>
                  </a:extLst>
                </p14:cNvPr>
                <p14:cNvContentPartPr/>
                <p14:nvPr/>
              </p14:nvContentPartPr>
              <p14:xfrm>
                <a:off x="11735933" y="1703587"/>
                <a:ext cx="37080" cy="115560"/>
              </p14:xfrm>
            </p:contentPart>
          </mc:Choice>
          <mc:Fallback>
            <p:pic>
              <p:nvPicPr>
                <p:cNvPr id="29" name="Freihand 28">
                  <a:extLst>
                    <a:ext uri="{FF2B5EF4-FFF2-40B4-BE49-F238E27FC236}">
                      <a16:creationId xmlns:a16="http://schemas.microsoft.com/office/drawing/2014/main" id="{C57DCE8D-A009-42CD-9090-6B00AB629853}"/>
                    </a:ext>
                  </a:extLst>
                </p:cNvPr>
                <p:cNvPicPr/>
                <p:nvPr/>
              </p:nvPicPr>
              <p:blipFill>
                <a:blip r:embed="rId80"/>
                <a:stretch>
                  <a:fillRect/>
                </a:stretch>
              </p:blipFill>
              <p:spPr>
                <a:xfrm>
                  <a:off x="11731613" y="1699267"/>
                  <a:ext cx="45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 name="Freihand 29">
                  <a:extLst>
                    <a:ext uri="{FF2B5EF4-FFF2-40B4-BE49-F238E27FC236}">
                      <a16:creationId xmlns:a16="http://schemas.microsoft.com/office/drawing/2014/main" id="{F683FDE7-3533-45C3-8B90-FC9CBF85A81A}"/>
                    </a:ext>
                  </a:extLst>
                </p14:cNvPr>
                <p14:cNvContentPartPr/>
                <p14:nvPr/>
              </p14:nvContentPartPr>
              <p14:xfrm>
                <a:off x="11805053" y="1622587"/>
                <a:ext cx="162720" cy="145080"/>
              </p14:xfrm>
            </p:contentPart>
          </mc:Choice>
          <mc:Fallback>
            <p:pic>
              <p:nvPicPr>
                <p:cNvPr id="30" name="Freihand 29">
                  <a:extLst>
                    <a:ext uri="{FF2B5EF4-FFF2-40B4-BE49-F238E27FC236}">
                      <a16:creationId xmlns:a16="http://schemas.microsoft.com/office/drawing/2014/main" id="{F683FDE7-3533-45C3-8B90-FC9CBF85A81A}"/>
                    </a:ext>
                  </a:extLst>
                </p:cNvPr>
                <p:cNvPicPr/>
                <p:nvPr/>
              </p:nvPicPr>
              <p:blipFill>
                <a:blip r:embed="rId82"/>
                <a:stretch>
                  <a:fillRect/>
                </a:stretch>
              </p:blipFill>
              <p:spPr>
                <a:xfrm>
                  <a:off x="11800733" y="1618267"/>
                  <a:ext cx="171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1" name="Freihand 30">
                  <a:extLst>
                    <a:ext uri="{FF2B5EF4-FFF2-40B4-BE49-F238E27FC236}">
                      <a16:creationId xmlns:a16="http://schemas.microsoft.com/office/drawing/2014/main" id="{02C07952-57DB-4847-A501-3E3B12A0C08C}"/>
                    </a:ext>
                  </a:extLst>
                </p14:cNvPr>
                <p14:cNvContentPartPr/>
                <p14:nvPr/>
              </p14:nvContentPartPr>
              <p14:xfrm>
                <a:off x="10601213" y="1994107"/>
                <a:ext cx="1142640" cy="264960"/>
              </p14:xfrm>
            </p:contentPart>
          </mc:Choice>
          <mc:Fallback>
            <p:pic>
              <p:nvPicPr>
                <p:cNvPr id="31" name="Freihand 30">
                  <a:extLst>
                    <a:ext uri="{FF2B5EF4-FFF2-40B4-BE49-F238E27FC236}">
                      <a16:creationId xmlns:a16="http://schemas.microsoft.com/office/drawing/2014/main" id="{02C07952-57DB-4847-A501-3E3B12A0C08C}"/>
                    </a:ext>
                  </a:extLst>
                </p:cNvPr>
                <p:cNvPicPr/>
                <p:nvPr/>
              </p:nvPicPr>
              <p:blipFill>
                <a:blip r:embed="rId84"/>
                <a:stretch>
                  <a:fillRect/>
                </a:stretch>
              </p:blipFill>
              <p:spPr>
                <a:xfrm>
                  <a:off x="10596893" y="1989787"/>
                  <a:ext cx="1151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3" name="Freihand 32">
                  <a:extLst>
                    <a:ext uri="{FF2B5EF4-FFF2-40B4-BE49-F238E27FC236}">
                      <a16:creationId xmlns:a16="http://schemas.microsoft.com/office/drawing/2014/main" id="{B47AD45A-E2E4-4C1C-BEDF-A428B21A85D5}"/>
                    </a:ext>
                  </a:extLst>
                </p14:cNvPr>
                <p14:cNvContentPartPr/>
                <p14:nvPr/>
              </p14:nvContentPartPr>
              <p14:xfrm>
                <a:off x="10691213" y="2349427"/>
                <a:ext cx="17640" cy="118800"/>
              </p14:xfrm>
            </p:contentPart>
          </mc:Choice>
          <mc:Fallback>
            <p:pic>
              <p:nvPicPr>
                <p:cNvPr id="33" name="Freihand 32">
                  <a:extLst>
                    <a:ext uri="{FF2B5EF4-FFF2-40B4-BE49-F238E27FC236}">
                      <a16:creationId xmlns:a16="http://schemas.microsoft.com/office/drawing/2014/main" id="{B47AD45A-E2E4-4C1C-BEDF-A428B21A85D5}"/>
                    </a:ext>
                  </a:extLst>
                </p:cNvPr>
                <p:cNvPicPr/>
                <p:nvPr/>
              </p:nvPicPr>
              <p:blipFill>
                <a:blip r:embed="rId86"/>
                <a:stretch>
                  <a:fillRect/>
                </a:stretch>
              </p:blipFill>
              <p:spPr>
                <a:xfrm>
                  <a:off x="10686893" y="2345107"/>
                  <a:ext cx="26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4" name="Freihand 33">
                  <a:extLst>
                    <a:ext uri="{FF2B5EF4-FFF2-40B4-BE49-F238E27FC236}">
                      <a16:creationId xmlns:a16="http://schemas.microsoft.com/office/drawing/2014/main" id="{D4B0C477-4780-429E-80FC-F360A36B58E8}"/>
                    </a:ext>
                  </a:extLst>
                </p14:cNvPr>
                <p14:cNvContentPartPr/>
                <p14:nvPr/>
              </p14:nvContentPartPr>
              <p14:xfrm>
                <a:off x="10702373" y="2287867"/>
                <a:ext cx="110520" cy="29520"/>
              </p14:xfrm>
            </p:contentPart>
          </mc:Choice>
          <mc:Fallback>
            <p:pic>
              <p:nvPicPr>
                <p:cNvPr id="34" name="Freihand 33">
                  <a:extLst>
                    <a:ext uri="{FF2B5EF4-FFF2-40B4-BE49-F238E27FC236}">
                      <a16:creationId xmlns:a16="http://schemas.microsoft.com/office/drawing/2014/main" id="{D4B0C477-4780-429E-80FC-F360A36B58E8}"/>
                    </a:ext>
                  </a:extLst>
                </p:cNvPr>
                <p:cNvPicPr/>
                <p:nvPr/>
              </p:nvPicPr>
              <p:blipFill>
                <a:blip r:embed="rId88"/>
                <a:stretch>
                  <a:fillRect/>
                </a:stretch>
              </p:blipFill>
              <p:spPr>
                <a:xfrm>
                  <a:off x="10698053" y="2283547"/>
                  <a:ext cx="119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5" name="Freihand 34">
                  <a:extLst>
                    <a:ext uri="{FF2B5EF4-FFF2-40B4-BE49-F238E27FC236}">
                      <a16:creationId xmlns:a16="http://schemas.microsoft.com/office/drawing/2014/main" id="{6C827642-86F9-4655-B194-3CCE285714BE}"/>
                    </a:ext>
                  </a:extLst>
                </p14:cNvPr>
                <p14:cNvContentPartPr/>
                <p14:nvPr/>
              </p14:nvContentPartPr>
              <p14:xfrm>
                <a:off x="10712813" y="2351947"/>
                <a:ext cx="94320" cy="120960"/>
              </p14:xfrm>
            </p:contentPart>
          </mc:Choice>
          <mc:Fallback>
            <p:pic>
              <p:nvPicPr>
                <p:cNvPr id="35" name="Freihand 34">
                  <a:extLst>
                    <a:ext uri="{FF2B5EF4-FFF2-40B4-BE49-F238E27FC236}">
                      <a16:creationId xmlns:a16="http://schemas.microsoft.com/office/drawing/2014/main" id="{6C827642-86F9-4655-B194-3CCE285714BE}"/>
                    </a:ext>
                  </a:extLst>
                </p:cNvPr>
                <p:cNvPicPr/>
                <p:nvPr/>
              </p:nvPicPr>
              <p:blipFill>
                <a:blip r:embed="rId90"/>
                <a:stretch>
                  <a:fillRect/>
                </a:stretch>
              </p:blipFill>
              <p:spPr>
                <a:xfrm>
                  <a:off x="10708493" y="2347627"/>
                  <a:ext cx="102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6" name="Freihand 35">
                  <a:extLst>
                    <a:ext uri="{FF2B5EF4-FFF2-40B4-BE49-F238E27FC236}">
                      <a16:creationId xmlns:a16="http://schemas.microsoft.com/office/drawing/2014/main" id="{C6916392-2097-45E7-B51E-83F3F92174D4}"/>
                    </a:ext>
                  </a:extLst>
                </p14:cNvPr>
                <p14:cNvContentPartPr/>
                <p14:nvPr/>
              </p14:nvContentPartPr>
              <p14:xfrm>
                <a:off x="10818293" y="2360587"/>
                <a:ext cx="138240" cy="69120"/>
              </p14:xfrm>
            </p:contentPart>
          </mc:Choice>
          <mc:Fallback>
            <p:pic>
              <p:nvPicPr>
                <p:cNvPr id="36" name="Freihand 35">
                  <a:extLst>
                    <a:ext uri="{FF2B5EF4-FFF2-40B4-BE49-F238E27FC236}">
                      <a16:creationId xmlns:a16="http://schemas.microsoft.com/office/drawing/2014/main" id="{C6916392-2097-45E7-B51E-83F3F92174D4}"/>
                    </a:ext>
                  </a:extLst>
                </p:cNvPr>
                <p:cNvPicPr/>
                <p:nvPr/>
              </p:nvPicPr>
              <p:blipFill>
                <a:blip r:embed="rId92"/>
                <a:stretch>
                  <a:fillRect/>
                </a:stretch>
              </p:blipFill>
              <p:spPr>
                <a:xfrm>
                  <a:off x="10813973" y="2356267"/>
                  <a:ext cx="146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7" name="Freihand 36">
                  <a:extLst>
                    <a:ext uri="{FF2B5EF4-FFF2-40B4-BE49-F238E27FC236}">
                      <a16:creationId xmlns:a16="http://schemas.microsoft.com/office/drawing/2014/main" id="{5E243B74-7FC1-40B2-BEFD-0002069499B6}"/>
                    </a:ext>
                  </a:extLst>
                </p14:cNvPr>
                <p14:cNvContentPartPr/>
                <p14:nvPr/>
              </p14:nvContentPartPr>
              <p14:xfrm>
                <a:off x="10925213" y="2279227"/>
                <a:ext cx="4680" cy="24480"/>
              </p14:xfrm>
            </p:contentPart>
          </mc:Choice>
          <mc:Fallback>
            <p:pic>
              <p:nvPicPr>
                <p:cNvPr id="37" name="Freihand 36">
                  <a:extLst>
                    <a:ext uri="{FF2B5EF4-FFF2-40B4-BE49-F238E27FC236}">
                      <a16:creationId xmlns:a16="http://schemas.microsoft.com/office/drawing/2014/main" id="{5E243B74-7FC1-40B2-BEFD-0002069499B6}"/>
                    </a:ext>
                  </a:extLst>
                </p:cNvPr>
                <p:cNvPicPr/>
                <p:nvPr/>
              </p:nvPicPr>
              <p:blipFill>
                <a:blip r:embed="rId94"/>
                <a:stretch>
                  <a:fillRect/>
                </a:stretch>
              </p:blipFill>
              <p:spPr>
                <a:xfrm>
                  <a:off x="10920893" y="2274907"/>
                  <a:ext cx="13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8" name="Freihand 37">
                  <a:extLst>
                    <a:ext uri="{FF2B5EF4-FFF2-40B4-BE49-F238E27FC236}">
                      <a16:creationId xmlns:a16="http://schemas.microsoft.com/office/drawing/2014/main" id="{BBB79E10-80D0-4706-8F75-2F76C835B0A4}"/>
                    </a:ext>
                  </a:extLst>
                </p14:cNvPr>
                <p14:cNvContentPartPr/>
                <p14:nvPr/>
              </p14:nvContentPartPr>
              <p14:xfrm>
                <a:off x="10971653" y="2311627"/>
                <a:ext cx="185760" cy="81000"/>
              </p14:xfrm>
            </p:contentPart>
          </mc:Choice>
          <mc:Fallback>
            <p:pic>
              <p:nvPicPr>
                <p:cNvPr id="38" name="Freihand 37">
                  <a:extLst>
                    <a:ext uri="{FF2B5EF4-FFF2-40B4-BE49-F238E27FC236}">
                      <a16:creationId xmlns:a16="http://schemas.microsoft.com/office/drawing/2014/main" id="{BBB79E10-80D0-4706-8F75-2F76C835B0A4}"/>
                    </a:ext>
                  </a:extLst>
                </p:cNvPr>
                <p:cNvPicPr/>
                <p:nvPr/>
              </p:nvPicPr>
              <p:blipFill>
                <a:blip r:embed="rId96"/>
                <a:stretch>
                  <a:fillRect/>
                </a:stretch>
              </p:blipFill>
              <p:spPr>
                <a:xfrm>
                  <a:off x="10967333" y="2307307"/>
                  <a:ext cx="194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9" name="Freihand 38">
                  <a:extLst>
                    <a:ext uri="{FF2B5EF4-FFF2-40B4-BE49-F238E27FC236}">
                      <a16:creationId xmlns:a16="http://schemas.microsoft.com/office/drawing/2014/main" id="{7C6FC218-277E-4B5D-9BDF-5BE11B4FA5F7}"/>
                    </a:ext>
                  </a:extLst>
                </p14:cNvPr>
                <p14:cNvContentPartPr/>
                <p14:nvPr/>
              </p14:nvContentPartPr>
              <p14:xfrm>
                <a:off x="11180453" y="2157547"/>
                <a:ext cx="252360" cy="197280"/>
              </p14:xfrm>
            </p:contentPart>
          </mc:Choice>
          <mc:Fallback>
            <p:pic>
              <p:nvPicPr>
                <p:cNvPr id="39" name="Freihand 38">
                  <a:extLst>
                    <a:ext uri="{FF2B5EF4-FFF2-40B4-BE49-F238E27FC236}">
                      <a16:creationId xmlns:a16="http://schemas.microsoft.com/office/drawing/2014/main" id="{7C6FC218-277E-4B5D-9BDF-5BE11B4FA5F7}"/>
                    </a:ext>
                  </a:extLst>
                </p:cNvPr>
                <p:cNvPicPr/>
                <p:nvPr/>
              </p:nvPicPr>
              <p:blipFill>
                <a:blip r:embed="rId98"/>
                <a:stretch>
                  <a:fillRect/>
                </a:stretch>
              </p:blipFill>
              <p:spPr>
                <a:xfrm>
                  <a:off x="11176133" y="2153227"/>
                  <a:ext cx="2610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0" name="Freihand 39">
                  <a:extLst>
                    <a:ext uri="{FF2B5EF4-FFF2-40B4-BE49-F238E27FC236}">
                      <a16:creationId xmlns:a16="http://schemas.microsoft.com/office/drawing/2014/main" id="{3B7ABAE4-6D83-44BE-9BF7-749029D67BB3}"/>
                    </a:ext>
                  </a:extLst>
                </p14:cNvPr>
                <p14:cNvContentPartPr/>
                <p14:nvPr/>
              </p14:nvContentPartPr>
              <p14:xfrm>
                <a:off x="11404733" y="2167267"/>
                <a:ext cx="1440" cy="18720"/>
              </p14:xfrm>
            </p:contentPart>
          </mc:Choice>
          <mc:Fallback>
            <p:pic>
              <p:nvPicPr>
                <p:cNvPr id="40" name="Freihand 39">
                  <a:extLst>
                    <a:ext uri="{FF2B5EF4-FFF2-40B4-BE49-F238E27FC236}">
                      <a16:creationId xmlns:a16="http://schemas.microsoft.com/office/drawing/2014/main" id="{3B7ABAE4-6D83-44BE-9BF7-749029D67BB3}"/>
                    </a:ext>
                  </a:extLst>
                </p:cNvPr>
                <p:cNvPicPr/>
                <p:nvPr/>
              </p:nvPicPr>
              <p:blipFill>
                <a:blip r:embed="rId100"/>
                <a:stretch>
                  <a:fillRect/>
                </a:stretch>
              </p:blipFill>
              <p:spPr>
                <a:xfrm>
                  <a:off x="11400413" y="2162947"/>
                  <a:ext cx="1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1" name="Freihand 40">
                  <a:extLst>
                    <a:ext uri="{FF2B5EF4-FFF2-40B4-BE49-F238E27FC236}">
                      <a16:creationId xmlns:a16="http://schemas.microsoft.com/office/drawing/2014/main" id="{0105B1B4-BFBE-42B7-BB85-477154E85446}"/>
                    </a:ext>
                  </a:extLst>
                </p14:cNvPr>
                <p14:cNvContentPartPr/>
                <p14:nvPr/>
              </p14:nvContentPartPr>
              <p14:xfrm>
                <a:off x="11440013" y="2205067"/>
                <a:ext cx="63720" cy="224280"/>
              </p14:xfrm>
            </p:contentPart>
          </mc:Choice>
          <mc:Fallback>
            <p:pic>
              <p:nvPicPr>
                <p:cNvPr id="41" name="Freihand 40">
                  <a:extLst>
                    <a:ext uri="{FF2B5EF4-FFF2-40B4-BE49-F238E27FC236}">
                      <a16:creationId xmlns:a16="http://schemas.microsoft.com/office/drawing/2014/main" id="{0105B1B4-BFBE-42B7-BB85-477154E85446}"/>
                    </a:ext>
                  </a:extLst>
                </p:cNvPr>
                <p:cNvPicPr/>
                <p:nvPr/>
              </p:nvPicPr>
              <p:blipFill>
                <a:blip r:embed="rId102"/>
                <a:stretch>
                  <a:fillRect/>
                </a:stretch>
              </p:blipFill>
              <p:spPr>
                <a:xfrm>
                  <a:off x="11435693" y="2200747"/>
                  <a:ext cx="723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2" name="Freihand 41">
                  <a:extLst>
                    <a:ext uri="{FF2B5EF4-FFF2-40B4-BE49-F238E27FC236}">
                      <a16:creationId xmlns:a16="http://schemas.microsoft.com/office/drawing/2014/main" id="{F7D72BE4-3F66-4128-AD58-C0F11641842E}"/>
                    </a:ext>
                  </a:extLst>
                </p14:cNvPr>
                <p14:cNvContentPartPr/>
                <p14:nvPr/>
              </p14:nvContentPartPr>
              <p14:xfrm>
                <a:off x="11535413" y="2113267"/>
                <a:ext cx="103320" cy="154800"/>
              </p14:xfrm>
            </p:contentPart>
          </mc:Choice>
          <mc:Fallback>
            <p:pic>
              <p:nvPicPr>
                <p:cNvPr id="42" name="Freihand 41">
                  <a:extLst>
                    <a:ext uri="{FF2B5EF4-FFF2-40B4-BE49-F238E27FC236}">
                      <a16:creationId xmlns:a16="http://schemas.microsoft.com/office/drawing/2014/main" id="{F7D72BE4-3F66-4128-AD58-C0F11641842E}"/>
                    </a:ext>
                  </a:extLst>
                </p:cNvPr>
                <p:cNvPicPr/>
                <p:nvPr/>
              </p:nvPicPr>
              <p:blipFill>
                <a:blip r:embed="rId104"/>
                <a:stretch>
                  <a:fillRect/>
                </a:stretch>
              </p:blipFill>
              <p:spPr>
                <a:xfrm>
                  <a:off x="11531093" y="2108947"/>
                  <a:ext cx="111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3" name="Freihand 42">
                  <a:extLst>
                    <a:ext uri="{FF2B5EF4-FFF2-40B4-BE49-F238E27FC236}">
                      <a16:creationId xmlns:a16="http://schemas.microsoft.com/office/drawing/2014/main" id="{48A1441A-0E81-4128-9FDB-C6AB08C130A8}"/>
                    </a:ext>
                  </a:extLst>
                </p14:cNvPr>
                <p14:cNvContentPartPr/>
                <p14:nvPr/>
              </p14:nvContentPartPr>
              <p14:xfrm>
                <a:off x="11593733" y="2218027"/>
                <a:ext cx="57600" cy="38880"/>
              </p14:xfrm>
            </p:contentPart>
          </mc:Choice>
          <mc:Fallback>
            <p:pic>
              <p:nvPicPr>
                <p:cNvPr id="43" name="Freihand 42">
                  <a:extLst>
                    <a:ext uri="{FF2B5EF4-FFF2-40B4-BE49-F238E27FC236}">
                      <a16:creationId xmlns:a16="http://schemas.microsoft.com/office/drawing/2014/main" id="{48A1441A-0E81-4128-9FDB-C6AB08C130A8}"/>
                    </a:ext>
                  </a:extLst>
                </p:cNvPr>
                <p:cNvPicPr/>
                <p:nvPr/>
              </p:nvPicPr>
              <p:blipFill>
                <a:blip r:embed="rId106"/>
                <a:stretch>
                  <a:fillRect/>
                </a:stretch>
              </p:blipFill>
              <p:spPr>
                <a:xfrm>
                  <a:off x="11589413" y="2213707"/>
                  <a:ext cx="66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4" name="Freihand 43">
                  <a:extLst>
                    <a:ext uri="{FF2B5EF4-FFF2-40B4-BE49-F238E27FC236}">
                      <a16:creationId xmlns:a16="http://schemas.microsoft.com/office/drawing/2014/main" id="{52EE1263-DF53-4898-845A-F821E3ADB86A}"/>
                    </a:ext>
                  </a:extLst>
                </p14:cNvPr>
                <p14:cNvContentPartPr/>
                <p14:nvPr/>
              </p14:nvContentPartPr>
              <p14:xfrm>
                <a:off x="11671853" y="2049187"/>
                <a:ext cx="177840" cy="201960"/>
              </p14:xfrm>
            </p:contentPart>
          </mc:Choice>
          <mc:Fallback>
            <p:pic>
              <p:nvPicPr>
                <p:cNvPr id="44" name="Freihand 43">
                  <a:extLst>
                    <a:ext uri="{FF2B5EF4-FFF2-40B4-BE49-F238E27FC236}">
                      <a16:creationId xmlns:a16="http://schemas.microsoft.com/office/drawing/2014/main" id="{52EE1263-DF53-4898-845A-F821E3ADB86A}"/>
                    </a:ext>
                  </a:extLst>
                </p:cNvPr>
                <p:cNvPicPr/>
                <p:nvPr/>
              </p:nvPicPr>
              <p:blipFill>
                <a:blip r:embed="rId108"/>
                <a:stretch>
                  <a:fillRect/>
                </a:stretch>
              </p:blipFill>
              <p:spPr>
                <a:xfrm>
                  <a:off x="11667533" y="2044867"/>
                  <a:ext cx="186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5" name="Freihand 44">
                  <a:extLst>
                    <a:ext uri="{FF2B5EF4-FFF2-40B4-BE49-F238E27FC236}">
                      <a16:creationId xmlns:a16="http://schemas.microsoft.com/office/drawing/2014/main" id="{D83AEC6D-71D2-4C41-8762-D9ABF8CED5E6}"/>
                    </a:ext>
                  </a:extLst>
                </p14:cNvPr>
                <p14:cNvContentPartPr/>
                <p14:nvPr/>
              </p14:nvContentPartPr>
              <p14:xfrm>
                <a:off x="11877773" y="2106067"/>
                <a:ext cx="56520" cy="116640"/>
              </p14:xfrm>
            </p:contentPart>
          </mc:Choice>
          <mc:Fallback>
            <p:pic>
              <p:nvPicPr>
                <p:cNvPr id="45" name="Freihand 44">
                  <a:extLst>
                    <a:ext uri="{FF2B5EF4-FFF2-40B4-BE49-F238E27FC236}">
                      <a16:creationId xmlns:a16="http://schemas.microsoft.com/office/drawing/2014/main" id="{D83AEC6D-71D2-4C41-8762-D9ABF8CED5E6}"/>
                    </a:ext>
                  </a:extLst>
                </p:cNvPr>
                <p:cNvPicPr/>
                <p:nvPr/>
              </p:nvPicPr>
              <p:blipFill>
                <a:blip r:embed="rId110"/>
                <a:stretch>
                  <a:fillRect/>
                </a:stretch>
              </p:blipFill>
              <p:spPr>
                <a:xfrm>
                  <a:off x="11873453" y="2101747"/>
                  <a:ext cx="65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6" name="Freihand 45">
                  <a:extLst>
                    <a:ext uri="{FF2B5EF4-FFF2-40B4-BE49-F238E27FC236}">
                      <a16:creationId xmlns:a16="http://schemas.microsoft.com/office/drawing/2014/main" id="{325245A4-66B6-4C29-BC47-A11B01FD4113}"/>
                    </a:ext>
                  </a:extLst>
                </p14:cNvPr>
                <p14:cNvContentPartPr/>
                <p14:nvPr/>
              </p14:nvContentPartPr>
              <p14:xfrm>
                <a:off x="11992613" y="2133787"/>
                <a:ext cx="37080" cy="5040"/>
              </p14:xfrm>
            </p:contentPart>
          </mc:Choice>
          <mc:Fallback>
            <p:pic>
              <p:nvPicPr>
                <p:cNvPr id="46" name="Freihand 45">
                  <a:extLst>
                    <a:ext uri="{FF2B5EF4-FFF2-40B4-BE49-F238E27FC236}">
                      <a16:creationId xmlns:a16="http://schemas.microsoft.com/office/drawing/2014/main" id="{325245A4-66B6-4C29-BC47-A11B01FD4113}"/>
                    </a:ext>
                  </a:extLst>
                </p:cNvPr>
                <p:cNvPicPr/>
                <p:nvPr/>
              </p:nvPicPr>
              <p:blipFill>
                <a:blip r:embed="rId112"/>
                <a:stretch>
                  <a:fillRect/>
                </a:stretch>
              </p:blipFill>
              <p:spPr>
                <a:xfrm>
                  <a:off x="11988293" y="2129467"/>
                  <a:ext cx="45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 name="Freihand 46">
                  <a:extLst>
                    <a:ext uri="{FF2B5EF4-FFF2-40B4-BE49-F238E27FC236}">
                      <a16:creationId xmlns:a16="http://schemas.microsoft.com/office/drawing/2014/main" id="{99786FDD-0BE1-4E70-9614-F744F285C321}"/>
                    </a:ext>
                  </a:extLst>
                </p14:cNvPr>
                <p14:cNvContentPartPr/>
                <p14:nvPr/>
              </p14:nvContentPartPr>
              <p14:xfrm>
                <a:off x="10906853" y="2574787"/>
                <a:ext cx="118080" cy="120240"/>
              </p14:xfrm>
            </p:contentPart>
          </mc:Choice>
          <mc:Fallback>
            <p:pic>
              <p:nvPicPr>
                <p:cNvPr id="47" name="Freihand 46">
                  <a:extLst>
                    <a:ext uri="{FF2B5EF4-FFF2-40B4-BE49-F238E27FC236}">
                      <a16:creationId xmlns:a16="http://schemas.microsoft.com/office/drawing/2014/main" id="{99786FDD-0BE1-4E70-9614-F744F285C321}"/>
                    </a:ext>
                  </a:extLst>
                </p:cNvPr>
                <p:cNvPicPr/>
                <p:nvPr/>
              </p:nvPicPr>
              <p:blipFill>
                <a:blip r:embed="rId114"/>
                <a:stretch>
                  <a:fillRect/>
                </a:stretch>
              </p:blipFill>
              <p:spPr>
                <a:xfrm>
                  <a:off x="10902533" y="2570467"/>
                  <a:ext cx="126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 name="Freihand 47">
                  <a:extLst>
                    <a:ext uri="{FF2B5EF4-FFF2-40B4-BE49-F238E27FC236}">
                      <a16:creationId xmlns:a16="http://schemas.microsoft.com/office/drawing/2014/main" id="{9C26801E-84CB-4FF9-8294-EEEB6259F885}"/>
                    </a:ext>
                  </a:extLst>
                </p14:cNvPr>
                <p14:cNvContentPartPr/>
                <p14:nvPr/>
              </p14:nvContentPartPr>
              <p14:xfrm>
                <a:off x="11030693" y="2491987"/>
                <a:ext cx="114480" cy="137880"/>
              </p14:xfrm>
            </p:contentPart>
          </mc:Choice>
          <mc:Fallback>
            <p:pic>
              <p:nvPicPr>
                <p:cNvPr id="48" name="Freihand 47">
                  <a:extLst>
                    <a:ext uri="{FF2B5EF4-FFF2-40B4-BE49-F238E27FC236}">
                      <a16:creationId xmlns:a16="http://schemas.microsoft.com/office/drawing/2014/main" id="{9C26801E-84CB-4FF9-8294-EEEB6259F885}"/>
                    </a:ext>
                  </a:extLst>
                </p:cNvPr>
                <p:cNvPicPr/>
                <p:nvPr/>
              </p:nvPicPr>
              <p:blipFill>
                <a:blip r:embed="rId116"/>
                <a:stretch>
                  <a:fillRect/>
                </a:stretch>
              </p:blipFill>
              <p:spPr>
                <a:xfrm>
                  <a:off x="11026373" y="2487667"/>
                  <a:ext cx="123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 name="Freihand 48">
                  <a:extLst>
                    <a:ext uri="{FF2B5EF4-FFF2-40B4-BE49-F238E27FC236}">
                      <a16:creationId xmlns:a16="http://schemas.microsoft.com/office/drawing/2014/main" id="{116F5DF4-A291-41F9-8E06-183E0489B6B8}"/>
                    </a:ext>
                  </a:extLst>
                </p14:cNvPr>
                <p14:cNvContentPartPr/>
                <p14:nvPr/>
              </p14:nvContentPartPr>
              <p14:xfrm>
                <a:off x="11157053" y="2490187"/>
                <a:ext cx="254520" cy="99000"/>
              </p14:xfrm>
            </p:contentPart>
          </mc:Choice>
          <mc:Fallback>
            <p:pic>
              <p:nvPicPr>
                <p:cNvPr id="49" name="Freihand 48">
                  <a:extLst>
                    <a:ext uri="{FF2B5EF4-FFF2-40B4-BE49-F238E27FC236}">
                      <a16:creationId xmlns:a16="http://schemas.microsoft.com/office/drawing/2014/main" id="{116F5DF4-A291-41F9-8E06-183E0489B6B8}"/>
                    </a:ext>
                  </a:extLst>
                </p:cNvPr>
                <p:cNvPicPr/>
                <p:nvPr/>
              </p:nvPicPr>
              <p:blipFill>
                <a:blip r:embed="rId118"/>
                <a:stretch>
                  <a:fillRect/>
                </a:stretch>
              </p:blipFill>
              <p:spPr>
                <a:xfrm>
                  <a:off x="11152733" y="2485867"/>
                  <a:ext cx="263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0" name="Freihand 49">
                  <a:extLst>
                    <a:ext uri="{FF2B5EF4-FFF2-40B4-BE49-F238E27FC236}">
                      <a16:creationId xmlns:a16="http://schemas.microsoft.com/office/drawing/2014/main" id="{7A06AE94-CEF7-4C3D-B10F-008190D7544A}"/>
                    </a:ext>
                  </a:extLst>
                </p14:cNvPr>
                <p14:cNvContentPartPr/>
                <p14:nvPr/>
              </p14:nvContentPartPr>
              <p14:xfrm>
                <a:off x="11424893" y="2393707"/>
                <a:ext cx="270000" cy="164520"/>
              </p14:xfrm>
            </p:contentPart>
          </mc:Choice>
          <mc:Fallback>
            <p:pic>
              <p:nvPicPr>
                <p:cNvPr id="50" name="Freihand 49">
                  <a:extLst>
                    <a:ext uri="{FF2B5EF4-FFF2-40B4-BE49-F238E27FC236}">
                      <a16:creationId xmlns:a16="http://schemas.microsoft.com/office/drawing/2014/main" id="{7A06AE94-CEF7-4C3D-B10F-008190D7544A}"/>
                    </a:ext>
                  </a:extLst>
                </p:cNvPr>
                <p:cNvPicPr/>
                <p:nvPr/>
              </p:nvPicPr>
              <p:blipFill>
                <a:blip r:embed="rId120"/>
                <a:stretch>
                  <a:fillRect/>
                </a:stretch>
              </p:blipFill>
              <p:spPr>
                <a:xfrm>
                  <a:off x="11420573" y="2389387"/>
                  <a:ext cx="278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1" name="Freihand 50">
                  <a:extLst>
                    <a:ext uri="{FF2B5EF4-FFF2-40B4-BE49-F238E27FC236}">
                      <a16:creationId xmlns:a16="http://schemas.microsoft.com/office/drawing/2014/main" id="{678DE6C9-C504-4763-B95E-4F121B620D30}"/>
                    </a:ext>
                  </a:extLst>
                </p14:cNvPr>
                <p14:cNvContentPartPr/>
                <p14:nvPr/>
              </p14:nvContentPartPr>
              <p14:xfrm>
                <a:off x="10915133" y="2831107"/>
                <a:ext cx="185400" cy="166680"/>
              </p14:xfrm>
            </p:contentPart>
          </mc:Choice>
          <mc:Fallback>
            <p:pic>
              <p:nvPicPr>
                <p:cNvPr id="51" name="Freihand 50">
                  <a:extLst>
                    <a:ext uri="{FF2B5EF4-FFF2-40B4-BE49-F238E27FC236}">
                      <a16:creationId xmlns:a16="http://schemas.microsoft.com/office/drawing/2014/main" id="{678DE6C9-C504-4763-B95E-4F121B620D30}"/>
                    </a:ext>
                  </a:extLst>
                </p:cNvPr>
                <p:cNvPicPr/>
                <p:nvPr/>
              </p:nvPicPr>
              <p:blipFill>
                <a:blip r:embed="rId122"/>
                <a:stretch>
                  <a:fillRect/>
                </a:stretch>
              </p:blipFill>
              <p:spPr>
                <a:xfrm>
                  <a:off x="10910813" y="2826787"/>
                  <a:ext cx="194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2" name="Freihand 51">
                  <a:extLst>
                    <a:ext uri="{FF2B5EF4-FFF2-40B4-BE49-F238E27FC236}">
                      <a16:creationId xmlns:a16="http://schemas.microsoft.com/office/drawing/2014/main" id="{BC3B85DA-75BC-4033-9B93-67D26C79E48F}"/>
                    </a:ext>
                  </a:extLst>
                </p14:cNvPr>
                <p14:cNvContentPartPr/>
                <p14:nvPr/>
              </p14:nvContentPartPr>
              <p14:xfrm>
                <a:off x="11131493" y="2908867"/>
                <a:ext cx="7560" cy="21240"/>
              </p14:xfrm>
            </p:contentPart>
          </mc:Choice>
          <mc:Fallback>
            <p:pic>
              <p:nvPicPr>
                <p:cNvPr id="52" name="Freihand 51">
                  <a:extLst>
                    <a:ext uri="{FF2B5EF4-FFF2-40B4-BE49-F238E27FC236}">
                      <a16:creationId xmlns:a16="http://schemas.microsoft.com/office/drawing/2014/main" id="{BC3B85DA-75BC-4033-9B93-67D26C79E48F}"/>
                    </a:ext>
                  </a:extLst>
                </p:cNvPr>
                <p:cNvPicPr/>
                <p:nvPr/>
              </p:nvPicPr>
              <p:blipFill>
                <a:blip r:embed="rId124"/>
                <a:stretch>
                  <a:fillRect/>
                </a:stretch>
              </p:blipFill>
              <p:spPr>
                <a:xfrm>
                  <a:off x="11127173" y="2904547"/>
                  <a:ext cx="16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3" name="Freihand 52">
                  <a:extLst>
                    <a:ext uri="{FF2B5EF4-FFF2-40B4-BE49-F238E27FC236}">
                      <a16:creationId xmlns:a16="http://schemas.microsoft.com/office/drawing/2014/main" id="{8CBCE672-EADD-48F2-BD30-28F57167AA27}"/>
                    </a:ext>
                  </a:extLst>
                </p14:cNvPr>
                <p14:cNvContentPartPr/>
                <p14:nvPr/>
              </p14:nvContentPartPr>
              <p14:xfrm>
                <a:off x="11260013" y="2777107"/>
                <a:ext cx="5400" cy="123480"/>
              </p14:xfrm>
            </p:contentPart>
          </mc:Choice>
          <mc:Fallback>
            <p:pic>
              <p:nvPicPr>
                <p:cNvPr id="53" name="Freihand 52">
                  <a:extLst>
                    <a:ext uri="{FF2B5EF4-FFF2-40B4-BE49-F238E27FC236}">
                      <a16:creationId xmlns:a16="http://schemas.microsoft.com/office/drawing/2014/main" id="{8CBCE672-EADD-48F2-BD30-28F57167AA27}"/>
                    </a:ext>
                  </a:extLst>
                </p:cNvPr>
                <p:cNvPicPr/>
                <p:nvPr/>
              </p:nvPicPr>
              <p:blipFill>
                <a:blip r:embed="rId126"/>
                <a:stretch>
                  <a:fillRect/>
                </a:stretch>
              </p:blipFill>
              <p:spPr>
                <a:xfrm>
                  <a:off x="11255693" y="2772787"/>
                  <a:ext cx="14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4" name="Freihand 53">
                  <a:extLst>
                    <a:ext uri="{FF2B5EF4-FFF2-40B4-BE49-F238E27FC236}">
                      <a16:creationId xmlns:a16="http://schemas.microsoft.com/office/drawing/2014/main" id="{0F93D41C-B7EA-4F03-B552-6A19D01CD78C}"/>
                    </a:ext>
                  </a:extLst>
                </p14:cNvPr>
                <p14:cNvContentPartPr/>
                <p14:nvPr/>
              </p14:nvContentPartPr>
              <p14:xfrm>
                <a:off x="11169653" y="2725267"/>
                <a:ext cx="171000" cy="193680"/>
              </p14:xfrm>
            </p:contentPart>
          </mc:Choice>
          <mc:Fallback>
            <p:pic>
              <p:nvPicPr>
                <p:cNvPr id="54" name="Freihand 53">
                  <a:extLst>
                    <a:ext uri="{FF2B5EF4-FFF2-40B4-BE49-F238E27FC236}">
                      <a16:creationId xmlns:a16="http://schemas.microsoft.com/office/drawing/2014/main" id="{0F93D41C-B7EA-4F03-B552-6A19D01CD78C}"/>
                    </a:ext>
                  </a:extLst>
                </p:cNvPr>
                <p:cNvPicPr/>
                <p:nvPr/>
              </p:nvPicPr>
              <p:blipFill>
                <a:blip r:embed="rId128"/>
                <a:stretch>
                  <a:fillRect/>
                </a:stretch>
              </p:blipFill>
              <p:spPr>
                <a:xfrm>
                  <a:off x="11165333" y="2720947"/>
                  <a:ext cx="179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5" name="Freihand 54">
                  <a:extLst>
                    <a:ext uri="{FF2B5EF4-FFF2-40B4-BE49-F238E27FC236}">
                      <a16:creationId xmlns:a16="http://schemas.microsoft.com/office/drawing/2014/main" id="{D33B0367-5F2F-43E3-9551-5F17946FB688}"/>
                    </a:ext>
                  </a:extLst>
                </p14:cNvPr>
                <p14:cNvContentPartPr/>
                <p14:nvPr/>
              </p14:nvContentPartPr>
              <p14:xfrm>
                <a:off x="11404733" y="2865307"/>
                <a:ext cx="360" cy="360"/>
              </p14:xfrm>
            </p:contentPart>
          </mc:Choice>
          <mc:Fallback>
            <p:pic>
              <p:nvPicPr>
                <p:cNvPr id="55" name="Freihand 54">
                  <a:extLst>
                    <a:ext uri="{FF2B5EF4-FFF2-40B4-BE49-F238E27FC236}">
                      <a16:creationId xmlns:a16="http://schemas.microsoft.com/office/drawing/2014/main" id="{D33B0367-5F2F-43E3-9551-5F17946FB688}"/>
                    </a:ext>
                  </a:extLst>
                </p:cNvPr>
                <p:cNvPicPr/>
                <p:nvPr/>
              </p:nvPicPr>
              <p:blipFill>
                <a:blip r:embed="rId68"/>
                <a:stretch>
                  <a:fillRect/>
                </a:stretch>
              </p:blipFill>
              <p:spPr>
                <a:xfrm>
                  <a:off x="11400413" y="2860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 name="Freihand 55">
                  <a:extLst>
                    <a:ext uri="{FF2B5EF4-FFF2-40B4-BE49-F238E27FC236}">
                      <a16:creationId xmlns:a16="http://schemas.microsoft.com/office/drawing/2014/main" id="{564C59AC-63CD-464A-9B56-798686F08323}"/>
                    </a:ext>
                  </a:extLst>
                </p14:cNvPr>
                <p14:cNvContentPartPr/>
                <p14:nvPr/>
              </p14:nvContentPartPr>
              <p14:xfrm>
                <a:off x="10982093" y="3150787"/>
                <a:ext cx="14400" cy="153720"/>
              </p14:xfrm>
            </p:contentPart>
          </mc:Choice>
          <mc:Fallback>
            <p:pic>
              <p:nvPicPr>
                <p:cNvPr id="56" name="Freihand 55">
                  <a:extLst>
                    <a:ext uri="{FF2B5EF4-FFF2-40B4-BE49-F238E27FC236}">
                      <a16:creationId xmlns:a16="http://schemas.microsoft.com/office/drawing/2014/main" id="{564C59AC-63CD-464A-9B56-798686F08323}"/>
                    </a:ext>
                  </a:extLst>
                </p:cNvPr>
                <p:cNvPicPr/>
                <p:nvPr/>
              </p:nvPicPr>
              <p:blipFill>
                <a:blip r:embed="rId131"/>
                <a:stretch>
                  <a:fillRect/>
                </a:stretch>
              </p:blipFill>
              <p:spPr>
                <a:xfrm>
                  <a:off x="10977773" y="3146467"/>
                  <a:ext cx="23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7" name="Freihand 56">
                  <a:extLst>
                    <a:ext uri="{FF2B5EF4-FFF2-40B4-BE49-F238E27FC236}">
                      <a16:creationId xmlns:a16="http://schemas.microsoft.com/office/drawing/2014/main" id="{A01CE036-AF48-4D3C-BE8E-323A924AA2B5}"/>
                    </a:ext>
                  </a:extLst>
                </p14:cNvPr>
                <p14:cNvContentPartPr/>
                <p14:nvPr/>
              </p14:nvContentPartPr>
              <p14:xfrm>
                <a:off x="10981013" y="3106147"/>
                <a:ext cx="105120" cy="111600"/>
              </p14:xfrm>
            </p:contentPart>
          </mc:Choice>
          <mc:Fallback>
            <p:pic>
              <p:nvPicPr>
                <p:cNvPr id="57" name="Freihand 56">
                  <a:extLst>
                    <a:ext uri="{FF2B5EF4-FFF2-40B4-BE49-F238E27FC236}">
                      <a16:creationId xmlns:a16="http://schemas.microsoft.com/office/drawing/2014/main" id="{A01CE036-AF48-4D3C-BE8E-323A924AA2B5}"/>
                    </a:ext>
                  </a:extLst>
                </p:cNvPr>
                <p:cNvPicPr/>
                <p:nvPr/>
              </p:nvPicPr>
              <p:blipFill>
                <a:blip r:embed="rId133"/>
                <a:stretch>
                  <a:fillRect/>
                </a:stretch>
              </p:blipFill>
              <p:spPr>
                <a:xfrm>
                  <a:off x="10976693" y="3101827"/>
                  <a:ext cx="113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8" name="Freihand 57">
                  <a:extLst>
                    <a:ext uri="{FF2B5EF4-FFF2-40B4-BE49-F238E27FC236}">
                      <a16:creationId xmlns:a16="http://schemas.microsoft.com/office/drawing/2014/main" id="{2950AABF-5A7A-4539-9AA9-1E3706B55D94}"/>
                    </a:ext>
                  </a:extLst>
                </p14:cNvPr>
                <p14:cNvContentPartPr/>
                <p14:nvPr/>
              </p14:nvContentPartPr>
              <p14:xfrm>
                <a:off x="10987493" y="3246187"/>
                <a:ext cx="77040" cy="63000"/>
              </p14:xfrm>
            </p:contentPart>
          </mc:Choice>
          <mc:Fallback>
            <p:pic>
              <p:nvPicPr>
                <p:cNvPr id="58" name="Freihand 57">
                  <a:extLst>
                    <a:ext uri="{FF2B5EF4-FFF2-40B4-BE49-F238E27FC236}">
                      <a16:creationId xmlns:a16="http://schemas.microsoft.com/office/drawing/2014/main" id="{2950AABF-5A7A-4539-9AA9-1E3706B55D94}"/>
                    </a:ext>
                  </a:extLst>
                </p:cNvPr>
                <p:cNvPicPr/>
                <p:nvPr/>
              </p:nvPicPr>
              <p:blipFill>
                <a:blip r:embed="rId135"/>
                <a:stretch>
                  <a:fillRect/>
                </a:stretch>
              </p:blipFill>
              <p:spPr>
                <a:xfrm>
                  <a:off x="10983173" y="3241867"/>
                  <a:ext cx="85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9" name="Freihand 58">
                  <a:extLst>
                    <a:ext uri="{FF2B5EF4-FFF2-40B4-BE49-F238E27FC236}">
                      <a16:creationId xmlns:a16="http://schemas.microsoft.com/office/drawing/2014/main" id="{73B8936E-CB54-4B56-896A-F3F20C483F15}"/>
                    </a:ext>
                  </a:extLst>
                </p14:cNvPr>
                <p14:cNvContentPartPr/>
                <p14:nvPr/>
              </p14:nvContentPartPr>
              <p14:xfrm>
                <a:off x="11113853" y="3129547"/>
                <a:ext cx="111240" cy="119520"/>
              </p14:xfrm>
            </p:contentPart>
          </mc:Choice>
          <mc:Fallback>
            <p:pic>
              <p:nvPicPr>
                <p:cNvPr id="59" name="Freihand 58">
                  <a:extLst>
                    <a:ext uri="{FF2B5EF4-FFF2-40B4-BE49-F238E27FC236}">
                      <a16:creationId xmlns:a16="http://schemas.microsoft.com/office/drawing/2014/main" id="{73B8936E-CB54-4B56-896A-F3F20C483F15}"/>
                    </a:ext>
                  </a:extLst>
                </p:cNvPr>
                <p:cNvPicPr/>
                <p:nvPr/>
              </p:nvPicPr>
              <p:blipFill>
                <a:blip r:embed="rId137"/>
                <a:stretch>
                  <a:fillRect/>
                </a:stretch>
              </p:blipFill>
              <p:spPr>
                <a:xfrm>
                  <a:off x="11109533" y="3125227"/>
                  <a:ext cx="119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0" name="Freihand 59">
                  <a:extLst>
                    <a:ext uri="{FF2B5EF4-FFF2-40B4-BE49-F238E27FC236}">
                      <a16:creationId xmlns:a16="http://schemas.microsoft.com/office/drawing/2014/main" id="{7FCE70E5-DE91-471F-AD90-6FDB716814C4}"/>
                    </a:ext>
                  </a:extLst>
                </p14:cNvPr>
                <p14:cNvContentPartPr/>
                <p14:nvPr/>
              </p14:nvContentPartPr>
              <p14:xfrm>
                <a:off x="11227973" y="3038467"/>
                <a:ext cx="86040" cy="164880"/>
              </p14:xfrm>
            </p:contentPart>
          </mc:Choice>
          <mc:Fallback>
            <p:pic>
              <p:nvPicPr>
                <p:cNvPr id="60" name="Freihand 59">
                  <a:extLst>
                    <a:ext uri="{FF2B5EF4-FFF2-40B4-BE49-F238E27FC236}">
                      <a16:creationId xmlns:a16="http://schemas.microsoft.com/office/drawing/2014/main" id="{7FCE70E5-DE91-471F-AD90-6FDB716814C4}"/>
                    </a:ext>
                  </a:extLst>
                </p:cNvPr>
                <p:cNvPicPr/>
                <p:nvPr/>
              </p:nvPicPr>
              <p:blipFill>
                <a:blip r:embed="rId139"/>
                <a:stretch>
                  <a:fillRect/>
                </a:stretch>
              </p:blipFill>
              <p:spPr>
                <a:xfrm>
                  <a:off x="11223653" y="3034147"/>
                  <a:ext cx="94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1" name="Freihand 60">
                  <a:extLst>
                    <a:ext uri="{FF2B5EF4-FFF2-40B4-BE49-F238E27FC236}">
                      <a16:creationId xmlns:a16="http://schemas.microsoft.com/office/drawing/2014/main" id="{BBBA7BF2-6ACA-4DA1-A934-192E4643FB92}"/>
                    </a:ext>
                  </a:extLst>
                </p14:cNvPr>
                <p14:cNvContentPartPr/>
                <p14:nvPr/>
              </p14:nvContentPartPr>
              <p14:xfrm>
                <a:off x="11334533" y="3074107"/>
                <a:ext cx="98280" cy="90360"/>
              </p14:xfrm>
            </p:contentPart>
          </mc:Choice>
          <mc:Fallback>
            <p:pic>
              <p:nvPicPr>
                <p:cNvPr id="61" name="Freihand 60">
                  <a:extLst>
                    <a:ext uri="{FF2B5EF4-FFF2-40B4-BE49-F238E27FC236}">
                      <a16:creationId xmlns:a16="http://schemas.microsoft.com/office/drawing/2014/main" id="{BBBA7BF2-6ACA-4DA1-A934-192E4643FB92}"/>
                    </a:ext>
                  </a:extLst>
                </p:cNvPr>
                <p:cNvPicPr/>
                <p:nvPr/>
              </p:nvPicPr>
              <p:blipFill>
                <a:blip r:embed="rId141"/>
                <a:stretch>
                  <a:fillRect/>
                </a:stretch>
              </p:blipFill>
              <p:spPr>
                <a:xfrm>
                  <a:off x="11330213" y="3069787"/>
                  <a:ext cx="10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3" name="Freihand 62">
                  <a:extLst>
                    <a:ext uri="{FF2B5EF4-FFF2-40B4-BE49-F238E27FC236}">
                      <a16:creationId xmlns:a16="http://schemas.microsoft.com/office/drawing/2014/main" id="{5796D14F-929A-4DDB-AEAB-9330B4B9FE73}"/>
                    </a:ext>
                  </a:extLst>
                </p14:cNvPr>
                <p14:cNvContentPartPr/>
                <p14:nvPr/>
              </p14:nvContentPartPr>
              <p14:xfrm>
                <a:off x="11341013" y="3044587"/>
                <a:ext cx="104760" cy="131760"/>
              </p14:xfrm>
            </p:contentPart>
          </mc:Choice>
          <mc:Fallback>
            <p:pic>
              <p:nvPicPr>
                <p:cNvPr id="63" name="Freihand 62">
                  <a:extLst>
                    <a:ext uri="{FF2B5EF4-FFF2-40B4-BE49-F238E27FC236}">
                      <a16:creationId xmlns:a16="http://schemas.microsoft.com/office/drawing/2014/main" id="{5796D14F-929A-4DDB-AEAB-9330B4B9FE73}"/>
                    </a:ext>
                  </a:extLst>
                </p:cNvPr>
                <p:cNvPicPr/>
                <p:nvPr/>
              </p:nvPicPr>
              <p:blipFill>
                <a:blip r:embed="rId143"/>
                <a:stretch>
                  <a:fillRect/>
                </a:stretch>
              </p:blipFill>
              <p:spPr>
                <a:xfrm>
                  <a:off x="11336693" y="3040267"/>
                  <a:ext cx="113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424" name="Freihand 103423">
                  <a:extLst>
                    <a:ext uri="{FF2B5EF4-FFF2-40B4-BE49-F238E27FC236}">
                      <a16:creationId xmlns:a16="http://schemas.microsoft.com/office/drawing/2014/main" id="{D2602EE4-751F-42FF-9D34-5ED1836BA1C9}"/>
                    </a:ext>
                  </a:extLst>
                </p14:cNvPr>
                <p14:cNvContentPartPr/>
                <p14:nvPr/>
              </p14:nvContentPartPr>
              <p14:xfrm>
                <a:off x="11455493" y="2906707"/>
                <a:ext cx="98640" cy="211320"/>
              </p14:xfrm>
            </p:contentPart>
          </mc:Choice>
          <mc:Fallback>
            <p:pic>
              <p:nvPicPr>
                <p:cNvPr id="103424" name="Freihand 103423">
                  <a:extLst>
                    <a:ext uri="{FF2B5EF4-FFF2-40B4-BE49-F238E27FC236}">
                      <a16:creationId xmlns:a16="http://schemas.microsoft.com/office/drawing/2014/main" id="{D2602EE4-751F-42FF-9D34-5ED1836BA1C9}"/>
                    </a:ext>
                  </a:extLst>
                </p:cNvPr>
                <p:cNvPicPr/>
                <p:nvPr/>
              </p:nvPicPr>
              <p:blipFill>
                <a:blip r:embed="rId145"/>
                <a:stretch>
                  <a:fillRect/>
                </a:stretch>
              </p:blipFill>
              <p:spPr>
                <a:xfrm>
                  <a:off x="11451173" y="2902387"/>
                  <a:ext cx="107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425" name="Freihand 103424">
                  <a:extLst>
                    <a:ext uri="{FF2B5EF4-FFF2-40B4-BE49-F238E27FC236}">
                      <a16:creationId xmlns:a16="http://schemas.microsoft.com/office/drawing/2014/main" id="{BABA3851-4BF2-44C1-92AB-8262DF13F9C7}"/>
                    </a:ext>
                  </a:extLst>
                </p14:cNvPr>
                <p14:cNvContentPartPr/>
                <p14:nvPr/>
              </p14:nvContentPartPr>
              <p14:xfrm>
                <a:off x="11593373" y="2829307"/>
                <a:ext cx="327960" cy="270360"/>
              </p14:xfrm>
            </p:contentPart>
          </mc:Choice>
          <mc:Fallback>
            <p:pic>
              <p:nvPicPr>
                <p:cNvPr id="103425" name="Freihand 103424">
                  <a:extLst>
                    <a:ext uri="{FF2B5EF4-FFF2-40B4-BE49-F238E27FC236}">
                      <a16:creationId xmlns:a16="http://schemas.microsoft.com/office/drawing/2014/main" id="{BABA3851-4BF2-44C1-92AB-8262DF13F9C7}"/>
                    </a:ext>
                  </a:extLst>
                </p:cNvPr>
                <p:cNvPicPr/>
                <p:nvPr/>
              </p:nvPicPr>
              <p:blipFill>
                <a:blip r:embed="rId147"/>
                <a:stretch>
                  <a:fillRect/>
                </a:stretch>
              </p:blipFill>
              <p:spPr>
                <a:xfrm>
                  <a:off x="11589053" y="2824987"/>
                  <a:ext cx="336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455" name="Freihand 103454">
                  <a:extLst>
                    <a:ext uri="{FF2B5EF4-FFF2-40B4-BE49-F238E27FC236}">
                      <a16:creationId xmlns:a16="http://schemas.microsoft.com/office/drawing/2014/main" id="{477EB5C7-F1E1-4C01-AAC1-0ABE97783ED7}"/>
                    </a:ext>
                  </a:extLst>
                </p14:cNvPr>
                <p14:cNvContentPartPr/>
                <p14:nvPr/>
              </p14:nvContentPartPr>
              <p14:xfrm>
                <a:off x="5821493" y="2654347"/>
                <a:ext cx="4456800" cy="671040"/>
              </p14:xfrm>
            </p:contentPart>
          </mc:Choice>
          <mc:Fallback>
            <p:pic>
              <p:nvPicPr>
                <p:cNvPr id="103455" name="Freihand 103454">
                  <a:extLst>
                    <a:ext uri="{FF2B5EF4-FFF2-40B4-BE49-F238E27FC236}">
                      <a16:creationId xmlns:a16="http://schemas.microsoft.com/office/drawing/2014/main" id="{477EB5C7-F1E1-4C01-AAC1-0ABE97783ED7}"/>
                    </a:ext>
                  </a:extLst>
                </p:cNvPr>
                <p:cNvPicPr/>
                <p:nvPr/>
              </p:nvPicPr>
              <p:blipFill>
                <a:blip r:embed="rId149"/>
                <a:stretch>
                  <a:fillRect/>
                </a:stretch>
              </p:blipFill>
              <p:spPr>
                <a:xfrm>
                  <a:off x="5817173" y="2650027"/>
                  <a:ext cx="4465440" cy="679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3456" name="Freihand 103455">
                  <a:extLst>
                    <a:ext uri="{FF2B5EF4-FFF2-40B4-BE49-F238E27FC236}">
                      <a16:creationId xmlns:a16="http://schemas.microsoft.com/office/drawing/2014/main" id="{6A8B6A7A-0BC1-41F6-9F86-F48C5E6A8B55}"/>
                    </a:ext>
                  </a:extLst>
                </p14:cNvPr>
                <p14:cNvContentPartPr/>
                <p14:nvPr/>
              </p14:nvContentPartPr>
              <p14:xfrm>
                <a:off x="5691893" y="2991307"/>
                <a:ext cx="241560" cy="227880"/>
              </p14:xfrm>
            </p:contentPart>
          </mc:Choice>
          <mc:Fallback>
            <p:pic>
              <p:nvPicPr>
                <p:cNvPr id="103456" name="Freihand 103455">
                  <a:extLst>
                    <a:ext uri="{FF2B5EF4-FFF2-40B4-BE49-F238E27FC236}">
                      <a16:creationId xmlns:a16="http://schemas.microsoft.com/office/drawing/2014/main" id="{6A8B6A7A-0BC1-41F6-9F86-F48C5E6A8B55}"/>
                    </a:ext>
                  </a:extLst>
                </p:cNvPr>
                <p:cNvPicPr/>
                <p:nvPr/>
              </p:nvPicPr>
              <p:blipFill>
                <a:blip r:embed="rId151"/>
                <a:stretch>
                  <a:fillRect/>
                </a:stretch>
              </p:blipFill>
              <p:spPr>
                <a:xfrm>
                  <a:off x="5687573" y="2986987"/>
                  <a:ext cx="250200" cy="23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03458" name="Freihand 103457">
                <a:extLst>
                  <a:ext uri="{FF2B5EF4-FFF2-40B4-BE49-F238E27FC236}">
                    <a16:creationId xmlns:a16="http://schemas.microsoft.com/office/drawing/2014/main" id="{1500FB56-C02E-4B37-9D67-71EE64B9AC41}"/>
                  </a:ext>
                </a:extLst>
              </p14:cNvPr>
              <p14:cNvContentPartPr/>
              <p14:nvPr/>
            </p14:nvContentPartPr>
            <p14:xfrm>
              <a:off x="3066413" y="4509787"/>
              <a:ext cx="1102320" cy="47160"/>
            </p14:xfrm>
          </p:contentPart>
        </mc:Choice>
        <mc:Fallback>
          <p:pic>
            <p:nvPicPr>
              <p:cNvPr id="103458" name="Freihand 103457">
                <a:extLst>
                  <a:ext uri="{FF2B5EF4-FFF2-40B4-BE49-F238E27FC236}">
                    <a16:creationId xmlns:a16="http://schemas.microsoft.com/office/drawing/2014/main" id="{1500FB56-C02E-4B37-9D67-71EE64B9AC41}"/>
                  </a:ext>
                </a:extLst>
              </p:cNvPr>
              <p:cNvPicPr/>
              <p:nvPr/>
            </p:nvPicPr>
            <p:blipFill>
              <a:blip r:embed="rId153"/>
              <a:stretch>
                <a:fillRect/>
              </a:stretch>
            </p:blipFill>
            <p:spPr>
              <a:xfrm>
                <a:off x="3062093" y="4505467"/>
                <a:ext cx="1110960" cy="55800"/>
              </a:xfrm>
              <a:prstGeom prst="rect">
                <a:avLst/>
              </a:prstGeom>
            </p:spPr>
          </p:pic>
        </mc:Fallback>
      </mc:AlternateContent>
      <p:grpSp>
        <p:nvGrpSpPr>
          <p:cNvPr id="103478" name="Gruppieren 103477">
            <a:extLst>
              <a:ext uri="{FF2B5EF4-FFF2-40B4-BE49-F238E27FC236}">
                <a16:creationId xmlns:a16="http://schemas.microsoft.com/office/drawing/2014/main" id="{4CC422A3-3017-425E-8375-1158A1102C3C}"/>
              </a:ext>
            </a:extLst>
          </p:cNvPr>
          <p:cNvGrpSpPr/>
          <p:nvPr/>
        </p:nvGrpSpPr>
        <p:grpSpPr>
          <a:xfrm>
            <a:off x="8760533" y="3554347"/>
            <a:ext cx="2864880" cy="309240"/>
            <a:chOff x="8760533" y="3554347"/>
            <a:chExt cx="2864880" cy="309240"/>
          </a:xfrm>
        </p:grpSpPr>
        <mc:AlternateContent xmlns:mc="http://schemas.openxmlformats.org/markup-compatibility/2006">
          <mc:Choice xmlns:p14="http://schemas.microsoft.com/office/powerpoint/2010/main" Requires="p14">
            <p:contentPart p14:bwMode="auto" r:id="rId154">
              <p14:nvContentPartPr>
                <p14:cNvPr id="103459" name="Freihand 103458">
                  <a:extLst>
                    <a:ext uri="{FF2B5EF4-FFF2-40B4-BE49-F238E27FC236}">
                      <a16:creationId xmlns:a16="http://schemas.microsoft.com/office/drawing/2014/main" id="{58112D70-2380-4D8D-AACA-B7CB050BC11C}"/>
                    </a:ext>
                  </a:extLst>
                </p14:cNvPr>
                <p14:cNvContentPartPr/>
                <p14:nvPr/>
              </p14:nvContentPartPr>
              <p14:xfrm>
                <a:off x="8865293" y="3737947"/>
                <a:ext cx="28080" cy="125640"/>
              </p14:xfrm>
            </p:contentPart>
          </mc:Choice>
          <mc:Fallback>
            <p:pic>
              <p:nvPicPr>
                <p:cNvPr id="103459" name="Freihand 103458">
                  <a:extLst>
                    <a:ext uri="{FF2B5EF4-FFF2-40B4-BE49-F238E27FC236}">
                      <a16:creationId xmlns:a16="http://schemas.microsoft.com/office/drawing/2014/main" id="{58112D70-2380-4D8D-AACA-B7CB050BC11C}"/>
                    </a:ext>
                  </a:extLst>
                </p:cNvPr>
                <p:cNvPicPr/>
                <p:nvPr/>
              </p:nvPicPr>
              <p:blipFill>
                <a:blip r:embed="rId155"/>
                <a:stretch>
                  <a:fillRect/>
                </a:stretch>
              </p:blipFill>
              <p:spPr>
                <a:xfrm>
                  <a:off x="8860973" y="3733627"/>
                  <a:ext cx="36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460" name="Freihand 103459">
                  <a:extLst>
                    <a:ext uri="{FF2B5EF4-FFF2-40B4-BE49-F238E27FC236}">
                      <a16:creationId xmlns:a16="http://schemas.microsoft.com/office/drawing/2014/main" id="{2A428A13-AE00-4378-8CD1-A7A2348F9FDB}"/>
                    </a:ext>
                  </a:extLst>
                </p14:cNvPr>
                <p14:cNvContentPartPr/>
                <p14:nvPr/>
              </p14:nvContentPartPr>
              <p14:xfrm>
                <a:off x="8760533" y="3704107"/>
                <a:ext cx="197280" cy="14400"/>
              </p14:xfrm>
            </p:contentPart>
          </mc:Choice>
          <mc:Fallback>
            <p:pic>
              <p:nvPicPr>
                <p:cNvPr id="103460" name="Freihand 103459">
                  <a:extLst>
                    <a:ext uri="{FF2B5EF4-FFF2-40B4-BE49-F238E27FC236}">
                      <a16:creationId xmlns:a16="http://schemas.microsoft.com/office/drawing/2014/main" id="{2A428A13-AE00-4378-8CD1-A7A2348F9FDB}"/>
                    </a:ext>
                  </a:extLst>
                </p:cNvPr>
                <p:cNvPicPr/>
                <p:nvPr/>
              </p:nvPicPr>
              <p:blipFill>
                <a:blip r:embed="rId157"/>
                <a:stretch>
                  <a:fillRect/>
                </a:stretch>
              </p:blipFill>
              <p:spPr>
                <a:xfrm>
                  <a:off x="8756213" y="3699787"/>
                  <a:ext cx="205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461" name="Freihand 103460">
                  <a:extLst>
                    <a:ext uri="{FF2B5EF4-FFF2-40B4-BE49-F238E27FC236}">
                      <a16:creationId xmlns:a16="http://schemas.microsoft.com/office/drawing/2014/main" id="{BB2D7F77-2530-4DD0-BB2B-770083CFA728}"/>
                    </a:ext>
                  </a:extLst>
                </p14:cNvPr>
                <p14:cNvContentPartPr/>
                <p14:nvPr/>
              </p14:nvContentPartPr>
              <p14:xfrm>
                <a:off x="8777453" y="3755227"/>
                <a:ext cx="167760" cy="34920"/>
              </p14:xfrm>
            </p:contentPart>
          </mc:Choice>
          <mc:Fallback>
            <p:pic>
              <p:nvPicPr>
                <p:cNvPr id="103461" name="Freihand 103460">
                  <a:extLst>
                    <a:ext uri="{FF2B5EF4-FFF2-40B4-BE49-F238E27FC236}">
                      <a16:creationId xmlns:a16="http://schemas.microsoft.com/office/drawing/2014/main" id="{BB2D7F77-2530-4DD0-BB2B-770083CFA728}"/>
                    </a:ext>
                  </a:extLst>
                </p:cNvPr>
                <p:cNvPicPr/>
                <p:nvPr/>
              </p:nvPicPr>
              <p:blipFill>
                <a:blip r:embed="rId159"/>
                <a:stretch>
                  <a:fillRect/>
                </a:stretch>
              </p:blipFill>
              <p:spPr>
                <a:xfrm>
                  <a:off x="8773133" y="3750907"/>
                  <a:ext cx="176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462" name="Freihand 103461">
                  <a:extLst>
                    <a:ext uri="{FF2B5EF4-FFF2-40B4-BE49-F238E27FC236}">
                      <a16:creationId xmlns:a16="http://schemas.microsoft.com/office/drawing/2014/main" id="{27E1DD08-7B75-44B5-B9EF-89597DD79FA5}"/>
                    </a:ext>
                  </a:extLst>
                </p14:cNvPr>
                <p14:cNvContentPartPr/>
                <p14:nvPr/>
              </p14:nvContentPartPr>
              <p14:xfrm>
                <a:off x="8993813" y="3758827"/>
                <a:ext cx="236880" cy="63360"/>
              </p14:xfrm>
            </p:contentPart>
          </mc:Choice>
          <mc:Fallback>
            <p:pic>
              <p:nvPicPr>
                <p:cNvPr id="103462" name="Freihand 103461">
                  <a:extLst>
                    <a:ext uri="{FF2B5EF4-FFF2-40B4-BE49-F238E27FC236}">
                      <a16:creationId xmlns:a16="http://schemas.microsoft.com/office/drawing/2014/main" id="{27E1DD08-7B75-44B5-B9EF-89597DD79FA5}"/>
                    </a:ext>
                  </a:extLst>
                </p:cNvPr>
                <p:cNvPicPr/>
                <p:nvPr/>
              </p:nvPicPr>
              <p:blipFill>
                <a:blip r:embed="rId161"/>
                <a:stretch>
                  <a:fillRect/>
                </a:stretch>
              </p:blipFill>
              <p:spPr>
                <a:xfrm>
                  <a:off x="8989133" y="3754507"/>
                  <a:ext cx="245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463" name="Freihand 103462">
                  <a:extLst>
                    <a:ext uri="{FF2B5EF4-FFF2-40B4-BE49-F238E27FC236}">
                      <a16:creationId xmlns:a16="http://schemas.microsoft.com/office/drawing/2014/main" id="{96C62626-A573-45B1-B3A1-7232F0410D02}"/>
                    </a:ext>
                  </a:extLst>
                </p14:cNvPr>
                <p14:cNvContentPartPr/>
                <p14:nvPr/>
              </p14:nvContentPartPr>
              <p14:xfrm>
                <a:off x="9203333" y="3721747"/>
                <a:ext cx="35280" cy="3240"/>
              </p14:xfrm>
            </p:contentPart>
          </mc:Choice>
          <mc:Fallback>
            <p:pic>
              <p:nvPicPr>
                <p:cNvPr id="103463" name="Freihand 103462">
                  <a:extLst>
                    <a:ext uri="{FF2B5EF4-FFF2-40B4-BE49-F238E27FC236}">
                      <a16:creationId xmlns:a16="http://schemas.microsoft.com/office/drawing/2014/main" id="{96C62626-A573-45B1-B3A1-7232F0410D02}"/>
                    </a:ext>
                  </a:extLst>
                </p:cNvPr>
                <p:cNvPicPr/>
                <p:nvPr/>
              </p:nvPicPr>
              <p:blipFill>
                <a:blip r:embed="rId163"/>
                <a:stretch>
                  <a:fillRect/>
                </a:stretch>
              </p:blipFill>
              <p:spPr>
                <a:xfrm>
                  <a:off x="9199013" y="3717427"/>
                  <a:ext cx="43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464" name="Freihand 103463">
                  <a:extLst>
                    <a:ext uri="{FF2B5EF4-FFF2-40B4-BE49-F238E27FC236}">
                      <a16:creationId xmlns:a16="http://schemas.microsoft.com/office/drawing/2014/main" id="{03820322-4123-42AB-B009-CB63E9020C76}"/>
                    </a:ext>
                  </a:extLst>
                </p14:cNvPr>
                <p14:cNvContentPartPr/>
                <p14:nvPr/>
              </p14:nvContentPartPr>
              <p14:xfrm>
                <a:off x="9274973" y="3733627"/>
                <a:ext cx="225360" cy="83880"/>
              </p14:xfrm>
            </p:contentPart>
          </mc:Choice>
          <mc:Fallback>
            <p:pic>
              <p:nvPicPr>
                <p:cNvPr id="103464" name="Freihand 103463">
                  <a:extLst>
                    <a:ext uri="{FF2B5EF4-FFF2-40B4-BE49-F238E27FC236}">
                      <a16:creationId xmlns:a16="http://schemas.microsoft.com/office/drawing/2014/main" id="{03820322-4123-42AB-B009-CB63E9020C76}"/>
                    </a:ext>
                  </a:extLst>
                </p:cNvPr>
                <p:cNvPicPr/>
                <p:nvPr/>
              </p:nvPicPr>
              <p:blipFill>
                <a:blip r:embed="rId165"/>
                <a:stretch>
                  <a:fillRect/>
                </a:stretch>
              </p:blipFill>
              <p:spPr>
                <a:xfrm>
                  <a:off x="9270653" y="3729307"/>
                  <a:ext cx="234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465" name="Freihand 103464">
                  <a:extLst>
                    <a:ext uri="{FF2B5EF4-FFF2-40B4-BE49-F238E27FC236}">
                      <a16:creationId xmlns:a16="http://schemas.microsoft.com/office/drawing/2014/main" id="{67474189-4961-4F8E-8EE2-2A14860DE7D1}"/>
                    </a:ext>
                  </a:extLst>
                </p14:cNvPr>
                <p14:cNvContentPartPr/>
                <p14:nvPr/>
              </p14:nvContentPartPr>
              <p14:xfrm>
                <a:off x="9561533" y="3668107"/>
                <a:ext cx="86400" cy="149040"/>
              </p14:xfrm>
            </p:contentPart>
          </mc:Choice>
          <mc:Fallback>
            <p:pic>
              <p:nvPicPr>
                <p:cNvPr id="103465" name="Freihand 103464">
                  <a:extLst>
                    <a:ext uri="{FF2B5EF4-FFF2-40B4-BE49-F238E27FC236}">
                      <a16:creationId xmlns:a16="http://schemas.microsoft.com/office/drawing/2014/main" id="{67474189-4961-4F8E-8EE2-2A14860DE7D1}"/>
                    </a:ext>
                  </a:extLst>
                </p:cNvPr>
                <p:cNvPicPr/>
                <p:nvPr/>
              </p:nvPicPr>
              <p:blipFill>
                <a:blip r:embed="rId167"/>
                <a:stretch>
                  <a:fillRect/>
                </a:stretch>
              </p:blipFill>
              <p:spPr>
                <a:xfrm>
                  <a:off x="9557213" y="3663787"/>
                  <a:ext cx="95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466" name="Freihand 103465">
                  <a:extLst>
                    <a:ext uri="{FF2B5EF4-FFF2-40B4-BE49-F238E27FC236}">
                      <a16:creationId xmlns:a16="http://schemas.microsoft.com/office/drawing/2014/main" id="{5DB7364B-699F-4B06-9F24-9E0D9F9AE322}"/>
                    </a:ext>
                  </a:extLst>
                </p14:cNvPr>
                <p14:cNvContentPartPr/>
                <p14:nvPr/>
              </p14:nvContentPartPr>
              <p14:xfrm>
                <a:off x="9663413" y="3716347"/>
                <a:ext cx="106560" cy="94320"/>
              </p14:xfrm>
            </p:contentPart>
          </mc:Choice>
          <mc:Fallback>
            <p:pic>
              <p:nvPicPr>
                <p:cNvPr id="103466" name="Freihand 103465">
                  <a:extLst>
                    <a:ext uri="{FF2B5EF4-FFF2-40B4-BE49-F238E27FC236}">
                      <a16:creationId xmlns:a16="http://schemas.microsoft.com/office/drawing/2014/main" id="{5DB7364B-699F-4B06-9F24-9E0D9F9AE322}"/>
                    </a:ext>
                  </a:extLst>
                </p:cNvPr>
                <p:cNvPicPr/>
                <p:nvPr/>
              </p:nvPicPr>
              <p:blipFill>
                <a:blip r:embed="rId169"/>
                <a:stretch>
                  <a:fillRect/>
                </a:stretch>
              </p:blipFill>
              <p:spPr>
                <a:xfrm>
                  <a:off x="9659093" y="3712027"/>
                  <a:ext cx="115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467" name="Freihand 103466">
                  <a:extLst>
                    <a:ext uri="{FF2B5EF4-FFF2-40B4-BE49-F238E27FC236}">
                      <a16:creationId xmlns:a16="http://schemas.microsoft.com/office/drawing/2014/main" id="{6EB54331-6534-4AA2-8639-38C4EA6A8200}"/>
                    </a:ext>
                  </a:extLst>
                </p14:cNvPr>
                <p14:cNvContentPartPr/>
                <p14:nvPr/>
              </p14:nvContentPartPr>
              <p14:xfrm>
                <a:off x="9818933" y="3591787"/>
                <a:ext cx="188280" cy="190440"/>
              </p14:xfrm>
            </p:contentPart>
          </mc:Choice>
          <mc:Fallback>
            <p:pic>
              <p:nvPicPr>
                <p:cNvPr id="103467" name="Freihand 103466">
                  <a:extLst>
                    <a:ext uri="{FF2B5EF4-FFF2-40B4-BE49-F238E27FC236}">
                      <a16:creationId xmlns:a16="http://schemas.microsoft.com/office/drawing/2014/main" id="{6EB54331-6534-4AA2-8639-38C4EA6A8200}"/>
                    </a:ext>
                  </a:extLst>
                </p:cNvPr>
                <p:cNvPicPr/>
                <p:nvPr/>
              </p:nvPicPr>
              <p:blipFill>
                <a:blip r:embed="rId171"/>
                <a:stretch>
                  <a:fillRect/>
                </a:stretch>
              </p:blipFill>
              <p:spPr>
                <a:xfrm>
                  <a:off x="9814613" y="3587467"/>
                  <a:ext cx="196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468" name="Freihand 103467">
                  <a:extLst>
                    <a:ext uri="{FF2B5EF4-FFF2-40B4-BE49-F238E27FC236}">
                      <a16:creationId xmlns:a16="http://schemas.microsoft.com/office/drawing/2014/main" id="{7C9A7544-A4CA-4BA9-B261-975946E96874}"/>
                    </a:ext>
                  </a:extLst>
                </p14:cNvPr>
                <p14:cNvContentPartPr/>
                <p14:nvPr/>
              </p14:nvContentPartPr>
              <p14:xfrm>
                <a:off x="9978053" y="3582067"/>
                <a:ext cx="15840" cy="24840"/>
              </p14:xfrm>
            </p:contentPart>
          </mc:Choice>
          <mc:Fallback>
            <p:pic>
              <p:nvPicPr>
                <p:cNvPr id="103468" name="Freihand 103467">
                  <a:extLst>
                    <a:ext uri="{FF2B5EF4-FFF2-40B4-BE49-F238E27FC236}">
                      <a16:creationId xmlns:a16="http://schemas.microsoft.com/office/drawing/2014/main" id="{7C9A7544-A4CA-4BA9-B261-975946E96874}"/>
                    </a:ext>
                  </a:extLst>
                </p:cNvPr>
                <p:cNvPicPr/>
                <p:nvPr/>
              </p:nvPicPr>
              <p:blipFill>
                <a:blip r:embed="rId173"/>
                <a:stretch>
                  <a:fillRect/>
                </a:stretch>
              </p:blipFill>
              <p:spPr>
                <a:xfrm>
                  <a:off x="9973733" y="3577747"/>
                  <a:ext cx="24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469" name="Freihand 103468">
                  <a:extLst>
                    <a:ext uri="{FF2B5EF4-FFF2-40B4-BE49-F238E27FC236}">
                      <a16:creationId xmlns:a16="http://schemas.microsoft.com/office/drawing/2014/main" id="{27489BAC-9A9E-4607-8F5A-47593075C60C}"/>
                    </a:ext>
                  </a:extLst>
                </p14:cNvPr>
                <p14:cNvContentPartPr/>
                <p14:nvPr/>
              </p14:nvContentPartPr>
              <p14:xfrm>
                <a:off x="10030973" y="3581347"/>
                <a:ext cx="146160" cy="153360"/>
              </p14:xfrm>
            </p:contentPart>
          </mc:Choice>
          <mc:Fallback>
            <p:pic>
              <p:nvPicPr>
                <p:cNvPr id="103469" name="Freihand 103468">
                  <a:extLst>
                    <a:ext uri="{FF2B5EF4-FFF2-40B4-BE49-F238E27FC236}">
                      <a16:creationId xmlns:a16="http://schemas.microsoft.com/office/drawing/2014/main" id="{27489BAC-9A9E-4607-8F5A-47593075C60C}"/>
                    </a:ext>
                  </a:extLst>
                </p:cNvPr>
                <p:cNvPicPr/>
                <p:nvPr/>
              </p:nvPicPr>
              <p:blipFill>
                <a:blip r:embed="rId175"/>
                <a:stretch>
                  <a:fillRect/>
                </a:stretch>
              </p:blipFill>
              <p:spPr>
                <a:xfrm>
                  <a:off x="10026653" y="3577027"/>
                  <a:ext cx="154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470" name="Freihand 103469">
                  <a:extLst>
                    <a:ext uri="{FF2B5EF4-FFF2-40B4-BE49-F238E27FC236}">
                      <a16:creationId xmlns:a16="http://schemas.microsoft.com/office/drawing/2014/main" id="{D8435855-45E4-46A8-96FC-63B41A822508}"/>
                    </a:ext>
                  </a:extLst>
                </p14:cNvPr>
                <p14:cNvContentPartPr/>
                <p14:nvPr/>
              </p14:nvContentPartPr>
              <p14:xfrm>
                <a:off x="10130333" y="3621307"/>
                <a:ext cx="35640" cy="38520"/>
              </p14:xfrm>
            </p:contentPart>
          </mc:Choice>
          <mc:Fallback>
            <p:pic>
              <p:nvPicPr>
                <p:cNvPr id="103470" name="Freihand 103469">
                  <a:extLst>
                    <a:ext uri="{FF2B5EF4-FFF2-40B4-BE49-F238E27FC236}">
                      <a16:creationId xmlns:a16="http://schemas.microsoft.com/office/drawing/2014/main" id="{D8435855-45E4-46A8-96FC-63B41A822508}"/>
                    </a:ext>
                  </a:extLst>
                </p:cNvPr>
                <p:cNvPicPr/>
                <p:nvPr/>
              </p:nvPicPr>
              <p:blipFill>
                <a:blip r:embed="rId177"/>
                <a:stretch>
                  <a:fillRect/>
                </a:stretch>
              </p:blipFill>
              <p:spPr>
                <a:xfrm>
                  <a:off x="10126013" y="3616987"/>
                  <a:ext cx="44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471" name="Freihand 103470">
                  <a:extLst>
                    <a:ext uri="{FF2B5EF4-FFF2-40B4-BE49-F238E27FC236}">
                      <a16:creationId xmlns:a16="http://schemas.microsoft.com/office/drawing/2014/main" id="{20EB9CE6-54F8-4706-AC7F-D77C9F9D1E49}"/>
                    </a:ext>
                  </a:extLst>
                </p14:cNvPr>
                <p14:cNvContentPartPr/>
                <p14:nvPr/>
              </p14:nvContentPartPr>
              <p14:xfrm>
                <a:off x="10153013" y="3691147"/>
                <a:ext cx="468360" cy="165240"/>
              </p14:xfrm>
            </p:contentPart>
          </mc:Choice>
          <mc:Fallback>
            <p:pic>
              <p:nvPicPr>
                <p:cNvPr id="103471" name="Freihand 103470">
                  <a:extLst>
                    <a:ext uri="{FF2B5EF4-FFF2-40B4-BE49-F238E27FC236}">
                      <a16:creationId xmlns:a16="http://schemas.microsoft.com/office/drawing/2014/main" id="{20EB9CE6-54F8-4706-AC7F-D77C9F9D1E49}"/>
                    </a:ext>
                  </a:extLst>
                </p:cNvPr>
                <p:cNvPicPr/>
                <p:nvPr/>
              </p:nvPicPr>
              <p:blipFill>
                <a:blip r:embed="rId179"/>
                <a:stretch>
                  <a:fillRect/>
                </a:stretch>
              </p:blipFill>
              <p:spPr>
                <a:xfrm>
                  <a:off x="10148693" y="3686827"/>
                  <a:ext cx="477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3472" name="Freihand 103471">
                  <a:extLst>
                    <a:ext uri="{FF2B5EF4-FFF2-40B4-BE49-F238E27FC236}">
                      <a16:creationId xmlns:a16="http://schemas.microsoft.com/office/drawing/2014/main" id="{0E1D018E-94DD-4BED-92DE-B6E587DA59C7}"/>
                    </a:ext>
                  </a:extLst>
                </p14:cNvPr>
                <p14:cNvContentPartPr/>
                <p14:nvPr/>
              </p14:nvContentPartPr>
              <p14:xfrm>
                <a:off x="10721093" y="3667387"/>
                <a:ext cx="210960" cy="103680"/>
              </p14:xfrm>
            </p:contentPart>
          </mc:Choice>
          <mc:Fallback>
            <p:pic>
              <p:nvPicPr>
                <p:cNvPr id="103472" name="Freihand 103471">
                  <a:extLst>
                    <a:ext uri="{FF2B5EF4-FFF2-40B4-BE49-F238E27FC236}">
                      <a16:creationId xmlns:a16="http://schemas.microsoft.com/office/drawing/2014/main" id="{0E1D018E-94DD-4BED-92DE-B6E587DA59C7}"/>
                    </a:ext>
                  </a:extLst>
                </p:cNvPr>
                <p:cNvPicPr/>
                <p:nvPr/>
              </p:nvPicPr>
              <p:blipFill>
                <a:blip r:embed="rId181"/>
                <a:stretch>
                  <a:fillRect/>
                </a:stretch>
              </p:blipFill>
              <p:spPr>
                <a:xfrm>
                  <a:off x="10716773" y="3663067"/>
                  <a:ext cx="219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473" name="Freihand 103472">
                  <a:extLst>
                    <a:ext uri="{FF2B5EF4-FFF2-40B4-BE49-F238E27FC236}">
                      <a16:creationId xmlns:a16="http://schemas.microsoft.com/office/drawing/2014/main" id="{727AD2FA-E37B-47AE-99A1-2BAD8CD0D3D4}"/>
                    </a:ext>
                  </a:extLst>
                </p14:cNvPr>
                <p14:cNvContentPartPr/>
                <p14:nvPr/>
              </p14:nvContentPartPr>
              <p14:xfrm>
                <a:off x="11037893" y="3606187"/>
                <a:ext cx="185400" cy="143280"/>
              </p14:xfrm>
            </p:contentPart>
          </mc:Choice>
          <mc:Fallback>
            <p:pic>
              <p:nvPicPr>
                <p:cNvPr id="103473" name="Freihand 103472">
                  <a:extLst>
                    <a:ext uri="{FF2B5EF4-FFF2-40B4-BE49-F238E27FC236}">
                      <a16:creationId xmlns:a16="http://schemas.microsoft.com/office/drawing/2014/main" id="{727AD2FA-E37B-47AE-99A1-2BAD8CD0D3D4}"/>
                    </a:ext>
                  </a:extLst>
                </p:cNvPr>
                <p:cNvPicPr/>
                <p:nvPr/>
              </p:nvPicPr>
              <p:blipFill>
                <a:blip r:embed="rId183"/>
                <a:stretch>
                  <a:fillRect/>
                </a:stretch>
              </p:blipFill>
              <p:spPr>
                <a:xfrm>
                  <a:off x="11033573" y="3601867"/>
                  <a:ext cx="194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3474" name="Freihand 103473">
                  <a:extLst>
                    <a:ext uri="{FF2B5EF4-FFF2-40B4-BE49-F238E27FC236}">
                      <a16:creationId xmlns:a16="http://schemas.microsoft.com/office/drawing/2014/main" id="{520EC8AC-7531-4C4B-9649-80FC694E38FE}"/>
                    </a:ext>
                  </a:extLst>
                </p14:cNvPr>
                <p14:cNvContentPartPr/>
                <p14:nvPr/>
              </p14:nvContentPartPr>
              <p14:xfrm>
                <a:off x="11251013" y="3609427"/>
                <a:ext cx="108360" cy="124920"/>
              </p14:xfrm>
            </p:contentPart>
          </mc:Choice>
          <mc:Fallback>
            <p:pic>
              <p:nvPicPr>
                <p:cNvPr id="103474" name="Freihand 103473">
                  <a:extLst>
                    <a:ext uri="{FF2B5EF4-FFF2-40B4-BE49-F238E27FC236}">
                      <a16:creationId xmlns:a16="http://schemas.microsoft.com/office/drawing/2014/main" id="{520EC8AC-7531-4C4B-9649-80FC694E38FE}"/>
                    </a:ext>
                  </a:extLst>
                </p:cNvPr>
                <p:cNvPicPr/>
                <p:nvPr/>
              </p:nvPicPr>
              <p:blipFill>
                <a:blip r:embed="rId185"/>
                <a:stretch>
                  <a:fillRect/>
                </a:stretch>
              </p:blipFill>
              <p:spPr>
                <a:xfrm>
                  <a:off x="11246693" y="3605107"/>
                  <a:ext cx="117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475" name="Freihand 103474">
                  <a:extLst>
                    <a:ext uri="{FF2B5EF4-FFF2-40B4-BE49-F238E27FC236}">
                      <a16:creationId xmlns:a16="http://schemas.microsoft.com/office/drawing/2014/main" id="{B6C98063-599F-40A5-BE1E-9E8574435CAB}"/>
                    </a:ext>
                  </a:extLst>
                </p14:cNvPr>
                <p14:cNvContentPartPr/>
                <p14:nvPr/>
              </p14:nvContentPartPr>
              <p14:xfrm>
                <a:off x="11478533" y="3622387"/>
                <a:ext cx="96840" cy="115560"/>
              </p14:xfrm>
            </p:contentPart>
          </mc:Choice>
          <mc:Fallback>
            <p:pic>
              <p:nvPicPr>
                <p:cNvPr id="103475" name="Freihand 103474">
                  <a:extLst>
                    <a:ext uri="{FF2B5EF4-FFF2-40B4-BE49-F238E27FC236}">
                      <a16:creationId xmlns:a16="http://schemas.microsoft.com/office/drawing/2014/main" id="{B6C98063-599F-40A5-BE1E-9E8574435CAB}"/>
                    </a:ext>
                  </a:extLst>
                </p:cNvPr>
                <p:cNvPicPr/>
                <p:nvPr/>
              </p:nvPicPr>
              <p:blipFill>
                <a:blip r:embed="rId187"/>
                <a:stretch>
                  <a:fillRect/>
                </a:stretch>
              </p:blipFill>
              <p:spPr>
                <a:xfrm>
                  <a:off x="11474213" y="3618067"/>
                  <a:ext cx="105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3476" name="Freihand 103475">
                  <a:extLst>
                    <a:ext uri="{FF2B5EF4-FFF2-40B4-BE49-F238E27FC236}">
                      <a16:creationId xmlns:a16="http://schemas.microsoft.com/office/drawing/2014/main" id="{22449667-C6EF-40A8-BCD6-CDD2966F9C09}"/>
                    </a:ext>
                  </a:extLst>
                </p14:cNvPr>
                <p14:cNvContentPartPr/>
                <p14:nvPr/>
              </p14:nvContentPartPr>
              <p14:xfrm>
                <a:off x="11398253" y="3554347"/>
                <a:ext cx="109800" cy="99720"/>
              </p14:xfrm>
            </p:contentPart>
          </mc:Choice>
          <mc:Fallback>
            <p:pic>
              <p:nvPicPr>
                <p:cNvPr id="103476" name="Freihand 103475">
                  <a:extLst>
                    <a:ext uri="{FF2B5EF4-FFF2-40B4-BE49-F238E27FC236}">
                      <a16:creationId xmlns:a16="http://schemas.microsoft.com/office/drawing/2014/main" id="{22449667-C6EF-40A8-BCD6-CDD2966F9C09}"/>
                    </a:ext>
                  </a:extLst>
                </p:cNvPr>
                <p:cNvPicPr/>
                <p:nvPr/>
              </p:nvPicPr>
              <p:blipFill>
                <a:blip r:embed="rId189"/>
                <a:stretch>
                  <a:fillRect/>
                </a:stretch>
              </p:blipFill>
              <p:spPr>
                <a:xfrm>
                  <a:off x="11393933" y="3550027"/>
                  <a:ext cx="118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3477" name="Freihand 103476">
                  <a:extLst>
                    <a:ext uri="{FF2B5EF4-FFF2-40B4-BE49-F238E27FC236}">
                      <a16:creationId xmlns:a16="http://schemas.microsoft.com/office/drawing/2014/main" id="{3570608F-FF6E-416F-9A85-574156C2C488}"/>
                    </a:ext>
                  </a:extLst>
                </p14:cNvPr>
                <p14:cNvContentPartPr/>
                <p14:nvPr/>
              </p14:nvContentPartPr>
              <p14:xfrm>
                <a:off x="11562413" y="3674227"/>
                <a:ext cx="63000" cy="60840"/>
              </p14:xfrm>
            </p:contentPart>
          </mc:Choice>
          <mc:Fallback>
            <p:pic>
              <p:nvPicPr>
                <p:cNvPr id="103477" name="Freihand 103476">
                  <a:extLst>
                    <a:ext uri="{FF2B5EF4-FFF2-40B4-BE49-F238E27FC236}">
                      <a16:creationId xmlns:a16="http://schemas.microsoft.com/office/drawing/2014/main" id="{3570608F-FF6E-416F-9A85-574156C2C488}"/>
                    </a:ext>
                  </a:extLst>
                </p:cNvPr>
                <p:cNvPicPr/>
                <p:nvPr/>
              </p:nvPicPr>
              <p:blipFill>
                <a:blip r:embed="rId191"/>
                <a:stretch>
                  <a:fillRect/>
                </a:stretch>
              </p:blipFill>
              <p:spPr>
                <a:xfrm>
                  <a:off x="11558093" y="3669907"/>
                  <a:ext cx="7164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03479" name="Freihand 103478">
                <a:extLst>
                  <a:ext uri="{FF2B5EF4-FFF2-40B4-BE49-F238E27FC236}">
                    <a16:creationId xmlns:a16="http://schemas.microsoft.com/office/drawing/2014/main" id="{477B4E50-DDCE-41E0-BE80-7F8C528422BA}"/>
                  </a:ext>
                </a:extLst>
              </p14:cNvPr>
              <p14:cNvContentPartPr/>
              <p14:nvPr/>
            </p14:nvContentPartPr>
            <p14:xfrm>
              <a:off x="6732293" y="4233307"/>
              <a:ext cx="1668600" cy="72360"/>
            </p14:xfrm>
          </p:contentPart>
        </mc:Choice>
        <mc:Fallback>
          <p:pic>
            <p:nvPicPr>
              <p:cNvPr id="103479" name="Freihand 103478">
                <a:extLst>
                  <a:ext uri="{FF2B5EF4-FFF2-40B4-BE49-F238E27FC236}">
                    <a16:creationId xmlns:a16="http://schemas.microsoft.com/office/drawing/2014/main" id="{477B4E50-DDCE-41E0-BE80-7F8C528422BA}"/>
                  </a:ext>
                </a:extLst>
              </p:cNvPr>
              <p:cNvPicPr/>
              <p:nvPr/>
            </p:nvPicPr>
            <p:blipFill>
              <a:blip r:embed="rId193"/>
              <a:stretch>
                <a:fillRect/>
              </a:stretch>
            </p:blipFill>
            <p:spPr>
              <a:xfrm>
                <a:off x="6727973" y="4228987"/>
                <a:ext cx="167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3480" name="Freihand 103479">
                <a:extLst>
                  <a:ext uri="{FF2B5EF4-FFF2-40B4-BE49-F238E27FC236}">
                    <a16:creationId xmlns:a16="http://schemas.microsoft.com/office/drawing/2014/main" id="{3D541826-7B84-4A97-A8CB-1EB303DBE9E0}"/>
                  </a:ext>
                </a:extLst>
              </p14:cNvPr>
              <p14:cNvContentPartPr/>
              <p14:nvPr/>
            </p14:nvContentPartPr>
            <p14:xfrm>
              <a:off x="6665693" y="4579267"/>
              <a:ext cx="891000" cy="60120"/>
            </p14:xfrm>
          </p:contentPart>
        </mc:Choice>
        <mc:Fallback>
          <p:pic>
            <p:nvPicPr>
              <p:cNvPr id="103480" name="Freihand 103479">
                <a:extLst>
                  <a:ext uri="{FF2B5EF4-FFF2-40B4-BE49-F238E27FC236}">
                    <a16:creationId xmlns:a16="http://schemas.microsoft.com/office/drawing/2014/main" id="{3D541826-7B84-4A97-A8CB-1EB303DBE9E0}"/>
                  </a:ext>
                </a:extLst>
              </p:cNvPr>
              <p:cNvPicPr/>
              <p:nvPr/>
            </p:nvPicPr>
            <p:blipFill>
              <a:blip r:embed="rId195"/>
              <a:stretch>
                <a:fillRect/>
              </a:stretch>
            </p:blipFill>
            <p:spPr>
              <a:xfrm>
                <a:off x="6661373" y="4574947"/>
                <a:ext cx="899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3481" name="Freihand 103480">
                <a:extLst>
                  <a:ext uri="{FF2B5EF4-FFF2-40B4-BE49-F238E27FC236}">
                    <a16:creationId xmlns:a16="http://schemas.microsoft.com/office/drawing/2014/main" id="{E339834B-2789-412D-8EA6-CF8946ECED21}"/>
                  </a:ext>
                </a:extLst>
              </p14:cNvPr>
              <p14:cNvContentPartPr/>
              <p14:nvPr/>
            </p14:nvContentPartPr>
            <p14:xfrm>
              <a:off x="6545453" y="4630027"/>
              <a:ext cx="1705320" cy="372960"/>
            </p14:xfrm>
          </p:contentPart>
        </mc:Choice>
        <mc:Fallback>
          <p:pic>
            <p:nvPicPr>
              <p:cNvPr id="103481" name="Freihand 103480">
                <a:extLst>
                  <a:ext uri="{FF2B5EF4-FFF2-40B4-BE49-F238E27FC236}">
                    <a16:creationId xmlns:a16="http://schemas.microsoft.com/office/drawing/2014/main" id="{E339834B-2789-412D-8EA6-CF8946ECED21}"/>
                  </a:ext>
                </a:extLst>
              </p:cNvPr>
              <p:cNvPicPr/>
              <p:nvPr/>
            </p:nvPicPr>
            <p:blipFill>
              <a:blip r:embed="rId197"/>
              <a:stretch>
                <a:fillRect/>
              </a:stretch>
            </p:blipFill>
            <p:spPr>
              <a:xfrm>
                <a:off x="6541133" y="4625707"/>
                <a:ext cx="171396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3482" name="Freihand 103481">
                <a:extLst>
                  <a:ext uri="{FF2B5EF4-FFF2-40B4-BE49-F238E27FC236}">
                    <a16:creationId xmlns:a16="http://schemas.microsoft.com/office/drawing/2014/main" id="{08E38308-66C8-45E6-8F4C-45569D36D700}"/>
                  </a:ext>
                </a:extLst>
              </p14:cNvPr>
              <p14:cNvContentPartPr/>
              <p14:nvPr/>
            </p14:nvContentPartPr>
            <p14:xfrm>
              <a:off x="2961653" y="5615707"/>
              <a:ext cx="1290960" cy="29520"/>
            </p14:xfrm>
          </p:contentPart>
        </mc:Choice>
        <mc:Fallback>
          <p:pic>
            <p:nvPicPr>
              <p:cNvPr id="103482" name="Freihand 103481">
                <a:extLst>
                  <a:ext uri="{FF2B5EF4-FFF2-40B4-BE49-F238E27FC236}">
                    <a16:creationId xmlns:a16="http://schemas.microsoft.com/office/drawing/2014/main" id="{08E38308-66C8-45E6-8F4C-45569D36D700}"/>
                  </a:ext>
                </a:extLst>
              </p:cNvPr>
              <p:cNvPicPr/>
              <p:nvPr/>
            </p:nvPicPr>
            <p:blipFill>
              <a:blip r:embed="rId199"/>
              <a:stretch>
                <a:fillRect/>
              </a:stretch>
            </p:blipFill>
            <p:spPr>
              <a:xfrm>
                <a:off x="2957333" y="5611387"/>
                <a:ext cx="1299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3483" name="Freihand 103482">
                <a:extLst>
                  <a:ext uri="{FF2B5EF4-FFF2-40B4-BE49-F238E27FC236}">
                    <a16:creationId xmlns:a16="http://schemas.microsoft.com/office/drawing/2014/main" id="{2F7AC4F2-1B24-429F-B04A-ACFE4B77FCFE}"/>
                  </a:ext>
                </a:extLst>
              </p14:cNvPr>
              <p14:cNvContentPartPr/>
              <p14:nvPr/>
            </p14:nvContentPartPr>
            <p14:xfrm>
              <a:off x="4535933" y="5455507"/>
              <a:ext cx="165960" cy="10800"/>
            </p14:xfrm>
          </p:contentPart>
        </mc:Choice>
        <mc:Fallback>
          <p:pic>
            <p:nvPicPr>
              <p:cNvPr id="103483" name="Freihand 103482">
                <a:extLst>
                  <a:ext uri="{FF2B5EF4-FFF2-40B4-BE49-F238E27FC236}">
                    <a16:creationId xmlns:a16="http://schemas.microsoft.com/office/drawing/2014/main" id="{2F7AC4F2-1B24-429F-B04A-ACFE4B77FCFE}"/>
                  </a:ext>
                </a:extLst>
              </p:cNvPr>
              <p:cNvPicPr/>
              <p:nvPr/>
            </p:nvPicPr>
            <p:blipFill>
              <a:blip r:embed="rId201"/>
              <a:stretch>
                <a:fillRect/>
              </a:stretch>
            </p:blipFill>
            <p:spPr>
              <a:xfrm>
                <a:off x="4531613" y="5451187"/>
                <a:ext cx="174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3484" name="Freihand 103483">
                <a:extLst>
                  <a:ext uri="{FF2B5EF4-FFF2-40B4-BE49-F238E27FC236}">
                    <a16:creationId xmlns:a16="http://schemas.microsoft.com/office/drawing/2014/main" id="{D3D3B3B4-CA6F-44BA-898E-183DA7474BB3}"/>
                  </a:ext>
                </a:extLst>
              </p14:cNvPr>
              <p14:cNvContentPartPr/>
              <p14:nvPr/>
            </p14:nvContentPartPr>
            <p14:xfrm>
              <a:off x="4432973" y="5365867"/>
              <a:ext cx="178560" cy="185760"/>
            </p14:xfrm>
          </p:contentPart>
        </mc:Choice>
        <mc:Fallback>
          <p:pic>
            <p:nvPicPr>
              <p:cNvPr id="103484" name="Freihand 103483">
                <a:extLst>
                  <a:ext uri="{FF2B5EF4-FFF2-40B4-BE49-F238E27FC236}">
                    <a16:creationId xmlns:a16="http://schemas.microsoft.com/office/drawing/2014/main" id="{D3D3B3B4-CA6F-44BA-898E-183DA7474BB3}"/>
                  </a:ext>
                </a:extLst>
              </p:cNvPr>
              <p:cNvPicPr/>
              <p:nvPr/>
            </p:nvPicPr>
            <p:blipFill>
              <a:blip r:embed="rId203"/>
              <a:stretch>
                <a:fillRect/>
              </a:stretch>
            </p:blipFill>
            <p:spPr>
              <a:xfrm>
                <a:off x="4428653" y="5361547"/>
                <a:ext cx="187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3486" name="Freihand 103485">
                <a:extLst>
                  <a:ext uri="{FF2B5EF4-FFF2-40B4-BE49-F238E27FC236}">
                    <a16:creationId xmlns:a16="http://schemas.microsoft.com/office/drawing/2014/main" id="{38BABAA5-C6AB-4E59-A98E-3E3D6B9F00FF}"/>
                  </a:ext>
                </a:extLst>
              </p14:cNvPr>
              <p14:cNvContentPartPr/>
              <p14:nvPr/>
            </p14:nvContentPartPr>
            <p14:xfrm>
              <a:off x="4951013" y="5288827"/>
              <a:ext cx="132840" cy="197280"/>
            </p14:xfrm>
          </p:contentPart>
        </mc:Choice>
        <mc:Fallback>
          <p:pic>
            <p:nvPicPr>
              <p:cNvPr id="103486" name="Freihand 103485">
                <a:extLst>
                  <a:ext uri="{FF2B5EF4-FFF2-40B4-BE49-F238E27FC236}">
                    <a16:creationId xmlns:a16="http://schemas.microsoft.com/office/drawing/2014/main" id="{38BABAA5-C6AB-4E59-A98E-3E3D6B9F00FF}"/>
                  </a:ext>
                </a:extLst>
              </p:cNvPr>
              <p:cNvPicPr/>
              <p:nvPr/>
            </p:nvPicPr>
            <p:blipFill>
              <a:blip r:embed="rId205"/>
              <a:stretch>
                <a:fillRect/>
              </a:stretch>
            </p:blipFill>
            <p:spPr>
              <a:xfrm>
                <a:off x="4946693" y="5284507"/>
                <a:ext cx="141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3487" name="Freihand 103486">
                <a:extLst>
                  <a:ext uri="{FF2B5EF4-FFF2-40B4-BE49-F238E27FC236}">
                    <a16:creationId xmlns:a16="http://schemas.microsoft.com/office/drawing/2014/main" id="{65114108-4877-4932-92DB-2777A26BA4DC}"/>
                  </a:ext>
                </a:extLst>
              </p14:cNvPr>
              <p14:cNvContentPartPr/>
              <p14:nvPr/>
            </p14:nvContentPartPr>
            <p14:xfrm>
              <a:off x="5102213" y="5288827"/>
              <a:ext cx="126000" cy="172440"/>
            </p14:xfrm>
          </p:contentPart>
        </mc:Choice>
        <mc:Fallback>
          <p:pic>
            <p:nvPicPr>
              <p:cNvPr id="103487" name="Freihand 103486">
                <a:extLst>
                  <a:ext uri="{FF2B5EF4-FFF2-40B4-BE49-F238E27FC236}">
                    <a16:creationId xmlns:a16="http://schemas.microsoft.com/office/drawing/2014/main" id="{65114108-4877-4932-92DB-2777A26BA4DC}"/>
                  </a:ext>
                </a:extLst>
              </p:cNvPr>
              <p:cNvPicPr/>
              <p:nvPr/>
            </p:nvPicPr>
            <p:blipFill>
              <a:blip r:embed="rId207"/>
              <a:stretch>
                <a:fillRect/>
              </a:stretch>
            </p:blipFill>
            <p:spPr>
              <a:xfrm>
                <a:off x="5097893" y="5284507"/>
                <a:ext cx="134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3489" name="Freihand 103488">
                <a:extLst>
                  <a:ext uri="{FF2B5EF4-FFF2-40B4-BE49-F238E27FC236}">
                    <a16:creationId xmlns:a16="http://schemas.microsoft.com/office/drawing/2014/main" id="{1588CDE5-1723-430A-A999-C5E3FA3810C5}"/>
                  </a:ext>
                </a:extLst>
              </p14:cNvPr>
              <p14:cNvContentPartPr/>
              <p14:nvPr/>
            </p14:nvContentPartPr>
            <p14:xfrm>
              <a:off x="5219933" y="5372347"/>
              <a:ext cx="141120" cy="99720"/>
            </p14:xfrm>
          </p:contentPart>
        </mc:Choice>
        <mc:Fallback>
          <p:pic>
            <p:nvPicPr>
              <p:cNvPr id="103489" name="Freihand 103488">
                <a:extLst>
                  <a:ext uri="{FF2B5EF4-FFF2-40B4-BE49-F238E27FC236}">
                    <a16:creationId xmlns:a16="http://schemas.microsoft.com/office/drawing/2014/main" id="{1588CDE5-1723-430A-A999-C5E3FA3810C5}"/>
                  </a:ext>
                </a:extLst>
              </p:cNvPr>
              <p:cNvPicPr/>
              <p:nvPr/>
            </p:nvPicPr>
            <p:blipFill>
              <a:blip r:embed="rId209"/>
              <a:stretch>
                <a:fillRect/>
              </a:stretch>
            </p:blipFill>
            <p:spPr>
              <a:xfrm>
                <a:off x="5215613" y="5368027"/>
                <a:ext cx="149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3490" name="Freihand 103489">
                <a:extLst>
                  <a:ext uri="{FF2B5EF4-FFF2-40B4-BE49-F238E27FC236}">
                    <a16:creationId xmlns:a16="http://schemas.microsoft.com/office/drawing/2014/main" id="{F32B7DEA-3856-4557-B39E-AD817E425544}"/>
                  </a:ext>
                </a:extLst>
              </p14:cNvPr>
              <p14:cNvContentPartPr/>
              <p14:nvPr/>
            </p14:nvContentPartPr>
            <p14:xfrm>
              <a:off x="5384813" y="5263987"/>
              <a:ext cx="114120" cy="187920"/>
            </p14:xfrm>
          </p:contentPart>
        </mc:Choice>
        <mc:Fallback>
          <p:pic>
            <p:nvPicPr>
              <p:cNvPr id="103490" name="Freihand 103489">
                <a:extLst>
                  <a:ext uri="{FF2B5EF4-FFF2-40B4-BE49-F238E27FC236}">
                    <a16:creationId xmlns:a16="http://schemas.microsoft.com/office/drawing/2014/main" id="{F32B7DEA-3856-4557-B39E-AD817E425544}"/>
                  </a:ext>
                </a:extLst>
              </p:cNvPr>
              <p:cNvPicPr/>
              <p:nvPr/>
            </p:nvPicPr>
            <p:blipFill>
              <a:blip r:embed="rId211"/>
              <a:stretch>
                <a:fillRect/>
              </a:stretch>
            </p:blipFill>
            <p:spPr>
              <a:xfrm>
                <a:off x="5380493" y="5259667"/>
                <a:ext cx="122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3491" name="Freihand 103490">
                <a:extLst>
                  <a:ext uri="{FF2B5EF4-FFF2-40B4-BE49-F238E27FC236}">
                    <a16:creationId xmlns:a16="http://schemas.microsoft.com/office/drawing/2014/main" id="{2511EB1E-C39F-4FAE-B08C-30151F43DEB0}"/>
                  </a:ext>
                </a:extLst>
              </p14:cNvPr>
              <p14:cNvContentPartPr/>
              <p14:nvPr/>
            </p14:nvContentPartPr>
            <p14:xfrm>
              <a:off x="5491013" y="5281267"/>
              <a:ext cx="15480" cy="18720"/>
            </p14:xfrm>
          </p:contentPart>
        </mc:Choice>
        <mc:Fallback>
          <p:pic>
            <p:nvPicPr>
              <p:cNvPr id="103491" name="Freihand 103490">
                <a:extLst>
                  <a:ext uri="{FF2B5EF4-FFF2-40B4-BE49-F238E27FC236}">
                    <a16:creationId xmlns:a16="http://schemas.microsoft.com/office/drawing/2014/main" id="{2511EB1E-C39F-4FAE-B08C-30151F43DEB0}"/>
                  </a:ext>
                </a:extLst>
              </p:cNvPr>
              <p:cNvPicPr/>
              <p:nvPr/>
            </p:nvPicPr>
            <p:blipFill>
              <a:blip r:embed="rId213"/>
              <a:stretch>
                <a:fillRect/>
              </a:stretch>
            </p:blipFill>
            <p:spPr>
              <a:xfrm>
                <a:off x="5486693" y="5276947"/>
                <a:ext cx="24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3492" name="Freihand 103491">
                <a:extLst>
                  <a:ext uri="{FF2B5EF4-FFF2-40B4-BE49-F238E27FC236}">
                    <a16:creationId xmlns:a16="http://schemas.microsoft.com/office/drawing/2014/main" id="{B6F73D38-7D26-4F1E-ADB0-233DC604BAEB}"/>
                  </a:ext>
                </a:extLst>
              </p14:cNvPr>
              <p14:cNvContentPartPr/>
              <p14:nvPr/>
            </p14:nvContentPartPr>
            <p14:xfrm>
              <a:off x="5519813" y="5334907"/>
              <a:ext cx="80640" cy="123840"/>
            </p14:xfrm>
          </p:contentPart>
        </mc:Choice>
        <mc:Fallback>
          <p:pic>
            <p:nvPicPr>
              <p:cNvPr id="103492" name="Freihand 103491">
                <a:extLst>
                  <a:ext uri="{FF2B5EF4-FFF2-40B4-BE49-F238E27FC236}">
                    <a16:creationId xmlns:a16="http://schemas.microsoft.com/office/drawing/2014/main" id="{B6F73D38-7D26-4F1E-ADB0-233DC604BAEB}"/>
                  </a:ext>
                </a:extLst>
              </p:cNvPr>
              <p:cNvPicPr/>
              <p:nvPr/>
            </p:nvPicPr>
            <p:blipFill>
              <a:blip r:embed="rId215"/>
              <a:stretch>
                <a:fillRect/>
              </a:stretch>
            </p:blipFill>
            <p:spPr>
              <a:xfrm>
                <a:off x="5515493" y="5330587"/>
                <a:ext cx="89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3493" name="Freihand 103492">
                <a:extLst>
                  <a:ext uri="{FF2B5EF4-FFF2-40B4-BE49-F238E27FC236}">
                    <a16:creationId xmlns:a16="http://schemas.microsoft.com/office/drawing/2014/main" id="{11CE9A3A-012A-40AF-A759-E2EB3D4E54CD}"/>
                  </a:ext>
                </a:extLst>
              </p14:cNvPr>
              <p14:cNvContentPartPr/>
              <p14:nvPr/>
            </p14:nvContentPartPr>
            <p14:xfrm>
              <a:off x="5632133" y="5272987"/>
              <a:ext cx="131400" cy="173880"/>
            </p14:xfrm>
          </p:contentPart>
        </mc:Choice>
        <mc:Fallback>
          <p:pic>
            <p:nvPicPr>
              <p:cNvPr id="103493" name="Freihand 103492">
                <a:extLst>
                  <a:ext uri="{FF2B5EF4-FFF2-40B4-BE49-F238E27FC236}">
                    <a16:creationId xmlns:a16="http://schemas.microsoft.com/office/drawing/2014/main" id="{11CE9A3A-012A-40AF-A759-E2EB3D4E54CD}"/>
                  </a:ext>
                </a:extLst>
              </p:cNvPr>
              <p:cNvPicPr/>
              <p:nvPr/>
            </p:nvPicPr>
            <p:blipFill>
              <a:blip r:embed="rId217"/>
              <a:stretch>
                <a:fillRect/>
              </a:stretch>
            </p:blipFill>
            <p:spPr>
              <a:xfrm>
                <a:off x="5627813" y="5268667"/>
                <a:ext cx="140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3494" name="Freihand 103493">
                <a:extLst>
                  <a:ext uri="{FF2B5EF4-FFF2-40B4-BE49-F238E27FC236}">
                    <a16:creationId xmlns:a16="http://schemas.microsoft.com/office/drawing/2014/main" id="{0797D223-2172-4F81-AB32-20625573831E}"/>
                  </a:ext>
                </a:extLst>
              </p14:cNvPr>
              <p14:cNvContentPartPr/>
              <p14:nvPr/>
            </p14:nvContentPartPr>
            <p14:xfrm>
              <a:off x="5735453" y="5244907"/>
              <a:ext cx="37440" cy="32760"/>
            </p14:xfrm>
          </p:contentPart>
        </mc:Choice>
        <mc:Fallback>
          <p:pic>
            <p:nvPicPr>
              <p:cNvPr id="103494" name="Freihand 103493">
                <a:extLst>
                  <a:ext uri="{FF2B5EF4-FFF2-40B4-BE49-F238E27FC236}">
                    <a16:creationId xmlns:a16="http://schemas.microsoft.com/office/drawing/2014/main" id="{0797D223-2172-4F81-AB32-20625573831E}"/>
                  </a:ext>
                </a:extLst>
              </p:cNvPr>
              <p:cNvPicPr/>
              <p:nvPr/>
            </p:nvPicPr>
            <p:blipFill>
              <a:blip r:embed="rId219"/>
              <a:stretch>
                <a:fillRect/>
              </a:stretch>
            </p:blipFill>
            <p:spPr>
              <a:xfrm>
                <a:off x="5731133" y="5240587"/>
                <a:ext cx="46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3495" name="Freihand 103494">
                <a:extLst>
                  <a:ext uri="{FF2B5EF4-FFF2-40B4-BE49-F238E27FC236}">
                    <a16:creationId xmlns:a16="http://schemas.microsoft.com/office/drawing/2014/main" id="{89C3CE9A-1303-429B-8AAD-BAC79CDEBCBC}"/>
                  </a:ext>
                </a:extLst>
              </p14:cNvPr>
              <p14:cNvContentPartPr/>
              <p14:nvPr/>
            </p14:nvContentPartPr>
            <p14:xfrm>
              <a:off x="5755253" y="5315827"/>
              <a:ext cx="83160" cy="114120"/>
            </p14:xfrm>
          </p:contentPart>
        </mc:Choice>
        <mc:Fallback>
          <p:pic>
            <p:nvPicPr>
              <p:cNvPr id="103495" name="Freihand 103494">
                <a:extLst>
                  <a:ext uri="{FF2B5EF4-FFF2-40B4-BE49-F238E27FC236}">
                    <a16:creationId xmlns:a16="http://schemas.microsoft.com/office/drawing/2014/main" id="{89C3CE9A-1303-429B-8AAD-BAC79CDEBCBC}"/>
                  </a:ext>
                </a:extLst>
              </p:cNvPr>
              <p:cNvPicPr/>
              <p:nvPr/>
            </p:nvPicPr>
            <p:blipFill>
              <a:blip r:embed="rId221"/>
              <a:stretch>
                <a:fillRect/>
              </a:stretch>
            </p:blipFill>
            <p:spPr>
              <a:xfrm>
                <a:off x="5750933" y="5311507"/>
                <a:ext cx="91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3496" name="Freihand 103495">
                <a:extLst>
                  <a:ext uri="{FF2B5EF4-FFF2-40B4-BE49-F238E27FC236}">
                    <a16:creationId xmlns:a16="http://schemas.microsoft.com/office/drawing/2014/main" id="{4746063A-009C-4065-B7D0-E540EB060F5C}"/>
                  </a:ext>
                </a:extLst>
              </p14:cNvPr>
              <p14:cNvContentPartPr/>
              <p14:nvPr/>
            </p14:nvContentPartPr>
            <p14:xfrm>
              <a:off x="5870093" y="5247427"/>
              <a:ext cx="121680" cy="190800"/>
            </p14:xfrm>
          </p:contentPart>
        </mc:Choice>
        <mc:Fallback>
          <p:pic>
            <p:nvPicPr>
              <p:cNvPr id="103496" name="Freihand 103495">
                <a:extLst>
                  <a:ext uri="{FF2B5EF4-FFF2-40B4-BE49-F238E27FC236}">
                    <a16:creationId xmlns:a16="http://schemas.microsoft.com/office/drawing/2014/main" id="{4746063A-009C-4065-B7D0-E540EB060F5C}"/>
                  </a:ext>
                </a:extLst>
              </p:cNvPr>
              <p:cNvPicPr/>
              <p:nvPr/>
            </p:nvPicPr>
            <p:blipFill>
              <a:blip r:embed="rId223"/>
              <a:stretch>
                <a:fillRect/>
              </a:stretch>
            </p:blipFill>
            <p:spPr>
              <a:xfrm>
                <a:off x="5865773" y="5243107"/>
                <a:ext cx="130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3497" name="Freihand 103496">
                <a:extLst>
                  <a:ext uri="{FF2B5EF4-FFF2-40B4-BE49-F238E27FC236}">
                    <a16:creationId xmlns:a16="http://schemas.microsoft.com/office/drawing/2014/main" id="{11FECE66-8D35-485E-B7DA-DAAA7D729A7B}"/>
                  </a:ext>
                </a:extLst>
              </p14:cNvPr>
              <p14:cNvContentPartPr/>
              <p14:nvPr/>
            </p14:nvContentPartPr>
            <p14:xfrm>
              <a:off x="5941013" y="5360107"/>
              <a:ext cx="76680" cy="66960"/>
            </p14:xfrm>
          </p:contentPart>
        </mc:Choice>
        <mc:Fallback>
          <p:pic>
            <p:nvPicPr>
              <p:cNvPr id="103497" name="Freihand 103496">
                <a:extLst>
                  <a:ext uri="{FF2B5EF4-FFF2-40B4-BE49-F238E27FC236}">
                    <a16:creationId xmlns:a16="http://schemas.microsoft.com/office/drawing/2014/main" id="{11FECE66-8D35-485E-B7DA-DAAA7D729A7B}"/>
                  </a:ext>
                </a:extLst>
              </p:cNvPr>
              <p:cNvPicPr/>
              <p:nvPr/>
            </p:nvPicPr>
            <p:blipFill>
              <a:blip r:embed="rId225"/>
              <a:stretch>
                <a:fillRect/>
              </a:stretch>
            </p:blipFill>
            <p:spPr>
              <a:xfrm>
                <a:off x="5936693" y="5355787"/>
                <a:ext cx="85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3498" name="Freihand 103497">
                <a:extLst>
                  <a:ext uri="{FF2B5EF4-FFF2-40B4-BE49-F238E27FC236}">
                    <a16:creationId xmlns:a16="http://schemas.microsoft.com/office/drawing/2014/main" id="{FD6B5C1F-D9D0-4912-9C1C-2FF4BC63CC1C}"/>
                  </a:ext>
                </a:extLst>
              </p14:cNvPr>
              <p14:cNvContentPartPr/>
              <p14:nvPr/>
            </p14:nvContentPartPr>
            <p14:xfrm>
              <a:off x="6033173" y="5343907"/>
              <a:ext cx="99360" cy="83160"/>
            </p14:xfrm>
          </p:contentPart>
        </mc:Choice>
        <mc:Fallback>
          <p:pic>
            <p:nvPicPr>
              <p:cNvPr id="103498" name="Freihand 103497">
                <a:extLst>
                  <a:ext uri="{FF2B5EF4-FFF2-40B4-BE49-F238E27FC236}">
                    <a16:creationId xmlns:a16="http://schemas.microsoft.com/office/drawing/2014/main" id="{FD6B5C1F-D9D0-4912-9C1C-2FF4BC63CC1C}"/>
                  </a:ext>
                </a:extLst>
              </p:cNvPr>
              <p:cNvPicPr/>
              <p:nvPr/>
            </p:nvPicPr>
            <p:blipFill>
              <a:blip r:embed="rId227"/>
              <a:stretch>
                <a:fillRect/>
              </a:stretch>
            </p:blipFill>
            <p:spPr>
              <a:xfrm>
                <a:off x="6028853" y="5339587"/>
                <a:ext cx="10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3500" name="Freihand 103499">
                <a:extLst>
                  <a:ext uri="{FF2B5EF4-FFF2-40B4-BE49-F238E27FC236}">
                    <a16:creationId xmlns:a16="http://schemas.microsoft.com/office/drawing/2014/main" id="{D56AED84-32FE-4056-9BAC-8CC86CBC01DF}"/>
                  </a:ext>
                </a:extLst>
              </p14:cNvPr>
              <p14:cNvContentPartPr/>
              <p14:nvPr/>
            </p14:nvContentPartPr>
            <p14:xfrm>
              <a:off x="6324053" y="5241307"/>
              <a:ext cx="184320" cy="184320"/>
            </p14:xfrm>
          </p:contentPart>
        </mc:Choice>
        <mc:Fallback>
          <p:pic>
            <p:nvPicPr>
              <p:cNvPr id="103500" name="Freihand 103499">
                <a:extLst>
                  <a:ext uri="{FF2B5EF4-FFF2-40B4-BE49-F238E27FC236}">
                    <a16:creationId xmlns:a16="http://schemas.microsoft.com/office/drawing/2014/main" id="{D56AED84-32FE-4056-9BAC-8CC86CBC01DF}"/>
                  </a:ext>
                </a:extLst>
              </p:cNvPr>
              <p:cNvPicPr/>
              <p:nvPr/>
            </p:nvPicPr>
            <p:blipFill>
              <a:blip r:embed="rId229"/>
              <a:stretch>
                <a:fillRect/>
              </a:stretch>
            </p:blipFill>
            <p:spPr>
              <a:xfrm>
                <a:off x="6319733" y="5236987"/>
                <a:ext cx="192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3501" name="Freihand 103500">
                <a:extLst>
                  <a:ext uri="{FF2B5EF4-FFF2-40B4-BE49-F238E27FC236}">
                    <a16:creationId xmlns:a16="http://schemas.microsoft.com/office/drawing/2014/main" id="{385A48E3-3115-4290-B88A-4451B488F061}"/>
                  </a:ext>
                </a:extLst>
              </p14:cNvPr>
              <p14:cNvContentPartPr/>
              <p14:nvPr/>
            </p14:nvContentPartPr>
            <p14:xfrm>
              <a:off x="6515573" y="5296747"/>
              <a:ext cx="109080" cy="94320"/>
            </p14:xfrm>
          </p:contentPart>
        </mc:Choice>
        <mc:Fallback>
          <p:pic>
            <p:nvPicPr>
              <p:cNvPr id="103501" name="Freihand 103500">
                <a:extLst>
                  <a:ext uri="{FF2B5EF4-FFF2-40B4-BE49-F238E27FC236}">
                    <a16:creationId xmlns:a16="http://schemas.microsoft.com/office/drawing/2014/main" id="{385A48E3-3115-4290-B88A-4451B488F061}"/>
                  </a:ext>
                </a:extLst>
              </p:cNvPr>
              <p:cNvPicPr/>
              <p:nvPr/>
            </p:nvPicPr>
            <p:blipFill>
              <a:blip r:embed="rId231"/>
              <a:stretch>
                <a:fillRect/>
              </a:stretch>
            </p:blipFill>
            <p:spPr>
              <a:xfrm>
                <a:off x="6511253" y="5292427"/>
                <a:ext cx="117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3502" name="Freihand 103501">
                <a:extLst>
                  <a:ext uri="{FF2B5EF4-FFF2-40B4-BE49-F238E27FC236}">
                    <a16:creationId xmlns:a16="http://schemas.microsoft.com/office/drawing/2014/main" id="{C559FB23-525C-40B6-AD00-145243A46DF7}"/>
                  </a:ext>
                </a:extLst>
              </p14:cNvPr>
              <p14:cNvContentPartPr/>
              <p14:nvPr/>
            </p14:nvContentPartPr>
            <p14:xfrm>
              <a:off x="6596573" y="5243827"/>
              <a:ext cx="251280" cy="192240"/>
            </p14:xfrm>
          </p:contentPart>
        </mc:Choice>
        <mc:Fallback>
          <p:pic>
            <p:nvPicPr>
              <p:cNvPr id="103502" name="Freihand 103501">
                <a:extLst>
                  <a:ext uri="{FF2B5EF4-FFF2-40B4-BE49-F238E27FC236}">
                    <a16:creationId xmlns:a16="http://schemas.microsoft.com/office/drawing/2014/main" id="{C559FB23-525C-40B6-AD00-145243A46DF7}"/>
                  </a:ext>
                </a:extLst>
              </p:cNvPr>
              <p:cNvPicPr/>
              <p:nvPr/>
            </p:nvPicPr>
            <p:blipFill>
              <a:blip r:embed="rId233"/>
              <a:stretch>
                <a:fillRect/>
              </a:stretch>
            </p:blipFill>
            <p:spPr>
              <a:xfrm>
                <a:off x="6592253" y="5239507"/>
                <a:ext cx="259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3503" name="Freihand 103502">
                <a:extLst>
                  <a:ext uri="{FF2B5EF4-FFF2-40B4-BE49-F238E27FC236}">
                    <a16:creationId xmlns:a16="http://schemas.microsoft.com/office/drawing/2014/main" id="{B2449C07-5EBF-44F0-9CB8-C1931027F98F}"/>
                  </a:ext>
                </a:extLst>
              </p14:cNvPr>
              <p14:cNvContentPartPr/>
              <p14:nvPr/>
            </p14:nvContentPartPr>
            <p14:xfrm>
              <a:off x="6859373" y="5294947"/>
              <a:ext cx="81360" cy="63000"/>
            </p14:xfrm>
          </p:contentPart>
        </mc:Choice>
        <mc:Fallback>
          <p:pic>
            <p:nvPicPr>
              <p:cNvPr id="103503" name="Freihand 103502">
                <a:extLst>
                  <a:ext uri="{FF2B5EF4-FFF2-40B4-BE49-F238E27FC236}">
                    <a16:creationId xmlns:a16="http://schemas.microsoft.com/office/drawing/2014/main" id="{B2449C07-5EBF-44F0-9CB8-C1931027F98F}"/>
                  </a:ext>
                </a:extLst>
              </p:cNvPr>
              <p:cNvPicPr/>
              <p:nvPr/>
            </p:nvPicPr>
            <p:blipFill>
              <a:blip r:embed="rId235"/>
              <a:stretch>
                <a:fillRect/>
              </a:stretch>
            </p:blipFill>
            <p:spPr>
              <a:xfrm>
                <a:off x="6855053" y="5290627"/>
                <a:ext cx="90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03504" name="Freihand 103503">
                <a:extLst>
                  <a:ext uri="{FF2B5EF4-FFF2-40B4-BE49-F238E27FC236}">
                    <a16:creationId xmlns:a16="http://schemas.microsoft.com/office/drawing/2014/main" id="{E6173E36-B439-4762-B98D-405A3C278012}"/>
                  </a:ext>
                </a:extLst>
              </p14:cNvPr>
              <p14:cNvContentPartPr/>
              <p14:nvPr/>
            </p14:nvContentPartPr>
            <p14:xfrm>
              <a:off x="6595493" y="5212507"/>
              <a:ext cx="118080" cy="8280"/>
            </p14:xfrm>
          </p:contentPart>
        </mc:Choice>
        <mc:Fallback>
          <p:pic>
            <p:nvPicPr>
              <p:cNvPr id="103504" name="Freihand 103503">
                <a:extLst>
                  <a:ext uri="{FF2B5EF4-FFF2-40B4-BE49-F238E27FC236}">
                    <a16:creationId xmlns:a16="http://schemas.microsoft.com/office/drawing/2014/main" id="{E6173E36-B439-4762-B98D-405A3C278012}"/>
                  </a:ext>
                </a:extLst>
              </p:cNvPr>
              <p:cNvPicPr/>
              <p:nvPr/>
            </p:nvPicPr>
            <p:blipFill>
              <a:blip r:embed="rId237"/>
              <a:stretch>
                <a:fillRect/>
              </a:stretch>
            </p:blipFill>
            <p:spPr>
              <a:xfrm>
                <a:off x="6591173" y="5208187"/>
                <a:ext cx="126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3505" name="Freihand 103504">
                <a:extLst>
                  <a:ext uri="{FF2B5EF4-FFF2-40B4-BE49-F238E27FC236}">
                    <a16:creationId xmlns:a16="http://schemas.microsoft.com/office/drawing/2014/main" id="{658F9810-6D18-46F6-BDAF-268CB4259868}"/>
                  </a:ext>
                </a:extLst>
              </p14:cNvPr>
              <p14:cNvContentPartPr/>
              <p14:nvPr/>
            </p14:nvContentPartPr>
            <p14:xfrm>
              <a:off x="7078253" y="5266147"/>
              <a:ext cx="566640" cy="107640"/>
            </p14:xfrm>
          </p:contentPart>
        </mc:Choice>
        <mc:Fallback>
          <p:pic>
            <p:nvPicPr>
              <p:cNvPr id="103505" name="Freihand 103504">
                <a:extLst>
                  <a:ext uri="{FF2B5EF4-FFF2-40B4-BE49-F238E27FC236}">
                    <a16:creationId xmlns:a16="http://schemas.microsoft.com/office/drawing/2014/main" id="{658F9810-6D18-46F6-BDAF-268CB4259868}"/>
                  </a:ext>
                </a:extLst>
              </p:cNvPr>
              <p:cNvPicPr/>
              <p:nvPr/>
            </p:nvPicPr>
            <p:blipFill>
              <a:blip r:embed="rId239"/>
              <a:stretch>
                <a:fillRect/>
              </a:stretch>
            </p:blipFill>
            <p:spPr>
              <a:xfrm>
                <a:off x="7073933" y="5261827"/>
                <a:ext cx="575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03506" name="Freihand 103505">
                <a:extLst>
                  <a:ext uri="{FF2B5EF4-FFF2-40B4-BE49-F238E27FC236}">
                    <a16:creationId xmlns:a16="http://schemas.microsoft.com/office/drawing/2014/main" id="{BA0983A5-192C-46B5-8AE6-E989F27966A3}"/>
                  </a:ext>
                </a:extLst>
              </p14:cNvPr>
              <p14:cNvContentPartPr/>
              <p14:nvPr/>
            </p14:nvContentPartPr>
            <p14:xfrm>
              <a:off x="5164853" y="5662507"/>
              <a:ext cx="92880" cy="171000"/>
            </p14:xfrm>
          </p:contentPart>
        </mc:Choice>
        <mc:Fallback>
          <p:pic>
            <p:nvPicPr>
              <p:cNvPr id="103506" name="Freihand 103505">
                <a:extLst>
                  <a:ext uri="{FF2B5EF4-FFF2-40B4-BE49-F238E27FC236}">
                    <a16:creationId xmlns:a16="http://schemas.microsoft.com/office/drawing/2014/main" id="{BA0983A5-192C-46B5-8AE6-E989F27966A3}"/>
                  </a:ext>
                </a:extLst>
              </p:cNvPr>
              <p:cNvPicPr/>
              <p:nvPr/>
            </p:nvPicPr>
            <p:blipFill>
              <a:blip r:embed="rId241"/>
              <a:stretch>
                <a:fillRect/>
              </a:stretch>
            </p:blipFill>
            <p:spPr>
              <a:xfrm>
                <a:off x="5160533" y="5658187"/>
                <a:ext cx="101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03507" name="Freihand 103506">
                <a:extLst>
                  <a:ext uri="{FF2B5EF4-FFF2-40B4-BE49-F238E27FC236}">
                    <a16:creationId xmlns:a16="http://schemas.microsoft.com/office/drawing/2014/main" id="{34D3D223-5ECC-482D-9175-C2AC67B31B1B}"/>
                  </a:ext>
                </a:extLst>
              </p14:cNvPr>
              <p14:cNvContentPartPr/>
              <p14:nvPr/>
            </p14:nvContentPartPr>
            <p14:xfrm>
              <a:off x="5220293" y="5665747"/>
              <a:ext cx="174600" cy="174960"/>
            </p14:xfrm>
          </p:contentPart>
        </mc:Choice>
        <mc:Fallback>
          <p:pic>
            <p:nvPicPr>
              <p:cNvPr id="103507" name="Freihand 103506">
                <a:extLst>
                  <a:ext uri="{FF2B5EF4-FFF2-40B4-BE49-F238E27FC236}">
                    <a16:creationId xmlns:a16="http://schemas.microsoft.com/office/drawing/2014/main" id="{34D3D223-5ECC-482D-9175-C2AC67B31B1B}"/>
                  </a:ext>
                </a:extLst>
              </p:cNvPr>
              <p:cNvPicPr/>
              <p:nvPr/>
            </p:nvPicPr>
            <p:blipFill>
              <a:blip r:embed="rId243"/>
              <a:stretch>
                <a:fillRect/>
              </a:stretch>
            </p:blipFill>
            <p:spPr>
              <a:xfrm>
                <a:off x="5215973" y="5661427"/>
                <a:ext cx="183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03508" name="Freihand 103507">
                <a:extLst>
                  <a:ext uri="{FF2B5EF4-FFF2-40B4-BE49-F238E27FC236}">
                    <a16:creationId xmlns:a16="http://schemas.microsoft.com/office/drawing/2014/main" id="{5492CD66-3BCF-4112-BFAD-252182EE140D}"/>
                  </a:ext>
                </a:extLst>
              </p14:cNvPr>
              <p14:cNvContentPartPr/>
              <p14:nvPr/>
            </p14:nvContentPartPr>
            <p14:xfrm>
              <a:off x="5430533" y="5713627"/>
              <a:ext cx="76320" cy="97920"/>
            </p14:xfrm>
          </p:contentPart>
        </mc:Choice>
        <mc:Fallback>
          <p:pic>
            <p:nvPicPr>
              <p:cNvPr id="103508" name="Freihand 103507">
                <a:extLst>
                  <a:ext uri="{FF2B5EF4-FFF2-40B4-BE49-F238E27FC236}">
                    <a16:creationId xmlns:a16="http://schemas.microsoft.com/office/drawing/2014/main" id="{5492CD66-3BCF-4112-BFAD-252182EE140D}"/>
                  </a:ext>
                </a:extLst>
              </p:cNvPr>
              <p:cNvPicPr/>
              <p:nvPr/>
            </p:nvPicPr>
            <p:blipFill>
              <a:blip r:embed="rId245"/>
              <a:stretch>
                <a:fillRect/>
              </a:stretch>
            </p:blipFill>
            <p:spPr>
              <a:xfrm>
                <a:off x="5426213" y="5709307"/>
                <a:ext cx="84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3509" name="Freihand 103508">
                <a:extLst>
                  <a:ext uri="{FF2B5EF4-FFF2-40B4-BE49-F238E27FC236}">
                    <a16:creationId xmlns:a16="http://schemas.microsoft.com/office/drawing/2014/main" id="{563C06B7-0ED6-41BE-A8E5-B490D9B1A064}"/>
                  </a:ext>
                </a:extLst>
              </p14:cNvPr>
              <p14:cNvContentPartPr/>
              <p14:nvPr/>
            </p14:nvContentPartPr>
            <p14:xfrm>
              <a:off x="5499293" y="5714707"/>
              <a:ext cx="114120" cy="261360"/>
            </p14:xfrm>
          </p:contentPart>
        </mc:Choice>
        <mc:Fallback>
          <p:pic>
            <p:nvPicPr>
              <p:cNvPr id="103509" name="Freihand 103508">
                <a:extLst>
                  <a:ext uri="{FF2B5EF4-FFF2-40B4-BE49-F238E27FC236}">
                    <a16:creationId xmlns:a16="http://schemas.microsoft.com/office/drawing/2014/main" id="{563C06B7-0ED6-41BE-A8E5-B490D9B1A064}"/>
                  </a:ext>
                </a:extLst>
              </p:cNvPr>
              <p:cNvPicPr/>
              <p:nvPr/>
            </p:nvPicPr>
            <p:blipFill>
              <a:blip r:embed="rId247"/>
              <a:stretch>
                <a:fillRect/>
              </a:stretch>
            </p:blipFill>
            <p:spPr>
              <a:xfrm>
                <a:off x="5494973" y="5710387"/>
                <a:ext cx="1227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3510" name="Freihand 103509">
                <a:extLst>
                  <a:ext uri="{FF2B5EF4-FFF2-40B4-BE49-F238E27FC236}">
                    <a16:creationId xmlns:a16="http://schemas.microsoft.com/office/drawing/2014/main" id="{CE575E30-CC3E-4DBB-A9AA-B4269841F720}"/>
                  </a:ext>
                </a:extLst>
              </p14:cNvPr>
              <p14:cNvContentPartPr/>
              <p14:nvPr/>
            </p14:nvContentPartPr>
            <p14:xfrm>
              <a:off x="5658773" y="5618587"/>
              <a:ext cx="45360" cy="189360"/>
            </p14:xfrm>
          </p:contentPart>
        </mc:Choice>
        <mc:Fallback>
          <p:pic>
            <p:nvPicPr>
              <p:cNvPr id="103510" name="Freihand 103509">
                <a:extLst>
                  <a:ext uri="{FF2B5EF4-FFF2-40B4-BE49-F238E27FC236}">
                    <a16:creationId xmlns:a16="http://schemas.microsoft.com/office/drawing/2014/main" id="{CE575E30-CC3E-4DBB-A9AA-B4269841F720}"/>
                  </a:ext>
                </a:extLst>
              </p:cNvPr>
              <p:cNvPicPr/>
              <p:nvPr/>
            </p:nvPicPr>
            <p:blipFill>
              <a:blip r:embed="rId249"/>
              <a:stretch>
                <a:fillRect/>
              </a:stretch>
            </p:blipFill>
            <p:spPr>
              <a:xfrm>
                <a:off x="5654453" y="5614267"/>
                <a:ext cx="540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3511" name="Freihand 103510">
                <a:extLst>
                  <a:ext uri="{FF2B5EF4-FFF2-40B4-BE49-F238E27FC236}">
                    <a16:creationId xmlns:a16="http://schemas.microsoft.com/office/drawing/2014/main" id="{7E069DC2-F470-4D6F-B26C-33633F49414B}"/>
                  </a:ext>
                </a:extLst>
              </p14:cNvPr>
              <p14:cNvContentPartPr/>
              <p14:nvPr/>
            </p14:nvContentPartPr>
            <p14:xfrm>
              <a:off x="5695853" y="5702467"/>
              <a:ext cx="178920" cy="77040"/>
            </p14:xfrm>
          </p:contentPart>
        </mc:Choice>
        <mc:Fallback>
          <p:pic>
            <p:nvPicPr>
              <p:cNvPr id="103511" name="Freihand 103510">
                <a:extLst>
                  <a:ext uri="{FF2B5EF4-FFF2-40B4-BE49-F238E27FC236}">
                    <a16:creationId xmlns:a16="http://schemas.microsoft.com/office/drawing/2014/main" id="{7E069DC2-F470-4D6F-B26C-33633F49414B}"/>
                  </a:ext>
                </a:extLst>
              </p:cNvPr>
              <p:cNvPicPr/>
              <p:nvPr/>
            </p:nvPicPr>
            <p:blipFill>
              <a:blip r:embed="rId251"/>
              <a:stretch>
                <a:fillRect/>
              </a:stretch>
            </p:blipFill>
            <p:spPr>
              <a:xfrm>
                <a:off x="5691533" y="5698147"/>
                <a:ext cx="187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3512" name="Freihand 103511">
                <a:extLst>
                  <a:ext uri="{FF2B5EF4-FFF2-40B4-BE49-F238E27FC236}">
                    <a16:creationId xmlns:a16="http://schemas.microsoft.com/office/drawing/2014/main" id="{411A0AAA-51AD-4CD7-905F-14AF6F95FC38}"/>
                  </a:ext>
                </a:extLst>
              </p14:cNvPr>
              <p14:cNvContentPartPr/>
              <p14:nvPr/>
            </p14:nvContentPartPr>
            <p14:xfrm>
              <a:off x="5853893" y="5616067"/>
              <a:ext cx="30600" cy="30600"/>
            </p14:xfrm>
          </p:contentPart>
        </mc:Choice>
        <mc:Fallback>
          <p:pic>
            <p:nvPicPr>
              <p:cNvPr id="103512" name="Freihand 103511">
                <a:extLst>
                  <a:ext uri="{FF2B5EF4-FFF2-40B4-BE49-F238E27FC236}">
                    <a16:creationId xmlns:a16="http://schemas.microsoft.com/office/drawing/2014/main" id="{411A0AAA-51AD-4CD7-905F-14AF6F95FC38}"/>
                  </a:ext>
                </a:extLst>
              </p:cNvPr>
              <p:cNvPicPr/>
              <p:nvPr/>
            </p:nvPicPr>
            <p:blipFill>
              <a:blip r:embed="rId253"/>
              <a:stretch>
                <a:fillRect/>
              </a:stretch>
            </p:blipFill>
            <p:spPr>
              <a:xfrm>
                <a:off x="5849573" y="5611747"/>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3513" name="Freihand 103512">
                <a:extLst>
                  <a:ext uri="{FF2B5EF4-FFF2-40B4-BE49-F238E27FC236}">
                    <a16:creationId xmlns:a16="http://schemas.microsoft.com/office/drawing/2014/main" id="{62EDC6A0-1BA6-4DF7-BDED-214B08E561C7}"/>
                  </a:ext>
                </a:extLst>
              </p14:cNvPr>
              <p14:cNvContentPartPr/>
              <p14:nvPr/>
            </p14:nvContentPartPr>
            <p14:xfrm>
              <a:off x="5918693" y="5616427"/>
              <a:ext cx="132120" cy="169560"/>
            </p14:xfrm>
          </p:contentPart>
        </mc:Choice>
        <mc:Fallback>
          <p:pic>
            <p:nvPicPr>
              <p:cNvPr id="103513" name="Freihand 103512">
                <a:extLst>
                  <a:ext uri="{FF2B5EF4-FFF2-40B4-BE49-F238E27FC236}">
                    <a16:creationId xmlns:a16="http://schemas.microsoft.com/office/drawing/2014/main" id="{62EDC6A0-1BA6-4DF7-BDED-214B08E561C7}"/>
                  </a:ext>
                </a:extLst>
              </p:cNvPr>
              <p:cNvPicPr/>
              <p:nvPr/>
            </p:nvPicPr>
            <p:blipFill>
              <a:blip r:embed="rId255"/>
              <a:stretch>
                <a:fillRect/>
              </a:stretch>
            </p:blipFill>
            <p:spPr>
              <a:xfrm>
                <a:off x="5914373" y="5612107"/>
                <a:ext cx="140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3514" name="Freihand 103513">
                <a:extLst>
                  <a:ext uri="{FF2B5EF4-FFF2-40B4-BE49-F238E27FC236}">
                    <a16:creationId xmlns:a16="http://schemas.microsoft.com/office/drawing/2014/main" id="{60DF8359-EBB6-48D4-AD50-6F2229925B3A}"/>
                  </a:ext>
                </a:extLst>
              </p14:cNvPr>
              <p14:cNvContentPartPr/>
              <p14:nvPr/>
            </p14:nvContentPartPr>
            <p14:xfrm>
              <a:off x="6112013" y="5678347"/>
              <a:ext cx="46080" cy="52200"/>
            </p14:xfrm>
          </p:contentPart>
        </mc:Choice>
        <mc:Fallback>
          <p:pic>
            <p:nvPicPr>
              <p:cNvPr id="103514" name="Freihand 103513">
                <a:extLst>
                  <a:ext uri="{FF2B5EF4-FFF2-40B4-BE49-F238E27FC236}">
                    <a16:creationId xmlns:a16="http://schemas.microsoft.com/office/drawing/2014/main" id="{60DF8359-EBB6-48D4-AD50-6F2229925B3A}"/>
                  </a:ext>
                </a:extLst>
              </p:cNvPr>
              <p:cNvPicPr/>
              <p:nvPr/>
            </p:nvPicPr>
            <p:blipFill>
              <a:blip r:embed="rId257"/>
              <a:stretch>
                <a:fillRect/>
              </a:stretch>
            </p:blipFill>
            <p:spPr>
              <a:xfrm>
                <a:off x="6107693" y="5674027"/>
                <a:ext cx="54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3515" name="Freihand 103514">
                <a:extLst>
                  <a:ext uri="{FF2B5EF4-FFF2-40B4-BE49-F238E27FC236}">
                    <a16:creationId xmlns:a16="http://schemas.microsoft.com/office/drawing/2014/main" id="{320A9C72-12AC-4CB7-88EB-1FDAC2F37FE2}"/>
                  </a:ext>
                </a:extLst>
              </p14:cNvPr>
              <p14:cNvContentPartPr/>
              <p14:nvPr/>
            </p14:nvContentPartPr>
            <p14:xfrm>
              <a:off x="6277613" y="5669707"/>
              <a:ext cx="161640" cy="82800"/>
            </p14:xfrm>
          </p:contentPart>
        </mc:Choice>
        <mc:Fallback>
          <p:pic>
            <p:nvPicPr>
              <p:cNvPr id="103515" name="Freihand 103514">
                <a:extLst>
                  <a:ext uri="{FF2B5EF4-FFF2-40B4-BE49-F238E27FC236}">
                    <a16:creationId xmlns:a16="http://schemas.microsoft.com/office/drawing/2014/main" id="{320A9C72-12AC-4CB7-88EB-1FDAC2F37FE2}"/>
                  </a:ext>
                </a:extLst>
              </p:cNvPr>
              <p:cNvPicPr/>
              <p:nvPr/>
            </p:nvPicPr>
            <p:blipFill>
              <a:blip r:embed="rId259"/>
              <a:stretch>
                <a:fillRect/>
              </a:stretch>
            </p:blipFill>
            <p:spPr>
              <a:xfrm>
                <a:off x="6273293" y="5665387"/>
                <a:ext cx="170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03516" name="Freihand 103515">
                <a:extLst>
                  <a:ext uri="{FF2B5EF4-FFF2-40B4-BE49-F238E27FC236}">
                    <a16:creationId xmlns:a16="http://schemas.microsoft.com/office/drawing/2014/main" id="{16E3A9B1-481C-4703-9FF4-077E8B5FF451}"/>
                  </a:ext>
                </a:extLst>
              </p14:cNvPr>
              <p14:cNvContentPartPr/>
              <p14:nvPr/>
            </p14:nvContentPartPr>
            <p14:xfrm>
              <a:off x="6468413" y="5680867"/>
              <a:ext cx="199080" cy="65520"/>
            </p14:xfrm>
          </p:contentPart>
        </mc:Choice>
        <mc:Fallback>
          <p:pic>
            <p:nvPicPr>
              <p:cNvPr id="103516" name="Freihand 103515">
                <a:extLst>
                  <a:ext uri="{FF2B5EF4-FFF2-40B4-BE49-F238E27FC236}">
                    <a16:creationId xmlns:a16="http://schemas.microsoft.com/office/drawing/2014/main" id="{16E3A9B1-481C-4703-9FF4-077E8B5FF451}"/>
                  </a:ext>
                </a:extLst>
              </p:cNvPr>
              <p:cNvPicPr/>
              <p:nvPr/>
            </p:nvPicPr>
            <p:blipFill>
              <a:blip r:embed="rId261"/>
              <a:stretch>
                <a:fillRect/>
              </a:stretch>
            </p:blipFill>
            <p:spPr>
              <a:xfrm>
                <a:off x="6464093" y="5676547"/>
                <a:ext cx="207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03517" name="Freihand 103516">
                <a:extLst>
                  <a:ext uri="{FF2B5EF4-FFF2-40B4-BE49-F238E27FC236}">
                    <a16:creationId xmlns:a16="http://schemas.microsoft.com/office/drawing/2014/main" id="{93B47F40-1E8A-4917-ACB4-935755870D90}"/>
                  </a:ext>
                </a:extLst>
              </p14:cNvPr>
              <p14:cNvContentPartPr/>
              <p14:nvPr/>
            </p14:nvContentPartPr>
            <p14:xfrm>
              <a:off x="6865133" y="5575387"/>
              <a:ext cx="108360" cy="147600"/>
            </p14:xfrm>
          </p:contentPart>
        </mc:Choice>
        <mc:Fallback>
          <p:pic>
            <p:nvPicPr>
              <p:cNvPr id="103517" name="Freihand 103516">
                <a:extLst>
                  <a:ext uri="{FF2B5EF4-FFF2-40B4-BE49-F238E27FC236}">
                    <a16:creationId xmlns:a16="http://schemas.microsoft.com/office/drawing/2014/main" id="{93B47F40-1E8A-4917-ACB4-935755870D90}"/>
                  </a:ext>
                </a:extLst>
              </p:cNvPr>
              <p:cNvPicPr/>
              <p:nvPr/>
            </p:nvPicPr>
            <p:blipFill>
              <a:blip r:embed="rId263"/>
              <a:stretch>
                <a:fillRect/>
              </a:stretch>
            </p:blipFill>
            <p:spPr>
              <a:xfrm>
                <a:off x="6860813" y="5571067"/>
                <a:ext cx="117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03518" name="Freihand 103517">
                <a:extLst>
                  <a:ext uri="{FF2B5EF4-FFF2-40B4-BE49-F238E27FC236}">
                    <a16:creationId xmlns:a16="http://schemas.microsoft.com/office/drawing/2014/main" id="{0B99FB65-734D-4C31-AB54-BD6701C6A3E8}"/>
                  </a:ext>
                </a:extLst>
              </p14:cNvPr>
              <p14:cNvContentPartPr/>
              <p14:nvPr/>
            </p14:nvContentPartPr>
            <p14:xfrm>
              <a:off x="6896453" y="5653507"/>
              <a:ext cx="65160" cy="9720"/>
            </p14:xfrm>
          </p:contentPart>
        </mc:Choice>
        <mc:Fallback>
          <p:pic>
            <p:nvPicPr>
              <p:cNvPr id="103518" name="Freihand 103517">
                <a:extLst>
                  <a:ext uri="{FF2B5EF4-FFF2-40B4-BE49-F238E27FC236}">
                    <a16:creationId xmlns:a16="http://schemas.microsoft.com/office/drawing/2014/main" id="{0B99FB65-734D-4C31-AB54-BD6701C6A3E8}"/>
                  </a:ext>
                </a:extLst>
              </p:cNvPr>
              <p:cNvPicPr/>
              <p:nvPr/>
            </p:nvPicPr>
            <p:blipFill>
              <a:blip r:embed="rId265"/>
              <a:stretch>
                <a:fillRect/>
              </a:stretch>
            </p:blipFill>
            <p:spPr>
              <a:xfrm>
                <a:off x="6892133" y="5649187"/>
                <a:ext cx="73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03519" name="Freihand 103518">
                <a:extLst>
                  <a:ext uri="{FF2B5EF4-FFF2-40B4-BE49-F238E27FC236}">
                    <a16:creationId xmlns:a16="http://schemas.microsoft.com/office/drawing/2014/main" id="{8A0FC01B-7D8F-4A92-BBE5-325307F1614B}"/>
                  </a:ext>
                </a:extLst>
              </p14:cNvPr>
              <p14:cNvContentPartPr/>
              <p14:nvPr/>
            </p14:nvContentPartPr>
            <p14:xfrm>
              <a:off x="7001573" y="5571067"/>
              <a:ext cx="87840" cy="124920"/>
            </p14:xfrm>
          </p:contentPart>
        </mc:Choice>
        <mc:Fallback>
          <p:pic>
            <p:nvPicPr>
              <p:cNvPr id="103519" name="Freihand 103518">
                <a:extLst>
                  <a:ext uri="{FF2B5EF4-FFF2-40B4-BE49-F238E27FC236}">
                    <a16:creationId xmlns:a16="http://schemas.microsoft.com/office/drawing/2014/main" id="{8A0FC01B-7D8F-4A92-BBE5-325307F1614B}"/>
                  </a:ext>
                </a:extLst>
              </p:cNvPr>
              <p:cNvPicPr/>
              <p:nvPr/>
            </p:nvPicPr>
            <p:blipFill>
              <a:blip r:embed="rId267"/>
              <a:stretch>
                <a:fillRect/>
              </a:stretch>
            </p:blipFill>
            <p:spPr>
              <a:xfrm>
                <a:off x="6997253" y="5566747"/>
                <a:ext cx="96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03520" name="Freihand 103519">
                <a:extLst>
                  <a:ext uri="{FF2B5EF4-FFF2-40B4-BE49-F238E27FC236}">
                    <a16:creationId xmlns:a16="http://schemas.microsoft.com/office/drawing/2014/main" id="{55C1F848-8325-45C9-9131-D5B0ED0C449B}"/>
                  </a:ext>
                </a:extLst>
              </p14:cNvPr>
              <p14:cNvContentPartPr/>
              <p14:nvPr/>
            </p14:nvContentPartPr>
            <p14:xfrm>
              <a:off x="7121813" y="5553067"/>
              <a:ext cx="183240" cy="141840"/>
            </p14:xfrm>
          </p:contentPart>
        </mc:Choice>
        <mc:Fallback>
          <p:pic>
            <p:nvPicPr>
              <p:cNvPr id="103520" name="Freihand 103519">
                <a:extLst>
                  <a:ext uri="{FF2B5EF4-FFF2-40B4-BE49-F238E27FC236}">
                    <a16:creationId xmlns:a16="http://schemas.microsoft.com/office/drawing/2014/main" id="{55C1F848-8325-45C9-9131-D5B0ED0C449B}"/>
                  </a:ext>
                </a:extLst>
              </p:cNvPr>
              <p:cNvPicPr/>
              <p:nvPr/>
            </p:nvPicPr>
            <p:blipFill>
              <a:blip r:embed="rId269"/>
              <a:stretch>
                <a:fillRect/>
              </a:stretch>
            </p:blipFill>
            <p:spPr>
              <a:xfrm>
                <a:off x="7117493" y="5548747"/>
                <a:ext cx="191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03521" name="Freihand 103520">
                <a:extLst>
                  <a:ext uri="{FF2B5EF4-FFF2-40B4-BE49-F238E27FC236}">
                    <a16:creationId xmlns:a16="http://schemas.microsoft.com/office/drawing/2014/main" id="{04F7D04C-A359-450B-9967-68263C28C543}"/>
                  </a:ext>
                </a:extLst>
              </p14:cNvPr>
              <p14:cNvContentPartPr/>
              <p14:nvPr/>
            </p14:nvContentPartPr>
            <p14:xfrm>
              <a:off x="7293173" y="5557387"/>
              <a:ext cx="29880" cy="19800"/>
            </p14:xfrm>
          </p:contentPart>
        </mc:Choice>
        <mc:Fallback>
          <p:pic>
            <p:nvPicPr>
              <p:cNvPr id="103521" name="Freihand 103520">
                <a:extLst>
                  <a:ext uri="{FF2B5EF4-FFF2-40B4-BE49-F238E27FC236}">
                    <a16:creationId xmlns:a16="http://schemas.microsoft.com/office/drawing/2014/main" id="{04F7D04C-A359-450B-9967-68263C28C543}"/>
                  </a:ext>
                </a:extLst>
              </p:cNvPr>
              <p:cNvPicPr/>
              <p:nvPr/>
            </p:nvPicPr>
            <p:blipFill>
              <a:blip r:embed="rId271"/>
              <a:stretch>
                <a:fillRect/>
              </a:stretch>
            </p:blipFill>
            <p:spPr>
              <a:xfrm>
                <a:off x="7288853" y="5553067"/>
                <a:ext cx="38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03522" name="Freihand 103521">
                <a:extLst>
                  <a:ext uri="{FF2B5EF4-FFF2-40B4-BE49-F238E27FC236}">
                    <a16:creationId xmlns:a16="http://schemas.microsoft.com/office/drawing/2014/main" id="{239CEA21-6A1B-4AA1-AC5A-EE2B3FCB4D92}"/>
                  </a:ext>
                </a:extLst>
              </p14:cNvPr>
              <p14:cNvContentPartPr/>
              <p14:nvPr/>
            </p14:nvContentPartPr>
            <p14:xfrm>
              <a:off x="7344293" y="5612467"/>
              <a:ext cx="131040" cy="63000"/>
            </p14:xfrm>
          </p:contentPart>
        </mc:Choice>
        <mc:Fallback>
          <p:pic>
            <p:nvPicPr>
              <p:cNvPr id="103522" name="Freihand 103521">
                <a:extLst>
                  <a:ext uri="{FF2B5EF4-FFF2-40B4-BE49-F238E27FC236}">
                    <a16:creationId xmlns:a16="http://schemas.microsoft.com/office/drawing/2014/main" id="{239CEA21-6A1B-4AA1-AC5A-EE2B3FCB4D92}"/>
                  </a:ext>
                </a:extLst>
              </p:cNvPr>
              <p:cNvPicPr/>
              <p:nvPr/>
            </p:nvPicPr>
            <p:blipFill>
              <a:blip r:embed="rId273"/>
              <a:stretch>
                <a:fillRect/>
              </a:stretch>
            </p:blipFill>
            <p:spPr>
              <a:xfrm>
                <a:off x="7339973" y="5608147"/>
                <a:ext cx="139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03523" name="Freihand 103522">
                <a:extLst>
                  <a:ext uri="{FF2B5EF4-FFF2-40B4-BE49-F238E27FC236}">
                    <a16:creationId xmlns:a16="http://schemas.microsoft.com/office/drawing/2014/main" id="{BEB45E27-E6D5-422E-8092-AC1B541761B9}"/>
                  </a:ext>
                </a:extLst>
              </p14:cNvPr>
              <p14:cNvContentPartPr/>
              <p14:nvPr/>
            </p14:nvContentPartPr>
            <p14:xfrm>
              <a:off x="7602053" y="5600227"/>
              <a:ext cx="186120" cy="53640"/>
            </p14:xfrm>
          </p:contentPart>
        </mc:Choice>
        <mc:Fallback>
          <p:pic>
            <p:nvPicPr>
              <p:cNvPr id="103523" name="Freihand 103522">
                <a:extLst>
                  <a:ext uri="{FF2B5EF4-FFF2-40B4-BE49-F238E27FC236}">
                    <a16:creationId xmlns:a16="http://schemas.microsoft.com/office/drawing/2014/main" id="{BEB45E27-E6D5-422E-8092-AC1B541761B9}"/>
                  </a:ext>
                </a:extLst>
              </p:cNvPr>
              <p:cNvPicPr/>
              <p:nvPr/>
            </p:nvPicPr>
            <p:blipFill>
              <a:blip r:embed="rId275"/>
              <a:stretch>
                <a:fillRect/>
              </a:stretch>
            </p:blipFill>
            <p:spPr>
              <a:xfrm>
                <a:off x="7597733" y="5595907"/>
                <a:ext cx="194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03524" name="Freihand 103523">
                <a:extLst>
                  <a:ext uri="{FF2B5EF4-FFF2-40B4-BE49-F238E27FC236}">
                    <a16:creationId xmlns:a16="http://schemas.microsoft.com/office/drawing/2014/main" id="{25C67D7B-4590-41D7-A194-055E4E33EAEB}"/>
                  </a:ext>
                </a:extLst>
              </p14:cNvPr>
              <p14:cNvContentPartPr/>
              <p14:nvPr/>
            </p14:nvContentPartPr>
            <p14:xfrm>
              <a:off x="7851533" y="5528947"/>
              <a:ext cx="181440" cy="111960"/>
            </p14:xfrm>
          </p:contentPart>
        </mc:Choice>
        <mc:Fallback>
          <p:pic>
            <p:nvPicPr>
              <p:cNvPr id="103524" name="Freihand 103523">
                <a:extLst>
                  <a:ext uri="{FF2B5EF4-FFF2-40B4-BE49-F238E27FC236}">
                    <a16:creationId xmlns:a16="http://schemas.microsoft.com/office/drawing/2014/main" id="{25C67D7B-4590-41D7-A194-055E4E33EAEB}"/>
                  </a:ext>
                </a:extLst>
              </p:cNvPr>
              <p:cNvPicPr/>
              <p:nvPr/>
            </p:nvPicPr>
            <p:blipFill>
              <a:blip r:embed="rId277"/>
              <a:stretch>
                <a:fillRect/>
              </a:stretch>
            </p:blipFill>
            <p:spPr>
              <a:xfrm>
                <a:off x="7847213" y="5524627"/>
                <a:ext cx="190080" cy="120600"/>
              </a:xfrm>
              <a:prstGeom prst="rect">
                <a:avLst/>
              </a:prstGeom>
            </p:spPr>
          </p:pic>
        </mc:Fallback>
      </mc:AlternateContent>
      <p:grpSp>
        <p:nvGrpSpPr>
          <p:cNvPr id="103542" name="Gruppieren 103541">
            <a:extLst>
              <a:ext uri="{FF2B5EF4-FFF2-40B4-BE49-F238E27FC236}">
                <a16:creationId xmlns:a16="http://schemas.microsoft.com/office/drawing/2014/main" id="{7B60434E-BD64-4A7F-9178-36F182D63CD1}"/>
              </a:ext>
            </a:extLst>
          </p:cNvPr>
          <p:cNvGrpSpPr/>
          <p:nvPr/>
        </p:nvGrpSpPr>
        <p:grpSpPr>
          <a:xfrm>
            <a:off x="5239373" y="6180907"/>
            <a:ext cx="855720" cy="235080"/>
            <a:chOff x="5239373" y="6180907"/>
            <a:chExt cx="855720" cy="235080"/>
          </a:xfrm>
        </p:grpSpPr>
        <mc:AlternateContent xmlns:mc="http://schemas.openxmlformats.org/markup-compatibility/2006">
          <mc:Choice xmlns:p14="http://schemas.microsoft.com/office/powerpoint/2010/main" Requires="p14">
            <p:contentPart p14:bwMode="auto" r:id="rId278">
              <p14:nvContentPartPr>
                <p14:cNvPr id="103536" name="Freihand 103535">
                  <a:extLst>
                    <a:ext uri="{FF2B5EF4-FFF2-40B4-BE49-F238E27FC236}">
                      <a16:creationId xmlns:a16="http://schemas.microsoft.com/office/drawing/2014/main" id="{600194BC-7CC8-4AA9-8896-219CA25141FD}"/>
                    </a:ext>
                  </a:extLst>
                </p14:cNvPr>
                <p14:cNvContentPartPr/>
                <p14:nvPr/>
              </p14:nvContentPartPr>
              <p14:xfrm>
                <a:off x="5263133" y="6317347"/>
                <a:ext cx="22320" cy="12960"/>
              </p14:xfrm>
            </p:contentPart>
          </mc:Choice>
          <mc:Fallback>
            <p:pic>
              <p:nvPicPr>
                <p:cNvPr id="103536" name="Freihand 103535">
                  <a:extLst>
                    <a:ext uri="{FF2B5EF4-FFF2-40B4-BE49-F238E27FC236}">
                      <a16:creationId xmlns:a16="http://schemas.microsoft.com/office/drawing/2014/main" id="{600194BC-7CC8-4AA9-8896-219CA25141FD}"/>
                    </a:ext>
                  </a:extLst>
                </p:cNvPr>
                <p:cNvPicPr/>
                <p:nvPr/>
              </p:nvPicPr>
              <p:blipFill>
                <a:blip r:embed="rId279"/>
                <a:stretch>
                  <a:fillRect/>
                </a:stretch>
              </p:blipFill>
              <p:spPr>
                <a:xfrm>
                  <a:off x="5258813" y="6313027"/>
                  <a:ext cx="30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03537" name="Freihand 103536">
                  <a:extLst>
                    <a:ext uri="{FF2B5EF4-FFF2-40B4-BE49-F238E27FC236}">
                      <a16:creationId xmlns:a16="http://schemas.microsoft.com/office/drawing/2014/main" id="{6A862189-73C7-4289-927C-B82C5FE27498}"/>
                    </a:ext>
                  </a:extLst>
                </p14:cNvPr>
                <p14:cNvContentPartPr/>
                <p14:nvPr/>
              </p14:nvContentPartPr>
              <p14:xfrm>
                <a:off x="5239373" y="6284587"/>
                <a:ext cx="273240" cy="85320"/>
              </p14:xfrm>
            </p:contentPart>
          </mc:Choice>
          <mc:Fallback>
            <p:pic>
              <p:nvPicPr>
                <p:cNvPr id="103537" name="Freihand 103536">
                  <a:extLst>
                    <a:ext uri="{FF2B5EF4-FFF2-40B4-BE49-F238E27FC236}">
                      <a16:creationId xmlns:a16="http://schemas.microsoft.com/office/drawing/2014/main" id="{6A862189-73C7-4289-927C-B82C5FE27498}"/>
                    </a:ext>
                  </a:extLst>
                </p:cNvPr>
                <p:cNvPicPr/>
                <p:nvPr/>
              </p:nvPicPr>
              <p:blipFill>
                <a:blip r:embed="rId281"/>
                <a:stretch>
                  <a:fillRect/>
                </a:stretch>
              </p:blipFill>
              <p:spPr>
                <a:xfrm>
                  <a:off x="5235053" y="6280267"/>
                  <a:ext cx="281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03538" name="Freihand 103537">
                  <a:extLst>
                    <a:ext uri="{FF2B5EF4-FFF2-40B4-BE49-F238E27FC236}">
                      <a16:creationId xmlns:a16="http://schemas.microsoft.com/office/drawing/2014/main" id="{5BFF9DAB-945E-4EFD-8951-045DCE9539F4}"/>
                    </a:ext>
                  </a:extLst>
                </p14:cNvPr>
                <p14:cNvContentPartPr/>
                <p14:nvPr/>
              </p14:nvContentPartPr>
              <p14:xfrm>
                <a:off x="5505773" y="6196747"/>
                <a:ext cx="96840" cy="183960"/>
              </p14:xfrm>
            </p:contentPart>
          </mc:Choice>
          <mc:Fallback>
            <p:pic>
              <p:nvPicPr>
                <p:cNvPr id="103538" name="Freihand 103537">
                  <a:extLst>
                    <a:ext uri="{FF2B5EF4-FFF2-40B4-BE49-F238E27FC236}">
                      <a16:creationId xmlns:a16="http://schemas.microsoft.com/office/drawing/2014/main" id="{5BFF9DAB-945E-4EFD-8951-045DCE9539F4}"/>
                    </a:ext>
                  </a:extLst>
                </p:cNvPr>
                <p:cNvPicPr/>
                <p:nvPr/>
              </p:nvPicPr>
              <p:blipFill>
                <a:blip r:embed="rId283"/>
                <a:stretch>
                  <a:fillRect/>
                </a:stretch>
              </p:blipFill>
              <p:spPr>
                <a:xfrm>
                  <a:off x="5501453" y="6192427"/>
                  <a:ext cx="105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03540" name="Freihand 103539">
                  <a:extLst>
                    <a:ext uri="{FF2B5EF4-FFF2-40B4-BE49-F238E27FC236}">
                      <a16:creationId xmlns:a16="http://schemas.microsoft.com/office/drawing/2014/main" id="{F50F6C18-70E5-4B89-81E7-6FB01C3DE476}"/>
                    </a:ext>
                  </a:extLst>
                </p14:cNvPr>
                <p14:cNvContentPartPr/>
                <p14:nvPr/>
              </p14:nvContentPartPr>
              <p14:xfrm>
                <a:off x="5603333" y="6243907"/>
                <a:ext cx="299880" cy="172080"/>
              </p14:xfrm>
            </p:contentPart>
          </mc:Choice>
          <mc:Fallback>
            <p:pic>
              <p:nvPicPr>
                <p:cNvPr id="103540" name="Freihand 103539">
                  <a:extLst>
                    <a:ext uri="{FF2B5EF4-FFF2-40B4-BE49-F238E27FC236}">
                      <a16:creationId xmlns:a16="http://schemas.microsoft.com/office/drawing/2014/main" id="{F50F6C18-70E5-4B89-81E7-6FB01C3DE476}"/>
                    </a:ext>
                  </a:extLst>
                </p:cNvPr>
                <p:cNvPicPr/>
                <p:nvPr/>
              </p:nvPicPr>
              <p:blipFill>
                <a:blip r:embed="rId285"/>
                <a:stretch>
                  <a:fillRect/>
                </a:stretch>
              </p:blipFill>
              <p:spPr>
                <a:xfrm>
                  <a:off x="5599013" y="6239587"/>
                  <a:ext cx="308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03541" name="Freihand 103540">
                  <a:extLst>
                    <a:ext uri="{FF2B5EF4-FFF2-40B4-BE49-F238E27FC236}">
                      <a16:creationId xmlns:a16="http://schemas.microsoft.com/office/drawing/2014/main" id="{B063E0EA-D8F7-4210-BA99-129F8ED714D1}"/>
                    </a:ext>
                  </a:extLst>
                </p14:cNvPr>
                <p14:cNvContentPartPr/>
                <p14:nvPr/>
              </p14:nvContentPartPr>
              <p14:xfrm>
                <a:off x="5929493" y="6180907"/>
                <a:ext cx="165600" cy="131760"/>
              </p14:xfrm>
            </p:contentPart>
          </mc:Choice>
          <mc:Fallback>
            <p:pic>
              <p:nvPicPr>
                <p:cNvPr id="103541" name="Freihand 103540">
                  <a:extLst>
                    <a:ext uri="{FF2B5EF4-FFF2-40B4-BE49-F238E27FC236}">
                      <a16:creationId xmlns:a16="http://schemas.microsoft.com/office/drawing/2014/main" id="{B063E0EA-D8F7-4210-BA99-129F8ED714D1}"/>
                    </a:ext>
                  </a:extLst>
                </p:cNvPr>
                <p:cNvPicPr/>
                <p:nvPr/>
              </p:nvPicPr>
              <p:blipFill>
                <a:blip r:embed="rId287"/>
                <a:stretch>
                  <a:fillRect/>
                </a:stretch>
              </p:blipFill>
              <p:spPr>
                <a:xfrm>
                  <a:off x="5925173" y="6176587"/>
                  <a:ext cx="174240" cy="140400"/>
                </a:xfrm>
                <a:prstGeom prst="rect">
                  <a:avLst/>
                </a:prstGeom>
              </p:spPr>
            </p:pic>
          </mc:Fallback>
        </mc:AlternateContent>
      </p:grpSp>
      <p:grpSp>
        <p:nvGrpSpPr>
          <p:cNvPr id="103572" name="Gruppieren 103571">
            <a:extLst>
              <a:ext uri="{FF2B5EF4-FFF2-40B4-BE49-F238E27FC236}">
                <a16:creationId xmlns:a16="http://schemas.microsoft.com/office/drawing/2014/main" id="{622613F5-0207-4460-9A13-C297FA2B1B0C}"/>
              </a:ext>
            </a:extLst>
          </p:cNvPr>
          <p:cNvGrpSpPr/>
          <p:nvPr/>
        </p:nvGrpSpPr>
        <p:grpSpPr>
          <a:xfrm>
            <a:off x="6239093" y="5833507"/>
            <a:ext cx="2119320" cy="825840"/>
            <a:chOff x="6239093" y="5833507"/>
            <a:chExt cx="2119320" cy="825840"/>
          </a:xfrm>
        </p:grpSpPr>
        <mc:AlternateContent xmlns:mc="http://schemas.openxmlformats.org/markup-compatibility/2006">
          <mc:Choice xmlns:p14="http://schemas.microsoft.com/office/powerpoint/2010/main" Requires="p14">
            <p:contentPart p14:bwMode="auto" r:id="rId288">
              <p14:nvContentPartPr>
                <p14:cNvPr id="103525" name="Freihand 103524">
                  <a:extLst>
                    <a:ext uri="{FF2B5EF4-FFF2-40B4-BE49-F238E27FC236}">
                      <a16:creationId xmlns:a16="http://schemas.microsoft.com/office/drawing/2014/main" id="{51424835-1A07-4500-8984-FFC6C5A09F60}"/>
                    </a:ext>
                  </a:extLst>
                </p14:cNvPr>
                <p14:cNvContentPartPr/>
                <p14:nvPr/>
              </p14:nvContentPartPr>
              <p14:xfrm>
                <a:off x="6919493" y="5880667"/>
                <a:ext cx="11520" cy="134640"/>
              </p14:xfrm>
            </p:contentPart>
          </mc:Choice>
          <mc:Fallback>
            <p:pic>
              <p:nvPicPr>
                <p:cNvPr id="103525" name="Freihand 103524">
                  <a:extLst>
                    <a:ext uri="{FF2B5EF4-FFF2-40B4-BE49-F238E27FC236}">
                      <a16:creationId xmlns:a16="http://schemas.microsoft.com/office/drawing/2014/main" id="{51424835-1A07-4500-8984-FFC6C5A09F60}"/>
                    </a:ext>
                  </a:extLst>
                </p:cNvPr>
                <p:cNvPicPr/>
                <p:nvPr/>
              </p:nvPicPr>
              <p:blipFill>
                <a:blip r:embed="rId289"/>
                <a:stretch>
                  <a:fillRect/>
                </a:stretch>
              </p:blipFill>
              <p:spPr>
                <a:xfrm>
                  <a:off x="6915173" y="5876347"/>
                  <a:ext cx="20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03526" name="Freihand 103525">
                  <a:extLst>
                    <a:ext uri="{FF2B5EF4-FFF2-40B4-BE49-F238E27FC236}">
                      <a16:creationId xmlns:a16="http://schemas.microsoft.com/office/drawing/2014/main" id="{563D5F34-3E32-48D2-9C79-935169AB6358}"/>
                    </a:ext>
                  </a:extLst>
                </p14:cNvPr>
                <p14:cNvContentPartPr/>
                <p14:nvPr/>
              </p14:nvContentPartPr>
              <p14:xfrm>
                <a:off x="6808253" y="5833507"/>
                <a:ext cx="188280" cy="103680"/>
              </p14:xfrm>
            </p:contentPart>
          </mc:Choice>
          <mc:Fallback>
            <p:pic>
              <p:nvPicPr>
                <p:cNvPr id="103526" name="Freihand 103525">
                  <a:extLst>
                    <a:ext uri="{FF2B5EF4-FFF2-40B4-BE49-F238E27FC236}">
                      <a16:creationId xmlns:a16="http://schemas.microsoft.com/office/drawing/2014/main" id="{563D5F34-3E32-48D2-9C79-935169AB6358}"/>
                    </a:ext>
                  </a:extLst>
                </p:cNvPr>
                <p:cNvPicPr/>
                <p:nvPr/>
              </p:nvPicPr>
              <p:blipFill>
                <a:blip r:embed="rId291"/>
                <a:stretch>
                  <a:fillRect/>
                </a:stretch>
              </p:blipFill>
              <p:spPr>
                <a:xfrm>
                  <a:off x="6803933" y="5829187"/>
                  <a:ext cx="196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03529" name="Freihand 103528">
                  <a:extLst>
                    <a:ext uri="{FF2B5EF4-FFF2-40B4-BE49-F238E27FC236}">
                      <a16:creationId xmlns:a16="http://schemas.microsoft.com/office/drawing/2014/main" id="{91A62127-EB49-4148-B893-343B502972EA}"/>
                    </a:ext>
                  </a:extLst>
                </p14:cNvPr>
                <p14:cNvContentPartPr/>
                <p14:nvPr/>
              </p14:nvContentPartPr>
              <p14:xfrm>
                <a:off x="7026773" y="5948707"/>
                <a:ext cx="132840" cy="70200"/>
              </p14:xfrm>
            </p:contentPart>
          </mc:Choice>
          <mc:Fallback>
            <p:pic>
              <p:nvPicPr>
                <p:cNvPr id="103529" name="Freihand 103528">
                  <a:extLst>
                    <a:ext uri="{FF2B5EF4-FFF2-40B4-BE49-F238E27FC236}">
                      <a16:creationId xmlns:a16="http://schemas.microsoft.com/office/drawing/2014/main" id="{91A62127-EB49-4148-B893-343B502972EA}"/>
                    </a:ext>
                  </a:extLst>
                </p:cNvPr>
                <p:cNvPicPr/>
                <p:nvPr/>
              </p:nvPicPr>
              <p:blipFill>
                <a:blip r:embed="rId293"/>
                <a:stretch>
                  <a:fillRect/>
                </a:stretch>
              </p:blipFill>
              <p:spPr>
                <a:xfrm>
                  <a:off x="7022453" y="5944387"/>
                  <a:ext cx="141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03530" name="Freihand 103529">
                  <a:extLst>
                    <a:ext uri="{FF2B5EF4-FFF2-40B4-BE49-F238E27FC236}">
                      <a16:creationId xmlns:a16="http://schemas.microsoft.com/office/drawing/2014/main" id="{AFFDDA8A-0F73-4190-9EEC-1BF69863185E}"/>
                    </a:ext>
                  </a:extLst>
                </p14:cNvPr>
                <p14:cNvContentPartPr/>
                <p14:nvPr/>
              </p14:nvContentPartPr>
              <p14:xfrm>
                <a:off x="7135853" y="5922787"/>
                <a:ext cx="90720" cy="86040"/>
              </p14:xfrm>
            </p:contentPart>
          </mc:Choice>
          <mc:Fallback>
            <p:pic>
              <p:nvPicPr>
                <p:cNvPr id="103530" name="Freihand 103529">
                  <a:extLst>
                    <a:ext uri="{FF2B5EF4-FFF2-40B4-BE49-F238E27FC236}">
                      <a16:creationId xmlns:a16="http://schemas.microsoft.com/office/drawing/2014/main" id="{AFFDDA8A-0F73-4190-9EEC-1BF69863185E}"/>
                    </a:ext>
                  </a:extLst>
                </p:cNvPr>
                <p:cNvPicPr/>
                <p:nvPr/>
              </p:nvPicPr>
              <p:blipFill>
                <a:blip r:embed="rId295"/>
                <a:stretch>
                  <a:fillRect/>
                </a:stretch>
              </p:blipFill>
              <p:spPr>
                <a:xfrm>
                  <a:off x="7131533" y="5918467"/>
                  <a:ext cx="99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03531" name="Freihand 103530">
                  <a:extLst>
                    <a:ext uri="{FF2B5EF4-FFF2-40B4-BE49-F238E27FC236}">
                      <a16:creationId xmlns:a16="http://schemas.microsoft.com/office/drawing/2014/main" id="{86855886-A0B7-447E-8B6A-8BC2BA74D932}"/>
                    </a:ext>
                  </a:extLst>
                </p14:cNvPr>
                <p14:cNvContentPartPr/>
                <p14:nvPr/>
              </p14:nvContentPartPr>
              <p14:xfrm>
                <a:off x="7275533" y="5921347"/>
                <a:ext cx="69480" cy="80640"/>
              </p14:xfrm>
            </p:contentPart>
          </mc:Choice>
          <mc:Fallback>
            <p:pic>
              <p:nvPicPr>
                <p:cNvPr id="103531" name="Freihand 103530">
                  <a:extLst>
                    <a:ext uri="{FF2B5EF4-FFF2-40B4-BE49-F238E27FC236}">
                      <a16:creationId xmlns:a16="http://schemas.microsoft.com/office/drawing/2014/main" id="{86855886-A0B7-447E-8B6A-8BC2BA74D932}"/>
                    </a:ext>
                  </a:extLst>
                </p:cNvPr>
                <p:cNvPicPr/>
                <p:nvPr/>
              </p:nvPicPr>
              <p:blipFill>
                <a:blip r:embed="rId297"/>
                <a:stretch>
                  <a:fillRect/>
                </a:stretch>
              </p:blipFill>
              <p:spPr>
                <a:xfrm>
                  <a:off x="7271213" y="5917027"/>
                  <a:ext cx="78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03532" name="Freihand 103531">
                  <a:extLst>
                    <a:ext uri="{FF2B5EF4-FFF2-40B4-BE49-F238E27FC236}">
                      <a16:creationId xmlns:a16="http://schemas.microsoft.com/office/drawing/2014/main" id="{E0EA623F-46CC-4268-BAF8-5D18C836DC43}"/>
                    </a:ext>
                  </a:extLst>
                </p14:cNvPr>
                <p14:cNvContentPartPr/>
                <p14:nvPr/>
              </p14:nvContentPartPr>
              <p14:xfrm>
                <a:off x="7386053" y="5845747"/>
                <a:ext cx="14040" cy="146160"/>
              </p14:xfrm>
            </p:contentPart>
          </mc:Choice>
          <mc:Fallback>
            <p:pic>
              <p:nvPicPr>
                <p:cNvPr id="103532" name="Freihand 103531">
                  <a:extLst>
                    <a:ext uri="{FF2B5EF4-FFF2-40B4-BE49-F238E27FC236}">
                      <a16:creationId xmlns:a16="http://schemas.microsoft.com/office/drawing/2014/main" id="{E0EA623F-46CC-4268-BAF8-5D18C836DC43}"/>
                    </a:ext>
                  </a:extLst>
                </p:cNvPr>
                <p:cNvPicPr/>
                <p:nvPr/>
              </p:nvPicPr>
              <p:blipFill>
                <a:blip r:embed="rId299"/>
                <a:stretch>
                  <a:fillRect/>
                </a:stretch>
              </p:blipFill>
              <p:spPr>
                <a:xfrm>
                  <a:off x="7381733" y="5841427"/>
                  <a:ext cx="22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03533" name="Freihand 103532">
                  <a:extLst>
                    <a:ext uri="{FF2B5EF4-FFF2-40B4-BE49-F238E27FC236}">
                      <a16:creationId xmlns:a16="http://schemas.microsoft.com/office/drawing/2014/main" id="{2CB4F6FA-BFBF-455A-8BAA-999CF9ADF9C1}"/>
                    </a:ext>
                  </a:extLst>
                </p14:cNvPr>
                <p14:cNvContentPartPr/>
                <p14:nvPr/>
              </p14:nvContentPartPr>
              <p14:xfrm>
                <a:off x="7429973" y="5901547"/>
                <a:ext cx="163080" cy="95040"/>
              </p14:xfrm>
            </p:contentPart>
          </mc:Choice>
          <mc:Fallback>
            <p:pic>
              <p:nvPicPr>
                <p:cNvPr id="103533" name="Freihand 103532">
                  <a:extLst>
                    <a:ext uri="{FF2B5EF4-FFF2-40B4-BE49-F238E27FC236}">
                      <a16:creationId xmlns:a16="http://schemas.microsoft.com/office/drawing/2014/main" id="{2CB4F6FA-BFBF-455A-8BAA-999CF9ADF9C1}"/>
                    </a:ext>
                  </a:extLst>
                </p:cNvPr>
                <p:cNvPicPr/>
                <p:nvPr/>
              </p:nvPicPr>
              <p:blipFill>
                <a:blip r:embed="rId301"/>
                <a:stretch>
                  <a:fillRect/>
                </a:stretch>
              </p:blipFill>
              <p:spPr>
                <a:xfrm>
                  <a:off x="7425653" y="5897227"/>
                  <a:ext cx="171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03534" name="Freihand 103533">
                  <a:extLst>
                    <a:ext uri="{FF2B5EF4-FFF2-40B4-BE49-F238E27FC236}">
                      <a16:creationId xmlns:a16="http://schemas.microsoft.com/office/drawing/2014/main" id="{8CFDB7DC-EFE8-421B-9FFA-B1D564887AFA}"/>
                    </a:ext>
                  </a:extLst>
                </p14:cNvPr>
                <p14:cNvContentPartPr/>
                <p14:nvPr/>
              </p14:nvContentPartPr>
              <p14:xfrm>
                <a:off x="7596293" y="5899387"/>
                <a:ext cx="120600" cy="72720"/>
              </p14:xfrm>
            </p:contentPart>
          </mc:Choice>
          <mc:Fallback>
            <p:pic>
              <p:nvPicPr>
                <p:cNvPr id="103534" name="Freihand 103533">
                  <a:extLst>
                    <a:ext uri="{FF2B5EF4-FFF2-40B4-BE49-F238E27FC236}">
                      <a16:creationId xmlns:a16="http://schemas.microsoft.com/office/drawing/2014/main" id="{8CFDB7DC-EFE8-421B-9FFA-B1D564887AFA}"/>
                    </a:ext>
                  </a:extLst>
                </p:cNvPr>
                <p:cNvPicPr/>
                <p:nvPr/>
              </p:nvPicPr>
              <p:blipFill>
                <a:blip r:embed="rId303"/>
                <a:stretch>
                  <a:fillRect/>
                </a:stretch>
              </p:blipFill>
              <p:spPr>
                <a:xfrm>
                  <a:off x="7591973" y="5895067"/>
                  <a:ext cx="129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03543" name="Freihand 103542">
                  <a:extLst>
                    <a:ext uri="{FF2B5EF4-FFF2-40B4-BE49-F238E27FC236}">
                      <a16:creationId xmlns:a16="http://schemas.microsoft.com/office/drawing/2014/main" id="{92669E9E-4D18-451C-A1DD-8E4E9A10CF3F}"/>
                    </a:ext>
                  </a:extLst>
                </p14:cNvPr>
                <p14:cNvContentPartPr/>
                <p14:nvPr/>
              </p14:nvContentPartPr>
              <p14:xfrm>
                <a:off x="6239093" y="6232027"/>
                <a:ext cx="98640" cy="92520"/>
              </p14:xfrm>
            </p:contentPart>
          </mc:Choice>
          <mc:Fallback>
            <p:pic>
              <p:nvPicPr>
                <p:cNvPr id="103543" name="Freihand 103542">
                  <a:extLst>
                    <a:ext uri="{FF2B5EF4-FFF2-40B4-BE49-F238E27FC236}">
                      <a16:creationId xmlns:a16="http://schemas.microsoft.com/office/drawing/2014/main" id="{92669E9E-4D18-451C-A1DD-8E4E9A10CF3F}"/>
                    </a:ext>
                  </a:extLst>
                </p:cNvPr>
                <p:cNvPicPr/>
                <p:nvPr/>
              </p:nvPicPr>
              <p:blipFill>
                <a:blip r:embed="rId305"/>
                <a:stretch>
                  <a:fillRect/>
                </a:stretch>
              </p:blipFill>
              <p:spPr>
                <a:xfrm>
                  <a:off x="6234773" y="6227707"/>
                  <a:ext cx="107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03544" name="Freihand 103543">
                  <a:extLst>
                    <a:ext uri="{FF2B5EF4-FFF2-40B4-BE49-F238E27FC236}">
                      <a16:creationId xmlns:a16="http://schemas.microsoft.com/office/drawing/2014/main" id="{E6D6E919-0645-489B-B0A2-AEA54C7DD872}"/>
                    </a:ext>
                  </a:extLst>
                </p14:cNvPr>
                <p14:cNvContentPartPr/>
                <p14:nvPr/>
              </p14:nvContentPartPr>
              <p14:xfrm>
                <a:off x="6325133" y="6173347"/>
                <a:ext cx="95400" cy="130680"/>
              </p14:xfrm>
            </p:contentPart>
          </mc:Choice>
          <mc:Fallback>
            <p:pic>
              <p:nvPicPr>
                <p:cNvPr id="103544" name="Freihand 103543">
                  <a:extLst>
                    <a:ext uri="{FF2B5EF4-FFF2-40B4-BE49-F238E27FC236}">
                      <a16:creationId xmlns:a16="http://schemas.microsoft.com/office/drawing/2014/main" id="{E6D6E919-0645-489B-B0A2-AEA54C7DD872}"/>
                    </a:ext>
                  </a:extLst>
                </p:cNvPr>
                <p:cNvPicPr/>
                <p:nvPr/>
              </p:nvPicPr>
              <p:blipFill>
                <a:blip r:embed="rId307"/>
                <a:stretch>
                  <a:fillRect/>
                </a:stretch>
              </p:blipFill>
              <p:spPr>
                <a:xfrm>
                  <a:off x="6320813" y="6169027"/>
                  <a:ext cx="104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03545" name="Freihand 103544">
                  <a:extLst>
                    <a:ext uri="{FF2B5EF4-FFF2-40B4-BE49-F238E27FC236}">
                      <a16:creationId xmlns:a16="http://schemas.microsoft.com/office/drawing/2014/main" id="{F0718FE3-432F-4412-B9E4-87AB04E0C148}"/>
                    </a:ext>
                  </a:extLst>
                </p14:cNvPr>
                <p14:cNvContentPartPr/>
                <p14:nvPr/>
              </p14:nvContentPartPr>
              <p14:xfrm>
                <a:off x="6406493" y="6149587"/>
                <a:ext cx="255600" cy="151920"/>
              </p14:xfrm>
            </p:contentPart>
          </mc:Choice>
          <mc:Fallback>
            <p:pic>
              <p:nvPicPr>
                <p:cNvPr id="103545" name="Freihand 103544">
                  <a:extLst>
                    <a:ext uri="{FF2B5EF4-FFF2-40B4-BE49-F238E27FC236}">
                      <a16:creationId xmlns:a16="http://schemas.microsoft.com/office/drawing/2014/main" id="{F0718FE3-432F-4412-B9E4-87AB04E0C148}"/>
                    </a:ext>
                  </a:extLst>
                </p:cNvPr>
                <p:cNvPicPr/>
                <p:nvPr/>
              </p:nvPicPr>
              <p:blipFill>
                <a:blip r:embed="rId309"/>
                <a:stretch>
                  <a:fillRect/>
                </a:stretch>
              </p:blipFill>
              <p:spPr>
                <a:xfrm>
                  <a:off x="6402173" y="6145267"/>
                  <a:ext cx="264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03546" name="Freihand 103545">
                  <a:extLst>
                    <a:ext uri="{FF2B5EF4-FFF2-40B4-BE49-F238E27FC236}">
                      <a16:creationId xmlns:a16="http://schemas.microsoft.com/office/drawing/2014/main" id="{E2F1716B-3908-4C04-897F-721BAF6E5F64}"/>
                    </a:ext>
                  </a:extLst>
                </p14:cNvPr>
                <p14:cNvContentPartPr/>
                <p14:nvPr/>
              </p14:nvContentPartPr>
              <p14:xfrm>
                <a:off x="6659213" y="6161107"/>
                <a:ext cx="36360" cy="10080"/>
              </p14:xfrm>
            </p:contentPart>
          </mc:Choice>
          <mc:Fallback>
            <p:pic>
              <p:nvPicPr>
                <p:cNvPr id="103546" name="Freihand 103545">
                  <a:extLst>
                    <a:ext uri="{FF2B5EF4-FFF2-40B4-BE49-F238E27FC236}">
                      <a16:creationId xmlns:a16="http://schemas.microsoft.com/office/drawing/2014/main" id="{E2F1716B-3908-4C04-897F-721BAF6E5F64}"/>
                    </a:ext>
                  </a:extLst>
                </p:cNvPr>
                <p:cNvPicPr/>
                <p:nvPr/>
              </p:nvPicPr>
              <p:blipFill>
                <a:blip r:embed="rId311"/>
                <a:stretch>
                  <a:fillRect/>
                </a:stretch>
              </p:blipFill>
              <p:spPr>
                <a:xfrm>
                  <a:off x="6654893" y="6156787"/>
                  <a:ext cx="45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03547" name="Freihand 103546">
                  <a:extLst>
                    <a:ext uri="{FF2B5EF4-FFF2-40B4-BE49-F238E27FC236}">
                      <a16:creationId xmlns:a16="http://schemas.microsoft.com/office/drawing/2014/main" id="{B63DC70F-9864-4FFA-AE45-BB84BC9B88B2}"/>
                    </a:ext>
                  </a:extLst>
                </p14:cNvPr>
                <p14:cNvContentPartPr/>
                <p14:nvPr/>
              </p14:nvContentPartPr>
              <p14:xfrm>
                <a:off x="6688373" y="6185947"/>
                <a:ext cx="86040" cy="104760"/>
              </p14:xfrm>
            </p:contentPart>
          </mc:Choice>
          <mc:Fallback>
            <p:pic>
              <p:nvPicPr>
                <p:cNvPr id="103547" name="Freihand 103546">
                  <a:extLst>
                    <a:ext uri="{FF2B5EF4-FFF2-40B4-BE49-F238E27FC236}">
                      <a16:creationId xmlns:a16="http://schemas.microsoft.com/office/drawing/2014/main" id="{B63DC70F-9864-4FFA-AE45-BB84BC9B88B2}"/>
                    </a:ext>
                  </a:extLst>
                </p:cNvPr>
                <p:cNvPicPr/>
                <p:nvPr/>
              </p:nvPicPr>
              <p:blipFill>
                <a:blip r:embed="rId313"/>
                <a:stretch>
                  <a:fillRect/>
                </a:stretch>
              </p:blipFill>
              <p:spPr>
                <a:xfrm>
                  <a:off x="6684053" y="6181627"/>
                  <a:ext cx="94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03553" name="Freihand 103552">
                  <a:extLst>
                    <a:ext uri="{FF2B5EF4-FFF2-40B4-BE49-F238E27FC236}">
                      <a16:creationId xmlns:a16="http://schemas.microsoft.com/office/drawing/2014/main" id="{571890E2-1BCC-41D5-8A99-A2963AD9BF85}"/>
                    </a:ext>
                  </a:extLst>
                </p14:cNvPr>
                <p14:cNvContentPartPr/>
                <p14:nvPr/>
              </p14:nvContentPartPr>
              <p14:xfrm>
                <a:off x="6830933" y="6083347"/>
                <a:ext cx="122040" cy="199080"/>
              </p14:xfrm>
            </p:contentPart>
          </mc:Choice>
          <mc:Fallback>
            <p:pic>
              <p:nvPicPr>
                <p:cNvPr id="103553" name="Freihand 103552">
                  <a:extLst>
                    <a:ext uri="{FF2B5EF4-FFF2-40B4-BE49-F238E27FC236}">
                      <a16:creationId xmlns:a16="http://schemas.microsoft.com/office/drawing/2014/main" id="{571890E2-1BCC-41D5-8A99-A2963AD9BF85}"/>
                    </a:ext>
                  </a:extLst>
                </p:cNvPr>
                <p:cNvPicPr/>
                <p:nvPr/>
              </p:nvPicPr>
              <p:blipFill>
                <a:blip r:embed="rId315"/>
                <a:stretch>
                  <a:fillRect/>
                </a:stretch>
              </p:blipFill>
              <p:spPr>
                <a:xfrm>
                  <a:off x="6826613" y="6079027"/>
                  <a:ext cx="130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03554" name="Freihand 103553">
                  <a:extLst>
                    <a:ext uri="{FF2B5EF4-FFF2-40B4-BE49-F238E27FC236}">
                      <a16:creationId xmlns:a16="http://schemas.microsoft.com/office/drawing/2014/main" id="{7624B627-1184-45A7-A802-D19A53C5E893}"/>
                    </a:ext>
                  </a:extLst>
                </p14:cNvPr>
                <p14:cNvContentPartPr/>
                <p14:nvPr/>
              </p14:nvContentPartPr>
              <p14:xfrm>
                <a:off x="6929573" y="6115027"/>
                <a:ext cx="32040" cy="32760"/>
              </p14:xfrm>
            </p:contentPart>
          </mc:Choice>
          <mc:Fallback>
            <p:pic>
              <p:nvPicPr>
                <p:cNvPr id="103554" name="Freihand 103553">
                  <a:extLst>
                    <a:ext uri="{FF2B5EF4-FFF2-40B4-BE49-F238E27FC236}">
                      <a16:creationId xmlns:a16="http://schemas.microsoft.com/office/drawing/2014/main" id="{7624B627-1184-45A7-A802-D19A53C5E893}"/>
                    </a:ext>
                  </a:extLst>
                </p:cNvPr>
                <p:cNvPicPr/>
                <p:nvPr/>
              </p:nvPicPr>
              <p:blipFill>
                <a:blip r:embed="rId317"/>
                <a:stretch>
                  <a:fillRect/>
                </a:stretch>
              </p:blipFill>
              <p:spPr>
                <a:xfrm>
                  <a:off x="6925253" y="6110707"/>
                  <a:ext cx="40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03555" name="Freihand 103554">
                  <a:extLst>
                    <a:ext uri="{FF2B5EF4-FFF2-40B4-BE49-F238E27FC236}">
                      <a16:creationId xmlns:a16="http://schemas.microsoft.com/office/drawing/2014/main" id="{54DCFBC4-CD56-4A37-AEB9-A9AEF7AA33A3}"/>
                    </a:ext>
                  </a:extLst>
                </p14:cNvPr>
                <p14:cNvContentPartPr/>
                <p14:nvPr/>
              </p14:nvContentPartPr>
              <p14:xfrm>
                <a:off x="6970253" y="6162547"/>
                <a:ext cx="78840" cy="108000"/>
              </p14:xfrm>
            </p:contentPart>
          </mc:Choice>
          <mc:Fallback>
            <p:pic>
              <p:nvPicPr>
                <p:cNvPr id="103555" name="Freihand 103554">
                  <a:extLst>
                    <a:ext uri="{FF2B5EF4-FFF2-40B4-BE49-F238E27FC236}">
                      <a16:creationId xmlns:a16="http://schemas.microsoft.com/office/drawing/2014/main" id="{54DCFBC4-CD56-4A37-AEB9-A9AEF7AA33A3}"/>
                    </a:ext>
                  </a:extLst>
                </p:cNvPr>
                <p:cNvPicPr/>
                <p:nvPr/>
              </p:nvPicPr>
              <p:blipFill>
                <a:blip r:embed="rId319"/>
                <a:stretch>
                  <a:fillRect/>
                </a:stretch>
              </p:blipFill>
              <p:spPr>
                <a:xfrm>
                  <a:off x="6965933" y="6158227"/>
                  <a:ext cx="87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3556" name="Freihand 103555">
                  <a:extLst>
                    <a:ext uri="{FF2B5EF4-FFF2-40B4-BE49-F238E27FC236}">
                      <a16:creationId xmlns:a16="http://schemas.microsoft.com/office/drawing/2014/main" id="{D08EA78B-3BB9-445D-AD0B-7CFF57993F8D}"/>
                    </a:ext>
                  </a:extLst>
                </p14:cNvPr>
                <p14:cNvContentPartPr/>
                <p14:nvPr/>
              </p14:nvContentPartPr>
              <p14:xfrm>
                <a:off x="7094453" y="6094147"/>
                <a:ext cx="122400" cy="171720"/>
              </p14:xfrm>
            </p:contentPart>
          </mc:Choice>
          <mc:Fallback>
            <p:pic>
              <p:nvPicPr>
                <p:cNvPr id="103556" name="Freihand 103555">
                  <a:extLst>
                    <a:ext uri="{FF2B5EF4-FFF2-40B4-BE49-F238E27FC236}">
                      <a16:creationId xmlns:a16="http://schemas.microsoft.com/office/drawing/2014/main" id="{D08EA78B-3BB9-445D-AD0B-7CFF57993F8D}"/>
                    </a:ext>
                  </a:extLst>
                </p:cNvPr>
                <p:cNvPicPr/>
                <p:nvPr/>
              </p:nvPicPr>
              <p:blipFill>
                <a:blip r:embed="rId321"/>
                <a:stretch>
                  <a:fillRect/>
                </a:stretch>
              </p:blipFill>
              <p:spPr>
                <a:xfrm>
                  <a:off x="7090133" y="6089827"/>
                  <a:ext cx="131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03557" name="Freihand 103556">
                  <a:extLst>
                    <a:ext uri="{FF2B5EF4-FFF2-40B4-BE49-F238E27FC236}">
                      <a16:creationId xmlns:a16="http://schemas.microsoft.com/office/drawing/2014/main" id="{C4D780A6-FC3A-4F42-AECA-6DF8CA386829}"/>
                    </a:ext>
                  </a:extLst>
                </p14:cNvPr>
                <p14:cNvContentPartPr/>
                <p14:nvPr/>
              </p14:nvContentPartPr>
              <p14:xfrm>
                <a:off x="7261853" y="6168667"/>
                <a:ext cx="176760" cy="91800"/>
              </p14:xfrm>
            </p:contentPart>
          </mc:Choice>
          <mc:Fallback>
            <p:pic>
              <p:nvPicPr>
                <p:cNvPr id="103557" name="Freihand 103556">
                  <a:extLst>
                    <a:ext uri="{FF2B5EF4-FFF2-40B4-BE49-F238E27FC236}">
                      <a16:creationId xmlns:a16="http://schemas.microsoft.com/office/drawing/2014/main" id="{C4D780A6-FC3A-4F42-AECA-6DF8CA386829}"/>
                    </a:ext>
                  </a:extLst>
                </p:cNvPr>
                <p:cNvPicPr/>
                <p:nvPr/>
              </p:nvPicPr>
              <p:blipFill>
                <a:blip r:embed="rId323"/>
                <a:stretch>
                  <a:fillRect/>
                </a:stretch>
              </p:blipFill>
              <p:spPr>
                <a:xfrm>
                  <a:off x="7257533" y="6164347"/>
                  <a:ext cx="185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03559" name="Freihand 103558">
                  <a:extLst>
                    <a:ext uri="{FF2B5EF4-FFF2-40B4-BE49-F238E27FC236}">
                      <a16:creationId xmlns:a16="http://schemas.microsoft.com/office/drawing/2014/main" id="{B0FA89FE-7DF5-40C7-BAE0-ADCBB001DC86}"/>
                    </a:ext>
                  </a:extLst>
                </p14:cNvPr>
                <p14:cNvContentPartPr/>
                <p14:nvPr/>
              </p14:nvContentPartPr>
              <p14:xfrm>
                <a:off x="6682973" y="6457387"/>
                <a:ext cx="16200" cy="140400"/>
              </p14:xfrm>
            </p:contentPart>
          </mc:Choice>
          <mc:Fallback>
            <p:pic>
              <p:nvPicPr>
                <p:cNvPr id="103559" name="Freihand 103558">
                  <a:extLst>
                    <a:ext uri="{FF2B5EF4-FFF2-40B4-BE49-F238E27FC236}">
                      <a16:creationId xmlns:a16="http://schemas.microsoft.com/office/drawing/2014/main" id="{B0FA89FE-7DF5-40C7-BAE0-ADCBB001DC86}"/>
                    </a:ext>
                  </a:extLst>
                </p:cNvPr>
                <p:cNvPicPr/>
                <p:nvPr/>
              </p:nvPicPr>
              <p:blipFill>
                <a:blip r:embed="rId325"/>
                <a:stretch>
                  <a:fillRect/>
                </a:stretch>
              </p:blipFill>
              <p:spPr>
                <a:xfrm>
                  <a:off x="6678653" y="6453067"/>
                  <a:ext cx="24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3560" name="Freihand 103559">
                  <a:extLst>
                    <a:ext uri="{FF2B5EF4-FFF2-40B4-BE49-F238E27FC236}">
                      <a16:creationId xmlns:a16="http://schemas.microsoft.com/office/drawing/2014/main" id="{9B9BEFCC-3DA9-49D4-954C-3EA3EB96CFA2}"/>
                    </a:ext>
                  </a:extLst>
                </p14:cNvPr>
                <p14:cNvContentPartPr/>
                <p14:nvPr/>
              </p14:nvContentPartPr>
              <p14:xfrm>
                <a:off x="6678653" y="6435067"/>
                <a:ext cx="156960" cy="11880"/>
              </p14:xfrm>
            </p:contentPart>
          </mc:Choice>
          <mc:Fallback>
            <p:pic>
              <p:nvPicPr>
                <p:cNvPr id="103560" name="Freihand 103559">
                  <a:extLst>
                    <a:ext uri="{FF2B5EF4-FFF2-40B4-BE49-F238E27FC236}">
                      <a16:creationId xmlns:a16="http://schemas.microsoft.com/office/drawing/2014/main" id="{9B9BEFCC-3DA9-49D4-954C-3EA3EB96CFA2}"/>
                    </a:ext>
                  </a:extLst>
                </p:cNvPr>
                <p:cNvPicPr/>
                <p:nvPr/>
              </p:nvPicPr>
              <p:blipFill>
                <a:blip r:embed="rId327"/>
                <a:stretch>
                  <a:fillRect/>
                </a:stretch>
              </p:blipFill>
              <p:spPr>
                <a:xfrm>
                  <a:off x="6674333" y="6430747"/>
                  <a:ext cx="165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03561" name="Freihand 103560">
                  <a:extLst>
                    <a:ext uri="{FF2B5EF4-FFF2-40B4-BE49-F238E27FC236}">
                      <a16:creationId xmlns:a16="http://schemas.microsoft.com/office/drawing/2014/main" id="{F41FA74C-D6C1-47B7-813B-2A78AF913D23}"/>
                    </a:ext>
                  </a:extLst>
                </p14:cNvPr>
                <p14:cNvContentPartPr/>
                <p14:nvPr/>
              </p14:nvContentPartPr>
              <p14:xfrm>
                <a:off x="6677933" y="6497347"/>
                <a:ext cx="133920" cy="133560"/>
              </p14:xfrm>
            </p:contentPart>
          </mc:Choice>
          <mc:Fallback>
            <p:pic>
              <p:nvPicPr>
                <p:cNvPr id="103561" name="Freihand 103560">
                  <a:extLst>
                    <a:ext uri="{FF2B5EF4-FFF2-40B4-BE49-F238E27FC236}">
                      <a16:creationId xmlns:a16="http://schemas.microsoft.com/office/drawing/2014/main" id="{F41FA74C-D6C1-47B7-813B-2A78AF913D23}"/>
                    </a:ext>
                  </a:extLst>
                </p:cNvPr>
                <p:cNvPicPr/>
                <p:nvPr/>
              </p:nvPicPr>
              <p:blipFill>
                <a:blip r:embed="rId329"/>
                <a:stretch>
                  <a:fillRect/>
                </a:stretch>
              </p:blipFill>
              <p:spPr>
                <a:xfrm>
                  <a:off x="6673613" y="6493027"/>
                  <a:ext cx="142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03562" name="Freihand 103561">
                  <a:extLst>
                    <a:ext uri="{FF2B5EF4-FFF2-40B4-BE49-F238E27FC236}">
                      <a16:creationId xmlns:a16="http://schemas.microsoft.com/office/drawing/2014/main" id="{086C1CE1-D2E4-4304-AF1C-8B3CFD5779F9}"/>
                    </a:ext>
                  </a:extLst>
                </p14:cNvPr>
                <p14:cNvContentPartPr/>
                <p14:nvPr/>
              </p14:nvContentPartPr>
              <p14:xfrm>
                <a:off x="6828773" y="6382147"/>
                <a:ext cx="246960" cy="276120"/>
              </p14:xfrm>
            </p:contentPart>
          </mc:Choice>
          <mc:Fallback>
            <p:pic>
              <p:nvPicPr>
                <p:cNvPr id="103562" name="Freihand 103561">
                  <a:extLst>
                    <a:ext uri="{FF2B5EF4-FFF2-40B4-BE49-F238E27FC236}">
                      <a16:creationId xmlns:a16="http://schemas.microsoft.com/office/drawing/2014/main" id="{086C1CE1-D2E4-4304-AF1C-8B3CFD5779F9}"/>
                    </a:ext>
                  </a:extLst>
                </p:cNvPr>
                <p:cNvPicPr/>
                <p:nvPr/>
              </p:nvPicPr>
              <p:blipFill>
                <a:blip r:embed="rId331"/>
                <a:stretch>
                  <a:fillRect/>
                </a:stretch>
              </p:blipFill>
              <p:spPr>
                <a:xfrm>
                  <a:off x="6824453" y="6377827"/>
                  <a:ext cx="2556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03563" name="Freihand 103562">
                  <a:extLst>
                    <a:ext uri="{FF2B5EF4-FFF2-40B4-BE49-F238E27FC236}">
                      <a16:creationId xmlns:a16="http://schemas.microsoft.com/office/drawing/2014/main" id="{E35DEBCC-BF0E-4610-B7B0-39BF373B234A}"/>
                    </a:ext>
                  </a:extLst>
                </p14:cNvPr>
                <p14:cNvContentPartPr/>
                <p14:nvPr/>
              </p14:nvContentPartPr>
              <p14:xfrm>
                <a:off x="7105613" y="6484387"/>
                <a:ext cx="126360" cy="74160"/>
              </p14:xfrm>
            </p:contentPart>
          </mc:Choice>
          <mc:Fallback>
            <p:pic>
              <p:nvPicPr>
                <p:cNvPr id="103563" name="Freihand 103562">
                  <a:extLst>
                    <a:ext uri="{FF2B5EF4-FFF2-40B4-BE49-F238E27FC236}">
                      <a16:creationId xmlns:a16="http://schemas.microsoft.com/office/drawing/2014/main" id="{E35DEBCC-BF0E-4610-B7B0-39BF373B234A}"/>
                    </a:ext>
                  </a:extLst>
                </p:cNvPr>
                <p:cNvPicPr/>
                <p:nvPr/>
              </p:nvPicPr>
              <p:blipFill>
                <a:blip r:embed="rId333"/>
                <a:stretch>
                  <a:fillRect/>
                </a:stretch>
              </p:blipFill>
              <p:spPr>
                <a:xfrm>
                  <a:off x="7101293" y="6480067"/>
                  <a:ext cx="135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3564" name="Freihand 103563">
                  <a:extLst>
                    <a:ext uri="{FF2B5EF4-FFF2-40B4-BE49-F238E27FC236}">
                      <a16:creationId xmlns:a16="http://schemas.microsoft.com/office/drawing/2014/main" id="{31A3D6E6-8EF8-45EC-B433-C92AD40574AC}"/>
                    </a:ext>
                  </a:extLst>
                </p14:cNvPr>
                <p14:cNvContentPartPr/>
                <p14:nvPr/>
              </p14:nvContentPartPr>
              <p14:xfrm>
                <a:off x="7236293" y="6432907"/>
                <a:ext cx="106920" cy="112320"/>
              </p14:xfrm>
            </p:contentPart>
          </mc:Choice>
          <mc:Fallback>
            <p:pic>
              <p:nvPicPr>
                <p:cNvPr id="103564" name="Freihand 103563">
                  <a:extLst>
                    <a:ext uri="{FF2B5EF4-FFF2-40B4-BE49-F238E27FC236}">
                      <a16:creationId xmlns:a16="http://schemas.microsoft.com/office/drawing/2014/main" id="{31A3D6E6-8EF8-45EC-B433-C92AD40574AC}"/>
                    </a:ext>
                  </a:extLst>
                </p:cNvPr>
                <p:cNvPicPr/>
                <p:nvPr/>
              </p:nvPicPr>
              <p:blipFill>
                <a:blip r:embed="rId335"/>
                <a:stretch>
                  <a:fillRect/>
                </a:stretch>
              </p:blipFill>
              <p:spPr>
                <a:xfrm>
                  <a:off x="7231973" y="6428587"/>
                  <a:ext cx="115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3565" name="Freihand 103564">
                  <a:extLst>
                    <a:ext uri="{FF2B5EF4-FFF2-40B4-BE49-F238E27FC236}">
                      <a16:creationId xmlns:a16="http://schemas.microsoft.com/office/drawing/2014/main" id="{88E6CE2D-A82A-4809-9FD4-A7315E0B7DF5}"/>
                    </a:ext>
                  </a:extLst>
                </p14:cNvPr>
                <p14:cNvContentPartPr/>
                <p14:nvPr/>
              </p14:nvContentPartPr>
              <p14:xfrm>
                <a:off x="7355453" y="6430387"/>
                <a:ext cx="90000" cy="100800"/>
              </p14:xfrm>
            </p:contentPart>
          </mc:Choice>
          <mc:Fallback>
            <p:pic>
              <p:nvPicPr>
                <p:cNvPr id="103565" name="Freihand 103564">
                  <a:extLst>
                    <a:ext uri="{FF2B5EF4-FFF2-40B4-BE49-F238E27FC236}">
                      <a16:creationId xmlns:a16="http://schemas.microsoft.com/office/drawing/2014/main" id="{88E6CE2D-A82A-4809-9FD4-A7315E0B7DF5}"/>
                    </a:ext>
                  </a:extLst>
                </p:cNvPr>
                <p:cNvPicPr/>
                <p:nvPr/>
              </p:nvPicPr>
              <p:blipFill>
                <a:blip r:embed="rId337"/>
                <a:stretch>
                  <a:fillRect/>
                </a:stretch>
              </p:blipFill>
              <p:spPr>
                <a:xfrm>
                  <a:off x="7351133" y="6426067"/>
                  <a:ext cx="98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3566" name="Freihand 103565">
                  <a:extLst>
                    <a:ext uri="{FF2B5EF4-FFF2-40B4-BE49-F238E27FC236}">
                      <a16:creationId xmlns:a16="http://schemas.microsoft.com/office/drawing/2014/main" id="{3576C40B-BFB1-4E8D-AE67-F1D3F6871915}"/>
                    </a:ext>
                  </a:extLst>
                </p14:cNvPr>
                <p14:cNvContentPartPr/>
                <p14:nvPr/>
              </p14:nvContentPartPr>
              <p14:xfrm>
                <a:off x="7460573" y="6437227"/>
                <a:ext cx="244440" cy="222120"/>
              </p14:xfrm>
            </p:contentPart>
          </mc:Choice>
          <mc:Fallback>
            <p:pic>
              <p:nvPicPr>
                <p:cNvPr id="103566" name="Freihand 103565">
                  <a:extLst>
                    <a:ext uri="{FF2B5EF4-FFF2-40B4-BE49-F238E27FC236}">
                      <a16:creationId xmlns:a16="http://schemas.microsoft.com/office/drawing/2014/main" id="{3576C40B-BFB1-4E8D-AE67-F1D3F6871915}"/>
                    </a:ext>
                  </a:extLst>
                </p:cNvPr>
                <p:cNvPicPr/>
                <p:nvPr/>
              </p:nvPicPr>
              <p:blipFill>
                <a:blip r:embed="rId339"/>
                <a:stretch>
                  <a:fillRect/>
                </a:stretch>
              </p:blipFill>
              <p:spPr>
                <a:xfrm>
                  <a:off x="7456253" y="6432907"/>
                  <a:ext cx="253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3567" name="Freihand 103566">
                  <a:extLst>
                    <a:ext uri="{FF2B5EF4-FFF2-40B4-BE49-F238E27FC236}">
                      <a16:creationId xmlns:a16="http://schemas.microsoft.com/office/drawing/2014/main" id="{134E8794-9985-45CA-AD1D-383628756E5B}"/>
                    </a:ext>
                  </a:extLst>
                </p14:cNvPr>
                <p14:cNvContentPartPr/>
                <p14:nvPr/>
              </p14:nvContentPartPr>
              <p14:xfrm>
                <a:off x="7739933" y="6440467"/>
                <a:ext cx="67680" cy="76320"/>
              </p14:xfrm>
            </p:contentPart>
          </mc:Choice>
          <mc:Fallback>
            <p:pic>
              <p:nvPicPr>
                <p:cNvPr id="103567" name="Freihand 103566">
                  <a:extLst>
                    <a:ext uri="{FF2B5EF4-FFF2-40B4-BE49-F238E27FC236}">
                      <a16:creationId xmlns:a16="http://schemas.microsoft.com/office/drawing/2014/main" id="{134E8794-9985-45CA-AD1D-383628756E5B}"/>
                    </a:ext>
                  </a:extLst>
                </p:cNvPr>
                <p:cNvPicPr/>
                <p:nvPr/>
              </p:nvPicPr>
              <p:blipFill>
                <a:blip r:embed="rId341"/>
                <a:stretch>
                  <a:fillRect/>
                </a:stretch>
              </p:blipFill>
              <p:spPr>
                <a:xfrm>
                  <a:off x="7735613" y="6436147"/>
                  <a:ext cx="76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3568" name="Freihand 103567">
                  <a:extLst>
                    <a:ext uri="{FF2B5EF4-FFF2-40B4-BE49-F238E27FC236}">
                      <a16:creationId xmlns:a16="http://schemas.microsoft.com/office/drawing/2014/main" id="{BC02137F-A1A6-4097-90F2-27597412E6CF}"/>
                    </a:ext>
                  </a:extLst>
                </p14:cNvPr>
                <p14:cNvContentPartPr/>
                <p14:nvPr/>
              </p14:nvContentPartPr>
              <p14:xfrm>
                <a:off x="7832453" y="6350467"/>
                <a:ext cx="169920" cy="211680"/>
              </p14:xfrm>
            </p:contentPart>
          </mc:Choice>
          <mc:Fallback>
            <p:pic>
              <p:nvPicPr>
                <p:cNvPr id="103568" name="Freihand 103567">
                  <a:extLst>
                    <a:ext uri="{FF2B5EF4-FFF2-40B4-BE49-F238E27FC236}">
                      <a16:creationId xmlns:a16="http://schemas.microsoft.com/office/drawing/2014/main" id="{BC02137F-A1A6-4097-90F2-27597412E6CF}"/>
                    </a:ext>
                  </a:extLst>
                </p:cNvPr>
                <p:cNvPicPr/>
                <p:nvPr/>
              </p:nvPicPr>
              <p:blipFill>
                <a:blip r:embed="rId343"/>
                <a:stretch>
                  <a:fillRect/>
                </a:stretch>
              </p:blipFill>
              <p:spPr>
                <a:xfrm>
                  <a:off x="7828133" y="6346147"/>
                  <a:ext cx="178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3569" name="Freihand 103568">
                  <a:extLst>
                    <a:ext uri="{FF2B5EF4-FFF2-40B4-BE49-F238E27FC236}">
                      <a16:creationId xmlns:a16="http://schemas.microsoft.com/office/drawing/2014/main" id="{3BB99F56-9C1F-4F1D-B349-616E10E3DFF4}"/>
                    </a:ext>
                  </a:extLst>
                </p14:cNvPr>
                <p14:cNvContentPartPr/>
                <p14:nvPr/>
              </p14:nvContentPartPr>
              <p14:xfrm>
                <a:off x="8004173" y="6324547"/>
                <a:ext cx="68760" cy="171360"/>
              </p14:xfrm>
            </p:contentPart>
          </mc:Choice>
          <mc:Fallback>
            <p:pic>
              <p:nvPicPr>
                <p:cNvPr id="103569" name="Freihand 103568">
                  <a:extLst>
                    <a:ext uri="{FF2B5EF4-FFF2-40B4-BE49-F238E27FC236}">
                      <a16:creationId xmlns:a16="http://schemas.microsoft.com/office/drawing/2014/main" id="{3BB99F56-9C1F-4F1D-B349-616E10E3DFF4}"/>
                    </a:ext>
                  </a:extLst>
                </p:cNvPr>
                <p:cNvPicPr/>
                <p:nvPr/>
              </p:nvPicPr>
              <p:blipFill>
                <a:blip r:embed="rId345"/>
                <a:stretch>
                  <a:fillRect/>
                </a:stretch>
              </p:blipFill>
              <p:spPr>
                <a:xfrm>
                  <a:off x="7999853" y="6320227"/>
                  <a:ext cx="77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3570" name="Freihand 103569">
                  <a:extLst>
                    <a:ext uri="{FF2B5EF4-FFF2-40B4-BE49-F238E27FC236}">
                      <a16:creationId xmlns:a16="http://schemas.microsoft.com/office/drawing/2014/main" id="{AB0C3BBA-C3EC-4454-A9E6-0812F6300CBF}"/>
                    </a:ext>
                  </a:extLst>
                </p14:cNvPr>
                <p14:cNvContentPartPr/>
                <p14:nvPr/>
              </p14:nvContentPartPr>
              <p14:xfrm>
                <a:off x="8117573" y="6313747"/>
                <a:ext cx="5760" cy="147960"/>
              </p14:xfrm>
            </p:contentPart>
          </mc:Choice>
          <mc:Fallback>
            <p:pic>
              <p:nvPicPr>
                <p:cNvPr id="103570" name="Freihand 103569">
                  <a:extLst>
                    <a:ext uri="{FF2B5EF4-FFF2-40B4-BE49-F238E27FC236}">
                      <a16:creationId xmlns:a16="http://schemas.microsoft.com/office/drawing/2014/main" id="{AB0C3BBA-C3EC-4454-A9E6-0812F6300CBF}"/>
                    </a:ext>
                  </a:extLst>
                </p:cNvPr>
                <p:cNvPicPr/>
                <p:nvPr/>
              </p:nvPicPr>
              <p:blipFill>
                <a:blip r:embed="rId347"/>
                <a:stretch>
                  <a:fillRect/>
                </a:stretch>
              </p:blipFill>
              <p:spPr>
                <a:xfrm>
                  <a:off x="8113253" y="6309427"/>
                  <a:ext cx="14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3571" name="Freihand 103570">
                  <a:extLst>
                    <a:ext uri="{FF2B5EF4-FFF2-40B4-BE49-F238E27FC236}">
                      <a16:creationId xmlns:a16="http://schemas.microsoft.com/office/drawing/2014/main" id="{D9DCA885-C4AC-460F-AD1F-273413A9EF40}"/>
                    </a:ext>
                  </a:extLst>
                </p14:cNvPr>
                <p14:cNvContentPartPr/>
                <p14:nvPr/>
              </p14:nvContentPartPr>
              <p14:xfrm>
                <a:off x="8159333" y="6357307"/>
                <a:ext cx="199080" cy="79200"/>
              </p14:xfrm>
            </p:contentPart>
          </mc:Choice>
          <mc:Fallback>
            <p:pic>
              <p:nvPicPr>
                <p:cNvPr id="103571" name="Freihand 103570">
                  <a:extLst>
                    <a:ext uri="{FF2B5EF4-FFF2-40B4-BE49-F238E27FC236}">
                      <a16:creationId xmlns:a16="http://schemas.microsoft.com/office/drawing/2014/main" id="{D9DCA885-C4AC-460F-AD1F-273413A9EF40}"/>
                    </a:ext>
                  </a:extLst>
                </p:cNvPr>
                <p:cNvPicPr/>
                <p:nvPr/>
              </p:nvPicPr>
              <p:blipFill>
                <a:blip r:embed="rId349"/>
                <a:stretch>
                  <a:fillRect/>
                </a:stretch>
              </p:blipFill>
              <p:spPr>
                <a:xfrm>
                  <a:off x="8155013" y="6352987"/>
                  <a:ext cx="207720" cy="87840"/>
                </a:xfrm>
                <a:prstGeom prst="rect">
                  <a:avLst/>
                </a:prstGeom>
              </p:spPr>
            </p:pic>
          </mc:Fallback>
        </mc:AlternateContent>
      </p:gr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2ED0B3-3AE6-4215-8F20-1EBBEC68BDC9}"/>
                  </a:ext>
                </a:extLst>
              </p14:cNvPr>
              <p14:cNvContentPartPr/>
              <p14:nvPr/>
            </p14:nvContentPartPr>
            <p14:xfrm>
              <a:off x="3689213" y="3061507"/>
              <a:ext cx="896040" cy="10080"/>
            </p14:xfrm>
          </p:contentPart>
        </mc:Choice>
        <mc:Fallback xmlns="">
          <p:pic>
            <p:nvPicPr>
              <p:cNvPr id="2" name="Freihand 1">
                <a:extLst>
                  <a:ext uri="{FF2B5EF4-FFF2-40B4-BE49-F238E27FC236}">
                    <a16:creationId xmlns:a16="http://schemas.microsoft.com/office/drawing/2014/main" id="{0F2ED0B3-3AE6-4215-8F20-1EBBEC68BDC9}"/>
                  </a:ext>
                </a:extLst>
              </p:cNvPr>
              <p:cNvPicPr/>
              <p:nvPr/>
            </p:nvPicPr>
            <p:blipFill>
              <a:blip r:embed="rId4"/>
              <a:stretch>
                <a:fillRect/>
              </a:stretch>
            </p:blipFill>
            <p:spPr>
              <a:xfrm>
                <a:off x="3684893" y="3057187"/>
                <a:ext cx="904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D8AD146-F0DF-4480-9ACB-E592913E19A1}"/>
                  </a:ext>
                </a:extLst>
              </p14:cNvPr>
              <p14:cNvContentPartPr/>
              <p14:nvPr/>
            </p14:nvContentPartPr>
            <p14:xfrm>
              <a:off x="4826093" y="3049267"/>
              <a:ext cx="1236600" cy="58320"/>
            </p14:xfrm>
          </p:contentPart>
        </mc:Choice>
        <mc:Fallback xmlns="">
          <p:pic>
            <p:nvPicPr>
              <p:cNvPr id="3" name="Freihand 2">
                <a:extLst>
                  <a:ext uri="{FF2B5EF4-FFF2-40B4-BE49-F238E27FC236}">
                    <a16:creationId xmlns:a16="http://schemas.microsoft.com/office/drawing/2014/main" id="{3D8AD146-F0DF-4480-9ACB-E592913E19A1}"/>
                  </a:ext>
                </a:extLst>
              </p:cNvPr>
              <p:cNvPicPr/>
              <p:nvPr/>
            </p:nvPicPr>
            <p:blipFill>
              <a:blip r:embed="rId6"/>
              <a:stretch>
                <a:fillRect/>
              </a:stretch>
            </p:blipFill>
            <p:spPr>
              <a:xfrm>
                <a:off x="4821773" y="3044947"/>
                <a:ext cx="1245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E6867EB-8AF8-4AE8-BFE4-232B6C0EBA3D}"/>
                  </a:ext>
                </a:extLst>
              </p14:cNvPr>
              <p14:cNvContentPartPr/>
              <p14:nvPr/>
            </p14:nvContentPartPr>
            <p14:xfrm>
              <a:off x="3860213" y="3583147"/>
              <a:ext cx="2226600" cy="78840"/>
            </p14:xfrm>
          </p:contentPart>
        </mc:Choice>
        <mc:Fallback xmlns="">
          <p:pic>
            <p:nvPicPr>
              <p:cNvPr id="5" name="Freihand 4">
                <a:extLst>
                  <a:ext uri="{FF2B5EF4-FFF2-40B4-BE49-F238E27FC236}">
                    <a16:creationId xmlns:a16="http://schemas.microsoft.com/office/drawing/2014/main" id="{EE6867EB-8AF8-4AE8-BFE4-232B6C0EBA3D}"/>
                  </a:ext>
                </a:extLst>
              </p:cNvPr>
              <p:cNvPicPr/>
              <p:nvPr/>
            </p:nvPicPr>
            <p:blipFill>
              <a:blip r:embed="rId8"/>
              <a:stretch>
                <a:fillRect/>
              </a:stretch>
            </p:blipFill>
            <p:spPr>
              <a:xfrm>
                <a:off x="3855893" y="3578827"/>
                <a:ext cx="2235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9908244-37C6-4E15-8FC7-8C65AFFCC856}"/>
                  </a:ext>
                </a:extLst>
              </p14:cNvPr>
              <p14:cNvContentPartPr/>
              <p14:nvPr/>
            </p14:nvContentPartPr>
            <p14:xfrm>
              <a:off x="2326253" y="3308827"/>
              <a:ext cx="970560" cy="24120"/>
            </p14:xfrm>
          </p:contentPart>
        </mc:Choice>
        <mc:Fallback xmlns="">
          <p:pic>
            <p:nvPicPr>
              <p:cNvPr id="8" name="Freihand 7">
                <a:extLst>
                  <a:ext uri="{FF2B5EF4-FFF2-40B4-BE49-F238E27FC236}">
                    <a16:creationId xmlns:a16="http://schemas.microsoft.com/office/drawing/2014/main" id="{79908244-37C6-4E15-8FC7-8C65AFFCC856}"/>
                  </a:ext>
                </a:extLst>
              </p:cNvPr>
              <p:cNvPicPr/>
              <p:nvPr/>
            </p:nvPicPr>
            <p:blipFill>
              <a:blip r:embed="rId10"/>
              <a:stretch>
                <a:fillRect/>
              </a:stretch>
            </p:blipFill>
            <p:spPr>
              <a:xfrm>
                <a:off x="2321933" y="3304507"/>
                <a:ext cx="979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F5C53F9-8584-4646-A060-E8DE2F52A453}"/>
                  </a:ext>
                </a:extLst>
              </p14:cNvPr>
              <p14:cNvContentPartPr/>
              <p14:nvPr/>
            </p14:nvContentPartPr>
            <p14:xfrm>
              <a:off x="3721253" y="3058267"/>
              <a:ext cx="787680" cy="33120"/>
            </p14:xfrm>
          </p:contentPart>
        </mc:Choice>
        <mc:Fallback xmlns="">
          <p:pic>
            <p:nvPicPr>
              <p:cNvPr id="10" name="Freihand 9">
                <a:extLst>
                  <a:ext uri="{FF2B5EF4-FFF2-40B4-BE49-F238E27FC236}">
                    <a16:creationId xmlns:a16="http://schemas.microsoft.com/office/drawing/2014/main" id="{FF5C53F9-8584-4646-A060-E8DE2F52A453}"/>
                  </a:ext>
                </a:extLst>
              </p:cNvPr>
              <p:cNvPicPr/>
              <p:nvPr/>
            </p:nvPicPr>
            <p:blipFill>
              <a:blip r:embed="rId12"/>
              <a:stretch>
                <a:fillRect/>
              </a:stretch>
            </p:blipFill>
            <p:spPr>
              <a:xfrm>
                <a:off x="3716933" y="3053947"/>
                <a:ext cx="796320" cy="41760"/>
              </a:xfrm>
              <a:prstGeom prst="rect">
                <a:avLst/>
              </a:prstGeom>
            </p:spPr>
          </p:pic>
        </mc:Fallback>
      </mc:AlternateContent>
      <p:grpSp>
        <p:nvGrpSpPr>
          <p:cNvPr id="23" name="Gruppieren 22">
            <a:extLst>
              <a:ext uri="{FF2B5EF4-FFF2-40B4-BE49-F238E27FC236}">
                <a16:creationId xmlns:a16="http://schemas.microsoft.com/office/drawing/2014/main" id="{77B9519F-1B41-407A-8D3E-2F4240F0CA6E}"/>
              </a:ext>
            </a:extLst>
          </p:cNvPr>
          <p:cNvGrpSpPr/>
          <p:nvPr/>
        </p:nvGrpSpPr>
        <p:grpSpPr>
          <a:xfrm>
            <a:off x="8105333" y="1919227"/>
            <a:ext cx="416880" cy="177120"/>
            <a:chOff x="8105333" y="1919227"/>
            <a:chExt cx="416880" cy="17712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995769E-CAC0-4C32-BF90-BA1954CB5A1B}"/>
                    </a:ext>
                  </a:extLst>
                </p14:cNvPr>
                <p14:cNvContentPartPr/>
                <p14:nvPr/>
              </p14:nvContentPartPr>
              <p14:xfrm>
                <a:off x="8177333" y="1919227"/>
                <a:ext cx="43200" cy="177120"/>
              </p14:xfrm>
            </p:contentPart>
          </mc:Choice>
          <mc:Fallback xmlns="">
            <p:pic>
              <p:nvPicPr>
                <p:cNvPr id="11" name="Freihand 10">
                  <a:extLst>
                    <a:ext uri="{FF2B5EF4-FFF2-40B4-BE49-F238E27FC236}">
                      <a16:creationId xmlns:a16="http://schemas.microsoft.com/office/drawing/2014/main" id="{E995769E-CAC0-4C32-BF90-BA1954CB5A1B}"/>
                    </a:ext>
                  </a:extLst>
                </p:cNvPr>
                <p:cNvPicPr/>
                <p:nvPr/>
              </p:nvPicPr>
              <p:blipFill>
                <a:blip r:embed="rId14"/>
                <a:stretch>
                  <a:fillRect/>
                </a:stretch>
              </p:blipFill>
              <p:spPr>
                <a:xfrm>
                  <a:off x="8173013" y="1914907"/>
                  <a:ext cx="51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031BBEC-49A2-4827-8F2C-C18CDF927204}"/>
                    </a:ext>
                  </a:extLst>
                </p14:cNvPr>
                <p14:cNvContentPartPr/>
                <p14:nvPr/>
              </p14:nvContentPartPr>
              <p14:xfrm>
                <a:off x="8105333" y="2015347"/>
                <a:ext cx="160560" cy="17280"/>
              </p14:xfrm>
            </p:contentPart>
          </mc:Choice>
          <mc:Fallback xmlns="">
            <p:pic>
              <p:nvPicPr>
                <p:cNvPr id="12" name="Freihand 11">
                  <a:extLst>
                    <a:ext uri="{FF2B5EF4-FFF2-40B4-BE49-F238E27FC236}">
                      <a16:creationId xmlns:a16="http://schemas.microsoft.com/office/drawing/2014/main" id="{C031BBEC-49A2-4827-8F2C-C18CDF927204}"/>
                    </a:ext>
                  </a:extLst>
                </p:cNvPr>
                <p:cNvPicPr/>
                <p:nvPr/>
              </p:nvPicPr>
              <p:blipFill>
                <a:blip r:embed="rId16"/>
                <a:stretch>
                  <a:fillRect/>
                </a:stretch>
              </p:blipFill>
              <p:spPr>
                <a:xfrm>
                  <a:off x="8101013" y="2011027"/>
                  <a:ext cx="169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12CA8C0-3A08-4E8A-8F09-0BC800629C0F}"/>
                    </a:ext>
                  </a:extLst>
                </p14:cNvPr>
                <p14:cNvContentPartPr/>
                <p14:nvPr/>
              </p14:nvContentPartPr>
              <p14:xfrm>
                <a:off x="8344013" y="1958467"/>
                <a:ext cx="108000" cy="102600"/>
              </p14:xfrm>
            </p:contentPart>
          </mc:Choice>
          <mc:Fallback xmlns="">
            <p:pic>
              <p:nvPicPr>
                <p:cNvPr id="14" name="Freihand 13">
                  <a:extLst>
                    <a:ext uri="{FF2B5EF4-FFF2-40B4-BE49-F238E27FC236}">
                      <a16:creationId xmlns:a16="http://schemas.microsoft.com/office/drawing/2014/main" id="{412CA8C0-3A08-4E8A-8F09-0BC800629C0F}"/>
                    </a:ext>
                  </a:extLst>
                </p:cNvPr>
                <p:cNvPicPr/>
                <p:nvPr/>
              </p:nvPicPr>
              <p:blipFill>
                <a:blip r:embed="rId18"/>
                <a:stretch>
                  <a:fillRect/>
                </a:stretch>
              </p:blipFill>
              <p:spPr>
                <a:xfrm>
                  <a:off x="8339693" y="1954147"/>
                  <a:ext cx="116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8729520-B188-424E-9026-B16773763E8C}"/>
                    </a:ext>
                  </a:extLst>
                </p14:cNvPr>
                <p14:cNvContentPartPr/>
                <p14:nvPr/>
              </p14:nvContentPartPr>
              <p14:xfrm>
                <a:off x="8514293" y="1928947"/>
                <a:ext cx="7920" cy="121680"/>
              </p14:xfrm>
            </p:contentPart>
          </mc:Choice>
          <mc:Fallback xmlns="">
            <p:pic>
              <p:nvPicPr>
                <p:cNvPr id="15" name="Freihand 14">
                  <a:extLst>
                    <a:ext uri="{FF2B5EF4-FFF2-40B4-BE49-F238E27FC236}">
                      <a16:creationId xmlns:a16="http://schemas.microsoft.com/office/drawing/2014/main" id="{F8729520-B188-424E-9026-B16773763E8C}"/>
                    </a:ext>
                  </a:extLst>
                </p:cNvPr>
                <p:cNvPicPr/>
                <p:nvPr/>
              </p:nvPicPr>
              <p:blipFill>
                <a:blip r:embed="rId20"/>
                <a:stretch>
                  <a:fillRect/>
                </a:stretch>
              </p:blipFill>
              <p:spPr>
                <a:xfrm>
                  <a:off x="8509973" y="1924627"/>
                  <a:ext cx="16560" cy="130320"/>
                </a:xfrm>
                <a:prstGeom prst="rect">
                  <a:avLst/>
                </a:prstGeom>
              </p:spPr>
            </p:pic>
          </mc:Fallback>
        </mc:AlternateContent>
      </p:grpSp>
      <p:grpSp>
        <p:nvGrpSpPr>
          <p:cNvPr id="22" name="Gruppieren 21">
            <a:extLst>
              <a:ext uri="{FF2B5EF4-FFF2-40B4-BE49-F238E27FC236}">
                <a16:creationId xmlns:a16="http://schemas.microsoft.com/office/drawing/2014/main" id="{7663D5FE-5377-47A7-AD4D-60A1B2D71132}"/>
              </a:ext>
            </a:extLst>
          </p:cNvPr>
          <p:cNvGrpSpPr/>
          <p:nvPr/>
        </p:nvGrpSpPr>
        <p:grpSpPr>
          <a:xfrm>
            <a:off x="8684933" y="2003107"/>
            <a:ext cx="11520" cy="89280"/>
            <a:chOff x="8684933" y="2003107"/>
            <a:chExt cx="11520" cy="892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9DEADDCA-1037-4C28-B053-41077B95193A}"/>
                    </a:ext>
                  </a:extLst>
                </p14:cNvPr>
                <p14:cNvContentPartPr/>
                <p14:nvPr/>
              </p14:nvContentPartPr>
              <p14:xfrm>
                <a:off x="8684933" y="2003107"/>
                <a:ext cx="11520" cy="23400"/>
              </p14:xfrm>
            </p:contentPart>
          </mc:Choice>
          <mc:Fallback xmlns="">
            <p:pic>
              <p:nvPicPr>
                <p:cNvPr id="16" name="Freihand 15">
                  <a:extLst>
                    <a:ext uri="{FF2B5EF4-FFF2-40B4-BE49-F238E27FC236}">
                      <a16:creationId xmlns:a16="http://schemas.microsoft.com/office/drawing/2014/main" id="{9DEADDCA-1037-4C28-B053-41077B95193A}"/>
                    </a:ext>
                  </a:extLst>
                </p:cNvPr>
                <p:cNvPicPr/>
                <p:nvPr/>
              </p:nvPicPr>
              <p:blipFill>
                <a:blip r:embed="rId22"/>
                <a:stretch>
                  <a:fillRect/>
                </a:stretch>
              </p:blipFill>
              <p:spPr>
                <a:xfrm>
                  <a:off x="8680613" y="1998787"/>
                  <a:ext cx="2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997C5A5-7427-47EF-89FF-988360AB225C}"/>
                    </a:ext>
                  </a:extLst>
                </p14:cNvPr>
                <p14:cNvContentPartPr/>
                <p14:nvPr/>
              </p14:nvContentPartPr>
              <p14:xfrm>
                <a:off x="8688533" y="2082307"/>
                <a:ext cx="5760" cy="10080"/>
              </p14:xfrm>
            </p:contentPart>
          </mc:Choice>
          <mc:Fallback xmlns="">
            <p:pic>
              <p:nvPicPr>
                <p:cNvPr id="17" name="Freihand 16">
                  <a:extLst>
                    <a:ext uri="{FF2B5EF4-FFF2-40B4-BE49-F238E27FC236}">
                      <a16:creationId xmlns:a16="http://schemas.microsoft.com/office/drawing/2014/main" id="{B997C5A5-7427-47EF-89FF-988360AB225C}"/>
                    </a:ext>
                  </a:extLst>
                </p:cNvPr>
                <p:cNvPicPr/>
                <p:nvPr/>
              </p:nvPicPr>
              <p:blipFill>
                <a:blip r:embed="rId24"/>
                <a:stretch>
                  <a:fillRect/>
                </a:stretch>
              </p:blipFill>
              <p:spPr>
                <a:xfrm>
                  <a:off x="8684213" y="2077987"/>
                  <a:ext cx="14400" cy="18720"/>
                </a:xfrm>
                <a:prstGeom prst="rect">
                  <a:avLst/>
                </a:prstGeom>
              </p:spPr>
            </p:pic>
          </mc:Fallback>
        </mc:AlternateContent>
      </p:grpSp>
      <p:grpSp>
        <p:nvGrpSpPr>
          <p:cNvPr id="21" name="Gruppieren 20">
            <a:extLst>
              <a:ext uri="{FF2B5EF4-FFF2-40B4-BE49-F238E27FC236}">
                <a16:creationId xmlns:a16="http://schemas.microsoft.com/office/drawing/2014/main" id="{33174C7F-1ED3-4C8F-BEE0-E55D3BFE15F0}"/>
              </a:ext>
            </a:extLst>
          </p:cNvPr>
          <p:cNvGrpSpPr/>
          <p:nvPr/>
        </p:nvGrpSpPr>
        <p:grpSpPr>
          <a:xfrm>
            <a:off x="8914973" y="1876747"/>
            <a:ext cx="592560" cy="221040"/>
            <a:chOff x="8914973" y="1876747"/>
            <a:chExt cx="592560" cy="22104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F1EB8F5-F8A5-44ED-AED9-C713024DD2FC}"/>
                    </a:ext>
                  </a:extLst>
                </p14:cNvPr>
                <p14:cNvContentPartPr/>
                <p14:nvPr/>
              </p14:nvContentPartPr>
              <p14:xfrm>
                <a:off x="8914973" y="1894387"/>
                <a:ext cx="127440" cy="203400"/>
              </p14:xfrm>
            </p:contentPart>
          </mc:Choice>
          <mc:Fallback xmlns="">
            <p:pic>
              <p:nvPicPr>
                <p:cNvPr id="18" name="Freihand 17">
                  <a:extLst>
                    <a:ext uri="{FF2B5EF4-FFF2-40B4-BE49-F238E27FC236}">
                      <a16:creationId xmlns:a16="http://schemas.microsoft.com/office/drawing/2014/main" id="{AF1EB8F5-F8A5-44ED-AED9-C713024DD2FC}"/>
                    </a:ext>
                  </a:extLst>
                </p:cNvPr>
                <p:cNvPicPr/>
                <p:nvPr/>
              </p:nvPicPr>
              <p:blipFill>
                <a:blip r:embed="rId26"/>
                <a:stretch>
                  <a:fillRect/>
                </a:stretch>
              </p:blipFill>
              <p:spPr>
                <a:xfrm>
                  <a:off x="8910653" y="1890067"/>
                  <a:ext cx="136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7985DEA8-3525-4769-BA98-7EAECAEE4782}"/>
                    </a:ext>
                  </a:extLst>
                </p14:cNvPr>
                <p14:cNvContentPartPr/>
                <p14:nvPr/>
              </p14:nvContentPartPr>
              <p14:xfrm>
                <a:off x="9080213" y="2005987"/>
                <a:ext cx="223560" cy="73800"/>
              </p14:xfrm>
            </p:contentPart>
          </mc:Choice>
          <mc:Fallback xmlns="">
            <p:pic>
              <p:nvPicPr>
                <p:cNvPr id="19" name="Freihand 18">
                  <a:extLst>
                    <a:ext uri="{FF2B5EF4-FFF2-40B4-BE49-F238E27FC236}">
                      <a16:creationId xmlns:a16="http://schemas.microsoft.com/office/drawing/2014/main" id="{7985DEA8-3525-4769-BA98-7EAECAEE4782}"/>
                    </a:ext>
                  </a:extLst>
                </p:cNvPr>
                <p:cNvPicPr/>
                <p:nvPr/>
              </p:nvPicPr>
              <p:blipFill>
                <a:blip r:embed="rId28"/>
                <a:stretch>
                  <a:fillRect/>
                </a:stretch>
              </p:blipFill>
              <p:spPr>
                <a:xfrm>
                  <a:off x="9075533" y="2001667"/>
                  <a:ext cx="232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BA463C1-E7F0-4476-B753-87CD52CE36CA}"/>
                    </a:ext>
                  </a:extLst>
                </p14:cNvPr>
                <p14:cNvContentPartPr/>
                <p14:nvPr/>
              </p14:nvContentPartPr>
              <p14:xfrm>
                <a:off x="9338693" y="1876747"/>
                <a:ext cx="168840" cy="198360"/>
              </p14:xfrm>
            </p:contentPart>
          </mc:Choice>
          <mc:Fallback xmlns="">
            <p:pic>
              <p:nvPicPr>
                <p:cNvPr id="20" name="Freihand 19">
                  <a:extLst>
                    <a:ext uri="{FF2B5EF4-FFF2-40B4-BE49-F238E27FC236}">
                      <a16:creationId xmlns:a16="http://schemas.microsoft.com/office/drawing/2014/main" id="{4BA463C1-E7F0-4476-B753-87CD52CE36CA}"/>
                    </a:ext>
                  </a:extLst>
                </p:cNvPr>
                <p:cNvPicPr/>
                <p:nvPr/>
              </p:nvPicPr>
              <p:blipFill>
                <a:blip r:embed="rId30"/>
                <a:stretch>
                  <a:fillRect/>
                </a:stretch>
              </p:blipFill>
              <p:spPr>
                <a:xfrm>
                  <a:off x="9334373" y="1872427"/>
                  <a:ext cx="177480" cy="207000"/>
                </a:xfrm>
                <a:prstGeom prst="rect">
                  <a:avLst/>
                </a:prstGeom>
              </p:spPr>
            </p:pic>
          </mc:Fallback>
        </mc:AlternateContent>
      </p:grpSp>
      <p:grpSp>
        <p:nvGrpSpPr>
          <p:cNvPr id="32" name="Gruppieren 31">
            <a:extLst>
              <a:ext uri="{FF2B5EF4-FFF2-40B4-BE49-F238E27FC236}">
                <a16:creationId xmlns:a16="http://schemas.microsoft.com/office/drawing/2014/main" id="{01DCF49A-A184-4769-A677-216998FF1E60}"/>
              </a:ext>
            </a:extLst>
          </p:cNvPr>
          <p:cNvGrpSpPr/>
          <p:nvPr/>
        </p:nvGrpSpPr>
        <p:grpSpPr>
          <a:xfrm>
            <a:off x="8278853" y="2332867"/>
            <a:ext cx="139680" cy="156240"/>
            <a:chOff x="8278853" y="2332867"/>
            <a:chExt cx="139680" cy="156240"/>
          </a:xfrm>
        </p:grpSpPr>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8B2A0E40-06F8-4939-95F1-1E92876EEF74}"/>
                    </a:ext>
                  </a:extLst>
                </p14:cNvPr>
                <p14:cNvContentPartPr/>
                <p14:nvPr/>
              </p14:nvContentPartPr>
              <p14:xfrm>
                <a:off x="8309093" y="2332867"/>
                <a:ext cx="73440" cy="156240"/>
              </p14:xfrm>
            </p:contentPart>
          </mc:Choice>
          <mc:Fallback xmlns="">
            <p:pic>
              <p:nvPicPr>
                <p:cNvPr id="24" name="Freihand 23">
                  <a:extLst>
                    <a:ext uri="{FF2B5EF4-FFF2-40B4-BE49-F238E27FC236}">
                      <a16:creationId xmlns:a16="http://schemas.microsoft.com/office/drawing/2014/main" id="{8B2A0E40-06F8-4939-95F1-1E92876EEF74}"/>
                    </a:ext>
                  </a:extLst>
                </p:cNvPr>
                <p:cNvPicPr/>
                <p:nvPr/>
              </p:nvPicPr>
              <p:blipFill>
                <a:blip r:embed="rId32"/>
                <a:stretch>
                  <a:fillRect/>
                </a:stretch>
              </p:blipFill>
              <p:spPr>
                <a:xfrm>
                  <a:off x="8304773" y="2328547"/>
                  <a:ext cx="82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549A12D5-055D-4FDB-8AE1-C4BF69E8D2CC}"/>
                    </a:ext>
                  </a:extLst>
                </p14:cNvPr>
                <p14:cNvContentPartPr/>
                <p14:nvPr/>
              </p14:nvContentPartPr>
              <p14:xfrm>
                <a:off x="8278853" y="2401267"/>
                <a:ext cx="139680" cy="16200"/>
              </p14:xfrm>
            </p:contentPart>
          </mc:Choice>
          <mc:Fallback xmlns="">
            <p:pic>
              <p:nvPicPr>
                <p:cNvPr id="25" name="Freihand 24">
                  <a:extLst>
                    <a:ext uri="{FF2B5EF4-FFF2-40B4-BE49-F238E27FC236}">
                      <a16:creationId xmlns:a16="http://schemas.microsoft.com/office/drawing/2014/main" id="{549A12D5-055D-4FDB-8AE1-C4BF69E8D2CC}"/>
                    </a:ext>
                  </a:extLst>
                </p:cNvPr>
                <p:cNvPicPr/>
                <p:nvPr/>
              </p:nvPicPr>
              <p:blipFill>
                <a:blip r:embed="rId34"/>
                <a:stretch>
                  <a:fillRect/>
                </a:stretch>
              </p:blipFill>
              <p:spPr>
                <a:xfrm>
                  <a:off x="8274533" y="2396947"/>
                  <a:ext cx="14832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D889CEA6-8EC5-4E93-91B5-8012277D1B48}"/>
                  </a:ext>
                </a:extLst>
              </p14:cNvPr>
              <p14:cNvContentPartPr/>
              <p14:nvPr/>
            </p14:nvContentPartPr>
            <p14:xfrm>
              <a:off x="8673413" y="2350147"/>
              <a:ext cx="18360" cy="79200"/>
            </p14:xfrm>
          </p:contentPart>
        </mc:Choice>
        <mc:Fallback xmlns="">
          <p:pic>
            <p:nvPicPr>
              <p:cNvPr id="26" name="Freihand 25">
                <a:extLst>
                  <a:ext uri="{FF2B5EF4-FFF2-40B4-BE49-F238E27FC236}">
                    <a16:creationId xmlns:a16="http://schemas.microsoft.com/office/drawing/2014/main" id="{D889CEA6-8EC5-4E93-91B5-8012277D1B48}"/>
                  </a:ext>
                </a:extLst>
              </p:cNvPr>
              <p:cNvPicPr/>
              <p:nvPr/>
            </p:nvPicPr>
            <p:blipFill>
              <a:blip r:embed="rId36"/>
              <a:stretch>
                <a:fillRect/>
              </a:stretch>
            </p:blipFill>
            <p:spPr>
              <a:xfrm>
                <a:off x="8669093" y="2345827"/>
                <a:ext cx="27000" cy="87840"/>
              </a:xfrm>
              <a:prstGeom prst="rect">
                <a:avLst/>
              </a:prstGeom>
            </p:spPr>
          </p:pic>
        </mc:Fallback>
      </mc:AlternateContent>
      <p:grpSp>
        <p:nvGrpSpPr>
          <p:cNvPr id="31" name="Gruppieren 30">
            <a:extLst>
              <a:ext uri="{FF2B5EF4-FFF2-40B4-BE49-F238E27FC236}">
                <a16:creationId xmlns:a16="http://schemas.microsoft.com/office/drawing/2014/main" id="{47DECF6F-6D39-4AF1-98A0-EE68A85AD030}"/>
              </a:ext>
            </a:extLst>
          </p:cNvPr>
          <p:cNvGrpSpPr/>
          <p:nvPr/>
        </p:nvGrpSpPr>
        <p:grpSpPr>
          <a:xfrm>
            <a:off x="8955653" y="2264107"/>
            <a:ext cx="758160" cy="355320"/>
            <a:chOff x="8955653" y="2264107"/>
            <a:chExt cx="758160" cy="355320"/>
          </a:xfrm>
        </p:grpSpPr>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40FF86C6-42D9-40BF-8F43-4C67A63FF078}"/>
                    </a:ext>
                  </a:extLst>
                </p14:cNvPr>
                <p14:cNvContentPartPr/>
                <p14:nvPr/>
              </p14:nvContentPartPr>
              <p14:xfrm>
                <a:off x="8955653" y="2383627"/>
                <a:ext cx="101520" cy="235800"/>
              </p14:xfrm>
            </p:contentPart>
          </mc:Choice>
          <mc:Fallback xmlns="">
            <p:pic>
              <p:nvPicPr>
                <p:cNvPr id="27" name="Freihand 26">
                  <a:extLst>
                    <a:ext uri="{FF2B5EF4-FFF2-40B4-BE49-F238E27FC236}">
                      <a16:creationId xmlns:a16="http://schemas.microsoft.com/office/drawing/2014/main" id="{40FF86C6-42D9-40BF-8F43-4C67A63FF078}"/>
                    </a:ext>
                  </a:extLst>
                </p:cNvPr>
                <p:cNvPicPr/>
                <p:nvPr/>
              </p:nvPicPr>
              <p:blipFill>
                <a:blip r:embed="rId38"/>
                <a:stretch>
                  <a:fillRect/>
                </a:stretch>
              </p:blipFill>
              <p:spPr>
                <a:xfrm>
                  <a:off x="8951333" y="2379307"/>
                  <a:ext cx="110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C799E4C-4E03-428E-B80E-49FA4D150F92}"/>
                    </a:ext>
                  </a:extLst>
                </p14:cNvPr>
                <p14:cNvContentPartPr/>
                <p14:nvPr/>
              </p14:nvContentPartPr>
              <p14:xfrm>
                <a:off x="9117653" y="2358067"/>
                <a:ext cx="86040" cy="99360"/>
              </p14:xfrm>
            </p:contentPart>
          </mc:Choice>
          <mc:Fallback xmlns="">
            <p:pic>
              <p:nvPicPr>
                <p:cNvPr id="28" name="Freihand 27">
                  <a:extLst>
                    <a:ext uri="{FF2B5EF4-FFF2-40B4-BE49-F238E27FC236}">
                      <a16:creationId xmlns:a16="http://schemas.microsoft.com/office/drawing/2014/main" id="{6C799E4C-4E03-428E-B80E-49FA4D150F92}"/>
                    </a:ext>
                  </a:extLst>
                </p:cNvPr>
                <p:cNvPicPr/>
                <p:nvPr/>
              </p:nvPicPr>
              <p:blipFill>
                <a:blip r:embed="rId40"/>
                <a:stretch>
                  <a:fillRect/>
                </a:stretch>
              </p:blipFill>
              <p:spPr>
                <a:xfrm>
                  <a:off x="9113333" y="2353747"/>
                  <a:ext cx="94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3D0D0767-FB5A-4D9E-BF69-D17C98590D1D}"/>
                    </a:ext>
                  </a:extLst>
                </p14:cNvPr>
                <p14:cNvContentPartPr/>
                <p14:nvPr/>
              </p14:nvContentPartPr>
              <p14:xfrm>
                <a:off x="9237893" y="2362387"/>
                <a:ext cx="99720" cy="121680"/>
              </p14:xfrm>
            </p:contentPart>
          </mc:Choice>
          <mc:Fallback xmlns="">
            <p:pic>
              <p:nvPicPr>
                <p:cNvPr id="29" name="Freihand 28">
                  <a:extLst>
                    <a:ext uri="{FF2B5EF4-FFF2-40B4-BE49-F238E27FC236}">
                      <a16:creationId xmlns:a16="http://schemas.microsoft.com/office/drawing/2014/main" id="{3D0D0767-FB5A-4D9E-BF69-D17C98590D1D}"/>
                    </a:ext>
                  </a:extLst>
                </p:cNvPr>
                <p:cNvPicPr/>
                <p:nvPr/>
              </p:nvPicPr>
              <p:blipFill>
                <a:blip r:embed="rId42"/>
                <a:stretch>
                  <a:fillRect/>
                </a:stretch>
              </p:blipFill>
              <p:spPr>
                <a:xfrm>
                  <a:off x="9233573" y="2358067"/>
                  <a:ext cx="108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8E0AB321-CDB8-403D-B004-47481B61B402}"/>
                    </a:ext>
                  </a:extLst>
                </p14:cNvPr>
                <p14:cNvContentPartPr/>
                <p14:nvPr/>
              </p14:nvContentPartPr>
              <p14:xfrm>
                <a:off x="9359213" y="2264107"/>
                <a:ext cx="354600" cy="177120"/>
              </p14:xfrm>
            </p:contentPart>
          </mc:Choice>
          <mc:Fallback xmlns="">
            <p:pic>
              <p:nvPicPr>
                <p:cNvPr id="30" name="Freihand 29">
                  <a:extLst>
                    <a:ext uri="{FF2B5EF4-FFF2-40B4-BE49-F238E27FC236}">
                      <a16:creationId xmlns:a16="http://schemas.microsoft.com/office/drawing/2014/main" id="{8E0AB321-CDB8-403D-B004-47481B61B402}"/>
                    </a:ext>
                  </a:extLst>
                </p:cNvPr>
                <p:cNvPicPr/>
                <p:nvPr/>
              </p:nvPicPr>
              <p:blipFill>
                <a:blip r:embed="rId44"/>
                <a:stretch>
                  <a:fillRect/>
                </a:stretch>
              </p:blipFill>
              <p:spPr>
                <a:xfrm>
                  <a:off x="9354893" y="2259787"/>
                  <a:ext cx="363240" cy="18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F72A1504-7200-4A39-98CE-F327BEC235B1}"/>
                  </a:ext>
                </a:extLst>
              </p14:cNvPr>
              <p14:cNvContentPartPr/>
              <p14:nvPr/>
            </p14:nvContentPartPr>
            <p14:xfrm>
              <a:off x="2347133" y="3292987"/>
              <a:ext cx="983880" cy="34560"/>
            </p14:xfrm>
          </p:contentPart>
        </mc:Choice>
        <mc:Fallback xmlns="">
          <p:pic>
            <p:nvPicPr>
              <p:cNvPr id="33" name="Freihand 32">
                <a:extLst>
                  <a:ext uri="{FF2B5EF4-FFF2-40B4-BE49-F238E27FC236}">
                    <a16:creationId xmlns:a16="http://schemas.microsoft.com/office/drawing/2014/main" id="{F72A1504-7200-4A39-98CE-F327BEC235B1}"/>
                  </a:ext>
                </a:extLst>
              </p:cNvPr>
              <p:cNvPicPr/>
              <p:nvPr/>
            </p:nvPicPr>
            <p:blipFill>
              <a:blip r:embed="rId46"/>
              <a:stretch>
                <a:fillRect/>
              </a:stretch>
            </p:blipFill>
            <p:spPr>
              <a:xfrm>
                <a:off x="2342813" y="3288667"/>
                <a:ext cx="992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1FE9D662-CA81-4BEB-B7AF-44458DB49A9E}"/>
                  </a:ext>
                </a:extLst>
              </p14:cNvPr>
              <p14:cNvContentPartPr/>
              <p14:nvPr/>
            </p14:nvContentPartPr>
            <p14:xfrm>
              <a:off x="3143453" y="2176627"/>
              <a:ext cx="1474920" cy="43920"/>
            </p14:xfrm>
          </p:contentPart>
        </mc:Choice>
        <mc:Fallback xmlns="">
          <p:pic>
            <p:nvPicPr>
              <p:cNvPr id="44" name="Freihand 43">
                <a:extLst>
                  <a:ext uri="{FF2B5EF4-FFF2-40B4-BE49-F238E27FC236}">
                    <a16:creationId xmlns:a16="http://schemas.microsoft.com/office/drawing/2014/main" id="{1FE9D662-CA81-4BEB-B7AF-44458DB49A9E}"/>
                  </a:ext>
                </a:extLst>
              </p:cNvPr>
              <p:cNvPicPr/>
              <p:nvPr/>
            </p:nvPicPr>
            <p:blipFill>
              <a:blip r:embed="rId48"/>
              <a:stretch>
                <a:fillRect/>
              </a:stretch>
            </p:blipFill>
            <p:spPr>
              <a:xfrm>
                <a:off x="3139133" y="2172307"/>
                <a:ext cx="1483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E9370E2F-B474-4A6D-8B98-49186030725D}"/>
                  </a:ext>
                </a:extLst>
              </p14:cNvPr>
              <p14:cNvContentPartPr/>
              <p14:nvPr/>
            </p14:nvContentPartPr>
            <p14:xfrm>
              <a:off x="2875253" y="1784947"/>
              <a:ext cx="2513880" cy="580680"/>
            </p14:xfrm>
          </p:contentPart>
        </mc:Choice>
        <mc:Fallback xmlns="">
          <p:pic>
            <p:nvPicPr>
              <p:cNvPr id="45" name="Freihand 44">
                <a:extLst>
                  <a:ext uri="{FF2B5EF4-FFF2-40B4-BE49-F238E27FC236}">
                    <a16:creationId xmlns:a16="http://schemas.microsoft.com/office/drawing/2014/main" id="{E9370E2F-B474-4A6D-8B98-49186030725D}"/>
                  </a:ext>
                </a:extLst>
              </p:cNvPr>
              <p:cNvPicPr/>
              <p:nvPr/>
            </p:nvPicPr>
            <p:blipFill>
              <a:blip r:embed="rId50"/>
              <a:stretch>
                <a:fillRect/>
              </a:stretch>
            </p:blipFill>
            <p:spPr>
              <a:xfrm>
                <a:off x="2870933" y="1780627"/>
                <a:ext cx="2522520" cy="589320"/>
              </a:xfrm>
              <a:prstGeom prst="rect">
                <a:avLst/>
              </a:prstGeom>
            </p:spPr>
          </p:pic>
        </mc:Fallback>
      </mc:AlternateContent>
      <p:grpSp>
        <p:nvGrpSpPr>
          <p:cNvPr id="49" name="Gruppieren 48">
            <a:extLst>
              <a:ext uri="{FF2B5EF4-FFF2-40B4-BE49-F238E27FC236}">
                <a16:creationId xmlns:a16="http://schemas.microsoft.com/office/drawing/2014/main" id="{0A78E5D1-2265-4459-8E56-E77628DC921E}"/>
              </a:ext>
            </a:extLst>
          </p:cNvPr>
          <p:cNvGrpSpPr/>
          <p:nvPr/>
        </p:nvGrpSpPr>
        <p:grpSpPr>
          <a:xfrm>
            <a:off x="574493" y="3292987"/>
            <a:ext cx="2742120" cy="68040"/>
            <a:chOff x="574493" y="3292987"/>
            <a:chExt cx="2742120" cy="68040"/>
          </a:xfrm>
        </p:grpSpPr>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0111FCAF-EB86-40BA-9486-207CCAE95DAC}"/>
                    </a:ext>
                  </a:extLst>
                </p14:cNvPr>
                <p14:cNvContentPartPr/>
                <p14:nvPr/>
              </p14:nvContentPartPr>
              <p14:xfrm>
                <a:off x="2355413" y="3292987"/>
                <a:ext cx="961200" cy="54720"/>
              </p14:xfrm>
            </p:contentPart>
          </mc:Choice>
          <mc:Fallback xmlns="">
            <p:pic>
              <p:nvPicPr>
                <p:cNvPr id="47" name="Freihand 46">
                  <a:extLst>
                    <a:ext uri="{FF2B5EF4-FFF2-40B4-BE49-F238E27FC236}">
                      <a16:creationId xmlns:a16="http://schemas.microsoft.com/office/drawing/2014/main" id="{0111FCAF-EB86-40BA-9486-207CCAE95DAC}"/>
                    </a:ext>
                  </a:extLst>
                </p:cNvPr>
                <p:cNvPicPr/>
                <p:nvPr/>
              </p:nvPicPr>
              <p:blipFill>
                <a:blip r:embed="rId52"/>
                <a:stretch>
                  <a:fillRect/>
                </a:stretch>
              </p:blipFill>
              <p:spPr>
                <a:xfrm>
                  <a:off x="2351093" y="3288667"/>
                  <a:ext cx="969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50C9C7C7-4E96-40D0-8C6F-653FBAA00DDD}"/>
                    </a:ext>
                  </a:extLst>
                </p14:cNvPr>
                <p14:cNvContentPartPr/>
                <p14:nvPr/>
              </p14:nvContentPartPr>
              <p14:xfrm>
                <a:off x="574493" y="3344827"/>
                <a:ext cx="1200600" cy="16200"/>
              </p14:xfrm>
            </p:contentPart>
          </mc:Choice>
          <mc:Fallback xmlns="">
            <p:pic>
              <p:nvPicPr>
                <p:cNvPr id="48" name="Freihand 47">
                  <a:extLst>
                    <a:ext uri="{FF2B5EF4-FFF2-40B4-BE49-F238E27FC236}">
                      <a16:creationId xmlns:a16="http://schemas.microsoft.com/office/drawing/2014/main" id="{50C9C7C7-4E96-40D0-8C6F-653FBAA00DDD}"/>
                    </a:ext>
                  </a:extLst>
                </p:cNvPr>
                <p:cNvPicPr/>
                <p:nvPr/>
              </p:nvPicPr>
              <p:blipFill>
                <a:blip r:embed="rId54"/>
                <a:stretch>
                  <a:fillRect/>
                </a:stretch>
              </p:blipFill>
              <p:spPr>
                <a:xfrm>
                  <a:off x="570173" y="3340507"/>
                  <a:ext cx="1209240" cy="24840"/>
                </a:xfrm>
                <a:prstGeom prst="rect">
                  <a:avLst/>
                </a:prstGeom>
              </p:spPr>
            </p:pic>
          </mc:Fallback>
        </mc:AlternateContent>
      </p:grpSp>
      <p:grpSp>
        <p:nvGrpSpPr>
          <p:cNvPr id="52" name="Gruppieren 51">
            <a:extLst>
              <a:ext uri="{FF2B5EF4-FFF2-40B4-BE49-F238E27FC236}">
                <a16:creationId xmlns:a16="http://schemas.microsoft.com/office/drawing/2014/main" id="{C39AA51F-2B63-4421-9549-4578B4A0E2CA}"/>
              </a:ext>
            </a:extLst>
          </p:cNvPr>
          <p:cNvGrpSpPr/>
          <p:nvPr/>
        </p:nvGrpSpPr>
        <p:grpSpPr>
          <a:xfrm>
            <a:off x="1655933" y="2263747"/>
            <a:ext cx="2118960" cy="750240"/>
            <a:chOff x="1655933" y="2263747"/>
            <a:chExt cx="2118960" cy="750240"/>
          </a:xfrm>
        </p:grpSpPr>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BAA7A50C-FD13-4CD4-B63E-0F61F108E500}"/>
                    </a:ext>
                  </a:extLst>
                </p14:cNvPr>
                <p14:cNvContentPartPr/>
                <p14:nvPr/>
              </p14:nvContentPartPr>
              <p14:xfrm>
                <a:off x="3028973" y="2595667"/>
                <a:ext cx="288720" cy="224640"/>
              </p14:xfrm>
            </p:contentPart>
          </mc:Choice>
          <mc:Fallback xmlns="">
            <p:pic>
              <p:nvPicPr>
                <p:cNvPr id="34" name="Freihand 33">
                  <a:extLst>
                    <a:ext uri="{FF2B5EF4-FFF2-40B4-BE49-F238E27FC236}">
                      <a16:creationId xmlns:a16="http://schemas.microsoft.com/office/drawing/2014/main" id="{BAA7A50C-FD13-4CD4-B63E-0F61F108E500}"/>
                    </a:ext>
                  </a:extLst>
                </p:cNvPr>
                <p:cNvPicPr/>
                <p:nvPr/>
              </p:nvPicPr>
              <p:blipFill>
                <a:blip r:embed="rId56"/>
                <a:stretch>
                  <a:fillRect/>
                </a:stretch>
              </p:blipFill>
              <p:spPr>
                <a:xfrm>
                  <a:off x="3024653" y="2591347"/>
                  <a:ext cx="297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9850A76E-DAE2-465C-9409-5988A2F1D42D}"/>
                    </a:ext>
                  </a:extLst>
                </p14:cNvPr>
                <p14:cNvContentPartPr/>
                <p14:nvPr/>
              </p14:nvContentPartPr>
              <p14:xfrm>
                <a:off x="2923853" y="2633107"/>
                <a:ext cx="217440" cy="276840"/>
              </p14:xfrm>
            </p:contentPart>
          </mc:Choice>
          <mc:Fallback xmlns="">
            <p:pic>
              <p:nvPicPr>
                <p:cNvPr id="35" name="Freihand 34">
                  <a:extLst>
                    <a:ext uri="{FF2B5EF4-FFF2-40B4-BE49-F238E27FC236}">
                      <a16:creationId xmlns:a16="http://schemas.microsoft.com/office/drawing/2014/main" id="{9850A76E-DAE2-465C-9409-5988A2F1D42D}"/>
                    </a:ext>
                  </a:extLst>
                </p:cNvPr>
                <p:cNvPicPr/>
                <p:nvPr/>
              </p:nvPicPr>
              <p:blipFill>
                <a:blip r:embed="rId58"/>
                <a:stretch>
                  <a:fillRect/>
                </a:stretch>
              </p:blipFill>
              <p:spPr>
                <a:xfrm>
                  <a:off x="2919533" y="2628787"/>
                  <a:ext cx="226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309862B1-EC46-4794-9F1E-7A50B696585D}"/>
                    </a:ext>
                  </a:extLst>
                </p14:cNvPr>
                <p14:cNvContentPartPr/>
                <p14:nvPr/>
              </p14:nvContentPartPr>
              <p14:xfrm>
                <a:off x="3513893" y="2452027"/>
                <a:ext cx="11160" cy="113040"/>
              </p14:xfrm>
            </p:contentPart>
          </mc:Choice>
          <mc:Fallback xmlns="">
            <p:pic>
              <p:nvPicPr>
                <p:cNvPr id="37" name="Freihand 36">
                  <a:extLst>
                    <a:ext uri="{FF2B5EF4-FFF2-40B4-BE49-F238E27FC236}">
                      <a16:creationId xmlns:a16="http://schemas.microsoft.com/office/drawing/2014/main" id="{309862B1-EC46-4794-9F1E-7A50B696585D}"/>
                    </a:ext>
                  </a:extLst>
                </p:cNvPr>
                <p:cNvPicPr/>
                <p:nvPr/>
              </p:nvPicPr>
              <p:blipFill>
                <a:blip r:embed="rId60"/>
                <a:stretch>
                  <a:fillRect/>
                </a:stretch>
              </p:blipFill>
              <p:spPr>
                <a:xfrm>
                  <a:off x="3509573" y="2447707"/>
                  <a:ext cx="19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16EE3B84-F262-4F33-B1C1-1FB125316DE1}"/>
                    </a:ext>
                  </a:extLst>
                </p14:cNvPr>
                <p14:cNvContentPartPr/>
                <p14:nvPr/>
              </p14:nvContentPartPr>
              <p14:xfrm>
                <a:off x="3453053" y="2544187"/>
                <a:ext cx="121680" cy="36720"/>
              </p14:xfrm>
            </p:contentPart>
          </mc:Choice>
          <mc:Fallback xmlns="">
            <p:pic>
              <p:nvPicPr>
                <p:cNvPr id="38" name="Freihand 37">
                  <a:extLst>
                    <a:ext uri="{FF2B5EF4-FFF2-40B4-BE49-F238E27FC236}">
                      <a16:creationId xmlns:a16="http://schemas.microsoft.com/office/drawing/2014/main" id="{16EE3B84-F262-4F33-B1C1-1FB125316DE1}"/>
                    </a:ext>
                  </a:extLst>
                </p:cNvPr>
                <p:cNvPicPr/>
                <p:nvPr/>
              </p:nvPicPr>
              <p:blipFill>
                <a:blip r:embed="rId62"/>
                <a:stretch>
                  <a:fillRect/>
                </a:stretch>
              </p:blipFill>
              <p:spPr>
                <a:xfrm>
                  <a:off x="3448733" y="2539867"/>
                  <a:ext cx="130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031DD97B-1177-4B70-A3B7-1550ACFB7518}"/>
                    </a:ext>
                  </a:extLst>
                </p14:cNvPr>
                <p14:cNvContentPartPr/>
                <p14:nvPr/>
              </p14:nvContentPartPr>
              <p14:xfrm>
                <a:off x="3442253" y="2421427"/>
                <a:ext cx="127800" cy="16920"/>
              </p14:xfrm>
            </p:contentPart>
          </mc:Choice>
          <mc:Fallback xmlns="">
            <p:pic>
              <p:nvPicPr>
                <p:cNvPr id="39" name="Freihand 38">
                  <a:extLst>
                    <a:ext uri="{FF2B5EF4-FFF2-40B4-BE49-F238E27FC236}">
                      <a16:creationId xmlns:a16="http://schemas.microsoft.com/office/drawing/2014/main" id="{031DD97B-1177-4B70-A3B7-1550ACFB7518}"/>
                    </a:ext>
                  </a:extLst>
                </p:cNvPr>
                <p:cNvPicPr/>
                <p:nvPr/>
              </p:nvPicPr>
              <p:blipFill>
                <a:blip r:embed="rId64"/>
                <a:stretch>
                  <a:fillRect/>
                </a:stretch>
              </p:blipFill>
              <p:spPr>
                <a:xfrm>
                  <a:off x="3437933" y="2417107"/>
                  <a:ext cx="136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124B17FC-17CD-451C-B8DF-0ABABCBDEB31}"/>
                    </a:ext>
                  </a:extLst>
                </p14:cNvPr>
                <p14:cNvContentPartPr/>
                <p14:nvPr/>
              </p14:nvContentPartPr>
              <p14:xfrm>
                <a:off x="3595973" y="2479747"/>
                <a:ext cx="90000" cy="61560"/>
              </p14:xfrm>
            </p:contentPart>
          </mc:Choice>
          <mc:Fallback xmlns="">
            <p:pic>
              <p:nvPicPr>
                <p:cNvPr id="40" name="Freihand 39">
                  <a:extLst>
                    <a:ext uri="{FF2B5EF4-FFF2-40B4-BE49-F238E27FC236}">
                      <a16:creationId xmlns:a16="http://schemas.microsoft.com/office/drawing/2014/main" id="{124B17FC-17CD-451C-B8DF-0ABABCBDEB31}"/>
                    </a:ext>
                  </a:extLst>
                </p:cNvPr>
                <p:cNvPicPr/>
                <p:nvPr/>
              </p:nvPicPr>
              <p:blipFill>
                <a:blip r:embed="rId66"/>
                <a:stretch>
                  <a:fillRect/>
                </a:stretch>
              </p:blipFill>
              <p:spPr>
                <a:xfrm>
                  <a:off x="3591653" y="2475427"/>
                  <a:ext cx="98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9801D499-103F-4D26-9D1E-0683166FEA2C}"/>
                    </a:ext>
                  </a:extLst>
                </p14:cNvPr>
                <p14:cNvContentPartPr/>
                <p14:nvPr/>
              </p14:nvContentPartPr>
              <p14:xfrm>
                <a:off x="3253253" y="2263747"/>
                <a:ext cx="521640" cy="379080"/>
              </p14:xfrm>
            </p:contentPart>
          </mc:Choice>
          <mc:Fallback xmlns="">
            <p:pic>
              <p:nvPicPr>
                <p:cNvPr id="42" name="Freihand 41">
                  <a:extLst>
                    <a:ext uri="{FF2B5EF4-FFF2-40B4-BE49-F238E27FC236}">
                      <a16:creationId xmlns:a16="http://schemas.microsoft.com/office/drawing/2014/main" id="{9801D499-103F-4D26-9D1E-0683166FEA2C}"/>
                    </a:ext>
                  </a:extLst>
                </p:cNvPr>
                <p:cNvPicPr/>
                <p:nvPr/>
              </p:nvPicPr>
              <p:blipFill>
                <a:blip r:embed="rId68"/>
                <a:stretch>
                  <a:fillRect/>
                </a:stretch>
              </p:blipFill>
              <p:spPr>
                <a:xfrm>
                  <a:off x="3248933" y="2259427"/>
                  <a:ext cx="5302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0D5900F2-1D93-472A-B1A0-FE816F6CE85A}"/>
                    </a:ext>
                  </a:extLst>
                </p14:cNvPr>
                <p14:cNvContentPartPr/>
                <p14:nvPr/>
              </p14:nvContentPartPr>
              <p14:xfrm>
                <a:off x="1655933" y="2754427"/>
                <a:ext cx="900720" cy="235800"/>
              </p14:xfrm>
            </p:contentPart>
          </mc:Choice>
          <mc:Fallback xmlns="">
            <p:pic>
              <p:nvPicPr>
                <p:cNvPr id="50" name="Freihand 49">
                  <a:extLst>
                    <a:ext uri="{FF2B5EF4-FFF2-40B4-BE49-F238E27FC236}">
                      <a16:creationId xmlns:a16="http://schemas.microsoft.com/office/drawing/2014/main" id="{0D5900F2-1D93-472A-B1A0-FE816F6CE85A}"/>
                    </a:ext>
                  </a:extLst>
                </p:cNvPr>
                <p:cNvPicPr/>
                <p:nvPr/>
              </p:nvPicPr>
              <p:blipFill>
                <a:blip r:embed="rId70"/>
                <a:stretch>
                  <a:fillRect/>
                </a:stretch>
              </p:blipFill>
              <p:spPr>
                <a:xfrm>
                  <a:off x="1651613" y="2750107"/>
                  <a:ext cx="909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2C570B3B-0EAC-42A6-B458-419FBF8593E0}"/>
                    </a:ext>
                  </a:extLst>
                </p14:cNvPr>
                <p14:cNvContentPartPr/>
                <p14:nvPr/>
              </p14:nvContentPartPr>
              <p14:xfrm>
                <a:off x="2438213" y="2843707"/>
                <a:ext cx="195480" cy="170280"/>
              </p14:xfrm>
            </p:contentPart>
          </mc:Choice>
          <mc:Fallback xmlns="">
            <p:pic>
              <p:nvPicPr>
                <p:cNvPr id="51" name="Freihand 50">
                  <a:extLst>
                    <a:ext uri="{FF2B5EF4-FFF2-40B4-BE49-F238E27FC236}">
                      <a16:creationId xmlns:a16="http://schemas.microsoft.com/office/drawing/2014/main" id="{2C570B3B-0EAC-42A6-B458-419FBF8593E0}"/>
                    </a:ext>
                  </a:extLst>
                </p:cNvPr>
                <p:cNvPicPr/>
                <p:nvPr/>
              </p:nvPicPr>
              <p:blipFill>
                <a:blip r:embed="rId72"/>
                <a:stretch>
                  <a:fillRect/>
                </a:stretch>
              </p:blipFill>
              <p:spPr>
                <a:xfrm>
                  <a:off x="2433893" y="2839387"/>
                  <a:ext cx="204120" cy="1789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895F9F-F86A-484A-B7B8-05A9EE93AB4A}"/>
                  </a:ext>
                </a:extLst>
              </p14:cNvPr>
              <p14:cNvContentPartPr/>
              <p14:nvPr/>
            </p14:nvContentPartPr>
            <p14:xfrm>
              <a:off x="315653" y="2460307"/>
              <a:ext cx="1951200" cy="36720"/>
            </p14:xfrm>
          </p:contentPart>
        </mc:Choice>
        <mc:Fallback xmlns="">
          <p:pic>
            <p:nvPicPr>
              <p:cNvPr id="2" name="Freihand 1">
                <a:extLst>
                  <a:ext uri="{FF2B5EF4-FFF2-40B4-BE49-F238E27FC236}">
                    <a16:creationId xmlns:a16="http://schemas.microsoft.com/office/drawing/2014/main" id="{A4895F9F-F86A-484A-B7B8-05A9EE93AB4A}"/>
                  </a:ext>
                </a:extLst>
              </p:cNvPr>
              <p:cNvPicPr/>
              <p:nvPr/>
            </p:nvPicPr>
            <p:blipFill>
              <a:blip r:embed="rId4"/>
              <a:stretch>
                <a:fillRect/>
              </a:stretch>
            </p:blipFill>
            <p:spPr>
              <a:xfrm>
                <a:off x="311333" y="2455987"/>
                <a:ext cx="1959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6CEE46A-0B36-4230-BA39-D47997E368C2}"/>
                  </a:ext>
                </a:extLst>
              </p14:cNvPr>
              <p14:cNvContentPartPr/>
              <p14:nvPr/>
            </p14:nvContentPartPr>
            <p14:xfrm>
              <a:off x="4501373" y="2146387"/>
              <a:ext cx="1451160" cy="18360"/>
            </p14:xfrm>
          </p:contentPart>
        </mc:Choice>
        <mc:Fallback xmlns="">
          <p:pic>
            <p:nvPicPr>
              <p:cNvPr id="3" name="Freihand 2">
                <a:extLst>
                  <a:ext uri="{FF2B5EF4-FFF2-40B4-BE49-F238E27FC236}">
                    <a16:creationId xmlns:a16="http://schemas.microsoft.com/office/drawing/2014/main" id="{46CEE46A-0B36-4230-BA39-D47997E368C2}"/>
                  </a:ext>
                </a:extLst>
              </p:cNvPr>
              <p:cNvPicPr/>
              <p:nvPr/>
            </p:nvPicPr>
            <p:blipFill>
              <a:blip r:embed="rId6"/>
              <a:stretch>
                <a:fillRect/>
              </a:stretch>
            </p:blipFill>
            <p:spPr>
              <a:xfrm>
                <a:off x="4497053" y="2142067"/>
                <a:ext cx="1459800" cy="27000"/>
              </a:xfrm>
              <a:prstGeom prst="rect">
                <a:avLst/>
              </a:prstGeom>
            </p:spPr>
          </p:pic>
        </mc:Fallback>
      </mc:AlternateContent>
      <p:grpSp>
        <p:nvGrpSpPr>
          <p:cNvPr id="10" name="Gruppieren 9">
            <a:extLst>
              <a:ext uri="{FF2B5EF4-FFF2-40B4-BE49-F238E27FC236}">
                <a16:creationId xmlns:a16="http://schemas.microsoft.com/office/drawing/2014/main" id="{6AD8FF86-0F6A-47BC-A2EF-E134BB1AA030}"/>
              </a:ext>
            </a:extLst>
          </p:cNvPr>
          <p:cNvGrpSpPr/>
          <p:nvPr/>
        </p:nvGrpSpPr>
        <p:grpSpPr>
          <a:xfrm>
            <a:off x="4791533" y="1379947"/>
            <a:ext cx="610920" cy="231840"/>
            <a:chOff x="4791533" y="1379947"/>
            <a:chExt cx="610920" cy="2318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8076E42-B7E0-456D-BDAD-BD96F5D84FAC}"/>
                    </a:ext>
                  </a:extLst>
                </p14:cNvPr>
                <p14:cNvContentPartPr/>
                <p14:nvPr/>
              </p14:nvContentPartPr>
              <p14:xfrm>
                <a:off x="4791533" y="1436467"/>
                <a:ext cx="97920" cy="175320"/>
              </p14:xfrm>
            </p:contentPart>
          </mc:Choice>
          <mc:Fallback xmlns="">
            <p:pic>
              <p:nvPicPr>
                <p:cNvPr id="5" name="Freihand 4">
                  <a:extLst>
                    <a:ext uri="{FF2B5EF4-FFF2-40B4-BE49-F238E27FC236}">
                      <a16:creationId xmlns:a16="http://schemas.microsoft.com/office/drawing/2014/main" id="{08076E42-B7E0-456D-BDAD-BD96F5D84FAC}"/>
                    </a:ext>
                  </a:extLst>
                </p:cNvPr>
                <p:cNvPicPr/>
                <p:nvPr/>
              </p:nvPicPr>
              <p:blipFill>
                <a:blip r:embed="rId8"/>
                <a:stretch>
                  <a:fillRect/>
                </a:stretch>
              </p:blipFill>
              <p:spPr>
                <a:xfrm>
                  <a:off x="4787213" y="1432147"/>
                  <a:ext cx="106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36CF4E2-363E-4FC0-90B4-CFDA556E99E5}"/>
                    </a:ext>
                  </a:extLst>
                </p14:cNvPr>
                <p14:cNvContentPartPr/>
                <p14:nvPr/>
              </p14:nvContentPartPr>
              <p14:xfrm>
                <a:off x="4932653" y="1505947"/>
                <a:ext cx="212400" cy="102240"/>
              </p14:xfrm>
            </p:contentPart>
          </mc:Choice>
          <mc:Fallback xmlns="">
            <p:pic>
              <p:nvPicPr>
                <p:cNvPr id="8" name="Freihand 7">
                  <a:extLst>
                    <a:ext uri="{FF2B5EF4-FFF2-40B4-BE49-F238E27FC236}">
                      <a16:creationId xmlns:a16="http://schemas.microsoft.com/office/drawing/2014/main" id="{036CF4E2-363E-4FC0-90B4-CFDA556E99E5}"/>
                    </a:ext>
                  </a:extLst>
                </p:cNvPr>
                <p:cNvPicPr/>
                <p:nvPr/>
              </p:nvPicPr>
              <p:blipFill>
                <a:blip r:embed="rId10"/>
                <a:stretch>
                  <a:fillRect/>
                </a:stretch>
              </p:blipFill>
              <p:spPr>
                <a:xfrm>
                  <a:off x="4928333" y="1501627"/>
                  <a:ext cx="221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765608C-8F16-4C61-99BF-09E73B87985B}"/>
                    </a:ext>
                  </a:extLst>
                </p14:cNvPr>
                <p14:cNvContentPartPr/>
                <p14:nvPr/>
              </p14:nvContentPartPr>
              <p14:xfrm>
                <a:off x="5210213" y="1379947"/>
                <a:ext cx="192240" cy="188640"/>
              </p14:xfrm>
            </p:contentPart>
          </mc:Choice>
          <mc:Fallback xmlns="">
            <p:pic>
              <p:nvPicPr>
                <p:cNvPr id="9" name="Freihand 8">
                  <a:extLst>
                    <a:ext uri="{FF2B5EF4-FFF2-40B4-BE49-F238E27FC236}">
                      <a16:creationId xmlns:a16="http://schemas.microsoft.com/office/drawing/2014/main" id="{3765608C-8F16-4C61-99BF-09E73B87985B}"/>
                    </a:ext>
                  </a:extLst>
                </p:cNvPr>
                <p:cNvPicPr/>
                <p:nvPr/>
              </p:nvPicPr>
              <p:blipFill>
                <a:blip r:embed="rId12"/>
                <a:stretch>
                  <a:fillRect/>
                </a:stretch>
              </p:blipFill>
              <p:spPr>
                <a:xfrm>
                  <a:off x="5205893" y="1375627"/>
                  <a:ext cx="200880" cy="197280"/>
                </a:xfrm>
                <a:prstGeom prst="rect">
                  <a:avLst/>
                </a:prstGeom>
              </p:spPr>
            </p:pic>
          </mc:Fallback>
        </mc:AlternateContent>
      </p:grpSp>
      <p:grpSp>
        <p:nvGrpSpPr>
          <p:cNvPr id="22" name="Gruppieren 21">
            <a:extLst>
              <a:ext uri="{FF2B5EF4-FFF2-40B4-BE49-F238E27FC236}">
                <a16:creationId xmlns:a16="http://schemas.microsoft.com/office/drawing/2014/main" id="{925D88C7-F6BB-40B9-AB31-884995633047}"/>
              </a:ext>
            </a:extLst>
          </p:cNvPr>
          <p:cNvGrpSpPr/>
          <p:nvPr/>
        </p:nvGrpSpPr>
        <p:grpSpPr>
          <a:xfrm>
            <a:off x="6761093" y="1374547"/>
            <a:ext cx="859680" cy="287280"/>
            <a:chOff x="6761093" y="1374547"/>
            <a:chExt cx="859680" cy="28728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482375E-B469-494E-BB8E-2C94916642CF}"/>
                    </a:ext>
                  </a:extLst>
                </p14:cNvPr>
                <p14:cNvContentPartPr/>
                <p14:nvPr/>
              </p14:nvContentPartPr>
              <p14:xfrm>
                <a:off x="6761093" y="1454467"/>
                <a:ext cx="159480" cy="207360"/>
              </p14:xfrm>
            </p:contentPart>
          </mc:Choice>
          <mc:Fallback xmlns="">
            <p:pic>
              <p:nvPicPr>
                <p:cNvPr id="12" name="Freihand 11">
                  <a:extLst>
                    <a:ext uri="{FF2B5EF4-FFF2-40B4-BE49-F238E27FC236}">
                      <a16:creationId xmlns:a16="http://schemas.microsoft.com/office/drawing/2014/main" id="{C482375E-B469-494E-BB8E-2C94916642CF}"/>
                    </a:ext>
                  </a:extLst>
                </p:cNvPr>
                <p:cNvPicPr/>
                <p:nvPr/>
              </p:nvPicPr>
              <p:blipFill>
                <a:blip r:embed="rId14"/>
                <a:stretch>
                  <a:fillRect/>
                </a:stretch>
              </p:blipFill>
              <p:spPr>
                <a:xfrm>
                  <a:off x="6756773" y="1450147"/>
                  <a:ext cx="168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10912B17-5145-4C63-BE19-8B7AF55C683C}"/>
                    </a:ext>
                  </a:extLst>
                </p14:cNvPr>
                <p14:cNvContentPartPr/>
                <p14:nvPr/>
              </p14:nvContentPartPr>
              <p14:xfrm>
                <a:off x="6973493" y="1470307"/>
                <a:ext cx="93600" cy="104760"/>
              </p14:xfrm>
            </p:contentPart>
          </mc:Choice>
          <mc:Fallback xmlns="">
            <p:pic>
              <p:nvPicPr>
                <p:cNvPr id="14" name="Freihand 13">
                  <a:extLst>
                    <a:ext uri="{FF2B5EF4-FFF2-40B4-BE49-F238E27FC236}">
                      <a16:creationId xmlns:a16="http://schemas.microsoft.com/office/drawing/2014/main" id="{10912B17-5145-4C63-BE19-8B7AF55C683C}"/>
                    </a:ext>
                  </a:extLst>
                </p:cNvPr>
                <p:cNvPicPr/>
                <p:nvPr/>
              </p:nvPicPr>
              <p:blipFill>
                <a:blip r:embed="rId16"/>
                <a:stretch>
                  <a:fillRect/>
                </a:stretch>
              </p:blipFill>
              <p:spPr>
                <a:xfrm>
                  <a:off x="6969173" y="1465987"/>
                  <a:ext cx="102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A35842DC-BDA9-4665-9FF0-5CD162FD233D}"/>
                    </a:ext>
                  </a:extLst>
                </p14:cNvPr>
                <p14:cNvContentPartPr/>
                <p14:nvPr/>
              </p14:nvContentPartPr>
              <p14:xfrm>
                <a:off x="7136933" y="1374547"/>
                <a:ext cx="369720" cy="175680"/>
              </p14:xfrm>
            </p:contentPart>
          </mc:Choice>
          <mc:Fallback xmlns="">
            <p:pic>
              <p:nvPicPr>
                <p:cNvPr id="15" name="Freihand 14">
                  <a:extLst>
                    <a:ext uri="{FF2B5EF4-FFF2-40B4-BE49-F238E27FC236}">
                      <a16:creationId xmlns:a16="http://schemas.microsoft.com/office/drawing/2014/main" id="{A35842DC-BDA9-4665-9FF0-5CD162FD233D}"/>
                    </a:ext>
                  </a:extLst>
                </p:cNvPr>
                <p:cNvPicPr/>
                <p:nvPr/>
              </p:nvPicPr>
              <p:blipFill>
                <a:blip r:embed="rId18"/>
                <a:stretch>
                  <a:fillRect/>
                </a:stretch>
              </p:blipFill>
              <p:spPr>
                <a:xfrm>
                  <a:off x="7132613" y="1370227"/>
                  <a:ext cx="378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BD1774D6-0A83-47A4-987F-E5D5408C9F01}"/>
                    </a:ext>
                  </a:extLst>
                </p14:cNvPr>
                <p14:cNvContentPartPr/>
                <p14:nvPr/>
              </p14:nvContentPartPr>
              <p14:xfrm>
                <a:off x="7506653" y="1436467"/>
                <a:ext cx="114120" cy="81360"/>
              </p14:xfrm>
            </p:contentPart>
          </mc:Choice>
          <mc:Fallback xmlns="">
            <p:pic>
              <p:nvPicPr>
                <p:cNvPr id="16" name="Freihand 15">
                  <a:extLst>
                    <a:ext uri="{FF2B5EF4-FFF2-40B4-BE49-F238E27FC236}">
                      <a16:creationId xmlns:a16="http://schemas.microsoft.com/office/drawing/2014/main" id="{BD1774D6-0A83-47A4-987F-E5D5408C9F01}"/>
                    </a:ext>
                  </a:extLst>
                </p:cNvPr>
                <p:cNvPicPr/>
                <p:nvPr/>
              </p:nvPicPr>
              <p:blipFill>
                <a:blip r:embed="rId20"/>
                <a:stretch>
                  <a:fillRect/>
                </a:stretch>
              </p:blipFill>
              <p:spPr>
                <a:xfrm>
                  <a:off x="7502333" y="1432147"/>
                  <a:ext cx="122760" cy="90000"/>
                </a:xfrm>
                <a:prstGeom prst="rect">
                  <a:avLst/>
                </a:prstGeom>
              </p:spPr>
            </p:pic>
          </mc:Fallback>
        </mc:AlternateContent>
      </p:grpSp>
      <p:grpSp>
        <p:nvGrpSpPr>
          <p:cNvPr id="21" name="Gruppieren 20">
            <a:extLst>
              <a:ext uri="{FF2B5EF4-FFF2-40B4-BE49-F238E27FC236}">
                <a16:creationId xmlns:a16="http://schemas.microsoft.com/office/drawing/2014/main" id="{358D4C2A-BABF-4A50-B5E0-F9CED09883C7}"/>
              </a:ext>
            </a:extLst>
          </p:cNvPr>
          <p:cNvGrpSpPr/>
          <p:nvPr/>
        </p:nvGrpSpPr>
        <p:grpSpPr>
          <a:xfrm>
            <a:off x="5657333" y="2669107"/>
            <a:ext cx="755640" cy="287280"/>
            <a:chOff x="5657333" y="2669107"/>
            <a:chExt cx="755640" cy="28728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65719D18-1BB1-4B30-BB96-243CF02C368B}"/>
                    </a:ext>
                  </a:extLst>
                </p14:cNvPr>
                <p14:cNvContentPartPr/>
                <p14:nvPr/>
              </p14:nvContentPartPr>
              <p14:xfrm>
                <a:off x="5657333" y="2737507"/>
                <a:ext cx="97200" cy="218880"/>
              </p14:xfrm>
            </p:contentPart>
          </mc:Choice>
          <mc:Fallback xmlns="">
            <p:pic>
              <p:nvPicPr>
                <p:cNvPr id="17" name="Freihand 16">
                  <a:extLst>
                    <a:ext uri="{FF2B5EF4-FFF2-40B4-BE49-F238E27FC236}">
                      <a16:creationId xmlns:a16="http://schemas.microsoft.com/office/drawing/2014/main" id="{65719D18-1BB1-4B30-BB96-243CF02C368B}"/>
                    </a:ext>
                  </a:extLst>
                </p:cNvPr>
                <p:cNvPicPr/>
                <p:nvPr/>
              </p:nvPicPr>
              <p:blipFill>
                <a:blip r:embed="rId22"/>
                <a:stretch>
                  <a:fillRect/>
                </a:stretch>
              </p:blipFill>
              <p:spPr>
                <a:xfrm>
                  <a:off x="5653013" y="2733187"/>
                  <a:ext cx="105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418F9B39-95F4-41DC-A8AE-2A5C1CA24BE4}"/>
                    </a:ext>
                  </a:extLst>
                </p14:cNvPr>
                <p14:cNvContentPartPr/>
                <p14:nvPr/>
              </p14:nvContentPartPr>
              <p14:xfrm>
                <a:off x="5815013" y="2746507"/>
                <a:ext cx="72000" cy="92520"/>
              </p14:xfrm>
            </p:contentPart>
          </mc:Choice>
          <mc:Fallback xmlns="">
            <p:pic>
              <p:nvPicPr>
                <p:cNvPr id="18" name="Freihand 17">
                  <a:extLst>
                    <a:ext uri="{FF2B5EF4-FFF2-40B4-BE49-F238E27FC236}">
                      <a16:creationId xmlns:a16="http://schemas.microsoft.com/office/drawing/2014/main" id="{418F9B39-95F4-41DC-A8AE-2A5C1CA24BE4}"/>
                    </a:ext>
                  </a:extLst>
                </p:cNvPr>
                <p:cNvPicPr/>
                <p:nvPr/>
              </p:nvPicPr>
              <p:blipFill>
                <a:blip r:embed="rId24"/>
                <a:stretch>
                  <a:fillRect/>
                </a:stretch>
              </p:blipFill>
              <p:spPr>
                <a:xfrm>
                  <a:off x="5810693" y="2742187"/>
                  <a:ext cx="80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B2CDEA5-C5D7-491D-953F-14F96BE6A64C}"/>
                    </a:ext>
                  </a:extLst>
                </p14:cNvPr>
                <p14:cNvContentPartPr/>
                <p14:nvPr/>
              </p14:nvContentPartPr>
              <p14:xfrm>
                <a:off x="5933453" y="2751907"/>
                <a:ext cx="68760" cy="101880"/>
              </p14:xfrm>
            </p:contentPart>
          </mc:Choice>
          <mc:Fallback xmlns="">
            <p:pic>
              <p:nvPicPr>
                <p:cNvPr id="19" name="Freihand 18">
                  <a:extLst>
                    <a:ext uri="{FF2B5EF4-FFF2-40B4-BE49-F238E27FC236}">
                      <a16:creationId xmlns:a16="http://schemas.microsoft.com/office/drawing/2014/main" id="{CB2CDEA5-C5D7-491D-953F-14F96BE6A64C}"/>
                    </a:ext>
                  </a:extLst>
                </p:cNvPr>
                <p:cNvPicPr/>
                <p:nvPr/>
              </p:nvPicPr>
              <p:blipFill>
                <a:blip r:embed="rId26"/>
                <a:stretch>
                  <a:fillRect/>
                </a:stretch>
              </p:blipFill>
              <p:spPr>
                <a:xfrm>
                  <a:off x="5929133" y="2747587"/>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ED80C791-D002-41EC-9C99-561F17E74DEB}"/>
                    </a:ext>
                  </a:extLst>
                </p14:cNvPr>
                <p14:cNvContentPartPr/>
                <p14:nvPr/>
              </p14:nvContentPartPr>
              <p14:xfrm>
                <a:off x="6034613" y="2669107"/>
                <a:ext cx="378360" cy="175320"/>
              </p14:xfrm>
            </p:contentPart>
          </mc:Choice>
          <mc:Fallback xmlns="">
            <p:pic>
              <p:nvPicPr>
                <p:cNvPr id="20" name="Freihand 19">
                  <a:extLst>
                    <a:ext uri="{FF2B5EF4-FFF2-40B4-BE49-F238E27FC236}">
                      <a16:creationId xmlns:a16="http://schemas.microsoft.com/office/drawing/2014/main" id="{ED80C791-D002-41EC-9C99-561F17E74DEB}"/>
                    </a:ext>
                  </a:extLst>
                </p:cNvPr>
                <p:cNvPicPr/>
                <p:nvPr/>
              </p:nvPicPr>
              <p:blipFill>
                <a:blip r:embed="rId28"/>
                <a:stretch>
                  <a:fillRect/>
                </a:stretch>
              </p:blipFill>
              <p:spPr>
                <a:xfrm>
                  <a:off x="6030293" y="2664787"/>
                  <a:ext cx="387000" cy="183960"/>
                </a:xfrm>
                <a:prstGeom prst="rect">
                  <a:avLst/>
                </a:prstGeom>
              </p:spPr>
            </p:pic>
          </mc:Fallback>
        </mc:AlternateContent>
      </p:grpSp>
      <p:grpSp>
        <p:nvGrpSpPr>
          <p:cNvPr id="28" name="Gruppieren 27">
            <a:extLst>
              <a:ext uri="{FF2B5EF4-FFF2-40B4-BE49-F238E27FC236}">
                <a16:creationId xmlns:a16="http://schemas.microsoft.com/office/drawing/2014/main" id="{C94F784D-36B5-4C27-84FF-8E839C5FE89C}"/>
              </a:ext>
            </a:extLst>
          </p:cNvPr>
          <p:cNvGrpSpPr/>
          <p:nvPr/>
        </p:nvGrpSpPr>
        <p:grpSpPr>
          <a:xfrm>
            <a:off x="639293" y="1760107"/>
            <a:ext cx="593640" cy="240840"/>
            <a:chOff x="639293" y="1760107"/>
            <a:chExt cx="593640" cy="240840"/>
          </a:xfrm>
        </p:grpSpPr>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D7A0536F-CA67-4CAD-9452-422385B78616}"/>
                    </a:ext>
                  </a:extLst>
                </p14:cNvPr>
                <p14:cNvContentPartPr/>
                <p14:nvPr/>
              </p14:nvContentPartPr>
              <p14:xfrm>
                <a:off x="639293" y="1857667"/>
                <a:ext cx="139680" cy="143280"/>
              </p14:xfrm>
            </p:contentPart>
          </mc:Choice>
          <mc:Fallback xmlns="">
            <p:pic>
              <p:nvPicPr>
                <p:cNvPr id="23" name="Freihand 22">
                  <a:extLst>
                    <a:ext uri="{FF2B5EF4-FFF2-40B4-BE49-F238E27FC236}">
                      <a16:creationId xmlns:a16="http://schemas.microsoft.com/office/drawing/2014/main" id="{D7A0536F-CA67-4CAD-9452-422385B78616}"/>
                    </a:ext>
                  </a:extLst>
                </p:cNvPr>
                <p:cNvPicPr/>
                <p:nvPr/>
              </p:nvPicPr>
              <p:blipFill>
                <a:blip r:embed="rId30"/>
                <a:stretch>
                  <a:fillRect/>
                </a:stretch>
              </p:blipFill>
              <p:spPr>
                <a:xfrm>
                  <a:off x="634973" y="1853347"/>
                  <a:ext cx="148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D2F676CB-CE08-49A3-8D76-676359BB327B}"/>
                    </a:ext>
                  </a:extLst>
                </p14:cNvPr>
                <p14:cNvContentPartPr/>
                <p14:nvPr/>
              </p14:nvContentPartPr>
              <p14:xfrm>
                <a:off x="793733" y="1887547"/>
                <a:ext cx="123840" cy="103680"/>
              </p14:xfrm>
            </p:contentPart>
          </mc:Choice>
          <mc:Fallback xmlns="">
            <p:pic>
              <p:nvPicPr>
                <p:cNvPr id="24" name="Freihand 23">
                  <a:extLst>
                    <a:ext uri="{FF2B5EF4-FFF2-40B4-BE49-F238E27FC236}">
                      <a16:creationId xmlns:a16="http://schemas.microsoft.com/office/drawing/2014/main" id="{D2F676CB-CE08-49A3-8D76-676359BB327B}"/>
                    </a:ext>
                  </a:extLst>
                </p:cNvPr>
                <p:cNvPicPr/>
                <p:nvPr/>
              </p:nvPicPr>
              <p:blipFill>
                <a:blip r:embed="rId32"/>
                <a:stretch>
                  <a:fillRect/>
                </a:stretch>
              </p:blipFill>
              <p:spPr>
                <a:xfrm>
                  <a:off x="789413" y="1883227"/>
                  <a:ext cx="132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517FF021-682D-4F79-AD32-1D11256E3B7F}"/>
                    </a:ext>
                  </a:extLst>
                </p14:cNvPr>
                <p14:cNvContentPartPr/>
                <p14:nvPr/>
              </p14:nvContentPartPr>
              <p14:xfrm>
                <a:off x="979493" y="1760107"/>
                <a:ext cx="17280" cy="204480"/>
              </p14:xfrm>
            </p:contentPart>
          </mc:Choice>
          <mc:Fallback xmlns="">
            <p:pic>
              <p:nvPicPr>
                <p:cNvPr id="25" name="Freihand 24">
                  <a:extLst>
                    <a:ext uri="{FF2B5EF4-FFF2-40B4-BE49-F238E27FC236}">
                      <a16:creationId xmlns:a16="http://schemas.microsoft.com/office/drawing/2014/main" id="{517FF021-682D-4F79-AD32-1D11256E3B7F}"/>
                    </a:ext>
                  </a:extLst>
                </p:cNvPr>
                <p:cNvPicPr/>
                <p:nvPr/>
              </p:nvPicPr>
              <p:blipFill>
                <a:blip r:embed="rId34"/>
                <a:stretch>
                  <a:fillRect/>
                </a:stretch>
              </p:blipFill>
              <p:spPr>
                <a:xfrm>
                  <a:off x="975173" y="1755787"/>
                  <a:ext cx="25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6556BF72-6316-460C-B8E6-4CBCC4D2F5E1}"/>
                    </a:ext>
                  </a:extLst>
                </p14:cNvPr>
                <p14:cNvContentPartPr/>
                <p14:nvPr/>
              </p14:nvContentPartPr>
              <p14:xfrm>
                <a:off x="998573" y="1855867"/>
                <a:ext cx="111240" cy="118080"/>
              </p14:xfrm>
            </p:contentPart>
          </mc:Choice>
          <mc:Fallback xmlns="">
            <p:pic>
              <p:nvPicPr>
                <p:cNvPr id="26" name="Freihand 25">
                  <a:extLst>
                    <a:ext uri="{FF2B5EF4-FFF2-40B4-BE49-F238E27FC236}">
                      <a16:creationId xmlns:a16="http://schemas.microsoft.com/office/drawing/2014/main" id="{6556BF72-6316-460C-B8E6-4CBCC4D2F5E1}"/>
                    </a:ext>
                  </a:extLst>
                </p:cNvPr>
                <p:cNvPicPr/>
                <p:nvPr/>
              </p:nvPicPr>
              <p:blipFill>
                <a:blip r:embed="rId36"/>
                <a:stretch>
                  <a:fillRect/>
                </a:stretch>
              </p:blipFill>
              <p:spPr>
                <a:xfrm>
                  <a:off x="994253" y="1851547"/>
                  <a:ext cx="119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A82E192A-2B24-4810-8906-C95C217D8FDC}"/>
                    </a:ext>
                  </a:extLst>
                </p14:cNvPr>
                <p14:cNvContentPartPr/>
                <p14:nvPr/>
              </p14:nvContentPartPr>
              <p14:xfrm>
                <a:off x="1133213" y="1837147"/>
                <a:ext cx="99720" cy="134280"/>
              </p14:xfrm>
            </p:contentPart>
          </mc:Choice>
          <mc:Fallback xmlns="">
            <p:pic>
              <p:nvPicPr>
                <p:cNvPr id="27" name="Freihand 26">
                  <a:extLst>
                    <a:ext uri="{FF2B5EF4-FFF2-40B4-BE49-F238E27FC236}">
                      <a16:creationId xmlns:a16="http://schemas.microsoft.com/office/drawing/2014/main" id="{A82E192A-2B24-4810-8906-C95C217D8FDC}"/>
                    </a:ext>
                  </a:extLst>
                </p:cNvPr>
                <p:cNvPicPr/>
                <p:nvPr/>
              </p:nvPicPr>
              <p:blipFill>
                <a:blip r:embed="rId38"/>
                <a:stretch>
                  <a:fillRect/>
                </a:stretch>
              </p:blipFill>
              <p:spPr>
                <a:xfrm>
                  <a:off x="1128893" y="1832827"/>
                  <a:ext cx="10836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556969A0-DE52-487C-B628-93FD96D87DC9}"/>
                  </a:ext>
                </a:extLst>
              </p14:cNvPr>
              <p14:cNvContentPartPr/>
              <p14:nvPr/>
            </p14:nvContentPartPr>
            <p14:xfrm>
              <a:off x="274973" y="3953227"/>
              <a:ext cx="1530720" cy="29880"/>
            </p14:xfrm>
          </p:contentPart>
        </mc:Choice>
        <mc:Fallback xmlns="">
          <p:pic>
            <p:nvPicPr>
              <p:cNvPr id="29" name="Freihand 28">
                <a:extLst>
                  <a:ext uri="{FF2B5EF4-FFF2-40B4-BE49-F238E27FC236}">
                    <a16:creationId xmlns:a16="http://schemas.microsoft.com/office/drawing/2014/main" id="{556969A0-DE52-487C-B628-93FD96D87DC9}"/>
                  </a:ext>
                </a:extLst>
              </p:cNvPr>
              <p:cNvPicPr/>
              <p:nvPr/>
            </p:nvPicPr>
            <p:blipFill>
              <a:blip r:embed="rId40"/>
              <a:stretch>
                <a:fillRect/>
              </a:stretch>
            </p:blipFill>
            <p:spPr>
              <a:xfrm>
                <a:off x="270653" y="3948907"/>
                <a:ext cx="1539360" cy="38520"/>
              </a:xfrm>
              <a:prstGeom prst="rect">
                <a:avLst/>
              </a:prstGeom>
            </p:spPr>
          </p:pic>
        </mc:Fallback>
      </mc:AlternateContent>
      <p:grpSp>
        <p:nvGrpSpPr>
          <p:cNvPr id="53" name="Gruppieren 52">
            <a:extLst>
              <a:ext uri="{FF2B5EF4-FFF2-40B4-BE49-F238E27FC236}">
                <a16:creationId xmlns:a16="http://schemas.microsoft.com/office/drawing/2014/main" id="{F5FED66E-ADE8-4E36-B76E-E11627F955C3}"/>
              </a:ext>
            </a:extLst>
          </p:cNvPr>
          <p:cNvGrpSpPr/>
          <p:nvPr/>
        </p:nvGrpSpPr>
        <p:grpSpPr>
          <a:xfrm>
            <a:off x="199373" y="2821387"/>
            <a:ext cx="2682000" cy="699120"/>
            <a:chOff x="199373" y="2821387"/>
            <a:chExt cx="2682000" cy="699120"/>
          </a:xfrm>
        </p:grpSpPr>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58690B32-950E-493F-9D90-76C8724166D6}"/>
                    </a:ext>
                  </a:extLst>
                </p14:cNvPr>
                <p14:cNvContentPartPr/>
                <p14:nvPr/>
              </p14:nvContentPartPr>
              <p14:xfrm>
                <a:off x="913613" y="3329707"/>
                <a:ext cx="22680" cy="138600"/>
              </p14:xfrm>
            </p:contentPart>
          </mc:Choice>
          <mc:Fallback xmlns="">
            <p:pic>
              <p:nvPicPr>
                <p:cNvPr id="30" name="Freihand 29">
                  <a:extLst>
                    <a:ext uri="{FF2B5EF4-FFF2-40B4-BE49-F238E27FC236}">
                      <a16:creationId xmlns:a16="http://schemas.microsoft.com/office/drawing/2014/main" id="{58690B32-950E-493F-9D90-76C8724166D6}"/>
                    </a:ext>
                  </a:extLst>
                </p:cNvPr>
                <p:cNvPicPr/>
                <p:nvPr/>
              </p:nvPicPr>
              <p:blipFill>
                <a:blip r:embed="rId42"/>
                <a:stretch>
                  <a:fillRect/>
                </a:stretch>
              </p:blipFill>
              <p:spPr>
                <a:xfrm>
                  <a:off x="909293" y="3325387"/>
                  <a:ext cx="31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92476EBD-EA9E-4197-B5BD-F626B8E7CB82}"/>
                    </a:ext>
                  </a:extLst>
                </p14:cNvPr>
                <p14:cNvContentPartPr/>
                <p14:nvPr/>
              </p14:nvContentPartPr>
              <p14:xfrm>
                <a:off x="846653" y="3415747"/>
                <a:ext cx="162720" cy="104760"/>
              </p14:xfrm>
            </p:contentPart>
          </mc:Choice>
          <mc:Fallback xmlns="">
            <p:pic>
              <p:nvPicPr>
                <p:cNvPr id="31" name="Freihand 30">
                  <a:extLst>
                    <a:ext uri="{FF2B5EF4-FFF2-40B4-BE49-F238E27FC236}">
                      <a16:creationId xmlns:a16="http://schemas.microsoft.com/office/drawing/2014/main" id="{92476EBD-EA9E-4197-B5BD-F626B8E7CB82}"/>
                    </a:ext>
                  </a:extLst>
                </p:cNvPr>
                <p:cNvPicPr/>
                <p:nvPr/>
              </p:nvPicPr>
              <p:blipFill>
                <a:blip r:embed="rId44"/>
                <a:stretch>
                  <a:fillRect/>
                </a:stretch>
              </p:blipFill>
              <p:spPr>
                <a:xfrm>
                  <a:off x="842333" y="3411427"/>
                  <a:ext cx="171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57612421-54EB-4359-8FEA-9441929995C9}"/>
                    </a:ext>
                  </a:extLst>
                </p14:cNvPr>
                <p14:cNvContentPartPr/>
                <p14:nvPr/>
              </p14:nvContentPartPr>
              <p14:xfrm>
                <a:off x="285053" y="2862067"/>
                <a:ext cx="3960" cy="205560"/>
              </p14:xfrm>
            </p:contentPart>
          </mc:Choice>
          <mc:Fallback xmlns="">
            <p:pic>
              <p:nvPicPr>
                <p:cNvPr id="32" name="Freihand 31">
                  <a:extLst>
                    <a:ext uri="{FF2B5EF4-FFF2-40B4-BE49-F238E27FC236}">
                      <a16:creationId xmlns:a16="http://schemas.microsoft.com/office/drawing/2014/main" id="{57612421-54EB-4359-8FEA-9441929995C9}"/>
                    </a:ext>
                  </a:extLst>
                </p:cNvPr>
                <p:cNvPicPr/>
                <p:nvPr/>
              </p:nvPicPr>
              <p:blipFill>
                <a:blip r:embed="rId46"/>
                <a:stretch>
                  <a:fillRect/>
                </a:stretch>
              </p:blipFill>
              <p:spPr>
                <a:xfrm>
                  <a:off x="280733" y="2857747"/>
                  <a:ext cx="12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59830E1-1854-4BEF-B017-9F55B2E7494C}"/>
                    </a:ext>
                  </a:extLst>
                </p14:cNvPr>
                <p14:cNvContentPartPr/>
                <p14:nvPr/>
              </p14:nvContentPartPr>
              <p14:xfrm>
                <a:off x="199373" y="2821387"/>
                <a:ext cx="165600" cy="133560"/>
              </p14:xfrm>
            </p:contentPart>
          </mc:Choice>
          <mc:Fallback xmlns="">
            <p:pic>
              <p:nvPicPr>
                <p:cNvPr id="33" name="Freihand 32">
                  <a:extLst>
                    <a:ext uri="{FF2B5EF4-FFF2-40B4-BE49-F238E27FC236}">
                      <a16:creationId xmlns:a16="http://schemas.microsoft.com/office/drawing/2014/main" id="{059830E1-1854-4BEF-B017-9F55B2E7494C}"/>
                    </a:ext>
                  </a:extLst>
                </p:cNvPr>
                <p:cNvPicPr/>
                <p:nvPr/>
              </p:nvPicPr>
              <p:blipFill>
                <a:blip r:embed="rId48"/>
                <a:stretch>
                  <a:fillRect/>
                </a:stretch>
              </p:blipFill>
              <p:spPr>
                <a:xfrm>
                  <a:off x="195053" y="2817067"/>
                  <a:ext cx="174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0CB77582-50E5-4F57-82D4-240C1E7B2F2B}"/>
                    </a:ext>
                  </a:extLst>
                </p14:cNvPr>
                <p14:cNvContentPartPr/>
                <p14:nvPr/>
              </p14:nvContentPartPr>
              <p14:xfrm>
                <a:off x="396293" y="2901667"/>
                <a:ext cx="217440" cy="106920"/>
              </p14:xfrm>
            </p:contentPart>
          </mc:Choice>
          <mc:Fallback xmlns="">
            <p:pic>
              <p:nvPicPr>
                <p:cNvPr id="34" name="Freihand 33">
                  <a:extLst>
                    <a:ext uri="{FF2B5EF4-FFF2-40B4-BE49-F238E27FC236}">
                      <a16:creationId xmlns:a16="http://schemas.microsoft.com/office/drawing/2014/main" id="{0CB77582-50E5-4F57-82D4-240C1E7B2F2B}"/>
                    </a:ext>
                  </a:extLst>
                </p:cNvPr>
                <p:cNvPicPr/>
                <p:nvPr/>
              </p:nvPicPr>
              <p:blipFill>
                <a:blip r:embed="rId50"/>
                <a:stretch>
                  <a:fillRect/>
                </a:stretch>
              </p:blipFill>
              <p:spPr>
                <a:xfrm>
                  <a:off x="391973" y="2897347"/>
                  <a:ext cx="226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669EA70D-EF9B-40D2-BD6F-C3F736056A0E}"/>
                    </a:ext>
                  </a:extLst>
                </p14:cNvPr>
                <p14:cNvContentPartPr/>
                <p14:nvPr/>
              </p14:nvContentPartPr>
              <p14:xfrm>
                <a:off x="601493" y="2844067"/>
                <a:ext cx="30600" cy="20520"/>
              </p14:xfrm>
            </p:contentPart>
          </mc:Choice>
          <mc:Fallback xmlns="">
            <p:pic>
              <p:nvPicPr>
                <p:cNvPr id="35" name="Freihand 34">
                  <a:extLst>
                    <a:ext uri="{FF2B5EF4-FFF2-40B4-BE49-F238E27FC236}">
                      <a16:creationId xmlns:a16="http://schemas.microsoft.com/office/drawing/2014/main" id="{669EA70D-EF9B-40D2-BD6F-C3F736056A0E}"/>
                    </a:ext>
                  </a:extLst>
                </p:cNvPr>
                <p:cNvPicPr/>
                <p:nvPr/>
              </p:nvPicPr>
              <p:blipFill>
                <a:blip r:embed="rId52"/>
                <a:stretch>
                  <a:fillRect/>
                </a:stretch>
              </p:blipFill>
              <p:spPr>
                <a:xfrm>
                  <a:off x="597173" y="2839747"/>
                  <a:ext cx="39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A3A9B4FF-4386-427F-B7BF-04EEBF4FA7F6}"/>
                    </a:ext>
                  </a:extLst>
                </p14:cNvPr>
                <p14:cNvContentPartPr/>
                <p14:nvPr/>
              </p14:nvContentPartPr>
              <p14:xfrm>
                <a:off x="637133" y="2880787"/>
                <a:ext cx="69120" cy="114480"/>
              </p14:xfrm>
            </p:contentPart>
          </mc:Choice>
          <mc:Fallback xmlns="">
            <p:pic>
              <p:nvPicPr>
                <p:cNvPr id="36" name="Freihand 35">
                  <a:extLst>
                    <a:ext uri="{FF2B5EF4-FFF2-40B4-BE49-F238E27FC236}">
                      <a16:creationId xmlns:a16="http://schemas.microsoft.com/office/drawing/2014/main" id="{A3A9B4FF-4386-427F-B7BF-04EEBF4FA7F6}"/>
                    </a:ext>
                  </a:extLst>
                </p:cNvPr>
                <p:cNvPicPr/>
                <p:nvPr/>
              </p:nvPicPr>
              <p:blipFill>
                <a:blip r:embed="rId54"/>
                <a:stretch>
                  <a:fillRect/>
                </a:stretch>
              </p:blipFill>
              <p:spPr>
                <a:xfrm>
                  <a:off x="632813" y="2876467"/>
                  <a:ext cx="77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343E362C-0F82-476F-8429-DDE5B6745D84}"/>
                    </a:ext>
                  </a:extLst>
                </p14:cNvPr>
                <p14:cNvContentPartPr/>
                <p14:nvPr/>
              </p14:nvContentPartPr>
              <p14:xfrm>
                <a:off x="759893" y="2890507"/>
                <a:ext cx="178560" cy="110880"/>
              </p14:xfrm>
            </p:contentPart>
          </mc:Choice>
          <mc:Fallback xmlns="">
            <p:pic>
              <p:nvPicPr>
                <p:cNvPr id="37" name="Freihand 36">
                  <a:extLst>
                    <a:ext uri="{FF2B5EF4-FFF2-40B4-BE49-F238E27FC236}">
                      <a16:creationId xmlns:a16="http://schemas.microsoft.com/office/drawing/2014/main" id="{343E362C-0F82-476F-8429-DDE5B6745D84}"/>
                    </a:ext>
                  </a:extLst>
                </p:cNvPr>
                <p:cNvPicPr/>
                <p:nvPr/>
              </p:nvPicPr>
              <p:blipFill>
                <a:blip r:embed="rId56"/>
                <a:stretch>
                  <a:fillRect/>
                </a:stretch>
              </p:blipFill>
              <p:spPr>
                <a:xfrm>
                  <a:off x="755573" y="2886187"/>
                  <a:ext cx="187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79A823EF-0A60-4682-B2DE-799F168F34BD}"/>
                    </a:ext>
                  </a:extLst>
                </p14:cNvPr>
                <p14:cNvContentPartPr/>
                <p14:nvPr/>
              </p14:nvContentPartPr>
              <p14:xfrm>
                <a:off x="941333" y="2857387"/>
                <a:ext cx="8280" cy="18720"/>
              </p14:xfrm>
            </p:contentPart>
          </mc:Choice>
          <mc:Fallback xmlns="">
            <p:pic>
              <p:nvPicPr>
                <p:cNvPr id="38" name="Freihand 37">
                  <a:extLst>
                    <a:ext uri="{FF2B5EF4-FFF2-40B4-BE49-F238E27FC236}">
                      <a16:creationId xmlns:a16="http://schemas.microsoft.com/office/drawing/2014/main" id="{79A823EF-0A60-4682-B2DE-799F168F34BD}"/>
                    </a:ext>
                  </a:extLst>
                </p:cNvPr>
                <p:cNvPicPr/>
                <p:nvPr/>
              </p:nvPicPr>
              <p:blipFill>
                <a:blip r:embed="rId58"/>
                <a:stretch>
                  <a:fillRect/>
                </a:stretch>
              </p:blipFill>
              <p:spPr>
                <a:xfrm>
                  <a:off x="937013" y="2853067"/>
                  <a:ext cx="1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79C3E746-B704-4760-9F25-03BC78F7FA3B}"/>
                    </a:ext>
                  </a:extLst>
                </p14:cNvPr>
                <p14:cNvContentPartPr/>
                <p14:nvPr/>
              </p14:nvContentPartPr>
              <p14:xfrm>
                <a:off x="983093" y="2839387"/>
                <a:ext cx="249120" cy="144360"/>
              </p14:xfrm>
            </p:contentPart>
          </mc:Choice>
          <mc:Fallback xmlns="">
            <p:pic>
              <p:nvPicPr>
                <p:cNvPr id="39" name="Freihand 38">
                  <a:extLst>
                    <a:ext uri="{FF2B5EF4-FFF2-40B4-BE49-F238E27FC236}">
                      <a16:creationId xmlns:a16="http://schemas.microsoft.com/office/drawing/2014/main" id="{79C3E746-B704-4760-9F25-03BC78F7FA3B}"/>
                    </a:ext>
                  </a:extLst>
                </p:cNvPr>
                <p:cNvPicPr/>
                <p:nvPr/>
              </p:nvPicPr>
              <p:blipFill>
                <a:blip r:embed="rId60"/>
                <a:stretch>
                  <a:fillRect/>
                </a:stretch>
              </p:blipFill>
              <p:spPr>
                <a:xfrm>
                  <a:off x="978773" y="2835067"/>
                  <a:ext cx="257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F29D7BA2-C8B3-4E30-82F1-765EAE096D5C}"/>
                    </a:ext>
                  </a:extLst>
                </p14:cNvPr>
                <p14:cNvContentPartPr/>
                <p14:nvPr/>
              </p14:nvContentPartPr>
              <p14:xfrm>
                <a:off x="1260293" y="2894467"/>
                <a:ext cx="43920" cy="107640"/>
              </p14:xfrm>
            </p:contentPart>
          </mc:Choice>
          <mc:Fallback xmlns="">
            <p:pic>
              <p:nvPicPr>
                <p:cNvPr id="40" name="Freihand 39">
                  <a:extLst>
                    <a:ext uri="{FF2B5EF4-FFF2-40B4-BE49-F238E27FC236}">
                      <a16:creationId xmlns:a16="http://schemas.microsoft.com/office/drawing/2014/main" id="{F29D7BA2-C8B3-4E30-82F1-765EAE096D5C}"/>
                    </a:ext>
                  </a:extLst>
                </p:cNvPr>
                <p:cNvPicPr/>
                <p:nvPr/>
              </p:nvPicPr>
              <p:blipFill>
                <a:blip r:embed="rId62"/>
                <a:stretch>
                  <a:fillRect/>
                </a:stretch>
              </p:blipFill>
              <p:spPr>
                <a:xfrm>
                  <a:off x="1255973" y="2890147"/>
                  <a:ext cx="52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3AE3AF6-A1AE-4AED-965F-5124FDB83D2A}"/>
                    </a:ext>
                  </a:extLst>
                </p14:cNvPr>
                <p14:cNvContentPartPr/>
                <p14:nvPr/>
              </p14:nvContentPartPr>
              <p14:xfrm>
                <a:off x="1250213" y="2895907"/>
                <a:ext cx="71280" cy="62640"/>
              </p14:xfrm>
            </p:contentPart>
          </mc:Choice>
          <mc:Fallback xmlns="">
            <p:pic>
              <p:nvPicPr>
                <p:cNvPr id="41" name="Freihand 40">
                  <a:extLst>
                    <a:ext uri="{FF2B5EF4-FFF2-40B4-BE49-F238E27FC236}">
                      <a16:creationId xmlns:a16="http://schemas.microsoft.com/office/drawing/2014/main" id="{63AE3AF6-A1AE-4AED-965F-5124FDB83D2A}"/>
                    </a:ext>
                  </a:extLst>
                </p:cNvPr>
                <p:cNvPicPr/>
                <p:nvPr/>
              </p:nvPicPr>
              <p:blipFill>
                <a:blip r:embed="rId64"/>
                <a:stretch>
                  <a:fillRect/>
                </a:stretch>
              </p:blipFill>
              <p:spPr>
                <a:xfrm>
                  <a:off x="1245893" y="2891587"/>
                  <a:ext cx="79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A136727A-8752-4FA7-AA4D-C49E925D90A9}"/>
                    </a:ext>
                  </a:extLst>
                </p14:cNvPr>
                <p14:cNvContentPartPr/>
                <p14:nvPr/>
              </p14:nvContentPartPr>
              <p14:xfrm>
                <a:off x="1551173" y="2849107"/>
                <a:ext cx="321840" cy="125640"/>
              </p14:xfrm>
            </p:contentPart>
          </mc:Choice>
          <mc:Fallback xmlns="">
            <p:pic>
              <p:nvPicPr>
                <p:cNvPr id="42" name="Freihand 41">
                  <a:extLst>
                    <a:ext uri="{FF2B5EF4-FFF2-40B4-BE49-F238E27FC236}">
                      <a16:creationId xmlns:a16="http://schemas.microsoft.com/office/drawing/2014/main" id="{A136727A-8752-4FA7-AA4D-C49E925D90A9}"/>
                    </a:ext>
                  </a:extLst>
                </p:cNvPr>
                <p:cNvPicPr/>
                <p:nvPr/>
              </p:nvPicPr>
              <p:blipFill>
                <a:blip r:embed="rId66"/>
                <a:stretch>
                  <a:fillRect/>
                </a:stretch>
              </p:blipFill>
              <p:spPr>
                <a:xfrm>
                  <a:off x="1546853" y="2844787"/>
                  <a:ext cx="330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501F67BA-5D25-49AC-9C78-FA9E6DAE30E0}"/>
                    </a:ext>
                  </a:extLst>
                </p14:cNvPr>
                <p14:cNvContentPartPr/>
                <p14:nvPr/>
              </p14:nvContentPartPr>
              <p14:xfrm>
                <a:off x="1014053" y="3078427"/>
                <a:ext cx="165960" cy="193680"/>
              </p14:xfrm>
            </p:contentPart>
          </mc:Choice>
          <mc:Fallback xmlns="">
            <p:pic>
              <p:nvPicPr>
                <p:cNvPr id="43" name="Freihand 42">
                  <a:extLst>
                    <a:ext uri="{FF2B5EF4-FFF2-40B4-BE49-F238E27FC236}">
                      <a16:creationId xmlns:a16="http://schemas.microsoft.com/office/drawing/2014/main" id="{501F67BA-5D25-49AC-9C78-FA9E6DAE30E0}"/>
                    </a:ext>
                  </a:extLst>
                </p:cNvPr>
                <p:cNvPicPr/>
                <p:nvPr/>
              </p:nvPicPr>
              <p:blipFill>
                <a:blip r:embed="rId68"/>
                <a:stretch>
                  <a:fillRect/>
                </a:stretch>
              </p:blipFill>
              <p:spPr>
                <a:xfrm>
                  <a:off x="1009733" y="3074107"/>
                  <a:ext cx="174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BD667EA1-3359-4CCF-A356-E7099D11474C}"/>
                    </a:ext>
                  </a:extLst>
                </p14:cNvPr>
                <p14:cNvContentPartPr/>
                <p14:nvPr/>
              </p14:nvContentPartPr>
              <p14:xfrm>
                <a:off x="1226453" y="3138187"/>
                <a:ext cx="77400" cy="108000"/>
              </p14:xfrm>
            </p:contentPart>
          </mc:Choice>
          <mc:Fallback xmlns="">
            <p:pic>
              <p:nvPicPr>
                <p:cNvPr id="44" name="Freihand 43">
                  <a:extLst>
                    <a:ext uri="{FF2B5EF4-FFF2-40B4-BE49-F238E27FC236}">
                      <a16:creationId xmlns:a16="http://schemas.microsoft.com/office/drawing/2014/main" id="{BD667EA1-3359-4CCF-A356-E7099D11474C}"/>
                    </a:ext>
                  </a:extLst>
                </p:cNvPr>
                <p:cNvPicPr/>
                <p:nvPr/>
              </p:nvPicPr>
              <p:blipFill>
                <a:blip r:embed="rId70"/>
                <a:stretch>
                  <a:fillRect/>
                </a:stretch>
              </p:blipFill>
              <p:spPr>
                <a:xfrm>
                  <a:off x="1222133" y="3133867"/>
                  <a:ext cx="86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136BE8A3-81B7-44CE-A18B-2CFD837BE522}"/>
                    </a:ext>
                  </a:extLst>
                </p14:cNvPr>
                <p14:cNvContentPartPr/>
                <p14:nvPr/>
              </p14:nvContentPartPr>
              <p14:xfrm>
                <a:off x="1334453" y="3142507"/>
                <a:ext cx="91080" cy="91080"/>
              </p14:xfrm>
            </p:contentPart>
          </mc:Choice>
          <mc:Fallback xmlns="">
            <p:pic>
              <p:nvPicPr>
                <p:cNvPr id="45" name="Freihand 44">
                  <a:extLst>
                    <a:ext uri="{FF2B5EF4-FFF2-40B4-BE49-F238E27FC236}">
                      <a16:creationId xmlns:a16="http://schemas.microsoft.com/office/drawing/2014/main" id="{136BE8A3-81B7-44CE-A18B-2CFD837BE522}"/>
                    </a:ext>
                  </a:extLst>
                </p:cNvPr>
                <p:cNvPicPr/>
                <p:nvPr/>
              </p:nvPicPr>
              <p:blipFill>
                <a:blip r:embed="rId72"/>
                <a:stretch>
                  <a:fillRect/>
                </a:stretch>
              </p:blipFill>
              <p:spPr>
                <a:xfrm>
                  <a:off x="1330133" y="3138187"/>
                  <a:ext cx="99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F91A5BE3-FE25-4212-8C58-87DD761D5E37}"/>
                    </a:ext>
                  </a:extLst>
                </p14:cNvPr>
                <p14:cNvContentPartPr/>
                <p14:nvPr/>
              </p14:nvContentPartPr>
              <p14:xfrm>
                <a:off x="1453253" y="3141067"/>
                <a:ext cx="303840" cy="87840"/>
              </p14:xfrm>
            </p:contentPart>
          </mc:Choice>
          <mc:Fallback xmlns="">
            <p:pic>
              <p:nvPicPr>
                <p:cNvPr id="46" name="Freihand 45">
                  <a:extLst>
                    <a:ext uri="{FF2B5EF4-FFF2-40B4-BE49-F238E27FC236}">
                      <a16:creationId xmlns:a16="http://schemas.microsoft.com/office/drawing/2014/main" id="{F91A5BE3-FE25-4212-8C58-87DD761D5E37}"/>
                    </a:ext>
                  </a:extLst>
                </p:cNvPr>
                <p:cNvPicPr/>
                <p:nvPr/>
              </p:nvPicPr>
              <p:blipFill>
                <a:blip r:embed="rId74"/>
                <a:stretch>
                  <a:fillRect/>
                </a:stretch>
              </p:blipFill>
              <p:spPr>
                <a:xfrm>
                  <a:off x="1448933" y="3136747"/>
                  <a:ext cx="312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DA99A108-4CE3-40F7-B758-A2F56C3DFCDF}"/>
                    </a:ext>
                  </a:extLst>
                </p14:cNvPr>
                <p14:cNvContentPartPr/>
                <p14:nvPr/>
              </p14:nvContentPartPr>
              <p14:xfrm>
                <a:off x="1790573" y="3080227"/>
                <a:ext cx="100800" cy="153720"/>
              </p14:xfrm>
            </p:contentPart>
          </mc:Choice>
          <mc:Fallback xmlns="">
            <p:pic>
              <p:nvPicPr>
                <p:cNvPr id="47" name="Freihand 46">
                  <a:extLst>
                    <a:ext uri="{FF2B5EF4-FFF2-40B4-BE49-F238E27FC236}">
                      <a16:creationId xmlns:a16="http://schemas.microsoft.com/office/drawing/2014/main" id="{DA99A108-4CE3-40F7-B758-A2F56C3DFCDF}"/>
                    </a:ext>
                  </a:extLst>
                </p:cNvPr>
                <p:cNvPicPr/>
                <p:nvPr/>
              </p:nvPicPr>
              <p:blipFill>
                <a:blip r:embed="rId76"/>
                <a:stretch>
                  <a:fillRect/>
                </a:stretch>
              </p:blipFill>
              <p:spPr>
                <a:xfrm>
                  <a:off x="1786253" y="3075907"/>
                  <a:ext cx="109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3BF609AC-C118-4C00-90CF-A606FFC0504F}"/>
                    </a:ext>
                  </a:extLst>
                </p14:cNvPr>
                <p14:cNvContentPartPr/>
                <p14:nvPr/>
              </p14:nvContentPartPr>
              <p14:xfrm>
                <a:off x="1899653" y="3023707"/>
                <a:ext cx="392400" cy="217800"/>
              </p14:xfrm>
            </p:contentPart>
          </mc:Choice>
          <mc:Fallback xmlns="">
            <p:pic>
              <p:nvPicPr>
                <p:cNvPr id="48" name="Freihand 47">
                  <a:extLst>
                    <a:ext uri="{FF2B5EF4-FFF2-40B4-BE49-F238E27FC236}">
                      <a16:creationId xmlns:a16="http://schemas.microsoft.com/office/drawing/2014/main" id="{3BF609AC-C118-4C00-90CF-A606FFC0504F}"/>
                    </a:ext>
                  </a:extLst>
                </p:cNvPr>
                <p:cNvPicPr/>
                <p:nvPr/>
              </p:nvPicPr>
              <p:blipFill>
                <a:blip r:embed="rId78"/>
                <a:stretch>
                  <a:fillRect/>
                </a:stretch>
              </p:blipFill>
              <p:spPr>
                <a:xfrm>
                  <a:off x="1895333" y="3019387"/>
                  <a:ext cx="401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E44EFFB2-0190-424F-AB54-02FE3541E704}"/>
                    </a:ext>
                  </a:extLst>
                </p14:cNvPr>
                <p14:cNvContentPartPr/>
                <p14:nvPr/>
              </p14:nvContentPartPr>
              <p14:xfrm>
                <a:off x="2180453" y="3060787"/>
                <a:ext cx="58680" cy="23040"/>
              </p14:xfrm>
            </p:contentPart>
          </mc:Choice>
          <mc:Fallback xmlns="">
            <p:pic>
              <p:nvPicPr>
                <p:cNvPr id="49" name="Freihand 48">
                  <a:extLst>
                    <a:ext uri="{FF2B5EF4-FFF2-40B4-BE49-F238E27FC236}">
                      <a16:creationId xmlns:a16="http://schemas.microsoft.com/office/drawing/2014/main" id="{E44EFFB2-0190-424F-AB54-02FE3541E704}"/>
                    </a:ext>
                  </a:extLst>
                </p:cNvPr>
                <p:cNvPicPr/>
                <p:nvPr/>
              </p:nvPicPr>
              <p:blipFill>
                <a:blip r:embed="rId80"/>
                <a:stretch>
                  <a:fillRect/>
                </a:stretch>
              </p:blipFill>
              <p:spPr>
                <a:xfrm>
                  <a:off x="2176133" y="3056467"/>
                  <a:ext cx="67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A3468CB-3475-4E86-A526-96C388B77E4A}"/>
                    </a:ext>
                  </a:extLst>
                </p14:cNvPr>
                <p14:cNvContentPartPr/>
                <p14:nvPr/>
              </p14:nvContentPartPr>
              <p14:xfrm>
                <a:off x="2296733" y="3109747"/>
                <a:ext cx="76320" cy="63720"/>
              </p14:xfrm>
            </p:contentPart>
          </mc:Choice>
          <mc:Fallback xmlns="">
            <p:pic>
              <p:nvPicPr>
                <p:cNvPr id="50" name="Freihand 49">
                  <a:extLst>
                    <a:ext uri="{FF2B5EF4-FFF2-40B4-BE49-F238E27FC236}">
                      <a16:creationId xmlns:a16="http://schemas.microsoft.com/office/drawing/2014/main" id="{1A3468CB-3475-4E86-A526-96C388B77E4A}"/>
                    </a:ext>
                  </a:extLst>
                </p:cNvPr>
                <p:cNvPicPr/>
                <p:nvPr/>
              </p:nvPicPr>
              <p:blipFill>
                <a:blip r:embed="rId82"/>
                <a:stretch>
                  <a:fillRect/>
                </a:stretch>
              </p:blipFill>
              <p:spPr>
                <a:xfrm>
                  <a:off x="2292413" y="3105427"/>
                  <a:ext cx="84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5C2180F1-7010-4E7F-BAD0-2BB9D32B7B34}"/>
                    </a:ext>
                  </a:extLst>
                </p14:cNvPr>
                <p14:cNvContentPartPr/>
                <p14:nvPr/>
              </p14:nvContentPartPr>
              <p14:xfrm>
                <a:off x="2405813" y="2979787"/>
                <a:ext cx="136800" cy="196920"/>
              </p14:xfrm>
            </p:contentPart>
          </mc:Choice>
          <mc:Fallback xmlns="">
            <p:pic>
              <p:nvPicPr>
                <p:cNvPr id="51" name="Freihand 50">
                  <a:extLst>
                    <a:ext uri="{FF2B5EF4-FFF2-40B4-BE49-F238E27FC236}">
                      <a16:creationId xmlns:a16="http://schemas.microsoft.com/office/drawing/2014/main" id="{5C2180F1-7010-4E7F-BAD0-2BB9D32B7B34}"/>
                    </a:ext>
                  </a:extLst>
                </p:cNvPr>
                <p:cNvPicPr/>
                <p:nvPr/>
              </p:nvPicPr>
              <p:blipFill>
                <a:blip r:embed="rId84"/>
                <a:stretch>
                  <a:fillRect/>
                </a:stretch>
              </p:blipFill>
              <p:spPr>
                <a:xfrm>
                  <a:off x="2401493" y="2975467"/>
                  <a:ext cx="145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ED501FB3-64F0-4288-86ED-7DA98F2DF729}"/>
                    </a:ext>
                  </a:extLst>
                </p14:cNvPr>
                <p14:cNvContentPartPr/>
                <p14:nvPr/>
              </p14:nvContentPartPr>
              <p14:xfrm>
                <a:off x="2560253" y="2970787"/>
                <a:ext cx="321120" cy="228960"/>
              </p14:xfrm>
            </p:contentPart>
          </mc:Choice>
          <mc:Fallback xmlns="">
            <p:pic>
              <p:nvPicPr>
                <p:cNvPr id="52" name="Freihand 51">
                  <a:extLst>
                    <a:ext uri="{FF2B5EF4-FFF2-40B4-BE49-F238E27FC236}">
                      <a16:creationId xmlns:a16="http://schemas.microsoft.com/office/drawing/2014/main" id="{ED501FB3-64F0-4288-86ED-7DA98F2DF729}"/>
                    </a:ext>
                  </a:extLst>
                </p:cNvPr>
                <p:cNvPicPr/>
                <p:nvPr/>
              </p:nvPicPr>
              <p:blipFill>
                <a:blip r:embed="rId86"/>
                <a:stretch>
                  <a:fillRect/>
                </a:stretch>
              </p:blipFill>
              <p:spPr>
                <a:xfrm>
                  <a:off x="2555933" y="2966467"/>
                  <a:ext cx="329760" cy="23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A708B947-34B9-4893-AD3F-DCA86B27843E}"/>
                  </a:ext>
                </a:extLst>
              </p14:cNvPr>
              <p14:cNvContentPartPr/>
              <p14:nvPr/>
            </p14:nvContentPartPr>
            <p14:xfrm>
              <a:off x="5339813" y="3460747"/>
              <a:ext cx="409320" cy="250560"/>
            </p14:xfrm>
          </p:contentPart>
        </mc:Choice>
        <mc:Fallback xmlns="">
          <p:pic>
            <p:nvPicPr>
              <p:cNvPr id="54" name="Freihand 53">
                <a:extLst>
                  <a:ext uri="{FF2B5EF4-FFF2-40B4-BE49-F238E27FC236}">
                    <a16:creationId xmlns:a16="http://schemas.microsoft.com/office/drawing/2014/main" id="{A708B947-34B9-4893-AD3F-DCA86B27843E}"/>
                  </a:ext>
                </a:extLst>
              </p:cNvPr>
              <p:cNvPicPr/>
              <p:nvPr/>
            </p:nvPicPr>
            <p:blipFill>
              <a:blip r:embed="rId88"/>
              <a:stretch>
                <a:fillRect/>
              </a:stretch>
            </p:blipFill>
            <p:spPr>
              <a:xfrm>
                <a:off x="5335493" y="3456427"/>
                <a:ext cx="417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096574C6-A39A-4990-89CE-8F7743411E17}"/>
                  </a:ext>
                </a:extLst>
              </p14:cNvPr>
              <p14:cNvContentPartPr/>
              <p14:nvPr/>
            </p14:nvContentPartPr>
            <p14:xfrm>
              <a:off x="5349173" y="4029187"/>
              <a:ext cx="347760" cy="263520"/>
            </p14:xfrm>
          </p:contentPart>
        </mc:Choice>
        <mc:Fallback xmlns="">
          <p:pic>
            <p:nvPicPr>
              <p:cNvPr id="55" name="Freihand 54">
                <a:extLst>
                  <a:ext uri="{FF2B5EF4-FFF2-40B4-BE49-F238E27FC236}">
                    <a16:creationId xmlns:a16="http://schemas.microsoft.com/office/drawing/2014/main" id="{096574C6-A39A-4990-89CE-8F7743411E17}"/>
                  </a:ext>
                </a:extLst>
              </p:cNvPr>
              <p:cNvPicPr/>
              <p:nvPr/>
            </p:nvPicPr>
            <p:blipFill>
              <a:blip r:embed="rId90"/>
              <a:stretch>
                <a:fillRect/>
              </a:stretch>
            </p:blipFill>
            <p:spPr>
              <a:xfrm>
                <a:off x="5344853" y="4024867"/>
                <a:ext cx="356400" cy="272160"/>
              </a:xfrm>
              <a:prstGeom prst="rect">
                <a:avLst/>
              </a:prstGeom>
            </p:spPr>
          </p:pic>
        </mc:Fallback>
      </mc:AlternateContent>
      <p:grpSp>
        <p:nvGrpSpPr>
          <p:cNvPr id="58" name="Gruppieren 57">
            <a:extLst>
              <a:ext uri="{FF2B5EF4-FFF2-40B4-BE49-F238E27FC236}">
                <a16:creationId xmlns:a16="http://schemas.microsoft.com/office/drawing/2014/main" id="{A6A892E7-3841-4A97-9EC4-AD97E158C06C}"/>
              </a:ext>
            </a:extLst>
          </p:cNvPr>
          <p:cNvGrpSpPr/>
          <p:nvPr/>
        </p:nvGrpSpPr>
        <p:grpSpPr>
          <a:xfrm>
            <a:off x="3178733" y="3461467"/>
            <a:ext cx="703440" cy="571320"/>
            <a:chOff x="3178733" y="3461467"/>
            <a:chExt cx="703440" cy="571320"/>
          </a:xfrm>
        </p:grpSpPr>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C09EED36-DCE7-44A9-ACC3-CA83585F97A4}"/>
                    </a:ext>
                  </a:extLst>
                </p14:cNvPr>
                <p14:cNvContentPartPr/>
                <p14:nvPr/>
              </p14:nvContentPartPr>
              <p14:xfrm>
                <a:off x="3764093" y="3751987"/>
                <a:ext cx="23040" cy="32040"/>
              </p14:xfrm>
            </p:contentPart>
          </mc:Choice>
          <mc:Fallback xmlns="">
            <p:pic>
              <p:nvPicPr>
                <p:cNvPr id="56" name="Freihand 55">
                  <a:extLst>
                    <a:ext uri="{FF2B5EF4-FFF2-40B4-BE49-F238E27FC236}">
                      <a16:creationId xmlns:a16="http://schemas.microsoft.com/office/drawing/2014/main" id="{C09EED36-DCE7-44A9-ACC3-CA83585F97A4}"/>
                    </a:ext>
                  </a:extLst>
                </p:cNvPr>
                <p:cNvPicPr/>
                <p:nvPr/>
              </p:nvPicPr>
              <p:blipFill>
                <a:blip r:embed="rId92"/>
                <a:stretch>
                  <a:fillRect/>
                </a:stretch>
              </p:blipFill>
              <p:spPr>
                <a:xfrm>
                  <a:off x="3759773" y="3747667"/>
                  <a:ext cx="31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C313FF09-709C-4174-98A9-5F1076A2B69E}"/>
                    </a:ext>
                  </a:extLst>
                </p14:cNvPr>
                <p14:cNvContentPartPr/>
                <p14:nvPr/>
              </p14:nvContentPartPr>
              <p14:xfrm>
                <a:off x="3178733" y="3461467"/>
                <a:ext cx="703440" cy="571320"/>
              </p14:xfrm>
            </p:contentPart>
          </mc:Choice>
          <mc:Fallback xmlns="">
            <p:pic>
              <p:nvPicPr>
                <p:cNvPr id="57" name="Freihand 56">
                  <a:extLst>
                    <a:ext uri="{FF2B5EF4-FFF2-40B4-BE49-F238E27FC236}">
                      <a16:creationId xmlns:a16="http://schemas.microsoft.com/office/drawing/2014/main" id="{C313FF09-709C-4174-98A9-5F1076A2B69E}"/>
                    </a:ext>
                  </a:extLst>
                </p:cNvPr>
                <p:cNvPicPr/>
                <p:nvPr/>
              </p:nvPicPr>
              <p:blipFill>
                <a:blip r:embed="rId94"/>
                <a:stretch>
                  <a:fillRect/>
                </a:stretch>
              </p:blipFill>
              <p:spPr>
                <a:xfrm>
                  <a:off x="3174413" y="3457147"/>
                  <a:ext cx="712080" cy="57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9A3483B1-8C27-4EE5-86D5-D046D0706470}"/>
                  </a:ext>
                </a:extLst>
              </p14:cNvPr>
              <p14:cNvContentPartPr/>
              <p14:nvPr/>
            </p14:nvContentPartPr>
            <p14:xfrm>
              <a:off x="772133" y="5074267"/>
              <a:ext cx="2076480" cy="57240"/>
            </p14:xfrm>
          </p:contentPart>
        </mc:Choice>
        <mc:Fallback xmlns="">
          <p:pic>
            <p:nvPicPr>
              <p:cNvPr id="59" name="Freihand 58">
                <a:extLst>
                  <a:ext uri="{FF2B5EF4-FFF2-40B4-BE49-F238E27FC236}">
                    <a16:creationId xmlns:a16="http://schemas.microsoft.com/office/drawing/2014/main" id="{9A3483B1-8C27-4EE5-86D5-D046D0706470}"/>
                  </a:ext>
                </a:extLst>
              </p:cNvPr>
              <p:cNvPicPr/>
              <p:nvPr/>
            </p:nvPicPr>
            <p:blipFill>
              <a:blip r:embed="rId96"/>
              <a:stretch>
                <a:fillRect/>
              </a:stretch>
            </p:blipFill>
            <p:spPr>
              <a:xfrm>
                <a:off x="767813" y="5069947"/>
                <a:ext cx="2085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E0DD4BA7-3C22-4DB7-9B7D-679C45981949}"/>
                  </a:ext>
                </a:extLst>
              </p14:cNvPr>
              <p14:cNvContentPartPr/>
              <p14:nvPr/>
            </p14:nvContentPartPr>
            <p14:xfrm>
              <a:off x="1059773" y="5388907"/>
              <a:ext cx="2957760" cy="81000"/>
            </p14:xfrm>
          </p:contentPart>
        </mc:Choice>
        <mc:Fallback xmlns="">
          <p:pic>
            <p:nvPicPr>
              <p:cNvPr id="60" name="Freihand 59">
                <a:extLst>
                  <a:ext uri="{FF2B5EF4-FFF2-40B4-BE49-F238E27FC236}">
                    <a16:creationId xmlns:a16="http://schemas.microsoft.com/office/drawing/2014/main" id="{E0DD4BA7-3C22-4DB7-9B7D-679C45981949}"/>
                  </a:ext>
                </a:extLst>
              </p:cNvPr>
              <p:cNvPicPr/>
              <p:nvPr/>
            </p:nvPicPr>
            <p:blipFill>
              <a:blip r:embed="rId98"/>
              <a:stretch>
                <a:fillRect/>
              </a:stretch>
            </p:blipFill>
            <p:spPr>
              <a:xfrm>
                <a:off x="1055453" y="5384587"/>
                <a:ext cx="2966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8DFF562B-0FC7-4DD0-956F-55A72B57312D}"/>
                  </a:ext>
                </a:extLst>
              </p14:cNvPr>
              <p14:cNvContentPartPr/>
              <p14:nvPr/>
            </p14:nvContentPartPr>
            <p14:xfrm>
              <a:off x="2464133" y="5706787"/>
              <a:ext cx="1470960" cy="24480"/>
            </p14:xfrm>
          </p:contentPart>
        </mc:Choice>
        <mc:Fallback xmlns="">
          <p:pic>
            <p:nvPicPr>
              <p:cNvPr id="61" name="Freihand 60">
                <a:extLst>
                  <a:ext uri="{FF2B5EF4-FFF2-40B4-BE49-F238E27FC236}">
                    <a16:creationId xmlns:a16="http://schemas.microsoft.com/office/drawing/2014/main" id="{8DFF562B-0FC7-4DD0-956F-55A72B57312D}"/>
                  </a:ext>
                </a:extLst>
              </p:cNvPr>
              <p:cNvPicPr/>
              <p:nvPr/>
            </p:nvPicPr>
            <p:blipFill>
              <a:blip r:embed="rId100"/>
              <a:stretch>
                <a:fillRect/>
              </a:stretch>
            </p:blipFill>
            <p:spPr>
              <a:xfrm>
                <a:off x="2459813" y="5702467"/>
                <a:ext cx="1479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A274D4FC-DC59-42F4-9F8C-79221FE27A56}"/>
                  </a:ext>
                </a:extLst>
              </p14:cNvPr>
              <p14:cNvContentPartPr/>
              <p14:nvPr/>
            </p14:nvContentPartPr>
            <p14:xfrm>
              <a:off x="771413" y="5079307"/>
              <a:ext cx="1762200" cy="83160"/>
            </p14:xfrm>
          </p:contentPart>
        </mc:Choice>
        <mc:Fallback xmlns="">
          <p:pic>
            <p:nvPicPr>
              <p:cNvPr id="62" name="Freihand 61">
                <a:extLst>
                  <a:ext uri="{FF2B5EF4-FFF2-40B4-BE49-F238E27FC236}">
                    <a16:creationId xmlns:a16="http://schemas.microsoft.com/office/drawing/2014/main" id="{A274D4FC-DC59-42F4-9F8C-79221FE27A56}"/>
                  </a:ext>
                </a:extLst>
              </p:cNvPr>
              <p:cNvPicPr/>
              <p:nvPr/>
            </p:nvPicPr>
            <p:blipFill>
              <a:blip r:embed="rId102"/>
              <a:stretch>
                <a:fillRect/>
              </a:stretch>
            </p:blipFill>
            <p:spPr>
              <a:xfrm>
                <a:off x="767093" y="5074987"/>
                <a:ext cx="1770840" cy="9180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1173523433"/>
              </p:ext>
            </p:extLst>
          </p:nvPr>
        </p:nvGraphicFramePr>
        <p:xfrm>
          <a:off x="898525" y="1192213"/>
          <a:ext cx="10688638" cy="2105025"/>
        </p:xfrm>
        <a:graphic>
          <a:graphicData uri="http://schemas.openxmlformats.org/presentationml/2006/ole">
            <mc:AlternateContent xmlns:mc="http://schemas.openxmlformats.org/markup-compatibility/2006">
              <mc:Choice xmlns:v="urn:schemas-microsoft-com:vml" Requires="v">
                <p:oleObj spid="_x0000_s1045" name="Worksheet" r:id="rId4" imgW="10677449" imgH="2104949" progId="Excel.Sheet.12">
                  <p:embed/>
                </p:oleObj>
              </mc:Choice>
              <mc:Fallback>
                <p:oleObj name="Worksheet" r:id="rId4" imgW="10677449" imgH="2104949" progId="Excel.Sheet.12">
                  <p:embed/>
                  <p:pic>
                    <p:nvPicPr>
                      <p:cNvPr id="2" name="Objekt 1"/>
                      <p:cNvPicPr/>
                      <p:nvPr/>
                    </p:nvPicPr>
                    <p:blipFill>
                      <a:blip r:embed="rId5"/>
                      <a:stretch>
                        <a:fillRect/>
                      </a:stretch>
                    </p:blipFill>
                    <p:spPr>
                      <a:xfrm>
                        <a:off x="898525" y="1192213"/>
                        <a:ext cx="10688638" cy="21050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482E1A22-B537-4454-85DE-094CC99E82D5}"/>
              </a:ext>
            </a:extLst>
          </p:cNvPr>
          <p:cNvGrpSpPr/>
          <p:nvPr/>
        </p:nvGrpSpPr>
        <p:grpSpPr>
          <a:xfrm>
            <a:off x="2982533" y="876307"/>
            <a:ext cx="514800" cy="235800"/>
            <a:chOff x="2982533" y="876307"/>
            <a:chExt cx="514800" cy="2358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08C623E-9555-4B78-83E8-70484FCD9B66}"/>
                    </a:ext>
                  </a:extLst>
                </p14:cNvPr>
                <p14:cNvContentPartPr/>
                <p14:nvPr/>
              </p14:nvContentPartPr>
              <p14:xfrm>
                <a:off x="2982533" y="876307"/>
                <a:ext cx="125640" cy="157320"/>
              </p14:xfrm>
            </p:contentPart>
          </mc:Choice>
          <mc:Fallback xmlns="">
            <p:pic>
              <p:nvPicPr>
                <p:cNvPr id="3" name="Freihand 2">
                  <a:extLst>
                    <a:ext uri="{FF2B5EF4-FFF2-40B4-BE49-F238E27FC236}">
                      <a16:creationId xmlns:a16="http://schemas.microsoft.com/office/drawing/2014/main" id="{108C623E-9555-4B78-83E8-70484FCD9B66}"/>
                    </a:ext>
                  </a:extLst>
                </p:cNvPr>
                <p:cNvPicPr/>
                <p:nvPr/>
              </p:nvPicPr>
              <p:blipFill>
                <a:blip r:embed="rId7"/>
                <a:stretch>
                  <a:fillRect/>
                </a:stretch>
              </p:blipFill>
              <p:spPr>
                <a:xfrm>
                  <a:off x="2978213" y="871987"/>
                  <a:ext cx="134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5E679A6-1EA7-4B52-B5AE-DE6493FA325D}"/>
                    </a:ext>
                  </a:extLst>
                </p14:cNvPr>
                <p14:cNvContentPartPr/>
                <p14:nvPr/>
              </p14:nvContentPartPr>
              <p14:xfrm>
                <a:off x="3122933" y="961987"/>
                <a:ext cx="374400" cy="150120"/>
              </p14:xfrm>
            </p:contentPart>
          </mc:Choice>
          <mc:Fallback xmlns="">
            <p:pic>
              <p:nvPicPr>
                <p:cNvPr id="4" name="Freihand 3">
                  <a:extLst>
                    <a:ext uri="{FF2B5EF4-FFF2-40B4-BE49-F238E27FC236}">
                      <a16:creationId xmlns:a16="http://schemas.microsoft.com/office/drawing/2014/main" id="{75E679A6-1EA7-4B52-B5AE-DE6493FA325D}"/>
                    </a:ext>
                  </a:extLst>
                </p:cNvPr>
                <p:cNvPicPr/>
                <p:nvPr/>
              </p:nvPicPr>
              <p:blipFill>
                <a:blip r:embed="rId9"/>
                <a:stretch>
                  <a:fillRect/>
                </a:stretch>
              </p:blipFill>
              <p:spPr>
                <a:xfrm>
                  <a:off x="3118613" y="957667"/>
                  <a:ext cx="383040" cy="158760"/>
                </a:xfrm>
                <a:prstGeom prst="rect">
                  <a:avLst/>
                </a:prstGeom>
              </p:spPr>
            </p:pic>
          </mc:Fallback>
        </mc:AlternateContent>
      </p:grpSp>
      <p:grpSp>
        <p:nvGrpSpPr>
          <p:cNvPr id="17" name="Gruppieren 16">
            <a:extLst>
              <a:ext uri="{FF2B5EF4-FFF2-40B4-BE49-F238E27FC236}">
                <a16:creationId xmlns:a16="http://schemas.microsoft.com/office/drawing/2014/main" id="{7186C673-5CE3-4B04-BF81-CF0FD42A2A4B}"/>
              </a:ext>
            </a:extLst>
          </p:cNvPr>
          <p:cNvGrpSpPr/>
          <p:nvPr/>
        </p:nvGrpSpPr>
        <p:grpSpPr>
          <a:xfrm>
            <a:off x="3144893" y="1111747"/>
            <a:ext cx="96480" cy="198360"/>
            <a:chOff x="3144893" y="1111747"/>
            <a:chExt cx="96480" cy="198360"/>
          </a:xfrm>
        </p:grpSpPr>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9D0E31B0-13F0-47FE-91A8-7FDDCE957B94}"/>
                    </a:ext>
                  </a:extLst>
                </p14:cNvPr>
                <p14:cNvContentPartPr/>
                <p14:nvPr/>
              </p14:nvContentPartPr>
              <p14:xfrm>
                <a:off x="3177293" y="1111747"/>
                <a:ext cx="16560" cy="159120"/>
              </p14:xfrm>
            </p:contentPart>
          </mc:Choice>
          <mc:Fallback xmlns="">
            <p:pic>
              <p:nvPicPr>
                <p:cNvPr id="15" name="Freihand 14">
                  <a:extLst>
                    <a:ext uri="{FF2B5EF4-FFF2-40B4-BE49-F238E27FC236}">
                      <a16:creationId xmlns:a16="http://schemas.microsoft.com/office/drawing/2014/main" id="{9D0E31B0-13F0-47FE-91A8-7FDDCE957B94}"/>
                    </a:ext>
                  </a:extLst>
                </p:cNvPr>
                <p:cNvPicPr/>
                <p:nvPr/>
              </p:nvPicPr>
              <p:blipFill>
                <a:blip r:embed="rId11"/>
                <a:stretch>
                  <a:fillRect/>
                </a:stretch>
              </p:blipFill>
              <p:spPr>
                <a:xfrm>
                  <a:off x="3172973" y="1107427"/>
                  <a:ext cx="25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96C5C649-3E3B-4C53-B326-3B78494397F4}"/>
                    </a:ext>
                  </a:extLst>
                </p14:cNvPr>
                <p14:cNvContentPartPr/>
                <p14:nvPr/>
              </p14:nvContentPartPr>
              <p14:xfrm>
                <a:off x="3144893" y="1196347"/>
                <a:ext cx="96480" cy="113760"/>
              </p14:xfrm>
            </p:contentPart>
          </mc:Choice>
          <mc:Fallback xmlns="">
            <p:pic>
              <p:nvPicPr>
                <p:cNvPr id="16" name="Freihand 15">
                  <a:extLst>
                    <a:ext uri="{FF2B5EF4-FFF2-40B4-BE49-F238E27FC236}">
                      <a16:creationId xmlns:a16="http://schemas.microsoft.com/office/drawing/2014/main" id="{96C5C649-3E3B-4C53-B326-3B78494397F4}"/>
                    </a:ext>
                  </a:extLst>
                </p:cNvPr>
                <p:cNvPicPr/>
                <p:nvPr/>
              </p:nvPicPr>
              <p:blipFill>
                <a:blip r:embed="rId13"/>
                <a:stretch>
                  <a:fillRect/>
                </a:stretch>
              </p:blipFill>
              <p:spPr>
                <a:xfrm>
                  <a:off x="3140573" y="1192027"/>
                  <a:ext cx="105120" cy="122400"/>
                </a:xfrm>
                <a:prstGeom prst="rect">
                  <a:avLst/>
                </a:prstGeom>
              </p:spPr>
            </p:pic>
          </mc:Fallback>
        </mc:AlternateContent>
      </p:grpSp>
      <p:grpSp>
        <p:nvGrpSpPr>
          <p:cNvPr id="20" name="Gruppieren 19">
            <a:extLst>
              <a:ext uri="{FF2B5EF4-FFF2-40B4-BE49-F238E27FC236}">
                <a16:creationId xmlns:a16="http://schemas.microsoft.com/office/drawing/2014/main" id="{B2EB9FA6-868F-4D29-994D-62475C949547}"/>
              </a:ext>
            </a:extLst>
          </p:cNvPr>
          <p:cNvGrpSpPr/>
          <p:nvPr/>
        </p:nvGrpSpPr>
        <p:grpSpPr>
          <a:xfrm>
            <a:off x="2130773" y="883147"/>
            <a:ext cx="573840" cy="390600"/>
            <a:chOff x="2130773" y="883147"/>
            <a:chExt cx="573840" cy="390600"/>
          </a:xfrm>
        </p:grpSpPr>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02B34C8C-14C4-439A-992E-6E0D59CBDDA0}"/>
                    </a:ext>
                  </a:extLst>
                </p14:cNvPr>
                <p14:cNvContentPartPr/>
                <p14:nvPr/>
              </p14:nvContentPartPr>
              <p14:xfrm>
                <a:off x="2227613" y="884587"/>
                <a:ext cx="22320" cy="164520"/>
              </p14:xfrm>
            </p:contentPart>
          </mc:Choice>
          <mc:Fallback xmlns="">
            <p:pic>
              <p:nvPicPr>
                <p:cNvPr id="5" name="Freihand 4">
                  <a:extLst>
                    <a:ext uri="{FF2B5EF4-FFF2-40B4-BE49-F238E27FC236}">
                      <a16:creationId xmlns:a16="http://schemas.microsoft.com/office/drawing/2014/main" id="{02B34C8C-14C4-439A-992E-6E0D59CBDDA0}"/>
                    </a:ext>
                  </a:extLst>
                </p:cNvPr>
                <p:cNvPicPr/>
                <p:nvPr/>
              </p:nvPicPr>
              <p:blipFill>
                <a:blip r:embed="rId15"/>
                <a:stretch>
                  <a:fillRect/>
                </a:stretch>
              </p:blipFill>
              <p:spPr>
                <a:xfrm>
                  <a:off x="2223293" y="880267"/>
                  <a:ext cx="30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71A458EA-13B6-4910-8A76-B3E744E1DDB2}"/>
                    </a:ext>
                  </a:extLst>
                </p14:cNvPr>
                <p14:cNvContentPartPr/>
                <p14:nvPr/>
              </p14:nvContentPartPr>
              <p14:xfrm>
                <a:off x="2130773" y="883147"/>
                <a:ext cx="136080" cy="124200"/>
              </p14:xfrm>
            </p:contentPart>
          </mc:Choice>
          <mc:Fallback xmlns="">
            <p:pic>
              <p:nvPicPr>
                <p:cNvPr id="8" name="Freihand 7">
                  <a:extLst>
                    <a:ext uri="{FF2B5EF4-FFF2-40B4-BE49-F238E27FC236}">
                      <a16:creationId xmlns:a16="http://schemas.microsoft.com/office/drawing/2014/main" id="{71A458EA-13B6-4910-8A76-B3E744E1DDB2}"/>
                    </a:ext>
                  </a:extLst>
                </p:cNvPr>
                <p:cNvPicPr/>
                <p:nvPr/>
              </p:nvPicPr>
              <p:blipFill>
                <a:blip r:embed="rId17"/>
                <a:stretch>
                  <a:fillRect/>
                </a:stretch>
              </p:blipFill>
              <p:spPr>
                <a:xfrm>
                  <a:off x="2126453" y="878827"/>
                  <a:ext cx="144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02D032C0-CA53-4B28-BB17-B05228292D73}"/>
                    </a:ext>
                  </a:extLst>
                </p14:cNvPr>
                <p14:cNvContentPartPr/>
                <p14:nvPr/>
              </p14:nvContentPartPr>
              <p14:xfrm>
                <a:off x="2279453" y="968467"/>
                <a:ext cx="153360" cy="97920"/>
              </p14:xfrm>
            </p:contentPart>
          </mc:Choice>
          <mc:Fallback xmlns="">
            <p:pic>
              <p:nvPicPr>
                <p:cNvPr id="9" name="Freihand 8">
                  <a:extLst>
                    <a:ext uri="{FF2B5EF4-FFF2-40B4-BE49-F238E27FC236}">
                      <a16:creationId xmlns:a16="http://schemas.microsoft.com/office/drawing/2014/main" id="{02D032C0-CA53-4B28-BB17-B05228292D73}"/>
                    </a:ext>
                  </a:extLst>
                </p:cNvPr>
                <p:cNvPicPr/>
                <p:nvPr/>
              </p:nvPicPr>
              <p:blipFill>
                <a:blip r:embed="rId19"/>
                <a:stretch>
                  <a:fillRect/>
                </a:stretch>
              </p:blipFill>
              <p:spPr>
                <a:xfrm>
                  <a:off x="2275133" y="964147"/>
                  <a:ext cx="162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2E7E8EE6-255B-40EC-979C-8EB6DF2D4E77}"/>
                    </a:ext>
                  </a:extLst>
                </p14:cNvPr>
                <p14:cNvContentPartPr/>
                <p14:nvPr/>
              </p14:nvContentPartPr>
              <p14:xfrm>
                <a:off x="2443613" y="927787"/>
                <a:ext cx="360" cy="360"/>
              </p14:xfrm>
            </p:contentPart>
          </mc:Choice>
          <mc:Fallback xmlns="">
            <p:pic>
              <p:nvPicPr>
                <p:cNvPr id="10" name="Freihand 9">
                  <a:extLst>
                    <a:ext uri="{FF2B5EF4-FFF2-40B4-BE49-F238E27FC236}">
                      <a16:creationId xmlns:a16="http://schemas.microsoft.com/office/drawing/2014/main" id="{2E7E8EE6-255B-40EC-979C-8EB6DF2D4E77}"/>
                    </a:ext>
                  </a:extLst>
                </p:cNvPr>
                <p:cNvPicPr/>
                <p:nvPr/>
              </p:nvPicPr>
              <p:blipFill>
                <a:blip r:embed="rId21"/>
                <a:stretch>
                  <a:fillRect/>
                </a:stretch>
              </p:blipFill>
              <p:spPr>
                <a:xfrm>
                  <a:off x="2439293" y="92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04C08AD8-44DF-470B-8720-2879BBEEA928}"/>
                    </a:ext>
                  </a:extLst>
                </p14:cNvPr>
                <p14:cNvContentPartPr/>
                <p14:nvPr/>
              </p14:nvContentPartPr>
              <p14:xfrm>
                <a:off x="2470613" y="957307"/>
                <a:ext cx="62280" cy="136440"/>
              </p14:xfrm>
            </p:contentPart>
          </mc:Choice>
          <mc:Fallback xmlns="">
            <p:pic>
              <p:nvPicPr>
                <p:cNvPr id="11" name="Freihand 10">
                  <a:extLst>
                    <a:ext uri="{FF2B5EF4-FFF2-40B4-BE49-F238E27FC236}">
                      <a16:creationId xmlns:a16="http://schemas.microsoft.com/office/drawing/2014/main" id="{04C08AD8-44DF-470B-8720-2879BBEEA928}"/>
                    </a:ext>
                  </a:extLst>
                </p:cNvPr>
                <p:cNvPicPr/>
                <p:nvPr/>
              </p:nvPicPr>
              <p:blipFill>
                <a:blip r:embed="rId23"/>
                <a:stretch>
                  <a:fillRect/>
                </a:stretch>
              </p:blipFill>
              <p:spPr>
                <a:xfrm>
                  <a:off x="2466293" y="952987"/>
                  <a:ext cx="70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7BED6904-2A16-487C-99D5-FF13F1595039}"/>
                    </a:ext>
                  </a:extLst>
                </p14:cNvPr>
                <p14:cNvContentPartPr/>
                <p14:nvPr/>
              </p14:nvContentPartPr>
              <p14:xfrm>
                <a:off x="2563493" y="953707"/>
                <a:ext cx="141120" cy="105840"/>
              </p14:xfrm>
            </p:contentPart>
          </mc:Choice>
          <mc:Fallback xmlns="">
            <p:pic>
              <p:nvPicPr>
                <p:cNvPr id="12" name="Freihand 11">
                  <a:extLst>
                    <a:ext uri="{FF2B5EF4-FFF2-40B4-BE49-F238E27FC236}">
                      <a16:creationId xmlns:a16="http://schemas.microsoft.com/office/drawing/2014/main" id="{7BED6904-2A16-487C-99D5-FF13F1595039}"/>
                    </a:ext>
                  </a:extLst>
                </p:cNvPr>
                <p:cNvPicPr/>
                <p:nvPr/>
              </p:nvPicPr>
              <p:blipFill>
                <a:blip r:embed="rId25"/>
                <a:stretch>
                  <a:fillRect/>
                </a:stretch>
              </p:blipFill>
              <p:spPr>
                <a:xfrm>
                  <a:off x="2559173" y="949387"/>
                  <a:ext cx="14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3696B3DF-5CFA-403D-80E4-001D8EBDA4A3}"/>
                    </a:ext>
                  </a:extLst>
                </p14:cNvPr>
                <p14:cNvContentPartPr/>
                <p14:nvPr/>
              </p14:nvContentPartPr>
              <p14:xfrm>
                <a:off x="2385293" y="1091587"/>
                <a:ext cx="3600" cy="120240"/>
              </p14:xfrm>
            </p:contentPart>
          </mc:Choice>
          <mc:Fallback xmlns="">
            <p:pic>
              <p:nvPicPr>
                <p:cNvPr id="18" name="Freihand 17">
                  <a:extLst>
                    <a:ext uri="{FF2B5EF4-FFF2-40B4-BE49-F238E27FC236}">
                      <a16:creationId xmlns:a16="http://schemas.microsoft.com/office/drawing/2014/main" id="{3696B3DF-5CFA-403D-80E4-001D8EBDA4A3}"/>
                    </a:ext>
                  </a:extLst>
                </p:cNvPr>
                <p:cNvPicPr/>
                <p:nvPr/>
              </p:nvPicPr>
              <p:blipFill>
                <a:blip r:embed="rId27"/>
                <a:stretch>
                  <a:fillRect/>
                </a:stretch>
              </p:blipFill>
              <p:spPr>
                <a:xfrm>
                  <a:off x="2380973" y="1087267"/>
                  <a:ext cx="12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582A5AE-7630-4558-8EC2-BE56DA50603C}"/>
                    </a:ext>
                  </a:extLst>
                </p14:cNvPr>
                <p14:cNvContentPartPr/>
                <p14:nvPr/>
              </p14:nvContentPartPr>
              <p14:xfrm>
                <a:off x="2346413" y="1171507"/>
                <a:ext cx="93960" cy="102240"/>
              </p14:xfrm>
            </p:contentPart>
          </mc:Choice>
          <mc:Fallback xmlns="">
            <p:pic>
              <p:nvPicPr>
                <p:cNvPr id="19" name="Freihand 18">
                  <a:extLst>
                    <a:ext uri="{FF2B5EF4-FFF2-40B4-BE49-F238E27FC236}">
                      <a16:creationId xmlns:a16="http://schemas.microsoft.com/office/drawing/2014/main" id="{0582A5AE-7630-4558-8EC2-BE56DA50603C}"/>
                    </a:ext>
                  </a:extLst>
                </p:cNvPr>
                <p:cNvPicPr/>
                <p:nvPr/>
              </p:nvPicPr>
              <p:blipFill>
                <a:blip r:embed="rId29"/>
                <a:stretch>
                  <a:fillRect/>
                </a:stretch>
              </p:blipFill>
              <p:spPr>
                <a:xfrm>
                  <a:off x="2342093" y="1167187"/>
                  <a:ext cx="102600" cy="110880"/>
                </a:xfrm>
                <a:prstGeom prst="rect">
                  <a:avLst/>
                </a:prstGeom>
              </p:spPr>
            </p:pic>
          </mc:Fallback>
        </mc:AlternateContent>
      </p:grpSp>
      <p:grpSp>
        <p:nvGrpSpPr>
          <p:cNvPr id="23" name="Gruppieren 22">
            <a:extLst>
              <a:ext uri="{FF2B5EF4-FFF2-40B4-BE49-F238E27FC236}">
                <a16:creationId xmlns:a16="http://schemas.microsoft.com/office/drawing/2014/main" id="{A4C541DE-5687-40AA-94C5-DD29F2224251}"/>
              </a:ext>
            </a:extLst>
          </p:cNvPr>
          <p:cNvGrpSpPr/>
          <p:nvPr/>
        </p:nvGrpSpPr>
        <p:grpSpPr>
          <a:xfrm>
            <a:off x="5090333" y="2130187"/>
            <a:ext cx="190440" cy="161280"/>
            <a:chOff x="5090333" y="2130187"/>
            <a:chExt cx="190440" cy="161280"/>
          </a:xfrm>
        </p:grpSpPr>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BD6C464C-5B62-428E-8728-6AA6C7FB0D69}"/>
                    </a:ext>
                  </a:extLst>
                </p14:cNvPr>
                <p14:cNvContentPartPr/>
                <p14:nvPr/>
              </p14:nvContentPartPr>
              <p14:xfrm>
                <a:off x="5139293" y="2189947"/>
                <a:ext cx="87120" cy="70560"/>
              </p14:xfrm>
            </p:contentPart>
          </mc:Choice>
          <mc:Fallback xmlns="">
            <p:pic>
              <p:nvPicPr>
                <p:cNvPr id="21" name="Freihand 20">
                  <a:extLst>
                    <a:ext uri="{FF2B5EF4-FFF2-40B4-BE49-F238E27FC236}">
                      <a16:creationId xmlns:a16="http://schemas.microsoft.com/office/drawing/2014/main" id="{BD6C464C-5B62-428E-8728-6AA6C7FB0D69}"/>
                    </a:ext>
                  </a:extLst>
                </p:cNvPr>
                <p:cNvPicPr/>
                <p:nvPr/>
              </p:nvPicPr>
              <p:blipFill>
                <a:blip r:embed="rId31"/>
                <a:stretch>
                  <a:fillRect/>
                </a:stretch>
              </p:blipFill>
              <p:spPr>
                <a:xfrm>
                  <a:off x="5134973" y="2185627"/>
                  <a:ext cx="95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7B6DE081-DBBC-4573-A427-1712044D3D50}"/>
                    </a:ext>
                  </a:extLst>
                </p14:cNvPr>
                <p14:cNvContentPartPr/>
                <p14:nvPr/>
              </p14:nvContentPartPr>
              <p14:xfrm>
                <a:off x="5090333" y="2130187"/>
                <a:ext cx="190440" cy="161280"/>
              </p14:xfrm>
            </p:contentPart>
          </mc:Choice>
          <mc:Fallback xmlns="">
            <p:pic>
              <p:nvPicPr>
                <p:cNvPr id="22" name="Freihand 21">
                  <a:extLst>
                    <a:ext uri="{FF2B5EF4-FFF2-40B4-BE49-F238E27FC236}">
                      <a16:creationId xmlns:a16="http://schemas.microsoft.com/office/drawing/2014/main" id="{7B6DE081-DBBC-4573-A427-1712044D3D50}"/>
                    </a:ext>
                  </a:extLst>
                </p:cNvPr>
                <p:cNvPicPr/>
                <p:nvPr/>
              </p:nvPicPr>
              <p:blipFill>
                <a:blip r:embed="rId33"/>
                <a:stretch>
                  <a:fillRect/>
                </a:stretch>
              </p:blipFill>
              <p:spPr>
                <a:xfrm>
                  <a:off x="5086013" y="2125867"/>
                  <a:ext cx="199080" cy="169920"/>
                </a:xfrm>
                <a:prstGeom prst="rect">
                  <a:avLst/>
                </a:prstGeom>
              </p:spPr>
            </p:pic>
          </mc:Fallback>
        </mc:AlternateContent>
      </p:grpSp>
      <p:grpSp>
        <p:nvGrpSpPr>
          <p:cNvPr id="26" name="Gruppieren 25">
            <a:extLst>
              <a:ext uri="{FF2B5EF4-FFF2-40B4-BE49-F238E27FC236}">
                <a16:creationId xmlns:a16="http://schemas.microsoft.com/office/drawing/2014/main" id="{34EC79CD-127D-4F52-99A9-CD861FA97E23}"/>
              </a:ext>
            </a:extLst>
          </p:cNvPr>
          <p:cNvGrpSpPr/>
          <p:nvPr/>
        </p:nvGrpSpPr>
        <p:grpSpPr>
          <a:xfrm>
            <a:off x="1029893" y="3524467"/>
            <a:ext cx="279360" cy="273600"/>
            <a:chOff x="1029893" y="3524467"/>
            <a:chExt cx="279360" cy="273600"/>
          </a:xfrm>
        </p:grpSpPr>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0001DD07-1FF0-4510-9D07-379767ABE9B0}"/>
                    </a:ext>
                  </a:extLst>
                </p14:cNvPr>
                <p14:cNvContentPartPr/>
                <p14:nvPr/>
              </p14:nvContentPartPr>
              <p14:xfrm>
                <a:off x="1144373" y="3583507"/>
                <a:ext cx="96840" cy="141840"/>
              </p14:xfrm>
            </p:contentPart>
          </mc:Choice>
          <mc:Fallback xmlns="">
            <p:pic>
              <p:nvPicPr>
                <p:cNvPr id="24" name="Freihand 23">
                  <a:extLst>
                    <a:ext uri="{FF2B5EF4-FFF2-40B4-BE49-F238E27FC236}">
                      <a16:creationId xmlns:a16="http://schemas.microsoft.com/office/drawing/2014/main" id="{0001DD07-1FF0-4510-9D07-379767ABE9B0}"/>
                    </a:ext>
                  </a:extLst>
                </p:cNvPr>
                <p:cNvPicPr/>
                <p:nvPr/>
              </p:nvPicPr>
              <p:blipFill>
                <a:blip r:embed="rId35"/>
                <a:stretch>
                  <a:fillRect/>
                </a:stretch>
              </p:blipFill>
              <p:spPr>
                <a:xfrm>
                  <a:off x="1140053" y="3579187"/>
                  <a:ext cx="105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FB927C80-3D98-421E-A729-086765964EDC}"/>
                    </a:ext>
                  </a:extLst>
                </p14:cNvPr>
                <p14:cNvContentPartPr/>
                <p14:nvPr/>
              </p14:nvContentPartPr>
              <p14:xfrm>
                <a:off x="1029893" y="3524467"/>
                <a:ext cx="279360" cy="273600"/>
              </p14:xfrm>
            </p:contentPart>
          </mc:Choice>
          <mc:Fallback xmlns="">
            <p:pic>
              <p:nvPicPr>
                <p:cNvPr id="25" name="Freihand 24">
                  <a:extLst>
                    <a:ext uri="{FF2B5EF4-FFF2-40B4-BE49-F238E27FC236}">
                      <a16:creationId xmlns:a16="http://schemas.microsoft.com/office/drawing/2014/main" id="{FB927C80-3D98-421E-A729-086765964EDC}"/>
                    </a:ext>
                  </a:extLst>
                </p:cNvPr>
                <p:cNvPicPr/>
                <p:nvPr/>
              </p:nvPicPr>
              <p:blipFill>
                <a:blip r:embed="rId37"/>
                <a:stretch>
                  <a:fillRect/>
                </a:stretch>
              </p:blipFill>
              <p:spPr>
                <a:xfrm>
                  <a:off x="1025573" y="3520147"/>
                  <a:ext cx="288000" cy="282240"/>
                </a:xfrm>
                <a:prstGeom prst="rect">
                  <a:avLst/>
                </a:prstGeom>
              </p:spPr>
            </p:pic>
          </mc:Fallback>
        </mc:AlternateContent>
      </p:grpSp>
      <p:grpSp>
        <p:nvGrpSpPr>
          <p:cNvPr id="47" name="Gruppieren 46">
            <a:extLst>
              <a:ext uri="{FF2B5EF4-FFF2-40B4-BE49-F238E27FC236}">
                <a16:creationId xmlns:a16="http://schemas.microsoft.com/office/drawing/2014/main" id="{C934D568-04B0-4D30-A8FD-33EB11013295}"/>
              </a:ext>
            </a:extLst>
          </p:cNvPr>
          <p:cNvGrpSpPr/>
          <p:nvPr/>
        </p:nvGrpSpPr>
        <p:grpSpPr>
          <a:xfrm>
            <a:off x="1557293" y="3607627"/>
            <a:ext cx="789840" cy="115560"/>
            <a:chOff x="1557293" y="3607627"/>
            <a:chExt cx="789840" cy="115560"/>
          </a:xfrm>
        </p:grpSpPr>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44626A9-BF57-4F3D-9996-B9AAA498B41F}"/>
                    </a:ext>
                  </a:extLst>
                </p14:cNvPr>
                <p14:cNvContentPartPr/>
                <p14:nvPr/>
              </p14:nvContentPartPr>
              <p14:xfrm>
                <a:off x="1557293" y="3607627"/>
                <a:ext cx="129960" cy="115560"/>
              </p14:xfrm>
            </p:contentPart>
          </mc:Choice>
          <mc:Fallback xmlns="">
            <p:pic>
              <p:nvPicPr>
                <p:cNvPr id="27" name="Freihand 26">
                  <a:extLst>
                    <a:ext uri="{FF2B5EF4-FFF2-40B4-BE49-F238E27FC236}">
                      <a16:creationId xmlns:a16="http://schemas.microsoft.com/office/drawing/2014/main" id="{E44626A9-BF57-4F3D-9996-B9AAA498B41F}"/>
                    </a:ext>
                  </a:extLst>
                </p:cNvPr>
                <p:cNvPicPr/>
                <p:nvPr/>
              </p:nvPicPr>
              <p:blipFill>
                <a:blip r:embed="rId39"/>
                <a:stretch>
                  <a:fillRect/>
                </a:stretch>
              </p:blipFill>
              <p:spPr>
                <a:xfrm>
                  <a:off x="1552973" y="3603307"/>
                  <a:ext cx="138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B313D852-02D1-4DF0-9CA6-BEF8C26EE2E5}"/>
                    </a:ext>
                  </a:extLst>
                </p14:cNvPr>
                <p14:cNvContentPartPr/>
                <p14:nvPr/>
              </p14:nvContentPartPr>
              <p14:xfrm>
                <a:off x="1783733" y="3653707"/>
                <a:ext cx="24120" cy="18360"/>
              </p14:xfrm>
            </p:contentPart>
          </mc:Choice>
          <mc:Fallback xmlns="">
            <p:pic>
              <p:nvPicPr>
                <p:cNvPr id="28" name="Freihand 27">
                  <a:extLst>
                    <a:ext uri="{FF2B5EF4-FFF2-40B4-BE49-F238E27FC236}">
                      <a16:creationId xmlns:a16="http://schemas.microsoft.com/office/drawing/2014/main" id="{B313D852-02D1-4DF0-9CA6-BEF8C26EE2E5}"/>
                    </a:ext>
                  </a:extLst>
                </p:cNvPr>
                <p:cNvPicPr/>
                <p:nvPr/>
              </p:nvPicPr>
              <p:blipFill>
                <a:blip r:embed="rId41"/>
                <a:stretch>
                  <a:fillRect/>
                </a:stretch>
              </p:blipFill>
              <p:spPr>
                <a:xfrm>
                  <a:off x="1779413" y="3649387"/>
                  <a:ext cx="32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0E7CA38D-035F-4F22-A2BA-E75E643A15F1}"/>
                    </a:ext>
                  </a:extLst>
                </p14:cNvPr>
                <p14:cNvContentPartPr/>
                <p14:nvPr/>
              </p14:nvContentPartPr>
              <p14:xfrm>
                <a:off x="1909373" y="3611947"/>
                <a:ext cx="107640" cy="91080"/>
              </p14:xfrm>
            </p:contentPart>
          </mc:Choice>
          <mc:Fallback xmlns="">
            <p:pic>
              <p:nvPicPr>
                <p:cNvPr id="29" name="Freihand 28">
                  <a:extLst>
                    <a:ext uri="{FF2B5EF4-FFF2-40B4-BE49-F238E27FC236}">
                      <a16:creationId xmlns:a16="http://schemas.microsoft.com/office/drawing/2014/main" id="{0E7CA38D-035F-4F22-A2BA-E75E643A15F1}"/>
                    </a:ext>
                  </a:extLst>
                </p:cNvPr>
                <p:cNvPicPr/>
                <p:nvPr/>
              </p:nvPicPr>
              <p:blipFill>
                <a:blip r:embed="rId43"/>
                <a:stretch>
                  <a:fillRect/>
                </a:stretch>
              </p:blipFill>
              <p:spPr>
                <a:xfrm>
                  <a:off x="1905053" y="3607627"/>
                  <a:ext cx="116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9BC259D0-631B-4583-AD9F-A083D180A5EE}"/>
                    </a:ext>
                  </a:extLst>
                </p14:cNvPr>
                <p14:cNvContentPartPr/>
                <p14:nvPr/>
              </p14:nvContentPartPr>
              <p14:xfrm>
                <a:off x="2069933" y="3638947"/>
                <a:ext cx="106560" cy="55800"/>
              </p14:xfrm>
            </p:contentPart>
          </mc:Choice>
          <mc:Fallback xmlns="">
            <p:pic>
              <p:nvPicPr>
                <p:cNvPr id="30" name="Freihand 29">
                  <a:extLst>
                    <a:ext uri="{FF2B5EF4-FFF2-40B4-BE49-F238E27FC236}">
                      <a16:creationId xmlns:a16="http://schemas.microsoft.com/office/drawing/2014/main" id="{9BC259D0-631B-4583-AD9F-A083D180A5EE}"/>
                    </a:ext>
                  </a:extLst>
                </p:cNvPr>
                <p:cNvPicPr/>
                <p:nvPr/>
              </p:nvPicPr>
              <p:blipFill>
                <a:blip r:embed="rId45"/>
                <a:stretch>
                  <a:fillRect/>
                </a:stretch>
              </p:blipFill>
              <p:spPr>
                <a:xfrm>
                  <a:off x="2065613" y="3634627"/>
                  <a:ext cx="11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E56DD04E-CA84-4687-983B-BA184310845E}"/>
                    </a:ext>
                  </a:extLst>
                </p14:cNvPr>
                <p14:cNvContentPartPr/>
                <p14:nvPr/>
              </p14:nvContentPartPr>
              <p14:xfrm>
                <a:off x="2222213" y="3623827"/>
                <a:ext cx="124920" cy="77400"/>
              </p14:xfrm>
            </p:contentPart>
          </mc:Choice>
          <mc:Fallback xmlns="">
            <p:pic>
              <p:nvPicPr>
                <p:cNvPr id="31" name="Freihand 30">
                  <a:extLst>
                    <a:ext uri="{FF2B5EF4-FFF2-40B4-BE49-F238E27FC236}">
                      <a16:creationId xmlns:a16="http://schemas.microsoft.com/office/drawing/2014/main" id="{E56DD04E-CA84-4687-983B-BA184310845E}"/>
                    </a:ext>
                  </a:extLst>
                </p:cNvPr>
                <p:cNvPicPr/>
                <p:nvPr/>
              </p:nvPicPr>
              <p:blipFill>
                <a:blip r:embed="rId47"/>
                <a:stretch>
                  <a:fillRect/>
                </a:stretch>
              </p:blipFill>
              <p:spPr>
                <a:xfrm>
                  <a:off x="2217893" y="3619507"/>
                  <a:ext cx="133560" cy="86040"/>
                </a:xfrm>
                <a:prstGeom prst="rect">
                  <a:avLst/>
                </a:prstGeom>
              </p:spPr>
            </p:pic>
          </mc:Fallback>
        </mc:AlternateContent>
      </p:grpSp>
      <p:grpSp>
        <p:nvGrpSpPr>
          <p:cNvPr id="46" name="Gruppieren 45">
            <a:extLst>
              <a:ext uri="{FF2B5EF4-FFF2-40B4-BE49-F238E27FC236}">
                <a16:creationId xmlns:a16="http://schemas.microsoft.com/office/drawing/2014/main" id="{5FD62C46-C67E-4CDB-943C-3CDEECD80E71}"/>
              </a:ext>
            </a:extLst>
          </p:cNvPr>
          <p:cNvGrpSpPr/>
          <p:nvPr/>
        </p:nvGrpSpPr>
        <p:grpSpPr>
          <a:xfrm>
            <a:off x="2560613" y="3609787"/>
            <a:ext cx="93960" cy="91800"/>
            <a:chOff x="2560613" y="3609787"/>
            <a:chExt cx="93960" cy="91800"/>
          </a:xfrm>
        </p:grpSpPr>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744AD33F-138A-464B-8A90-9070191B2F2C}"/>
                    </a:ext>
                  </a:extLst>
                </p14:cNvPr>
                <p14:cNvContentPartPr/>
                <p14:nvPr/>
              </p14:nvContentPartPr>
              <p14:xfrm>
                <a:off x="2590853" y="3609787"/>
                <a:ext cx="15480" cy="91800"/>
              </p14:xfrm>
            </p:contentPart>
          </mc:Choice>
          <mc:Fallback xmlns="">
            <p:pic>
              <p:nvPicPr>
                <p:cNvPr id="32" name="Freihand 31">
                  <a:extLst>
                    <a:ext uri="{FF2B5EF4-FFF2-40B4-BE49-F238E27FC236}">
                      <a16:creationId xmlns:a16="http://schemas.microsoft.com/office/drawing/2014/main" id="{744AD33F-138A-464B-8A90-9070191B2F2C}"/>
                    </a:ext>
                  </a:extLst>
                </p:cNvPr>
                <p:cNvPicPr/>
                <p:nvPr/>
              </p:nvPicPr>
              <p:blipFill>
                <a:blip r:embed="rId49"/>
                <a:stretch>
                  <a:fillRect/>
                </a:stretch>
              </p:blipFill>
              <p:spPr>
                <a:xfrm>
                  <a:off x="2586533" y="3605467"/>
                  <a:ext cx="24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127A9A1D-B01F-4E04-B897-E267DA84ED79}"/>
                    </a:ext>
                  </a:extLst>
                </p14:cNvPr>
                <p14:cNvContentPartPr/>
                <p14:nvPr/>
              </p14:nvContentPartPr>
              <p14:xfrm>
                <a:off x="2560613" y="3651907"/>
                <a:ext cx="93960" cy="2880"/>
              </p14:xfrm>
            </p:contentPart>
          </mc:Choice>
          <mc:Fallback xmlns="">
            <p:pic>
              <p:nvPicPr>
                <p:cNvPr id="33" name="Freihand 32">
                  <a:extLst>
                    <a:ext uri="{FF2B5EF4-FFF2-40B4-BE49-F238E27FC236}">
                      <a16:creationId xmlns:a16="http://schemas.microsoft.com/office/drawing/2014/main" id="{127A9A1D-B01F-4E04-B897-E267DA84ED79}"/>
                    </a:ext>
                  </a:extLst>
                </p:cNvPr>
                <p:cNvPicPr/>
                <p:nvPr/>
              </p:nvPicPr>
              <p:blipFill>
                <a:blip r:embed="rId51"/>
                <a:stretch>
                  <a:fillRect/>
                </a:stretch>
              </p:blipFill>
              <p:spPr>
                <a:xfrm>
                  <a:off x="2556293" y="3647587"/>
                  <a:ext cx="102600" cy="11520"/>
                </a:xfrm>
                <a:prstGeom prst="rect">
                  <a:avLst/>
                </a:prstGeom>
              </p:spPr>
            </p:pic>
          </mc:Fallback>
        </mc:AlternateContent>
      </p:grpSp>
      <p:grpSp>
        <p:nvGrpSpPr>
          <p:cNvPr id="45" name="Gruppieren 44">
            <a:extLst>
              <a:ext uri="{FF2B5EF4-FFF2-40B4-BE49-F238E27FC236}">
                <a16:creationId xmlns:a16="http://schemas.microsoft.com/office/drawing/2014/main" id="{086E4BD1-982A-4758-94EE-E49498D60377}"/>
              </a:ext>
            </a:extLst>
          </p:cNvPr>
          <p:cNvGrpSpPr/>
          <p:nvPr/>
        </p:nvGrpSpPr>
        <p:grpSpPr>
          <a:xfrm>
            <a:off x="2821253" y="3526267"/>
            <a:ext cx="1647000" cy="175320"/>
            <a:chOff x="2821253" y="3526267"/>
            <a:chExt cx="1647000" cy="175320"/>
          </a:xfrm>
        </p:grpSpPr>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FBA02872-6971-47D7-B747-4FDCEFC70E65}"/>
                    </a:ext>
                  </a:extLst>
                </p14:cNvPr>
                <p14:cNvContentPartPr/>
                <p14:nvPr/>
              </p14:nvContentPartPr>
              <p14:xfrm>
                <a:off x="2821253" y="3566587"/>
                <a:ext cx="160200" cy="135000"/>
              </p14:xfrm>
            </p:contentPart>
          </mc:Choice>
          <mc:Fallback xmlns="">
            <p:pic>
              <p:nvPicPr>
                <p:cNvPr id="34" name="Freihand 33">
                  <a:extLst>
                    <a:ext uri="{FF2B5EF4-FFF2-40B4-BE49-F238E27FC236}">
                      <a16:creationId xmlns:a16="http://schemas.microsoft.com/office/drawing/2014/main" id="{FBA02872-6971-47D7-B747-4FDCEFC70E65}"/>
                    </a:ext>
                  </a:extLst>
                </p:cNvPr>
                <p:cNvPicPr/>
                <p:nvPr/>
              </p:nvPicPr>
              <p:blipFill>
                <a:blip r:embed="rId53"/>
                <a:stretch>
                  <a:fillRect/>
                </a:stretch>
              </p:blipFill>
              <p:spPr>
                <a:xfrm>
                  <a:off x="2816933" y="3562267"/>
                  <a:ext cx="168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FB3550C9-917C-42D2-BD8A-A7482355C6A0}"/>
                    </a:ext>
                  </a:extLst>
                </p14:cNvPr>
                <p14:cNvContentPartPr/>
                <p14:nvPr/>
              </p14:nvContentPartPr>
              <p14:xfrm>
                <a:off x="3084773" y="3641107"/>
                <a:ext cx="19800" cy="7560"/>
              </p14:xfrm>
            </p:contentPart>
          </mc:Choice>
          <mc:Fallback xmlns="">
            <p:pic>
              <p:nvPicPr>
                <p:cNvPr id="35" name="Freihand 34">
                  <a:extLst>
                    <a:ext uri="{FF2B5EF4-FFF2-40B4-BE49-F238E27FC236}">
                      <a16:creationId xmlns:a16="http://schemas.microsoft.com/office/drawing/2014/main" id="{FB3550C9-917C-42D2-BD8A-A7482355C6A0}"/>
                    </a:ext>
                  </a:extLst>
                </p:cNvPr>
                <p:cNvPicPr/>
                <p:nvPr/>
              </p:nvPicPr>
              <p:blipFill>
                <a:blip r:embed="rId55"/>
                <a:stretch>
                  <a:fillRect/>
                </a:stretch>
              </p:blipFill>
              <p:spPr>
                <a:xfrm>
                  <a:off x="3080453" y="3636787"/>
                  <a:ext cx="28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046356D0-C368-4CE0-AF39-563930342998}"/>
                    </a:ext>
                  </a:extLst>
                </p14:cNvPr>
                <p14:cNvContentPartPr/>
                <p14:nvPr/>
              </p14:nvContentPartPr>
              <p14:xfrm>
                <a:off x="3237773" y="3570547"/>
                <a:ext cx="116280" cy="106200"/>
              </p14:xfrm>
            </p:contentPart>
          </mc:Choice>
          <mc:Fallback xmlns="">
            <p:pic>
              <p:nvPicPr>
                <p:cNvPr id="36" name="Freihand 35">
                  <a:extLst>
                    <a:ext uri="{FF2B5EF4-FFF2-40B4-BE49-F238E27FC236}">
                      <a16:creationId xmlns:a16="http://schemas.microsoft.com/office/drawing/2014/main" id="{046356D0-C368-4CE0-AF39-563930342998}"/>
                    </a:ext>
                  </a:extLst>
                </p:cNvPr>
                <p:cNvPicPr/>
                <p:nvPr/>
              </p:nvPicPr>
              <p:blipFill>
                <a:blip r:embed="rId57"/>
                <a:stretch>
                  <a:fillRect/>
                </a:stretch>
              </p:blipFill>
              <p:spPr>
                <a:xfrm>
                  <a:off x="3233453" y="3566227"/>
                  <a:ext cx="124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6FE0FE92-619B-4356-8D40-683BEAB3E5D6}"/>
                    </a:ext>
                  </a:extLst>
                </p14:cNvPr>
                <p14:cNvContentPartPr/>
                <p14:nvPr/>
              </p14:nvContentPartPr>
              <p14:xfrm>
                <a:off x="3392933" y="3571267"/>
                <a:ext cx="122760" cy="101160"/>
              </p14:xfrm>
            </p:contentPart>
          </mc:Choice>
          <mc:Fallback xmlns="">
            <p:pic>
              <p:nvPicPr>
                <p:cNvPr id="37" name="Freihand 36">
                  <a:extLst>
                    <a:ext uri="{FF2B5EF4-FFF2-40B4-BE49-F238E27FC236}">
                      <a16:creationId xmlns:a16="http://schemas.microsoft.com/office/drawing/2014/main" id="{6FE0FE92-619B-4356-8D40-683BEAB3E5D6}"/>
                    </a:ext>
                  </a:extLst>
                </p:cNvPr>
                <p:cNvPicPr/>
                <p:nvPr/>
              </p:nvPicPr>
              <p:blipFill>
                <a:blip r:embed="rId59"/>
                <a:stretch>
                  <a:fillRect/>
                </a:stretch>
              </p:blipFill>
              <p:spPr>
                <a:xfrm>
                  <a:off x="3388613" y="3566947"/>
                  <a:ext cx="131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80588701-9E86-40DF-B99A-E082477746A0}"/>
                    </a:ext>
                  </a:extLst>
                </p14:cNvPr>
                <p14:cNvContentPartPr/>
                <p14:nvPr/>
              </p14:nvContentPartPr>
              <p14:xfrm>
                <a:off x="3522173" y="3577387"/>
                <a:ext cx="115200" cy="98640"/>
              </p14:xfrm>
            </p:contentPart>
          </mc:Choice>
          <mc:Fallback xmlns="">
            <p:pic>
              <p:nvPicPr>
                <p:cNvPr id="38" name="Freihand 37">
                  <a:extLst>
                    <a:ext uri="{FF2B5EF4-FFF2-40B4-BE49-F238E27FC236}">
                      <a16:creationId xmlns:a16="http://schemas.microsoft.com/office/drawing/2014/main" id="{80588701-9E86-40DF-B99A-E082477746A0}"/>
                    </a:ext>
                  </a:extLst>
                </p:cNvPr>
                <p:cNvPicPr/>
                <p:nvPr/>
              </p:nvPicPr>
              <p:blipFill>
                <a:blip r:embed="rId61"/>
                <a:stretch>
                  <a:fillRect/>
                </a:stretch>
              </p:blipFill>
              <p:spPr>
                <a:xfrm>
                  <a:off x="3517853" y="3573067"/>
                  <a:ext cx="123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29DB13BA-0D3C-40DF-AA0B-9C4C81C99EBA}"/>
                    </a:ext>
                  </a:extLst>
                </p14:cNvPr>
                <p14:cNvContentPartPr/>
                <p14:nvPr/>
              </p14:nvContentPartPr>
              <p14:xfrm>
                <a:off x="3793253" y="3610507"/>
                <a:ext cx="133920" cy="6840"/>
              </p14:xfrm>
            </p:contentPart>
          </mc:Choice>
          <mc:Fallback xmlns="">
            <p:pic>
              <p:nvPicPr>
                <p:cNvPr id="39" name="Freihand 38">
                  <a:extLst>
                    <a:ext uri="{FF2B5EF4-FFF2-40B4-BE49-F238E27FC236}">
                      <a16:creationId xmlns:a16="http://schemas.microsoft.com/office/drawing/2014/main" id="{29DB13BA-0D3C-40DF-AA0B-9C4C81C99EBA}"/>
                    </a:ext>
                  </a:extLst>
                </p:cNvPr>
                <p:cNvPicPr/>
                <p:nvPr/>
              </p:nvPicPr>
              <p:blipFill>
                <a:blip r:embed="rId63"/>
                <a:stretch>
                  <a:fillRect/>
                </a:stretch>
              </p:blipFill>
              <p:spPr>
                <a:xfrm>
                  <a:off x="3788933" y="3606187"/>
                  <a:ext cx="142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431223B8-0F46-43F6-BE82-9DDB78C10CAC}"/>
                    </a:ext>
                  </a:extLst>
                </p14:cNvPr>
                <p14:cNvContentPartPr/>
                <p14:nvPr/>
              </p14:nvContentPartPr>
              <p14:xfrm>
                <a:off x="3788213" y="3645787"/>
                <a:ext cx="134280" cy="16560"/>
              </p14:xfrm>
            </p:contentPart>
          </mc:Choice>
          <mc:Fallback xmlns="">
            <p:pic>
              <p:nvPicPr>
                <p:cNvPr id="40" name="Freihand 39">
                  <a:extLst>
                    <a:ext uri="{FF2B5EF4-FFF2-40B4-BE49-F238E27FC236}">
                      <a16:creationId xmlns:a16="http://schemas.microsoft.com/office/drawing/2014/main" id="{431223B8-0F46-43F6-BE82-9DDB78C10CAC}"/>
                    </a:ext>
                  </a:extLst>
                </p:cNvPr>
                <p:cNvPicPr/>
                <p:nvPr/>
              </p:nvPicPr>
              <p:blipFill>
                <a:blip r:embed="rId65"/>
                <a:stretch>
                  <a:fillRect/>
                </a:stretch>
              </p:blipFill>
              <p:spPr>
                <a:xfrm>
                  <a:off x="3783893" y="3641467"/>
                  <a:ext cx="14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E4B82528-DF68-40FC-85B1-FF4A466B5009}"/>
                    </a:ext>
                  </a:extLst>
                </p14:cNvPr>
                <p14:cNvContentPartPr/>
                <p14:nvPr/>
              </p14:nvContentPartPr>
              <p14:xfrm>
                <a:off x="4049213" y="3534907"/>
                <a:ext cx="91080" cy="127800"/>
              </p14:xfrm>
            </p:contentPart>
          </mc:Choice>
          <mc:Fallback xmlns="">
            <p:pic>
              <p:nvPicPr>
                <p:cNvPr id="41" name="Freihand 40">
                  <a:extLst>
                    <a:ext uri="{FF2B5EF4-FFF2-40B4-BE49-F238E27FC236}">
                      <a16:creationId xmlns:a16="http://schemas.microsoft.com/office/drawing/2014/main" id="{E4B82528-DF68-40FC-85B1-FF4A466B5009}"/>
                    </a:ext>
                  </a:extLst>
                </p:cNvPr>
                <p:cNvPicPr/>
                <p:nvPr/>
              </p:nvPicPr>
              <p:blipFill>
                <a:blip r:embed="rId67"/>
                <a:stretch>
                  <a:fillRect/>
                </a:stretch>
              </p:blipFill>
              <p:spPr>
                <a:xfrm>
                  <a:off x="4044893" y="3530587"/>
                  <a:ext cx="99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95C9321-20AF-43D1-9E64-5C9C9C1EBA5C}"/>
                    </a:ext>
                  </a:extLst>
                </p14:cNvPr>
                <p14:cNvContentPartPr/>
                <p14:nvPr/>
              </p14:nvContentPartPr>
              <p14:xfrm>
                <a:off x="4071893" y="3526267"/>
                <a:ext cx="82080" cy="10800"/>
              </p14:xfrm>
            </p:contentPart>
          </mc:Choice>
          <mc:Fallback xmlns="">
            <p:pic>
              <p:nvPicPr>
                <p:cNvPr id="42" name="Freihand 41">
                  <a:extLst>
                    <a:ext uri="{FF2B5EF4-FFF2-40B4-BE49-F238E27FC236}">
                      <a16:creationId xmlns:a16="http://schemas.microsoft.com/office/drawing/2014/main" id="{A95C9321-20AF-43D1-9E64-5C9C9C1EBA5C}"/>
                    </a:ext>
                  </a:extLst>
                </p:cNvPr>
                <p:cNvPicPr/>
                <p:nvPr/>
              </p:nvPicPr>
              <p:blipFill>
                <a:blip r:embed="rId69"/>
                <a:stretch>
                  <a:fillRect/>
                </a:stretch>
              </p:blipFill>
              <p:spPr>
                <a:xfrm>
                  <a:off x="4067573" y="3521947"/>
                  <a:ext cx="90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4B568F56-B265-4D27-AB9E-DBCDCF9E16E3}"/>
                    </a:ext>
                  </a:extLst>
                </p14:cNvPr>
                <p14:cNvContentPartPr/>
                <p14:nvPr/>
              </p14:nvContentPartPr>
              <p14:xfrm>
                <a:off x="4242893" y="3535627"/>
                <a:ext cx="85680" cy="116640"/>
              </p14:xfrm>
            </p:contentPart>
          </mc:Choice>
          <mc:Fallback xmlns="">
            <p:pic>
              <p:nvPicPr>
                <p:cNvPr id="43" name="Freihand 42">
                  <a:extLst>
                    <a:ext uri="{FF2B5EF4-FFF2-40B4-BE49-F238E27FC236}">
                      <a16:creationId xmlns:a16="http://schemas.microsoft.com/office/drawing/2014/main" id="{4B568F56-B265-4D27-AB9E-DBCDCF9E16E3}"/>
                    </a:ext>
                  </a:extLst>
                </p:cNvPr>
                <p:cNvPicPr/>
                <p:nvPr/>
              </p:nvPicPr>
              <p:blipFill>
                <a:blip r:embed="rId71"/>
                <a:stretch>
                  <a:fillRect/>
                </a:stretch>
              </p:blipFill>
              <p:spPr>
                <a:xfrm>
                  <a:off x="4238573" y="3531307"/>
                  <a:ext cx="94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60344FB2-1CB8-4709-87C2-024C712DF010}"/>
                    </a:ext>
                  </a:extLst>
                </p14:cNvPr>
                <p14:cNvContentPartPr/>
                <p14:nvPr/>
              </p14:nvContentPartPr>
              <p14:xfrm>
                <a:off x="4362773" y="3543547"/>
                <a:ext cx="105480" cy="82440"/>
              </p14:xfrm>
            </p:contentPart>
          </mc:Choice>
          <mc:Fallback xmlns="">
            <p:pic>
              <p:nvPicPr>
                <p:cNvPr id="44" name="Freihand 43">
                  <a:extLst>
                    <a:ext uri="{FF2B5EF4-FFF2-40B4-BE49-F238E27FC236}">
                      <a16:creationId xmlns:a16="http://schemas.microsoft.com/office/drawing/2014/main" id="{60344FB2-1CB8-4709-87C2-024C712DF010}"/>
                    </a:ext>
                  </a:extLst>
                </p:cNvPr>
                <p:cNvPicPr/>
                <p:nvPr/>
              </p:nvPicPr>
              <p:blipFill>
                <a:blip r:embed="rId73"/>
                <a:stretch>
                  <a:fillRect/>
                </a:stretch>
              </p:blipFill>
              <p:spPr>
                <a:xfrm>
                  <a:off x="4358453" y="3539227"/>
                  <a:ext cx="114120" cy="91080"/>
                </a:xfrm>
                <a:prstGeom prst="rect">
                  <a:avLst/>
                </a:prstGeom>
              </p:spPr>
            </p:pic>
          </mc:Fallback>
        </mc:AlternateContent>
      </p:grpSp>
      <p:grpSp>
        <p:nvGrpSpPr>
          <p:cNvPr id="50" name="Gruppieren 49">
            <a:extLst>
              <a:ext uri="{FF2B5EF4-FFF2-40B4-BE49-F238E27FC236}">
                <a16:creationId xmlns:a16="http://schemas.microsoft.com/office/drawing/2014/main" id="{FF10CBB0-CD0B-4989-8785-470307EDD793}"/>
              </a:ext>
            </a:extLst>
          </p:cNvPr>
          <p:cNvGrpSpPr/>
          <p:nvPr/>
        </p:nvGrpSpPr>
        <p:grpSpPr>
          <a:xfrm>
            <a:off x="5849573" y="2541667"/>
            <a:ext cx="205200" cy="183960"/>
            <a:chOff x="5849573" y="2541667"/>
            <a:chExt cx="205200" cy="183960"/>
          </a:xfrm>
        </p:grpSpPr>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D545734C-762A-42F8-BAAD-BBE5D1AB0A29}"/>
                    </a:ext>
                  </a:extLst>
                </p14:cNvPr>
                <p14:cNvContentPartPr/>
                <p14:nvPr/>
              </p14:nvContentPartPr>
              <p14:xfrm>
                <a:off x="5948573" y="2569387"/>
                <a:ext cx="59400" cy="81720"/>
              </p14:xfrm>
            </p:contentPart>
          </mc:Choice>
          <mc:Fallback xmlns="">
            <p:pic>
              <p:nvPicPr>
                <p:cNvPr id="48" name="Freihand 47">
                  <a:extLst>
                    <a:ext uri="{FF2B5EF4-FFF2-40B4-BE49-F238E27FC236}">
                      <a16:creationId xmlns:a16="http://schemas.microsoft.com/office/drawing/2014/main" id="{D545734C-762A-42F8-BAAD-BBE5D1AB0A29}"/>
                    </a:ext>
                  </a:extLst>
                </p:cNvPr>
                <p:cNvPicPr/>
                <p:nvPr/>
              </p:nvPicPr>
              <p:blipFill>
                <a:blip r:embed="rId75"/>
                <a:stretch>
                  <a:fillRect/>
                </a:stretch>
              </p:blipFill>
              <p:spPr>
                <a:xfrm>
                  <a:off x="5944253" y="2565067"/>
                  <a:ext cx="68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D4765032-2A40-4AB1-935B-CF4B946FC7B2}"/>
                    </a:ext>
                  </a:extLst>
                </p14:cNvPr>
                <p14:cNvContentPartPr/>
                <p14:nvPr/>
              </p14:nvContentPartPr>
              <p14:xfrm>
                <a:off x="5849573" y="2541667"/>
                <a:ext cx="205200" cy="183960"/>
              </p14:xfrm>
            </p:contentPart>
          </mc:Choice>
          <mc:Fallback xmlns="">
            <p:pic>
              <p:nvPicPr>
                <p:cNvPr id="49" name="Freihand 48">
                  <a:extLst>
                    <a:ext uri="{FF2B5EF4-FFF2-40B4-BE49-F238E27FC236}">
                      <a16:creationId xmlns:a16="http://schemas.microsoft.com/office/drawing/2014/main" id="{D4765032-2A40-4AB1-935B-CF4B946FC7B2}"/>
                    </a:ext>
                  </a:extLst>
                </p:cNvPr>
                <p:cNvPicPr/>
                <p:nvPr/>
              </p:nvPicPr>
              <p:blipFill>
                <a:blip r:embed="rId77"/>
                <a:stretch>
                  <a:fillRect/>
                </a:stretch>
              </p:blipFill>
              <p:spPr>
                <a:xfrm>
                  <a:off x="5845253" y="2537347"/>
                  <a:ext cx="213840" cy="192600"/>
                </a:xfrm>
                <a:prstGeom prst="rect">
                  <a:avLst/>
                </a:prstGeom>
              </p:spPr>
            </p:pic>
          </mc:Fallback>
        </mc:AlternateContent>
      </p:grpSp>
      <p:grpSp>
        <p:nvGrpSpPr>
          <p:cNvPr id="57" name="Gruppieren 56">
            <a:extLst>
              <a:ext uri="{FF2B5EF4-FFF2-40B4-BE49-F238E27FC236}">
                <a16:creationId xmlns:a16="http://schemas.microsoft.com/office/drawing/2014/main" id="{FCCBDD68-5943-4139-B465-3DF945B19C2C}"/>
              </a:ext>
            </a:extLst>
          </p:cNvPr>
          <p:cNvGrpSpPr/>
          <p:nvPr/>
        </p:nvGrpSpPr>
        <p:grpSpPr>
          <a:xfrm>
            <a:off x="1039973" y="3924067"/>
            <a:ext cx="223920" cy="235800"/>
            <a:chOff x="1039973" y="3924067"/>
            <a:chExt cx="223920" cy="235800"/>
          </a:xfrm>
        </p:grpSpPr>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1D5225C-7CBA-4C46-8361-0B57F6CC7C66}"/>
                    </a:ext>
                  </a:extLst>
                </p14:cNvPr>
                <p14:cNvContentPartPr/>
                <p14:nvPr/>
              </p14:nvContentPartPr>
              <p14:xfrm>
                <a:off x="1148693" y="3989227"/>
                <a:ext cx="89280" cy="92880"/>
              </p14:xfrm>
            </p:contentPart>
          </mc:Choice>
          <mc:Fallback xmlns="">
            <p:pic>
              <p:nvPicPr>
                <p:cNvPr id="51" name="Freihand 50">
                  <a:extLst>
                    <a:ext uri="{FF2B5EF4-FFF2-40B4-BE49-F238E27FC236}">
                      <a16:creationId xmlns:a16="http://schemas.microsoft.com/office/drawing/2014/main" id="{21D5225C-7CBA-4C46-8361-0B57F6CC7C66}"/>
                    </a:ext>
                  </a:extLst>
                </p:cNvPr>
                <p:cNvPicPr/>
                <p:nvPr/>
              </p:nvPicPr>
              <p:blipFill>
                <a:blip r:embed="rId79"/>
                <a:stretch>
                  <a:fillRect/>
                </a:stretch>
              </p:blipFill>
              <p:spPr>
                <a:xfrm>
                  <a:off x="1144373" y="3984907"/>
                  <a:ext cx="97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7C39164B-D8E2-4EAD-BCD9-15FB42096790}"/>
                    </a:ext>
                  </a:extLst>
                </p14:cNvPr>
                <p14:cNvContentPartPr/>
                <p14:nvPr/>
              </p14:nvContentPartPr>
              <p14:xfrm>
                <a:off x="1039973" y="3924067"/>
                <a:ext cx="223920" cy="235800"/>
              </p14:xfrm>
            </p:contentPart>
          </mc:Choice>
          <mc:Fallback xmlns="">
            <p:pic>
              <p:nvPicPr>
                <p:cNvPr id="52" name="Freihand 51">
                  <a:extLst>
                    <a:ext uri="{FF2B5EF4-FFF2-40B4-BE49-F238E27FC236}">
                      <a16:creationId xmlns:a16="http://schemas.microsoft.com/office/drawing/2014/main" id="{7C39164B-D8E2-4EAD-BCD9-15FB42096790}"/>
                    </a:ext>
                  </a:extLst>
                </p:cNvPr>
                <p:cNvPicPr/>
                <p:nvPr/>
              </p:nvPicPr>
              <p:blipFill>
                <a:blip r:embed="rId81"/>
                <a:stretch>
                  <a:fillRect/>
                </a:stretch>
              </p:blipFill>
              <p:spPr>
                <a:xfrm>
                  <a:off x="1035653" y="3919747"/>
                  <a:ext cx="232560" cy="244440"/>
                </a:xfrm>
                <a:prstGeom prst="rect">
                  <a:avLst/>
                </a:prstGeom>
              </p:spPr>
            </p:pic>
          </mc:Fallback>
        </mc:AlternateContent>
      </p:grpSp>
      <p:grpSp>
        <p:nvGrpSpPr>
          <p:cNvPr id="65" name="Gruppieren 64">
            <a:extLst>
              <a:ext uri="{FF2B5EF4-FFF2-40B4-BE49-F238E27FC236}">
                <a16:creationId xmlns:a16="http://schemas.microsoft.com/office/drawing/2014/main" id="{0FE74A6B-874B-4CDA-B2F7-0BC9E648C4F2}"/>
              </a:ext>
            </a:extLst>
          </p:cNvPr>
          <p:cNvGrpSpPr/>
          <p:nvPr/>
        </p:nvGrpSpPr>
        <p:grpSpPr>
          <a:xfrm>
            <a:off x="1443173" y="3845947"/>
            <a:ext cx="1069200" cy="379800"/>
            <a:chOff x="1443173" y="3845947"/>
            <a:chExt cx="1069200" cy="379800"/>
          </a:xfrm>
        </p:grpSpPr>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29B77653-45C8-4276-A8AB-8BC92963AA37}"/>
                    </a:ext>
                  </a:extLst>
                </p14:cNvPr>
                <p14:cNvContentPartPr/>
                <p14:nvPr/>
              </p14:nvContentPartPr>
              <p14:xfrm>
                <a:off x="1601213" y="3941707"/>
                <a:ext cx="107640" cy="153720"/>
              </p14:xfrm>
            </p:contentPart>
          </mc:Choice>
          <mc:Fallback xmlns="">
            <p:pic>
              <p:nvPicPr>
                <p:cNvPr id="53" name="Freihand 52">
                  <a:extLst>
                    <a:ext uri="{FF2B5EF4-FFF2-40B4-BE49-F238E27FC236}">
                      <a16:creationId xmlns:a16="http://schemas.microsoft.com/office/drawing/2014/main" id="{29B77653-45C8-4276-A8AB-8BC92963AA37}"/>
                    </a:ext>
                  </a:extLst>
                </p:cNvPr>
                <p:cNvPicPr/>
                <p:nvPr/>
              </p:nvPicPr>
              <p:blipFill>
                <a:blip r:embed="rId83"/>
                <a:stretch>
                  <a:fillRect/>
                </a:stretch>
              </p:blipFill>
              <p:spPr>
                <a:xfrm>
                  <a:off x="1596893" y="3937387"/>
                  <a:ext cx="116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4E3CDBA7-4952-46C6-BFDF-C128A8C9F19F}"/>
                    </a:ext>
                  </a:extLst>
                </p14:cNvPr>
                <p14:cNvContentPartPr/>
                <p14:nvPr/>
              </p14:nvContentPartPr>
              <p14:xfrm>
                <a:off x="1771853" y="3950347"/>
                <a:ext cx="135000" cy="101880"/>
              </p14:xfrm>
            </p:contentPart>
          </mc:Choice>
          <mc:Fallback xmlns="">
            <p:pic>
              <p:nvPicPr>
                <p:cNvPr id="54" name="Freihand 53">
                  <a:extLst>
                    <a:ext uri="{FF2B5EF4-FFF2-40B4-BE49-F238E27FC236}">
                      <a16:creationId xmlns:a16="http://schemas.microsoft.com/office/drawing/2014/main" id="{4E3CDBA7-4952-46C6-BFDF-C128A8C9F19F}"/>
                    </a:ext>
                  </a:extLst>
                </p:cNvPr>
                <p:cNvPicPr/>
                <p:nvPr/>
              </p:nvPicPr>
              <p:blipFill>
                <a:blip r:embed="rId85"/>
                <a:stretch>
                  <a:fillRect/>
                </a:stretch>
              </p:blipFill>
              <p:spPr>
                <a:xfrm>
                  <a:off x="1767533" y="3946027"/>
                  <a:ext cx="14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EEA61536-ACCD-4783-84CC-1027ED9BD20F}"/>
                    </a:ext>
                  </a:extLst>
                </p14:cNvPr>
                <p14:cNvContentPartPr/>
                <p14:nvPr/>
              </p14:nvContentPartPr>
              <p14:xfrm>
                <a:off x="1936013" y="3951427"/>
                <a:ext cx="102600" cy="99360"/>
              </p14:xfrm>
            </p:contentPart>
          </mc:Choice>
          <mc:Fallback xmlns="">
            <p:pic>
              <p:nvPicPr>
                <p:cNvPr id="55" name="Freihand 54">
                  <a:extLst>
                    <a:ext uri="{FF2B5EF4-FFF2-40B4-BE49-F238E27FC236}">
                      <a16:creationId xmlns:a16="http://schemas.microsoft.com/office/drawing/2014/main" id="{EEA61536-ACCD-4783-84CC-1027ED9BD20F}"/>
                    </a:ext>
                  </a:extLst>
                </p:cNvPr>
                <p:cNvPicPr/>
                <p:nvPr/>
              </p:nvPicPr>
              <p:blipFill>
                <a:blip r:embed="rId87"/>
                <a:stretch>
                  <a:fillRect/>
                </a:stretch>
              </p:blipFill>
              <p:spPr>
                <a:xfrm>
                  <a:off x="1931693" y="3947107"/>
                  <a:ext cx="111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AA5F44E2-F649-4EDE-A00A-C6D5A2F98F80}"/>
                    </a:ext>
                  </a:extLst>
                </p14:cNvPr>
                <p14:cNvContentPartPr/>
                <p14:nvPr/>
              </p14:nvContentPartPr>
              <p14:xfrm>
                <a:off x="1959053" y="3942787"/>
                <a:ext cx="270720" cy="202680"/>
              </p14:xfrm>
            </p:contentPart>
          </mc:Choice>
          <mc:Fallback xmlns="">
            <p:pic>
              <p:nvPicPr>
                <p:cNvPr id="58" name="Freihand 57">
                  <a:extLst>
                    <a:ext uri="{FF2B5EF4-FFF2-40B4-BE49-F238E27FC236}">
                      <a16:creationId xmlns:a16="http://schemas.microsoft.com/office/drawing/2014/main" id="{AA5F44E2-F649-4EDE-A00A-C6D5A2F98F80}"/>
                    </a:ext>
                  </a:extLst>
                </p:cNvPr>
                <p:cNvPicPr/>
                <p:nvPr/>
              </p:nvPicPr>
              <p:blipFill>
                <a:blip r:embed="rId89"/>
                <a:stretch>
                  <a:fillRect/>
                </a:stretch>
              </p:blipFill>
              <p:spPr>
                <a:xfrm>
                  <a:off x="1954733" y="3938467"/>
                  <a:ext cx="2793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6AA33954-FBAA-49DC-B0F5-1AEDD0901DF6}"/>
                    </a:ext>
                  </a:extLst>
                </p14:cNvPr>
                <p14:cNvContentPartPr/>
                <p14:nvPr/>
              </p14:nvContentPartPr>
              <p14:xfrm>
                <a:off x="2073173" y="4066627"/>
                <a:ext cx="84240" cy="159120"/>
              </p14:xfrm>
            </p:contentPart>
          </mc:Choice>
          <mc:Fallback xmlns="">
            <p:pic>
              <p:nvPicPr>
                <p:cNvPr id="59" name="Freihand 58">
                  <a:extLst>
                    <a:ext uri="{FF2B5EF4-FFF2-40B4-BE49-F238E27FC236}">
                      <a16:creationId xmlns:a16="http://schemas.microsoft.com/office/drawing/2014/main" id="{6AA33954-FBAA-49DC-B0F5-1AEDD0901DF6}"/>
                    </a:ext>
                  </a:extLst>
                </p:cNvPr>
                <p:cNvPicPr/>
                <p:nvPr/>
              </p:nvPicPr>
              <p:blipFill>
                <a:blip r:embed="rId91"/>
                <a:stretch>
                  <a:fillRect/>
                </a:stretch>
              </p:blipFill>
              <p:spPr>
                <a:xfrm>
                  <a:off x="2068853" y="4062307"/>
                  <a:ext cx="92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50A06A59-B49F-4ADC-B0DD-927FCF921C56}"/>
                    </a:ext>
                  </a:extLst>
                </p14:cNvPr>
                <p14:cNvContentPartPr/>
                <p14:nvPr/>
              </p14:nvContentPartPr>
              <p14:xfrm>
                <a:off x="2100533" y="4054027"/>
                <a:ext cx="117360" cy="26280"/>
              </p14:xfrm>
            </p:contentPart>
          </mc:Choice>
          <mc:Fallback xmlns="">
            <p:pic>
              <p:nvPicPr>
                <p:cNvPr id="60" name="Freihand 59">
                  <a:extLst>
                    <a:ext uri="{FF2B5EF4-FFF2-40B4-BE49-F238E27FC236}">
                      <a16:creationId xmlns:a16="http://schemas.microsoft.com/office/drawing/2014/main" id="{50A06A59-B49F-4ADC-B0DD-927FCF921C56}"/>
                    </a:ext>
                  </a:extLst>
                </p:cNvPr>
                <p:cNvPicPr/>
                <p:nvPr/>
              </p:nvPicPr>
              <p:blipFill>
                <a:blip r:embed="rId93"/>
                <a:stretch>
                  <a:fillRect/>
                </a:stretch>
              </p:blipFill>
              <p:spPr>
                <a:xfrm>
                  <a:off x="2096213" y="4049707"/>
                  <a:ext cx="12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A0AA923D-E24F-443A-9AF6-B7FDFAF249DF}"/>
                    </a:ext>
                  </a:extLst>
                </p14:cNvPr>
                <p14:cNvContentPartPr/>
                <p14:nvPr/>
              </p14:nvContentPartPr>
              <p14:xfrm>
                <a:off x="2225813" y="4058347"/>
                <a:ext cx="78840" cy="123480"/>
              </p14:xfrm>
            </p:contentPart>
          </mc:Choice>
          <mc:Fallback xmlns="">
            <p:pic>
              <p:nvPicPr>
                <p:cNvPr id="61" name="Freihand 60">
                  <a:extLst>
                    <a:ext uri="{FF2B5EF4-FFF2-40B4-BE49-F238E27FC236}">
                      <a16:creationId xmlns:a16="http://schemas.microsoft.com/office/drawing/2014/main" id="{A0AA923D-E24F-443A-9AF6-B7FDFAF249DF}"/>
                    </a:ext>
                  </a:extLst>
                </p:cNvPr>
                <p:cNvPicPr/>
                <p:nvPr/>
              </p:nvPicPr>
              <p:blipFill>
                <a:blip r:embed="rId95"/>
                <a:stretch>
                  <a:fillRect/>
                </a:stretch>
              </p:blipFill>
              <p:spPr>
                <a:xfrm>
                  <a:off x="2221493" y="4054027"/>
                  <a:ext cx="87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121BF5B7-2A72-41C8-B73E-A7C8C2F478C9}"/>
                    </a:ext>
                  </a:extLst>
                </p14:cNvPr>
                <p14:cNvContentPartPr/>
                <p14:nvPr/>
              </p14:nvContentPartPr>
              <p14:xfrm>
                <a:off x="2330933" y="4061227"/>
                <a:ext cx="76320" cy="100800"/>
              </p14:xfrm>
            </p:contentPart>
          </mc:Choice>
          <mc:Fallback xmlns="">
            <p:pic>
              <p:nvPicPr>
                <p:cNvPr id="62" name="Freihand 61">
                  <a:extLst>
                    <a:ext uri="{FF2B5EF4-FFF2-40B4-BE49-F238E27FC236}">
                      <a16:creationId xmlns:a16="http://schemas.microsoft.com/office/drawing/2014/main" id="{121BF5B7-2A72-41C8-B73E-A7C8C2F478C9}"/>
                    </a:ext>
                  </a:extLst>
                </p:cNvPr>
                <p:cNvPicPr/>
                <p:nvPr/>
              </p:nvPicPr>
              <p:blipFill>
                <a:blip r:embed="rId97"/>
                <a:stretch>
                  <a:fillRect/>
                </a:stretch>
              </p:blipFill>
              <p:spPr>
                <a:xfrm>
                  <a:off x="2326613" y="4056907"/>
                  <a:ext cx="84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A2156A5E-0387-4DD7-AB31-AF907CD8D665}"/>
                    </a:ext>
                  </a:extLst>
                </p14:cNvPr>
                <p14:cNvContentPartPr/>
                <p14:nvPr/>
              </p14:nvContentPartPr>
              <p14:xfrm>
                <a:off x="2413373" y="3883747"/>
                <a:ext cx="99000" cy="340560"/>
              </p14:xfrm>
            </p:contentPart>
          </mc:Choice>
          <mc:Fallback xmlns="">
            <p:pic>
              <p:nvPicPr>
                <p:cNvPr id="63" name="Freihand 62">
                  <a:extLst>
                    <a:ext uri="{FF2B5EF4-FFF2-40B4-BE49-F238E27FC236}">
                      <a16:creationId xmlns:a16="http://schemas.microsoft.com/office/drawing/2014/main" id="{A2156A5E-0387-4DD7-AB31-AF907CD8D665}"/>
                    </a:ext>
                  </a:extLst>
                </p:cNvPr>
                <p:cNvPicPr/>
                <p:nvPr/>
              </p:nvPicPr>
              <p:blipFill>
                <a:blip r:embed="rId99"/>
                <a:stretch>
                  <a:fillRect/>
                </a:stretch>
              </p:blipFill>
              <p:spPr>
                <a:xfrm>
                  <a:off x="2409053" y="3879427"/>
                  <a:ext cx="1076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EA448C99-81E0-4E4A-931B-62BF0EDA79B0}"/>
                    </a:ext>
                  </a:extLst>
                </p14:cNvPr>
                <p14:cNvContentPartPr/>
                <p14:nvPr/>
              </p14:nvContentPartPr>
              <p14:xfrm>
                <a:off x="1443173" y="3845947"/>
                <a:ext cx="101160" cy="372600"/>
              </p14:xfrm>
            </p:contentPart>
          </mc:Choice>
          <mc:Fallback xmlns="">
            <p:pic>
              <p:nvPicPr>
                <p:cNvPr id="64" name="Freihand 63">
                  <a:extLst>
                    <a:ext uri="{FF2B5EF4-FFF2-40B4-BE49-F238E27FC236}">
                      <a16:creationId xmlns:a16="http://schemas.microsoft.com/office/drawing/2014/main" id="{EA448C99-81E0-4E4A-931B-62BF0EDA79B0}"/>
                    </a:ext>
                  </a:extLst>
                </p:cNvPr>
                <p:cNvPicPr/>
                <p:nvPr/>
              </p:nvPicPr>
              <p:blipFill>
                <a:blip r:embed="rId101"/>
                <a:stretch>
                  <a:fillRect/>
                </a:stretch>
              </p:blipFill>
              <p:spPr>
                <a:xfrm>
                  <a:off x="1438853" y="3841627"/>
                  <a:ext cx="109800" cy="381240"/>
                </a:xfrm>
                <a:prstGeom prst="rect">
                  <a:avLst/>
                </a:prstGeom>
              </p:spPr>
            </p:pic>
          </mc:Fallback>
        </mc:AlternateContent>
      </p:grpSp>
      <p:grpSp>
        <p:nvGrpSpPr>
          <p:cNvPr id="81" name="Gruppieren 80">
            <a:extLst>
              <a:ext uri="{FF2B5EF4-FFF2-40B4-BE49-F238E27FC236}">
                <a16:creationId xmlns:a16="http://schemas.microsoft.com/office/drawing/2014/main" id="{93599183-A05D-4178-9F86-8ADC7F4EC0FE}"/>
              </a:ext>
            </a:extLst>
          </p:cNvPr>
          <p:cNvGrpSpPr/>
          <p:nvPr/>
        </p:nvGrpSpPr>
        <p:grpSpPr>
          <a:xfrm>
            <a:off x="2700293" y="3853867"/>
            <a:ext cx="1920600" cy="265680"/>
            <a:chOff x="2700293" y="3853867"/>
            <a:chExt cx="1920600" cy="265680"/>
          </a:xfrm>
        </p:grpSpPr>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A434126E-3A16-49D5-9B28-7AADFD67C2A1}"/>
                    </a:ext>
                  </a:extLst>
                </p14:cNvPr>
                <p14:cNvContentPartPr/>
                <p14:nvPr/>
              </p14:nvContentPartPr>
              <p14:xfrm>
                <a:off x="2700293" y="4015507"/>
                <a:ext cx="360" cy="360"/>
              </p14:xfrm>
            </p:contentPart>
          </mc:Choice>
          <mc:Fallback xmlns="">
            <p:pic>
              <p:nvPicPr>
                <p:cNvPr id="66" name="Freihand 65">
                  <a:extLst>
                    <a:ext uri="{FF2B5EF4-FFF2-40B4-BE49-F238E27FC236}">
                      <a16:creationId xmlns:a16="http://schemas.microsoft.com/office/drawing/2014/main" id="{A434126E-3A16-49D5-9B28-7AADFD67C2A1}"/>
                    </a:ext>
                  </a:extLst>
                </p:cNvPr>
                <p:cNvPicPr/>
                <p:nvPr/>
              </p:nvPicPr>
              <p:blipFill>
                <a:blip r:embed="rId21"/>
                <a:stretch>
                  <a:fillRect/>
                </a:stretch>
              </p:blipFill>
              <p:spPr>
                <a:xfrm>
                  <a:off x="2695973" y="401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DEBE6E20-EC0D-4153-8BCE-1E29EDB67400}"/>
                    </a:ext>
                  </a:extLst>
                </p14:cNvPr>
                <p14:cNvContentPartPr/>
                <p14:nvPr/>
              </p14:nvContentPartPr>
              <p14:xfrm>
                <a:off x="2807213" y="3948187"/>
                <a:ext cx="131760" cy="130680"/>
              </p14:xfrm>
            </p:contentPart>
          </mc:Choice>
          <mc:Fallback xmlns="">
            <p:pic>
              <p:nvPicPr>
                <p:cNvPr id="67" name="Freihand 66">
                  <a:extLst>
                    <a:ext uri="{FF2B5EF4-FFF2-40B4-BE49-F238E27FC236}">
                      <a16:creationId xmlns:a16="http://schemas.microsoft.com/office/drawing/2014/main" id="{DEBE6E20-EC0D-4153-8BCE-1E29EDB67400}"/>
                    </a:ext>
                  </a:extLst>
                </p:cNvPr>
                <p:cNvPicPr/>
                <p:nvPr/>
              </p:nvPicPr>
              <p:blipFill>
                <a:blip r:embed="rId104"/>
                <a:stretch>
                  <a:fillRect/>
                </a:stretch>
              </p:blipFill>
              <p:spPr>
                <a:xfrm>
                  <a:off x="2802893" y="3943867"/>
                  <a:ext cx="14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EE299406-F544-49A7-9F58-7834F92600C6}"/>
                    </a:ext>
                  </a:extLst>
                </p14:cNvPr>
                <p14:cNvContentPartPr/>
                <p14:nvPr/>
              </p14:nvContentPartPr>
              <p14:xfrm>
                <a:off x="3000893" y="3940987"/>
                <a:ext cx="94320" cy="115560"/>
              </p14:xfrm>
            </p:contentPart>
          </mc:Choice>
          <mc:Fallback xmlns="">
            <p:pic>
              <p:nvPicPr>
                <p:cNvPr id="68" name="Freihand 67">
                  <a:extLst>
                    <a:ext uri="{FF2B5EF4-FFF2-40B4-BE49-F238E27FC236}">
                      <a16:creationId xmlns:a16="http://schemas.microsoft.com/office/drawing/2014/main" id="{EE299406-F544-49A7-9F58-7834F92600C6}"/>
                    </a:ext>
                  </a:extLst>
                </p:cNvPr>
                <p:cNvPicPr/>
                <p:nvPr/>
              </p:nvPicPr>
              <p:blipFill>
                <a:blip r:embed="rId106"/>
                <a:stretch>
                  <a:fillRect/>
                </a:stretch>
              </p:blipFill>
              <p:spPr>
                <a:xfrm>
                  <a:off x="2996573" y="3936667"/>
                  <a:ext cx="102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A9F9D1AD-C1C0-41C8-97E1-696D01F6C7B8}"/>
                    </a:ext>
                  </a:extLst>
                </p14:cNvPr>
                <p14:cNvContentPartPr/>
                <p14:nvPr/>
              </p14:nvContentPartPr>
              <p14:xfrm>
                <a:off x="3130853" y="3946747"/>
                <a:ext cx="77040" cy="122040"/>
              </p14:xfrm>
            </p:contentPart>
          </mc:Choice>
          <mc:Fallback xmlns="">
            <p:pic>
              <p:nvPicPr>
                <p:cNvPr id="69" name="Freihand 68">
                  <a:extLst>
                    <a:ext uri="{FF2B5EF4-FFF2-40B4-BE49-F238E27FC236}">
                      <a16:creationId xmlns:a16="http://schemas.microsoft.com/office/drawing/2014/main" id="{A9F9D1AD-C1C0-41C8-97E1-696D01F6C7B8}"/>
                    </a:ext>
                  </a:extLst>
                </p:cNvPr>
                <p:cNvPicPr/>
                <p:nvPr/>
              </p:nvPicPr>
              <p:blipFill>
                <a:blip r:embed="rId108"/>
                <a:stretch>
                  <a:fillRect/>
                </a:stretch>
              </p:blipFill>
              <p:spPr>
                <a:xfrm>
                  <a:off x="3126533" y="3942427"/>
                  <a:ext cx="85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53C369F9-8D46-4765-A275-0053136D3B2A}"/>
                    </a:ext>
                  </a:extLst>
                </p14:cNvPr>
                <p14:cNvContentPartPr/>
                <p14:nvPr/>
              </p14:nvContentPartPr>
              <p14:xfrm>
                <a:off x="3239933" y="4039267"/>
                <a:ext cx="30960" cy="80280"/>
              </p14:xfrm>
            </p:contentPart>
          </mc:Choice>
          <mc:Fallback xmlns="">
            <p:pic>
              <p:nvPicPr>
                <p:cNvPr id="70" name="Freihand 69">
                  <a:extLst>
                    <a:ext uri="{FF2B5EF4-FFF2-40B4-BE49-F238E27FC236}">
                      <a16:creationId xmlns:a16="http://schemas.microsoft.com/office/drawing/2014/main" id="{53C369F9-8D46-4765-A275-0053136D3B2A}"/>
                    </a:ext>
                  </a:extLst>
                </p:cNvPr>
                <p:cNvPicPr/>
                <p:nvPr/>
              </p:nvPicPr>
              <p:blipFill>
                <a:blip r:embed="rId110"/>
                <a:stretch>
                  <a:fillRect/>
                </a:stretch>
              </p:blipFill>
              <p:spPr>
                <a:xfrm>
                  <a:off x="3235613" y="4034947"/>
                  <a:ext cx="39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362024FD-D01A-4BC0-AE4B-7803A8DF88CF}"/>
                    </a:ext>
                  </a:extLst>
                </p14:cNvPr>
                <p14:cNvContentPartPr/>
                <p14:nvPr/>
              </p14:nvContentPartPr>
              <p14:xfrm>
                <a:off x="3318773" y="3932707"/>
                <a:ext cx="27000" cy="133200"/>
              </p14:xfrm>
            </p:contentPart>
          </mc:Choice>
          <mc:Fallback xmlns="">
            <p:pic>
              <p:nvPicPr>
                <p:cNvPr id="71" name="Freihand 70">
                  <a:extLst>
                    <a:ext uri="{FF2B5EF4-FFF2-40B4-BE49-F238E27FC236}">
                      <a16:creationId xmlns:a16="http://schemas.microsoft.com/office/drawing/2014/main" id="{362024FD-D01A-4BC0-AE4B-7803A8DF88CF}"/>
                    </a:ext>
                  </a:extLst>
                </p:cNvPr>
                <p:cNvPicPr/>
                <p:nvPr/>
              </p:nvPicPr>
              <p:blipFill>
                <a:blip r:embed="rId112"/>
                <a:stretch>
                  <a:fillRect/>
                </a:stretch>
              </p:blipFill>
              <p:spPr>
                <a:xfrm>
                  <a:off x="3314453" y="3928387"/>
                  <a:ext cx="3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764C37D2-3462-454A-BE91-C9BFEDD7AF54}"/>
                    </a:ext>
                  </a:extLst>
                </p14:cNvPr>
                <p14:cNvContentPartPr/>
                <p14:nvPr/>
              </p14:nvContentPartPr>
              <p14:xfrm>
                <a:off x="3405173" y="3939187"/>
                <a:ext cx="120600" cy="120960"/>
              </p14:xfrm>
            </p:contentPart>
          </mc:Choice>
          <mc:Fallback xmlns="">
            <p:pic>
              <p:nvPicPr>
                <p:cNvPr id="72" name="Freihand 71">
                  <a:extLst>
                    <a:ext uri="{FF2B5EF4-FFF2-40B4-BE49-F238E27FC236}">
                      <a16:creationId xmlns:a16="http://schemas.microsoft.com/office/drawing/2014/main" id="{764C37D2-3462-454A-BE91-C9BFEDD7AF54}"/>
                    </a:ext>
                  </a:extLst>
                </p:cNvPr>
                <p:cNvPicPr/>
                <p:nvPr/>
              </p:nvPicPr>
              <p:blipFill>
                <a:blip r:embed="rId114"/>
                <a:stretch>
                  <a:fillRect/>
                </a:stretch>
              </p:blipFill>
              <p:spPr>
                <a:xfrm>
                  <a:off x="3400853" y="3934867"/>
                  <a:ext cx="129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AF9DBEC8-6865-4E7C-8C6A-63766A9E4CF4}"/>
                    </a:ext>
                  </a:extLst>
                </p14:cNvPr>
                <p14:cNvContentPartPr/>
                <p14:nvPr/>
              </p14:nvContentPartPr>
              <p14:xfrm>
                <a:off x="3655373" y="3950347"/>
                <a:ext cx="100080" cy="59040"/>
              </p14:xfrm>
            </p:contentPart>
          </mc:Choice>
          <mc:Fallback xmlns="">
            <p:pic>
              <p:nvPicPr>
                <p:cNvPr id="73" name="Freihand 72">
                  <a:extLst>
                    <a:ext uri="{FF2B5EF4-FFF2-40B4-BE49-F238E27FC236}">
                      <a16:creationId xmlns:a16="http://schemas.microsoft.com/office/drawing/2014/main" id="{AF9DBEC8-6865-4E7C-8C6A-63766A9E4CF4}"/>
                    </a:ext>
                  </a:extLst>
                </p:cNvPr>
                <p:cNvPicPr/>
                <p:nvPr/>
              </p:nvPicPr>
              <p:blipFill>
                <a:blip r:embed="rId116"/>
                <a:stretch>
                  <a:fillRect/>
                </a:stretch>
              </p:blipFill>
              <p:spPr>
                <a:xfrm>
                  <a:off x="3651053" y="3946027"/>
                  <a:ext cx="108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C02249E8-5F28-4628-9547-71C688445DC4}"/>
                    </a:ext>
                  </a:extLst>
                </p14:cNvPr>
                <p14:cNvContentPartPr/>
                <p14:nvPr/>
              </p14:nvContentPartPr>
              <p14:xfrm>
                <a:off x="3873533" y="3902827"/>
                <a:ext cx="129600" cy="113040"/>
              </p14:xfrm>
            </p:contentPart>
          </mc:Choice>
          <mc:Fallback xmlns="">
            <p:pic>
              <p:nvPicPr>
                <p:cNvPr id="74" name="Freihand 73">
                  <a:extLst>
                    <a:ext uri="{FF2B5EF4-FFF2-40B4-BE49-F238E27FC236}">
                      <a16:creationId xmlns:a16="http://schemas.microsoft.com/office/drawing/2014/main" id="{C02249E8-5F28-4628-9547-71C688445DC4}"/>
                    </a:ext>
                  </a:extLst>
                </p:cNvPr>
                <p:cNvPicPr/>
                <p:nvPr/>
              </p:nvPicPr>
              <p:blipFill>
                <a:blip r:embed="rId118"/>
                <a:stretch>
                  <a:fillRect/>
                </a:stretch>
              </p:blipFill>
              <p:spPr>
                <a:xfrm>
                  <a:off x="3869213" y="3898507"/>
                  <a:ext cx="138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3F0EC6E6-A3A7-4092-B3FE-A75713516B52}"/>
                    </a:ext>
                  </a:extLst>
                </p14:cNvPr>
                <p14:cNvContentPartPr/>
                <p14:nvPr/>
              </p14:nvContentPartPr>
              <p14:xfrm>
                <a:off x="4048493" y="3888427"/>
                <a:ext cx="109800" cy="122760"/>
              </p14:xfrm>
            </p:contentPart>
          </mc:Choice>
          <mc:Fallback xmlns="">
            <p:pic>
              <p:nvPicPr>
                <p:cNvPr id="75" name="Freihand 74">
                  <a:extLst>
                    <a:ext uri="{FF2B5EF4-FFF2-40B4-BE49-F238E27FC236}">
                      <a16:creationId xmlns:a16="http://schemas.microsoft.com/office/drawing/2014/main" id="{3F0EC6E6-A3A7-4092-B3FE-A75713516B52}"/>
                    </a:ext>
                  </a:extLst>
                </p:cNvPr>
                <p:cNvPicPr/>
                <p:nvPr/>
              </p:nvPicPr>
              <p:blipFill>
                <a:blip r:embed="rId120"/>
                <a:stretch>
                  <a:fillRect/>
                </a:stretch>
              </p:blipFill>
              <p:spPr>
                <a:xfrm>
                  <a:off x="4044173" y="3884107"/>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CE015BF8-E4D9-4153-9BF8-12A4ACDCF778}"/>
                    </a:ext>
                  </a:extLst>
                </p14:cNvPr>
                <p14:cNvContentPartPr/>
                <p14:nvPr/>
              </p14:nvContentPartPr>
              <p14:xfrm>
                <a:off x="4193213" y="3853867"/>
                <a:ext cx="74160" cy="112320"/>
              </p14:xfrm>
            </p:contentPart>
          </mc:Choice>
          <mc:Fallback xmlns="">
            <p:pic>
              <p:nvPicPr>
                <p:cNvPr id="76" name="Freihand 75">
                  <a:extLst>
                    <a:ext uri="{FF2B5EF4-FFF2-40B4-BE49-F238E27FC236}">
                      <a16:creationId xmlns:a16="http://schemas.microsoft.com/office/drawing/2014/main" id="{CE015BF8-E4D9-4153-9BF8-12A4ACDCF778}"/>
                    </a:ext>
                  </a:extLst>
                </p:cNvPr>
                <p:cNvPicPr/>
                <p:nvPr/>
              </p:nvPicPr>
              <p:blipFill>
                <a:blip r:embed="rId122"/>
                <a:stretch>
                  <a:fillRect/>
                </a:stretch>
              </p:blipFill>
              <p:spPr>
                <a:xfrm>
                  <a:off x="4188893" y="3849547"/>
                  <a:ext cx="82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5DBB75E1-5E9A-44F7-9103-E574FD3FEED2}"/>
                    </a:ext>
                  </a:extLst>
                </p14:cNvPr>
                <p14:cNvContentPartPr/>
                <p14:nvPr/>
              </p14:nvContentPartPr>
              <p14:xfrm>
                <a:off x="4255493" y="3915427"/>
                <a:ext cx="49680" cy="124920"/>
              </p14:xfrm>
            </p:contentPart>
          </mc:Choice>
          <mc:Fallback xmlns="">
            <p:pic>
              <p:nvPicPr>
                <p:cNvPr id="77" name="Freihand 76">
                  <a:extLst>
                    <a:ext uri="{FF2B5EF4-FFF2-40B4-BE49-F238E27FC236}">
                      <a16:creationId xmlns:a16="http://schemas.microsoft.com/office/drawing/2014/main" id="{5DBB75E1-5E9A-44F7-9103-E574FD3FEED2}"/>
                    </a:ext>
                  </a:extLst>
                </p:cNvPr>
                <p:cNvPicPr/>
                <p:nvPr/>
              </p:nvPicPr>
              <p:blipFill>
                <a:blip r:embed="rId124"/>
                <a:stretch>
                  <a:fillRect/>
                </a:stretch>
              </p:blipFill>
              <p:spPr>
                <a:xfrm>
                  <a:off x="4251173" y="3911107"/>
                  <a:ext cx="58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5AF97C7F-DCC9-44BB-8E70-ACCDC18267F1}"/>
                    </a:ext>
                  </a:extLst>
                </p14:cNvPr>
                <p14:cNvContentPartPr/>
                <p14:nvPr/>
              </p14:nvContentPartPr>
              <p14:xfrm>
                <a:off x="4363853" y="3861427"/>
                <a:ext cx="83880" cy="125280"/>
              </p14:xfrm>
            </p:contentPart>
          </mc:Choice>
          <mc:Fallback xmlns="">
            <p:pic>
              <p:nvPicPr>
                <p:cNvPr id="78" name="Freihand 77">
                  <a:extLst>
                    <a:ext uri="{FF2B5EF4-FFF2-40B4-BE49-F238E27FC236}">
                      <a16:creationId xmlns:a16="http://schemas.microsoft.com/office/drawing/2014/main" id="{5AF97C7F-DCC9-44BB-8E70-ACCDC18267F1}"/>
                    </a:ext>
                  </a:extLst>
                </p:cNvPr>
                <p:cNvPicPr/>
                <p:nvPr/>
              </p:nvPicPr>
              <p:blipFill>
                <a:blip r:embed="rId126"/>
                <a:stretch>
                  <a:fillRect/>
                </a:stretch>
              </p:blipFill>
              <p:spPr>
                <a:xfrm>
                  <a:off x="4359533" y="3857107"/>
                  <a:ext cx="92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3321C129-DD77-400B-BBCE-CEA3B04F1B12}"/>
                    </a:ext>
                  </a:extLst>
                </p14:cNvPr>
                <p14:cNvContentPartPr/>
                <p14:nvPr/>
              </p14:nvContentPartPr>
              <p14:xfrm>
                <a:off x="4428653" y="3919747"/>
                <a:ext cx="44640" cy="78120"/>
              </p14:xfrm>
            </p:contentPart>
          </mc:Choice>
          <mc:Fallback xmlns="">
            <p:pic>
              <p:nvPicPr>
                <p:cNvPr id="79" name="Freihand 78">
                  <a:extLst>
                    <a:ext uri="{FF2B5EF4-FFF2-40B4-BE49-F238E27FC236}">
                      <a16:creationId xmlns:a16="http://schemas.microsoft.com/office/drawing/2014/main" id="{3321C129-DD77-400B-BBCE-CEA3B04F1B12}"/>
                    </a:ext>
                  </a:extLst>
                </p:cNvPr>
                <p:cNvPicPr/>
                <p:nvPr/>
              </p:nvPicPr>
              <p:blipFill>
                <a:blip r:embed="rId128"/>
                <a:stretch>
                  <a:fillRect/>
                </a:stretch>
              </p:blipFill>
              <p:spPr>
                <a:xfrm>
                  <a:off x="4424333" y="3915427"/>
                  <a:ext cx="53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64EE8B2B-EE39-42A7-98A3-C1953A6092E3}"/>
                    </a:ext>
                  </a:extLst>
                </p14:cNvPr>
                <p14:cNvContentPartPr/>
                <p14:nvPr/>
              </p14:nvContentPartPr>
              <p14:xfrm>
                <a:off x="4512173" y="3868987"/>
                <a:ext cx="108720" cy="176400"/>
              </p14:xfrm>
            </p:contentPart>
          </mc:Choice>
          <mc:Fallback xmlns="">
            <p:pic>
              <p:nvPicPr>
                <p:cNvPr id="80" name="Freihand 79">
                  <a:extLst>
                    <a:ext uri="{FF2B5EF4-FFF2-40B4-BE49-F238E27FC236}">
                      <a16:creationId xmlns:a16="http://schemas.microsoft.com/office/drawing/2014/main" id="{64EE8B2B-EE39-42A7-98A3-C1953A6092E3}"/>
                    </a:ext>
                  </a:extLst>
                </p:cNvPr>
                <p:cNvPicPr/>
                <p:nvPr/>
              </p:nvPicPr>
              <p:blipFill>
                <a:blip r:embed="rId130"/>
                <a:stretch>
                  <a:fillRect/>
                </a:stretch>
              </p:blipFill>
              <p:spPr>
                <a:xfrm>
                  <a:off x="4507853" y="3864667"/>
                  <a:ext cx="117360" cy="185040"/>
                </a:xfrm>
                <a:prstGeom prst="rect">
                  <a:avLst/>
                </a:prstGeom>
              </p:spPr>
            </p:pic>
          </mc:Fallback>
        </mc:AlternateContent>
      </p:grpSp>
      <p:grpSp>
        <p:nvGrpSpPr>
          <p:cNvPr id="84" name="Gruppieren 83">
            <a:extLst>
              <a:ext uri="{FF2B5EF4-FFF2-40B4-BE49-F238E27FC236}">
                <a16:creationId xmlns:a16="http://schemas.microsoft.com/office/drawing/2014/main" id="{EB07F6F8-49CD-432F-9162-30F62E417E49}"/>
              </a:ext>
            </a:extLst>
          </p:cNvPr>
          <p:cNvGrpSpPr/>
          <p:nvPr/>
        </p:nvGrpSpPr>
        <p:grpSpPr>
          <a:xfrm>
            <a:off x="6560213" y="2913907"/>
            <a:ext cx="244800" cy="177480"/>
            <a:chOff x="6560213" y="2913907"/>
            <a:chExt cx="244800" cy="177480"/>
          </a:xfrm>
        </p:grpSpPr>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86D2748B-0529-4537-B735-3589852C3032}"/>
                    </a:ext>
                  </a:extLst>
                </p14:cNvPr>
                <p14:cNvContentPartPr/>
                <p14:nvPr/>
              </p14:nvContentPartPr>
              <p14:xfrm>
                <a:off x="6667853" y="2945947"/>
                <a:ext cx="87480" cy="109080"/>
              </p14:xfrm>
            </p:contentPart>
          </mc:Choice>
          <mc:Fallback xmlns="">
            <p:pic>
              <p:nvPicPr>
                <p:cNvPr id="82" name="Freihand 81">
                  <a:extLst>
                    <a:ext uri="{FF2B5EF4-FFF2-40B4-BE49-F238E27FC236}">
                      <a16:creationId xmlns:a16="http://schemas.microsoft.com/office/drawing/2014/main" id="{86D2748B-0529-4537-B735-3589852C3032}"/>
                    </a:ext>
                  </a:extLst>
                </p:cNvPr>
                <p:cNvPicPr/>
                <p:nvPr/>
              </p:nvPicPr>
              <p:blipFill>
                <a:blip r:embed="rId132"/>
                <a:stretch>
                  <a:fillRect/>
                </a:stretch>
              </p:blipFill>
              <p:spPr>
                <a:xfrm>
                  <a:off x="6663533" y="2941627"/>
                  <a:ext cx="96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7BA1B140-B0B4-45B7-B743-AAECBF9491FB}"/>
                    </a:ext>
                  </a:extLst>
                </p14:cNvPr>
                <p14:cNvContentPartPr/>
                <p14:nvPr/>
              </p14:nvContentPartPr>
              <p14:xfrm>
                <a:off x="6560213" y="2913907"/>
                <a:ext cx="244800" cy="177480"/>
              </p14:xfrm>
            </p:contentPart>
          </mc:Choice>
          <mc:Fallback xmlns="">
            <p:pic>
              <p:nvPicPr>
                <p:cNvPr id="83" name="Freihand 82">
                  <a:extLst>
                    <a:ext uri="{FF2B5EF4-FFF2-40B4-BE49-F238E27FC236}">
                      <a16:creationId xmlns:a16="http://schemas.microsoft.com/office/drawing/2014/main" id="{7BA1B140-B0B4-45B7-B743-AAECBF9491FB}"/>
                    </a:ext>
                  </a:extLst>
                </p:cNvPr>
                <p:cNvPicPr/>
                <p:nvPr/>
              </p:nvPicPr>
              <p:blipFill>
                <a:blip r:embed="rId134"/>
                <a:stretch>
                  <a:fillRect/>
                </a:stretch>
              </p:blipFill>
              <p:spPr>
                <a:xfrm>
                  <a:off x="6555893" y="2909587"/>
                  <a:ext cx="253440" cy="186120"/>
                </a:xfrm>
                <a:prstGeom prst="rect">
                  <a:avLst/>
                </a:prstGeom>
              </p:spPr>
            </p:pic>
          </mc:Fallback>
        </mc:AlternateContent>
      </p:grpSp>
      <p:grpSp>
        <p:nvGrpSpPr>
          <p:cNvPr id="87" name="Gruppieren 86">
            <a:extLst>
              <a:ext uri="{FF2B5EF4-FFF2-40B4-BE49-F238E27FC236}">
                <a16:creationId xmlns:a16="http://schemas.microsoft.com/office/drawing/2014/main" id="{1686280F-3DAE-4A62-A860-C8D6866EDB6E}"/>
              </a:ext>
            </a:extLst>
          </p:cNvPr>
          <p:cNvGrpSpPr/>
          <p:nvPr/>
        </p:nvGrpSpPr>
        <p:grpSpPr>
          <a:xfrm>
            <a:off x="920453" y="4352467"/>
            <a:ext cx="349560" cy="344520"/>
            <a:chOff x="920453" y="4352467"/>
            <a:chExt cx="349560" cy="344520"/>
          </a:xfrm>
        </p:grpSpPr>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552B2366-D2E5-415D-A6A0-2AF9F6FEC769}"/>
                    </a:ext>
                  </a:extLst>
                </p14:cNvPr>
                <p14:cNvContentPartPr/>
                <p14:nvPr/>
              </p14:nvContentPartPr>
              <p14:xfrm>
                <a:off x="1021253" y="4412227"/>
                <a:ext cx="129960" cy="189000"/>
              </p14:xfrm>
            </p:contentPart>
          </mc:Choice>
          <mc:Fallback xmlns="">
            <p:pic>
              <p:nvPicPr>
                <p:cNvPr id="85" name="Freihand 84">
                  <a:extLst>
                    <a:ext uri="{FF2B5EF4-FFF2-40B4-BE49-F238E27FC236}">
                      <a16:creationId xmlns:a16="http://schemas.microsoft.com/office/drawing/2014/main" id="{552B2366-D2E5-415D-A6A0-2AF9F6FEC769}"/>
                    </a:ext>
                  </a:extLst>
                </p:cNvPr>
                <p:cNvPicPr/>
                <p:nvPr/>
              </p:nvPicPr>
              <p:blipFill>
                <a:blip r:embed="rId136"/>
                <a:stretch>
                  <a:fillRect/>
                </a:stretch>
              </p:blipFill>
              <p:spPr>
                <a:xfrm>
                  <a:off x="1016933" y="4407907"/>
                  <a:ext cx="138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F225E344-2707-4054-B432-1AA684ABA7DA}"/>
                    </a:ext>
                  </a:extLst>
                </p14:cNvPr>
                <p14:cNvContentPartPr/>
                <p14:nvPr/>
              </p14:nvContentPartPr>
              <p14:xfrm>
                <a:off x="920453" y="4352467"/>
                <a:ext cx="349560" cy="344520"/>
              </p14:xfrm>
            </p:contentPart>
          </mc:Choice>
          <mc:Fallback xmlns="">
            <p:pic>
              <p:nvPicPr>
                <p:cNvPr id="86" name="Freihand 85">
                  <a:extLst>
                    <a:ext uri="{FF2B5EF4-FFF2-40B4-BE49-F238E27FC236}">
                      <a16:creationId xmlns:a16="http://schemas.microsoft.com/office/drawing/2014/main" id="{F225E344-2707-4054-B432-1AA684ABA7DA}"/>
                    </a:ext>
                  </a:extLst>
                </p:cNvPr>
                <p:cNvPicPr/>
                <p:nvPr/>
              </p:nvPicPr>
              <p:blipFill>
                <a:blip r:embed="rId138"/>
                <a:stretch>
                  <a:fillRect/>
                </a:stretch>
              </p:blipFill>
              <p:spPr>
                <a:xfrm>
                  <a:off x="916133" y="4348147"/>
                  <a:ext cx="358200" cy="353160"/>
                </a:xfrm>
                <a:prstGeom prst="rect">
                  <a:avLst/>
                </a:prstGeom>
              </p:spPr>
            </p:pic>
          </mc:Fallback>
        </mc:AlternateContent>
      </p:grpSp>
      <p:grpSp>
        <p:nvGrpSpPr>
          <p:cNvPr id="129" name="Gruppieren 128">
            <a:extLst>
              <a:ext uri="{FF2B5EF4-FFF2-40B4-BE49-F238E27FC236}">
                <a16:creationId xmlns:a16="http://schemas.microsoft.com/office/drawing/2014/main" id="{84222350-1AE6-4EE2-9F44-3E01928CCBC5}"/>
              </a:ext>
            </a:extLst>
          </p:cNvPr>
          <p:cNvGrpSpPr/>
          <p:nvPr/>
        </p:nvGrpSpPr>
        <p:grpSpPr>
          <a:xfrm>
            <a:off x="7360133" y="2521507"/>
            <a:ext cx="192240" cy="205560"/>
            <a:chOff x="7360133" y="2521507"/>
            <a:chExt cx="192240" cy="205560"/>
          </a:xfrm>
        </p:grpSpPr>
        <mc:AlternateContent xmlns:mc="http://schemas.openxmlformats.org/markup-compatibility/2006" xmlns:p14="http://schemas.microsoft.com/office/powerpoint/2010/main">
          <mc:Choice Requires="p14">
            <p:contentPart p14:bwMode="auto" r:id="rId139">
              <p14:nvContentPartPr>
                <p14:cNvPr id="126" name="Freihand 125">
                  <a:extLst>
                    <a:ext uri="{FF2B5EF4-FFF2-40B4-BE49-F238E27FC236}">
                      <a16:creationId xmlns:a16="http://schemas.microsoft.com/office/drawing/2014/main" id="{BE3E52C4-64E9-413D-9931-7445B39403B6}"/>
                    </a:ext>
                  </a:extLst>
                </p14:cNvPr>
                <p14:cNvContentPartPr/>
                <p14:nvPr/>
              </p14:nvContentPartPr>
              <p14:xfrm>
                <a:off x="7431773" y="2553547"/>
                <a:ext cx="71280" cy="90000"/>
              </p14:xfrm>
            </p:contentPart>
          </mc:Choice>
          <mc:Fallback xmlns="">
            <p:pic>
              <p:nvPicPr>
                <p:cNvPr id="126" name="Freihand 125">
                  <a:extLst>
                    <a:ext uri="{FF2B5EF4-FFF2-40B4-BE49-F238E27FC236}">
                      <a16:creationId xmlns:a16="http://schemas.microsoft.com/office/drawing/2014/main" id="{BE3E52C4-64E9-413D-9931-7445B39403B6}"/>
                    </a:ext>
                  </a:extLst>
                </p:cNvPr>
                <p:cNvPicPr/>
                <p:nvPr/>
              </p:nvPicPr>
              <p:blipFill>
                <a:blip r:embed="rId140"/>
                <a:stretch>
                  <a:fillRect/>
                </a:stretch>
              </p:blipFill>
              <p:spPr>
                <a:xfrm>
                  <a:off x="7427453" y="2549227"/>
                  <a:ext cx="79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7" name="Freihand 126">
                  <a:extLst>
                    <a:ext uri="{FF2B5EF4-FFF2-40B4-BE49-F238E27FC236}">
                      <a16:creationId xmlns:a16="http://schemas.microsoft.com/office/drawing/2014/main" id="{CE9158FB-9853-41C5-B66B-80B4A15E2B0D}"/>
                    </a:ext>
                  </a:extLst>
                </p14:cNvPr>
                <p14:cNvContentPartPr/>
                <p14:nvPr/>
              </p14:nvContentPartPr>
              <p14:xfrm>
                <a:off x="7473893" y="2615107"/>
                <a:ext cx="14760" cy="60840"/>
              </p14:xfrm>
            </p:contentPart>
          </mc:Choice>
          <mc:Fallback xmlns="">
            <p:pic>
              <p:nvPicPr>
                <p:cNvPr id="127" name="Freihand 126">
                  <a:extLst>
                    <a:ext uri="{FF2B5EF4-FFF2-40B4-BE49-F238E27FC236}">
                      <a16:creationId xmlns:a16="http://schemas.microsoft.com/office/drawing/2014/main" id="{CE9158FB-9853-41C5-B66B-80B4A15E2B0D}"/>
                    </a:ext>
                  </a:extLst>
                </p:cNvPr>
                <p:cNvPicPr/>
                <p:nvPr/>
              </p:nvPicPr>
              <p:blipFill>
                <a:blip r:embed="rId142"/>
                <a:stretch>
                  <a:fillRect/>
                </a:stretch>
              </p:blipFill>
              <p:spPr>
                <a:xfrm>
                  <a:off x="7469573" y="2610787"/>
                  <a:ext cx="23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8" name="Freihand 127">
                  <a:extLst>
                    <a:ext uri="{FF2B5EF4-FFF2-40B4-BE49-F238E27FC236}">
                      <a16:creationId xmlns:a16="http://schemas.microsoft.com/office/drawing/2014/main" id="{33568B1C-266E-4BF9-BA05-7532752D7B55}"/>
                    </a:ext>
                  </a:extLst>
                </p14:cNvPr>
                <p14:cNvContentPartPr/>
                <p14:nvPr/>
              </p14:nvContentPartPr>
              <p14:xfrm>
                <a:off x="7360133" y="2521507"/>
                <a:ext cx="192240" cy="205560"/>
              </p14:xfrm>
            </p:contentPart>
          </mc:Choice>
          <mc:Fallback xmlns="">
            <p:pic>
              <p:nvPicPr>
                <p:cNvPr id="128" name="Freihand 127">
                  <a:extLst>
                    <a:ext uri="{FF2B5EF4-FFF2-40B4-BE49-F238E27FC236}">
                      <a16:creationId xmlns:a16="http://schemas.microsoft.com/office/drawing/2014/main" id="{33568B1C-266E-4BF9-BA05-7532752D7B55}"/>
                    </a:ext>
                  </a:extLst>
                </p:cNvPr>
                <p:cNvPicPr/>
                <p:nvPr/>
              </p:nvPicPr>
              <p:blipFill>
                <a:blip r:embed="rId144"/>
                <a:stretch>
                  <a:fillRect/>
                </a:stretch>
              </p:blipFill>
              <p:spPr>
                <a:xfrm>
                  <a:off x="7355813" y="2517187"/>
                  <a:ext cx="200880" cy="214200"/>
                </a:xfrm>
                <a:prstGeom prst="rect">
                  <a:avLst/>
                </a:prstGeom>
              </p:spPr>
            </p:pic>
          </mc:Fallback>
        </mc:AlternateContent>
      </p:grpSp>
      <p:grpSp>
        <p:nvGrpSpPr>
          <p:cNvPr id="133" name="Gruppieren 132">
            <a:extLst>
              <a:ext uri="{FF2B5EF4-FFF2-40B4-BE49-F238E27FC236}">
                <a16:creationId xmlns:a16="http://schemas.microsoft.com/office/drawing/2014/main" id="{7E314449-6C81-412F-8165-A7A94E7597CA}"/>
              </a:ext>
            </a:extLst>
          </p:cNvPr>
          <p:cNvGrpSpPr/>
          <p:nvPr/>
        </p:nvGrpSpPr>
        <p:grpSpPr>
          <a:xfrm>
            <a:off x="869693" y="4981387"/>
            <a:ext cx="360360" cy="275400"/>
            <a:chOff x="869693" y="4981387"/>
            <a:chExt cx="360360" cy="275400"/>
          </a:xfrm>
        </p:grpSpPr>
        <mc:AlternateContent xmlns:mc="http://schemas.openxmlformats.org/markup-compatibility/2006" xmlns:p14="http://schemas.microsoft.com/office/powerpoint/2010/main">
          <mc:Choice Requires="p14">
            <p:contentPart p14:bwMode="auto" r:id="rId145">
              <p14:nvContentPartPr>
                <p14:cNvPr id="130" name="Freihand 129">
                  <a:extLst>
                    <a:ext uri="{FF2B5EF4-FFF2-40B4-BE49-F238E27FC236}">
                      <a16:creationId xmlns:a16="http://schemas.microsoft.com/office/drawing/2014/main" id="{840C41A4-42C5-46DF-A8B1-73C9536DA046}"/>
                    </a:ext>
                  </a:extLst>
                </p14:cNvPr>
                <p14:cNvContentPartPr/>
                <p14:nvPr/>
              </p14:nvContentPartPr>
              <p14:xfrm>
                <a:off x="1014413" y="5016307"/>
                <a:ext cx="85320" cy="130680"/>
              </p14:xfrm>
            </p:contentPart>
          </mc:Choice>
          <mc:Fallback xmlns="">
            <p:pic>
              <p:nvPicPr>
                <p:cNvPr id="130" name="Freihand 129">
                  <a:extLst>
                    <a:ext uri="{FF2B5EF4-FFF2-40B4-BE49-F238E27FC236}">
                      <a16:creationId xmlns:a16="http://schemas.microsoft.com/office/drawing/2014/main" id="{840C41A4-42C5-46DF-A8B1-73C9536DA046}"/>
                    </a:ext>
                  </a:extLst>
                </p:cNvPr>
                <p:cNvPicPr/>
                <p:nvPr/>
              </p:nvPicPr>
              <p:blipFill>
                <a:blip r:embed="rId146"/>
                <a:stretch>
                  <a:fillRect/>
                </a:stretch>
              </p:blipFill>
              <p:spPr>
                <a:xfrm>
                  <a:off x="1010093" y="5011987"/>
                  <a:ext cx="93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 name="Freihand 130">
                  <a:extLst>
                    <a:ext uri="{FF2B5EF4-FFF2-40B4-BE49-F238E27FC236}">
                      <a16:creationId xmlns:a16="http://schemas.microsoft.com/office/drawing/2014/main" id="{8C4A64AA-3561-4C93-86D7-CA4E98880AB9}"/>
                    </a:ext>
                  </a:extLst>
                </p14:cNvPr>
                <p14:cNvContentPartPr/>
                <p14:nvPr/>
              </p14:nvContentPartPr>
              <p14:xfrm>
                <a:off x="1071293" y="5087947"/>
                <a:ext cx="36000" cy="87480"/>
              </p14:xfrm>
            </p:contentPart>
          </mc:Choice>
          <mc:Fallback xmlns="">
            <p:pic>
              <p:nvPicPr>
                <p:cNvPr id="131" name="Freihand 130">
                  <a:extLst>
                    <a:ext uri="{FF2B5EF4-FFF2-40B4-BE49-F238E27FC236}">
                      <a16:creationId xmlns:a16="http://schemas.microsoft.com/office/drawing/2014/main" id="{8C4A64AA-3561-4C93-86D7-CA4E98880AB9}"/>
                    </a:ext>
                  </a:extLst>
                </p:cNvPr>
                <p:cNvPicPr/>
                <p:nvPr/>
              </p:nvPicPr>
              <p:blipFill>
                <a:blip r:embed="rId148"/>
                <a:stretch>
                  <a:fillRect/>
                </a:stretch>
              </p:blipFill>
              <p:spPr>
                <a:xfrm>
                  <a:off x="1066973" y="5083627"/>
                  <a:ext cx="4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2" name="Freihand 131">
                  <a:extLst>
                    <a:ext uri="{FF2B5EF4-FFF2-40B4-BE49-F238E27FC236}">
                      <a16:creationId xmlns:a16="http://schemas.microsoft.com/office/drawing/2014/main" id="{FBC43D82-970B-4D22-9BFF-537ECB19C3D9}"/>
                    </a:ext>
                  </a:extLst>
                </p14:cNvPr>
                <p14:cNvContentPartPr/>
                <p14:nvPr/>
              </p14:nvContentPartPr>
              <p14:xfrm>
                <a:off x="869693" y="4981387"/>
                <a:ext cx="360360" cy="275400"/>
              </p14:xfrm>
            </p:contentPart>
          </mc:Choice>
          <mc:Fallback xmlns="">
            <p:pic>
              <p:nvPicPr>
                <p:cNvPr id="132" name="Freihand 131">
                  <a:extLst>
                    <a:ext uri="{FF2B5EF4-FFF2-40B4-BE49-F238E27FC236}">
                      <a16:creationId xmlns:a16="http://schemas.microsoft.com/office/drawing/2014/main" id="{FBC43D82-970B-4D22-9BFF-537ECB19C3D9}"/>
                    </a:ext>
                  </a:extLst>
                </p:cNvPr>
                <p:cNvPicPr/>
                <p:nvPr/>
              </p:nvPicPr>
              <p:blipFill>
                <a:blip r:embed="rId150"/>
                <a:stretch>
                  <a:fillRect/>
                </a:stretch>
              </p:blipFill>
              <p:spPr>
                <a:xfrm>
                  <a:off x="865373" y="4977067"/>
                  <a:ext cx="369000" cy="28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134" name="Freihand 133">
                <a:extLst>
                  <a:ext uri="{FF2B5EF4-FFF2-40B4-BE49-F238E27FC236}">
                    <a16:creationId xmlns:a16="http://schemas.microsoft.com/office/drawing/2014/main" id="{BAE98A3D-EEED-4A17-8883-B5DD6690F291}"/>
                  </a:ext>
                </a:extLst>
              </p14:cNvPr>
              <p14:cNvContentPartPr/>
              <p14:nvPr/>
            </p14:nvContentPartPr>
            <p14:xfrm>
              <a:off x="3070373" y="2813107"/>
              <a:ext cx="255240" cy="16920"/>
            </p14:xfrm>
          </p:contentPart>
        </mc:Choice>
        <mc:Fallback xmlns="">
          <p:pic>
            <p:nvPicPr>
              <p:cNvPr id="134" name="Freihand 133">
                <a:extLst>
                  <a:ext uri="{FF2B5EF4-FFF2-40B4-BE49-F238E27FC236}">
                    <a16:creationId xmlns:a16="http://schemas.microsoft.com/office/drawing/2014/main" id="{BAE98A3D-EEED-4A17-8883-B5DD6690F291}"/>
                  </a:ext>
                </a:extLst>
              </p:cNvPr>
              <p:cNvPicPr/>
              <p:nvPr/>
            </p:nvPicPr>
            <p:blipFill>
              <a:blip r:embed="rId152"/>
              <a:stretch>
                <a:fillRect/>
              </a:stretch>
            </p:blipFill>
            <p:spPr>
              <a:xfrm>
                <a:off x="3066053" y="2808787"/>
                <a:ext cx="263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5" name="Freihand 134">
                <a:extLst>
                  <a:ext uri="{FF2B5EF4-FFF2-40B4-BE49-F238E27FC236}">
                    <a16:creationId xmlns:a16="http://schemas.microsoft.com/office/drawing/2014/main" id="{2D984234-3271-4583-A655-CC78865640E5}"/>
                  </a:ext>
                </a:extLst>
              </p14:cNvPr>
              <p14:cNvContentPartPr/>
              <p14:nvPr/>
            </p14:nvContentPartPr>
            <p14:xfrm>
              <a:off x="2355773" y="2482627"/>
              <a:ext cx="125640" cy="14760"/>
            </p14:xfrm>
          </p:contentPart>
        </mc:Choice>
        <mc:Fallback xmlns="">
          <p:pic>
            <p:nvPicPr>
              <p:cNvPr id="135" name="Freihand 134">
                <a:extLst>
                  <a:ext uri="{FF2B5EF4-FFF2-40B4-BE49-F238E27FC236}">
                    <a16:creationId xmlns:a16="http://schemas.microsoft.com/office/drawing/2014/main" id="{2D984234-3271-4583-A655-CC78865640E5}"/>
                  </a:ext>
                </a:extLst>
              </p:cNvPr>
              <p:cNvPicPr/>
              <p:nvPr/>
            </p:nvPicPr>
            <p:blipFill>
              <a:blip r:embed="rId154"/>
              <a:stretch>
                <a:fillRect/>
              </a:stretch>
            </p:blipFill>
            <p:spPr>
              <a:xfrm>
                <a:off x="2351453" y="2478307"/>
                <a:ext cx="134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6" name="Freihand 135">
                <a:extLst>
                  <a:ext uri="{FF2B5EF4-FFF2-40B4-BE49-F238E27FC236}">
                    <a16:creationId xmlns:a16="http://schemas.microsoft.com/office/drawing/2014/main" id="{6D0747C6-0C7B-4934-B26D-E2E7981CB0AA}"/>
                  </a:ext>
                </a:extLst>
              </p14:cNvPr>
              <p14:cNvContentPartPr/>
              <p14:nvPr/>
            </p14:nvContentPartPr>
            <p14:xfrm>
              <a:off x="4585973" y="2842627"/>
              <a:ext cx="255600" cy="30600"/>
            </p14:xfrm>
          </p:contentPart>
        </mc:Choice>
        <mc:Fallback xmlns="">
          <p:pic>
            <p:nvPicPr>
              <p:cNvPr id="136" name="Freihand 135">
                <a:extLst>
                  <a:ext uri="{FF2B5EF4-FFF2-40B4-BE49-F238E27FC236}">
                    <a16:creationId xmlns:a16="http://schemas.microsoft.com/office/drawing/2014/main" id="{6D0747C6-0C7B-4934-B26D-E2E7981CB0AA}"/>
                  </a:ext>
                </a:extLst>
              </p:cNvPr>
              <p:cNvPicPr/>
              <p:nvPr/>
            </p:nvPicPr>
            <p:blipFill>
              <a:blip r:embed="rId156"/>
              <a:stretch>
                <a:fillRect/>
              </a:stretch>
            </p:blipFill>
            <p:spPr>
              <a:xfrm>
                <a:off x="4581653" y="2838307"/>
                <a:ext cx="264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 name="Freihand 136">
                <a:extLst>
                  <a:ext uri="{FF2B5EF4-FFF2-40B4-BE49-F238E27FC236}">
                    <a16:creationId xmlns:a16="http://schemas.microsoft.com/office/drawing/2014/main" id="{F71DB3CE-8027-42B5-8E30-7146FB8904A9}"/>
                  </a:ext>
                </a:extLst>
              </p14:cNvPr>
              <p14:cNvContentPartPr/>
              <p14:nvPr/>
            </p14:nvContentPartPr>
            <p14:xfrm>
              <a:off x="3813413" y="2403067"/>
              <a:ext cx="261000" cy="45720"/>
            </p14:xfrm>
          </p:contentPart>
        </mc:Choice>
        <mc:Fallback xmlns="">
          <p:pic>
            <p:nvPicPr>
              <p:cNvPr id="137" name="Freihand 136">
                <a:extLst>
                  <a:ext uri="{FF2B5EF4-FFF2-40B4-BE49-F238E27FC236}">
                    <a16:creationId xmlns:a16="http://schemas.microsoft.com/office/drawing/2014/main" id="{F71DB3CE-8027-42B5-8E30-7146FB8904A9}"/>
                  </a:ext>
                </a:extLst>
              </p:cNvPr>
              <p:cNvPicPr/>
              <p:nvPr/>
            </p:nvPicPr>
            <p:blipFill>
              <a:blip r:embed="rId158"/>
              <a:stretch>
                <a:fillRect/>
              </a:stretch>
            </p:blipFill>
            <p:spPr>
              <a:xfrm>
                <a:off x="3809093" y="2398747"/>
                <a:ext cx="269640" cy="54360"/>
              </a:xfrm>
              <a:prstGeom prst="rect">
                <a:avLst/>
              </a:prstGeom>
            </p:spPr>
          </p:pic>
        </mc:Fallback>
      </mc:AlternateContent>
      <p:grpSp>
        <p:nvGrpSpPr>
          <p:cNvPr id="157" name="Gruppieren 156">
            <a:extLst>
              <a:ext uri="{FF2B5EF4-FFF2-40B4-BE49-F238E27FC236}">
                <a16:creationId xmlns:a16="http://schemas.microsoft.com/office/drawing/2014/main" id="{50AEC3CD-AF47-4051-AABA-5D77A821B67B}"/>
              </a:ext>
            </a:extLst>
          </p:cNvPr>
          <p:cNvGrpSpPr/>
          <p:nvPr/>
        </p:nvGrpSpPr>
        <p:grpSpPr>
          <a:xfrm>
            <a:off x="1516613" y="4313587"/>
            <a:ext cx="3130560" cy="827280"/>
            <a:chOff x="1516613" y="4313587"/>
            <a:chExt cx="3130560" cy="827280"/>
          </a:xfrm>
        </p:grpSpPr>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6B48B8B4-4BAD-4C82-9FD0-FFCA80698F30}"/>
                    </a:ext>
                  </a:extLst>
                </p14:cNvPr>
                <p14:cNvContentPartPr/>
                <p14:nvPr/>
              </p14:nvContentPartPr>
              <p14:xfrm>
                <a:off x="1609853" y="4376227"/>
                <a:ext cx="123480" cy="103680"/>
              </p14:xfrm>
            </p:contentPart>
          </mc:Choice>
          <mc:Fallback xmlns="">
            <p:pic>
              <p:nvPicPr>
                <p:cNvPr id="88" name="Freihand 87">
                  <a:extLst>
                    <a:ext uri="{FF2B5EF4-FFF2-40B4-BE49-F238E27FC236}">
                      <a16:creationId xmlns:a16="http://schemas.microsoft.com/office/drawing/2014/main" id="{6B48B8B4-4BAD-4C82-9FD0-FFCA80698F30}"/>
                    </a:ext>
                  </a:extLst>
                </p:cNvPr>
                <p:cNvPicPr/>
                <p:nvPr/>
              </p:nvPicPr>
              <p:blipFill>
                <a:blip r:embed="rId160"/>
                <a:stretch>
                  <a:fillRect/>
                </a:stretch>
              </p:blipFill>
              <p:spPr>
                <a:xfrm>
                  <a:off x="1605533" y="4371907"/>
                  <a:ext cx="132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6BE9AF17-53FD-461D-9B6E-644DD5459515}"/>
                    </a:ext>
                  </a:extLst>
                </p14:cNvPr>
                <p14:cNvContentPartPr/>
                <p14:nvPr/>
              </p14:nvContentPartPr>
              <p14:xfrm>
                <a:off x="1813613" y="4349227"/>
                <a:ext cx="54360" cy="91440"/>
              </p14:xfrm>
            </p:contentPart>
          </mc:Choice>
          <mc:Fallback xmlns="">
            <p:pic>
              <p:nvPicPr>
                <p:cNvPr id="89" name="Freihand 88">
                  <a:extLst>
                    <a:ext uri="{FF2B5EF4-FFF2-40B4-BE49-F238E27FC236}">
                      <a16:creationId xmlns:a16="http://schemas.microsoft.com/office/drawing/2014/main" id="{6BE9AF17-53FD-461D-9B6E-644DD5459515}"/>
                    </a:ext>
                  </a:extLst>
                </p:cNvPr>
                <p:cNvPicPr/>
                <p:nvPr/>
              </p:nvPicPr>
              <p:blipFill>
                <a:blip r:embed="rId162"/>
                <a:stretch>
                  <a:fillRect/>
                </a:stretch>
              </p:blipFill>
              <p:spPr>
                <a:xfrm>
                  <a:off x="1809293" y="4344907"/>
                  <a:ext cx="63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9EDB2013-2623-4C1E-A35B-CA24D380B1AF}"/>
                    </a:ext>
                  </a:extLst>
                </p14:cNvPr>
                <p14:cNvContentPartPr/>
                <p14:nvPr/>
              </p14:nvContentPartPr>
              <p14:xfrm>
                <a:off x="1849973" y="4418707"/>
                <a:ext cx="32040" cy="69120"/>
              </p14:xfrm>
            </p:contentPart>
          </mc:Choice>
          <mc:Fallback xmlns="">
            <p:pic>
              <p:nvPicPr>
                <p:cNvPr id="90" name="Freihand 89">
                  <a:extLst>
                    <a:ext uri="{FF2B5EF4-FFF2-40B4-BE49-F238E27FC236}">
                      <a16:creationId xmlns:a16="http://schemas.microsoft.com/office/drawing/2014/main" id="{9EDB2013-2623-4C1E-A35B-CA24D380B1AF}"/>
                    </a:ext>
                  </a:extLst>
                </p:cNvPr>
                <p:cNvPicPr/>
                <p:nvPr/>
              </p:nvPicPr>
              <p:blipFill>
                <a:blip r:embed="rId164"/>
                <a:stretch>
                  <a:fillRect/>
                </a:stretch>
              </p:blipFill>
              <p:spPr>
                <a:xfrm>
                  <a:off x="1845653" y="4414387"/>
                  <a:ext cx="40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F1483C09-1335-49B9-AB7E-AB152D85A946}"/>
                    </a:ext>
                  </a:extLst>
                </p14:cNvPr>
                <p14:cNvContentPartPr/>
                <p14:nvPr/>
              </p14:nvContentPartPr>
              <p14:xfrm>
                <a:off x="1932773" y="4379107"/>
                <a:ext cx="66960" cy="127080"/>
              </p14:xfrm>
            </p:contentPart>
          </mc:Choice>
          <mc:Fallback xmlns="">
            <p:pic>
              <p:nvPicPr>
                <p:cNvPr id="91" name="Freihand 90">
                  <a:extLst>
                    <a:ext uri="{FF2B5EF4-FFF2-40B4-BE49-F238E27FC236}">
                      <a16:creationId xmlns:a16="http://schemas.microsoft.com/office/drawing/2014/main" id="{F1483C09-1335-49B9-AB7E-AB152D85A946}"/>
                    </a:ext>
                  </a:extLst>
                </p:cNvPr>
                <p:cNvPicPr/>
                <p:nvPr/>
              </p:nvPicPr>
              <p:blipFill>
                <a:blip r:embed="rId166"/>
                <a:stretch>
                  <a:fillRect/>
                </a:stretch>
              </p:blipFill>
              <p:spPr>
                <a:xfrm>
                  <a:off x="1928453" y="4374787"/>
                  <a:ext cx="7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A3F97B61-D94D-4113-AFE6-6FDABE256C72}"/>
                    </a:ext>
                  </a:extLst>
                </p14:cNvPr>
                <p14:cNvContentPartPr/>
                <p14:nvPr/>
              </p14:nvContentPartPr>
              <p14:xfrm>
                <a:off x="2044733" y="4464067"/>
                <a:ext cx="15120" cy="59400"/>
              </p14:xfrm>
            </p:contentPart>
          </mc:Choice>
          <mc:Fallback xmlns="">
            <p:pic>
              <p:nvPicPr>
                <p:cNvPr id="92" name="Freihand 91">
                  <a:extLst>
                    <a:ext uri="{FF2B5EF4-FFF2-40B4-BE49-F238E27FC236}">
                      <a16:creationId xmlns:a16="http://schemas.microsoft.com/office/drawing/2014/main" id="{A3F97B61-D94D-4113-AFE6-6FDABE256C72}"/>
                    </a:ext>
                  </a:extLst>
                </p:cNvPr>
                <p:cNvPicPr/>
                <p:nvPr/>
              </p:nvPicPr>
              <p:blipFill>
                <a:blip r:embed="rId168"/>
                <a:stretch>
                  <a:fillRect/>
                </a:stretch>
              </p:blipFill>
              <p:spPr>
                <a:xfrm>
                  <a:off x="2040413" y="4459747"/>
                  <a:ext cx="23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FB666254-E8B3-4868-8122-F927CB7F2D54}"/>
                    </a:ext>
                  </a:extLst>
                </p14:cNvPr>
                <p14:cNvContentPartPr/>
                <p14:nvPr/>
              </p14:nvContentPartPr>
              <p14:xfrm>
                <a:off x="2128253" y="4372627"/>
                <a:ext cx="89640" cy="106920"/>
              </p14:xfrm>
            </p:contentPart>
          </mc:Choice>
          <mc:Fallback xmlns="">
            <p:pic>
              <p:nvPicPr>
                <p:cNvPr id="93" name="Freihand 92">
                  <a:extLst>
                    <a:ext uri="{FF2B5EF4-FFF2-40B4-BE49-F238E27FC236}">
                      <a16:creationId xmlns:a16="http://schemas.microsoft.com/office/drawing/2014/main" id="{FB666254-E8B3-4868-8122-F927CB7F2D54}"/>
                    </a:ext>
                  </a:extLst>
                </p:cNvPr>
                <p:cNvPicPr/>
                <p:nvPr/>
              </p:nvPicPr>
              <p:blipFill>
                <a:blip r:embed="rId170"/>
                <a:stretch>
                  <a:fillRect/>
                </a:stretch>
              </p:blipFill>
              <p:spPr>
                <a:xfrm>
                  <a:off x="2123933" y="4368307"/>
                  <a:ext cx="98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4" name="Freihand 93">
                  <a:extLst>
                    <a:ext uri="{FF2B5EF4-FFF2-40B4-BE49-F238E27FC236}">
                      <a16:creationId xmlns:a16="http://schemas.microsoft.com/office/drawing/2014/main" id="{1C518B5C-C9B2-43F3-BF65-548095DB0EFE}"/>
                    </a:ext>
                  </a:extLst>
                </p14:cNvPr>
                <p14:cNvContentPartPr/>
                <p14:nvPr/>
              </p14:nvContentPartPr>
              <p14:xfrm>
                <a:off x="2254973" y="4365787"/>
                <a:ext cx="44280" cy="124920"/>
              </p14:xfrm>
            </p:contentPart>
          </mc:Choice>
          <mc:Fallback xmlns="">
            <p:pic>
              <p:nvPicPr>
                <p:cNvPr id="94" name="Freihand 93">
                  <a:extLst>
                    <a:ext uri="{FF2B5EF4-FFF2-40B4-BE49-F238E27FC236}">
                      <a16:creationId xmlns:a16="http://schemas.microsoft.com/office/drawing/2014/main" id="{1C518B5C-C9B2-43F3-BF65-548095DB0EFE}"/>
                    </a:ext>
                  </a:extLst>
                </p:cNvPr>
                <p:cNvPicPr/>
                <p:nvPr/>
              </p:nvPicPr>
              <p:blipFill>
                <a:blip r:embed="rId172"/>
                <a:stretch>
                  <a:fillRect/>
                </a:stretch>
              </p:blipFill>
              <p:spPr>
                <a:xfrm>
                  <a:off x="2250653" y="4361467"/>
                  <a:ext cx="52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5" name="Freihand 94">
                  <a:extLst>
                    <a:ext uri="{FF2B5EF4-FFF2-40B4-BE49-F238E27FC236}">
                      <a16:creationId xmlns:a16="http://schemas.microsoft.com/office/drawing/2014/main" id="{27DC06DC-F541-4408-9BC8-43CCCCEF7301}"/>
                    </a:ext>
                  </a:extLst>
                </p14:cNvPr>
                <p14:cNvContentPartPr/>
                <p14:nvPr/>
              </p14:nvContentPartPr>
              <p14:xfrm>
                <a:off x="2388893" y="4417267"/>
                <a:ext cx="92880" cy="13680"/>
              </p14:xfrm>
            </p:contentPart>
          </mc:Choice>
          <mc:Fallback xmlns="">
            <p:pic>
              <p:nvPicPr>
                <p:cNvPr id="95" name="Freihand 94">
                  <a:extLst>
                    <a:ext uri="{FF2B5EF4-FFF2-40B4-BE49-F238E27FC236}">
                      <a16:creationId xmlns:a16="http://schemas.microsoft.com/office/drawing/2014/main" id="{27DC06DC-F541-4408-9BC8-43CCCCEF7301}"/>
                    </a:ext>
                  </a:extLst>
                </p:cNvPr>
                <p:cNvPicPr/>
                <p:nvPr/>
              </p:nvPicPr>
              <p:blipFill>
                <a:blip r:embed="rId174"/>
                <a:stretch>
                  <a:fillRect/>
                </a:stretch>
              </p:blipFill>
              <p:spPr>
                <a:xfrm>
                  <a:off x="2384573" y="4412947"/>
                  <a:ext cx="101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7" name="Freihand 96">
                  <a:extLst>
                    <a:ext uri="{FF2B5EF4-FFF2-40B4-BE49-F238E27FC236}">
                      <a16:creationId xmlns:a16="http://schemas.microsoft.com/office/drawing/2014/main" id="{108BBE51-4127-448B-A862-351C2C0AE606}"/>
                    </a:ext>
                  </a:extLst>
                </p14:cNvPr>
                <p14:cNvContentPartPr/>
                <p14:nvPr/>
              </p14:nvContentPartPr>
              <p14:xfrm>
                <a:off x="2560973" y="4366867"/>
                <a:ext cx="119880" cy="110520"/>
              </p14:xfrm>
            </p:contentPart>
          </mc:Choice>
          <mc:Fallback xmlns="">
            <p:pic>
              <p:nvPicPr>
                <p:cNvPr id="97" name="Freihand 96">
                  <a:extLst>
                    <a:ext uri="{FF2B5EF4-FFF2-40B4-BE49-F238E27FC236}">
                      <a16:creationId xmlns:a16="http://schemas.microsoft.com/office/drawing/2014/main" id="{108BBE51-4127-448B-A862-351C2C0AE606}"/>
                    </a:ext>
                  </a:extLst>
                </p:cNvPr>
                <p:cNvPicPr/>
                <p:nvPr/>
              </p:nvPicPr>
              <p:blipFill>
                <a:blip r:embed="rId176"/>
                <a:stretch>
                  <a:fillRect/>
                </a:stretch>
              </p:blipFill>
              <p:spPr>
                <a:xfrm>
                  <a:off x="2556653" y="4362547"/>
                  <a:ext cx="128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8" name="Freihand 97">
                  <a:extLst>
                    <a:ext uri="{FF2B5EF4-FFF2-40B4-BE49-F238E27FC236}">
                      <a16:creationId xmlns:a16="http://schemas.microsoft.com/office/drawing/2014/main" id="{F9DDBDDD-A539-4544-87A7-B6912B084E95}"/>
                    </a:ext>
                  </a:extLst>
                </p14:cNvPr>
                <p14:cNvContentPartPr/>
                <p14:nvPr/>
              </p14:nvContentPartPr>
              <p14:xfrm>
                <a:off x="2720093" y="4358227"/>
                <a:ext cx="112320" cy="129240"/>
              </p14:xfrm>
            </p:contentPart>
          </mc:Choice>
          <mc:Fallback xmlns="">
            <p:pic>
              <p:nvPicPr>
                <p:cNvPr id="98" name="Freihand 97">
                  <a:extLst>
                    <a:ext uri="{FF2B5EF4-FFF2-40B4-BE49-F238E27FC236}">
                      <a16:creationId xmlns:a16="http://schemas.microsoft.com/office/drawing/2014/main" id="{F9DDBDDD-A539-4544-87A7-B6912B084E95}"/>
                    </a:ext>
                  </a:extLst>
                </p:cNvPr>
                <p:cNvPicPr/>
                <p:nvPr/>
              </p:nvPicPr>
              <p:blipFill>
                <a:blip r:embed="rId178"/>
                <a:stretch>
                  <a:fillRect/>
                </a:stretch>
              </p:blipFill>
              <p:spPr>
                <a:xfrm>
                  <a:off x="2715773" y="4353907"/>
                  <a:ext cx="120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9" name="Freihand 98">
                  <a:extLst>
                    <a:ext uri="{FF2B5EF4-FFF2-40B4-BE49-F238E27FC236}">
                      <a16:creationId xmlns:a16="http://schemas.microsoft.com/office/drawing/2014/main" id="{002EAA5C-9056-4ECC-9479-7FA3793B9791}"/>
                    </a:ext>
                  </a:extLst>
                </p14:cNvPr>
                <p14:cNvContentPartPr/>
                <p14:nvPr/>
              </p14:nvContentPartPr>
              <p14:xfrm>
                <a:off x="2859773" y="4337347"/>
                <a:ext cx="78840" cy="79560"/>
              </p14:xfrm>
            </p:contentPart>
          </mc:Choice>
          <mc:Fallback xmlns="">
            <p:pic>
              <p:nvPicPr>
                <p:cNvPr id="99" name="Freihand 98">
                  <a:extLst>
                    <a:ext uri="{FF2B5EF4-FFF2-40B4-BE49-F238E27FC236}">
                      <a16:creationId xmlns:a16="http://schemas.microsoft.com/office/drawing/2014/main" id="{002EAA5C-9056-4ECC-9479-7FA3793B9791}"/>
                    </a:ext>
                  </a:extLst>
                </p:cNvPr>
                <p:cNvPicPr/>
                <p:nvPr/>
              </p:nvPicPr>
              <p:blipFill>
                <a:blip r:embed="rId180"/>
                <a:stretch>
                  <a:fillRect/>
                </a:stretch>
              </p:blipFill>
              <p:spPr>
                <a:xfrm>
                  <a:off x="2855453" y="4333027"/>
                  <a:ext cx="8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43DD4451-DC90-472F-B492-48E3AC72A5D2}"/>
                    </a:ext>
                  </a:extLst>
                </p14:cNvPr>
                <p14:cNvContentPartPr/>
                <p14:nvPr/>
              </p14:nvContentPartPr>
              <p14:xfrm>
                <a:off x="2911613" y="4399267"/>
                <a:ext cx="72360" cy="124920"/>
              </p14:xfrm>
            </p:contentPart>
          </mc:Choice>
          <mc:Fallback xmlns="">
            <p:pic>
              <p:nvPicPr>
                <p:cNvPr id="100" name="Freihand 99">
                  <a:extLst>
                    <a:ext uri="{FF2B5EF4-FFF2-40B4-BE49-F238E27FC236}">
                      <a16:creationId xmlns:a16="http://schemas.microsoft.com/office/drawing/2014/main" id="{43DD4451-DC90-472F-B492-48E3AC72A5D2}"/>
                    </a:ext>
                  </a:extLst>
                </p:cNvPr>
                <p:cNvPicPr/>
                <p:nvPr/>
              </p:nvPicPr>
              <p:blipFill>
                <a:blip r:embed="rId182"/>
                <a:stretch>
                  <a:fillRect/>
                </a:stretch>
              </p:blipFill>
              <p:spPr>
                <a:xfrm>
                  <a:off x="2907293" y="4394947"/>
                  <a:ext cx="81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3720517B-8ACD-4D83-862A-A79CBEED7C6B}"/>
                    </a:ext>
                  </a:extLst>
                </p14:cNvPr>
                <p14:cNvContentPartPr/>
                <p14:nvPr/>
              </p14:nvContentPartPr>
              <p14:xfrm>
                <a:off x="3040853" y="4329787"/>
                <a:ext cx="79200" cy="88920"/>
              </p14:xfrm>
            </p:contentPart>
          </mc:Choice>
          <mc:Fallback xmlns="">
            <p:pic>
              <p:nvPicPr>
                <p:cNvPr id="101" name="Freihand 100">
                  <a:extLst>
                    <a:ext uri="{FF2B5EF4-FFF2-40B4-BE49-F238E27FC236}">
                      <a16:creationId xmlns:a16="http://schemas.microsoft.com/office/drawing/2014/main" id="{3720517B-8ACD-4D83-862A-A79CBEED7C6B}"/>
                    </a:ext>
                  </a:extLst>
                </p:cNvPr>
                <p:cNvPicPr/>
                <p:nvPr/>
              </p:nvPicPr>
              <p:blipFill>
                <a:blip r:embed="rId184"/>
                <a:stretch>
                  <a:fillRect/>
                </a:stretch>
              </p:blipFill>
              <p:spPr>
                <a:xfrm>
                  <a:off x="3036533" y="4325467"/>
                  <a:ext cx="87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594B341E-7D17-409E-9FF5-1B83A1FDF576}"/>
                    </a:ext>
                  </a:extLst>
                </p14:cNvPr>
                <p14:cNvContentPartPr/>
                <p14:nvPr/>
              </p14:nvContentPartPr>
              <p14:xfrm>
                <a:off x="3112853" y="4398187"/>
                <a:ext cx="31680" cy="55800"/>
              </p14:xfrm>
            </p:contentPart>
          </mc:Choice>
          <mc:Fallback xmlns="">
            <p:pic>
              <p:nvPicPr>
                <p:cNvPr id="102" name="Freihand 101">
                  <a:extLst>
                    <a:ext uri="{FF2B5EF4-FFF2-40B4-BE49-F238E27FC236}">
                      <a16:creationId xmlns:a16="http://schemas.microsoft.com/office/drawing/2014/main" id="{594B341E-7D17-409E-9FF5-1B83A1FDF576}"/>
                    </a:ext>
                  </a:extLst>
                </p:cNvPr>
                <p:cNvPicPr/>
                <p:nvPr/>
              </p:nvPicPr>
              <p:blipFill>
                <a:blip r:embed="rId186"/>
                <a:stretch>
                  <a:fillRect/>
                </a:stretch>
              </p:blipFill>
              <p:spPr>
                <a:xfrm>
                  <a:off x="3108533" y="4393867"/>
                  <a:ext cx="40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C9C89EF4-706F-4540-945A-C3B4A0EAD2D4}"/>
                    </a:ext>
                  </a:extLst>
                </p14:cNvPr>
                <p14:cNvContentPartPr/>
                <p14:nvPr/>
              </p14:nvContentPartPr>
              <p14:xfrm>
                <a:off x="3164693" y="4329427"/>
                <a:ext cx="98640" cy="159120"/>
              </p14:xfrm>
            </p:contentPart>
          </mc:Choice>
          <mc:Fallback xmlns="">
            <p:pic>
              <p:nvPicPr>
                <p:cNvPr id="103" name="Freihand 102">
                  <a:extLst>
                    <a:ext uri="{FF2B5EF4-FFF2-40B4-BE49-F238E27FC236}">
                      <a16:creationId xmlns:a16="http://schemas.microsoft.com/office/drawing/2014/main" id="{C9C89EF4-706F-4540-945A-C3B4A0EAD2D4}"/>
                    </a:ext>
                  </a:extLst>
                </p:cNvPr>
                <p:cNvPicPr/>
                <p:nvPr/>
              </p:nvPicPr>
              <p:blipFill>
                <a:blip r:embed="rId188"/>
                <a:stretch>
                  <a:fillRect/>
                </a:stretch>
              </p:blipFill>
              <p:spPr>
                <a:xfrm>
                  <a:off x="3160373" y="4325107"/>
                  <a:ext cx="107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4" name="Freihand 103">
                  <a:extLst>
                    <a:ext uri="{FF2B5EF4-FFF2-40B4-BE49-F238E27FC236}">
                      <a16:creationId xmlns:a16="http://schemas.microsoft.com/office/drawing/2014/main" id="{52D38E64-769D-44E9-B459-6A135146B90E}"/>
                    </a:ext>
                  </a:extLst>
                </p14:cNvPr>
                <p14:cNvContentPartPr/>
                <p14:nvPr/>
              </p14:nvContentPartPr>
              <p14:xfrm>
                <a:off x="1643693" y="4544707"/>
                <a:ext cx="1733400" cy="113400"/>
              </p14:xfrm>
            </p:contentPart>
          </mc:Choice>
          <mc:Fallback xmlns="">
            <p:pic>
              <p:nvPicPr>
                <p:cNvPr id="104" name="Freihand 103">
                  <a:extLst>
                    <a:ext uri="{FF2B5EF4-FFF2-40B4-BE49-F238E27FC236}">
                      <a16:creationId xmlns:a16="http://schemas.microsoft.com/office/drawing/2014/main" id="{52D38E64-769D-44E9-B459-6A135146B90E}"/>
                    </a:ext>
                  </a:extLst>
                </p:cNvPr>
                <p:cNvPicPr/>
                <p:nvPr/>
              </p:nvPicPr>
              <p:blipFill>
                <a:blip r:embed="rId190"/>
                <a:stretch>
                  <a:fillRect/>
                </a:stretch>
              </p:blipFill>
              <p:spPr>
                <a:xfrm>
                  <a:off x="1639373" y="4540387"/>
                  <a:ext cx="1742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5" name="Freihand 104">
                  <a:extLst>
                    <a:ext uri="{FF2B5EF4-FFF2-40B4-BE49-F238E27FC236}">
                      <a16:creationId xmlns:a16="http://schemas.microsoft.com/office/drawing/2014/main" id="{15C14D72-879A-4F4D-883C-B4CFDE046EA7}"/>
                    </a:ext>
                  </a:extLst>
                </p14:cNvPr>
                <p14:cNvContentPartPr/>
                <p14:nvPr/>
              </p14:nvContentPartPr>
              <p14:xfrm>
                <a:off x="2262893" y="4687987"/>
                <a:ext cx="137880" cy="119160"/>
              </p14:xfrm>
            </p:contentPart>
          </mc:Choice>
          <mc:Fallback xmlns="">
            <p:pic>
              <p:nvPicPr>
                <p:cNvPr id="105" name="Freihand 104">
                  <a:extLst>
                    <a:ext uri="{FF2B5EF4-FFF2-40B4-BE49-F238E27FC236}">
                      <a16:creationId xmlns:a16="http://schemas.microsoft.com/office/drawing/2014/main" id="{15C14D72-879A-4F4D-883C-B4CFDE046EA7}"/>
                    </a:ext>
                  </a:extLst>
                </p:cNvPr>
                <p:cNvPicPr/>
                <p:nvPr/>
              </p:nvPicPr>
              <p:blipFill>
                <a:blip r:embed="rId192"/>
                <a:stretch>
                  <a:fillRect/>
                </a:stretch>
              </p:blipFill>
              <p:spPr>
                <a:xfrm>
                  <a:off x="2258573" y="4683667"/>
                  <a:ext cx="146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6" name="Freihand 105">
                  <a:extLst>
                    <a:ext uri="{FF2B5EF4-FFF2-40B4-BE49-F238E27FC236}">
                      <a16:creationId xmlns:a16="http://schemas.microsoft.com/office/drawing/2014/main" id="{CB6BFF63-050A-420C-A1E2-CACC63A34712}"/>
                    </a:ext>
                  </a:extLst>
                </p14:cNvPr>
                <p14:cNvContentPartPr/>
                <p14:nvPr/>
              </p14:nvContentPartPr>
              <p14:xfrm>
                <a:off x="2463053" y="4667467"/>
                <a:ext cx="123840" cy="122400"/>
              </p14:xfrm>
            </p:contentPart>
          </mc:Choice>
          <mc:Fallback xmlns="">
            <p:pic>
              <p:nvPicPr>
                <p:cNvPr id="106" name="Freihand 105">
                  <a:extLst>
                    <a:ext uri="{FF2B5EF4-FFF2-40B4-BE49-F238E27FC236}">
                      <a16:creationId xmlns:a16="http://schemas.microsoft.com/office/drawing/2014/main" id="{CB6BFF63-050A-420C-A1E2-CACC63A34712}"/>
                    </a:ext>
                  </a:extLst>
                </p:cNvPr>
                <p:cNvPicPr/>
                <p:nvPr/>
              </p:nvPicPr>
              <p:blipFill>
                <a:blip r:embed="rId194"/>
                <a:stretch>
                  <a:fillRect/>
                </a:stretch>
              </p:blipFill>
              <p:spPr>
                <a:xfrm>
                  <a:off x="2458733" y="4663147"/>
                  <a:ext cx="132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 name="Freihand 106">
                  <a:extLst>
                    <a:ext uri="{FF2B5EF4-FFF2-40B4-BE49-F238E27FC236}">
                      <a16:creationId xmlns:a16="http://schemas.microsoft.com/office/drawing/2014/main" id="{34FA63D8-6D20-4873-831E-6B783ACD3757}"/>
                    </a:ext>
                  </a:extLst>
                </p14:cNvPr>
                <p14:cNvContentPartPr/>
                <p14:nvPr/>
              </p14:nvContentPartPr>
              <p14:xfrm>
                <a:off x="2612813" y="4690867"/>
                <a:ext cx="64440" cy="96480"/>
              </p14:xfrm>
            </p:contentPart>
          </mc:Choice>
          <mc:Fallback xmlns="">
            <p:pic>
              <p:nvPicPr>
                <p:cNvPr id="107" name="Freihand 106">
                  <a:extLst>
                    <a:ext uri="{FF2B5EF4-FFF2-40B4-BE49-F238E27FC236}">
                      <a16:creationId xmlns:a16="http://schemas.microsoft.com/office/drawing/2014/main" id="{34FA63D8-6D20-4873-831E-6B783ACD3757}"/>
                    </a:ext>
                  </a:extLst>
                </p:cNvPr>
                <p:cNvPicPr/>
                <p:nvPr/>
              </p:nvPicPr>
              <p:blipFill>
                <a:blip r:embed="rId196"/>
                <a:stretch>
                  <a:fillRect/>
                </a:stretch>
              </p:blipFill>
              <p:spPr>
                <a:xfrm>
                  <a:off x="2608493" y="4686547"/>
                  <a:ext cx="73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EF838294-1FE4-4DF4-B7BE-F5E57E907FAA}"/>
                    </a:ext>
                  </a:extLst>
                </p14:cNvPr>
                <p14:cNvContentPartPr/>
                <p14:nvPr/>
              </p14:nvContentPartPr>
              <p14:xfrm>
                <a:off x="2706773" y="4751347"/>
                <a:ext cx="18720" cy="70200"/>
              </p14:xfrm>
            </p:contentPart>
          </mc:Choice>
          <mc:Fallback xmlns="">
            <p:pic>
              <p:nvPicPr>
                <p:cNvPr id="108" name="Freihand 107">
                  <a:extLst>
                    <a:ext uri="{FF2B5EF4-FFF2-40B4-BE49-F238E27FC236}">
                      <a16:creationId xmlns:a16="http://schemas.microsoft.com/office/drawing/2014/main" id="{EF838294-1FE4-4DF4-B7BE-F5E57E907FAA}"/>
                    </a:ext>
                  </a:extLst>
                </p:cNvPr>
                <p:cNvPicPr/>
                <p:nvPr/>
              </p:nvPicPr>
              <p:blipFill>
                <a:blip r:embed="rId198"/>
                <a:stretch>
                  <a:fillRect/>
                </a:stretch>
              </p:blipFill>
              <p:spPr>
                <a:xfrm>
                  <a:off x="2702453" y="4747027"/>
                  <a:ext cx="27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F205AFFE-2FF1-4617-8B5E-9BFABF4A0472}"/>
                    </a:ext>
                  </a:extLst>
                </p14:cNvPr>
                <p14:cNvContentPartPr/>
                <p14:nvPr/>
              </p14:nvContentPartPr>
              <p14:xfrm>
                <a:off x="2807213" y="4669987"/>
                <a:ext cx="77760" cy="75600"/>
              </p14:xfrm>
            </p:contentPart>
          </mc:Choice>
          <mc:Fallback xmlns="">
            <p:pic>
              <p:nvPicPr>
                <p:cNvPr id="109" name="Freihand 108">
                  <a:extLst>
                    <a:ext uri="{FF2B5EF4-FFF2-40B4-BE49-F238E27FC236}">
                      <a16:creationId xmlns:a16="http://schemas.microsoft.com/office/drawing/2014/main" id="{F205AFFE-2FF1-4617-8B5E-9BFABF4A0472}"/>
                    </a:ext>
                  </a:extLst>
                </p:cNvPr>
                <p:cNvPicPr/>
                <p:nvPr/>
              </p:nvPicPr>
              <p:blipFill>
                <a:blip r:embed="rId200"/>
                <a:stretch>
                  <a:fillRect/>
                </a:stretch>
              </p:blipFill>
              <p:spPr>
                <a:xfrm>
                  <a:off x="2802893" y="4665667"/>
                  <a:ext cx="86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DCF9D19A-83EA-41BC-986A-8ECE63EDF826}"/>
                    </a:ext>
                  </a:extLst>
                </p14:cNvPr>
                <p14:cNvContentPartPr/>
                <p14:nvPr/>
              </p14:nvContentPartPr>
              <p14:xfrm>
                <a:off x="2868053" y="4723987"/>
                <a:ext cx="59400" cy="45360"/>
              </p14:xfrm>
            </p:contentPart>
          </mc:Choice>
          <mc:Fallback xmlns="">
            <p:pic>
              <p:nvPicPr>
                <p:cNvPr id="110" name="Freihand 109">
                  <a:extLst>
                    <a:ext uri="{FF2B5EF4-FFF2-40B4-BE49-F238E27FC236}">
                      <a16:creationId xmlns:a16="http://schemas.microsoft.com/office/drawing/2014/main" id="{DCF9D19A-83EA-41BC-986A-8ECE63EDF826}"/>
                    </a:ext>
                  </a:extLst>
                </p:cNvPr>
                <p:cNvPicPr/>
                <p:nvPr/>
              </p:nvPicPr>
              <p:blipFill>
                <a:blip r:embed="rId202"/>
                <a:stretch>
                  <a:fillRect/>
                </a:stretch>
              </p:blipFill>
              <p:spPr>
                <a:xfrm>
                  <a:off x="2863733" y="4719667"/>
                  <a:ext cx="68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A8FEB6F1-7B65-4A11-86B8-F4E16659A463}"/>
                    </a:ext>
                  </a:extLst>
                </p14:cNvPr>
                <p14:cNvContentPartPr/>
                <p14:nvPr/>
              </p14:nvContentPartPr>
              <p14:xfrm>
                <a:off x="2942213" y="4676467"/>
                <a:ext cx="84240" cy="120960"/>
              </p14:xfrm>
            </p:contentPart>
          </mc:Choice>
          <mc:Fallback xmlns="">
            <p:pic>
              <p:nvPicPr>
                <p:cNvPr id="111" name="Freihand 110">
                  <a:extLst>
                    <a:ext uri="{FF2B5EF4-FFF2-40B4-BE49-F238E27FC236}">
                      <a16:creationId xmlns:a16="http://schemas.microsoft.com/office/drawing/2014/main" id="{A8FEB6F1-7B65-4A11-86B8-F4E16659A463}"/>
                    </a:ext>
                  </a:extLst>
                </p:cNvPr>
                <p:cNvPicPr/>
                <p:nvPr/>
              </p:nvPicPr>
              <p:blipFill>
                <a:blip r:embed="rId204"/>
                <a:stretch>
                  <a:fillRect/>
                </a:stretch>
              </p:blipFill>
              <p:spPr>
                <a:xfrm>
                  <a:off x="2937893" y="4672147"/>
                  <a:ext cx="92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D58DA399-2B4E-4A06-8EFB-51C80BFA7126}"/>
                    </a:ext>
                  </a:extLst>
                </p14:cNvPr>
                <p14:cNvContentPartPr/>
                <p14:nvPr/>
              </p14:nvContentPartPr>
              <p14:xfrm>
                <a:off x="3516413" y="4517347"/>
                <a:ext cx="136440" cy="13680"/>
              </p14:xfrm>
            </p:contentPart>
          </mc:Choice>
          <mc:Fallback xmlns="">
            <p:pic>
              <p:nvPicPr>
                <p:cNvPr id="112" name="Freihand 111">
                  <a:extLst>
                    <a:ext uri="{FF2B5EF4-FFF2-40B4-BE49-F238E27FC236}">
                      <a16:creationId xmlns:a16="http://schemas.microsoft.com/office/drawing/2014/main" id="{D58DA399-2B4E-4A06-8EFB-51C80BFA7126}"/>
                    </a:ext>
                  </a:extLst>
                </p:cNvPr>
                <p:cNvPicPr/>
                <p:nvPr/>
              </p:nvPicPr>
              <p:blipFill>
                <a:blip r:embed="rId206"/>
                <a:stretch>
                  <a:fillRect/>
                </a:stretch>
              </p:blipFill>
              <p:spPr>
                <a:xfrm>
                  <a:off x="3512093" y="4513027"/>
                  <a:ext cx="145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3" name="Freihand 112">
                  <a:extLst>
                    <a:ext uri="{FF2B5EF4-FFF2-40B4-BE49-F238E27FC236}">
                      <a16:creationId xmlns:a16="http://schemas.microsoft.com/office/drawing/2014/main" id="{A55E9060-E570-4F89-87DC-F2F34DCC2460}"/>
                    </a:ext>
                  </a:extLst>
                </p14:cNvPr>
                <p14:cNvContentPartPr/>
                <p14:nvPr/>
              </p14:nvContentPartPr>
              <p14:xfrm>
                <a:off x="3527933" y="4543987"/>
                <a:ext cx="129240" cy="18360"/>
              </p14:xfrm>
            </p:contentPart>
          </mc:Choice>
          <mc:Fallback xmlns="">
            <p:pic>
              <p:nvPicPr>
                <p:cNvPr id="113" name="Freihand 112">
                  <a:extLst>
                    <a:ext uri="{FF2B5EF4-FFF2-40B4-BE49-F238E27FC236}">
                      <a16:creationId xmlns:a16="http://schemas.microsoft.com/office/drawing/2014/main" id="{A55E9060-E570-4F89-87DC-F2F34DCC2460}"/>
                    </a:ext>
                  </a:extLst>
                </p:cNvPr>
                <p:cNvPicPr/>
                <p:nvPr/>
              </p:nvPicPr>
              <p:blipFill>
                <a:blip r:embed="rId208"/>
                <a:stretch>
                  <a:fillRect/>
                </a:stretch>
              </p:blipFill>
              <p:spPr>
                <a:xfrm>
                  <a:off x="3523613" y="4539667"/>
                  <a:ext cx="137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 name="Freihand 113">
                  <a:extLst>
                    <a:ext uri="{FF2B5EF4-FFF2-40B4-BE49-F238E27FC236}">
                      <a16:creationId xmlns:a16="http://schemas.microsoft.com/office/drawing/2014/main" id="{2B874A7A-5EE4-4EF4-AEDB-2BE569E91825}"/>
                    </a:ext>
                  </a:extLst>
                </p14:cNvPr>
                <p14:cNvContentPartPr/>
                <p14:nvPr/>
              </p14:nvContentPartPr>
              <p14:xfrm>
                <a:off x="3827093" y="4440307"/>
                <a:ext cx="4680" cy="96840"/>
              </p14:xfrm>
            </p:contentPart>
          </mc:Choice>
          <mc:Fallback xmlns="">
            <p:pic>
              <p:nvPicPr>
                <p:cNvPr id="114" name="Freihand 113">
                  <a:extLst>
                    <a:ext uri="{FF2B5EF4-FFF2-40B4-BE49-F238E27FC236}">
                      <a16:creationId xmlns:a16="http://schemas.microsoft.com/office/drawing/2014/main" id="{2B874A7A-5EE4-4EF4-AEDB-2BE569E91825}"/>
                    </a:ext>
                  </a:extLst>
                </p:cNvPr>
                <p:cNvPicPr/>
                <p:nvPr/>
              </p:nvPicPr>
              <p:blipFill>
                <a:blip r:embed="rId210"/>
                <a:stretch>
                  <a:fillRect/>
                </a:stretch>
              </p:blipFill>
              <p:spPr>
                <a:xfrm>
                  <a:off x="3822773" y="4435987"/>
                  <a:ext cx="13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5" name="Freihand 114">
                  <a:extLst>
                    <a:ext uri="{FF2B5EF4-FFF2-40B4-BE49-F238E27FC236}">
                      <a16:creationId xmlns:a16="http://schemas.microsoft.com/office/drawing/2014/main" id="{2F367DF9-388D-459C-8534-F729296DDA13}"/>
                    </a:ext>
                  </a:extLst>
                </p14:cNvPr>
                <p14:cNvContentPartPr/>
                <p14:nvPr/>
              </p14:nvContentPartPr>
              <p14:xfrm>
                <a:off x="3897653" y="4411147"/>
                <a:ext cx="93960" cy="97920"/>
              </p14:xfrm>
            </p:contentPart>
          </mc:Choice>
          <mc:Fallback xmlns="">
            <p:pic>
              <p:nvPicPr>
                <p:cNvPr id="115" name="Freihand 114">
                  <a:extLst>
                    <a:ext uri="{FF2B5EF4-FFF2-40B4-BE49-F238E27FC236}">
                      <a16:creationId xmlns:a16="http://schemas.microsoft.com/office/drawing/2014/main" id="{2F367DF9-388D-459C-8534-F729296DDA13}"/>
                    </a:ext>
                  </a:extLst>
                </p:cNvPr>
                <p:cNvPicPr/>
                <p:nvPr/>
              </p:nvPicPr>
              <p:blipFill>
                <a:blip r:embed="rId212"/>
                <a:stretch>
                  <a:fillRect/>
                </a:stretch>
              </p:blipFill>
              <p:spPr>
                <a:xfrm>
                  <a:off x="3893333" y="4406827"/>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6" name="Freihand 115">
                  <a:extLst>
                    <a:ext uri="{FF2B5EF4-FFF2-40B4-BE49-F238E27FC236}">
                      <a16:creationId xmlns:a16="http://schemas.microsoft.com/office/drawing/2014/main" id="{6B15034C-0743-4944-B214-09297D2198C6}"/>
                    </a:ext>
                  </a:extLst>
                </p14:cNvPr>
                <p14:cNvContentPartPr/>
                <p14:nvPr/>
              </p14:nvContentPartPr>
              <p14:xfrm>
                <a:off x="3969293" y="4437427"/>
                <a:ext cx="36360" cy="90360"/>
              </p14:xfrm>
            </p:contentPart>
          </mc:Choice>
          <mc:Fallback xmlns="">
            <p:pic>
              <p:nvPicPr>
                <p:cNvPr id="116" name="Freihand 115">
                  <a:extLst>
                    <a:ext uri="{FF2B5EF4-FFF2-40B4-BE49-F238E27FC236}">
                      <a16:creationId xmlns:a16="http://schemas.microsoft.com/office/drawing/2014/main" id="{6B15034C-0743-4944-B214-09297D2198C6}"/>
                    </a:ext>
                  </a:extLst>
                </p:cNvPr>
                <p:cNvPicPr/>
                <p:nvPr/>
              </p:nvPicPr>
              <p:blipFill>
                <a:blip r:embed="rId214"/>
                <a:stretch>
                  <a:fillRect/>
                </a:stretch>
              </p:blipFill>
              <p:spPr>
                <a:xfrm>
                  <a:off x="3964973" y="4433107"/>
                  <a:ext cx="45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 name="Freihand 116">
                  <a:extLst>
                    <a:ext uri="{FF2B5EF4-FFF2-40B4-BE49-F238E27FC236}">
                      <a16:creationId xmlns:a16="http://schemas.microsoft.com/office/drawing/2014/main" id="{72ED94CC-EA55-43E9-9DA4-F128C0C2676D}"/>
                    </a:ext>
                  </a:extLst>
                </p14:cNvPr>
                <p14:cNvContentPartPr/>
                <p14:nvPr/>
              </p14:nvContentPartPr>
              <p14:xfrm>
                <a:off x="4021493" y="4491427"/>
                <a:ext cx="16200" cy="87840"/>
              </p14:xfrm>
            </p:contentPart>
          </mc:Choice>
          <mc:Fallback xmlns="">
            <p:pic>
              <p:nvPicPr>
                <p:cNvPr id="117" name="Freihand 116">
                  <a:extLst>
                    <a:ext uri="{FF2B5EF4-FFF2-40B4-BE49-F238E27FC236}">
                      <a16:creationId xmlns:a16="http://schemas.microsoft.com/office/drawing/2014/main" id="{72ED94CC-EA55-43E9-9DA4-F128C0C2676D}"/>
                    </a:ext>
                  </a:extLst>
                </p:cNvPr>
                <p:cNvPicPr/>
                <p:nvPr/>
              </p:nvPicPr>
              <p:blipFill>
                <a:blip r:embed="rId216"/>
                <a:stretch>
                  <a:fillRect/>
                </a:stretch>
              </p:blipFill>
              <p:spPr>
                <a:xfrm>
                  <a:off x="4017173" y="4487107"/>
                  <a:ext cx="24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8" name="Freihand 117">
                  <a:extLst>
                    <a:ext uri="{FF2B5EF4-FFF2-40B4-BE49-F238E27FC236}">
                      <a16:creationId xmlns:a16="http://schemas.microsoft.com/office/drawing/2014/main" id="{C79A2DBD-DEBF-424B-9E80-5CBC3A3803EA}"/>
                    </a:ext>
                  </a:extLst>
                </p14:cNvPr>
                <p14:cNvContentPartPr/>
                <p14:nvPr/>
              </p14:nvContentPartPr>
              <p14:xfrm>
                <a:off x="4135613" y="4398187"/>
                <a:ext cx="95760" cy="124920"/>
              </p14:xfrm>
            </p:contentPart>
          </mc:Choice>
          <mc:Fallback xmlns="">
            <p:pic>
              <p:nvPicPr>
                <p:cNvPr id="118" name="Freihand 117">
                  <a:extLst>
                    <a:ext uri="{FF2B5EF4-FFF2-40B4-BE49-F238E27FC236}">
                      <a16:creationId xmlns:a16="http://schemas.microsoft.com/office/drawing/2014/main" id="{C79A2DBD-DEBF-424B-9E80-5CBC3A3803EA}"/>
                    </a:ext>
                  </a:extLst>
                </p:cNvPr>
                <p:cNvPicPr/>
                <p:nvPr/>
              </p:nvPicPr>
              <p:blipFill>
                <a:blip r:embed="rId218"/>
                <a:stretch>
                  <a:fillRect/>
                </a:stretch>
              </p:blipFill>
              <p:spPr>
                <a:xfrm>
                  <a:off x="4131293" y="4393867"/>
                  <a:ext cx="104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9" name="Freihand 118">
                  <a:extLst>
                    <a:ext uri="{FF2B5EF4-FFF2-40B4-BE49-F238E27FC236}">
                      <a16:creationId xmlns:a16="http://schemas.microsoft.com/office/drawing/2014/main" id="{E3FC031D-0366-469D-99F4-01B3E08F5DCE}"/>
                    </a:ext>
                  </a:extLst>
                </p14:cNvPr>
                <p14:cNvContentPartPr/>
                <p14:nvPr/>
              </p14:nvContentPartPr>
              <p14:xfrm>
                <a:off x="4285013" y="4375507"/>
                <a:ext cx="84240" cy="123840"/>
              </p14:xfrm>
            </p:contentPart>
          </mc:Choice>
          <mc:Fallback xmlns="">
            <p:pic>
              <p:nvPicPr>
                <p:cNvPr id="119" name="Freihand 118">
                  <a:extLst>
                    <a:ext uri="{FF2B5EF4-FFF2-40B4-BE49-F238E27FC236}">
                      <a16:creationId xmlns:a16="http://schemas.microsoft.com/office/drawing/2014/main" id="{E3FC031D-0366-469D-99F4-01B3E08F5DCE}"/>
                    </a:ext>
                  </a:extLst>
                </p:cNvPr>
                <p:cNvPicPr/>
                <p:nvPr/>
              </p:nvPicPr>
              <p:blipFill>
                <a:blip r:embed="rId220"/>
                <a:stretch>
                  <a:fillRect/>
                </a:stretch>
              </p:blipFill>
              <p:spPr>
                <a:xfrm>
                  <a:off x="4280693" y="4371187"/>
                  <a:ext cx="9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0" name="Freihand 119">
                  <a:extLst>
                    <a:ext uri="{FF2B5EF4-FFF2-40B4-BE49-F238E27FC236}">
                      <a16:creationId xmlns:a16="http://schemas.microsoft.com/office/drawing/2014/main" id="{B0E3E403-F696-4D77-AEDC-42804B26565D}"/>
                    </a:ext>
                  </a:extLst>
                </p14:cNvPr>
                <p14:cNvContentPartPr/>
                <p14:nvPr/>
              </p14:nvContentPartPr>
              <p14:xfrm>
                <a:off x="4493453" y="4398187"/>
                <a:ext cx="72720" cy="79920"/>
              </p14:xfrm>
            </p:contentPart>
          </mc:Choice>
          <mc:Fallback xmlns="">
            <p:pic>
              <p:nvPicPr>
                <p:cNvPr id="120" name="Freihand 119">
                  <a:extLst>
                    <a:ext uri="{FF2B5EF4-FFF2-40B4-BE49-F238E27FC236}">
                      <a16:creationId xmlns:a16="http://schemas.microsoft.com/office/drawing/2014/main" id="{B0E3E403-F696-4D77-AEDC-42804B26565D}"/>
                    </a:ext>
                  </a:extLst>
                </p:cNvPr>
                <p:cNvPicPr/>
                <p:nvPr/>
              </p:nvPicPr>
              <p:blipFill>
                <a:blip r:embed="rId222"/>
                <a:stretch>
                  <a:fillRect/>
                </a:stretch>
              </p:blipFill>
              <p:spPr>
                <a:xfrm>
                  <a:off x="4489133" y="4393867"/>
                  <a:ext cx="81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1" name="Freihand 120">
                  <a:extLst>
                    <a:ext uri="{FF2B5EF4-FFF2-40B4-BE49-F238E27FC236}">
                      <a16:creationId xmlns:a16="http://schemas.microsoft.com/office/drawing/2014/main" id="{F537FA31-30CA-4896-AD49-0498EC80C865}"/>
                    </a:ext>
                  </a:extLst>
                </p14:cNvPr>
                <p14:cNvContentPartPr/>
                <p14:nvPr/>
              </p14:nvContentPartPr>
              <p14:xfrm>
                <a:off x="4410653" y="4313587"/>
                <a:ext cx="104040" cy="101160"/>
              </p14:xfrm>
            </p:contentPart>
          </mc:Choice>
          <mc:Fallback xmlns="">
            <p:pic>
              <p:nvPicPr>
                <p:cNvPr id="121" name="Freihand 120">
                  <a:extLst>
                    <a:ext uri="{FF2B5EF4-FFF2-40B4-BE49-F238E27FC236}">
                      <a16:creationId xmlns:a16="http://schemas.microsoft.com/office/drawing/2014/main" id="{F537FA31-30CA-4896-AD49-0498EC80C865}"/>
                    </a:ext>
                  </a:extLst>
                </p:cNvPr>
                <p:cNvPicPr/>
                <p:nvPr/>
              </p:nvPicPr>
              <p:blipFill>
                <a:blip r:embed="rId224"/>
                <a:stretch>
                  <a:fillRect/>
                </a:stretch>
              </p:blipFill>
              <p:spPr>
                <a:xfrm>
                  <a:off x="4406333" y="4309267"/>
                  <a:ext cx="112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2" name="Freihand 121">
                  <a:extLst>
                    <a:ext uri="{FF2B5EF4-FFF2-40B4-BE49-F238E27FC236}">
                      <a16:creationId xmlns:a16="http://schemas.microsoft.com/office/drawing/2014/main" id="{50553023-6E0D-4BA6-840B-C6F5AF87A87B}"/>
                    </a:ext>
                  </a:extLst>
                </p14:cNvPr>
                <p14:cNvContentPartPr/>
                <p14:nvPr/>
              </p14:nvContentPartPr>
              <p14:xfrm>
                <a:off x="4574453" y="4451107"/>
                <a:ext cx="72720" cy="48600"/>
              </p14:xfrm>
            </p:contentPart>
          </mc:Choice>
          <mc:Fallback xmlns="">
            <p:pic>
              <p:nvPicPr>
                <p:cNvPr id="122" name="Freihand 121">
                  <a:extLst>
                    <a:ext uri="{FF2B5EF4-FFF2-40B4-BE49-F238E27FC236}">
                      <a16:creationId xmlns:a16="http://schemas.microsoft.com/office/drawing/2014/main" id="{50553023-6E0D-4BA6-840B-C6F5AF87A87B}"/>
                    </a:ext>
                  </a:extLst>
                </p:cNvPr>
                <p:cNvPicPr/>
                <p:nvPr/>
              </p:nvPicPr>
              <p:blipFill>
                <a:blip r:embed="rId226"/>
                <a:stretch>
                  <a:fillRect/>
                </a:stretch>
              </p:blipFill>
              <p:spPr>
                <a:xfrm>
                  <a:off x="4570133" y="4446787"/>
                  <a:ext cx="81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C7A8CB1E-DC6E-4F3B-9E7A-9B9388C96547}"/>
                    </a:ext>
                  </a:extLst>
                </p14:cNvPr>
                <p14:cNvContentPartPr/>
                <p14:nvPr/>
              </p14:nvContentPartPr>
              <p14:xfrm>
                <a:off x="1516613" y="5036827"/>
                <a:ext cx="104040" cy="100800"/>
              </p14:xfrm>
            </p:contentPart>
          </mc:Choice>
          <mc:Fallback xmlns="">
            <p:pic>
              <p:nvPicPr>
                <p:cNvPr id="138" name="Freihand 137">
                  <a:extLst>
                    <a:ext uri="{FF2B5EF4-FFF2-40B4-BE49-F238E27FC236}">
                      <a16:creationId xmlns:a16="http://schemas.microsoft.com/office/drawing/2014/main" id="{C7A8CB1E-DC6E-4F3B-9E7A-9B9388C96547}"/>
                    </a:ext>
                  </a:extLst>
                </p:cNvPr>
                <p:cNvPicPr/>
                <p:nvPr/>
              </p:nvPicPr>
              <p:blipFill>
                <a:blip r:embed="rId228"/>
                <a:stretch>
                  <a:fillRect/>
                </a:stretch>
              </p:blipFill>
              <p:spPr>
                <a:xfrm>
                  <a:off x="1512293" y="5032507"/>
                  <a:ext cx="112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DAC6767C-E9A1-4E66-B259-1C5231648B98}"/>
                    </a:ext>
                  </a:extLst>
                </p14:cNvPr>
                <p14:cNvContentPartPr/>
                <p14:nvPr/>
              </p14:nvContentPartPr>
              <p14:xfrm>
                <a:off x="1708133" y="5026747"/>
                <a:ext cx="104760" cy="114120"/>
              </p14:xfrm>
            </p:contentPart>
          </mc:Choice>
          <mc:Fallback xmlns="">
            <p:pic>
              <p:nvPicPr>
                <p:cNvPr id="139" name="Freihand 138">
                  <a:extLst>
                    <a:ext uri="{FF2B5EF4-FFF2-40B4-BE49-F238E27FC236}">
                      <a16:creationId xmlns:a16="http://schemas.microsoft.com/office/drawing/2014/main" id="{DAC6767C-E9A1-4E66-B259-1C5231648B98}"/>
                    </a:ext>
                  </a:extLst>
                </p:cNvPr>
                <p:cNvPicPr/>
                <p:nvPr/>
              </p:nvPicPr>
              <p:blipFill>
                <a:blip r:embed="rId230"/>
                <a:stretch>
                  <a:fillRect/>
                </a:stretch>
              </p:blipFill>
              <p:spPr>
                <a:xfrm>
                  <a:off x="1703813" y="5022427"/>
                  <a:ext cx="113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9D34B257-D5DB-41BF-9AC6-FFAF2368EFF4}"/>
                    </a:ext>
                  </a:extLst>
                </p14:cNvPr>
                <p14:cNvContentPartPr/>
                <p14:nvPr/>
              </p14:nvContentPartPr>
              <p14:xfrm>
                <a:off x="1866893" y="5033947"/>
                <a:ext cx="72720" cy="90720"/>
              </p14:xfrm>
            </p:contentPart>
          </mc:Choice>
          <mc:Fallback xmlns="">
            <p:pic>
              <p:nvPicPr>
                <p:cNvPr id="140" name="Freihand 139">
                  <a:extLst>
                    <a:ext uri="{FF2B5EF4-FFF2-40B4-BE49-F238E27FC236}">
                      <a16:creationId xmlns:a16="http://schemas.microsoft.com/office/drawing/2014/main" id="{9D34B257-D5DB-41BF-9AC6-FFAF2368EFF4}"/>
                    </a:ext>
                  </a:extLst>
                </p:cNvPr>
                <p:cNvPicPr/>
                <p:nvPr/>
              </p:nvPicPr>
              <p:blipFill>
                <a:blip r:embed="rId232"/>
                <a:stretch>
                  <a:fillRect/>
                </a:stretch>
              </p:blipFill>
              <p:spPr>
                <a:xfrm>
                  <a:off x="1862573" y="5029627"/>
                  <a:ext cx="81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D1C965B9-94D0-457F-9002-F40906C8CC1C}"/>
                    </a:ext>
                  </a:extLst>
                </p14:cNvPr>
                <p14:cNvContentPartPr/>
                <p14:nvPr/>
              </p14:nvContentPartPr>
              <p14:xfrm>
                <a:off x="2045813" y="5073547"/>
                <a:ext cx="13320" cy="8280"/>
              </p14:xfrm>
            </p:contentPart>
          </mc:Choice>
          <mc:Fallback xmlns="">
            <p:pic>
              <p:nvPicPr>
                <p:cNvPr id="141" name="Freihand 140">
                  <a:extLst>
                    <a:ext uri="{FF2B5EF4-FFF2-40B4-BE49-F238E27FC236}">
                      <a16:creationId xmlns:a16="http://schemas.microsoft.com/office/drawing/2014/main" id="{D1C965B9-94D0-457F-9002-F40906C8CC1C}"/>
                    </a:ext>
                  </a:extLst>
                </p:cNvPr>
                <p:cNvPicPr/>
                <p:nvPr/>
              </p:nvPicPr>
              <p:blipFill>
                <a:blip r:embed="rId234"/>
                <a:stretch>
                  <a:fillRect/>
                </a:stretch>
              </p:blipFill>
              <p:spPr>
                <a:xfrm>
                  <a:off x="2041493" y="5069227"/>
                  <a:ext cx="21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0F9C068A-A3A3-4F78-8F6C-373745523447}"/>
                    </a:ext>
                  </a:extLst>
                </p14:cNvPr>
                <p14:cNvContentPartPr/>
                <p14:nvPr/>
              </p14:nvContentPartPr>
              <p14:xfrm>
                <a:off x="2153813" y="5004067"/>
                <a:ext cx="107640" cy="88560"/>
              </p14:xfrm>
            </p:contentPart>
          </mc:Choice>
          <mc:Fallback xmlns="">
            <p:pic>
              <p:nvPicPr>
                <p:cNvPr id="142" name="Freihand 141">
                  <a:extLst>
                    <a:ext uri="{FF2B5EF4-FFF2-40B4-BE49-F238E27FC236}">
                      <a16:creationId xmlns:a16="http://schemas.microsoft.com/office/drawing/2014/main" id="{0F9C068A-A3A3-4F78-8F6C-373745523447}"/>
                    </a:ext>
                  </a:extLst>
                </p:cNvPr>
                <p:cNvPicPr/>
                <p:nvPr/>
              </p:nvPicPr>
              <p:blipFill>
                <a:blip r:embed="rId236"/>
                <a:stretch>
                  <a:fillRect/>
                </a:stretch>
              </p:blipFill>
              <p:spPr>
                <a:xfrm>
                  <a:off x="2149493" y="4999747"/>
                  <a:ext cx="116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15ED2571-969D-43C4-ADE8-28455D781C25}"/>
                    </a:ext>
                  </a:extLst>
                </p14:cNvPr>
                <p14:cNvContentPartPr/>
                <p14:nvPr/>
              </p14:nvContentPartPr>
              <p14:xfrm>
                <a:off x="2458373" y="5031787"/>
                <a:ext cx="9000" cy="93960"/>
              </p14:xfrm>
            </p:contentPart>
          </mc:Choice>
          <mc:Fallback xmlns="">
            <p:pic>
              <p:nvPicPr>
                <p:cNvPr id="143" name="Freihand 142">
                  <a:extLst>
                    <a:ext uri="{FF2B5EF4-FFF2-40B4-BE49-F238E27FC236}">
                      <a16:creationId xmlns:a16="http://schemas.microsoft.com/office/drawing/2014/main" id="{15ED2571-969D-43C4-ADE8-28455D781C25}"/>
                    </a:ext>
                  </a:extLst>
                </p:cNvPr>
                <p:cNvPicPr/>
                <p:nvPr/>
              </p:nvPicPr>
              <p:blipFill>
                <a:blip r:embed="rId238"/>
                <a:stretch>
                  <a:fillRect/>
                </a:stretch>
              </p:blipFill>
              <p:spPr>
                <a:xfrm>
                  <a:off x="2454053" y="5027467"/>
                  <a:ext cx="17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759E6BE8-3AE8-4F64-935F-4772FDEBF5B8}"/>
                    </a:ext>
                  </a:extLst>
                </p14:cNvPr>
                <p14:cNvContentPartPr/>
                <p14:nvPr/>
              </p14:nvContentPartPr>
              <p14:xfrm>
                <a:off x="2417693" y="5067787"/>
                <a:ext cx="126000" cy="2880"/>
              </p14:xfrm>
            </p:contentPart>
          </mc:Choice>
          <mc:Fallback xmlns="">
            <p:pic>
              <p:nvPicPr>
                <p:cNvPr id="144" name="Freihand 143">
                  <a:extLst>
                    <a:ext uri="{FF2B5EF4-FFF2-40B4-BE49-F238E27FC236}">
                      <a16:creationId xmlns:a16="http://schemas.microsoft.com/office/drawing/2014/main" id="{759E6BE8-3AE8-4F64-935F-4772FDEBF5B8}"/>
                    </a:ext>
                  </a:extLst>
                </p:cNvPr>
                <p:cNvPicPr/>
                <p:nvPr/>
              </p:nvPicPr>
              <p:blipFill>
                <a:blip r:embed="rId240"/>
                <a:stretch>
                  <a:fillRect/>
                </a:stretch>
              </p:blipFill>
              <p:spPr>
                <a:xfrm>
                  <a:off x="2413373" y="5063467"/>
                  <a:ext cx="134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B8D69687-7D55-48BC-B897-AFA1346CEA71}"/>
                    </a:ext>
                  </a:extLst>
                </p14:cNvPr>
                <p14:cNvContentPartPr/>
                <p14:nvPr/>
              </p14:nvContentPartPr>
              <p14:xfrm>
                <a:off x="2631893" y="4989667"/>
                <a:ext cx="137160" cy="114480"/>
              </p14:xfrm>
            </p:contentPart>
          </mc:Choice>
          <mc:Fallback xmlns="">
            <p:pic>
              <p:nvPicPr>
                <p:cNvPr id="145" name="Freihand 144">
                  <a:extLst>
                    <a:ext uri="{FF2B5EF4-FFF2-40B4-BE49-F238E27FC236}">
                      <a16:creationId xmlns:a16="http://schemas.microsoft.com/office/drawing/2014/main" id="{B8D69687-7D55-48BC-B897-AFA1346CEA71}"/>
                    </a:ext>
                  </a:extLst>
                </p:cNvPr>
                <p:cNvPicPr/>
                <p:nvPr/>
              </p:nvPicPr>
              <p:blipFill>
                <a:blip r:embed="rId242"/>
                <a:stretch>
                  <a:fillRect/>
                </a:stretch>
              </p:blipFill>
              <p:spPr>
                <a:xfrm>
                  <a:off x="2627573" y="4985347"/>
                  <a:ext cx="145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9C971C18-BB35-47C1-AEE5-3C34574B31B2}"/>
                    </a:ext>
                  </a:extLst>
                </p14:cNvPr>
                <p14:cNvContentPartPr/>
                <p14:nvPr/>
              </p14:nvContentPartPr>
              <p14:xfrm>
                <a:off x="2782733" y="4978147"/>
                <a:ext cx="126720" cy="102600"/>
              </p14:xfrm>
            </p:contentPart>
          </mc:Choice>
          <mc:Fallback xmlns="">
            <p:pic>
              <p:nvPicPr>
                <p:cNvPr id="146" name="Freihand 145">
                  <a:extLst>
                    <a:ext uri="{FF2B5EF4-FFF2-40B4-BE49-F238E27FC236}">
                      <a16:creationId xmlns:a16="http://schemas.microsoft.com/office/drawing/2014/main" id="{9C971C18-BB35-47C1-AEE5-3C34574B31B2}"/>
                    </a:ext>
                  </a:extLst>
                </p:cNvPr>
                <p:cNvPicPr/>
                <p:nvPr/>
              </p:nvPicPr>
              <p:blipFill>
                <a:blip r:embed="rId244"/>
                <a:stretch>
                  <a:fillRect/>
                </a:stretch>
              </p:blipFill>
              <p:spPr>
                <a:xfrm>
                  <a:off x="2778413" y="4973827"/>
                  <a:ext cx="135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F73AE51E-67C2-4D8B-9482-52F7C2EBECDE}"/>
                    </a:ext>
                  </a:extLst>
                </p14:cNvPr>
                <p14:cNvContentPartPr/>
                <p14:nvPr/>
              </p14:nvContentPartPr>
              <p14:xfrm>
                <a:off x="2922773" y="4988227"/>
                <a:ext cx="110880" cy="103320"/>
              </p14:xfrm>
            </p:contentPart>
          </mc:Choice>
          <mc:Fallback xmlns="">
            <p:pic>
              <p:nvPicPr>
                <p:cNvPr id="147" name="Freihand 146">
                  <a:extLst>
                    <a:ext uri="{FF2B5EF4-FFF2-40B4-BE49-F238E27FC236}">
                      <a16:creationId xmlns:a16="http://schemas.microsoft.com/office/drawing/2014/main" id="{F73AE51E-67C2-4D8B-9482-52F7C2EBECDE}"/>
                    </a:ext>
                  </a:extLst>
                </p:cNvPr>
                <p:cNvPicPr/>
                <p:nvPr/>
              </p:nvPicPr>
              <p:blipFill>
                <a:blip r:embed="rId246"/>
                <a:stretch>
                  <a:fillRect/>
                </a:stretch>
              </p:blipFill>
              <p:spPr>
                <a:xfrm>
                  <a:off x="2918453" y="4983907"/>
                  <a:ext cx="119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DB70A6B1-14F8-4F1A-B611-2CF14F80B1AD}"/>
                    </a:ext>
                  </a:extLst>
                </p14:cNvPr>
                <p14:cNvContentPartPr/>
                <p14:nvPr/>
              </p14:nvContentPartPr>
              <p14:xfrm>
                <a:off x="3147053" y="5016307"/>
                <a:ext cx="27360" cy="9000"/>
              </p14:xfrm>
            </p:contentPart>
          </mc:Choice>
          <mc:Fallback xmlns="">
            <p:pic>
              <p:nvPicPr>
                <p:cNvPr id="148" name="Freihand 147">
                  <a:extLst>
                    <a:ext uri="{FF2B5EF4-FFF2-40B4-BE49-F238E27FC236}">
                      <a16:creationId xmlns:a16="http://schemas.microsoft.com/office/drawing/2014/main" id="{DB70A6B1-14F8-4F1A-B611-2CF14F80B1AD}"/>
                    </a:ext>
                  </a:extLst>
                </p:cNvPr>
                <p:cNvPicPr/>
                <p:nvPr/>
              </p:nvPicPr>
              <p:blipFill>
                <a:blip r:embed="rId248"/>
                <a:stretch>
                  <a:fillRect/>
                </a:stretch>
              </p:blipFill>
              <p:spPr>
                <a:xfrm>
                  <a:off x="3142733" y="5011987"/>
                  <a:ext cx="3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82BFA6A3-9C5F-4211-8CDD-E64CAB23A400}"/>
                    </a:ext>
                  </a:extLst>
                </p14:cNvPr>
                <p14:cNvContentPartPr/>
                <p14:nvPr/>
              </p14:nvContentPartPr>
              <p14:xfrm>
                <a:off x="3231293" y="4951147"/>
                <a:ext cx="144720" cy="120240"/>
              </p14:xfrm>
            </p:contentPart>
          </mc:Choice>
          <mc:Fallback xmlns="">
            <p:pic>
              <p:nvPicPr>
                <p:cNvPr id="149" name="Freihand 148">
                  <a:extLst>
                    <a:ext uri="{FF2B5EF4-FFF2-40B4-BE49-F238E27FC236}">
                      <a16:creationId xmlns:a16="http://schemas.microsoft.com/office/drawing/2014/main" id="{82BFA6A3-9C5F-4211-8CDD-E64CAB23A400}"/>
                    </a:ext>
                  </a:extLst>
                </p:cNvPr>
                <p:cNvPicPr/>
                <p:nvPr/>
              </p:nvPicPr>
              <p:blipFill>
                <a:blip r:embed="rId250"/>
                <a:stretch>
                  <a:fillRect/>
                </a:stretch>
              </p:blipFill>
              <p:spPr>
                <a:xfrm>
                  <a:off x="3226973" y="4946827"/>
                  <a:ext cx="153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94B27E9C-7F1B-4A4F-8522-FFC1B0A92514}"/>
                    </a:ext>
                  </a:extLst>
                </p14:cNvPr>
                <p14:cNvContentPartPr/>
                <p14:nvPr/>
              </p14:nvContentPartPr>
              <p14:xfrm>
                <a:off x="3517853" y="4959427"/>
                <a:ext cx="116640" cy="11520"/>
              </p14:xfrm>
            </p:contentPart>
          </mc:Choice>
          <mc:Fallback xmlns="">
            <p:pic>
              <p:nvPicPr>
                <p:cNvPr id="150" name="Freihand 149">
                  <a:extLst>
                    <a:ext uri="{FF2B5EF4-FFF2-40B4-BE49-F238E27FC236}">
                      <a16:creationId xmlns:a16="http://schemas.microsoft.com/office/drawing/2014/main" id="{94B27E9C-7F1B-4A4F-8522-FFC1B0A92514}"/>
                    </a:ext>
                  </a:extLst>
                </p:cNvPr>
                <p:cNvPicPr/>
                <p:nvPr/>
              </p:nvPicPr>
              <p:blipFill>
                <a:blip r:embed="rId252"/>
                <a:stretch>
                  <a:fillRect/>
                </a:stretch>
              </p:blipFill>
              <p:spPr>
                <a:xfrm>
                  <a:off x="3513533" y="4955107"/>
                  <a:ext cx="125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1" name="Freihand 150">
                  <a:extLst>
                    <a:ext uri="{FF2B5EF4-FFF2-40B4-BE49-F238E27FC236}">
                      <a16:creationId xmlns:a16="http://schemas.microsoft.com/office/drawing/2014/main" id="{F4E950E3-8A6D-4713-A101-24AD2968CE12}"/>
                    </a:ext>
                  </a:extLst>
                </p14:cNvPr>
                <p14:cNvContentPartPr/>
                <p14:nvPr/>
              </p14:nvContentPartPr>
              <p14:xfrm>
                <a:off x="3506693" y="5011987"/>
                <a:ext cx="96840" cy="9360"/>
              </p14:xfrm>
            </p:contentPart>
          </mc:Choice>
          <mc:Fallback xmlns="">
            <p:pic>
              <p:nvPicPr>
                <p:cNvPr id="151" name="Freihand 150">
                  <a:extLst>
                    <a:ext uri="{FF2B5EF4-FFF2-40B4-BE49-F238E27FC236}">
                      <a16:creationId xmlns:a16="http://schemas.microsoft.com/office/drawing/2014/main" id="{F4E950E3-8A6D-4713-A101-24AD2968CE12}"/>
                    </a:ext>
                  </a:extLst>
                </p:cNvPr>
                <p:cNvPicPr/>
                <p:nvPr/>
              </p:nvPicPr>
              <p:blipFill>
                <a:blip r:embed="rId254"/>
                <a:stretch>
                  <a:fillRect/>
                </a:stretch>
              </p:blipFill>
              <p:spPr>
                <a:xfrm>
                  <a:off x="3502373" y="5007667"/>
                  <a:ext cx="105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3" name="Freihand 152">
                  <a:extLst>
                    <a:ext uri="{FF2B5EF4-FFF2-40B4-BE49-F238E27FC236}">
                      <a16:creationId xmlns:a16="http://schemas.microsoft.com/office/drawing/2014/main" id="{DCB1DCFD-08B1-4C5F-9ED0-8E3FAA403EEC}"/>
                    </a:ext>
                  </a:extLst>
                </p14:cNvPr>
                <p14:cNvContentPartPr/>
                <p14:nvPr/>
              </p14:nvContentPartPr>
              <p14:xfrm>
                <a:off x="3793973" y="4911907"/>
                <a:ext cx="134640" cy="135720"/>
              </p14:xfrm>
            </p:contentPart>
          </mc:Choice>
          <mc:Fallback xmlns="">
            <p:pic>
              <p:nvPicPr>
                <p:cNvPr id="153" name="Freihand 152">
                  <a:extLst>
                    <a:ext uri="{FF2B5EF4-FFF2-40B4-BE49-F238E27FC236}">
                      <a16:creationId xmlns:a16="http://schemas.microsoft.com/office/drawing/2014/main" id="{DCB1DCFD-08B1-4C5F-9ED0-8E3FAA403EEC}"/>
                    </a:ext>
                  </a:extLst>
                </p:cNvPr>
                <p:cNvPicPr/>
                <p:nvPr/>
              </p:nvPicPr>
              <p:blipFill>
                <a:blip r:embed="rId256"/>
                <a:stretch>
                  <a:fillRect/>
                </a:stretch>
              </p:blipFill>
              <p:spPr>
                <a:xfrm>
                  <a:off x="3789653" y="4907587"/>
                  <a:ext cx="143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4" name="Freihand 153">
                  <a:extLst>
                    <a:ext uri="{FF2B5EF4-FFF2-40B4-BE49-F238E27FC236}">
                      <a16:creationId xmlns:a16="http://schemas.microsoft.com/office/drawing/2014/main" id="{B50E22E1-B990-42F4-B010-35B6766D9A65}"/>
                    </a:ext>
                  </a:extLst>
                </p14:cNvPr>
                <p14:cNvContentPartPr/>
                <p14:nvPr/>
              </p14:nvContentPartPr>
              <p14:xfrm>
                <a:off x="3828533" y="4866907"/>
                <a:ext cx="132480" cy="9360"/>
              </p14:xfrm>
            </p:contentPart>
          </mc:Choice>
          <mc:Fallback xmlns="">
            <p:pic>
              <p:nvPicPr>
                <p:cNvPr id="154" name="Freihand 153">
                  <a:extLst>
                    <a:ext uri="{FF2B5EF4-FFF2-40B4-BE49-F238E27FC236}">
                      <a16:creationId xmlns:a16="http://schemas.microsoft.com/office/drawing/2014/main" id="{B50E22E1-B990-42F4-B010-35B6766D9A65}"/>
                    </a:ext>
                  </a:extLst>
                </p:cNvPr>
                <p:cNvPicPr/>
                <p:nvPr/>
              </p:nvPicPr>
              <p:blipFill>
                <a:blip r:embed="rId258"/>
                <a:stretch>
                  <a:fillRect/>
                </a:stretch>
              </p:blipFill>
              <p:spPr>
                <a:xfrm>
                  <a:off x="3824213" y="4862587"/>
                  <a:ext cx="141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5" name="Freihand 154">
                  <a:extLst>
                    <a:ext uri="{FF2B5EF4-FFF2-40B4-BE49-F238E27FC236}">
                      <a16:creationId xmlns:a16="http://schemas.microsoft.com/office/drawing/2014/main" id="{65BF5381-748F-4126-86F1-CC3EF969893C}"/>
                    </a:ext>
                  </a:extLst>
                </p14:cNvPr>
                <p14:cNvContentPartPr/>
                <p14:nvPr/>
              </p14:nvContentPartPr>
              <p14:xfrm>
                <a:off x="3995573" y="4875907"/>
                <a:ext cx="83520" cy="149760"/>
              </p14:xfrm>
            </p:contentPart>
          </mc:Choice>
          <mc:Fallback xmlns="">
            <p:pic>
              <p:nvPicPr>
                <p:cNvPr id="155" name="Freihand 154">
                  <a:extLst>
                    <a:ext uri="{FF2B5EF4-FFF2-40B4-BE49-F238E27FC236}">
                      <a16:creationId xmlns:a16="http://schemas.microsoft.com/office/drawing/2014/main" id="{65BF5381-748F-4126-86F1-CC3EF969893C}"/>
                    </a:ext>
                  </a:extLst>
                </p:cNvPr>
                <p:cNvPicPr/>
                <p:nvPr/>
              </p:nvPicPr>
              <p:blipFill>
                <a:blip r:embed="rId260"/>
                <a:stretch>
                  <a:fillRect/>
                </a:stretch>
              </p:blipFill>
              <p:spPr>
                <a:xfrm>
                  <a:off x="3991253" y="4871587"/>
                  <a:ext cx="92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6" name="Freihand 155">
                  <a:extLst>
                    <a:ext uri="{FF2B5EF4-FFF2-40B4-BE49-F238E27FC236}">
                      <a16:creationId xmlns:a16="http://schemas.microsoft.com/office/drawing/2014/main" id="{9DD07FFB-574B-40FF-9FA2-C0FF8A2170A6}"/>
                    </a:ext>
                  </a:extLst>
                </p14:cNvPr>
                <p14:cNvContentPartPr/>
                <p14:nvPr/>
              </p14:nvContentPartPr>
              <p14:xfrm>
                <a:off x="4136693" y="4892467"/>
                <a:ext cx="166680" cy="112320"/>
              </p14:xfrm>
            </p:contentPart>
          </mc:Choice>
          <mc:Fallback xmlns="">
            <p:pic>
              <p:nvPicPr>
                <p:cNvPr id="156" name="Freihand 155">
                  <a:extLst>
                    <a:ext uri="{FF2B5EF4-FFF2-40B4-BE49-F238E27FC236}">
                      <a16:creationId xmlns:a16="http://schemas.microsoft.com/office/drawing/2014/main" id="{9DD07FFB-574B-40FF-9FA2-C0FF8A2170A6}"/>
                    </a:ext>
                  </a:extLst>
                </p:cNvPr>
                <p:cNvPicPr/>
                <p:nvPr/>
              </p:nvPicPr>
              <p:blipFill>
                <a:blip r:embed="rId262"/>
                <a:stretch>
                  <a:fillRect/>
                </a:stretch>
              </p:blipFill>
              <p:spPr>
                <a:xfrm>
                  <a:off x="4132373" y="4888147"/>
                  <a:ext cx="175320" cy="120960"/>
                </a:xfrm>
                <a:prstGeom prst="rect">
                  <a:avLst/>
                </a:prstGeom>
              </p:spPr>
            </p:pic>
          </mc:Fallback>
        </mc:AlternateContent>
      </p:grpSp>
      <p:grpSp>
        <p:nvGrpSpPr>
          <p:cNvPr id="164" name="Gruppieren 163">
            <a:extLst>
              <a:ext uri="{FF2B5EF4-FFF2-40B4-BE49-F238E27FC236}">
                <a16:creationId xmlns:a16="http://schemas.microsoft.com/office/drawing/2014/main" id="{936E5C11-596E-43D9-BFB1-C4C29C0FE6A6}"/>
              </a:ext>
            </a:extLst>
          </p:cNvPr>
          <p:cNvGrpSpPr/>
          <p:nvPr/>
        </p:nvGrpSpPr>
        <p:grpSpPr>
          <a:xfrm>
            <a:off x="884813" y="5342827"/>
            <a:ext cx="327960" cy="341280"/>
            <a:chOff x="884813" y="5342827"/>
            <a:chExt cx="327960" cy="341280"/>
          </a:xfrm>
        </p:grpSpPr>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49E13A72-36AB-437A-83BE-6CEA7540B189}"/>
                    </a:ext>
                  </a:extLst>
                </p14:cNvPr>
                <p14:cNvContentPartPr/>
                <p14:nvPr/>
              </p14:nvContentPartPr>
              <p14:xfrm>
                <a:off x="1014413" y="5457307"/>
                <a:ext cx="100080" cy="163800"/>
              </p14:xfrm>
            </p:contentPart>
          </mc:Choice>
          <mc:Fallback xmlns="">
            <p:pic>
              <p:nvPicPr>
                <p:cNvPr id="161" name="Freihand 160">
                  <a:extLst>
                    <a:ext uri="{FF2B5EF4-FFF2-40B4-BE49-F238E27FC236}">
                      <a16:creationId xmlns:a16="http://schemas.microsoft.com/office/drawing/2014/main" id="{49E13A72-36AB-437A-83BE-6CEA7540B189}"/>
                    </a:ext>
                  </a:extLst>
                </p:cNvPr>
                <p:cNvPicPr/>
                <p:nvPr/>
              </p:nvPicPr>
              <p:blipFill>
                <a:blip r:embed="rId264"/>
                <a:stretch>
                  <a:fillRect/>
                </a:stretch>
              </p:blipFill>
              <p:spPr>
                <a:xfrm>
                  <a:off x="1010093" y="5452987"/>
                  <a:ext cx="108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420DB98D-270B-4592-A7D4-82172197D843}"/>
                    </a:ext>
                  </a:extLst>
                </p14:cNvPr>
                <p14:cNvContentPartPr/>
                <p14:nvPr/>
              </p14:nvContentPartPr>
              <p14:xfrm>
                <a:off x="1004693" y="5427787"/>
                <a:ext cx="100440" cy="11160"/>
              </p14:xfrm>
            </p:contentPart>
          </mc:Choice>
          <mc:Fallback xmlns="">
            <p:pic>
              <p:nvPicPr>
                <p:cNvPr id="162" name="Freihand 161">
                  <a:extLst>
                    <a:ext uri="{FF2B5EF4-FFF2-40B4-BE49-F238E27FC236}">
                      <a16:creationId xmlns:a16="http://schemas.microsoft.com/office/drawing/2014/main" id="{420DB98D-270B-4592-A7D4-82172197D843}"/>
                    </a:ext>
                  </a:extLst>
                </p:cNvPr>
                <p:cNvPicPr/>
                <p:nvPr/>
              </p:nvPicPr>
              <p:blipFill>
                <a:blip r:embed="rId266"/>
                <a:stretch>
                  <a:fillRect/>
                </a:stretch>
              </p:blipFill>
              <p:spPr>
                <a:xfrm>
                  <a:off x="1000373" y="5423467"/>
                  <a:ext cx="109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B245C899-F30B-44D7-8A94-8020BD1E3D96}"/>
                    </a:ext>
                  </a:extLst>
                </p14:cNvPr>
                <p14:cNvContentPartPr/>
                <p14:nvPr/>
              </p14:nvContentPartPr>
              <p14:xfrm>
                <a:off x="884813" y="5342827"/>
                <a:ext cx="327960" cy="341280"/>
              </p14:xfrm>
            </p:contentPart>
          </mc:Choice>
          <mc:Fallback xmlns="">
            <p:pic>
              <p:nvPicPr>
                <p:cNvPr id="163" name="Freihand 162">
                  <a:extLst>
                    <a:ext uri="{FF2B5EF4-FFF2-40B4-BE49-F238E27FC236}">
                      <a16:creationId xmlns:a16="http://schemas.microsoft.com/office/drawing/2014/main" id="{B245C899-F30B-44D7-8A94-8020BD1E3D96}"/>
                    </a:ext>
                  </a:extLst>
                </p:cNvPr>
                <p:cNvPicPr/>
                <p:nvPr/>
              </p:nvPicPr>
              <p:blipFill>
                <a:blip r:embed="rId268"/>
                <a:stretch>
                  <a:fillRect/>
                </a:stretch>
              </p:blipFill>
              <p:spPr>
                <a:xfrm>
                  <a:off x="880493" y="5338507"/>
                  <a:ext cx="336600" cy="349920"/>
                </a:xfrm>
                <a:prstGeom prst="rect">
                  <a:avLst/>
                </a:prstGeom>
              </p:spPr>
            </p:pic>
          </mc:Fallback>
        </mc:AlternateContent>
      </p:grpSp>
      <p:grpSp>
        <p:nvGrpSpPr>
          <p:cNvPr id="167" name="Gruppieren 166">
            <a:extLst>
              <a:ext uri="{FF2B5EF4-FFF2-40B4-BE49-F238E27FC236}">
                <a16:creationId xmlns:a16="http://schemas.microsoft.com/office/drawing/2014/main" id="{9A332A8B-9B19-4576-A32C-E625C3E71A1C}"/>
              </a:ext>
            </a:extLst>
          </p:cNvPr>
          <p:cNvGrpSpPr/>
          <p:nvPr/>
        </p:nvGrpSpPr>
        <p:grpSpPr>
          <a:xfrm>
            <a:off x="8130893" y="2830747"/>
            <a:ext cx="527400" cy="270000"/>
            <a:chOff x="8130893" y="2830747"/>
            <a:chExt cx="527400" cy="270000"/>
          </a:xfrm>
        </p:grpSpPr>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C96DD16E-2DC0-44E4-81ED-06AD229FA618}"/>
                    </a:ext>
                  </a:extLst>
                </p14:cNvPr>
                <p14:cNvContentPartPr/>
                <p14:nvPr/>
              </p14:nvContentPartPr>
              <p14:xfrm>
                <a:off x="8165813" y="2963587"/>
                <a:ext cx="83520" cy="90360"/>
              </p14:xfrm>
            </p:contentPart>
          </mc:Choice>
          <mc:Fallback xmlns="">
            <p:pic>
              <p:nvPicPr>
                <p:cNvPr id="158" name="Freihand 157">
                  <a:extLst>
                    <a:ext uri="{FF2B5EF4-FFF2-40B4-BE49-F238E27FC236}">
                      <a16:creationId xmlns:a16="http://schemas.microsoft.com/office/drawing/2014/main" id="{C96DD16E-2DC0-44E4-81ED-06AD229FA618}"/>
                    </a:ext>
                  </a:extLst>
                </p:cNvPr>
                <p:cNvPicPr/>
                <p:nvPr/>
              </p:nvPicPr>
              <p:blipFill>
                <a:blip r:embed="rId270"/>
                <a:stretch>
                  <a:fillRect/>
                </a:stretch>
              </p:blipFill>
              <p:spPr>
                <a:xfrm>
                  <a:off x="8161493" y="2959267"/>
                  <a:ext cx="92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570C3824-5BFA-4F81-9270-74131DF44CFB}"/>
                    </a:ext>
                  </a:extLst>
                </p14:cNvPr>
                <p14:cNvContentPartPr/>
                <p14:nvPr/>
              </p14:nvContentPartPr>
              <p14:xfrm>
                <a:off x="8170133" y="2926507"/>
                <a:ext cx="96120" cy="8280"/>
              </p14:xfrm>
            </p:contentPart>
          </mc:Choice>
          <mc:Fallback xmlns="">
            <p:pic>
              <p:nvPicPr>
                <p:cNvPr id="159" name="Freihand 158">
                  <a:extLst>
                    <a:ext uri="{FF2B5EF4-FFF2-40B4-BE49-F238E27FC236}">
                      <a16:creationId xmlns:a16="http://schemas.microsoft.com/office/drawing/2014/main" id="{570C3824-5BFA-4F81-9270-74131DF44CFB}"/>
                    </a:ext>
                  </a:extLst>
                </p:cNvPr>
                <p:cNvPicPr/>
                <p:nvPr/>
              </p:nvPicPr>
              <p:blipFill>
                <a:blip r:embed="rId272"/>
                <a:stretch>
                  <a:fillRect/>
                </a:stretch>
              </p:blipFill>
              <p:spPr>
                <a:xfrm>
                  <a:off x="8165813" y="2922187"/>
                  <a:ext cx="104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BF217E72-6251-422E-A14F-4D02208DAC65}"/>
                    </a:ext>
                  </a:extLst>
                </p14:cNvPr>
                <p14:cNvContentPartPr/>
                <p14:nvPr/>
              </p14:nvContentPartPr>
              <p14:xfrm>
                <a:off x="8130893" y="2914987"/>
                <a:ext cx="226080" cy="185760"/>
              </p14:xfrm>
            </p:contentPart>
          </mc:Choice>
          <mc:Fallback xmlns="">
            <p:pic>
              <p:nvPicPr>
                <p:cNvPr id="160" name="Freihand 159">
                  <a:extLst>
                    <a:ext uri="{FF2B5EF4-FFF2-40B4-BE49-F238E27FC236}">
                      <a16:creationId xmlns:a16="http://schemas.microsoft.com/office/drawing/2014/main" id="{BF217E72-6251-422E-A14F-4D02208DAC65}"/>
                    </a:ext>
                  </a:extLst>
                </p:cNvPr>
                <p:cNvPicPr/>
                <p:nvPr/>
              </p:nvPicPr>
              <p:blipFill>
                <a:blip r:embed="rId274"/>
                <a:stretch>
                  <a:fillRect/>
                </a:stretch>
              </p:blipFill>
              <p:spPr>
                <a:xfrm>
                  <a:off x="8126573" y="2910667"/>
                  <a:ext cx="234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258E9946-F4D3-484D-9980-81A2B5B78372}"/>
                    </a:ext>
                  </a:extLst>
                </p14:cNvPr>
                <p14:cNvContentPartPr/>
                <p14:nvPr/>
              </p14:nvContentPartPr>
              <p14:xfrm>
                <a:off x="8348333" y="2830747"/>
                <a:ext cx="309960" cy="14760"/>
              </p14:xfrm>
            </p:contentPart>
          </mc:Choice>
          <mc:Fallback xmlns="">
            <p:pic>
              <p:nvPicPr>
                <p:cNvPr id="166" name="Freihand 165">
                  <a:extLst>
                    <a:ext uri="{FF2B5EF4-FFF2-40B4-BE49-F238E27FC236}">
                      <a16:creationId xmlns:a16="http://schemas.microsoft.com/office/drawing/2014/main" id="{258E9946-F4D3-484D-9980-81A2B5B78372}"/>
                    </a:ext>
                  </a:extLst>
                </p:cNvPr>
                <p:cNvPicPr/>
                <p:nvPr/>
              </p:nvPicPr>
              <p:blipFill>
                <a:blip r:embed="rId276"/>
                <a:stretch>
                  <a:fillRect/>
                </a:stretch>
              </p:blipFill>
              <p:spPr>
                <a:xfrm>
                  <a:off x="8344013" y="2826427"/>
                  <a:ext cx="318600" cy="23400"/>
                </a:xfrm>
                <a:prstGeom prst="rect">
                  <a:avLst/>
                </a:prstGeom>
              </p:spPr>
            </p:pic>
          </mc:Fallback>
        </mc:AlternateContent>
      </p:grpSp>
      <p:grpSp>
        <p:nvGrpSpPr>
          <p:cNvPr id="176" name="Gruppieren 175">
            <a:extLst>
              <a:ext uri="{FF2B5EF4-FFF2-40B4-BE49-F238E27FC236}">
                <a16:creationId xmlns:a16="http://schemas.microsoft.com/office/drawing/2014/main" id="{EFA9BF0E-26AC-4BBD-AFC3-A2EEE433B601}"/>
              </a:ext>
            </a:extLst>
          </p:cNvPr>
          <p:cNvGrpSpPr/>
          <p:nvPr/>
        </p:nvGrpSpPr>
        <p:grpSpPr>
          <a:xfrm>
            <a:off x="1518053" y="5394307"/>
            <a:ext cx="738000" cy="199440"/>
            <a:chOff x="1518053" y="5394307"/>
            <a:chExt cx="738000" cy="199440"/>
          </a:xfrm>
        </p:grpSpPr>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0CBEE74B-62DF-4681-8858-3DD243C17531}"/>
                    </a:ext>
                  </a:extLst>
                </p14:cNvPr>
                <p14:cNvContentPartPr/>
                <p14:nvPr/>
              </p14:nvContentPartPr>
              <p14:xfrm>
                <a:off x="1518053" y="5443987"/>
                <a:ext cx="88920" cy="106200"/>
              </p14:xfrm>
            </p:contentPart>
          </mc:Choice>
          <mc:Fallback xmlns="">
            <p:pic>
              <p:nvPicPr>
                <p:cNvPr id="168" name="Freihand 167">
                  <a:extLst>
                    <a:ext uri="{FF2B5EF4-FFF2-40B4-BE49-F238E27FC236}">
                      <a16:creationId xmlns:a16="http://schemas.microsoft.com/office/drawing/2014/main" id="{0CBEE74B-62DF-4681-8858-3DD243C17531}"/>
                    </a:ext>
                  </a:extLst>
                </p:cNvPr>
                <p:cNvPicPr/>
                <p:nvPr/>
              </p:nvPicPr>
              <p:blipFill>
                <a:blip r:embed="rId278"/>
                <a:stretch>
                  <a:fillRect/>
                </a:stretch>
              </p:blipFill>
              <p:spPr>
                <a:xfrm>
                  <a:off x="1513733" y="5439667"/>
                  <a:ext cx="97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05539495-40FF-4829-AD27-5FB800B676F9}"/>
                    </a:ext>
                  </a:extLst>
                </p14:cNvPr>
                <p14:cNvContentPartPr/>
                <p14:nvPr/>
              </p14:nvContentPartPr>
              <p14:xfrm>
                <a:off x="1651613" y="5416267"/>
                <a:ext cx="107640" cy="106200"/>
              </p14:xfrm>
            </p:contentPart>
          </mc:Choice>
          <mc:Fallback xmlns="">
            <p:pic>
              <p:nvPicPr>
                <p:cNvPr id="169" name="Freihand 168">
                  <a:extLst>
                    <a:ext uri="{FF2B5EF4-FFF2-40B4-BE49-F238E27FC236}">
                      <a16:creationId xmlns:a16="http://schemas.microsoft.com/office/drawing/2014/main" id="{05539495-40FF-4829-AD27-5FB800B676F9}"/>
                    </a:ext>
                  </a:extLst>
                </p:cNvPr>
                <p:cNvPicPr/>
                <p:nvPr/>
              </p:nvPicPr>
              <p:blipFill>
                <a:blip r:embed="rId280"/>
                <a:stretch>
                  <a:fillRect/>
                </a:stretch>
              </p:blipFill>
              <p:spPr>
                <a:xfrm>
                  <a:off x="1647293" y="5411947"/>
                  <a:ext cx="116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E474EAB2-A76D-4CE5-95C2-7C47AAABF19F}"/>
                    </a:ext>
                  </a:extLst>
                </p14:cNvPr>
                <p14:cNvContentPartPr/>
                <p14:nvPr/>
              </p14:nvContentPartPr>
              <p14:xfrm>
                <a:off x="1799573" y="5419867"/>
                <a:ext cx="71280" cy="121320"/>
              </p14:xfrm>
            </p:contentPart>
          </mc:Choice>
          <mc:Fallback xmlns="">
            <p:pic>
              <p:nvPicPr>
                <p:cNvPr id="170" name="Freihand 169">
                  <a:extLst>
                    <a:ext uri="{FF2B5EF4-FFF2-40B4-BE49-F238E27FC236}">
                      <a16:creationId xmlns:a16="http://schemas.microsoft.com/office/drawing/2014/main" id="{E474EAB2-A76D-4CE5-95C2-7C47AAABF19F}"/>
                    </a:ext>
                  </a:extLst>
                </p:cNvPr>
                <p:cNvPicPr/>
                <p:nvPr/>
              </p:nvPicPr>
              <p:blipFill>
                <a:blip r:embed="rId282"/>
                <a:stretch>
                  <a:fillRect/>
                </a:stretch>
              </p:blipFill>
              <p:spPr>
                <a:xfrm>
                  <a:off x="1795253" y="5415547"/>
                  <a:ext cx="79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9303D66F-CBA0-4D8E-ACBB-7596B60D5B87}"/>
                    </a:ext>
                  </a:extLst>
                </p14:cNvPr>
                <p14:cNvContentPartPr/>
                <p14:nvPr/>
              </p14:nvContentPartPr>
              <p14:xfrm>
                <a:off x="1906493" y="5503027"/>
                <a:ext cx="20880" cy="90720"/>
              </p14:xfrm>
            </p:contentPart>
          </mc:Choice>
          <mc:Fallback xmlns="">
            <p:pic>
              <p:nvPicPr>
                <p:cNvPr id="171" name="Freihand 170">
                  <a:extLst>
                    <a:ext uri="{FF2B5EF4-FFF2-40B4-BE49-F238E27FC236}">
                      <a16:creationId xmlns:a16="http://schemas.microsoft.com/office/drawing/2014/main" id="{9303D66F-CBA0-4D8E-ACBB-7596B60D5B87}"/>
                    </a:ext>
                  </a:extLst>
                </p:cNvPr>
                <p:cNvPicPr/>
                <p:nvPr/>
              </p:nvPicPr>
              <p:blipFill>
                <a:blip r:embed="rId284"/>
                <a:stretch>
                  <a:fillRect/>
                </a:stretch>
              </p:blipFill>
              <p:spPr>
                <a:xfrm>
                  <a:off x="1902173" y="5498707"/>
                  <a:ext cx="29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ED075E59-FDB6-434B-991E-5DE76D8DC989}"/>
                    </a:ext>
                  </a:extLst>
                </p14:cNvPr>
                <p14:cNvContentPartPr/>
                <p14:nvPr/>
              </p14:nvContentPartPr>
              <p14:xfrm>
                <a:off x="1970573" y="5413027"/>
                <a:ext cx="64440" cy="80640"/>
              </p14:xfrm>
            </p:contentPart>
          </mc:Choice>
          <mc:Fallback xmlns="">
            <p:pic>
              <p:nvPicPr>
                <p:cNvPr id="172" name="Freihand 171">
                  <a:extLst>
                    <a:ext uri="{FF2B5EF4-FFF2-40B4-BE49-F238E27FC236}">
                      <a16:creationId xmlns:a16="http://schemas.microsoft.com/office/drawing/2014/main" id="{ED075E59-FDB6-434B-991E-5DE76D8DC989}"/>
                    </a:ext>
                  </a:extLst>
                </p:cNvPr>
                <p:cNvPicPr/>
                <p:nvPr/>
              </p:nvPicPr>
              <p:blipFill>
                <a:blip r:embed="rId286"/>
                <a:stretch>
                  <a:fillRect/>
                </a:stretch>
              </p:blipFill>
              <p:spPr>
                <a:xfrm>
                  <a:off x="1966253" y="5408707"/>
                  <a:ext cx="73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BE6655E9-E1E6-4078-AE67-3578D7856BCF}"/>
                    </a:ext>
                  </a:extLst>
                </p14:cNvPr>
                <p14:cNvContentPartPr/>
                <p14:nvPr/>
              </p14:nvContentPartPr>
              <p14:xfrm>
                <a:off x="2041853" y="5394307"/>
                <a:ext cx="87480" cy="134640"/>
              </p14:xfrm>
            </p:contentPart>
          </mc:Choice>
          <mc:Fallback xmlns="">
            <p:pic>
              <p:nvPicPr>
                <p:cNvPr id="173" name="Freihand 172">
                  <a:extLst>
                    <a:ext uri="{FF2B5EF4-FFF2-40B4-BE49-F238E27FC236}">
                      <a16:creationId xmlns:a16="http://schemas.microsoft.com/office/drawing/2014/main" id="{BE6655E9-E1E6-4078-AE67-3578D7856BCF}"/>
                    </a:ext>
                  </a:extLst>
                </p:cNvPr>
                <p:cNvPicPr/>
                <p:nvPr/>
              </p:nvPicPr>
              <p:blipFill>
                <a:blip r:embed="rId288"/>
                <a:stretch>
                  <a:fillRect/>
                </a:stretch>
              </p:blipFill>
              <p:spPr>
                <a:xfrm>
                  <a:off x="2037533" y="5389987"/>
                  <a:ext cx="96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5" name="Freihand 174">
                  <a:extLst>
                    <a:ext uri="{FF2B5EF4-FFF2-40B4-BE49-F238E27FC236}">
                      <a16:creationId xmlns:a16="http://schemas.microsoft.com/office/drawing/2014/main" id="{73BD9C8F-9453-4F54-9445-DF179F6B2F4A}"/>
                    </a:ext>
                  </a:extLst>
                </p14:cNvPr>
                <p14:cNvContentPartPr/>
                <p14:nvPr/>
              </p14:nvContentPartPr>
              <p14:xfrm>
                <a:off x="2235173" y="5469547"/>
                <a:ext cx="20880" cy="22320"/>
              </p14:xfrm>
            </p:contentPart>
          </mc:Choice>
          <mc:Fallback xmlns="">
            <p:pic>
              <p:nvPicPr>
                <p:cNvPr id="175" name="Freihand 174">
                  <a:extLst>
                    <a:ext uri="{FF2B5EF4-FFF2-40B4-BE49-F238E27FC236}">
                      <a16:creationId xmlns:a16="http://schemas.microsoft.com/office/drawing/2014/main" id="{73BD9C8F-9453-4F54-9445-DF179F6B2F4A}"/>
                    </a:ext>
                  </a:extLst>
                </p:cNvPr>
                <p:cNvPicPr/>
                <p:nvPr/>
              </p:nvPicPr>
              <p:blipFill>
                <a:blip r:embed="rId290"/>
                <a:stretch>
                  <a:fillRect/>
                </a:stretch>
              </p:blipFill>
              <p:spPr>
                <a:xfrm>
                  <a:off x="2230853" y="5465227"/>
                  <a:ext cx="2952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177" name="Freihand 176">
                <a:extLst>
                  <a:ext uri="{FF2B5EF4-FFF2-40B4-BE49-F238E27FC236}">
                    <a16:creationId xmlns:a16="http://schemas.microsoft.com/office/drawing/2014/main" id="{BEB178FB-5EDE-4DC1-B117-B1310B08AF3B}"/>
                  </a:ext>
                </a:extLst>
              </p14:cNvPr>
              <p14:cNvContentPartPr/>
              <p14:nvPr/>
            </p14:nvContentPartPr>
            <p14:xfrm>
              <a:off x="7575053" y="3179947"/>
              <a:ext cx="386640" cy="18360"/>
            </p14:xfrm>
          </p:contentPart>
        </mc:Choice>
        <mc:Fallback xmlns="">
          <p:pic>
            <p:nvPicPr>
              <p:cNvPr id="177" name="Freihand 176">
                <a:extLst>
                  <a:ext uri="{FF2B5EF4-FFF2-40B4-BE49-F238E27FC236}">
                    <a16:creationId xmlns:a16="http://schemas.microsoft.com/office/drawing/2014/main" id="{BEB178FB-5EDE-4DC1-B117-B1310B08AF3B}"/>
                  </a:ext>
                </a:extLst>
              </p:cNvPr>
              <p:cNvPicPr/>
              <p:nvPr/>
            </p:nvPicPr>
            <p:blipFill>
              <a:blip r:embed="rId292"/>
              <a:stretch>
                <a:fillRect/>
              </a:stretch>
            </p:blipFill>
            <p:spPr>
              <a:xfrm>
                <a:off x="7570733" y="3175627"/>
                <a:ext cx="395280" cy="27000"/>
              </a:xfrm>
              <a:prstGeom prst="rect">
                <a:avLst/>
              </a:prstGeom>
            </p:spPr>
          </p:pic>
        </mc:Fallback>
      </mc:AlternateContent>
      <p:grpSp>
        <p:nvGrpSpPr>
          <p:cNvPr id="186" name="Gruppieren 185">
            <a:extLst>
              <a:ext uri="{FF2B5EF4-FFF2-40B4-BE49-F238E27FC236}">
                <a16:creationId xmlns:a16="http://schemas.microsoft.com/office/drawing/2014/main" id="{FDB34D59-C0BF-4A4A-AC8C-E480311EC7C3}"/>
              </a:ext>
            </a:extLst>
          </p:cNvPr>
          <p:cNvGrpSpPr/>
          <p:nvPr/>
        </p:nvGrpSpPr>
        <p:grpSpPr>
          <a:xfrm>
            <a:off x="2366933" y="5263987"/>
            <a:ext cx="757440" cy="238320"/>
            <a:chOff x="2366933" y="5263987"/>
            <a:chExt cx="757440" cy="238320"/>
          </a:xfrm>
        </p:grpSpPr>
        <mc:AlternateContent xmlns:mc="http://schemas.openxmlformats.org/markup-compatibility/2006" xmlns:p14="http://schemas.microsoft.com/office/powerpoint/2010/main">
          <mc:Choice Requires="p14">
            <p:contentPart p14:bwMode="auto" r:id="rId293">
              <p14:nvContentPartPr>
                <p14:cNvPr id="178" name="Freihand 177">
                  <a:extLst>
                    <a:ext uri="{FF2B5EF4-FFF2-40B4-BE49-F238E27FC236}">
                      <a16:creationId xmlns:a16="http://schemas.microsoft.com/office/drawing/2014/main" id="{BAB5E00E-2BB4-4225-999E-A3E83368B6FA}"/>
                    </a:ext>
                  </a:extLst>
                </p14:cNvPr>
                <p14:cNvContentPartPr/>
                <p14:nvPr/>
              </p14:nvContentPartPr>
              <p14:xfrm>
                <a:off x="2424173" y="5302507"/>
                <a:ext cx="85680" cy="125280"/>
              </p14:xfrm>
            </p:contentPart>
          </mc:Choice>
          <mc:Fallback xmlns="">
            <p:pic>
              <p:nvPicPr>
                <p:cNvPr id="178" name="Freihand 177">
                  <a:extLst>
                    <a:ext uri="{FF2B5EF4-FFF2-40B4-BE49-F238E27FC236}">
                      <a16:creationId xmlns:a16="http://schemas.microsoft.com/office/drawing/2014/main" id="{BAB5E00E-2BB4-4225-999E-A3E83368B6FA}"/>
                    </a:ext>
                  </a:extLst>
                </p:cNvPr>
                <p:cNvPicPr/>
                <p:nvPr/>
              </p:nvPicPr>
              <p:blipFill>
                <a:blip r:embed="rId294"/>
                <a:stretch>
                  <a:fillRect/>
                </a:stretch>
              </p:blipFill>
              <p:spPr>
                <a:xfrm>
                  <a:off x="2419853" y="5298187"/>
                  <a:ext cx="94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9" name="Freihand 178">
                  <a:extLst>
                    <a:ext uri="{FF2B5EF4-FFF2-40B4-BE49-F238E27FC236}">
                      <a16:creationId xmlns:a16="http://schemas.microsoft.com/office/drawing/2014/main" id="{A8691EAA-6CB5-4B2A-8FC7-CF590950E2B8}"/>
                    </a:ext>
                  </a:extLst>
                </p14:cNvPr>
                <p14:cNvContentPartPr/>
                <p14:nvPr/>
              </p14:nvContentPartPr>
              <p14:xfrm>
                <a:off x="2572853" y="5294947"/>
                <a:ext cx="87840" cy="117000"/>
              </p14:xfrm>
            </p:contentPart>
          </mc:Choice>
          <mc:Fallback xmlns="">
            <p:pic>
              <p:nvPicPr>
                <p:cNvPr id="179" name="Freihand 178">
                  <a:extLst>
                    <a:ext uri="{FF2B5EF4-FFF2-40B4-BE49-F238E27FC236}">
                      <a16:creationId xmlns:a16="http://schemas.microsoft.com/office/drawing/2014/main" id="{A8691EAA-6CB5-4B2A-8FC7-CF590950E2B8}"/>
                    </a:ext>
                  </a:extLst>
                </p:cNvPr>
                <p:cNvPicPr/>
                <p:nvPr/>
              </p:nvPicPr>
              <p:blipFill>
                <a:blip r:embed="rId296"/>
                <a:stretch>
                  <a:fillRect/>
                </a:stretch>
              </p:blipFill>
              <p:spPr>
                <a:xfrm>
                  <a:off x="2568533" y="5290627"/>
                  <a:ext cx="96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0" name="Freihand 179">
                  <a:extLst>
                    <a:ext uri="{FF2B5EF4-FFF2-40B4-BE49-F238E27FC236}">
                      <a16:creationId xmlns:a16="http://schemas.microsoft.com/office/drawing/2014/main" id="{987951FB-59F4-41C3-B69D-C2D8E6C289CD}"/>
                    </a:ext>
                  </a:extLst>
                </p14:cNvPr>
                <p14:cNvContentPartPr/>
                <p14:nvPr/>
              </p14:nvContentPartPr>
              <p14:xfrm>
                <a:off x="2601293" y="5273707"/>
                <a:ext cx="68040" cy="8280"/>
              </p14:xfrm>
            </p:contentPart>
          </mc:Choice>
          <mc:Fallback xmlns="">
            <p:pic>
              <p:nvPicPr>
                <p:cNvPr id="180" name="Freihand 179">
                  <a:extLst>
                    <a:ext uri="{FF2B5EF4-FFF2-40B4-BE49-F238E27FC236}">
                      <a16:creationId xmlns:a16="http://schemas.microsoft.com/office/drawing/2014/main" id="{987951FB-59F4-41C3-B69D-C2D8E6C289CD}"/>
                    </a:ext>
                  </a:extLst>
                </p:cNvPr>
                <p:cNvPicPr/>
                <p:nvPr/>
              </p:nvPicPr>
              <p:blipFill>
                <a:blip r:embed="rId298"/>
                <a:stretch>
                  <a:fillRect/>
                </a:stretch>
              </p:blipFill>
              <p:spPr>
                <a:xfrm>
                  <a:off x="2596973" y="5269387"/>
                  <a:ext cx="76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1" name="Freihand 180">
                  <a:extLst>
                    <a:ext uri="{FF2B5EF4-FFF2-40B4-BE49-F238E27FC236}">
                      <a16:creationId xmlns:a16="http://schemas.microsoft.com/office/drawing/2014/main" id="{14F3011F-71A7-4287-8D6E-F96644FE5256}"/>
                    </a:ext>
                  </a:extLst>
                </p14:cNvPr>
                <p14:cNvContentPartPr/>
                <p14:nvPr/>
              </p14:nvContentPartPr>
              <p14:xfrm>
                <a:off x="2687693" y="5263987"/>
                <a:ext cx="81720" cy="136800"/>
              </p14:xfrm>
            </p:contentPart>
          </mc:Choice>
          <mc:Fallback xmlns="">
            <p:pic>
              <p:nvPicPr>
                <p:cNvPr id="181" name="Freihand 180">
                  <a:extLst>
                    <a:ext uri="{FF2B5EF4-FFF2-40B4-BE49-F238E27FC236}">
                      <a16:creationId xmlns:a16="http://schemas.microsoft.com/office/drawing/2014/main" id="{14F3011F-71A7-4287-8D6E-F96644FE5256}"/>
                    </a:ext>
                  </a:extLst>
                </p:cNvPr>
                <p:cNvPicPr/>
                <p:nvPr/>
              </p:nvPicPr>
              <p:blipFill>
                <a:blip r:embed="rId300"/>
                <a:stretch>
                  <a:fillRect/>
                </a:stretch>
              </p:blipFill>
              <p:spPr>
                <a:xfrm>
                  <a:off x="2683373" y="5259667"/>
                  <a:ext cx="90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2" name="Freihand 181">
                  <a:extLst>
                    <a:ext uri="{FF2B5EF4-FFF2-40B4-BE49-F238E27FC236}">
                      <a16:creationId xmlns:a16="http://schemas.microsoft.com/office/drawing/2014/main" id="{12CBEA2B-BF42-4C6F-A14A-322CECD55D7B}"/>
                    </a:ext>
                  </a:extLst>
                </p14:cNvPr>
                <p14:cNvContentPartPr/>
                <p14:nvPr/>
              </p14:nvContentPartPr>
              <p14:xfrm>
                <a:off x="2781653" y="5342107"/>
                <a:ext cx="9360" cy="83880"/>
              </p14:xfrm>
            </p:contentPart>
          </mc:Choice>
          <mc:Fallback xmlns="">
            <p:pic>
              <p:nvPicPr>
                <p:cNvPr id="182" name="Freihand 181">
                  <a:extLst>
                    <a:ext uri="{FF2B5EF4-FFF2-40B4-BE49-F238E27FC236}">
                      <a16:creationId xmlns:a16="http://schemas.microsoft.com/office/drawing/2014/main" id="{12CBEA2B-BF42-4C6F-A14A-322CECD55D7B}"/>
                    </a:ext>
                  </a:extLst>
                </p:cNvPr>
                <p:cNvPicPr/>
                <p:nvPr/>
              </p:nvPicPr>
              <p:blipFill>
                <a:blip r:embed="rId302"/>
                <a:stretch>
                  <a:fillRect/>
                </a:stretch>
              </p:blipFill>
              <p:spPr>
                <a:xfrm>
                  <a:off x="2777333" y="5337787"/>
                  <a:ext cx="18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3" name="Freihand 182">
                  <a:extLst>
                    <a:ext uri="{FF2B5EF4-FFF2-40B4-BE49-F238E27FC236}">
                      <a16:creationId xmlns:a16="http://schemas.microsoft.com/office/drawing/2014/main" id="{020BAEE5-2817-417F-946A-4516221F1789}"/>
                    </a:ext>
                  </a:extLst>
                </p14:cNvPr>
                <p14:cNvContentPartPr/>
                <p14:nvPr/>
              </p14:nvContentPartPr>
              <p14:xfrm>
                <a:off x="2884613" y="5272987"/>
                <a:ext cx="70920" cy="79920"/>
              </p14:xfrm>
            </p:contentPart>
          </mc:Choice>
          <mc:Fallback xmlns="">
            <p:pic>
              <p:nvPicPr>
                <p:cNvPr id="183" name="Freihand 182">
                  <a:extLst>
                    <a:ext uri="{FF2B5EF4-FFF2-40B4-BE49-F238E27FC236}">
                      <a16:creationId xmlns:a16="http://schemas.microsoft.com/office/drawing/2014/main" id="{020BAEE5-2817-417F-946A-4516221F1789}"/>
                    </a:ext>
                  </a:extLst>
                </p:cNvPr>
                <p:cNvPicPr/>
                <p:nvPr/>
              </p:nvPicPr>
              <p:blipFill>
                <a:blip r:embed="rId304"/>
                <a:stretch>
                  <a:fillRect/>
                </a:stretch>
              </p:blipFill>
              <p:spPr>
                <a:xfrm>
                  <a:off x="2880293" y="5268667"/>
                  <a:ext cx="79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4" name="Freihand 183">
                  <a:extLst>
                    <a:ext uri="{FF2B5EF4-FFF2-40B4-BE49-F238E27FC236}">
                      <a16:creationId xmlns:a16="http://schemas.microsoft.com/office/drawing/2014/main" id="{F3E0B844-44A1-45C1-B82E-71A17A7BF4F9}"/>
                    </a:ext>
                  </a:extLst>
                </p14:cNvPr>
                <p14:cNvContentPartPr/>
                <p14:nvPr/>
              </p14:nvContentPartPr>
              <p14:xfrm>
                <a:off x="2961293" y="5279827"/>
                <a:ext cx="84960" cy="76320"/>
              </p14:xfrm>
            </p:contentPart>
          </mc:Choice>
          <mc:Fallback xmlns="">
            <p:pic>
              <p:nvPicPr>
                <p:cNvPr id="184" name="Freihand 183">
                  <a:extLst>
                    <a:ext uri="{FF2B5EF4-FFF2-40B4-BE49-F238E27FC236}">
                      <a16:creationId xmlns:a16="http://schemas.microsoft.com/office/drawing/2014/main" id="{F3E0B844-44A1-45C1-B82E-71A17A7BF4F9}"/>
                    </a:ext>
                  </a:extLst>
                </p:cNvPr>
                <p:cNvPicPr/>
                <p:nvPr/>
              </p:nvPicPr>
              <p:blipFill>
                <a:blip r:embed="rId306"/>
                <a:stretch>
                  <a:fillRect/>
                </a:stretch>
              </p:blipFill>
              <p:spPr>
                <a:xfrm>
                  <a:off x="2956973" y="5275507"/>
                  <a:ext cx="93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5" name="Freihand 184">
                  <a:extLst>
                    <a:ext uri="{FF2B5EF4-FFF2-40B4-BE49-F238E27FC236}">
                      <a16:creationId xmlns:a16="http://schemas.microsoft.com/office/drawing/2014/main" id="{9A1AB28A-70A0-474F-BB6E-3345F3A46009}"/>
                    </a:ext>
                  </a:extLst>
                </p14:cNvPr>
                <p14:cNvContentPartPr/>
                <p14:nvPr/>
              </p14:nvContentPartPr>
              <p14:xfrm>
                <a:off x="2366933" y="5444347"/>
                <a:ext cx="757440" cy="57960"/>
              </p14:xfrm>
            </p:contentPart>
          </mc:Choice>
          <mc:Fallback xmlns="">
            <p:pic>
              <p:nvPicPr>
                <p:cNvPr id="185" name="Freihand 184">
                  <a:extLst>
                    <a:ext uri="{FF2B5EF4-FFF2-40B4-BE49-F238E27FC236}">
                      <a16:creationId xmlns:a16="http://schemas.microsoft.com/office/drawing/2014/main" id="{9A1AB28A-70A0-474F-BB6E-3345F3A46009}"/>
                    </a:ext>
                  </a:extLst>
                </p:cNvPr>
                <p:cNvPicPr/>
                <p:nvPr/>
              </p:nvPicPr>
              <p:blipFill>
                <a:blip r:embed="rId308"/>
                <a:stretch>
                  <a:fillRect/>
                </a:stretch>
              </p:blipFill>
              <p:spPr>
                <a:xfrm>
                  <a:off x="2362613" y="5440027"/>
                  <a:ext cx="76608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9">
            <p14:nvContentPartPr>
              <p14:cNvPr id="187" name="Freihand 186">
                <a:extLst>
                  <a:ext uri="{FF2B5EF4-FFF2-40B4-BE49-F238E27FC236}">
                    <a16:creationId xmlns:a16="http://schemas.microsoft.com/office/drawing/2014/main" id="{FA523DEC-B86C-48D4-86E5-1CE472B5C3D7}"/>
                  </a:ext>
                </a:extLst>
              </p14:cNvPr>
              <p14:cNvContentPartPr/>
              <p14:nvPr/>
            </p14:nvContentPartPr>
            <p14:xfrm>
              <a:off x="5229653" y="2835067"/>
              <a:ext cx="448200" cy="41760"/>
            </p14:xfrm>
          </p:contentPart>
        </mc:Choice>
        <mc:Fallback xmlns="">
          <p:pic>
            <p:nvPicPr>
              <p:cNvPr id="187" name="Freihand 186">
                <a:extLst>
                  <a:ext uri="{FF2B5EF4-FFF2-40B4-BE49-F238E27FC236}">
                    <a16:creationId xmlns:a16="http://schemas.microsoft.com/office/drawing/2014/main" id="{FA523DEC-B86C-48D4-86E5-1CE472B5C3D7}"/>
                  </a:ext>
                </a:extLst>
              </p:cNvPr>
              <p:cNvPicPr/>
              <p:nvPr/>
            </p:nvPicPr>
            <p:blipFill>
              <a:blip r:embed="rId310"/>
              <a:stretch>
                <a:fillRect/>
              </a:stretch>
            </p:blipFill>
            <p:spPr>
              <a:xfrm>
                <a:off x="5225333" y="2830747"/>
                <a:ext cx="456840" cy="50400"/>
              </a:xfrm>
              <a:prstGeom prst="rect">
                <a:avLst/>
              </a:prstGeom>
            </p:spPr>
          </p:pic>
        </mc:Fallback>
      </mc:AlternateContent>
      <p:grpSp>
        <p:nvGrpSpPr>
          <p:cNvPr id="198" name="Gruppieren 197">
            <a:extLst>
              <a:ext uri="{FF2B5EF4-FFF2-40B4-BE49-F238E27FC236}">
                <a16:creationId xmlns:a16="http://schemas.microsoft.com/office/drawing/2014/main" id="{A31464D9-E45C-4530-ACA3-0E4DCBF2984D}"/>
              </a:ext>
            </a:extLst>
          </p:cNvPr>
          <p:cNvGrpSpPr/>
          <p:nvPr/>
        </p:nvGrpSpPr>
        <p:grpSpPr>
          <a:xfrm>
            <a:off x="2420573" y="5544427"/>
            <a:ext cx="645120" cy="145080"/>
            <a:chOff x="2420573" y="5544427"/>
            <a:chExt cx="645120" cy="145080"/>
          </a:xfrm>
        </p:grpSpPr>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5084C8B4-4678-43D1-ADF8-831B82DF82B0}"/>
                    </a:ext>
                  </a:extLst>
                </p14:cNvPr>
                <p14:cNvContentPartPr/>
                <p14:nvPr/>
              </p14:nvContentPartPr>
              <p14:xfrm>
                <a:off x="2420573" y="5544427"/>
                <a:ext cx="93240" cy="137520"/>
              </p14:xfrm>
            </p:contentPart>
          </mc:Choice>
          <mc:Fallback xmlns="">
            <p:pic>
              <p:nvPicPr>
                <p:cNvPr id="188" name="Freihand 187">
                  <a:extLst>
                    <a:ext uri="{FF2B5EF4-FFF2-40B4-BE49-F238E27FC236}">
                      <a16:creationId xmlns:a16="http://schemas.microsoft.com/office/drawing/2014/main" id="{5084C8B4-4678-43D1-ADF8-831B82DF82B0}"/>
                    </a:ext>
                  </a:extLst>
                </p:cNvPr>
                <p:cNvPicPr/>
                <p:nvPr/>
              </p:nvPicPr>
              <p:blipFill>
                <a:blip r:embed="rId312"/>
                <a:stretch>
                  <a:fillRect/>
                </a:stretch>
              </p:blipFill>
              <p:spPr>
                <a:xfrm>
                  <a:off x="2416253" y="5540107"/>
                  <a:ext cx="101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70B807DA-B5C9-4700-9AAE-45651F435931}"/>
                    </a:ext>
                  </a:extLst>
                </p14:cNvPr>
                <p14:cNvContentPartPr/>
                <p14:nvPr/>
              </p14:nvContentPartPr>
              <p14:xfrm>
                <a:off x="2560613" y="5556667"/>
                <a:ext cx="102600" cy="94320"/>
              </p14:xfrm>
            </p:contentPart>
          </mc:Choice>
          <mc:Fallback xmlns="">
            <p:pic>
              <p:nvPicPr>
                <p:cNvPr id="189" name="Freihand 188">
                  <a:extLst>
                    <a:ext uri="{FF2B5EF4-FFF2-40B4-BE49-F238E27FC236}">
                      <a16:creationId xmlns:a16="http://schemas.microsoft.com/office/drawing/2014/main" id="{70B807DA-B5C9-4700-9AAE-45651F435931}"/>
                    </a:ext>
                  </a:extLst>
                </p:cNvPr>
                <p:cNvPicPr/>
                <p:nvPr/>
              </p:nvPicPr>
              <p:blipFill>
                <a:blip r:embed="rId314"/>
                <a:stretch>
                  <a:fillRect/>
                </a:stretch>
              </p:blipFill>
              <p:spPr>
                <a:xfrm>
                  <a:off x="2556293" y="5552347"/>
                  <a:ext cx="111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32E0DD8E-754B-4F71-982B-A1303A37E052}"/>
                    </a:ext>
                  </a:extLst>
                </p14:cNvPr>
                <p14:cNvContentPartPr/>
                <p14:nvPr/>
              </p14:nvContentPartPr>
              <p14:xfrm>
                <a:off x="2687693" y="5566027"/>
                <a:ext cx="81360" cy="88200"/>
              </p14:xfrm>
            </p:contentPart>
          </mc:Choice>
          <mc:Fallback xmlns="">
            <p:pic>
              <p:nvPicPr>
                <p:cNvPr id="190" name="Freihand 189">
                  <a:extLst>
                    <a:ext uri="{FF2B5EF4-FFF2-40B4-BE49-F238E27FC236}">
                      <a16:creationId xmlns:a16="http://schemas.microsoft.com/office/drawing/2014/main" id="{32E0DD8E-754B-4F71-982B-A1303A37E052}"/>
                    </a:ext>
                  </a:extLst>
                </p:cNvPr>
                <p:cNvPicPr/>
                <p:nvPr/>
              </p:nvPicPr>
              <p:blipFill>
                <a:blip r:embed="rId316"/>
                <a:stretch>
                  <a:fillRect/>
                </a:stretch>
              </p:blipFill>
              <p:spPr>
                <a:xfrm>
                  <a:off x="2683373" y="5561707"/>
                  <a:ext cx="90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235BDAE1-F14A-4B05-B5B9-BA3A22021675}"/>
                    </a:ext>
                  </a:extLst>
                </p14:cNvPr>
                <p14:cNvContentPartPr/>
                <p14:nvPr/>
              </p14:nvContentPartPr>
              <p14:xfrm>
                <a:off x="2802533" y="5645587"/>
                <a:ext cx="20880" cy="43920"/>
              </p14:xfrm>
            </p:contentPart>
          </mc:Choice>
          <mc:Fallback xmlns="">
            <p:pic>
              <p:nvPicPr>
                <p:cNvPr id="191" name="Freihand 190">
                  <a:extLst>
                    <a:ext uri="{FF2B5EF4-FFF2-40B4-BE49-F238E27FC236}">
                      <a16:creationId xmlns:a16="http://schemas.microsoft.com/office/drawing/2014/main" id="{235BDAE1-F14A-4B05-B5B9-BA3A22021675}"/>
                    </a:ext>
                  </a:extLst>
                </p:cNvPr>
                <p:cNvPicPr/>
                <p:nvPr/>
              </p:nvPicPr>
              <p:blipFill>
                <a:blip r:embed="rId318"/>
                <a:stretch>
                  <a:fillRect/>
                </a:stretch>
              </p:blipFill>
              <p:spPr>
                <a:xfrm>
                  <a:off x="2798213" y="5641267"/>
                  <a:ext cx="29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4FF4A940-ED84-4096-9FDC-FA92CAFD78D5}"/>
                    </a:ext>
                  </a:extLst>
                </p14:cNvPr>
                <p14:cNvContentPartPr/>
                <p14:nvPr/>
              </p14:nvContentPartPr>
              <p14:xfrm>
                <a:off x="2880293" y="5561707"/>
                <a:ext cx="61560" cy="61920"/>
              </p14:xfrm>
            </p:contentPart>
          </mc:Choice>
          <mc:Fallback xmlns="">
            <p:pic>
              <p:nvPicPr>
                <p:cNvPr id="192" name="Freihand 191">
                  <a:extLst>
                    <a:ext uri="{FF2B5EF4-FFF2-40B4-BE49-F238E27FC236}">
                      <a16:creationId xmlns:a16="http://schemas.microsoft.com/office/drawing/2014/main" id="{4FF4A940-ED84-4096-9FDC-FA92CAFD78D5}"/>
                    </a:ext>
                  </a:extLst>
                </p:cNvPr>
                <p:cNvPicPr/>
                <p:nvPr/>
              </p:nvPicPr>
              <p:blipFill>
                <a:blip r:embed="rId320"/>
                <a:stretch>
                  <a:fillRect/>
                </a:stretch>
              </p:blipFill>
              <p:spPr>
                <a:xfrm>
                  <a:off x="2875973" y="5557387"/>
                  <a:ext cx="70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3" name="Freihand 192">
                  <a:extLst>
                    <a:ext uri="{FF2B5EF4-FFF2-40B4-BE49-F238E27FC236}">
                      <a16:creationId xmlns:a16="http://schemas.microsoft.com/office/drawing/2014/main" id="{F1902250-F333-47AB-967D-E1CACFE307D4}"/>
                    </a:ext>
                  </a:extLst>
                </p14:cNvPr>
                <p14:cNvContentPartPr/>
                <p14:nvPr/>
              </p14:nvContentPartPr>
              <p14:xfrm>
                <a:off x="2987213" y="5545867"/>
                <a:ext cx="78480" cy="72720"/>
              </p14:xfrm>
            </p:contentPart>
          </mc:Choice>
          <mc:Fallback xmlns="">
            <p:pic>
              <p:nvPicPr>
                <p:cNvPr id="193" name="Freihand 192">
                  <a:extLst>
                    <a:ext uri="{FF2B5EF4-FFF2-40B4-BE49-F238E27FC236}">
                      <a16:creationId xmlns:a16="http://schemas.microsoft.com/office/drawing/2014/main" id="{F1902250-F333-47AB-967D-E1CACFE307D4}"/>
                    </a:ext>
                  </a:extLst>
                </p:cNvPr>
                <p:cNvPicPr/>
                <p:nvPr/>
              </p:nvPicPr>
              <p:blipFill>
                <a:blip r:embed="rId322"/>
                <a:stretch>
                  <a:fillRect/>
                </a:stretch>
              </p:blipFill>
              <p:spPr>
                <a:xfrm>
                  <a:off x="2982893" y="5541547"/>
                  <a:ext cx="87120" cy="81360"/>
                </a:xfrm>
                <a:prstGeom prst="rect">
                  <a:avLst/>
                </a:prstGeom>
              </p:spPr>
            </p:pic>
          </mc:Fallback>
        </mc:AlternateContent>
      </p:grpSp>
      <p:grpSp>
        <p:nvGrpSpPr>
          <p:cNvPr id="206" name="Gruppieren 205">
            <a:extLst>
              <a:ext uri="{FF2B5EF4-FFF2-40B4-BE49-F238E27FC236}">
                <a16:creationId xmlns:a16="http://schemas.microsoft.com/office/drawing/2014/main" id="{4943518B-592F-476B-8E8E-35F71FF83980}"/>
              </a:ext>
            </a:extLst>
          </p:cNvPr>
          <p:cNvGrpSpPr/>
          <p:nvPr/>
        </p:nvGrpSpPr>
        <p:grpSpPr>
          <a:xfrm>
            <a:off x="3372413" y="5269747"/>
            <a:ext cx="1036800" cy="185400"/>
            <a:chOff x="3372413" y="5269747"/>
            <a:chExt cx="1036800" cy="185400"/>
          </a:xfrm>
        </p:grpSpPr>
        <mc:AlternateContent xmlns:mc="http://schemas.openxmlformats.org/markup-compatibility/2006" xmlns:p14="http://schemas.microsoft.com/office/powerpoint/2010/main">
          <mc:Choice Requires="p14">
            <p:contentPart p14:bwMode="auto" r:id="rId323">
              <p14:nvContentPartPr>
                <p14:cNvPr id="194" name="Freihand 193">
                  <a:extLst>
                    <a:ext uri="{FF2B5EF4-FFF2-40B4-BE49-F238E27FC236}">
                      <a16:creationId xmlns:a16="http://schemas.microsoft.com/office/drawing/2014/main" id="{5166283E-8114-4F92-B9D0-A75ECD808F6F}"/>
                    </a:ext>
                  </a:extLst>
                </p14:cNvPr>
                <p14:cNvContentPartPr/>
                <p14:nvPr/>
              </p14:nvContentPartPr>
              <p14:xfrm>
                <a:off x="3372413" y="5394307"/>
                <a:ext cx="173880" cy="2880"/>
              </p14:xfrm>
            </p:contentPart>
          </mc:Choice>
          <mc:Fallback xmlns="">
            <p:pic>
              <p:nvPicPr>
                <p:cNvPr id="194" name="Freihand 193">
                  <a:extLst>
                    <a:ext uri="{FF2B5EF4-FFF2-40B4-BE49-F238E27FC236}">
                      <a16:creationId xmlns:a16="http://schemas.microsoft.com/office/drawing/2014/main" id="{5166283E-8114-4F92-B9D0-A75ECD808F6F}"/>
                    </a:ext>
                  </a:extLst>
                </p:cNvPr>
                <p:cNvPicPr/>
                <p:nvPr/>
              </p:nvPicPr>
              <p:blipFill>
                <a:blip r:embed="rId324"/>
                <a:stretch>
                  <a:fillRect/>
                </a:stretch>
              </p:blipFill>
              <p:spPr>
                <a:xfrm>
                  <a:off x="3368093" y="5389987"/>
                  <a:ext cx="182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5" name="Freihand 194">
                  <a:extLst>
                    <a:ext uri="{FF2B5EF4-FFF2-40B4-BE49-F238E27FC236}">
                      <a16:creationId xmlns:a16="http://schemas.microsoft.com/office/drawing/2014/main" id="{7F6CA32C-33E8-4225-80CA-AB741C2FC5E7}"/>
                    </a:ext>
                  </a:extLst>
                </p14:cNvPr>
                <p14:cNvContentPartPr/>
                <p14:nvPr/>
              </p14:nvContentPartPr>
              <p14:xfrm>
                <a:off x="3419933" y="5422747"/>
                <a:ext cx="132120" cy="17280"/>
              </p14:xfrm>
            </p:contentPart>
          </mc:Choice>
          <mc:Fallback xmlns="">
            <p:pic>
              <p:nvPicPr>
                <p:cNvPr id="195" name="Freihand 194">
                  <a:extLst>
                    <a:ext uri="{FF2B5EF4-FFF2-40B4-BE49-F238E27FC236}">
                      <a16:creationId xmlns:a16="http://schemas.microsoft.com/office/drawing/2014/main" id="{7F6CA32C-33E8-4225-80CA-AB741C2FC5E7}"/>
                    </a:ext>
                  </a:extLst>
                </p:cNvPr>
                <p:cNvPicPr/>
                <p:nvPr/>
              </p:nvPicPr>
              <p:blipFill>
                <a:blip r:embed="rId326"/>
                <a:stretch>
                  <a:fillRect/>
                </a:stretch>
              </p:blipFill>
              <p:spPr>
                <a:xfrm>
                  <a:off x="3415613" y="5418427"/>
                  <a:ext cx="140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91B2616D-1432-4768-954E-58535B00F9B0}"/>
                    </a:ext>
                  </a:extLst>
                </p14:cNvPr>
                <p14:cNvContentPartPr/>
                <p14:nvPr/>
              </p14:nvContentPartPr>
              <p14:xfrm>
                <a:off x="3763013" y="5307547"/>
                <a:ext cx="7200" cy="120600"/>
              </p14:xfrm>
            </p:contentPart>
          </mc:Choice>
          <mc:Fallback xmlns="">
            <p:pic>
              <p:nvPicPr>
                <p:cNvPr id="196" name="Freihand 195">
                  <a:extLst>
                    <a:ext uri="{FF2B5EF4-FFF2-40B4-BE49-F238E27FC236}">
                      <a16:creationId xmlns:a16="http://schemas.microsoft.com/office/drawing/2014/main" id="{91B2616D-1432-4768-954E-58535B00F9B0}"/>
                    </a:ext>
                  </a:extLst>
                </p:cNvPr>
                <p:cNvPicPr/>
                <p:nvPr/>
              </p:nvPicPr>
              <p:blipFill>
                <a:blip r:embed="rId328"/>
                <a:stretch>
                  <a:fillRect/>
                </a:stretch>
              </p:blipFill>
              <p:spPr>
                <a:xfrm>
                  <a:off x="3758693" y="5303227"/>
                  <a:ext cx="15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9" name="Freihand 198">
                  <a:extLst>
                    <a:ext uri="{FF2B5EF4-FFF2-40B4-BE49-F238E27FC236}">
                      <a16:creationId xmlns:a16="http://schemas.microsoft.com/office/drawing/2014/main" id="{95783590-7289-4B73-8B61-A9CF4DE46A22}"/>
                    </a:ext>
                  </a:extLst>
                </p14:cNvPr>
                <p14:cNvContentPartPr/>
                <p14:nvPr/>
              </p14:nvContentPartPr>
              <p14:xfrm>
                <a:off x="3814493" y="5290987"/>
                <a:ext cx="103320" cy="113040"/>
              </p14:xfrm>
            </p:contentPart>
          </mc:Choice>
          <mc:Fallback xmlns="">
            <p:pic>
              <p:nvPicPr>
                <p:cNvPr id="199" name="Freihand 198">
                  <a:extLst>
                    <a:ext uri="{FF2B5EF4-FFF2-40B4-BE49-F238E27FC236}">
                      <a16:creationId xmlns:a16="http://schemas.microsoft.com/office/drawing/2014/main" id="{95783590-7289-4B73-8B61-A9CF4DE46A22}"/>
                    </a:ext>
                  </a:extLst>
                </p:cNvPr>
                <p:cNvPicPr/>
                <p:nvPr/>
              </p:nvPicPr>
              <p:blipFill>
                <a:blip r:embed="rId330"/>
                <a:stretch>
                  <a:fillRect/>
                </a:stretch>
              </p:blipFill>
              <p:spPr>
                <a:xfrm>
                  <a:off x="3810173" y="5286667"/>
                  <a:ext cx="111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1" name="Freihand 200">
                  <a:extLst>
                    <a:ext uri="{FF2B5EF4-FFF2-40B4-BE49-F238E27FC236}">
                      <a16:creationId xmlns:a16="http://schemas.microsoft.com/office/drawing/2014/main" id="{74C3A493-5BEB-4731-B0F6-6FF08B00FCE0}"/>
                    </a:ext>
                  </a:extLst>
                </p14:cNvPr>
                <p14:cNvContentPartPr/>
                <p14:nvPr/>
              </p14:nvContentPartPr>
              <p14:xfrm>
                <a:off x="3680573" y="5312587"/>
                <a:ext cx="98640" cy="69120"/>
              </p14:xfrm>
            </p:contentPart>
          </mc:Choice>
          <mc:Fallback xmlns="">
            <p:pic>
              <p:nvPicPr>
                <p:cNvPr id="201" name="Freihand 200">
                  <a:extLst>
                    <a:ext uri="{FF2B5EF4-FFF2-40B4-BE49-F238E27FC236}">
                      <a16:creationId xmlns:a16="http://schemas.microsoft.com/office/drawing/2014/main" id="{74C3A493-5BEB-4731-B0F6-6FF08B00FCE0}"/>
                    </a:ext>
                  </a:extLst>
                </p:cNvPr>
                <p:cNvPicPr/>
                <p:nvPr/>
              </p:nvPicPr>
              <p:blipFill>
                <a:blip r:embed="rId332"/>
                <a:stretch>
                  <a:fillRect/>
                </a:stretch>
              </p:blipFill>
              <p:spPr>
                <a:xfrm>
                  <a:off x="3676253" y="5308267"/>
                  <a:ext cx="107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2" name="Freihand 201">
                  <a:extLst>
                    <a:ext uri="{FF2B5EF4-FFF2-40B4-BE49-F238E27FC236}">
                      <a16:creationId xmlns:a16="http://schemas.microsoft.com/office/drawing/2014/main" id="{BF5FE55D-1211-4EA1-8567-8D068A614623}"/>
                    </a:ext>
                  </a:extLst>
                </p14:cNvPr>
                <p14:cNvContentPartPr/>
                <p14:nvPr/>
              </p14:nvContentPartPr>
              <p14:xfrm>
                <a:off x="3970013" y="5282347"/>
                <a:ext cx="108720" cy="124200"/>
              </p14:xfrm>
            </p:contentPart>
          </mc:Choice>
          <mc:Fallback xmlns="">
            <p:pic>
              <p:nvPicPr>
                <p:cNvPr id="202" name="Freihand 201">
                  <a:extLst>
                    <a:ext uri="{FF2B5EF4-FFF2-40B4-BE49-F238E27FC236}">
                      <a16:creationId xmlns:a16="http://schemas.microsoft.com/office/drawing/2014/main" id="{BF5FE55D-1211-4EA1-8567-8D068A614623}"/>
                    </a:ext>
                  </a:extLst>
                </p:cNvPr>
                <p:cNvPicPr/>
                <p:nvPr/>
              </p:nvPicPr>
              <p:blipFill>
                <a:blip r:embed="rId334"/>
                <a:stretch>
                  <a:fillRect/>
                </a:stretch>
              </p:blipFill>
              <p:spPr>
                <a:xfrm>
                  <a:off x="3965693" y="5278027"/>
                  <a:ext cx="117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Freihand 202">
                  <a:extLst>
                    <a:ext uri="{FF2B5EF4-FFF2-40B4-BE49-F238E27FC236}">
                      <a16:creationId xmlns:a16="http://schemas.microsoft.com/office/drawing/2014/main" id="{C8538134-52C0-4DDA-82F4-8838CDA00C63}"/>
                    </a:ext>
                  </a:extLst>
                </p14:cNvPr>
                <p14:cNvContentPartPr/>
                <p14:nvPr/>
              </p14:nvContentPartPr>
              <p14:xfrm>
                <a:off x="4081613" y="5386747"/>
                <a:ext cx="14400" cy="68400"/>
              </p14:xfrm>
            </p:contentPart>
          </mc:Choice>
          <mc:Fallback xmlns="">
            <p:pic>
              <p:nvPicPr>
                <p:cNvPr id="203" name="Freihand 202">
                  <a:extLst>
                    <a:ext uri="{FF2B5EF4-FFF2-40B4-BE49-F238E27FC236}">
                      <a16:creationId xmlns:a16="http://schemas.microsoft.com/office/drawing/2014/main" id="{C8538134-52C0-4DDA-82F4-8838CDA00C63}"/>
                    </a:ext>
                  </a:extLst>
                </p:cNvPr>
                <p:cNvPicPr/>
                <p:nvPr/>
              </p:nvPicPr>
              <p:blipFill>
                <a:blip r:embed="rId336"/>
                <a:stretch>
                  <a:fillRect/>
                </a:stretch>
              </p:blipFill>
              <p:spPr>
                <a:xfrm>
                  <a:off x="4077293" y="5382427"/>
                  <a:ext cx="23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Freihand 203">
                  <a:extLst>
                    <a:ext uri="{FF2B5EF4-FFF2-40B4-BE49-F238E27FC236}">
                      <a16:creationId xmlns:a16="http://schemas.microsoft.com/office/drawing/2014/main" id="{7855E295-53F8-4494-9DCC-520C9AEB9DD6}"/>
                    </a:ext>
                  </a:extLst>
                </p14:cNvPr>
                <p14:cNvContentPartPr/>
                <p14:nvPr/>
              </p14:nvContentPartPr>
              <p14:xfrm>
                <a:off x="4161893" y="5269747"/>
                <a:ext cx="88920" cy="133920"/>
              </p14:xfrm>
            </p:contentPart>
          </mc:Choice>
          <mc:Fallback xmlns="">
            <p:pic>
              <p:nvPicPr>
                <p:cNvPr id="204" name="Freihand 203">
                  <a:extLst>
                    <a:ext uri="{FF2B5EF4-FFF2-40B4-BE49-F238E27FC236}">
                      <a16:creationId xmlns:a16="http://schemas.microsoft.com/office/drawing/2014/main" id="{7855E295-53F8-4494-9DCC-520C9AEB9DD6}"/>
                    </a:ext>
                  </a:extLst>
                </p:cNvPr>
                <p:cNvPicPr/>
                <p:nvPr/>
              </p:nvPicPr>
              <p:blipFill>
                <a:blip r:embed="rId338"/>
                <a:stretch>
                  <a:fillRect/>
                </a:stretch>
              </p:blipFill>
              <p:spPr>
                <a:xfrm>
                  <a:off x="4157573" y="5265427"/>
                  <a:ext cx="97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264598E1-95FF-4DAE-AFAB-ABB38B9374CB}"/>
                    </a:ext>
                  </a:extLst>
                </p14:cNvPr>
                <p14:cNvContentPartPr/>
                <p14:nvPr/>
              </p14:nvContentPartPr>
              <p14:xfrm>
                <a:off x="4297613" y="5272987"/>
                <a:ext cx="111600" cy="134280"/>
              </p14:xfrm>
            </p:contentPart>
          </mc:Choice>
          <mc:Fallback xmlns="">
            <p:pic>
              <p:nvPicPr>
                <p:cNvPr id="205" name="Freihand 204">
                  <a:extLst>
                    <a:ext uri="{FF2B5EF4-FFF2-40B4-BE49-F238E27FC236}">
                      <a16:creationId xmlns:a16="http://schemas.microsoft.com/office/drawing/2014/main" id="{264598E1-95FF-4DAE-AFAB-ABB38B9374CB}"/>
                    </a:ext>
                  </a:extLst>
                </p:cNvPr>
                <p:cNvPicPr/>
                <p:nvPr/>
              </p:nvPicPr>
              <p:blipFill>
                <a:blip r:embed="rId340"/>
                <a:stretch>
                  <a:fillRect/>
                </a:stretch>
              </p:blipFill>
              <p:spPr>
                <a:xfrm>
                  <a:off x="4293293" y="5268667"/>
                  <a:ext cx="120240" cy="142920"/>
                </a:xfrm>
                <a:prstGeom prst="rect">
                  <a:avLst/>
                </a:prstGeom>
              </p:spPr>
            </p:pic>
          </mc:Fallback>
        </mc:AlternateContent>
      </p:grpSp>
      <p:grpSp>
        <p:nvGrpSpPr>
          <p:cNvPr id="209" name="Gruppieren 208">
            <a:extLst>
              <a:ext uri="{FF2B5EF4-FFF2-40B4-BE49-F238E27FC236}">
                <a16:creationId xmlns:a16="http://schemas.microsoft.com/office/drawing/2014/main" id="{B91ECCEB-2800-441C-8DEA-17E42FB04A9E}"/>
              </a:ext>
            </a:extLst>
          </p:cNvPr>
          <p:cNvGrpSpPr/>
          <p:nvPr/>
        </p:nvGrpSpPr>
        <p:grpSpPr>
          <a:xfrm>
            <a:off x="956453" y="5840347"/>
            <a:ext cx="363960" cy="356040"/>
            <a:chOff x="956453" y="5840347"/>
            <a:chExt cx="363960" cy="356040"/>
          </a:xfrm>
        </p:grpSpPr>
        <mc:AlternateContent xmlns:mc="http://schemas.openxmlformats.org/markup-compatibility/2006" xmlns:p14="http://schemas.microsoft.com/office/powerpoint/2010/main">
          <mc:Choice Requires="p14">
            <p:contentPart p14:bwMode="auto" r:id="rId341">
              <p14:nvContentPartPr>
                <p14:cNvPr id="207" name="Freihand 206">
                  <a:extLst>
                    <a:ext uri="{FF2B5EF4-FFF2-40B4-BE49-F238E27FC236}">
                      <a16:creationId xmlns:a16="http://schemas.microsoft.com/office/drawing/2014/main" id="{EFFCBB70-02A2-4581-BC8F-66611D3B2AC4}"/>
                    </a:ext>
                  </a:extLst>
                </p14:cNvPr>
                <p14:cNvContentPartPr/>
                <p14:nvPr/>
              </p14:nvContentPartPr>
              <p14:xfrm>
                <a:off x="1073453" y="5955907"/>
                <a:ext cx="81720" cy="127800"/>
              </p14:xfrm>
            </p:contentPart>
          </mc:Choice>
          <mc:Fallback xmlns="">
            <p:pic>
              <p:nvPicPr>
                <p:cNvPr id="207" name="Freihand 206">
                  <a:extLst>
                    <a:ext uri="{FF2B5EF4-FFF2-40B4-BE49-F238E27FC236}">
                      <a16:creationId xmlns:a16="http://schemas.microsoft.com/office/drawing/2014/main" id="{EFFCBB70-02A2-4581-BC8F-66611D3B2AC4}"/>
                    </a:ext>
                  </a:extLst>
                </p:cNvPr>
                <p:cNvPicPr/>
                <p:nvPr/>
              </p:nvPicPr>
              <p:blipFill>
                <a:blip r:embed="rId342"/>
                <a:stretch>
                  <a:fillRect/>
                </a:stretch>
              </p:blipFill>
              <p:spPr>
                <a:xfrm>
                  <a:off x="1069133" y="5951587"/>
                  <a:ext cx="9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8" name="Freihand 207">
                  <a:extLst>
                    <a:ext uri="{FF2B5EF4-FFF2-40B4-BE49-F238E27FC236}">
                      <a16:creationId xmlns:a16="http://schemas.microsoft.com/office/drawing/2014/main" id="{E010ED26-356F-4123-AEFE-83B3E46A5EFA}"/>
                    </a:ext>
                  </a:extLst>
                </p14:cNvPr>
                <p14:cNvContentPartPr/>
                <p14:nvPr/>
              </p14:nvContentPartPr>
              <p14:xfrm>
                <a:off x="956453" y="5840347"/>
                <a:ext cx="363960" cy="356040"/>
              </p14:xfrm>
            </p:contentPart>
          </mc:Choice>
          <mc:Fallback xmlns="">
            <p:pic>
              <p:nvPicPr>
                <p:cNvPr id="208" name="Freihand 207">
                  <a:extLst>
                    <a:ext uri="{FF2B5EF4-FFF2-40B4-BE49-F238E27FC236}">
                      <a16:creationId xmlns:a16="http://schemas.microsoft.com/office/drawing/2014/main" id="{E010ED26-356F-4123-AEFE-83B3E46A5EFA}"/>
                    </a:ext>
                  </a:extLst>
                </p:cNvPr>
                <p:cNvPicPr/>
                <p:nvPr/>
              </p:nvPicPr>
              <p:blipFill>
                <a:blip r:embed="rId344"/>
                <a:stretch>
                  <a:fillRect/>
                </a:stretch>
              </p:blipFill>
              <p:spPr>
                <a:xfrm>
                  <a:off x="952133" y="5836027"/>
                  <a:ext cx="372600" cy="364680"/>
                </a:xfrm>
                <a:prstGeom prst="rect">
                  <a:avLst/>
                </a:prstGeom>
              </p:spPr>
            </p:pic>
          </mc:Fallback>
        </mc:AlternateContent>
      </p:grpSp>
      <p:grpSp>
        <p:nvGrpSpPr>
          <p:cNvPr id="212" name="Gruppieren 211">
            <a:extLst>
              <a:ext uri="{FF2B5EF4-FFF2-40B4-BE49-F238E27FC236}">
                <a16:creationId xmlns:a16="http://schemas.microsoft.com/office/drawing/2014/main" id="{AE9F871D-0EF1-4A2B-95DE-E670643CE6D9}"/>
              </a:ext>
            </a:extLst>
          </p:cNvPr>
          <p:cNvGrpSpPr/>
          <p:nvPr/>
        </p:nvGrpSpPr>
        <p:grpSpPr>
          <a:xfrm>
            <a:off x="8907773" y="2172667"/>
            <a:ext cx="197640" cy="194400"/>
            <a:chOff x="8907773" y="2172667"/>
            <a:chExt cx="197640" cy="194400"/>
          </a:xfrm>
        </p:grpSpPr>
        <mc:AlternateContent xmlns:mc="http://schemas.openxmlformats.org/markup-compatibility/2006" xmlns:p14="http://schemas.microsoft.com/office/powerpoint/2010/main">
          <mc:Choice Requires="p14">
            <p:contentPart p14:bwMode="auto" r:id="rId345">
              <p14:nvContentPartPr>
                <p14:cNvPr id="210" name="Freihand 209">
                  <a:extLst>
                    <a:ext uri="{FF2B5EF4-FFF2-40B4-BE49-F238E27FC236}">
                      <a16:creationId xmlns:a16="http://schemas.microsoft.com/office/drawing/2014/main" id="{1682615D-3062-453A-BA41-171A8B066CFE}"/>
                    </a:ext>
                  </a:extLst>
                </p14:cNvPr>
                <p14:cNvContentPartPr/>
                <p14:nvPr/>
              </p14:nvContentPartPr>
              <p14:xfrm>
                <a:off x="8968973" y="2215147"/>
                <a:ext cx="65520" cy="99360"/>
              </p14:xfrm>
            </p:contentPart>
          </mc:Choice>
          <mc:Fallback xmlns="">
            <p:pic>
              <p:nvPicPr>
                <p:cNvPr id="210" name="Freihand 209">
                  <a:extLst>
                    <a:ext uri="{FF2B5EF4-FFF2-40B4-BE49-F238E27FC236}">
                      <a16:creationId xmlns:a16="http://schemas.microsoft.com/office/drawing/2014/main" id="{1682615D-3062-453A-BA41-171A8B066CFE}"/>
                    </a:ext>
                  </a:extLst>
                </p:cNvPr>
                <p:cNvPicPr/>
                <p:nvPr/>
              </p:nvPicPr>
              <p:blipFill>
                <a:blip r:embed="rId346"/>
                <a:stretch>
                  <a:fillRect/>
                </a:stretch>
              </p:blipFill>
              <p:spPr>
                <a:xfrm>
                  <a:off x="8964653" y="2210827"/>
                  <a:ext cx="74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 name="Freihand 210">
                  <a:extLst>
                    <a:ext uri="{FF2B5EF4-FFF2-40B4-BE49-F238E27FC236}">
                      <a16:creationId xmlns:a16="http://schemas.microsoft.com/office/drawing/2014/main" id="{2A961F23-C752-4F7A-9A25-41352310394F}"/>
                    </a:ext>
                  </a:extLst>
                </p14:cNvPr>
                <p14:cNvContentPartPr/>
                <p14:nvPr/>
              </p14:nvContentPartPr>
              <p14:xfrm>
                <a:off x="8907773" y="2172667"/>
                <a:ext cx="197640" cy="194400"/>
              </p14:xfrm>
            </p:contentPart>
          </mc:Choice>
          <mc:Fallback xmlns="">
            <p:pic>
              <p:nvPicPr>
                <p:cNvPr id="211" name="Freihand 210">
                  <a:extLst>
                    <a:ext uri="{FF2B5EF4-FFF2-40B4-BE49-F238E27FC236}">
                      <a16:creationId xmlns:a16="http://schemas.microsoft.com/office/drawing/2014/main" id="{2A961F23-C752-4F7A-9A25-41352310394F}"/>
                    </a:ext>
                  </a:extLst>
                </p:cNvPr>
                <p:cNvPicPr/>
                <p:nvPr/>
              </p:nvPicPr>
              <p:blipFill>
                <a:blip r:embed="rId348"/>
                <a:stretch>
                  <a:fillRect/>
                </a:stretch>
              </p:blipFill>
              <p:spPr>
                <a:xfrm>
                  <a:off x="8903453" y="2168347"/>
                  <a:ext cx="206280" cy="203040"/>
                </a:xfrm>
                <a:prstGeom prst="rect">
                  <a:avLst/>
                </a:prstGeom>
              </p:spPr>
            </p:pic>
          </mc:Fallback>
        </mc:AlternateContent>
      </p:grpSp>
      <p:grpSp>
        <p:nvGrpSpPr>
          <p:cNvPr id="243" name="Gruppieren 242">
            <a:extLst>
              <a:ext uri="{FF2B5EF4-FFF2-40B4-BE49-F238E27FC236}">
                <a16:creationId xmlns:a16="http://schemas.microsoft.com/office/drawing/2014/main" id="{90290DCE-E450-458D-95CB-17A0CC2905CE}"/>
              </a:ext>
            </a:extLst>
          </p:cNvPr>
          <p:cNvGrpSpPr/>
          <p:nvPr/>
        </p:nvGrpSpPr>
        <p:grpSpPr>
          <a:xfrm>
            <a:off x="1612373" y="5829547"/>
            <a:ext cx="1283400" cy="309960"/>
            <a:chOff x="1612373" y="5829547"/>
            <a:chExt cx="1283400" cy="309960"/>
          </a:xfrm>
        </p:grpSpPr>
        <mc:AlternateContent xmlns:mc="http://schemas.openxmlformats.org/markup-compatibility/2006" xmlns:p14="http://schemas.microsoft.com/office/powerpoint/2010/main">
          <mc:Choice Requires="p14">
            <p:contentPart p14:bwMode="auto" r:id="rId349">
              <p14:nvContentPartPr>
                <p14:cNvPr id="213" name="Freihand 212">
                  <a:extLst>
                    <a:ext uri="{FF2B5EF4-FFF2-40B4-BE49-F238E27FC236}">
                      <a16:creationId xmlns:a16="http://schemas.microsoft.com/office/drawing/2014/main" id="{7FE298D4-6DB1-47DC-8E46-D0E1997701B0}"/>
                    </a:ext>
                  </a:extLst>
                </p14:cNvPr>
                <p14:cNvContentPartPr/>
                <p14:nvPr/>
              </p14:nvContentPartPr>
              <p14:xfrm>
                <a:off x="1612373" y="5861587"/>
                <a:ext cx="115560" cy="81720"/>
              </p14:xfrm>
            </p:contentPart>
          </mc:Choice>
          <mc:Fallback xmlns="">
            <p:pic>
              <p:nvPicPr>
                <p:cNvPr id="213" name="Freihand 212">
                  <a:extLst>
                    <a:ext uri="{FF2B5EF4-FFF2-40B4-BE49-F238E27FC236}">
                      <a16:creationId xmlns:a16="http://schemas.microsoft.com/office/drawing/2014/main" id="{7FE298D4-6DB1-47DC-8E46-D0E1997701B0}"/>
                    </a:ext>
                  </a:extLst>
                </p:cNvPr>
                <p:cNvPicPr/>
                <p:nvPr/>
              </p:nvPicPr>
              <p:blipFill>
                <a:blip r:embed="rId350"/>
                <a:stretch>
                  <a:fillRect/>
                </a:stretch>
              </p:blipFill>
              <p:spPr>
                <a:xfrm>
                  <a:off x="1608053" y="5857267"/>
                  <a:ext cx="124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4" name="Freihand 213">
                  <a:extLst>
                    <a:ext uri="{FF2B5EF4-FFF2-40B4-BE49-F238E27FC236}">
                      <a16:creationId xmlns:a16="http://schemas.microsoft.com/office/drawing/2014/main" id="{F231A1C5-9AFA-4B4B-88D9-8DA4E9EB5A95}"/>
                    </a:ext>
                  </a:extLst>
                </p14:cNvPr>
                <p14:cNvContentPartPr/>
                <p14:nvPr/>
              </p14:nvContentPartPr>
              <p14:xfrm>
                <a:off x="1767893" y="5859427"/>
                <a:ext cx="95040" cy="63720"/>
              </p14:xfrm>
            </p:contentPart>
          </mc:Choice>
          <mc:Fallback xmlns="">
            <p:pic>
              <p:nvPicPr>
                <p:cNvPr id="214" name="Freihand 213">
                  <a:extLst>
                    <a:ext uri="{FF2B5EF4-FFF2-40B4-BE49-F238E27FC236}">
                      <a16:creationId xmlns:a16="http://schemas.microsoft.com/office/drawing/2014/main" id="{F231A1C5-9AFA-4B4B-88D9-8DA4E9EB5A95}"/>
                    </a:ext>
                  </a:extLst>
                </p:cNvPr>
                <p:cNvPicPr/>
                <p:nvPr/>
              </p:nvPicPr>
              <p:blipFill>
                <a:blip r:embed="rId352"/>
                <a:stretch>
                  <a:fillRect/>
                </a:stretch>
              </p:blipFill>
              <p:spPr>
                <a:xfrm>
                  <a:off x="1763573" y="5855107"/>
                  <a:ext cx="103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5" name="Freihand 214">
                  <a:extLst>
                    <a:ext uri="{FF2B5EF4-FFF2-40B4-BE49-F238E27FC236}">
                      <a16:creationId xmlns:a16="http://schemas.microsoft.com/office/drawing/2014/main" id="{4A245B80-C387-42A6-8C5B-4E7B67B2EBF3}"/>
                    </a:ext>
                  </a:extLst>
                </p14:cNvPr>
                <p14:cNvContentPartPr/>
                <p14:nvPr/>
              </p14:nvContentPartPr>
              <p14:xfrm>
                <a:off x="1900013" y="5834227"/>
                <a:ext cx="65160" cy="95400"/>
              </p14:xfrm>
            </p:contentPart>
          </mc:Choice>
          <mc:Fallback xmlns="">
            <p:pic>
              <p:nvPicPr>
                <p:cNvPr id="215" name="Freihand 214">
                  <a:extLst>
                    <a:ext uri="{FF2B5EF4-FFF2-40B4-BE49-F238E27FC236}">
                      <a16:creationId xmlns:a16="http://schemas.microsoft.com/office/drawing/2014/main" id="{4A245B80-C387-42A6-8C5B-4E7B67B2EBF3}"/>
                    </a:ext>
                  </a:extLst>
                </p:cNvPr>
                <p:cNvPicPr/>
                <p:nvPr/>
              </p:nvPicPr>
              <p:blipFill>
                <a:blip r:embed="rId354"/>
                <a:stretch>
                  <a:fillRect/>
                </a:stretch>
              </p:blipFill>
              <p:spPr>
                <a:xfrm>
                  <a:off x="1895693" y="5829907"/>
                  <a:ext cx="73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6" name="Freihand 215">
                  <a:extLst>
                    <a:ext uri="{FF2B5EF4-FFF2-40B4-BE49-F238E27FC236}">
                      <a16:creationId xmlns:a16="http://schemas.microsoft.com/office/drawing/2014/main" id="{D7554317-781A-4AF4-9564-9A7A0E69BD7A}"/>
                    </a:ext>
                  </a:extLst>
                </p14:cNvPr>
                <p14:cNvContentPartPr/>
                <p14:nvPr/>
              </p14:nvContentPartPr>
              <p14:xfrm>
                <a:off x="1951853" y="5878867"/>
                <a:ext cx="61920" cy="94320"/>
              </p14:xfrm>
            </p:contentPart>
          </mc:Choice>
          <mc:Fallback xmlns="">
            <p:pic>
              <p:nvPicPr>
                <p:cNvPr id="216" name="Freihand 215">
                  <a:extLst>
                    <a:ext uri="{FF2B5EF4-FFF2-40B4-BE49-F238E27FC236}">
                      <a16:creationId xmlns:a16="http://schemas.microsoft.com/office/drawing/2014/main" id="{D7554317-781A-4AF4-9564-9A7A0E69BD7A}"/>
                    </a:ext>
                  </a:extLst>
                </p:cNvPr>
                <p:cNvPicPr/>
                <p:nvPr/>
              </p:nvPicPr>
              <p:blipFill>
                <a:blip r:embed="rId356"/>
                <a:stretch>
                  <a:fillRect/>
                </a:stretch>
              </p:blipFill>
              <p:spPr>
                <a:xfrm>
                  <a:off x="1947533" y="5874547"/>
                  <a:ext cx="70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7" name="Freihand 216">
                  <a:extLst>
                    <a:ext uri="{FF2B5EF4-FFF2-40B4-BE49-F238E27FC236}">
                      <a16:creationId xmlns:a16="http://schemas.microsoft.com/office/drawing/2014/main" id="{2EAC7D65-554B-4A87-AE16-3804A1845653}"/>
                    </a:ext>
                  </a:extLst>
                </p14:cNvPr>
                <p14:cNvContentPartPr/>
                <p14:nvPr/>
              </p14:nvContentPartPr>
              <p14:xfrm>
                <a:off x="2048333" y="5853307"/>
                <a:ext cx="66240" cy="75960"/>
              </p14:xfrm>
            </p:contentPart>
          </mc:Choice>
          <mc:Fallback xmlns="">
            <p:pic>
              <p:nvPicPr>
                <p:cNvPr id="217" name="Freihand 216">
                  <a:extLst>
                    <a:ext uri="{FF2B5EF4-FFF2-40B4-BE49-F238E27FC236}">
                      <a16:creationId xmlns:a16="http://schemas.microsoft.com/office/drawing/2014/main" id="{2EAC7D65-554B-4A87-AE16-3804A1845653}"/>
                    </a:ext>
                  </a:extLst>
                </p:cNvPr>
                <p:cNvPicPr/>
                <p:nvPr/>
              </p:nvPicPr>
              <p:blipFill>
                <a:blip r:embed="rId358"/>
                <a:stretch>
                  <a:fillRect/>
                </a:stretch>
              </p:blipFill>
              <p:spPr>
                <a:xfrm>
                  <a:off x="2044013" y="5848987"/>
                  <a:ext cx="74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8" name="Freihand 217">
                  <a:extLst>
                    <a:ext uri="{FF2B5EF4-FFF2-40B4-BE49-F238E27FC236}">
                      <a16:creationId xmlns:a16="http://schemas.microsoft.com/office/drawing/2014/main" id="{E917F432-BD63-4A42-8C67-BDD1164468F8}"/>
                    </a:ext>
                  </a:extLst>
                </p14:cNvPr>
                <p14:cNvContentPartPr/>
                <p14:nvPr/>
              </p14:nvContentPartPr>
              <p14:xfrm>
                <a:off x="2124653" y="5845747"/>
                <a:ext cx="89640" cy="107280"/>
              </p14:xfrm>
            </p:contentPart>
          </mc:Choice>
          <mc:Fallback xmlns="">
            <p:pic>
              <p:nvPicPr>
                <p:cNvPr id="218" name="Freihand 217">
                  <a:extLst>
                    <a:ext uri="{FF2B5EF4-FFF2-40B4-BE49-F238E27FC236}">
                      <a16:creationId xmlns:a16="http://schemas.microsoft.com/office/drawing/2014/main" id="{E917F432-BD63-4A42-8C67-BDD1164468F8}"/>
                    </a:ext>
                  </a:extLst>
                </p:cNvPr>
                <p:cNvPicPr/>
                <p:nvPr/>
              </p:nvPicPr>
              <p:blipFill>
                <a:blip r:embed="rId360"/>
                <a:stretch>
                  <a:fillRect/>
                </a:stretch>
              </p:blipFill>
              <p:spPr>
                <a:xfrm>
                  <a:off x="2120333" y="5841427"/>
                  <a:ext cx="98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9" name="Freihand 218">
                  <a:extLst>
                    <a:ext uri="{FF2B5EF4-FFF2-40B4-BE49-F238E27FC236}">
                      <a16:creationId xmlns:a16="http://schemas.microsoft.com/office/drawing/2014/main" id="{01EDF710-E8C7-4A32-8017-1216AAC47BD6}"/>
                    </a:ext>
                  </a:extLst>
                </p14:cNvPr>
                <p14:cNvContentPartPr/>
                <p14:nvPr/>
              </p14:nvContentPartPr>
              <p14:xfrm>
                <a:off x="2335253" y="5887147"/>
                <a:ext cx="62280" cy="5040"/>
              </p14:xfrm>
            </p:contentPart>
          </mc:Choice>
          <mc:Fallback xmlns="">
            <p:pic>
              <p:nvPicPr>
                <p:cNvPr id="219" name="Freihand 218">
                  <a:extLst>
                    <a:ext uri="{FF2B5EF4-FFF2-40B4-BE49-F238E27FC236}">
                      <a16:creationId xmlns:a16="http://schemas.microsoft.com/office/drawing/2014/main" id="{01EDF710-E8C7-4A32-8017-1216AAC47BD6}"/>
                    </a:ext>
                  </a:extLst>
                </p:cNvPr>
                <p:cNvPicPr/>
                <p:nvPr/>
              </p:nvPicPr>
              <p:blipFill>
                <a:blip r:embed="rId362"/>
                <a:stretch>
                  <a:fillRect/>
                </a:stretch>
              </p:blipFill>
              <p:spPr>
                <a:xfrm>
                  <a:off x="2330933" y="5882827"/>
                  <a:ext cx="70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0" name="Freihand 219">
                  <a:extLst>
                    <a:ext uri="{FF2B5EF4-FFF2-40B4-BE49-F238E27FC236}">
                      <a16:creationId xmlns:a16="http://schemas.microsoft.com/office/drawing/2014/main" id="{40026856-9186-43F2-B576-37E11904B92A}"/>
                    </a:ext>
                  </a:extLst>
                </p14:cNvPr>
                <p14:cNvContentPartPr/>
                <p14:nvPr/>
              </p14:nvContentPartPr>
              <p14:xfrm>
                <a:off x="2522813" y="5831707"/>
                <a:ext cx="93600" cy="74160"/>
              </p14:xfrm>
            </p:contentPart>
          </mc:Choice>
          <mc:Fallback xmlns="">
            <p:pic>
              <p:nvPicPr>
                <p:cNvPr id="220" name="Freihand 219">
                  <a:extLst>
                    <a:ext uri="{FF2B5EF4-FFF2-40B4-BE49-F238E27FC236}">
                      <a16:creationId xmlns:a16="http://schemas.microsoft.com/office/drawing/2014/main" id="{40026856-9186-43F2-B576-37E11904B92A}"/>
                    </a:ext>
                  </a:extLst>
                </p:cNvPr>
                <p:cNvPicPr/>
                <p:nvPr/>
              </p:nvPicPr>
              <p:blipFill>
                <a:blip r:embed="rId364"/>
                <a:stretch>
                  <a:fillRect/>
                </a:stretch>
              </p:blipFill>
              <p:spPr>
                <a:xfrm>
                  <a:off x="2518493" y="5827387"/>
                  <a:ext cx="102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1" name="Freihand 220">
                  <a:extLst>
                    <a:ext uri="{FF2B5EF4-FFF2-40B4-BE49-F238E27FC236}">
                      <a16:creationId xmlns:a16="http://schemas.microsoft.com/office/drawing/2014/main" id="{82E396E3-5745-436C-81C7-559CF891CD2B}"/>
                    </a:ext>
                  </a:extLst>
                </p14:cNvPr>
                <p14:cNvContentPartPr/>
                <p14:nvPr/>
              </p14:nvContentPartPr>
              <p14:xfrm>
                <a:off x="2651693" y="5829547"/>
                <a:ext cx="82440" cy="89280"/>
              </p14:xfrm>
            </p:contentPart>
          </mc:Choice>
          <mc:Fallback xmlns="">
            <p:pic>
              <p:nvPicPr>
                <p:cNvPr id="221" name="Freihand 220">
                  <a:extLst>
                    <a:ext uri="{FF2B5EF4-FFF2-40B4-BE49-F238E27FC236}">
                      <a16:creationId xmlns:a16="http://schemas.microsoft.com/office/drawing/2014/main" id="{82E396E3-5745-436C-81C7-559CF891CD2B}"/>
                    </a:ext>
                  </a:extLst>
                </p:cNvPr>
                <p:cNvPicPr/>
                <p:nvPr/>
              </p:nvPicPr>
              <p:blipFill>
                <a:blip r:embed="rId366"/>
                <a:stretch>
                  <a:fillRect/>
                </a:stretch>
              </p:blipFill>
              <p:spPr>
                <a:xfrm>
                  <a:off x="2647373" y="5825227"/>
                  <a:ext cx="91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2" name="Freihand 221">
                  <a:extLst>
                    <a:ext uri="{FF2B5EF4-FFF2-40B4-BE49-F238E27FC236}">
                      <a16:creationId xmlns:a16="http://schemas.microsoft.com/office/drawing/2014/main" id="{262F707A-4A0A-48EC-B815-135B63A2356B}"/>
                    </a:ext>
                  </a:extLst>
                </p14:cNvPr>
                <p14:cNvContentPartPr/>
                <p14:nvPr/>
              </p14:nvContentPartPr>
              <p14:xfrm>
                <a:off x="2793893" y="5830627"/>
                <a:ext cx="101880" cy="68040"/>
              </p14:xfrm>
            </p:contentPart>
          </mc:Choice>
          <mc:Fallback xmlns="">
            <p:pic>
              <p:nvPicPr>
                <p:cNvPr id="222" name="Freihand 221">
                  <a:extLst>
                    <a:ext uri="{FF2B5EF4-FFF2-40B4-BE49-F238E27FC236}">
                      <a16:creationId xmlns:a16="http://schemas.microsoft.com/office/drawing/2014/main" id="{262F707A-4A0A-48EC-B815-135B63A2356B}"/>
                    </a:ext>
                  </a:extLst>
                </p:cNvPr>
                <p:cNvPicPr/>
                <p:nvPr/>
              </p:nvPicPr>
              <p:blipFill>
                <a:blip r:embed="rId368"/>
                <a:stretch>
                  <a:fillRect/>
                </a:stretch>
              </p:blipFill>
              <p:spPr>
                <a:xfrm>
                  <a:off x="2789573" y="5826307"/>
                  <a:ext cx="110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3" name="Freihand 222">
                  <a:extLst>
                    <a:ext uri="{FF2B5EF4-FFF2-40B4-BE49-F238E27FC236}">
                      <a16:creationId xmlns:a16="http://schemas.microsoft.com/office/drawing/2014/main" id="{8E453007-EBAB-4CA1-9BC9-09146E0AD9F6}"/>
                    </a:ext>
                  </a:extLst>
                </p14:cNvPr>
                <p14:cNvContentPartPr/>
                <p14:nvPr/>
              </p14:nvContentPartPr>
              <p14:xfrm>
                <a:off x="1642613" y="5938987"/>
                <a:ext cx="1097640" cy="58680"/>
              </p14:xfrm>
            </p:contentPart>
          </mc:Choice>
          <mc:Fallback xmlns="">
            <p:pic>
              <p:nvPicPr>
                <p:cNvPr id="223" name="Freihand 222">
                  <a:extLst>
                    <a:ext uri="{FF2B5EF4-FFF2-40B4-BE49-F238E27FC236}">
                      <a16:creationId xmlns:a16="http://schemas.microsoft.com/office/drawing/2014/main" id="{8E453007-EBAB-4CA1-9BC9-09146E0AD9F6}"/>
                    </a:ext>
                  </a:extLst>
                </p:cNvPr>
                <p:cNvPicPr/>
                <p:nvPr/>
              </p:nvPicPr>
              <p:blipFill>
                <a:blip r:embed="rId370"/>
                <a:stretch>
                  <a:fillRect/>
                </a:stretch>
              </p:blipFill>
              <p:spPr>
                <a:xfrm>
                  <a:off x="1638293" y="5934667"/>
                  <a:ext cx="1106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4" name="Freihand 223">
                  <a:extLst>
                    <a:ext uri="{FF2B5EF4-FFF2-40B4-BE49-F238E27FC236}">
                      <a16:creationId xmlns:a16="http://schemas.microsoft.com/office/drawing/2014/main" id="{69D712C8-589C-4821-B344-FBEE130E56EA}"/>
                    </a:ext>
                  </a:extLst>
                </p14:cNvPr>
                <p14:cNvContentPartPr/>
                <p14:nvPr/>
              </p14:nvContentPartPr>
              <p14:xfrm>
                <a:off x="2067413" y="6057787"/>
                <a:ext cx="167400" cy="81720"/>
              </p14:xfrm>
            </p:contentPart>
          </mc:Choice>
          <mc:Fallback xmlns="">
            <p:pic>
              <p:nvPicPr>
                <p:cNvPr id="224" name="Freihand 223">
                  <a:extLst>
                    <a:ext uri="{FF2B5EF4-FFF2-40B4-BE49-F238E27FC236}">
                      <a16:creationId xmlns:a16="http://schemas.microsoft.com/office/drawing/2014/main" id="{69D712C8-589C-4821-B344-FBEE130E56EA}"/>
                    </a:ext>
                  </a:extLst>
                </p:cNvPr>
                <p:cNvPicPr/>
                <p:nvPr/>
              </p:nvPicPr>
              <p:blipFill>
                <a:blip r:embed="rId372"/>
                <a:stretch>
                  <a:fillRect/>
                </a:stretch>
              </p:blipFill>
              <p:spPr>
                <a:xfrm>
                  <a:off x="2063093" y="6053467"/>
                  <a:ext cx="176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5" name="Freihand 224">
                  <a:extLst>
                    <a:ext uri="{FF2B5EF4-FFF2-40B4-BE49-F238E27FC236}">
                      <a16:creationId xmlns:a16="http://schemas.microsoft.com/office/drawing/2014/main" id="{14748BA5-B00C-4C22-920E-3BA6D4B3F9E4}"/>
                    </a:ext>
                  </a:extLst>
                </p14:cNvPr>
                <p14:cNvContentPartPr/>
                <p14:nvPr/>
              </p14:nvContentPartPr>
              <p14:xfrm>
                <a:off x="2225093" y="6049147"/>
                <a:ext cx="102600" cy="84960"/>
              </p14:xfrm>
            </p:contentPart>
          </mc:Choice>
          <mc:Fallback xmlns="">
            <p:pic>
              <p:nvPicPr>
                <p:cNvPr id="225" name="Freihand 224">
                  <a:extLst>
                    <a:ext uri="{FF2B5EF4-FFF2-40B4-BE49-F238E27FC236}">
                      <a16:creationId xmlns:a16="http://schemas.microsoft.com/office/drawing/2014/main" id="{14748BA5-B00C-4C22-920E-3BA6D4B3F9E4}"/>
                    </a:ext>
                  </a:extLst>
                </p:cNvPr>
                <p:cNvPicPr/>
                <p:nvPr/>
              </p:nvPicPr>
              <p:blipFill>
                <a:blip r:embed="rId374"/>
                <a:stretch>
                  <a:fillRect/>
                </a:stretch>
              </p:blipFill>
              <p:spPr>
                <a:xfrm>
                  <a:off x="2220773" y="6044827"/>
                  <a:ext cx="111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6" name="Freihand 225">
                  <a:extLst>
                    <a:ext uri="{FF2B5EF4-FFF2-40B4-BE49-F238E27FC236}">
                      <a16:creationId xmlns:a16="http://schemas.microsoft.com/office/drawing/2014/main" id="{23AD7F38-370B-4C76-8973-C33D0DA2D374}"/>
                    </a:ext>
                  </a:extLst>
                </p14:cNvPr>
                <p14:cNvContentPartPr/>
                <p14:nvPr/>
              </p14:nvContentPartPr>
              <p14:xfrm>
                <a:off x="2366573" y="6046987"/>
                <a:ext cx="113760" cy="73800"/>
              </p14:xfrm>
            </p:contentPart>
          </mc:Choice>
          <mc:Fallback xmlns="">
            <p:pic>
              <p:nvPicPr>
                <p:cNvPr id="226" name="Freihand 225">
                  <a:extLst>
                    <a:ext uri="{FF2B5EF4-FFF2-40B4-BE49-F238E27FC236}">
                      <a16:creationId xmlns:a16="http://schemas.microsoft.com/office/drawing/2014/main" id="{23AD7F38-370B-4C76-8973-C33D0DA2D374}"/>
                    </a:ext>
                  </a:extLst>
                </p:cNvPr>
                <p:cNvPicPr/>
                <p:nvPr/>
              </p:nvPicPr>
              <p:blipFill>
                <a:blip r:embed="rId376"/>
                <a:stretch>
                  <a:fillRect/>
                </a:stretch>
              </p:blipFill>
              <p:spPr>
                <a:xfrm>
                  <a:off x="2362253" y="6042667"/>
                  <a:ext cx="122400" cy="82440"/>
                </a:xfrm>
                <a:prstGeom prst="rect">
                  <a:avLst/>
                </a:prstGeom>
              </p:spPr>
            </p:pic>
          </mc:Fallback>
        </mc:AlternateContent>
      </p:grpSp>
      <p:grpSp>
        <p:nvGrpSpPr>
          <p:cNvPr id="242" name="Gruppieren 241">
            <a:extLst>
              <a:ext uri="{FF2B5EF4-FFF2-40B4-BE49-F238E27FC236}">
                <a16:creationId xmlns:a16="http://schemas.microsoft.com/office/drawing/2014/main" id="{ECB34169-42BB-4F4F-B5DC-8C32FC39EB53}"/>
              </a:ext>
            </a:extLst>
          </p:cNvPr>
          <p:cNvGrpSpPr/>
          <p:nvPr/>
        </p:nvGrpSpPr>
        <p:grpSpPr>
          <a:xfrm>
            <a:off x="3068213" y="5964907"/>
            <a:ext cx="144000" cy="45000"/>
            <a:chOff x="3068213" y="5964907"/>
            <a:chExt cx="144000" cy="45000"/>
          </a:xfrm>
        </p:grpSpPr>
        <mc:AlternateContent xmlns:mc="http://schemas.openxmlformats.org/markup-compatibility/2006" xmlns:p14="http://schemas.microsoft.com/office/powerpoint/2010/main">
          <mc:Choice Requires="p14">
            <p:contentPart p14:bwMode="auto" r:id="rId377">
              <p14:nvContentPartPr>
                <p14:cNvPr id="227" name="Freihand 226">
                  <a:extLst>
                    <a:ext uri="{FF2B5EF4-FFF2-40B4-BE49-F238E27FC236}">
                      <a16:creationId xmlns:a16="http://schemas.microsoft.com/office/drawing/2014/main" id="{AC1F090F-8B7D-4E26-A966-7A4367C2D57A}"/>
                    </a:ext>
                  </a:extLst>
                </p14:cNvPr>
                <p14:cNvContentPartPr/>
                <p14:nvPr/>
              </p14:nvContentPartPr>
              <p14:xfrm>
                <a:off x="3068213" y="5964907"/>
                <a:ext cx="132120" cy="3960"/>
              </p14:xfrm>
            </p:contentPart>
          </mc:Choice>
          <mc:Fallback xmlns="">
            <p:pic>
              <p:nvPicPr>
                <p:cNvPr id="227" name="Freihand 226">
                  <a:extLst>
                    <a:ext uri="{FF2B5EF4-FFF2-40B4-BE49-F238E27FC236}">
                      <a16:creationId xmlns:a16="http://schemas.microsoft.com/office/drawing/2014/main" id="{AC1F090F-8B7D-4E26-A966-7A4367C2D57A}"/>
                    </a:ext>
                  </a:extLst>
                </p:cNvPr>
                <p:cNvPicPr/>
                <p:nvPr/>
              </p:nvPicPr>
              <p:blipFill>
                <a:blip r:embed="rId378"/>
                <a:stretch>
                  <a:fillRect/>
                </a:stretch>
              </p:blipFill>
              <p:spPr>
                <a:xfrm>
                  <a:off x="3063893" y="5960587"/>
                  <a:ext cx="140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8" name="Freihand 227">
                  <a:extLst>
                    <a:ext uri="{FF2B5EF4-FFF2-40B4-BE49-F238E27FC236}">
                      <a16:creationId xmlns:a16="http://schemas.microsoft.com/office/drawing/2014/main" id="{0B50256B-5CF1-4557-8B8B-A2B5FB0B1B31}"/>
                    </a:ext>
                  </a:extLst>
                </p14:cNvPr>
                <p14:cNvContentPartPr/>
                <p14:nvPr/>
              </p14:nvContentPartPr>
              <p14:xfrm>
                <a:off x="3076853" y="5983627"/>
                <a:ext cx="135360" cy="26280"/>
              </p14:xfrm>
            </p:contentPart>
          </mc:Choice>
          <mc:Fallback xmlns="">
            <p:pic>
              <p:nvPicPr>
                <p:cNvPr id="228" name="Freihand 227">
                  <a:extLst>
                    <a:ext uri="{FF2B5EF4-FFF2-40B4-BE49-F238E27FC236}">
                      <a16:creationId xmlns:a16="http://schemas.microsoft.com/office/drawing/2014/main" id="{0B50256B-5CF1-4557-8B8B-A2B5FB0B1B31}"/>
                    </a:ext>
                  </a:extLst>
                </p:cNvPr>
                <p:cNvPicPr/>
                <p:nvPr/>
              </p:nvPicPr>
              <p:blipFill>
                <a:blip r:embed="rId380"/>
                <a:stretch>
                  <a:fillRect/>
                </a:stretch>
              </p:blipFill>
              <p:spPr>
                <a:xfrm>
                  <a:off x="3072533" y="5979307"/>
                  <a:ext cx="144000" cy="34920"/>
                </a:xfrm>
                <a:prstGeom prst="rect">
                  <a:avLst/>
                </a:prstGeom>
              </p:spPr>
            </p:pic>
          </mc:Fallback>
        </mc:AlternateContent>
      </p:grpSp>
      <p:grpSp>
        <p:nvGrpSpPr>
          <p:cNvPr id="241" name="Gruppieren 240">
            <a:extLst>
              <a:ext uri="{FF2B5EF4-FFF2-40B4-BE49-F238E27FC236}">
                <a16:creationId xmlns:a16="http://schemas.microsoft.com/office/drawing/2014/main" id="{4EC776B6-B80B-4AFE-8757-C847C1D3CB4B}"/>
              </a:ext>
            </a:extLst>
          </p:cNvPr>
          <p:cNvGrpSpPr/>
          <p:nvPr/>
        </p:nvGrpSpPr>
        <p:grpSpPr>
          <a:xfrm>
            <a:off x="3412733" y="5809387"/>
            <a:ext cx="633240" cy="219240"/>
            <a:chOff x="3412733" y="5809387"/>
            <a:chExt cx="633240" cy="219240"/>
          </a:xfrm>
        </p:grpSpPr>
        <mc:AlternateContent xmlns:mc="http://schemas.openxmlformats.org/markup-compatibility/2006" xmlns:p14="http://schemas.microsoft.com/office/powerpoint/2010/main">
          <mc:Choice Requires="p14">
            <p:contentPart p14:bwMode="auto" r:id="rId381">
              <p14:nvContentPartPr>
                <p14:cNvPr id="229" name="Freihand 228">
                  <a:extLst>
                    <a:ext uri="{FF2B5EF4-FFF2-40B4-BE49-F238E27FC236}">
                      <a16:creationId xmlns:a16="http://schemas.microsoft.com/office/drawing/2014/main" id="{F700DC5A-A5B3-4199-B642-3E06BA114E3D}"/>
                    </a:ext>
                  </a:extLst>
                </p14:cNvPr>
                <p14:cNvContentPartPr/>
                <p14:nvPr/>
              </p14:nvContentPartPr>
              <p14:xfrm>
                <a:off x="3412733" y="5859427"/>
                <a:ext cx="72360" cy="100080"/>
              </p14:xfrm>
            </p:contentPart>
          </mc:Choice>
          <mc:Fallback xmlns="">
            <p:pic>
              <p:nvPicPr>
                <p:cNvPr id="229" name="Freihand 228">
                  <a:extLst>
                    <a:ext uri="{FF2B5EF4-FFF2-40B4-BE49-F238E27FC236}">
                      <a16:creationId xmlns:a16="http://schemas.microsoft.com/office/drawing/2014/main" id="{F700DC5A-A5B3-4199-B642-3E06BA114E3D}"/>
                    </a:ext>
                  </a:extLst>
                </p:cNvPr>
                <p:cNvPicPr/>
                <p:nvPr/>
              </p:nvPicPr>
              <p:blipFill>
                <a:blip r:embed="rId382"/>
                <a:stretch>
                  <a:fillRect/>
                </a:stretch>
              </p:blipFill>
              <p:spPr>
                <a:xfrm>
                  <a:off x="3408413" y="5855107"/>
                  <a:ext cx="81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0" name="Freihand 229">
                  <a:extLst>
                    <a:ext uri="{FF2B5EF4-FFF2-40B4-BE49-F238E27FC236}">
                      <a16:creationId xmlns:a16="http://schemas.microsoft.com/office/drawing/2014/main" id="{81428690-2B0F-4A45-9C56-412F4D81FEF3}"/>
                    </a:ext>
                  </a:extLst>
                </p14:cNvPr>
                <p14:cNvContentPartPr/>
                <p14:nvPr/>
              </p14:nvContentPartPr>
              <p14:xfrm>
                <a:off x="3469973" y="5918107"/>
                <a:ext cx="20880" cy="106560"/>
              </p14:xfrm>
            </p:contentPart>
          </mc:Choice>
          <mc:Fallback xmlns="">
            <p:pic>
              <p:nvPicPr>
                <p:cNvPr id="230" name="Freihand 229">
                  <a:extLst>
                    <a:ext uri="{FF2B5EF4-FFF2-40B4-BE49-F238E27FC236}">
                      <a16:creationId xmlns:a16="http://schemas.microsoft.com/office/drawing/2014/main" id="{81428690-2B0F-4A45-9C56-412F4D81FEF3}"/>
                    </a:ext>
                  </a:extLst>
                </p:cNvPr>
                <p:cNvPicPr/>
                <p:nvPr/>
              </p:nvPicPr>
              <p:blipFill>
                <a:blip r:embed="rId384"/>
                <a:stretch>
                  <a:fillRect/>
                </a:stretch>
              </p:blipFill>
              <p:spPr>
                <a:xfrm>
                  <a:off x="3465653" y="5913787"/>
                  <a:ext cx="29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1" name="Freihand 230">
                  <a:extLst>
                    <a:ext uri="{FF2B5EF4-FFF2-40B4-BE49-F238E27FC236}">
                      <a16:creationId xmlns:a16="http://schemas.microsoft.com/office/drawing/2014/main" id="{CBBF2FEC-4B31-4DC5-B996-DC0738940F0E}"/>
                    </a:ext>
                  </a:extLst>
                </p14:cNvPr>
                <p14:cNvContentPartPr/>
                <p14:nvPr/>
              </p14:nvContentPartPr>
              <p14:xfrm>
                <a:off x="3553853" y="5964547"/>
                <a:ext cx="16200" cy="64080"/>
              </p14:xfrm>
            </p:contentPart>
          </mc:Choice>
          <mc:Fallback xmlns="">
            <p:pic>
              <p:nvPicPr>
                <p:cNvPr id="231" name="Freihand 230">
                  <a:extLst>
                    <a:ext uri="{FF2B5EF4-FFF2-40B4-BE49-F238E27FC236}">
                      <a16:creationId xmlns:a16="http://schemas.microsoft.com/office/drawing/2014/main" id="{CBBF2FEC-4B31-4DC5-B996-DC0738940F0E}"/>
                    </a:ext>
                  </a:extLst>
                </p:cNvPr>
                <p:cNvPicPr/>
                <p:nvPr/>
              </p:nvPicPr>
              <p:blipFill>
                <a:blip r:embed="rId386"/>
                <a:stretch>
                  <a:fillRect/>
                </a:stretch>
              </p:blipFill>
              <p:spPr>
                <a:xfrm>
                  <a:off x="3549533" y="5960227"/>
                  <a:ext cx="24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2" name="Freihand 231">
                  <a:extLst>
                    <a:ext uri="{FF2B5EF4-FFF2-40B4-BE49-F238E27FC236}">
                      <a16:creationId xmlns:a16="http://schemas.microsoft.com/office/drawing/2014/main" id="{784FFF30-D985-4896-8DA2-5565CCFEE7E9}"/>
                    </a:ext>
                  </a:extLst>
                </p14:cNvPr>
                <p14:cNvContentPartPr/>
                <p14:nvPr/>
              </p14:nvContentPartPr>
              <p14:xfrm>
                <a:off x="3634133" y="5860867"/>
                <a:ext cx="87840" cy="91080"/>
              </p14:xfrm>
            </p:contentPart>
          </mc:Choice>
          <mc:Fallback xmlns="">
            <p:pic>
              <p:nvPicPr>
                <p:cNvPr id="232" name="Freihand 231">
                  <a:extLst>
                    <a:ext uri="{FF2B5EF4-FFF2-40B4-BE49-F238E27FC236}">
                      <a16:creationId xmlns:a16="http://schemas.microsoft.com/office/drawing/2014/main" id="{784FFF30-D985-4896-8DA2-5565CCFEE7E9}"/>
                    </a:ext>
                  </a:extLst>
                </p:cNvPr>
                <p:cNvPicPr/>
                <p:nvPr/>
              </p:nvPicPr>
              <p:blipFill>
                <a:blip r:embed="rId388"/>
                <a:stretch>
                  <a:fillRect/>
                </a:stretch>
              </p:blipFill>
              <p:spPr>
                <a:xfrm>
                  <a:off x="3629813" y="5856547"/>
                  <a:ext cx="96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3" name="Freihand 232">
                  <a:extLst>
                    <a:ext uri="{FF2B5EF4-FFF2-40B4-BE49-F238E27FC236}">
                      <a16:creationId xmlns:a16="http://schemas.microsoft.com/office/drawing/2014/main" id="{DC3B24BA-1CCB-4BF7-8D1E-BE9810F3EE83}"/>
                    </a:ext>
                  </a:extLst>
                </p14:cNvPr>
                <p14:cNvContentPartPr/>
                <p14:nvPr/>
              </p14:nvContentPartPr>
              <p14:xfrm>
                <a:off x="3715853" y="5836027"/>
                <a:ext cx="94320" cy="135000"/>
              </p14:xfrm>
            </p:contentPart>
          </mc:Choice>
          <mc:Fallback xmlns="">
            <p:pic>
              <p:nvPicPr>
                <p:cNvPr id="233" name="Freihand 232">
                  <a:extLst>
                    <a:ext uri="{FF2B5EF4-FFF2-40B4-BE49-F238E27FC236}">
                      <a16:creationId xmlns:a16="http://schemas.microsoft.com/office/drawing/2014/main" id="{DC3B24BA-1CCB-4BF7-8D1E-BE9810F3EE83}"/>
                    </a:ext>
                  </a:extLst>
                </p:cNvPr>
                <p:cNvPicPr/>
                <p:nvPr/>
              </p:nvPicPr>
              <p:blipFill>
                <a:blip r:embed="rId390"/>
                <a:stretch>
                  <a:fillRect/>
                </a:stretch>
              </p:blipFill>
              <p:spPr>
                <a:xfrm>
                  <a:off x="3711533" y="5831707"/>
                  <a:ext cx="10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4" name="Freihand 233">
                  <a:extLst>
                    <a:ext uri="{FF2B5EF4-FFF2-40B4-BE49-F238E27FC236}">
                      <a16:creationId xmlns:a16="http://schemas.microsoft.com/office/drawing/2014/main" id="{03A5079D-CC62-41F9-9420-1C6E64EB5E52}"/>
                    </a:ext>
                  </a:extLst>
                </p14:cNvPr>
                <p14:cNvContentPartPr/>
                <p14:nvPr/>
              </p14:nvContentPartPr>
              <p14:xfrm>
                <a:off x="3901613" y="5880307"/>
                <a:ext cx="74880" cy="95760"/>
              </p14:xfrm>
            </p:contentPart>
          </mc:Choice>
          <mc:Fallback xmlns="">
            <p:pic>
              <p:nvPicPr>
                <p:cNvPr id="234" name="Freihand 233">
                  <a:extLst>
                    <a:ext uri="{FF2B5EF4-FFF2-40B4-BE49-F238E27FC236}">
                      <a16:creationId xmlns:a16="http://schemas.microsoft.com/office/drawing/2014/main" id="{03A5079D-CC62-41F9-9420-1C6E64EB5E52}"/>
                    </a:ext>
                  </a:extLst>
                </p:cNvPr>
                <p:cNvPicPr/>
                <p:nvPr/>
              </p:nvPicPr>
              <p:blipFill>
                <a:blip r:embed="rId392"/>
                <a:stretch>
                  <a:fillRect/>
                </a:stretch>
              </p:blipFill>
              <p:spPr>
                <a:xfrm>
                  <a:off x="3897293" y="5875987"/>
                  <a:ext cx="83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5" name="Freihand 234">
                  <a:extLst>
                    <a:ext uri="{FF2B5EF4-FFF2-40B4-BE49-F238E27FC236}">
                      <a16:creationId xmlns:a16="http://schemas.microsoft.com/office/drawing/2014/main" id="{FAA4D576-6CEB-4DFC-8406-003A438F73D3}"/>
                    </a:ext>
                  </a:extLst>
                </p14:cNvPr>
                <p14:cNvContentPartPr/>
                <p14:nvPr/>
              </p14:nvContentPartPr>
              <p14:xfrm>
                <a:off x="3843293" y="5809387"/>
                <a:ext cx="106200" cy="70200"/>
              </p14:xfrm>
            </p:contentPart>
          </mc:Choice>
          <mc:Fallback xmlns="">
            <p:pic>
              <p:nvPicPr>
                <p:cNvPr id="235" name="Freihand 234">
                  <a:extLst>
                    <a:ext uri="{FF2B5EF4-FFF2-40B4-BE49-F238E27FC236}">
                      <a16:creationId xmlns:a16="http://schemas.microsoft.com/office/drawing/2014/main" id="{FAA4D576-6CEB-4DFC-8406-003A438F73D3}"/>
                    </a:ext>
                  </a:extLst>
                </p:cNvPr>
                <p:cNvPicPr/>
                <p:nvPr/>
              </p:nvPicPr>
              <p:blipFill>
                <a:blip r:embed="rId394"/>
                <a:stretch>
                  <a:fillRect/>
                </a:stretch>
              </p:blipFill>
              <p:spPr>
                <a:xfrm>
                  <a:off x="3838973" y="5805067"/>
                  <a:ext cx="114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6" name="Freihand 235">
                  <a:extLst>
                    <a:ext uri="{FF2B5EF4-FFF2-40B4-BE49-F238E27FC236}">
                      <a16:creationId xmlns:a16="http://schemas.microsoft.com/office/drawing/2014/main" id="{4311DA9F-7DC3-4DB6-A801-B07FE26267B2}"/>
                    </a:ext>
                  </a:extLst>
                </p14:cNvPr>
                <p14:cNvContentPartPr/>
                <p14:nvPr/>
              </p14:nvContentPartPr>
              <p14:xfrm>
                <a:off x="3976493" y="5940427"/>
                <a:ext cx="69480" cy="37440"/>
              </p14:xfrm>
            </p:contentPart>
          </mc:Choice>
          <mc:Fallback xmlns="">
            <p:pic>
              <p:nvPicPr>
                <p:cNvPr id="236" name="Freihand 235">
                  <a:extLst>
                    <a:ext uri="{FF2B5EF4-FFF2-40B4-BE49-F238E27FC236}">
                      <a16:creationId xmlns:a16="http://schemas.microsoft.com/office/drawing/2014/main" id="{4311DA9F-7DC3-4DB6-A801-B07FE26267B2}"/>
                    </a:ext>
                  </a:extLst>
                </p:cNvPr>
                <p:cNvPicPr/>
                <p:nvPr/>
              </p:nvPicPr>
              <p:blipFill>
                <a:blip r:embed="rId396"/>
                <a:stretch>
                  <a:fillRect/>
                </a:stretch>
              </p:blipFill>
              <p:spPr>
                <a:xfrm>
                  <a:off x="3972173" y="5936107"/>
                  <a:ext cx="7812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7">
            <p14:nvContentPartPr>
              <p14:cNvPr id="252" name="Freihand 251">
                <a:extLst>
                  <a:ext uri="{FF2B5EF4-FFF2-40B4-BE49-F238E27FC236}">
                    <a16:creationId xmlns:a16="http://schemas.microsoft.com/office/drawing/2014/main" id="{15009E65-E885-4259-B347-E084CB28EABD}"/>
                  </a:ext>
                </a:extLst>
              </p14:cNvPr>
              <p14:cNvContentPartPr/>
              <p14:nvPr/>
            </p14:nvContentPartPr>
            <p14:xfrm>
              <a:off x="6037133" y="3202627"/>
              <a:ext cx="48960" cy="22320"/>
            </p14:xfrm>
          </p:contentPart>
        </mc:Choice>
        <mc:Fallback xmlns="">
          <p:pic>
            <p:nvPicPr>
              <p:cNvPr id="252" name="Freihand 251">
                <a:extLst>
                  <a:ext uri="{FF2B5EF4-FFF2-40B4-BE49-F238E27FC236}">
                    <a16:creationId xmlns:a16="http://schemas.microsoft.com/office/drawing/2014/main" id="{15009E65-E885-4259-B347-E084CB28EABD}"/>
                  </a:ext>
                </a:extLst>
              </p:cNvPr>
              <p:cNvPicPr/>
              <p:nvPr/>
            </p:nvPicPr>
            <p:blipFill>
              <a:blip r:embed="rId398"/>
              <a:stretch>
                <a:fillRect/>
              </a:stretch>
            </p:blipFill>
            <p:spPr>
              <a:xfrm>
                <a:off x="6032813" y="3198307"/>
                <a:ext cx="57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3" name="Freihand 252">
                <a:extLst>
                  <a:ext uri="{FF2B5EF4-FFF2-40B4-BE49-F238E27FC236}">
                    <a16:creationId xmlns:a16="http://schemas.microsoft.com/office/drawing/2014/main" id="{EAFE8BA8-187C-44CB-B20D-26E66FE347DB}"/>
                  </a:ext>
                </a:extLst>
              </p14:cNvPr>
              <p14:cNvContentPartPr/>
              <p14:nvPr/>
            </p14:nvContentPartPr>
            <p14:xfrm>
              <a:off x="5262053" y="3207307"/>
              <a:ext cx="370080" cy="17280"/>
            </p14:xfrm>
          </p:contentPart>
        </mc:Choice>
        <mc:Fallback xmlns="">
          <p:pic>
            <p:nvPicPr>
              <p:cNvPr id="253" name="Freihand 252">
                <a:extLst>
                  <a:ext uri="{FF2B5EF4-FFF2-40B4-BE49-F238E27FC236}">
                    <a16:creationId xmlns:a16="http://schemas.microsoft.com/office/drawing/2014/main" id="{EAFE8BA8-187C-44CB-B20D-26E66FE347DB}"/>
                  </a:ext>
                </a:extLst>
              </p:cNvPr>
              <p:cNvPicPr/>
              <p:nvPr/>
            </p:nvPicPr>
            <p:blipFill>
              <a:blip r:embed="rId400"/>
              <a:stretch>
                <a:fillRect/>
              </a:stretch>
            </p:blipFill>
            <p:spPr>
              <a:xfrm>
                <a:off x="5257733" y="3202987"/>
                <a:ext cx="378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 name="Freihand 261">
                <a:extLst>
                  <a:ext uri="{FF2B5EF4-FFF2-40B4-BE49-F238E27FC236}">
                    <a16:creationId xmlns:a16="http://schemas.microsoft.com/office/drawing/2014/main" id="{882D76EB-B3DF-4ECB-94CD-317B282FDCBE}"/>
                  </a:ext>
                </a:extLst>
              </p14:cNvPr>
              <p14:cNvContentPartPr/>
              <p14:nvPr/>
            </p14:nvContentPartPr>
            <p14:xfrm>
              <a:off x="7527893" y="3172027"/>
              <a:ext cx="415440" cy="34920"/>
            </p14:xfrm>
          </p:contentPart>
        </mc:Choice>
        <mc:Fallback xmlns="">
          <p:pic>
            <p:nvPicPr>
              <p:cNvPr id="262" name="Freihand 261">
                <a:extLst>
                  <a:ext uri="{FF2B5EF4-FFF2-40B4-BE49-F238E27FC236}">
                    <a16:creationId xmlns:a16="http://schemas.microsoft.com/office/drawing/2014/main" id="{882D76EB-B3DF-4ECB-94CD-317B282FDCBE}"/>
                  </a:ext>
                </a:extLst>
              </p:cNvPr>
              <p:cNvPicPr/>
              <p:nvPr/>
            </p:nvPicPr>
            <p:blipFill>
              <a:blip r:embed="rId402"/>
              <a:stretch>
                <a:fillRect/>
              </a:stretch>
            </p:blipFill>
            <p:spPr>
              <a:xfrm>
                <a:off x="7523573" y="3167707"/>
                <a:ext cx="424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5" name="Freihand 274">
                <a:extLst>
                  <a:ext uri="{FF2B5EF4-FFF2-40B4-BE49-F238E27FC236}">
                    <a16:creationId xmlns:a16="http://schemas.microsoft.com/office/drawing/2014/main" id="{8297BC16-A5BA-4062-B60F-B8C2AEACA415}"/>
                  </a:ext>
                </a:extLst>
              </p14:cNvPr>
              <p14:cNvContentPartPr/>
              <p14:nvPr/>
            </p14:nvContentPartPr>
            <p14:xfrm>
              <a:off x="6046493" y="3187867"/>
              <a:ext cx="287280" cy="23040"/>
            </p14:xfrm>
          </p:contentPart>
        </mc:Choice>
        <mc:Fallback xmlns="">
          <p:pic>
            <p:nvPicPr>
              <p:cNvPr id="275" name="Freihand 274">
                <a:extLst>
                  <a:ext uri="{FF2B5EF4-FFF2-40B4-BE49-F238E27FC236}">
                    <a16:creationId xmlns:a16="http://schemas.microsoft.com/office/drawing/2014/main" id="{8297BC16-A5BA-4062-B60F-B8C2AEACA415}"/>
                  </a:ext>
                </a:extLst>
              </p:cNvPr>
              <p:cNvPicPr/>
              <p:nvPr/>
            </p:nvPicPr>
            <p:blipFill>
              <a:blip r:embed="rId404"/>
              <a:stretch>
                <a:fillRect/>
              </a:stretch>
            </p:blipFill>
            <p:spPr>
              <a:xfrm>
                <a:off x="6042173" y="3183547"/>
                <a:ext cx="29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6" name="Freihand 275">
                <a:extLst>
                  <a:ext uri="{FF2B5EF4-FFF2-40B4-BE49-F238E27FC236}">
                    <a16:creationId xmlns:a16="http://schemas.microsoft.com/office/drawing/2014/main" id="{799FFE3C-8A9F-4E33-8362-0C95C4F35B30}"/>
                  </a:ext>
                </a:extLst>
              </p14:cNvPr>
              <p14:cNvContentPartPr/>
              <p14:nvPr/>
            </p14:nvContentPartPr>
            <p14:xfrm>
              <a:off x="8372093" y="3186067"/>
              <a:ext cx="348120" cy="3240"/>
            </p14:xfrm>
          </p:contentPart>
        </mc:Choice>
        <mc:Fallback xmlns="">
          <p:pic>
            <p:nvPicPr>
              <p:cNvPr id="276" name="Freihand 275">
                <a:extLst>
                  <a:ext uri="{FF2B5EF4-FFF2-40B4-BE49-F238E27FC236}">
                    <a16:creationId xmlns:a16="http://schemas.microsoft.com/office/drawing/2014/main" id="{799FFE3C-8A9F-4E33-8362-0C95C4F35B30}"/>
                  </a:ext>
                </a:extLst>
              </p:cNvPr>
              <p:cNvPicPr/>
              <p:nvPr/>
            </p:nvPicPr>
            <p:blipFill>
              <a:blip r:embed="rId406"/>
              <a:stretch>
                <a:fillRect/>
              </a:stretch>
            </p:blipFill>
            <p:spPr>
              <a:xfrm>
                <a:off x="8367773" y="3181747"/>
                <a:ext cx="356760" cy="11880"/>
              </a:xfrm>
              <a:prstGeom prst="rect">
                <a:avLst/>
              </a:prstGeom>
            </p:spPr>
          </p:pic>
        </mc:Fallback>
      </mc:AlternateContent>
      <p:grpSp>
        <p:nvGrpSpPr>
          <p:cNvPr id="305" name="Gruppieren 304">
            <a:extLst>
              <a:ext uri="{FF2B5EF4-FFF2-40B4-BE49-F238E27FC236}">
                <a16:creationId xmlns:a16="http://schemas.microsoft.com/office/drawing/2014/main" id="{871288F3-8047-40E5-87F4-4E412FDE0D3C}"/>
              </a:ext>
            </a:extLst>
          </p:cNvPr>
          <p:cNvGrpSpPr/>
          <p:nvPr/>
        </p:nvGrpSpPr>
        <p:grpSpPr>
          <a:xfrm>
            <a:off x="10457933" y="2921467"/>
            <a:ext cx="128520" cy="171720"/>
            <a:chOff x="10457933" y="2921467"/>
            <a:chExt cx="128520" cy="171720"/>
          </a:xfrm>
        </p:grpSpPr>
        <mc:AlternateContent xmlns:mc="http://schemas.openxmlformats.org/markup-compatibility/2006" xmlns:p14="http://schemas.microsoft.com/office/powerpoint/2010/main">
          <mc:Choice Requires="p14">
            <p:contentPart p14:bwMode="auto" r:id="rId407">
              <p14:nvContentPartPr>
                <p14:cNvPr id="303" name="Freihand 302">
                  <a:extLst>
                    <a:ext uri="{FF2B5EF4-FFF2-40B4-BE49-F238E27FC236}">
                      <a16:creationId xmlns:a16="http://schemas.microsoft.com/office/drawing/2014/main" id="{58831DBC-A2D3-46EB-BF8D-6C8D0FDB2789}"/>
                    </a:ext>
                  </a:extLst>
                </p14:cNvPr>
                <p14:cNvContentPartPr/>
                <p14:nvPr/>
              </p14:nvContentPartPr>
              <p14:xfrm>
                <a:off x="10476653" y="2938387"/>
                <a:ext cx="107640" cy="127440"/>
              </p14:xfrm>
            </p:contentPart>
          </mc:Choice>
          <mc:Fallback xmlns="">
            <p:pic>
              <p:nvPicPr>
                <p:cNvPr id="303" name="Freihand 302">
                  <a:extLst>
                    <a:ext uri="{FF2B5EF4-FFF2-40B4-BE49-F238E27FC236}">
                      <a16:creationId xmlns:a16="http://schemas.microsoft.com/office/drawing/2014/main" id="{58831DBC-A2D3-46EB-BF8D-6C8D0FDB2789}"/>
                    </a:ext>
                  </a:extLst>
                </p:cNvPr>
                <p:cNvPicPr/>
                <p:nvPr/>
              </p:nvPicPr>
              <p:blipFill>
                <a:blip r:embed="rId408"/>
                <a:stretch>
                  <a:fillRect/>
                </a:stretch>
              </p:blipFill>
              <p:spPr>
                <a:xfrm>
                  <a:off x="10472333" y="2934067"/>
                  <a:ext cx="116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04" name="Freihand 303">
                  <a:extLst>
                    <a:ext uri="{FF2B5EF4-FFF2-40B4-BE49-F238E27FC236}">
                      <a16:creationId xmlns:a16="http://schemas.microsoft.com/office/drawing/2014/main" id="{288E2BBB-5614-40AE-91DC-8D7C59323121}"/>
                    </a:ext>
                  </a:extLst>
                </p14:cNvPr>
                <p14:cNvContentPartPr/>
                <p14:nvPr/>
              </p14:nvContentPartPr>
              <p14:xfrm>
                <a:off x="10457933" y="2921467"/>
                <a:ext cx="128520" cy="171720"/>
              </p14:xfrm>
            </p:contentPart>
          </mc:Choice>
          <mc:Fallback xmlns="">
            <p:pic>
              <p:nvPicPr>
                <p:cNvPr id="304" name="Freihand 303">
                  <a:extLst>
                    <a:ext uri="{FF2B5EF4-FFF2-40B4-BE49-F238E27FC236}">
                      <a16:creationId xmlns:a16="http://schemas.microsoft.com/office/drawing/2014/main" id="{288E2BBB-5614-40AE-91DC-8D7C59323121}"/>
                    </a:ext>
                  </a:extLst>
                </p:cNvPr>
                <p:cNvPicPr/>
                <p:nvPr/>
              </p:nvPicPr>
              <p:blipFill>
                <a:blip r:embed="rId410"/>
                <a:stretch>
                  <a:fillRect/>
                </a:stretch>
              </p:blipFill>
              <p:spPr>
                <a:xfrm>
                  <a:off x="10453613" y="2917147"/>
                  <a:ext cx="137160" cy="180360"/>
                </a:xfrm>
                <a:prstGeom prst="rect">
                  <a:avLst/>
                </a:prstGeom>
              </p:spPr>
            </p:pic>
          </mc:Fallback>
        </mc:AlternateContent>
      </p:grpSp>
      <p:grpSp>
        <p:nvGrpSpPr>
          <p:cNvPr id="395" name="Gruppieren 394">
            <a:extLst>
              <a:ext uri="{FF2B5EF4-FFF2-40B4-BE49-F238E27FC236}">
                <a16:creationId xmlns:a16="http://schemas.microsoft.com/office/drawing/2014/main" id="{18913D33-5B2E-4AD0-80B3-3A3A6733D704}"/>
              </a:ext>
            </a:extLst>
          </p:cNvPr>
          <p:cNvGrpSpPr/>
          <p:nvPr/>
        </p:nvGrpSpPr>
        <p:grpSpPr>
          <a:xfrm>
            <a:off x="9242573" y="788827"/>
            <a:ext cx="135000" cy="311400"/>
            <a:chOff x="9242573" y="788827"/>
            <a:chExt cx="135000" cy="311400"/>
          </a:xfrm>
        </p:grpSpPr>
        <mc:AlternateContent xmlns:mc="http://schemas.openxmlformats.org/markup-compatibility/2006" xmlns:p14="http://schemas.microsoft.com/office/powerpoint/2010/main">
          <mc:Choice Requires="p14">
            <p:contentPart p14:bwMode="auto" r:id="rId411">
              <p14:nvContentPartPr>
                <p14:cNvPr id="393" name="Freihand 392">
                  <a:extLst>
                    <a:ext uri="{FF2B5EF4-FFF2-40B4-BE49-F238E27FC236}">
                      <a16:creationId xmlns:a16="http://schemas.microsoft.com/office/drawing/2014/main" id="{7FAF7920-D346-4748-87D8-23834B712E73}"/>
                    </a:ext>
                  </a:extLst>
                </p14:cNvPr>
                <p14:cNvContentPartPr/>
                <p14:nvPr/>
              </p14:nvContentPartPr>
              <p14:xfrm>
                <a:off x="9307733" y="788827"/>
                <a:ext cx="3960" cy="230400"/>
              </p14:xfrm>
            </p:contentPart>
          </mc:Choice>
          <mc:Fallback xmlns="">
            <p:pic>
              <p:nvPicPr>
                <p:cNvPr id="393" name="Freihand 392">
                  <a:extLst>
                    <a:ext uri="{FF2B5EF4-FFF2-40B4-BE49-F238E27FC236}">
                      <a16:creationId xmlns:a16="http://schemas.microsoft.com/office/drawing/2014/main" id="{7FAF7920-D346-4748-87D8-23834B712E73}"/>
                    </a:ext>
                  </a:extLst>
                </p:cNvPr>
                <p:cNvPicPr/>
                <p:nvPr/>
              </p:nvPicPr>
              <p:blipFill>
                <a:blip r:embed="rId412"/>
                <a:stretch>
                  <a:fillRect/>
                </a:stretch>
              </p:blipFill>
              <p:spPr>
                <a:xfrm>
                  <a:off x="9303413" y="784507"/>
                  <a:ext cx="126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94" name="Freihand 393">
                  <a:extLst>
                    <a:ext uri="{FF2B5EF4-FFF2-40B4-BE49-F238E27FC236}">
                      <a16:creationId xmlns:a16="http://schemas.microsoft.com/office/drawing/2014/main" id="{47277211-1623-4A2A-9866-5D5F15B4188D}"/>
                    </a:ext>
                  </a:extLst>
                </p14:cNvPr>
                <p14:cNvContentPartPr/>
                <p14:nvPr/>
              </p14:nvContentPartPr>
              <p14:xfrm>
                <a:off x="9242573" y="880987"/>
                <a:ext cx="135000" cy="219240"/>
              </p14:xfrm>
            </p:contentPart>
          </mc:Choice>
          <mc:Fallback xmlns="">
            <p:pic>
              <p:nvPicPr>
                <p:cNvPr id="394" name="Freihand 393">
                  <a:extLst>
                    <a:ext uri="{FF2B5EF4-FFF2-40B4-BE49-F238E27FC236}">
                      <a16:creationId xmlns:a16="http://schemas.microsoft.com/office/drawing/2014/main" id="{47277211-1623-4A2A-9866-5D5F15B4188D}"/>
                    </a:ext>
                  </a:extLst>
                </p:cNvPr>
                <p:cNvPicPr/>
                <p:nvPr/>
              </p:nvPicPr>
              <p:blipFill>
                <a:blip r:embed="rId414"/>
                <a:stretch>
                  <a:fillRect/>
                </a:stretch>
              </p:blipFill>
              <p:spPr>
                <a:xfrm>
                  <a:off x="9238253" y="876667"/>
                  <a:ext cx="143640" cy="22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5">
            <p14:nvContentPartPr>
              <p14:cNvPr id="396" name="Freihand 395">
                <a:extLst>
                  <a:ext uri="{FF2B5EF4-FFF2-40B4-BE49-F238E27FC236}">
                    <a16:creationId xmlns:a16="http://schemas.microsoft.com/office/drawing/2014/main" id="{7596594C-96A7-4897-9A6A-C8F0EDFFEEE7}"/>
                  </a:ext>
                </a:extLst>
              </p14:cNvPr>
              <p14:cNvContentPartPr/>
              <p14:nvPr/>
            </p14:nvContentPartPr>
            <p14:xfrm>
              <a:off x="5111573" y="4260307"/>
              <a:ext cx="3297960" cy="159120"/>
            </p14:xfrm>
          </p:contentPart>
        </mc:Choice>
        <mc:Fallback xmlns="">
          <p:pic>
            <p:nvPicPr>
              <p:cNvPr id="396" name="Freihand 395">
                <a:extLst>
                  <a:ext uri="{FF2B5EF4-FFF2-40B4-BE49-F238E27FC236}">
                    <a16:creationId xmlns:a16="http://schemas.microsoft.com/office/drawing/2014/main" id="{7596594C-96A7-4897-9A6A-C8F0EDFFEEE7}"/>
                  </a:ext>
                </a:extLst>
              </p:cNvPr>
              <p:cNvPicPr/>
              <p:nvPr/>
            </p:nvPicPr>
            <p:blipFill>
              <a:blip r:embed="rId416"/>
              <a:stretch>
                <a:fillRect/>
              </a:stretch>
            </p:blipFill>
            <p:spPr>
              <a:xfrm>
                <a:off x="5107253" y="4255987"/>
                <a:ext cx="3306600" cy="167760"/>
              </a:xfrm>
              <a:prstGeom prst="rect">
                <a:avLst/>
              </a:prstGeom>
            </p:spPr>
          </p:pic>
        </mc:Fallback>
      </mc:AlternateContent>
      <p:grpSp>
        <p:nvGrpSpPr>
          <p:cNvPr id="401" name="Gruppieren 400">
            <a:extLst>
              <a:ext uri="{FF2B5EF4-FFF2-40B4-BE49-F238E27FC236}">
                <a16:creationId xmlns:a16="http://schemas.microsoft.com/office/drawing/2014/main" id="{2D490B96-0230-43B7-B98F-110BC1DC7085}"/>
              </a:ext>
            </a:extLst>
          </p:cNvPr>
          <p:cNvGrpSpPr/>
          <p:nvPr/>
        </p:nvGrpSpPr>
        <p:grpSpPr>
          <a:xfrm>
            <a:off x="8264453" y="1887907"/>
            <a:ext cx="52920" cy="161280"/>
            <a:chOff x="8264453" y="1887907"/>
            <a:chExt cx="52920" cy="161280"/>
          </a:xfrm>
        </p:grpSpPr>
        <mc:AlternateContent xmlns:mc="http://schemas.openxmlformats.org/markup-compatibility/2006" xmlns:p14="http://schemas.microsoft.com/office/powerpoint/2010/main">
          <mc:Choice Requires="p14">
            <p:contentPart p14:bwMode="auto" r:id="rId417">
              <p14:nvContentPartPr>
                <p14:cNvPr id="398" name="Freihand 397">
                  <a:extLst>
                    <a:ext uri="{FF2B5EF4-FFF2-40B4-BE49-F238E27FC236}">
                      <a16:creationId xmlns:a16="http://schemas.microsoft.com/office/drawing/2014/main" id="{7EDD6711-01A3-434A-8C40-DE6DD242F5E8}"/>
                    </a:ext>
                  </a:extLst>
                </p14:cNvPr>
                <p14:cNvContentPartPr/>
                <p14:nvPr/>
              </p14:nvContentPartPr>
              <p14:xfrm>
                <a:off x="8315933" y="1926787"/>
                <a:ext cx="1440" cy="360"/>
              </p14:xfrm>
            </p:contentPart>
          </mc:Choice>
          <mc:Fallback xmlns="">
            <p:pic>
              <p:nvPicPr>
                <p:cNvPr id="398" name="Freihand 397">
                  <a:extLst>
                    <a:ext uri="{FF2B5EF4-FFF2-40B4-BE49-F238E27FC236}">
                      <a16:creationId xmlns:a16="http://schemas.microsoft.com/office/drawing/2014/main" id="{7EDD6711-01A3-434A-8C40-DE6DD242F5E8}"/>
                    </a:ext>
                  </a:extLst>
                </p:cNvPr>
                <p:cNvPicPr/>
                <p:nvPr/>
              </p:nvPicPr>
              <p:blipFill>
                <a:blip r:embed="rId418"/>
                <a:stretch>
                  <a:fillRect/>
                </a:stretch>
              </p:blipFill>
              <p:spPr>
                <a:xfrm>
                  <a:off x="8311613" y="1922467"/>
                  <a:ext cx="100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99" name="Freihand 398">
                  <a:extLst>
                    <a:ext uri="{FF2B5EF4-FFF2-40B4-BE49-F238E27FC236}">
                      <a16:creationId xmlns:a16="http://schemas.microsoft.com/office/drawing/2014/main" id="{5AA05C81-13A1-4E47-8EF2-3874D2CA86A7}"/>
                    </a:ext>
                  </a:extLst>
                </p14:cNvPr>
                <p14:cNvContentPartPr/>
                <p14:nvPr/>
              </p14:nvContentPartPr>
              <p14:xfrm>
                <a:off x="8264453" y="1887907"/>
                <a:ext cx="29520" cy="161280"/>
              </p14:xfrm>
            </p:contentPart>
          </mc:Choice>
          <mc:Fallback xmlns="">
            <p:pic>
              <p:nvPicPr>
                <p:cNvPr id="399" name="Freihand 398">
                  <a:extLst>
                    <a:ext uri="{FF2B5EF4-FFF2-40B4-BE49-F238E27FC236}">
                      <a16:creationId xmlns:a16="http://schemas.microsoft.com/office/drawing/2014/main" id="{5AA05C81-13A1-4E47-8EF2-3874D2CA86A7}"/>
                    </a:ext>
                  </a:extLst>
                </p:cNvPr>
                <p:cNvPicPr/>
                <p:nvPr/>
              </p:nvPicPr>
              <p:blipFill>
                <a:blip r:embed="rId420"/>
                <a:stretch>
                  <a:fillRect/>
                </a:stretch>
              </p:blipFill>
              <p:spPr>
                <a:xfrm>
                  <a:off x="8260133" y="1883587"/>
                  <a:ext cx="3816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400" name="Freihand 399">
                <a:extLst>
                  <a:ext uri="{FF2B5EF4-FFF2-40B4-BE49-F238E27FC236}">
                    <a16:creationId xmlns:a16="http://schemas.microsoft.com/office/drawing/2014/main" id="{F8E82EDA-B1D5-4849-B7FC-9A11A6E9B9B3}"/>
                  </a:ext>
                </a:extLst>
              </p14:cNvPr>
              <p14:cNvContentPartPr/>
              <p14:nvPr/>
            </p14:nvContentPartPr>
            <p14:xfrm>
              <a:off x="8246813" y="3145027"/>
              <a:ext cx="25200" cy="77040"/>
            </p14:xfrm>
          </p:contentPart>
        </mc:Choice>
        <mc:Fallback xmlns="">
          <p:pic>
            <p:nvPicPr>
              <p:cNvPr id="400" name="Freihand 399">
                <a:extLst>
                  <a:ext uri="{FF2B5EF4-FFF2-40B4-BE49-F238E27FC236}">
                    <a16:creationId xmlns:a16="http://schemas.microsoft.com/office/drawing/2014/main" id="{F8E82EDA-B1D5-4849-B7FC-9A11A6E9B9B3}"/>
                  </a:ext>
                </a:extLst>
              </p:cNvPr>
              <p:cNvPicPr/>
              <p:nvPr/>
            </p:nvPicPr>
            <p:blipFill>
              <a:blip r:embed="rId422"/>
              <a:stretch>
                <a:fillRect/>
              </a:stretch>
            </p:blipFill>
            <p:spPr>
              <a:xfrm>
                <a:off x="8242493" y="3140707"/>
                <a:ext cx="33840" cy="85680"/>
              </a:xfrm>
              <a:prstGeom prst="rect">
                <a:avLst/>
              </a:prstGeom>
            </p:spPr>
          </p:pic>
        </mc:Fallback>
      </mc:AlternateContent>
      <p:grpSp>
        <p:nvGrpSpPr>
          <p:cNvPr id="411" name="Gruppieren 410">
            <a:extLst>
              <a:ext uri="{FF2B5EF4-FFF2-40B4-BE49-F238E27FC236}">
                <a16:creationId xmlns:a16="http://schemas.microsoft.com/office/drawing/2014/main" id="{5E4C5E2A-3E4C-4EB1-A71D-526233C440C9}"/>
              </a:ext>
            </a:extLst>
          </p:cNvPr>
          <p:cNvGrpSpPr/>
          <p:nvPr/>
        </p:nvGrpSpPr>
        <p:grpSpPr>
          <a:xfrm>
            <a:off x="5089973" y="4506907"/>
            <a:ext cx="500040" cy="241200"/>
            <a:chOff x="5089973" y="4506907"/>
            <a:chExt cx="500040" cy="241200"/>
          </a:xfrm>
        </p:grpSpPr>
        <mc:AlternateContent xmlns:mc="http://schemas.openxmlformats.org/markup-compatibility/2006" xmlns:p14="http://schemas.microsoft.com/office/powerpoint/2010/main">
          <mc:Choice Requires="p14">
            <p:contentPart p14:bwMode="auto" r:id="rId423">
              <p14:nvContentPartPr>
                <p14:cNvPr id="402" name="Freihand 401">
                  <a:extLst>
                    <a:ext uri="{FF2B5EF4-FFF2-40B4-BE49-F238E27FC236}">
                      <a16:creationId xmlns:a16="http://schemas.microsoft.com/office/drawing/2014/main" id="{7C24B6F3-19DA-480D-B7CD-5AFD5679E10E}"/>
                    </a:ext>
                  </a:extLst>
                </p14:cNvPr>
                <p14:cNvContentPartPr/>
                <p14:nvPr/>
              </p14:nvContentPartPr>
              <p14:xfrm>
                <a:off x="5153333" y="4534267"/>
                <a:ext cx="18000" cy="93960"/>
              </p14:xfrm>
            </p:contentPart>
          </mc:Choice>
          <mc:Fallback xmlns="">
            <p:pic>
              <p:nvPicPr>
                <p:cNvPr id="402" name="Freihand 401">
                  <a:extLst>
                    <a:ext uri="{FF2B5EF4-FFF2-40B4-BE49-F238E27FC236}">
                      <a16:creationId xmlns:a16="http://schemas.microsoft.com/office/drawing/2014/main" id="{7C24B6F3-19DA-480D-B7CD-5AFD5679E10E}"/>
                    </a:ext>
                  </a:extLst>
                </p:cNvPr>
                <p:cNvPicPr/>
                <p:nvPr/>
              </p:nvPicPr>
              <p:blipFill>
                <a:blip r:embed="rId424"/>
                <a:stretch>
                  <a:fillRect/>
                </a:stretch>
              </p:blipFill>
              <p:spPr>
                <a:xfrm>
                  <a:off x="5149013" y="4529947"/>
                  <a:ext cx="26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03" name="Freihand 402">
                  <a:extLst>
                    <a:ext uri="{FF2B5EF4-FFF2-40B4-BE49-F238E27FC236}">
                      <a16:creationId xmlns:a16="http://schemas.microsoft.com/office/drawing/2014/main" id="{588CE471-E123-4116-AAF0-CD0EF1D03CE6}"/>
                    </a:ext>
                  </a:extLst>
                </p14:cNvPr>
                <p14:cNvContentPartPr/>
                <p14:nvPr/>
              </p14:nvContentPartPr>
              <p14:xfrm>
                <a:off x="5089973" y="4506907"/>
                <a:ext cx="132480" cy="10800"/>
              </p14:xfrm>
            </p:contentPart>
          </mc:Choice>
          <mc:Fallback xmlns="">
            <p:pic>
              <p:nvPicPr>
                <p:cNvPr id="403" name="Freihand 402">
                  <a:extLst>
                    <a:ext uri="{FF2B5EF4-FFF2-40B4-BE49-F238E27FC236}">
                      <a16:creationId xmlns:a16="http://schemas.microsoft.com/office/drawing/2014/main" id="{588CE471-E123-4116-AAF0-CD0EF1D03CE6}"/>
                    </a:ext>
                  </a:extLst>
                </p:cNvPr>
                <p:cNvPicPr/>
                <p:nvPr/>
              </p:nvPicPr>
              <p:blipFill>
                <a:blip r:embed="rId426"/>
                <a:stretch>
                  <a:fillRect/>
                </a:stretch>
              </p:blipFill>
              <p:spPr>
                <a:xfrm>
                  <a:off x="5085653" y="4502587"/>
                  <a:ext cx="141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04" name="Freihand 403">
                  <a:extLst>
                    <a:ext uri="{FF2B5EF4-FFF2-40B4-BE49-F238E27FC236}">
                      <a16:creationId xmlns:a16="http://schemas.microsoft.com/office/drawing/2014/main" id="{7A6AAC8D-4280-4739-919C-4F13169CFC74}"/>
                    </a:ext>
                  </a:extLst>
                </p14:cNvPr>
                <p14:cNvContentPartPr/>
                <p14:nvPr/>
              </p14:nvContentPartPr>
              <p14:xfrm>
                <a:off x="5230373" y="4556947"/>
                <a:ext cx="68040" cy="62280"/>
              </p14:xfrm>
            </p:contentPart>
          </mc:Choice>
          <mc:Fallback xmlns="">
            <p:pic>
              <p:nvPicPr>
                <p:cNvPr id="404" name="Freihand 403">
                  <a:extLst>
                    <a:ext uri="{FF2B5EF4-FFF2-40B4-BE49-F238E27FC236}">
                      <a16:creationId xmlns:a16="http://schemas.microsoft.com/office/drawing/2014/main" id="{7A6AAC8D-4280-4739-919C-4F13169CFC74}"/>
                    </a:ext>
                  </a:extLst>
                </p:cNvPr>
                <p:cNvPicPr/>
                <p:nvPr/>
              </p:nvPicPr>
              <p:blipFill>
                <a:blip r:embed="rId428"/>
                <a:stretch>
                  <a:fillRect/>
                </a:stretch>
              </p:blipFill>
              <p:spPr>
                <a:xfrm>
                  <a:off x="5226053" y="4552627"/>
                  <a:ext cx="76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05" name="Freihand 404">
                  <a:extLst>
                    <a:ext uri="{FF2B5EF4-FFF2-40B4-BE49-F238E27FC236}">
                      <a16:creationId xmlns:a16="http://schemas.microsoft.com/office/drawing/2014/main" id="{7A7D12E8-B991-43B1-A02D-6AA8B530302F}"/>
                    </a:ext>
                  </a:extLst>
                </p14:cNvPr>
                <p14:cNvContentPartPr/>
                <p14:nvPr/>
              </p14:nvContentPartPr>
              <p14:xfrm>
                <a:off x="5089973" y="4570627"/>
                <a:ext cx="115920" cy="17280"/>
              </p14:xfrm>
            </p:contentPart>
          </mc:Choice>
          <mc:Fallback xmlns="">
            <p:pic>
              <p:nvPicPr>
                <p:cNvPr id="405" name="Freihand 404">
                  <a:extLst>
                    <a:ext uri="{FF2B5EF4-FFF2-40B4-BE49-F238E27FC236}">
                      <a16:creationId xmlns:a16="http://schemas.microsoft.com/office/drawing/2014/main" id="{7A7D12E8-B991-43B1-A02D-6AA8B530302F}"/>
                    </a:ext>
                  </a:extLst>
                </p:cNvPr>
                <p:cNvPicPr/>
                <p:nvPr/>
              </p:nvPicPr>
              <p:blipFill>
                <a:blip r:embed="rId430"/>
                <a:stretch>
                  <a:fillRect/>
                </a:stretch>
              </p:blipFill>
              <p:spPr>
                <a:xfrm>
                  <a:off x="5085653" y="4566307"/>
                  <a:ext cx="124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07" name="Freihand 406">
                  <a:extLst>
                    <a:ext uri="{FF2B5EF4-FFF2-40B4-BE49-F238E27FC236}">
                      <a16:creationId xmlns:a16="http://schemas.microsoft.com/office/drawing/2014/main" id="{AED1B0DC-A765-4895-A55D-FC870F389F56}"/>
                    </a:ext>
                  </a:extLst>
                </p14:cNvPr>
                <p14:cNvContentPartPr/>
                <p14:nvPr/>
              </p14:nvContentPartPr>
              <p14:xfrm>
                <a:off x="5319653" y="4559107"/>
                <a:ext cx="93960" cy="66240"/>
              </p14:xfrm>
            </p:contentPart>
          </mc:Choice>
          <mc:Fallback xmlns="">
            <p:pic>
              <p:nvPicPr>
                <p:cNvPr id="407" name="Freihand 406">
                  <a:extLst>
                    <a:ext uri="{FF2B5EF4-FFF2-40B4-BE49-F238E27FC236}">
                      <a16:creationId xmlns:a16="http://schemas.microsoft.com/office/drawing/2014/main" id="{AED1B0DC-A765-4895-A55D-FC870F389F56}"/>
                    </a:ext>
                  </a:extLst>
                </p:cNvPr>
                <p:cNvPicPr/>
                <p:nvPr/>
              </p:nvPicPr>
              <p:blipFill>
                <a:blip r:embed="rId432"/>
                <a:stretch>
                  <a:fillRect/>
                </a:stretch>
              </p:blipFill>
              <p:spPr>
                <a:xfrm>
                  <a:off x="5315333" y="4554787"/>
                  <a:ext cx="102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08" name="Freihand 407">
                  <a:extLst>
                    <a:ext uri="{FF2B5EF4-FFF2-40B4-BE49-F238E27FC236}">
                      <a16:creationId xmlns:a16="http://schemas.microsoft.com/office/drawing/2014/main" id="{8BB74980-C209-4CC4-9D97-C0829192D0D7}"/>
                    </a:ext>
                  </a:extLst>
                </p14:cNvPr>
                <p14:cNvContentPartPr/>
                <p14:nvPr/>
              </p14:nvContentPartPr>
              <p14:xfrm>
                <a:off x="5398133" y="4570267"/>
                <a:ext cx="105120" cy="177840"/>
              </p14:xfrm>
            </p:contentPart>
          </mc:Choice>
          <mc:Fallback xmlns="">
            <p:pic>
              <p:nvPicPr>
                <p:cNvPr id="408" name="Freihand 407">
                  <a:extLst>
                    <a:ext uri="{FF2B5EF4-FFF2-40B4-BE49-F238E27FC236}">
                      <a16:creationId xmlns:a16="http://schemas.microsoft.com/office/drawing/2014/main" id="{8BB74980-C209-4CC4-9D97-C0829192D0D7}"/>
                    </a:ext>
                  </a:extLst>
                </p:cNvPr>
                <p:cNvPicPr/>
                <p:nvPr/>
              </p:nvPicPr>
              <p:blipFill>
                <a:blip r:embed="rId434"/>
                <a:stretch>
                  <a:fillRect/>
                </a:stretch>
              </p:blipFill>
              <p:spPr>
                <a:xfrm>
                  <a:off x="5393813" y="4565947"/>
                  <a:ext cx="11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10" name="Freihand 409">
                  <a:extLst>
                    <a:ext uri="{FF2B5EF4-FFF2-40B4-BE49-F238E27FC236}">
                      <a16:creationId xmlns:a16="http://schemas.microsoft.com/office/drawing/2014/main" id="{A3F51835-5C41-42D1-B03F-7C96E614E616}"/>
                    </a:ext>
                  </a:extLst>
                </p14:cNvPr>
                <p14:cNvContentPartPr/>
                <p14:nvPr/>
              </p14:nvContentPartPr>
              <p14:xfrm>
                <a:off x="5485973" y="4552987"/>
                <a:ext cx="104040" cy="80280"/>
              </p14:xfrm>
            </p:contentPart>
          </mc:Choice>
          <mc:Fallback xmlns="">
            <p:pic>
              <p:nvPicPr>
                <p:cNvPr id="410" name="Freihand 409">
                  <a:extLst>
                    <a:ext uri="{FF2B5EF4-FFF2-40B4-BE49-F238E27FC236}">
                      <a16:creationId xmlns:a16="http://schemas.microsoft.com/office/drawing/2014/main" id="{A3F51835-5C41-42D1-B03F-7C96E614E616}"/>
                    </a:ext>
                  </a:extLst>
                </p:cNvPr>
                <p:cNvPicPr/>
                <p:nvPr/>
              </p:nvPicPr>
              <p:blipFill>
                <a:blip r:embed="rId436"/>
                <a:stretch>
                  <a:fillRect/>
                </a:stretch>
              </p:blipFill>
              <p:spPr>
                <a:xfrm>
                  <a:off x="5481653" y="4548667"/>
                  <a:ext cx="11268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7">
            <p14:nvContentPartPr>
              <p14:cNvPr id="419" name="Freihand 418">
                <a:extLst>
                  <a:ext uri="{FF2B5EF4-FFF2-40B4-BE49-F238E27FC236}">
                    <a16:creationId xmlns:a16="http://schemas.microsoft.com/office/drawing/2014/main" id="{5B01AB44-7850-4446-8092-83A519EB200B}"/>
                  </a:ext>
                </a:extLst>
              </p14:cNvPr>
              <p14:cNvContentPartPr/>
              <p14:nvPr/>
            </p14:nvContentPartPr>
            <p14:xfrm>
              <a:off x="7623653" y="4496107"/>
              <a:ext cx="112680" cy="112680"/>
            </p14:xfrm>
          </p:contentPart>
        </mc:Choice>
        <mc:Fallback xmlns="">
          <p:pic>
            <p:nvPicPr>
              <p:cNvPr id="419" name="Freihand 418">
                <a:extLst>
                  <a:ext uri="{FF2B5EF4-FFF2-40B4-BE49-F238E27FC236}">
                    <a16:creationId xmlns:a16="http://schemas.microsoft.com/office/drawing/2014/main" id="{5B01AB44-7850-4446-8092-83A519EB200B}"/>
                  </a:ext>
                </a:extLst>
              </p:cNvPr>
              <p:cNvPicPr/>
              <p:nvPr/>
            </p:nvPicPr>
            <p:blipFill>
              <a:blip r:embed="rId438"/>
              <a:stretch>
                <a:fillRect/>
              </a:stretch>
            </p:blipFill>
            <p:spPr>
              <a:xfrm>
                <a:off x="7619333" y="4491787"/>
                <a:ext cx="121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20" name="Freihand 419">
                <a:extLst>
                  <a:ext uri="{FF2B5EF4-FFF2-40B4-BE49-F238E27FC236}">
                    <a16:creationId xmlns:a16="http://schemas.microsoft.com/office/drawing/2014/main" id="{87A704B0-3566-40AA-8FBE-864ED10138EC}"/>
                  </a:ext>
                </a:extLst>
              </p14:cNvPr>
              <p14:cNvContentPartPr/>
              <p14:nvPr/>
            </p14:nvContentPartPr>
            <p14:xfrm>
              <a:off x="7772333" y="4484587"/>
              <a:ext cx="84600" cy="109800"/>
            </p14:xfrm>
          </p:contentPart>
        </mc:Choice>
        <mc:Fallback xmlns="">
          <p:pic>
            <p:nvPicPr>
              <p:cNvPr id="420" name="Freihand 419">
                <a:extLst>
                  <a:ext uri="{FF2B5EF4-FFF2-40B4-BE49-F238E27FC236}">
                    <a16:creationId xmlns:a16="http://schemas.microsoft.com/office/drawing/2014/main" id="{87A704B0-3566-40AA-8FBE-864ED10138EC}"/>
                  </a:ext>
                </a:extLst>
              </p:cNvPr>
              <p:cNvPicPr/>
              <p:nvPr/>
            </p:nvPicPr>
            <p:blipFill>
              <a:blip r:embed="rId440"/>
              <a:stretch>
                <a:fillRect/>
              </a:stretch>
            </p:blipFill>
            <p:spPr>
              <a:xfrm>
                <a:off x="7768013" y="4480267"/>
                <a:ext cx="93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21" name="Freihand 420">
                <a:extLst>
                  <a:ext uri="{FF2B5EF4-FFF2-40B4-BE49-F238E27FC236}">
                    <a16:creationId xmlns:a16="http://schemas.microsoft.com/office/drawing/2014/main" id="{03130032-2A56-4987-8BB9-923B4D95CB2C}"/>
                  </a:ext>
                </a:extLst>
              </p14:cNvPr>
              <p14:cNvContentPartPr/>
              <p14:nvPr/>
            </p14:nvContentPartPr>
            <p14:xfrm>
              <a:off x="7893293" y="4486747"/>
              <a:ext cx="69480" cy="115560"/>
            </p14:xfrm>
          </p:contentPart>
        </mc:Choice>
        <mc:Fallback xmlns="">
          <p:pic>
            <p:nvPicPr>
              <p:cNvPr id="421" name="Freihand 420">
                <a:extLst>
                  <a:ext uri="{FF2B5EF4-FFF2-40B4-BE49-F238E27FC236}">
                    <a16:creationId xmlns:a16="http://schemas.microsoft.com/office/drawing/2014/main" id="{03130032-2A56-4987-8BB9-923B4D95CB2C}"/>
                  </a:ext>
                </a:extLst>
              </p:cNvPr>
              <p:cNvPicPr/>
              <p:nvPr/>
            </p:nvPicPr>
            <p:blipFill>
              <a:blip r:embed="rId442"/>
              <a:stretch>
                <a:fillRect/>
              </a:stretch>
            </p:blipFill>
            <p:spPr>
              <a:xfrm>
                <a:off x="7888973" y="4482427"/>
                <a:ext cx="78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22" name="Freihand 421">
                <a:extLst>
                  <a:ext uri="{FF2B5EF4-FFF2-40B4-BE49-F238E27FC236}">
                    <a16:creationId xmlns:a16="http://schemas.microsoft.com/office/drawing/2014/main" id="{9B6291E2-4404-4C88-B1D3-2B2121E69413}"/>
                  </a:ext>
                </a:extLst>
              </p14:cNvPr>
              <p14:cNvContentPartPr/>
              <p14:nvPr/>
            </p14:nvContentPartPr>
            <p14:xfrm>
              <a:off x="7971413" y="4584667"/>
              <a:ext cx="16200" cy="77760"/>
            </p14:xfrm>
          </p:contentPart>
        </mc:Choice>
        <mc:Fallback xmlns="">
          <p:pic>
            <p:nvPicPr>
              <p:cNvPr id="422" name="Freihand 421">
                <a:extLst>
                  <a:ext uri="{FF2B5EF4-FFF2-40B4-BE49-F238E27FC236}">
                    <a16:creationId xmlns:a16="http://schemas.microsoft.com/office/drawing/2014/main" id="{9B6291E2-4404-4C88-B1D3-2B2121E69413}"/>
                  </a:ext>
                </a:extLst>
              </p:cNvPr>
              <p:cNvPicPr/>
              <p:nvPr/>
            </p:nvPicPr>
            <p:blipFill>
              <a:blip r:embed="rId444"/>
              <a:stretch>
                <a:fillRect/>
              </a:stretch>
            </p:blipFill>
            <p:spPr>
              <a:xfrm>
                <a:off x="7967093" y="4580347"/>
                <a:ext cx="24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23" name="Freihand 422">
                <a:extLst>
                  <a:ext uri="{FF2B5EF4-FFF2-40B4-BE49-F238E27FC236}">
                    <a16:creationId xmlns:a16="http://schemas.microsoft.com/office/drawing/2014/main" id="{0E0A01E8-17DA-4896-A8EE-3D44E45FF313}"/>
                  </a:ext>
                </a:extLst>
              </p14:cNvPr>
              <p14:cNvContentPartPr/>
              <p14:nvPr/>
            </p14:nvContentPartPr>
            <p14:xfrm>
              <a:off x="8052773" y="4476667"/>
              <a:ext cx="73080" cy="117720"/>
            </p14:xfrm>
          </p:contentPart>
        </mc:Choice>
        <mc:Fallback xmlns="">
          <p:pic>
            <p:nvPicPr>
              <p:cNvPr id="423" name="Freihand 422">
                <a:extLst>
                  <a:ext uri="{FF2B5EF4-FFF2-40B4-BE49-F238E27FC236}">
                    <a16:creationId xmlns:a16="http://schemas.microsoft.com/office/drawing/2014/main" id="{0E0A01E8-17DA-4896-A8EE-3D44E45FF313}"/>
                  </a:ext>
                </a:extLst>
              </p:cNvPr>
              <p:cNvPicPr/>
              <p:nvPr/>
            </p:nvPicPr>
            <p:blipFill>
              <a:blip r:embed="rId446"/>
              <a:stretch>
                <a:fillRect/>
              </a:stretch>
            </p:blipFill>
            <p:spPr>
              <a:xfrm>
                <a:off x="8048453" y="4472347"/>
                <a:ext cx="81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24" name="Freihand 423">
                <a:extLst>
                  <a:ext uri="{FF2B5EF4-FFF2-40B4-BE49-F238E27FC236}">
                    <a16:creationId xmlns:a16="http://schemas.microsoft.com/office/drawing/2014/main" id="{2F1E7408-E40F-45DC-8DCE-B66E4CBB52CA}"/>
                  </a:ext>
                </a:extLst>
              </p14:cNvPr>
              <p14:cNvContentPartPr/>
              <p14:nvPr/>
            </p14:nvContentPartPr>
            <p14:xfrm>
              <a:off x="8166173" y="4487827"/>
              <a:ext cx="75240" cy="113040"/>
            </p14:xfrm>
          </p:contentPart>
        </mc:Choice>
        <mc:Fallback xmlns="">
          <p:pic>
            <p:nvPicPr>
              <p:cNvPr id="424" name="Freihand 423">
                <a:extLst>
                  <a:ext uri="{FF2B5EF4-FFF2-40B4-BE49-F238E27FC236}">
                    <a16:creationId xmlns:a16="http://schemas.microsoft.com/office/drawing/2014/main" id="{2F1E7408-E40F-45DC-8DCE-B66E4CBB52CA}"/>
                  </a:ext>
                </a:extLst>
              </p:cNvPr>
              <p:cNvPicPr/>
              <p:nvPr/>
            </p:nvPicPr>
            <p:blipFill>
              <a:blip r:embed="rId448"/>
              <a:stretch>
                <a:fillRect/>
              </a:stretch>
            </p:blipFill>
            <p:spPr>
              <a:xfrm>
                <a:off x="8161853" y="4483507"/>
                <a:ext cx="83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26" name="Freihand 425">
                <a:extLst>
                  <a:ext uri="{FF2B5EF4-FFF2-40B4-BE49-F238E27FC236}">
                    <a16:creationId xmlns:a16="http://schemas.microsoft.com/office/drawing/2014/main" id="{D7ABA0CF-8CA9-4D02-9C62-2383ABEBBF6F}"/>
                  </a:ext>
                </a:extLst>
              </p14:cNvPr>
              <p14:cNvContentPartPr/>
              <p14:nvPr/>
            </p14:nvContentPartPr>
            <p14:xfrm>
              <a:off x="9568013" y="2030827"/>
              <a:ext cx="41760" cy="168840"/>
            </p14:xfrm>
          </p:contentPart>
        </mc:Choice>
        <mc:Fallback xmlns="">
          <p:pic>
            <p:nvPicPr>
              <p:cNvPr id="426" name="Freihand 425">
                <a:extLst>
                  <a:ext uri="{FF2B5EF4-FFF2-40B4-BE49-F238E27FC236}">
                    <a16:creationId xmlns:a16="http://schemas.microsoft.com/office/drawing/2014/main" id="{D7ABA0CF-8CA9-4D02-9C62-2383ABEBBF6F}"/>
                  </a:ext>
                </a:extLst>
              </p:cNvPr>
              <p:cNvPicPr/>
              <p:nvPr/>
            </p:nvPicPr>
            <p:blipFill>
              <a:blip r:embed="rId450"/>
              <a:stretch>
                <a:fillRect/>
              </a:stretch>
            </p:blipFill>
            <p:spPr>
              <a:xfrm>
                <a:off x="9563693" y="2026507"/>
                <a:ext cx="50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27" name="Freihand 426">
                <a:extLst>
                  <a:ext uri="{FF2B5EF4-FFF2-40B4-BE49-F238E27FC236}">
                    <a16:creationId xmlns:a16="http://schemas.microsoft.com/office/drawing/2014/main" id="{93CC30D2-9E45-4D79-B52A-4EA499F455EB}"/>
                  </a:ext>
                </a:extLst>
              </p14:cNvPr>
              <p14:cNvContentPartPr/>
              <p14:nvPr/>
            </p14:nvContentPartPr>
            <p14:xfrm>
              <a:off x="9554333" y="2422507"/>
              <a:ext cx="42840" cy="199080"/>
            </p14:xfrm>
          </p:contentPart>
        </mc:Choice>
        <mc:Fallback xmlns="">
          <p:pic>
            <p:nvPicPr>
              <p:cNvPr id="427" name="Freihand 426">
                <a:extLst>
                  <a:ext uri="{FF2B5EF4-FFF2-40B4-BE49-F238E27FC236}">
                    <a16:creationId xmlns:a16="http://schemas.microsoft.com/office/drawing/2014/main" id="{93CC30D2-9E45-4D79-B52A-4EA499F455EB}"/>
                  </a:ext>
                </a:extLst>
              </p:cNvPr>
              <p:cNvPicPr/>
              <p:nvPr/>
            </p:nvPicPr>
            <p:blipFill>
              <a:blip r:embed="rId452"/>
              <a:stretch>
                <a:fillRect/>
              </a:stretch>
            </p:blipFill>
            <p:spPr>
              <a:xfrm>
                <a:off x="9550013" y="2418187"/>
                <a:ext cx="51480" cy="207720"/>
              </a:xfrm>
              <a:prstGeom prst="rect">
                <a:avLst/>
              </a:prstGeom>
            </p:spPr>
          </p:pic>
        </mc:Fallback>
      </mc:AlternateContent>
      <p:grpSp>
        <p:nvGrpSpPr>
          <p:cNvPr id="429" name="Gruppieren 428">
            <a:extLst>
              <a:ext uri="{FF2B5EF4-FFF2-40B4-BE49-F238E27FC236}">
                <a16:creationId xmlns:a16="http://schemas.microsoft.com/office/drawing/2014/main" id="{ED4B8DAD-3901-4CBB-903D-9EC1374BE835}"/>
              </a:ext>
            </a:extLst>
          </p:cNvPr>
          <p:cNvGrpSpPr/>
          <p:nvPr/>
        </p:nvGrpSpPr>
        <p:grpSpPr>
          <a:xfrm>
            <a:off x="9529493" y="2832547"/>
            <a:ext cx="317880" cy="250560"/>
            <a:chOff x="9529493" y="2832547"/>
            <a:chExt cx="317880" cy="250560"/>
          </a:xfrm>
        </p:grpSpPr>
        <mc:AlternateContent xmlns:mc="http://schemas.openxmlformats.org/markup-compatibility/2006" xmlns:p14="http://schemas.microsoft.com/office/powerpoint/2010/main">
          <mc:Choice Requires="p14">
            <p:contentPart p14:bwMode="auto" r:id="rId453">
              <p14:nvContentPartPr>
                <p14:cNvPr id="244" name="Freihand 243">
                  <a:extLst>
                    <a:ext uri="{FF2B5EF4-FFF2-40B4-BE49-F238E27FC236}">
                      <a16:creationId xmlns:a16="http://schemas.microsoft.com/office/drawing/2014/main" id="{3A1C2AFB-99D1-4C91-BA25-AE1B84E72F31}"/>
                    </a:ext>
                  </a:extLst>
                </p14:cNvPr>
                <p14:cNvContentPartPr/>
                <p14:nvPr/>
              </p14:nvContentPartPr>
              <p14:xfrm>
                <a:off x="9715973" y="2936587"/>
                <a:ext cx="71280" cy="129960"/>
              </p14:xfrm>
            </p:contentPart>
          </mc:Choice>
          <mc:Fallback xmlns="">
            <p:pic>
              <p:nvPicPr>
                <p:cNvPr id="244" name="Freihand 243">
                  <a:extLst>
                    <a:ext uri="{FF2B5EF4-FFF2-40B4-BE49-F238E27FC236}">
                      <a16:creationId xmlns:a16="http://schemas.microsoft.com/office/drawing/2014/main" id="{3A1C2AFB-99D1-4C91-BA25-AE1B84E72F31}"/>
                    </a:ext>
                  </a:extLst>
                </p:cNvPr>
                <p:cNvPicPr/>
                <p:nvPr/>
              </p:nvPicPr>
              <p:blipFill>
                <a:blip r:embed="rId454"/>
                <a:stretch>
                  <a:fillRect/>
                </a:stretch>
              </p:blipFill>
              <p:spPr>
                <a:xfrm>
                  <a:off x="9711653" y="2932267"/>
                  <a:ext cx="79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5" name="Freihand 244">
                  <a:extLst>
                    <a:ext uri="{FF2B5EF4-FFF2-40B4-BE49-F238E27FC236}">
                      <a16:creationId xmlns:a16="http://schemas.microsoft.com/office/drawing/2014/main" id="{815475C1-1A0E-420A-87D6-402EE7148656}"/>
                    </a:ext>
                  </a:extLst>
                </p14:cNvPr>
                <p14:cNvContentPartPr/>
                <p14:nvPr/>
              </p14:nvContentPartPr>
              <p14:xfrm>
                <a:off x="9640013" y="2908867"/>
                <a:ext cx="207360" cy="174240"/>
              </p14:xfrm>
            </p:contentPart>
          </mc:Choice>
          <mc:Fallback xmlns="">
            <p:pic>
              <p:nvPicPr>
                <p:cNvPr id="245" name="Freihand 244">
                  <a:extLst>
                    <a:ext uri="{FF2B5EF4-FFF2-40B4-BE49-F238E27FC236}">
                      <a16:creationId xmlns:a16="http://schemas.microsoft.com/office/drawing/2014/main" id="{815475C1-1A0E-420A-87D6-402EE7148656}"/>
                    </a:ext>
                  </a:extLst>
                </p:cNvPr>
                <p:cNvPicPr/>
                <p:nvPr/>
              </p:nvPicPr>
              <p:blipFill>
                <a:blip r:embed="rId456"/>
                <a:stretch>
                  <a:fillRect/>
                </a:stretch>
              </p:blipFill>
              <p:spPr>
                <a:xfrm>
                  <a:off x="9635693" y="2904547"/>
                  <a:ext cx="216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28" name="Freihand 427">
                  <a:extLst>
                    <a:ext uri="{FF2B5EF4-FFF2-40B4-BE49-F238E27FC236}">
                      <a16:creationId xmlns:a16="http://schemas.microsoft.com/office/drawing/2014/main" id="{E5506B75-A508-4F74-AAD9-1AB11F75B319}"/>
                    </a:ext>
                  </a:extLst>
                </p14:cNvPr>
                <p14:cNvContentPartPr/>
                <p14:nvPr/>
              </p14:nvContentPartPr>
              <p14:xfrm>
                <a:off x="9529493" y="2832547"/>
                <a:ext cx="40680" cy="172080"/>
              </p14:xfrm>
            </p:contentPart>
          </mc:Choice>
          <mc:Fallback xmlns="">
            <p:pic>
              <p:nvPicPr>
                <p:cNvPr id="428" name="Freihand 427">
                  <a:extLst>
                    <a:ext uri="{FF2B5EF4-FFF2-40B4-BE49-F238E27FC236}">
                      <a16:creationId xmlns:a16="http://schemas.microsoft.com/office/drawing/2014/main" id="{E5506B75-A508-4F74-AAD9-1AB11F75B319}"/>
                    </a:ext>
                  </a:extLst>
                </p:cNvPr>
                <p:cNvPicPr/>
                <p:nvPr/>
              </p:nvPicPr>
              <p:blipFill>
                <a:blip r:embed="rId458"/>
                <a:stretch>
                  <a:fillRect/>
                </a:stretch>
              </p:blipFill>
              <p:spPr>
                <a:xfrm>
                  <a:off x="9525173" y="2828227"/>
                  <a:ext cx="49320" cy="180720"/>
                </a:xfrm>
                <a:prstGeom prst="rect">
                  <a:avLst/>
                </a:prstGeom>
              </p:spPr>
            </p:pic>
          </mc:Fallback>
        </mc:AlternateContent>
      </p:grpSp>
      <p:grpSp>
        <p:nvGrpSpPr>
          <p:cNvPr id="458" name="Gruppieren 457">
            <a:extLst>
              <a:ext uri="{FF2B5EF4-FFF2-40B4-BE49-F238E27FC236}">
                <a16:creationId xmlns:a16="http://schemas.microsoft.com/office/drawing/2014/main" id="{3239A95F-92C3-4CB6-A048-6A54DCAAAD01}"/>
              </a:ext>
            </a:extLst>
          </p:cNvPr>
          <p:cNvGrpSpPr/>
          <p:nvPr/>
        </p:nvGrpSpPr>
        <p:grpSpPr>
          <a:xfrm>
            <a:off x="4959293" y="3332587"/>
            <a:ext cx="7124760" cy="966240"/>
            <a:chOff x="4959293" y="3332587"/>
            <a:chExt cx="7124760" cy="966240"/>
          </a:xfrm>
        </p:grpSpPr>
        <mc:AlternateContent xmlns:mc="http://schemas.openxmlformats.org/markup-compatibility/2006" xmlns:p14="http://schemas.microsoft.com/office/powerpoint/2010/main">
          <mc:Choice Requires="p14">
            <p:contentPart p14:bwMode="auto" r:id="rId459">
              <p14:nvContentPartPr>
                <p14:cNvPr id="237" name="Freihand 236">
                  <a:extLst>
                    <a:ext uri="{FF2B5EF4-FFF2-40B4-BE49-F238E27FC236}">
                      <a16:creationId xmlns:a16="http://schemas.microsoft.com/office/drawing/2014/main" id="{C00C960D-D454-4B25-92A0-0F0E6F05220B}"/>
                    </a:ext>
                  </a:extLst>
                </p14:cNvPr>
                <p14:cNvContentPartPr/>
                <p14:nvPr/>
              </p14:nvContentPartPr>
              <p14:xfrm>
                <a:off x="5090333" y="3406747"/>
                <a:ext cx="71640" cy="108000"/>
              </p14:xfrm>
            </p:contentPart>
          </mc:Choice>
          <mc:Fallback xmlns="">
            <p:pic>
              <p:nvPicPr>
                <p:cNvPr id="237" name="Freihand 236">
                  <a:extLst>
                    <a:ext uri="{FF2B5EF4-FFF2-40B4-BE49-F238E27FC236}">
                      <a16:creationId xmlns:a16="http://schemas.microsoft.com/office/drawing/2014/main" id="{C00C960D-D454-4B25-92A0-0F0E6F05220B}"/>
                    </a:ext>
                  </a:extLst>
                </p:cNvPr>
                <p:cNvPicPr/>
                <p:nvPr/>
              </p:nvPicPr>
              <p:blipFill>
                <a:blip r:embed="rId460"/>
                <a:stretch>
                  <a:fillRect/>
                </a:stretch>
              </p:blipFill>
              <p:spPr>
                <a:xfrm>
                  <a:off x="5086013" y="3402427"/>
                  <a:ext cx="80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8" name="Freihand 237">
                  <a:extLst>
                    <a:ext uri="{FF2B5EF4-FFF2-40B4-BE49-F238E27FC236}">
                      <a16:creationId xmlns:a16="http://schemas.microsoft.com/office/drawing/2014/main" id="{0C9FE6C2-0FEB-4C35-AEE5-DB7DA70E0D7E}"/>
                    </a:ext>
                  </a:extLst>
                </p14:cNvPr>
                <p14:cNvContentPartPr/>
                <p14:nvPr/>
              </p14:nvContentPartPr>
              <p14:xfrm>
                <a:off x="5098973" y="3467947"/>
                <a:ext cx="109800" cy="3960"/>
              </p14:xfrm>
            </p:contentPart>
          </mc:Choice>
          <mc:Fallback xmlns="">
            <p:pic>
              <p:nvPicPr>
                <p:cNvPr id="238" name="Freihand 237">
                  <a:extLst>
                    <a:ext uri="{FF2B5EF4-FFF2-40B4-BE49-F238E27FC236}">
                      <a16:creationId xmlns:a16="http://schemas.microsoft.com/office/drawing/2014/main" id="{0C9FE6C2-0FEB-4C35-AEE5-DB7DA70E0D7E}"/>
                    </a:ext>
                  </a:extLst>
                </p:cNvPr>
                <p:cNvPicPr/>
                <p:nvPr/>
              </p:nvPicPr>
              <p:blipFill>
                <a:blip r:embed="rId462"/>
                <a:stretch>
                  <a:fillRect/>
                </a:stretch>
              </p:blipFill>
              <p:spPr>
                <a:xfrm>
                  <a:off x="5094653" y="3463627"/>
                  <a:ext cx="118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39" name="Freihand 238">
                  <a:extLst>
                    <a:ext uri="{FF2B5EF4-FFF2-40B4-BE49-F238E27FC236}">
                      <a16:creationId xmlns:a16="http://schemas.microsoft.com/office/drawing/2014/main" id="{D22E4317-0158-4B2D-85CE-9563579B2B82}"/>
                    </a:ext>
                  </a:extLst>
                </p14:cNvPr>
                <p14:cNvContentPartPr/>
                <p14:nvPr/>
              </p14:nvContentPartPr>
              <p14:xfrm>
                <a:off x="4959293" y="3358867"/>
                <a:ext cx="282600" cy="260640"/>
              </p14:xfrm>
            </p:contentPart>
          </mc:Choice>
          <mc:Fallback xmlns="">
            <p:pic>
              <p:nvPicPr>
                <p:cNvPr id="239" name="Freihand 238">
                  <a:extLst>
                    <a:ext uri="{FF2B5EF4-FFF2-40B4-BE49-F238E27FC236}">
                      <a16:creationId xmlns:a16="http://schemas.microsoft.com/office/drawing/2014/main" id="{D22E4317-0158-4B2D-85CE-9563579B2B82}"/>
                    </a:ext>
                  </a:extLst>
                </p:cNvPr>
                <p:cNvPicPr/>
                <p:nvPr/>
              </p:nvPicPr>
              <p:blipFill>
                <a:blip r:embed="rId464"/>
                <a:stretch>
                  <a:fillRect/>
                </a:stretch>
              </p:blipFill>
              <p:spPr>
                <a:xfrm>
                  <a:off x="4954973" y="3354547"/>
                  <a:ext cx="291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7" name="Freihand 246">
                  <a:extLst>
                    <a:ext uri="{FF2B5EF4-FFF2-40B4-BE49-F238E27FC236}">
                      <a16:creationId xmlns:a16="http://schemas.microsoft.com/office/drawing/2014/main" id="{2E9DB1A5-80D3-4BCC-9DD2-CBD384ABA5F6}"/>
                    </a:ext>
                  </a:extLst>
                </p14:cNvPr>
                <p14:cNvContentPartPr/>
                <p14:nvPr/>
              </p14:nvContentPartPr>
              <p14:xfrm>
                <a:off x="5476253" y="3455347"/>
                <a:ext cx="136080" cy="83520"/>
              </p14:xfrm>
            </p:contentPart>
          </mc:Choice>
          <mc:Fallback xmlns="">
            <p:pic>
              <p:nvPicPr>
                <p:cNvPr id="247" name="Freihand 246">
                  <a:extLst>
                    <a:ext uri="{FF2B5EF4-FFF2-40B4-BE49-F238E27FC236}">
                      <a16:creationId xmlns:a16="http://schemas.microsoft.com/office/drawing/2014/main" id="{2E9DB1A5-80D3-4BCC-9DD2-CBD384ABA5F6}"/>
                    </a:ext>
                  </a:extLst>
                </p:cNvPr>
                <p:cNvPicPr/>
                <p:nvPr/>
              </p:nvPicPr>
              <p:blipFill>
                <a:blip r:embed="rId466"/>
                <a:stretch>
                  <a:fillRect/>
                </a:stretch>
              </p:blipFill>
              <p:spPr>
                <a:xfrm>
                  <a:off x="5471933" y="3451027"/>
                  <a:ext cx="144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8" name="Freihand 247">
                  <a:extLst>
                    <a:ext uri="{FF2B5EF4-FFF2-40B4-BE49-F238E27FC236}">
                      <a16:creationId xmlns:a16="http://schemas.microsoft.com/office/drawing/2014/main" id="{BDB16336-54D9-488F-8F27-6D9FD0CAC78D}"/>
                    </a:ext>
                  </a:extLst>
                </p14:cNvPr>
                <p14:cNvContentPartPr/>
                <p14:nvPr/>
              </p14:nvContentPartPr>
              <p14:xfrm>
                <a:off x="5659133" y="3447427"/>
                <a:ext cx="105480" cy="81720"/>
              </p14:xfrm>
            </p:contentPart>
          </mc:Choice>
          <mc:Fallback xmlns="">
            <p:pic>
              <p:nvPicPr>
                <p:cNvPr id="248" name="Freihand 247">
                  <a:extLst>
                    <a:ext uri="{FF2B5EF4-FFF2-40B4-BE49-F238E27FC236}">
                      <a16:creationId xmlns:a16="http://schemas.microsoft.com/office/drawing/2014/main" id="{BDB16336-54D9-488F-8F27-6D9FD0CAC78D}"/>
                    </a:ext>
                  </a:extLst>
                </p:cNvPr>
                <p:cNvPicPr/>
                <p:nvPr/>
              </p:nvPicPr>
              <p:blipFill>
                <a:blip r:embed="rId468"/>
                <a:stretch>
                  <a:fillRect/>
                </a:stretch>
              </p:blipFill>
              <p:spPr>
                <a:xfrm>
                  <a:off x="5654813" y="3443107"/>
                  <a:ext cx="114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9" name="Freihand 248">
                  <a:extLst>
                    <a:ext uri="{FF2B5EF4-FFF2-40B4-BE49-F238E27FC236}">
                      <a16:creationId xmlns:a16="http://schemas.microsoft.com/office/drawing/2014/main" id="{DE27CE40-A414-444E-8D29-7E2591183AA2}"/>
                    </a:ext>
                  </a:extLst>
                </p14:cNvPr>
                <p14:cNvContentPartPr/>
                <p14:nvPr/>
              </p14:nvContentPartPr>
              <p14:xfrm>
                <a:off x="5816093" y="3451747"/>
                <a:ext cx="81720" cy="78480"/>
              </p14:xfrm>
            </p:contentPart>
          </mc:Choice>
          <mc:Fallback xmlns="">
            <p:pic>
              <p:nvPicPr>
                <p:cNvPr id="249" name="Freihand 248">
                  <a:extLst>
                    <a:ext uri="{FF2B5EF4-FFF2-40B4-BE49-F238E27FC236}">
                      <a16:creationId xmlns:a16="http://schemas.microsoft.com/office/drawing/2014/main" id="{DE27CE40-A414-444E-8D29-7E2591183AA2}"/>
                    </a:ext>
                  </a:extLst>
                </p:cNvPr>
                <p:cNvPicPr/>
                <p:nvPr/>
              </p:nvPicPr>
              <p:blipFill>
                <a:blip r:embed="rId470"/>
                <a:stretch>
                  <a:fillRect/>
                </a:stretch>
              </p:blipFill>
              <p:spPr>
                <a:xfrm>
                  <a:off x="5811773" y="3447427"/>
                  <a:ext cx="9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50" name="Freihand 249">
                  <a:extLst>
                    <a:ext uri="{FF2B5EF4-FFF2-40B4-BE49-F238E27FC236}">
                      <a16:creationId xmlns:a16="http://schemas.microsoft.com/office/drawing/2014/main" id="{A194478C-D2E7-444B-B3D4-DA1B25EB9CCB}"/>
                    </a:ext>
                  </a:extLst>
                </p14:cNvPr>
                <p14:cNvContentPartPr/>
                <p14:nvPr/>
              </p14:nvContentPartPr>
              <p14:xfrm>
                <a:off x="5993213" y="3470827"/>
                <a:ext cx="41400" cy="33840"/>
              </p14:xfrm>
            </p:contentPart>
          </mc:Choice>
          <mc:Fallback xmlns="">
            <p:pic>
              <p:nvPicPr>
                <p:cNvPr id="250" name="Freihand 249">
                  <a:extLst>
                    <a:ext uri="{FF2B5EF4-FFF2-40B4-BE49-F238E27FC236}">
                      <a16:creationId xmlns:a16="http://schemas.microsoft.com/office/drawing/2014/main" id="{A194478C-D2E7-444B-B3D4-DA1B25EB9CCB}"/>
                    </a:ext>
                  </a:extLst>
                </p:cNvPr>
                <p:cNvPicPr/>
                <p:nvPr/>
              </p:nvPicPr>
              <p:blipFill>
                <a:blip r:embed="rId472"/>
                <a:stretch>
                  <a:fillRect/>
                </a:stretch>
              </p:blipFill>
              <p:spPr>
                <a:xfrm>
                  <a:off x="5988893" y="3466507"/>
                  <a:ext cx="50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54" name="Freihand 253">
                  <a:extLst>
                    <a:ext uri="{FF2B5EF4-FFF2-40B4-BE49-F238E27FC236}">
                      <a16:creationId xmlns:a16="http://schemas.microsoft.com/office/drawing/2014/main" id="{7E652D8A-1B29-4009-9547-46AA6A4B2284}"/>
                    </a:ext>
                  </a:extLst>
                </p14:cNvPr>
                <p14:cNvContentPartPr/>
                <p14:nvPr/>
              </p14:nvContentPartPr>
              <p14:xfrm>
                <a:off x="6285893" y="3338707"/>
                <a:ext cx="72360" cy="98640"/>
              </p14:xfrm>
            </p:contentPart>
          </mc:Choice>
          <mc:Fallback xmlns="">
            <p:pic>
              <p:nvPicPr>
                <p:cNvPr id="254" name="Freihand 253">
                  <a:extLst>
                    <a:ext uri="{FF2B5EF4-FFF2-40B4-BE49-F238E27FC236}">
                      <a16:creationId xmlns:a16="http://schemas.microsoft.com/office/drawing/2014/main" id="{7E652D8A-1B29-4009-9547-46AA6A4B2284}"/>
                    </a:ext>
                  </a:extLst>
                </p:cNvPr>
                <p:cNvPicPr/>
                <p:nvPr/>
              </p:nvPicPr>
              <p:blipFill>
                <a:blip r:embed="rId474"/>
                <a:stretch>
                  <a:fillRect/>
                </a:stretch>
              </p:blipFill>
              <p:spPr>
                <a:xfrm>
                  <a:off x="6281573" y="3334387"/>
                  <a:ext cx="81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55" name="Freihand 254">
                  <a:extLst>
                    <a:ext uri="{FF2B5EF4-FFF2-40B4-BE49-F238E27FC236}">
                      <a16:creationId xmlns:a16="http://schemas.microsoft.com/office/drawing/2014/main" id="{F7E699A8-7C0E-4364-BB66-702F73538086}"/>
                    </a:ext>
                  </a:extLst>
                </p14:cNvPr>
                <p14:cNvContentPartPr/>
                <p14:nvPr/>
              </p14:nvContentPartPr>
              <p14:xfrm>
                <a:off x="6403613" y="3339787"/>
                <a:ext cx="73800" cy="104040"/>
              </p14:xfrm>
            </p:contentPart>
          </mc:Choice>
          <mc:Fallback xmlns="">
            <p:pic>
              <p:nvPicPr>
                <p:cNvPr id="255" name="Freihand 254">
                  <a:extLst>
                    <a:ext uri="{FF2B5EF4-FFF2-40B4-BE49-F238E27FC236}">
                      <a16:creationId xmlns:a16="http://schemas.microsoft.com/office/drawing/2014/main" id="{F7E699A8-7C0E-4364-BB66-702F73538086}"/>
                    </a:ext>
                  </a:extLst>
                </p:cNvPr>
                <p:cNvPicPr/>
                <p:nvPr/>
              </p:nvPicPr>
              <p:blipFill>
                <a:blip r:embed="rId476"/>
                <a:stretch>
                  <a:fillRect/>
                </a:stretch>
              </p:blipFill>
              <p:spPr>
                <a:xfrm>
                  <a:off x="6399293" y="3335467"/>
                  <a:ext cx="82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56" name="Freihand 255">
                  <a:extLst>
                    <a:ext uri="{FF2B5EF4-FFF2-40B4-BE49-F238E27FC236}">
                      <a16:creationId xmlns:a16="http://schemas.microsoft.com/office/drawing/2014/main" id="{D46AF759-1ED5-457A-8B43-2E3CCA5D2E68}"/>
                    </a:ext>
                  </a:extLst>
                </p14:cNvPr>
                <p14:cNvContentPartPr/>
                <p14:nvPr/>
              </p14:nvContentPartPr>
              <p14:xfrm>
                <a:off x="6540773" y="3332587"/>
                <a:ext cx="88920" cy="100800"/>
              </p14:xfrm>
            </p:contentPart>
          </mc:Choice>
          <mc:Fallback xmlns="">
            <p:pic>
              <p:nvPicPr>
                <p:cNvPr id="256" name="Freihand 255">
                  <a:extLst>
                    <a:ext uri="{FF2B5EF4-FFF2-40B4-BE49-F238E27FC236}">
                      <a16:creationId xmlns:a16="http://schemas.microsoft.com/office/drawing/2014/main" id="{D46AF759-1ED5-457A-8B43-2E3CCA5D2E68}"/>
                    </a:ext>
                  </a:extLst>
                </p:cNvPr>
                <p:cNvPicPr/>
                <p:nvPr/>
              </p:nvPicPr>
              <p:blipFill>
                <a:blip r:embed="rId478"/>
                <a:stretch>
                  <a:fillRect/>
                </a:stretch>
              </p:blipFill>
              <p:spPr>
                <a:xfrm>
                  <a:off x="6536453" y="3328267"/>
                  <a:ext cx="97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57" name="Freihand 256">
                  <a:extLst>
                    <a:ext uri="{FF2B5EF4-FFF2-40B4-BE49-F238E27FC236}">
                      <a16:creationId xmlns:a16="http://schemas.microsoft.com/office/drawing/2014/main" id="{65139D73-9476-4E2C-A870-2F801B25143C}"/>
                    </a:ext>
                  </a:extLst>
                </p14:cNvPr>
                <p14:cNvContentPartPr/>
                <p14:nvPr/>
              </p14:nvContentPartPr>
              <p14:xfrm>
                <a:off x="6560573" y="3379747"/>
                <a:ext cx="72360" cy="6840"/>
              </p14:xfrm>
            </p:contentPart>
          </mc:Choice>
          <mc:Fallback xmlns="">
            <p:pic>
              <p:nvPicPr>
                <p:cNvPr id="257" name="Freihand 256">
                  <a:extLst>
                    <a:ext uri="{FF2B5EF4-FFF2-40B4-BE49-F238E27FC236}">
                      <a16:creationId xmlns:a16="http://schemas.microsoft.com/office/drawing/2014/main" id="{65139D73-9476-4E2C-A870-2F801B25143C}"/>
                    </a:ext>
                  </a:extLst>
                </p:cNvPr>
                <p:cNvPicPr/>
                <p:nvPr/>
              </p:nvPicPr>
              <p:blipFill>
                <a:blip r:embed="rId480"/>
                <a:stretch>
                  <a:fillRect/>
                </a:stretch>
              </p:blipFill>
              <p:spPr>
                <a:xfrm>
                  <a:off x="6556253" y="3375427"/>
                  <a:ext cx="81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59" name="Freihand 258">
                  <a:extLst>
                    <a:ext uri="{FF2B5EF4-FFF2-40B4-BE49-F238E27FC236}">
                      <a16:creationId xmlns:a16="http://schemas.microsoft.com/office/drawing/2014/main" id="{BF34976F-04BF-452E-879A-0D1FD6580690}"/>
                    </a:ext>
                  </a:extLst>
                </p14:cNvPr>
                <p14:cNvContentPartPr/>
                <p14:nvPr/>
              </p14:nvContentPartPr>
              <p14:xfrm>
                <a:off x="6273293" y="3491707"/>
                <a:ext cx="720" cy="360"/>
              </p14:xfrm>
            </p:contentPart>
          </mc:Choice>
          <mc:Fallback xmlns="">
            <p:pic>
              <p:nvPicPr>
                <p:cNvPr id="259" name="Freihand 258">
                  <a:extLst>
                    <a:ext uri="{FF2B5EF4-FFF2-40B4-BE49-F238E27FC236}">
                      <a16:creationId xmlns:a16="http://schemas.microsoft.com/office/drawing/2014/main" id="{BF34976F-04BF-452E-879A-0D1FD6580690}"/>
                    </a:ext>
                  </a:extLst>
                </p:cNvPr>
                <p:cNvPicPr/>
                <p:nvPr/>
              </p:nvPicPr>
              <p:blipFill>
                <a:blip r:embed="rId482"/>
                <a:stretch>
                  <a:fillRect/>
                </a:stretch>
              </p:blipFill>
              <p:spPr>
                <a:xfrm>
                  <a:off x="6268973" y="3487387"/>
                  <a:ext cx="9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60" name="Freihand 259">
                  <a:extLst>
                    <a:ext uri="{FF2B5EF4-FFF2-40B4-BE49-F238E27FC236}">
                      <a16:creationId xmlns:a16="http://schemas.microsoft.com/office/drawing/2014/main" id="{CE8317E0-02AD-4D8D-8D82-19DFBE373770}"/>
                    </a:ext>
                  </a:extLst>
                </p14:cNvPr>
                <p14:cNvContentPartPr/>
                <p14:nvPr/>
              </p14:nvContentPartPr>
              <p14:xfrm>
                <a:off x="6244853" y="3492787"/>
                <a:ext cx="327600" cy="14400"/>
              </p14:xfrm>
            </p:contentPart>
          </mc:Choice>
          <mc:Fallback xmlns="">
            <p:pic>
              <p:nvPicPr>
                <p:cNvPr id="260" name="Freihand 259">
                  <a:extLst>
                    <a:ext uri="{FF2B5EF4-FFF2-40B4-BE49-F238E27FC236}">
                      <a16:creationId xmlns:a16="http://schemas.microsoft.com/office/drawing/2014/main" id="{CE8317E0-02AD-4D8D-8D82-19DFBE373770}"/>
                    </a:ext>
                  </a:extLst>
                </p:cNvPr>
                <p:cNvPicPr/>
                <p:nvPr/>
              </p:nvPicPr>
              <p:blipFill>
                <a:blip r:embed="rId484"/>
                <a:stretch>
                  <a:fillRect/>
                </a:stretch>
              </p:blipFill>
              <p:spPr>
                <a:xfrm>
                  <a:off x="6240533" y="3488467"/>
                  <a:ext cx="336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63" name="Freihand 262">
                  <a:extLst>
                    <a:ext uri="{FF2B5EF4-FFF2-40B4-BE49-F238E27FC236}">
                      <a16:creationId xmlns:a16="http://schemas.microsoft.com/office/drawing/2014/main" id="{D70D3881-BC24-451A-AB75-1DE4FE26B0B7}"/>
                    </a:ext>
                  </a:extLst>
                </p14:cNvPr>
                <p14:cNvContentPartPr/>
                <p14:nvPr/>
              </p14:nvContentPartPr>
              <p14:xfrm>
                <a:off x="6218933" y="3554707"/>
                <a:ext cx="93600" cy="113040"/>
              </p14:xfrm>
            </p:contentPart>
          </mc:Choice>
          <mc:Fallback xmlns="">
            <p:pic>
              <p:nvPicPr>
                <p:cNvPr id="263" name="Freihand 262">
                  <a:extLst>
                    <a:ext uri="{FF2B5EF4-FFF2-40B4-BE49-F238E27FC236}">
                      <a16:creationId xmlns:a16="http://schemas.microsoft.com/office/drawing/2014/main" id="{D70D3881-BC24-451A-AB75-1DE4FE26B0B7}"/>
                    </a:ext>
                  </a:extLst>
                </p:cNvPr>
                <p:cNvPicPr/>
                <p:nvPr/>
              </p:nvPicPr>
              <p:blipFill>
                <a:blip r:embed="rId486"/>
                <a:stretch>
                  <a:fillRect/>
                </a:stretch>
              </p:blipFill>
              <p:spPr>
                <a:xfrm>
                  <a:off x="6214613" y="3550387"/>
                  <a:ext cx="102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64" name="Freihand 263">
                  <a:extLst>
                    <a:ext uri="{FF2B5EF4-FFF2-40B4-BE49-F238E27FC236}">
                      <a16:creationId xmlns:a16="http://schemas.microsoft.com/office/drawing/2014/main" id="{3788B090-33CA-4A89-A626-6C101C8A9CDA}"/>
                    </a:ext>
                  </a:extLst>
                </p14:cNvPr>
                <p14:cNvContentPartPr/>
                <p14:nvPr/>
              </p14:nvContentPartPr>
              <p14:xfrm>
                <a:off x="6335213" y="3556147"/>
                <a:ext cx="83160" cy="103680"/>
              </p14:xfrm>
            </p:contentPart>
          </mc:Choice>
          <mc:Fallback xmlns="">
            <p:pic>
              <p:nvPicPr>
                <p:cNvPr id="264" name="Freihand 263">
                  <a:extLst>
                    <a:ext uri="{FF2B5EF4-FFF2-40B4-BE49-F238E27FC236}">
                      <a16:creationId xmlns:a16="http://schemas.microsoft.com/office/drawing/2014/main" id="{3788B090-33CA-4A89-A626-6C101C8A9CDA}"/>
                    </a:ext>
                  </a:extLst>
                </p:cNvPr>
                <p:cNvPicPr/>
                <p:nvPr/>
              </p:nvPicPr>
              <p:blipFill>
                <a:blip r:embed="rId488"/>
                <a:stretch>
                  <a:fillRect/>
                </a:stretch>
              </p:blipFill>
              <p:spPr>
                <a:xfrm>
                  <a:off x="6330893" y="3551827"/>
                  <a:ext cx="91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65" name="Freihand 264">
                  <a:extLst>
                    <a:ext uri="{FF2B5EF4-FFF2-40B4-BE49-F238E27FC236}">
                      <a16:creationId xmlns:a16="http://schemas.microsoft.com/office/drawing/2014/main" id="{628A2349-C0F1-49D1-AB56-6C5EB93491F0}"/>
                    </a:ext>
                  </a:extLst>
                </p14:cNvPr>
                <p14:cNvContentPartPr/>
                <p14:nvPr/>
              </p14:nvContentPartPr>
              <p14:xfrm>
                <a:off x="6377693" y="3529867"/>
                <a:ext cx="113760" cy="23760"/>
              </p14:xfrm>
            </p:contentPart>
          </mc:Choice>
          <mc:Fallback xmlns="">
            <p:pic>
              <p:nvPicPr>
                <p:cNvPr id="265" name="Freihand 264">
                  <a:extLst>
                    <a:ext uri="{FF2B5EF4-FFF2-40B4-BE49-F238E27FC236}">
                      <a16:creationId xmlns:a16="http://schemas.microsoft.com/office/drawing/2014/main" id="{628A2349-C0F1-49D1-AB56-6C5EB93491F0}"/>
                    </a:ext>
                  </a:extLst>
                </p:cNvPr>
                <p:cNvPicPr/>
                <p:nvPr/>
              </p:nvPicPr>
              <p:blipFill>
                <a:blip r:embed="rId490"/>
                <a:stretch>
                  <a:fillRect/>
                </a:stretch>
              </p:blipFill>
              <p:spPr>
                <a:xfrm>
                  <a:off x="6373373" y="3525547"/>
                  <a:ext cx="122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6" name="Freihand 265">
                  <a:extLst>
                    <a:ext uri="{FF2B5EF4-FFF2-40B4-BE49-F238E27FC236}">
                      <a16:creationId xmlns:a16="http://schemas.microsoft.com/office/drawing/2014/main" id="{D6C228D9-0FE8-4390-A489-9F7DCA70FA35}"/>
                    </a:ext>
                  </a:extLst>
                </p14:cNvPr>
                <p14:cNvContentPartPr/>
                <p14:nvPr/>
              </p14:nvContentPartPr>
              <p14:xfrm>
                <a:off x="6487853" y="3543187"/>
                <a:ext cx="83880" cy="124920"/>
              </p14:xfrm>
            </p:contentPart>
          </mc:Choice>
          <mc:Fallback xmlns="">
            <p:pic>
              <p:nvPicPr>
                <p:cNvPr id="266" name="Freihand 265">
                  <a:extLst>
                    <a:ext uri="{FF2B5EF4-FFF2-40B4-BE49-F238E27FC236}">
                      <a16:creationId xmlns:a16="http://schemas.microsoft.com/office/drawing/2014/main" id="{D6C228D9-0FE8-4390-A489-9F7DCA70FA35}"/>
                    </a:ext>
                  </a:extLst>
                </p:cNvPr>
                <p:cNvPicPr/>
                <p:nvPr/>
              </p:nvPicPr>
              <p:blipFill>
                <a:blip r:embed="rId492"/>
                <a:stretch>
                  <a:fillRect/>
                </a:stretch>
              </p:blipFill>
              <p:spPr>
                <a:xfrm>
                  <a:off x="6483533" y="3538867"/>
                  <a:ext cx="92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7" name="Freihand 266">
                  <a:extLst>
                    <a:ext uri="{FF2B5EF4-FFF2-40B4-BE49-F238E27FC236}">
                      <a16:creationId xmlns:a16="http://schemas.microsoft.com/office/drawing/2014/main" id="{7C35CF5E-B060-4753-A54A-645190CDEDDE}"/>
                    </a:ext>
                  </a:extLst>
                </p14:cNvPr>
                <p14:cNvContentPartPr/>
                <p14:nvPr/>
              </p14:nvContentPartPr>
              <p14:xfrm>
                <a:off x="6719693" y="3495307"/>
                <a:ext cx="137520" cy="6120"/>
              </p14:xfrm>
            </p:contentPart>
          </mc:Choice>
          <mc:Fallback xmlns="">
            <p:pic>
              <p:nvPicPr>
                <p:cNvPr id="267" name="Freihand 266">
                  <a:extLst>
                    <a:ext uri="{FF2B5EF4-FFF2-40B4-BE49-F238E27FC236}">
                      <a16:creationId xmlns:a16="http://schemas.microsoft.com/office/drawing/2014/main" id="{7C35CF5E-B060-4753-A54A-645190CDEDDE}"/>
                    </a:ext>
                  </a:extLst>
                </p:cNvPr>
                <p:cNvPicPr/>
                <p:nvPr/>
              </p:nvPicPr>
              <p:blipFill>
                <a:blip r:embed="rId494"/>
                <a:stretch>
                  <a:fillRect/>
                </a:stretch>
              </p:blipFill>
              <p:spPr>
                <a:xfrm>
                  <a:off x="6715373" y="3490987"/>
                  <a:ext cx="146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8" name="Freihand 267">
                  <a:extLst>
                    <a:ext uri="{FF2B5EF4-FFF2-40B4-BE49-F238E27FC236}">
                      <a16:creationId xmlns:a16="http://schemas.microsoft.com/office/drawing/2014/main" id="{F1CBF383-B78A-4BBF-8620-D5EAC7F1508E}"/>
                    </a:ext>
                  </a:extLst>
                </p14:cNvPr>
                <p14:cNvContentPartPr/>
                <p14:nvPr/>
              </p14:nvContentPartPr>
              <p14:xfrm>
                <a:off x="6745253" y="3520147"/>
                <a:ext cx="125280" cy="12240"/>
              </p14:xfrm>
            </p:contentPart>
          </mc:Choice>
          <mc:Fallback xmlns="">
            <p:pic>
              <p:nvPicPr>
                <p:cNvPr id="268" name="Freihand 267">
                  <a:extLst>
                    <a:ext uri="{FF2B5EF4-FFF2-40B4-BE49-F238E27FC236}">
                      <a16:creationId xmlns:a16="http://schemas.microsoft.com/office/drawing/2014/main" id="{F1CBF383-B78A-4BBF-8620-D5EAC7F1508E}"/>
                    </a:ext>
                  </a:extLst>
                </p:cNvPr>
                <p:cNvPicPr/>
                <p:nvPr/>
              </p:nvPicPr>
              <p:blipFill>
                <a:blip r:embed="rId496"/>
                <a:stretch>
                  <a:fillRect/>
                </a:stretch>
              </p:blipFill>
              <p:spPr>
                <a:xfrm>
                  <a:off x="6740933" y="3515827"/>
                  <a:ext cx="13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0" name="Freihand 269">
                  <a:extLst>
                    <a:ext uri="{FF2B5EF4-FFF2-40B4-BE49-F238E27FC236}">
                      <a16:creationId xmlns:a16="http://schemas.microsoft.com/office/drawing/2014/main" id="{577E5300-7D88-4E39-8BF8-0B2A1EFDE31E}"/>
                    </a:ext>
                  </a:extLst>
                </p14:cNvPr>
                <p14:cNvContentPartPr/>
                <p14:nvPr/>
              </p14:nvContentPartPr>
              <p14:xfrm>
                <a:off x="6999773" y="3463267"/>
                <a:ext cx="104400" cy="83880"/>
              </p14:xfrm>
            </p:contentPart>
          </mc:Choice>
          <mc:Fallback xmlns="">
            <p:pic>
              <p:nvPicPr>
                <p:cNvPr id="270" name="Freihand 269">
                  <a:extLst>
                    <a:ext uri="{FF2B5EF4-FFF2-40B4-BE49-F238E27FC236}">
                      <a16:creationId xmlns:a16="http://schemas.microsoft.com/office/drawing/2014/main" id="{577E5300-7D88-4E39-8BF8-0B2A1EFDE31E}"/>
                    </a:ext>
                  </a:extLst>
                </p:cNvPr>
                <p:cNvPicPr/>
                <p:nvPr/>
              </p:nvPicPr>
              <p:blipFill>
                <a:blip r:embed="rId498"/>
                <a:stretch>
                  <a:fillRect/>
                </a:stretch>
              </p:blipFill>
              <p:spPr>
                <a:xfrm>
                  <a:off x="6995453" y="3458947"/>
                  <a:ext cx="113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71" name="Freihand 270">
                  <a:extLst>
                    <a:ext uri="{FF2B5EF4-FFF2-40B4-BE49-F238E27FC236}">
                      <a16:creationId xmlns:a16="http://schemas.microsoft.com/office/drawing/2014/main" id="{2F14B4B9-F3D0-436A-B099-C9B5319BEBE5}"/>
                    </a:ext>
                  </a:extLst>
                </p14:cNvPr>
                <p14:cNvContentPartPr/>
                <p14:nvPr/>
              </p14:nvContentPartPr>
              <p14:xfrm>
                <a:off x="7161413" y="3453187"/>
                <a:ext cx="67320" cy="77760"/>
              </p14:xfrm>
            </p:contentPart>
          </mc:Choice>
          <mc:Fallback xmlns="">
            <p:pic>
              <p:nvPicPr>
                <p:cNvPr id="271" name="Freihand 270">
                  <a:extLst>
                    <a:ext uri="{FF2B5EF4-FFF2-40B4-BE49-F238E27FC236}">
                      <a16:creationId xmlns:a16="http://schemas.microsoft.com/office/drawing/2014/main" id="{2F14B4B9-F3D0-436A-B099-C9B5319BEBE5}"/>
                    </a:ext>
                  </a:extLst>
                </p:cNvPr>
                <p:cNvPicPr/>
                <p:nvPr/>
              </p:nvPicPr>
              <p:blipFill>
                <a:blip r:embed="rId500"/>
                <a:stretch>
                  <a:fillRect/>
                </a:stretch>
              </p:blipFill>
              <p:spPr>
                <a:xfrm>
                  <a:off x="7157093" y="3448867"/>
                  <a:ext cx="75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72" name="Freihand 271">
                  <a:extLst>
                    <a:ext uri="{FF2B5EF4-FFF2-40B4-BE49-F238E27FC236}">
                      <a16:creationId xmlns:a16="http://schemas.microsoft.com/office/drawing/2014/main" id="{4E819AAD-BB91-4D88-8177-B0E3DBFDC8A8}"/>
                    </a:ext>
                  </a:extLst>
                </p14:cNvPr>
                <p14:cNvContentPartPr/>
                <p14:nvPr/>
              </p14:nvContentPartPr>
              <p14:xfrm>
                <a:off x="7252493" y="3463267"/>
                <a:ext cx="88920" cy="91080"/>
              </p14:xfrm>
            </p:contentPart>
          </mc:Choice>
          <mc:Fallback xmlns="">
            <p:pic>
              <p:nvPicPr>
                <p:cNvPr id="272" name="Freihand 271">
                  <a:extLst>
                    <a:ext uri="{FF2B5EF4-FFF2-40B4-BE49-F238E27FC236}">
                      <a16:creationId xmlns:a16="http://schemas.microsoft.com/office/drawing/2014/main" id="{4E819AAD-BB91-4D88-8177-B0E3DBFDC8A8}"/>
                    </a:ext>
                  </a:extLst>
                </p:cNvPr>
                <p:cNvPicPr/>
                <p:nvPr/>
              </p:nvPicPr>
              <p:blipFill>
                <a:blip r:embed="rId502"/>
                <a:stretch>
                  <a:fillRect/>
                </a:stretch>
              </p:blipFill>
              <p:spPr>
                <a:xfrm>
                  <a:off x="7248173" y="3458947"/>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73" name="Freihand 272">
                  <a:extLst>
                    <a:ext uri="{FF2B5EF4-FFF2-40B4-BE49-F238E27FC236}">
                      <a16:creationId xmlns:a16="http://schemas.microsoft.com/office/drawing/2014/main" id="{67B73E7F-88C3-464F-863A-B4E1CC0D60A4}"/>
                    </a:ext>
                  </a:extLst>
                </p14:cNvPr>
                <p14:cNvContentPartPr/>
                <p14:nvPr/>
              </p14:nvContentPartPr>
              <p14:xfrm>
                <a:off x="7430693" y="3493507"/>
                <a:ext cx="39960" cy="27000"/>
              </p14:xfrm>
            </p:contentPart>
          </mc:Choice>
          <mc:Fallback xmlns="">
            <p:pic>
              <p:nvPicPr>
                <p:cNvPr id="273" name="Freihand 272">
                  <a:extLst>
                    <a:ext uri="{FF2B5EF4-FFF2-40B4-BE49-F238E27FC236}">
                      <a16:creationId xmlns:a16="http://schemas.microsoft.com/office/drawing/2014/main" id="{67B73E7F-88C3-464F-863A-B4E1CC0D60A4}"/>
                    </a:ext>
                  </a:extLst>
                </p:cNvPr>
                <p:cNvPicPr/>
                <p:nvPr/>
              </p:nvPicPr>
              <p:blipFill>
                <a:blip r:embed="rId504"/>
                <a:stretch>
                  <a:fillRect/>
                </a:stretch>
              </p:blipFill>
              <p:spPr>
                <a:xfrm>
                  <a:off x="7426373" y="3489187"/>
                  <a:ext cx="48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77" name="Freihand 276">
                  <a:extLst>
                    <a:ext uri="{FF2B5EF4-FFF2-40B4-BE49-F238E27FC236}">
                      <a16:creationId xmlns:a16="http://schemas.microsoft.com/office/drawing/2014/main" id="{5D25E0B6-C6F1-4F88-BA54-1065005ABE7C}"/>
                    </a:ext>
                  </a:extLst>
                </p14:cNvPr>
                <p14:cNvContentPartPr/>
                <p14:nvPr/>
              </p14:nvContentPartPr>
              <p14:xfrm>
                <a:off x="7605653" y="3357067"/>
                <a:ext cx="138240" cy="84960"/>
              </p14:xfrm>
            </p:contentPart>
          </mc:Choice>
          <mc:Fallback xmlns="">
            <p:pic>
              <p:nvPicPr>
                <p:cNvPr id="277" name="Freihand 276">
                  <a:extLst>
                    <a:ext uri="{FF2B5EF4-FFF2-40B4-BE49-F238E27FC236}">
                      <a16:creationId xmlns:a16="http://schemas.microsoft.com/office/drawing/2014/main" id="{5D25E0B6-C6F1-4F88-BA54-1065005ABE7C}"/>
                    </a:ext>
                  </a:extLst>
                </p:cNvPr>
                <p:cNvPicPr/>
                <p:nvPr/>
              </p:nvPicPr>
              <p:blipFill>
                <a:blip r:embed="rId506"/>
                <a:stretch>
                  <a:fillRect/>
                </a:stretch>
              </p:blipFill>
              <p:spPr>
                <a:xfrm>
                  <a:off x="7601333" y="3352747"/>
                  <a:ext cx="146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78" name="Freihand 277">
                  <a:extLst>
                    <a:ext uri="{FF2B5EF4-FFF2-40B4-BE49-F238E27FC236}">
                      <a16:creationId xmlns:a16="http://schemas.microsoft.com/office/drawing/2014/main" id="{C8DB30C2-ACA3-4C51-93F4-CB4E6BBF3107}"/>
                    </a:ext>
                  </a:extLst>
                </p14:cNvPr>
                <p14:cNvContentPartPr/>
                <p14:nvPr/>
              </p14:nvContentPartPr>
              <p14:xfrm>
                <a:off x="7774133" y="3339787"/>
                <a:ext cx="60480" cy="95400"/>
              </p14:xfrm>
            </p:contentPart>
          </mc:Choice>
          <mc:Fallback xmlns="">
            <p:pic>
              <p:nvPicPr>
                <p:cNvPr id="278" name="Freihand 277">
                  <a:extLst>
                    <a:ext uri="{FF2B5EF4-FFF2-40B4-BE49-F238E27FC236}">
                      <a16:creationId xmlns:a16="http://schemas.microsoft.com/office/drawing/2014/main" id="{C8DB30C2-ACA3-4C51-93F4-CB4E6BBF3107}"/>
                    </a:ext>
                  </a:extLst>
                </p:cNvPr>
                <p:cNvPicPr/>
                <p:nvPr/>
              </p:nvPicPr>
              <p:blipFill>
                <a:blip r:embed="rId508"/>
                <a:stretch>
                  <a:fillRect/>
                </a:stretch>
              </p:blipFill>
              <p:spPr>
                <a:xfrm>
                  <a:off x="7769813" y="3335467"/>
                  <a:ext cx="69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79" name="Freihand 278">
                  <a:extLst>
                    <a:ext uri="{FF2B5EF4-FFF2-40B4-BE49-F238E27FC236}">
                      <a16:creationId xmlns:a16="http://schemas.microsoft.com/office/drawing/2014/main" id="{06FE43B7-AE98-4593-83E4-0D20C1AB9136}"/>
                    </a:ext>
                  </a:extLst>
                </p14:cNvPr>
                <p14:cNvContentPartPr/>
                <p14:nvPr/>
              </p14:nvContentPartPr>
              <p14:xfrm>
                <a:off x="7810493" y="3389107"/>
                <a:ext cx="33840" cy="78840"/>
              </p14:xfrm>
            </p:contentPart>
          </mc:Choice>
          <mc:Fallback xmlns="">
            <p:pic>
              <p:nvPicPr>
                <p:cNvPr id="279" name="Freihand 278">
                  <a:extLst>
                    <a:ext uri="{FF2B5EF4-FFF2-40B4-BE49-F238E27FC236}">
                      <a16:creationId xmlns:a16="http://schemas.microsoft.com/office/drawing/2014/main" id="{06FE43B7-AE98-4593-83E4-0D20C1AB9136}"/>
                    </a:ext>
                  </a:extLst>
                </p:cNvPr>
                <p:cNvPicPr/>
                <p:nvPr/>
              </p:nvPicPr>
              <p:blipFill>
                <a:blip r:embed="rId510"/>
                <a:stretch>
                  <a:fillRect/>
                </a:stretch>
              </p:blipFill>
              <p:spPr>
                <a:xfrm>
                  <a:off x="7806173" y="3384787"/>
                  <a:ext cx="42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0" name="Freihand 279">
                  <a:extLst>
                    <a:ext uri="{FF2B5EF4-FFF2-40B4-BE49-F238E27FC236}">
                      <a16:creationId xmlns:a16="http://schemas.microsoft.com/office/drawing/2014/main" id="{61D809DC-B338-4D89-B472-AD1AC31D7042}"/>
                    </a:ext>
                  </a:extLst>
                </p14:cNvPr>
                <p14:cNvContentPartPr/>
                <p14:nvPr/>
              </p14:nvContentPartPr>
              <p14:xfrm>
                <a:off x="7882853" y="3358867"/>
                <a:ext cx="67680" cy="93240"/>
              </p14:xfrm>
            </p:contentPart>
          </mc:Choice>
          <mc:Fallback xmlns="">
            <p:pic>
              <p:nvPicPr>
                <p:cNvPr id="280" name="Freihand 279">
                  <a:extLst>
                    <a:ext uri="{FF2B5EF4-FFF2-40B4-BE49-F238E27FC236}">
                      <a16:creationId xmlns:a16="http://schemas.microsoft.com/office/drawing/2014/main" id="{61D809DC-B338-4D89-B472-AD1AC31D7042}"/>
                    </a:ext>
                  </a:extLst>
                </p:cNvPr>
                <p:cNvPicPr/>
                <p:nvPr/>
              </p:nvPicPr>
              <p:blipFill>
                <a:blip r:embed="rId512"/>
                <a:stretch>
                  <a:fillRect/>
                </a:stretch>
              </p:blipFill>
              <p:spPr>
                <a:xfrm>
                  <a:off x="7878533" y="3354547"/>
                  <a:ext cx="76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81" name="Freihand 280">
                  <a:extLst>
                    <a:ext uri="{FF2B5EF4-FFF2-40B4-BE49-F238E27FC236}">
                      <a16:creationId xmlns:a16="http://schemas.microsoft.com/office/drawing/2014/main" id="{58EAB59E-31D3-4B2A-A8BA-97FED2834C2A}"/>
                    </a:ext>
                  </a:extLst>
                </p14:cNvPr>
                <p14:cNvContentPartPr/>
                <p14:nvPr/>
              </p14:nvContentPartPr>
              <p14:xfrm>
                <a:off x="7976813" y="3428347"/>
                <a:ext cx="7200" cy="56520"/>
              </p14:xfrm>
            </p:contentPart>
          </mc:Choice>
          <mc:Fallback xmlns="">
            <p:pic>
              <p:nvPicPr>
                <p:cNvPr id="281" name="Freihand 280">
                  <a:extLst>
                    <a:ext uri="{FF2B5EF4-FFF2-40B4-BE49-F238E27FC236}">
                      <a16:creationId xmlns:a16="http://schemas.microsoft.com/office/drawing/2014/main" id="{58EAB59E-31D3-4B2A-A8BA-97FED2834C2A}"/>
                    </a:ext>
                  </a:extLst>
                </p:cNvPr>
                <p:cNvPicPr/>
                <p:nvPr/>
              </p:nvPicPr>
              <p:blipFill>
                <a:blip r:embed="rId514"/>
                <a:stretch>
                  <a:fillRect/>
                </a:stretch>
              </p:blipFill>
              <p:spPr>
                <a:xfrm>
                  <a:off x="7972493" y="3424027"/>
                  <a:ext cx="15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82" name="Freihand 281">
                  <a:extLst>
                    <a:ext uri="{FF2B5EF4-FFF2-40B4-BE49-F238E27FC236}">
                      <a16:creationId xmlns:a16="http://schemas.microsoft.com/office/drawing/2014/main" id="{1B3FA3A3-EBEB-4EB8-9502-53036ED73782}"/>
                    </a:ext>
                  </a:extLst>
                </p14:cNvPr>
                <p14:cNvContentPartPr/>
                <p14:nvPr/>
              </p14:nvContentPartPr>
              <p14:xfrm>
                <a:off x="8028653" y="3356707"/>
                <a:ext cx="59400" cy="83880"/>
              </p14:xfrm>
            </p:contentPart>
          </mc:Choice>
          <mc:Fallback xmlns="">
            <p:pic>
              <p:nvPicPr>
                <p:cNvPr id="282" name="Freihand 281">
                  <a:extLst>
                    <a:ext uri="{FF2B5EF4-FFF2-40B4-BE49-F238E27FC236}">
                      <a16:creationId xmlns:a16="http://schemas.microsoft.com/office/drawing/2014/main" id="{1B3FA3A3-EBEB-4EB8-9502-53036ED73782}"/>
                    </a:ext>
                  </a:extLst>
                </p:cNvPr>
                <p:cNvPicPr/>
                <p:nvPr/>
              </p:nvPicPr>
              <p:blipFill>
                <a:blip r:embed="rId516"/>
                <a:stretch>
                  <a:fillRect/>
                </a:stretch>
              </p:blipFill>
              <p:spPr>
                <a:xfrm>
                  <a:off x="8024333" y="3352387"/>
                  <a:ext cx="6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83" name="Freihand 282">
                  <a:extLst>
                    <a:ext uri="{FF2B5EF4-FFF2-40B4-BE49-F238E27FC236}">
                      <a16:creationId xmlns:a16="http://schemas.microsoft.com/office/drawing/2014/main" id="{2EA50488-E0DC-46FC-B1DA-D50CF458324D}"/>
                    </a:ext>
                  </a:extLst>
                </p14:cNvPr>
                <p14:cNvContentPartPr/>
                <p14:nvPr/>
              </p14:nvContentPartPr>
              <p14:xfrm>
                <a:off x="8107133" y="3341947"/>
                <a:ext cx="40320" cy="99360"/>
              </p14:xfrm>
            </p:contentPart>
          </mc:Choice>
          <mc:Fallback xmlns="">
            <p:pic>
              <p:nvPicPr>
                <p:cNvPr id="283" name="Freihand 282">
                  <a:extLst>
                    <a:ext uri="{FF2B5EF4-FFF2-40B4-BE49-F238E27FC236}">
                      <a16:creationId xmlns:a16="http://schemas.microsoft.com/office/drawing/2014/main" id="{2EA50488-E0DC-46FC-B1DA-D50CF458324D}"/>
                    </a:ext>
                  </a:extLst>
                </p:cNvPr>
                <p:cNvPicPr/>
                <p:nvPr/>
              </p:nvPicPr>
              <p:blipFill>
                <a:blip r:embed="rId518"/>
                <a:stretch>
                  <a:fillRect/>
                </a:stretch>
              </p:blipFill>
              <p:spPr>
                <a:xfrm>
                  <a:off x="8102813" y="3337627"/>
                  <a:ext cx="48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84" name="Freihand 283">
                  <a:extLst>
                    <a:ext uri="{FF2B5EF4-FFF2-40B4-BE49-F238E27FC236}">
                      <a16:creationId xmlns:a16="http://schemas.microsoft.com/office/drawing/2014/main" id="{1AE56435-0F74-4196-82FC-9D32D6611AC9}"/>
                    </a:ext>
                  </a:extLst>
                </p14:cNvPr>
                <p14:cNvContentPartPr/>
                <p14:nvPr/>
              </p14:nvContentPartPr>
              <p14:xfrm>
                <a:off x="7640213" y="3506107"/>
                <a:ext cx="465480" cy="35640"/>
              </p14:xfrm>
            </p:contentPart>
          </mc:Choice>
          <mc:Fallback xmlns="">
            <p:pic>
              <p:nvPicPr>
                <p:cNvPr id="284" name="Freihand 283">
                  <a:extLst>
                    <a:ext uri="{FF2B5EF4-FFF2-40B4-BE49-F238E27FC236}">
                      <a16:creationId xmlns:a16="http://schemas.microsoft.com/office/drawing/2014/main" id="{1AE56435-0F74-4196-82FC-9D32D6611AC9}"/>
                    </a:ext>
                  </a:extLst>
                </p:cNvPr>
                <p:cNvPicPr/>
                <p:nvPr/>
              </p:nvPicPr>
              <p:blipFill>
                <a:blip r:embed="rId520"/>
                <a:stretch>
                  <a:fillRect/>
                </a:stretch>
              </p:blipFill>
              <p:spPr>
                <a:xfrm>
                  <a:off x="7635893" y="3501787"/>
                  <a:ext cx="474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85" name="Freihand 284">
                  <a:extLst>
                    <a:ext uri="{FF2B5EF4-FFF2-40B4-BE49-F238E27FC236}">
                      <a16:creationId xmlns:a16="http://schemas.microsoft.com/office/drawing/2014/main" id="{D6E2D7CC-90AC-4EDC-B2DF-AB0A30B655BF}"/>
                    </a:ext>
                  </a:extLst>
                </p14:cNvPr>
                <p14:cNvContentPartPr/>
                <p14:nvPr/>
              </p14:nvContentPartPr>
              <p14:xfrm>
                <a:off x="7579373" y="3615907"/>
                <a:ext cx="134640" cy="84240"/>
              </p14:xfrm>
            </p:contentPart>
          </mc:Choice>
          <mc:Fallback xmlns="">
            <p:pic>
              <p:nvPicPr>
                <p:cNvPr id="285" name="Freihand 284">
                  <a:extLst>
                    <a:ext uri="{FF2B5EF4-FFF2-40B4-BE49-F238E27FC236}">
                      <a16:creationId xmlns:a16="http://schemas.microsoft.com/office/drawing/2014/main" id="{D6E2D7CC-90AC-4EDC-B2DF-AB0A30B655BF}"/>
                    </a:ext>
                  </a:extLst>
                </p:cNvPr>
                <p:cNvPicPr/>
                <p:nvPr/>
              </p:nvPicPr>
              <p:blipFill>
                <a:blip r:embed="rId522"/>
                <a:stretch>
                  <a:fillRect/>
                </a:stretch>
              </p:blipFill>
              <p:spPr>
                <a:xfrm>
                  <a:off x="7575053" y="3611587"/>
                  <a:ext cx="143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86" name="Freihand 285">
                  <a:extLst>
                    <a:ext uri="{FF2B5EF4-FFF2-40B4-BE49-F238E27FC236}">
                      <a16:creationId xmlns:a16="http://schemas.microsoft.com/office/drawing/2014/main" id="{315DAA89-0648-4B89-AFCD-89DBC0946E90}"/>
                    </a:ext>
                  </a:extLst>
                </p14:cNvPr>
                <p14:cNvContentPartPr/>
                <p14:nvPr/>
              </p14:nvContentPartPr>
              <p14:xfrm>
                <a:off x="7721573" y="3606907"/>
                <a:ext cx="95040" cy="75240"/>
              </p14:xfrm>
            </p:contentPart>
          </mc:Choice>
          <mc:Fallback xmlns="">
            <p:pic>
              <p:nvPicPr>
                <p:cNvPr id="286" name="Freihand 285">
                  <a:extLst>
                    <a:ext uri="{FF2B5EF4-FFF2-40B4-BE49-F238E27FC236}">
                      <a16:creationId xmlns:a16="http://schemas.microsoft.com/office/drawing/2014/main" id="{315DAA89-0648-4B89-AFCD-89DBC0946E90}"/>
                    </a:ext>
                  </a:extLst>
                </p:cNvPr>
                <p:cNvPicPr/>
                <p:nvPr/>
              </p:nvPicPr>
              <p:blipFill>
                <a:blip r:embed="rId524"/>
                <a:stretch>
                  <a:fillRect/>
                </a:stretch>
              </p:blipFill>
              <p:spPr>
                <a:xfrm>
                  <a:off x="7717253" y="3602587"/>
                  <a:ext cx="103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7" name="Freihand 286">
                  <a:extLst>
                    <a:ext uri="{FF2B5EF4-FFF2-40B4-BE49-F238E27FC236}">
                      <a16:creationId xmlns:a16="http://schemas.microsoft.com/office/drawing/2014/main" id="{A8AFA29C-E239-4E02-803A-4D438821DF61}"/>
                    </a:ext>
                  </a:extLst>
                </p14:cNvPr>
                <p14:cNvContentPartPr/>
                <p14:nvPr/>
              </p14:nvContentPartPr>
              <p14:xfrm>
                <a:off x="7833533" y="3615547"/>
                <a:ext cx="75240" cy="72720"/>
              </p14:xfrm>
            </p:contentPart>
          </mc:Choice>
          <mc:Fallback xmlns="">
            <p:pic>
              <p:nvPicPr>
                <p:cNvPr id="287" name="Freihand 286">
                  <a:extLst>
                    <a:ext uri="{FF2B5EF4-FFF2-40B4-BE49-F238E27FC236}">
                      <a16:creationId xmlns:a16="http://schemas.microsoft.com/office/drawing/2014/main" id="{A8AFA29C-E239-4E02-803A-4D438821DF61}"/>
                    </a:ext>
                  </a:extLst>
                </p:cNvPr>
                <p:cNvPicPr/>
                <p:nvPr/>
              </p:nvPicPr>
              <p:blipFill>
                <a:blip r:embed="rId526"/>
                <a:stretch>
                  <a:fillRect/>
                </a:stretch>
              </p:blipFill>
              <p:spPr>
                <a:xfrm>
                  <a:off x="7829213" y="3611227"/>
                  <a:ext cx="83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8" name="Freihand 287">
                  <a:extLst>
                    <a:ext uri="{FF2B5EF4-FFF2-40B4-BE49-F238E27FC236}">
                      <a16:creationId xmlns:a16="http://schemas.microsoft.com/office/drawing/2014/main" id="{E29EC98B-B2BE-4D43-80C2-C5BB64B2EEEB}"/>
                    </a:ext>
                  </a:extLst>
                </p14:cNvPr>
                <p14:cNvContentPartPr/>
                <p14:nvPr/>
              </p14:nvContentPartPr>
              <p14:xfrm>
                <a:off x="7922453" y="3664507"/>
                <a:ext cx="22320" cy="64080"/>
              </p14:xfrm>
            </p:contentPart>
          </mc:Choice>
          <mc:Fallback xmlns="">
            <p:pic>
              <p:nvPicPr>
                <p:cNvPr id="288" name="Freihand 287">
                  <a:extLst>
                    <a:ext uri="{FF2B5EF4-FFF2-40B4-BE49-F238E27FC236}">
                      <a16:creationId xmlns:a16="http://schemas.microsoft.com/office/drawing/2014/main" id="{E29EC98B-B2BE-4D43-80C2-C5BB64B2EEEB}"/>
                    </a:ext>
                  </a:extLst>
                </p:cNvPr>
                <p:cNvPicPr/>
                <p:nvPr/>
              </p:nvPicPr>
              <p:blipFill>
                <a:blip r:embed="rId528"/>
                <a:stretch>
                  <a:fillRect/>
                </a:stretch>
              </p:blipFill>
              <p:spPr>
                <a:xfrm>
                  <a:off x="7918133" y="3660187"/>
                  <a:ext cx="30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9" name="Freihand 288">
                  <a:extLst>
                    <a:ext uri="{FF2B5EF4-FFF2-40B4-BE49-F238E27FC236}">
                      <a16:creationId xmlns:a16="http://schemas.microsoft.com/office/drawing/2014/main" id="{38AD3441-E4DD-417E-A276-F95A783CE955}"/>
                    </a:ext>
                  </a:extLst>
                </p14:cNvPr>
                <p14:cNvContentPartPr/>
                <p14:nvPr/>
              </p14:nvContentPartPr>
              <p14:xfrm>
                <a:off x="7968893" y="3605827"/>
                <a:ext cx="67680" cy="96480"/>
              </p14:xfrm>
            </p:contentPart>
          </mc:Choice>
          <mc:Fallback xmlns="">
            <p:pic>
              <p:nvPicPr>
                <p:cNvPr id="289" name="Freihand 288">
                  <a:extLst>
                    <a:ext uri="{FF2B5EF4-FFF2-40B4-BE49-F238E27FC236}">
                      <a16:creationId xmlns:a16="http://schemas.microsoft.com/office/drawing/2014/main" id="{38AD3441-E4DD-417E-A276-F95A783CE955}"/>
                    </a:ext>
                  </a:extLst>
                </p:cNvPr>
                <p:cNvPicPr/>
                <p:nvPr/>
              </p:nvPicPr>
              <p:blipFill>
                <a:blip r:embed="rId530"/>
                <a:stretch>
                  <a:fillRect/>
                </a:stretch>
              </p:blipFill>
              <p:spPr>
                <a:xfrm>
                  <a:off x="7964573" y="3601507"/>
                  <a:ext cx="76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90" name="Freihand 289">
                  <a:extLst>
                    <a:ext uri="{FF2B5EF4-FFF2-40B4-BE49-F238E27FC236}">
                      <a16:creationId xmlns:a16="http://schemas.microsoft.com/office/drawing/2014/main" id="{31D160B4-0AE3-48D7-A33B-99DE807D608F}"/>
                    </a:ext>
                  </a:extLst>
                </p14:cNvPr>
                <p14:cNvContentPartPr/>
                <p14:nvPr/>
              </p14:nvContentPartPr>
              <p14:xfrm>
                <a:off x="8063573" y="3595027"/>
                <a:ext cx="84240" cy="91080"/>
              </p14:xfrm>
            </p:contentPart>
          </mc:Choice>
          <mc:Fallback xmlns="">
            <p:pic>
              <p:nvPicPr>
                <p:cNvPr id="290" name="Freihand 289">
                  <a:extLst>
                    <a:ext uri="{FF2B5EF4-FFF2-40B4-BE49-F238E27FC236}">
                      <a16:creationId xmlns:a16="http://schemas.microsoft.com/office/drawing/2014/main" id="{31D160B4-0AE3-48D7-A33B-99DE807D608F}"/>
                    </a:ext>
                  </a:extLst>
                </p:cNvPr>
                <p:cNvPicPr/>
                <p:nvPr/>
              </p:nvPicPr>
              <p:blipFill>
                <a:blip r:embed="rId532"/>
                <a:stretch>
                  <a:fillRect/>
                </a:stretch>
              </p:blipFill>
              <p:spPr>
                <a:xfrm>
                  <a:off x="8059253" y="3590707"/>
                  <a:ext cx="9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91" name="Freihand 290">
                  <a:extLst>
                    <a:ext uri="{FF2B5EF4-FFF2-40B4-BE49-F238E27FC236}">
                      <a16:creationId xmlns:a16="http://schemas.microsoft.com/office/drawing/2014/main" id="{92601663-DA61-4C50-8B71-A0EF5EF0A4DF}"/>
                    </a:ext>
                  </a:extLst>
                </p14:cNvPr>
                <p14:cNvContentPartPr/>
                <p14:nvPr/>
              </p14:nvContentPartPr>
              <p14:xfrm>
                <a:off x="8333573" y="3492787"/>
                <a:ext cx="104400" cy="2160"/>
              </p14:xfrm>
            </p:contentPart>
          </mc:Choice>
          <mc:Fallback xmlns="">
            <p:pic>
              <p:nvPicPr>
                <p:cNvPr id="291" name="Freihand 290">
                  <a:extLst>
                    <a:ext uri="{FF2B5EF4-FFF2-40B4-BE49-F238E27FC236}">
                      <a16:creationId xmlns:a16="http://schemas.microsoft.com/office/drawing/2014/main" id="{92601663-DA61-4C50-8B71-A0EF5EF0A4DF}"/>
                    </a:ext>
                  </a:extLst>
                </p:cNvPr>
                <p:cNvPicPr/>
                <p:nvPr/>
              </p:nvPicPr>
              <p:blipFill>
                <a:blip r:embed="rId534"/>
                <a:stretch>
                  <a:fillRect/>
                </a:stretch>
              </p:blipFill>
              <p:spPr>
                <a:xfrm>
                  <a:off x="8329253" y="3488467"/>
                  <a:ext cx="113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92" name="Freihand 291">
                  <a:extLst>
                    <a:ext uri="{FF2B5EF4-FFF2-40B4-BE49-F238E27FC236}">
                      <a16:creationId xmlns:a16="http://schemas.microsoft.com/office/drawing/2014/main" id="{76D8127C-A2CF-4E6C-AB67-252FAAF0140F}"/>
                    </a:ext>
                  </a:extLst>
                </p14:cNvPr>
                <p14:cNvContentPartPr/>
                <p14:nvPr/>
              </p14:nvContentPartPr>
              <p14:xfrm>
                <a:off x="8327813" y="3523747"/>
                <a:ext cx="151560" cy="8640"/>
              </p14:xfrm>
            </p:contentPart>
          </mc:Choice>
          <mc:Fallback xmlns="">
            <p:pic>
              <p:nvPicPr>
                <p:cNvPr id="292" name="Freihand 291">
                  <a:extLst>
                    <a:ext uri="{FF2B5EF4-FFF2-40B4-BE49-F238E27FC236}">
                      <a16:creationId xmlns:a16="http://schemas.microsoft.com/office/drawing/2014/main" id="{76D8127C-A2CF-4E6C-AB67-252FAAF0140F}"/>
                    </a:ext>
                  </a:extLst>
                </p:cNvPr>
                <p:cNvPicPr/>
                <p:nvPr/>
              </p:nvPicPr>
              <p:blipFill>
                <a:blip r:embed="rId536"/>
                <a:stretch>
                  <a:fillRect/>
                </a:stretch>
              </p:blipFill>
              <p:spPr>
                <a:xfrm>
                  <a:off x="8323493" y="3519427"/>
                  <a:ext cx="160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94" name="Freihand 293">
                  <a:extLst>
                    <a:ext uri="{FF2B5EF4-FFF2-40B4-BE49-F238E27FC236}">
                      <a16:creationId xmlns:a16="http://schemas.microsoft.com/office/drawing/2014/main" id="{B99E25FE-2C7C-442E-9CAA-3E3016464119}"/>
                    </a:ext>
                  </a:extLst>
                </p14:cNvPr>
                <p14:cNvContentPartPr/>
                <p14:nvPr/>
              </p14:nvContentPartPr>
              <p14:xfrm>
                <a:off x="8510333" y="3444547"/>
                <a:ext cx="124920" cy="132840"/>
              </p14:xfrm>
            </p:contentPart>
          </mc:Choice>
          <mc:Fallback xmlns="">
            <p:pic>
              <p:nvPicPr>
                <p:cNvPr id="294" name="Freihand 293">
                  <a:extLst>
                    <a:ext uri="{FF2B5EF4-FFF2-40B4-BE49-F238E27FC236}">
                      <a16:creationId xmlns:a16="http://schemas.microsoft.com/office/drawing/2014/main" id="{B99E25FE-2C7C-442E-9CAA-3E3016464119}"/>
                    </a:ext>
                  </a:extLst>
                </p:cNvPr>
                <p:cNvPicPr/>
                <p:nvPr/>
              </p:nvPicPr>
              <p:blipFill>
                <a:blip r:embed="rId538"/>
                <a:stretch>
                  <a:fillRect/>
                </a:stretch>
              </p:blipFill>
              <p:spPr>
                <a:xfrm>
                  <a:off x="8506013" y="3440227"/>
                  <a:ext cx="133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95" name="Freihand 294">
                  <a:extLst>
                    <a:ext uri="{FF2B5EF4-FFF2-40B4-BE49-F238E27FC236}">
                      <a16:creationId xmlns:a16="http://schemas.microsoft.com/office/drawing/2014/main" id="{9139D28A-F5ED-41B4-B8DA-685270D41C4B}"/>
                    </a:ext>
                  </a:extLst>
                </p14:cNvPr>
                <p14:cNvContentPartPr/>
                <p14:nvPr/>
              </p14:nvContentPartPr>
              <p14:xfrm>
                <a:off x="8667653" y="3460747"/>
                <a:ext cx="88200" cy="92160"/>
              </p14:xfrm>
            </p:contentPart>
          </mc:Choice>
          <mc:Fallback xmlns="">
            <p:pic>
              <p:nvPicPr>
                <p:cNvPr id="295" name="Freihand 294">
                  <a:extLst>
                    <a:ext uri="{FF2B5EF4-FFF2-40B4-BE49-F238E27FC236}">
                      <a16:creationId xmlns:a16="http://schemas.microsoft.com/office/drawing/2014/main" id="{9139D28A-F5ED-41B4-B8DA-685270D41C4B}"/>
                    </a:ext>
                  </a:extLst>
                </p:cNvPr>
                <p:cNvPicPr/>
                <p:nvPr/>
              </p:nvPicPr>
              <p:blipFill>
                <a:blip r:embed="rId540"/>
                <a:stretch>
                  <a:fillRect/>
                </a:stretch>
              </p:blipFill>
              <p:spPr>
                <a:xfrm>
                  <a:off x="8663333" y="3456427"/>
                  <a:ext cx="96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6" name="Freihand 295">
                  <a:extLst>
                    <a:ext uri="{FF2B5EF4-FFF2-40B4-BE49-F238E27FC236}">
                      <a16:creationId xmlns:a16="http://schemas.microsoft.com/office/drawing/2014/main" id="{729FE83B-ADBD-44D7-ADFD-BF1CED5E19F3}"/>
                    </a:ext>
                  </a:extLst>
                </p14:cNvPr>
                <p14:cNvContentPartPr/>
                <p14:nvPr/>
              </p14:nvContentPartPr>
              <p14:xfrm>
                <a:off x="8768813" y="3447427"/>
                <a:ext cx="108000" cy="135000"/>
              </p14:xfrm>
            </p:contentPart>
          </mc:Choice>
          <mc:Fallback xmlns="">
            <p:pic>
              <p:nvPicPr>
                <p:cNvPr id="296" name="Freihand 295">
                  <a:extLst>
                    <a:ext uri="{FF2B5EF4-FFF2-40B4-BE49-F238E27FC236}">
                      <a16:creationId xmlns:a16="http://schemas.microsoft.com/office/drawing/2014/main" id="{729FE83B-ADBD-44D7-ADFD-BF1CED5E19F3}"/>
                    </a:ext>
                  </a:extLst>
                </p:cNvPr>
                <p:cNvPicPr/>
                <p:nvPr/>
              </p:nvPicPr>
              <p:blipFill>
                <a:blip r:embed="rId542"/>
                <a:stretch>
                  <a:fillRect/>
                </a:stretch>
              </p:blipFill>
              <p:spPr>
                <a:xfrm>
                  <a:off x="8764493" y="3443107"/>
                  <a:ext cx="11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7" name="Freihand 296">
                  <a:extLst>
                    <a:ext uri="{FF2B5EF4-FFF2-40B4-BE49-F238E27FC236}">
                      <a16:creationId xmlns:a16="http://schemas.microsoft.com/office/drawing/2014/main" id="{88C59F7F-A946-4C72-B47E-512235FE5EF7}"/>
                    </a:ext>
                  </a:extLst>
                </p14:cNvPr>
                <p14:cNvContentPartPr/>
                <p14:nvPr/>
              </p14:nvContentPartPr>
              <p14:xfrm>
                <a:off x="8869613" y="3552907"/>
                <a:ext cx="12960" cy="84240"/>
              </p14:xfrm>
            </p:contentPart>
          </mc:Choice>
          <mc:Fallback xmlns="">
            <p:pic>
              <p:nvPicPr>
                <p:cNvPr id="297" name="Freihand 296">
                  <a:extLst>
                    <a:ext uri="{FF2B5EF4-FFF2-40B4-BE49-F238E27FC236}">
                      <a16:creationId xmlns:a16="http://schemas.microsoft.com/office/drawing/2014/main" id="{88C59F7F-A946-4C72-B47E-512235FE5EF7}"/>
                    </a:ext>
                  </a:extLst>
                </p:cNvPr>
                <p:cNvPicPr/>
                <p:nvPr/>
              </p:nvPicPr>
              <p:blipFill>
                <a:blip r:embed="rId544"/>
                <a:stretch>
                  <a:fillRect/>
                </a:stretch>
              </p:blipFill>
              <p:spPr>
                <a:xfrm>
                  <a:off x="8865293" y="3548587"/>
                  <a:ext cx="21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9" name="Freihand 298">
                  <a:extLst>
                    <a:ext uri="{FF2B5EF4-FFF2-40B4-BE49-F238E27FC236}">
                      <a16:creationId xmlns:a16="http://schemas.microsoft.com/office/drawing/2014/main" id="{2762EC88-40CA-436F-8B7C-DBD4683304EB}"/>
                    </a:ext>
                  </a:extLst>
                </p14:cNvPr>
                <p14:cNvContentPartPr/>
                <p14:nvPr/>
              </p14:nvContentPartPr>
              <p14:xfrm>
                <a:off x="8929373" y="3449587"/>
                <a:ext cx="65160" cy="128160"/>
              </p14:xfrm>
            </p:contentPart>
          </mc:Choice>
          <mc:Fallback xmlns="">
            <p:pic>
              <p:nvPicPr>
                <p:cNvPr id="299" name="Freihand 298">
                  <a:extLst>
                    <a:ext uri="{FF2B5EF4-FFF2-40B4-BE49-F238E27FC236}">
                      <a16:creationId xmlns:a16="http://schemas.microsoft.com/office/drawing/2014/main" id="{2762EC88-40CA-436F-8B7C-DBD4683304EB}"/>
                    </a:ext>
                  </a:extLst>
                </p:cNvPr>
                <p:cNvPicPr/>
                <p:nvPr/>
              </p:nvPicPr>
              <p:blipFill>
                <a:blip r:embed="rId546"/>
                <a:stretch>
                  <a:fillRect/>
                </a:stretch>
              </p:blipFill>
              <p:spPr>
                <a:xfrm>
                  <a:off x="8925053" y="3445267"/>
                  <a:ext cx="73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00" name="Freihand 299">
                  <a:extLst>
                    <a:ext uri="{FF2B5EF4-FFF2-40B4-BE49-F238E27FC236}">
                      <a16:creationId xmlns:a16="http://schemas.microsoft.com/office/drawing/2014/main" id="{D77EDC52-788A-44AF-89FB-0DC4CF5E6D85}"/>
                    </a:ext>
                  </a:extLst>
                </p14:cNvPr>
                <p14:cNvContentPartPr/>
                <p14:nvPr/>
              </p14:nvContentPartPr>
              <p14:xfrm>
                <a:off x="8944853" y="3432307"/>
                <a:ext cx="85680" cy="18720"/>
              </p14:xfrm>
            </p:contentPart>
          </mc:Choice>
          <mc:Fallback xmlns="">
            <p:pic>
              <p:nvPicPr>
                <p:cNvPr id="300" name="Freihand 299">
                  <a:extLst>
                    <a:ext uri="{FF2B5EF4-FFF2-40B4-BE49-F238E27FC236}">
                      <a16:creationId xmlns:a16="http://schemas.microsoft.com/office/drawing/2014/main" id="{D77EDC52-788A-44AF-89FB-0DC4CF5E6D85}"/>
                    </a:ext>
                  </a:extLst>
                </p:cNvPr>
                <p:cNvPicPr/>
                <p:nvPr/>
              </p:nvPicPr>
              <p:blipFill>
                <a:blip r:embed="rId548"/>
                <a:stretch>
                  <a:fillRect/>
                </a:stretch>
              </p:blipFill>
              <p:spPr>
                <a:xfrm>
                  <a:off x="8940533" y="3427987"/>
                  <a:ext cx="94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01" name="Freihand 300">
                  <a:extLst>
                    <a:ext uri="{FF2B5EF4-FFF2-40B4-BE49-F238E27FC236}">
                      <a16:creationId xmlns:a16="http://schemas.microsoft.com/office/drawing/2014/main" id="{00C84CB8-30F3-4D6F-8604-57CD9966DE2E}"/>
                    </a:ext>
                  </a:extLst>
                </p14:cNvPr>
                <p14:cNvContentPartPr/>
                <p14:nvPr/>
              </p14:nvContentPartPr>
              <p14:xfrm>
                <a:off x="9039893" y="3392347"/>
                <a:ext cx="146520" cy="186840"/>
              </p14:xfrm>
            </p:contentPart>
          </mc:Choice>
          <mc:Fallback xmlns="">
            <p:pic>
              <p:nvPicPr>
                <p:cNvPr id="301" name="Freihand 300">
                  <a:extLst>
                    <a:ext uri="{FF2B5EF4-FFF2-40B4-BE49-F238E27FC236}">
                      <a16:creationId xmlns:a16="http://schemas.microsoft.com/office/drawing/2014/main" id="{00C84CB8-30F3-4D6F-8604-57CD9966DE2E}"/>
                    </a:ext>
                  </a:extLst>
                </p:cNvPr>
                <p:cNvPicPr/>
                <p:nvPr/>
              </p:nvPicPr>
              <p:blipFill>
                <a:blip r:embed="rId550"/>
                <a:stretch>
                  <a:fillRect/>
                </a:stretch>
              </p:blipFill>
              <p:spPr>
                <a:xfrm>
                  <a:off x="9035573" y="3388027"/>
                  <a:ext cx="155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06" name="Freihand 305">
                  <a:extLst>
                    <a:ext uri="{FF2B5EF4-FFF2-40B4-BE49-F238E27FC236}">
                      <a16:creationId xmlns:a16="http://schemas.microsoft.com/office/drawing/2014/main" id="{8D9330F0-EC5A-4839-97F1-C8CDD423AB23}"/>
                    </a:ext>
                  </a:extLst>
                </p14:cNvPr>
                <p14:cNvContentPartPr/>
                <p14:nvPr/>
              </p14:nvContentPartPr>
              <p14:xfrm>
                <a:off x="9429413" y="3428347"/>
                <a:ext cx="111960" cy="117000"/>
              </p14:xfrm>
            </p:contentPart>
          </mc:Choice>
          <mc:Fallback xmlns="">
            <p:pic>
              <p:nvPicPr>
                <p:cNvPr id="306" name="Freihand 305">
                  <a:extLst>
                    <a:ext uri="{FF2B5EF4-FFF2-40B4-BE49-F238E27FC236}">
                      <a16:creationId xmlns:a16="http://schemas.microsoft.com/office/drawing/2014/main" id="{8D9330F0-EC5A-4839-97F1-C8CDD423AB23}"/>
                    </a:ext>
                  </a:extLst>
                </p:cNvPr>
                <p:cNvPicPr/>
                <p:nvPr/>
              </p:nvPicPr>
              <p:blipFill>
                <a:blip r:embed="rId552"/>
                <a:stretch>
                  <a:fillRect/>
                </a:stretch>
              </p:blipFill>
              <p:spPr>
                <a:xfrm>
                  <a:off x="9425093" y="3424027"/>
                  <a:ext cx="120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07" name="Freihand 306">
                  <a:extLst>
                    <a:ext uri="{FF2B5EF4-FFF2-40B4-BE49-F238E27FC236}">
                      <a16:creationId xmlns:a16="http://schemas.microsoft.com/office/drawing/2014/main" id="{2B699DDC-EE98-47BF-9324-CB8AA051B4DA}"/>
                    </a:ext>
                  </a:extLst>
                </p14:cNvPr>
                <p14:cNvContentPartPr/>
                <p14:nvPr/>
              </p14:nvContentPartPr>
              <p14:xfrm>
                <a:off x="9324293" y="3374707"/>
                <a:ext cx="264600" cy="245520"/>
              </p14:xfrm>
            </p:contentPart>
          </mc:Choice>
          <mc:Fallback xmlns="">
            <p:pic>
              <p:nvPicPr>
                <p:cNvPr id="307" name="Freihand 306">
                  <a:extLst>
                    <a:ext uri="{FF2B5EF4-FFF2-40B4-BE49-F238E27FC236}">
                      <a16:creationId xmlns:a16="http://schemas.microsoft.com/office/drawing/2014/main" id="{2B699DDC-EE98-47BF-9324-CB8AA051B4DA}"/>
                    </a:ext>
                  </a:extLst>
                </p:cNvPr>
                <p:cNvPicPr/>
                <p:nvPr/>
              </p:nvPicPr>
              <p:blipFill>
                <a:blip r:embed="rId554"/>
                <a:stretch>
                  <a:fillRect/>
                </a:stretch>
              </p:blipFill>
              <p:spPr>
                <a:xfrm>
                  <a:off x="9319973" y="3370387"/>
                  <a:ext cx="273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09" name="Freihand 308">
                  <a:extLst>
                    <a:ext uri="{FF2B5EF4-FFF2-40B4-BE49-F238E27FC236}">
                      <a16:creationId xmlns:a16="http://schemas.microsoft.com/office/drawing/2014/main" id="{B51BA9FA-CD56-474A-A775-5270568F4A8B}"/>
                    </a:ext>
                  </a:extLst>
                </p14:cNvPr>
                <p14:cNvContentPartPr/>
                <p14:nvPr/>
              </p14:nvContentPartPr>
              <p14:xfrm>
                <a:off x="9758093" y="3443107"/>
                <a:ext cx="111240" cy="110160"/>
              </p14:xfrm>
            </p:contentPart>
          </mc:Choice>
          <mc:Fallback xmlns="">
            <p:pic>
              <p:nvPicPr>
                <p:cNvPr id="309" name="Freihand 308">
                  <a:extLst>
                    <a:ext uri="{FF2B5EF4-FFF2-40B4-BE49-F238E27FC236}">
                      <a16:creationId xmlns:a16="http://schemas.microsoft.com/office/drawing/2014/main" id="{B51BA9FA-CD56-474A-A775-5270568F4A8B}"/>
                    </a:ext>
                  </a:extLst>
                </p:cNvPr>
                <p:cNvPicPr/>
                <p:nvPr/>
              </p:nvPicPr>
              <p:blipFill>
                <a:blip r:embed="rId556"/>
                <a:stretch>
                  <a:fillRect/>
                </a:stretch>
              </p:blipFill>
              <p:spPr>
                <a:xfrm>
                  <a:off x="9753773" y="3438787"/>
                  <a:ext cx="119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10" name="Freihand 309">
                  <a:extLst>
                    <a:ext uri="{FF2B5EF4-FFF2-40B4-BE49-F238E27FC236}">
                      <a16:creationId xmlns:a16="http://schemas.microsoft.com/office/drawing/2014/main" id="{DF43D994-62B7-46BC-9BA4-200B41A640B6}"/>
                    </a:ext>
                  </a:extLst>
                </p14:cNvPr>
                <p14:cNvContentPartPr/>
                <p14:nvPr/>
              </p14:nvContentPartPr>
              <p14:xfrm>
                <a:off x="9939173" y="3428347"/>
                <a:ext cx="91440" cy="122400"/>
              </p14:xfrm>
            </p:contentPart>
          </mc:Choice>
          <mc:Fallback xmlns="">
            <p:pic>
              <p:nvPicPr>
                <p:cNvPr id="310" name="Freihand 309">
                  <a:extLst>
                    <a:ext uri="{FF2B5EF4-FFF2-40B4-BE49-F238E27FC236}">
                      <a16:creationId xmlns:a16="http://schemas.microsoft.com/office/drawing/2014/main" id="{DF43D994-62B7-46BC-9BA4-200B41A640B6}"/>
                    </a:ext>
                  </a:extLst>
                </p:cNvPr>
                <p:cNvPicPr/>
                <p:nvPr/>
              </p:nvPicPr>
              <p:blipFill>
                <a:blip r:embed="rId558"/>
                <a:stretch>
                  <a:fillRect/>
                </a:stretch>
              </p:blipFill>
              <p:spPr>
                <a:xfrm>
                  <a:off x="9934853" y="3424027"/>
                  <a:ext cx="100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11" name="Freihand 310">
                  <a:extLst>
                    <a:ext uri="{FF2B5EF4-FFF2-40B4-BE49-F238E27FC236}">
                      <a16:creationId xmlns:a16="http://schemas.microsoft.com/office/drawing/2014/main" id="{66A453F5-182D-4B56-AF0C-D1D42CFBC4F8}"/>
                    </a:ext>
                  </a:extLst>
                </p14:cNvPr>
                <p14:cNvContentPartPr/>
                <p14:nvPr/>
              </p14:nvContentPartPr>
              <p14:xfrm>
                <a:off x="10086773" y="3413947"/>
                <a:ext cx="73800" cy="149040"/>
              </p14:xfrm>
            </p:contentPart>
          </mc:Choice>
          <mc:Fallback xmlns="">
            <p:pic>
              <p:nvPicPr>
                <p:cNvPr id="311" name="Freihand 310">
                  <a:extLst>
                    <a:ext uri="{FF2B5EF4-FFF2-40B4-BE49-F238E27FC236}">
                      <a16:creationId xmlns:a16="http://schemas.microsoft.com/office/drawing/2014/main" id="{66A453F5-182D-4B56-AF0C-D1D42CFBC4F8}"/>
                    </a:ext>
                  </a:extLst>
                </p:cNvPr>
                <p:cNvPicPr/>
                <p:nvPr/>
              </p:nvPicPr>
              <p:blipFill>
                <a:blip r:embed="rId560"/>
                <a:stretch>
                  <a:fillRect/>
                </a:stretch>
              </p:blipFill>
              <p:spPr>
                <a:xfrm>
                  <a:off x="10082453" y="3409627"/>
                  <a:ext cx="82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12" name="Freihand 311">
                  <a:extLst>
                    <a:ext uri="{FF2B5EF4-FFF2-40B4-BE49-F238E27FC236}">
                      <a16:creationId xmlns:a16="http://schemas.microsoft.com/office/drawing/2014/main" id="{5E9E3521-C73D-4669-8EAC-BB45540267E2}"/>
                    </a:ext>
                  </a:extLst>
                </p14:cNvPr>
                <p14:cNvContentPartPr/>
                <p14:nvPr/>
              </p14:nvContentPartPr>
              <p14:xfrm>
                <a:off x="10185413" y="3527347"/>
                <a:ext cx="23400" cy="60120"/>
              </p14:xfrm>
            </p:contentPart>
          </mc:Choice>
          <mc:Fallback xmlns="">
            <p:pic>
              <p:nvPicPr>
                <p:cNvPr id="312" name="Freihand 311">
                  <a:extLst>
                    <a:ext uri="{FF2B5EF4-FFF2-40B4-BE49-F238E27FC236}">
                      <a16:creationId xmlns:a16="http://schemas.microsoft.com/office/drawing/2014/main" id="{5E9E3521-C73D-4669-8EAC-BB45540267E2}"/>
                    </a:ext>
                  </a:extLst>
                </p:cNvPr>
                <p:cNvPicPr/>
                <p:nvPr/>
              </p:nvPicPr>
              <p:blipFill>
                <a:blip r:embed="rId562"/>
                <a:stretch>
                  <a:fillRect/>
                </a:stretch>
              </p:blipFill>
              <p:spPr>
                <a:xfrm>
                  <a:off x="10181093" y="3523027"/>
                  <a:ext cx="32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13" name="Freihand 312">
                  <a:extLst>
                    <a:ext uri="{FF2B5EF4-FFF2-40B4-BE49-F238E27FC236}">
                      <a16:creationId xmlns:a16="http://schemas.microsoft.com/office/drawing/2014/main" id="{5A75AE76-4BB6-4BE8-88AE-2F245F138085}"/>
                    </a:ext>
                  </a:extLst>
                </p14:cNvPr>
                <p14:cNvContentPartPr/>
                <p14:nvPr/>
              </p14:nvContentPartPr>
              <p14:xfrm>
                <a:off x="10249853" y="3391987"/>
                <a:ext cx="97200" cy="137160"/>
              </p14:xfrm>
            </p:contentPart>
          </mc:Choice>
          <mc:Fallback xmlns="">
            <p:pic>
              <p:nvPicPr>
                <p:cNvPr id="313" name="Freihand 312">
                  <a:extLst>
                    <a:ext uri="{FF2B5EF4-FFF2-40B4-BE49-F238E27FC236}">
                      <a16:creationId xmlns:a16="http://schemas.microsoft.com/office/drawing/2014/main" id="{5A75AE76-4BB6-4BE8-88AE-2F245F138085}"/>
                    </a:ext>
                  </a:extLst>
                </p:cNvPr>
                <p:cNvPicPr/>
                <p:nvPr/>
              </p:nvPicPr>
              <p:blipFill>
                <a:blip r:embed="rId564"/>
                <a:stretch>
                  <a:fillRect/>
                </a:stretch>
              </p:blipFill>
              <p:spPr>
                <a:xfrm>
                  <a:off x="10245533" y="3387667"/>
                  <a:ext cx="105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14" name="Freihand 313">
                  <a:extLst>
                    <a:ext uri="{FF2B5EF4-FFF2-40B4-BE49-F238E27FC236}">
                      <a16:creationId xmlns:a16="http://schemas.microsoft.com/office/drawing/2014/main" id="{6F31F9C7-3AB6-4C6E-A9BA-076B15CF0424}"/>
                    </a:ext>
                  </a:extLst>
                </p14:cNvPr>
                <p14:cNvContentPartPr/>
                <p14:nvPr/>
              </p14:nvContentPartPr>
              <p14:xfrm>
                <a:off x="10371893" y="3391987"/>
                <a:ext cx="69480" cy="128520"/>
              </p14:xfrm>
            </p:contentPart>
          </mc:Choice>
          <mc:Fallback xmlns="">
            <p:pic>
              <p:nvPicPr>
                <p:cNvPr id="314" name="Freihand 313">
                  <a:extLst>
                    <a:ext uri="{FF2B5EF4-FFF2-40B4-BE49-F238E27FC236}">
                      <a16:creationId xmlns:a16="http://schemas.microsoft.com/office/drawing/2014/main" id="{6F31F9C7-3AB6-4C6E-A9BA-076B15CF0424}"/>
                    </a:ext>
                  </a:extLst>
                </p:cNvPr>
                <p:cNvPicPr/>
                <p:nvPr/>
              </p:nvPicPr>
              <p:blipFill>
                <a:blip r:embed="rId566"/>
                <a:stretch>
                  <a:fillRect/>
                </a:stretch>
              </p:blipFill>
              <p:spPr>
                <a:xfrm>
                  <a:off x="10367573" y="3387667"/>
                  <a:ext cx="78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15" name="Freihand 314">
                  <a:extLst>
                    <a:ext uri="{FF2B5EF4-FFF2-40B4-BE49-F238E27FC236}">
                      <a16:creationId xmlns:a16="http://schemas.microsoft.com/office/drawing/2014/main" id="{860417B0-BC6E-4E6D-AFB1-0D71794E5F44}"/>
                    </a:ext>
                  </a:extLst>
                </p14:cNvPr>
                <p14:cNvContentPartPr/>
                <p14:nvPr/>
              </p14:nvContentPartPr>
              <p14:xfrm>
                <a:off x="10385573" y="3367867"/>
                <a:ext cx="232920" cy="99360"/>
              </p14:xfrm>
            </p:contentPart>
          </mc:Choice>
          <mc:Fallback xmlns="">
            <p:pic>
              <p:nvPicPr>
                <p:cNvPr id="315" name="Freihand 314">
                  <a:extLst>
                    <a:ext uri="{FF2B5EF4-FFF2-40B4-BE49-F238E27FC236}">
                      <a16:creationId xmlns:a16="http://schemas.microsoft.com/office/drawing/2014/main" id="{860417B0-BC6E-4E6D-AFB1-0D71794E5F44}"/>
                    </a:ext>
                  </a:extLst>
                </p:cNvPr>
                <p:cNvPicPr/>
                <p:nvPr/>
              </p:nvPicPr>
              <p:blipFill>
                <a:blip r:embed="rId568"/>
                <a:stretch>
                  <a:fillRect/>
                </a:stretch>
              </p:blipFill>
              <p:spPr>
                <a:xfrm>
                  <a:off x="10381253" y="3363547"/>
                  <a:ext cx="241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17" name="Freihand 316">
                  <a:extLst>
                    <a:ext uri="{FF2B5EF4-FFF2-40B4-BE49-F238E27FC236}">
                      <a16:creationId xmlns:a16="http://schemas.microsoft.com/office/drawing/2014/main" id="{D3C8DFDF-0D9A-454A-9895-9B93FD891E87}"/>
                    </a:ext>
                  </a:extLst>
                </p14:cNvPr>
                <p14:cNvContentPartPr/>
                <p14:nvPr/>
              </p14:nvContentPartPr>
              <p14:xfrm>
                <a:off x="10646213" y="3409267"/>
                <a:ext cx="118440" cy="125280"/>
              </p14:xfrm>
            </p:contentPart>
          </mc:Choice>
          <mc:Fallback xmlns="">
            <p:pic>
              <p:nvPicPr>
                <p:cNvPr id="317" name="Freihand 316">
                  <a:extLst>
                    <a:ext uri="{FF2B5EF4-FFF2-40B4-BE49-F238E27FC236}">
                      <a16:creationId xmlns:a16="http://schemas.microsoft.com/office/drawing/2014/main" id="{D3C8DFDF-0D9A-454A-9895-9B93FD891E87}"/>
                    </a:ext>
                  </a:extLst>
                </p:cNvPr>
                <p:cNvPicPr/>
                <p:nvPr/>
              </p:nvPicPr>
              <p:blipFill>
                <a:blip r:embed="rId570"/>
                <a:stretch>
                  <a:fillRect/>
                </a:stretch>
              </p:blipFill>
              <p:spPr>
                <a:xfrm>
                  <a:off x="10641893" y="3404947"/>
                  <a:ext cx="127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18" name="Freihand 317">
                  <a:extLst>
                    <a:ext uri="{FF2B5EF4-FFF2-40B4-BE49-F238E27FC236}">
                      <a16:creationId xmlns:a16="http://schemas.microsoft.com/office/drawing/2014/main" id="{9DCB0141-7CF9-4345-98FA-D97889A93ED9}"/>
                    </a:ext>
                  </a:extLst>
                </p14:cNvPr>
                <p14:cNvContentPartPr/>
                <p14:nvPr/>
              </p14:nvContentPartPr>
              <p14:xfrm>
                <a:off x="10792013" y="3392347"/>
                <a:ext cx="95400" cy="120600"/>
              </p14:xfrm>
            </p:contentPart>
          </mc:Choice>
          <mc:Fallback xmlns="">
            <p:pic>
              <p:nvPicPr>
                <p:cNvPr id="318" name="Freihand 317">
                  <a:extLst>
                    <a:ext uri="{FF2B5EF4-FFF2-40B4-BE49-F238E27FC236}">
                      <a16:creationId xmlns:a16="http://schemas.microsoft.com/office/drawing/2014/main" id="{9DCB0141-7CF9-4345-98FA-D97889A93ED9}"/>
                    </a:ext>
                  </a:extLst>
                </p:cNvPr>
                <p:cNvPicPr/>
                <p:nvPr/>
              </p:nvPicPr>
              <p:blipFill>
                <a:blip r:embed="rId572"/>
                <a:stretch>
                  <a:fillRect/>
                </a:stretch>
              </p:blipFill>
              <p:spPr>
                <a:xfrm>
                  <a:off x="10787693" y="3388027"/>
                  <a:ext cx="104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0" name="Freihand 319">
                  <a:extLst>
                    <a:ext uri="{FF2B5EF4-FFF2-40B4-BE49-F238E27FC236}">
                      <a16:creationId xmlns:a16="http://schemas.microsoft.com/office/drawing/2014/main" id="{9839CB09-D157-4DDC-8530-2973EC9B1E2B}"/>
                    </a:ext>
                  </a:extLst>
                </p14:cNvPr>
                <p14:cNvContentPartPr/>
                <p14:nvPr/>
              </p14:nvContentPartPr>
              <p14:xfrm>
                <a:off x="10935293" y="3371467"/>
                <a:ext cx="75240" cy="105840"/>
              </p14:xfrm>
            </p:contentPart>
          </mc:Choice>
          <mc:Fallback xmlns="">
            <p:pic>
              <p:nvPicPr>
                <p:cNvPr id="320" name="Freihand 319">
                  <a:extLst>
                    <a:ext uri="{FF2B5EF4-FFF2-40B4-BE49-F238E27FC236}">
                      <a16:creationId xmlns:a16="http://schemas.microsoft.com/office/drawing/2014/main" id="{9839CB09-D157-4DDC-8530-2973EC9B1E2B}"/>
                    </a:ext>
                  </a:extLst>
                </p:cNvPr>
                <p:cNvPicPr/>
                <p:nvPr/>
              </p:nvPicPr>
              <p:blipFill>
                <a:blip r:embed="rId574"/>
                <a:stretch>
                  <a:fillRect/>
                </a:stretch>
              </p:blipFill>
              <p:spPr>
                <a:xfrm>
                  <a:off x="10930973" y="3367147"/>
                  <a:ext cx="83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1" name="Freihand 320">
                  <a:extLst>
                    <a:ext uri="{FF2B5EF4-FFF2-40B4-BE49-F238E27FC236}">
                      <a16:creationId xmlns:a16="http://schemas.microsoft.com/office/drawing/2014/main" id="{20286C84-806D-44AE-9BB5-4AD6AB5ACE67}"/>
                    </a:ext>
                  </a:extLst>
                </p14:cNvPr>
                <p14:cNvContentPartPr/>
                <p14:nvPr/>
              </p14:nvContentPartPr>
              <p14:xfrm>
                <a:off x="11005853" y="3475507"/>
                <a:ext cx="14400" cy="54360"/>
              </p14:xfrm>
            </p:contentPart>
          </mc:Choice>
          <mc:Fallback xmlns="">
            <p:pic>
              <p:nvPicPr>
                <p:cNvPr id="321" name="Freihand 320">
                  <a:extLst>
                    <a:ext uri="{FF2B5EF4-FFF2-40B4-BE49-F238E27FC236}">
                      <a16:creationId xmlns:a16="http://schemas.microsoft.com/office/drawing/2014/main" id="{20286C84-806D-44AE-9BB5-4AD6AB5ACE67}"/>
                    </a:ext>
                  </a:extLst>
                </p:cNvPr>
                <p:cNvPicPr/>
                <p:nvPr/>
              </p:nvPicPr>
              <p:blipFill>
                <a:blip r:embed="rId576"/>
                <a:stretch>
                  <a:fillRect/>
                </a:stretch>
              </p:blipFill>
              <p:spPr>
                <a:xfrm>
                  <a:off x="11001533" y="3471187"/>
                  <a:ext cx="23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22" name="Freihand 321">
                  <a:extLst>
                    <a:ext uri="{FF2B5EF4-FFF2-40B4-BE49-F238E27FC236}">
                      <a16:creationId xmlns:a16="http://schemas.microsoft.com/office/drawing/2014/main" id="{4111EA34-05C2-46FD-96EF-0500396EFC16}"/>
                    </a:ext>
                  </a:extLst>
                </p14:cNvPr>
                <p14:cNvContentPartPr/>
                <p14:nvPr/>
              </p14:nvContentPartPr>
              <p14:xfrm>
                <a:off x="11099453" y="3370027"/>
                <a:ext cx="87480" cy="97560"/>
              </p14:xfrm>
            </p:contentPart>
          </mc:Choice>
          <mc:Fallback xmlns="">
            <p:pic>
              <p:nvPicPr>
                <p:cNvPr id="322" name="Freihand 321">
                  <a:extLst>
                    <a:ext uri="{FF2B5EF4-FFF2-40B4-BE49-F238E27FC236}">
                      <a16:creationId xmlns:a16="http://schemas.microsoft.com/office/drawing/2014/main" id="{4111EA34-05C2-46FD-96EF-0500396EFC16}"/>
                    </a:ext>
                  </a:extLst>
                </p:cNvPr>
                <p:cNvPicPr/>
                <p:nvPr/>
              </p:nvPicPr>
              <p:blipFill>
                <a:blip r:embed="rId578"/>
                <a:stretch>
                  <a:fillRect/>
                </a:stretch>
              </p:blipFill>
              <p:spPr>
                <a:xfrm>
                  <a:off x="11095133" y="3365707"/>
                  <a:ext cx="96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23" name="Freihand 322">
                  <a:extLst>
                    <a:ext uri="{FF2B5EF4-FFF2-40B4-BE49-F238E27FC236}">
                      <a16:creationId xmlns:a16="http://schemas.microsoft.com/office/drawing/2014/main" id="{8116A811-DC5B-4A61-AAE8-225EC3536B3D}"/>
                    </a:ext>
                  </a:extLst>
                </p14:cNvPr>
                <p14:cNvContentPartPr/>
                <p14:nvPr/>
              </p14:nvContentPartPr>
              <p14:xfrm>
                <a:off x="11202773" y="3367507"/>
                <a:ext cx="63720" cy="123480"/>
              </p14:xfrm>
            </p:contentPart>
          </mc:Choice>
          <mc:Fallback xmlns="">
            <p:pic>
              <p:nvPicPr>
                <p:cNvPr id="323" name="Freihand 322">
                  <a:extLst>
                    <a:ext uri="{FF2B5EF4-FFF2-40B4-BE49-F238E27FC236}">
                      <a16:creationId xmlns:a16="http://schemas.microsoft.com/office/drawing/2014/main" id="{8116A811-DC5B-4A61-AAE8-225EC3536B3D}"/>
                    </a:ext>
                  </a:extLst>
                </p:cNvPr>
                <p:cNvPicPr/>
                <p:nvPr/>
              </p:nvPicPr>
              <p:blipFill>
                <a:blip r:embed="rId580"/>
                <a:stretch>
                  <a:fillRect/>
                </a:stretch>
              </p:blipFill>
              <p:spPr>
                <a:xfrm>
                  <a:off x="11198453" y="3363187"/>
                  <a:ext cx="72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24" name="Freihand 323">
                  <a:extLst>
                    <a:ext uri="{FF2B5EF4-FFF2-40B4-BE49-F238E27FC236}">
                      <a16:creationId xmlns:a16="http://schemas.microsoft.com/office/drawing/2014/main" id="{668A501D-EA6A-4BB3-A073-D99D41CDC485}"/>
                    </a:ext>
                  </a:extLst>
                </p14:cNvPr>
                <p14:cNvContentPartPr/>
                <p14:nvPr/>
              </p14:nvContentPartPr>
              <p14:xfrm>
                <a:off x="9772853" y="3628867"/>
                <a:ext cx="1564560" cy="67680"/>
              </p14:xfrm>
            </p:contentPart>
          </mc:Choice>
          <mc:Fallback xmlns="">
            <p:pic>
              <p:nvPicPr>
                <p:cNvPr id="324" name="Freihand 323">
                  <a:extLst>
                    <a:ext uri="{FF2B5EF4-FFF2-40B4-BE49-F238E27FC236}">
                      <a16:creationId xmlns:a16="http://schemas.microsoft.com/office/drawing/2014/main" id="{668A501D-EA6A-4BB3-A073-D99D41CDC485}"/>
                    </a:ext>
                  </a:extLst>
                </p:cNvPr>
                <p:cNvPicPr/>
                <p:nvPr/>
              </p:nvPicPr>
              <p:blipFill>
                <a:blip r:embed="rId582"/>
                <a:stretch>
                  <a:fillRect/>
                </a:stretch>
              </p:blipFill>
              <p:spPr>
                <a:xfrm>
                  <a:off x="9768533" y="3624547"/>
                  <a:ext cx="1573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26" name="Freihand 325">
                  <a:extLst>
                    <a:ext uri="{FF2B5EF4-FFF2-40B4-BE49-F238E27FC236}">
                      <a16:creationId xmlns:a16="http://schemas.microsoft.com/office/drawing/2014/main" id="{77B35B85-1899-4D5D-A277-BE9BA202EC7A}"/>
                    </a:ext>
                  </a:extLst>
                </p14:cNvPr>
                <p14:cNvContentPartPr/>
                <p14:nvPr/>
              </p14:nvContentPartPr>
              <p14:xfrm>
                <a:off x="10295213" y="3772147"/>
                <a:ext cx="126360" cy="110880"/>
              </p14:xfrm>
            </p:contentPart>
          </mc:Choice>
          <mc:Fallback xmlns="">
            <p:pic>
              <p:nvPicPr>
                <p:cNvPr id="326" name="Freihand 325">
                  <a:extLst>
                    <a:ext uri="{FF2B5EF4-FFF2-40B4-BE49-F238E27FC236}">
                      <a16:creationId xmlns:a16="http://schemas.microsoft.com/office/drawing/2014/main" id="{77B35B85-1899-4D5D-A277-BE9BA202EC7A}"/>
                    </a:ext>
                  </a:extLst>
                </p:cNvPr>
                <p:cNvPicPr/>
                <p:nvPr/>
              </p:nvPicPr>
              <p:blipFill>
                <a:blip r:embed="rId584"/>
                <a:stretch>
                  <a:fillRect/>
                </a:stretch>
              </p:blipFill>
              <p:spPr>
                <a:xfrm>
                  <a:off x="10290893" y="3767827"/>
                  <a:ext cx="13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27" name="Freihand 326">
                  <a:extLst>
                    <a:ext uri="{FF2B5EF4-FFF2-40B4-BE49-F238E27FC236}">
                      <a16:creationId xmlns:a16="http://schemas.microsoft.com/office/drawing/2014/main" id="{DD0A7D1B-7F96-4867-96B7-DB79FE4173D6}"/>
                    </a:ext>
                  </a:extLst>
                </p14:cNvPr>
                <p14:cNvContentPartPr/>
                <p14:nvPr/>
              </p14:nvContentPartPr>
              <p14:xfrm>
                <a:off x="10512293" y="3794827"/>
                <a:ext cx="360" cy="360"/>
              </p14:xfrm>
            </p:contentPart>
          </mc:Choice>
          <mc:Fallback xmlns="">
            <p:pic>
              <p:nvPicPr>
                <p:cNvPr id="327" name="Freihand 326">
                  <a:extLst>
                    <a:ext uri="{FF2B5EF4-FFF2-40B4-BE49-F238E27FC236}">
                      <a16:creationId xmlns:a16="http://schemas.microsoft.com/office/drawing/2014/main" id="{DD0A7D1B-7F96-4867-96B7-DB79FE4173D6}"/>
                    </a:ext>
                  </a:extLst>
                </p:cNvPr>
                <p:cNvPicPr/>
                <p:nvPr/>
              </p:nvPicPr>
              <p:blipFill>
                <a:blip r:embed="rId21"/>
                <a:stretch>
                  <a:fillRect/>
                </a:stretch>
              </p:blipFill>
              <p:spPr>
                <a:xfrm>
                  <a:off x="10507973" y="379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8" name="Freihand 327">
                  <a:extLst>
                    <a:ext uri="{FF2B5EF4-FFF2-40B4-BE49-F238E27FC236}">
                      <a16:creationId xmlns:a16="http://schemas.microsoft.com/office/drawing/2014/main" id="{E83A9A2F-65F1-410C-89D6-310F64882AAE}"/>
                    </a:ext>
                  </a:extLst>
                </p14:cNvPr>
                <p14:cNvContentPartPr/>
                <p14:nvPr/>
              </p14:nvContentPartPr>
              <p14:xfrm>
                <a:off x="10447853" y="3751267"/>
                <a:ext cx="94320" cy="95760"/>
              </p14:xfrm>
            </p:contentPart>
          </mc:Choice>
          <mc:Fallback xmlns="">
            <p:pic>
              <p:nvPicPr>
                <p:cNvPr id="328" name="Freihand 327">
                  <a:extLst>
                    <a:ext uri="{FF2B5EF4-FFF2-40B4-BE49-F238E27FC236}">
                      <a16:creationId xmlns:a16="http://schemas.microsoft.com/office/drawing/2014/main" id="{E83A9A2F-65F1-410C-89D6-310F64882AAE}"/>
                    </a:ext>
                  </a:extLst>
                </p:cNvPr>
                <p:cNvPicPr/>
                <p:nvPr/>
              </p:nvPicPr>
              <p:blipFill>
                <a:blip r:embed="rId587"/>
                <a:stretch>
                  <a:fillRect/>
                </a:stretch>
              </p:blipFill>
              <p:spPr>
                <a:xfrm>
                  <a:off x="10443533" y="3746947"/>
                  <a:ext cx="102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29" name="Freihand 328">
                  <a:extLst>
                    <a:ext uri="{FF2B5EF4-FFF2-40B4-BE49-F238E27FC236}">
                      <a16:creationId xmlns:a16="http://schemas.microsoft.com/office/drawing/2014/main" id="{30B59F86-BBA3-42D7-8F1F-26763C9D6673}"/>
                    </a:ext>
                  </a:extLst>
                </p14:cNvPr>
                <p14:cNvContentPartPr/>
                <p14:nvPr/>
              </p14:nvContentPartPr>
              <p14:xfrm>
                <a:off x="10588253" y="3759187"/>
                <a:ext cx="67680" cy="77040"/>
              </p14:xfrm>
            </p:contentPart>
          </mc:Choice>
          <mc:Fallback xmlns="">
            <p:pic>
              <p:nvPicPr>
                <p:cNvPr id="329" name="Freihand 328">
                  <a:extLst>
                    <a:ext uri="{FF2B5EF4-FFF2-40B4-BE49-F238E27FC236}">
                      <a16:creationId xmlns:a16="http://schemas.microsoft.com/office/drawing/2014/main" id="{30B59F86-BBA3-42D7-8F1F-26763C9D6673}"/>
                    </a:ext>
                  </a:extLst>
                </p:cNvPr>
                <p:cNvPicPr/>
                <p:nvPr/>
              </p:nvPicPr>
              <p:blipFill>
                <a:blip r:embed="rId589"/>
                <a:stretch>
                  <a:fillRect/>
                </a:stretch>
              </p:blipFill>
              <p:spPr>
                <a:xfrm>
                  <a:off x="10583933" y="3754867"/>
                  <a:ext cx="76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30" name="Freihand 329">
                  <a:extLst>
                    <a:ext uri="{FF2B5EF4-FFF2-40B4-BE49-F238E27FC236}">
                      <a16:creationId xmlns:a16="http://schemas.microsoft.com/office/drawing/2014/main" id="{A37A766B-DDAD-452D-8C6B-61037E0B32D0}"/>
                    </a:ext>
                  </a:extLst>
                </p14:cNvPr>
                <p14:cNvContentPartPr/>
                <p14:nvPr/>
              </p14:nvContentPartPr>
              <p14:xfrm>
                <a:off x="10719293" y="3804547"/>
                <a:ext cx="7560" cy="74160"/>
              </p14:xfrm>
            </p:contentPart>
          </mc:Choice>
          <mc:Fallback xmlns="">
            <p:pic>
              <p:nvPicPr>
                <p:cNvPr id="330" name="Freihand 329">
                  <a:extLst>
                    <a:ext uri="{FF2B5EF4-FFF2-40B4-BE49-F238E27FC236}">
                      <a16:creationId xmlns:a16="http://schemas.microsoft.com/office/drawing/2014/main" id="{A37A766B-DDAD-452D-8C6B-61037E0B32D0}"/>
                    </a:ext>
                  </a:extLst>
                </p:cNvPr>
                <p:cNvPicPr/>
                <p:nvPr/>
              </p:nvPicPr>
              <p:blipFill>
                <a:blip r:embed="rId591"/>
                <a:stretch>
                  <a:fillRect/>
                </a:stretch>
              </p:blipFill>
              <p:spPr>
                <a:xfrm>
                  <a:off x="10714973" y="3800227"/>
                  <a:ext cx="16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31" name="Freihand 330">
                  <a:extLst>
                    <a:ext uri="{FF2B5EF4-FFF2-40B4-BE49-F238E27FC236}">
                      <a16:creationId xmlns:a16="http://schemas.microsoft.com/office/drawing/2014/main" id="{C1BA22FE-4F60-4C19-805E-EA4EF67D90BB}"/>
                    </a:ext>
                  </a:extLst>
                </p14:cNvPr>
                <p14:cNvContentPartPr/>
                <p14:nvPr/>
              </p14:nvContentPartPr>
              <p14:xfrm>
                <a:off x="10806413" y="3728947"/>
                <a:ext cx="72720" cy="98280"/>
              </p14:xfrm>
            </p:contentPart>
          </mc:Choice>
          <mc:Fallback xmlns="">
            <p:pic>
              <p:nvPicPr>
                <p:cNvPr id="331" name="Freihand 330">
                  <a:extLst>
                    <a:ext uri="{FF2B5EF4-FFF2-40B4-BE49-F238E27FC236}">
                      <a16:creationId xmlns:a16="http://schemas.microsoft.com/office/drawing/2014/main" id="{C1BA22FE-4F60-4C19-805E-EA4EF67D90BB}"/>
                    </a:ext>
                  </a:extLst>
                </p:cNvPr>
                <p:cNvPicPr/>
                <p:nvPr/>
              </p:nvPicPr>
              <p:blipFill>
                <a:blip r:embed="rId593"/>
                <a:stretch>
                  <a:fillRect/>
                </a:stretch>
              </p:blipFill>
              <p:spPr>
                <a:xfrm>
                  <a:off x="10802093" y="3724627"/>
                  <a:ext cx="81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32" name="Freihand 331">
                  <a:extLst>
                    <a:ext uri="{FF2B5EF4-FFF2-40B4-BE49-F238E27FC236}">
                      <a16:creationId xmlns:a16="http://schemas.microsoft.com/office/drawing/2014/main" id="{F00AE03A-8E7B-4020-9BE5-128692434808}"/>
                    </a:ext>
                  </a:extLst>
                </p14:cNvPr>
                <p14:cNvContentPartPr/>
                <p14:nvPr/>
              </p14:nvContentPartPr>
              <p14:xfrm>
                <a:off x="10933493" y="3728227"/>
                <a:ext cx="61920" cy="102960"/>
              </p14:xfrm>
            </p:contentPart>
          </mc:Choice>
          <mc:Fallback xmlns="">
            <p:pic>
              <p:nvPicPr>
                <p:cNvPr id="332" name="Freihand 331">
                  <a:extLst>
                    <a:ext uri="{FF2B5EF4-FFF2-40B4-BE49-F238E27FC236}">
                      <a16:creationId xmlns:a16="http://schemas.microsoft.com/office/drawing/2014/main" id="{F00AE03A-8E7B-4020-9BE5-128692434808}"/>
                    </a:ext>
                  </a:extLst>
                </p:cNvPr>
                <p:cNvPicPr/>
                <p:nvPr/>
              </p:nvPicPr>
              <p:blipFill>
                <a:blip r:embed="rId595"/>
                <a:stretch>
                  <a:fillRect/>
                </a:stretch>
              </p:blipFill>
              <p:spPr>
                <a:xfrm>
                  <a:off x="10929173" y="3723907"/>
                  <a:ext cx="70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34" name="Freihand 333">
                  <a:extLst>
                    <a:ext uri="{FF2B5EF4-FFF2-40B4-BE49-F238E27FC236}">
                      <a16:creationId xmlns:a16="http://schemas.microsoft.com/office/drawing/2014/main" id="{E74C59BA-B698-4850-BA37-9386CF1AF508}"/>
                    </a:ext>
                  </a:extLst>
                </p14:cNvPr>
                <p14:cNvContentPartPr/>
                <p14:nvPr/>
              </p14:nvContentPartPr>
              <p14:xfrm>
                <a:off x="11451893" y="3566227"/>
                <a:ext cx="101160" cy="3240"/>
              </p14:xfrm>
            </p:contentPart>
          </mc:Choice>
          <mc:Fallback xmlns="">
            <p:pic>
              <p:nvPicPr>
                <p:cNvPr id="334" name="Freihand 333">
                  <a:extLst>
                    <a:ext uri="{FF2B5EF4-FFF2-40B4-BE49-F238E27FC236}">
                      <a16:creationId xmlns:a16="http://schemas.microsoft.com/office/drawing/2014/main" id="{E74C59BA-B698-4850-BA37-9386CF1AF508}"/>
                    </a:ext>
                  </a:extLst>
                </p:cNvPr>
                <p:cNvPicPr/>
                <p:nvPr/>
              </p:nvPicPr>
              <p:blipFill>
                <a:blip r:embed="rId597"/>
                <a:stretch>
                  <a:fillRect/>
                </a:stretch>
              </p:blipFill>
              <p:spPr>
                <a:xfrm>
                  <a:off x="11447573" y="3561907"/>
                  <a:ext cx="109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35" name="Freihand 334">
                  <a:extLst>
                    <a:ext uri="{FF2B5EF4-FFF2-40B4-BE49-F238E27FC236}">
                      <a16:creationId xmlns:a16="http://schemas.microsoft.com/office/drawing/2014/main" id="{03E0E5D4-5399-4E12-88F9-528D5D5D8F1A}"/>
                    </a:ext>
                  </a:extLst>
                </p14:cNvPr>
                <p14:cNvContentPartPr/>
                <p14:nvPr/>
              </p14:nvContentPartPr>
              <p14:xfrm>
                <a:off x="11439653" y="3601507"/>
                <a:ext cx="90000" cy="21960"/>
              </p14:xfrm>
            </p:contentPart>
          </mc:Choice>
          <mc:Fallback xmlns="">
            <p:pic>
              <p:nvPicPr>
                <p:cNvPr id="335" name="Freihand 334">
                  <a:extLst>
                    <a:ext uri="{FF2B5EF4-FFF2-40B4-BE49-F238E27FC236}">
                      <a16:creationId xmlns:a16="http://schemas.microsoft.com/office/drawing/2014/main" id="{03E0E5D4-5399-4E12-88F9-528D5D5D8F1A}"/>
                    </a:ext>
                  </a:extLst>
                </p:cNvPr>
                <p:cNvPicPr/>
                <p:nvPr/>
              </p:nvPicPr>
              <p:blipFill>
                <a:blip r:embed="rId599"/>
                <a:stretch>
                  <a:fillRect/>
                </a:stretch>
              </p:blipFill>
              <p:spPr>
                <a:xfrm>
                  <a:off x="11435333" y="3597187"/>
                  <a:ext cx="98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36" name="Freihand 335">
                  <a:extLst>
                    <a:ext uri="{FF2B5EF4-FFF2-40B4-BE49-F238E27FC236}">
                      <a16:creationId xmlns:a16="http://schemas.microsoft.com/office/drawing/2014/main" id="{9B3C705D-706F-49B6-8C33-9481CBC50398}"/>
                    </a:ext>
                  </a:extLst>
                </p14:cNvPr>
                <p14:cNvContentPartPr/>
                <p14:nvPr/>
              </p14:nvContentPartPr>
              <p14:xfrm>
                <a:off x="11606693" y="3505387"/>
                <a:ext cx="69120" cy="124200"/>
              </p14:xfrm>
            </p:contentPart>
          </mc:Choice>
          <mc:Fallback xmlns="">
            <p:pic>
              <p:nvPicPr>
                <p:cNvPr id="336" name="Freihand 335">
                  <a:extLst>
                    <a:ext uri="{FF2B5EF4-FFF2-40B4-BE49-F238E27FC236}">
                      <a16:creationId xmlns:a16="http://schemas.microsoft.com/office/drawing/2014/main" id="{9B3C705D-706F-49B6-8C33-9481CBC50398}"/>
                    </a:ext>
                  </a:extLst>
                </p:cNvPr>
                <p:cNvPicPr/>
                <p:nvPr/>
              </p:nvPicPr>
              <p:blipFill>
                <a:blip r:embed="rId601"/>
                <a:stretch>
                  <a:fillRect/>
                </a:stretch>
              </p:blipFill>
              <p:spPr>
                <a:xfrm>
                  <a:off x="11602373" y="3501067"/>
                  <a:ext cx="77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37" name="Freihand 336">
                  <a:extLst>
                    <a:ext uri="{FF2B5EF4-FFF2-40B4-BE49-F238E27FC236}">
                      <a16:creationId xmlns:a16="http://schemas.microsoft.com/office/drawing/2014/main" id="{5BCE4681-74A2-4F77-B340-096D6990639E}"/>
                    </a:ext>
                  </a:extLst>
                </p14:cNvPr>
                <p14:cNvContentPartPr/>
                <p14:nvPr/>
              </p14:nvContentPartPr>
              <p14:xfrm>
                <a:off x="11669693" y="3607627"/>
                <a:ext cx="21240" cy="82800"/>
              </p14:xfrm>
            </p:contentPart>
          </mc:Choice>
          <mc:Fallback xmlns="">
            <p:pic>
              <p:nvPicPr>
                <p:cNvPr id="337" name="Freihand 336">
                  <a:extLst>
                    <a:ext uri="{FF2B5EF4-FFF2-40B4-BE49-F238E27FC236}">
                      <a16:creationId xmlns:a16="http://schemas.microsoft.com/office/drawing/2014/main" id="{5BCE4681-74A2-4F77-B340-096D6990639E}"/>
                    </a:ext>
                  </a:extLst>
                </p:cNvPr>
                <p:cNvPicPr/>
                <p:nvPr/>
              </p:nvPicPr>
              <p:blipFill>
                <a:blip r:embed="rId603"/>
                <a:stretch>
                  <a:fillRect/>
                </a:stretch>
              </p:blipFill>
              <p:spPr>
                <a:xfrm>
                  <a:off x="11665373" y="3603307"/>
                  <a:ext cx="29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38" name="Freihand 337">
                  <a:extLst>
                    <a:ext uri="{FF2B5EF4-FFF2-40B4-BE49-F238E27FC236}">
                      <a16:creationId xmlns:a16="http://schemas.microsoft.com/office/drawing/2014/main" id="{A9C1C49F-70B8-4E63-9AA7-C77B3D89C2FC}"/>
                    </a:ext>
                  </a:extLst>
                </p14:cNvPr>
                <p14:cNvContentPartPr/>
                <p14:nvPr/>
              </p14:nvContentPartPr>
              <p14:xfrm>
                <a:off x="11753573" y="3501067"/>
                <a:ext cx="77400" cy="120240"/>
              </p14:xfrm>
            </p:contentPart>
          </mc:Choice>
          <mc:Fallback xmlns="">
            <p:pic>
              <p:nvPicPr>
                <p:cNvPr id="338" name="Freihand 337">
                  <a:extLst>
                    <a:ext uri="{FF2B5EF4-FFF2-40B4-BE49-F238E27FC236}">
                      <a16:creationId xmlns:a16="http://schemas.microsoft.com/office/drawing/2014/main" id="{A9C1C49F-70B8-4E63-9AA7-C77B3D89C2FC}"/>
                    </a:ext>
                  </a:extLst>
                </p:cNvPr>
                <p:cNvPicPr/>
                <p:nvPr/>
              </p:nvPicPr>
              <p:blipFill>
                <a:blip r:embed="rId605"/>
                <a:stretch>
                  <a:fillRect/>
                </a:stretch>
              </p:blipFill>
              <p:spPr>
                <a:xfrm>
                  <a:off x="11749253" y="3496747"/>
                  <a:ext cx="86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9" name="Freihand 338">
                  <a:extLst>
                    <a:ext uri="{FF2B5EF4-FFF2-40B4-BE49-F238E27FC236}">
                      <a16:creationId xmlns:a16="http://schemas.microsoft.com/office/drawing/2014/main" id="{CA8942CD-836E-4B22-B7EA-E992366C4A08}"/>
                    </a:ext>
                  </a:extLst>
                </p14:cNvPr>
                <p14:cNvContentPartPr/>
                <p14:nvPr/>
              </p14:nvContentPartPr>
              <p14:xfrm>
                <a:off x="11747093" y="3545347"/>
                <a:ext cx="92160" cy="18000"/>
              </p14:xfrm>
            </p:contentPart>
          </mc:Choice>
          <mc:Fallback xmlns="">
            <p:pic>
              <p:nvPicPr>
                <p:cNvPr id="339" name="Freihand 338">
                  <a:extLst>
                    <a:ext uri="{FF2B5EF4-FFF2-40B4-BE49-F238E27FC236}">
                      <a16:creationId xmlns:a16="http://schemas.microsoft.com/office/drawing/2014/main" id="{CA8942CD-836E-4B22-B7EA-E992366C4A08}"/>
                    </a:ext>
                  </a:extLst>
                </p:cNvPr>
                <p:cNvPicPr/>
                <p:nvPr/>
              </p:nvPicPr>
              <p:blipFill>
                <a:blip r:embed="rId607"/>
                <a:stretch>
                  <a:fillRect/>
                </a:stretch>
              </p:blipFill>
              <p:spPr>
                <a:xfrm>
                  <a:off x="11742773" y="3541027"/>
                  <a:ext cx="100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41" name="Freihand 340">
                  <a:extLst>
                    <a:ext uri="{FF2B5EF4-FFF2-40B4-BE49-F238E27FC236}">
                      <a16:creationId xmlns:a16="http://schemas.microsoft.com/office/drawing/2014/main" id="{67D048A1-A251-44C3-8795-9FB95EED55F0}"/>
                    </a:ext>
                  </a:extLst>
                </p14:cNvPr>
                <p14:cNvContentPartPr/>
                <p14:nvPr/>
              </p14:nvContentPartPr>
              <p14:xfrm>
                <a:off x="11892893" y="3460387"/>
                <a:ext cx="60840" cy="104760"/>
              </p14:xfrm>
            </p:contentPart>
          </mc:Choice>
          <mc:Fallback xmlns="">
            <p:pic>
              <p:nvPicPr>
                <p:cNvPr id="341" name="Freihand 340">
                  <a:extLst>
                    <a:ext uri="{FF2B5EF4-FFF2-40B4-BE49-F238E27FC236}">
                      <a16:creationId xmlns:a16="http://schemas.microsoft.com/office/drawing/2014/main" id="{67D048A1-A251-44C3-8795-9FB95EED55F0}"/>
                    </a:ext>
                  </a:extLst>
                </p:cNvPr>
                <p:cNvPicPr/>
                <p:nvPr/>
              </p:nvPicPr>
              <p:blipFill>
                <a:blip r:embed="rId609"/>
                <a:stretch>
                  <a:fillRect/>
                </a:stretch>
              </p:blipFill>
              <p:spPr>
                <a:xfrm>
                  <a:off x="11888573" y="3456067"/>
                  <a:ext cx="69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42" name="Freihand 341">
                  <a:extLst>
                    <a:ext uri="{FF2B5EF4-FFF2-40B4-BE49-F238E27FC236}">
                      <a16:creationId xmlns:a16="http://schemas.microsoft.com/office/drawing/2014/main" id="{F41C22B2-8016-4764-BF29-8457AF3DCEBF}"/>
                    </a:ext>
                  </a:extLst>
                </p14:cNvPr>
                <p14:cNvContentPartPr/>
                <p14:nvPr/>
              </p14:nvContentPartPr>
              <p14:xfrm>
                <a:off x="11934653" y="3528787"/>
                <a:ext cx="15120" cy="84240"/>
              </p14:xfrm>
            </p:contentPart>
          </mc:Choice>
          <mc:Fallback xmlns="">
            <p:pic>
              <p:nvPicPr>
                <p:cNvPr id="342" name="Freihand 341">
                  <a:extLst>
                    <a:ext uri="{FF2B5EF4-FFF2-40B4-BE49-F238E27FC236}">
                      <a16:creationId xmlns:a16="http://schemas.microsoft.com/office/drawing/2014/main" id="{F41C22B2-8016-4764-BF29-8457AF3DCEBF}"/>
                    </a:ext>
                  </a:extLst>
                </p:cNvPr>
                <p:cNvPicPr/>
                <p:nvPr/>
              </p:nvPicPr>
              <p:blipFill>
                <a:blip r:embed="rId611"/>
                <a:stretch>
                  <a:fillRect/>
                </a:stretch>
              </p:blipFill>
              <p:spPr>
                <a:xfrm>
                  <a:off x="11930333" y="3524467"/>
                  <a:ext cx="23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43" name="Freihand 342">
                  <a:extLst>
                    <a:ext uri="{FF2B5EF4-FFF2-40B4-BE49-F238E27FC236}">
                      <a16:creationId xmlns:a16="http://schemas.microsoft.com/office/drawing/2014/main" id="{8463ABAF-0FB3-4B64-90D8-4B0CEC7856E7}"/>
                    </a:ext>
                  </a:extLst>
                </p14:cNvPr>
                <p14:cNvContentPartPr/>
                <p14:nvPr/>
              </p14:nvContentPartPr>
              <p14:xfrm>
                <a:off x="11988293" y="3508987"/>
                <a:ext cx="72360" cy="110880"/>
              </p14:xfrm>
            </p:contentPart>
          </mc:Choice>
          <mc:Fallback xmlns="">
            <p:pic>
              <p:nvPicPr>
                <p:cNvPr id="343" name="Freihand 342">
                  <a:extLst>
                    <a:ext uri="{FF2B5EF4-FFF2-40B4-BE49-F238E27FC236}">
                      <a16:creationId xmlns:a16="http://schemas.microsoft.com/office/drawing/2014/main" id="{8463ABAF-0FB3-4B64-90D8-4B0CEC7856E7}"/>
                    </a:ext>
                  </a:extLst>
                </p:cNvPr>
                <p:cNvPicPr/>
                <p:nvPr/>
              </p:nvPicPr>
              <p:blipFill>
                <a:blip r:embed="rId613"/>
                <a:stretch>
                  <a:fillRect/>
                </a:stretch>
              </p:blipFill>
              <p:spPr>
                <a:xfrm>
                  <a:off x="11983973" y="3504667"/>
                  <a:ext cx="81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44" name="Freihand 343">
                  <a:extLst>
                    <a:ext uri="{FF2B5EF4-FFF2-40B4-BE49-F238E27FC236}">
                      <a16:creationId xmlns:a16="http://schemas.microsoft.com/office/drawing/2014/main" id="{CB8DF825-7AA0-4796-9537-B28499CFF85F}"/>
                    </a:ext>
                  </a:extLst>
                </p14:cNvPr>
                <p14:cNvContentPartPr/>
                <p14:nvPr/>
              </p14:nvContentPartPr>
              <p14:xfrm>
                <a:off x="11958053" y="3445267"/>
                <a:ext cx="73800" cy="85320"/>
              </p14:xfrm>
            </p:contentPart>
          </mc:Choice>
          <mc:Fallback xmlns="">
            <p:pic>
              <p:nvPicPr>
                <p:cNvPr id="344" name="Freihand 343">
                  <a:extLst>
                    <a:ext uri="{FF2B5EF4-FFF2-40B4-BE49-F238E27FC236}">
                      <a16:creationId xmlns:a16="http://schemas.microsoft.com/office/drawing/2014/main" id="{CB8DF825-7AA0-4796-9537-B28499CFF85F}"/>
                    </a:ext>
                  </a:extLst>
                </p:cNvPr>
                <p:cNvPicPr/>
                <p:nvPr/>
              </p:nvPicPr>
              <p:blipFill>
                <a:blip r:embed="rId615"/>
                <a:stretch>
                  <a:fillRect/>
                </a:stretch>
              </p:blipFill>
              <p:spPr>
                <a:xfrm>
                  <a:off x="11953733" y="3440947"/>
                  <a:ext cx="82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45" name="Freihand 344">
                  <a:extLst>
                    <a:ext uri="{FF2B5EF4-FFF2-40B4-BE49-F238E27FC236}">
                      <a16:creationId xmlns:a16="http://schemas.microsoft.com/office/drawing/2014/main" id="{B3CB0C78-79E0-48B2-9CA4-17211D103B2A}"/>
                    </a:ext>
                  </a:extLst>
                </p14:cNvPr>
                <p14:cNvContentPartPr/>
                <p14:nvPr/>
              </p14:nvContentPartPr>
              <p14:xfrm>
                <a:off x="12015293" y="3567667"/>
                <a:ext cx="68760" cy="84600"/>
              </p14:xfrm>
            </p:contentPart>
          </mc:Choice>
          <mc:Fallback xmlns="">
            <p:pic>
              <p:nvPicPr>
                <p:cNvPr id="345" name="Freihand 344">
                  <a:extLst>
                    <a:ext uri="{FF2B5EF4-FFF2-40B4-BE49-F238E27FC236}">
                      <a16:creationId xmlns:a16="http://schemas.microsoft.com/office/drawing/2014/main" id="{B3CB0C78-79E0-48B2-9CA4-17211D103B2A}"/>
                    </a:ext>
                  </a:extLst>
                </p:cNvPr>
                <p:cNvPicPr/>
                <p:nvPr/>
              </p:nvPicPr>
              <p:blipFill>
                <a:blip r:embed="rId617"/>
                <a:stretch>
                  <a:fillRect/>
                </a:stretch>
              </p:blipFill>
              <p:spPr>
                <a:xfrm>
                  <a:off x="12010973" y="3563347"/>
                  <a:ext cx="77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47" name="Freihand 346">
                  <a:extLst>
                    <a:ext uri="{FF2B5EF4-FFF2-40B4-BE49-F238E27FC236}">
                      <a16:creationId xmlns:a16="http://schemas.microsoft.com/office/drawing/2014/main" id="{88B81370-EF52-4DA7-AFB1-9E1E30C6A140}"/>
                    </a:ext>
                  </a:extLst>
                </p14:cNvPr>
                <p14:cNvContentPartPr/>
                <p14:nvPr/>
              </p14:nvContentPartPr>
              <p14:xfrm>
                <a:off x="5172773" y="3868267"/>
                <a:ext cx="7920" cy="97920"/>
              </p14:xfrm>
            </p:contentPart>
          </mc:Choice>
          <mc:Fallback xmlns="">
            <p:pic>
              <p:nvPicPr>
                <p:cNvPr id="347" name="Freihand 346">
                  <a:extLst>
                    <a:ext uri="{FF2B5EF4-FFF2-40B4-BE49-F238E27FC236}">
                      <a16:creationId xmlns:a16="http://schemas.microsoft.com/office/drawing/2014/main" id="{88B81370-EF52-4DA7-AFB1-9E1E30C6A140}"/>
                    </a:ext>
                  </a:extLst>
                </p:cNvPr>
                <p:cNvPicPr/>
                <p:nvPr/>
              </p:nvPicPr>
              <p:blipFill>
                <a:blip r:embed="rId619"/>
                <a:stretch>
                  <a:fillRect/>
                </a:stretch>
              </p:blipFill>
              <p:spPr>
                <a:xfrm>
                  <a:off x="5168453" y="3863947"/>
                  <a:ext cx="1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48" name="Freihand 347">
                  <a:extLst>
                    <a:ext uri="{FF2B5EF4-FFF2-40B4-BE49-F238E27FC236}">
                      <a16:creationId xmlns:a16="http://schemas.microsoft.com/office/drawing/2014/main" id="{C778EEBE-137E-4137-8671-BDB810B200ED}"/>
                    </a:ext>
                  </a:extLst>
                </p14:cNvPr>
                <p14:cNvContentPartPr/>
                <p14:nvPr/>
              </p14:nvContentPartPr>
              <p14:xfrm>
                <a:off x="5101853" y="3836587"/>
                <a:ext cx="142560" cy="188640"/>
              </p14:xfrm>
            </p:contentPart>
          </mc:Choice>
          <mc:Fallback xmlns="">
            <p:pic>
              <p:nvPicPr>
                <p:cNvPr id="348" name="Freihand 347">
                  <a:extLst>
                    <a:ext uri="{FF2B5EF4-FFF2-40B4-BE49-F238E27FC236}">
                      <a16:creationId xmlns:a16="http://schemas.microsoft.com/office/drawing/2014/main" id="{C778EEBE-137E-4137-8671-BDB810B200ED}"/>
                    </a:ext>
                  </a:extLst>
                </p:cNvPr>
                <p:cNvPicPr/>
                <p:nvPr/>
              </p:nvPicPr>
              <p:blipFill>
                <a:blip r:embed="rId621"/>
                <a:stretch>
                  <a:fillRect/>
                </a:stretch>
              </p:blipFill>
              <p:spPr>
                <a:xfrm>
                  <a:off x="5097533" y="3832267"/>
                  <a:ext cx="151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49" name="Freihand 348">
                  <a:extLst>
                    <a:ext uri="{FF2B5EF4-FFF2-40B4-BE49-F238E27FC236}">
                      <a16:creationId xmlns:a16="http://schemas.microsoft.com/office/drawing/2014/main" id="{5560EDB9-D1C8-4DCC-8028-7EF6186C81F7}"/>
                    </a:ext>
                  </a:extLst>
                </p14:cNvPr>
                <p14:cNvContentPartPr/>
                <p14:nvPr/>
              </p14:nvContentPartPr>
              <p14:xfrm>
                <a:off x="5260973" y="3906067"/>
                <a:ext cx="262440" cy="74520"/>
              </p14:xfrm>
            </p:contentPart>
          </mc:Choice>
          <mc:Fallback xmlns="">
            <p:pic>
              <p:nvPicPr>
                <p:cNvPr id="349" name="Freihand 348">
                  <a:extLst>
                    <a:ext uri="{FF2B5EF4-FFF2-40B4-BE49-F238E27FC236}">
                      <a16:creationId xmlns:a16="http://schemas.microsoft.com/office/drawing/2014/main" id="{5560EDB9-D1C8-4DCC-8028-7EF6186C81F7}"/>
                    </a:ext>
                  </a:extLst>
                </p:cNvPr>
                <p:cNvPicPr/>
                <p:nvPr/>
              </p:nvPicPr>
              <p:blipFill>
                <a:blip r:embed="rId623"/>
                <a:stretch>
                  <a:fillRect/>
                </a:stretch>
              </p:blipFill>
              <p:spPr>
                <a:xfrm>
                  <a:off x="5256653" y="3901747"/>
                  <a:ext cx="271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50" name="Freihand 349">
                  <a:extLst>
                    <a:ext uri="{FF2B5EF4-FFF2-40B4-BE49-F238E27FC236}">
                      <a16:creationId xmlns:a16="http://schemas.microsoft.com/office/drawing/2014/main" id="{367F6701-CA52-4610-A101-34BD5B5EC9FD}"/>
                    </a:ext>
                  </a:extLst>
                </p14:cNvPr>
                <p14:cNvContentPartPr/>
                <p14:nvPr/>
              </p14:nvContentPartPr>
              <p14:xfrm>
                <a:off x="5525933" y="3921187"/>
                <a:ext cx="62280" cy="47880"/>
              </p14:xfrm>
            </p:contentPart>
          </mc:Choice>
          <mc:Fallback xmlns="">
            <p:pic>
              <p:nvPicPr>
                <p:cNvPr id="350" name="Freihand 349">
                  <a:extLst>
                    <a:ext uri="{FF2B5EF4-FFF2-40B4-BE49-F238E27FC236}">
                      <a16:creationId xmlns:a16="http://schemas.microsoft.com/office/drawing/2014/main" id="{367F6701-CA52-4610-A101-34BD5B5EC9FD}"/>
                    </a:ext>
                  </a:extLst>
                </p:cNvPr>
                <p:cNvPicPr/>
                <p:nvPr/>
              </p:nvPicPr>
              <p:blipFill>
                <a:blip r:embed="rId625"/>
                <a:stretch>
                  <a:fillRect/>
                </a:stretch>
              </p:blipFill>
              <p:spPr>
                <a:xfrm>
                  <a:off x="5521613" y="3916867"/>
                  <a:ext cx="70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51" name="Freihand 350">
                  <a:extLst>
                    <a:ext uri="{FF2B5EF4-FFF2-40B4-BE49-F238E27FC236}">
                      <a16:creationId xmlns:a16="http://schemas.microsoft.com/office/drawing/2014/main" id="{E69EE1B9-26DA-4525-9DA4-F18762819FA7}"/>
                    </a:ext>
                  </a:extLst>
                </p14:cNvPr>
                <p14:cNvContentPartPr/>
                <p14:nvPr/>
              </p14:nvContentPartPr>
              <p14:xfrm>
                <a:off x="5602973" y="3825427"/>
                <a:ext cx="133200" cy="144360"/>
              </p14:xfrm>
            </p:contentPart>
          </mc:Choice>
          <mc:Fallback xmlns="">
            <p:pic>
              <p:nvPicPr>
                <p:cNvPr id="351" name="Freihand 350">
                  <a:extLst>
                    <a:ext uri="{FF2B5EF4-FFF2-40B4-BE49-F238E27FC236}">
                      <a16:creationId xmlns:a16="http://schemas.microsoft.com/office/drawing/2014/main" id="{E69EE1B9-26DA-4525-9DA4-F18762819FA7}"/>
                    </a:ext>
                  </a:extLst>
                </p:cNvPr>
                <p:cNvPicPr/>
                <p:nvPr/>
              </p:nvPicPr>
              <p:blipFill>
                <a:blip r:embed="rId627"/>
                <a:stretch>
                  <a:fillRect/>
                </a:stretch>
              </p:blipFill>
              <p:spPr>
                <a:xfrm>
                  <a:off x="5598653" y="3821107"/>
                  <a:ext cx="141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2" name="Freihand 351">
                  <a:extLst>
                    <a:ext uri="{FF2B5EF4-FFF2-40B4-BE49-F238E27FC236}">
                      <a16:creationId xmlns:a16="http://schemas.microsoft.com/office/drawing/2014/main" id="{6C64BA7A-DCC0-4973-871D-7EDC43132BBC}"/>
                    </a:ext>
                  </a:extLst>
                </p14:cNvPr>
                <p14:cNvContentPartPr/>
                <p14:nvPr/>
              </p14:nvContentPartPr>
              <p14:xfrm>
                <a:off x="5732573" y="3936307"/>
                <a:ext cx="81720" cy="50040"/>
              </p14:xfrm>
            </p:contentPart>
          </mc:Choice>
          <mc:Fallback xmlns="">
            <p:pic>
              <p:nvPicPr>
                <p:cNvPr id="352" name="Freihand 351">
                  <a:extLst>
                    <a:ext uri="{FF2B5EF4-FFF2-40B4-BE49-F238E27FC236}">
                      <a16:creationId xmlns:a16="http://schemas.microsoft.com/office/drawing/2014/main" id="{6C64BA7A-DCC0-4973-871D-7EDC43132BBC}"/>
                    </a:ext>
                  </a:extLst>
                </p:cNvPr>
                <p:cNvPicPr/>
                <p:nvPr/>
              </p:nvPicPr>
              <p:blipFill>
                <a:blip r:embed="rId629"/>
                <a:stretch>
                  <a:fillRect/>
                </a:stretch>
              </p:blipFill>
              <p:spPr>
                <a:xfrm>
                  <a:off x="5728253" y="3931987"/>
                  <a:ext cx="90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53" name="Freihand 352">
                  <a:extLst>
                    <a:ext uri="{FF2B5EF4-FFF2-40B4-BE49-F238E27FC236}">
                      <a16:creationId xmlns:a16="http://schemas.microsoft.com/office/drawing/2014/main" id="{F74B3384-6FBC-4C28-8280-E7409900F7D6}"/>
                    </a:ext>
                  </a:extLst>
                </p14:cNvPr>
                <p14:cNvContentPartPr/>
                <p14:nvPr/>
              </p14:nvContentPartPr>
              <p14:xfrm>
                <a:off x="5831573" y="3928027"/>
                <a:ext cx="87120" cy="68760"/>
              </p14:xfrm>
            </p:contentPart>
          </mc:Choice>
          <mc:Fallback xmlns="">
            <p:pic>
              <p:nvPicPr>
                <p:cNvPr id="353" name="Freihand 352">
                  <a:extLst>
                    <a:ext uri="{FF2B5EF4-FFF2-40B4-BE49-F238E27FC236}">
                      <a16:creationId xmlns:a16="http://schemas.microsoft.com/office/drawing/2014/main" id="{F74B3384-6FBC-4C28-8280-E7409900F7D6}"/>
                    </a:ext>
                  </a:extLst>
                </p:cNvPr>
                <p:cNvPicPr/>
                <p:nvPr/>
              </p:nvPicPr>
              <p:blipFill>
                <a:blip r:embed="rId631"/>
                <a:stretch>
                  <a:fillRect/>
                </a:stretch>
              </p:blipFill>
              <p:spPr>
                <a:xfrm>
                  <a:off x="5827253" y="3923707"/>
                  <a:ext cx="95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55" name="Freihand 354">
                  <a:extLst>
                    <a:ext uri="{FF2B5EF4-FFF2-40B4-BE49-F238E27FC236}">
                      <a16:creationId xmlns:a16="http://schemas.microsoft.com/office/drawing/2014/main" id="{10584B07-650E-4976-9BC9-23709D7ECD59}"/>
                    </a:ext>
                  </a:extLst>
                </p14:cNvPr>
                <p14:cNvContentPartPr/>
                <p14:nvPr/>
              </p14:nvContentPartPr>
              <p14:xfrm>
                <a:off x="6091853" y="3882307"/>
                <a:ext cx="154080" cy="106200"/>
              </p14:xfrm>
            </p:contentPart>
          </mc:Choice>
          <mc:Fallback xmlns="">
            <p:pic>
              <p:nvPicPr>
                <p:cNvPr id="355" name="Freihand 354">
                  <a:extLst>
                    <a:ext uri="{FF2B5EF4-FFF2-40B4-BE49-F238E27FC236}">
                      <a16:creationId xmlns:a16="http://schemas.microsoft.com/office/drawing/2014/main" id="{10584B07-650E-4976-9BC9-23709D7ECD59}"/>
                    </a:ext>
                  </a:extLst>
                </p:cNvPr>
                <p:cNvPicPr/>
                <p:nvPr/>
              </p:nvPicPr>
              <p:blipFill>
                <a:blip r:embed="rId633"/>
                <a:stretch>
                  <a:fillRect/>
                </a:stretch>
              </p:blipFill>
              <p:spPr>
                <a:xfrm>
                  <a:off x="6087533" y="3877987"/>
                  <a:ext cx="162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56" name="Freihand 355">
                  <a:extLst>
                    <a:ext uri="{FF2B5EF4-FFF2-40B4-BE49-F238E27FC236}">
                      <a16:creationId xmlns:a16="http://schemas.microsoft.com/office/drawing/2014/main" id="{C1B81594-8490-4BFC-AC4B-F4D5E70301B7}"/>
                    </a:ext>
                  </a:extLst>
                </p14:cNvPr>
                <p14:cNvContentPartPr/>
                <p14:nvPr/>
              </p14:nvContentPartPr>
              <p14:xfrm>
                <a:off x="6235853" y="3907867"/>
                <a:ext cx="91800" cy="77400"/>
              </p14:xfrm>
            </p:contentPart>
          </mc:Choice>
          <mc:Fallback xmlns="">
            <p:pic>
              <p:nvPicPr>
                <p:cNvPr id="356" name="Freihand 355">
                  <a:extLst>
                    <a:ext uri="{FF2B5EF4-FFF2-40B4-BE49-F238E27FC236}">
                      <a16:creationId xmlns:a16="http://schemas.microsoft.com/office/drawing/2014/main" id="{C1B81594-8490-4BFC-AC4B-F4D5E70301B7}"/>
                    </a:ext>
                  </a:extLst>
                </p:cNvPr>
                <p:cNvPicPr/>
                <p:nvPr/>
              </p:nvPicPr>
              <p:blipFill>
                <a:blip r:embed="rId635"/>
                <a:stretch>
                  <a:fillRect/>
                </a:stretch>
              </p:blipFill>
              <p:spPr>
                <a:xfrm>
                  <a:off x="6231533" y="3903547"/>
                  <a:ext cx="100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57" name="Freihand 356">
                  <a:extLst>
                    <a:ext uri="{FF2B5EF4-FFF2-40B4-BE49-F238E27FC236}">
                      <a16:creationId xmlns:a16="http://schemas.microsoft.com/office/drawing/2014/main" id="{58E68DDD-F05F-42C4-A0B8-86B979E6CD20}"/>
                    </a:ext>
                  </a:extLst>
                </p14:cNvPr>
                <p14:cNvContentPartPr/>
                <p14:nvPr/>
              </p14:nvContentPartPr>
              <p14:xfrm>
                <a:off x="6334133" y="3904987"/>
                <a:ext cx="55800" cy="87480"/>
              </p14:xfrm>
            </p:contentPart>
          </mc:Choice>
          <mc:Fallback xmlns="">
            <p:pic>
              <p:nvPicPr>
                <p:cNvPr id="357" name="Freihand 356">
                  <a:extLst>
                    <a:ext uri="{FF2B5EF4-FFF2-40B4-BE49-F238E27FC236}">
                      <a16:creationId xmlns:a16="http://schemas.microsoft.com/office/drawing/2014/main" id="{58E68DDD-F05F-42C4-A0B8-86B979E6CD20}"/>
                    </a:ext>
                  </a:extLst>
                </p:cNvPr>
                <p:cNvPicPr/>
                <p:nvPr/>
              </p:nvPicPr>
              <p:blipFill>
                <a:blip r:embed="rId637"/>
                <a:stretch>
                  <a:fillRect/>
                </a:stretch>
              </p:blipFill>
              <p:spPr>
                <a:xfrm>
                  <a:off x="6329813" y="3900667"/>
                  <a:ext cx="64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58" name="Freihand 357">
                  <a:extLst>
                    <a:ext uri="{FF2B5EF4-FFF2-40B4-BE49-F238E27FC236}">
                      <a16:creationId xmlns:a16="http://schemas.microsoft.com/office/drawing/2014/main" id="{FA23ED4E-8DDD-428A-9377-5BC237F5826B}"/>
                    </a:ext>
                  </a:extLst>
                </p14:cNvPr>
                <p14:cNvContentPartPr/>
                <p14:nvPr/>
              </p14:nvContentPartPr>
              <p14:xfrm>
                <a:off x="6559493" y="3870427"/>
                <a:ext cx="280440" cy="127080"/>
              </p14:xfrm>
            </p:contentPart>
          </mc:Choice>
          <mc:Fallback xmlns="">
            <p:pic>
              <p:nvPicPr>
                <p:cNvPr id="358" name="Freihand 357">
                  <a:extLst>
                    <a:ext uri="{FF2B5EF4-FFF2-40B4-BE49-F238E27FC236}">
                      <a16:creationId xmlns:a16="http://schemas.microsoft.com/office/drawing/2014/main" id="{FA23ED4E-8DDD-428A-9377-5BC237F5826B}"/>
                    </a:ext>
                  </a:extLst>
                </p:cNvPr>
                <p:cNvPicPr/>
                <p:nvPr/>
              </p:nvPicPr>
              <p:blipFill>
                <a:blip r:embed="rId639"/>
                <a:stretch>
                  <a:fillRect/>
                </a:stretch>
              </p:blipFill>
              <p:spPr>
                <a:xfrm>
                  <a:off x="6555173" y="3866107"/>
                  <a:ext cx="289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9" name="Freihand 358">
                  <a:extLst>
                    <a:ext uri="{FF2B5EF4-FFF2-40B4-BE49-F238E27FC236}">
                      <a16:creationId xmlns:a16="http://schemas.microsoft.com/office/drawing/2014/main" id="{DC7F7F37-FAC7-471D-AF5D-3B30D656AF05}"/>
                    </a:ext>
                  </a:extLst>
                </p14:cNvPr>
                <p14:cNvContentPartPr/>
                <p14:nvPr/>
              </p14:nvContentPartPr>
              <p14:xfrm>
                <a:off x="6847133" y="3844507"/>
                <a:ext cx="107640" cy="128520"/>
              </p14:xfrm>
            </p:contentPart>
          </mc:Choice>
          <mc:Fallback xmlns="">
            <p:pic>
              <p:nvPicPr>
                <p:cNvPr id="359" name="Freihand 358">
                  <a:extLst>
                    <a:ext uri="{FF2B5EF4-FFF2-40B4-BE49-F238E27FC236}">
                      <a16:creationId xmlns:a16="http://schemas.microsoft.com/office/drawing/2014/main" id="{DC7F7F37-FAC7-471D-AF5D-3B30D656AF05}"/>
                    </a:ext>
                  </a:extLst>
                </p:cNvPr>
                <p:cNvPicPr/>
                <p:nvPr/>
              </p:nvPicPr>
              <p:blipFill>
                <a:blip r:embed="rId641"/>
                <a:stretch>
                  <a:fillRect/>
                </a:stretch>
              </p:blipFill>
              <p:spPr>
                <a:xfrm>
                  <a:off x="6842813" y="3840187"/>
                  <a:ext cx="116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0" name="Freihand 359">
                  <a:extLst>
                    <a:ext uri="{FF2B5EF4-FFF2-40B4-BE49-F238E27FC236}">
                      <a16:creationId xmlns:a16="http://schemas.microsoft.com/office/drawing/2014/main" id="{C00592E3-B27E-4054-9904-D272095DDF22}"/>
                    </a:ext>
                  </a:extLst>
                </p14:cNvPr>
                <p14:cNvContentPartPr/>
                <p14:nvPr/>
              </p14:nvContentPartPr>
              <p14:xfrm>
                <a:off x="7004093" y="3902827"/>
                <a:ext cx="70920" cy="75960"/>
              </p14:xfrm>
            </p:contentPart>
          </mc:Choice>
          <mc:Fallback xmlns="">
            <p:pic>
              <p:nvPicPr>
                <p:cNvPr id="360" name="Freihand 359">
                  <a:extLst>
                    <a:ext uri="{FF2B5EF4-FFF2-40B4-BE49-F238E27FC236}">
                      <a16:creationId xmlns:a16="http://schemas.microsoft.com/office/drawing/2014/main" id="{C00592E3-B27E-4054-9904-D272095DDF22}"/>
                    </a:ext>
                  </a:extLst>
                </p:cNvPr>
                <p:cNvPicPr/>
                <p:nvPr/>
              </p:nvPicPr>
              <p:blipFill>
                <a:blip r:embed="rId643"/>
                <a:stretch>
                  <a:fillRect/>
                </a:stretch>
              </p:blipFill>
              <p:spPr>
                <a:xfrm>
                  <a:off x="6999773" y="3898507"/>
                  <a:ext cx="79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61" name="Freihand 360">
                  <a:extLst>
                    <a:ext uri="{FF2B5EF4-FFF2-40B4-BE49-F238E27FC236}">
                      <a16:creationId xmlns:a16="http://schemas.microsoft.com/office/drawing/2014/main" id="{4E7CF8ED-5CA0-4907-99A0-46169C5519AA}"/>
                    </a:ext>
                  </a:extLst>
                </p14:cNvPr>
                <p14:cNvContentPartPr/>
                <p14:nvPr/>
              </p14:nvContentPartPr>
              <p14:xfrm>
                <a:off x="7100213" y="3835507"/>
                <a:ext cx="149040" cy="147960"/>
              </p14:xfrm>
            </p:contentPart>
          </mc:Choice>
          <mc:Fallback xmlns="">
            <p:pic>
              <p:nvPicPr>
                <p:cNvPr id="361" name="Freihand 360">
                  <a:extLst>
                    <a:ext uri="{FF2B5EF4-FFF2-40B4-BE49-F238E27FC236}">
                      <a16:creationId xmlns:a16="http://schemas.microsoft.com/office/drawing/2014/main" id="{4E7CF8ED-5CA0-4907-99A0-46169C5519AA}"/>
                    </a:ext>
                  </a:extLst>
                </p:cNvPr>
                <p:cNvPicPr/>
                <p:nvPr/>
              </p:nvPicPr>
              <p:blipFill>
                <a:blip r:embed="rId645"/>
                <a:stretch>
                  <a:fillRect/>
                </a:stretch>
              </p:blipFill>
              <p:spPr>
                <a:xfrm>
                  <a:off x="7095893" y="3831187"/>
                  <a:ext cx="157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62" name="Freihand 361">
                  <a:extLst>
                    <a:ext uri="{FF2B5EF4-FFF2-40B4-BE49-F238E27FC236}">
                      <a16:creationId xmlns:a16="http://schemas.microsoft.com/office/drawing/2014/main" id="{A1F7E1E8-AB5B-4C00-9987-96F4D5D9951B}"/>
                    </a:ext>
                  </a:extLst>
                </p14:cNvPr>
                <p14:cNvContentPartPr/>
                <p14:nvPr/>
              </p14:nvContentPartPr>
              <p14:xfrm>
                <a:off x="7300733" y="3888427"/>
                <a:ext cx="107640" cy="90000"/>
              </p14:xfrm>
            </p:contentPart>
          </mc:Choice>
          <mc:Fallback xmlns="">
            <p:pic>
              <p:nvPicPr>
                <p:cNvPr id="362" name="Freihand 361">
                  <a:extLst>
                    <a:ext uri="{FF2B5EF4-FFF2-40B4-BE49-F238E27FC236}">
                      <a16:creationId xmlns:a16="http://schemas.microsoft.com/office/drawing/2014/main" id="{A1F7E1E8-AB5B-4C00-9987-96F4D5D9951B}"/>
                    </a:ext>
                  </a:extLst>
                </p:cNvPr>
                <p:cNvPicPr/>
                <p:nvPr/>
              </p:nvPicPr>
              <p:blipFill>
                <a:blip r:embed="rId647"/>
                <a:stretch>
                  <a:fillRect/>
                </a:stretch>
              </p:blipFill>
              <p:spPr>
                <a:xfrm>
                  <a:off x="7296413" y="3884107"/>
                  <a:ext cx="11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63" name="Freihand 362">
                  <a:extLst>
                    <a:ext uri="{FF2B5EF4-FFF2-40B4-BE49-F238E27FC236}">
                      <a16:creationId xmlns:a16="http://schemas.microsoft.com/office/drawing/2014/main" id="{4C6DD3D8-F975-48B0-85C8-1CB890EDEFF1}"/>
                    </a:ext>
                  </a:extLst>
                </p14:cNvPr>
                <p14:cNvContentPartPr/>
                <p14:nvPr/>
              </p14:nvContentPartPr>
              <p14:xfrm>
                <a:off x="7447613" y="3828667"/>
                <a:ext cx="245520" cy="150840"/>
              </p14:xfrm>
            </p:contentPart>
          </mc:Choice>
          <mc:Fallback xmlns="">
            <p:pic>
              <p:nvPicPr>
                <p:cNvPr id="363" name="Freihand 362">
                  <a:extLst>
                    <a:ext uri="{FF2B5EF4-FFF2-40B4-BE49-F238E27FC236}">
                      <a16:creationId xmlns:a16="http://schemas.microsoft.com/office/drawing/2014/main" id="{4C6DD3D8-F975-48B0-85C8-1CB890EDEFF1}"/>
                    </a:ext>
                  </a:extLst>
                </p:cNvPr>
                <p:cNvPicPr/>
                <p:nvPr/>
              </p:nvPicPr>
              <p:blipFill>
                <a:blip r:embed="rId649"/>
                <a:stretch>
                  <a:fillRect/>
                </a:stretch>
              </p:blipFill>
              <p:spPr>
                <a:xfrm>
                  <a:off x="7443293" y="3824347"/>
                  <a:ext cx="254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4" name="Freihand 363">
                  <a:extLst>
                    <a:ext uri="{FF2B5EF4-FFF2-40B4-BE49-F238E27FC236}">
                      <a16:creationId xmlns:a16="http://schemas.microsoft.com/office/drawing/2014/main" id="{A002A831-0AA1-461A-AAF0-932F557C941B}"/>
                    </a:ext>
                  </a:extLst>
                </p14:cNvPr>
                <p14:cNvContentPartPr/>
                <p14:nvPr/>
              </p14:nvContentPartPr>
              <p14:xfrm>
                <a:off x="7698893" y="3846667"/>
                <a:ext cx="20160" cy="37440"/>
              </p14:xfrm>
            </p:contentPart>
          </mc:Choice>
          <mc:Fallback xmlns="">
            <p:pic>
              <p:nvPicPr>
                <p:cNvPr id="364" name="Freihand 363">
                  <a:extLst>
                    <a:ext uri="{FF2B5EF4-FFF2-40B4-BE49-F238E27FC236}">
                      <a16:creationId xmlns:a16="http://schemas.microsoft.com/office/drawing/2014/main" id="{A002A831-0AA1-461A-AAF0-932F557C941B}"/>
                    </a:ext>
                  </a:extLst>
                </p:cNvPr>
                <p:cNvPicPr/>
                <p:nvPr/>
              </p:nvPicPr>
              <p:blipFill>
                <a:blip r:embed="rId651"/>
                <a:stretch>
                  <a:fillRect/>
                </a:stretch>
              </p:blipFill>
              <p:spPr>
                <a:xfrm>
                  <a:off x="7694573" y="3842347"/>
                  <a:ext cx="28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65" name="Freihand 364">
                  <a:extLst>
                    <a:ext uri="{FF2B5EF4-FFF2-40B4-BE49-F238E27FC236}">
                      <a16:creationId xmlns:a16="http://schemas.microsoft.com/office/drawing/2014/main" id="{4B4535FC-8E2B-4355-B43D-8AAD370CB0A9}"/>
                    </a:ext>
                  </a:extLst>
                </p14:cNvPr>
                <p14:cNvContentPartPr/>
                <p14:nvPr/>
              </p14:nvContentPartPr>
              <p14:xfrm>
                <a:off x="7753613" y="3820027"/>
                <a:ext cx="126000" cy="129240"/>
              </p14:xfrm>
            </p:contentPart>
          </mc:Choice>
          <mc:Fallback xmlns="">
            <p:pic>
              <p:nvPicPr>
                <p:cNvPr id="365" name="Freihand 364">
                  <a:extLst>
                    <a:ext uri="{FF2B5EF4-FFF2-40B4-BE49-F238E27FC236}">
                      <a16:creationId xmlns:a16="http://schemas.microsoft.com/office/drawing/2014/main" id="{4B4535FC-8E2B-4355-B43D-8AAD370CB0A9}"/>
                    </a:ext>
                  </a:extLst>
                </p:cNvPr>
                <p:cNvPicPr/>
                <p:nvPr/>
              </p:nvPicPr>
              <p:blipFill>
                <a:blip r:embed="rId653"/>
                <a:stretch>
                  <a:fillRect/>
                </a:stretch>
              </p:blipFill>
              <p:spPr>
                <a:xfrm>
                  <a:off x="7749293" y="3815707"/>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6" name="Freihand 365">
                  <a:extLst>
                    <a:ext uri="{FF2B5EF4-FFF2-40B4-BE49-F238E27FC236}">
                      <a16:creationId xmlns:a16="http://schemas.microsoft.com/office/drawing/2014/main" id="{2A2F0197-6E78-4128-B2E7-65CF8880A3AB}"/>
                    </a:ext>
                  </a:extLst>
                </p14:cNvPr>
                <p14:cNvContentPartPr/>
                <p14:nvPr/>
              </p14:nvContentPartPr>
              <p14:xfrm>
                <a:off x="7918493" y="3877267"/>
                <a:ext cx="84960" cy="73080"/>
              </p14:xfrm>
            </p:contentPart>
          </mc:Choice>
          <mc:Fallback xmlns="">
            <p:pic>
              <p:nvPicPr>
                <p:cNvPr id="366" name="Freihand 365">
                  <a:extLst>
                    <a:ext uri="{FF2B5EF4-FFF2-40B4-BE49-F238E27FC236}">
                      <a16:creationId xmlns:a16="http://schemas.microsoft.com/office/drawing/2014/main" id="{2A2F0197-6E78-4128-B2E7-65CF8880A3AB}"/>
                    </a:ext>
                  </a:extLst>
                </p:cNvPr>
                <p:cNvPicPr/>
                <p:nvPr/>
              </p:nvPicPr>
              <p:blipFill>
                <a:blip r:embed="rId655"/>
                <a:stretch>
                  <a:fillRect/>
                </a:stretch>
              </p:blipFill>
              <p:spPr>
                <a:xfrm>
                  <a:off x="7914173" y="3872947"/>
                  <a:ext cx="93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68" name="Freihand 367">
                  <a:extLst>
                    <a:ext uri="{FF2B5EF4-FFF2-40B4-BE49-F238E27FC236}">
                      <a16:creationId xmlns:a16="http://schemas.microsoft.com/office/drawing/2014/main" id="{E9EEBD52-C478-43F9-9A7A-4A4F26DD0D1B}"/>
                    </a:ext>
                  </a:extLst>
                </p14:cNvPr>
                <p14:cNvContentPartPr/>
                <p14:nvPr/>
              </p14:nvContentPartPr>
              <p14:xfrm>
                <a:off x="5195813" y="4186867"/>
                <a:ext cx="155160" cy="108720"/>
              </p14:xfrm>
            </p:contentPart>
          </mc:Choice>
          <mc:Fallback xmlns="">
            <p:pic>
              <p:nvPicPr>
                <p:cNvPr id="368" name="Freihand 367">
                  <a:extLst>
                    <a:ext uri="{FF2B5EF4-FFF2-40B4-BE49-F238E27FC236}">
                      <a16:creationId xmlns:a16="http://schemas.microsoft.com/office/drawing/2014/main" id="{E9EEBD52-C478-43F9-9A7A-4A4F26DD0D1B}"/>
                    </a:ext>
                  </a:extLst>
                </p:cNvPr>
                <p:cNvPicPr/>
                <p:nvPr/>
              </p:nvPicPr>
              <p:blipFill>
                <a:blip r:embed="rId657"/>
                <a:stretch>
                  <a:fillRect/>
                </a:stretch>
              </p:blipFill>
              <p:spPr>
                <a:xfrm>
                  <a:off x="5191493" y="4182547"/>
                  <a:ext cx="163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69" name="Freihand 368">
                  <a:extLst>
                    <a:ext uri="{FF2B5EF4-FFF2-40B4-BE49-F238E27FC236}">
                      <a16:creationId xmlns:a16="http://schemas.microsoft.com/office/drawing/2014/main" id="{6F373749-E955-43D4-A8E8-18DE4C56A718}"/>
                    </a:ext>
                  </a:extLst>
                </p14:cNvPr>
                <p14:cNvContentPartPr/>
                <p14:nvPr/>
              </p14:nvContentPartPr>
              <p14:xfrm>
                <a:off x="5352773" y="4207027"/>
                <a:ext cx="120240" cy="82080"/>
              </p14:xfrm>
            </p:contentPart>
          </mc:Choice>
          <mc:Fallback xmlns="">
            <p:pic>
              <p:nvPicPr>
                <p:cNvPr id="369" name="Freihand 368">
                  <a:extLst>
                    <a:ext uri="{FF2B5EF4-FFF2-40B4-BE49-F238E27FC236}">
                      <a16:creationId xmlns:a16="http://schemas.microsoft.com/office/drawing/2014/main" id="{6F373749-E955-43D4-A8E8-18DE4C56A718}"/>
                    </a:ext>
                  </a:extLst>
                </p:cNvPr>
                <p:cNvPicPr/>
                <p:nvPr/>
              </p:nvPicPr>
              <p:blipFill>
                <a:blip r:embed="rId659"/>
                <a:stretch>
                  <a:fillRect/>
                </a:stretch>
              </p:blipFill>
              <p:spPr>
                <a:xfrm>
                  <a:off x="5348453" y="4202707"/>
                  <a:ext cx="12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70" name="Freihand 369">
                  <a:extLst>
                    <a:ext uri="{FF2B5EF4-FFF2-40B4-BE49-F238E27FC236}">
                      <a16:creationId xmlns:a16="http://schemas.microsoft.com/office/drawing/2014/main" id="{8B15D6AE-0BC3-4E0D-8F81-88DC104F86D8}"/>
                    </a:ext>
                  </a:extLst>
                </p14:cNvPr>
                <p14:cNvContentPartPr/>
                <p14:nvPr/>
              </p14:nvContentPartPr>
              <p14:xfrm>
                <a:off x="5494253" y="4142227"/>
                <a:ext cx="29520" cy="136800"/>
              </p14:xfrm>
            </p:contentPart>
          </mc:Choice>
          <mc:Fallback xmlns="">
            <p:pic>
              <p:nvPicPr>
                <p:cNvPr id="370" name="Freihand 369">
                  <a:extLst>
                    <a:ext uri="{FF2B5EF4-FFF2-40B4-BE49-F238E27FC236}">
                      <a16:creationId xmlns:a16="http://schemas.microsoft.com/office/drawing/2014/main" id="{8B15D6AE-0BC3-4E0D-8F81-88DC104F86D8}"/>
                    </a:ext>
                  </a:extLst>
                </p:cNvPr>
                <p:cNvPicPr/>
                <p:nvPr/>
              </p:nvPicPr>
              <p:blipFill>
                <a:blip r:embed="rId661"/>
                <a:stretch>
                  <a:fillRect/>
                </a:stretch>
              </p:blipFill>
              <p:spPr>
                <a:xfrm>
                  <a:off x="5489933" y="4137907"/>
                  <a:ext cx="38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71" name="Freihand 370">
                  <a:extLst>
                    <a:ext uri="{FF2B5EF4-FFF2-40B4-BE49-F238E27FC236}">
                      <a16:creationId xmlns:a16="http://schemas.microsoft.com/office/drawing/2014/main" id="{32E609AF-3B12-4894-903B-718E115FAAE2}"/>
                    </a:ext>
                  </a:extLst>
                </p14:cNvPr>
                <p14:cNvContentPartPr/>
                <p14:nvPr/>
              </p14:nvContentPartPr>
              <p14:xfrm>
                <a:off x="5551133" y="4183627"/>
                <a:ext cx="93240" cy="94680"/>
              </p14:xfrm>
            </p:contentPart>
          </mc:Choice>
          <mc:Fallback xmlns="">
            <p:pic>
              <p:nvPicPr>
                <p:cNvPr id="371" name="Freihand 370">
                  <a:extLst>
                    <a:ext uri="{FF2B5EF4-FFF2-40B4-BE49-F238E27FC236}">
                      <a16:creationId xmlns:a16="http://schemas.microsoft.com/office/drawing/2014/main" id="{32E609AF-3B12-4894-903B-718E115FAAE2}"/>
                    </a:ext>
                  </a:extLst>
                </p:cNvPr>
                <p:cNvPicPr/>
                <p:nvPr/>
              </p:nvPicPr>
              <p:blipFill>
                <a:blip r:embed="rId663"/>
                <a:stretch>
                  <a:fillRect/>
                </a:stretch>
              </p:blipFill>
              <p:spPr>
                <a:xfrm>
                  <a:off x="5546813" y="4179307"/>
                  <a:ext cx="101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72" name="Freihand 371">
                  <a:extLst>
                    <a:ext uri="{FF2B5EF4-FFF2-40B4-BE49-F238E27FC236}">
                      <a16:creationId xmlns:a16="http://schemas.microsoft.com/office/drawing/2014/main" id="{631EF28B-BC97-4A57-86D6-0B956EB84FA8}"/>
                    </a:ext>
                  </a:extLst>
                </p14:cNvPr>
                <p14:cNvContentPartPr/>
                <p14:nvPr/>
              </p14:nvContentPartPr>
              <p14:xfrm>
                <a:off x="5803853" y="4152307"/>
                <a:ext cx="196200" cy="137880"/>
              </p14:xfrm>
            </p:contentPart>
          </mc:Choice>
          <mc:Fallback xmlns="">
            <p:pic>
              <p:nvPicPr>
                <p:cNvPr id="372" name="Freihand 371">
                  <a:extLst>
                    <a:ext uri="{FF2B5EF4-FFF2-40B4-BE49-F238E27FC236}">
                      <a16:creationId xmlns:a16="http://schemas.microsoft.com/office/drawing/2014/main" id="{631EF28B-BC97-4A57-86D6-0B956EB84FA8}"/>
                    </a:ext>
                  </a:extLst>
                </p:cNvPr>
                <p:cNvPicPr/>
                <p:nvPr/>
              </p:nvPicPr>
              <p:blipFill>
                <a:blip r:embed="rId665"/>
                <a:stretch>
                  <a:fillRect/>
                </a:stretch>
              </p:blipFill>
              <p:spPr>
                <a:xfrm>
                  <a:off x="5799533" y="4147987"/>
                  <a:ext cx="204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3" name="Freihand 372">
                  <a:extLst>
                    <a:ext uri="{FF2B5EF4-FFF2-40B4-BE49-F238E27FC236}">
                      <a16:creationId xmlns:a16="http://schemas.microsoft.com/office/drawing/2014/main" id="{1EBA94F3-EC32-4E56-8669-5420E15DB06B}"/>
                    </a:ext>
                  </a:extLst>
                </p14:cNvPr>
                <p14:cNvContentPartPr/>
                <p14:nvPr/>
              </p14:nvContentPartPr>
              <p14:xfrm>
                <a:off x="6031733" y="4197667"/>
                <a:ext cx="99000" cy="101160"/>
              </p14:xfrm>
            </p:contentPart>
          </mc:Choice>
          <mc:Fallback xmlns="">
            <p:pic>
              <p:nvPicPr>
                <p:cNvPr id="373" name="Freihand 372">
                  <a:extLst>
                    <a:ext uri="{FF2B5EF4-FFF2-40B4-BE49-F238E27FC236}">
                      <a16:creationId xmlns:a16="http://schemas.microsoft.com/office/drawing/2014/main" id="{1EBA94F3-EC32-4E56-8669-5420E15DB06B}"/>
                    </a:ext>
                  </a:extLst>
                </p:cNvPr>
                <p:cNvPicPr/>
                <p:nvPr/>
              </p:nvPicPr>
              <p:blipFill>
                <a:blip r:embed="rId667"/>
                <a:stretch>
                  <a:fillRect/>
                </a:stretch>
              </p:blipFill>
              <p:spPr>
                <a:xfrm>
                  <a:off x="6027413" y="4193347"/>
                  <a:ext cx="107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4" name="Freihand 373">
                  <a:extLst>
                    <a:ext uri="{FF2B5EF4-FFF2-40B4-BE49-F238E27FC236}">
                      <a16:creationId xmlns:a16="http://schemas.microsoft.com/office/drawing/2014/main" id="{CEF9DA4B-7D59-4F2F-B855-FABB15D44F67}"/>
                    </a:ext>
                  </a:extLst>
                </p14:cNvPr>
                <p14:cNvContentPartPr/>
                <p14:nvPr/>
              </p14:nvContentPartPr>
              <p14:xfrm>
                <a:off x="6146213" y="4205587"/>
                <a:ext cx="108360" cy="89640"/>
              </p14:xfrm>
            </p:contentPart>
          </mc:Choice>
          <mc:Fallback xmlns="">
            <p:pic>
              <p:nvPicPr>
                <p:cNvPr id="374" name="Freihand 373">
                  <a:extLst>
                    <a:ext uri="{FF2B5EF4-FFF2-40B4-BE49-F238E27FC236}">
                      <a16:creationId xmlns:a16="http://schemas.microsoft.com/office/drawing/2014/main" id="{CEF9DA4B-7D59-4F2F-B855-FABB15D44F67}"/>
                    </a:ext>
                  </a:extLst>
                </p:cNvPr>
                <p:cNvPicPr/>
                <p:nvPr/>
              </p:nvPicPr>
              <p:blipFill>
                <a:blip r:embed="rId669"/>
                <a:stretch>
                  <a:fillRect/>
                </a:stretch>
              </p:blipFill>
              <p:spPr>
                <a:xfrm>
                  <a:off x="6141893" y="4201267"/>
                  <a:ext cx="117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75" name="Freihand 374">
                  <a:extLst>
                    <a:ext uri="{FF2B5EF4-FFF2-40B4-BE49-F238E27FC236}">
                      <a16:creationId xmlns:a16="http://schemas.microsoft.com/office/drawing/2014/main" id="{915CC1C0-B3FD-4A28-84FF-E7B9097953C7}"/>
                    </a:ext>
                  </a:extLst>
                </p14:cNvPr>
                <p14:cNvContentPartPr/>
                <p14:nvPr/>
              </p14:nvContentPartPr>
              <p14:xfrm>
                <a:off x="6235133" y="4143667"/>
                <a:ext cx="82440" cy="138600"/>
              </p14:xfrm>
            </p:contentPart>
          </mc:Choice>
          <mc:Fallback xmlns="">
            <p:pic>
              <p:nvPicPr>
                <p:cNvPr id="375" name="Freihand 374">
                  <a:extLst>
                    <a:ext uri="{FF2B5EF4-FFF2-40B4-BE49-F238E27FC236}">
                      <a16:creationId xmlns:a16="http://schemas.microsoft.com/office/drawing/2014/main" id="{915CC1C0-B3FD-4A28-84FF-E7B9097953C7}"/>
                    </a:ext>
                  </a:extLst>
                </p:cNvPr>
                <p:cNvPicPr/>
                <p:nvPr/>
              </p:nvPicPr>
              <p:blipFill>
                <a:blip r:embed="rId671"/>
                <a:stretch>
                  <a:fillRect/>
                </a:stretch>
              </p:blipFill>
              <p:spPr>
                <a:xfrm>
                  <a:off x="6230813" y="4139347"/>
                  <a:ext cx="91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76" name="Freihand 375">
                  <a:extLst>
                    <a:ext uri="{FF2B5EF4-FFF2-40B4-BE49-F238E27FC236}">
                      <a16:creationId xmlns:a16="http://schemas.microsoft.com/office/drawing/2014/main" id="{8E78747B-A204-416C-AD0A-28A7CD6EE219}"/>
                    </a:ext>
                  </a:extLst>
                </p14:cNvPr>
                <p14:cNvContentPartPr/>
                <p14:nvPr/>
              </p14:nvContentPartPr>
              <p14:xfrm>
                <a:off x="6349253" y="4202707"/>
                <a:ext cx="79560" cy="73440"/>
              </p14:xfrm>
            </p:contentPart>
          </mc:Choice>
          <mc:Fallback xmlns="">
            <p:pic>
              <p:nvPicPr>
                <p:cNvPr id="376" name="Freihand 375">
                  <a:extLst>
                    <a:ext uri="{FF2B5EF4-FFF2-40B4-BE49-F238E27FC236}">
                      <a16:creationId xmlns:a16="http://schemas.microsoft.com/office/drawing/2014/main" id="{8E78747B-A204-416C-AD0A-28A7CD6EE219}"/>
                    </a:ext>
                  </a:extLst>
                </p:cNvPr>
                <p:cNvPicPr/>
                <p:nvPr/>
              </p:nvPicPr>
              <p:blipFill>
                <a:blip r:embed="rId673"/>
                <a:stretch>
                  <a:fillRect/>
                </a:stretch>
              </p:blipFill>
              <p:spPr>
                <a:xfrm>
                  <a:off x="6344933" y="4198387"/>
                  <a:ext cx="8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78" name="Freihand 377">
                  <a:extLst>
                    <a:ext uri="{FF2B5EF4-FFF2-40B4-BE49-F238E27FC236}">
                      <a16:creationId xmlns:a16="http://schemas.microsoft.com/office/drawing/2014/main" id="{E4C43BC8-FCC7-4F5E-9BD3-4E55CBC524CC}"/>
                    </a:ext>
                  </a:extLst>
                </p14:cNvPr>
                <p14:cNvContentPartPr/>
                <p14:nvPr/>
              </p14:nvContentPartPr>
              <p14:xfrm>
                <a:off x="6470933" y="4113427"/>
                <a:ext cx="392040" cy="166680"/>
              </p14:xfrm>
            </p:contentPart>
          </mc:Choice>
          <mc:Fallback xmlns="">
            <p:pic>
              <p:nvPicPr>
                <p:cNvPr id="378" name="Freihand 377">
                  <a:extLst>
                    <a:ext uri="{FF2B5EF4-FFF2-40B4-BE49-F238E27FC236}">
                      <a16:creationId xmlns:a16="http://schemas.microsoft.com/office/drawing/2014/main" id="{E4C43BC8-FCC7-4F5E-9BD3-4E55CBC524CC}"/>
                    </a:ext>
                  </a:extLst>
                </p:cNvPr>
                <p:cNvPicPr/>
                <p:nvPr/>
              </p:nvPicPr>
              <p:blipFill>
                <a:blip r:embed="rId675"/>
                <a:stretch>
                  <a:fillRect/>
                </a:stretch>
              </p:blipFill>
              <p:spPr>
                <a:xfrm>
                  <a:off x="6466613" y="4109107"/>
                  <a:ext cx="400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80" name="Freihand 379">
                  <a:extLst>
                    <a:ext uri="{FF2B5EF4-FFF2-40B4-BE49-F238E27FC236}">
                      <a16:creationId xmlns:a16="http://schemas.microsoft.com/office/drawing/2014/main" id="{4DBDD3EC-1B30-44DA-A56F-75174EEEFF74}"/>
                    </a:ext>
                  </a:extLst>
                </p14:cNvPr>
                <p14:cNvContentPartPr/>
                <p14:nvPr/>
              </p14:nvContentPartPr>
              <p14:xfrm>
                <a:off x="6979613" y="4190467"/>
                <a:ext cx="100080" cy="61560"/>
              </p14:xfrm>
            </p:contentPart>
          </mc:Choice>
          <mc:Fallback xmlns="">
            <p:pic>
              <p:nvPicPr>
                <p:cNvPr id="380" name="Freihand 379">
                  <a:extLst>
                    <a:ext uri="{FF2B5EF4-FFF2-40B4-BE49-F238E27FC236}">
                      <a16:creationId xmlns:a16="http://schemas.microsoft.com/office/drawing/2014/main" id="{4DBDD3EC-1B30-44DA-A56F-75174EEEFF74}"/>
                    </a:ext>
                  </a:extLst>
                </p:cNvPr>
                <p:cNvPicPr/>
                <p:nvPr/>
              </p:nvPicPr>
              <p:blipFill>
                <a:blip r:embed="rId677"/>
                <a:stretch>
                  <a:fillRect/>
                </a:stretch>
              </p:blipFill>
              <p:spPr>
                <a:xfrm>
                  <a:off x="6975293" y="4186147"/>
                  <a:ext cx="108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1" name="Freihand 380">
                  <a:extLst>
                    <a:ext uri="{FF2B5EF4-FFF2-40B4-BE49-F238E27FC236}">
                      <a16:creationId xmlns:a16="http://schemas.microsoft.com/office/drawing/2014/main" id="{9F586783-AD79-4E6F-9926-4052287E6567}"/>
                    </a:ext>
                  </a:extLst>
                </p14:cNvPr>
                <p14:cNvContentPartPr/>
                <p14:nvPr/>
              </p14:nvContentPartPr>
              <p14:xfrm>
                <a:off x="7119293" y="4185427"/>
                <a:ext cx="155520" cy="39240"/>
              </p14:xfrm>
            </p:contentPart>
          </mc:Choice>
          <mc:Fallback xmlns="">
            <p:pic>
              <p:nvPicPr>
                <p:cNvPr id="381" name="Freihand 380">
                  <a:extLst>
                    <a:ext uri="{FF2B5EF4-FFF2-40B4-BE49-F238E27FC236}">
                      <a16:creationId xmlns:a16="http://schemas.microsoft.com/office/drawing/2014/main" id="{9F586783-AD79-4E6F-9926-4052287E6567}"/>
                    </a:ext>
                  </a:extLst>
                </p:cNvPr>
                <p:cNvPicPr/>
                <p:nvPr/>
              </p:nvPicPr>
              <p:blipFill>
                <a:blip r:embed="rId679"/>
                <a:stretch>
                  <a:fillRect/>
                </a:stretch>
              </p:blipFill>
              <p:spPr>
                <a:xfrm>
                  <a:off x="7114973" y="4181107"/>
                  <a:ext cx="164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82" name="Freihand 381">
                  <a:extLst>
                    <a:ext uri="{FF2B5EF4-FFF2-40B4-BE49-F238E27FC236}">
                      <a16:creationId xmlns:a16="http://schemas.microsoft.com/office/drawing/2014/main" id="{17A60B04-55A8-4086-8381-EA39EDAA0C3B}"/>
                    </a:ext>
                  </a:extLst>
                </p14:cNvPr>
                <p14:cNvContentPartPr/>
                <p14:nvPr/>
              </p14:nvContentPartPr>
              <p14:xfrm>
                <a:off x="7438253" y="4136827"/>
                <a:ext cx="87480" cy="83520"/>
              </p14:xfrm>
            </p:contentPart>
          </mc:Choice>
          <mc:Fallback xmlns="">
            <p:pic>
              <p:nvPicPr>
                <p:cNvPr id="382" name="Freihand 381">
                  <a:extLst>
                    <a:ext uri="{FF2B5EF4-FFF2-40B4-BE49-F238E27FC236}">
                      <a16:creationId xmlns:a16="http://schemas.microsoft.com/office/drawing/2014/main" id="{17A60B04-55A8-4086-8381-EA39EDAA0C3B}"/>
                    </a:ext>
                  </a:extLst>
                </p:cNvPr>
                <p:cNvPicPr/>
                <p:nvPr/>
              </p:nvPicPr>
              <p:blipFill>
                <a:blip r:embed="rId681"/>
                <a:stretch>
                  <a:fillRect/>
                </a:stretch>
              </p:blipFill>
              <p:spPr>
                <a:xfrm>
                  <a:off x="7433933" y="4132507"/>
                  <a:ext cx="96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83" name="Freihand 382">
                  <a:extLst>
                    <a:ext uri="{FF2B5EF4-FFF2-40B4-BE49-F238E27FC236}">
                      <a16:creationId xmlns:a16="http://schemas.microsoft.com/office/drawing/2014/main" id="{BB8550C6-71CD-4EAA-A114-94615281D847}"/>
                    </a:ext>
                  </a:extLst>
                </p14:cNvPr>
                <p14:cNvContentPartPr/>
                <p14:nvPr/>
              </p14:nvContentPartPr>
              <p14:xfrm>
                <a:off x="7526453" y="4131427"/>
                <a:ext cx="99000" cy="74160"/>
              </p14:xfrm>
            </p:contentPart>
          </mc:Choice>
          <mc:Fallback xmlns="">
            <p:pic>
              <p:nvPicPr>
                <p:cNvPr id="383" name="Freihand 382">
                  <a:extLst>
                    <a:ext uri="{FF2B5EF4-FFF2-40B4-BE49-F238E27FC236}">
                      <a16:creationId xmlns:a16="http://schemas.microsoft.com/office/drawing/2014/main" id="{BB8550C6-71CD-4EAA-A114-94615281D847}"/>
                    </a:ext>
                  </a:extLst>
                </p:cNvPr>
                <p:cNvPicPr/>
                <p:nvPr/>
              </p:nvPicPr>
              <p:blipFill>
                <a:blip r:embed="rId683"/>
                <a:stretch>
                  <a:fillRect/>
                </a:stretch>
              </p:blipFill>
              <p:spPr>
                <a:xfrm>
                  <a:off x="7522133" y="4127107"/>
                  <a:ext cx="107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84" name="Freihand 383">
                  <a:extLst>
                    <a:ext uri="{FF2B5EF4-FFF2-40B4-BE49-F238E27FC236}">
                      <a16:creationId xmlns:a16="http://schemas.microsoft.com/office/drawing/2014/main" id="{6B6E26D9-0989-4467-83AD-C9116B9FDE56}"/>
                    </a:ext>
                  </a:extLst>
                </p14:cNvPr>
                <p14:cNvContentPartPr/>
                <p14:nvPr/>
              </p14:nvContentPartPr>
              <p14:xfrm>
                <a:off x="7657133" y="4123147"/>
                <a:ext cx="32760" cy="77040"/>
              </p14:xfrm>
            </p:contentPart>
          </mc:Choice>
          <mc:Fallback xmlns="">
            <p:pic>
              <p:nvPicPr>
                <p:cNvPr id="384" name="Freihand 383">
                  <a:extLst>
                    <a:ext uri="{FF2B5EF4-FFF2-40B4-BE49-F238E27FC236}">
                      <a16:creationId xmlns:a16="http://schemas.microsoft.com/office/drawing/2014/main" id="{6B6E26D9-0989-4467-83AD-C9116B9FDE56}"/>
                    </a:ext>
                  </a:extLst>
                </p:cNvPr>
                <p:cNvPicPr/>
                <p:nvPr/>
              </p:nvPicPr>
              <p:blipFill>
                <a:blip r:embed="rId685"/>
                <a:stretch>
                  <a:fillRect/>
                </a:stretch>
              </p:blipFill>
              <p:spPr>
                <a:xfrm>
                  <a:off x="7652813" y="4118827"/>
                  <a:ext cx="41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85" name="Freihand 384">
                  <a:extLst>
                    <a:ext uri="{FF2B5EF4-FFF2-40B4-BE49-F238E27FC236}">
                      <a16:creationId xmlns:a16="http://schemas.microsoft.com/office/drawing/2014/main" id="{B61838AA-8BAA-4B6D-A112-6FDCA6CA49C3}"/>
                    </a:ext>
                  </a:extLst>
                </p14:cNvPr>
                <p14:cNvContentPartPr/>
                <p14:nvPr/>
              </p14:nvContentPartPr>
              <p14:xfrm>
                <a:off x="7722653" y="4108747"/>
                <a:ext cx="56880" cy="91800"/>
              </p14:xfrm>
            </p:contentPart>
          </mc:Choice>
          <mc:Fallback xmlns="">
            <p:pic>
              <p:nvPicPr>
                <p:cNvPr id="385" name="Freihand 384">
                  <a:extLst>
                    <a:ext uri="{FF2B5EF4-FFF2-40B4-BE49-F238E27FC236}">
                      <a16:creationId xmlns:a16="http://schemas.microsoft.com/office/drawing/2014/main" id="{B61838AA-8BAA-4B6D-A112-6FDCA6CA49C3}"/>
                    </a:ext>
                  </a:extLst>
                </p:cNvPr>
                <p:cNvPicPr/>
                <p:nvPr/>
              </p:nvPicPr>
              <p:blipFill>
                <a:blip r:embed="rId687"/>
                <a:stretch>
                  <a:fillRect/>
                </a:stretch>
              </p:blipFill>
              <p:spPr>
                <a:xfrm>
                  <a:off x="7718333" y="4104427"/>
                  <a:ext cx="6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86" name="Freihand 385">
                  <a:extLst>
                    <a:ext uri="{FF2B5EF4-FFF2-40B4-BE49-F238E27FC236}">
                      <a16:creationId xmlns:a16="http://schemas.microsoft.com/office/drawing/2014/main" id="{0F1F9706-E87A-4836-87A9-391D886DB7D8}"/>
                    </a:ext>
                  </a:extLst>
                </p14:cNvPr>
                <p14:cNvContentPartPr/>
                <p14:nvPr/>
              </p14:nvContentPartPr>
              <p14:xfrm>
                <a:off x="7861253" y="4151227"/>
                <a:ext cx="109080" cy="10440"/>
              </p14:xfrm>
            </p:contentPart>
          </mc:Choice>
          <mc:Fallback xmlns="">
            <p:pic>
              <p:nvPicPr>
                <p:cNvPr id="386" name="Freihand 385">
                  <a:extLst>
                    <a:ext uri="{FF2B5EF4-FFF2-40B4-BE49-F238E27FC236}">
                      <a16:creationId xmlns:a16="http://schemas.microsoft.com/office/drawing/2014/main" id="{0F1F9706-E87A-4836-87A9-391D886DB7D8}"/>
                    </a:ext>
                  </a:extLst>
                </p:cNvPr>
                <p:cNvPicPr/>
                <p:nvPr/>
              </p:nvPicPr>
              <p:blipFill>
                <a:blip r:embed="rId689"/>
                <a:stretch>
                  <a:fillRect/>
                </a:stretch>
              </p:blipFill>
              <p:spPr>
                <a:xfrm>
                  <a:off x="7856933" y="4146907"/>
                  <a:ext cx="117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88" name="Freihand 387">
                  <a:extLst>
                    <a:ext uri="{FF2B5EF4-FFF2-40B4-BE49-F238E27FC236}">
                      <a16:creationId xmlns:a16="http://schemas.microsoft.com/office/drawing/2014/main" id="{32EEA942-54DC-4415-A9FF-F20FE4A1BC09}"/>
                    </a:ext>
                  </a:extLst>
                </p14:cNvPr>
                <p14:cNvContentPartPr/>
                <p14:nvPr/>
              </p14:nvContentPartPr>
              <p14:xfrm>
                <a:off x="8033693" y="4078507"/>
                <a:ext cx="70560" cy="101160"/>
              </p14:xfrm>
            </p:contentPart>
          </mc:Choice>
          <mc:Fallback xmlns="">
            <p:pic>
              <p:nvPicPr>
                <p:cNvPr id="388" name="Freihand 387">
                  <a:extLst>
                    <a:ext uri="{FF2B5EF4-FFF2-40B4-BE49-F238E27FC236}">
                      <a16:creationId xmlns:a16="http://schemas.microsoft.com/office/drawing/2014/main" id="{32EEA942-54DC-4415-A9FF-F20FE4A1BC09}"/>
                    </a:ext>
                  </a:extLst>
                </p:cNvPr>
                <p:cNvPicPr/>
                <p:nvPr/>
              </p:nvPicPr>
              <p:blipFill>
                <a:blip r:embed="rId691"/>
                <a:stretch>
                  <a:fillRect/>
                </a:stretch>
              </p:blipFill>
              <p:spPr>
                <a:xfrm>
                  <a:off x="8029373" y="4074187"/>
                  <a:ext cx="79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89" name="Freihand 388">
                  <a:extLst>
                    <a:ext uri="{FF2B5EF4-FFF2-40B4-BE49-F238E27FC236}">
                      <a16:creationId xmlns:a16="http://schemas.microsoft.com/office/drawing/2014/main" id="{48E99E5B-941F-418E-BD12-DB33A7BA4233}"/>
                    </a:ext>
                  </a:extLst>
                </p14:cNvPr>
                <p14:cNvContentPartPr/>
                <p14:nvPr/>
              </p14:nvContentPartPr>
              <p14:xfrm>
                <a:off x="8128373" y="4094707"/>
                <a:ext cx="87480" cy="92880"/>
              </p14:xfrm>
            </p:contentPart>
          </mc:Choice>
          <mc:Fallback xmlns="">
            <p:pic>
              <p:nvPicPr>
                <p:cNvPr id="389" name="Freihand 388">
                  <a:extLst>
                    <a:ext uri="{FF2B5EF4-FFF2-40B4-BE49-F238E27FC236}">
                      <a16:creationId xmlns:a16="http://schemas.microsoft.com/office/drawing/2014/main" id="{48E99E5B-941F-418E-BD12-DB33A7BA4233}"/>
                    </a:ext>
                  </a:extLst>
                </p:cNvPr>
                <p:cNvPicPr/>
                <p:nvPr/>
              </p:nvPicPr>
              <p:blipFill>
                <a:blip r:embed="rId693"/>
                <a:stretch>
                  <a:fillRect/>
                </a:stretch>
              </p:blipFill>
              <p:spPr>
                <a:xfrm>
                  <a:off x="8124053" y="4090387"/>
                  <a:ext cx="96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0" name="Freihand 389">
                  <a:extLst>
                    <a:ext uri="{FF2B5EF4-FFF2-40B4-BE49-F238E27FC236}">
                      <a16:creationId xmlns:a16="http://schemas.microsoft.com/office/drawing/2014/main" id="{1619A4CB-E7F5-4353-BAFF-FF1006FEFEEC}"/>
                    </a:ext>
                  </a:extLst>
                </p14:cNvPr>
                <p14:cNvContentPartPr/>
                <p14:nvPr/>
              </p14:nvContentPartPr>
              <p14:xfrm>
                <a:off x="8233493" y="4079587"/>
                <a:ext cx="29160" cy="100440"/>
              </p14:xfrm>
            </p:contentPart>
          </mc:Choice>
          <mc:Fallback xmlns="">
            <p:pic>
              <p:nvPicPr>
                <p:cNvPr id="390" name="Freihand 389">
                  <a:extLst>
                    <a:ext uri="{FF2B5EF4-FFF2-40B4-BE49-F238E27FC236}">
                      <a16:creationId xmlns:a16="http://schemas.microsoft.com/office/drawing/2014/main" id="{1619A4CB-E7F5-4353-BAFF-FF1006FEFEEC}"/>
                    </a:ext>
                  </a:extLst>
                </p:cNvPr>
                <p:cNvPicPr/>
                <p:nvPr/>
              </p:nvPicPr>
              <p:blipFill>
                <a:blip r:embed="rId695"/>
                <a:stretch>
                  <a:fillRect/>
                </a:stretch>
              </p:blipFill>
              <p:spPr>
                <a:xfrm>
                  <a:off x="8229173" y="4075267"/>
                  <a:ext cx="37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1" name="Freihand 390">
                  <a:extLst>
                    <a:ext uri="{FF2B5EF4-FFF2-40B4-BE49-F238E27FC236}">
                      <a16:creationId xmlns:a16="http://schemas.microsoft.com/office/drawing/2014/main" id="{47099924-460F-465F-8E5A-1987A8995688}"/>
                    </a:ext>
                  </a:extLst>
                </p14:cNvPr>
                <p14:cNvContentPartPr/>
                <p14:nvPr/>
              </p14:nvContentPartPr>
              <p14:xfrm>
                <a:off x="8309093" y="4071667"/>
                <a:ext cx="75240" cy="124560"/>
              </p14:xfrm>
            </p:contentPart>
          </mc:Choice>
          <mc:Fallback xmlns="">
            <p:pic>
              <p:nvPicPr>
                <p:cNvPr id="391" name="Freihand 390">
                  <a:extLst>
                    <a:ext uri="{FF2B5EF4-FFF2-40B4-BE49-F238E27FC236}">
                      <a16:creationId xmlns:a16="http://schemas.microsoft.com/office/drawing/2014/main" id="{47099924-460F-465F-8E5A-1987A8995688}"/>
                    </a:ext>
                  </a:extLst>
                </p:cNvPr>
                <p:cNvPicPr/>
                <p:nvPr/>
              </p:nvPicPr>
              <p:blipFill>
                <a:blip r:embed="rId697"/>
                <a:stretch>
                  <a:fillRect/>
                </a:stretch>
              </p:blipFill>
              <p:spPr>
                <a:xfrm>
                  <a:off x="8304773" y="4067347"/>
                  <a:ext cx="83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8" name="Freihand 437">
                  <a:extLst>
                    <a:ext uri="{FF2B5EF4-FFF2-40B4-BE49-F238E27FC236}">
                      <a16:creationId xmlns:a16="http://schemas.microsoft.com/office/drawing/2014/main" id="{1BE718A4-4944-451D-A66F-C7DE621FAA22}"/>
                    </a:ext>
                  </a:extLst>
                </p14:cNvPr>
                <p14:cNvContentPartPr/>
                <p14:nvPr/>
              </p14:nvContentPartPr>
              <p14:xfrm>
                <a:off x="8675573" y="3888067"/>
                <a:ext cx="101160" cy="165600"/>
              </p14:xfrm>
            </p:contentPart>
          </mc:Choice>
          <mc:Fallback xmlns="">
            <p:pic>
              <p:nvPicPr>
                <p:cNvPr id="438" name="Freihand 437">
                  <a:extLst>
                    <a:ext uri="{FF2B5EF4-FFF2-40B4-BE49-F238E27FC236}">
                      <a16:creationId xmlns:a16="http://schemas.microsoft.com/office/drawing/2014/main" id="{1BE718A4-4944-451D-A66F-C7DE621FAA22}"/>
                    </a:ext>
                  </a:extLst>
                </p:cNvPr>
                <p:cNvPicPr/>
                <p:nvPr/>
              </p:nvPicPr>
              <p:blipFill>
                <a:blip r:embed="rId699"/>
                <a:stretch>
                  <a:fillRect/>
                </a:stretch>
              </p:blipFill>
              <p:spPr>
                <a:xfrm>
                  <a:off x="8671253" y="3883747"/>
                  <a:ext cx="109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9" name="Freihand 438">
                  <a:extLst>
                    <a:ext uri="{FF2B5EF4-FFF2-40B4-BE49-F238E27FC236}">
                      <a16:creationId xmlns:a16="http://schemas.microsoft.com/office/drawing/2014/main" id="{739F76CE-F8B3-42B3-9FB1-F609355613B7}"/>
                    </a:ext>
                  </a:extLst>
                </p14:cNvPr>
                <p14:cNvContentPartPr/>
                <p14:nvPr/>
              </p14:nvContentPartPr>
              <p14:xfrm>
                <a:off x="8644613" y="3823267"/>
                <a:ext cx="124920" cy="30960"/>
              </p14:xfrm>
            </p:contentPart>
          </mc:Choice>
          <mc:Fallback xmlns="">
            <p:pic>
              <p:nvPicPr>
                <p:cNvPr id="439" name="Freihand 438">
                  <a:extLst>
                    <a:ext uri="{FF2B5EF4-FFF2-40B4-BE49-F238E27FC236}">
                      <a16:creationId xmlns:a16="http://schemas.microsoft.com/office/drawing/2014/main" id="{739F76CE-F8B3-42B3-9FB1-F609355613B7}"/>
                    </a:ext>
                  </a:extLst>
                </p:cNvPr>
                <p:cNvPicPr/>
                <p:nvPr/>
              </p:nvPicPr>
              <p:blipFill>
                <a:blip r:embed="rId701"/>
                <a:stretch>
                  <a:fillRect/>
                </a:stretch>
              </p:blipFill>
              <p:spPr>
                <a:xfrm>
                  <a:off x="8640293" y="3818947"/>
                  <a:ext cx="133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0" name="Freihand 439">
                  <a:extLst>
                    <a:ext uri="{FF2B5EF4-FFF2-40B4-BE49-F238E27FC236}">
                      <a16:creationId xmlns:a16="http://schemas.microsoft.com/office/drawing/2014/main" id="{6C16BD59-968A-41A0-9CA4-6A4CDFA68330}"/>
                    </a:ext>
                  </a:extLst>
                </p14:cNvPr>
                <p14:cNvContentPartPr/>
                <p14:nvPr/>
              </p14:nvContentPartPr>
              <p14:xfrm>
                <a:off x="8846213" y="3875467"/>
                <a:ext cx="16200" cy="26640"/>
              </p14:xfrm>
            </p:contentPart>
          </mc:Choice>
          <mc:Fallback xmlns="">
            <p:pic>
              <p:nvPicPr>
                <p:cNvPr id="440" name="Freihand 439">
                  <a:extLst>
                    <a:ext uri="{FF2B5EF4-FFF2-40B4-BE49-F238E27FC236}">
                      <a16:creationId xmlns:a16="http://schemas.microsoft.com/office/drawing/2014/main" id="{6C16BD59-968A-41A0-9CA4-6A4CDFA68330}"/>
                    </a:ext>
                  </a:extLst>
                </p:cNvPr>
                <p:cNvPicPr/>
                <p:nvPr/>
              </p:nvPicPr>
              <p:blipFill>
                <a:blip r:embed="rId703"/>
                <a:stretch>
                  <a:fillRect/>
                </a:stretch>
              </p:blipFill>
              <p:spPr>
                <a:xfrm>
                  <a:off x="8841893" y="3871147"/>
                  <a:ext cx="2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1" name="Freihand 440">
                  <a:extLst>
                    <a:ext uri="{FF2B5EF4-FFF2-40B4-BE49-F238E27FC236}">
                      <a16:creationId xmlns:a16="http://schemas.microsoft.com/office/drawing/2014/main" id="{0AE5439B-7E15-4423-9B88-97C55B4D85D7}"/>
                    </a:ext>
                  </a:extLst>
                </p14:cNvPr>
                <p14:cNvContentPartPr/>
                <p14:nvPr/>
              </p14:nvContentPartPr>
              <p14:xfrm>
                <a:off x="8846213" y="3938107"/>
                <a:ext cx="16200" cy="18720"/>
              </p14:xfrm>
            </p:contentPart>
          </mc:Choice>
          <mc:Fallback xmlns="">
            <p:pic>
              <p:nvPicPr>
                <p:cNvPr id="441" name="Freihand 440">
                  <a:extLst>
                    <a:ext uri="{FF2B5EF4-FFF2-40B4-BE49-F238E27FC236}">
                      <a16:creationId xmlns:a16="http://schemas.microsoft.com/office/drawing/2014/main" id="{0AE5439B-7E15-4423-9B88-97C55B4D85D7}"/>
                    </a:ext>
                  </a:extLst>
                </p:cNvPr>
                <p:cNvPicPr/>
                <p:nvPr/>
              </p:nvPicPr>
              <p:blipFill>
                <a:blip r:embed="rId705"/>
                <a:stretch>
                  <a:fillRect/>
                </a:stretch>
              </p:blipFill>
              <p:spPr>
                <a:xfrm>
                  <a:off x="8841893" y="3933787"/>
                  <a:ext cx="24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2" name="Freihand 441">
                  <a:extLst>
                    <a:ext uri="{FF2B5EF4-FFF2-40B4-BE49-F238E27FC236}">
                      <a16:creationId xmlns:a16="http://schemas.microsoft.com/office/drawing/2014/main" id="{F3F35112-4ED7-4C9F-BB47-1D1B5E03123D}"/>
                    </a:ext>
                  </a:extLst>
                </p14:cNvPr>
                <p14:cNvContentPartPr/>
                <p14:nvPr/>
              </p14:nvContentPartPr>
              <p14:xfrm>
                <a:off x="8984453" y="3847387"/>
                <a:ext cx="200160" cy="166680"/>
              </p14:xfrm>
            </p:contentPart>
          </mc:Choice>
          <mc:Fallback xmlns="">
            <p:pic>
              <p:nvPicPr>
                <p:cNvPr id="442" name="Freihand 441">
                  <a:extLst>
                    <a:ext uri="{FF2B5EF4-FFF2-40B4-BE49-F238E27FC236}">
                      <a16:creationId xmlns:a16="http://schemas.microsoft.com/office/drawing/2014/main" id="{F3F35112-4ED7-4C9F-BB47-1D1B5E03123D}"/>
                    </a:ext>
                  </a:extLst>
                </p:cNvPr>
                <p:cNvPicPr/>
                <p:nvPr/>
              </p:nvPicPr>
              <p:blipFill>
                <a:blip r:embed="rId707"/>
                <a:stretch>
                  <a:fillRect/>
                </a:stretch>
              </p:blipFill>
              <p:spPr>
                <a:xfrm>
                  <a:off x="8980133" y="3843067"/>
                  <a:ext cx="208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3" name="Freihand 442">
                  <a:extLst>
                    <a:ext uri="{FF2B5EF4-FFF2-40B4-BE49-F238E27FC236}">
                      <a16:creationId xmlns:a16="http://schemas.microsoft.com/office/drawing/2014/main" id="{DA2312DF-DC3A-452F-AD32-789D805D6CDA}"/>
                    </a:ext>
                  </a:extLst>
                </p14:cNvPr>
                <p14:cNvContentPartPr/>
                <p14:nvPr/>
              </p14:nvContentPartPr>
              <p14:xfrm>
                <a:off x="9219533" y="3871867"/>
                <a:ext cx="139320" cy="130320"/>
              </p14:xfrm>
            </p:contentPart>
          </mc:Choice>
          <mc:Fallback xmlns="">
            <p:pic>
              <p:nvPicPr>
                <p:cNvPr id="443" name="Freihand 442">
                  <a:extLst>
                    <a:ext uri="{FF2B5EF4-FFF2-40B4-BE49-F238E27FC236}">
                      <a16:creationId xmlns:a16="http://schemas.microsoft.com/office/drawing/2014/main" id="{DA2312DF-DC3A-452F-AD32-789D805D6CDA}"/>
                    </a:ext>
                  </a:extLst>
                </p:cNvPr>
                <p:cNvPicPr/>
                <p:nvPr/>
              </p:nvPicPr>
              <p:blipFill>
                <a:blip r:embed="rId709"/>
                <a:stretch>
                  <a:fillRect/>
                </a:stretch>
              </p:blipFill>
              <p:spPr>
                <a:xfrm>
                  <a:off x="9215213" y="3867547"/>
                  <a:ext cx="147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4" name="Freihand 443">
                  <a:extLst>
                    <a:ext uri="{FF2B5EF4-FFF2-40B4-BE49-F238E27FC236}">
                      <a16:creationId xmlns:a16="http://schemas.microsoft.com/office/drawing/2014/main" id="{D700A39B-4267-4759-BE45-87027AE92B22}"/>
                    </a:ext>
                  </a:extLst>
                </p14:cNvPr>
                <p14:cNvContentPartPr/>
                <p14:nvPr/>
              </p14:nvContentPartPr>
              <p14:xfrm>
                <a:off x="9400973" y="3919747"/>
                <a:ext cx="71280" cy="80280"/>
              </p14:xfrm>
            </p:contentPart>
          </mc:Choice>
          <mc:Fallback xmlns="">
            <p:pic>
              <p:nvPicPr>
                <p:cNvPr id="444" name="Freihand 443">
                  <a:extLst>
                    <a:ext uri="{FF2B5EF4-FFF2-40B4-BE49-F238E27FC236}">
                      <a16:creationId xmlns:a16="http://schemas.microsoft.com/office/drawing/2014/main" id="{D700A39B-4267-4759-BE45-87027AE92B22}"/>
                    </a:ext>
                  </a:extLst>
                </p:cNvPr>
                <p:cNvPicPr/>
                <p:nvPr/>
              </p:nvPicPr>
              <p:blipFill>
                <a:blip r:embed="rId711"/>
                <a:stretch>
                  <a:fillRect/>
                </a:stretch>
              </p:blipFill>
              <p:spPr>
                <a:xfrm>
                  <a:off x="9396653" y="3915427"/>
                  <a:ext cx="79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5" name="Freihand 444">
                  <a:extLst>
                    <a:ext uri="{FF2B5EF4-FFF2-40B4-BE49-F238E27FC236}">
                      <a16:creationId xmlns:a16="http://schemas.microsoft.com/office/drawing/2014/main" id="{84D4339C-DCB1-49CB-BBD1-F3F5873A6F6E}"/>
                    </a:ext>
                  </a:extLst>
                </p14:cNvPr>
                <p14:cNvContentPartPr/>
                <p14:nvPr/>
              </p14:nvContentPartPr>
              <p14:xfrm>
                <a:off x="9524093" y="3836227"/>
                <a:ext cx="232200" cy="160920"/>
              </p14:xfrm>
            </p:contentPart>
          </mc:Choice>
          <mc:Fallback xmlns="">
            <p:pic>
              <p:nvPicPr>
                <p:cNvPr id="445" name="Freihand 444">
                  <a:extLst>
                    <a:ext uri="{FF2B5EF4-FFF2-40B4-BE49-F238E27FC236}">
                      <a16:creationId xmlns:a16="http://schemas.microsoft.com/office/drawing/2014/main" id="{84D4339C-DCB1-49CB-BBD1-F3F5873A6F6E}"/>
                    </a:ext>
                  </a:extLst>
                </p:cNvPr>
                <p:cNvPicPr/>
                <p:nvPr/>
              </p:nvPicPr>
              <p:blipFill>
                <a:blip r:embed="rId713"/>
                <a:stretch>
                  <a:fillRect/>
                </a:stretch>
              </p:blipFill>
              <p:spPr>
                <a:xfrm>
                  <a:off x="9519773" y="3831907"/>
                  <a:ext cx="240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6" name="Freihand 445">
                  <a:extLst>
                    <a:ext uri="{FF2B5EF4-FFF2-40B4-BE49-F238E27FC236}">
                      <a16:creationId xmlns:a16="http://schemas.microsoft.com/office/drawing/2014/main" id="{67208784-82B2-4106-8BF3-830674B38538}"/>
                    </a:ext>
                  </a:extLst>
                </p14:cNvPr>
                <p14:cNvContentPartPr/>
                <p14:nvPr/>
              </p14:nvContentPartPr>
              <p14:xfrm>
                <a:off x="9776813" y="3935947"/>
                <a:ext cx="20520" cy="46440"/>
              </p14:xfrm>
            </p:contentPart>
          </mc:Choice>
          <mc:Fallback xmlns="">
            <p:pic>
              <p:nvPicPr>
                <p:cNvPr id="446" name="Freihand 445">
                  <a:extLst>
                    <a:ext uri="{FF2B5EF4-FFF2-40B4-BE49-F238E27FC236}">
                      <a16:creationId xmlns:a16="http://schemas.microsoft.com/office/drawing/2014/main" id="{67208784-82B2-4106-8BF3-830674B38538}"/>
                    </a:ext>
                  </a:extLst>
                </p:cNvPr>
                <p:cNvPicPr/>
                <p:nvPr/>
              </p:nvPicPr>
              <p:blipFill>
                <a:blip r:embed="rId715"/>
                <a:stretch>
                  <a:fillRect/>
                </a:stretch>
              </p:blipFill>
              <p:spPr>
                <a:xfrm>
                  <a:off x="9772493" y="3931627"/>
                  <a:ext cx="29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7" name="Freihand 446">
                  <a:extLst>
                    <a:ext uri="{FF2B5EF4-FFF2-40B4-BE49-F238E27FC236}">
                      <a16:creationId xmlns:a16="http://schemas.microsoft.com/office/drawing/2014/main" id="{9C3D4F9B-D3E8-4B4F-A2B0-AFD32B2032E9}"/>
                    </a:ext>
                  </a:extLst>
                </p14:cNvPr>
                <p14:cNvContentPartPr/>
                <p14:nvPr/>
              </p14:nvContentPartPr>
              <p14:xfrm>
                <a:off x="9814613" y="3829027"/>
                <a:ext cx="161280" cy="171360"/>
              </p14:xfrm>
            </p:contentPart>
          </mc:Choice>
          <mc:Fallback xmlns="">
            <p:pic>
              <p:nvPicPr>
                <p:cNvPr id="447" name="Freihand 446">
                  <a:extLst>
                    <a:ext uri="{FF2B5EF4-FFF2-40B4-BE49-F238E27FC236}">
                      <a16:creationId xmlns:a16="http://schemas.microsoft.com/office/drawing/2014/main" id="{9C3D4F9B-D3E8-4B4F-A2B0-AFD32B2032E9}"/>
                    </a:ext>
                  </a:extLst>
                </p:cNvPr>
                <p:cNvPicPr/>
                <p:nvPr/>
              </p:nvPicPr>
              <p:blipFill>
                <a:blip r:embed="rId717"/>
                <a:stretch>
                  <a:fillRect/>
                </a:stretch>
              </p:blipFill>
              <p:spPr>
                <a:xfrm>
                  <a:off x="9810293" y="3824707"/>
                  <a:ext cx="169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8" name="Freihand 447">
                  <a:extLst>
                    <a:ext uri="{FF2B5EF4-FFF2-40B4-BE49-F238E27FC236}">
                      <a16:creationId xmlns:a16="http://schemas.microsoft.com/office/drawing/2014/main" id="{3FAE8A77-FD2A-47DF-8478-1097CA993C84}"/>
                    </a:ext>
                  </a:extLst>
                </p14:cNvPr>
                <p14:cNvContentPartPr/>
                <p14:nvPr/>
              </p14:nvContentPartPr>
              <p14:xfrm>
                <a:off x="9961853" y="3949627"/>
                <a:ext cx="10800" cy="31320"/>
              </p14:xfrm>
            </p:contentPart>
          </mc:Choice>
          <mc:Fallback xmlns="">
            <p:pic>
              <p:nvPicPr>
                <p:cNvPr id="448" name="Freihand 447">
                  <a:extLst>
                    <a:ext uri="{FF2B5EF4-FFF2-40B4-BE49-F238E27FC236}">
                      <a16:creationId xmlns:a16="http://schemas.microsoft.com/office/drawing/2014/main" id="{3FAE8A77-FD2A-47DF-8478-1097CA993C84}"/>
                    </a:ext>
                  </a:extLst>
                </p:cNvPr>
                <p:cNvPicPr/>
                <p:nvPr/>
              </p:nvPicPr>
              <p:blipFill>
                <a:blip r:embed="rId719"/>
                <a:stretch>
                  <a:fillRect/>
                </a:stretch>
              </p:blipFill>
              <p:spPr>
                <a:xfrm>
                  <a:off x="9957533" y="3945307"/>
                  <a:ext cx="19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9" name="Freihand 448">
                  <a:extLst>
                    <a:ext uri="{FF2B5EF4-FFF2-40B4-BE49-F238E27FC236}">
                      <a16:creationId xmlns:a16="http://schemas.microsoft.com/office/drawing/2014/main" id="{00ACBE5C-BE50-4301-873B-FD7011B05FEB}"/>
                    </a:ext>
                  </a:extLst>
                </p14:cNvPr>
                <p14:cNvContentPartPr/>
                <p14:nvPr/>
              </p14:nvContentPartPr>
              <p14:xfrm>
                <a:off x="9739733" y="3800587"/>
                <a:ext cx="31680" cy="3960"/>
              </p14:xfrm>
            </p:contentPart>
          </mc:Choice>
          <mc:Fallback xmlns="">
            <p:pic>
              <p:nvPicPr>
                <p:cNvPr id="449" name="Freihand 448">
                  <a:extLst>
                    <a:ext uri="{FF2B5EF4-FFF2-40B4-BE49-F238E27FC236}">
                      <a16:creationId xmlns:a16="http://schemas.microsoft.com/office/drawing/2014/main" id="{00ACBE5C-BE50-4301-873B-FD7011B05FEB}"/>
                    </a:ext>
                  </a:extLst>
                </p:cNvPr>
                <p:cNvPicPr/>
                <p:nvPr/>
              </p:nvPicPr>
              <p:blipFill>
                <a:blip r:embed="rId721"/>
                <a:stretch>
                  <a:fillRect/>
                </a:stretch>
              </p:blipFill>
              <p:spPr>
                <a:xfrm>
                  <a:off x="9735413" y="3796267"/>
                  <a:ext cx="40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0" name="Freihand 449">
                  <a:extLst>
                    <a:ext uri="{FF2B5EF4-FFF2-40B4-BE49-F238E27FC236}">
                      <a16:creationId xmlns:a16="http://schemas.microsoft.com/office/drawing/2014/main" id="{ADD0D5D7-6001-44F4-B297-7D80339FBC83}"/>
                    </a:ext>
                  </a:extLst>
                </p14:cNvPr>
                <p14:cNvContentPartPr/>
                <p14:nvPr/>
              </p14:nvContentPartPr>
              <p14:xfrm>
                <a:off x="9519773" y="4081387"/>
                <a:ext cx="157680" cy="100080"/>
              </p14:xfrm>
            </p:contentPart>
          </mc:Choice>
          <mc:Fallback xmlns="">
            <p:pic>
              <p:nvPicPr>
                <p:cNvPr id="450" name="Freihand 449">
                  <a:extLst>
                    <a:ext uri="{FF2B5EF4-FFF2-40B4-BE49-F238E27FC236}">
                      <a16:creationId xmlns:a16="http://schemas.microsoft.com/office/drawing/2014/main" id="{ADD0D5D7-6001-44F4-B297-7D80339FBC83}"/>
                    </a:ext>
                  </a:extLst>
                </p:cNvPr>
                <p:cNvPicPr/>
                <p:nvPr/>
              </p:nvPicPr>
              <p:blipFill>
                <a:blip r:embed="rId723"/>
                <a:stretch>
                  <a:fillRect/>
                </a:stretch>
              </p:blipFill>
              <p:spPr>
                <a:xfrm>
                  <a:off x="9515453" y="4077067"/>
                  <a:ext cx="166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1" name="Freihand 450">
                  <a:extLst>
                    <a:ext uri="{FF2B5EF4-FFF2-40B4-BE49-F238E27FC236}">
                      <a16:creationId xmlns:a16="http://schemas.microsoft.com/office/drawing/2014/main" id="{9EBFEC23-C91F-411A-BBC7-21971CB50351}"/>
                    </a:ext>
                  </a:extLst>
                </p14:cNvPr>
                <p14:cNvContentPartPr/>
                <p14:nvPr/>
              </p14:nvContentPartPr>
              <p14:xfrm>
                <a:off x="9708773" y="4123147"/>
                <a:ext cx="87840" cy="52920"/>
              </p14:xfrm>
            </p:contentPart>
          </mc:Choice>
          <mc:Fallback xmlns="">
            <p:pic>
              <p:nvPicPr>
                <p:cNvPr id="451" name="Freihand 450">
                  <a:extLst>
                    <a:ext uri="{FF2B5EF4-FFF2-40B4-BE49-F238E27FC236}">
                      <a16:creationId xmlns:a16="http://schemas.microsoft.com/office/drawing/2014/main" id="{9EBFEC23-C91F-411A-BBC7-21971CB50351}"/>
                    </a:ext>
                  </a:extLst>
                </p:cNvPr>
                <p:cNvPicPr/>
                <p:nvPr/>
              </p:nvPicPr>
              <p:blipFill>
                <a:blip r:embed="rId725"/>
                <a:stretch>
                  <a:fillRect/>
                </a:stretch>
              </p:blipFill>
              <p:spPr>
                <a:xfrm>
                  <a:off x="9704453" y="4118827"/>
                  <a:ext cx="96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2" name="Freihand 451">
                  <a:extLst>
                    <a:ext uri="{FF2B5EF4-FFF2-40B4-BE49-F238E27FC236}">
                      <a16:creationId xmlns:a16="http://schemas.microsoft.com/office/drawing/2014/main" id="{1E8FE6C6-114C-40D8-853B-E088148F842A}"/>
                    </a:ext>
                  </a:extLst>
                </p14:cNvPr>
                <p14:cNvContentPartPr/>
                <p14:nvPr/>
              </p14:nvContentPartPr>
              <p14:xfrm>
                <a:off x="9828293" y="4044307"/>
                <a:ext cx="83160" cy="126720"/>
              </p14:xfrm>
            </p:contentPart>
          </mc:Choice>
          <mc:Fallback xmlns="">
            <p:pic>
              <p:nvPicPr>
                <p:cNvPr id="452" name="Freihand 451">
                  <a:extLst>
                    <a:ext uri="{FF2B5EF4-FFF2-40B4-BE49-F238E27FC236}">
                      <a16:creationId xmlns:a16="http://schemas.microsoft.com/office/drawing/2014/main" id="{1E8FE6C6-114C-40D8-853B-E088148F842A}"/>
                    </a:ext>
                  </a:extLst>
                </p:cNvPr>
                <p:cNvPicPr/>
                <p:nvPr/>
              </p:nvPicPr>
              <p:blipFill>
                <a:blip r:embed="rId727"/>
                <a:stretch>
                  <a:fillRect/>
                </a:stretch>
              </p:blipFill>
              <p:spPr>
                <a:xfrm>
                  <a:off x="9823973" y="4039987"/>
                  <a:ext cx="91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3" name="Freihand 452">
                  <a:extLst>
                    <a:ext uri="{FF2B5EF4-FFF2-40B4-BE49-F238E27FC236}">
                      <a16:creationId xmlns:a16="http://schemas.microsoft.com/office/drawing/2014/main" id="{4BD22EB7-AE57-45AC-857E-C9E50C503D07}"/>
                    </a:ext>
                  </a:extLst>
                </p14:cNvPr>
                <p14:cNvContentPartPr/>
                <p14:nvPr/>
              </p14:nvContentPartPr>
              <p14:xfrm>
                <a:off x="9935933" y="4095067"/>
                <a:ext cx="73080" cy="65520"/>
              </p14:xfrm>
            </p:contentPart>
          </mc:Choice>
          <mc:Fallback xmlns="">
            <p:pic>
              <p:nvPicPr>
                <p:cNvPr id="453" name="Freihand 452">
                  <a:extLst>
                    <a:ext uri="{FF2B5EF4-FFF2-40B4-BE49-F238E27FC236}">
                      <a16:creationId xmlns:a16="http://schemas.microsoft.com/office/drawing/2014/main" id="{4BD22EB7-AE57-45AC-857E-C9E50C503D07}"/>
                    </a:ext>
                  </a:extLst>
                </p:cNvPr>
                <p:cNvPicPr/>
                <p:nvPr/>
              </p:nvPicPr>
              <p:blipFill>
                <a:blip r:embed="rId729"/>
                <a:stretch>
                  <a:fillRect/>
                </a:stretch>
              </p:blipFill>
              <p:spPr>
                <a:xfrm>
                  <a:off x="9931613" y="4090747"/>
                  <a:ext cx="81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4" name="Freihand 453">
                  <a:extLst>
                    <a:ext uri="{FF2B5EF4-FFF2-40B4-BE49-F238E27FC236}">
                      <a16:creationId xmlns:a16="http://schemas.microsoft.com/office/drawing/2014/main" id="{DAC46E4A-3EE6-4E87-B33A-6223B6AA5724}"/>
                    </a:ext>
                  </a:extLst>
                </p14:cNvPr>
                <p14:cNvContentPartPr/>
                <p14:nvPr/>
              </p14:nvContentPartPr>
              <p14:xfrm>
                <a:off x="10007573" y="4026667"/>
                <a:ext cx="229680" cy="138600"/>
              </p14:xfrm>
            </p:contentPart>
          </mc:Choice>
          <mc:Fallback xmlns="">
            <p:pic>
              <p:nvPicPr>
                <p:cNvPr id="454" name="Freihand 453">
                  <a:extLst>
                    <a:ext uri="{FF2B5EF4-FFF2-40B4-BE49-F238E27FC236}">
                      <a16:creationId xmlns:a16="http://schemas.microsoft.com/office/drawing/2014/main" id="{DAC46E4A-3EE6-4E87-B33A-6223B6AA5724}"/>
                    </a:ext>
                  </a:extLst>
                </p:cNvPr>
                <p:cNvPicPr/>
                <p:nvPr/>
              </p:nvPicPr>
              <p:blipFill>
                <a:blip r:embed="rId731"/>
                <a:stretch>
                  <a:fillRect/>
                </a:stretch>
              </p:blipFill>
              <p:spPr>
                <a:xfrm>
                  <a:off x="10003253" y="4022347"/>
                  <a:ext cx="238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5" name="Freihand 454">
                  <a:extLst>
                    <a:ext uri="{FF2B5EF4-FFF2-40B4-BE49-F238E27FC236}">
                      <a16:creationId xmlns:a16="http://schemas.microsoft.com/office/drawing/2014/main" id="{9C20C12C-6156-4881-87AF-0A9A6346F09A}"/>
                    </a:ext>
                  </a:extLst>
                </p14:cNvPr>
                <p14:cNvContentPartPr/>
                <p14:nvPr/>
              </p14:nvContentPartPr>
              <p14:xfrm>
                <a:off x="10260293" y="4107667"/>
                <a:ext cx="42840" cy="63360"/>
              </p14:xfrm>
            </p:contentPart>
          </mc:Choice>
          <mc:Fallback xmlns="">
            <p:pic>
              <p:nvPicPr>
                <p:cNvPr id="455" name="Freihand 454">
                  <a:extLst>
                    <a:ext uri="{FF2B5EF4-FFF2-40B4-BE49-F238E27FC236}">
                      <a16:creationId xmlns:a16="http://schemas.microsoft.com/office/drawing/2014/main" id="{9C20C12C-6156-4881-87AF-0A9A6346F09A}"/>
                    </a:ext>
                  </a:extLst>
                </p:cNvPr>
                <p:cNvPicPr/>
                <p:nvPr/>
              </p:nvPicPr>
              <p:blipFill>
                <a:blip r:embed="rId733"/>
                <a:stretch>
                  <a:fillRect/>
                </a:stretch>
              </p:blipFill>
              <p:spPr>
                <a:xfrm>
                  <a:off x="10255973" y="4103347"/>
                  <a:ext cx="5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6" name="Freihand 455">
                  <a:extLst>
                    <a:ext uri="{FF2B5EF4-FFF2-40B4-BE49-F238E27FC236}">
                      <a16:creationId xmlns:a16="http://schemas.microsoft.com/office/drawing/2014/main" id="{F0836226-3281-41F9-8CAC-BA2B2355466A}"/>
                    </a:ext>
                  </a:extLst>
                </p14:cNvPr>
                <p14:cNvContentPartPr/>
                <p14:nvPr/>
              </p14:nvContentPartPr>
              <p14:xfrm>
                <a:off x="10336613" y="4104787"/>
                <a:ext cx="70920" cy="78480"/>
              </p14:xfrm>
            </p:contentPart>
          </mc:Choice>
          <mc:Fallback xmlns="">
            <p:pic>
              <p:nvPicPr>
                <p:cNvPr id="456" name="Freihand 455">
                  <a:extLst>
                    <a:ext uri="{FF2B5EF4-FFF2-40B4-BE49-F238E27FC236}">
                      <a16:creationId xmlns:a16="http://schemas.microsoft.com/office/drawing/2014/main" id="{F0836226-3281-41F9-8CAC-BA2B2355466A}"/>
                    </a:ext>
                  </a:extLst>
                </p:cNvPr>
                <p:cNvPicPr/>
                <p:nvPr/>
              </p:nvPicPr>
              <p:blipFill>
                <a:blip r:embed="rId735"/>
                <a:stretch>
                  <a:fillRect/>
                </a:stretch>
              </p:blipFill>
              <p:spPr>
                <a:xfrm>
                  <a:off x="10332293" y="4100467"/>
                  <a:ext cx="79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7" name="Freihand 456">
                  <a:extLst>
                    <a:ext uri="{FF2B5EF4-FFF2-40B4-BE49-F238E27FC236}">
                      <a16:creationId xmlns:a16="http://schemas.microsoft.com/office/drawing/2014/main" id="{FA4C8E50-21B1-45B8-A824-523168A7ABF2}"/>
                    </a:ext>
                  </a:extLst>
                </p14:cNvPr>
                <p14:cNvContentPartPr/>
                <p14:nvPr/>
              </p14:nvContentPartPr>
              <p14:xfrm>
                <a:off x="10380533" y="4021627"/>
                <a:ext cx="288000" cy="161280"/>
              </p14:xfrm>
            </p:contentPart>
          </mc:Choice>
          <mc:Fallback xmlns="">
            <p:pic>
              <p:nvPicPr>
                <p:cNvPr id="457" name="Freihand 456">
                  <a:extLst>
                    <a:ext uri="{FF2B5EF4-FFF2-40B4-BE49-F238E27FC236}">
                      <a16:creationId xmlns:a16="http://schemas.microsoft.com/office/drawing/2014/main" id="{FA4C8E50-21B1-45B8-A824-523168A7ABF2}"/>
                    </a:ext>
                  </a:extLst>
                </p:cNvPr>
                <p:cNvPicPr/>
                <p:nvPr/>
              </p:nvPicPr>
              <p:blipFill>
                <a:blip r:embed="rId737"/>
                <a:stretch>
                  <a:fillRect/>
                </a:stretch>
              </p:blipFill>
              <p:spPr>
                <a:xfrm>
                  <a:off x="10376213" y="4017307"/>
                  <a:ext cx="29664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8">
            <p14:nvContentPartPr>
              <p14:cNvPr id="459" name="Freihand 458">
                <a:extLst>
                  <a:ext uri="{FF2B5EF4-FFF2-40B4-BE49-F238E27FC236}">
                    <a16:creationId xmlns:a16="http://schemas.microsoft.com/office/drawing/2014/main" id="{FB1F8A2D-4D7A-4EDD-B5DD-646D3B6B23F7}"/>
                  </a:ext>
                </a:extLst>
              </p14:cNvPr>
              <p14:cNvContentPartPr/>
              <p14:nvPr/>
            </p14:nvContentPartPr>
            <p14:xfrm>
              <a:off x="6552293" y="4386307"/>
              <a:ext cx="105840" cy="353520"/>
            </p14:xfrm>
          </p:contentPart>
        </mc:Choice>
        <mc:Fallback xmlns="">
          <p:pic>
            <p:nvPicPr>
              <p:cNvPr id="459" name="Freihand 458">
                <a:extLst>
                  <a:ext uri="{FF2B5EF4-FFF2-40B4-BE49-F238E27FC236}">
                    <a16:creationId xmlns:a16="http://schemas.microsoft.com/office/drawing/2014/main" id="{FB1F8A2D-4D7A-4EDD-B5DD-646D3B6B23F7}"/>
                  </a:ext>
                </a:extLst>
              </p:cNvPr>
              <p:cNvPicPr/>
              <p:nvPr/>
            </p:nvPicPr>
            <p:blipFill>
              <a:blip r:embed="rId739"/>
              <a:stretch>
                <a:fillRect/>
              </a:stretch>
            </p:blipFill>
            <p:spPr>
              <a:xfrm>
                <a:off x="6547973" y="4381987"/>
                <a:ext cx="1144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8" name="Freihand 477">
                <a:extLst>
                  <a:ext uri="{FF2B5EF4-FFF2-40B4-BE49-F238E27FC236}">
                    <a16:creationId xmlns:a16="http://schemas.microsoft.com/office/drawing/2014/main" id="{0F0A60D5-2C0F-49D0-9C62-191C18A7FDC6}"/>
                  </a:ext>
                </a:extLst>
              </p14:cNvPr>
              <p14:cNvContentPartPr/>
              <p14:nvPr/>
            </p14:nvContentPartPr>
            <p14:xfrm>
              <a:off x="8338973" y="3169867"/>
              <a:ext cx="306000" cy="46800"/>
            </p14:xfrm>
          </p:contentPart>
        </mc:Choice>
        <mc:Fallback xmlns="">
          <p:pic>
            <p:nvPicPr>
              <p:cNvPr id="478" name="Freihand 477">
                <a:extLst>
                  <a:ext uri="{FF2B5EF4-FFF2-40B4-BE49-F238E27FC236}">
                    <a16:creationId xmlns:a16="http://schemas.microsoft.com/office/drawing/2014/main" id="{0F0A60D5-2C0F-49D0-9C62-191C18A7FDC6}"/>
                  </a:ext>
                </a:extLst>
              </p:cNvPr>
              <p:cNvPicPr/>
              <p:nvPr/>
            </p:nvPicPr>
            <p:blipFill>
              <a:blip r:embed="rId741"/>
              <a:stretch>
                <a:fillRect/>
              </a:stretch>
            </p:blipFill>
            <p:spPr>
              <a:xfrm>
                <a:off x="8334653" y="3165547"/>
                <a:ext cx="314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9" name="Freihand 478">
                <a:extLst>
                  <a:ext uri="{FF2B5EF4-FFF2-40B4-BE49-F238E27FC236}">
                    <a16:creationId xmlns:a16="http://schemas.microsoft.com/office/drawing/2014/main" id="{3B601F02-3A0C-415E-8C8F-606DC79F0D9F}"/>
                  </a:ext>
                </a:extLst>
              </p14:cNvPr>
              <p14:cNvContentPartPr/>
              <p14:nvPr/>
            </p14:nvContentPartPr>
            <p14:xfrm>
              <a:off x="9084533" y="2430787"/>
              <a:ext cx="335520" cy="18360"/>
            </p14:xfrm>
          </p:contentPart>
        </mc:Choice>
        <mc:Fallback xmlns="">
          <p:pic>
            <p:nvPicPr>
              <p:cNvPr id="479" name="Freihand 478">
                <a:extLst>
                  <a:ext uri="{FF2B5EF4-FFF2-40B4-BE49-F238E27FC236}">
                    <a16:creationId xmlns:a16="http://schemas.microsoft.com/office/drawing/2014/main" id="{3B601F02-3A0C-415E-8C8F-606DC79F0D9F}"/>
                  </a:ext>
                </a:extLst>
              </p:cNvPr>
              <p:cNvPicPr/>
              <p:nvPr/>
            </p:nvPicPr>
            <p:blipFill>
              <a:blip r:embed="rId743"/>
              <a:stretch>
                <a:fillRect/>
              </a:stretch>
            </p:blipFill>
            <p:spPr>
              <a:xfrm>
                <a:off x="9080213" y="2426467"/>
                <a:ext cx="344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0" name="Freihand 479">
                <a:extLst>
                  <a:ext uri="{FF2B5EF4-FFF2-40B4-BE49-F238E27FC236}">
                    <a16:creationId xmlns:a16="http://schemas.microsoft.com/office/drawing/2014/main" id="{FCB9877F-CC87-4CF6-9F94-AC6061922139}"/>
                  </a:ext>
                </a:extLst>
              </p14:cNvPr>
              <p14:cNvContentPartPr/>
              <p14:nvPr/>
            </p14:nvContentPartPr>
            <p14:xfrm>
              <a:off x="9126653" y="2812027"/>
              <a:ext cx="251640" cy="49320"/>
            </p14:xfrm>
          </p:contentPart>
        </mc:Choice>
        <mc:Fallback xmlns="">
          <p:pic>
            <p:nvPicPr>
              <p:cNvPr id="480" name="Freihand 479">
                <a:extLst>
                  <a:ext uri="{FF2B5EF4-FFF2-40B4-BE49-F238E27FC236}">
                    <a16:creationId xmlns:a16="http://schemas.microsoft.com/office/drawing/2014/main" id="{FCB9877F-CC87-4CF6-9F94-AC6061922139}"/>
                  </a:ext>
                </a:extLst>
              </p:cNvPr>
              <p:cNvPicPr/>
              <p:nvPr/>
            </p:nvPicPr>
            <p:blipFill>
              <a:blip r:embed="rId745"/>
              <a:stretch>
                <a:fillRect/>
              </a:stretch>
            </p:blipFill>
            <p:spPr>
              <a:xfrm>
                <a:off x="9122333" y="2807707"/>
                <a:ext cx="260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1" name="Freihand 480">
                <a:extLst>
                  <a:ext uri="{FF2B5EF4-FFF2-40B4-BE49-F238E27FC236}">
                    <a16:creationId xmlns:a16="http://schemas.microsoft.com/office/drawing/2014/main" id="{D2EE8A4B-1BFC-45EE-8992-9B3D607F4136}"/>
                  </a:ext>
                </a:extLst>
              </p14:cNvPr>
              <p14:cNvContentPartPr/>
              <p14:nvPr/>
            </p14:nvContentPartPr>
            <p14:xfrm>
              <a:off x="9098573" y="3187867"/>
              <a:ext cx="330480" cy="29160"/>
            </p14:xfrm>
          </p:contentPart>
        </mc:Choice>
        <mc:Fallback xmlns="">
          <p:pic>
            <p:nvPicPr>
              <p:cNvPr id="481" name="Freihand 480">
                <a:extLst>
                  <a:ext uri="{FF2B5EF4-FFF2-40B4-BE49-F238E27FC236}">
                    <a16:creationId xmlns:a16="http://schemas.microsoft.com/office/drawing/2014/main" id="{D2EE8A4B-1BFC-45EE-8992-9B3D607F4136}"/>
                  </a:ext>
                </a:extLst>
              </p:cNvPr>
              <p:cNvPicPr/>
              <p:nvPr/>
            </p:nvPicPr>
            <p:blipFill>
              <a:blip r:embed="rId747"/>
              <a:stretch>
                <a:fillRect/>
              </a:stretch>
            </p:blipFill>
            <p:spPr>
              <a:xfrm>
                <a:off x="9094253" y="3183547"/>
                <a:ext cx="339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56" name="Freihand 555">
                <a:extLst>
                  <a:ext uri="{FF2B5EF4-FFF2-40B4-BE49-F238E27FC236}">
                    <a16:creationId xmlns:a16="http://schemas.microsoft.com/office/drawing/2014/main" id="{CDF571D6-7E64-4970-ABF8-676D33DEEED6}"/>
                  </a:ext>
                </a:extLst>
              </p14:cNvPr>
              <p14:cNvContentPartPr/>
              <p14:nvPr/>
            </p14:nvContentPartPr>
            <p14:xfrm>
              <a:off x="8299733" y="2062880"/>
              <a:ext cx="408240" cy="75240"/>
            </p14:xfrm>
          </p:contentPart>
        </mc:Choice>
        <mc:Fallback xmlns="">
          <p:pic>
            <p:nvPicPr>
              <p:cNvPr id="556" name="Freihand 555">
                <a:extLst>
                  <a:ext uri="{FF2B5EF4-FFF2-40B4-BE49-F238E27FC236}">
                    <a16:creationId xmlns:a16="http://schemas.microsoft.com/office/drawing/2014/main" id="{CDF571D6-7E64-4970-ABF8-676D33DEEED6}"/>
                  </a:ext>
                </a:extLst>
              </p:cNvPr>
              <p:cNvPicPr/>
              <p:nvPr/>
            </p:nvPicPr>
            <p:blipFill>
              <a:blip r:embed="rId749"/>
              <a:stretch>
                <a:fillRect/>
              </a:stretch>
            </p:blipFill>
            <p:spPr>
              <a:xfrm>
                <a:off x="8295413" y="2058560"/>
                <a:ext cx="416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57" name="Freihand 556">
                <a:extLst>
                  <a:ext uri="{FF2B5EF4-FFF2-40B4-BE49-F238E27FC236}">
                    <a16:creationId xmlns:a16="http://schemas.microsoft.com/office/drawing/2014/main" id="{CE7CEE85-8B27-4884-B113-407005702D8A}"/>
                  </a:ext>
                </a:extLst>
              </p14:cNvPr>
              <p14:cNvContentPartPr/>
              <p14:nvPr/>
            </p14:nvContentPartPr>
            <p14:xfrm>
              <a:off x="8353733" y="3226040"/>
              <a:ext cx="306000" cy="19080"/>
            </p14:xfrm>
          </p:contentPart>
        </mc:Choice>
        <mc:Fallback xmlns="">
          <p:pic>
            <p:nvPicPr>
              <p:cNvPr id="557" name="Freihand 556">
                <a:extLst>
                  <a:ext uri="{FF2B5EF4-FFF2-40B4-BE49-F238E27FC236}">
                    <a16:creationId xmlns:a16="http://schemas.microsoft.com/office/drawing/2014/main" id="{CE7CEE85-8B27-4884-B113-407005702D8A}"/>
                  </a:ext>
                </a:extLst>
              </p:cNvPr>
              <p:cNvPicPr/>
              <p:nvPr/>
            </p:nvPicPr>
            <p:blipFill>
              <a:blip r:embed="rId751"/>
              <a:stretch>
                <a:fillRect/>
              </a:stretch>
            </p:blipFill>
            <p:spPr>
              <a:xfrm>
                <a:off x="8349413" y="3221720"/>
                <a:ext cx="314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58" name="Freihand 557">
                <a:extLst>
                  <a:ext uri="{FF2B5EF4-FFF2-40B4-BE49-F238E27FC236}">
                    <a16:creationId xmlns:a16="http://schemas.microsoft.com/office/drawing/2014/main" id="{521BA5E4-7E38-46D7-B726-DB97246DE6D5}"/>
                  </a:ext>
                </a:extLst>
              </p14:cNvPr>
              <p14:cNvContentPartPr/>
              <p14:nvPr/>
            </p14:nvContentPartPr>
            <p14:xfrm>
              <a:off x="5756333" y="4985000"/>
              <a:ext cx="210960" cy="12600"/>
            </p14:xfrm>
          </p:contentPart>
        </mc:Choice>
        <mc:Fallback xmlns="">
          <p:pic>
            <p:nvPicPr>
              <p:cNvPr id="558" name="Freihand 557">
                <a:extLst>
                  <a:ext uri="{FF2B5EF4-FFF2-40B4-BE49-F238E27FC236}">
                    <a16:creationId xmlns:a16="http://schemas.microsoft.com/office/drawing/2014/main" id="{521BA5E4-7E38-46D7-B726-DB97246DE6D5}"/>
                  </a:ext>
                </a:extLst>
              </p:cNvPr>
              <p:cNvPicPr/>
              <p:nvPr/>
            </p:nvPicPr>
            <p:blipFill>
              <a:blip r:embed="rId753"/>
              <a:stretch>
                <a:fillRect/>
              </a:stretch>
            </p:blipFill>
            <p:spPr>
              <a:xfrm>
                <a:off x="5752013" y="4980680"/>
                <a:ext cx="219600" cy="21240"/>
              </a:xfrm>
              <a:prstGeom prst="rect">
                <a:avLst/>
              </a:prstGeom>
            </p:spPr>
          </p:pic>
        </mc:Fallback>
      </mc:AlternateContent>
      <p:grpSp>
        <p:nvGrpSpPr>
          <p:cNvPr id="560" name="Gruppieren 559">
            <a:extLst>
              <a:ext uri="{FF2B5EF4-FFF2-40B4-BE49-F238E27FC236}">
                <a16:creationId xmlns:a16="http://schemas.microsoft.com/office/drawing/2014/main" id="{3583C185-A200-4A58-AAED-C5264DA26FC6}"/>
              </a:ext>
            </a:extLst>
          </p:cNvPr>
          <p:cNvGrpSpPr/>
          <p:nvPr/>
        </p:nvGrpSpPr>
        <p:grpSpPr>
          <a:xfrm>
            <a:off x="5768933" y="4391707"/>
            <a:ext cx="1796400" cy="335520"/>
            <a:chOff x="5768933" y="4391707"/>
            <a:chExt cx="1796400" cy="335520"/>
          </a:xfrm>
        </p:grpSpPr>
        <mc:AlternateContent xmlns:mc="http://schemas.openxmlformats.org/markup-compatibility/2006" xmlns:p14="http://schemas.microsoft.com/office/powerpoint/2010/main">
          <mc:Choice Requires="p14">
            <p:contentPart p14:bwMode="auto" r:id="rId754">
              <p14:nvContentPartPr>
                <p14:cNvPr id="416" name="Freihand 415">
                  <a:extLst>
                    <a:ext uri="{FF2B5EF4-FFF2-40B4-BE49-F238E27FC236}">
                      <a16:creationId xmlns:a16="http://schemas.microsoft.com/office/drawing/2014/main" id="{82DF359A-A498-4CBF-8613-299E3DF17358}"/>
                    </a:ext>
                  </a:extLst>
                </p14:cNvPr>
                <p14:cNvContentPartPr/>
                <p14:nvPr/>
              </p14:nvContentPartPr>
              <p14:xfrm>
                <a:off x="7443653" y="4532827"/>
                <a:ext cx="104400" cy="5040"/>
              </p14:xfrm>
            </p:contentPart>
          </mc:Choice>
          <mc:Fallback xmlns="">
            <p:pic>
              <p:nvPicPr>
                <p:cNvPr id="416" name="Freihand 415">
                  <a:extLst>
                    <a:ext uri="{FF2B5EF4-FFF2-40B4-BE49-F238E27FC236}">
                      <a16:creationId xmlns:a16="http://schemas.microsoft.com/office/drawing/2014/main" id="{82DF359A-A498-4CBF-8613-299E3DF17358}"/>
                    </a:ext>
                  </a:extLst>
                </p:cNvPr>
                <p:cNvPicPr/>
                <p:nvPr/>
              </p:nvPicPr>
              <p:blipFill>
                <a:blip r:embed="rId755"/>
                <a:stretch>
                  <a:fillRect/>
                </a:stretch>
              </p:blipFill>
              <p:spPr>
                <a:xfrm>
                  <a:off x="7439333" y="4528507"/>
                  <a:ext cx="113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17" name="Freihand 416">
                  <a:extLst>
                    <a:ext uri="{FF2B5EF4-FFF2-40B4-BE49-F238E27FC236}">
                      <a16:creationId xmlns:a16="http://schemas.microsoft.com/office/drawing/2014/main" id="{2B130565-6D63-439A-BACC-7894F02C580F}"/>
                    </a:ext>
                  </a:extLst>
                </p14:cNvPr>
                <p14:cNvContentPartPr/>
                <p14:nvPr/>
              </p14:nvContentPartPr>
              <p14:xfrm>
                <a:off x="7445813" y="4568467"/>
                <a:ext cx="119520" cy="12960"/>
              </p14:xfrm>
            </p:contentPart>
          </mc:Choice>
          <mc:Fallback xmlns="">
            <p:pic>
              <p:nvPicPr>
                <p:cNvPr id="417" name="Freihand 416">
                  <a:extLst>
                    <a:ext uri="{FF2B5EF4-FFF2-40B4-BE49-F238E27FC236}">
                      <a16:creationId xmlns:a16="http://schemas.microsoft.com/office/drawing/2014/main" id="{2B130565-6D63-439A-BACC-7894F02C580F}"/>
                    </a:ext>
                  </a:extLst>
                </p:cNvPr>
                <p:cNvPicPr/>
                <p:nvPr/>
              </p:nvPicPr>
              <p:blipFill>
                <a:blip r:embed="rId757"/>
                <a:stretch>
                  <a:fillRect/>
                </a:stretch>
              </p:blipFill>
              <p:spPr>
                <a:xfrm>
                  <a:off x="7441493" y="4564147"/>
                  <a:ext cx="128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12" name="Freihand 411">
                  <a:extLst>
                    <a:ext uri="{FF2B5EF4-FFF2-40B4-BE49-F238E27FC236}">
                      <a16:creationId xmlns:a16="http://schemas.microsoft.com/office/drawing/2014/main" id="{10A3C5DF-9E19-4C56-A079-2ED737F2F74F}"/>
                    </a:ext>
                  </a:extLst>
                </p14:cNvPr>
                <p14:cNvContentPartPr/>
                <p14:nvPr/>
              </p14:nvContentPartPr>
              <p14:xfrm>
                <a:off x="5768933" y="4524187"/>
                <a:ext cx="142560" cy="102600"/>
              </p14:xfrm>
            </p:contentPart>
          </mc:Choice>
          <mc:Fallback xmlns="">
            <p:pic>
              <p:nvPicPr>
                <p:cNvPr id="412" name="Freihand 411">
                  <a:extLst>
                    <a:ext uri="{FF2B5EF4-FFF2-40B4-BE49-F238E27FC236}">
                      <a16:creationId xmlns:a16="http://schemas.microsoft.com/office/drawing/2014/main" id="{10A3C5DF-9E19-4C56-A079-2ED737F2F74F}"/>
                    </a:ext>
                  </a:extLst>
                </p:cNvPr>
                <p:cNvPicPr/>
                <p:nvPr/>
              </p:nvPicPr>
              <p:blipFill>
                <a:blip r:embed="rId759"/>
                <a:stretch>
                  <a:fillRect/>
                </a:stretch>
              </p:blipFill>
              <p:spPr>
                <a:xfrm>
                  <a:off x="5764613" y="4519867"/>
                  <a:ext cx="151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13" name="Freihand 412">
                  <a:extLst>
                    <a:ext uri="{FF2B5EF4-FFF2-40B4-BE49-F238E27FC236}">
                      <a16:creationId xmlns:a16="http://schemas.microsoft.com/office/drawing/2014/main" id="{0096DB38-7554-4A89-8553-1231E07B53FA}"/>
                    </a:ext>
                  </a:extLst>
                </p14:cNvPr>
                <p14:cNvContentPartPr/>
                <p14:nvPr/>
              </p14:nvContentPartPr>
              <p14:xfrm>
                <a:off x="5975933" y="4527067"/>
                <a:ext cx="95760" cy="85680"/>
              </p14:xfrm>
            </p:contentPart>
          </mc:Choice>
          <mc:Fallback xmlns="">
            <p:pic>
              <p:nvPicPr>
                <p:cNvPr id="413" name="Freihand 412">
                  <a:extLst>
                    <a:ext uri="{FF2B5EF4-FFF2-40B4-BE49-F238E27FC236}">
                      <a16:creationId xmlns:a16="http://schemas.microsoft.com/office/drawing/2014/main" id="{0096DB38-7554-4A89-8553-1231E07B53FA}"/>
                    </a:ext>
                  </a:extLst>
                </p:cNvPr>
                <p:cNvPicPr/>
                <p:nvPr/>
              </p:nvPicPr>
              <p:blipFill>
                <a:blip r:embed="rId761"/>
                <a:stretch>
                  <a:fillRect/>
                </a:stretch>
              </p:blipFill>
              <p:spPr>
                <a:xfrm>
                  <a:off x="5971613" y="4522747"/>
                  <a:ext cx="104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14" name="Freihand 413">
                  <a:extLst>
                    <a:ext uri="{FF2B5EF4-FFF2-40B4-BE49-F238E27FC236}">
                      <a16:creationId xmlns:a16="http://schemas.microsoft.com/office/drawing/2014/main" id="{F2C35A11-1E66-449F-B0F6-A5C62F4567A5}"/>
                    </a:ext>
                  </a:extLst>
                </p14:cNvPr>
                <p14:cNvContentPartPr/>
                <p14:nvPr/>
              </p14:nvContentPartPr>
              <p14:xfrm>
                <a:off x="6100133" y="4533907"/>
                <a:ext cx="94320" cy="80640"/>
              </p14:xfrm>
            </p:contentPart>
          </mc:Choice>
          <mc:Fallback xmlns="">
            <p:pic>
              <p:nvPicPr>
                <p:cNvPr id="414" name="Freihand 413">
                  <a:extLst>
                    <a:ext uri="{FF2B5EF4-FFF2-40B4-BE49-F238E27FC236}">
                      <a16:creationId xmlns:a16="http://schemas.microsoft.com/office/drawing/2014/main" id="{F2C35A11-1E66-449F-B0F6-A5C62F4567A5}"/>
                    </a:ext>
                  </a:extLst>
                </p:cNvPr>
                <p:cNvPicPr/>
                <p:nvPr/>
              </p:nvPicPr>
              <p:blipFill>
                <a:blip r:embed="rId763"/>
                <a:stretch>
                  <a:fillRect/>
                </a:stretch>
              </p:blipFill>
              <p:spPr>
                <a:xfrm>
                  <a:off x="6095813" y="4529587"/>
                  <a:ext cx="10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0" name="Freihand 429">
                  <a:extLst>
                    <a:ext uri="{FF2B5EF4-FFF2-40B4-BE49-F238E27FC236}">
                      <a16:creationId xmlns:a16="http://schemas.microsoft.com/office/drawing/2014/main" id="{CC868AE7-DB16-44A7-A2C9-B0668702E708}"/>
                    </a:ext>
                  </a:extLst>
                </p14:cNvPr>
                <p14:cNvContentPartPr/>
                <p14:nvPr/>
              </p14:nvContentPartPr>
              <p14:xfrm>
                <a:off x="6231533" y="4441387"/>
                <a:ext cx="62640" cy="181800"/>
              </p14:xfrm>
            </p:contentPart>
          </mc:Choice>
          <mc:Fallback xmlns="">
            <p:pic>
              <p:nvPicPr>
                <p:cNvPr id="430" name="Freihand 429">
                  <a:extLst>
                    <a:ext uri="{FF2B5EF4-FFF2-40B4-BE49-F238E27FC236}">
                      <a16:creationId xmlns:a16="http://schemas.microsoft.com/office/drawing/2014/main" id="{CC868AE7-DB16-44A7-A2C9-B0668702E708}"/>
                    </a:ext>
                  </a:extLst>
                </p:cNvPr>
                <p:cNvPicPr/>
                <p:nvPr/>
              </p:nvPicPr>
              <p:blipFill>
                <a:blip r:embed="rId765"/>
                <a:stretch>
                  <a:fillRect/>
                </a:stretch>
              </p:blipFill>
              <p:spPr>
                <a:xfrm>
                  <a:off x="6227213" y="4437067"/>
                  <a:ext cx="71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2" name="Freihand 431">
                  <a:extLst>
                    <a:ext uri="{FF2B5EF4-FFF2-40B4-BE49-F238E27FC236}">
                      <a16:creationId xmlns:a16="http://schemas.microsoft.com/office/drawing/2014/main" id="{F71DA576-61FC-43E8-AD6D-F60C0A02A961}"/>
                    </a:ext>
                  </a:extLst>
                </p14:cNvPr>
                <p14:cNvContentPartPr/>
                <p14:nvPr/>
              </p14:nvContentPartPr>
              <p14:xfrm>
                <a:off x="6284813" y="4475587"/>
                <a:ext cx="93240" cy="89280"/>
              </p14:xfrm>
            </p:contentPart>
          </mc:Choice>
          <mc:Fallback xmlns="">
            <p:pic>
              <p:nvPicPr>
                <p:cNvPr id="432" name="Freihand 431">
                  <a:extLst>
                    <a:ext uri="{FF2B5EF4-FFF2-40B4-BE49-F238E27FC236}">
                      <a16:creationId xmlns:a16="http://schemas.microsoft.com/office/drawing/2014/main" id="{F71DA576-61FC-43E8-AD6D-F60C0A02A961}"/>
                    </a:ext>
                  </a:extLst>
                </p:cNvPr>
                <p:cNvPicPr/>
                <p:nvPr/>
              </p:nvPicPr>
              <p:blipFill>
                <a:blip r:embed="rId767"/>
                <a:stretch>
                  <a:fillRect/>
                </a:stretch>
              </p:blipFill>
              <p:spPr>
                <a:xfrm>
                  <a:off x="6280493" y="4471267"/>
                  <a:ext cx="101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33" name="Freihand 432">
                  <a:extLst>
                    <a:ext uri="{FF2B5EF4-FFF2-40B4-BE49-F238E27FC236}">
                      <a16:creationId xmlns:a16="http://schemas.microsoft.com/office/drawing/2014/main" id="{F4C2E9FE-A81E-464B-8D34-85E0E22B7F33}"/>
                    </a:ext>
                  </a:extLst>
                </p14:cNvPr>
                <p14:cNvContentPartPr/>
                <p14:nvPr/>
              </p14:nvContentPartPr>
              <p14:xfrm>
                <a:off x="6425573" y="4494667"/>
                <a:ext cx="17280" cy="95400"/>
              </p14:xfrm>
            </p:contentPart>
          </mc:Choice>
          <mc:Fallback xmlns="">
            <p:pic>
              <p:nvPicPr>
                <p:cNvPr id="433" name="Freihand 432">
                  <a:extLst>
                    <a:ext uri="{FF2B5EF4-FFF2-40B4-BE49-F238E27FC236}">
                      <a16:creationId xmlns:a16="http://schemas.microsoft.com/office/drawing/2014/main" id="{F4C2E9FE-A81E-464B-8D34-85E0E22B7F33}"/>
                    </a:ext>
                  </a:extLst>
                </p:cNvPr>
                <p:cNvPicPr/>
                <p:nvPr/>
              </p:nvPicPr>
              <p:blipFill>
                <a:blip r:embed="rId769"/>
                <a:stretch>
                  <a:fillRect/>
                </a:stretch>
              </p:blipFill>
              <p:spPr>
                <a:xfrm>
                  <a:off x="6421253" y="4490347"/>
                  <a:ext cx="25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34" name="Freihand 433">
                  <a:extLst>
                    <a:ext uri="{FF2B5EF4-FFF2-40B4-BE49-F238E27FC236}">
                      <a16:creationId xmlns:a16="http://schemas.microsoft.com/office/drawing/2014/main" id="{467D25B0-CA0A-48EF-8DCA-AFFEC11D01C4}"/>
                    </a:ext>
                  </a:extLst>
                </p14:cNvPr>
                <p14:cNvContentPartPr/>
                <p14:nvPr/>
              </p14:nvContentPartPr>
              <p14:xfrm>
                <a:off x="6400733" y="4538587"/>
                <a:ext cx="70200" cy="2880"/>
              </p14:xfrm>
            </p:contentPart>
          </mc:Choice>
          <mc:Fallback xmlns="">
            <p:pic>
              <p:nvPicPr>
                <p:cNvPr id="434" name="Freihand 433">
                  <a:extLst>
                    <a:ext uri="{FF2B5EF4-FFF2-40B4-BE49-F238E27FC236}">
                      <a16:creationId xmlns:a16="http://schemas.microsoft.com/office/drawing/2014/main" id="{467D25B0-CA0A-48EF-8DCA-AFFEC11D01C4}"/>
                    </a:ext>
                  </a:extLst>
                </p:cNvPr>
                <p:cNvPicPr/>
                <p:nvPr/>
              </p:nvPicPr>
              <p:blipFill>
                <a:blip r:embed="rId771"/>
                <a:stretch>
                  <a:fillRect/>
                </a:stretch>
              </p:blipFill>
              <p:spPr>
                <a:xfrm>
                  <a:off x="6396413" y="4534267"/>
                  <a:ext cx="78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35" name="Freihand 434">
                  <a:extLst>
                    <a:ext uri="{FF2B5EF4-FFF2-40B4-BE49-F238E27FC236}">
                      <a16:creationId xmlns:a16="http://schemas.microsoft.com/office/drawing/2014/main" id="{3604B706-5B84-4601-AEA9-931378832BDB}"/>
                    </a:ext>
                  </a:extLst>
                </p14:cNvPr>
                <p14:cNvContentPartPr/>
                <p14:nvPr/>
              </p14:nvContentPartPr>
              <p14:xfrm>
                <a:off x="6479213" y="4515187"/>
                <a:ext cx="71640" cy="153360"/>
              </p14:xfrm>
            </p:contentPart>
          </mc:Choice>
          <mc:Fallback xmlns="">
            <p:pic>
              <p:nvPicPr>
                <p:cNvPr id="435" name="Freihand 434">
                  <a:extLst>
                    <a:ext uri="{FF2B5EF4-FFF2-40B4-BE49-F238E27FC236}">
                      <a16:creationId xmlns:a16="http://schemas.microsoft.com/office/drawing/2014/main" id="{3604B706-5B84-4601-AEA9-931378832BDB}"/>
                    </a:ext>
                  </a:extLst>
                </p:cNvPr>
                <p:cNvPicPr/>
                <p:nvPr/>
              </p:nvPicPr>
              <p:blipFill>
                <a:blip r:embed="rId773"/>
                <a:stretch>
                  <a:fillRect/>
                </a:stretch>
              </p:blipFill>
              <p:spPr>
                <a:xfrm>
                  <a:off x="6474893" y="4510867"/>
                  <a:ext cx="80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36" name="Freihand 435">
                  <a:extLst>
                    <a:ext uri="{FF2B5EF4-FFF2-40B4-BE49-F238E27FC236}">
                      <a16:creationId xmlns:a16="http://schemas.microsoft.com/office/drawing/2014/main" id="{78A6A6FB-61F8-4558-802F-F829FBA1B747}"/>
                    </a:ext>
                  </a:extLst>
                </p14:cNvPr>
                <p14:cNvContentPartPr/>
                <p14:nvPr/>
              </p14:nvContentPartPr>
              <p14:xfrm>
                <a:off x="6510893" y="4481707"/>
                <a:ext cx="87840" cy="2160"/>
              </p14:xfrm>
            </p:contentPart>
          </mc:Choice>
          <mc:Fallback xmlns="">
            <p:pic>
              <p:nvPicPr>
                <p:cNvPr id="436" name="Freihand 435">
                  <a:extLst>
                    <a:ext uri="{FF2B5EF4-FFF2-40B4-BE49-F238E27FC236}">
                      <a16:creationId xmlns:a16="http://schemas.microsoft.com/office/drawing/2014/main" id="{78A6A6FB-61F8-4558-802F-F829FBA1B747}"/>
                    </a:ext>
                  </a:extLst>
                </p:cNvPr>
                <p:cNvPicPr/>
                <p:nvPr/>
              </p:nvPicPr>
              <p:blipFill>
                <a:blip r:embed="rId775"/>
                <a:stretch>
                  <a:fillRect/>
                </a:stretch>
              </p:blipFill>
              <p:spPr>
                <a:xfrm>
                  <a:off x="6506573" y="4477387"/>
                  <a:ext cx="964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1" name="Freihand 460">
                  <a:extLst>
                    <a:ext uri="{FF2B5EF4-FFF2-40B4-BE49-F238E27FC236}">
                      <a16:creationId xmlns:a16="http://schemas.microsoft.com/office/drawing/2014/main" id="{652D2E19-E13C-49D9-908F-FA13972445D1}"/>
                    </a:ext>
                  </a:extLst>
                </p14:cNvPr>
                <p14:cNvContentPartPr/>
                <p14:nvPr/>
              </p14:nvContentPartPr>
              <p14:xfrm>
                <a:off x="6667493" y="4391707"/>
                <a:ext cx="62280" cy="200160"/>
              </p14:xfrm>
            </p:contentPart>
          </mc:Choice>
          <mc:Fallback xmlns="">
            <p:pic>
              <p:nvPicPr>
                <p:cNvPr id="461" name="Freihand 460">
                  <a:extLst>
                    <a:ext uri="{FF2B5EF4-FFF2-40B4-BE49-F238E27FC236}">
                      <a16:creationId xmlns:a16="http://schemas.microsoft.com/office/drawing/2014/main" id="{652D2E19-E13C-49D9-908F-FA13972445D1}"/>
                    </a:ext>
                  </a:extLst>
                </p:cNvPr>
                <p:cNvPicPr/>
                <p:nvPr/>
              </p:nvPicPr>
              <p:blipFill>
                <a:blip r:embed="rId777"/>
                <a:stretch>
                  <a:fillRect/>
                </a:stretch>
              </p:blipFill>
              <p:spPr>
                <a:xfrm>
                  <a:off x="6663173" y="4387387"/>
                  <a:ext cx="70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2" name="Freihand 461">
                  <a:extLst>
                    <a:ext uri="{FF2B5EF4-FFF2-40B4-BE49-F238E27FC236}">
                      <a16:creationId xmlns:a16="http://schemas.microsoft.com/office/drawing/2014/main" id="{79E5D28D-88D6-4723-B911-77A7244EDEC3}"/>
                    </a:ext>
                  </a:extLst>
                </p14:cNvPr>
                <p14:cNvContentPartPr/>
                <p14:nvPr/>
              </p14:nvContentPartPr>
              <p14:xfrm>
                <a:off x="6714653" y="4489267"/>
                <a:ext cx="73440" cy="68400"/>
              </p14:xfrm>
            </p:contentPart>
          </mc:Choice>
          <mc:Fallback xmlns="">
            <p:pic>
              <p:nvPicPr>
                <p:cNvPr id="462" name="Freihand 461">
                  <a:extLst>
                    <a:ext uri="{FF2B5EF4-FFF2-40B4-BE49-F238E27FC236}">
                      <a16:creationId xmlns:a16="http://schemas.microsoft.com/office/drawing/2014/main" id="{79E5D28D-88D6-4723-B911-77A7244EDEC3}"/>
                    </a:ext>
                  </a:extLst>
                </p:cNvPr>
                <p:cNvPicPr/>
                <p:nvPr/>
              </p:nvPicPr>
              <p:blipFill>
                <a:blip r:embed="rId779"/>
                <a:stretch>
                  <a:fillRect/>
                </a:stretch>
              </p:blipFill>
              <p:spPr>
                <a:xfrm>
                  <a:off x="6710333" y="4484947"/>
                  <a:ext cx="82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3" name="Freihand 462">
                  <a:extLst>
                    <a:ext uri="{FF2B5EF4-FFF2-40B4-BE49-F238E27FC236}">
                      <a16:creationId xmlns:a16="http://schemas.microsoft.com/office/drawing/2014/main" id="{555E22EB-4F76-4159-B1E4-BC4C13620F2D}"/>
                    </a:ext>
                  </a:extLst>
                </p14:cNvPr>
                <p14:cNvContentPartPr/>
                <p14:nvPr/>
              </p14:nvContentPartPr>
              <p14:xfrm>
                <a:off x="6841733" y="4494667"/>
                <a:ext cx="12240" cy="79560"/>
              </p14:xfrm>
            </p:contentPart>
          </mc:Choice>
          <mc:Fallback xmlns="">
            <p:pic>
              <p:nvPicPr>
                <p:cNvPr id="463" name="Freihand 462">
                  <a:extLst>
                    <a:ext uri="{FF2B5EF4-FFF2-40B4-BE49-F238E27FC236}">
                      <a16:creationId xmlns:a16="http://schemas.microsoft.com/office/drawing/2014/main" id="{555E22EB-4F76-4159-B1E4-BC4C13620F2D}"/>
                    </a:ext>
                  </a:extLst>
                </p:cNvPr>
                <p:cNvPicPr/>
                <p:nvPr/>
              </p:nvPicPr>
              <p:blipFill>
                <a:blip r:embed="rId781"/>
                <a:stretch>
                  <a:fillRect/>
                </a:stretch>
              </p:blipFill>
              <p:spPr>
                <a:xfrm>
                  <a:off x="6837413" y="4490347"/>
                  <a:ext cx="20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4" name="Freihand 463">
                  <a:extLst>
                    <a:ext uri="{FF2B5EF4-FFF2-40B4-BE49-F238E27FC236}">
                      <a16:creationId xmlns:a16="http://schemas.microsoft.com/office/drawing/2014/main" id="{8BAEC6ED-C919-44DD-8612-B68C825E590C}"/>
                    </a:ext>
                  </a:extLst>
                </p14:cNvPr>
                <p14:cNvContentPartPr/>
                <p14:nvPr/>
              </p14:nvContentPartPr>
              <p14:xfrm>
                <a:off x="6812213" y="4521307"/>
                <a:ext cx="75240" cy="5040"/>
              </p14:xfrm>
            </p:contentPart>
          </mc:Choice>
          <mc:Fallback xmlns="">
            <p:pic>
              <p:nvPicPr>
                <p:cNvPr id="464" name="Freihand 463">
                  <a:extLst>
                    <a:ext uri="{FF2B5EF4-FFF2-40B4-BE49-F238E27FC236}">
                      <a16:creationId xmlns:a16="http://schemas.microsoft.com/office/drawing/2014/main" id="{8BAEC6ED-C919-44DD-8612-B68C825E590C}"/>
                    </a:ext>
                  </a:extLst>
                </p:cNvPr>
                <p:cNvPicPr/>
                <p:nvPr/>
              </p:nvPicPr>
              <p:blipFill>
                <a:blip r:embed="rId783"/>
                <a:stretch>
                  <a:fillRect/>
                </a:stretch>
              </p:blipFill>
              <p:spPr>
                <a:xfrm>
                  <a:off x="6807893" y="4516987"/>
                  <a:ext cx="83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5" name="Freihand 464">
                  <a:extLst>
                    <a:ext uri="{FF2B5EF4-FFF2-40B4-BE49-F238E27FC236}">
                      <a16:creationId xmlns:a16="http://schemas.microsoft.com/office/drawing/2014/main" id="{AAE99B32-E86C-4CE8-8EE4-E2E790CD9C89}"/>
                    </a:ext>
                  </a:extLst>
                </p14:cNvPr>
                <p14:cNvContentPartPr/>
                <p14:nvPr/>
              </p14:nvContentPartPr>
              <p14:xfrm>
                <a:off x="6870893" y="4506187"/>
                <a:ext cx="69840" cy="153720"/>
              </p14:xfrm>
            </p:contentPart>
          </mc:Choice>
          <mc:Fallback xmlns="">
            <p:pic>
              <p:nvPicPr>
                <p:cNvPr id="465" name="Freihand 464">
                  <a:extLst>
                    <a:ext uri="{FF2B5EF4-FFF2-40B4-BE49-F238E27FC236}">
                      <a16:creationId xmlns:a16="http://schemas.microsoft.com/office/drawing/2014/main" id="{AAE99B32-E86C-4CE8-8EE4-E2E790CD9C89}"/>
                    </a:ext>
                  </a:extLst>
                </p:cNvPr>
                <p:cNvPicPr/>
                <p:nvPr/>
              </p:nvPicPr>
              <p:blipFill>
                <a:blip r:embed="rId785"/>
                <a:stretch>
                  <a:fillRect/>
                </a:stretch>
              </p:blipFill>
              <p:spPr>
                <a:xfrm>
                  <a:off x="6866573" y="4501867"/>
                  <a:ext cx="78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6" name="Freihand 465">
                  <a:extLst>
                    <a:ext uri="{FF2B5EF4-FFF2-40B4-BE49-F238E27FC236}">
                      <a16:creationId xmlns:a16="http://schemas.microsoft.com/office/drawing/2014/main" id="{33E66F5F-0927-458E-9BF9-512F91B1AEB6}"/>
                    </a:ext>
                  </a:extLst>
                </p14:cNvPr>
                <p14:cNvContentPartPr/>
                <p14:nvPr/>
              </p14:nvContentPartPr>
              <p14:xfrm>
                <a:off x="6883493" y="4457947"/>
                <a:ext cx="82440" cy="1440"/>
              </p14:xfrm>
            </p:contentPart>
          </mc:Choice>
          <mc:Fallback xmlns="">
            <p:pic>
              <p:nvPicPr>
                <p:cNvPr id="466" name="Freihand 465">
                  <a:extLst>
                    <a:ext uri="{FF2B5EF4-FFF2-40B4-BE49-F238E27FC236}">
                      <a16:creationId xmlns:a16="http://schemas.microsoft.com/office/drawing/2014/main" id="{33E66F5F-0927-458E-9BF9-512F91B1AEB6}"/>
                    </a:ext>
                  </a:extLst>
                </p:cNvPr>
                <p:cNvPicPr/>
                <p:nvPr/>
              </p:nvPicPr>
              <p:blipFill>
                <a:blip r:embed="rId787"/>
                <a:stretch>
                  <a:fillRect/>
                </a:stretch>
              </p:blipFill>
              <p:spPr>
                <a:xfrm>
                  <a:off x="6879173" y="4453627"/>
                  <a:ext cx="910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8" name="Freihand 467">
                  <a:extLst>
                    <a:ext uri="{FF2B5EF4-FFF2-40B4-BE49-F238E27FC236}">
                      <a16:creationId xmlns:a16="http://schemas.microsoft.com/office/drawing/2014/main" id="{A72098F5-4123-4F15-91B7-E926E86CF041}"/>
                    </a:ext>
                  </a:extLst>
                </p14:cNvPr>
                <p14:cNvContentPartPr/>
                <p14:nvPr/>
              </p14:nvContentPartPr>
              <p14:xfrm>
                <a:off x="6960533" y="4434907"/>
                <a:ext cx="69120" cy="183600"/>
              </p14:xfrm>
            </p:contentPart>
          </mc:Choice>
          <mc:Fallback xmlns="">
            <p:pic>
              <p:nvPicPr>
                <p:cNvPr id="468" name="Freihand 467">
                  <a:extLst>
                    <a:ext uri="{FF2B5EF4-FFF2-40B4-BE49-F238E27FC236}">
                      <a16:creationId xmlns:a16="http://schemas.microsoft.com/office/drawing/2014/main" id="{A72098F5-4123-4F15-91B7-E926E86CF041}"/>
                    </a:ext>
                  </a:extLst>
                </p:cNvPr>
                <p:cNvPicPr/>
                <p:nvPr/>
              </p:nvPicPr>
              <p:blipFill>
                <a:blip r:embed="rId789"/>
                <a:stretch>
                  <a:fillRect/>
                </a:stretch>
              </p:blipFill>
              <p:spPr>
                <a:xfrm>
                  <a:off x="6956213" y="4430587"/>
                  <a:ext cx="77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9" name="Freihand 468">
                  <a:extLst>
                    <a:ext uri="{FF2B5EF4-FFF2-40B4-BE49-F238E27FC236}">
                      <a16:creationId xmlns:a16="http://schemas.microsoft.com/office/drawing/2014/main" id="{7A94356F-5861-47CB-B4BE-B5AAE17348C6}"/>
                    </a:ext>
                  </a:extLst>
                </p14:cNvPr>
                <p14:cNvContentPartPr/>
                <p14:nvPr/>
              </p14:nvContentPartPr>
              <p14:xfrm>
                <a:off x="7024973" y="4422307"/>
                <a:ext cx="61200" cy="182160"/>
              </p14:xfrm>
            </p:contentPart>
          </mc:Choice>
          <mc:Fallback xmlns="">
            <p:pic>
              <p:nvPicPr>
                <p:cNvPr id="469" name="Freihand 468">
                  <a:extLst>
                    <a:ext uri="{FF2B5EF4-FFF2-40B4-BE49-F238E27FC236}">
                      <a16:creationId xmlns:a16="http://schemas.microsoft.com/office/drawing/2014/main" id="{7A94356F-5861-47CB-B4BE-B5AAE17348C6}"/>
                    </a:ext>
                  </a:extLst>
                </p:cNvPr>
                <p:cNvPicPr/>
                <p:nvPr/>
              </p:nvPicPr>
              <p:blipFill>
                <a:blip r:embed="rId791"/>
                <a:stretch>
                  <a:fillRect/>
                </a:stretch>
              </p:blipFill>
              <p:spPr>
                <a:xfrm>
                  <a:off x="7020653" y="4417987"/>
                  <a:ext cx="69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0" name="Freihand 469">
                  <a:extLst>
                    <a:ext uri="{FF2B5EF4-FFF2-40B4-BE49-F238E27FC236}">
                      <a16:creationId xmlns:a16="http://schemas.microsoft.com/office/drawing/2014/main" id="{C852F55B-8748-4614-A4E7-7F92C9299CE2}"/>
                    </a:ext>
                  </a:extLst>
                </p14:cNvPr>
                <p14:cNvContentPartPr/>
                <p14:nvPr/>
              </p14:nvContentPartPr>
              <p14:xfrm>
                <a:off x="7064213" y="4476307"/>
                <a:ext cx="86760" cy="83160"/>
              </p14:xfrm>
            </p:contentPart>
          </mc:Choice>
          <mc:Fallback xmlns="">
            <p:pic>
              <p:nvPicPr>
                <p:cNvPr id="470" name="Freihand 469">
                  <a:extLst>
                    <a:ext uri="{FF2B5EF4-FFF2-40B4-BE49-F238E27FC236}">
                      <a16:creationId xmlns:a16="http://schemas.microsoft.com/office/drawing/2014/main" id="{C852F55B-8748-4614-A4E7-7F92C9299CE2}"/>
                    </a:ext>
                  </a:extLst>
                </p:cNvPr>
                <p:cNvPicPr/>
                <p:nvPr/>
              </p:nvPicPr>
              <p:blipFill>
                <a:blip r:embed="rId793"/>
                <a:stretch>
                  <a:fillRect/>
                </a:stretch>
              </p:blipFill>
              <p:spPr>
                <a:xfrm>
                  <a:off x="7059893" y="4471987"/>
                  <a:ext cx="95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1" name="Freihand 470">
                  <a:extLst>
                    <a:ext uri="{FF2B5EF4-FFF2-40B4-BE49-F238E27FC236}">
                      <a16:creationId xmlns:a16="http://schemas.microsoft.com/office/drawing/2014/main" id="{4125FD8B-720E-4E10-BB99-510552A24599}"/>
                    </a:ext>
                  </a:extLst>
                </p14:cNvPr>
                <p14:cNvContentPartPr/>
                <p14:nvPr/>
              </p14:nvContentPartPr>
              <p14:xfrm>
                <a:off x="7162133" y="4505107"/>
                <a:ext cx="22320" cy="70200"/>
              </p14:xfrm>
            </p:contentPart>
          </mc:Choice>
          <mc:Fallback xmlns="">
            <p:pic>
              <p:nvPicPr>
                <p:cNvPr id="471" name="Freihand 470">
                  <a:extLst>
                    <a:ext uri="{FF2B5EF4-FFF2-40B4-BE49-F238E27FC236}">
                      <a16:creationId xmlns:a16="http://schemas.microsoft.com/office/drawing/2014/main" id="{4125FD8B-720E-4E10-BB99-510552A24599}"/>
                    </a:ext>
                  </a:extLst>
                </p:cNvPr>
                <p:cNvPicPr/>
                <p:nvPr/>
              </p:nvPicPr>
              <p:blipFill>
                <a:blip r:embed="rId795"/>
                <a:stretch>
                  <a:fillRect/>
                </a:stretch>
              </p:blipFill>
              <p:spPr>
                <a:xfrm>
                  <a:off x="7157813" y="4500787"/>
                  <a:ext cx="30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2" name="Freihand 471">
                  <a:extLst>
                    <a:ext uri="{FF2B5EF4-FFF2-40B4-BE49-F238E27FC236}">
                      <a16:creationId xmlns:a16="http://schemas.microsoft.com/office/drawing/2014/main" id="{956D4541-2F4C-437C-B8C3-6424BB21BB0C}"/>
                    </a:ext>
                  </a:extLst>
                </p14:cNvPr>
                <p14:cNvContentPartPr/>
                <p14:nvPr/>
              </p14:nvContentPartPr>
              <p14:xfrm>
                <a:off x="7145573" y="4535707"/>
                <a:ext cx="84240" cy="6480"/>
              </p14:xfrm>
            </p:contentPart>
          </mc:Choice>
          <mc:Fallback xmlns="">
            <p:pic>
              <p:nvPicPr>
                <p:cNvPr id="472" name="Freihand 471">
                  <a:extLst>
                    <a:ext uri="{FF2B5EF4-FFF2-40B4-BE49-F238E27FC236}">
                      <a16:creationId xmlns:a16="http://schemas.microsoft.com/office/drawing/2014/main" id="{956D4541-2F4C-437C-B8C3-6424BB21BB0C}"/>
                    </a:ext>
                  </a:extLst>
                </p:cNvPr>
                <p:cNvPicPr/>
                <p:nvPr/>
              </p:nvPicPr>
              <p:blipFill>
                <a:blip r:embed="rId797"/>
                <a:stretch>
                  <a:fillRect/>
                </a:stretch>
              </p:blipFill>
              <p:spPr>
                <a:xfrm>
                  <a:off x="7141253" y="4531387"/>
                  <a:ext cx="928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73" name="Freihand 472">
                  <a:extLst>
                    <a:ext uri="{FF2B5EF4-FFF2-40B4-BE49-F238E27FC236}">
                      <a16:creationId xmlns:a16="http://schemas.microsoft.com/office/drawing/2014/main" id="{454D53D5-A98B-46A7-8003-7FCE87099953}"/>
                    </a:ext>
                  </a:extLst>
                </p14:cNvPr>
                <p14:cNvContentPartPr/>
                <p14:nvPr/>
              </p14:nvContentPartPr>
              <p14:xfrm>
                <a:off x="7238453" y="4508347"/>
                <a:ext cx="117720" cy="218880"/>
              </p14:xfrm>
            </p:contentPart>
          </mc:Choice>
          <mc:Fallback xmlns="">
            <p:pic>
              <p:nvPicPr>
                <p:cNvPr id="473" name="Freihand 472">
                  <a:extLst>
                    <a:ext uri="{FF2B5EF4-FFF2-40B4-BE49-F238E27FC236}">
                      <a16:creationId xmlns:a16="http://schemas.microsoft.com/office/drawing/2014/main" id="{454D53D5-A98B-46A7-8003-7FCE87099953}"/>
                    </a:ext>
                  </a:extLst>
                </p:cNvPr>
                <p:cNvPicPr/>
                <p:nvPr/>
              </p:nvPicPr>
              <p:blipFill>
                <a:blip r:embed="rId799"/>
                <a:stretch>
                  <a:fillRect/>
                </a:stretch>
              </p:blipFill>
              <p:spPr>
                <a:xfrm>
                  <a:off x="7234133" y="4504027"/>
                  <a:ext cx="126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5" name="Freihand 474">
                  <a:extLst>
                    <a:ext uri="{FF2B5EF4-FFF2-40B4-BE49-F238E27FC236}">
                      <a16:creationId xmlns:a16="http://schemas.microsoft.com/office/drawing/2014/main" id="{5CCB0632-6791-4305-A1F1-E45CBDA62392}"/>
                    </a:ext>
                  </a:extLst>
                </p14:cNvPr>
                <p14:cNvContentPartPr/>
                <p14:nvPr/>
              </p14:nvContentPartPr>
              <p14:xfrm>
                <a:off x="7275533" y="4451827"/>
                <a:ext cx="72360" cy="14400"/>
              </p14:xfrm>
            </p:contentPart>
          </mc:Choice>
          <mc:Fallback xmlns="">
            <p:pic>
              <p:nvPicPr>
                <p:cNvPr id="475" name="Freihand 474">
                  <a:extLst>
                    <a:ext uri="{FF2B5EF4-FFF2-40B4-BE49-F238E27FC236}">
                      <a16:creationId xmlns:a16="http://schemas.microsoft.com/office/drawing/2014/main" id="{5CCB0632-6791-4305-A1F1-E45CBDA62392}"/>
                    </a:ext>
                  </a:extLst>
                </p:cNvPr>
                <p:cNvPicPr/>
                <p:nvPr/>
              </p:nvPicPr>
              <p:blipFill>
                <a:blip r:embed="rId801"/>
                <a:stretch>
                  <a:fillRect/>
                </a:stretch>
              </p:blipFill>
              <p:spPr>
                <a:xfrm>
                  <a:off x="7271213" y="4447507"/>
                  <a:ext cx="81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6" name="Freihand 475">
                  <a:extLst>
                    <a:ext uri="{FF2B5EF4-FFF2-40B4-BE49-F238E27FC236}">
                      <a16:creationId xmlns:a16="http://schemas.microsoft.com/office/drawing/2014/main" id="{A3CA4BB8-1773-42CD-880A-8344A66A0BA1}"/>
                    </a:ext>
                  </a:extLst>
                </p14:cNvPr>
                <p14:cNvContentPartPr/>
                <p14:nvPr/>
              </p14:nvContentPartPr>
              <p14:xfrm>
                <a:off x="7319093" y="4429867"/>
                <a:ext cx="89640" cy="237960"/>
              </p14:xfrm>
            </p:contentPart>
          </mc:Choice>
          <mc:Fallback xmlns="">
            <p:pic>
              <p:nvPicPr>
                <p:cNvPr id="476" name="Freihand 475">
                  <a:extLst>
                    <a:ext uri="{FF2B5EF4-FFF2-40B4-BE49-F238E27FC236}">
                      <a16:creationId xmlns:a16="http://schemas.microsoft.com/office/drawing/2014/main" id="{A3CA4BB8-1773-42CD-880A-8344A66A0BA1}"/>
                    </a:ext>
                  </a:extLst>
                </p:cNvPr>
                <p:cNvPicPr/>
                <p:nvPr/>
              </p:nvPicPr>
              <p:blipFill>
                <a:blip r:embed="rId803"/>
                <a:stretch>
                  <a:fillRect/>
                </a:stretch>
              </p:blipFill>
              <p:spPr>
                <a:xfrm>
                  <a:off x="7314773" y="4425547"/>
                  <a:ext cx="98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59" name="Freihand 558">
                  <a:extLst>
                    <a:ext uri="{FF2B5EF4-FFF2-40B4-BE49-F238E27FC236}">
                      <a16:creationId xmlns:a16="http://schemas.microsoft.com/office/drawing/2014/main" id="{3C562EB4-E76C-43CB-9AA0-9DA7D18E0275}"/>
                    </a:ext>
                  </a:extLst>
                </p14:cNvPr>
                <p14:cNvContentPartPr/>
                <p14:nvPr/>
              </p14:nvContentPartPr>
              <p14:xfrm>
                <a:off x="5819333" y="4688720"/>
                <a:ext cx="337680" cy="7200"/>
              </p14:xfrm>
            </p:contentPart>
          </mc:Choice>
          <mc:Fallback xmlns="">
            <p:pic>
              <p:nvPicPr>
                <p:cNvPr id="559" name="Freihand 558">
                  <a:extLst>
                    <a:ext uri="{FF2B5EF4-FFF2-40B4-BE49-F238E27FC236}">
                      <a16:creationId xmlns:a16="http://schemas.microsoft.com/office/drawing/2014/main" id="{3C562EB4-E76C-43CB-9AA0-9DA7D18E0275}"/>
                    </a:ext>
                  </a:extLst>
                </p:cNvPr>
                <p:cNvPicPr/>
                <p:nvPr/>
              </p:nvPicPr>
              <p:blipFill>
                <a:blip r:embed="rId805"/>
                <a:stretch>
                  <a:fillRect/>
                </a:stretch>
              </p:blipFill>
              <p:spPr>
                <a:xfrm>
                  <a:off x="5815013" y="4684400"/>
                  <a:ext cx="346320" cy="15840"/>
                </a:xfrm>
                <a:prstGeom prst="rect">
                  <a:avLst/>
                </a:prstGeom>
              </p:spPr>
            </p:pic>
          </mc:Fallback>
        </mc:AlternateContent>
      </p:grpSp>
      <p:grpSp>
        <p:nvGrpSpPr>
          <p:cNvPr id="651" name="Gruppieren 650">
            <a:extLst>
              <a:ext uri="{FF2B5EF4-FFF2-40B4-BE49-F238E27FC236}">
                <a16:creationId xmlns:a16="http://schemas.microsoft.com/office/drawing/2014/main" id="{9EC06586-0480-4AEC-A56C-ABC393EB6B16}"/>
              </a:ext>
            </a:extLst>
          </p:cNvPr>
          <p:cNvGrpSpPr/>
          <p:nvPr/>
        </p:nvGrpSpPr>
        <p:grpSpPr>
          <a:xfrm>
            <a:off x="1786973" y="6374960"/>
            <a:ext cx="2343240" cy="309240"/>
            <a:chOff x="1786973" y="6374960"/>
            <a:chExt cx="2343240" cy="309240"/>
          </a:xfrm>
        </p:grpSpPr>
        <mc:AlternateContent xmlns:mc="http://schemas.openxmlformats.org/markup-compatibility/2006" xmlns:p14="http://schemas.microsoft.com/office/powerpoint/2010/main">
          <mc:Choice Requires="p14">
            <p:contentPart p14:bwMode="auto" r:id="rId806">
              <p14:nvContentPartPr>
                <p14:cNvPr id="633" name="Freihand 632">
                  <a:extLst>
                    <a:ext uri="{FF2B5EF4-FFF2-40B4-BE49-F238E27FC236}">
                      <a16:creationId xmlns:a16="http://schemas.microsoft.com/office/drawing/2014/main" id="{E267B25B-B8BB-44D9-9468-17DB28760ADD}"/>
                    </a:ext>
                  </a:extLst>
                </p14:cNvPr>
                <p14:cNvContentPartPr/>
                <p14:nvPr/>
              </p14:nvContentPartPr>
              <p14:xfrm>
                <a:off x="1786973" y="6481520"/>
                <a:ext cx="171000" cy="128160"/>
              </p14:xfrm>
            </p:contentPart>
          </mc:Choice>
          <mc:Fallback xmlns="">
            <p:pic>
              <p:nvPicPr>
                <p:cNvPr id="633" name="Freihand 632">
                  <a:extLst>
                    <a:ext uri="{FF2B5EF4-FFF2-40B4-BE49-F238E27FC236}">
                      <a16:creationId xmlns:a16="http://schemas.microsoft.com/office/drawing/2014/main" id="{E267B25B-B8BB-44D9-9468-17DB28760ADD}"/>
                    </a:ext>
                  </a:extLst>
                </p:cNvPr>
                <p:cNvPicPr/>
                <p:nvPr/>
              </p:nvPicPr>
              <p:blipFill>
                <a:blip r:embed="rId807"/>
                <a:stretch>
                  <a:fillRect/>
                </a:stretch>
              </p:blipFill>
              <p:spPr>
                <a:xfrm>
                  <a:off x="1782653" y="6477200"/>
                  <a:ext cx="179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34" name="Freihand 633">
                  <a:extLst>
                    <a:ext uri="{FF2B5EF4-FFF2-40B4-BE49-F238E27FC236}">
                      <a16:creationId xmlns:a16="http://schemas.microsoft.com/office/drawing/2014/main" id="{8C65B447-7FE9-4C81-8414-91FEE2A61B68}"/>
                    </a:ext>
                  </a:extLst>
                </p14:cNvPr>
                <p14:cNvContentPartPr/>
                <p14:nvPr/>
              </p14:nvContentPartPr>
              <p14:xfrm>
                <a:off x="2029253" y="6464600"/>
                <a:ext cx="20160" cy="105120"/>
              </p14:xfrm>
            </p:contentPart>
          </mc:Choice>
          <mc:Fallback xmlns="">
            <p:pic>
              <p:nvPicPr>
                <p:cNvPr id="634" name="Freihand 633">
                  <a:extLst>
                    <a:ext uri="{FF2B5EF4-FFF2-40B4-BE49-F238E27FC236}">
                      <a16:creationId xmlns:a16="http://schemas.microsoft.com/office/drawing/2014/main" id="{8C65B447-7FE9-4C81-8414-91FEE2A61B68}"/>
                    </a:ext>
                  </a:extLst>
                </p:cNvPr>
                <p:cNvPicPr/>
                <p:nvPr/>
              </p:nvPicPr>
              <p:blipFill>
                <a:blip r:embed="rId809"/>
                <a:stretch>
                  <a:fillRect/>
                </a:stretch>
              </p:blipFill>
              <p:spPr>
                <a:xfrm>
                  <a:off x="2024933" y="6460280"/>
                  <a:ext cx="28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635" name="Freihand 634">
                  <a:extLst>
                    <a:ext uri="{FF2B5EF4-FFF2-40B4-BE49-F238E27FC236}">
                      <a16:creationId xmlns:a16="http://schemas.microsoft.com/office/drawing/2014/main" id="{83B08F66-4A08-4151-86BA-DAB86A43D05E}"/>
                    </a:ext>
                  </a:extLst>
                </p14:cNvPr>
                <p14:cNvContentPartPr/>
                <p14:nvPr/>
              </p14:nvContentPartPr>
              <p14:xfrm>
                <a:off x="1976693" y="6510680"/>
                <a:ext cx="137880" cy="18360"/>
              </p14:xfrm>
            </p:contentPart>
          </mc:Choice>
          <mc:Fallback xmlns="">
            <p:pic>
              <p:nvPicPr>
                <p:cNvPr id="635" name="Freihand 634">
                  <a:extLst>
                    <a:ext uri="{FF2B5EF4-FFF2-40B4-BE49-F238E27FC236}">
                      <a16:creationId xmlns:a16="http://schemas.microsoft.com/office/drawing/2014/main" id="{83B08F66-4A08-4151-86BA-DAB86A43D05E}"/>
                    </a:ext>
                  </a:extLst>
                </p:cNvPr>
                <p:cNvPicPr/>
                <p:nvPr/>
              </p:nvPicPr>
              <p:blipFill>
                <a:blip r:embed="rId811"/>
                <a:stretch>
                  <a:fillRect/>
                </a:stretch>
              </p:blipFill>
              <p:spPr>
                <a:xfrm>
                  <a:off x="1972373" y="6506360"/>
                  <a:ext cx="146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36" name="Freihand 635">
                  <a:extLst>
                    <a:ext uri="{FF2B5EF4-FFF2-40B4-BE49-F238E27FC236}">
                      <a16:creationId xmlns:a16="http://schemas.microsoft.com/office/drawing/2014/main" id="{8B00CA0C-31BD-424A-9C5C-DC8DF9F0F9D5}"/>
                    </a:ext>
                  </a:extLst>
                </p14:cNvPr>
                <p14:cNvContentPartPr/>
                <p14:nvPr/>
              </p14:nvContentPartPr>
              <p14:xfrm>
                <a:off x="2110973" y="6490880"/>
                <a:ext cx="131400" cy="193320"/>
              </p14:xfrm>
            </p:contentPart>
          </mc:Choice>
          <mc:Fallback xmlns="">
            <p:pic>
              <p:nvPicPr>
                <p:cNvPr id="636" name="Freihand 635">
                  <a:extLst>
                    <a:ext uri="{FF2B5EF4-FFF2-40B4-BE49-F238E27FC236}">
                      <a16:creationId xmlns:a16="http://schemas.microsoft.com/office/drawing/2014/main" id="{8B00CA0C-31BD-424A-9C5C-DC8DF9F0F9D5}"/>
                    </a:ext>
                  </a:extLst>
                </p:cNvPr>
                <p:cNvPicPr/>
                <p:nvPr/>
              </p:nvPicPr>
              <p:blipFill>
                <a:blip r:embed="rId813"/>
                <a:stretch>
                  <a:fillRect/>
                </a:stretch>
              </p:blipFill>
              <p:spPr>
                <a:xfrm>
                  <a:off x="2106653" y="6486560"/>
                  <a:ext cx="140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637" name="Freihand 636">
                  <a:extLst>
                    <a:ext uri="{FF2B5EF4-FFF2-40B4-BE49-F238E27FC236}">
                      <a16:creationId xmlns:a16="http://schemas.microsoft.com/office/drawing/2014/main" id="{DF5D72C3-D2B3-47A0-9B46-019E06818DCF}"/>
                    </a:ext>
                  </a:extLst>
                </p14:cNvPr>
                <p14:cNvContentPartPr/>
                <p14:nvPr/>
              </p14:nvContentPartPr>
              <p14:xfrm>
                <a:off x="2412293" y="6503480"/>
                <a:ext cx="127080" cy="19800"/>
              </p14:xfrm>
            </p:contentPart>
          </mc:Choice>
          <mc:Fallback xmlns="">
            <p:pic>
              <p:nvPicPr>
                <p:cNvPr id="637" name="Freihand 636">
                  <a:extLst>
                    <a:ext uri="{FF2B5EF4-FFF2-40B4-BE49-F238E27FC236}">
                      <a16:creationId xmlns:a16="http://schemas.microsoft.com/office/drawing/2014/main" id="{DF5D72C3-D2B3-47A0-9B46-019E06818DCF}"/>
                    </a:ext>
                  </a:extLst>
                </p:cNvPr>
                <p:cNvPicPr/>
                <p:nvPr/>
              </p:nvPicPr>
              <p:blipFill>
                <a:blip r:embed="rId815"/>
                <a:stretch>
                  <a:fillRect/>
                </a:stretch>
              </p:blipFill>
              <p:spPr>
                <a:xfrm>
                  <a:off x="2407973" y="6499160"/>
                  <a:ext cx="135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638" name="Freihand 637">
                  <a:extLst>
                    <a:ext uri="{FF2B5EF4-FFF2-40B4-BE49-F238E27FC236}">
                      <a16:creationId xmlns:a16="http://schemas.microsoft.com/office/drawing/2014/main" id="{0549444D-B6D2-4B7F-93B1-5037802EF122}"/>
                    </a:ext>
                  </a:extLst>
                </p14:cNvPr>
                <p14:cNvContentPartPr/>
                <p14:nvPr/>
              </p14:nvContentPartPr>
              <p14:xfrm>
                <a:off x="2400413" y="6549920"/>
                <a:ext cx="109800" cy="24120"/>
              </p14:xfrm>
            </p:contentPart>
          </mc:Choice>
          <mc:Fallback xmlns="">
            <p:pic>
              <p:nvPicPr>
                <p:cNvPr id="638" name="Freihand 637">
                  <a:extLst>
                    <a:ext uri="{FF2B5EF4-FFF2-40B4-BE49-F238E27FC236}">
                      <a16:creationId xmlns:a16="http://schemas.microsoft.com/office/drawing/2014/main" id="{0549444D-B6D2-4B7F-93B1-5037802EF122}"/>
                    </a:ext>
                  </a:extLst>
                </p:cNvPr>
                <p:cNvPicPr/>
                <p:nvPr/>
              </p:nvPicPr>
              <p:blipFill>
                <a:blip r:embed="rId817"/>
                <a:stretch>
                  <a:fillRect/>
                </a:stretch>
              </p:blipFill>
              <p:spPr>
                <a:xfrm>
                  <a:off x="2396093" y="6545600"/>
                  <a:ext cx="118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639" name="Freihand 638">
                  <a:extLst>
                    <a:ext uri="{FF2B5EF4-FFF2-40B4-BE49-F238E27FC236}">
                      <a16:creationId xmlns:a16="http://schemas.microsoft.com/office/drawing/2014/main" id="{6F3AEF68-71BF-4DE7-A884-C0D2D28241B5}"/>
                    </a:ext>
                  </a:extLst>
                </p14:cNvPr>
                <p14:cNvContentPartPr/>
                <p14:nvPr/>
              </p14:nvContentPartPr>
              <p14:xfrm>
                <a:off x="2311853" y="6515000"/>
                <a:ext cx="21240" cy="65520"/>
              </p14:xfrm>
            </p:contentPart>
          </mc:Choice>
          <mc:Fallback xmlns="">
            <p:pic>
              <p:nvPicPr>
                <p:cNvPr id="639" name="Freihand 638">
                  <a:extLst>
                    <a:ext uri="{FF2B5EF4-FFF2-40B4-BE49-F238E27FC236}">
                      <a16:creationId xmlns:a16="http://schemas.microsoft.com/office/drawing/2014/main" id="{6F3AEF68-71BF-4DE7-A884-C0D2D28241B5}"/>
                    </a:ext>
                  </a:extLst>
                </p:cNvPr>
                <p:cNvPicPr/>
                <p:nvPr/>
              </p:nvPicPr>
              <p:blipFill>
                <a:blip r:embed="rId819"/>
                <a:stretch>
                  <a:fillRect/>
                </a:stretch>
              </p:blipFill>
              <p:spPr>
                <a:xfrm>
                  <a:off x="2307533" y="6510680"/>
                  <a:ext cx="29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640" name="Freihand 639">
                  <a:extLst>
                    <a:ext uri="{FF2B5EF4-FFF2-40B4-BE49-F238E27FC236}">
                      <a16:creationId xmlns:a16="http://schemas.microsoft.com/office/drawing/2014/main" id="{312C766E-FF17-4410-B2B3-33BF4C3F71C1}"/>
                    </a:ext>
                  </a:extLst>
                </p14:cNvPr>
                <p14:cNvContentPartPr/>
                <p14:nvPr/>
              </p14:nvContentPartPr>
              <p14:xfrm>
                <a:off x="2657813" y="6446240"/>
                <a:ext cx="183600" cy="115200"/>
              </p14:xfrm>
            </p:contentPart>
          </mc:Choice>
          <mc:Fallback xmlns="">
            <p:pic>
              <p:nvPicPr>
                <p:cNvPr id="640" name="Freihand 639">
                  <a:extLst>
                    <a:ext uri="{FF2B5EF4-FFF2-40B4-BE49-F238E27FC236}">
                      <a16:creationId xmlns:a16="http://schemas.microsoft.com/office/drawing/2014/main" id="{312C766E-FF17-4410-B2B3-33BF4C3F71C1}"/>
                    </a:ext>
                  </a:extLst>
                </p:cNvPr>
                <p:cNvPicPr/>
                <p:nvPr/>
              </p:nvPicPr>
              <p:blipFill>
                <a:blip r:embed="rId821"/>
                <a:stretch>
                  <a:fillRect/>
                </a:stretch>
              </p:blipFill>
              <p:spPr>
                <a:xfrm>
                  <a:off x="2653493" y="6441920"/>
                  <a:ext cx="192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641" name="Freihand 640">
                  <a:extLst>
                    <a:ext uri="{FF2B5EF4-FFF2-40B4-BE49-F238E27FC236}">
                      <a16:creationId xmlns:a16="http://schemas.microsoft.com/office/drawing/2014/main" id="{991AB6F6-C336-4D70-9D0E-349809B60140}"/>
                    </a:ext>
                  </a:extLst>
                </p14:cNvPr>
                <p14:cNvContentPartPr/>
                <p14:nvPr/>
              </p14:nvContentPartPr>
              <p14:xfrm>
                <a:off x="2886413" y="6498080"/>
                <a:ext cx="97560" cy="57240"/>
              </p14:xfrm>
            </p:contentPart>
          </mc:Choice>
          <mc:Fallback xmlns="">
            <p:pic>
              <p:nvPicPr>
                <p:cNvPr id="641" name="Freihand 640">
                  <a:extLst>
                    <a:ext uri="{FF2B5EF4-FFF2-40B4-BE49-F238E27FC236}">
                      <a16:creationId xmlns:a16="http://schemas.microsoft.com/office/drawing/2014/main" id="{991AB6F6-C336-4D70-9D0E-349809B60140}"/>
                    </a:ext>
                  </a:extLst>
                </p:cNvPr>
                <p:cNvPicPr/>
                <p:nvPr/>
              </p:nvPicPr>
              <p:blipFill>
                <a:blip r:embed="rId823"/>
                <a:stretch>
                  <a:fillRect/>
                </a:stretch>
              </p:blipFill>
              <p:spPr>
                <a:xfrm>
                  <a:off x="2882093" y="6493760"/>
                  <a:ext cx="106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642" name="Freihand 641">
                  <a:extLst>
                    <a:ext uri="{FF2B5EF4-FFF2-40B4-BE49-F238E27FC236}">
                      <a16:creationId xmlns:a16="http://schemas.microsoft.com/office/drawing/2014/main" id="{1762C931-70F6-4209-ADDC-F31BB87A920C}"/>
                    </a:ext>
                  </a:extLst>
                </p14:cNvPr>
                <p14:cNvContentPartPr/>
                <p14:nvPr/>
              </p14:nvContentPartPr>
              <p14:xfrm>
                <a:off x="3000173" y="6434000"/>
                <a:ext cx="113040" cy="138960"/>
              </p14:xfrm>
            </p:contentPart>
          </mc:Choice>
          <mc:Fallback xmlns="">
            <p:pic>
              <p:nvPicPr>
                <p:cNvPr id="642" name="Freihand 641">
                  <a:extLst>
                    <a:ext uri="{FF2B5EF4-FFF2-40B4-BE49-F238E27FC236}">
                      <a16:creationId xmlns:a16="http://schemas.microsoft.com/office/drawing/2014/main" id="{1762C931-70F6-4209-ADDC-F31BB87A920C}"/>
                    </a:ext>
                  </a:extLst>
                </p:cNvPr>
                <p:cNvPicPr/>
                <p:nvPr/>
              </p:nvPicPr>
              <p:blipFill>
                <a:blip r:embed="rId825"/>
                <a:stretch>
                  <a:fillRect/>
                </a:stretch>
              </p:blipFill>
              <p:spPr>
                <a:xfrm>
                  <a:off x="2995853" y="6429680"/>
                  <a:ext cx="121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643" name="Freihand 642">
                  <a:extLst>
                    <a:ext uri="{FF2B5EF4-FFF2-40B4-BE49-F238E27FC236}">
                      <a16:creationId xmlns:a16="http://schemas.microsoft.com/office/drawing/2014/main" id="{FA1410D9-9B50-4FB4-BFAA-C662AE329FCC}"/>
                    </a:ext>
                  </a:extLst>
                </p14:cNvPr>
                <p14:cNvContentPartPr/>
                <p14:nvPr/>
              </p14:nvContentPartPr>
              <p14:xfrm>
                <a:off x="3131213" y="6484040"/>
                <a:ext cx="74520" cy="74160"/>
              </p14:xfrm>
            </p:contentPart>
          </mc:Choice>
          <mc:Fallback xmlns="">
            <p:pic>
              <p:nvPicPr>
                <p:cNvPr id="643" name="Freihand 642">
                  <a:extLst>
                    <a:ext uri="{FF2B5EF4-FFF2-40B4-BE49-F238E27FC236}">
                      <a16:creationId xmlns:a16="http://schemas.microsoft.com/office/drawing/2014/main" id="{FA1410D9-9B50-4FB4-BFAA-C662AE329FCC}"/>
                    </a:ext>
                  </a:extLst>
                </p:cNvPr>
                <p:cNvPicPr/>
                <p:nvPr/>
              </p:nvPicPr>
              <p:blipFill>
                <a:blip r:embed="rId827"/>
                <a:stretch>
                  <a:fillRect/>
                </a:stretch>
              </p:blipFill>
              <p:spPr>
                <a:xfrm>
                  <a:off x="3126893" y="6479720"/>
                  <a:ext cx="83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44" name="Freihand 643">
                  <a:extLst>
                    <a:ext uri="{FF2B5EF4-FFF2-40B4-BE49-F238E27FC236}">
                      <a16:creationId xmlns:a16="http://schemas.microsoft.com/office/drawing/2014/main" id="{B58A48EC-4292-493A-8B9A-719C4E87992A}"/>
                    </a:ext>
                  </a:extLst>
                </p14:cNvPr>
                <p14:cNvContentPartPr/>
                <p14:nvPr/>
              </p14:nvContentPartPr>
              <p14:xfrm>
                <a:off x="3227693" y="6405920"/>
                <a:ext cx="325080" cy="137160"/>
              </p14:xfrm>
            </p:contentPart>
          </mc:Choice>
          <mc:Fallback xmlns="">
            <p:pic>
              <p:nvPicPr>
                <p:cNvPr id="644" name="Freihand 643">
                  <a:extLst>
                    <a:ext uri="{FF2B5EF4-FFF2-40B4-BE49-F238E27FC236}">
                      <a16:creationId xmlns:a16="http://schemas.microsoft.com/office/drawing/2014/main" id="{B58A48EC-4292-493A-8B9A-719C4E87992A}"/>
                    </a:ext>
                  </a:extLst>
                </p:cNvPr>
                <p:cNvPicPr/>
                <p:nvPr/>
              </p:nvPicPr>
              <p:blipFill>
                <a:blip r:embed="rId829"/>
                <a:stretch>
                  <a:fillRect/>
                </a:stretch>
              </p:blipFill>
              <p:spPr>
                <a:xfrm>
                  <a:off x="3223373" y="6401600"/>
                  <a:ext cx="33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45" name="Freihand 644">
                  <a:extLst>
                    <a:ext uri="{FF2B5EF4-FFF2-40B4-BE49-F238E27FC236}">
                      <a16:creationId xmlns:a16="http://schemas.microsoft.com/office/drawing/2014/main" id="{74676207-9A9B-4DCA-8223-531132E3908C}"/>
                    </a:ext>
                  </a:extLst>
                </p14:cNvPr>
                <p14:cNvContentPartPr/>
                <p14:nvPr/>
              </p14:nvContentPartPr>
              <p14:xfrm>
                <a:off x="3617573" y="6374960"/>
                <a:ext cx="47520" cy="204840"/>
              </p14:xfrm>
            </p:contentPart>
          </mc:Choice>
          <mc:Fallback xmlns="">
            <p:pic>
              <p:nvPicPr>
                <p:cNvPr id="645" name="Freihand 644">
                  <a:extLst>
                    <a:ext uri="{FF2B5EF4-FFF2-40B4-BE49-F238E27FC236}">
                      <a16:creationId xmlns:a16="http://schemas.microsoft.com/office/drawing/2014/main" id="{74676207-9A9B-4DCA-8223-531132E3908C}"/>
                    </a:ext>
                  </a:extLst>
                </p:cNvPr>
                <p:cNvPicPr/>
                <p:nvPr/>
              </p:nvPicPr>
              <p:blipFill>
                <a:blip r:embed="rId831"/>
                <a:stretch>
                  <a:fillRect/>
                </a:stretch>
              </p:blipFill>
              <p:spPr>
                <a:xfrm>
                  <a:off x="3613253" y="6370640"/>
                  <a:ext cx="56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46" name="Freihand 645">
                  <a:extLst>
                    <a:ext uri="{FF2B5EF4-FFF2-40B4-BE49-F238E27FC236}">
                      <a16:creationId xmlns:a16="http://schemas.microsoft.com/office/drawing/2014/main" id="{2D1BE4C0-596E-4FD2-BFB1-15B3EE4D5AA3}"/>
                    </a:ext>
                  </a:extLst>
                </p14:cNvPr>
                <p14:cNvContentPartPr/>
                <p14:nvPr/>
              </p14:nvContentPartPr>
              <p14:xfrm>
                <a:off x="3684173" y="6473240"/>
                <a:ext cx="84600" cy="50400"/>
              </p14:xfrm>
            </p:contentPart>
          </mc:Choice>
          <mc:Fallback xmlns="">
            <p:pic>
              <p:nvPicPr>
                <p:cNvPr id="646" name="Freihand 645">
                  <a:extLst>
                    <a:ext uri="{FF2B5EF4-FFF2-40B4-BE49-F238E27FC236}">
                      <a16:creationId xmlns:a16="http://schemas.microsoft.com/office/drawing/2014/main" id="{2D1BE4C0-596E-4FD2-BFB1-15B3EE4D5AA3}"/>
                    </a:ext>
                  </a:extLst>
                </p:cNvPr>
                <p:cNvPicPr/>
                <p:nvPr/>
              </p:nvPicPr>
              <p:blipFill>
                <a:blip r:embed="rId833"/>
                <a:stretch>
                  <a:fillRect/>
                </a:stretch>
              </p:blipFill>
              <p:spPr>
                <a:xfrm>
                  <a:off x="3679853" y="6468920"/>
                  <a:ext cx="93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47" name="Freihand 646">
                  <a:extLst>
                    <a:ext uri="{FF2B5EF4-FFF2-40B4-BE49-F238E27FC236}">
                      <a16:creationId xmlns:a16="http://schemas.microsoft.com/office/drawing/2014/main" id="{785DB75C-99DE-4A44-A5D4-943D2B0F4BCD}"/>
                    </a:ext>
                  </a:extLst>
                </p14:cNvPr>
                <p14:cNvContentPartPr/>
                <p14:nvPr/>
              </p14:nvContentPartPr>
              <p14:xfrm>
                <a:off x="3799373" y="6398720"/>
                <a:ext cx="75600" cy="102960"/>
              </p14:xfrm>
            </p:contentPart>
          </mc:Choice>
          <mc:Fallback xmlns="">
            <p:pic>
              <p:nvPicPr>
                <p:cNvPr id="647" name="Freihand 646">
                  <a:extLst>
                    <a:ext uri="{FF2B5EF4-FFF2-40B4-BE49-F238E27FC236}">
                      <a16:creationId xmlns:a16="http://schemas.microsoft.com/office/drawing/2014/main" id="{785DB75C-99DE-4A44-A5D4-943D2B0F4BCD}"/>
                    </a:ext>
                  </a:extLst>
                </p:cNvPr>
                <p:cNvPicPr/>
                <p:nvPr/>
              </p:nvPicPr>
              <p:blipFill>
                <a:blip r:embed="rId835"/>
                <a:stretch>
                  <a:fillRect/>
                </a:stretch>
              </p:blipFill>
              <p:spPr>
                <a:xfrm>
                  <a:off x="3795053" y="6394400"/>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48" name="Freihand 647">
                  <a:extLst>
                    <a:ext uri="{FF2B5EF4-FFF2-40B4-BE49-F238E27FC236}">
                      <a16:creationId xmlns:a16="http://schemas.microsoft.com/office/drawing/2014/main" id="{409C0AC7-FAD9-4B07-BB9F-8AAA0362AE8D}"/>
                    </a:ext>
                  </a:extLst>
                </p14:cNvPr>
                <p14:cNvContentPartPr/>
                <p14:nvPr/>
              </p14:nvContentPartPr>
              <p14:xfrm>
                <a:off x="3845813" y="6476480"/>
                <a:ext cx="36720" cy="24840"/>
              </p14:xfrm>
            </p:contentPart>
          </mc:Choice>
          <mc:Fallback xmlns="">
            <p:pic>
              <p:nvPicPr>
                <p:cNvPr id="648" name="Freihand 647">
                  <a:extLst>
                    <a:ext uri="{FF2B5EF4-FFF2-40B4-BE49-F238E27FC236}">
                      <a16:creationId xmlns:a16="http://schemas.microsoft.com/office/drawing/2014/main" id="{409C0AC7-FAD9-4B07-BB9F-8AAA0362AE8D}"/>
                    </a:ext>
                  </a:extLst>
                </p:cNvPr>
                <p:cNvPicPr/>
                <p:nvPr/>
              </p:nvPicPr>
              <p:blipFill>
                <a:blip r:embed="rId837"/>
                <a:stretch>
                  <a:fillRect/>
                </a:stretch>
              </p:blipFill>
              <p:spPr>
                <a:xfrm>
                  <a:off x="3841493" y="6472160"/>
                  <a:ext cx="45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49" name="Freihand 648">
                  <a:extLst>
                    <a:ext uri="{FF2B5EF4-FFF2-40B4-BE49-F238E27FC236}">
                      <a16:creationId xmlns:a16="http://schemas.microsoft.com/office/drawing/2014/main" id="{C8FE1B8C-B7E1-455B-BEDE-C8A5D3D59E75}"/>
                    </a:ext>
                  </a:extLst>
                </p14:cNvPr>
                <p14:cNvContentPartPr/>
                <p14:nvPr/>
              </p14:nvContentPartPr>
              <p14:xfrm>
                <a:off x="3913133" y="6387560"/>
                <a:ext cx="51840" cy="130680"/>
              </p14:xfrm>
            </p:contentPart>
          </mc:Choice>
          <mc:Fallback xmlns="">
            <p:pic>
              <p:nvPicPr>
                <p:cNvPr id="649" name="Freihand 648">
                  <a:extLst>
                    <a:ext uri="{FF2B5EF4-FFF2-40B4-BE49-F238E27FC236}">
                      <a16:creationId xmlns:a16="http://schemas.microsoft.com/office/drawing/2014/main" id="{C8FE1B8C-B7E1-455B-BEDE-C8A5D3D59E75}"/>
                    </a:ext>
                  </a:extLst>
                </p:cNvPr>
                <p:cNvPicPr/>
                <p:nvPr/>
              </p:nvPicPr>
              <p:blipFill>
                <a:blip r:embed="rId839"/>
                <a:stretch>
                  <a:fillRect/>
                </a:stretch>
              </p:blipFill>
              <p:spPr>
                <a:xfrm>
                  <a:off x="3908813" y="6383240"/>
                  <a:ext cx="60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650" name="Freihand 649">
                  <a:extLst>
                    <a:ext uri="{FF2B5EF4-FFF2-40B4-BE49-F238E27FC236}">
                      <a16:creationId xmlns:a16="http://schemas.microsoft.com/office/drawing/2014/main" id="{4BBA9680-2598-4F01-9968-42F3F3FA410D}"/>
                    </a:ext>
                  </a:extLst>
                </p14:cNvPr>
                <p14:cNvContentPartPr/>
                <p14:nvPr/>
              </p14:nvContentPartPr>
              <p14:xfrm>
                <a:off x="3974693" y="6443720"/>
                <a:ext cx="155520" cy="50760"/>
              </p14:xfrm>
            </p:contentPart>
          </mc:Choice>
          <mc:Fallback xmlns="">
            <p:pic>
              <p:nvPicPr>
                <p:cNvPr id="650" name="Freihand 649">
                  <a:extLst>
                    <a:ext uri="{FF2B5EF4-FFF2-40B4-BE49-F238E27FC236}">
                      <a16:creationId xmlns:a16="http://schemas.microsoft.com/office/drawing/2014/main" id="{4BBA9680-2598-4F01-9968-42F3F3FA410D}"/>
                    </a:ext>
                  </a:extLst>
                </p:cNvPr>
                <p:cNvPicPr/>
                <p:nvPr/>
              </p:nvPicPr>
              <p:blipFill>
                <a:blip r:embed="rId841"/>
                <a:stretch>
                  <a:fillRect/>
                </a:stretch>
              </p:blipFill>
              <p:spPr>
                <a:xfrm>
                  <a:off x="3970373" y="6439400"/>
                  <a:ext cx="164160" cy="59400"/>
                </a:xfrm>
                <a:prstGeom prst="rect">
                  <a:avLst/>
                </a:prstGeom>
              </p:spPr>
            </p:pic>
          </mc:Fallback>
        </mc:AlternateContent>
      </p:grpSp>
      <p:grpSp>
        <p:nvGrpSpPr>
          <p:cNvPr id="687" name="Gruppieren 686">
            <a:extLst>
              <a:ext uri="{FF2B5EF4-FFF2-40B4-BE49-F238E27FC236}">
                <a16:creationId xmlns:a16="http://schemas.microsoft.com/office/drawing/2014/main" id="{CCBBC0BD-878E-4F38-ABB6-AC41584A2EBA}"/>
              </a:ext>
            </a:extLst>
          </p:cNvPr>
          <p:cNvGrpSpPr/>
          <p:nvPr/>
        </p:nvGrpSpPr>
        <p:grpSpPr>
          <a:xfrm>
            <a:off x="186773" y="161720"/>
            <a:ext cx="144360" cy="113040"/>
            <a:chOff x="186773" y="161720"/>
            <a:chExt cx="144360" cy="113040"/>
          </a:xfrm>
        </p:grpSpPr>
        <mc:AlternateContent xmlns:mc="http://schemas.openxmlformats.org/markup-compatibility/2006" xmlns:p14="http://schemas.microsoft.com/office/powerpoint/2010/main">
          <mc:Choice Requires="p14">
            <p:contentPart p14:bwMode="auto" r:id="rId842">
              <p14:nvContentPartPr>
                <p14:cNvPr id="684" name="Freihand 683">
                  <a:extLst>
                    <a:ext uri="{FF2B5EF4-FFF2-40B4-BE49-F238E27FC236}">
                      <a16:creationId xmlns:a16="http://schemas.microsoft.com/office/drawing/2014/main" id="{45E6DD50-0988-4369-84A6-2429EFF34DEC}"/>
                    </a:ext>
                  </a:extLst>
                </p14:cNvPr>
                <p14:cNvContentPartPr/>
                <p14:nvPr/>
              </p14:nvContentPartPr>
              <p14:xfrm>
                <a:off x="216293" y="161720"/>
                <a:ext cx="114840" cy="109440"/>
              </p14:xfrm>
            </p:contentPart>
          </mc:Choice>
          <mc:Fallback xmlns="">
            <p:pic>
              <p:nvPicPr>
                <p:cNvPr id="684" name="Freihand 683">
                  <a:extLst>
                    <a:ext uri="{FF2B5EF4-FFF2-40B4-BE49-F238E27FC236}">
                      <a16:creationId xmlns:a16="http://schemas.microsoft.com/office/drawing/2014/main" id="{45E6DD50-0988-4369-84A6-2429EFF34DEC}"/>
                    </a:ext>
                  </a:extLst>
                </p:cNvPr>
                <p:cNvPicPr/>
                <p:nvPr/>
              </p:nvPicPr>
              <p:blipFill>
                <a:blip r:embed="rId843"/>
                <a:stretch>
                  <a:fillRect/>
                </a:stretch>
              </p:blipFill>
              <p:spPr>
                <a:xfrm>
                  <a:off x="211973" y="157400"/>
                  <a:ext cx="123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685" name="Freihand 684">
                  <a:extLst>
                    <a:ext uri="{FF2B5EF4-FFF2-40B4-BE49-F238E27FC236}">
                      <a16:creationId xmlns:a16="http://schemas.microsoft.com/office/drawing/2014/main" id="{8E422DC2-E2B2-4CEE-B7E5-8425F3A891A5}"/>
                    </a:ext>
                  </a:extLst>
                </p14:cNvPr>
                <p14:cNvContentPartPr/>
                <p14:nvPr/>
              </p14:nvContentPartPr>
              <p14:xfrm>
                <a:off x="186773" y="178280"/>
                <a:ext cx="129240" cy="96480"/>
              </p14:xfrm>
            </p:contentPart>
          </mc:Choice>
          <mc:Fallback xmlns="">
            <p:pic>
              <p:nvPicPr>
                <p:cNvPr id="685" name="Freihand 684">
                  <a:extLst>
                    <a:ext uri="{FF2B5EF4-FFF2-40B4-BE49-F238E27FC236}">
                      <a16:creationId xmlns:a16="http://schemas.microsoft.com/office/drawing/2014/main" id="{8E422DC2-E2B2-4CEE-B7E5-8425F3A891A5}"/>
                    </a:ext>
                  </a:extLst>
                </p:cNvPr>
                <p:cNvPicPr/>
                <p:nvPr/>
              </p:nvPicPr>
              <p:blipFill>
                <a:blip r:embed="rId845"/>
                <a:stretch>
                  <a:fillRect/>
                </a:stretch>
              </p:blipFill>
              <p:spPr>
                <a:xfrm>
                  <a:off x="182453" y="173960"/>
                  <a:ext cx="137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686" name="Freihand 685">
                  <a:extLst>
                    <a:ext uri="{FF2B5EF4-FFF2-40B4-BE49-F238E27FC236}">
                      <a16:creationId xmlns:a16="http://schemas.microsoft.com/office/drawing/2014/main" id="{DC01C650-2B76-44ED-9DCA-B280F33D0883}"/>
                    </a:ext>
                  </a:extLst>
                </p14:cNvPr>
                <p14:cNvContentPartPr/>
                <p14:nvPr/>
              </p14:nvContentPartPr>
              <p14:xfrm>
                <a:off x="216653" y="242720"/>
                <a:ext cx="81720" cy="5400"/>
              </p14:xfrm>
            </p:contentPart>
          </mc:Choice>
          <mc:Fallback xmlns="">
            <p:pic>
              <p:nvPicPr>
                <p:cNvPr id="686" name="Freihand 685">
                  <a:extLst>
                    <a:ext uri="{FF2B5EF4-FFF2-40B4-BE49-F238E27FC236}">
                      <a16:creationId xmlns:a16="http://schemas.microsoft.com/office/drawing/2014/main" id="{DC01C650-2B76-44ED-9DCA-B280F33D0883}"/>
                    </a:ext>
                  </a:extLst>
                </p:cNvPr>
                <p:cNvPicPr/>
                <p:nvPr/>
              </p:nvPicPr>
              <p:blipFill>
                <a:blip r:embed="rId847"/>
                <a:stretch>
                  <a:fillRect/>
                </a:stretch>
              </p:blipFill>
              <p:spPr>
                <a:xfrm>
                  <a:off x="212333" y="238400"/>
                  <a:ext cx="90360" cy="14040"/>
                </a:xfrm>
                <a:prstGeom prst="rect">
                  <a:avLst/>
                </a:prstGeom>
              </p:spPr>
            </p:pic>
          </mc:Fallback>
        </mc:AlternateContent>
      </p:grpSp>
      <p:grpSp>
        <p:nvGrpSpPr>
          <p:cNvPr id="695" name="Gruppieren 694">
            <a:extLst>
              <a:ext uri="{FF2B5EF4-FFF2-40B4-BE49-F238E27FC236}">
                <a16:creationId xmlns:a16="http://schemas.microsoft.com/office/drawing/2014/main" id="{6A7C4E01-1F35-412A-858E-E8F44F44A434}"/>
              </a:ext>
            </a:extLst>
          </p:cNvPr>
          <p:cNvGrpSpPr/>
          <p:nvPr/>
        </p:nvGrpSpPr>
        <p:grpSpPr>
          <a:xfrm>
            <a:off x="497813" y="59480"/>
            <a:ext cx="1100160" cy="226800"/>
            <a:chOff x="497813" y="59480"/>
            <a:chExt cx="1100160" cy="226800"/>
          </a:xfrm>
        </p:grpSpPr>
        <mc:AlternateContent xmlns:mc="http://schemas.openxmlformats.org/markup-compatibility/2006" xmlns:p14="http://schemas.microsoft.com/office/powerpoint/2010/main">
          <mc:Choice Requires="p14">
            <p:contentPart p14:bwMode="auto" r:id="rId848">
              <p14:nvContentPartPr>
                <p14:cNvPr id="688" name="Freihand 687">
                  <a:extLst>
                    <a:ext uri="{FF2B5EF4-FFF2-40B4-BE49-F238E27FC236}">
                      <a16:creationId xmlns:a16="http://schemas.microsoft.com/office/drawing/2014/main" id="{9787C9C6-89F7-4AFA-A573-DFBB7580C07E}"/>
                    </a:ext>
                  </a:extLst>
                </p14:cNvPr>
                <p14:cNvContentPartPr/>
                <p14:nvPr/>
              </p14:nvContentPartPr>
              <p14:xfrm>
                <a:off x="497813" y="163880"/>
                <a:ext cx="248400" cy="122400"/>
              </p14:xfrm>
            </p:contentPart>
          </mc:Choice>
          <mc:Fallback xmlns="">
            <p:pic>
              <p:nvPicPr>
                <p:cNvPr id="688" name="Freihand 687">
                  <a:extLst>
                    <a:ext uri="{FF2B5EF4-FFF2-40B4-BE49-F238E27FC236}">
                      <a16:creationId xmlns:a16="http://schemas.microsoft.com/office/drawing/2014/main" id="{9787C9C6-89F7-4AFA-A573-DFBB7580C07E}"/>
                    </a:ext>
                  </a:extLst>
                </p:cNvPr>
                <p:cNvPicPr/>
                <p:nvPr/>
              </p:nvPicPr>
              <p:blipFill>
                <a:blip r:embed="rId849"/>
                <a:stretch>
                  <a:fillRect/>
                </a:stretch>
              </p:blipFill>
              <p:spPr>
                <a:xfrm>
                  <a:off x="493493" y="159560"/>
                  <a:ext cx="257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689" name="Freihand 688">
                  <a:extLst>
                    <a:ext uri="{FF2B5EF4-FFF2-40B4-BE49-F238E27FC236}">
                      <a16:creationId xmlns:a16="http://schemas.microsoft.com/office/drawing/2014/main" id="{916C70F9-3A15-45E8-A772-1A88BFD359C9}"/>
                    </a:ext>
                  </a:extLst>
                </p14:cNvPr>
                <p14:cNvContentPartPr/>
                <p14:nvPr/>
              </p14:nvContentPartPr>
              <p14:xfrm>
                <a:off x="773213" y="91880"/>
                <a:ext cx="117360" cy="150120"/>
              </p14:xfrm>
            </p:contentPart>
          </mc:Choice>
          <mc:Fallback xmlns="">
            <p:pic>
              <p:nvPicPr>
                <p:cNvPr id="689" name="Freihand 688">
                  <a:extLst>
                    <a:ext uri="{FF2B5EF4-FFF2-40B4-BE49-F238E27FC236}">
                      <a16:creationId xmlns:a16="http://schemas.microsoft.com/office/drawing/2014/main" id="{916C70F9-3A15-45E8-A772-1A88BFD359C9}"/>
                    </a:ext>
                  </a:extLst>
                </p:cNvPr>
                <p:cNvPicPr/>
                <p:nvPr/>
              </p:nvPicPr>
              <p:blipFill>
                <a:blip r:embed="rId851"/>
                <a:stretch>
                  <a:fillRect/>
                </a:stretch>
              </p:blipFill>
              <p:spPr>
                <a:xfrm>
                  <a:off x="768893" y="87560"/>
                  <a:ext cx="126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690" name="Freihand 689">
                  <a:extLst>
                    <a:ext uri="{FF2B5EF4-FFF2-40B4-BE49-F238E27FC236}">
                      <a16:creationId xmlns:a16="http://schemas.microsoft.com/office/drawing/2014/main" id="{E8EE751D-2DE0-44B7-9492-37FA5B4AD0D0}"/>
                    </a:ext>
                  </a:extLst>
                </p14:cNvPr>
                <p14:cNvContentPartPr/>
                <p14:nvPr/>
              </p14:nvContentPartPr>
              <p14:xfrm>
                <a:off x="714173" y="100520"/>
                <a:ext cx="299880" cy="120240"/>
              </p14:xfrm>
            </p:contentPart>
          </mc:Choice>
          <mc:Fallback xmlns="">
            <p:pic>
              <p:nvPicPr>
                <p:cNvPr id="690" name="Freihand 689">
                  <a:extLst>
                    <a:ext uri="{FF2B5EF4-FFF2-40B4-BE49-F238E27FC236}">
                      <a16:creationId xmlns:a16="http://schemas.microsoft.com/office/drawing/2014/main" id="{E8EE751D-2DE0-44B7-9492-37FA5B4AD0D0}"/>
                    </a:ext>
                  </a:extLst>
                </p:cNvPr>
                <p:cNvPicPr/>
                <p:nvPr/>
              </p:nvPicPr>
              <p:blipFill>
                <a:blip r:embed="rId853"/>
                <a:stretch>
                  <a:fillRect/>
                </a:stretch>
              </p:blipFill>
              <p:spPr>
                <a:xfrm>
                  <a:off x="709853" y="96200"/>
                  <a:ext cx="308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691" name="Freihand 690">
                  <a:extLst>
                    <a:ext uri="{FF2B5EF4-FFF2-40B4-BE49-F238E27FC236}">
                      <a16:creationId xmlns:a16="http://schemas.microsoft.com/office/drawing/2014/main" id="{35537814-7EE0-4966-85D4-E85E0DCBAEA3}"/>
                    </a:ext>
                  </a:extLst>
                </p14:cNvPr>
                <p14:cNvContentPartPr/>
                <p14:nvPr/>
              </p14:nvContentPartPr>
              <p14:xfrm>
                <a:off x="1148693" y="92600"/>
                <a:ext cx="121680" cy="147600"/>
              </p14:xfrm>
            </p:contentPart>
          </mc:Choice>
          <mc:Fallback xmlns="">
            <p:pic>
              <p:nvPicPr>
                <p:cNvPr id="691" name="Freihand 690">
                  <a:extLst>
                    <a:ext uri="{FF2B5EF4-FFF2-40B4-BE49-F238E27FC236}">
                      <a16:creationId xmlns:a16="http://schemas.microsoft.com/office/drawing/2014/main" id="{35537814-7EE0-4966-85D4-E85E0DCBAEA3}"/>
                    </a:ext>
                  </a:extLst>
                </p:cNvPr>
                <p:cNvPicPr/>
                <p:nvPr/>
              </p:nvPicPr>
              <p:blipFill>
                <a:blip r:embed="rId855"/>
                <a:stretch>
                  <a:fillRect/>
                </a:stretch>
              </p:blipFill>
              <p:spPr>
                <a:xfrm>
                  <a:off x="1144373" y="88280"/>
                  <a:ext cx="130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92" name="Freihand 691">
                  <a:extLst>
                    <a:ext uri="{FF2B5EF4-FFF2-40B4-BE49-F238E27FC236}">
                      <a16:creationId xmlns:a16="http://schemas.microsoft.com/office/drawing/2014/main" id="{CAA90FCD-81CC-4533-9AC6-536455B5366C}"/>
                    </a:ext>
                  </a:extLst>
                </p14:cNvPr>
                <p14:cNvContentPartPr/>
                <p14:nvPr/>
              </p14:nvContentPartPr>
              <p14:xfrm>
                <a:off x="1327973" y="174680"/>
                <a:ext cx="24120" cy="50760"/>
              </p14:xfrm>
            </p:contentPart>
          </mc:Choice>
          <mc:Fallback xmlns="">
            <p:pic>
              <p:nvPicPr>
                <p:cNvPr id="692" name="Freihand 691">
                  <a:extLst>
                    <a:ext uri="{FF2B5EF4-FFF2-40B4-BE49-F238E27FC236}">
                      <a16:creationId xmlns:a16="http://schemas.microsoft.com/office/drawing/2014/main" id="{CAA90FCD-81CC-4533-9AC6-536455B5366C}"/>
                    </a:ext>
                  </a:extLst>
                </p:cNvPr>
                <p:cNvPicPr/>
                <p:nvPr/>
              </p:nvPicPr>
              <p:blipFill>
                <a:blip r:embed="rId857"/>
                <a:stretch>
                  <a:fillRect/>
                </a:stretch>
              </p:blipFill>
              <p:spPr>
                <a:xfrm>
                  <a:off x="1323653" y="170360"/>
                  <a:ext cx="3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693" name="Freihand 692">
                  <a:extLst>
                    <a:ext uri="{FF2B5EF4-FFF2-40B4-BE49-F238E27FC236}">
                      <a16:creationId xmlns:a16="http://schemas.microsoft.com/office/drawing/2014/main" id="{1849F425-3F02-43F8-84CB-AC80941DE691}"/>
                    </a:ext>
                  </a:extLst>
                </p14:cNvPr>
                <p14:cNvContentPartPr/>
                <p14:nvPr/>
              </p14:nvContentPartPr>
              <p14:xfrm>
                <a:off x="1374053" y="82160"/>
                <a:ext cx="223920" cy="156960"/>
              </p14:xfrm>
            </p:contentPart>
          </mc:Choice>
          <mc:Fallback xmlns="">
            <p:pic>
              <p:nvPicPr>
                <p:cNvPr id="693" name="Freihand 692">
                  <a:extLst>
                    <a:ext uri="{FF2B5EF4-FFF2-40B4-BE49-F238E27FC236}">
                      <a16:creationId xmlns:a16="http://schemas.microsoft.com/office/drawing/2014/main" id="{1849F425-3F02-43F8-84CB-AC80941DE691}"/>
                    </a:ext>
                  </a:extLst>
                </p:cNvPr>
                <p:cNvPicPr/>
                <p:nvPr/>
              </p:nvPicPr>
              <p:blipFill>
                <a:blip r:embed="rId859"/>
                <a:stretch>
                  <a:fillRect/>
                </a:stretch>
              </p:blipFill>
              <p:spPr>
                <a:xfrm>
                  <a:off x="1369733" y="77840"/>
                  <a:ext cx="232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94" name="Freihand 693">
                  <a:extLst>
                    <a:ext uri="{FF2B5EF4-FFF2-40B4-BE49-F238E27FC236}">
                      <a16:creationId xmlns:a16="http://schemas.microsoft.com/office/drawing/2014/main" id="{8DD2E7FE-8954-4348-9E7E-7DBAF6D2730D}"/>
                    </a:ext>
                  </a:extLst>
                </p14:cNvPr>
                <p14:cNvContentPartPr/>
                <p14:nvPr/>
              </p14:nvContentPartPr>
              <p14:xfrm>
                <a:off x="1382333" y="59480"/>
                <a:ext cx="9000" cy="360"/>
              </p14:xfrm>
            </p:contentPart>
          </mc:Choice>
          <mc:Fallback xmlns="">
            <p:pic>
              <p:nvPicPr>
                <p:cNvPr id="694" name="Freihand 693">
                  <a:extLst>
                    <a:ext uri="{FF2B5EF4-FFF2-40B4-BE49-F238E27FC236}">
                      <a16:creationId xmlns:a16="http://schemas.microsoft.com/office/drawing/2014/main" id="{8DD2E7FE-8954-4348-9E7E-7DBAF6D2730D}"/>
                    </a:ext>
                  </a:extLst>
                </p:cNvPr>
                <p:cNvPicPr/>
                <p:nvPr/>
              </p:nvPicPr>
              <p:blipFill>
                <a:blip r:embed="rId861"/>
                <a:stretch>
                  <a:fillRect/>
                </a:stretch>
              </p:blipFill>
              <p:spPr>
                <a:xfrm>
                  <a:off x="1378013" y="55160"/>
                  <a:ext cx="17640" cy="9000"/>
                </a:xfrm>
                <a:prstGeom prst="rect">
                  <a:avLst/>
                </a:prstGeom>
              </p:spPr>
            </p:pic>
          </mc:Fallback>
        </mc:AlternateContent>
      </p:grpSp>
      <p:grpSp>
        <p:nvGrpSpPr>
          <p:cNvPr id="735" name="Gruppieren 734">
            <a:extLst>
              <a:ext uri="{FF2B5EF4-FFF2-40B4-BE49-F238E27FC236}">
                <a16:creationId xmlns:a16="http://schemas.microsoft.com/office/drawing/2014/main" id="{AA2674BB-7518-42B9-B437-2802690B8BD8}"/>
              </a:ext>
            </a:extLst>
          </p:cNvPr>
          <p:cNvGrpSpPr/>
          <p:nvPr/>
        </p:nvGrpSpPr>
        <p:grpSpPr>
          <a:xfrm>
            <a:off x="402413" y="502280"/>
            <a:ext cx="376560" cy="176760"/>
            <a:chOff x="402413" y="502280"/>
            <a:chExt cx="376560" cy="176760"/>
          </a:xfrm>
        </p:grpSpPr>
        <mc:AlternateContent xmlns:mc="http://schemas.openxmlformats.org/markup-compatibility/2006" xmlns:p14="http://schemas.microsoft.com/office/powerpoint/2010/main">
          <mc:Choice Requires="p14">
            <p:contentPart p14:bwMode="auto" r:id="rId862">
              <p14:nvContentPartPr>
                <p14:cNvPr id="724" name="Freihand 723">
                  <a:extLst>
                    <a:ext uri="{FF2B5EF4-FFF2-40B4-BE49-F238E27FC236}">
                      <a16:creationId xmlns:a16="http://schemas.microsoft.com/office/drawing/2014/main" id="{5AEDCB5C-EC5D-48A7-A7D4-D0491168DF47}"/>
                    </a:ext>
                  </a:extLst>
                </p14:cNvPr>
                <p14:cNvContentPartPr/>
                <p14:nvPr/>
              </p14:nvContentPartPr>
              <p14:xfrm>
                <a:off x="402413" y="510560"/>
                <a:ext cx="60480" cy="168480"/>
              </p14:xfrm>
            </p:contentPart>
          </mc:Choice>
          <mc:Fallback xmlns="">
            <p:pic>
              <p:nvPicPr>
                <p:cNvPr id="724" name="Freihand 723">
                  <a:extLst>
                    <a:ext uri="{FF2B5EF4-FFF2-40B4-BE49-F238E27FC236}">
                      <a16:creationId xmlns:a16="http://schemas.microsoft.com/office/drawing/2014/main" id="{5AEDCB5C-EC5D-48A7-A7D4-D0491168DF47}"/>
                    </a:ext>
                  </a:extLst>
                </p:cNvPr>
                <p:cNvPicPr/>
                <p:nvPr/>
              </p:nvPicPr>
              <p:blipFill>
                <a:blip r:embed="rId863"/>
                <a:stretch>
                  <a:fillRect/>
                </a:stretch>
              </p:blipFill>
              <p:spPr>
                <a:xfrm>
                  <a:off x="398093" y="506240"/>
                  <a:ext cx="69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725" name="Freihand 724">
                  <a:extLst>
                    <a:ext uri="{FF2B5EF4-FFF2-40B4-BE49-F238E27FC236}">
                      <a16:creationId xmlns:a16="http://schemas.microsoft.com/office/drawing/2014/main" id="{B733CD31-E976-42F7-AA87-F3969C02CF5D}"/>
                    </a:ext>
                  </a:extLst>
                </p14:cNvPr>
                <p14:cNvContentPartPr/>
                <p14:nvPr/>
              </p14:nvContentPartPr>
              <p14:xfrm>
                <a:off x="519773" y="502280"/>
                <a:ext cx="63720" cy="79200"/>
              </p14:xfrm>
            </p:contentPart>
          </mc:Choice>
          <mc:Fallback xmlns="">
            <p:pic>
              <p:nvPicPr>
                <p:cNvPr id="725" name="Freihand 724">
                  <a:extLst>
                    <a:ext uri="{FF2B5EF4-FFF2-40B4-BE49-F238E27FC236}">
                      <a16:creationId xmlns:a16="http://schemas.microsoft.com/office/drawing/2014/main" id="{B733CD31-E976-42F7-AA87-F3969C02CF5D}"/>
                    </a:ext>
                  </a:extLst>
                </p:cNvPr>
                <p:cNvPicPr/>
                <p:nvPr/>
              </p:nvPicPr>
              <p:blipFill>
                <a:blip r:embed="rId865"/>
                <a:stretch>
                  <a:fillRect/>
                </a:stretch>
              </p:blipFill>
              <p:spPr>
                <a:xfrm>
                  <a:off x="515453" y="497960"/>
                  <a:ext cx="72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726" name="Freihand 725">
                  <a:extLst>
                    <a:ext uri="{FF2B5EF4-FFF2-40B4-BE49-F238E27FC236}">
                      <a16:creationId xmlns:a16="http://schemas.microsoft.com/office/drawing/2014/main" id="{E24954F0-4EDA-425B-9D2B-F0A7B8DECC11}"/>
                    </a:ext>
                  </a:extLst>
                </p14:cNvPr>
                <p14:cNvContentPartPr/>
                <p14:nvPr/>
              </p14:nvContentPartPr>
              <p14:xfrm>
                <a:off x="585293" y="504080"/>
                <a:ext cx="193680" cy="67680"/>
              </p14:xfrm>
            </p:contentPart>
          </mc:Choice>
          <mc:Fallback xmlns="">
            <p:pic>
              <p:nvPicPr>
                <p:cNvPr id="726" name="Freihand 725">
                  <a:extLst>
                    <a:ext uri="{FF2B5EF4-FFF2-40B4-BE49-F238E27FC236}">
                      <a16:creationId xmlns:a16="http://schemas.microsoft.com/office/drawing/2014/main" id="{E24954F0-4EDA-425B-9D2B-F0A7B8DECC11}"/>
                    </a:ext>
                  </a:extLst>
                </p:cNvPr>
                <p:cNvPicPr/>
                <p:nvPr/>
              </p:nvPicPr>
              <p:blipFill>
                <a:blip r:embed="rId867"/>
                <a:stretch>
                  <a:fillRect/>
                </a:stretch>
              </p:blipFill>
              <p:spPr>
                <a:xfrm>
                  <a:off x="580973" y="499760"/>
                  <a:ext cx="202320" cy="76320"/>
                </a:xfrm>
                <a:prstGeom prst="rect">
                  <a:avLst/>
                </a:prstGeom>
              </p:spPr>
            </p:pic>
          </mc:Fallback>
        </mc:AlternateContent>
      </p:grpSp>
      <p:grpSp>
        <p:nvGrpSpPr>
          <p:cNvPr id="734" name="Gruppieren 733">
            <a:extLst>
              <a:ext uri="{FF2B5EF4-FFF2-40B4-BE49-F238E27FC236}">
                <a16:creationId xmlns:a16="http://schemas.microsoft.com/office/drawing/2014/main" id="{DF7AF84E-3249-4EEB-AA7A-0070410D27C3}"/>
              </a:ext>
            </a:extLst>
          </p:cNvPr>
          <p:cNvGrpSpPr/>
          <p:nvPr/>
        </p:nvGrpSpPr>
        <p:grpSpPr>
          <a:xfrm>
            <a:off x="925853" y="348560"/>
            <a:ext cx="535320" cy="207720"/>
            <a:chOff x="925853" y="348560"/>
            <a:chExt cx="535320" cy="207720"/>
          </a:xfrm>
        </p:grpSpPr>
        <mc:AlternateContent xmlns:mc="http://schemas.openxmlformats.org/markup-compatibility/2006" xmlns:p14="http://schemas.microsoft.com/office/powerpoint/2010/main">
          <mc:Choice Requires="p14">
            <p:contentPart p14:bwMode="auto" r:id="rId868">
              <p14:nvContentPartPr>
                <p14:cNvPr id="727" name="Freihand 726">
                  <a:extLst>
                    <a:ext uri="{FF2B5EF4-FFF2-40B4-BE49-F238E27FC236}">
                      <a16:creationId xmlns:a16="http://schemas.microsoft.com/office/drawing/2014/main" id="{204CED0C-D2F6-4401-BE36-F84EB2748A85}"/>
                    </a:ext>
                  </a:extLst>
                </p14:cNvPr>
                <p14:cNvContentPartPr/>
                <p14:nvPr/>
              </p14:nvContentPartPr>
              <p14:xfrm>
                <a:off x="925853" y="521360"/>
                <a:ext cx="26640" cy="21600"/>
              </p14:xfrm>
            </p:contentPart>
          </mc:Choice>
          <mc:Fallback xmlns="">
            <p:pic>
              <p:nvPicPr>
                <p:cNvPr id="727" name="Freihand 726">
                  <a:extLst>
                    <a:ext uri="{FF2B5EF4-FFF2-40B4-BE49-F238E27FC236}">
                      <a16:creationId xmlns:a16="http://schemas.microsoft.com/office/drawing/2014/main" id="{204CED0C-D2F6-4401-BE36-F84EB2748A85}"/>
                    </a:ext>
                  </a:extLst>
                </p:cNvPr>
                <p:cNvPicPr/>
                <p:nvPr/>
              </p:nvPicPr>
              <p:blipFill>
                <a:blip r:embed="rId869"/>
                <a:stretch>
                  <a:fillRect/>
                </a:stretch>
              </p:blipFill>
              <p:spPr>
                <a:xfrm>
                  <a:off x="921533" y="517040"/>
                  <a:ext cx="35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728" name="Freihand 727">
                  <a:extLst>
                    <a:ext uri="{FF2B5EF4-FFF2-40B4-BE49-F238E27FC236}">
                      <a16:creationId xmlns:a16="http://schemas.microsoft.com/office/drawing/2014/main" id="{608470E4-F1D5-4489-BD89-004B01002750}"/>
                    </a:ext>
                  </a:extLst>
                </p14:cNvPr>
                <p14:cNvContentPartPr/>
                <p14:nvPr/>
              </p14:nvContentPartPr>
              <p14:xfrm>
                <a:off x="1026653" y="408320"/>
                <a:ext cx="161640" cy="142200"/>
              </p14:xfrm>
            </p:contentPart>
          </mc:Choice>
          <mc:Fallback xmlns="">
            <p:pic>
              <p:nvPicPr>
                <p:cNvPr id="728" name="Freihand 727">
                  <a:extLst>
                    <a:ext uri="{FF2B5EF4-FFF2-40B4-BE49-F238E27FC236}">
                      <a16:creationId xmlns:a16="http://schemas.microsoft.com/office/drawing/2014/main" id="{608470E4-F1D5-4489-BD89-004B01002750}"/>
                    </a:ext>
                  </a:extLst>
                </p:cNvPr>
                <p:cNvPicPr/>
                <p:nvPr/>
              </p:nvPicPr>
              <p:blipFill>
                <a:blip r:embed="rId871"/>
                <a:stretch>
                  <a:fillRect/>
                </a:stretch>
              </p:blipFill>
              <p:spPr>
                <a:xfrm>
                  <a:off x="1022333" y="404000"/>
                  <a:ext cx="170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729" name="Freihand 728">
                  <a:extLst>
                    <a:ext uri="{FF2B5EF4-FFF2-40B4-BE49-F238E27FC236}">
                      <a16:creationId xmlns:a16="http://schemas.microsoft.com/office/drawing/2014/main" id="{9DCF9A68-EF52-4BAB-9D89-269AE7968F39}"/>
                    </a:ext>
                  </a:extLst>
                </p14:cNvPr>
                <p14:cNvContentPartPr/>
                <p14:nvPr/>
              </p14:nvContentPartPr>
              <p14:xfrm>
                <a:off x="1217093" y="386360"/>
                <a:ext cx="244080" cy="169920"/>
              </p14:xfrm>
            </p:contentPart>
          </mc:Choice>
          <mc:Fallback xmlns="">
            <p:pic>
              <p:nvPicPr>
                <p:cNvPr id="729" name="Freihand 728">
                  <a:extLst>
                    <a:ext uri="{FF2B5EF4-FFF2-40B4-BE49-F238E27FC236}">
                      <a16:creationId xmlns:a16="http://schemas.microsoft.com/office/drawing/2014/main" id="{9DCF9A68-EF52-4BAB-9D89-269AE7968F39}"/>
                    </a:ext>
                  </a:extLst>
                </p:cNvPr>
                <p:cNvPicPr/>
                <p:nvPr/>
              </p:nvPicPr>
              <p:blipFill>
                <a:blip r:embed="rId873"/>
                <a:stretch>
                  <a:fillRect/>
                </a:stretch>
              </p:blipFill>
              <p:spPr>
                <a:xfrm>
                  <a:off x="1212773" y="382040"/>
                  <a:ext cx="252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730" name="Freihand 729">
                  <a:extLst>
                    <a:ext uri="{FF2B5EF4-FFF2-40B4-BE49-F238E27FC236}">
                      <a16:creationId xmlns:a16="http://schemas.microsoft.com/office/drawing/2014/main" id="{1F83B676-84C8-463D-8D72-27EDE571833C}"/>
                    </a:ext>
                  </a:extLst>
                </p14:cNvPr>
                <p14:cNvContentPartPr/>
                <p14:nvPr/>
              </p14:nvContentPartPr>
              <p14:xfrm>
                <a:off x="1279733" y="348560"/>
                <a:ext cx="23760" cy="7920"/>
              </p14:xfrm>
            </p:contentPart>
          </mc:Choice>
          <mc:Fallback xmlns="">
            <p:pic>
              <p:nvPicPr>
                <p:cNvPr id="730" name="Freihand 729">
                  <a:extLst>
                    <a:ext uri="{FF2B5EF4-FFF2-40B4-BE49-F238E27FC236}">
                      <a16:creationId xmlns:a16="http://schemas.microsoft.com/office/drawing/2014/main" id="{1F83B676-84C8-463D-8D72-27EDE571833C}"/>
                    </a:ext>
                  </a:extLst>
                </p:cNvPr>
                <p:cNvPicPr/>
                <p:nvPr/>
              </p:nvPicPr>
              <p:blipFill>
                <a:blip r:embed="rId875"/>
                <a:stretch>
                  <a:fillRect/>
                </a:stretch>
              </p:blipFill>
              <p:spPr>
                <a:xfrm>
                  <a:off x="1275413" y="344240"/>
                  <a:ext cx="32400" cy="16560"/>
                </a:xfrm>
                <a:prstGeom prst="rect">
                  <a:avLst/>
                </a:prstGeom>
              </p:spPr>
            </p:pic>
          </mc:Fallback>
        </mc:AlternateContent>
      </p:grpSp>
      <p:grpSp>
        <p:nvGrpSpPr>
          <p:cNvPr id="758" name="Gruppieren 757">
            <a:extLst>
              <a:ext uri="{FF2B5EF4-FFF2-40B4-BE49-F238E27FC236}">
                <a16:creationId xmlns:a16="http://schemas.microsoft.com/office/drawing/2014/main" id="{BE69DB2D-057F-44DC-9F90-873331CF405D}"/>
              </a:ext>
            </a:extLst>
          </p:cNvPr>
          <p:cNvGrpSpPr/>
          <p:nvPr/>
        </p:nvGrpSpPr>
        <p:grpSpPr>
          <a:xfrm>
            <a:off x="4805213" y="4768280"/>
            <a:ext cx="3723840" cy="2086907"/>
            <a:chOff x="4805213" y="4768280"/>
            <a:chExt cx="3723840" cy="2086907"/>
          </a:xfrm>
        </p:grpSpPr>
        <mc:AlternateContent xmlns:mc="http://schemas.openxmlformats.org/markup-compatibility/2006" xmlns:p14="http://schemas.microsoft.com/office/powerpoint/2010/main">
          <mc:Choice Requires="p14">
            <p:contentPart p14:bwMode="auto" r:id="rId876">
              <p14:nvContentPartPr>
                <p14:cNvPr id="500" name="Freihand 499">
                  <a:extLst>
                    <a:ext uri="{FF2B5EF4-FFF2-40B4-BE49-F238E27FC236}">
                      <a16:creationId xmlns:a16="http://schemas.microsoft.com/office/drawing/2014/main" id="{9A4F989B-1314-4B09-9610-F2D1138375AB}"/>
                    </a:ext>
                  </a:extLst>
                </p14:cNvPr>
                <p14:cNvContentPartPr/>
                <p14:nvPr/>
              </p14:nvContentPartPr>
              <p14:xfrm>
                <a:off x="4805213" y="6336427"/>
                <a:ext cx="78840" cy="191520"/>
              </p14:xfrm>
            </p:contentPart>
          </mc:Choice>
          <mc:Fallback xmlns="">
            <p:pic>
              <p:nvPicPr>
                <p:cNvPr id="500" name="Freihand 499">
                  <a:extLst>
                    <a:ext uri="{FF2B5EF4-FFF2-40B4-BE49-F238E27FC236}">
                      <a16:creationId xmlns:a16="http://schemas.microsoft.com/office/drawing/2014/main" id="{9A4F989B-1314-4B09-9610-F2D1138375AB}"/>
                    </a:ext>
                  </a:extLst>
                </p:cNvPr>
                <p:cNvPicPr/>
                <p:nvPr/>
              </p:nvPicPr>
              <p:blipFill>
                <a:blip r:embed="rId877"/>
                <a:stretch>
                  <a:fillRect/>
                </a:stretch>
              </p:blipFill>
              <p:spPr>
                <a:xfrm>
                  <a:off x="4800893" y="6332107"/>
                  <a:ext cx="87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01" name="Freihand 500">
                  <a:extLst>
                    <a:ext uri="{FF2B5EF4-FFF2-40B4-BE49-F238E27FC236}">
                      <a16:creationId xmlns:a16="http://schemas.microsoft.com/office/drawing/2014/main" id="{CE44F9DA-D5CD-40AF-9E47-DB21252EB2F1}"/>
                    </a:ext>
                  </a:extLst>
                </p14:cNvPr>
                <p14:cNvContentPartPr/>
                <p14:nvPr/>
              </p14:nvContentPartPr>
              <p14:xfrm>
                <a:off x="4911413" y="6399427"/>
                <a:ext cx="66960" cy="81720"/>
              </p14:xfrm>
            </p:contentPart>
          </mc:Choice>
          <mc:Fallback xmlns="">
            <p:pic>
              <p:nvPicPr>
                <p:cNvPr id="501" name="Freihand 500">
                  <a:extLst>
                    <a:ext uri="{FF2B5EF4-FFF2-40B4-BE49-F238E27FC236}">
                      <a16:creationId xmlns:a16="http://schemas.microsoft.com/office/drawing/2014/main" id="{CE44F9DA-D5CD-40AF-9E47-DB21252EB2F1}"/>
                    </a:ext>
                  </a:extLst>
                </p:cNvPr>
                <p:cNvPicPr/>
                <p:nvPr/>
              </p:nvPicPr>
              <p:blipFill>
                <a:blip r:embed="rId879"/>
                <a:stretch>
                  <a:fillRect/>
                </a:stretch>
              </p:blipFill>
              <p:spPr>
                <a:xfrm>
                  <a:off x="4907093" y="6395107"/>
                  <a:ext cx="7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02" name="Freihand 501">
                  <a:extLst>
                    <a:ext uri="{FF2B5EF4-FFF2-40B4-BE49-F238E27FC236}">
                      <a16:creationId xmlns:a16="http://schemas.microsoft.com/office/drawing/2014/main" id="{E388BA94-805F-4748-9973-C7B6619AF90B}"/>
                    </a:ext>
                  </a:extLst>
                </p14:cNvPr>
                <p14:cNvContentPartPr/>
                <p14:nvPr/>
              </p14:nvContentPartPr>
              <p14:xfrm>
                <a:off x="5047133" y="6332467"/>
                <a:ext cx="106560" cy="2880"/>
              </p14:xfrm>
            </p:contentPart>
          </mc:Choice>
          <mc:Fallback xmlns="">
            <p:pic>
              <p:nvPicPr>
                <p:cNvPr id="502" name="Freihand 501">
                  <a:extLst>
                    <a:ext uri="{FF2B5EF4-FFF2-40B4-BE49-F238E27FC236}">
                      <a16:creationId xmlns:a16="http://schemas.microsoft.com/office/drawing/2014/main" id="{E388BA94-805F-4748-9973-C7B6619AF90B}"/>
                    </a:ext>
                  </a:extLst>
                </p:cNvPr>
                <p:cNvPicPr/>
                <p:nvPr/>
              </p:nvPicPr>
              <p:blipFill>
                <a:blip r:embed="rId881"/>
                <a:stretch>
                  <a:fillRect/>
                </a:stretch>
              </p:blipFill>
              <p:spPr>
                <a:xfrm>
                  <a:off x="5042813" y="6328147"/>
                  <a:ext cx="115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03" name="Freihand 502">
                  <a:extLst>
                    <a:ext uri="{FF2B5EF4-FFF2-40B4-BE49-F238E27FC236}">
                      <a16:creationId xmlns:a16="http://schemas.microsoft.com/office/drawing/2014/main" id="{33814484-ED1C-431D-83F1-33379D2042C5}"/>
                    </a:ext>
                  </a:extLst>
                </p14:cNvPr>
                <p14:cNvContentPartPr/>
                <p14:nvPr/>
              </p14:nvContentPartPr>
              <p14:xfrm>
                <a:off x="5059733" y="6357667"/>
                <a:ext cx="111240" cy="14040"/>
              </p14:xfrm>
            </p:contentPart>
          </mc:Choice>
          <mc:Fallback xmlns="">
            <p:pic>
              <p:nvPicPr>
                <p:cNvPr id="503" name="Freihand 502">
                  <a:extLst>
                    <a:ext uri="{FF2B5EF4-FFF2-40B4-BE49-F238E27FC236}">
                      <a16:creationId xmlns:a16="http://schemas.microsoft.com/office/drawing/2014/main" id="{33814484-ED1C-431D-83F1-33379D2042C5}"/>
                    </a:ext>
                  </a:extLst>
                </p:cNvPr>
                <p:cNvPicPr/>
                <p:nvPr/>
              </p:nvPicPr>
              <p:blipFill>
                <a:blip r:embed="rId883"/>
                <a:stretch>
                  <a:fillRect/>
                </a:stretch>
              </p:blipFill>
              <p:spPr>
                <a:xfrm>
                  <a:off x="5055413" y="6353347"/>
                  <a:ext cx="119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05" name="Freihand 504">
                  <a:extLst>
                    <a:ext uri="{FF2B5EF4-FFF2-40B4-BE49-F238E27FC236}">
                      <a16:creationId xmlns:a16="http://schemas.microsoft.com/office/drawing/2014/main" id="{98D572BF-6167-440D-BD23-E27F474A9E1A}"/>
                    </a:ext>
                  </a:extLst>
                </p14:cNvPr>
                <p14:cNvContentPartPr/>
                <p14:nvPr/>
              </p14:nvContentPartPr>
              <p14:xfrm>
                <a:off x="5240093" y="6265147"/>
                <a:ext cx="67320" cy="135360"/>
              </p14:xfrm>
            </p:contentPart>
          </mc:Choice>
          <mc:Fallback xmlns="">
            <p:pic>
              <p:nvPicPr>
                <p:cNvPr id="505" name="Freihand 504">
                  <a:extLst>
                    <a:ext uri="{FF2B5EF4-FFF2-40B4-BE49-F238E27FC236}">
                      <a16:creationId xmlns:a16="http://schemas.microsoft.com/office/drawing/2014/main" id="{98D572BF-6167-440D-BD23-E27F474A9E1A}"/>
                    </a:ext>
                  </a:extLst>
                </p:cNvPr>
                <p:cNvPicPr/>
                <p:nvPr/>
              </p:nvPicPr>
              <p:blipFill>
                <a:blip r:embed="rId885"/>
                <a:stretch>
                  <a:fillRect/>
                </a:stretch>
              </p:blipFill>
              <p:spPr>
                <a:xfrm>
                  <a:off x="5235773" y="6260827"/>
                  <a:ext cx="75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06" name="Freihand 505">
                  <a:extLst>
                    <a:ext uri="{FF2B5EF4-FFF2-40B4-BE49-F238E27FC236}">
                      <a16:creationId xmlns:a16="http://schemas.microsoft.com/office/drawing/2014/main" id="{1CD27E45-FAD6-49EB-8555-C9B4A589FD96}"/>
                    </a:ext>
                  </a:extLst>
                </p14:cNvPr>
                <p14:cNvContentPartPr/>
                <p14:nvPr/>
              </p14:nvContentPartPr>
              <p14:xfrm>
                <a:off x="5329733" y="6364147"/>
                <a:ext cx="18720" cy="55440"/>
              </p14:xfrm>
            </p:contentPart>
          </mc:Choice>
          <mc:Fallback xmlns="">
            <p:pic>
              <p:nvPicPr>
                <p:cNvPr id="506" name="Freihand 505">
                  <a:extLst>
                    <a:ext uri="{FF2B5EF4-FFF2-40B4-BE49-F238E27FC236}">
                      <a16:creationId xmlns:a16="http://schemas.microsoft.com/office/drawing/2014/main" id="{1CD27E45-FAD6-49EB-8555-C9B4A589FD96}"/>
                    </a:ext>
                  </a:extLst>
                </p:cNvPr>
                <p:cNvPicPr/>
                <p:nvPr/>
              </p:nvPicPr>
              <p:blipFill>
                <a:blip r:embed="rId887"/>
                <a:stretch>
                  <a:fillRect/>
                </a:stretch>
              </p:blipFill>
              <p:spPr>
                <a:xfrm>
                  <a:off x="5325413" y="6359827"/>
                  <a:ext cx="27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07" name="Freihand 506">
                  <a:extLst>
                    <a:ext uri="{FF2B5EF4-FFF2-40B4-BE49-F238E27FC236}">
                      <a16:creationId xmlns:a16="http://schemas.microsoft.com/office/drawing/2014/main" id="{E6451156-E5D0-47BE-B0DE-999EC3697FB2}"/>
                    </a:ext>
                  </a:extLst>
                </p14:cNvPr>
                <p14:cNvContentPartPr/>
                <p14:nvPr/>
              </p14:nvContentPartPr>
              <p14:xfrm>
                <a:off x="5390933" y="6296467"/>
                <a:ext cx="55800" cy="67680"/>
              </p14:xfrm>
            </p:contentPart>
          </mc:Choice>
          <mc:Fallback xmlns="">
            <p:pic>
              <p:nvPicPr>
                <p:cNvPr id="507" name="Freihand 506">
                  <a:extLst>
                    <a:ext uri="{FF2B5EF4-FFF2-40B4-BE49-F238E27FC236}">
                      <a16:creationId xmlns:a16="http://schemas.microsoft.com/office/drawing/2014/main" id="{E6451156-E5D0-47BE-B0DE-999EC3697FB2}"/>
                    </a:ext>
                  </a:extLst>
                </p:cNvPr>
                <p:cNvPicPr/>
                <p:nvPr/>
              </p:nvPicPr>
              <p:blipFill>
                <a:blip r:embed="rId889"/>
                <a:stretch>
                  <a:fillRect/>
                </a:stretch>
              </p:blipFill>
              <p:spPr>
                <a:xfrm>
                  <a:off x="5386613" y="6292147"/>
                  <a:ext cx="64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08" name="Freihand 507">
                  <a:extLst>
                    <a:ext uri="{FF2B5EF4-FFF2-40B4-BE49-F238E27FC236}">
                      <a16:creationId xmlns:a16="http://schemas.microsoft.com/office/drawing/2014/main" id="{BC728597-4B40-439D-8EF1-D5311FBFC94A}"/>
                    </a:ext>
                  </a:extLst>
                </p14:cNvPr>
                <p14:cNvContentPartPr/>
                <p14:nvPr/>
              </p14:nvContentPartPr>
              <p14:xfrm>
                <a:off x="5466533" y="6271987"/>
                <a:ext cx="102960" cy="107640"/>
              </p14:xfrm>
            </p:contentPart>
          </mc:Choice>
          <mc:Fallback xmlns="">
            <p:pic>
              <p:nvPicPr>
                <p:cNvPr id="508" name="Freihand 507">
                  <a:extLst>
                    <a:ext uri="{FF2B5EF4-FFF2-40B4-BE49-F238E27FC236}">
                      <a16:creationId xmlns:a16="http://schemas.microsoft.com/office/drawing/2014/main" id="{BC728597-4B40-439D-8EF1-D5311FBFC94A}"/>
                    </a:ext>
                  </a:extLst>
                </p:cNvPr>
                <p:cNvPicPr/>
                <p:nvPr/>
              </p:nvPicPr>
              <p:blipFill>
                <a:blip r:embed="rId891"/>
                <a:stretch>
                  <a:fillRect/>
                </a:stretch>
              </p:blipFill>
              <p:spPr>
                <a:xfrm>
                  <a:off x="5462213" y="6267667"/>
                  <a:ext cx="111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09" name="Freihand 508">
                  <a:extLst>
                    <a:ext uri="{FF2B5EF4-FFF2-40B4-BE49-F238E27FC236}">
                      <a16:creationId xmlns:a16="http://schemas.microsoft.com/office/drawing/2014/main" id="{82696424-F485-4FEA-8E82-0242E69E5839}"/>
                    </a:ext>
                  </a:extLst>
                </p14:cNvPr>
                <p14:cNvContentPartPr/>
                <p14:nvPr/>
              </p14:nvContentPartPr>
              <p14:xfrm>
                <a:off x="5592533" y="6287467"/>
                <a:ext cx="56880" cy="83160"/>
              </p14:xfrm>
            </p:contentPart>
          </mc:Choice>
          <mc:Fallback xmlns="">
            <p:pic>
              <p:nvPicPr>
                <p:cNvPr id="509" name="Freihand 508">
                  <a:extLst>
                    <a:ext uri="{FF2B5EF4-FFF2-40B4-BE49-F238E27FC236}">
                      <a16:creationId xmlns:a16="http://schemas.microsoft.com/office/drawing/2014/main" id="{82696424-F485-4FEA-8E82-0242E69E5839}"/>
                    </a:ext>
                  </a:extLst>
                </p:cNvPr>
                <p:cNvPicPr/>
                <p:nvPr/>
              </p:nvPicPr>
              <p:blipFill>
                <a:blip r:embed="rId893"/>
                <a:stretch>
                  <a:fillRect/>
                </a:stretch>
              </p:blipFill>
              <p:spPr>
                <a:xfrm>
                  <a:off x="5588213" y="6283147"/>
                  <a:ext cx="65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10" name="Freihand 509">
                  <a:extLst>
                    <a:ext uri="{FF2B5EF4-FFF2-40B4-BE49-F238E27FC236}">
                      <a16:creationId xmlns:a16="http://schemas.microsoft.com/office/drawing/2014/main" id="{E0A77AFF-501E-4450-B11B-9EECE10DA0C2}"/>
                    </a:ext>
                  </a:extLst>
                </p14:cNvPr>
                <p14:cNvContentPartPr/>
                <p14:nvPr/>
              </p14:nvContentPartPr>
              <p14:xfrm>
                <a:off x="5550413" y="6223747"/>
                <a:ext cx="79560" cy="84960"/>
              </p14:xfrm>
            </p:contentPart>
          </mc:Choice>
          <mc:Fallback xmlns="">
            <p:pic>
              <p:nvPicPr>
                <p:cNvPr id="510" name="Freihand 509">
                  <a:extLst>
                    <a:ext uri="{FF2B5EF4-FFF2-40B4-BE49-F238E27FC236}">
                      <a16:creationId xmlns:a16="http://schemas.microsoft.com/office/drawing/2014/main" id="{E0A77AFF-501E-4450-B11B-9EECE10DA0C2}"/>
                    </a:ext>
                  </a:extLst>
                </p:cNvPr>
                <p:cNvPicPr/>
                <p:nvPr/>
              </p:nvPicPr>
              <p:blipFill>
                <a:blip r:embed="rId895"/>
                <a:stretch>
                  <a:fillRect/>
                </a:stretch>
              </p:blipFill>
              <p:spPr>
                <a:xfrm>
                  <a:off x="5546093" y="6219427"/>
                  <a:ext cx="88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1" name="Freihand 510">
                  <a:extLst>
                    <a:ext uri="{FF2B5EF4-FFF2-40B4-BE49-F238E27FC236}">
                      <a16:creationId xmlns:a16="http://schemas.microsoft.com/office/drawing/2014/main" id="{2E6430C9-B0D9-459F-9129-692F19E32FE1}"/>
                    </a:ext>
                  </a:extLst>
                </p14:cNvPr>
                <p14:cNvContentPartPr/>
                <p14:nvPr/>
              </p14:nvContentPartPr>
              <p14:xfrm>
                <a:off x="5637173" y="6311587"/>
                <a:ext cx="24120" cy="33840"/>
              </p14:xfrm>
            </p:contentPart>
          </mc:Choice>
          <mc:Fallback xmlns="">
            <p:pic>
              <p:nvPicPr>
                <p:cNvPr id="511" name="Freihand 510">
                  <a:extLst>
                    <a:ext uri="{FF2B5EF4-FFF2-40B4-BE49-F238E27FC236}">
                      <a16:creationId xmlns:a16="http://schemas.microsoft.com/office/drawing/2014/main" id="{2E6430C9-B0D9-459F-9129-692F19E32FE1}"/>
                    </a:ext>
                  </a:extLst>
                </p:cNvPr>
                <p:cNvPicPr/>
                <p:nvPr/>
              </p:nvPicPr>
              <p:blipFill>
                <a:blip r:embed="rId897"/>
                <a:stretch>
                  <a:fillRect/>
                </a:stretch>
              </p:blipFill>
              <p:spPr>
                <a:xfrm>
                  <a:off x="5632853" y="6307267"/>
                  <a:ext cx="32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21" name="Freihand 520">
                  <a:extLst>
                    <a:ext uri="{FF2B5EF4-FFF2-40B4-BE49-F238E27FC236}">
                      <a16:creationId xmlns:a16="http://schemas.microsoft.com/office/drawing/2014/main" id="{B3BB9624-47FB-4642-8B6A-79E9351B0C52}"/>
                    </a:ext>
                  </a:extLst>
                </p14:cNvPr>
                <p14:cNvContentPartPr/>
                <p14:nvPr/>
              </p14:nvContentPartPr>
              <p14:xfrm>
                <a:off x="5082053" y="6570787"/>
                <a:ext cx="51480" cy="136440"/>
              </p14:xfrm>
            </p:contentPart>
          </mc:Choice>
          <mc:Fallback xmlns="">
            <p:pic>
              <p:nvPicPr>
                <p:cNvPr id="521" name="Freihand 520">
                  <a:extLst>
                    <a:ext uri="{FF2B5EF4-FFF2-40B4-BE49-F238E27FC236}">
                      <a16:creationId xmlns:a16="http://schemas.microsoft.com/office/drawing/2014/main" id="{B3BB9624-47FB-4642-8B6A-79E9351B0C52}"/>
                    </a:ext>
                  </a:extLst>
                </p:cNvPr>
                <p:cNvPicPr/>
                <p:nvPr/>
              </p:nvPicPr>
              <p:blipFill>
                <a:blip r:embed="rId899"/>
                <a:stretch>
                  <a:fillRect/>
                </a:stretch>
              </p:blipFill>
              <p:spPr>
                <a:xfrm>
                  <a:off x="5077733" y="6566467"/>
                  <a:ext cx="60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22" name="Freihand 521">
                  <a:extLst>
                    <a:ext uri="{FF2B5EF4-FFF2-40B4-BE49-F238E27FC236}">
                      <a16:creationId xmlns:a16="http://schemas.microsoft.com/office/drawing/2014/main" id="{1827270E-719D-4FBE-9499-5F88712FC133}"/>
                    </a:ext>
                  </a:extLst>
                </p14:cNvPr>
                <p14:cNvContentPartPr/>
                <p14:nvPr/>
              </p14:nvContentPartPr>
              <p14:xfrm>
                <a:off x="5184293" y="6610747"/>
                <a:ext cx="77760" cy="68040"/>
              </p14:xfrm>
            </p:contentPart>
          </mc:Choice>
          <mc:Fallback xmlns="">
            <p:pic>
              <p:nvPicPr>
                <p:cNvPr id="522" name="Freihand 521">
                  <a:extLst>
                    <a:ext uri="{FF2B5EF4-FFF2-40B4-BE49-F238E27FC236}">
                      <a16:creationId xmlns:a16="http://schemas.microsoft.com/office/drawing/2014/main" id="{1827270E-719D-4FBE-9499-5F88712FC133}"/>
                    </a:ext>
                  </a:extLst>
                </p:cNvPr>
                <p:cNvPicPr/>
                <p:nvPr/>
              </p:nvPicPr>
              <p:blipFill>
                <a:blip r:embed="rId901"/>
                <a:stretch>
                  <a:fillRect/>
                </a:stretch>
              </p:blipFill>
              <p:spPr>
                <a:xfrm>
                  <a:off x="5179973" y="6606427"/>
                  <a:ext cx="86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23" name="Freihand 522">
                  <a:extLst>
                    <a:ext uri="{FF2B5EF4-FFF2-40B4-BE49-F238E27FC236}">
                      <a16:creationId xmlns:a16="http://schemas.microsoft.com/office/drawing/2014/main" id="{D3C3F40F-B42A-4E12-9C2F-AEFE780BE3D0}"/>
                    </a:ext>
                  </a:extLst>
                </p14:cNvPr>
                <p14:cNvContentPartPr/>
                <p14:nvPr/>
              </p14:nvContentPartPr>
              <p14:xfrm>
                <a:off x="5354213" y="6564307"/>
                <a:ext cx="69840" cy="4680"/>
              </p14:xfrm>
            </p:contentPart>
          </mc:Choice>
          <mc:Fallback xmlns="">
            <p:pic>
              <p:nvPicPr>
                <p:cNvPr id="523" name="Freihand 522">
                  <a:extLst>
                    <a:ext uri="{FF2B5EF4-FFF2-40B4-BE49-F238E27FC236}">
                      <a16:creationId xmlns:a16="http://schemas.microsoft.com/office/drawing/2014/main" id="{D3C3F40F-B42A-4E12-9C2F-AEFE780BE3D0}"/>
                    </a:ext>
                  </a:extLst>
                </p:cNvPr>
                <p:cNvPicPr/>
                <p:nvPr/>
              </p:nvPicPr>
              <p:blipFill>
                <a:blip r:embed="rId903"/>
                <a:stretch>
                  <a:fillRect/>
                </a:stretch>
              </p:blipFill>
              <p:spPr>
                <a:xfrm>
                  <a:off x="5349893" y="6559987"/>
                  <a:ext cx="78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24" name="Freihand 523">
                  <a:extLst>
                    <a:ext uri="{FF2B5EF4-FFF2-40B4-BE49-F238E27FC236}">
                      <a16:creationId xmlns:a16="http://schemas.microsoft.com/office/drawing/2014/main" id="{1C68E0E0-9040-4439-8B1A-8AF340464413}"/>
                    </a:ext>
                  </a:extLst>
                </p14:cNvPr>
                <p14:cNvContentPartPr/>
                <p14:nvPr/>
              </p14:nvContentPartPr>
              <p14:xfrm>
                <a:off x="5332253" y="6594547"/>
                <a:ext cx="93960" cy="12960"/>
              </p14:xfrm>
            </p:contentPart>
          </mc:Choice>
          <mc:Fallback xmlns="">
            <p:pic>
              <p:nvPicPr>
                <p:cNvPr id="524" name="Freihand 523">
                  <a:extLst>
                    <a:ext uri="{FF2B5EF4-FFF2-40B4-BE49-F238E27FC236}">
                      <a16:creationId xmlns:a16="http://schemas.microsoft.com/office/drawing/2014/main" id="{1C68E0E0-9040-4439-8B1A-8AF340464413}"/>
                    </a:ext>
                  </a:extLst>
                </p:cNvPr>
                <p:cNvPicPr/>
                <p:nvPr/>
              </p:nvPicPr>
              <p:blipFill>
                <a:blip r:embed="rId905"/>
                <a:stretch>
                  <a:fillRect/>
                </a:stretch>
              </p:blipFill>
              <p:spPr>
                <a:xfrm>
                  <a:off x="5327933" y="6590227"/>
                  <a:ext cx="102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26" name="Freihand 525">
                  <a:extLst>
                    <a:ext uri="{FF2B5EF4-FFF2-40B4-BE49-F238E27FC236}">
                      <a16:creationId xmlns:a16="http://schemas.microsoft.com/office/drawing/2014/main" id="{DE7458DC-6038-4C9F-BE5B-BDE05DA76077}"/>
                    </a:ext>
                  </a:extLst>
                </p14:cNvPr>
                <p14:cNvContentPartPr/>
                <p14:nvPr/>
              </p14:nvContentPartPr>
              <p14:xfrm>
                <a:off x="5466893" y="6498787"/>
                <a:ext cx="118440" cy="118800"/>
              </p14:xfrm>
            </p:contentPart>
          </mc:Choice>
          <mc:Fallback xmlns="">
            <p:pic>
              <p:nvPicPr>
                <p:cNvPr id="526" name="Freihand 525">
                  <a:extLst>
                    <a:ext uri="{FF2B5EF4-FFF2-40B4-BE49-F238E27FC236}">
                      <a16:creationId xmlns:a16="http://schemas.microsoft.com/office/drawing/2014/main" id="{DE7458DC-6038-4C9F-BE5B-BDE05DA76077}"/>
                    </a:ext>
                  </a:extLst>
                </p:cNvPr>
                <p:cNvPicPr/>
                <p:nvPr/>
              </p:nvPicPr>
              <p:blipFill>
                <a:blip r:embed="rId907"/>
                <a:stretch>
                  <a:fillRect/>
                </a:stretch>
              </p:blipFill>
              <p:spPr>
                <a:xfrm>
                  <a:off x="5462573" y="6494467"/>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27" name="Freihand 526">
                  <a:extLst>
                    <a:ext uri="{FF2B5EF4-FFF2-40B4-BE49-F238E27FC236}">
                      <a16:creationId xmlns:a16="http://schemas.microsoft.com/office/drawing/2014/main" id="{9169BEC6-55B3-477B-B1A6-E0388AB63C32}"/>
                    </a:ext>
                  </a:extLst>
                </p14:cNvPr>
                <p14:cNvContentPartPr/>
                <p14:nvPr/>
              </p14:nvContentPartPr>
              <p14:xfrm>
                <a:off x="5499293" y="6557107"/>
                <a:ext cx="119520" cy="82440"/>
              </p14:xfrm>
            </p:contentPart>
          </mc:Choice>
          <mc:Fallback xmlns="">
            <p:pic>
              <p:nvPicPr>
                <p:cNvPr id="527" name="Freihand 526">
                  <a:extLst>
                    <a:ext uri="{FF2B5EF4-FFF2-40B4-BE49-F238E27FC236}">
                      <a16:creationId xmlns:a16="http://schemas.microsoft.com/office/drawing/2014/main" id="{9169BEC6-55B3-477B-B1A6-E0388AB63C32}"/>
                    </a:ext>
                  </a:extLst>
                </p:cNvPr>
                <p:cNvPicPr/>
                <p:nvPr/>
              </p:nvPicPr>
              <p:blipFill>
                <a:blip r:embed="rId909"/>
                <a:stretch>
                  <a:fillRect/>
                </a:stretch>
              </p:blipFill>
              <p:spPr>
                <a:xfrm>
                  <a:off x="5494973" y="6552787"/>
                  <a:ext cx="128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28" name="Freihand 527">
                  <a:extLst>
                    <a:ext uri="{FF2B5EF4-FFF2-40B4-BE49-F238E27FC236}">
                      <a16:creationId xmlns:a16="http://schemas.microsoft.com/office/drawing/2014/main" id="{71164E37-6F04-4578-85AA-E747E8B3E68A}"/>
                    </a:ext>
                  </a:extLst>
                </p14:cNvPr>
                <p14:cNvContentPartPr/>
                <p14:nvPr/>
              </p14:nvContentPartPr>
              <p14:xfrm>
                <a:off x="5650853" y="6509587"/>
                <a:ext cx="60840" cy="102960"/>
              </p14:xfrm>
            </p:contentPart>
          </mc:Choice>
          <mc:Fallback xmlns="">
            <p:pic>
              <p:nvPicPr>
                <p:cNvPr id="528" name="Freihand 527">
                  <a:extLst>
                    <a:ext uri="{FF2B5EF4-FFF2-40B4-BE49-F238E27FC236}">
                      <a16:creationId xmlns:a16="http://schemas.microsoft.com/office/drawing/2014/main" id="{71164E37-6F04-4578-85AA-E747E8B3E68A}"/>
                    </a:ext>
                  </a:extLst>
                </p:cNvPr>
                <p:cNvPicPr/>
                <p:nvPr/>
              </p:nvPicPr>
              <p:blipFill>
                <a:blip r:embed="rId911"/>
                <a:stretch>
                  <a:fillRect/>
                </a:stretch>
              </p:blipFill>
              <p:spPr>
                <a:xfrm>
                  <a:off x="5646533" y="6505267"/>
                  <a:ext cx="69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29" name="Freihand 528">
                  <a:extLst>
                    <a:ext uri="{FF2B5EF4-FFF2-40B4-BE49-F238E27FC236}">
                      <a16:creationId xmlns:a16="http://schemas.microsoft.com/office/drawing/2014/main" id="{23B6F8E9-24A5-4294-8B37-EE06E0674360}"/>
                    </a:ext>
                  </a:extLst>
                </p14:cNvPr>
                <p14:cNvContentPartPr/>
                <p14:nvPr/>
              </p14:nvContentPartPr>
              <p14:xfrm>
                <a:off x="5754893" y="6505987"/>
                <a:ext cx="63360" cy="97560"/>
              </p14:xfrm>
            </p:contentPart>
          </mc:Choice>
          <mc:Fallback xmlns="">
            <p:pic>
              <p:nvPicPr>
                <p:cNvPr id="529" name="Freihand 528">
                  <a:extLst>
                    <a:ext uri="{FF2B5EF4-FFF2-40B4-BE49-F238E27FC236}">
                      <a16:creationId xmlns:a16="http://schemas.microsoft.com/office/drawing/2014/main" id="{23B6F8E9-24A5-4294-8B37-EE06E0674360}"/>
                    </a:ext>
                  </a:extLst>
                </p:cNvPr>
                <p:cNvPicPr/>
                <p:nvPr/>
              </p:nvPicPr>
              <p:blipFill>
                <a:blip r:embed="rId913"/>
                <a:stretch>
                  <a:fillRect/>
                </a:stretch>
              </p:blipFill>
              <p:spPr>
                <a:xfrm>
                  <a:off x="5750573" y="6501667"/>
                  <a:ext cx="72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30" name="Freihand 529">
                  <a:extLst>
                    <a:ext uri="{FF2B5EF4-FFF2-40B4-BE49-F238E27FC236}">
                      <a16:creationId xmlns:a16="http://schemas.microsoft.com/office/drawing/2014/main" id="{8512D944-8705-4E2D-97C2-701EAC556ADB}"/>
                    </a:ext>
                  </a:extLst>
                </p14:cNvPr>
                <p14:cNvContentPartPr/>
                <p14:nvPr/>
              </p14:nvContentPartPr>
              <p14:xfrm>
                <a:off x="5891333" y="6500587"/>
                <a:ext cx="59400" cy="91800"/>
              </p14:xfrm>
            </p:contentPart>
          </mc:Choice>
          <mc:Fallback xmlns="">
            <p:pic>
              <p:nvPicPr>
                <p:cNvPr id="530" name="Freihand 529">
                  <a:extLst>
                    <a:ext uri="{FF2B5EF4-FFF2-40B4-BE49-F238E27FC236}">
                      <a16:creationId xmlns:a16="http://schemas.microsoft.com/office/drawing/2014/main" id="{8512D944-8705-4E2D-97C2-701EAC556ADB}"/>
                    </a:ext>
                  </a:extLst>
                </p:cNvPr>
                <p:cNvPicPr/>
                <p:nvPr/>
              </p:nvPicPr>
              <p:blipFill>
                <a:blip r:embed="rId915"/>
                <a:stretch>
                  <a:fillRect/>
                </a:stretch>
              </p:blipFill>
              <p:spPr>
                <a:xfrm>
                  <a:off x="5887013" y="6496267"/>
                  <a:ext cx="68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31" name="Freihand 530">
                  <a:extLst>
                    <a:ext uri="{FF2B5EF4-FFF2-40B4-BE49-F238E27FC236}">
                      <a16:creationId xmlns:a16="http://schemas.microsoft.com/office/drawing/2014/main" id="{6EA8144E-A871-4B03-B724-02D307EAC52F}"/>
                    </a:ext>
                  </a:extLst>
                </p14:cNvPr>
                <p14:cNvContentPartPr/>
                <p14:nvPr/>
              </p14:nvContentPartPr>
              <p14:xfrm>
                <a:off x="5834813" y="6442627"/>
                <a:ext cx="74880" cy="43200"/>
              </p14:xfrm>
            </p:contentPart>
          </mc:Choice>
          <mc:Fallback xmlns="">
            <p:pic>
              <p:nvPicPr>
                <p:cNvPr id="531" name="Freihand 530">
                  <a:extLst>
                    <a:ext uri="{FF2B5EF4-FFF2-40B4-BE49-F238E27FC236}">
                      <a16:creationId xmlns:a16="http://schemas.microsoft.com/office/drawing/2014/main" id="{6EA8144E-A871-4B03-B724-02D307EAC52F}"/>
                    </a:ext>
                  </a:extLst>
                </p:cNvPr>
                <p:cNvPicPr/>
                <p:nvPr/>
              </p:nvPicPr>
              <p:blipFill>
                <a:blip r:embed="rId917"/>
                <a:stretch>
                  <a:fillRect/>
                </a:stretch>
              </p:blipFill>
              <p:spPr>
                <a:xfrm>
                  <a:off x="5830493" y="6438307"/>
                  <a:ext cx="83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32" name="Freihand 531">
                  <a:extLst>
                    <a:ext uri="{FF2B5EF4-FFF2-40B4-BE49-F238E27FC236}">
                      <a16:creationId xmlns:a16="http://schemas.microsoft.com/office/drawing/2014/main" id="{30D58AEE-A2A8-4924-ABDC-A49593DEC22E}"/>
                    </a:ext>
                  </a:extLst>
                </p14:cNvPr>
                <p14:cNvContentPartPr/>
                <p14:nvPr/>
              </p14:nvContentPartPr>
              <p14:xfrm>
                <a:off x="5937413" y="6549187"/>
                <a:ext cx="49680" cy="54000"/>
              </p14:xfrm>
            </p:contentPart>
          </mc:Choice>
          <mc:Fallback xmlns="">
            <p:pic>
              <p:nvPicPr>
                <p:cNvPr id="532" name="Freihand 531">
                  <a:extLst>
                    <a:ext uri="{FF2B5EF4-FFF2-40B4-BE49-F238E27FC236}">
                      <a16:creationId xmlns:a16="http://schemas.microsoft.com/office/drawing/2014/main" id="{30D58AEE-A2A8-4924-ABDC-A49593DEC22E}"/>
                    </a:ext>
                  </a:extLst>
                </p:cNvPr>
                <p:cNvPicPr/>
                <p:nvPr/>
              </p:nvPicPr>
              <p:blipFill>
                <a:blip r:embed="rId919"/>
                <a:stretch>
                  <a:fillRect/>
                </a:stretch>
              </p:blipFill>
              <p:spPr>
                <a:xfrm>
                  <a:off x="5933093" y="6544867"/>
                  <a:ext cx="58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34" name="Freihand 533">
                  <a:extLst>
                    <a:ext uri="{FF2B5EF4-FFF2-40B4-BE49-F238E27FC236}">
                      <a16:creationId xmlns:a16="http://schemas.microsoft.com/office/drawing/2014/main" id="{7AFACD1F-C93C-497E-B4CA-8A1C50EE6546}"/>
                    </a:ext>
                  </a:extLst>
                </p14:cNvPr>
                <p14:cNvContentPartPr/>
                <p14:nvPr/>
              </p14:nvContentPartPr>
              <p14:xfrm>
                <a:off x="5548973" y="6716947"/>
                <a:ext cx="113040" cy="138240"/>
              </p14:xfrm>
            </p:contentPart>
          </mc:Choice>
          <mc:Fallback xmlns="">
            <p:pic>
              <p:nvPicPr>
                <p:cNvPr id="534" name="Freihand 533">
                  <a:extLst>
                    <a:ext uri="{FF2B5EF4-FFF2-40B4-BE49-F238E27FC236}">
                      <a16:creationId xmlns:a16="http://schemas.microsoft.com/office/drawing/2014/main" id="{7AFACD1F-C93C-497E-B4CA-8A1C50EE6546}"/>
                    </a:ext>
                  </a:extLst>
                </p:cNvPr>
                <p:cNvPicPr/>
                <p:nvPr/>
              </p:nvPicPr>
              <p:blipFill>
                <a:blip r:embed="rId921"/>
                <a:stretch>
                  <a:fillRect/>
                </a:stretch>
              </p:blipFill>
              <p:spPr>
                <a:xfrm>
                  <a:off x="5544653" y="6712627"/>
                  <a:ext cx="121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35" name="Freihand 534">
                  <a:extLst>
                    <a:ext uri="{FF2B5EF4-FFF2-40B4-BE49-F238E27FC236}">
                      <a16:creationId xmlns:a16="http://schemas.microsoft.com/office/drawing/2014/main" id="{0AC8A678-A8F8-41A1-A962-F1E97401078B}"/>
                    </a:ext>
                  </a:extLst>
                </p14:cNvPr>
                <p14:cNvContentPartPr/>
                <p14:nvPr/>
              </p14:nvContentPartPr>
              <p14:xfrm>
                <a:off x="5701253" y="6759440"/>
                <a:ext cx="75240" cy="85320"/>
              </p14:xfrm>
            </p:contentPart>
          </mc:Choice>
          <mc:Fallback xmlns="">
            <p:pic>
              <p:nvPicPr>
                <p:cNvPr id="535" name="Freihand 534">
                  <a:extLst>
                    <a:ext uri="{FF2B5EF4-FFF2-40B4-BE49-F238E27FC236}">
                      <a16:creationId xmlns:a16="http://schemas.microsoft.com/office/drawing/2014/main" id="{0AC8A678-A8F8-41A1-A962-F1E97401078B}"/>
                    </a:ext>
                  </a:extLst>
                </p:cNvPr>
                <p:cNvPicPr/>
                <p:nvPr/>
              </p:nvPicPr>
              <p:blipFill>
                <a:blip r:embed="rId923"/>
                <a:stretch>
                  <a:fillRect/>
                </a:stretch>
              </p:blipFill>
              <p:spPr>
                <a:xfrm>
                  <a:off x="5696933" y="6755120"/>
                  <a:ext cx="83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36" name="Freihand 535">
                  <a:extLst>
                    <a:ext uri="{FF2B5EF4-FFF2-40B4-BE49-F238E27FC236}">
                      <a16:creationId xmlns:a16="http://schemas.microsoft.com/office/drawing/2014/main" id="{09C25FD8-57AE-4DF1-8D39-7A84DB34A0E6}"/>
                    </a:ext>
                  </a:extLst>
                </p14:cNvPr>
                <p14:cNvContentPartPr/>
                <p14:nvPr/>
              </p14:nvContentPartPr>
              <p14:xfrm>
                <a:off x="5840933" y="6712640"/>
                <a:ext cx="77760" cy="2880"/>
              </p14:xfrm>
            </p:contentPart>
          </mc:Choice>
          <mc:Fallback xmlns="">
            <p:pic>
              <p:nvPicPr>
                <p:cNvPr id="536" name="Freihand 535">
                  <a:extLst>
                    <a:ext uri="{FF2B5EF4-FFF2-40B4-BE49-F238E27FC236}">
                      <a16:creationId xmlns:a16="http://schemas.microsoft.com/office/drawing/2014/main" id="{09C25FD8-57AE-4DF1-8D39-7A84DB34A0E6}"/>
                    </a:ext>
                  </a:extLst>
                </p:cNvPr>
                <p:cNvPicPr/>
                <p:nvPr/>
              </p:nvPicPr>
              <p:blipFill>
                <a:blip r:embed="rId925"/>
                <a:stretch>
                  <a:fillRect/>
                </a:stretch>
              </p:blipFill>
              <p:spPr>
                <a:xfrm>
                  <a:off x="5836613" y="6708320"/>
                  <a:ext cx="86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37" name="Freihand 536">
                  <a:extLst>
                    <a:ext uri="{FF2B5EF4-FFF2-40B4-BE49-F238E27FC236}">
                      <a16:creationId xmlns:a16="http://schemas.microsoft.com/office/drawing/2014/main" id="{D8F2137E-7A39-4720-9268-C094BD964650}"/>
                    </a:ext>
                  </a:extLst>
                </p14:cNvPr>
                <p14:cNvContentPartPr/>
                <p14:nvPr/>
              </p14:nvContentPartPr>
              <p14:xfrm>
                <a:off x="5853533" y="6733160"/>
                <a:ext cx="79560" cy="21240"/>
              </p14:xfrm>
            </p:contentPart>
          </mc:Choice>
          <mc:Fallback xmlns="">
            <p:pic>
              <p:nvPicPr>
                <p:cNvPr id="537" name="Freihand 536">
                  <a:extLst>
                    <a:ext uri="{FF2B5EF4-FFF2-40B4-BE49-F238E27FC236}">
                      <a16:creationId xmlns:a16="http://schemas.microsoft.com/office/drawing/2014/main" id="{D8F2137E-7A39-4720-9268-C094BD964650}"/>
                    </a:ext>
                  </a:extLst>
                </p:cNvPr>
                <p:cNvPicPr/>
                <p:nvPr/>
              </p:nvPicPr>
              <p:blipFill>
                <a:blip r:embed="rId927"/>
                <a:stretch>
                  <a:fillRect/>
                </a:stretch>
              </p:blipFill>
              <p:spPr>
                <a:xfrm>
                  <a:off x="5849213" y="6728840"/>
                  <a:ext cx="88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48" name="Freihand 547">
                  <a:extLst>
                    <a:ext uri="{FF2B5EF4-FFF2-40B4-BE49-F238E27FC236}">
                      <a16:creationId xmlns:a16="http://schemas.microsoft.com/office/drawing/2014/main" id="{885ADAD4-1B14-431C-95BF-FA57A2444A1C}"/>
                    </a:ext>
                  </a:extLst>
                </p14:cNvPr>
                <p14:cNvContentPartPr/>
                <p14:nvPr/>
              </p14:nvContentPartPr>
              <p14:xfrm>
                <a:off x="6001493" y="6665840"/>
                <a:ext cx="83880" cy="92520"/>
              </p14:xfrm>
            </p:contentPart>
          </mc:Choice>
          <mc:Fallback xmlns="">
            <p:pic>
              <p:nvPicPr>
                <p:cNvPr id="548" name="Freihand 547">
                  <a:extLst>
                    <a:ext uri="{FF2B5EF4-FFF2-40B4-BE49-F238E27FC236}">
                      <a16:creationId xmlns:a16="http://schemas.microsoft.com/office/drawing/2014/main" id="{885ADAD4-1B14-431C-95BF-FA57A2444A1C}"/>
                    </a:ext>
                  </a:extLst>
                </p:cNvPr>
                <p:cNvPicPr/>
                <p:nvPr/>
              </p:nvPicPr>
              <p:blipFill>
                <a:blip r:embed="rId929"/>
                <a:stretch>
                  <a:fillRect/>
                </a:stretch>
              </p:blipFill>
              <p:spPr>
                <a:xfrm>
                  <a:off x="5997173" y="6661520"/>
                  <a:ext cx="92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49" name="Freihand 548">
                  <a:extLst>
                    <a:ext uri="{FF2B5EF4-FFF2-40B4-BE49-F238E27FC236}">
                      <a16:creationId xmlns:a16="http://schemas.microsoft.com/office/drawing/2014/main" id="{59F43716-05FF-460C-AFFF-A06B521A7E15}"/>
                    </a:ext>
                  </a:extLst>
                </p14:cNvPr>
                <p14:cNvContentPartPr/>
                <p14:nvPr/>
              </p14:nvContentPartPr>
              <p14:xfrm>
                <a:off x="6010853" y="6721280"/>
                <a:ext cx="86760" cy="8280"/>
              </p14:xfrm>
            </p:contentPart>
          </mc:Choice>
          <mc:Fallback xmlns="">
            <p:pic>
              <p:nvPicPr>
                <p:cNvPr id="549" name="Freihand 548">
                  <a:extLst>
                    <a:ext uri="{FF2B5EF4-FFF2-40B4-BE49-F238E27FC236}">
                      <a16:creationId xmlns:a16="http://schemas.microsoft.com/office/drawing/2014/main" id="{59F43716-05FF-460C-AFFF-A06B521A7E15}"/>
                    </a:ext>
                  </a:extLst>
                </p:cNvPr>
                <p:cNvPicPr/>
                <p:nvPr/>
              </p:nvPicPr>
              <p:blipFill>
                <a:blip r:embed="rId931"/>
                <a:stretch>
                  <a:fillRect/>
                </a:stretch>
              </p:blipFill>
              <p:spPr>
                <a:xfrm>
                  <a:off x="6006533" y="6716960"/>
                  <a:ext cx="95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0" name="Freihand 549">
                  <a:extLst>
                    <a:ext uri="{FF2B5EF4-FFF2-40B4-BE49-F238E27FC236}">
                      <a16:creationId xmlns:a16="http://schemas.microsoft.com/office/drawing/2014/main" id="{D5A23DCF-98C1-49AA-8ADA-0AC59822DE39}"/>
                    </a:ext>
                  </a:extLst>
                </p14:cNvPr>
                <p14:cNvContentPartPr/>
                <p14:nvPr/>
              </p14:nvContentPartPr>
              <p14:xfrm>
                <a:off x="6117053" y="6689240"/>
                <a:ext cx="99000" cy="90000"/>
              </p14:xfrm>
            </p:contentPart>
          </mc:Choice>
          <mc:Fallback xmlns="">
            <p:pic>
              <p:nvPicPr>
                <p:cNvPr id="550" name="Freihand 549">
                  <a:extLst>
                    <a:ext uri="{FF2B5EF4-FFF2-40B4-BE49-F238E27FC236}">
                      <a16:creationId xmlns:a16="http://schemas.microsoft.com/office/drawing/2014/main" id="{D5A23DCF-98C1-49AA-8ADA-0AC59822DE39}"/>
                    </a:ext>
                  </a:extLst>
                </p:cNvPr>
                <p:cNvPicPr/>
                <p:nvPr/>
              </p:nvPicPr>
              <p:blipFill>
                <a:blip r:embed="rId933"/>
                <a:stretch>
                  <a:fillRect/>
                </a:stretch>
              </p:blipFill>
              <p:spPr>
                <a:xfrm>
                  <a:off x="6112733" y="6684920"/>
                  <a:ext cx="107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51" name="Freihand 550">
                  <a:extLst>
                    <a:ext uri="{FF2B5EF4-FFF2-40B4-BE49-F238E27FC236}">
                      <a16:creationId xmlns:a16="http://schemas.microsoft.com/office/drawing/2014/main" id="{576BF965-5D19-4290-BE51-1612DE7B66DD}"/>
                    </a:ext>
                  </a:extLst>
                </p14:cNvPr>
                <p14:cNvContentPartPr/>
                <p14:nvPr/>
              </p14:nvContentPartPr>
              <p14:xfrm>
                <a:off x="6241253" y="6675200"/>
                <a:ext cx="50040" cy="83880"/>
              </p14:xfrm>
            </p:contentPart>
          </mc:Choice>
          <mc:Fallback xmlns="">
            <p:pic>
              <p:nvPicPr>
                <p:cNvPr id="551" name="Freihand 550">
                  <a:extLst>
                    <a:ext uri="{FF2B5EF4-FFF2-40B4-BE49-F238E27FC236}">
                      <a16:creationId xmlns:a16="http://schemas.microsoft.com/office/drawing/2014/main" id="{576BF965-5D19-4290-BE51-1612DE7B66DD}"/>
                    </a:ext>
                  </a:extLst>
                </p:cNvPr>
                <p:cNvPicPr/>
                <p:nvPr/>
              </p:nvPicPr>
              <p:blipFill>
                <a:blip r:embed="rId935"/>
                <a:stretch>
                  <a:fillRect/>
                </a:stretch>
              </p:blipFill>
              <p:spPr>
                <a:xfrm>
                  <a:off x="6236933" y="6670880"/>
                  <a:ext cx="58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52" name="Freihand 551">
                  <a:extLst>
                    <a:ext uri="{FF2B5EF4-FFF2-40B4-BE49-F238E27FC236}">
                      <a16:creationId xmlns:a16="http://schemas.microsoft.com/office/drawing/2014/main" id="{CCEC9A26-81CB-4687-B0E0-9D342D0B68CC}"/>
                    </a:ext>
                  </a:extLst>
                </p14:cNvPr>
                <p14:cNvContentPartPr/>
                <p14:nvPr/>
              </p14:nvContentPartPr>
              <p14:xfrm>
                <a:off x="6252413" y="6677720"/>
                <a:ext cx="70560" cy="2160"/>
              </p14:xfrm>
            </p:contentPart>
          </mc:Choice>
          <mc:Fallback xmlns="">
            <p:pic>
              <p:nvPicPr>
                <p:cNvPr id="552" name="Freihand 551">
                  <a:extLst>
                    <a:ext uri="{FF2B5EF4-FFF2-40B4-BE49-F238E27FC236}">
                      <a16:creationId xmlns:a16="http://schemas.microsoft.com/office/drawing/2014/main" id="{CCEC9A26-81CB-4687-B0E0-9D342D0B68CC}"/>
                    </a:ext>
                  </a:extLst>
                </p:cNvPr>
                <p:cNvPicPr/>
                <p:nvPr/>
              </p:nvPicPr>
              <p:blipFill>
                <a:blip r:embed="rId771"/>
                <a:stretch>
                  <a:fillRect/>
                </a:stretch>
              </p:blipFill>
              <p:spPr>
                <a:xfrm>
                  <a:off x="6248093" y="6673400"/>
                  <a:ext cx="79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53" name="Freihand 552">
                  <a:extLst>
                    <a:ext uri="{FF2B5EF4-FFF2-40B4-BE49-F238E27FC236}">
                      <a16:creationId xmlns:a16="http://schemas.microsoft.com/office/drawing/2014/main" id="{988BE077-D51B-4B7F-8820-F786F7A8EBF9}"/>
                    </a:ext>
                  </a:extLst>
                </p14:cNvPr>
                <p14:cNvContentPartPr/>
                <p14:nvPr/>
              </p14:nvContentPartPr>
              <p14:xfrm>
                <a:off x="6388133" y="6699320"/>
                <a:ext cx="47880" cy="64440"/>
              </p14:xfrm>
            </p:contentPart>
          </mc:Choice>
          <mc:Fallback xmlns="">
            <p:pic>
              <p:nvPicPr>
                <p:cNvPr id="553" name="Freihand 552">
                  <a:extLst>
                    <a:ext uri="{FF2B5EF4-FFF2-40B4-BE49-F238E27FC236}">
                      <a16:creationId xmlns:a16="http://schemas.microsoft.com/office/drawing/2014/main" id="{988BE077-D51B-4B7F-8820-F786F7A8EBF9}"/>
                    </a:ext>
                  </a:extLst>
                </p:cNvPr>
                <p:cNvPicPr/>
                <p:nvPr/>
              </p:nvPicPr>
              <p:blipFill>
                <a:blip r:embed="rId938"/>
                <a:stretch>
                  <a:fillRect/>
                </a:stretch>
              </p:blipFill>
              <p:spPr>
                <a:xfrm>
                  <a:off x="6383813" y="6695000"/>
                  <a:ext cx="56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54" name="Freihand 553">
                  <a:extLst>
                    <a:ext uri="{FF2B5EF4-FFF2-40B4-BE49-F238E27FC236}">
                      <a16:creationId xmlns:a16="http://schemas.microsoft.com/office/drawing/2014/main" id="{1AF9502D-CEF6-492E-8B55-714334A36988}"/>
                    </a:ext>
                  </a:extLst>
                </p14:cNvPr>
                <p14:cNvContentPartPr/>
                <p14:nvPr/>
              </p14:nvContentPartPr>
              <p14:xfrm>
                <a:off x="6343853" y="6632720"/>
                <a:ext cx="150480" cy="134640"/>
              </p14:xfrm>
            </p:contentPart>
          </mc:Choice>
          <mc:Fallback xmlns="">
            <p:pic>
              <p:nvPicPr>
                <p:cNvPr id="554" name="Freihand 553">
                  <a:extLst>
                    <a:ext uri="{FF2B5EF4-FFF2-40B4-BE49-F238E27FC236}">
                      <a16:creationId xmlns:a16="http://schemas.microsoft.com/office/drawing/2014/main" id="{1AF9502D-CEF6-492E-8B55-714334A36988}"/>
                    </a:ext>
                  </a:extLst>
                </p:cNvPr>
                <p:cNvPicPr/>
                <p:nvPr/>
              </p:nvPicPr>
              <p:blipFill>
                <a:blip r:embed="rId940"/>
                <a:stretch>
                  <a:fillRect/>
                </a:stretch>
              </p:blipFill>
              <p:spPr>
                <a:xfrm>
                  <a:off x="6339533" y="6628400"/>
                  <a:ext cx="159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482" name="Freihand 481">
                  <a:extLst>
                    <a:ext uri="{FF2B5EF4-FFF2-40B4-BE49-F238E27FC236}">
                      <a16:creationId xmlns:a16="http://schemas.microsoft.com/office/drawing/2014/main" id="{27364CF8-06DD-401A-B8B2-47D655B5D3C4}"/>
                    </a:ext>
                  </a:extLst>
                </p14:cNvPr>
                <p14:cNvContentPartPr/>
                <p14:nvPr/>
              </p14:nvContentPartPr>
              <p14:xfrm>
                <a:off x="5337293" y="4912627"/>
                <a:ext cx="118800" cy="12240"/>
              </p14:xfrm>
            </p:contentPart>
          </mc:Choice>
          <mc:Fallback xmlns="">
            <p:pic>
              <p:nvPicPr>
                <p:cNvPr id="482" name="Freihand 481">
                  <a:extLst>
                    <a:ext uri="{FF2B5EF4-FFF2-40B4-BE49-F238E27FC236}">
                      <a16:creationId xmlns:a16="http://schemas.microsoft.com/office/drawing/2014/main" id="{27364CF8-06DD-401A-B8B2-47D655B5D3C4}"/>
                    </a:ext>
                  </a:extLst>
                </p:cNvPr>
                <p:cNvPicPr/>
                <p:nvPr/>
              </p:nvPicPr>
              <p:blipFill>
                <a:blip r:embed="rId942"/>
                <a:stretch>
                  <a:fillRect/>
                </a:stretch>
              </p:blipFill>
              <p:spPr>
                <a:xfrm>
                  <a:off x="5332973" y="4908307"/>
                  <a:ext cx="12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483" name="Freihand 482">
                  <a:extLst>
                    <a:ext uri="{FF2B5EF4-FFF2-40B4-BE49-F238E27FC236}">
                      <a16:creationId xmlns:a16="http://schemas.microsoft.com/office/drawing/2014/main" id="{483F3CF1-7CD1-4FFA-9125-339CFF233B8B}"/>
                    </a:ext>
                  </a:extLst>
                </p14:cNvPr>
                <p14:cNvContentPartPr/>
                <p14:nvPr/>
              </p14:nvContentPartPr>
              <p14:xfrm>
                <a:off x="5336933" y="4947547"/>
                <a:ext cx="142200" cy="11880"/>
              </p14:xfrm>
            </p:contentPart>
          </mc:Choice>
          <mc:Fallback xmlns="">
            <p:pic>
              <p:nvPicPr>
                <p:cNvPr id="483" name="Freihand 482">
                  <a:extLst>
                    <a:ext uri="{FF2B5EF4-FFF2-40B4-BE49-F238E27FC236}">
                      <a16:creationId xmlns:a16="http://schemas.microsoft.com/office/drawing/2014/main" id="{483F3CF1-7CD1-4FFA-9125-339CFF233B8B}"/>
                    </a:ext>
                  </a:extLst>
                </p:cNvPr>
                <p:cNvPicPr/>
                <p:nvPr/>
              </p:nvPicPr>
              <p:blipFill>
                <a:blip r:embed="rId944"/>
                <a:stretch>
                  <a:fillRect/>
                </a:stretch>
              </p:blipFill>
              <p:spPr>
                <a:xfrm>
                  <a:off x="5332613" y="4943227"/>
                  <a:ext cx="150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484" name="Freihand 483">
                  <a:extLst>
                    <a:ext uri="{FF2B5EF4-FFF2-40B4-BE49-F238E27FC236}">
                      <a16:creationId xmlns:a16="http://schemas.microsoft.com/office/drawing/2014/main" id="{0CEC5375-2F6E-4D13-8F95-C307C28F2EDB}"/>
                    </a:ext>
                  </a:extLst>
                </p14:cNvPr>
                <p14:cNvContentPartPr/>
                <p14:nvPr/>
              </p14:nvContentPartPr>
              <p14:xfrm>
                <a:off x="5712053" y="4849627"/>
                <a:ext cx="113760" cy="97560"/>
              </p14:xfrm>
            </p:contentPart>
          </mc:Choice>
          <mc:Fallback xmlns="">
            <p:pic>
              <p:nvPicPr>
                <p:cNvPr id="484" name="Freihand 483">
                  <a:extLst>
                    <a:ext uri="{FF2B5EF4-FFF2-40B4-BE49-F238E27FC236}">
                      <a16:creationId xmlns:a16="http://schemas.microsoft.com/office/drawing/2014/main" id="{0CEC5375-2F6E-4D13-8F95-C307C28F2EDB}"/>
                    </a:ext>
                  </a:extLst>
                </p:cNvPr>
                <p:cNvPicPr/>
                <p:nvPr/>
              </p:nvPicPr>
              <p:blipFill>
                <a:blip r:embed="rId946"/>
                <a:stretch>
                  <a:fillRect/>
                </a:stretch>
              </p:blipFill>
              <p:spPr>
                <a:xfrm>
                  <a:off x="5707733" y="4845307"/>
                  <a:ext cx="122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485" name="Freihand 484">
                  <a:extLst>
                    <a:ext uri="{FF2B5EF4-FFF2-40B4-BE49-F238E27FC236}">
                      <a16:creationId xmlns:a16="http://schemas.microsoft.com/office/drawing/2014/main" id="{1EB38EEC-AB17-43B2-A047-4BEC0FA9A149}"/>
                    </a:ext>
                  </a:extLst>
                </p14:cNvPr>
                <p14:cNvContentPartPr/>
                <p14:nvPr/>
              </p14:nvContentPartPr>
              <p14:xfrm>
                <a:off x="5860373" y="4875187"/>
                <a:ext cx="74880" cy="88560"/>
              </p14:xfrm>
            </p:contentPart>
          </mc:Choice>
          <mc:Fallback xmlns="">
            <p:pic>
              <p:nvPicPr>
                <p:cNvPr id="485" name="Freihand 484">
                  <a:extLst>
                    <a:ext uri="{FF2B5EF4-FFF2-40B4-BE49-F238E27FC236}">
                      <a16:creationId xmlns:a16="http://schemas.microsoft.com/office/drawing/2014/main" id="{1EB38EEC-AB17-43B2-A047-4BEC0FA9A149}"/>
                    </a:ext>
                  </a:extLst>
                </p:cNvPr>
                <p:cNvPicPr/>
                <p:nvPr/>
              </p:nvPicPr>
              <p:blipFill>
                <a:blip r:embed="rId948"/>
                <a:stretch>
                  <a:fillRect/>
                </a:stretch>
              </p:blipFill>
              <p:spPr>
                <a:xfrm>
                  <a:off x="5856053" y="4870867"/>
                  <a:ext cx="83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486" name="Freihand 485">
                  <a:extLst>
                    <a:ext uri="{FF2B5EF4-FFF2-40B4-BE49-F238E27FC236}">
                      <a16:creationId xmlns:a16="http://schemas.microsoft.com/office/drawing/2014/main" id="{90A26F40-4F28-4A7C-BCFB-2D3B42213D0C}"/>
                    </a:ext>
                  </a:extLst>
                </p14:cNvPr>
                <p14:cNvContentPartPr/>
                <p14:nvPr/>
              </p14:nvContentPartPr>
              <p14:xfrm>
                <a:off x="5967293" y="4869427"/>
                <a:ext cx="70920" cy="78840"/>
              </p14:xfrm>
            </p:contentPart>
          </mc:Choice>
          <mc:Fallback xmlns="">
            <p:pic>
              <p:nvPicPr>
                <p:cNvPr id="486" name="Freihand 485">
                  <a:extLst>
                    <a:ext uri="{FF2B5EF4-FFF2-40B4-BE49-F238E27FC236}">
                      <a16:creationId xmlns:a16="http://schemas.microsoft.com/office/drawing/2014/main" id="{90A26F40-4F28-4A7C-BCFB-2D3B42213D0C}"/>
                    </a:ext>
                  </a:extLst>
                </p:cNvPr>
                <p:cNvPicPr/>
                <p:nvPr/>
              </p:nvPicPr>
              <p:blipFill>
                <a:blip r:embed="rId950"/>
                <a:stretch>
                  <a:fillRect/>
                </a:stretch>
              </p:blipFill>
              <p:spPr>
                <a:xfrm>
                  <a:off x="5962973" y="4865107"/>
                  <a:ext cx="79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489" name="Freihand 488">
                  <a:extLst>
                    <a:ext uri="{FF2B5EF4-FFF2-40B4-BE49-F238E27FC236}">
                      <a16:creationId xmlns:a16="http://schemas.microsoft.com/office/drawing/2014/main" id="{7B367F9F-D068-41DB-916C-D2DB1450A6B4}"/>
                    </a:ext>
                  </a:extLst>
                </p14:cNvPr>
                <p14:cNvContentPartPr/>
                <p14:nvPr/>
              </p14:nvContentPartPr>
              <p14:xfrm>
                <a:off x="6095453" y="4807867"/>
                <a:ext cx="78480" cy="186480"/>
              </p14:xfrm>
            </p:contentPart>
          </mc:Choice>
          <mc:Fallback xmlns="">
            <p:pic>
              <p:nvPicPr>
                <p:cNvPr id="489" name="Freihand 488">
                  <a:extLst>
                    <a:ext uri="{FF2B5EF4-FFF2-40B4-BE49-F238E27FC236}">
                      <a16:creationId xmlns:a16="http://schemas.microsoft.com/office/drawing/2014/main" id="{7B367F9F-D068-41DB-916C-D2DB1450A6B4}"/>
                    </a:ext>
                  </a:extLst>
                </p:cNvPr>
                <p:cNvPicPr/>
                <p:nvPr/>
              </p:nvPicPr>
              <p:blipFill>
                <a:blip r:embed="rId952"/>
                <a:stretch>
                  <a:fillRect/>
                </a:stretch>
              </p:blipFill>
              <p:spPr>
                <a:xfrm>
                  <a:off x="6091133" y="4803547"/>
                  <a:ext cx="87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491" name="Freihand 490">
                  <a:extLst>
                    <a:ext uri="{FF2B5EF4-FFF2-40B4-BE49-F238E27FC236}">
                      <a16:creationId xmlns:a16="http://schemas.microsoft.com/office/drawing/2014/main" id="{5AB41AE5-40F7-4C1F-9871-4FF92FA2FAEE}"/>
                    </a:ext>
                  </a:extLst>
                </p14:cNvPr>
                <p14:cNvContentPartPr/>
                <p14:nvPr/>
              </p14:nvContentPartPr>
              <p14:xfrm>
                <a:off x="6136853" y="4870507"/>
                <a:ext cx="61920" cy="67320"/>
              </p14:xfrm>
            </p:contentPart>
          </mc:Choice>
          <mc:Fallback xmlns="">
            <p:pic>
              <p:nvPicPr>
                <p:cNvPr id="491" name="Freihand 490">
                  <a:extLst>
                    <a:ext uri="{FF2B5EF4-FFF2-40B4-BE49-F238E27FC236}">
                      <a16:creationId xmlns:a16="http://schemas.microsoft.com/office/drawing/2014/main" id="{5AB41AE5-40F7-4C1F-9871-4FF92FA2FAEE}"/>
                    </a:ext>
                  </a:extLst>
                </p:cNvPr>
                <p:cNvPicPr/>
                <p:nvPr/>
              </p:nvPicPr>
              <p:blipFill>
                <a:blip r:embed="rId954"/>
                <a:stretch>
                  <a:fillRect/>
                </a:stretch>
              </p:blipFill>
              <p:spPr>
                <a:xfrm>
                  <a:off x="6132533" y="4866187"/>
                  <a:ext cx="70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492" name="Freihand 491">
                  <a:extLst>
                    <a:ext uri="{FF2B5EF4-FFF2-40B4-BE49-F238E27FC236}">
                      <a16:creationId xmlns:a16="http://schemas.microsoft.com/office/drawing/2014/main" id="{B15938F1-98CD-4A22-8D27-870BFF55D9EC}"/>
                    </a:ext>
                  </a:extLst>
                </p14:cNvPr>
                <p14:cNvContentPartPr/>
                <p14:nvPr/>
              </p14:nvContentPartPr>
              <p14:xfrm>
                <a:off x="6263213" y="4879867"/>
                <a:ext cx="10440" cy="66240"/>
              </p14:xfrm>
            </p:contentPart>
          </mc:Choice>
          <mc:Fallback xmlns="">
            <p:pic>
              <p:nvPicPr>
                <p:cNvPr id="492" name="Freihand 491">
                  <a:extLst>
                    <a:ext uri="{FF2B5EF4-FFF2-40B4-BE49-F238E27FC236}">
                      <a16:creationId xmlns:a16="http://schemas.microsoft.com/office/drawing/2014/main" id="{B15938F1-98CD-4A22-8D27-870BFF55D9EC}"/>
                    </a:ext>
                  </a:extLst>
                </p:cNvPr>
                <p:cNvPicPr/>
                <p:nvPr/>
              </p:nvPicPr>
              <p:blipFill>
                <a:blip r:embed="rId956"/>
                <a:stretch>
                  <a:fillRect/>
                </a:stretch>
              </p:blipFill>
              <p:spPr>
                <a:xfrm>
                  <a:off x="6258893" y="4875547"/>
                  <a:ext cx="19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493" name="Freihand 492">
                  <a:extLst>
                    <a:ext uri="{FF2B5EF4-FFF2-40B4-BE49-F238E27FC236}">
                      <a16:creationId xmlns:a16="http://schemas.microsoft.com/office/drawing/2014/main" id="{377837B3-0376-456B-B4AB-BDBAD2EA2351}"/>
                    </a:ext>
                  </a:extLst>
                </p14:cNvPr>
                <p14:cNvContentPartPr/>
                <p14:nvPr/>
              </p14:nvContentPartPr>
              <p14:xfrm>
                <a:off x="6225413" y="4905067"/>
                <a:ext cx="79560" cy="6840"/>
              </p14:xfrm>
            </p:contentPart>
          </mc:Choice>
          <mc:Fallback xmlns="">
            <p:pic>
              <p:nvPicPr>
                <p:cNvPr id="493" name="Freihand 492">
                  <a:extLst>
                    <a:ext uri="{FF2B5EF4-FFF2-40B4-BE49-F238E27FC236}">
                      <a16:creationId xmlns:a16="http://schemas.microsoft.com/office/drawing/2014/main" id="{377837B3-0376-456B-B4AB-BDBAD2EA2351}"/>
                    </a:ext>
                  </a:extLst>
                </p:cNvPr>
                <p:cNvPicPr/>
                <p:nvPr/>
              </p:nvPicPr>
              <p:blipFill>
                <a:blip r:embed="rId958"/>
                <a:stretch>
                  <a:fillRect/>
                </a:stretch>
              </p:blipFill>
              <p:spPr>
                <a:xfrm>
                  <a:off x="6221093" y="4900747"/>
                  <a:ext cx="88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495" name="Freihand 494">
                  <a:extLst>
                    <a:ext uri="{FF2B5EF4-FFF2-40B4-BE49-F238E27FC236}">
                      <a16:creationId xmlns:a16="http://schemas.microsoft.com/office/drawing/2014/main" id="{9E554679-C00C-4776-B05D-FB7A7D71D606}"/>
                    </a:ext>
                  </a:extLst>
                </p14:cNvPr>
                <p14:cNvContentPartPr/>
                <p14:nvPr/>
              </p14:nvContentPartPr>
              <p14:xfrm>
                <a:off x="6346733" y="4857187"/>
                <a:ext cx="94320" cy="175680"/>
              </p14:xfrm>
            </p:contentPart>
          </mc:Choice>
          <mc:Fallback xmlns="">
            <p:pic>
              <p:nvPicPr>
                <p:cNvPr id="495" name="Freihand 494">
                  <a:extLst>
                    <a:ext uri="{FF2B5EF4-FFF2-40B4-BE49-F238E27FC236}">
                      <a16:creationId xmlns:a16="http://schemas.microsoft.com/office/drawing/2014/main" id="{9E554679-C00C-4776-B05D-FB7A7D71D606}"/>
                    </a:ext>
                  </a:extLst>
                </p:cNvPr>
                <p:cNvPicPr/>
                <p:nvPr/>
              </p:nvPicPr>
              <p:blipFill>
                <a:blip r:embed="rId960"/>
                <a:stretch>
                  <a:fillRect/>
                </a:stretch>
              </p:blipFill>
              <p:spPr>
                <a:xfrm>
                  <a:off x="6342413" y="4852867"/>
                  <a:ext cx="102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496" name="Freihand 495">
                  <a:extLst>
                    <a:ext uri="{FF2B5EF4-FFF2-40B4-BE49-F238E27FC236}">
                      <a16:creationId xmlns:a16="http://schemas.microsoft.com/office/drawing/2014/main" id="{4C0BEDB2-70DE-4C09-920B-3DE4C5CA6C94}"/>
                    </a:ext>
                  </a:extLst>
                </p14:cNvPr>
                <p14:cNvContentPartPr/>
                <p14:nvPr/>
              </p14:nvContentPartPr>
              <p14:xfrm>
                <a:off x="6457253" y="4908307"/>
                <a:ext cx="45000" cy="70560"/>
              </p14:xfrm>
            </p:contentPart>
          </mc:Choice>
          <mc:Fallback xmlns="">
            <p:pic>
              <p:nvPicPr>
                <p:cNvPr id="496" name="Freihand 495">
                  <a:extLst>
                    <a:ext uri="{FF2B5EF4-FFF2-40B4-BE49-F238E27FC236}">
                      <a16:creationId xmlns:a16="http://schemas.microsoft.com/office/drawing/2014/main" id="{4C0BEDB2-70DE-4C09-920B-3DE4C5CA6C94}"/>
                    </a:ext>
                  </a:extLst>
                </p:cNvPr>
                <p:cNvPicPr/>
                <p:nvPr/>
              </p:nvPicPr>
              <p:blipFill>
                <a:blip r:embed="rId962"/>
                <a:stretch>
                  <a:fillRect/>
                </a:stretch>
              </p:blipFill>
              <p:spPr>
                <a:xfrm>
                  <a:off x="6452933" y="4903987"/>
                  <a:ext cx="53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498" name="Freihand 497">
                  <a:extLst>
                    <a:ext uri="{FF2B5EF4-FFF2-40B4-BE49-F238E27FC236}">
                      <a16:creationId xmlns:a16="http://schemas.microsoft.com/office/drawing/2014/main" id="{2E16B39C-92A4-4A03-9C5F-1EA290755485}"/>
                    </a:ext>
                  </a:extLst>
                </p14:cNvPr>
                <p14:cNvContentPartPr/>
                <p14:nvPr/>
              </p14:nvContentPartPr>
              <p14:xfrm>
                <a:off x="6524213" y="4804267"/>
                <a:ext cx="67680" cy="208440"/>
              </p14:xfrm>
            </p:contentPart>
          </mc:Choice>
          <mc:Fallback xmlns="">
            <p:pic>
              <p:nvPicPr>
                <p:cNvPr id="498" name="Freihand 497">
                  <a:extLst>
                    <a:ext uri="{FF2B5EF4-FFF2-40B4-BE49-F238E27FC236}">
                      <a16:creationId xmlns:a16="http://schemas.microsoft.com/office/drawing/2014/main" id="{2E16B39C-92A4-4A03-9C5F-1EA290755485}"/>
                    </a:ext>
                  </a:extLst>
                </p:cNvPr>
                <p:cNvPicPr/>
                <p:nvPr/>
              </p:nvPicPr>
              <p:blipFill>
                <a:blip r:embed="rId964"/>
                <a:stretch>
                  <a:fillRect/>
                </a:stretch>
              </p:blipFill>
              <p:spPr>
                <a:xfrm>
                  <a:off x="6519893" y="4799947"/>
                  <a:ext cx="76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13" name="Freihand 512">
                  <a:extLst>
                    <a:ext uri="{FF2B5EF4-FFF2-40B4-BE49-F238E27FC236}">
                      <a16:creationId xmlns:a16="http://schemas.microsoft.com/office/drawing/2014/main" id="{89940E78-5A29-4645-A148-E07A94A2F951}"/>
                    </a:ext>
                  </a:extLst>
                </p14:cNvPr>
                <p14:cNvContentPartPr/>
                <p14:nvPr/>
              </p14:nvContentPartPr>
              <p14:xfrm>
                <a:off x="6638333" y="4813987"/>
                <a:ext cx="46440" cy="164880"/>
              </p14:xfrm>
            </p:contentPart>
          </mc:Choice>
          <mc:Fallback xmlns="">
            <p:pic>
              <p:nvPicPr>
                <p:cNvPr id="513" name="Freihand 512">
                  <a:extLst>
                    <a:ext uri="{FF2B5EF4-FFF2-40B4-BE49-F238E27FC236}">
                      <a16:creationId xmlns:a16="http://schemas.microsoft.com/office/drawing/2014/main" id="{89940E78-5A29-4645-A148-E07A94A2F951}"/>
                    </a:ext>
                  </a:extLst>
                </p:cNvPr>
                <p:cNvPicPr/>
                <p:nvPr/>
              </p:nvPicPr>
              <p:blipFill>
                <a:blip r:embed="rId966"/>
                <a:stretch>
                  <a:fillRect/>
                </a:stretch>
              </p:blipFill>
              <p:spPr>
                <a:xfrm>
                  <a:off x="6634013" y="4809667"/>
                  <a:ext cx="55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14" name="Freihand 513">
                  <a:extLst>
                    <a:ext uri="{FF2B5EF4-FFF2-40B4-BE49-F238E27FC236}">
                      <a16:creationId xmlns:a16="http://schemas.microsoft.com/office/drawing/2014/main" id="{7DFC445A-A7C0-47F0-8FBF-07499278951B}"/>
                    </a:ext>
                  </a:extLst>
                </p14:cNvPr>
                <p14:cNvContentPartPr/>
                <p14:nvPr/>
              </p14:nvContentPartPr>
              <p14:xfrm>
                <a:off x="6699533" y="4853947"/>
                <a:ext cx="84600" cy="75240"/>
              </p14:xfrm>
            </p:contentPart>
          </mc:Choice>
          <mc:Fallback xmlns="">
            <p:pic>
              <p:nvPicPr>
                <p:cNvPr id="514" name="Freihand 513">
                  <a:extLst>
                    <a:ext uri="{FF2B5EF4-FFF2-40B4-BE49-F238E27FC236}">
                      <a16:creationId xmlns:a16="http://schemas.microsoft.com/office/drawing/2014/main" id="{7DFC445A-A7C0-47F0-8FBF-07499278951B}"/>
                    </a:ext>
                  </a:extLst>
                </p:cNvPr>
                <p:cNvPicPr/>
                <p:nvPr/>
              </p:nvPicPr>
              <p:blipFill>
                <a:blip r:embed="rId968"/>
                <a:stretch>
                  <a:fillRect/>
                </a:stretch>
              </p:blipFill>
              <p:spPr>
                <a:xfrm>
                  <a:off x="6694853" y="4849627"/>
                  <a:ext cx="93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15" name="Freihand 514">
                  <a:extLst>
                    <a:ext uri="{FF2B5EF4-FFF2-40B4-BE49-F238E27FC236}">
                      <a16:creationId xmlns:a16="http://schemas.microsoft.com/office/drawing/2014/main" id="{59C72C8B-ACB1-4C25-958C-66085170FFA7}"/>
                    </a:ext>
                  </a:extLst>
                </p14:cNvPr>
                <p14:cNvContentPartPr/>
                <p14:nvPr/>
              </p14:nvContentPartPr>
              <p14:xfrm>
                <a:off x="6827333" y="4866907"/>
                <a:ext cx="9000" cy="78840"/>
              </p14:xfrm>
            </p:contentPart>
          </mc:Choice>
          <mc:Fallback xmlns="">
            <p:pic>
              <p:nvPicPr>
                <p:cNvPr id="515" name="Freihand 514">
                  <a:extLst>
                    <a:ext uri="{FF2B5EF4-FFF2-40B4-BE49-F238E27FC236}">
                      <a16:creationId xmlns:a16="http://schemas.microsoft.com/office/drawing/2014/main" id="{59C72C8B-ACB1-4C25-958C-66085170FFA7}"/>
                    </a:ext>
                  </a:extLst>
                </p:cNvPr>
                <p:cNvPicPr/>
                <p:nvPr/>
              </p:nvPicPr>
              <p:blipFill>
                <a:blip r:embed="rId970"/>
                <a:stretch>
                  <a:fillRect/>
                </a:stretch>
              </p:blipFill>
              <p:spPr>
                <a:xfrm>
                  <a:off x="6823013" y="4862587"/>
                  <a:ext cx="1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16" name="Freihand 515">
                  <a:extLst>
                    <a:ext uri="{FF2B5EF4-FFF2-40B4-BE49-F238E27FC236}">
                      <a16:creationId xmlns:a16="http://schemas.microsoft.com/office/drawing/2014/main" id="{2EF8623B-B1BB-4AC4-AF89-054ADED1FCFC}"/>
                    </a:ext>
                  </a:extLst>
                </p14:cNvPr>
                <p14:cNvContentPartPr/>
                <p14:nvPr/>
              </p14:nvContentPartPr>
              <p14:xfrm>
                <a:off x="6785933" y="4892827"/>
                <a:ext cx="84240" cy="11160"/>
              </p14:xfrm>
            </p:contentPart>
          </mc:Choice>
          <mc:Fallback xmlns="">
            <p:pic>
              <p:nvPicPr>
                <p:cNvPr id="516" name="Freihand 515">
                  <a:extLst>
                    <a:ext uri="{FF2B5EF4-FFF2-40B4-BE49-F238E27FC236}">
                      <a16:creationId xmlns:a16="http://schemas.microsoft.com/office/drawing/2014/main" id="{2EF8623B-B1BB-4AC4-AF89-054ADED1FCFC}"/>
                    </a:ext>
                  </a:extLst>
                </p:cNvPr>
                <p:cNvPicPr/>
                <p:nvPr/>
              </p:nvPicPr>
              <p:blipFill>
                <a:blip r:embed="rId972"/>
                <a:stretch>
                  <a:fillRect/>
                </a:stretch>
              </p:blipFill>
              <p:spPr>
                <a:xfrm>
                  <a:off x="6781613" y="4888507"/>
                  <a:ext cx="92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17" name="Freihand 516">
                  <a:extLst>
                    <a:ext uri="{FF2B5EF4-FFF2-40B4-BE49-F238E27FC236}">
                      <a16:creationId xmlns:a16="http://schemas.microsoft.com/office/drawing/2014/main" id="{6E8CFCDA-2B92-4D6C-9304-83BFCB5B1F9C}"/>
                    </a:ext>
                  </a:extLst>
                </p14:cNvPr>
                <p14:cNvContentPartPr/>
                <p14:nvPr/>
              </p14:nvContentPartPr>
              <p14:xfrm>
                <a:off x="6886013" y="4866187"/>
                <a:ext cx="50760" cy="131400"/>
              </p14:xfrm>
            </p:contentPart>
          </mc:Choice>
          <mc:Fallback xmlns="">
            <p:pic>
              <p:nvPicPr>
                <p:cNvPr id="517" name="Freihand 516">
                  <a:extLst>
                    <a:ext uri="{FF2B5EF4-FFF2-40B4-BE49-F238E27FC236}">
                      <a16:creationId xmlns:a16="http://schemas.microsoft.com/office/drawing/2014/main" id="{6E8CFCDA-2B92-4D6C-9304-83BFCB5B1F9C}"/>
                    </a:ext>
                  </a:extLst>
                </p:cNvPr>
                <p:cNvPicPr/>
                <p:nvPr/>
              </p:nvPicPr>
              <p:blipFill>
                <a:blip r:embed="rId974"/>
                <a:stretch>
                  <a:fillRect/>
                </a:stretch>
              </p:blipFill>
              <p:spPr>
                <a:xfrm>
                  <a:off x="6881693" y="4861867"/>
                  <a:ext cx="59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18" name="Freihand 517">
                  <a:extLst>
                    <a:ext uri="{FF2B5EF4-FFF2-40B4-BE49-F238E27FC236}">
                      <a16:creationId xmlns:a16="http://schemas.microsoft.com/office/drawing/2014/main" id="{9811C457-315F-4D71-862F-EB292A5D3A5D}"/>
                    </a:ext>
                  </a:extLst>
                </p14:cNvPr>
                <p14:cNvContentPartPr/>
                <p14:nvPr/>
              </p14:nvContentPartPr>
              <p14:xfrm>
                <a:off x="6956213" y="4903987"/>
                <a:ext cx="70560" cy="48600"/>
              </p14:xfrm>
            </p:contentPart>
          </mc:Choice>
          <mc:Fallback xmlns="">
            <p:pic>
              <p:nvPicPr>
                <p:cNvPr id="518" name="Freihand 517">
                  <a:extLst>
                    <a:ext uri="{FF2B5EF4-FFF2-40B4-BE49-F238E27FC236}">
                      <a16:creationId xmlns:a16="http://schemas.microsoft.com/office/drawing/2014/main" id="{9811C457-315F-4D71-862F-EB292A5D3A5D}"/>
                    </a:ext>
                  </a:extLst>
                </p:cNvPr>
                <p:cNvPicPr/>
                <p:nvPr/>
              </p:nvPicPr>
              <p:blipFill>
                <a:blip r:embed="rId976"/>
                <a:stretch>
                  <a:fillRect/>
                </a:stretch>
              </p:blipFill>
              <p:spPr>
                <a:xfrm>
                  <a:off x="6951893" y="4899667"/>
                  <a:ext cx="79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19" name="Freihand 518">
                  <a:extLst>
                    <a:ext uri="{FF2B5EF4-FFF2-40B4-BE49-F238E27FC236}">
                      <a16:creationId xmlns:a16="http://schemas.microsoft.com/office/drawing/2014/main" id="{029FEE17-485D-444D-96F7-BA61AA8380D6}"/>
                    </a:ext>
                  </a:extLst>
                </p14:cNvPr>
                <p14:cNvContentPartPr/>
                <p14:nvPr/>
              </p14:nvContentPartPr>
              <p14:xfrm>
                <a:off x="6996533" y="4794547"/>
                <a:ext cx="71640" cy="219960"/>
              </p14:xfrm>
            </p:contentPart>
          </mc:Choice>
          <mc:Fallback xmlns="">
            <p:pic>
              <p:nvPicPr>
                <p:cNvPr id="519" name="Freihand 518">
                  <a:extLst>
                    <a:ext uri="{FF2B5EF4-FFF2-40B4-BE49-F238E27FC236}">
                      <a16:creationId xmlns:a16="http://schemas.microsoft.com/office/drawing/2014/main" id="{029FEE17-485D-444D-96F7-BA61AA8380D6}"/>
                    </a:ext>
                  </a:extLst>
                </p:cNvPr>
                <p:cNvPicPr/>
                <p:nvPr/>
              </p:nvPicPr>
              <p:blipFill>
                <a:blip r:embed="rId978"/>
                <a:stretch>
                  <a:fillRect/>
                </a:stretch>
              </p:blipFill>
              <p:spPr>
                <a:xfrm>
                  <a:off x="6992213" y="4790227"/>
                  <a:ext cx="80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38" name="Freihand 537">
                  <a:extLst>
                    <a:ext uri="{FF2B5EF4-FFF2-40B4-BE49-F238E27FC236}">
                      <a16:creationId xmlns:a16="http://schemas.microsoft.com/office/drawing/2014/main" id="{E98064D7-9B17-435F-A86E-D1C92B33C730}"/>
                    </a:ext>
                  </a:extLst>
                </p14:cNvPr>
                <p14:cNvContentPartPr/>
                <p14:nvPr/>
              </p14:nvContentPartPr>
              <p14:xfrm>
                <a:off x="7098053" y="4810760"/>
                <a:ext cx="40320" cy="151200"/>
              </p14:xfrm>
            </p:contentPart>
          </mc:Choice>
          <mc:Fallback xmlns="">
            <p:pic>
              <p:nvPicPr>
                <p:cNvPr id="538" name="Freihand 537">
                  <a:extLst>
                    <a:ext uri="{FF2B5EF4-FFF2-40B4-BE49-F238E27FC236}">
                      <a16:creationId xmlns:a16="http://schemas.microsoft.com/office/drawing/2014/main" id="{E98064D7-9B17-435F-A86E-D1C92B33C730}"/>
                    </a:ext>
                  </a:extLst>
                </p:cNvPr>
                <p:cNvPicPr/>
                <p:nvPr/>
              </p:nvPicPr>
              <p:blipFill>
                <a:blip r:embed="rId980"/>
                <a:stretch>
                  <a:fillRect/>
                </a:stretch>
              </p:blipFill>
              <p:spPr>
                <a:xfrm>
                  <a:off x="7093733" y="4806440"/>
                  <a:ext cx="48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39" name="Freihand 538">
                  <a:extLst>
                    <a:ext uri="{FF2B5EF4-FFF2-40B4-BE49-F238E27FC236}">
                      <a16:creationId xmlns:a16="http://schemas.microsoft.com/office/drawing/2014/main" id="{FCEC5770-8808-4CB8-B8DC-98901FAC76AA}"/>
                    </a:ext>
                  </a:extLst>
                </p14:cNvPr>
                <p14:cNvContentPartPr/>
                <p14:nvPr/>
              </p14:nvContentPartPr>
              <p14:xfrm>
                <a:off x="7150973" y="4823720"/>
                <a:ext cx="68760" cy="81360"/>
              </p14:xfrm>
            </p:contentPart>
          </mc:Choice>
          <mc:Fallback xmlns="">
            <p:pic>
              <p:nvPicPr>
                <p:cNvPr id="539" name="Freihand 538">
                  <a:extLst>
                    <a:ext uri="{FF2B5EF4-FFF2-40B4-BE49-F238E27FC236}">
                      <a16:creationId xmlns:a16="http://schemas.microsoft.com/office/drawing/2014/main" id="{FCEC5770-8808-4CB8-B8DC-98901FAC76AA}"/>
                    </a:ext>
                  </a:extLst>
                </p:cNvPr>
                <p:cNvPicPr/>
                <p:nvPr/>
              </p:nvPicPr>
              <p:blipFill>
                <a:blip r:embed="rId982"/>
                <a:stretch>
                  <a:fillRect/>
                </a:stretch>
              </p:blipFill>
              <p:spPr>
                <a:xfrm>
                  <a:off x="7146653" y="4819400"/>
                  <a:ext cx="77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40" name="Freihand 539">
                  <a:extLst>
                    <a:ext uri="{FF2B5EF4-FFF2-40B4-BE49-F238E27FC236}">
                      <a16:creationId xmlns:a16="http://schemas.microsoft.com/office/drawing/2014/main" id="{D3EE9BB2-9F89-470D-A217-C5C707FA39D1}"/>
                    </a:ext>
                  </a:extLst>
                </p14:cNvPr>
                <p14:cNvContentPartPr/>
                <p14:nvPr/>
              </p14:nvContentPartPr>
              <p14:xfrm>
                <a:off x="7266533" y="4841360"/>
                <a:ext cx="360" cy="81720"/>
              </p14:xfrm>
            </p:contentPart>
          </mc:Choice>
          <mc:Fallback xmlns="">
            <p:pic>
              <p:nvPicPr>
                <p:cNvPr id="540" name="Freihand 539">
                  <a:extLst>
                    <a:ext uri="{FF2B5EF4-FFF2-40B4-BE49-F238E27FC236}">
                      <a16:creationId xmlns:a16="http://schemas.microsoft.com/office/drawing/2014/main" id="{D3EE9BB2-9F89-470D-A217-C5C707FA39D1}"/>
                    </a:ext>
                  </a:extLst>
                </p:cNvPr>
                <p:cNvPicPr/>
                <p:nvPr/>
              </p:nvPicPr>
              <p:blipFill>
                <a:blip r:embed="rId984"/>
                <a:stretch>
                  <a:fillRect/>
                </a:stretch>
              </p:blipFill>
              <p:spPr>
                <a:xfrm>
                  <a:off x="7262213" y="4837040"/>
                  <a:ext cx="9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41" name="Freihand 540">
                  <a:extLst>
                    <a:ext uri="{FF2B5EF4-FFF2-40B4-BE49-F238E27FC236}">
                      <a16:creationId xmlns:a16="http://schemas.microsoft.com/office/drawing/2014/main" id="{61A25D0A-5FEA-4901-885C-AFF80BC0DA66}"/>
                    </a:ext>
                  </a:extLst>
                </p14:cNvPr>
                <p14:cNvContentPartPr/>
                <p14:nvPr/>
              </p14:nvContentPartPr>
              <p14:xfrm>
                <a:off x="7233413" y="4871960"/>
                <a:ext cx="87840" cy="14040"/>
              </p14:xfrm>
            </p:contentPart>
          </mc:Choice>
          <mc:Fallback xmlns="">
            <p:pic>
              <p:nvPicPr>
                <p:cNvPr id="541" name="Freihand 540">
                  <a:extLst>
                    <a:ext uri="{FF2B5EF4-FFF2-40B4-BE49-F238E27FC236}">
                      <a16:creationId xmlns:a16="http://schemas.microsoft.com/office/drawing/2014/main" id="{61A25D0A-5FEA-4901-885C-AFF80BC0DA66}"/>
                    </a:ext>
                  </a:extLst>
                </p:cNvPr>
                <p:cNvPicPr/>
                <p:nvPr/>
              </p:nvPicPr>
              <p:blipFill>
                <a:blip r:embed="rId986"/>
                <a:stretch>
                  <a:fillRect/>
                </a:stretch>
              </p:blipFill>
              <p:spPr>
                <a:xfrm>
                  <a:off x="7229093" y="4867640"/>
                  <a:ext cx="96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42" name="Freihand 541">
                  <a:extLst>
                    <a:ext uri="{FF2B5EF4-FFF2-40B4-BE49-F238E27FC236}">
                      <a16:creationId xmlns:a16="http://schemas.microsoft.com/office/drawing/2014/main" id="{1BFF483B-4478-4A68-8E2E-58011B774A2C}"/>
                    </a:ext>
                  </a:extLst>
                </p14:cNvPr>
                <p14:cNvContentPartPr/>
                <p14:nvPr/>
              </p14:nvContentPartPr>
              <p14:xfrm>
                <a:off x="7308653" y="4851440"/>
                <a:ext cx="52200" cy="115560"/>
              </p14:xfrm>
            </p:contentPart>
          </mc:Choice>
          <mc:Fallback xmlns="">
            <p:pic>
              <p:nvPicPr>
                <p:cNvPr id="542" name="Freihand 541">
                  <a:extLst>
                    <a:ext uri="{FF2B5EF4-FFF2-40B4-BE49-F238E27FC236}">
                      <a16:creationId xmlns:a16="http://schemas.microsoft.com/office/drawing/2014/main" id="{1BFF483B-4478-4A68-8E2E-58011B774A2C}"/>
                    </a:ext>
                  </a:extLst>
                </p:cNvPr>
                <p:cNvPicPr/>
                <p:nvPr/>
              </p:nvPicPr>
              <p:blipFill>
                <a:blip r:embed="rId988"/>
                <a:stretch>
                  <a:fillRect/>
                </a:stretch>
              </p:blipFill>
              <p:spPr>
                <a:xfrm>
                  <a:off x="7304333" y="4847120"/>
                  <a:ext cx="60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45" name="Freihand 544">
                  <a:extLst>
                    <a:ext uri="{FF2B5EF4-FFF2-40B4-BE49-F238E27FC236}">
                      <a16:creationId xmlns:a16="http://schemas.microsoft.com/office/drawing/2014/main" id="{7341D6C6-783B-4012-BE83-F9AC23E100A1}"/>
                    </a:ext>
                  </a:extLst>
                </p14:cNvPr>
                <p14:cNvContentPartPr/>
                <p14:nvPr/>
              </p14:nvContentPartPr>
              <p14:xfrm>
                <a:off x="7377053" y="4881320"/>
                <a:ext cx="61920" cy="86040"/>
              </p14:xfrm>
            </p:contentPart>
          </mc:Choice>
          <mc:Fallback xmlns="">
            <p:pic>
              <p:nvPicPr>
                <p:cNvPr id="545" name="Freihand 544">
                  <a:extLst>
                    <a:ext uri="{FF2B5EF4-FFF2-40B4-BE49-F238E27FC236}">
                      <a16:creationId xmlns:a16="http://schemas.microsoft.com/office/drawing/2014/main" id="{7341D6C6-783B-4012-BE83-F9AC23E100A1}"/>
                    </a:ext>
                  </a:extLst>
                </p:cNvPr>
                <p:cNvPicPr/>
                <p:nvPr/>
              </p:nvPicPr>
              <p:blipFill>
                <a:blip r:embed="rId990"/>
                <a:stretch>
                  <a:fillRect/>
                </a:stretch>
              </p:blipFill>
              <p:spPr>
                <a:xfrm>
                  <a:off x="7372733" y="4877000"/>
                  <a:ext cx="70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46" name="Freihand 545">
                  <a:extLst>
                    <a:ext uri="{FF2B5EF4-FFF2-40B4-BE49-F238E27FC236}">
                      <a16:creationId xmlns:a16="http://schemas.microsoft.com/office/drawing/2014/main" id="{256DCBEE-8AB4-470E-A5F3-77CDC5DC9AFA}"/>
                    </a:ext>
                  </a:extLst>
                </p14:cNvPr>
                <p14:cNvContentPartPr/>
                <p14:nvPr/>
              </p14:nvContentPartPr>
              <p14:xfrm>
                <a:off x="7440053" y="4768280"/>
                <a:ext cx="72000" cy="219600"/>
              </p14:xfrm>
            </p:contentPart>
          </mc:Choice>
          <mc:Fallback xmlns="">
            <p:pic>
              <p:nvPicPr>
                <p:cNvPr id="546" name="Freihand 545">
                  <a:extLst>
                    <a:ext uri="{FF2B5EF4-FFF2-40B4-BE49-F238E27FC236}">
                      <a16:creationId xmlns:a16="http://schemas.microsoft.com/office/drawing/2014/main" id="{256DCBEE-8AB4-470E-A5F3-77CDC5DC9AFA}"/>
                    </a:ext>
                  </a:extLst>
                </p:cNvPr>
                <p:cNvPicPr/>
                <p:nvPr/>
              </p:nvPicPr>
              <p:blipFill>
                <a:blip r:embed="rId992"/>
                <a:stretch>
                  <a:fillRect/>
                </a:stretch>
              </p:blipFill>
              <p:spPr>
                <a:xfrm>
                  <a:off x="7435733" y="4763960"/>
                  <a:ext cx="80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62" name="Freihand 561">
                  <a:extLst>
                    <a:ext uri="{FF2B5EF4-FFF2-40B4-BE49-F238E27FC236}">
                      <a16:creationId xmlns:a16="http://schemas.microsoft.com/office/drawing/2014/main" id="{5D31990B-6189-4269-941D-A41E91C90ECA}"/>
                    </a:ext>
                  </a:extLst>
                </p14:cNvPr>
                <p14:cNvContentPartPr/>
                <p14:nvPr/>
              </p14:nvContentPartPr>
              <p14:xfrm>
                <a:off x="5061173" y="5237000"/>
                <a:ext cx="130680" cy="16920"/>
              </p14:xfrm>
            </p:contentPart>
          </mc:Choice>
          <mc:Fallback xmlns="">
            <p:pic>
              <p:nvPicPr>
                <p:cNvPr id="562" name="Freihand 561">
                  <a:extLst>
                    <a:ext uri="{FF2B5EF4-FFF2-40B4-BE49-F238E27FC236}">
                      <a16:creationId xmlns:a16="http://schemas.microsoft.com/office/drawing/2014/main" id="{5D31990B-6189-4269-941D-A41E91C90ECA}"/>
                    </a:ext>
                  </a:extLst>
                </p:cNvPr>
                <p:cNvPicPr/>
                <p:nvPr/>
              </p:nvPicPr>
              <p:blipFill>
                <a:blip r:embed="rId994"/>
                <a:stretch>
                  <a:fillRect/>
                </a:stretch>
              </p:blipFill>
              <p:spPr>
                <a:xfrm>
                  <a:off x="5056853" y="5232680"/>
                  <a:ext cx="13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63" name="Freihand 562">
                  <a:extLst>
                    <a:ext uri="{FF2B5EF4-FFF2-40B4-BE49-F238E27FC236}">
                      <a16:creationId xmlns:a16="http://schemas.microsoft.com/office/drawing/2014/main" id="{72610C4C-4078-4EB2-A9B2-7990C72AB04C}"/>
                    </a:ext>
                  </a:extLst>
                </p14:cNvPr>
                <p14:cNvContentPartPr/>
                <p14:nvPr/>
              </p14:nvContentPartPr>
              <p14:xfrm>
                <a:off x="5073773" y="5269400"/>
                <a:ext cx="126720" cy="16560"/>
              </p14:xfrm>
            </p:contentPart>
          </mc:Choice>
          <mc:Fallback xmlns="">
            <p:pic>
              <p:nvPicPr>
                <p:cNvPr id="563" name="Freihand 562">
                  <a:extLst>
                    <a:ext uri="{FF2B5EF4-FFF2-40B4-BE49-F238E27FC236}">
                      <a16:creationId xmlns:a16="http://schemas.microsoft.com/office/drawing/2014/main" id="{72610C4C-4078-4EB2-A9B2-7990C72AB04C}"/>
                    </a:ext>
                  </a:extLst>
                </p:cNvPr>
                <p:cNvPicPr/>
                <p:nvPr/>
              </p:nvPicPr>
              <p:blipFill>
                <a:blip r:embed="rId996"/>
                <a:stretch>
                  <a:fillRect/>
                </a:stretch>
              </p:blipFill>
              <p:spPr>
                <a:xfrm>
                  <a:off x="5069453" y="5265080"/>
                  <a:ext cx="135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64" name="Freihand 563">
                  <a:extLst>
                    <a:ext uri="{FF2B5EF4-FFF2-40B4-BE49-F238E27FC236}">
                      <a16:creationId xmlns:a16="http://schemas.microsoft.com/office/drawing/2014/main" id="{BED0884B-90D5-4939-9149-F7AE7643D411}"/>
                    </a:ext>
                  </a:extLst>
                </p14:cNvPr>
                <p14:cNvContentPartPr/>
                <p14:nvPr/>
              </p14:nvContentPartPr>
              <p14:xfrm>
                <a:off x="5210213" y="5205680"/>
                <a:ext cx="121320" cy="117000"/>
              </p14:xfrm>
            </p:contentPart>
          </mc:Choice>
          <mc:Fallback xmlns="">
            <p:pic>
              <p:nvPicPr>
                <p:cNvPr id="564" name="Freihand 563">
                  <a:extLst>
                    <a:ext uri="{FF2B5EF4-FFF2-40B4-BE49-F238E27FC236}">
                      <a16:creationId xmlns:a16="http://schemas.microsoft.com/office/drawing/2014/main" id="{BED0884B-90D5-4939-9149-F7AE7643D411}"/>
                    </a:ext>
                  </a:extLst>
                </p:cNvPr>
                <p:cNvPicPr/>
                <p:nvPr/>
              </p:nvPicPr>
              <p:blipFill>
                <a:blip r:embed="rId998"/>
                <a:stretch>
                  <a:fillRect/>
                </a:stretch>
              </p:blipFill>
              <p:spPr>
                <a:xfrm>
                  <a:off x="5205893" y="5201360"/>
                  <a:ext cx="129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66" name="Freihand 565">
                  <a:extLst>
                    <a:ext uri="{FF2B5EF4-FFF2-40B4-BE49-F238E27FC236}">
                      <a16:creationId xmlns:a16="http://schemas.microsoft.com/office/drawing/2014/main" id="{084748E9-1FB3-4DEF-A235-BA27D5F1B374}"/>
                    </a:ext>
                  </a:extLst>
                </p14:cNvPr>
                <p14:cNvContentPartPr/>
                <p14:nvPr/>
              </p14:nvContentPartPr>
              <p14:xfrm>
                <a:off x="5470133" y="5194880"/>
                <a:ext cx="124200" cy="92160"/>
              </p14:xfrm>
            </p:contentPart>
          </mc:Choice>
          <mc:Fallback xmlns="">
            <p:pic>
              <p:nvPicPr>
                <p:cNvPr id="566" name="Freihand 565">
                  <a:extLst>
                    <a:ext uri="{FF2B5EF4-FFF2-40B4-BE49-F238E27FC236}">
                      <a16:creationId xmlns:a16="http://schemas.microsoft.com/office/drawing/2014/main" id="{084748E9-1FB3-4DEF-A235-BA27D5F1B374}"/>
                    </a:ext>
                  </a:extLst>
                </p:cNvPr>
                <p:cNvPicPr/>
                <p:nvPr/>
              </p:nvPicPr>
              <p:blipFill>
                <a:blip r:embed="rId1000"/>
                <a:stretch>
                  <a:fillRect/>
                </a:stretch>
              </p:blipFill>
              <p:spPr>
                <a:xfrm>
                  <a:off x="5465813" y="5190560"/>
                  <a:ext cx="132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67" name="Freihand 566">
                  <a:extLst>
                    <a:ext uri="{FF2B5EF4-FFF2-40B4-BE49-F238E27FC236}">
                      <a16:creationId xmlns:a16="http://schemas.microsoft.com/office/drawing/2014/main" id="{3C5D9E91-D84A-4E7C-BF90-BE5948E48E51}"/>
                    </a:ext>
                  </a:extLst>
                </p14:cNvPr>
                <p14:cNvContentPartPr/>
                <p14:nvPr/>
              </p14:nvContentPartPr>
              <p14:xfrm>
                <a:off x="5651573" y="5203520"/>
                <a:ext cx="16920" cy="74880"/>
              </p14:xfrm>
            </p:contentPart>
          </mc:Choice>
          <mc:Fallback xmlns="">
            <p:pic>
              <p:nvPicPr>
                <p:cNvPr id="567" name="Freihand 566">
                  <a:extLst>
                    <a:ext uri="{FF2B5EF4-FFF2-40B4-BE49-F238E27FC236}">
                      <a16:creationId xmlns:a16="http://schemas.microsoft.com/office/drawing/2014/main" id="{3C5D9E91-D84A-4E7C-BF90-BE5948E48E51}"/>
                    </a:ext>
                  </a:extLst>
                </p:cNvPr>
                <p:cNvPicPr/>
                <p:nvPr/>
              </p:nvPicPr>
              <p:blipFill>
                <a:blip r:embed="rId1002"/>
                <a:stretch>
                  <a:fillRect/>
                </a:stretch>
              </p:blipFill>
              <p:spPr>
                <a:xfrm>
                  <a:off x="5647253" y="5199200"/>
                  <a:ext cx="25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68" name="Freihand 567">
                  <a:extLst>
                    <a:ext uri="{FF2B5EF4-FFF2-40B4-BE49-F238E27FC236}">
                      <a16:creationId xmlns:a16="http://schemas.microsoft.com/office/drawing/2014/main" id="{DEBDCAF4-4B79-40A2-B251-A29D8E67DF80}"/>
                    </a:ext>
                  </a:extLst>
                </p14:cNvPr>
                <p14:cNvContentPartPr/>
                <p14:nvPr/>
              </p14:nvContentPartPr>
              <p14:xfrm>
                <a:off x="5615573" y="5242040"/>
                <a:ext cx="96480" cy="7560"/>
              </p14:xfrm>
            </p:contentPart>
          </mc:Choice>
          <mc:Fallback xmlns="">
            <p:pic>
              <p:nvPicPr>
                <p:cNvPr id="568" name="Freihand 567">
                  <a:extLst>
                    <a:ext uri="{FF2B5EF4-FFF2-40B4-BE49-F238E27FC236}">
                      <a16:creationId xmlns:a16="http://schemas.microsoft.com/office/drawing/2014/main" id="{DEBDCAF4-4B79-40A2-B251-A29D8E67DF80}"/>
                    </a:ext>
                  </a:extLst>
                </p:cNvPr>
                <p:cNvPicPr/>
                <p:nvPr/>
              </p:nvPicPr>
              <p:blipFill>
                <a:blip r:embed="rId1004"/>
                <a:stretch>
                  <a:fillRect/>
                </a:stretch>
              </p:blipFill>
              <p:spPr>
                <a:xfrm>
                  <a:off x="5611253" y="5237720"/>
                  <a:ext cx="105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69" name="Freihand 568">
                  <a:extLst>
                    <a:ext uri="{FF2B5EF4-FFF2-40B4-BE49-F238E27FC236}">
                      <a16:creationId xmlns:a16="http://schemas.microsoft.com/office/drawing/2014/main" id="{6A1AF2AD-DFBF-4931-B0F4-802093041372}"/>
                    </a:ext>
                  </a:extLst>
                </p14:cNvPr>
                <p14:cNvContentPartPr/>
                <p14:nvPr/>
              </p14:nvContentPartPr>
              <p14:xfrm>
                <a:off x="5726093" y="5147360"/>
                <a:ext cx="101160" cy="213480"/>
              </p14:xfrm>
            </p:contentPart>
          </mc:Choice>
          <mc:Fallback xmlns="">
            <p:pic>
              <p:nvPicPr>
                <p:cNvPr id="569" name="Freihand 568">
                  <a:extLst>
                    <a:ext uri="{FF2B5EF4-FFF2-40B4-BE49-F238E27FC236}">
                      <a16:creationId xmlns:a16="http://schemas.microsoft.com/office/drawing/2014/main" id="{6A1AF2AD-DFBF-4931-B0F4-802093041372}"/>
                    </a:ext>
                  </a:extLst>
                </p:cNvPr>
                <p:cNvPicPr/>
                <p:nvPr/>
              </p:nvPicPr>
              <p:blipFill>
                <a:blip r:embed="rId1006"/>
                <a:stretch>
                  <a:fillRect/>
                </a:stretch>
              </p:blipFill>
              <p:spPr>
                <a:xfrm>
                  <a:off x="5721773" y="5143040"/>
                  <a:ext cx="109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70" name="Freihand 569">
                  <a:extLst>
                    <a:ext uri="{FF2B5EF4-FFF2-40B4-BE49-F238E27FC236}">
                      <a16:creationId xmlns:a16="http://schemas.microsoft.com/office/drawing/2014/main" id="{DB8C7CE4-592F-459F-8C56-3550DD4AE072}"/>
                    </a:ext>
                  </a:extLst>
                </p14:cNvPr>
                <p14:cNvContentPartPr/>
                <p14:nvPr/>
              </p14:nvContentPartPr>
              <p14:xfrm>
                <a:off x="5780093" y="5153120"/>
                <a:ext cx="107640" cy="187920"/>
              </p14:xfrm>
            </p:contentPart>
          </mc:Choice>
          <mc:Fallback xmlns="">
            <p:pic>
              <p:nvPicPr>
                <p:cNvPr id="570" name="Freihand 569">
                  <a:extLst>
                    <a:ext uri="{FF2B5EF4-FFF2-40B4-BE49-F238E27FC236}">
                      <a16:creationId xmlns:a16="http://schemas.microsoft.com/office/drawing/2014/main" id="{DB8C7CE4-592F-459F-8C56-3550DD4AE072}"/>
                    </a:ext>
                  </a:extLst>
                </p:cNvPr>
                <p:cNvPicPr/>
                <p:nvPr/>
              </p:nvPicPr>
              <p:blipFill>
                <a:blip r:embed="rId1008"/>
                <a:stretch>
                  <a:fillRect/>
                </a:stretch>
              </p:blipFill>
              <p:spPr>
                <a:xfrm>
                  <a:off x="5775773" y="5148800"/>
                  <a:ext cx="116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71" name="Freihand 570">
                  <a:extLst>
                    <a:ext uri="{FF2B5EF4-FFF2-40B4-BE49-F238E27FC236}">
                      <a16:creationId xmlns:a16="http://schemas.microsoft.com/office/drawing/2014/main" id="{9BF7338A-AAD4-4906-AA50-A29A8C7B6408}"/>
                    </a:ext>
                  </a:extLst>
                </p14:cNvPr>
                <p14:cNvContentPartPr/>
                <p14:nvPr/>
              </p14:nvContentPartPr>
              <p14:xfrm>
                <a:off x="5424053" y="5141960"/>
                <a:ext cx="71640" cy="231480"/>
              </p14:xfrm>
            </p:contentPart>
          </mc:Choice>
          <mc:Fallback xmlns="">
            <p:pic>
              <p:nvPicPr>
                <p:cNvPr id="571" name="Freihand 570">
                  <a:extLst>
                    <a:ext uri="{FF2B5EF4-FFF2-40B4-BE49-F238E27FC236}">
                      <a16:creationId xmlns:a16="http://schemas.microsoft.com/office/drawing/2014/main" id="{9BF7338A-AAD4-4906-AA50-A29A8C7B6408}"/>
                    </a:ext>
                  </a:extLst>
                </p:cNvPr>
                <p:cNvPicPr/>
                <p:nvPr/>
              </p:nvPicPr>
              <p:blipFill>
                <a:blip r:embed="rId1010"/>
                <a:stretch>
                  <a:fillRect/>
                </a:stretch>
              </p:blipFill>
              <p:spPr>
                <a:xfrm>
                  <a:off x="5419733" y="5137640"/>
                  <a:ext cx="80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73" name="Freihand 572">
                  <a:extLst>
                    <a:ext uri="{FF2B5EF4-FFF2-40B4-BE49-F238E27FC236}">
                      <a16:creationId xmlns:a16="http://schemas.microsoft.com/office/drawing/2014/main" id="{316D3532-F582-4BA4-9D74-A3B6A7B258D2}"/>
                    </a:ext>
                  </a:extLst>
                </p14:cNvPr>
                <p14:cNvContentPartPr/>
                <p14:nvPr/>
              </p14:nvContentPartPr>
              <p14:xfrm>
                <a:off x="5934173" y="5089400"/>
                <a:ext cx="53640" cy="87120"/>
              </p14:xfrm>
            </p:contentPart>
          </mc:Choice>
          <mc:Fallback xmlns="">
            <p:pic>
              <p:nvPicPr>
                <p:cNvPr id="573" name="Freihand 572">
                  <a:extLst>
                    <a:ext uri="{FF2B5EF4-FFF2-40B4-BE49-F238E27FC236}">
                      <a16:creationId xmlns:a16="http://schemas.microsoft.com/office/drawing/2014/main" id="{316D3532-F582-4BA4-9D74-A3B6A7B258D2}"/>
                    </a:ext>
                  </a:extLst>
                </p:cNvPr>
                <p:cNvPicPr/>
                <p:nvPr/>
              </p:nvPicPr>
              <p:blipFill>
                <a:blip r:embed="rId1012"/>
                <a:stretch>
                  <a:fillRect/>
                </a:stretch>
              </p:blipFill>
              <p:spPr>
                <a:xfrm>
                  <a:off x="5929853" y="5085080"/>
                  <a:ext cx="62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74" name="Freihand 573">
                  <a:extLst>
                    <a:ext uri="{FF2B5EF4-FFF2-40B4-BE49-F238E27FC236}">
                      <a16:creationId xmlns:a16="http://schemas.microsoft.com/office/drawing/2014/main" id="{E28D1428-B713-44F7-B30E-79212C45D7CE}"/>
                    </a:ext>
                  </a:extLst>
                </p14:cNvPr>
                <p14:cNvContentPartPr/>
                <p14:nvPr/>
              </p14:nvContentPartPr>
              <p14:xfrm>
                <a:off x="6067733" y="5211440"/>
                <a:ext cx="104400" cy="360"/>
              </p14:xfrm>
            </p:contentPart>
          </mc:Choice>
          <mc:Fallback xmlns="">
            <p:pic>
              <p:nvPicPr>
                <p:cNvPr id="574" name="Freihand 573">
                  <a:extLst>
                    <a:ext uri="{FF2B5EF4-FFF2-40B4-BE49-F238E27FC236}">
                      <a16:creationId xmlns:a16="http://schemas.microsoft.com/office/drawing/2014/main" id="{E28D1428-B713-44F7-B30E-79212C45D7CE}"/>
                    </a:ext>
                  </a:extLst>
                </p:cNvPr>
                <p:cNvPicPr/>
                <p:nvPr/>
              </p:nvPicPr>
              <p:blipFill>
                <a:blip r:embed="rId1014"/>
                <a:stretch>
                  <a:fillRect/>
                </a:stretch>
              </p:blipFill>
              <p:spPr>
                <a:xfrm>
                  <a:off x="6063413" y="5207120"/>
                  <a:ext cx="113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75" name="Freihand 574">
                  <a:extLst>
                    <a:ext uri="{FF2B5EF4-FFF2-40B4-BE49-F238E27FC236}">
                      <a16:creationId xmlns:a16="http://schemas.microsoft.com/office/drawing/2014/main" id="{E319FAC3-BE08-49BF-B5C4-5A6B27F40732}"/>
                    </a:ext>
                  </a:extLst>
                </p14:cNvPr>
                <p14:cNvContentPartPr/>
                <p14:nvPr/>
              </p14:nvContentPartPr>
              <p14:xfrm>
                <a:off x="6074933" y="5237360"/>
                <a:ext cx="110880" cy="14040"/>
              </p14:xfrm>
            </p:contentPart>
          </mc:Choice>
          <mc:Fallback xmlns="">
            <p:pic>
              <p:nvPicPr>
                <p:cNvPr id="575" name="Freihand 574">
                  <a:extLst>
                    <a:ext uri="{FF2B5EF4-FFF2-40B4-BE49-F238E27FC236}">
                      <a16:creationId xmlns:a16="http://schemas.microsoft.com/office/drawing/2014/main" id="{E319FAC3-BE08-49BF-B5C4-5A6B27F40732}"/>
                    </a:ext>
                  </a:extLst>
                </p:cNvPr>
                <p:cNvPicPr/>
                <p:nvPr/>
              </p:nvPicPr>
              <p:blipFill>
                <a:blip r:embed="rId1016"/>
                <a:stretch>
                  <a:fillRect/>
                </a:stretch>
              </p:blipFill>
              <p:spPr>
                <a:xfrm>
                  <a:off x="6070613" y="5233040"/>
                  <a:ext cx="11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77" name="Freihand 576">
                  <a:extLst>
                    <a:ext uri="{FF2B5EF4-FFF2-40B4-BE49-F238E27FC236}">
                      <a16:creationId xmlns:a16="http://schemas.microsoft.com/office/drawing/2014/main" id="{F33556AA-DD56-46A7-AD20-CAA2837BEEC6}"/>
                    </a:ext>
                  </a:extLst>
                </p14:cNvPr>
                <p14:cNvContentPartPr/>
                <p14:nvPr/>
              </p14:nvContentPartPr>
              <p14:xfrm>
                <a:off x="6407213" y="5207480"/>
                <a:ext cx="136800" cy="74880"/>
              </p14:xfrm>
            </p:contentPart>
          </mc:Choice>
          <mc:Fallback xmlns="">
            <p:pic>
              <p:nvPicPr>
                <p:cNvPr id="577" name="Freihand 576">
                  <a:extLst>
                    <a:ext uri="{FF2B5EF4-FFF2-40B4-BE49-F238E27FC236}">
                      <a16:creationId xmlns:a16="http://schemas.microsoft.com/office/drawing/2014/main" id="{F33556AA-DD56-46A7-AD20-CAA2837BEEC6}"/>
                    </a:ext>
                  </a:extLst>
                </p:cNvPr>
                <p:cNvPicPr/>
                <p:nvPr/>
              </p:nvPicPr>
              <p:blipFill>
                <a:blip r:embed="rId1018"/>
                <a:stretch>
                  <a:fillRect/>
                </a:stretch>
              </p:blipFill>
              <p:spPr>
                <a:xfrm>
                  <a:off x="6402893" y="5203160"/>
                  <a:ext cx="145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78" name="Freihand 577">
                  <a:extLst>
                    <a:ext uri="{FF2B5EF4-FFF2-40B4-BE49-F238E27FC236}">
                      <a16:creationId xmlns:a16="http://schemas.microsoft.com/office/drawing/2014/main" id="{32BE0B77-B6C9-44D0-8282-503FFEC5E5D6}"/>
                    </a:ext>
                  </a:extLst>
                </p14:cNvPr>
                <p14:cNvContentPartPr/>
                <p14:nvPr/>
              </p14:nvContentPartPr>
              <p14:xfrm>
                <a:off x="6600173" y="5205680"/>
                <a:ext cx="22320" cy="80640"/>
              </p14:xfrm>
            </p:contentPart>
          </mc:Choice>
          <mc:Fallback xmlns="">
            <p:pic>
              <p:nvPicPr>
                <p:cNvPr id="578" name="Freihand 577">
                  <a:extLst>
                    <a:ext uri="{FF2B5EF4-FFF2-40B4-BE49-F238E27FC236}">
                      <a16:creationId xmlns:a16="http://schemas.microsoft.com/office/drawing/2014/main" id="{32BE0B77-B6C9-44D0-8282-503FFEC5E5D6}"/>
                    </a:ext>
                  </a:extLst>
                </p:cNvPr>
                <p:cNvPicPr/>
                <p:nvPr/>
              </p:nvPicPr>
              <p:blipFill>
                <a:blip r:embed="rId1020"/>
                <a:stretch>
                  <a:fillRect/>
                </a:stretch>
              </p:blipFill>
              <p:spPr>
                <a:xfrm>
                  <a:off x="6595853" y="5201360"/>
                  <a:ext cx="30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79" name="Freihand 578">
                  <a:extLst>
                    <a:ext uri="{FF2B5EF4-FFF2-40B4-BE49-F238E27FC236}">
                      <a16:creationId xmlns:a16="http://schemas.microsoft.com/office/drawing/2014/main" id="{55C58531-4263-4202-96FA-261F06380DC7}"/>
                    </a:ext>
                  </a:extLst>
                </p14:cNvPr>
                <p14:cNvContentPartPr/>
                <p14:nvPr/>
              </p14:nvContentPartPr>
              <p14:xfrm>
                <a:off x="6553013" y="5239880"/>
                <a:ext cx="85320" cy="5400"/>
              </p14:xfrm>
            </p:contentPart>
          </mc:Choice>
          <mc:Fallback xmlns="">
            <p:pic>
              <p:nvPicPr>
                <p:cNvPr id="579" name="Freihand 578">
                  <a:extLst>
                    <a:ext uri="{FF2B5EF4-FFF2-40B4-BE49-F238E27FC236}">
                      <a16:creationId xmlns:a16="http://schemas.microsoft.com/office/drawing/2014/main" id="{55C58531-4263-4202-96FA-261F06380DC7}"/>
                    </a:ext>
                  </a:extLst>
                </p:cNvPr>
                <p:cNvPicPr/>
                <p:nvPr/>
              </p:nvPicPr>
              <p:blipFill>
                <a:blip r:embed="rId1022"/>
                <a:stretch>
                  <a:fillRect/>
                </a:stretch>
              </p:blipFill>
              <p:spPr>
                <a:xfrm>
                  <a:off x="6548693" y="5235560"/>
                  <a:ext cx="93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80" name="Freihand 579">
                  <a:extLst>
                    <a:ext uri="{FF2B5EF4-FFF2-40B4-BE49-F238E27FC236}">
                      <a16:creationId xmlns:a16="http://schemas.microsoft.com/office/drawing/2014/main" id="{E421442A-55C2-45F4-90D4-69CD623001E5}"/>
                    </a:ext>
                  </a:extLst>
                </p14:cNvPr>
                <p14:cNvContentPartPr/>
                <p14:nvPr/>
              </p14:nvContentPartPr>
              <p14:xfrm>
                <a:off x="6672533" y="5215760"/>
                <a:ext cx="58680" cy="126000"/>
              </p14:xfrm>
            </p:contentPart>
          </mc:Choice>
          <mc:Fallback xmlns="">
            <p:pic>
              <p:nvPicPr>
                <p:cNvPr id="580" name="Freihand 579">
                  <a:extLst>
                    <a:ext uri="{FF2B5EF4-FFF2-40B4-BE49-F238E27FC236}">
                      <a16:creationId xmlns:a16="http://schemas.microsoft.com/office/drawing/2014/main" id="{E421442A-55C2-45F4-90D4-69CD623001E5}"/>
                    </a:ext>
                  </a:extLst>
                </p:cNvPr>
                <p:cNvPicPr/>
                <p:nvPr/>
              </p:nvPicPr>
              <p:blipFill>
                <a:blip r:embed="rId1024"/>
                <a:stretch>
                  <a:fillRect/>
                </a:stretch>
              </p:blipFill>
              <p:spPr>
                <a:xfrm>
                  <a:off x="6668213" y="5211440"/>
                  <a:ext cx="67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81" name="Freihand 580">
                  <a:extLst>
                    <a:ext uri="{FF2B5EF4-FFF2-40B4-BE49-F238E27FC236}">
                      <a16:creationId xmlns:a16="http://schemas.microsoft.com/office/drawing/2014/main" id="{E8FA00CA-906D-406A-A4BD-8C678242A853}"/>
                    </a:ext>
                  </a:extLst>
                </p14:cNvPr>
                <p14:cNvContentPartPr/>
                <p14:nvPr/>
              </p14:nvContentPartPr>
              <p14:xfrm>
                <a:off x="6766133" y="5256080"/>
                <a:ext cx="63360" cy="35640"/>
              </p14:xfrm>
            </p:contentPart>
          </mc:Choice>
          <mc:Fallback xmlns="">
            <p:pic>
              <p:nvPicPr>
                <p:cNvPr id="581" name="Freihand 580">
                  <a:extLst>
                    <a:ext uri="{FF2B5EF4-FFF2-40B4-BE49-F238E27FC236}">
                      <a16:creationId xmlns:a16="http://schemas.microsoft.com/office/drawing/2014/main" id="{E8FA00CA-906D-406A-A4BD-8C678242A853}"/>
                    </a:ext>
                  </a:extLst>
                </p:cNvPr>
                <p:cNvPicPr/>
                <p:nvPr/>
              </p:nvPicPr>
              <p:blipFill>
                <a:blip r:embed="rId1026"/>
                <a:stretch>
                  <a:fillRect/>
                </a:stretch>
              </p:blipFill>
              <p:spPr>
                <a:xfrm>
                  <a:off x="6761813" y="5251760"/>
                  <a:ext cx="72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82" name="Freihand 581">
                  <a:extLst>
                    <a:ext uri="{FF2B5EF4-FFF2-40B4-BE49-F238E27FC236}">
                      <a16:creationId xmlns:a16="http://schemas.microsoft.com/office/drawing/2014/main" id="{7CAAE226-EFBD-4D90-ACF7-011DE24639F4}"/>
                    </a:ext>
                  </a:extLst>
                </p14:cNvPr>
                <p14:cNvContentPartPr/>
                <p14:nvPr/>
              </p14:nvContentPartPr>
              <p14:xfrm>
                <a:off x="6835253" y="5167520"/>
                <a:ext cx="93600" cy="172080"/>
              </p14:xfrm>
            </p:contentPart>
          </mc:Choice>
          <mc:Fallback xmlns="">
            <p:pic>
              <p:nvPicPr>
                <p:cNvPr id="582" name="Freihand 581">
                  <a:extLst>
                    <a:ext uri="{FF2B5EF4-FFF2-40B4-BE49-F238E27FC236}">
                      <a16:creationId xmlns:a16="http://schemas.microsoft.com/office/drawing/2014/main" id="{7CAAE226-EFBD-4D90-ACF7-011DE24639F4}"/>
                    </a:ext>
                  </a:extLst>
                </p:cNvPr>
                <p:cNvPicPr/>
                <p:nvPr/>
              </p:nvPicPr>
              <p:blipFill>
                <a:blip r:embed="rId1028"/>
                <a:stretch>
                  <a:fillRect/>
                </a:stretch>
              </p:blipFill>
              <p:spPr>
                <a:xfrm>
                  <a:off x="6830933" y="5163200"/>
                  <a:ext cx="102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83" name="Freihand 582">
                  <a:extLst>
                    <a:ext uri="{FF2B5EF4-FFF2-40B4-BE49-F238E27FC236}">
                      <a16:creationId xmlns:a16="http://schemas.microsoft.com/office/drawing/2014/main" id="{D886CF72-3043-4D66-90A3-4F8B8892306E}"/>
                    </a:ext>
                  </a:extLst>
                </p14:cNvPr>
                <p14:cNvContentPartPr/>
                <p14:nvPr/>
              </p14:nvContentPartPr>
              <p14:xfrm>
                <a:off x="6372653" y="5148440"/>
                <a:ext cx="64440" cy="185040"/>
              </p14:xfrm>
            </p:contentPart>
          </mc:Choice>
          <mc:Fallback xmlns="">
            <p:pic>
              <p:nvPicPr>
                <p:cNvPr id="583" name="Freihand 582">
                  <a:extLst>
                    <a:ext uri="{FF2B5EF4-FFF2-40B4-BE49-F238E27FC236}">
                      <a16:creationId xmlns:a16="http://schemas.microsoft.com/office/drawing/2014/main" id="{D886CF72-3043-4D66-90A3-4F8B8892306E}"/>
                    </a:ext>
                  </a:extLst>
                </p:cNvPr>
                <p:cNvPicPr/>
                <p:nvPr/>
              </p:nvPicPr>
              <p:blipFill>
                <a:blip r:embed="rId1030"/>
                <a:stretch>
                  <a:fillRect/>
                </a:stretch>
              </p:blipFill>
              <p:spPr>
                <a:xfrm>
                  <a:off x="6368333" y="5144120"/>
                  <a:ext cx="73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84" name="Freihand 583">
                  <a:extLst>
                    <a:ext uri="{FF2B5EF4-FFF2-40B4-BE49-F238E27FC236}">
                      <a16:creationId xmlns:a16="http://schemas.microsoft.com/office/drawing/2014/main" id="{EAC2A0F2-D2F8-4935-B930-9B7CE75AC321}"/>
                    </a:ext>
                  </a:extLst>
                </p14:cNvPr>
                <p14:cNvContentPartPr/>
                <p14:nvPr/>
              </p14:nvContentPartPr>
              <p14:xfrm>
                <a:off x="6981413" y="5148800"/>
                <a:ext cx="39960" cy="124560"/>
              </p14:xfrm>
            </p:contentPart>
          </mc:Choice>
          <mc:Fallback xmlns="">
            <p:pic>
              <p:nvPicPr>
                <p:cNvPr id="584" name="Freihand 583">
                  <a:extLst>
                    <a:ext uri="{FF2B5EF4-FFF2-40B4-BE49-F238E27FC236}">
                      <a16:creationId xmlns:a16="http://schemas.microsoft.com/office/drawing/2014/main" id="{EAC2A0F2-D2F8-4935-B930-9B7CE75AC321}"/>
                    </a:ext>
                  </a:extLst>
                </p:cNvPr>
                <p:cNvPicPr/>
                <p:nvPr/>
              </p:nvPicPr>
              <p:blipFill>
                <a:blip r:embed="rId1032"/>
                <a:stretch>
                  <a:fillRect/>
                </a:stretch>
              </p:blipFill>
              <p:spPr>
                <a:xfrm>
                  <a:off x="6977093" y="5144480"/>
                  <a:ext cx="48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85" name="Freihand 584">
                  <a:extLst>
                    <a:ext uri="{FF2B5EF4-FFF2-40B4-BE49-F238E27FC236}">
                      <a16:creationId xmlns:a16="http://schemas.microsoft.com/office/drawing/2014/main" id="{16FF0AD1-4BC5-4F53-9D12-CA5B0C4F3B31}"/>
                    </a:ext>
                  </a:extLst>
                </p14:cNvPr>
                <p14:cNvContentPartPr/>
                <p14:nvPr/>
              </p14:nvContentPartPr>
              <p14:xfrm>
                <a:off x="7063853" y="5175800"/>
                <a:ext cx="120600" cy="68760"/>
              </p14:xfrm>
            </p:contentPart>
          </mc:Choice>
          <mc:Fallback xmlns="">
            <p:pic>
              <p:nvPicPr>
                <p:cNvPr id="585" name="Freihand 584">
                  <a:extLst>
                    <a:ext uri="{FF2B5EF4-FFF2-40B4-BE49-F238E27FC236}">
                      <a16:creationId xmlns:a16="http://schemas.microsoft.com/office/drawing/2014/main" id="{16FF0AD1-4BC5-4F53-9D12-CA5B0C4F3B31}"/>
                    </a:ext>
                  </a:extLst>
                </p:cNvPr>
                <p:cNvPicPr/>
                <p:nvPr/>
              </p:nvPicPr>
              <p:blipFill>
                <a:blip r:embed="rId1034"/>
                <a:stretch>
                  <a:fillRect/>
                </a:stretch>
              </p:blipFill>
              <p:spPr>
                <a:xfrm>
                  <a:off x="7059533" y="5171480"/>
                  <a:ext cx="129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586" name="Freihand 585">
                  <a:extLst>
                    <a:ext uri="{FF2B5EF4-FFF2-40B4-BE49-F238E27FC236}">
                      <a16:creationId xmlns:a16="http://schemas.microsoft.com/office/drawing/2014/main" id="{D5BED92A-FFA7-42D8-B78E-9FD1B8F6068B}"/>
                    </a:ext>
                  </a:extLst>
                </p14:cNvPr>
                <p14:cNvContentPartPr/>
                <p14:nvPr/>
              </p14:nvContentPartPr>
              <p14:xfrm>
                <a:off x="7208213" y="5162120"/>
                <a:ext cx="23760" cy="90000"/>
              </p14:xfrm>
            </p:contentPart>
          </mc:Choice>
          <mc:Fallback xmlns="">
            <p:pic>
              <p:nvPicPr>
                <p:cNvPr id="586" name="Freihand 585">
                  <a:extLst>
                    <a:ext uri="{FF2B5EF4-FFF2-40B4-BE49-F238E27FC236}">
                      <a16:creationId xmlns:a16="http://schemas.microsoft.com/office/drawing/2014/main" id="{D5BED92A-FFA7-42D8-B78E-9FD1B8F6068B}"/>
                    </a:ext>
                  </a:extLst>
                </p:cNvPr>
                <p:cNvPicPr/>
                <p:nvPr/>
              </p:nvPicPr>
              <p:blipFill>
                <a:blip r:embed="rId1036"/>
                <a:stretch>
                  <a:fillRect/>
                </a:stretch>
              </p:blipFill>
              <p:spPr>
                <a:xfrm>
                  <a:off x="7203893" y="5157800"/>
                  <a:ext cx="32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587" name="Freihand 586">
                  <a:extLst>
                    <a:ext uri="{FF2B5EF4-FFF2-40B4-BE49-F238E27FC236}">
                      <a16:creationId xmlns:a16="http://schemas.microsoft.com/office/drawing/2014/main" id="{EF46C2F9-6972-4014-98CA-9C2AF0E87EB3}"/>
                    </a:ext>
                  </a:extLst>
                </p14:cNvPr>
                <p14:cNvContentPartPr/>
                <p14:nvPr/>
              </p14:nvContentPartPr>
              <p14:xfrm>
                <a:off x="7152773" y="5207840"/>
                <a:ext cx="103320" cy="8640"/>
              </p14:xfrm>
            </p:contentPart>
          </mc:Choice>
          <mc:Fallback xmlns="">
            <p:pic>
              <p:nvPicPr>
                <p:cNvPr id="587" name="Freihand 586">
                  <a:extLst>
                    <a:ext uri="{FF2B5EF4-FFF2-40B4-BE49-F238E27FC236}">
                      <a16:creationId xmlns:a16="http://schemas.microsoft.com/office/drawing/2014/main" id="{EF46C2F9-6972-4014-98CA-9C2AF0E87EB3}"/>
                    </a:ext>
                  </a:extLst>
                </p:cNvPr>
                <p:cNvPicPr/>
                <p:nvPr/>
              </p:nvPicPr>
              <p:blipFill>
                <a:blip r:embed="rId1038"/>
                <a:stretch>
                  <a:fillRect/>
                </a:stretch>
              </p:blipFill>
              <p:spPr>
                <a:xfrm>
                  <a:off x="7148453" y="5203520"/>
                  <a:ext cx="111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588" name="Freihand 587">
                  <a:extLst>
                    <a:ext uri="{FF2B5EF4-FFF2-40B4-BE49-F238E27FC236}">
                      <a16:creationId xmlns:a16="http://schemas.microsoft.com/office/drawing/2014/main" id="{C052364C-8C47-4B25-B663-BFDE0A70B992}"/>
                    </a:ext>
                  </a:extLst>
                </p14:cNvPr>
                <p14:cNvContentPartPr/>
                <p14:nvPr/>
              </p14:nvContentPartPr>
              <p14:xfrm>
                <a:off x="7294613" y="5178680"/>
                <a:ext cx="43200" cy="129600"/>
              </p14:xfrm>
            </p:contentPart>
          </mc:Choice>
          <mc:Fallback xmlns="">
            <p:pic>
              <p:nvPicPr>
                <p:cNvPr id="588" name="Freihand 587">
                  <a:extLst>
                    <a:ext uri="{FF2B5EF4-FFF2-40B4-BE49-F238E27FC236}">
                      <a16:creationId xmlns:a16="http://schemas.microsoft.com/office/drawing/2014/main" id="{C052364C-8C47-4B25-B663-BFDE0A70B992}"/>
                    </a:ext>
                  </a:extLst>
                </p:cNvPr>
                <p:cNvPicPr/>
                <p:nvPr/>
              </p:nvPicPr>
              <p:blipFill>
                <a:blip r:embed="rId1040"/>
                <a:stretch>
                  <a:fillRect/>
                </a:stretch>
              </p:blipFill>
              <p:spPr>
                <a:xfrm>
                  <a:off x="7290293" y="5174360"/>
                  <a:ext cx="51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589" name="Freihand 588">
                  <a:extLst>
                    <a:ext uri="{FF2B5EF4-FFF2-40B4-BE49-F238E27FC236}">
                      <a16:creationId xmlns:a16="http://schemas.microsoft.com/office/drawing/2014/main" id="{5DB56214-9E4B-4DB2-9460-CBFED21C11A9}"/>
                    </a:ext>
                  </a:extLst>
                </p14:cNvPr>
                <p14:cNvContentPartPr/>
                <p14:nvPr/>
              </p14:nvContentPartPr>
              <p14:xfrm>
                <a:off x="7376333" y="5240960"/>
                <a:ext cx="52200" cy="46080"/>
              </p14:xfrm>
            </p:contentPart>
          </mc:Choice>
          <mc:Fallback xmlns="">
            <p:pic>
              <p:nvPicPr>
                <p:cNvPr id="589" name="Freihand 588">
                  <a:extLst>
                    <a:ext uri="{FF2B5EF4-FFF2-40B4-BE49-F238E27FC236}">
                      <a16:creationId xmlns:a16="http://schemas.microsoft.com/office/drawing/2014/main" id="{5DB56214-9E4B-4DB2-9460-CBFED21C11A9}"/>
                    </a:ext>
                  </a:extLst>
                </p:cNvPr>
                <p:cNvPicPr/>
                <p:nvPr/>
              </p:nvPicPr>
              <p:blipFill>
                <a:blip r:embed="rId1042"/>
                <a:stretch>
                  <a:fillRect/>
                </a:stretch>
              </p:blipFill>
              <p:spPr>
                <a:xfrm>
                  <a:off x="7372013" y="5236640"/>
                  <a:ext cx="60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590" name="Freihand 589">
                  <a:extLst>
                    <a:ext uri="{FF2B5EF4-FFF2-40B4-BE49-F238E27FC236}">
                      <a16:creationId xmlns:a16="http://schemas.microsoft.com/office/drawing/2014/main" id="{39E0FB99-A699-4A8C-B696-40540BE67B89}"/>
                    </a:ext>
                  </a:extLst>
                </p14:cNvPr>
                <p14:cNvContentPartPr/>
                <p14:nvPr/>
              </p14:nvContentPartPr>
              <p14:xfrm>
                <a:off x="7432133" y="5134760"/>
                <a:ext cx="54000" cy="174600"/>
              </p14:xfrm>
            </p:contentPart>
          </mc:Choice>
          <mc:Fallback xmlns="">
            <p:pic>
              <p:nvPicPr>
                <p:cNvPr id="590" name="Freihand 589">
                  <a:extLst>
                    <a:ext uri="{FF2B5EF4-FFF2-40B4-BE49-F238E27FC236}">
                      <a16:creationId xmlns:a16="http://schemas.microsoft.com/office/drawing/2014/main" id="{39E0FB99-A699-4A8C-B696-40540BE67B89}"/>
                    </a:ext>
                  </a:extLst>
                </p:cNvPr>
                <p:cNvPicPr/>
                <p:nvPr/>
              </p:nvPicPr>
              <p:blipFill>
                <a:blip r:embed="rId1044"/>
                <a:stretch>
                  <a:fillRect/>
                </a:stretch>
              </p:blipFill>
              <p:spPr>
                <a:xfrm>
                  <a:off x="7427813" y="5130440"/>
                  <a:ext cx="62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591" name="Freihand 590">
                  <a:extLst>
                    <a:ext uri="{FF2B5EF4-FFF2-40B4-BE49-F238E27FC236}">
                      <a16:creationId xmlns:a16="http://schemas.microsoft.com/office/drawing/2014/main" id="{73E8A1D3-9FD2-4B4E-884B-46443849293F}"/>
                    </a:ext>
                  </a:extLst>
                </p14:cNvPr>
                <p14:cNvContentPartPr/>
                <p14:nvPr/>
              </p14:nvContentPartPr>
              <p14:xfrm>
                <a:off x="7540493" y="5098400"/>
                <a:ext cx="55080" cy="141120"/>
              </p14:xfrm>
            </p:contentPart>
          </mc:Choice>
          <mc:Fallback xmlns="">
            <p:pic>
              <p:nvPicPr>
                <p:cNvPr id="591" name="Freihand 590">
                  <a:extLst>
                    <a:ext uri="{FF2B5EF4-FFF2-40B4-BE49-F238E27FC236}">
                      <a16:creationId xmlns:a16="http://schemas.microsoft.com/office/drawing/2014/main" id="{73E8A1D3-9FD2-4B4E-884B-46443849293F}"/>
                    </a:ext>
                  </a:extLst>
                </p:cNvPr>
                <p:cNvPicPr/>
                <p:nvPr/>
              </p:nvPicPr>
              <p:blipFill>
                <a:blip r:embed="rId1046"/>
                <a:stretch>
                  <a:fillRect/>
                </a:stretch>
              </p:blipFill>
              <p:spPr>
                <a:xfrm>
                  <a:off x="7536173" y="5094080"/>
                  <a:ext cx="63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592" name="Freihand 591">
                  <a:extLst>
                    <a:ext uri="{FF2B5EF4-FFF2-40B4-BE49-F238E27FC236}">
                      <a16:creationId xmlns:a16="http://schemas.microsoft.com/office/drawing/2014/main" id="{7B645CA5-E7E6-4A1C-9CCA-4B94FA1D8761}"/>
                    </a:ext>
                  </a:extLst>
                </p14:cNvPr>
                <p14:cNvContentPartPr/>
                <p14:nvPr/>
              </p14:nvContentPartPr>
              <p14:xfrm>
                <a:off x="7639493" y="5134760"/>
                <a:ext cx="81360" cy="80640"/>
              </p14:xfrm>
            </p:contentPart>
          </mc:Choice>
          <mc:Fallback xmlns="">
            <p:pic>
              <p:nvPicPr>
                <p:cNvPr id="592" name="Freihand 591">
                  <a:extLst>
                    <a:ext uri="{FF2B5EF4-FFF2-40B4-BE49-F238E27FC236}">
                      <a16:creationId xmlns:a16="http://schemas.microsoft.com/office/drawing/2014/main" id="{7B645CA5-E7E6-4A1C-9CCA-4B94FA1D8761}"/>
                    </a:ext>
                  </a:extLst>
                </p:cNvPr>
                <p:cNvPicPr/>
                <p:nvPr/>
              </p:nvPicPr>
              <p:blipFill>
                <a:blip r:embed="rId1048"/>
                <a:stretch>
                  <a:fillRect/>
                </a:stretch>
              </p:blipFill>
              <p:spPr>
                <a:xfrm>
                  <a:off x="7635173" y="5130440"/>
                  <a:ext cx="9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593" name="Freihand 592">
                  <a:extLst>
                    <a:ext uri="{FF2B5EF4-FFF2-40B4-BE49-F238E27FC236}">
                      <a16:creationId xmlns:a16="http://schemas.microsoft.com/office/drawing/2014/main" id="{317D468F-A31B-438B-A49A-F61E385F9723}"/>
                    </a:ext>
                  </a:extLst>
                </p14:cNvPr>
                <p14:cNvContentPartPr/>
                <p14:nvPr/>
              </p14:nvContentPartPr>
              <p14:xfrm>
                <a:off x="7746413" y="5145200"/>
                <a:ext cx="74880" cy="84600"/>
              </p14:xfrm>
            </p:contentPart>
          </mc:Choice>
          <mc:Fallback xmlns="">
            <p:pic>
              <p:nvPicPr>
                <p:cNvPr id="593" name="Freihand 592">
                  <a:extLst>
                    <a:ext uri="{FF2B5EF4-FFF2-40B4-BE49-F238E27FC236}">
                      <a16:creationId xmlns:a16="http://schemas.microsoft.com/office/drawing/2014/main" id="{317D468F-A31B-438B-A49A-F61E385F9723}"/>
                    </a:ext>
                  </a:extLst>
                </p:cNvPr>
                <p:cNvPicPr/>
                <p:nvPr/>
              </p:nvPicPr>
              <p:blipFill>
                <a:blip r:embed="rId1050"/>
                <a:stretch>
                  <a:fillRect/>
                </a:stretch>
              </p:blipFill>
              <p:spPr>
                <a:xfrm>
                  <a:off x="7742093" y="5140880"/>
                  <a:ext cx="83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594" name="Freihand 593">
                  <a:extLst>
                    <a:ext uri="{FF2B5EF4-FFF2-40B4-BE49-F238E27FC236}">
                      <a16:creationId xmlns:a16="http://schemas.microsoft.com/office/drawing/2014/main" id="{D39AD8F9-540D-49D6-9907-3881EC9B1CBF}"/>
                    </a:ext>
                  </a:extLst>
                </p14:cNvPr>
                <p14:cNvContentPartPr/>
                <p14:nvPr/>
              </p14:nvContentPartPr>
              <p14:xfrm>
                <a:off x="7863053" y="5146280"/>
                <a:ext cx="54360" cy="106200"/>
              </p14:xfrm>
            </p:contentPart>
          </mc:Choice>
          <mc:Fallback xmlns="">
            <p:pic>
              <p:nvPicPr>
                <p:cNvPr id="594" name="Freihand 593">
                  <a:extLst>
                    <a:ext uri="{FF2B5EF4-FFF2-40B4-BE49-F238E27FC236}">
                      <a16:creationId xmlns:a16="http://schemas.microsoft.com/office/drawing/2014/main" id="{D39AD8F9-540D-49D6-9907-3881EC9B1CBF}"/>
                    </a:ext>
                  </a:extLst>
                </p:cNvPr>
                <p:cNvPicPr/>
                <p:nvPr/>
              </p:nvPicPr>
              <p:blipFill>
                <a:blip r:embed="rId1052"/>
                <a:stretch>
                  <a:fillRect/>
                </a:stretch>
              </p:blipFill>
              <p:spPr>
                <a:xfrm>
                  <a:off x="7858733" y="5141960"/>
                  <a:ext cx="63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595" name="Freihand 594">
                  <a:extLst>
                    <a:ext uri="{FF2B5EF4-FFF2-40B4-BE49-F238E27FC236}">
                      <a16:creationId xmlns:a16="http://schemas.microsoft.com/office/drawing/2014/main" id="{5533C38C-D11B-47E2-8A53-AC84CBF9AEA2}"/>
                    </a:ext>
                  </a:extLst>
                </p14:cNvPr>
                <p14:cNvContentPartPr/>
                <p14:nvPr/>
              </p14:nvContentPartPr>
              <p14:xfrm>
                <a:off x="7941893" y="5180840"/>
                <a:ext cx="46800" cy="76320"/>
              </p14:xfrm>
            </p:contentPart>
          </mc:Choice>
          <mc:Fallback xmlns="">
            <p:pic>
              <p:nvPicPr>
                <p:cNvPr id="595" name="Freihand 594">
                  <a:extLst>
                    <a:ext uri="{FF2B5EF4-FFF2-40B4-BE49-F238E27FC236}">
                      <a16:creationId xmlns:a16="http://schemas.microsoft.com/office/drawing/2014/main" id="{5533C38C-D11B-47E2-8A53-AC84CBF9AEA2}"/>
                    </a:ext>
                  </a:extLst>
                </p:cNvPr>
                <p:cNvPicPr/>
                <p:nvPr/>
              </p:nvPicPr>
              <p:blipFill>
                <a:blip r:embed="rId1054"/>
                <a:stretch>
                  <a:fillRect/>
                </a:stretch>
              </p:blipFill>
              <p:spPr>
                <a:xfrm>
                  <a:off x="7937573" y="5176520"/>
                  <a:ext cx="55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596" name="Freihand 595">
                  <a:extLst>
                    <a:ext uri="{FF2B5EF4-FFF2-40B4-BE49-F238E27FC236}">
                      <a16:creationId xmlns:a16="http://schemas.microsoft.com/office/drawing/2014/main" id="{5178840C-4C34-4671-810E-63FFD41CD7AA}"/>
                    </a:ext>
                  </a:extLst>
                </p14:cNvPr>
                <p14:cNvContentPartPr/>
                <p14:nvPr/>
              </p14:nvContentPartPr>
              <p14:xfrm>
                <a:off x="7975733" y="5086880"/>
                <a:ext cx="94320" cy="193680"/>
              </p14:xfrm>
            </p:contentPart>
          </mc:Choice>
          <mc:Fallback xmlns="">
            <p:pic>
              <p:nvPicPr>
                <p:cNvPr id="596" name="Freihand 595">
                  <a:extLst>
                    <a:ext uri="{FF2B5EF4-FFF2-40B4-BE49-F238E27FC236}">
                      <a16:creationId xmlns:a16="http://schemas.microsoft.com/office/drawing/2014/main" id="{5178840C-4C34-4671-810E-63FFD41CD7AA}"/>
                    </a:ext>
                  </a:extLst>
                </p:cNvPr>
                <p:cNvPicPr/>
                <p:nvPr/>
              </p:nvPicPr>
              <p:blipFill>
                <a:blip r:embed="rId1056"/>
                <a:stretch>
                  <a:fillRect/>
                </a:stretch>
              </p:blipFill>
              <p:spPr>
                <a:xfrm>
                  <a:off x="7971413" y="5082560"/>
                  <a:ext cx="102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598" name="Freihand 597">
                  <a:extLst>
                    <a:ext uri="{FF2B5EF4-FFF2-40B4-BE49-F238E27FC236}">
                      <a16:creationId xmlns:a16="http://schemas.microsoft.com/office/drawing/2014/main" id="{892AB119-55FA-4CA6-BF62-60A4DA92785C}"/>
                    </a:ext>
                  </a:extLst>
                </p14:cNvPr>
                <p14:cNvContentPartPr/>
                <p14:nvPr/>
              </p14:nvContentPartPr>
              <p14:xfrm>
                <a:off x="5208053" y="5591600"/>
                <a:ext cx="95040" cy="174600"/>
              </p14:xfrm>
            </p:contentPart>
          </mc:Choice>
          <mc:Fallback xmlns="">
            <p:pic>
              <p:nvPicPr>
                <p:cNvPr id="598" name="Freihand 597">
                  <a:extLst>
                    <a:ext uri="{FF2B5EF4-FFF2-40B4-BE49-F238E27FC236}">
                      <a16:creationId xmlns:a16="http://schemas.microsoft.com/office/drawing/2014/main" id="{892AB119-55FA-4CA6-BF62-60A4DA92785C}"/>
                    </a:ext>
                  </a:extLst>
                </p:cNvPr>
                <p:cNvPicPr/>
                <p:nvPr/>
              </p:nvPicPr>
              <p:blipFill>
                <a:blip r:embed="rId1058"/>
                <a:stretch>
                  <a:fillRect/>
                </a:stretch>
              </p:blipFill>
              <p:spPr>
                <a:xfrm>
                  <a:off x="5203733" y="5587280"/>
                  <a:ext cx="103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599" name="Freihand 598">
                  <a:extLst>
                    <a:ext uri="{FF2B5EF4-FFF2-40B4-BE49-F238E27FC236}">
                      <a16:creationId xmlns:a16="http://schemas.microsoft.com/office/drawing/2014/main" id="{46519856-7283-4DA5-B97F-E38EA43BC808}"/>
                    </a:ext>
                  </a:extLst>
                </p14:cNvPr>
                <p14:cNvContentPartPr/>
                <p14:nvPr/>
              </p14:nvContentPartPr>
              <p14:xfrm>
                <a:off x="5177813" y="5527880"/>
                <a:ext cx="133200" cy="10440"/>
              </p14:xfrm>
            </p:contentPart>
          </mc:Choice>
          <mc:Fallback xmlns="">
            <p:pic>
              <p:nvPicPr>
                <p:cNvPr id="599" name="Freihand 598">
                  <a:extLst>
                    <a:ext uri="{FF2B5EF4-FFF2-40B4-BE49-F238E27FC236}">
                      <a16:creationId xmlns:a16="http://schemas.microsoft.com/office/drawing/2014/main" id="{46519856-7283-4DA5-B97F-E38EA43BC808}"/>
                    </a:ext>
                  </a:extLst>
                </p:cNvPr>
                <p:cNvPicPr/>
                <p:nvPr/>
              </p:nvPicPr>
              <p:blipFill>
                <a:blip r:embed="rId1060"/>
                <a:stretch>
                  <a:fillRect/>
                </a:stretch>
              </p:blipFill>
              <p:spPr>
                <a:xfrm>
                  <a:off x="5173493" y="5523560"/>
                  <a:ext cx="141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01" name="Freihand 600">
                  <a:extLst>
                    <a:ext uri="{FF2B5EF4-FFF2-40B4-BE49-F238E27FC236}">
                      <a16:creationId xmlns:a16="http://schemas.microsoft.com/office/drawing/2014/main" id="{9A556EFE-D163-4E63-A63F-041EEC35B579}"/>
                    </a:ext>
                  </a:extLst>
                </p14:cNvPr>
                <p14:cNvContentPartPr/>
                <p14:nvPr/>
              </p14:nvContentPartPr>
              <p14:xfrm>
                <a:off x="5888093" y="5190200"/>
                <a:ext cx="106920" cy="57240"/>
              </p14:xfrm>
            </p:contentPart>
          </mc:Choice>
          <mc:Fallback xmlns="">
            <p:pic>
              <p:nvPicPr>
                <p:cNvPr id="601" name="Freihand 600">
                  <a:extLst>
                    <a:ext uri="{FF2B5EF4-FFF2-40B4-BE49-F238E27FC236}">
                      <a16:creationId xmlns:a16="http://schemas.microsoft.com/office/drawing/2014/main" id="{9A556EFE-D163-4E63-A63F-041EEC35B579}"/>
                    </a:ext>
                  </a:extLst>
                </p:cNvPr>
                <p:cNvPicPr/>
                <p:nvPr/>
              </p:nvPicPr>
              <p:blipFill>
                <a:blip r:embed="rId1062"/>
                <a:stretch>
                  <a:fillRect/>
                </a:stretch>
              </p:blipFill>
              <p:spPr>
                <a:xfrm>
                  <a:off x="5883773" y="5185880"/>
                  <a:ext cx="115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02" name="Freihand 601">
                  <a:extLst>
                    <a:ext uri="{FF2B5EF4-FFF2-40B4-BE49-F238E27FC236}">
                      <a16:creationId xmlns:a16="http://schemas.microsoft.com/office/drawing/2014/main" id="{C4DA5E97-CF32-4CE1-BA7C-C5066BBA98BB}"/>
                    </a:ext>
                  </a:extLst>
                </p14:cNvPr>
                <p14:cNvContentPartPr/>
                <p14:nvPr/>
              </p14:nvContentPartPr>
              <p14:xfrm>
                <a:off x="5479853" y="5603120"/>
                <a:ext cx="132840" cy="2880"/>
              </p14:xfrm>
            </p:contentPart>
          </mc:Choice>
          <mc:Fallback xmlns="">
            <p:pic>
              <p:nvPicPr>
                <p:cNvPr id="602" name="Freihand 601">
                  <a:extLst>
                    <a:ext uri="{FF2B5EF4-FFF2-40B4-BE49-F238E27FC236}">
                      <a16:creationId xmlns:a16="http://schemas.microsoft.com/office/drawing/2014/main" id="{C4DA5E97-CF32-4CE1-BA7C-C5066BBA98BB}"/>
                    </a:ext>
                  </a:extLst>
                </p:cNvPr>
                <p:cNvPicPr/>
                <p:nvPr/>
              </p:nvPicPr>
              <p:blipFill>
                <a:blip r:embed="rId1064"/>
                <a:stretch>
                  <a:fillRect/>
                </a:stretch>
              </p:blipFill>
              <p:spPr>
                <a:xfrm>
                  <a:off x="5475533" y="5598800"/>
                  <a:ext cx="1414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03" name="Freihand 602">
                  <a:extLst>
                    <a:ext uri="{FF2B5EF4-FFF2-40B4-BE49-F238E27FC236}">
                      <a16:creationId xmlns:a16="http://schemas.microsoft.com/office/drawing/2014/main" id="{4F5A3F45-A05B-40C1-9813-2335108AAE8E}"/>
                    </a:ext>
                  </a:extLst>
                </p14:cNvPr>
                <p14:cNvContentPartPr/>
                <p14:nvPr/>
              </p14:nvContentPartPr>
              <p14:xfrm>
                <a:off x="5510453" y="5628320"/>
                <a:ext cx="135000" cy="18720"/>
              </p14:xfrm>
            </p:contentPart>
          </mc:Choice>
          <mc:Fallback xmlns="">
            <p:pic>
              <p:nvPicPr>
                <p:cNvPr id="603" name="Freihand 602">
                  <a:extLst>
                    <a:ext uri="{FF2B5EF4-FFF2-40B4-BE49-F238E27FC236}">
                      <a16:creationId xmlns:a16="http://schemas.microsoft.com/office/drawing/2014/main" id="{4F5A3F45-A05B-40C1-9813-2335108AAE8E}"/>
                    </a:ext>
                  </a:extLst>
                </p:cNvPr>
                <p:cNvPicPr/>
                <p:nvPr/>
              </p:nvPicPr>
              <p:blipFill>
                <a:blip r:embed="rId1066"/>
                <a:stretch>
                  <a:fillRect/>
                </a:stretch>
              </p:blipFill>
              <p:spPr>
                <a:xfrm>
                  <a:off x="5506133" y="5624000"/>
                  <a:ext cx="14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05" name="Freihand 604">
                  <a:extLst>
                    <a:ext uri="{FF2B5EF4-FFF2-40B4-BE49-F238E27FC236}">
                      <a16:creationId xmlns:a16="http://schemas.microsoft.com/office/drawing/2014/main" id="{B4D675DA-84F6-49DE-BF8C-B5B5B644D404}"/>
                    </a:ext>
                  </a:extLst>
                </p14:cNvPr>
                <p14:cNvContentPartPr/>
                <p14:nvPr/>
              </p14:nvContentPartPr>
              <p14:xfrm>
                <a:off x="5794493" y="5438600"/>
                <a:ext cx="61920" cy="123840"/>
              </p14:xfrm>
            </p:contentPart>
          </mc:Choice>
          <mc:Fallback xmlns="">
            <p:pic>
              <p:nvPicPr>
                <p:cNvPr id="605" name="Freihand 604">
                  <a:extLst>
                    <a:ext uri="{FF2B5EF4-FFF2-40B4-BE49-F238E27FC236}">
                      <a16:creationId xmlns:a16="http://schemas.microsoft.com/office/drawing/2014/main" id="{B4D675DA-84F6-49DE-BF8C-B5B5B644D404}"/>
                    </a:ext>
                  </a:extLst>
                </p:cNvPr>
                <p:cNvPicPr/>
                <p:nvPr/>
              </p:nvPicPr>
              <p:blipFill>
                <a:blip r:embed="rId1068"/>
                <a:stretch>
                  <a:fillRect/>
                </a:stretch>
              </p:blipFill>
              <p:spPr>
                <a:xfrm>
                  <a:off x="5790173" y="5434280"/>
                  <a:ext cx="70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06" name="Freihand 605">
                  <a:extLst>
                    <a:ext uri="{FF2B5EF4-FFF2-40B4-BE49-F238E27FC236}">
                      <a16:creationId xmlns:a16="http://schemas.microsoft.com/office/drawing/2014/main" id="{60B1638B-6285-4563-9315-3AF5787B2ACC}"/>
                    </a:ext>
                  </a:extLst>
                </p14:cNvPr>
                <p14:cNvContentPartPr/>
                <p14:nvPr/>
              </p14:nvContentPartPr>
              <p14:xfrm>
                <a:off x="5809253" y="5461280"/>
                <a:ext cx="114120" cy="278640"/>
              </p14:xfrm>
            </p:contentPart>
          </mc:Choice>
          <mc:Fallback xmlns="">
            <p:pic>
              <p:nvPicPr>
                <p:cNvPr id="606" name="Freihand 605">
                  <a:extLst>
                    <a:ext uri="{FF2B5EF4-FFF2-40B4-BE49-F238E27FC236}">
                      <a16:creationId xmlns:a16="http://schemas.microsoft.com/office/drawing/2014/main" id="{60B1638B-6285-4563-9315-3AF5787B2ACC}"/>
                    </a:ext>
                  </a:extLst>
                </p:cNvPr>
                <p:cNvPicPr/>
                <p:nvPr/>
              </p:nvPicPr>
              <p:blipFill>
                <a:blip r:embed="rId1070"/>
                <a:stretch>
                  <a:fillRect/>
                </a:stretch>
              </p:blipFill>
              <p:spPr>
                <a:xfrm>
                  <a:off x="5804933" y="5456960"/>
                  <a:ext cx="1227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07" name="Freihand 606">
                  <a:extLst>
                    <a:ext uri="{FF2B5EF4-FFF2-40B4-BE49-F238E27FC236}">
                      <a16:creationId xmlns:a16="http://schemas.microsoft.com/office/drawing/2014/main" id="{7A3270DA-5E9F-4034-9A6B-A3B40C49F4E1}"/>
                    </a:ext>
                  </a:extLst>
                </p14:cNvPr>
                <p14:cNvContentPartPr/>
                <p14:nvPr/>
              </p14:nvContentPartPr>
              <p14:xfrm>
                <a:off x="5971613" y="5411240"/>
                <a:ext cx="1460520" cy="81720"/>
              </p14:xfrm>
            </p:contentPart>
          </mc:Choice>
          <mc:Fallback xmlns="">
            <p:pic>
              <p:nvPicPr>
                <p:cNvPr id="607" name="Freihand 606">
                  <a:extLst>
                    <a:ext uri="{FF2B5EF4-FFF2-40B4-BE49-F238E27FC236}">
                      <a16:creationId xmlns:a16="http://schemas.microsoft.com/office/drawing/2014/main" id="{7A3270DA-5E9F-4034-9A6B-A3B40C49F4E1}"/>
                    </a:ext>
                  </a:extLst>
                </p:cNvPr>
                <p:cNvPicPr/>
                <p:nvPr/>
              </p:nvPicPr>
              <p:blipFill>
                <a:blip r:embed="rId1072"/>
                <a:stretch>
                  <a:fillRect/>
                </a:stretch>
              </p:blipFill>
              <p:spPr>
                <a:xfrm>
                  <a:off x="5967293" y="5406920"/>
                  <a:ext cx="1469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09" name="Freihand 608">
                  <a:extLst>
                    <a:ext uri="{FF2B5EF4-FFF2-40B4-BE49-F238E27FC236}">
                      <a16:creationId xmlns:a16="http://schemas.microsoft.com/office/drawing/2014/main" id="{DB48A5F1-DC73-4030-BD66-D8D2E251B60D}"/>
                    </a:ext>
                  </a:extLst>
                </p14:cNvPr>
                <p14:cNvContentPartPr/>
                <p14:nvPr/>
              </p14:nvContentPartPr>
              <p14:xfrm>
                <a:off x="5913653" y="5596280"/>
                <a:ext cx="87840" cy="71280"/>
              </p14:xfrm>
            </p:contentPart>
          </mc:Choice>
          <mc:Fallback xmlns="">
            <p:pic>
              <p:nvPicPr>
                <p:cNvPr id="609" name="Freihand 608">
                  <a:extLst>
                    <a:ext uri="{FF2B5EF4-FFF2-40B4-BE49-F238E27FC236}">
                      <a16:creationId xmlns:a16="http://schemas.microsoft.com/office/drawing/2014/main" id="{DB48A5F1-DC73-4030-BD66-D8D2E251B60D}"/>
                    </a:ext>
                  </a:extLst>
                </p:cNvPr>
                <p:cNvPicPr/>
                <p:nvPr/>
              </p:nvPicPr>
              <p:blipFill>
                <a:blip r:embed="rId1074"/>
                <a:stretch>
                  <a:fillRect/>
                </a:stretch>
              </p:blipFill>
              <p:spPr>
                <a:xfrm>
                  <a:off x="5909333" y="5591960"/>
                  <a:ext cx="96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0" name="Freihand 609">
                  <a:extLst>
                    <a:ext uri="{FF2B5EF4-FFF2-40B4-BE49-F238E27FC236}">
                      <a16:creationId xmlns:a16="http://schemas.microsoft.com/office/drawing/2014/main" id="{5F98B0F2-02D0-45C2-ADFC-CF181737155E}"/>
                    </a:ext>
                  </a:extLst>
                </p14:cNvPr>
                <p14:cNvContentPartPr/>
                <p14:nvPr/>
              </p14:nvContentPartPr>
              <p14:xfrm>
                <a:off x="6036053" y="5592680"/>
                <a:ext cx="34560" cy="90360"/>
              </p14:xfrm>
            </p:contentPart>
          </mc:Choice>
          <mc:Fallback xmlns="">
            <p:pic>
              <p:nvPicPr>
                <p:cNvPr id="610" name="Freihand 609">
                  <a:extLst>
                    <a:ext uri="{FF2B5EF4-FFF2-40B4-BE49-F238E27FC236}">
                      <a16:creationId xmlns:a16="http://schemas.microsoft.com/office/drawing/2014/main" id="{5F98B0F2-02D0-45C2-ADFC-CF181737155E}"/>
                    </a:ext>
                  </a:extLst>
                </p:cNvPr>
                <p:cNvPicPr/>
                <p:nvPr/>
              </p:nvPicPr>
              <p:blipFill>
                <a:blip r:embed="rId1076"/>
                <a:stretch>
                  <a:fillRect/>
                </a:stretch>
              </p:blipFill>
              <p:spPr>
                <a:xfrm>
                  <a:off x="6031733" y="5588360"/>
                  <a:ext cx="43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11" name="Freihand 610">
                  <a:extLst>
                    <a:ext uri="{FF2B5EF4-FFF2-40B4-BE49-F238E27FC236}">
                      <a16:creationId xmlns:a16="http://schemas.microsoft.com/office/drawing/2014/main" id="{DFF6306C-16E8-4437-A43A-9395B189C36E}"/>
                    </a:ext>
                  </a:extLst>
                </p14:cNvPr>
                <p14:cNvContentPartPr/>
                <p14:nvPr/>
              </p14:nvContentPartPr>
              <p14:xfrm>
                <a:off x="6020573" y="5630840"/>
                <a:ext cx="83880" cy="10800"/>
              </p14:xfrm>
            </p:contentPart>
          </mc:Choice>
          <mc:Fallback xmlns="">
            <p:pic>
              <p:nvPicPr>
                <p:cNvPr id="611" name="Freihand 610">
                  <a:extLst>
                    <a:ext uri="{FF2B5EF4-FFF2-40B4-BE49-F238E27FC236}">
                      <a16:creationId xmlns:a16="http://schemas.microsoft.com/office/drawing/2014/main" id="{DFF6306C-16E8-4437-A43A-9395B189C36E}"/>
                    </a:ext>
                  </a:extLst>
                </p:cNvPr>
                <p:cNvPicPr/>
                <p:nvPr/>
              </p:nvPicPr>
              <p:blipFill>
                <a:blip r:embed="rId1078"/>
                <a:stretch>
                  <a:fillRect/>
                </a:stretch>
              </p:blipFill>
              <p:spPr>
                <a:xfrm>
                  <a:off x="6016253" y="5626520"/>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12" name="Freihand 611">
                  <a:extLst>
                    <a:ext uri="{FF2B5EF4-FFF2-40B4-BE49-F238E27FC236}">
                      <a16:creationId xmlns:a16="http://schemas.microsoft.com/office/drawing/2014/main" id="{FABF2DDF-5A8C-4529-9E4A-11BA3310926D}"/>
                    </a:ext>
                  </a:extLst>
                </p14:cNvPr>
                <p14:cNvContentPartPr/>
                <p14:nvPr/>
              </p14:nvContentPartPr>
              <p14:xfrm>
                <a:off x="6082133" y="5613200"/>
                <a:ext cx="62280" cy="118440"/>
              </p14:xfrm>
            </p:contentPart>
          </mc:Choice>
          <mc:Fallback xmlns="">
            <p:pic>
              <p:nvPicPr>
                <p:cNvPr id="612" name="Freihand 611">
                  <a:extLst>
                    <a:ext uri="{FF2B5EF4-FFF2-40B4-BE49-F238E27FC236}">
                      <a16:creationId xmlns:a16="http://schemas.microsoft.com/office/drawing/2014/main" id="{FABF2DDF-5A8C-4529-9E4A-11BA3310926D}"/>
                    </a:ext>
                  </a:extLst>
                </p:cNvPr>
                <p:cNvPicPr/>
                <p:nvPr/>
              </p:nvPicPr>
              <p:blipFill>
                <a:blip r:embed="rId1080"/>
                <a:stretch>
                  <a:fillRect/>
                </a:stretch>
              </p:blipFill>
              <p:spPr>
                <a:xfrm>
                  <a:off x="6077813" y="5608880"/>
                  <a:ext cx="70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13" name="Freihand 612">
                  <a:extLst>
                    <a:ext uri="{FF2B5EF4-FFF2-40B4-BE49-F238E27FC236}">
                      <a16:creationId xmlns:a16="http://schemas.microsoft.com/office/drawing/2014/main" id="{862BBDE8-531F-424D-A81D-0D461A62C3EF}"/>
                    </a:ext>
                  </a:extLst>
                </p14:cNvPr>
                <p14:cNvContentPartPr/>
                <p14:nvPr/>
              </p14:nvContentPartPr>
              <p14:xfrm>
                <a:off x="6181493" y="5595200"/>
                <a:ext cx="92520" cy="145800"/>
              </p14:xfrm>
            </p:contentPart>
          </mc:Choice>
          <mc:Fallback xmlns="">
            <p:pic>
              <p:nvPicPr>
                <p:cNvPr id="613" name="Freihand 612">
                  <a:extLst>
                    <a:ext uri="{FF2B5EF4-FFF2-40B4-BE49-F238E27FC236}">
                      <a16:creationId xmlns:a16="http://schemas.microsoft.com/office/drawing/2014/main" id="{862BBDE8-531F-424D-A81D-0D461A62C3EF}"/>
                    </a:ext>
                  </a:extLst>
                </p:cNvPr>
                <p:cNvPicPr/>
                <p:nvPr/>
              </p:nvPicPr>
              <p:blipFill>
                <a:blip r:embed="rId1082"/>
                <a:stretch>
                  <a:fillRect/>
                </a:stretch>
              </p:blipFill>
              <p:spPr>
                <a:xfrm>
                  <a:off x="6177173" y="5590880"/>
                  <a:ext cx="101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14" name="Freihand 613">
                  <a:extLst>
                    <a:ext uri="{FF2B5EF4-FFF2-40B4-BE49-F238E27FC236}">
                      <a16:creationId xmlns:a16="http://schemas.microsoft.com/office/drawing/2014/main" id="{48634B47-F102-4945-9180-CBC17018930E}"/>
                    </a:ext>
                  </a:extLst>
                </p14:cNvPr>
                <p14:cNvContentPartPr/>
                <p14:nvPr/>
              </p14:nvContentPartPr>
              <p14:xfrm>
                <a:off x="5884493" y="5534000"/>
                <a:ext cx="87840" cy="178200"/>
              </p14:xfrm>
            </p:contentPart>
          </mc:Choice>
          <mc:Fallback xmlns="">
            <p:pic>
              <p:nvPicPr>
                <p:cNvPr id="614" name="Freihand 613">
                  <a:extLst>
                    <a:ext uri="{FF2B5EF4-FFF2-40B4-BE49-F238E27FC236}">
                      <a16:creationId xmlns:a16="http://schemas.microsoft.com/office/drawing/2014/main" id="{48634B47-F102-4945-9180-CBC17018930E}"/>
                    </a:ext>
                  </a:extLst>
                </p:cNvPr>
                <p:cNvPicPr/>
                <p:nvPr/>
              </p:nvPicPr>
              <p:blipFill>
                <a:blip r:embed="rId1084"/>
                <a:stretch>
                  <a:fillRect/>
                </a:stretch>
              </p:blipFill>
              <p:spPr>
                <a:xfrm>
                  <a:off x="5880173" y="5529680"/>
                  <a:ext cx="96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15" name="Freihand 614">
                  <a:extLst>
                    <a:ext uri="{FF2B5EF4-FFF2-40B4-BE49-F238E27FC236}">
                      <a16:creationId xmlns:a16="http://schemas.microsoft.com/office/drawing/2014/main" id="{DFD9CD2E-36AA-4416-8064-7E714D73CA18}"/>
                    </a:ext>
                  </a:extLst>
                </p14:cNvPr>
                <p14:cNvContentPartPr/>
                <p14:nvPr/>
              </p14:nvContentPartPr>
              <p14:xfrm>
                <a:off x="6296693" y="5564960"/>
                <a:ext cx="60840" cy="152280"/>
              </p14:xfrm>
            </p:contentPart>
          </mc:Choice>
          <mc:Fallback xmlns="">
            <p:pic>
              <p:nvPicPr>
                <p:cNvPr id="615" name="Freihand 614">
                  <a:extLst>
                    <a:ext uri="{FF2B5EF4-FFF2-40B4-BE49-F238E27FC236}">
                      <a16:creationId xmlns:a16="http://schemas.microsoft.com/office/drawing/2014/main" id="{DFD9CD2E-36AA-4416-8064-7E714D73CA18}"/>
                    </a:ext>
                  </a:extLst>
                </p:cNvPr>
                <p:cNvPicPr/>
                <p:nvPr/>
              </p:nvPicPr>
              <p:blipFill>
                <a:blip r:embed="rId1086"/>
                <a:stretch>
                  <a:fillRect/>
                </a:stretch>
              </p:blipFill>
              <p:spPr>
                <a:xfrm>
                  <a:off x="6292373" y="5560640"/>
                  <a:ext cx="69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16" name="Freihand 615">
                  <a:extLst>
                    <a:ext uri="{FF2B5EF4-FFF2-40B4-BE49-F238E27FC236}">
                      <a16:creationId xmlns:a16="http://schemas.microsoft.com/office/drawing/2014/main" id="{13BA39D5-5F9C-40F3-986E-8C2254478141}"/>
                    </a:ext>
                  </a:extLst>
                </p14:cNvPr>
                <p14:cNvContentPartPr/>
                <p14:nvPr/>
              </p14:nvContentPartPr>
              <p14:xfrm>
                <a:off x="6372293" y="5604560"/>
                <a:ext cx="113040" cy="64440"/>
              </p14:xfrm>
            </p:contentPart>
          </mc:Choice>
          <mc:Fallback xmlns="">
            <p:pic>
              <p:nvPicPr>
                <p:cNvPr id="616" name="Freihand 615">
                  <a:extLst>
                    <a:ext uri="{FF2B5EF4-FFF2-40B4-BE49-F238E27FC236}">
                      <a16:creationId xmlns:a16="http://schemas.microsoft.com/office/drawing/2014/main" id="{13BA39D5-5F9C-40F3-986E-8C2254478141}"/>
                    </a:ext>
                  </a:extLst>
                </p:cNvPr>
                <p:cNvPicPr/>
                <p:nvPr/>
              </p:nvPicPr>
              <p:blipFill>
                <a:blip r:embed="rId1088"/>
                <a:stretch>
                  <a:fillRect/>
                </a:stretch>
              </p:blipFill>
              <p:spPr>
                <a:xfrm>
                  <a:off x="6367973" y="5600240"/>
                  <a:ext cx="12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17" name="Freihand 616">
                  <a:extLst>
                    <a:ext uri="{FF2B5EF4-FFF2-40B4-BE49-F238E27FC236}">
                      <a16:creationId xmlns:a16="http://schemas.microsoft.com/office/drawing/2014/main" id="{FBDE0277-3003-4C8D-B894-FAC795A26147}"/>
                    </a:ext>
                  </a:extLst>
                </p14:cNvPr>
                <p14:cNvContentPartPr/>
                <p14:nvPr/>
              </p14:nvContentPartPr>
              <p14:xfrm>
                <a:off x="6490013" y="5594120"/>
                <a:ext cx="24840" cy="92160"/>
              </p14:xfrm>
            </p:contentPart>
          </mc:Choice>
          <mc:Fallback xmlns="">
            <p:pic>
              <p:nvPicPr>
                <p:cNvPr id="617" name="Freihand 616">
                  <a:extLst>
                    <a:ext uri="{FF2B5EF4-FFF2-40B4-BE49-F238E27FC236}">
                      <a16:creationId xmlns:a16="http://schemas.microsoft.com/office/drawing/2014/main" id="{FBDE0277-3003-4C8D-B894-FAC795A26147}"/>
                    </a:ext>
                  </a:extLst>
                </p:cNvPr>
                <p:cNvPicPr/>
                <p:nvPr/>
              </p:nvPicPr>
              <p:blipFill>
                <a:blip r:embed="rId1090"/>
                <a:stretch>
                  <a:fillRect/>
                </a:stretch>
              </p:blipFill>
              <p:spPr>
                <a:xfrm>
                  <a:off x="6485693" y="5589800"/>
                  <a:ext cx="33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18" name="Freihand 617">
                  <a:extLst>
                    <a:ext uri="{FF2B5EF4-FFF2-40B4-BE49-F238E27FC236}">
                      <a16:creationId xmlns:a16="http://schemas.microsoft.com/office/drawing/2014/main" id="{3C07FF8A-88F8-4C7B-85D1-1281D5B20126}"/>
                    </a:ext>
                  </a:extLst>
                </p14:cNvPr>
                <p14:cNvContentPartPr/>
                <p14:nvPr/>
              </p14:nvContentPartPr>
              <p14:xfrm>
                <a:off x="6462653" y="5628320"/>
                <a:ext cx="99000" cy="11520"/>
              </p14:xfrm>
            </p:contentPart>
          </mc:Choice>
          <mc:Fallback xmlns="">
            <p:pic>
              <p:nvPicPr>
                <p:cNvPr id="618" name="Freihand 617">
                  <a:extLst>
                    <a:ext uri="{FF2B5EF4-FFF2-40B4-BE49-F238E27FC236}">
                      <a16:creationId xmlns:a16="http://schemas.microsoft.com/office/drawing/2014/main" id="{3C07FF8A-88F8-4C7B-85D1-1281D5B20126}"/>
                    </a:ext>
                  </a:extLst>
                </p:cNvPr>
                <p:cNvPicPr/>
                <p:nvPr/>
              </p:nvPicPr>
              <p:blipFill>
                <a:blip r:embed="rId1092"/>
                <a:stretch>
                  <a:fillRect/>
                </a:stretch>
              </p:blipFill>
              <p:spPr>
                <a:xfrm>
                  <a:off x="6458333" y="5624000"/>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19" name="Freihand 618">
                  <a:extLst>
                    <a:ext uri="{FF2B5EF4-FFF2-40B4-BE49-F238E27FC236}">
                      <a16:creationId xmlns:a16="http://schemas.microsoft.com/office/drawing/2014/main" id="{ABBFB3D9-26DA-4D56-8F6B-F6F9EE78737B}"/>
                    </a:ext>
                  </a:extLst>
                </p14:cNvPr>
                <p14:cNvContentPartPr/>
                <p14:nvPr/>
              </p14:nvContentPartPr>
              <p14:xfrm>
                <a:off x="6535733" y="5604200"/>
                <a:ext cx="123840" cy="120240"/>
              </p14:xfrm>
            </p:contentPart>
          </mc:Choice>
          <mc:Fallback xmlns="">
            <p:pic>
              <p:nvPicPr>
                <p:cNvPr id="619" name="Freihand 618">
                  <a:extLst>
                    <a:ext uri="{FF2B5EF4-FFF2-40B4-BE49-F238E27FC236}">
                      <a16:creationId xmlns:a16="http://schemas.microsoft.com/office/drawing/2014/main" id="{ABBFB3D9-26DA-4D56-8F6B-F6F9EE78737B}"/>
                    </a:ext>
                  </a:extLst>
                </p:cNvPr>
                <p:cNvPicPr/>
                <p:nvPr/>
              </p:nvPicPr>
              <p:blipFill>
                <a:blip r:embed="rId1094"/>
                <a:stretch>
                  <a:fillRect/>
                </a:stretch>
              </p:blipFill>
              <p:spPr>
                <a:xfrm>
                  <a:off x="6531413" y="5599880"/>
                  <a:ext cx="132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20" name="Freihand 619">
                  <a:extLst>
                    <a:ext uri="{FF2B5EF4-FFF2-40B4-BE49-F238E27FC236}">
                      <a16:creationId xmlns:a16="http://schemas.microsoft.com/office/drawing/2014/main" id="{7164633D-0762-4742-ADC3-D47E6857E2F2}"/>
                    </a:ext>
                  </a:extLst>
                </p14:cNvPr>
                <p14:cNvContentPartPr/>
                <p14:nvPr/>
              </p14:nvContentPartPr>
              <p14:xfrm>
                <a:off x="6643733" y="5569280"/>
                <a:ext cx="51480" cy="155160"/>
              </p14:xfrm>
            </p:contentPart>
          </mc:Choice>
          <mc:Fallback xmlns="">
            <p:pic>
              <p:nvPicPr>
                <p:cNvPr id="620" name="Freihand 619">
                  <a:extLst>
                    <a:ext uri="{FF2B5EF4-FFF2-40B4-BE49-F238E27FC236}">
                      <a16:creationId xmlns:a16="http://schemas.microsoft.com/office/drawing/2014/main" id="{7164633D-0762-4742-ADC3-D47E6857E2F2}"/>
                    </a:ext>
                  </a:extLst>
                </p:cNvPr>
                <p:cNvPicPr/>
                <p:nvPr/>
              </p:nvPicPr>
              <p:blipFill>
                <a:blip r:embed="rId1096"/>
                <a:stretch>
                  <a:fillRect/>
                </a:stretch>
              </p:blipFill>
              <p:spPr>
                <a:xfrm>
                  <a:off x="6639413" y="5564960"/>
                  <a:ext cx="60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21" name="Freihand 620">
                  <a:extLst>
                    <a:ext uri="{FF2B5EF4-FFF2-40B4-BE49-F238E27FC236}">
                      <a16:creationId xmlns:a16="http://schemas.microsoft.com/office/drawing/2014/main" id="{CC3117CC-E082-44A6-986D-F28963CDCF08}"/>
                    </a:ext>
                  </a:extLst>
                </p14:cNvPr>
                <p14:cNvContentPartPr/>
                <p14:nvPr/>
              </p14:nvContentPartPr>
              <p14:xfrm>
                <a:off x="6765413" y="5547320"/>
                <a:ext cx="52920" cy="132840"/>
              </p14:xfrm>
            </p:contentPart>
          </mc:Choice>
          <mc:Fallback xmlns="">
            <p:pic>
              <p:nvPicPr>
                <p:cNvPr id="621" name="Freihand 620">
                  <a:extLst>
                    <a:ext uri="{FF2B5EF4-FFF2-40B4-BE49-F238E27FC236}">
                      <a16:creationId xmlns:a16="http://schemas.microsoft.com/office/drawing/2014/main" id="{CC3117CC-E082-44A6-986D-F28963CDCF08}"/>
                    </a:ext>
                  </a:extLst>
                </p:cNvPr>
                <p:cNvPicPr/>
                <p:nvPr/>
              </p:nvPicPr>
              <p:blipFill>
                <a:blip r:embed="rId1098"/>
                <a:stretch>
                  <a:fillRect/>
                </a:stretch>
              </p:blipFill>
              <p:spPr>
                <a:xfrm>
                  <a:off x="6761093" y="5543000"/>
                  <a:ext cx="6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22" name="Freihand 621">
                  <a:extLst>
                    <a:ext uri="{FF2B5EF4-FFF2-40B4-BE49-F238E27FC236}">
                      <a16:creationId xmlns:a16="http://schemas.microsoft.com/office/drawing/2014/main" id="{6B8564D6-E3BC-4DAC-9C52-DC17823F01DC}"/>
                    </a:ext>
                  </a:extLst>
                </p14:cNvPr>
                <p14:cNvContentPartPr/>
                <p14:nvPr/>
              </p14:nvContentPartPr>
              <p14:xfrm>
                <a:off x="6869093" y="5572160"/>
                <a:ext cx="92880" cy="83880"/>
              </p14:xfrm>
            </p:contentPart>
          </mc:Choice>
          <mc:Fallback xmlns="">
            <p:pic>
              <p:nvPicPr>
                <p:cNvPr id="622" name="Freihand 621">
                  <a:extLst>
                    <a:ext uri="{FF2B5EF4-FFF2-40B4-BE49-F238E27FC236}">
                      <a16:creationId xmlns:a16="http://schemas.microsoft.com/office/drawing/2014/main" id="{6B8564D6-E3BC-4DAC-9C52-DC17823F01DC}"/>
                    </a:ext>
                  </a:extLst>
                </p:cNvPr>
                <p:cNvPicPr/>
                <p:nvPr/>
              </p:nvPicPr>
              <p:blipFill>
                <a:blip r:embed="rId1100"/>
                <a:stretch>
                  <a:fillRect/>
                </a:stretch>
              </p:blipFill>
              <p:spPr>
                <a:xfrm>
                  <a:off x="6864773" y="5567840"/>
                  <a:ext cx="101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23" name="Freihand 622">
                  <a:extLst>
                    <a:ext uri="{FF2B5EF4-FFF2-40B4-BE49-F238E27FC236}">
                      <a16:creationId xmlns:a16="http://schemas.microsoft.com/office/drawing/2014/main" id="{542D1136-3C9B-44F2-8922-9E2615800263}"/>
                    </a:ext>
                  </a:extLst>
                </p14:cNvPr>
                <p14:cNvContentPartPr/>
                <p14:nvPr/>
              </p14:nvContentPartPr>
              <p14:xfrm>
                <a:off x="6979613" y="5582960"/>
                <a:ext cx="85320" cy="83880"/>
              </p14:xfrm>
            </p:contentPart>
          </mc:Choice>
          <mc:Fallback xmlns="">
            <p:pic>
              <p:nvPicPr>
                <p:cNvPr id="623" name="Freihand 622">
                  <a:extLst>
                    <a:ext uri="{FF2B5EF4-FFF2-40B4-BE49-F238E27FC236}">
                      <a16:creationId xmlns:a16="http://schemas.microsoft.com/office/drawing/2014/main" id="{542D1136-3C9B-44F2-8922-9E2615800263}"/>
                    </a:ext>
                  </a:extLst>
                </p:cNvPr>
                <p:cNvPicPr/>
                <p:nvPr/>
              </p:nvPicPr>
              <p:blipFill>
                <a:blip r:embed="rId1102"/>
                <a:stretch>
                  <a:fillRect/>
                </a:stretch>
              </p:blipFill>
              <p:spPr>
                <a:xfrm>
                  <a:off x="6975293" y="5578640"/>
                  <a:ext cx="93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24" name="Freihand 623">
                  <a:extLst>
                    <a:ext uri="{FF2B5EF4-FFF2-40B4-BE49-F238E27FC236}">
                      <a16:creationId xmlns:a16="http://schemas.microsoft.com/office/drawing/2014/main" id="{82A113E1-5D65-4E11-AB16-E5FE7D6D3B01}"/>
                    </a:ext>
                  </a:extLst>
                </p14:cNvPr>
                <p14:cNvContentPartPr/>
                <p14:nvPr/>
              </p14:nvContentPartPr>
              <p14:xfrm>
                <a:off x="7064933" y="5592320"/>
                <a:ext cx="60840" cy="111960"/>
              </p14:xfrm>
            </p:contentPart>
          </mc:Choice>
          <mc:Fallback xmlns="">
            <p:pic>
              <p:nvPicPr>
                <p:cNvPr id="624" name="Freihand 623">
                  <a:extLst>
                    <a:ext uri="{FF2B5EF4-FFF2-40B4-BE49-F238E27FC236}">
                      <a16:creationId xmlns:a16="http://schemas.microsoft.com/office/drawing/2014/main" id="{82A113E1-5D65-4E11-AB16-E5FE7D6D3B01}"/>
                    </a:ext>
                  </a:extLst>
                </p:cNvPr>
                <p:cNvPicPr/>
                <p:nvPr/>
              </p:nvPicPr>
              <p:blipFill>
                <a:blip r:embed="rId1104"/>
                <a:stretch>
                  <a:fillRect/>
                </a:stretch>
              </p:blipFill>
              <p:spPr>
                <a:xfrm>
                  <a:off x="7060613" y="5588000"/>
                  <a:ext cx="69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25" name="Freihand 624">
                  <a:extLst>
                    <a:ext uri="{FF2B5EF4-FFF2-40B4-BE49-F238E27FC236}">
                      <a16:creationId xmlns:a16="http://schemas.microsoft.com/office/drawing/2014/main" id="{A65A07E4-24C3-4DB0-B2B5-CBAA6700F833}"/>
                    </a:ext>
                  </a:extLst>
                </p14:cNvPr>
                <p14:cNvContentPartPr/>
                <p14:nvPr/>
              </p14:nvContentPartPr>
              <p14:xfrm>
                <a:off x="7142333" y="5622200"/>
                <a:ext cx="69840" cy="77040"/>
              </p14:xfrm>
            </p:contentPart>
          </mc:Choice>
          <mc:Fallback xmlns="">
            <p:pic>
              <p:nvPicPr>
                <p:cNvPr id="625" name="Freihand 624">
                  <a:extLst>
                    <a:ext uri="{FF2B5EF4-FFF2-40B4-BE49-F238E27FC236}">
                      <a16:creationId xmlns:a16="http://schemas.microsoft.com/office/drawing/2014/main" id="{A65A07E4-24C3-4DB0-B2B5-CBAA6700F833}"/>
                    </a:ext>
                  </a:extLst>
                </p:cNvPr>
                <p:cNvPicPr/>
                <p:nvPr/>
              </p:nvPicPr>
              <p:blipFill>
                <a:blip r:embed="rId1106"/>
                <a:stretch>
                  <a:fillRect/>
                </a:stretch>
              </p:blipFill>
              <p:spPr>
                <a:xfrm>
                  <a:off x="7138013" y="5617880"/>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26" name="Freihand 625">
                  <a:extLst>
                    <a:ext uri="{FF2B5EF4-FFF2-40B4-BE49-F238E27FC236}">
                      <a16:creationId xmlns:a16="http://schemas.microsoft.com/office/drawing/2014/main" id="{6D6FFF79-CCA6-4430-B2C7-A2A740B917F2}"/>
                    </a:ext>
                  </a:extLst>
                </p14:cNvPr>
                <p14:cNvContentPartPr/>
                <p14:nvPr/>
              </p14:nvContentPartPr>
              <p14:xfrm>
                <a:off x="7211093" y="5538320"/>
                <a:ext cx="80640" cy="177840"/>
              </p14:xfrm>
            </p:contentPart>
          </mc:Choice>
          <mc:Fallback xmlns="">
            <p:pic>
              <p:nvPicPr>
                <p:cNvPr id="626" name="Freihand 625">
                  <a:extLst>
                    <a:ext uri="{FF2B5EF4-FFF2-40B4-BE49-F238E27FC236}">
                      <a16:creationId xmlns:a16="http://schemas.microsoft.com/office/drawing/2014/main" id="{6D6FFF79-CCA6-4430-B2C7-A2A740B917F2}"/>
                    </a:ext>
                  </a:extLst>
                </p:cNvPr>
                <p:cNvPicPr/>
                <p:nvPr/>
              </p:nvPicPr>
              <p:blipFill>
                <a:blip r:embed="rId1108"/>
                <a:stretch>
                  <a:fillRect/>
                </a:stretch>
              </p:blipFill>
              <p:spPr>
                <a:xfrm>
                  <a:off x="7206773" y="5534000"/>
                  <a:ext cx="89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28" name="Freihand 627">
                  <a:extLst>
                    <a:ext uri="{FF2B5EF4-FFF2-40B4-BE49-F238E27FC236}">
                      <a16:creationId xmlns:a16="http://schemas.microsoft.com/office/drawing/2014/main" id="{EC101C76-01F4-4818-AB5B-83AC8E474223}"/>
                    </a:ext>
                  </a:extLst>
                </p14:cNvPr>
                <p14:cNvContentPartPr/>
                <p14:nvPr/>
              </p14:nvContentPartPr>
              <p14:xfrm>
                <a:off x="5518373" y="5327000"/>
                <a:ext cx="87480" cy="23040"/>
              </p14:xfrm>
            </p:contentPart>
          </mc:Choice>
          <mc:Fallback xmlns="">
            <p:pic>
              <p:nvPicPr>
                <p:cNvPr id="628" name="Freihand 627">
                  <a:extLst>
                    <a:ext uri="{FF2B5EF4-FFF2-40B4-BE49-F238E27FC236}">
                      <a16:creationId xmlns:a16="http://schemas.microsoft.com/office/drawing/2014/main" id="{EC101C76-01F4-4818-AB5B-83AC8E474223}"/>
                    </a:ext>
                  </a:extLst>
                </p:cNvPr>
                <p:cNvPicPr/>
                <p:nvPr/>
              </p:nvPicPr>
              <p:blipFill>
                <a:blip r:embed="rId1110"/>
                <a:stretch>
                  <a:fillRect/>
                </a:stretch>
              </p:blipFill>
              <p:spPr>
                <a:xfrm>
                  <a:off x="5514053" y="5322680"/>
                  <a:ext cx="96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30" name="Freihand 629">
                  <a:extLst>
                    <a:ext uri="{FF2B5EF4-FFF2-40B4-BE49-F238E27FC236}">
                      <a16:creationId xmlns:a16="http://schemas.microsoft.com/office/drawing/2014/main" id="{DFA55361-3DD8-47DD-99F9-4947529FAFDD}"/>
                    </a:ext>
                  </a:extLst>
                </p14:cNvPr>
                <p14:cNvContentPartPr/>
                <p14:nvPr/>
              </p14:nvContentPartPr>
              <p14:xfrm>
                <a:off x="7690253" y="5603840"/>
                <a:ext cx="108360" cy="20880"/>
              </p14:xfrm>
            </p:contentPart>
          </mc:Choice>
          <mc:Fallback xmlns="">
            <p:pic>
              <p:nvPicPr>
                <p:cNvPr id="630" name="Freihand 629">
                  <a:extLst>
                    <a:ext uri="{FF2B5EF4-FFF2-40B4-BE49-F238E27FC236}">
                      <a16:creationId xmlns:a16="http://schemas.microsoft.com/office/drawing/2014/main" id="{DFA55361-3DD8-47DD-99F9-4947529FAFDD}"/>
                    </a:ext>
                  </a:extLst>
                </p:cNvPr>
                <p:cNvPicPr/>
                <p:nvPr/>
              </p:nvPicPr>
              <p:blipFill>
                <a:blip r:embed="rId1112"/>
                <a:stretch>
                  <a:fillRect/>
                </a:stretch>
              </p:blipFill>
              <p:spPr>
                <a:xfrm>
                  <a:off x="7685933" y="5599520"/>
                  <a:ext cx="117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31" name="Freihand 630">
                  <a:extLst>
                    <a:ext uri="{FF2B5EF4-FFF2-40B4-BE49-F238E27FC236}">
                      <a16:creationId xmlns:a16="http://schemas.microsoft.com/office/drawing/2014/main" id="{451EDD4A-F5C9-4AB6-A34C-B4F9B4541BEC}"/>
                    </a:ext>
                  </a:extLst>
                </p14:cNvPr>
                <p14:cNvContentPartPr/>
                <p14:nvPr/>
              </p14:nvContentPartPr>
              <p14:xfrm>
                <a:off x="7916333" y="5565320"/>
                <a:ext cx="127080" cy="139680"/>
              </p14:xfrm>
            </p:contentPart>
          </mc:Choice>
          <mc:Fallback xmlns="">
            <p:pic>
              <p:nvPicPr>
                <p:cNvPr id="631" name="Freihand 630">
                  <a:extLst>
                    <a:ext uri="{FF2B5EF4-FFF2-40B4-BE49-F238E27FC236}">
                      <a16:creationId xmlns:a16="http://schemas.microsoft.com/office/drawing/2014/main" id="{451EDD4A-F5C9-4AB6-A34C-B4F9B4541BEC}"/>
                    </a:ext>
                  </a:extLst>
                </p:cNvPr>
                <p:cNvPicPr/>
                <p:nvPr/>
              </p:nvPicPr>
              <p:blipFill>
                <a:blip r:embed="rId1114"/>
                <a:stretch>
                  <a:fillRect/>
                </a:stretch>
              </p:blipFill>
              <p:spPr>
                <a:xfrm>
                  <a:off x="7911653" y="5561000"/>
                  <a:ext cx="135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52" name="Freihand 651">
                  <a:extLst>
                    <a:ext uri="{FF2B5EF4-FFF2-40B4-BE49-F238E27FC236}">
                      <a16:creationId xmlns:a16="http://schemas.microsoft.com/office/drawing/2014/main" id="{6AE442C2-0D2C-4DF5-9527-37E5512E9657}"/>
                    </a:ext>
                  </a:extLst>
                </p14:cNvPr>
                <p14:cNvContentPartPr/>
                <p14:nvPr/>
              </p14:nvContentPartPr>
              <p14:xfrm>
                <a:off x="5753093" y="5760800"/>
                <a:ext cx="790920" cy="129600"/>
              </p14:xfrm>
            </p:contentPart>
          </mc:Choice>
          <mc:Fallback xmlns="">
            <p:pic>
              <p:nvPicPr>
                <p:cNvPr id="652" name="Freihand 651">
                  <a:extLst>
                    <a:ext uri="{FF2B5EF4-FFF2-40B4-BE49-F238E27FC236}">
                      <a16:creationId xmlns:a16="http://schemas.microsoft.com/office/drawing/2014/main" id="{6AE442C2-0D2C-4DF5-9527-37E5512E9657}"/>
                    </a:ext>
                  </a:extLst>
                </p:cNvPr>
                <p:cNvPicPr/>
                <p:nvPr/>
              </p:nvPicPr>
              <p:blipFill>
                <a:blip r:embed="rId1116"/>
                <a:stretch>
                  <a:fillRect/>
                </a:stretch>
              </p:blipFill>
              <p:spPr>
                <a:xfrm>
                  <a:off x="5748773" y="5756480"/>
                  <a:ext cx="799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53" name="Freihand 652">
                  <a:extLst>
                    <a:ext uri="{FF2B5EF4-FFF2-40B4-BE49-F238E27FC236}">
                      <a16:creationId xmlns:a16="http://schemas.microsoft.com/office/drawing/2014/main" id="{E03CE023-8DFE-4FDD-BAC6-F81CFEE00658}"/>
                    </a:ext>
                  </a:extLst>
                </p14:cNvPr>
                <p14:cNvContentPartPr/>
                <p14:nvPr/>
              </p14:nvContentPartPr>
              <p14:xfrm>
                <a:off x="6529973" y="5782040"/>
                <a:ext cx="707040" cy="111960"/>
              </p14:xfrm>
            </p:contentPart>
          </mc:Choice>
          <mc:Fallback xmlns="">
            <p:pic>
              <p:nvPicPr>
                <p:cNvPr id="653" name="Freihand 652">
                  <a:extLst>
                    <a:ext uri="{FF2B5EF4-FFF2-40B4-BE49-F238E27FC236}">
                      <a16:creationId xmlns:a16="http://schemas.microsoft.com/office/drawing/2014/main" id="{E03CE023-8DFE-4FDD-BAC6-F81CFEE00658}"/>
                    </a:ext>
                  </a:extLst>
                </p:cNvPr>
                <p:cNvPicPr/>
                <p:nvPr/>
              </p:nvPicPr>
              <p:blipFill>
                <a:blip r:embed="rId1118"/>
                <a:stretch>
                  <a:fillRect/>
                </a:stretch>
              </p:blipFill>
              <p:spPr>
                <a:xfrm>
                  <a:off x="6525653" y="5777720"/>
                  <a:ext cx="715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55" name="Freihand 654">
                  <a:extLst>
                    <a:ext uri="{FF2B5EF4-FFF2-40B4-BE49-F238E27FC236}">
                      <a16:creationId xmlns:a16="http://schemas.microsoft.com/office/drawing/2014/main" id="{7956AC4A-3269-47C2-85BF-5ACAF8D76CBC}"/>
                    </a:ext>
                  </a:extLst>
                </p14:cNvPr>
                <p14:cNvContentPartPr/>
                <p14:nvPr/>
              </p14:nvContentPartPr>
              <p14:xfrm>
                <a:off x="6321893" y="5990480"/>
                <a:ext cx="86760" cy="155160"/>
              </p14:xfrm>
            </p:contentPart>
          </mc:Choice>
          <mc:Fallback xmlns="">
            <p:pic>
              <p:nvPicPr>
                <p:cNvPr id="655" name="Freihand 654">
                  <a:extLst>
                    <a:ext uri="{FF2B5EF4-FFF2-40B4-BE49-F238E27FC236}">
                      <a16:creationId xmlns:a16="http://schemas.microsoft.com/office/drawing/2014/main" id="{7956AC4A-3269-47C2-85BF-5ACAF8D76CBC}"/>
                    </a:ext>
                  </a:extLst>
                </p:cNvPr>
                <p:cNvPicPr/>
                <p:nvPr/>
              </p:nvPicPr>
              <p:blipFill>
                <a:blip r:embed="rId1120"/>
                <a:stretch>
                  <a:fillRect/>
                </a:stretch>
              </p:blipFill>
              <p:spPr>
                <a:xfrm>
                  <a:off x="6317573" y="5986160"/>
                  <a:ext cx="95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56" name="Freihand 655">
                  <a:extLst>
                    <a:ext uri="{FF2B5EF4-FFF2-40B4-BE49-F238E27FC236}">
                      <a16:creationId xmlns:a16="http://schemas.microsoft.com/office/drawing/2014/main" id="{E76AAF6C-1879-4960-8429-BD018018ABFE}"/>
                    </a:ext>
                  </a:extLst>
                </p14:cNvPr>
                <p14:cNvContentPartPr/>
                <p14:nvPr/>
              </p14:nvContentPartPr>
              <p14:xfrm>
                <a:off x="6454733" y="5970680"/>
                <a:ext cx="77400" cy="69480"/>
              </p14:xfrm>
            </p:contentPart>
          </mc:Choice>
          <mc:Fallback xmlns="">
            <p:pic>
              <p:nvPicPr>
                <p:cNvPr id="656" name="Freihand 655">
                  <a:extLst>
                    <a:ext uri="{FF2B5EF4-FFF2-40B4-BE49-F238E27FC236}">
                      <a16:creationId xmlns:a16="http://schemas.microsoft.com/office/drawing/2014/main" id="{E76AAF6C-1879-4960-8429-BD018018ABFE}"/>
                    </a:ext>
                  </a:extLst>
                </p:cNvPr>
                <p:cNvPicPr/>
                <p:nvPr/>
              </p:nvPicPr>
              <p:blipFill>
                <a:blip r:embed="rId1122"/>
                <a:stretch>
                  <a:fillRect/>
                </a:stretch>
              </p:blipFill>
              <p:spPr>
                <a:xfrm>
                  <a:off x="6450413" y="5966360"/>
                  <a:ext cx="86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57" name="Freihand 656">
                  <a:extLst>
                    <a:ext uri="{FF2B5EF4-FFF2-40B4-BE49-F238E27FC236}">
                      <a16:creationId xmlns:a16="http://schemas.microsoft.com/office/drawing/2014/main" id="{E25D9B6C-3F14-4F10-A3CB-3C93D39229D9}"/>
                    </a:ext>
                  </a:extLst>
                </p14:cNvPr>
                <p14:cNvContentPartPr/>
                <p14:nvPr/>
              </p14:nvContentPartPr>
              <p14:xfrm>
                <a:off x="6560573" y="5989040"/>
                <a:ext cx="245880" cy="56520"/>
              </p14:xfrm>
            </p:contentPart>
          </mc:Choice>
          <mc:Fallback xmlns="">
            <p:pic>
              <p:nvPicPr>
                <p:cNvPr id="657" name="Freihand 656">
                  <a:extLst>
                    <a:ext uri="{FF2B5EF4-FFF2-40B4-BE49-F238E27FC236}">
                      <a16:creationId xmlns:a16="http://schemas.microsoft.com/office/drawing/2014/main" id="{E25D9B6C-3F14-4F10-A3CB-3C93D39229D9}"/>
                    </a:ext>
                  </a:extLst>
                </p:cNvPr>
                <p:cNvPicPr/>
                <p:nvPr/>
              </p:nvPicPr>
              <p:blipFill>
                <a:blip r:embed="rId1124"/>
                <a:stretch>
                  <a:fillRect/>
                </a:stretch>
              </p:blipFill>
              <p:spPr>
                <a:xfrm>
                  <a:off x="6556253" y="5984720"/>
                  <a:ext cx="254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58" name="Freihand 657">
                  <a:extLst>
                    <a:ext uri="{FF2B5EF4-FFF2-40B4-BE49-F238E27FC236}">
                      <a16:creationId xmlns:a16="http://schemas.microsoft.com/office/drawing/2014/main" id="{038B3D0A-CC0C-4D9D-9E52-582494AC3B98}"/>
                    </a:ext>
                  </a:extLst>
                </p14:cNvPr>
                <p14:cNvContentPartPr/>
                <p14:nvPr/>
              </p14:nvContentPartPr>
              <p14:xfrm>
                <a:off x="6846413" y="5984360"/>
                <a:ext cx="56880" cy="50040"/>
              </p14:xfrm>
            </p:contentPart>
          </mc:Choice>
          <mc:Fallback xmlns="">
            <p:pic>
              <p:nvPicPr>
                <p:cNvPr id="658" name="Freihand 657">
                  <a:extLst>
                    <a:ext uri="{FF2B5EF4-FFF2-40B4-BE49-F238E27FC236}">
                      <a16:creationId xmlns:a16="http://schemas.microsoft.com/office/drawing/2014/main" id="{038B3D0A-CC0C-4D9D-9E52-582494AC3B98}"/>
                    </a:ext>
                  </a:extLst>
                </p:cNvPr>
                <p:cNvPicPr/>
                <p:nvPr/>
              </p:nvPicPr>
              <p:blipFill>
                <a:blip r:embed="rId1126"/>
                <a:stretch>
                  <a:fillRect/>
                </a:stretch>
              </p:blipFill>
              <p:spPr>
                <a:xfrm>
                  <a:off x="6842093" y="5980040"/>
                  <a:ext cx="65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60" name="Freihand 659">
                  <a:extLst>
                    <a:ext uri="{FF2B5EF4-FFF2-40B4-BE49-F238E27FC236}">
                      <a16:creationId xmlns:a16="http://schemas.microsoft.com/office/drawing/2014/main" id="{3E291506-BF83-47C9-A557-73675CFAFD38}"/>
                    </a:ext>
                  </a:extLst>
                </p14:cNvPr>
                <p14:cNvContentPartPr/>
                <p14:nvPr/>
              </p14:nvContentPartPr>
              <p14:xfrm>
                <a:off x="6913373" y="5923880"/>
                <a:ext cx="131040" cy="105840"/>
              </p14:xfrm>
            </p:contentPart>
          </mc:Choice>
          <mc:Fallback xmlns="">
            <p:pic>
              <p:nvPicPr>
                <p:cNvPr id="660" name="Freihand 659">
                  <a:extLst>
                    <a:ext uri="{FF2B5EF4-FFF2-40B4-BE49-F238E27FC236}">
                      <a16:creationId xmlns:a16="http://schemas.microsoft.com/office/drawing/2014/main" id="{3E291506-BF83-47C9-A557-73675CFAFD38}"/>
                    </a:ext>
                  </a:extLst>
                </p:cNvPr>
                <p:cNvPicPr/>
                <p:nvPr/>
              </p:nvPicPr>
              <p:blipFill>
                <a:blip r:embed="rId1128"/>
                <a:stretch>
                  <a:fillRect/>
                </a:stretch>
              </p:blipFill>
              <p:spPr>
                <a:xfrm>
                  <a:off x="6909053" y="5919560"/>
                  <a:ext cx="139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61" name="Freihand 660">
                  <a:extLst>
                    <a:ext uri="{FF2B5EF4-FFF2-40B4-BE49-F238E27FC236}">
                      <a16:creationId xmlns:a16="http://schemas.microsoft.com/office/drawing/2014/main" id="{EA20EF02-23E6-4F6D-BC0E-CF7E102DBF0A}"/>
                    </a:ext>
                  </a:extLst>
                </p14:cNvPr>
                <p14:cNvContentPartPr/>
                <p14:nvPr/>
              </p14:nvContentPartPr>
              <p14:xfrm>
                <a:off x="7051973" y="5937560"/>
                <a:ext cx="23040" cy="24120"/>
              </p14:xfrm>
            </p:contentPart>
          </mc:Choice>
          <mc:Fallback xmlns="">
            <p:pic>
              <p:nvPicPr>
                <p:cNvPr id="661" name="Freihand 660">
                  <a:extLst>
                    <a:ext uri="{FF2B5EF4-FFF2-40B4-BE49-F238E27FC236}">
                      <a16:creationId xmlns:a16="http://schemas.microsoft.com/office/drawing/2014/main" id="{EA20EF02-23E6-4F6D-BC0E-CF7E102DBF0A}"/>
                    </a:ext>
                  </a:extLst>
                </p:cNvPr>
                <p:cNvPicPr/>
                <p:nvPr/>
              </p:nvPicPr>
              <p:blipFill>
                <a:blip r:embed="rId1130"/>
                <a:stretch>
                  <a:fillRect/>
                </a:stretch>
              </p:blipFill>
              <p:spPr>
                <a:xfrm>
                  <a:off x="7047653" y="5933240"/>
                  <a:ext cx="316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62" name="Freihand 661">
                  <a:extLst>
                    <a:ext uri="{FF2B5EF4-FFF2-40B4-BE49-F238E27FC236}">
                      <a16:creationId xmlns:a16="http://schemas.microsoft.com/office/drawing/2014/main" id="{7BFA0AF9-6BC9-4D77-8164-88A14061A9B3}"/>
                    </a:ext>
                  </a:extLst>
                </p14:cNvPr>
                <p14:cNvContentPartPr/>
                <p14:nvPr/>
              </p14:nvContentPartPr>
              <p14:xfrm>
                <a:off x="7069253" y="5966000"/>
                <a:ext cx="52200" cy="59760"/>
              </p14:xfrm>
            </p:contentPart>
          </mc:Choice>
          <mc:Fallback xmlns="">
            <p:pic>
              <p:nvPicPr>
                <p:cNvPr id="662" name="Freihand 661">
                  <a:extLst>
                    <a:ext uri="{FF2B5EF4-FFF2-40B4-BE49-F238E27FC236}">
                      <a16:creationId xmlns:a16="http://schemas.microsoft.com/office/drawing/2014/main" id="{7BFA0AF9-6BC9-4D77-8164-88A14061A9B3}"/>
                    </a:ext>
                  </a:extLst>
                </p:cNvPr>
                <p:cNvPicPr/>
                <p:nvPr/>
              </p:nvPicPr>
              <p:blipFill>
                <a:blip r:embed="rId1132"/>
                <a:stretch>
                  <a:fillRect/>
                </a:stretch>
              </p:blipFill>
              <p:spPr>
                <a:xfrm>
                  <a:off x="7064933" y="5961680"/>
                  <a:ext cx="60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63" name="Freihand 662">
                  <a:extLst>
                    <a:ext uri="{FF2B5EF4-FFF2-40B4-BE49-F238E27FC236}">
                      <a16:creationId xmlns:a16="http://schemas.microsoft.com/office/drawing/2014/main" id="{22A9AF48-B5A6-41C5-9305-15A46E0E88AD}"/>
                    </a:ext>
                  </a:extLst>
                </p14:cNvPr>
                <p14:cNvContentPartPr/>
                <p14:nvPr/>
              </p14:nvContentPartPr>
              <p14:xfrm>
                <a:off x="7145213" y="5930720"/>
                <a:ext cx="171360" cy="87480"/>
              </p14:xfrm>
            </p:contentPart>
          </mc:Choice>
          <mc:Fallback xmlns="">
            <p:pic>
              <p:nvPicPr>
                <p:cNvPr id="663" name="Freihand 662">
                  <a:extLst>
                    <a:ext uri="{FF2B5EF4-FFF2-40B4-BE49-F238E27FC236}">
                      <a16:creationId xmlns:a16="http://schemas.microsoft.com/office/drawing/2014/main" id="{22A9AF48-B5A6-41C5-9305-15A46E0E88AD}"/>
                    </a:ext>
                  </a:extLst>
                </p:cNvPr>
                <p:cNvPicPr/>
                <p:nvPr/>
              </p:nvPicPr>
              <p:blipFill>
                <a:blip r:embed="rId1134"/>
                <a:stretch>
                  <a:fillRect/>
                </a:stretch>
              </p:blipFill>
              <p:spPr>
                <a:xfrm>
                  <a:off x="7140893" y="5926400"/>
                  <a:ext cx="180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64" name="Freihand 663">
                  <a:extLst>
                    <a:ext uri="{FF2B5EF4-FFF2-40B4-BE49-F238E27FC236}">
                      <a16:creationId xmlns:a16="http://schemas.microsoft.com/office/drawing/2014/main" id="{84D48F97-7F0A-472A-9303-DCBAC1E0688A}"/>
                    </a:ext>
                  </a:extLst>
                </p14:cNvPr>
                <p14:cNvContentPartPr/>
                <p14:nvPr/>
              </p14:nvContentPartPr>
              <p14:xfrm>
                <a:off x="7342853" y="5944400"/>
                <a:ext cx="43920" cy="59400"/>
              </p14:xfrm>
            </p:contentPart>
          </mc:Choice>
          <mc:Fallback xmlns="">
            <p:pic>
              <p:nvPicPr>
                <p:cNvPr id="664" name="Freihand 663">
                  <a:extLst>
                    <a:ext uri="{FF2B5EF4-FFF2-40B4-BE49-F238E27FC236}">
                      <a16:creationId xmlns:a16="http://schemas.microsoft.com/office/drawing/2014/main" id="{84D48F97-7F0A-472A-9303-DCBAC1E0688A}"/>
                    </a:ext>
                  </a:extLst>
                </p:cNvPr>
                <p:cNvPicPr/>
                <p:nvPr/>
              </p:nvPicPr>
              <p:blipFill>
                <a:blip r:embed="rId1136"/>
                <a:stretch>
                  <a:fillRect/>
                </a:stretch>
              </p:blipFill>
              <p:spPr>
                <a:xfrm>
                  <a:off x="7338533" y="5940080"/>
                  <a:ext cx="52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65" name="Freihand 664">
                  <a:extLst>
                    <a:ext uri="{FF2B5EF4-FFF2-40B4-BE49-F238E27FC236}">
                      <a16:creationId xmlns:a16="http://schemas.microsoft.com/office/drawing/2014/main" id="{8F5F5FE3-89A5-4822-875D-2534A878375D}"/>
                    </a:ext>
                  </a:extLst>
                </p14:cNvPr>
                <p14:cNvContentPartPr/>
                <p14:nvPr/>
              </p14:nvContentPartPr>
              <p14:xfrm>
                <a:off x="7564613" y="5855840"/>
                <a:ext cx="167400" cy="121320"/>
              </p14:xfrm>
            </p:contentPart>
          </mc:Choice>
          <mc:Fallback xmlns="">
            <p:pic>
              <p:nvPicPr>
                <p:cNvPr id="665" name="Freihand 664">
                  <a:extLst>
                    <a:ext uri="{FF2B5EF4-FFF2-40B4-BE49-F238E27FC236}">
                      <a16:creationId xmlns:a16="http://schemas.microsoft.com/office/drawing/2014/main" id="{8F5F5FE3-89A5-4822-875D-2534A878375D}"/>
                    </a:ext>
                  </a:extLst>
                </p:cNvPr>
                <p:cNvPicPr/>
                <p:nvPr/>
              </p:nvPicPr>
              <p:blipFill>
                <a:blip r:embed="rId1138"/>
                <a:stretch>
                  <a:fillRect/>
                </a:stretch>
              </p:blipFill>
              <p:spPr>
                <a:xfrm>
                  <a:off x="7560293" y="5851520"/>
                  <a:ext cx="176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66" name="Freihand 665">
                  <a:extLst>
                    <a:ext uri="{FF2B5EF4-FFF2-40B4-BE49-F238E27FC236}">
                      <a16:creationId xmlns:a16="http://schemas.microsoft.com/office/drawing/2014/main" id="{5AC9443D-F921-468A-8598-36342DF77F81}"/>
                    </a:ext>
                  </a:extLst>
                </p14:cNvPr>
                <p14:cNvContentPartPr/>
                <p14:nvPr/>
              </p14:nvContentPartPr>
              <p14:xfrm>
                <a:off x="7796453" y="5820560"/>
                <a:ext cx="318240" cy="135720"/>
              </p14:xfrm>
            </p:contentPart>
          </mc:Choice>
          <mc:Fallback xmlns="">
            <p:pic>
              <p:nvPicPr>
                <p:cNvPr id="666" name="Freihand 665">
                  <a:extLst>
                    <a:ext uri="{FF2B5EF4-FFF2-40B4-BE49-F238E27FC236}">
                      <a16:creationId xmlns:a16="http://schemas.microsoft.com/office/drawing/2014/main" id="{5AC9443D-F921-468A-8598-36342DF77F81}"/>
                    </a:ext>
                  </a:extLst>
                </p:cNvPr>
                <p:cNvPicPr/>
                <p:nvPr/>
              </p:nvPicPr>
              <p:blipFill>
                <a:blip r:embed="rId1140"/>
                <a:stretch>
                  <a:fillRect/>
                </a:stretch>
              </p:blipFill>
              <p:spPr>
                <a:xfrm>
                  <a:off x="7792133" y="5816240"/>
                  <a:ext cx="326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67" name="Freihand 666">
                  <a:extLst>
                    <a:ext uri="{FF2B5EF4-FFF2-40B4-BE49-F238E27FC236}">
                      <a16:creationId xmlns:a16="http://schemas.microsoft.com/office/drawing/2014/main" id="{37FCEE2B-4E98-4886-9C32-ADFB2B3D61A9}"/>
                    </a:ext>
                  </a:extLst>
                </p14:cNvPr>
                <p14:cNvContentPartPr/>
                <p14:nvPr/>
              </p14:nvContentPartPr>
              <p14:xfrm>
                <a:off x="6667493" y="6184160"/>
                <a:ext cx="283680" cy="110880"/>
              </p14:xfrm>
            </p:contentPart>
          </mc:Choice>
          <mc:Fallback xmlns="">
            <p:pic>
              <p:nvPicPr>
                <p:cNvPr id="667" name="Freihand 666">
                  <a:extLst>
                    <a:ext uri="{FF2B5EF4-FFF2-40B4-BE49-F238E27FC236}">
                      <a16:creationId xmlns:a16="http://schemas.microsoft.com/office/drawing/2014/main" id="{37FCEE2B-4E98-4886-9C32-ADFB2B3D61A9}"/>
                    </a:ext>
                  </a:extLst>
                </p:cNvPr>
                <p:cNvPicPr/>
                <p:nvPr/>
              </p:nvPicPr>
              <p:blipFill>
                <a:blip r:embed="rId1142"/>
                <a:stretch>
                  <a:fillRect/>
                </a:stretch>
              </p:blipFill>
              <p:spPr>
                <a:xfrm>
                  <a:off x="6663173" y="6179840"/>
                  <a:ext cx="292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68" name="Freihand 667">
                  <a:extLst>
                    <a:ext uri="{FF2B5EF4-FFF2-40B4-BE49-F238E27FC236}">
                      <a16:creationId xmlns:a16="http://schemas.microsoft.com/office/drawing/2014/main" id="{699708B9-897D-4F87-A312-65C2B97E0571}"/>
                    </a:ext>
                  </a:extLst>
                </p14:cNvPr>
                <p14:cNvContentPartPr/>
                <p14:nvPr/>
              </p14:nvContentPartPr>
              <p14:xfrm>
                <a:off x="7068533" y="6182720"/>
                <a:ext cx="181080" cy="98280"/>
              </p14:xfrm>
            </p:contentPart>
          </mc:Choice>
          <mc:Fallback xmlns="">
            <p:pic>
              <p:nvPicPr>
                <p:cNvPr id="668" name="Freihand 667">
                  <a:extLst>
                    <a:ext uri="{FF2B5EF4-FFF2-40B4-BE49-F238E27FC236}">
                      <a16:creationId xmlns:a16="http://schemas.microsoft.com/office/drawing/2014/main" id="{699708B9-897D-4F87-A312-65C2B97E0571}"/>
                    </a:ext>
                  </a:extLst>
                </p:cNvPr>
                <p:cNvPicPr/>
                <p:nvPr/>
              </p:nvPicPr>
              <p:blipFill>
                <a:blip r:embed="rId1144"/>
                <a:stretch>
                  <a:fillRect/>
                </a:stretch>
              </p:blipFill>
              <p:spPr>
                <a:xfrm>
                  <a:off x="7064213" y="6178400"/>
                  <a:ext cx="18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69" name="Freihand 668">
                  <a:extLst>
                    <a:ext uri="{FF2B5EF4-FFF2-40B4-BE49-F238E27FC236}">
                      <a16:creationId xmlns:a16="http://schemas.microsoft.com/office/drawing/2014/main" id="{2E810CB4-AB9F-4C07-855C-9DEAA297ED33}"/>
                    </a:ext>
                  </a:extLst>
                </p14:cNvPr>
                <p14:cNvContentPartPr/>
                <p14:nvPr/>
              </p14:nvContentPartPr>
              <p14:xfrm>
                <a:off x="7293533" y="6207200"/>
                <a:ext cx="72360" cy="57240"/>
              </p14:xfrm>
            </p:contentPart>
          </mc:Choice>
          <mc:Fallback xmlns="">
            <p:pic>
              <p:nvPicPr>
                <p:cNvPr id="669" name="Freihand 668">
                  <a:extLst>
                    <a:ext uri="{FF2B5EF4-FFF2-40B4-BE49-F238E27FC236}">
                      <a16:creationId xmlns:a16="http://schemas.microsoft.com/office/drawing/2014/main" id="{2E810CB4-AB9F-4C07-855C-9DEAA297ED33}"/>
                    </a:ext>
                  </a:extLst>
                </p:cNvPr>
                <p:cNvPicPr/>
                <p:nvPr/>
              </p:nvPicPr>
              <p:blipFill>
                <a:blip r:embed="rId1146"/>
                <a:stretch>
                  <a:fillRect/>
                </a:stretch>
              </p:blipFill>
              <p:spPr>
                <a:xfrm>
                  <a:off x="7289213" y="6202880"/>
                  <a:ext cx="81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70" name="Freihand 669">
                  <a:extLst>
                    <a:ext uri="{FF2B5EF4-FFF2-40B4-BE49-F238E27FC236}">
                      <a16:creationId xmlns:a16="http://schemas.microsoft.com/office/drawing/2014/main" id="{E87E6323-542F-4A7E-B061-90DD73EB28FC}"/>
                    </a:ext>
                  </a:extLst>
                </p14:cNvPr>
                <p14:cNvContentPartPr/>
                <p14:nvPr/>
              </p14:nvContentPartPr>
              <p14:xfrm>
                <a:off x="7416293" y="6132680"/>
                <a:ext cx="82800" cy="125280"/>
              </p14:xfrm>
            </p:contentPart>
          </mc:Choice>
          <mc:Fallback xmlns="">
            <p:pic>
              <p:nvPicPr>
                <p:cNvPr id="670" name="Freihand 669">
                  <a:extLst>
                    <a:ext uri="{FF2B5EF4-FFF2-40B4-BE49-F238E27FC236}">
                      <a16:creationId xmlns:a16="http://schemas.microsoft.com/office/drawing/2014/main" id="{E87E6323-542F-4A7E-B061-90DD73EB28FC}"/>
                    </a:ext>
                  </a:extLst>
                </p:cNvPr>
                <p:cNvPicPr/>
                <p:nvPr/>
              </p:nvPicPr>
              <p:blipFill>
                <a:blip r:embed="rId1148"/>
                <a:stretch>
                  <a:fillRect/>
                </a:stretch>
              </p:blipFill>
              <p:spPr>
                <a:xfrm>
                  <a:off x="7411973" y="6128360"/>
                  <a:ext cx="91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71" name="Freihand 670">
                  <a:extLst>
                    <a:ext uri="{FF2B5EF4-FFF2-40B4-BE49-F238E27FC236}">
                      <a16:creationId xmlns:a16="http://schemas.microsoft.com/office/drawing/2014/main" id="{E732FDF0-09CA-4D65-970F-05A445F5A713}"/>
                    </a:ext>
                  </a:extLst>
                </p14:cNvPr>
                <p14:cNvContentPartPr/>
                <p14:nvPr/>
              </p14:nvContentPartPr>
              <p14:xfrm>
                <a:off x="7546973" y="6174080"/>
                <a:ext cx="63360" cy="64800"/>
              </p14:xfrm>
            </p:contentPart>
          </mc:Choice>
          <mc:Fallback xmlns="">
            <p:pic>
              <p:nvPicPr>
                <p:cNvPr id="671" name="Freihand 670">
                  <a:extLst>
                    <a:ext uri="{FF2B5EF4-FFF2-40B4-BE49-F238E27FC236}">
                      <a16:creationId xmlns:a16="http://schemas.microsoft.com/office/drawing/2014/main" id="{E732FDF0-09CA-4D65-970F-05A445F5A713}"/>
                    </a:ext>
                  </a:extLst>
                </p:cNvPr>
                <p:cNvPicPr/>
                <p:nvPr/>
              </p:nvPicPr>
              <p:blipFill>
                <a:blip r:embed="rId1150"/>
                <a:stretch>
                  <a:fillRect/>
                </a:stretch>
              </p:blipFill>
              <p:spPr>
                <a:xfrm>
                  <a:off x="7542653" y="6169760"/>
                  <a:ext cx="72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672" name="Freihand 671">
                  <a:extLst>
                    <a:ext uri="{FF2B5EF4-FFF2-40B4-BE49-F238E27FC236}">
                      <a16:creationId xmlns:a16="http://schemas.microsoft.com/office/drawing/2014/main" id="{26F9DBE1-4101-41A7-9138-DCFE838671EE}"/>
                    </a:ext>
                  </a:extLst>
                </p14:cNvPr>
                <p14:cNvContentPartPr/>
                <p14:nvPr/>
              </p14:nvContentPartPr>
              <p14:xfrm>
                <a:off x="7627613" y="6098840"/>
                <a:ext cx="234720" cy="128880"/>
              </p14:xfrm>
            </p:contentPart>
          </mc:Choice>
          <mc:Fallback xmlns="">
            <p:pic>
              <p:nvPicPr>
                <p:cNvPr id="672" name="Freihand 671">
                  <a:extLst>
                    <a:ext uri="{FF2B5EF4-FFF2-40B4-BE49-F238E27FC236}">
                      <a16:creationId xmlns:a16="http://schemas.microsoft.com/office/drawing/2014/main" id="{26F9DBE1-4101-41A7-9138-DCFE838671EE}"/>
                    </a:ext>
                  </a:extLst>
                </p:cNvPr>
                <p:cNvPicPr/>
                <p:nvPr/>
              </p:nvPicPr>
              <p:blipFill>
                <a:blip r:embed="rId1152"/>
                <a:stretch>
                  <a:fillRect/>
                </a:stretch>
              </p:blipFill>
              <p:spPr>
                <a:xfrm>
                  <a:off x="7623293" y="6094520"/>
                  <a:ext cx="243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73" name="Freihand 672">
                  <a:extLst>
                    <a:ext uri="{FF2B5EF4-FFF2-40B4-BE49-F238E27FC236}">
                      <a16:creationId xmlns:a16="http://schemas.microsoft.com/office/drawing/2014/main" id="{0257F254-41FF-4499-94EE-F87EF03B90C2}"/>
                    </a:ext>
                  </a:extLst>
                </p14:cNvPr>
                <p14:cNvContentPartPr/>
                <p14:nvPr/>
              </p14:nvContentPartPr>
              <p14:xfrm>
                <a:off x="7905173" y="6144560"/>
                <a:ext cx="65160" cy="63720"/>
              </p14:xfrm>
            </p:contentPart>
          </mc:Choice>
          <mc:Fallback xmlns="">
            <p:pic>
              <p:nvPicPr>
                <p:cNvPr id="673" name="Freihand 672">
                  <a:extLst>
                    <a:ext uri="{FF2B5EF4-FFF2-40B4-BE49-F238E27FC236}">
                      <a16:creationId xmlns:a16="http://schemas.microsoft.com/office/drawing/2014/main" id="{0257F254-41FF-4499-94EE-F87EF03B90C2}"/>
                    </a:ext>
                  </a:extLst>
                </p:cNvPr>
                <p:cNvPicPr/>
                <p:nvPr/>
              </p:nvPicPr>
              <p:blipFill>
                <a:blip r:embed="rId1154"/>
                <a:stretch>
                  <a:fillRect/>
                </a:stretch>
              </p:blipFill>
              <p:spPr>
                <a:xfrm>
                  <a:off x="7900853" y="6140240"/>
                  <a:ext cx="73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74" name="Freihand 673">
                  <a:extLst>
                    <a:ext uri="{FF2B5EF4-FFF2-40B4-BE49-F238E27FC236}">
                      <a16:creationId xmlns:a16="http://schemas.microsoft.com/office/drawing/2014/main" id="{CA646003-1FA0-4A7C-A1F1-330A44680304}"/>
                    </a:ext>
                  </a:extLst>
                </p14:cNvPr>
                <p14:cNvContentPartPr/>
                <p14:nvPr/>
              </p14:nvContentPartPr>
              <p14:xfrm>
                <a:off x="8007773" y="6056360"/>
                <a:ext cx="51120" cy="201600"/>
              </p14:xfrm>
            </p:contentPart>
          </mc:Choice>
          <mc:Fallback xmlns="">
            <p:pic>
              <p:nvPicPr>
                <p:cNvPr id="674" name="Freihand 673">
                  <a:extLst>
                    <a:ext uri="{FF2B5EF4-FFF2-40B4-BE49-F238E27FC236}">
                      <a16:creationId xmlns:a16="http://schemas.microsoft.com/office/drawing/2014/main" id="{CA646003-1FA0-4A7C-A1F1-330A44680304}"/>
                    </a:ext>
                  </a:extLst>
                </p:cNvPr>
                <p:cNvPicPr/>
                <p:nvPr/>
              </p:nvPicPr>
              <p:blipFill>
                <a:blip r:embed="rId1156"/>
                <a:stretch>
                  <a:fillRect/>
                </a:stretch>
              </p:blipFill>
              <p:spPr>
                <a:xfrm>
                  <a:off x="8003453" y="6052040"/>
                  <a:ext cx="59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75" name="Freihand 674">
                  <a:extLst>
                    <a:ext uri="{FF2B5EF4-FFF2-40B4-BE49-F238E27FC236}">
                      <a16:creationId xmlns:a16="http://schemas.microsoft.com/office/drawing/2014/main" id="{B8A3A6A3-0470-4748-83CE-7536576136B4}"/>
                    </a:ext>
                  </a:extLst>
                </p14:cNvPr>
                <p14:cNvContentPartPr/>
                <p14:nvPr/>
              </p14:nvContentPartPr>
              <p14:xfrm>
                <a:off x="8059253" y="6130520"/>
                <a:ext cx="76320" cy="68400"/>
              </p14:xfrm>
            </p:contentPart>
          </mc:Choice>
          <mc:Fallback xmlns="">
            <p:pic>
              <p:nvPicPr>
                <p:cNvPr id="675" name="Freihand 674">
                  <a:extLst>
                    <a:ext uri="{FF2B5EF4-FFF2-40B4-BE49-F238E27FC236}">
                      <a16:creationId xmlns:a16="http://schemas.microsoft.com/office/drawing/2014/main" id="{B8A3A6A3-0470-4748-83CE-7536576136B4}"/>
                    </a:ext>
                  </a:extLst>
                </p:cNvPr>
                <p:cNvPicPr/>
                <p:nvPr/>
              </p:nvPicPr>
              <p:blipFill>
                <a:blip r:embed="rId1158"/>
                <a:stretch>
                  <a:fillRect/>
                </a:stretch>
              </p:blipFill>
              <p:spPr>
                <a:xfrm>
                  <a:off x="8054933" y="6126200"/>
                  <a:ext cx="8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76" name="Freihand 675">
                  <a:extLst>
                    <a:ext uri="{FF2B5EF4-FFF2-40B4-BE49-F238E27FC236}">
                      <a16:creationId xmlns:a16="http://schemas.microsoft.com/office/drawing/2014/main" id="{1A7939C2-8FD4-4671-9AFB-7BB3E456EB9A}"/>
                    </a:ext>
                  </a:extLst>
                </p14:cNvPr>
                <p14:cNvContentPartPr/>
                <p14:nvPr/>
              </p14:nvContentPartPr>
              <p14:xfrm>
                <a:off x="8159333" y="6058160"/>
                <a:ext cx="52560" cy="108360"/>
              </p14:xfrm>
            </p:contentPart>
          </mc:Choice>
          <mc:Fallback xmlns="">
            <p:pic>
              <p:nvPicPr>
                <p:cNvPr id="676" name="Freihand 675">
                  <a:extLst>
                    <a:ext uri="{FF2B5EF4-FFF2-40B4-BE49-F238E27FC236}">
                      <a16:creationId xmlns:a16="http://schemas.microsoft.com/office/drawing/2014/main" id="{1A7939C2-8FD4-4671-9AFB-7BB3E456EB9A}"/>
                    </a:ext>
                  </a:extLst>
                </p:cNvPr>
                <p:cNvPicPr/>
                <p:nvPr/>
              </p:nvPicPr>
              <p:blipFill>
                <a:blip r:embed="rId1160"/>
                <a:stretch>
                  <a:fillRect/>
                </a:stretch>
              </p:blipFill>
              <p:spPr>
                <a:xfrm>
                  <a:off x="8155013" y="6053840"/>
                  <a:ext cx="61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77" name="Freihand 676">
                  <a:extLst>
                    <a:ext uri="{FF2B5EF4-FFF2-40B4-BE49-F238E27FC236}">
                      <a16:creationId xmlns:a16="http://schemas.microsoft.com/office/drawing/2014/main" id="{2F58D296-114C-4AEE-B8CD-D5247C5BCFA0}"/>
                    </a:ext>
                  </a:extLst>
                </p14:cNvPr>
                <p14:cNvContentPartPr/>
                <p14:nvPr/>
              </p14:nvContentPartPr>
              <p14:xfrm>
                <a:off x="8191373" y="6147440"/>
                <a:ext cx="38520" cy="31320"/>
              </p14:xfrm>
            </p:contentPart>
          </mc:Choice>
          <mc:Fallback xmlns="">
            <p:pic>
              <p:nvPicPr>
                <p:cNvPr id="677" name="Freihand 676">
                  <a:extLst>
                    <a:ext uri="{FF2B5EF4-FFF2-40B4-BE49-F238E27FC236}">
                      <a16:creationId xmlns:a16="http://schemas.microsoft.com/office/drawing/2014/main" id="{2F58D296-114C-4AEE-B8CD-D5247C5BCFA0}"/>
                    </a:ext>
                  </a:extLst>
                </p:cNvPr>
                <p:cNvPicPr/>
                <p:nvPr/>
              </p:nvPicPr>
              <p:blipFill>
                <a:blip r:embed="rId1162"/>
                <a:stretch>
                  <a:fillRect/>
                </a:stretch>
              </p:blipFill>
              <p:spPr>
                <a:xfrm>
                  <a:off x="8187053" y="6143120"/>
                  <a:ext cx="47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78" name="Freihand 677">
                  <a:extLst>
                    <a:ext uri="{FF2B5EF4-FFF2-40B4-BE49-F238E27FC236}">
                      <a16:creationId xmlns:a16="http://schemas.microsoft.com/office/drawing/2014/main" id="{FBC71B1D-4E87-44E8-99D6-F2CC58A1FAF3}"/>
                    </a:ext>
                  </a:extLst>
                </p14:cNvPr>
                <p14:cNvContentPartPr/>
                <p14:nvPr/>
              </p14:nvContentPartPr>
              <p14:xfrm>
                <a:off x="8256173" y="6050600"/>
                <a:ext cx="272880" cy="132120"/>
              </p14:xfrm>
            </p:contentPart>
          </mc:Choice>
          <mc:Fallback xmlns="">
            <p:pic>
              <p:nvPicPr>
                <p:cNvPr id="678" name="Freihand 677">
                  <a:extLst>
                    <a:ext uri="{FF2B5EF4-FFF2-40B4-BE49-F238E27FC236}">
                      <a16:creationId xmlns:a16="http://schemas.microsoft.com/office/drawing/2014/main" id="{FBC71B1D-4E87-44E8-99D6-F2CC58A1FAF3}"/>
                    </a:ext>
                  </a:extLst>
                </p:cNvPr>
                <p:cNvPicPr/>
                <p:nvPr/>
              </p:nvPicPr>
              <p:blipFill>
                <a:blip r:embed="rId1164"/>
                <a:stretch>
                  <a:fillRect/>
                </a:stretch>
              </p:blipFill>
              <p:spPr>
                <a:xfrm>
                  <a:off x="8251853" y="6046280"/>
                  <a:ext cx="281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680" name="Freihand 679">
                  <a:extLst>
                    <a:ext uri="{FF2B5EF4-FFF2-40B4-BE49-F238E27FC236}">
                      <a16:creationId xmlns:a16="http://schemas.microsoft.com/office/drawing/2014/main" id="{66D968DD-9F0B-49E7-8A5E-3AFB5B993ACF}"/>
                    </a:ext>
                  </a:extLst>
                </p14:cNvPr>
                <p14:cNvContentPartPr/>
                <p14:nvPr/>
              </p14:nvContentPartPr>
              <p14:xfrm>
                <a:off x="7142333" y="6441920"/>
                <a:ext cx="144720" cy="130320"/>
              </p14:xfrm>
            </p:contentPart>
          </mc:Choice>
          <mc:Fallback xmlns="">
            <p:pic>
              <p:nvPicPr>
                <p:cNvPr id="680" name="Freihand 679">
                  <a:extLst>
                    <a:ext uri="{FF2B5EF4-FFF2-40B4-BE49-F238E27FC236}">
                      <a16:creationId xmlns:a16="http://schemas.microsoft.com/office/drawing/2014/main" id="{66D968DD-9F0B-49E7-8A5E-3AFB5B993ACF}"/>
                    </a:ext>
                  </a:extLst>
                </p:cNvPr>
                <p:cNvPicPr/>
                <p:nvPr/>
              </p:nvPicPr>
              <p:blipFill>
                <a:blip r:embed="rId1166"/>
                <a:stretch>
                  <a:fillRect/>
                </a:stretch>
              </p:blipFill>
              <p:spPr>
                <a:xfrm>
                  <a:off x="7138013" y="643760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681" name="Freihand 680">
                  <a:extLst>
                    <a:ext uri="{FF2B5EF4-FFF2-40B4-BE49-F238E27FC236}">
                      <a16:creationId xmlns:a16="http://schemas.microsoft.com/office/drawing/2014/main" id="{6531CED8-2143-4D72-B423-5CD6B7395467}"/>
                    </a:ext>
                  </a:extLst>
                </p14:cNvPr>
                <p14:cNvContentPartPr/>
                <p14:nvPr/>
              </p14:nvContentPartPr>
              <p14:xfrm>
                <a:off x="7112813" y="6422840"/>
                <a:ext cx="168120" cy="129600"/>
              </p14:xfrm>
            </p:contentPart>
          </mc:Choice>
          <mc:Fallback xmlns="">
            <p:pic>
              <p:nvPicPr>
                <p:cNvPr id="681" name="Freihand 680">
                  <a:extLst>
                    <a:ext uri="{FF2B5EF4-FFF2-40B4-BE49-F238E27FC236}">
                      <a16:creationId xmlns:a16="http://schemas.microsoft.com/office/drawing/2014/main" id="{6531CED8-2143-4D72-B423-5CD6B7395467}"/>
                    </a:ext>
                  </a:extLst>
                </p:cNvPr>
                <p:cNvPicPr/>
                <p:nvPr/>
              </p:nvPicPr>
              <p:blipFill>
                <a:blip r:embed="rId1168"/>
                <a:stretch>
                  <a:fillRect/>
                </a:stretch>
              </p:blipFill>
              <p:spPr>
                <a:xfrm>
                  <a:off x="7108493" y="6418520"/>
                  <a:ext cx="176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682" name="Freihand 681">
                  <a:extLst>
                    <a:ext uri="{FF2B5EF4-FFF2-40B4-BE49-F238E27FC236}">
                      <a16:creationId xmlns:a16="http://schemas.microsoft.com/office/drawing/2014/main" id="{D5925634-4FBE-4979-80AD-A7ECEF6B6D16}"/>
                    </a:ext>
                  </a:extLst>
                </p14:cNvPr>
                <p14:cNvContentPartPr/>
                <p14:nvPr/>
              </p14:nvContentPartPr>
              <p14:xfrm>
                <a:off x="7054853" y="6364520"/>
                <a:ext cx="325440" cy="271080"/>
              </p14:xfrm>
            </p:contentPart>
          </mc:Choice>
          <mc:Fallback xmlns="">
            <p:pic>
              <p:nvPicPr>
                <p:cNvPr id="682" name="Freihand 681">
                  <a:extLst>
                    <a:ext uri="{FF2B5EF4-FFF2-40B4-BE49-F238E27FC236}">
                      <a16:creationId xmlns:a16="http://schemas.microsoft.com/office/drawing/2014/main" id="{D5925634-4FBE-4979-80AD-A7ECEF6B6D16}"/>
                    </a:ext>
                  </a:extLst>
                </p:cNvPr>
                <p:cNvPicPr/>
                <p:nvPr/>
              </p:nvPicPr>
              <p:blipFill>
                <a:blip r:embed="rId1170"/>
                <a:stretch>
                  <a:fillRect/>
                </a:stretch>
              </p:blipFill>
              <p:spPr>
                <a:xfrm>
                  <a:off x="7050533" y="6360200"/>
                  <a:ext cx="334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57" name="Freihand 756">
                  <a:extLst>
                    <a:ext uri="{FF2B5EF4-FFF2-40B4-BE49-F238E27FC236}">
                      <a16:creationId xmlns:a16="http://schemas.microsoft.com/office/drawing/2014/main" id="{1BE70DB7-2AD2-4DFB-BD30-1FC39EBF514F}"/>
                    </a:ext>
                  </a:extLst>
                </p14:cNvPr>
                <p14:cNvContentPartPr/>
                <p14:nvPr/>
              </p14:nvContentPartPr>
              <p14:xfrm>
                <a:off x="5779013" y="5567120"/>
                <a:ext cx="55440" cy="13680"/>
              </p14:xfrm>
            </p:contentPart>
          </mc:Choice>
          <mc:Fallback xmlns="">
            <p:pic>
              <p:nvPicPr>
                <p:cNvPr id="757" name="Freihand 756">
                  <a:extLst>
                    <a:ext uri="{FF2B5EF4-FFF2-40B4-BE49-F238E27FC236}">
                      <a16:creationId xmlns:a16="http://schemas.microsoft.com/office/drawing/2014/main" id="{1BE70DB7-2AD2-4DFB-BD30-1FC39EBF514F}"/>
                    </a:ext>
                  </a:extLst>
                </p:cNvPr>
                <p:cNvPicPr/>
                <p:nvPr/>
              </p:nvPicPr>
              <p:blipFill>
                <a:blip r:embed="rId1172"/>
                <a:stretch>
                  <a:fillRect/>
                </a:stretch>
              </p:blipFill>
              <p:spPr>
                <a:xfrm>
                  <a:off x="5774693" y="5562800"/>
                  <a:ext cx="64080" cy="22320"/>
                </a:xfrm>
                <a:prstGeom prst="rect">
                  <a:avLst/>
                </a:prstGeom>
              </p:spPr>
            </p:pic>
          </mc:Fallback>
        </mc:AlternateContent>
      </p:grpSp>
      <p:grpSp>
        <p:nvGrpSpPr>
          <p:cNvPr id="771" name="Gruppieren 770">
            <a:extLst>
              <a:ext uri="{FF2B5EF4-FFF2-40B4-BE49-F238E27FC236}">
                <a16:creationId xmlns:a16="http://schemas.microsoft.com/office/drawing/2014/main" id="{3EF5EC18-3A2E-489A-B547-E35D6EFF66C3}"/>
              </a:ext>
            </a:extLst>
          </p:cNvPr>
          <p:cNvGrpSpPr/>
          <p:nvPr/>
        </p:nvGrpSpPr>
        <p:grpSpPr>
          <a:xfrm>
            <a:off x="1713893" y="32480"/>
            <a:ext cx="2023200" cy="590760"/>
            <a:chOff x="1713893" y="32480"/>
            <a:chExt cx="2023200" cy="590760"/>
          </a:xfrm>
        </p:grpSpPr>
        <mc:AlternateContent xmlns:mc="http://schemas.openxmlformats.org/markup-compatibility/2006" xmlns:p14="http://schemas.microsoft.com/office/powerpoint/2010/main">
          <mc:Choice Requires="p14">
            <p:contentPart p14:bwMode="auto" r:id="rId1173">
              <p14:nvContentPartPr>
                <p14:cNvPr id="696" name="Freihand 695">
                  <a:extLst>
                    <a:ext uri="{FF2B5EF4-FFF2-40B4-BE49-F238E27FC236}">
                      <a16:creationId xmlns:a16="http://schemas.microsoft.com/office/drawing/2014/main" id="{869DB2A5-54E2-4752-BF86-79454191DE8E}"/>
                    </a:ext>
                  </a:extLst>
                </p14:cNvPr>
                <p14:cNvContentPartPr/>
                <p14:nvPr/>
              </p14:nvContentPartPr>
              <p14:xfrm>
                <a:off x="1825853" y="151280"/>
                <a:ext cx="106200" cy="18360"/>
              </p14:xfrm>
            </p:contentPart>
          </mc:Choice>
          <mc:Fallback xmlns="">
            <p:pic>
              <p:nvPicPr>
                <p:cNvPr id="696" name="Freihand 695">
                  <a:extLst>
                    <a:ext uri="{FF2B5EF4-FFF2-40B4-BE49-F238E27FC236}">
                      <a16:creationId xmlns:a16="http://schemas.microsoft.com/office/drawing/2014/main" id="{869DB2A5-54E2-4752-BF86-79454191DE8E}"/>
                    </a:ext>
                  </a:extLst>
                </p:cNvPr>
                <p:cNvPicPr/>
                <p:nvPr/>
              </p:nvPicPr>
              <p:blipFill>
                <a:blip r:embed="rId1174"/>
                <a:stretch>
                  <a:fillRect/>
                </a:stretch>
              </p:blipFill>
              <p:spPr>
                <a:xfrm>
                  <a:off x="1821533" y="146960"/>
                  <a:ext cx="114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697" name="Freihand 696">
                  <a:extLst>
                    <a:ext uri="{FF2B5EF4-FFF2-40B4-BE49-F238E27FC236}">
                      <a16:creationId xmlns:a16="http://schemas.microsoft.com/office/drawing/2014/main" id="{FFB00A0C-4FA5-4A2F-B3E3-91D4EF729DC6}"/>
                    </a:ext>
                  </a:extLst>
                </p14:cNvPr>
                <p14:cNvContentPartPr/>
                <p14:nvPr/>
              </p14:nvContentPartPr>
              <p14:xfrm>
                <a:off x="1840973" y="201680"/>
                <a:ext cx="108360" cy="10800"/>
              </p14:xfrm>
            </p:contentPart>
          </mc:Choice>
          <mc:Fallback xmlns="">
            <p:pic>
              <p:nvPicPr>
                <p:cNvPr id="697" name="Freihand 696">
                  <a:extLst>
                    <a:ext uri="{FF2B5EF4-FFF2-40B4-BE49-F238E27FC236}">
                      <a16:creationId xmlns:a16="http://schemas.microsoft.com/office/drawing/2014/main" id="{FFB00A0C-4FA5-4A2F-B3E3-91D4EF729DC6}"/>
                    </a:ext>
                  </a:extLst>
                </p:cNvPr>
                <p:cNvPicPr/>
                <p:nvPr/>
              </p:nvPicPr>
              <p:blipFill>
                <a:blip r:embed="rId1176"/>
                <a:stretch>
                  <a:fillRect/>
                </a:stretch>
              </p:blipFill>
              <p:spPr>
                <a:xfrm>
                  <a:off x="1836653" y="197360"/>
                  <a:ext cx="117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699" name="Freihand 698">
                  <a:extLst>
                    <a:ext uri="{FF2B5EF4-FFF2-40B4-BE49-F238E27FC236}">
                      <a16:creationId xmlns:a16="http://schemas.microsoft.com/office/drawing/2014/main" id="{365A7BC5-72F7-48EC-BE22-22DBAA6CBC2F}"/>
                    </a:ext>
                  </a:extLst>
                </p14:cNvPr>
                <p14:cNvContentPartPr/>
                <p14:nvPr/>
              </p14:nvContentPartPr>
              <p14:xfrm>
                <a:off x="2181893" y="98360"/>
                <a:ext cx="87480" cy="113400"/>
              </p14:xfrm>
            </p:contentPart>
          </mc:Choice>
          <mc:Fallback xmlns="">
            <p:pic>
              <p:nvPicPr>
                <p:cNvPr id="699" name="Freihand 698">
                  <a:extLst>
                    <a:ext uri="{FF2B5EF4-FFF2-40B4-BE49-F238E27FC236}">
                      <a16:creationId xmlns:a16="http://schemas.microsoft.com/office/drawing/2014/main" id="{365A7BC5-72F7-48EC-BE22-22DBAA6CBC2F}"/>
                    </a:ext>
                  </a:extLst>
                </p:cNvPr>
                <p:cNvPicPr/>
                <p:nvPr/>
              </p:nvPicPr>
              <p:blipFill>
                <a:blip r:embed="rId1178"/>
                <a:stretch>
                  <a:fillRect/>
                </a:stretch>
              </p:blipFill>
              <p:spPr>
                <a:xfrm>
                  <a:off x="2177573" y="94040"/>
                  <a:ext cx="96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00" name="Freihand 699">
                  <a:extLst>
                    <a:ext uri="{FF2B5EF4-FFF2-40B4-BE49-F238E27FC236}">
                      <a16:creationId xmlns:a16="http://schemas.microsoft.com/office/drawing/2014/main" id="{2B4FE002-D5D9-4A0D-8C22-B21C5BD83A34}"/>
                    </a:ext>
                  </a:extLst>
                </p14:cNvPr>
                <p14:cNvContentPartPr/>
                <p14:nvPr/>
              </p14:nvContentPartPr>
              <p14:xfrm>
                <a:off x="2196653" y="135440"/>
                <a:ext cx="69120" cy="34560"/>
              </p14:xfrm>
            </p:contentPart>
          </mc:Choice>
          <mc:Fallback xmlns="">
            <p:pic>
              <p:nvPicPr>
                <p:cNvPr id="700" name="Freihand 699">
                  <a:extLst>
                    <a:ext uri="{FF2B5EF4-FFF2-40B4-BE49-F238E27FC236}">
                      <a16:creationId xmlns:a16="http://schemas.microsoft.com/office/drawing/2014/main" id="{2B4FE002-D5D9-4A0D-8C22-B21C5BD83A34}"/>
                    </a:ext>
                  </a:extLst>
                </p:cNvPr>
                <p:cNvPicPr/>
                <p:nvPr/>
              </p:nvPicPr>
              <p:blipFill>
                <a:blip r:embed="rId1180"/>
                <a:stretch>
                  <a:fillRect/>
                </a:stretch>
              </p:blipFill>
              <p:spPr>
                <a:xfrm>
                  <a:off x="2192333" y="131120"/>
                  <a:ext cx="77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01" name="Freihand 700">
                  <a:extLst>
                    <a:ext uri="{FF2B5EF4-FFF2-40B4-BE49-F238E27FC236}">
                      <a16:creationId xmlns:a16="http://schemas.microsoft.com/office/drawing/2014/main" id="{78B78F74-4B3A-4711-B5E4-364447A7118A}"/>
                    </a:ext>
                  </a:extLst>
                </p14:cNvPr>
                <p14:cNvContentPartPr/>
                <p14:nvPr/>
              </p14:nvContentPartPr>
              <p14:xfrm>
                <a:off x="2296013" y="153440"/>
                <a:ext cx="54000" cy="75600"/>
              </p14:xfrm>
            </p:contentPart>
          </mc:Choice>
          <mc:Fallback xmlns="">
            <p:pic>
              <p:nvPicPr>
                <p:cNvPr id="701" name="Freihand 700">
                  <a:extLst>
                    <a:ext uri="{FF2B5EF4-FFF2-40B4-BE49-F238E27FC236}">
                      <a16:creationId xmlns:a16="http://schemas.microsoft.com/office/drawing/2014/main" id="{78B78F74-4B3A-4711-B5E4-364447A7118A}"/>
                    </a:ext>
                  </a:extLst>
                </p:cNvPr>
                <p:cNvPicPr/>
                <p:nvPr/>
              </p:nvPicPr>
              <p:blipFill>
                <a:blip r:embed="rId1182"/>
                <a:stretch>
                  <a:fillRect/>
                </a:stretch>
              </p:blipFill>
              <p:spPr>
                <a:xfrm>
                  <a:off x="2291693" y="149120"/>
                  <a:ext cx="62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02" name="Freihand 701">
                  <a:extLst>
                    <a:ext uri="{FF2B5EF4-FFF2-40B4-BE49-F238E27FC236}">
                      <a16:creationId xmlns:a16="http://schemas.microsoft.com/office/drawing/2014/main" id="{CFFDC7B4-A83A-4151-A277-6D1FF7225F38}"/>
                    </a:ext>
                  </a:extLst>
                </p14:cNvPr>
                <p14:cNvContentPartPr/>
                <p14:nvPr/>
              </p14:nvContentPartPr>
              <p14:xfrm>
                <a:off x="2406893" y="110240"/>
                <a:ext cx="50400" cy="76320"/>
              </p14:xfrm>
            </p:contentPart>
          </mc:Choice>
          <mc:Fallback xmlns="">
            <p:pic>
              <p:nvPicPr>
                <p:cNvPr id="702" name="Freihand 701">
                  <a:extLst>
                    <a:ext uri="{FF2B5EF4-FFF2-40B4-BE49-F238E27FC236}">
                      <a16:creationId xmlns:a16="http://schemas.microsoft.com/office/drawing/2014/main" id="{CFFDC7B4-A83A-4151-A277-6D1FF7225F38}"/>
                    </a:ext>
                  </a:extLst>
                </p:cNvPr>
                <p:cNvPicPr/>
                <p:nvPr/>
              </p:nvPicPr>
              <p:blipFill>
                <a:blip r:embed="rId1184"/>
                <a:stretch>
                  <a:fillRect/>
                </a:stretch>
              </p:blipFill>
              <p:spPr>
                <a:xfrm>
                  <a:off x="2402573" y="105920"/>
                  <a:ext cx="59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03" name="Freihand 702">
                  <a:extLst>
                    <a:ext uri="{FF2B5EF4-FFF2-40B4-BE49-F238E27FC236}">
                      <a16:creationId xmlns:a16="http://schemas.microsoft.com/office/drawing/2014/main" id="{6F12B692-6370-4E2E-BFCA-3D737114A849}"/>
                    </a:ext>
                  </a:extLst>
                </p14:cNvPr>
                <p14:cNvContentPartPr/>
                <p14:nvPr/>
              </p14:nvContentPartPr>
              <p14:xfrm>
                <a:off x="2533613" y="96920"/>
                <a:ext cx="66960" cy="68400"/>
              </p14:xfrm>
            </p:contentPart>
          </mc:Choice>
          <mc:Fallback xmlns="">
            <p:pic>
              <p:nvPicPr>
                <p:cNvPr id="703" name="Freihand 702">
                  <a:extLst>
                    <a:ext uri="{FF2B5EF4-FFF2-40B4-BE49-F238E27FC236}">
                      <a16:creationId xmlns:a16="http://schemas.microsoft.com/office/drawing/2014/main" id="{6F12B692-6370-4E2E-BFCA-3D737114A849}"/>
                    </a:ext>
                  </a:extLst>
                </p:cNvPr>
                <p:cNvPicPr/>
                <p:nvPr/>
              </p:nvPicPr>
              <p:blipFill>
                <a:blip r:embed="rId1186"/>
                <a:stretch>
                  <a:fillRect/>
                </a:stretch>
              </p:blipFill>
              <p:spPr>
                <a:xfrm>
                  <a:off x="2529293" y="92600"/>
                  <a:ext cx="75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04" name="Freihand 703">
                  <a:extLst>
                    <a:ext uri="{FF2B5EF4-FFF2-40B4-BE49-F238E27FC236}">
                      <a16:creationId xmlns:a16="http://schemas.microsoft.com/office/drawing/2014/main" id="{2C888A62-9927-4DF8-80C5-1F3B46D80DD7}"/>
                    </a:ext>
                  </a:extLst>
                </p14:cNvPr>
                <p14:cNvContentPartPr/>
                <p14:nvPr/>
              </p14:nvContentPartPr>
              <p14:xfrm>
                <a:off x="2629733" y="146600"/>
                <a:ext cx="52920" cy="69480"/>
              </p14:xfrm>
            </p:contentPart>
          </mc:Choice>
          <mc:Fallback xmlns="">
            <p:pic>
              <p:nvPicPr>
                <p:cNvPr id="704" name="Freihand 703">
                  <a:extLst>
                    <a:ext uri="{FF2B5EF4-FFF2-40B4-BE49-F238E27FC236}">
                      <a16:creationId xmlns:a16="http://schemas.microsoft.com/office/drawing/2014/main" id="{2C888A62-9927-4DF8-80C5-1F3B46D80DD7}"/>
                    </a:ext>
                  </a:extLst>
                </p:cNvPr>
                <p:cNvPicPr/>
                <p:nvPr/>
              </p:nvPicPr>
              <p:blipFill>
                <a:blip r:embed="rId1188"/>
                <a:stretch>
                  <a:fillRect/>
                </a:stretch>
              </p:blipFill>
              <p:spPr>
                <a:xfrm>
                  <a:off x="2625413" y="142280"/>
                  <a:ext cx="61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05" name="Freihand 704">
                  <a:extLst>
                    <a:ext uri="{FF2B5EF4-FFF2-40B4-BE49-F238E27FC236}">
                      <a16:creationId xmlns:a16="http://schemas.microsoft.com/office/drawing/2014/main" id="{6CA87D79-007B-40CE-B237-D4D20466174C}"/>
                    </a:ext>
                  </a:extLst>
                </p14:cNvPr>
                <p14:cNvContentPartPr/>
                <p14:nvPr/>
              </p14:nvContentPartPr>
              <p14:xfrm>
                <a:off x="2756813" y="106640"/>
                <a:ext cx="9720" cy="85680"/>
              </p14:xfrm>
            </p:contentPart>
          </mc:Choice>
          <mc:Fallback xmlns="">
            <p:pic>
              <p:nvPicPr>
                <p:cNvPr id="705" name="Freihand 704">
                  <a:extLst>
                    <a:ext uri="{FF2B5EF4-FFF2-40B4-BE49-F238E27FC236}">
                      <a16:creationId xmlns:a16="http://schemas.microsoft.com/office/drawing/2014/main" id="{6CA87D79-007B-40CE-B237-D4D20466174C}"/>
                    </a:ext>
                  </a:extLst>
                </p:cNvPr>
                <p:cNvPicPr/>
                <p:nvPr/>
              </p:nvPicPr>
              <p:blipFill>
                <a:blip r:embed="rId1190"/>
                <a:stretch>
                  <a:fillRect/>
                </a:stretch>
              </p:blipFill>
              <p:spPr>
                <a:xfrm>
                  <a:off x="2752493" y="102320"/>
                  <a:ext cx="18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06" name="Freihand 705">
                  <a:extLst>
                    <a:ext uri="{FF2B5EF4-FFF2-40B4-BE49-F238E27FC236}">
                      <a16:creationId xmlns:a16="http://schemas.microsoft.com/office/drawing/2014/main" id="{7EF78E20-62D6-46AA-8E6C-EAD328601BEF}"/>
                    </a:ext>
                  </a:extLst>
                </p14:cNvPr>
                <p14:cNvContentPartPr/>
                <p14:nvPr/>
              </p14:nvContentPartPr>
              <p14:xfrm>
                <a:off x="2729813" y="140480"/>
                <a:ext cx="62640" cy="1800"/>
              </p14:xfrm>
            </p:contentPart>
          </mc:Choice>
          <mc:Fallback xmlns="">
            <p:pic>
              <p:nvPicPr>
                <p:cNvPr id="706" name="Freihand 705">
                  <a:extLst>
                    <a:ext uri="{FF2B5EF4-FFF2-40B4-BE49-F238E27FC236}">
                      <a16:creationId xmlns:a16="http://schemas.microsoft.com/office/drawing/2014/main" id="{7EF78E20-62D6-46AA-8E6C-EAD328601BEF}"/>
                    </a:ext>
                  </a:extLst>
                </p:cNvPr>
                <p:cNvPicPr/>
                <p:nvPr/>
              </p:nvPicPr>
              <p:blipFill>
                <a:blip r:embed="rId1192"/>
                <a:stretch>
                  <a:fillRect/>
                </a:stretch>
              </p:blipFill>
              <p:spPr>
                <a:xfrm>
                  <a:off x="2725493" y="136160"/>
                  <a:ext cx="71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07" name="Freihand 706">
                  <a:extLst>
                    <a:ext uri="{FF2B5EF4-FFF2-40B4-BE49-F238E27FC236}">
                      <a16:creationId xmlns:a16="http://schemas.microsoft.com/office/drawing/2014/main" id="{99C04833-9CFF-42EB-BAE3-837A6A9732A4}"/>
                    </a:ext>
                  </a:extLst>
                </p14:cNvPr>
                <p14:cNvContentPartPr/>
                <p14:nvPr/>
              </p14:nvContentPartPr>
              <p14:xfrm>
                <a:off x="2857973" y="107000"/>
                <a:ext cx="49320" cy="66960"/>
              </p14:xfrm>
            </p:contentPart>
          </mc:Choice>
          <mc:Fallback xmlns="">
            <p:pic>
              <p:nvPicPr>
                <p:cNvPr id="707" name="Freihand 706">
                  <a:extLst>
                    <a:ext uri="{FF2B5EF4-FFF2-40B4-BE49-F238E27FC236}">
                      <a16:creationId xmlns:a16="http://schemas.microsoft.com/office/drawing/2014/main" id="{99C04833-9CFF-42EB-BAE3-837A6A9732A4}"/>
                    </a:ext>
                  </a:extLst>
                </p:cNvPr>
                <p:cNvPicPr/>
                <p:nvPr/>
              </p:nvPicPr>
              <p:blipFill>
                <a:blip r:embed="rId1194"/>
                <a:stretch>
                  <a:fillRect/>
                </a:stretch>
              </p:blipFill>
              <p:spPr>
                <a:xfrm>
                  <a:off x="2853653" y="102680"/>
                  <a:ext cx="57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08" name="Freihand 707">
                  <a:extLst>
                    <a:ext uri="{FF2B5EF4-FFF2-40B4-BE49-F238E27FC236}">
                      <a16:creationId xmlns:a16="http://schemas.microsoft.com/office/drawing/2014/main" id="{B8537A01-00C2-4484-BEE1-1BE7AA2A1CCE}"/>
                    </a:ext>
                  </a:extLst>
                </p14:cNvPr>
                <p14:cNvContentPartPr/>
                <p14:nvPr/>
              </p14:nvContentPartPr>
              <p14:xfrm>
                <a:off x="2904413" y="139040"/>
                <a:ext cx="50040" cy="96120"/>
              </p14:xfrm>
            </p:contentPart>
          </mc:Choice>
          <mc:Fallback xmlns="">
            <p:pic>
              <p:nvPicPr>
                <p:cNvPr id="708" name="Freihand 707">
                  <a:extLst>
                    <a:ext uri="{FF2B5EF4-FFF2-40B4-BE49-F238E27FC236}">
                      <a16:creationId xmlns:a16="http://schemas.microsoft.com/office/drawing/2014/main" id="{B8537A01-00C2-4484-BEE1-1BE7AA2A1CCE}"/>
                    </a:ext>
                  </a:extLst>
                </p:cNvPr>
                <p:cNvPicPr/>
                <p:nvPr/>
              </p:nvPicPr>
              <p:blipFill>
                <a:blip r:embed="rId1196"/>
                <a:stretch>
                  <a:fillRect/>
                </a:stretch>
              </p:blipFill>
              <p:spPr>
                <a:xfrm>
                  <a:off x="2900093" y="134720"/>
                  <a:ext cx="58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09" name="Freihand 708">
                  <a:extLst>
                    <a:ext uri="{FF2B5EF4-FFF2-40B4-BE49-F238E27FC236}">
                      <a16:creationId xmlns:a16="http://schemas.microsoft.com/office/drawing/2014/main" id="{5758E6B0-9C21-4775-89EA-586131082315}"/>
                    </a:ext>
                  </a:extLst>
                </p14:cNvPr>
                <p14:cNvContentPartPr/>
                <p14:nvPr/>
              </p14:nvContentPartPr>
              <p14:xfrm>
                <a:off x="3022133" y="103400"/>
                <a:ext cx="3960" cy="80640"/>
              </p14:xfrm>
            </p:contentPart>
          </mc:Choice>
          <mc:Fallback xmlns="">
            <p:pic>
              <p:nvPicPr>
                <p:cNvPr id="709" name="Freihand 708">
                  <a:extLst>
                    <a:ext uri="{FF2B5EF4-FFF2-40B4-BE49-F238E27FC236}">
                      <a16:creationId xmlns:a16="http://schemas.microsoft.com/office/drawing/2014/main" id="{5758E6B0-9C21-4775-89EA-586131082315}"/>
                    </a:ext>
                  </a:extLst>
                </p:cNvPr>
                <p:cNvPicPr/>
                <p:nvPr/>
              </p:nvPicPr>
              <p:blipFill>
                <a:blip r:embed="rId1198"/>
                <a:stretch>
                  <a:fillRect/>
                </a:stretch>
              </p:blipFill>
              <p:spPr>
                <a:xfrm>
                  <a:off x="3017813" y="99080"/>
                  <a:ext cx="12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10" name="Freihand 709">
                  <a:extLst>
                    <a:ext uri="{FF2B5EF4-FFF2-40B4-BE49-F238E27FC236}">
                      <a16:creationId xmlns:a16="http://schemas.microsoft.com/office/drawing/2014/main" id="{408C37A5-DDED-438C-A63C-EEAEB818B4C6}"/>
                    </a:ext>
                  </a:extLst>
                </p14:cNvPr>
                <p14:cNvContentPartPr/>
                <p14:nvPr/>
              </p14:nvContentPartPr>
              <p14:xfrm>
                <a:off x="2999093" y="148040"/>
                <a:ext cx="79560" cy="6120"/>
              </p14:xfrm>
            </p:contentPart>
          </mc:Choice>
          <mc:Fallback xmlns="">
            <p:pic>
              <p:nvPicPr>
                <p:cNvPr id="710" name="Freihand 709">
                  <a:extLst>
                    <a:ext uri="{FF2B5EF4-FFF2-40B4-BE49-F238E27FC236}">
                      <a16:creationId xmlns:a16="http://schemas.microsoft.com/office/drawing/2014/main" id="{408C37A5-DDED-438C-A63C-EEAEB818B4C6}"/>
                    </a:ext>
                  </a:extLst>
                </p:cNvPr>
                <p:cNvPicPr/>
                <p:nvPr/>
              </p:nvPicPr>
              <p:blipFill>
                <a:blip r:embed="rId1200"/>
                <a:stretch>
                  <a:fillRect/>
                </a:stretch>
              </p:blipFill>
              <p:spPr>
                <a:xfrm>
                  <a:off x="2994773" y="143720"/>
                  <a:ext cx="88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11" name="Freihand 710">
                  <a:extLst>
                    <a:ext uri="{FF2B5EF4-FFF2-40B4-BE49-F238E27FC236}">
                      <a16:creationId xmlns:a16="http://schemas.microsoft.com/office/drawing/2014/main" id="{8C3DA515-9860-4344-9275-4B65F5231E42}"/>
                    </a:ext>
                  </a:extLst>
                </p14:cNvPr>
                <p14:cNvContentPartPr/>
                <p14:nvPr/>
              </p14:nvContentPartPr>
              <p14:xfrm>
                <a:off x="3133373" y="157760"/>
                <a:ext cx="111960" cy="6120"/>
              </p14:xfrm>
            </p:contentPart>
          </mc:Choice>
          <mc:Fallback xmlns="">
            <p:pic>
              <p:nvPicPr>
                <p:cNvPr id="711" name="Freihand 710">
                  <a:extLst>
                    <a:ext uri="{FF2B5EF4-FFF2-40B4-BE49-F238E27FC236}">
                      <a16:creationId xmlns:a16="http://schemas.microsoft.com/office/drawing/2014/main" id="{8C3DA515-9860-4344-9275-4B65F5231E42}"/>
                    </a:ext>
                  </a:extLst>
                </p:cNvPr>
                <p:cNvPicPr/>
                <p:nvPr/>
              </p:nvPicPr>
              <p:blipFill>
                <a:blip r:embed="rId1202"/>
                <a:stretch>
                  <a:fillRect/>
                </a:stretch>
              </p:blipFill>
              <p:spPr>
                <a:xfrm>
                  <a:off x="3129053" y="153440"/>
                  <a:ext cx="120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12" name="Freihand 711">
                  <a:extLst>
                    <a:ext uri="{FF2B5EF4-FFF2-40B4-BE49-F238E27FC236}">
                      <a16:creationId xmlns:a16="http://schemas.microsoft.com/office/drawing/2014/main" id="{335422ED-2351-468C-88DA-F0EEA2D86917}"/>
                    </a:ext>
                  </a:extLst>
                </p14:cNvPr>
                <p14:cNvContentPartPr/>
                <p14:nvPr/>
              </p14:nvContentPartPr>
              <p14:xfrm>
                <a:off x="3297893" y="88640"/>
                <a:ext cx="63360" cy="88200"/>
              </p14:xfrm>
            </p:contentPart>
          </mc:Choice>
          <mc:Fallback xmlns="">
            <p:pic>
              <p:nvPicPr>
                <p:cNvPr id="712" name="Freihand 711">
                  <a:extLst>
                    <a:ext uri="{FF2B5EF4-FFF2-40B4-BE49-F238E27FC236}">
                      <a16:creationId xmlns:a16="http://schemas.microsoft.com/office/drawing/2014/main" id="{335422ED-2351-468C-88DA-F0EEA2D86917}"/>
                    </a:ext>
                  </a:extLst>
                </p:cNvPr>
                <p:cNvPicPr/>
                <p:nvPr/>
              </p:nvPicPr>
              <p:blipFill>
                <a:blip r:embed="rId1204"/>
                <a:stretch>
                  <a:fillRect/>
                </a:stretch>
              </p:blipFill>
              <p:spPr>
                <a:xfrm>
                  <a:off x="3293573" y="84320"/>
                  <a:ext cx="72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13" name="Freihand 712">
                  <a:extLst>
                    <a:ext uri="{FF2B5EF4-FFF2-40B4-BE49-F238E27FC236}">
                      <a16:creationId xmlns:a16="http://schemas.microsoft.com/office/drawing/2014/main" id="{5D05543E-508C-4BA3-B0F3-F1483093E71D}"/>
                    </a:ext>
                  </a:extLst>
                </p14:cNvPr>
                <p14:cNvContentPartPr/>
                <p14:nvPr/>
              </p14:nvContentPartPr>
              <p14:xfrm>
                <a:off x="3302573" y="111320"/>
                <a:ext cx="50040" cy="27000"/>
              </p14:xfrm>
            </p:contentPart>
          </mc:Choice>
          <mc:Fallback xmlns="">
            <p:pic>
              <p:nvPicPr>
                <p:cNvPr id="713" name="Freihand 712">
                  <a:extLst>
                    <a:ext uri="{FF2B5EF4-FFF2-40B4-BE49-F238E27FC236}">
                      <a16:creationId xmlns:a16="http://schemas.microsoft.com/office/drawing/2014/main" id="{5D05543E-508C-4BA3-B0F3-F1483093E71D}"/>
                    </a:ext>
                  </a:extLst>
                </p:cNvPr>
                <p:cNvPicPr/>
                <p:nvPr/>
              </p:nvPicPr>
              <p:blipFill>
                <a:blip r:embed="rId1206"/>
                <a:stretch>
                  <a:fillRect/>
                </a:stretch>
              </p:blipFill>
              <p:spPr>
                <a:xfrm>
                  <a:off x="3298253" y="107000"/>
                  <a:ext cx="58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14" name="Freihand 713">
                  <a:extLst>
                    <a:ext uri="{FF2B5EF4-FFF2-40B4-BE49-F238E27FC236}">
                      <a16:creationId xmlns:a16="http://schemas.microsoft.com/office/drawing/2014/main" id="{4AFA5BC2-F928-4241-9357-63F60E332757}"/>
                    </a:ext>
                  </a:extLst>
                </p14:cNvPr>
                <p14:cNvContentPartPr/>
                <p14:nvPr/>
              </p14:nvContentPartPr>
              <p14:xfrm>
                <a:off x="3242093" y="91880"/>
                <a:ext cx="3960" cy="58680"/>
              </p14:xfrm>
            </p:contentPart>
          </mc:Choice>
          <mc:Fallback xmlns="">
            <p:pic>
              <p:nvPicPr>
                <p:cNvPr id="714" name="Freihand 713">
                  <a:extLst>
                    <a:ext uri="{FF2B5EF4-FFF2-40B4-BE49-F238E27FC236}">
                      <a16:creationId xmlns:a16="http://schemas.microsoft.com/office/drawing/2014/main" id="{4AFA5BC2-F928-4241-9357-63F60E332757}"/>
                    </a:ext>
                  </a:extLst>
                </p:cNvPr>
                <p:cNvPicPr/>
                <p:nvPr/>
              </p:nvPicPr>
              <p:blipFill>
                <a:blip r:embed="rId1208"/>
                <a:stretch>
                  <a:fillRect/>
                </a:stretch>
              </p:blipFill>
              <p:spPr>
                <a:xfrm>
                  <a:off x="3237773" y="87560"/>
                  <a:ext cx="12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15" name="Freihand 714">
                  <a:extLst>
                    <a:ext uri="{FF2B5EF4-FFF2-40B4-BE49-F238E27FC236}">
                      <a16:creationId xmlns:a16="http://schemas.microsoft.com/office/drawing/2014/main" id="{15A137F0-E080-4B55-AE03-7CEFAFC20F8F}"/>
                    </a:ext>
                  </a:extLst>
                </p14:cNvPr>
                <p14:cNvContentPartPr/>
                <p14:nvPr/>
              </p14:nvContentPartPr>
              <p14:xfrm>
                <a:off x="3201413" y="122480"/>
                <a:ext cx="97560" cy="360"/>
              </p14:xfrm>
            </p:contentPart>
          </mc:Choice>
          <mc:Fallback xmlns="">
            <p:pic>
              <p:nvPicPr>
                <p:cNvPr id="715" name="Freihand 714">
                  <a:extLst>
                    <a:ext uri="{FF2B5EF4-FFF2-40B4-BE49-F238E27FC236}">
                      <a16:creationId xmlns:a16="http://schemas.microsoft.com/office/drawing/2014/main" id="{15A137F0-E080-4B55-AE03-7CEFAFC20F8F}"/>
                    </a:ext>
                  </a:extLst>
                </p:cNvPr>
                <p:cNvPicPr/>
                <p:nvPr/>
              </p:nvPicPr>
              <p:blipFill>
                <a:blip r:embed="rId1210"/>
                <a:stretch>
                  <a:fillRect/>
                </a:stretch>
              </p:blipFill>
              <p:spPr>
                <a:xfrm>
                  <a:off x="3197093" y="118160"/>
                  <a:ext cx="106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16" name="Freihand 715">
                  <a:extLst>
                    <a:ext uri="{FF2B5EF4-FFF2-40B4-BE49-F238E27FC236}">
                      <a16:creationId xmlns:a16="http://schemas.microsoft.com/office/drawing/2014/main" id="{B2167FD3-0DE0-4484-B589-749392AFA3A5}"/>
                    </a:ext>
                  </a:extLst>
                </p14:cNvPr>
                <p14:cNvContentPartPr/>
                <p14:nvPr/>
              </p14:nvContentPartPr>
              <p14:xfrm>
                <a:off x="3371693" y="121400"/>
                <a:ext cx="49320" cy="73080"/>
              </p14:xfrm>
            </p:contentPart>
          </mc:Choice>
          <mc:Fallback xmlns="">
            <p:pic>
              <p:nvPicPr>
                <p:cNvPr id="716" name="Freihand 715">
                  <a:extLst>
                    <a:ext uri="{FF2B5EF4-FFF2-40B4-BE49-F238E27FC236}">
                      <a16:creationId xmlns:a16="http://schemas.microsoft.com/office/drawing/2014/main" id="{B2167FD3-0DE0-4484-B589-749392AFA3A5}"/>
                    </a:ext>
                  </a:extLst>
                </p:cNvPr>
                <p:cNvPicPr/>
                <p:nvPr/>
              </p:nvPicPr>
              <p:blipFill>
                <a:blip r:embed="rId1212"/>
                <a:stretch>
                  <a:fillRect/>
                </a:stretch>
              </p:blipFill>
              <p:spPr>
                <a:xfrm>
                  <a:off x="3367373" y="117080"/>
                  <a:ext cx="57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17" name="Freihand 716">
                  <a:extLst>
                    <a:ext uri="{FF2B5EF4-FFF2-40B4-BE49-F238E27FC236}">
                      <a16:creationId xmlns:a16="http://schemas.microsoft.com/office/drawing/2014/main" id="{5302DE46-D593-41BC-B832-FFFD1984F4D7}"/>
                    </a:ext>
                  </a:extLst>
                </p14:cNvPr>
                <p14:cNvContentPartPr/>
                <p14:nvPr/>
              </p14:nvContentPartPr>
              <p14:xfrm>
                <a:off x="3431813" y="58040"/>
                <a:ext cx="43920" cy="140760"/>
              </p14:xfrm>
            </p:contentPart>
          </mc:Choice>
          <mc:Fallback xmlns="">
            <p:pic>
              <p:nvPicPr>
                <p:cNvPr id="717" name="Freihand 716">
                  <a:extLst>
                    <a:ext uri="{FF2B5EF4-FFF2-40B4-BE49-F238E27FC236}">
                      <a16:creationId xmlns:a16="http://schemas.microsoft.com/office/drawing/2014/main" id="{5302DE46-D593-41BC-B832-FFFD1984F4D7}"/>
                    </a:ext>
                  </a:extLst>
                </p:cNvPr>
                <p:cNvPicPr/>
                <p:nvPr/>
              </p:nvPicPr>
              <p:blipFill>
                <a:blip r:embed="rId1214"/>
                <a:stretch>
                  <a:fillRect/>
                </a:stretch>
              </p:blipFill>
              <p:spPr>
                <a:xfrm>
                  <a:off x="3427493" y="53720"/>
                  <a:ext cx="52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18" name="Freihand 717">
                  <a:extLst>
                    <a:ext uri="{FF2B5EF4-FFF2-40B4-BE49-F238E27FC236}">
                      <a16:creationId xmlns:a16="http://schemas.microsoft.com/office/drawing/2014/main" id="{5683EBA1-591E-4FDD-9B5C-B3BA6889832F}"/>
                    </a:ext>
                  </a:extLst>
                </p14:cNvPr>
                <p14:cNvContentPartPr/>
                <p14:nvPr/>
              </p14:nvContentPartPr>
              <p14:xfrm>
                <a:off x="2108453" y="64160"/>
                <a:ext cx="81720" cy="179280"/>
              </p14:xfrm>
            </p:contentPart>
          </mc:Choice>
          <mc:Fallback xmlns="">
            <p:pic>
              <p:nvPicPr>
                <p:cNvPr id="718" name="Freihand 717">
                  <a:extLst>
                    <a:ext uri="{FF2B5EF4-FFF2-40B4-BE49-F238E27FC236}">
                      <a16:creationId xmlns:a16="http://schemas.microsoft.com/office/drawing/2014/main" id="{5683EBA1-591E-4FDD-9B5C-B3BA6889832F}"/>
                    </a:ext>
                  </a:extLst>
                </p:cNvPr>
                <p:cNvPicPr/>
                <p:nvPr/>
              </p:nvPicPr>
              <p:blipFill>
                <a:blip r:embed="rId1216"/>
                <a:stretch>
                  <a:fillRect/>
                </a:stretch>
              </p:blipFill>
              <p:spPr>
                <a:xfrm>
                  <a:off x="2104133" y="59840"/>
                  <a:ext cx="90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19" name="Freihand 718">
                  <a:extLst>
                    <a:ext uri="{FF2B5EF4-FFF2-40B4-BE49-F238E27FC236}">
                      <a16:creationId xmlns:a16="http://schemas.microsoft.com/office/drawing/2014/main" id="{F570743A-9E55-478F-A843-48877DCC056E}"/>
                    </a:ext>
                  </a:extLst>
                </p14:cNvPr>
                <p14:cNvContentPartPr/>
                <p14:nvPr/>
              </p14:nvContentPartPr>
              <p14:xfrm>
                <a:off x="3511373" y="122120"/>
                <a:ext cx="39600" cy="34200"/>
              </p14:xfrm>
            </p:contentPart>
          </mc:Choice>
          <mc:Fallback xmlns="">
            <p:pic>
              <p:nvPicPr>
                <p:cNvPr id="719" name="Freihand 718">
                  <a:extLst>
                    <a:ext uri="{FF2B5EF4-FFF2-40B4-BE49-F238E27FC236}">
                      <a16:creationId xmlns:a16="http://schemas.microsoft.com/office/drawing/2014/main" id="{F570743A-9E55-478F-A843-48877DCC056E}"/>
                    </a:ext>
                  </a:extLst>
                </p:cNvPr>
                <p:cNvPicPr/>
                <p:nvPr/>
              </p:nvPicPr>
              <p:blipFill>
                <a:blip r:embed="rId1218"/>
                <a:stretch>
                  <a:fillRect/>
                </a:stretch>
              </p:blipFill>
              <p:spPr>
                <a:xfrm>
                  <a:off x="3507053" y="117800"/>
                  <a:ext cx="48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20" name="Freihand 719">
                  <a:extLst>
                    <a:ext uri="{FF2B5EF4-FFF2-40B4-BE49-F238E27FC236}">
                      <a16:creationId xmlns:a16="http://schemas.microsoft.com/office/drawing/2014/main" id="{9DDB5F14-7169-4258-8B1A-92A86060C392}"/>
                    </a:ext>
                  </a:extLst>
                </p14:cNvPr>
                <p14:cNvContentPartPr/>
                <p14:nvPr/>
              </p14:nvContentPartPr>
              <p14:xfrm>
                <a:off x="3667253" y="32480"/>
                <a:ext cx="9000" cy="79560"/>
              </p14:xfrm>
            </p:contentPart>
          </mc:Choice>
          <mc:Fallback xmlns="">
            <p:pic>
              <p:nvPicPr>
                <p:cNvPr id="720" name="Freihand 719">
                  <a:extLst>
                    <a:ext uri="{FF2B5EF4-FFF2-40B4-BE49-F238E27FC236}">
                      <a16:creationId xmlns:a16="http://schemas.microsoft.com/office/drawing/2014/main" id="{9DDB5F14-7169-4258-8B1A-92A86060C392}"/>
                    </a:ext>
                  </a:extLst>
                </p:cNvPr>
                <p:cNvPicPr/>
                <p:nvPr/>
              </p:nvPicPr>
              <p:blipFill>
                <a:blip r:embed="rId1220"/>
                <a:stretch>
                  <a:fillRect/>
                </a:stretch>
              </p:blipFill>
              <p:spPr>
                <a:xfrm>
                  <a:off x="3662933" y="28160"/>
                  <a:ext cx="17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21" name="Freihand 720">
                  <a:extLst>
                    <a:ext uri="{FF2B5EF4-FFF2-40B4-BE49-F238E27FC236}">
                      <a16:creationId xmlns:a16="http://schemas.microsoft.com/office/drawing/2014/main" id="{25FF1E20-4CA7-4267-B4ED-55EA4BEE2A0D}"/>
                    </a:ext>
                  </a:extLst>
                </p14:cNvPr>
                <p14:cNvContentPartPr/>
                <p14:nvPr/>
              </p14:nvContentPartPr>
              <p14:xfrm>
                <a:off x="3594893" y="99800"/>
                <a:ext cx="142200" cy="18360"/>
              </p14:xfrm>
            </p:contentPart>
          </mc:Choice>
          <mc:Fallback xmlns="">
            <p:pic>
              <p:nvPicPr>
                <p:cNvPr id="721" name="Freihand 720">
                  <a:extLst>
                    <a:ext uri="{FF2B5EF4-FFF2-40B4-BE49-F238E27FC236}">
                      <a16:creationId xmlns:a16="http://schemas.microsoft.com/office/drawing/2014/main" id="{25FF1E20-4CA7-4267-B4ED-55EA4BEE2A0D}"/>
                    </a:ext>
                  </a:extLst>
                </p:cNvPr>
                <p:cNvPicPr/>
                <p:nvPr/>
              </p:nvPicPr>
              <p:blipFill>
                <a:blip r:embed="rId1222"/>
                <a:stretch>
                  <a:fillRect/>
                </a:stretch>
              </p:blipFill>
              <p:spPr>
                <a:xfrm>
                  <a:off x="3590573" y="95480"/>
                  <a:ext cx="150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22" name="Freihand 721">
                  <a:extLst>
                    <a:ext uri="{FF2B5EF4-FFF2-40B4-BE49-F238E27FC236}">
                      <a16:creationId xmlns:a16="http://schemas.microsoft.com/office/drawing/2014/main" id="{3359DCFF-EBB5-4BF7-9EE4-F000C7A6C418}"/>
                    </a:ext>
                  </a:extLst>
                </p14:cNvPr>
                <p14:cNvContentPartPr/>
                <p14:nvPr/>
              </p14:nvContentPartPr>
              <p14:xfrm>
                <a:off x="3628733" y="181160"/>
                <a:ext cx="86400" cy="66240"/>
              </p14:xfrm>
            </p:contentPart>
          </mc:Choice>
          <mc:Fallback xmlns="">
            <p:pic>
              <p:nvPicPr>
                <p:cNvPr id="722" name="Freihand 721">
                  <a:extLst>
                    <a:ext uri="{FF2B5EF4-FFF2-40B4-BE49-F238E27FC236}">
                      <a16:creationId xmlns:a16="http://schemas.microsoft.com/office/drawing/2014/main" id="{3359DCFF-EBB5-4BF7-9EE4-F000C7A6C418}"/>
                    </a:ext>
                  </a:extLst>
                </p:cNvPr>
                <p:cNvPicPr/>
                <p:nvPr/>
              </p:nvPicPr>
              <p:blipFill>
                <a:blip r:embed="rId1224"/>
                <a:stretch>
                  <a:fillRect/>
                </a:stretch>
              </p:blipFill>
              <p:spPr>
                <a:xfrm>
                  <a:off x="3624413" y="176840"/>
                  <a:ext cx="95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31" name="Freihand 730">
                  <a:extLst>
                    <a:ext uri="{FF2B5EF4-FFF2-40B4-BE49-F238E27FC236}">
                      <a16:creationId xmlns:a16="http://schemas.microsoft.com/office/drawing/2014/main" id="{05E6C804-EA83-403D-8B61-7A52248CDE4E}"/>
                    </a:ext>
                  </a:extLst>
                </p14:cNvPr>
                <p14:cNvContentPartPr/>
                <p14:nvPr/>
              </p14:nvContentPartPr>
              <p14:xfrm>
                <a:off x="1713893" y="429920"/>
                <a:ext cx="154440" cy="34200"/>
              </p14:xfrm>
            </p:contentPart>
          </mc:Choice>
          <mc:Fallback xmlns="">
            <p:pic>
              <p:nvPicPr>
                <p:cNvPr id="731" name="Freihand 730">
                  <a:extLst>
                    <a:ext uri="{FF2B5EF4-FFF2-40B4-BE49-F238E27FC236}">
                      <a16:creationId xmlns:a16="http://schemas.microsoft.com/office/drawing/2014/main" id="{05E6C804-EA83-403D-8B61-7A52248CDE4E}"/>
                    </a:ext>
                  </a:extLst>
                </p:cNvPr>
                <p:cNvPicPr/>
                <p:nvPr/>
              </p:nvPicPr>
              <p:blipFill>
                <a:blip r:embed="rId1226"/>
                <a:stretch>
                  <a:fillRect/>
                </a:stretch>
              </p:blipFill>
              <p:spPr>
                <a:xfrm>
                  <a:off x="1709573" y="425600"/>
                  <a:ext cx="163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732" name="Freihand 731">
                  <a:extLst>
                    <a:ext uri="{FF2B5EF4-FFF2-40B4-BE49-F238E27FC236}">
                      <a16:creationId xmlns:a16="http://schemas.microsoft.com/office/drawing/2014/main" id="{CAC666C3-0B51-4661-A62A-C7A5304ABB9B}"/>
                    </a:ext>
                  </a:extLst>
                </p14:cNvPr>
                <p14:cNvContentPartPr/>
                <p14:nvPr/>
              </p14:nvContentPartPr>
              <p14:xfrm>
                <a:off x="1758173" y="483920"/>
                <a:ext cx="116280" cy="10440"/>
              </p14:xfrm>
            </p:contentPart>
          </mc:Choice>
          <mc:Fallback xmlns="">
            <p:pic>
              <p:nvPicPr>
                <p:cNvPr id="732" name="Freihand 731">
                  <a:extLst>
                    <a:ext uri="{FF2B5EF4-FFF2-40B4-BE49-F238E27FC236}">
                      <a16:creationId xmlns:a16="http://schemas.microsoft.com/office/drawing/2014/main" id="{CAC666C3-0B51-4661-A62A-C7A5304ABB9B}"/>
                    </a:ext>
                  </a:extLst>
                </p:cNvPr>
                <p:cNvPicPr/>
                <p:nvPr/>
              </p:nvPicPr>
              <p:blipFill>
                <a:blip r:embed="rId1228"/>
                <a:stretch>
                  <a:fillRect/>
                </a:stretch>
              </p:blipFill>
              <p:spPr>
                <a:xfrm>
                  <a:off x="1753853" y="479600"/>
                  <a:ext cx="124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36" name="Freihand 735">
                  <a:extLst>
                    <a:ext uri="{FF2B5EF4-FFF2-40B4-BE49-F238E27FC236}">
                      <a16:creationId xmlns:a16="http://schemas.microsoft.com/office/drawing/2014/main" id="{E36F1DB7-BAD9-4E58-9098-C3FC991972AD}"/>
                    </a:ext>
                  </a:extLst>
                </p14:cNvPr>
                <p14:cNvContentPartPr/>
                <p14:nvPr/>
              </p14:nvContentPartPr>
              <p14:xfrm>
                <a:off x="2173253" y="415160"/>
                <a:ext cx="47880" cy="96480"/>
              </p14:xfrm>
            </p:contentPart>
          </mc:Choice>
          <mc:Fallback xmlns="">
            <p:pic>
              <p:nvPicPr>
                <p:cNvPr id="736" name="Freihand 735">
                  <a:extLst>
                    <a:ext uri="{FF2B5EF4-FFF2-40B4-BE49-F238E27FC236}">
                      <a16:creationId xmlns:a16="http://schemas.microsoft.com/office/drawing/2014/main" id="{E36F1DB7-BAD9-4E58-9098-C3FC991972AD}"/>
                    </a:ext>
                  </a:extLst>
                </p:cNvPr>
                <p:cNvPicPr/>
                <p:nvPr/>
              </p:nvPicPr>
              <p:blipFill>
                <a:blip r:embed="rId1230"/>
                <a:stretch>
                  <a:fillRect/>
                </a:stretch>
              </p:blipFill>
              <p:spPr>
                <a:xfrm>
                  <a:off x="2168933" y="410840"/>
                  <a:ext cx="56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37" name="Freihand 736">
                  <a:extLst>
                    <a:ext uri="{FF2B5EF4-FFF2-40B4-BE49-F238E27FC236}">
                      <a16:creationId xmlns:a16="http://schemas.microsoft.com/office/drawing/2014/main" id="{2C144983-EC4F-4D89-9D95-9E7EF0048A14}"/>
                    </a:ext>
                  </a:extLst>
                </p14:cNvPr>
                <p14:cNvContentPartPr/>
                <p14:nvPr/>
              </p14:nvContentPartPr>
              <p14:xfrm>
                <a:off x="2160653" y="446480"/>
                <a:ext cx="98640" cy="48240"/>
              </p14:xfrm>
            </p:contentPart>
          </mc:Choice>
          <mc:Fallback xmlns="">
            <p:pic>
              <p:nvPicPr>
                <p:cNvPr id="737" name="Freihand 736">
                  <a:extLst>
                    <a:ext uri="{FF2B5EF4-FFF2-40B4-BE49-F238E27FC236}">
                      <a16:creationId xmlns:a16="http://schemas.microsoft.com/office/drawing/2014/main" id="{2C144983-EC4F-4D89-9D95-9E7EF0048A14}"/>
                    </a:ext>
                  </a:extLst>
                </p:cNvPr>
                <p:cNvPicPr/>
                <p:nvPr/>
              </p:nvPicPr>
              <p:blipFill>
                <a:blip r:embed="rId1232"/>
                <a:stretch>
                  <a:fillRect/>
                </a:stretch>
              </p:blipFill>
              <p:spPr>
                <a:xfrm>
                  <a:off x="2156333" y="442160"/>
                  <a:ext cx="107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38" name="Freihand 737">
                  <a:extLst>
                    <a:ext uri="{FF2B5EF4-FFF2-40B4-BE49-F238E27FC236}">
                      <a16:creationId xmlns:a16="http://schemas.microsoft.com/office/drawing/2014/main" id="{4FDA78E3-8B28-41C7-AFFE-2D53CC05321C}"/>
                    </a:ext>
                  </a:extLst>
                </p14:cNvPr>
                <p14:cNvContentPartPr/>
                <p14:nvPr/>
              </p14:nvContentPartPr>
              <p14:xfrm>
                <a:off x="2278373" y="470240"/>
                <a:ext cx="67320" cy="72360"/>
              </p14:xfrm>
            </p:contentPart>
          </mc:Choice>
          <mc:Fallback xmlns="">
            <p:pic>
              <p:nvPicPr>
                <p:cNvPr id="738" name="Freihand 737">
                  <a:extLst>
                    <a:ext uri="{FF2B5EF4-FFF2-40B4-BE49-F238E27FC236}">
                      <a16:creationId xmlns:a16="http://schemas.microsoft.com/office/drawing/2014/main" id="{4FDA78E3-8B28-41C7-AFFE-2D53CC05321C}"/>
                    </a:ext>
                  </a:extLst>
                </p:cNvPr>
                <p:cNvPicPr/>
                <p:nvPr/>
              </p:nvPicPr>
              <p:blipFill>
                <a:blip r:embed="rId1234"/>
                <a:stretch>
                  <a:fillRect/>
                </a:stretch>
              </p:blipFill>
              <p:spPr>
                <a:xfrm>
                  <a:off x="2274053" y="465920"/>
                  <a:ext cx="75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39" name="Freihand 738">
                  <a:extLst>
                    <a:ext uri="{FF2B5EF4-FFF2-40B4-BE49-F238E27FC236}">
                      <a16:creationId xmlns:a16="http://schemas.microsoft.com/office/drawing/2014/main" id="{6182DC92-EC77-4524-878B-8AF24EFC17E6}"/>
                    </a:ext>
                  </a:extLst>
                </p14:cNvPr>
                <p14:cNvContentPartPr/>
                <p14:nvPr/>
              </p14:nvContentPartPr>
              <p14:xfrm>
                <a:off x="2431733" y="451520"/>
                <a:ext cx="9000" cy="2520"/>
              </p14:xfrm>
            </p:contentPart>
          </mc:Choice>
          <mc:Fallback xmlns="">
            <p:pic>
              <p:nvPicPr>
                <p:cNvPr id="739" name="Freihand 738">
                  <a:extLst>
                    <a:ext uri="{FF2B5EF4-FFF2-40B4-BE49-F238E27FC236}">
                      <a16:creationId xmlns:a16="http://schemas.microsoft.com/office/drawing/2014/main" id="{6182DC92-EC77-4524-878B-8AF24EFC17E6}"/>
                    </a:ext>
                  </a:extLst>
                </p:cNvPr>
                <p:cNvPicPr/>
                <p:nvPr/>
              </p:nvPicPr>
              <p:blipFill>
                <a:blip r:embed="rId1236"/>
                <a:stretch>
                  <a:fillRect/>
                </a:stretch>
              </p:blipFill>
              <p:spPr>
                <a:xfrm>
                  <a:off x="2427413" y="447200"/>
                  <a:ext cx="17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40" name="Freihand 739">
                  <a:extLst>
                    <a:ext uri="{FF2B5EF4-FFF2-40B4-BE49-F238E27FC236}">
                      <a16:creationId xmlns:a16="http://schemas.microsoft.com/office/drawing/2014/main" id="{03350A1D-197C-4C2D-8CA8-9A4705EA0D3B}"/>
                    </a:ext>
                  </a:extLst>
                </p14:cNvPr>
                <p14:cNvContentPartPr/>
                <p14:nvPr/>
              </p14:nvContentPartPr>
              <p14:xfrm>
                <a:off x="2546213" y="400040"/>
                <a:ext cx="32760" cy="89640"/>
              </p14:xfrm>
            </p:contentPart>
          </mc:Choice>
          <mc:Fallback xmlns="">
            <p:pic>
              <p:nvPicPr>
                <p:cNvPr id="740" name="Freihand 739">
                  <a:extLst>
                    <a:ext uri="{FF2B5EF4-FFF2-40B4-BE49-F238E27FC236}">
                      <a16:creationId xmlns:a16="http://schemas.microsoft.com/office/drawing/2014/main" id="{03350A1D-197C-4C2D-8CA8-9A4705EA0D3B}"/>
                    </a:ext>
                  </a:extLst>
                </p:cNvPr>
                <p:cNvPicPr/>
                <p:nvPr/>
              </p:nvPicPr>
              <p:blipFill>
                <a:blip r:embed="rId1238"/>
                <a:stretch>
                  <a:fillRect/>
                </a:stretch>
              </p:blipFill>
              <p:spPr>
                <a:xfrm>
                  <a:off x="2541893" y="395720"/>
                  <a:ext cx="41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741" name="Freihand 740">
                  <a:extLst>
                    <a:ext uri="{FF2B5EF4-FFF2-40B4-BE49-F238E27FC236}">
                      <a16:creationId xmlns:a16="http://schemas.microsoft.com/office/drawing/2014/main" id="{A3F61BAA-4774-4693-B8C5-22DDEB944DB2}"/>
                    </a:ext>
                  </a:extLst>
                </p14:cNvPr>
                <p14:cNvContentPartPr/>
                <p14:nvPr/>
              </p14:nvContentPartPr>
              <p14:xfrm>
                <a:off x="2517413" y="424520"/>
                <a:ext cx="86040" cy="68040"/>
              </p14:xfrm>
            </p:contentPart>
          </mc:Choice>
          <mc:Fallback xmlns="">
            <p:pic>
              <p:nvPicPr>
                <p:cNvPr id="741" name="Freihand 740">
                  <a:extLst>
                    <a:ext uri="{FF2B5EF4-FFF2-40B4-BE49-F238E27FC236}">
                      <a16:creationId xmlns:a16="http://schemas.microsoft.com/office/drawing/2014/main" id="{A3F61BAA-4774-4693-B8C5-22DDEB944DB2}"/>
                    </a:ext>
                  </a:extLst>
                </p:cNvPr>
                <p:cNvPicPr/>
                <p:nvPr/>
              </p:nvPicPr>
              <p:blipFill>
                <a:blip r:embed="rId1240"/>
                <a:stretch>
                  <a:fillRect/>
                </a:stretch>
              </p:blipFill>
              <p:spPr>
                <a:xfrm>
                  <a:off x="2513093" y="420200"/>
                  <a:ext cx="94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742" name="Freihand 741">
                  <a:extLst>
                    <a:ext uri="{FF2B5EF4-FFF2-40B4-BE49-F238E27FC236}">
                      <a16:creationId xmlns:a16="http://schemas.microsoft.com/office/drawing/2014/main" id="{B06381BB-6431-4C97-9763-5A3AA6CE9F07}"/>
                    </a:ext>
                  </a:extLst>
                </p14:cNvPr>
                <p14:cNvContentPartPr/>
                <p14:nvPr/>
              </p14:nvContentPartPr>
              <p14:xfrm>
                <a:off x="2620013" y="481040"/>
                <a:ext cx="60120" cy="71280"/>
              </p14:xfrm>
            </p:contentPart>
          </mc:Choice>
          <mc:Fallback xmlns="">
            <p:pic>
              <p:nvPicPr>
                <p:cNvPr id="742" name="Freihand 741">
                  <a:extLst>
                    <a:ext uri="{FF2B5EF4-FFF2-40B4-BE49-F238E27FC236}">
                      <a16:creationId xmlns:a16="http://schemas.microsoft.com/office/drawing/2014/main" id="{B06381BB-6431-4C97-9763-5A3AA6CE9F07}"/>
                    </a:ext>
                  </a:extLst>
                </p:cNvPr>
                <p:cNvPicPr/>
                <p:nvPr/>
              </p:nvPicPr>
              <p:blipFill>
                <a:blip r:embed="rId1242"/>
                <a:stretch>
                  <a:fillRect/>
                </a:stretch>
              </p:blipFill>
              <p:spPr>
                <a:xfrm>
                  <a:off x="2615693" y="476720"/>
                  <a:ext cx="68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743" name="Freihand 742">
                  <a:extLst>
                    <a:ext uri="{FF2B5EF4-FFF2-40B4-BE49-F238E27FC236}">
                      <a16:creationId xmlns:a16="http://schemas.microsoft.com/office/drawing/2014/main" id="{D8AF66DA-E680-4152-A3C0-3F770228BC85}"/>
                    </a:ext>
                  </a:extLst>
                </p14:cNvPr>
                <p14:cNvContentPartPr/>
                <p14:nvPr/>
              </p14:nvContentPartPr>
              <p14:xfrm>
                <a:off x="2765813" y="426320"/>
                <a:ext cx="4320" cy="27360"/>
              </p14:xfrm>
            </p:contentPart>
          </mc:Choice>
          <mc:Fallback xmlns="">
            <p:pic>
              <p:nvPicPr>
                <p:cNvPr id="743" name="Freihand 742">
                  <a:extLst>
                    <a:ext uri="{FF2B5EF4-FFF2-40B4-BE49-F238E27FC236}">
                      <a16:creationId xmlns:a16="http://schemas.microsoft.com/office/drawing/2014/main" id="{D8AF66DA-E680-4152-A3C0-3F770228BC85}"/>
                    </a:ext>
                  </a:extLst>
                </p:cNvPr>
                <p:cNvPicPr/>
                <p:nvPr/>
              </p:nvPicPr>
              <p:blipFill>
                <a:blip r:embed="rId1244"/>
                <a:stretch>
                  <a:fillRect/>
                </a:stretch>
              </p:blipFill>
              <p:spPr>
                <a:xfrm>
                  <a:off x="2761493" y="422000"/>
                  <a:ext cx="12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744" name="Freihand 743">
                  <a:extLst>
                    <a:ext uri="{FF2B5EF4-FFF2-40B4-BE49-F238E27FC236}">
                      <a16:creationId xmlns:a16="http://schemas.microsoft.com/office/drawing/2014/main" id="{71D6FBE5-4F20-4BE5-B821-4449273F3492}"/>
                    </a:ext>
                  </a:extLst>
                </p14:cNvPr>
                <p14:cNvContentPartPr/>
                <p14:nvPr/>
              </p14:nvContentPartPr>
              <p14:xfrm>
                <a:off x="2853293" y="406520"/>
                <a:ext cx="43560" cy="83880"/>
              </p14:xfrm>
            </p:contentPart>
          </mc:Choice>
          <mc:Fallback xmlns="">
            <p:pic>
              <p:nvPicPr>
                <p:cNvPr id="744" name="Freihand 743">
                  <a:extLst>
                    <a:ext uri="{FF2B5EF4-FFF2-40B4-BE49-F238E27FC236}">
                      <a16:creationId xmlns:a16="http://schemas.microsoft.com/office/drawing/2014/main" id="{71D6FBE5-4F20-4BE5-B821-4449273F3492}"/>
                    </a:ext>
                  </a:extLst>
                </p:cNvPr>
                <p:cNvPicPr/>
                <p:nvPr/>
              </p:nvPicPr>
              <p:blipFill>
                <a:blip r:embed="rId1246"/>
                <a:stretch>
                  <a:fillRect/>
                </a:stretch>
              </p:blipFill>
              <p:spPr>
                <a:xfrm>
                  <a:off x="2848973" y="402200"/>
                  <a:ext cx="52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745" name="Freihand 744">
                  <a:extLst>
                    <a:ext uri="{FF2B5EF4-FFF2-40B4-BE49-F238E27FC236}">
                      <a16:creationId xmlns:a16="http://schemas.microsoft.com/office/drawing/2014/main" id="{97CD53DF-0A13-4A78-AFA2-44BC88239263}"/>
                    </a:ext>
                  </a:extLst>
                </p14:cNvPr>
                <p14:cNvContentPartPr/>
                <p14:nvPr/>
              </p14:nvContentPartPr>
              <p14:xfrm>
                <a:off x="2821253" y="409400"/>
                <a:ext cx="117360" cy="73080"/>
              </p14:xfrm>
            </p:contentPart>
          </mc:Choice>
          <mc:Fallback xmlns="">
            <p:pic>
              <p:nvPicPr>
                <p:cNvPr id="745" name="Freihand 744">
                  <a:extLst>
                    <a:ext uri="{FF2B5EF4-FFF2-40B4-BE49-F238E27FC236}">
                      <a16:creationId xmlns:a16="http://schemas.microsoft.com/office/drawing/2014/main" id="{97CD53DF-0A13-4A78-AFA2-44BC88239263}"/>
                    </a:ext>
                  </a:extLst>
                </p:cNvPr>
                <p:cNvPicPr/>
                <p:nvPr/>
              </p:nvPicPr>
              <p:blipFill>
                <a:blip r:embed="rId1248"/>
                <a:stretch>
                  <a:fillRect/>
                </a:stretch>
              </p:blipFill>
              <p:spPr>
                <a:xfrm>
                  <a:off x="2816933" y="405080"/>
                  <a:ext cx="12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746" name="Freihand 745">
                  <a:extLst>
                    <a:ext uri="{FF2B5EF4-FFF2-40B4-BE49-F238E27FC236}">
                      <a16:creationId xmlns:a16="http://schemas.microsoft.com/office/drawing/2014/main" id="{6CC823F8-142E-449B-9339-F635E27C6D33}"/>
                    </a:ext>
                  </a:extLst>
                </p14:cNvPr>
                <p14:cNvContentPartPr/>
                <p14:nvPr/>
              </p14:nvContentPartPr>
              <p14:xfrm>
                <a:off x="2947613" y="455480"/>
                <a:ext cx="54000" cy="99360"/>
              </p14:xfrm>
            </p:contentPart>
          </mc:Choice>
          <mc:Fallback xmlns="">
            <p:pic>
              <p:nvPicPr>
                <p:cNvPr id="746" name="Freihand 745">
                  <a:extLst>
                    <a:ext uri="{FF2B5EF4-FFF2-40B4-BE49-F238E27FC236}">
                      <a16:creationId xmlns:a16="http://schemas.microsoft.com/office/drawing/2014/main" id="{6CC823F8-142E-449B-9339-F635E27C6D33}"/>
                    </a:ext>
                  </a:extLst>
                </p:cNvPr>
                <p:cNvPicPr/>
                <p:nvPr/>
              </p:nvPicPr>
              <p:blipFill>
                <a:blip r:embed="rId1250"/>
                <a:stretch>
                  <a:fillRect/>
                </a:stretch>
              </p:blipFill>
              <p:spPr>
                <a:xfrm>
                  <a:off x="2943293" y="451160"/>
                  <a:ext cx="62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747" name="Freihand 746">
                  <a:extLst>
                    <a:ext uri="{FF2B5EF4-FFF2-40B4-BE49-F238E27FC236}">
                      <a16:creationId xmlns:a16="http://schemas.microsoft.com/office/drawing/2014/main" id="{698D2950-3B7D-4C55-B947-567E829C062B}"/>
                    </a:ext>
                  </a:extLst>
                </p14:cNvPr>
                <p14:cNvContentPartPr/>
                <p14:nvPr/>
              </p14:nvContentPartPr>
              <p14:xfrm>
                <a:off x="3067853" y="443960"/>
                <a:ext cx="27000" cy="13680"/>
              </p14:xfrm>
            </p:contentPart>
          </mc:Choice>
          <mc:Fallback xmlns="">
            <p:pic>
              <p:nvPicPr>
                <p:cNvPr id="747" name="Freihand 746">
                  <a:extLst>
                    <a:ext uri="{FF2B5EF4-FFF2-40B4-BE49-F238E27FC236}">
                      <a16:creationId xmlns:a16="http://schemas.microsoft.com/office/drawing/2014/main" id="{698D2950-3B7D-4C55-B947-567E829C062B}"/>
                    </a:ext>
                  </a:extLst>
                </p:cNvPr>
                <p:cNvPicPr/>
                <p:nvPr/>
              </p:nvPicPr>
              <p:blipFill>
                <a:blip r:embed="rId1252"/>
                <a:stretch>
                  <a:fillRect/>
                </a:stretch>
              </p:blipFill>
              <p:spPr>
                <a:xfrm>
                  <a:off x="3063533" y="439640"/>
                  <a:ext cx="35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748" name="Freihand 747">
                  <a:extLst>
                    <a:ext uri="{FF2B5EF4-FFF2-40B4-BE49-F238E27FC236}">
                      <a16:creationId xmlns:a16="http://schemas.microsoft.com/office/drawing/2014/main" id="{EB29A65C-0083-4D99-9F1F-B44BF11B4B54}"/>
                    </a:ext>
                  </a:extLst>
                </p14:cNvPr>
                <p14:cNvContentPartPr/>
                <p14:nvPr/>
              </p14:nvContentPartPr>
              <p14:xfrm>
                <a:off x="3172253" y="466280"/>
                <a:ext cx="35640" cy="21960"/>
              </p14:xfrm>
            </p:contentPart>
          </mc:Choice>
          <mc:Fallback xmlns="">
            <p:pic>
              <p:nvPicPr>
                <p:cNvPr id="748" name="Freihand 747">
                  <a:extLst>
                    <a:ext uri="{FF2B5EF4-FFF2-40B4-BE49-F238E27FC236}">
                      <a16:creationId xmlns:a16="http://schemas.microsoft.com/office/drawing/2014/main" id="{EB29A65C-0083-4D99-9F1F-B44BF11B4B54}"/>
                    </a:ext>
                  </a:extLst>
                </p:cNvPr>
                <p:cNvPicPr/>
                <p:nvPr/>
              </p:nvPicPr>
              <p:blipFill>
                <a:blip r:embed="rId1254"/>
                <a:stretch>
                  <a:fillRect/>
                </a:stretch>
              </p:blipFill>
              <p:spPr>
                <a:xfrm>
                  <a:off x="3167933" y="461960"/>
                  <a:ext cx="44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749" name="Freihand 748">
                  <a:extLst>
                    <a:ext uri="{FF2B5EF4-FFF2-40B4-BE49-F238E27FC236}">
                      <a16:creationId xmlns:a16="http://schemas.microsoft.com/office/drawing/2014/main" id="{FFFC850A-EDF4-4BB3-B9FF-74B568BC3DBD}"/>
                    </a:ext>
                  </a:extLst>
                </p14:cNvPr>
                <p14:cNvContentPartPr/>
                <p14:nvPr/>
              </p14:nvContentPartPr>
              <p14:xfrm>
                <a:off x="3247493" y="461240"/>
                <a:ext cx="85680" cy="22320"/>
              </p14:xfrm>
            </p:contentPart>
          </mc:Choice>
          <mc:Fallback xmlns="">
            <p:pic>
              <p:nvPicPr>
                <p:cNvPr id="749" name="Freihand 748">
                  <a:extLst>
                    <a:ext uri="{FF2B5EF4-FFF2-40B4-BE49-F238E27FC236}">
                      <a16:creationId xmlns:a16="http://schemas.microsoft.com/office/drawing/2014/main" id="{FFFC850A-EDF4-4BB3-B9FF-74B568BC3DBD}"/>
                    </a:ext>
                  </a:extLst>
                </p:cNvPr>
                <p:cNvPicPr/>
                <p:nvPr/>
              </p:nvPicPr>
              <p:blipFill>
                <a:blip r:embed="rId1256"/>
                <a:stretch>
                  <a:fillRect/>
                </a:stretch>
              </p:blipFill>
              <p:spPr>
                <a:xfrm>
                  <a:off x="3243173" y="456920"/>
                  <a:ext cx="94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750" name="Freihand 749">
                  <a:extLst>
                    <a:ext uri="{FF2B5EF4-FFF2-40B4-BE49-F238E27FC236}">
                      <a16:creationId xmlns:a16="http://schemas.microsoft.com/office/drawing/2014/main" id="{5D1468D9-7D0B-4AF2-9F73-F99845861EC3}"/>
                    </a:ext>
                  </a:extLst>
                </p14:cNvPr>
                <p14:cNvContentPartPr/>
                <p14:nvPr/>
              </p14:nvContentPartPr>
              <p14:xfrm>
                <a:off x="3399773" y="400040"/>
                <a:ext cx="34560" cy="111600"/>
              </p14:xfrm>
            </p:contentPart>
          </mc:Choice>
          <mc:Fallback xmlns="">
            <p:pic>
              <p:nvPicPr>
                <p:cNvPr id="750" name="Freihand 749">
                  <a:extLst>
                    <a:ext uri="{FF2B5EF4-FFF2-40B4-BE49-F238E27FC236}">
                      <a16:creationId xmlns:a16="http://schemas.microsoft.com/office/drawing/2014/main" id="{5D1468D9-7D0B-4AF2-9F73-F99845861EC3}"/>
                    </a:ext>
                  </a:extLst>
                </p:cNvPr>
                <p:cNvPicPr/>
                <p:nvPr/>
              </p:nvPicPr>
              <p:blipFill>
                <a:blip r:embed="rId1258"/>
                <a:stretch>
                  <a:fillRect/>
                </a:stretch>
              </p:blipFill>
              <p:spPr>
                <a:xfrm>
                  <a:off x="3395453" y="395720"/>
                  <a:ext cx="43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751" name="Freihand 750">
                  <a:extLst>
                    <a:ext uri="{FF2B5EF4-FFF2-40B4-BE49-F238E27FC236}">
                      <a16:creationId xmlns:a16="http://schemas.microsoft.com/office/drawing/2014/main" id="{E2582BF5-9DE0-4E72-94AF-2DAA57680C0C}"/>
                    </a:ext>
                  </a:extLst>
                </p14:cNvPr>
                <p14:cNvContentPartPr/>
                <p14:nvPr/>
              </p14:nvContentPartPr>
              <p14:xfrm>
                <a:off x="3361613" y="429560"/>
                <a:ext cx="100080" cy="36000"/>
              </p14:xfrm>
            </p:contentPart>
          </mc:Choice>
          <mc:Fallback xmlns="">
            <p:pic>
              <p:nvPicPr>
                <p:cNvPr id="751" name="Freihand 750">
                  <a:extLst>
                    <a:ext uri="{FF2B5EF4-FFF2-40B4-BE49-F238E27FC236}">
                      <a16:creationId xmlns:a16="http://schemas.microsoft.com/office/drawing/2014/main" id="{E2582BF5-9DE0-4E72-94AF-2DAA57680C0C}"/>
                    </a:ext>
                  </a:extLst>
                </p:cNvPr>
                <p:cNvPicPr/>
                <p:nvPr/>
              </p:nvPicPr>
              <p:blipFill>
                <a:blip r:embed="rId1260"/>
                <a:stretch>
                  <a:fillRect/>
                </a:stretch>
              </p:blipFill>
              <p:spPr>
                <a:xfrm>
                  <a:off x="3357293" y="425240"/>
                  <a:ext cx="108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752" name="Freihand 751">
                  <a:extLst>
                    <a:ext uri="{FF2B5EF4-FFF2-40B4-BE49-F238E27FC236}">
                      <a16:creationId xmlns:a16="http://schemas.microsoft.com/office/drawing/2014/main" id="{7CE698DC-3D76-4E9C-8AC6-75FEF04E0D70}"/>
                    </a:ext>
                  </a:extLst>
                </p14:cNvPr>
                <p14:cNvContentPartPr/>
                <p14:nvPr/>
              </p14:nvContentPartPr>
              <p14:xfrm>
                <a:off x="3465293" y="486440"/>
                <a:ext cx="55440" cy="55800"/>
              </p14:xfrm>
            </p:contentPart>
          </mc:Choice>
          <mc:Fallback xmlns="">
            <p:pic>
              <p:nvPicPr>
                <p:cNvPr id="752" name="Freihand 751">
                  <a:extLst>
                    <a:ext uri="{FF2B5EF4-FFF2-40B4-BE49-F238E27FC236}">
                      <a16:creationId xmlns:a16="http://schemas.microsoft.com/office/drawing/2014/main" id="{7CE698DC-3D76-4E9C-8AC6-75FEF04E0D70}"/>
                    </a:ext>
                  </a:extLst>
                </p:cNvPr>
                <p:cNvPicPr/>
                <p:nvPr/>
              </p:nvPicPr>
              <p:blipFill>
                <a:blip r:embed="rId1262"/>
                <a:stretch>
                  <a:fillRect/>
                </a:stretch>
              </p:blipFill>
              <p:spPr>
                <a:xfrm>
                  <a:off x="3460973" y="482120"/>
                  <a:ext cx="64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53" name="Freihand 752">
                  <a:extLst>
                    <a:ext uri="{FF2B5EF4-FFF2-40B4-BE49-F238E27FC236}">
                      <a16:creationId xmlns:a16="http://schemas.microsoft.com/office/drawing/2014/main" id="{8F79D302-898E-413F-B7DD-243C7A0990BD}"/>
                    </a:ext>
                  </a:extLst>
                </p14:cNvPr>
                <p14:cNvContentPartPr/>
                <p14:nvPr/>
              </p14:nvContentPartPr>
              <p14:xfrm>
                <a:off x="3529013" y="389240"/>
                <a:ext cx="59400" cy="179280"/>
              </p14:xfrm>
            </p:contentPart>
          </mc:Choice>
          <mc:Fallback xmlns="">
            <p:pic>
              <p:nvPicPr>
                <p:cNvPr id="753" name="Freihand 752">
                  <a:extLst>
                    <a:ext uri="{FF2B5EF4-FFF2-40B4-BE49-F238E27FC236}">
                      <a16:creationId xmlns:a16="http://schemas.microsoft.com/office/drawing/2014/main" id="{8F79D302-898E-413F-B7DD-243C7A0990BD}"/>
                    </a:ext>
                  </a:extLst>
                </p:cNvPr>
                <p:cNvPicPr/>
                <p:nvPr/>
              </p:nvPicPr>
              <p:blipFill>
                <a:blip r:embed="rId1264"/>
                <a:stretch>
                  <a:fillRect/>
                </a:stretch>
              </p:blipFill>
              <p:spPr>
                <a:xfrm>
                  <a:off x="3524693" y="384920"/>
                  <a:ext cx="68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55" name="Freihand 754">
                  <a:extLst>
                    <a:ext uri="{FF2B5EF4-FFF2-40B4-BE49-F238E27FC236}">
                      <a16:creationId xmlns:a16="http://schemas.microsoft.com/office/drawing/2014/main" id="{FBD2411F-992B-4AFE-8F58-C7072C9556DB}"/>
                    </a:ext>
                  </a:extLst>
                </p14:cNvPr>
                <p14:cNvContentPartPr/>
                <p14:nvPr/>
              </p14:nvContentPartPr>
              <p14:xfrm>
                <a:off x="2087933" y="346760"/>
                <a:ext cx="59760" cy="276480"/>
              </p14:xfrm>
            </p:contentPart>
          </mc:Choice>
          <mc:Fallback xmlns="">
            <p:pic>
              <p:nvPicPr>
                <p:cNvPr id="755" name="Freihand 754">
                  <a:extLst>
                    <a:ext uri="{FF2B5EF4-FFF2-40B4-BE49-F238E27FC236}">
                      <a16:creationId xmlns:a16="http://schemas.microsoft.com/office/drawing/2014/main" id="{FBD2411F-992B-4AFE-8F58-C7072C9556DB}"/>
                    </a:ext>
                  </a:extLst>
                </p:cNvPr>
                <p:cNvPicPr/>
                <p:nvPr/>
              </p:nvPicPr>
              <p:blipFill>
                <a:blip r:embed="rId1266"/>
                <a:stretch>
                  <a:fillRect/>
                </a:stretch>
              </p:blipFill>
              <p:spPr>
                <a:xfrm>
                  <a:off x="2083613" y="342440"/>
                  <a:ext cx="684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59" name="Freihand 758">
                  <a:extLst>
                    <a:ext uri="{FF2B5EF4-FFF2-40B4-BE49-F238E27FC236}">
                      <a16:creationId xmlns:a16="http://schemas.microsoft.com/office/drawing/2014/main" id="{AB0145D2-4470-441D-98AC-5BE31211DD14}"/>
                    </a:ext>
                  </a:extLst>
                </p14:cNvPr>
                <p14:cNvContentPartPr/>
                <p14:nvPr/>
              </p14:nvContentPartPr>
              <p14:xfrm>
                <a:off x="3616493" y="298160"/>
                <a:ext cx="30960" cy="63000"/>
              </p14:xfrm>
            </p:contentPart>
          </mc:Choice>
          <mc:Fallback xmlns="">
            <p:pic>
              <p:nvPicPr>
                <p:cNvPr id="759" name="Freihand 758">
                  <a:extLst>
                    <a:ext uri="{FF2B5EF4-FFF2-40B4-BE49-F238E27FC236}">
                      <a16:creationId xmlns:a16="http://schemas.microsoft.com/office/drawing/2014/main" id="{AB0145D2-4470-441D-98AC-5BE31211DD14}"/>
                    </a:ext>
                  </a:extLst>
                </p:cNvPr>
                <p:cNvPicPr/>
                <p:nvPr/>
              </p:nvPicPr>
              <p:blipFill>
                <a:blip r:embed="rId1268"/>
                <a:stretch>
                  <a:fillRect/>
                </a:stretch>
              </p:blipFill>
              <p:spPr>
                <a:xfrm>
                  <a:off x="3612173" y="293840"/>
                  <a:ext cx="39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60" name="Freihand 759">
                  <a:extLst>
                    <a:ext uri="{FF2B5EF4-FFF2-40B4-BE49-F238E27FC236}">
                      <a16:creationId xmlns:a16="http://schemas.microsoft.com/office/drawing/2014/main" id="{1FD4BAF9-B32C-4AA0-ABB6-E15DAAF2591E}"/>
                    </a:ext>
                  </a:extLst>
                </p14:cNvPr>
                <p14:cNvContentPartPr/>
                <p14:nvPr/>
              </p14:nvContentPartPr>
              <p14:xfrm>
                <a:off x="3586973" y="334880"/>
                <a:ext cx="102960" cy="52560"/>
              </p14:xfrm>
            </p:contentPart>
          </mc:Choice>
          <mc:Fallback xmlns="">
            <p:pic>
              <p:nvPicPr>
                <p:cNvPr id="760" name="Freihand 759">
                  <a:extLst>
                    <a:ext uri="{FF2B5EF4-FFF2-40B4-BE49-F238E27FC236}">
                      <a16:creationId xmlns:a16="http://schemas.microsoft.com/office/drawing/2014/main" id="{1FD4BAF9-B32C-4AA0-ABB6-E15DAAF2591E}"/>
                    </a:ext>
                  </a:extLst>
                </p:cNvPr>
                <p:cNvPicPr/>
                <p:nvPr/>
              </p:nvPicPr>
              <p:blipFill>
                <a:blip r:embed="rId1270"/>
                <a:stretch>
                  <a:fillRect/>
                </a:stretch>
              </p:blipFill>
              <p:spPr>
                <a:xfrm>
                  <a:off x="3582653" y="330560"/>
                  <a:ext cx="111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61" name="Freihand 760">
                  <a:extLst>
                    <a:ext uri="{FF2B5EF4-FFF2-40B4-BE49-F238E27FC236}">
                      <a16:creationId xmlns:a16="http://schemas.microsoft.com/office/drawing/2014/main" id="{9F09CC8A-8110-4F37-AB37-A2C2CFE9A603}"/>
                    </a:ext>
                  </a:extLst>
                </p14:cNvPr>
                <p14:cNvContentPartPr/>
                <p14:nvPr/>
              </p14:nvContentPartPr>
              <p14:xfrm>
                <a:off x="3636293" y="396080"/>
                <a:ext cx="68040" cy="46440"/>
              </p14:xfrm>
            </p:contentPart>
          </mc:Choice>
          <mc:Fallback xmlns="">
            <p:pic>
              <p:nvPicPr>
                <p:cNvPr id="761" name="Freihand 760">
                  <a:extLst>
                    <a:ext uri="{FF2B5EF4-FFF2-40B4-BE49-F238E27FC236}">
                      <a16:creationId xmlns:a16="http://schemas.microsoft.com/office/drawing/2014/main" id="{9F09CC8A-8110-4F37-AB37-A2C2CFE9A603}"/>
                    </a:ext>
                  </a:extLst>
                </p:cNvPr>
                <p:cNvPicPr/>
                <p:nvPr/>
              </p:nvPicPr>
              <p:blipFill>
                <a:blip r:embed="rId1272"/>
                <a:stretch>
                  <a:fillRect/>
                </a:stretch>
              </p:blipFill>
              <p:spPr>
                <a:xfrm>
                  <a:off x="3631973" y="391760"/>
                  <a:ext cx="76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63" name="Freihand 762">
                  <a:extLst>
                    <a:ext uri="{FF2B5EF4-FFF2-40B4-BE49-F238E27FC236}">
                      <a16:creationId xmlns:a16="http://schemas.microsoft.com/office/drawing/2014/main" id="{2C8AFFEB-FE4E-47E8-A0EA-17FA59DF8B79}"/>
                    </a:ext>
                  </a:extLst>
                </p14:cNvPr>
                <p14:cNvContentPartPr/>
                <p14:nvPr/>
              </p14:nvContentPartPr>
              <p14:xfrm>
                <a:off x="2427773" y="244880"/>
                <a:ext cx="3240" cy="49320"/>
              </p14:xfrm>
            </p:contentPart>
          </mc:Choice>
          <mc:Fallback xmlns="">
            <p:pic>
              <p:nvPicPr>
                <p:cNvPr id="763" name="Freihand 762">
                  <a:extLst>
                    <a:ext uri="{FF2B5EF4-FFF2-40B4-BE49-F238E27FC236}">
                      <a16:creationId xmlns:a16="http://schemas.microsoft.com/office/drawing/2014/main" id="{2C8AFFEB-FE4E-47E8-A0EA-17FA59DF8B79}"/>
                    </a:ext>
                  </a:extLst>
                </p:cNvPr>
                <p:cNvPicPr/>
                <p:nvPr/>
              </p:nvPicPr>
              <p:blipFill>
                <a:blip r:embed="rId1274"/>
                <a:stretch>
                  <a:fillRect/>
                </a:stretch>
              </p:blipFill>
              <p:spPr>
                <a:xfrm>
                  <a:off x="2423453" y="240560"/>
                  <a:ext cx="11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64" name="Freihand 763">
                  <a:extLst>
                    <a:ext uri="{FF2B5EF4-FFF2-40B4-BE49-F238E27FC236}">
                      <a16:creationId xmlns:a16="http://schemas.microsoft.com/office/drawing/2014/main" id="{7161459F-CF00-475C-8038-557173FC9131}"/>
                    </a:ext>
                  </a:extLst>
                </p14:cNvPr>
                <p14:cNvContentPartPr/>
                <p14:nvPr/>
              </p14:nvContentPartPr>
              <p14:xfrm>
                <a:off x="2402213" y="285560"/>
                <a:ext cx="75960" cy="90000"/>
              </p14:xfrm>
            </p:contentPart>
          </mc:Choice>
          <mc:Fallback xmlns="">
            <p:pic>
              <p:nvPicPr>
                <p:cNvPr id="764" name="Freihand 763">
                  <a:extLst>
                    <a:ext uri="{FF2B5EF4-FFF2-40B4-BE49-F238E27FC236}">
                      <a16:creationId xmlns:a16="http://schemas.microsoft.com/office/drawing/2014/main" id="{7161459F-CF00-475C-8038-557173FC9131}"/>
                    </a:ext>
                  </a:extLst>
                </p:cNvPr>
                <p:cNvPicPr/>
                <p:nvPr/>
              </p:nvPicPr>
              <p:blipFill>
                <a:blip r:embed="rId1276"/>
                <a:stretch>
                  <a:fillRect/>
                </a:stretch>
              </p:blipFill>
              <p:spPr>
                <a:xfrm>
                  <a:off x="2397893" y="281240"/>
                  <a:ext cx="84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66" name="Freihand 765">
                  <a:extLst>
                    <a:ext uri="{FF2B5EF4-FFF2-40B4-BE49-F238E27FC236}">
                      <a16:creationId xmlns:a16="http://schemas.microsoft.com/office/drawing/2014/main" id="{FF90BA9D-711E-44BD-8ABB-11C05E29CE99}"/>
                    </a:ext>
                  </a:extLst>
                </p14:cNvPr>
                <p14:cNvContentPartPr/>
                <p14:nvPr/>
              </p14:nvContentPartPr>
              <p14:xfrm>
                <a:off x="2752493" y="263240"/>
                <a:ext cx="6840" cy="54000"/>
              </p14:xfrm>
            </p:contentPart>
          </mc:Choice>
          <mc:Fallback xmlns="">
            <p:pic>
              <p:nvPicPr>
                <p:cNvPr id="766" name="Freihand 765">
                  <a:extLst>
                    <a:ext uri="{FF2B5EF4-FFF2-40B4-BE49-F238E27FC236}">
                      <a16:creationId xmlns:a16="http://schemas.microsoft.com/office/drawing/2014/main" id="{FF90BA9D-711E-44BD-8ABB-11C05E29CE99}"/>
                    </a:ext>
                  </a:extLst>
                </p:cNvPr>
                <p:cNvPicPr/>
                <p:nvPr/>
              </p:nvPicPr>
              <p:blipFill>
                <a:blip r:embed="rId1278"/>
                <a:stretch>
                  <a:fillRect/>
                </a:stretch>
              </p:blipFill>
              <p:spPr>
                <a:xfrm>
                  <a:off x="2748173" y="258920"/>
                  <a:ext cx="15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67" name="Freihand 766">
                  <a:extLst>
                    <a:ext uri="{FF2B5EF4-FFF2-40B4-BE49-F238E27FC236}">
                      <a16:creationId xmlns:a16="http://schemas.microsoft.com/office/drawing/2014/main" id="{697D47EE-EB3C-4448-AC32-E6FDE18DB795}"/>
                    </a:ext>
                  </a:extLst>
                </p14:cNvPr>
                <p14:cNvContentPartPr/>
                <p14:nvPr/>
              </p14:nvContentPartPr>
              <p14:xfrm>
                <a:off x="2730893" y="275840"/>
                <a:ext cx="113760" cy="82080"/>
              </p14:xfrm>
            </p:contentPart>
          </mc:Choice>
          <mc:Fallback xmlns="">
            <p:pic>
              <p:nvPicPr>
                <p:cNvPr id="767" name="Freihand 766">
                  <a:extLst>
                    <a:ext uri="{FF2B5EF4-FFF2-40B4-BE49-F238E27FC236}">
                      <a16:creationId xmlns:a16="http://schemas.microsoft.com/office/drawing/2014/main" id="{697D47EE-EB3C-4448-AC32-E6FDE18DB795}"/>
                    </a:ext>
                  </a:extLst>
                </p:cNvPr>
                <p:cNvPicPr/>
                <p:nvPr/>
              </p:nvPicPr>
              <p:blipFill>
                <a:blip r:embed="rId1280"/>
                <a:stretch>
                  <a:fillRect/>
                </a:stretch>
              </p:blipFill>
              <p:spPr>
                <a:xfrm>
                  <a:off x="2726573" y="271520"/>
                  <a:ext cx="122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769" name="Freihand 768">
                  <a:extLst>
                    <a:ext uri="{FF2B5EF4-FFF2-40B4-BE49-F238E27FC236}">
                      <a16:creationId xmlns:a16="http://schemas.microsoft.com/office/drawing/2014/main" id="{035DD522-0850-4FB9-86E9-1A1FDCD85DFF}"/>
                    </a:ext>
                  </a:extLst>
                </p14:cNvPr>
                <p14:cNvContentPartPr/>
                <p14:nvPr/>
              </p14:nvContentPartPr>
              <p14:xfrm>
                <a:off x="3284213" y="252440"/>
                <a:ext cx="33120" cy="69120"/>
              </p14:xfrm>
            </p:contentPart>
          </mc:Choice>
          <mc:Fallback xmlns="">
            <p:pic>
              <p:nvPicPr>
                <p:cNvPr id="769" name="Freihand 768">
                  <a:extLst>
                    <a:ext uri="{FF2B5EF4-FFF2-40B4-BE49-F238E27FC236}">
                      <a16:creationId xmlns:a16="http://schemas.microsoft.com/office/drawing/2014/main" id="{035DD522-0850-4FB9-86E9-1A1FDCD85DFF}"/>
                    </a:ext>
                  </a:extLst>
                </p:cNvPr>
                <p:cNvPicPr/>
                <p:nvPr/>
              </p:nvPicPr>
              <p:blipFill>
                <a:blip r:embed="rId1282"/>
                <a:stretch>
                  <a:fillRect/>
                </a:stretch>
              </p:blipFill>
              <p:spPr>
                <a:xfrm>
                  <a:off x="3279893" y="248120"/>
                  <a:ext cx="41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70" name="Freihand 769">
                  <a:extLst>
                    <a:ext uri="{FF2B5EF4-FFF2-40B4-BE49-F238E27FC236}">
                      <a16:creationId xmlns:a16="http://schemas.microsoft.com/office/drawing/2014/main" id="{21550517-50EC-4C3B-A7B9-117FE1E64C04}"/>
                    </a:ext>
                  </a:extLst>
                </p14:cNvPr>
                <p14:cNvContentPartPr/>
                <p14:nvPr/>
              </p14:nvContentPartPr>
              <p14:xfrm>
                <a:off x="3295373" y="311120"/>
                <a:ext cx="73800" cy="68040"/>
              </p14:xfrm>
            </p:contentPart>
          </mc:Choice>
          <mc:Fallback xmlns="">
            <p:pic>
              <p:nvPicPr>
                <p:cNvPr id="770" name="Freihand 769">
                  <a:extLst>
                    <a:ext uri="{FF2B5EF4-FFF2-40B4-BE49-F238E27FC236}">
                      <a16:creationId xmlns:a16="http://schemas.microsoft.com/office/drawing/2014/main" id="{21550517-50EC-4C3B-A7B9-117FE1E64C04}"/>
                    </a:ext>
                  </a:extLst>
                </p:cNvPr>
                <p:cNvPicPr/>
                <p:nvPr/>
              </p:nvPicPr>
              <p:blipFill>
                <a:blip r:embed="rId1284"/>
                <a:stretch>
                  <a:fillRect/>
                </a:stretch>
              </p:blipFill>
              <p:spPr>
                <a:xfrm>
                  <a:off x="3291053" y="306800"/>
                  <a:ext cx="82440" cy="76680"/>
                </a:xfrm>
                <a:prstGeom prst="rect">
                  <a:avLst/>
                </a:prstGeom>
              </p:spPr>
            </p:pic>
          </mc:Fallback>
        </mc:AlternateContent>
      </p:grpSp>
      <p:grpSp>
        <p:nvGrpSpPr>
          <p:cNvPr id="782" name="Gruppieren 781">
            <a:extLst>
              <a:ext uri="{FF2B5EF4-FFF2-40B4-BE49-F238E27FC236}">
                <a16:creationId xmlns:a16="http://schemas.microsoft.com/office/drawing/2014/main" id="{3897CA82-D3F5-40E2-BB99-278D023C15FF}"/>
              </a:ext>
            </a:extLst>
          </p:cNvPr>
          <p:cNvGrpSpPr/>
          <p:nvPr/>
        </p:nvGrpSpPr>
        <p:grpSpPr>
          <a:xfrm>
            <a:off x="8083278" y="5480915"/>
            <a:ext cx="587520" cy="243720"/>
            <a:chOff x="8083278" y="5480915"/>
            <a:chExt cx="587520" cy="243720"/>
          </a:xfrm>
        </p:grpSpPr>
        <mc:AlternateContent xmlns:mc="http://schemas.openxmlformats.org/markup-compatibility/2006" xmlns:p14="http://schemas.microsoft.com/office/powerpoint/2010/main">
          <mc:Choice Requires="p14">
            <p:contentPart p14:bwMode="auto" r:id="rId1285">
              <p14:nvContentPartPr>
                <p14:cNvPr id="772" name="Freihand 771">
                  <a:extLst>
                    <a:ext uri="{FF2B5EF4-FFF2-40B4-BE49-F238E27FC236}">
                      <a16:creationId xmlns:a16="http://schemas.microsoft.com/office/drawing/2014/main" id="{BEEC2997-E8D0-46AE-8B32-C06629C589FD}"/>
                    </a:ext>
                  </a:extLst>
                </p14:cNvPr>
                <p14:cNvContentPartPr/>
                <p14:nvPr/>
              </p14:nvContentPartPr>
              <p14:xfrm>
                <a:off x="8083998" y="5587835"/>
                <a:ext cx="148680" cy="20160"/>
              </p14:xfrm>
            </p:contentPart>
          </mc:Choice>
          <mc:Fallback xmlns="">
            <p:pic>
              <p:nvPicPr>
                <p:cNvPr id="772" name="Freihand 771">
                  <a:extLst>
                    <a:ext uri="{FF2B5EF4-FFF2-40B4-BE49-F238E27FC236}">
                      <a16:creationId xmlns:a16="http://schemas.microsoft.com/office/drawing/2014/main" id="{BEEC2997-E8D0-46AE-8B32-C06629C589FD}"/>
                    </a:ext>
                  </a:extLst>
                </p:cNvPr>
                <p:cNvPicPr/>
                <p:nvPr/>
              </p:nvPicPr>
              <p:blipFill>
                <a:blip r:embed="rId1286"/>
                <a:stretch>
                  <a:fillRect/>
                </a:stretch>
              </p:blipFill>
              <p:spPr>
                <a:xfrm>
                  <a:off x="8079678" y="5583515"/>
                  <a:ext cx="157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73" name="Freihand 772">
                  <a:extLst>
                    <a:ext uri="{FF2B5EF4-FFF2-40B4-BE49-F238E27FC236}">
                      <a16:creationId xmlns:a16="http://schemas.microsoft.com/office/drawing/2014/main" id="{B1A60F92-0314-4A71-9721-8A3E70398383}"/>
                    </a:ext>
                  </a:extLst>
                </p14:cNvPr>
                <p14:cNvContentPartPr/>
                <p14:nvPr/>
              </p14:nvContentPartPr>
              <p14:xfrm>
                <a:off x="8083278" y="5645795"/>
                <a:ext cx="168840" cy="18000"/>
              </p14:xfrm>
            </p:contentPart>
          </mc:Choice>
          <mc:Fallback xmlns="">
            <p:pic>
              <p:nvPicPr>
                <p:cNvPr id="773" name="Freihand 772">
                  <a:extLst>
                    <a:ext uri="{FF2B5EF4-FFF2-40B4-BE49-F238E27FC236}">
                      <a16:creationId xmlns:a16="http://schemas.microsoft.com/office/drawing/2014/main" id="{B1A60F92-0314-4A71-9721-8A3E70398383}"/>
                    </a:ext>
                  </a:extLst>
                </p:cNvPr>
                <p:cNvPicPr/>
                <p:nvPr/>
              </p:nvPicPr>
              <p:blipFill>
                <a:blip r:embed="rId1288"/>
                <a:stretch>
                  <a:fillRect/>
                </a:stretch>
              </p:blipFill>
              <p:spPr>
                <a:xfrm>
                  <a:off x="8078958" y="5641475"/>
                  <a:ext cx="17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75" name="Freihand 774">
                  <a:extLst>
                    <a:ext uri="{FF2B5EF4-FFF2-40B4-BE49-F238E27FC236}">
                      <a16:creationId xmlns:a16="http://schemas.microsoft.com/office/drawing/2014/main" id="{AAEFD8B6-10CC-4DE0-99B1-5B53F584D125}"/>
                    </a:ext>
                  </a:extLst>
                </p14:cNvPr>
                <p14:cNvContentPartPr/>
                <p14:nvPr/>
              </p14:nvContentPartPr>
              <p14:xfrm>
                <a:off x="8281278" y="5507555"/>
                <a:ext cx="78840" cy="168840"/>
              </p14:xfrm>
            </p:contentPart>
          </mc:Choice>
          <mc:Fallback xmlns="">
            <p:pic>
              <p:nvPicPr>
                <p:cNvPr id="775" name="Freihand 774">
                  <a:extLst>
                    <a:ext uri="{FF2B5EF4-FFF2-40B4-BE49-F238E27FC236}">
                      <a16:creationId xmlns:a16="http://schemas.microsoft.com/office/drawing/2014/main" id="{AAEFD8B6-10CC-4DE0-99B1-5B53F584D125}"/>
                    </a:ext>
                  </a:extLst>
                </p:cNvPr>
                <p:cNvPicPr/>
                <p:nvPr/>
              </p:nvPicPr>
              <p:blipFill>
                <a:blip r:embed="rId1290"/>
                <a:stretch>
                  <a:fillRect/>
                </a:stretch>
              </p:blipFill>
              <p:spPr>
                <a:xfrm>
                  <a:off x="8276958" y="5503235"/>
                  <a:ext cx="87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776" name="Freihand 775">
                  <a:extLst>
                    <a:ext uri="{FF2B5EF4-FFF2-40B4-BE49-F238E27FC236}">
                      <a16:creationId xmlns:a16="http://schemas.microsoft.com/office/drawing/2014/main" id="{568190C1-87D1-4AED-9B62-88CC8B167F69}"/>
                    </a:ext>
                  </a:extLst>
                </p14:cNvPr>
                <p14:cNvContentPartPr/>
                <p14:nvPr/>
              </p14:nvContentPartPr>
              <p14:xfrm>
                <a:off x="8385318" y="5647955"/>
                <a:ext cx="21960" cy="76680"/>
              </p14:xfrm>
            </p:contentPart>
          </mc:Choice>
          <mc:Fallback xmlns="">
            <p:pic>
              <p:nvPicPr>
                <p:cNvPr id="776" name="Freihand 775">
                  <a:extLst>
                    <a:ext uri="{FF2B5EF4-FFF2-40B4-BE49-F238E27FC236}">
                      <a16:creationId xmlns:a16="http://schemas.microsoft.com/office/drawing/2014/main" id="{568190C1-87D1-4AED-9B62-88CC8B167F69}"/>
                    </a:ext>
                  </a:extLst>
                </p:cNvPr>
                <p:cNvPicPr/>
                <p:nvPr/>
              </p:nvPicPr>
              <p:blipFill>
                <a:blip r:embed="rId1292"/>
                <a:stretch>
                  <a:fillRect/>
                </a:stretch>
              </p:blipFill>
              <p:spPr>
                <a:xfrm>
                  <a:off x="8380998" y="5643635"/>
                  <a:ext cx="30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777" name="Freihand 776">
                  <a:extLst>
                    <a:ext uri="{FF2B5EF4-FFF2-40B4-BE49-F238E27FC236}">
                      <a16:creationId xmlns:a16="http://schemas.microsoft.com/office/drawing/2014/main" id="{DAA713EA-CCA9-4823-A319-7130B7385BEB}"/>
                    </a:ext>
                  </a:extLst>
                </p14:cNvPr>
                <p14:cNvContentPartPr/>
                <p14:nvPr/>
              </p14:nvContentPartPr>
              <p14:xfrm>
                <a:off x="8412678" y="5515115"/>
                <a:ext cx="95760" cy="126360"/>
              </p14:xfrm>
            </p:contentPart>
          </mc:Choice>
          <mc:Fallback xmlns="">
            <p:pic>
              <p:nvPicPr>
                <p:cNvPr id="777" name="Freihand 776">
                  <a:extLst>
                    <a:ext uri="{FF2B5EF4-FFF2-40B4-BE49-F238E27FC236}">
                      <a16:creationId xmlns:a16="http://schemas.microsoft.com/office/drawing/2014/main" id="{DAA713EA-CCA9-4823-A319-7130B7385BEB}"/>
                    </a:ext>
                  </a:extLst>
                </p:cNvPr>
                <p:cNvPicPr/>
                <p:nvPr/>
              </p:nvPicPr>
              <p:blipFill>
                <a:blip r:embed="rId1294"/>
                <a:stretch>
                  <a:fillRect/>
                </a:stretch>
              </p:blipFill>
              <p:spPr>
                <a:xfrm>
                  <a:off x="8408358" y="5510795"/>
                  <a:ext cx="104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778" name="Freihand 777">
                  <a:extLst>
                    <a:ext uri="{FF2B5EF4-FFF2-40B4-BE49-F238E27FC236}">
                      <a16:creationId xmlns:a16="http://schemas.microsoft.com/office/drawing/2014/main" id="{06EBF57A-219B-4D7A-8504-53F14D34BA82}"/>
                    </a:ext>
                  </a:extLst>
                </p14:cNvPr>
                <p14:cNvContentPartPr/>
                <p14:nvPr/>
              </p14:nvContentPartPr>
              <p14:xfrm>
                <a:off x="8499078" y="5534195"/>
                <a:ext cx="80280" cy="102960"/>
              </p14:xfrm>
            </p:contentPart>
          </mc:Choice>
          <mc:Fallback xmlns="">
            <p:pic>
              <p:nvPicPr>
                <p:cNvPr id="778" name="Freihand 777">
                  <a:extLst>
                    <a:ext uri="{FF2B5EF4-FFF2-40B4-BE49-F238E27FC236}">
                      <a16:creationId xmlns:a16="http://schemas.microsoft.com/office/drawing/2014/main" id="{06EBF57A-219B-4D7A-8504-53F14D34BA82}"/>
                    </a:ext>
                  </a:extLst>
                </p:cNvPr>
                <p:cNvPicPr/>
                <p:nvPr/>
              </p:nvPicPr>
              <p:blipFill>
                <a:blip r:embed="rId1296"/>
                <a:stretch>
                  <a:fillRect/>
                </a:stretch>
              </p:blipFill>
              <p:spPr>
                <a:xfrm>
                  <a:off x="8494758" y="5529875"/>
                  <a:ext cx="88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779" name="Freihand 778">
                  <a:extLst>
                    <a:ext uri="{FF2B5EF4-FFF2-40B4-BE49-F238E27FC236}">
                      <a16:creationId xmlns:a16="http://schemas.microsoft.com/office/drawing/2014/main" id="{2FE9C729-F081-419B-A8AE-04915D5A61EA}"/>
                    </a:ext>
                  </a:extLst>
                </p14:cNvPr>
                <p14:cNvContentPartPr/>
                <p14:nvPr/>
              </p14:nvContentPartPr>
              <p14:xfrm>
                <a:off x="8573598" y="5528075"/>
                <a:ext cx="65160" cy="109440"/>
              </p14:xfrm>
            </p:contentPart>
          </mc:Choice>
          <mc:Fallback xmlns="">
            <p:pic>
              <p:nvPicPr>
                <p:cNvPr id="779" name="Freihand 778">
                  <a:extLst>
                    <a:ext uri="{FF2B5EF4-FFF2-40B4-BE49-F238E27FC236}">
                      <a16:creationId xmlns:a16="http://schemas.microsoft.com/office/drawing/2014/main" id="{2FE9C729-F081-419B-A8AE-04915D5A61EA}"/>
                    </a:ext>
                  </a:extLst>
                </p:cNvPr>
                <p:cNvPicPr/>
                <p:nvPr/>
              </p:nvPicPr>
              <p:blipFill>
                <a:blip r:embed="rId1298"/>
                <a:stretch>
                  <a:fillRect/>
                </a:stretch>
              </p:blipFill>
              <p:spPr>
                <a:xfrm>
                  <a:off x="8569278" y="5523755"/>
                  <a:ext cx="73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80" name="Freihand 779">
                  <a:extLst>
                    <a:ext uri="{FF2B5EF4-FFF2-40B4-BE49-F238E27FC236}">
                      <a16:creationId xmlns:a16="http://schemas.microsoft.com/office/drawing/2014/main" id="{EE500BB2-D731-4B86-9C92-FB8E26D97833}"/>
                    </a:ext>
                  </a:extLst>
                </p14:cNvPr>
                <p14:cNvContentPartPr/>
                <p14:nvPr/>
              </p14:nvContentPartPr>
              <p14:xfrm>
                <a:off x="8559918" y="5480915"/>
                <a:ext cx="73800" cy="40680"/>
              </p14:xfrm>
            </p:contentPart>
          </mc:Choice>
          <mc:Fallback xmlns="">
            <p:pic>
              <p:nvPicPr>
                <p:cNvPr id="780" name="Freihand 779">
                  <a:extLst>
                    <a:ext uri="{FF2B5EF4-FFF2-40B4-BE49-F238E27FC236}">
                      <a16:creationId xmlns:a16="http://schemas.microsoft.com/office/drawing/2014/main" id="{EE500BB2-D731-4B86-9C92-FB8E26D97833}"/>
                    </a:ext>
                  </a:extLst>
                </p:cNvPr>
                <p:cNvPicPr/>
                <p:nvPr/>
              </p:nvPicPr>
              <p:blipFill>
                <a:blip r:embed="rId1300"/>
                <a:stretch>
                  <a:fillRect/>
                </a:stretch>
              </p:blipFill>
              <p:spPr>
                <a:xfrm>
                  <a:off x="8555598" y="5476595"/>
                  <a:ext cx="82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781" name="Freihand 780">
                  <a:extLst>
                    <a:ext uri="{FF2B5EF4-FFF2-40B4-BE49-F238E27FC236}">
                      <a16:creationId xmlns:a16="http://schemas.microsoft.com/office/drawing/2014/main" id="{9B0728ED-BF11-4A60-A482-F63B49213B69}"/>
                    </a:ext>
                  </a:extLst>
                </p14:cNvPr>
                <p14:cNvContentPartPr/>
                <p14:nvPr/>
              </p14:nvContentPartPr>
              <p14:xfrm>
                <a:off x="8598798" y="5594675"/>
                <a:ext cx="72000" cy="52920"/>
              </p14:xfrm>
            </p:contentPart>
          </mc:Choice>
          <mc:Fallback xmlns="">
            <p:pic>
              <p:nvPicPr>
                <p:cNvPr id="781" name="Freihand 780">
                  <a:extLst>
                    <a:ext uri="{FF2B5EF4-FFF2-40B4-BE49-F238E27FC236}">
                      <a16:creationId xmlns:a16="http://schemas.microsoft.com/office/drawing/2014/main" id="{9B0728ED-BF11-4A60-A482-F63B49213B69}"/>
                    </a:ext>
                  </a:extLst>
                </p:cNvPr>
                <p:cNvPicPr/>
                <p:nvPr/>
              </p:nvPicPr>
              <p:blipFill>
                <a:blip r:embed="rId1302"/>
                <a:stretch>
                  <a:fillRect/>
                </a:stretch>
              </p:blipFill>
              <p:spPr>
                <a:xfrm>
                  <a:off x="8594478" y="5590355"/>
                  <a:ext cx="8064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3">
            <p14:nvContentPartPr>
              <p14:cNvPr id="13" name="Freihand 12">
                <a:extLst>
                  <a:ext uri="{FF2B5EF4-FFF2-40B4-BE49-F238E27FC236}">
                    <a16:creationId xmlns:a16="http://schemas.microsoft.com/office/drawing/2014/main" id="{A4D5F492-E9C9-446A-B94D-474F0F844C97}"/>
                  </a:ext>
                </a:extLst>
              </p14:cNvPr>
              <p14:cNvContentPartPr/>
              <p14:nvPr/>
            </p14:nvContentPartPr>
            <p14:xfrm>
              <a:off x="10114493" y="2907080"/>
              <a:ext cx="533880" cy="407520"/>
            </p14:xfrm>
          </p:contentPart>
        </mc:Choice>
        <mc:Fallback xmlns="">
          <p:pic>
            <p:nvPicPr>
              <p:cNvPr id="13" name="Freihand 12">
                <a:extLst>
                  <a:ext uri="{FF2B5EF4-FFF2-40B4-BE49-F238E27FC236}">
                    <a16:creationId xmlns:a16="http://schemas.microsoft.com/office/drawing/2014/main" id="{A4D5F492-E9C9-446A-B94D-474F0F844C97}"/>
                  </a:ext>
                </a:extLst>
              </p:cNvPr>
              <p:cNvPicPr/>
              <p:nvPr/>
            </p:nvPicPr>
            <p:blipFill>
              <a:blip r:embed="rId1304"/>
              <a:stretch>
                <a:fillRect/>
              </a:stretch>
            </p:blipFill>
            <p:spPr>
              <a:xfrm>
                <a:off x="10110173" y="2902760"/>
                <a:ext cx="54252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56" name="Freihand 55">
                <a:extLst>
                  <a:ext uri="{FF2B5EF4-FFF2-40B4-BE49-F238E27FC236}">
                    <a16:creationId xmlns:a16="http://schemas.microsoft.com/office/drawing/2014/main" id="{BED23CDA-F069-4BB9-8BA0-85CBB1172396}"/>
                  </a:ext>
                </a:extLst>
              </p14:cNvPr>
              <p14:cNvContentPartPr/>
              <p14:nvPr/>
            </p14:nvContentPartPr>
            <p14:xfrm>
              <a:off x="8619053" y="2907440"/>
              <a:ext cx="524520" cy="388800"/>
            </p14:xfrm>
          </p:contentPart>
        </mc:Choice>
        <mc:Fallback xmlns="">
          <p:pic>
            <p:nvPicPr>
              <p:cNvPr id="56" name="Freihand 55">
                <a:extLst>
                  <a:ext uri="{FF2B5EF4-FFF2-40B4-BE49-F238E27FC236}">
                    <a16:creationId xmlns:a16="http://schemas.microsoft.com/office/drawing/2014/main" id="{BED23CDA-F069-4BB9-8BA0-85CBB1172396}"/>
                  </a:ext>
                </a:extLst>
              </p:cNvPr>
              <p:cNvPicPr/>
              <p:nvPr/>
            </p:nvPicPr>
            <p:blipFill>
              <a:blip r:embed="rId1306"/>
              <a:stretch>
                <a:fillRect/>
              </a:stretch>
            </p:blipFill>
            <p:spPr>
              <a:xfrm>
                <a:off x="8614733" y="2903120"/>
                <a:ext cx="533160" cy="397440"/>
              </a:xfrm>
              <a:prstGeom prst="rect">
                <a:avLst/>
              </a:prstGeom>
            </p:spPr>
          </p:pic>
        </mc:Fallback>
      </mc:AlternateContent>
      <p:grpSp>
        <p:nvGrpSpPr>
          <p:cNvPr id="533" name="Gruppieren 532">
            <a:extLst>
              <a:ext uri="{FF2B5EF4-FFF2-40B4-BE49-F238E27FC236}">
                <a16:creationId xmlns:a16="http://schemas.microsoft.com/office/drawing/2014/main" id="{E7D303B0-1AC8-4677-B63B-C1328E40E970}"/>
              </a:ext>
            </a:extLst>
          </p:cNvPr>
          <p:cNvGrpSpPr/>
          <p:nvPr/>
        </p:nvGrpSpPr>
        <p:grpSpPr>
          <a:xfrm>
            <a:off x="6218933" y="87920"/>
            <a:ext cx="5871600" cy="3261600"/>
            <a:chOff x="6218933" y="87920"/>
            <a:chExt cx="5871600" cy="3261600"/>
          </a:xfrm>
        </p:grpSpPr>
        <mc:AlternateContent xmlns:mc="http://schemas.openxmlformats.org/markup-compatibility/2006" xmlns:p14="http://schemas.microsoft.com/office/powerpoint/2010/main">
          <mc:Choice Requires="p14">
            <p:contentPart p14:bwMode="auto" r:id="rId1307">
              <p14:nvContentPartPr>
                <p14:cNvPr id="96" name="Freihand 95">
                  <a:extLst>
                    <a:ext uri="{FF2B5EF4-FFF2-40B4-BE49-F238E27FC236}">
                      <a16:creationId xmlns:a16="http://schemas.microsoft.com/office/drawing/2014/main" id="{6F4C4EEE-7542-4302-A795-B4B54D00E26C}"/>
                    </a:ext>
                  </a:extLst>
                </p14:cNvPr>
                <p14:cNvContentPartPr/>
                <p14:nvPr/>
              </p14:nvContentPartPr>
              <p14:xfrm>
                <a:off x="8822453" y="512720"/>
                <a:ext cx="450720" cy="2381760"/>
              </p14:xfrm>
            </p:contentPart>
          </mc:Choice>
          <mc:Fallback xmlns="">
            <p:pic>
              <p:nvPicPr>
                <p:cNvPr id="96" name="Freihand 95">
                  <a:extLst>
                    <a:ext uri="{FF2B5EF4-FFF2-40B4-BE49-F238E27FC236}">
                      <a16:creationId xmlns:a16="http://schemas.microsoft.com/office/drawing/2014/main" id="{6F4C4EEE-7542-4302-A795-B4B54D00E26C}"/>
                    </a:ext>
                  </a:extLst>
                </p:cNvPr>
                <p:cNvPicPr/>
                <p:nvPr/>
              </p:nvPicPr>
              <p:blipFill>
                <a:blip r:embed="rId1308"/>
                <a:stretch>
                  <a:fillRect/>
                </a:stretch>
              </p:blipFill>
              <p:spPr>
                <a:xfrm>
                  <a:off x="8818133" y="508400"/>
                  <a:ext cx="459360" cy="239040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123" name="Freihand 122">
                  <a:extLst>
                    <a:ext uri="{FF2B5EF4-FFF2-40B4-BE49-F238E27FC236}">
                      <a16:creationId xmlns:a16="http://schemas.microsoft.com/office/drawing/2014/main" id="{3E019D1E-76E2-41B4-95FD-87A9B730EBCB}"/>
                    </a:ext>
                  </a:extLst>
                </p14:cNvPr>
                <p14:cNvContentPartPr/>
                <p14:nvPr/>
              </p14:nvContentPartPr>
              <p14:xfrm>
                <a:off x="9335453" y="513080"/>
                <a:ext cx="1159560" cy="2300400"/>
              </p14:xfrm>
            </p:contentPart>
          </mc:Choice>
          <mc:Fallback xmlns="">
            <p:pic>
              <p:nvPicPr>
                <p:cNvPr id="123" name="Freihand 122">
                  <a:extLst>
                    <a:ext uri="{FF2B5EF4-FFF2-40B4-BE49-F238E27FC236}">
                      <a16:creationId xmlns:a16="http://schemas.microsoft.com/office/drawing/2014/main" id="{3E019D1E-76E2-41B4-95FD-87A9B730EBCB}"/>
                    </a:ext>
                  </a:extLst>
                </p:cNvPr>
                <p:cNvPicPr/>
                <p:nvPr/>
              </p:nvPicPr>
              <p:blipFill>
                <a:blip r:embed="rId1310"/>
                <a:stretch>
                  <a:fillRect/>
                </a:stretch>
              </p:blipFill>
              <p:spPr>
                <a:xfrm>
                  <a:off x="9331133" y="508760"/>
                  <a:ext cx="1168200" cy="230904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124" name="Freihand 123">
                  <a:extLst>
                    <a:ext uri="{FF2B5EF4-FFF2-40B4-BE49-F238E27FC236}">
                      <a16:creationId xmlns:a16="http://schemas.microsoft.com/office/drawing/2014/main" id="{4A207759-FEC5-4711-A076-C5BD337019A9}"/>
                    </a:ext>
                  </a:extLst>
                </p14:cNvPr>
                <p14:cNvContentPartPr/>
                <p14:nvPr/>
              </p14:nvContentPartPr>
              <p14:xfrm>
                <a:off x="9373973" y="296000"/>
                <a:ext cx="26640" cy="183600"/>
              </p14:xfrm>
            </p:contentPart>
          </mc:Choice>
          <mc:Fallback xmlns="">
            <p:pic>
              <p:nvPicPr>
                <p:cNvPr id="124" name="Freihand 123">
                  <a:extLst>
                    <a:ext uri="{FF2B5EF4-FFF2-40B4-BE49-F238E27FC236}">
                      <a16:creationId xmlns:a16="http://schemas.microsoft.com/office/drawing/2014/main" id="{4A207759-FEC5-4711-A076-C5BD337019A9}"/>
                    </a:ext>
                  </a:extLst>
                </p:cNvPr>
                <p:cNvPicPr/>
                <p:nvPr/>
              </p:nvPicPr>
              <p:blipFill>
                <a:blip r:embed="rId1312"/>
                <a:stretch>
                  <a:fillRect/>
                </a:stretch>
              </p:blipFill>
              <p:spPr>
                <a:xfrm>
                  <a:off x="9369653" y="291680"/>
                  <a:ext cx="35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125" name="Freihand 124">
                  <a:extLst>
                    <a:ext uri="{FF2B5EF4-FFF2-40B4-BE49-F238E27FC236}">
                      <a16:creationId xmlns:a16="http://schemas.microsoft.com/office/drawing/2014/main" id="{E36CA275-5439-481A-B626-D1B14974EA19}"/>
                    </a:ext>
                  </a:extLst>
                </p14:cNvPr>
                <p14:cNvContentPartPr/>
                <p14:nvPr/>
              </p14:nvContentPartPr>
              <p14:xfrm>
                <a:off x="9303053" y="367280"/>
                <a:ext cx="192240" cy="27720"/>
              </p14:xfrm>
            </p:contentPart>
          </mc:Choice>
          <mc:Fallback xmlns="">
            <p:pic>
              <p:nvPicPr>
                <p:cNvPr id="125" name="Freihand 124">
                  <a:extLst>
                    <a:ext uri="{FF2B5EF4-FFF2-40B4-BE49-F238E27FC236}">
                      <a16:creationId xmlns:a16="http://schemas.microsoft.com/office/drawing/2014/main" id="{E36CA275-5439-481A-B626-D1B14974EA19}"/>
                    </a:ext>
                  </a:extLst>
                </p:cNvPr>
                <p:cNvPicPr/>
                <p:nvPr/>
              </p:nvPicPr>
              <p:blipFill>
                <a:blip r:embed="rId1314"/>
                <a:stretch>
                  <a:fillRect/>
                </a:stretch>
              </p:blipFill>
              <p:spPr>
                <a:xfrm>
                  <a:off x="9298733" y="362960"/>
                  <a:ext cx="200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165" name="Freihand 164">
                  <a:extLst>
                    <a:ext uri="{FF2B5EF4-FFF2-40B4-BE49-F238E27FC236}">
                      <a16:creationId xmlns:a16="http://schemas.microsoft.com/office/drawing/2014/main" id="{89A17D21-6C2D-428A-B876-C76C9517A579}"/>
                    </a:ext>
                  </a:extLst>
                </p14:cNvPr>
                <p14:cNvContentPartPr/>
                <p14:nvPr/>
              </p14:nvContentPartPr>
              <p14:xfrm>
                <a:off x="8967893" y="108800"/>
                <a:ext cx="102600" cy="166680"/>
              </p14:xfrm>
            </p:contentPart>
          </mc:Choice>
          <mc:Fallback xmlns="">
            <p:pic>
              <p:nvPicPr>
                <p:cNvPr id="165" name="Freihand 164">
                  <a:extLst>
                    <a:ext uri="{FF2B5EF4-FFF2-40B4-BE49-F238E27FC236}">
                      <a16:creationId xmlns:a16="http://schemas.microsoft.com/office/drawing/2014/main" id="{89A17D21-6C2D-428A-B876-C76C9517A579}"/>
                    </a:ext>
                  </a:extLst>
                </p:cNvPr>
                <p:cNvPicPr/>
                <p:nvPr/>
              </p:nvPicPr>
              <p:blipFill>
                <a:blip r:embed="rId1316"/>
                <a:stretch>
                  <a:fillRect/>
                </a:stretch>
              </p:blipFill>
              <p:spPr>
                <a:xfrm>
                  <a:off x="8963573" y="104480"/>
                  <a:ext cx="111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174" name="Freihand 173">
                  <a:extLst>
                    <a:ext uri="{FF2B5EF4-FFF2-40B4-BE49-F238E27FC236}">
                      <a16:creationId xmlns:a16="http://schemas.microsoft.com/office/drawing/2014/main" id="{979C9639-DBCE-4F0D-98D0-7705F2B4F777}"/>
                    </a:ext>
                  </a:extLst>
                </p14:cNvPr>
                <p14:cNvContentPartPr/>
                <p14:nvPr/>
              </p14:nvContentPartPr>
              <p14:xfrm>
                <a:off x="8987693" y="202400"/>
                <a:ext cx="117360" cy="105840"/>
              </p14:xfrm>
            </p:contentPart>
          </mc:Choice>
          <mc:Fallback xmlns="">
            <p:pic>
              <p:nvPicPr>
                <p:cNvPr id="174" name="Freihand 173">
                  <a:extLst>
                    <a:ext uri="{FF2B5EF4-FFF2-40B4-BE49-F238E27FC236}">
                      <a16:creationId xmlns:a16="http://schemas.microsoft.com/office/drawing/2014/main" id="{979C9639-DBCE-4F0D-98D0-7705F2B4F777}"/>
                    </a:ext>
                  </a:extLst>
                </p:cNvPr>
                <p:cNvPicPr/>
                <p:nvPr/>
              </p:nvPicPr>
              <p:blipFill>
                <a:blip r:embed="rId1318"/>
                <a:stretch>
                  <a:fillRect/>
                </a:stretch>
              </p:blipFill>
              <p:spPr>
                <a:xfrm>
                  <a:off x="8983373" y="198080"/>
                  <a:ext cx="126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197" name="Freihand 196">
                  <a:extLst>
                    <a:ext uri="{FF2B5EF4-FFF2-40B4-BE49-F238E27FC236}">
                      <a16:creationId xmlns:a16="http://schemas.microsoft.com/office/drawing/2014/main" id="{6090C5E9-27DB-4905-B7A0-936D341BC0E1}"/>
                    </a:ext>
                  </a:extLst>
                </p14:cNvPr>
                <p14:cNvContentPartPr/>
                <p14:nvPr/>
              </p14:nvContentPartPr>
              <p14:xfrm>
                <a:off x="9158693" y="146600"/>
                <a:ext cx="59400" cy="89280"/>
              </p14:xfrm>
            </p:contentPart>
          </mc:Choice>
          <mc:Fallback xmlns="">
            <p:pic>
              <p:nvPicPr>
                <p:cNvPr id="197" name="Freihand 196">
                  <a:extLst>
                    <a:ext uri="{FF2B5EF4-FFF2-40B4-BE49-F238E27FC236}">
                      <a16:creationId xmlns:a16="http://schemas.microsoft.com/office/drawing/2014/main" id="{6090C5E9-27DB-4905-B7A0-936D341BC0E1}"/>
                    </a:ext>
                  </a:extLst>
                </p:cNvPr>
                <p:cNvPicPr/>
                <p:nvPr/>
              </p:nvPicPr>
              <p:blipFill>
                <a:blip r:embed="rId1320"/>
                <a:stretch>
                  <a:fillRect/>
                </a:stretch>
              </p:blipFill>
              <p:spPr>
                <a:xfrm>
                  <a:off x="9154373" y="142280"/>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200" name="Freihand 199">
                  <a:extLst>
                    <a:ext uri="{FF2B5EF4-FFF2-40B4-BE49-F238E27FC236}">
                      <a16:creationId xmlns:a16="http://schemas.microsoft.com/office/drawing/2014/main" id="{D9488B13-64BD-407E-A9A3-C9AF8949008C}"/>
                    </a:ext>
                  </a:extLst>
                </p14:cNvPr>
                <p14:cNvContentPartPr/>
                <p14:nvPr/>
              </p14:nvContentPartPr>
              <p14:xfrm>
                <a:off x="9226013" y="154880"/>
                <a:ext cx="70920" cy="91440"/>
              </p14:xfrm>
            </p:contentPart>
          </mc:Choice>
          <mc:Fallback xmlns="">
            <p:pic>
              <p:nvPicPr>
                <p:cNvPr id="200" name="Freihand 199">
                  <a:extLst>
                    <a:ext uri="{FF2B5EF4-FFF2-40B4-BE49-F238E27FC236}">
                      <a16:creationId xmlns:a16="http://schemas.microsoft.com/office/drawing/2014/main" id="{D9488B13-64BD-407E-A9A3-C9AF8949008C}"/>
                    </a:ext>
                  </a:extLst>
                </p:cNvPr>
                <p:cNvPicPr/>
                <p:nvPr/>
              </p:nvPicPr>
              <p:blipFill>
                <a:blip r:embed="rId1322"/>
                <a:stretch>
                  <a:fillRect/>
                </a:stretch>
              </p:blipFill>
              <p:spPr>
                <a:xfrm>
                  <a:off x="9221693" y="150560"/>
                  <a:ext cx="79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240" name="Freihand 239">
                  <a:extLst>
                    <a:ext uri="{FF2B5EF4-FFF2-40B4-BE49-F238E27FC236}">
                      <a16:creationId xmlns:a16="http://schemas.microsoft.com/office/drawing/2014/main" id="{282BD91F-47D0-4D4A-AFF9-B0F76D7D2FA3}"/>
                    </a:ext>
                  </a:extLst>
                </p14:cNvPr>
                <p14:cNvContentPartPr/>
                <p14:nvPr/>
              </p14:nvContentPartPr>
              <p14:xfrm>
                <a:off x="9237533" y="126080"/>
                <a:ext cx="172440" cy="98640"/>
              </p14:xfrm>
            </p:contentPart>
          </mc:Choice>
          <mc:Fallback xmlns="">
            <p:pic>
              <p:nvPicPr>
                <p:cNvPr id="240" name="Freihand 239">
                  <a:extLst>
                    <a:ext uri="{FF2B5EF4-FFF2-40B4-BE49-F238E27FC236}">
                      <a16:creationId xmlns:a16="http://schemas.microsoft.com/office/drawing/2014/main" id="{282BD91F-47D0-4D4A-AFF9-B0F76D7D2FA3}"/>
                    </a:ext>
                  </a:extLst>
                </p:cNvPr>
                <p:cNvPicPr/>
                <p:nvPr/>
              </p:nvPicPr>
              <p:blipFill>
                <a:blip r:embed="rId1324"/>
                <a:stretch>
                  <a:fillRect/>
                </a:stretch>
              </p:blipFill>
              <p:spPr>
                <a:xfrm>
                  <a:off x="9233213" y="121760"/>
                  <a:ext cx="1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246" name="Freihand 245">
                  <a:extLst>
                    <a:ext uri="{FF2B5EF4-FFF2-40B4-BE49-F238E27FC236}">
                      <a16:creationId xmlns:a16="http://schemas.microsoft.com/office/drawing/2014/main" id="{D52AC880-AEC5-4AEF-B90A-ADC0D7B34742}"/>
                    </a:ext>
                  </a:extLst>
                </p14:cNvPr>
                <p14:cNvContentPartPr/>
                <p14:nvPr/>
              </p14:nvContentPartPr>
              <p14:xfrm>
                <a:off x="9301253" y="87920"/>
                <a:ext cx="72720" cy="41040"/>
              </p14:xfrm>
            </p:contentPart>
          </mc:Choice>
          <mc:Fallback xmlns="">
            <p:pic>
              <p:nvPicPr>
                <p:cNvPr id="246" name="Freihand 245">
                  <a:extLst>
                    <a:ext uri="{FF2B5EF4-FFF2-40B4-BE49-F238E27FC236}">
                      <a16:creationId xmlns:a16="http://schemas.microsoft.com/office/drawing/2014/main" id="{D52AC880-AEC5-4AEF-B90A-ADC0D7B34742}"/>
                    </a:ext>
                  </a:extLst>
                </p:cNvPr>
                <p:cNvPicPr/>
                <p:nvPr/>
              </p:nvPicPr>
              <p:blipFill>
                <a:blip r:embed="rId1326"/>
                <a:stretch>
                  <a:fillRect/>
                </a:stretch>
              </p:blipFill>
              <p:spPr>
                <a:xfrm>
                  <a:off x="9296933" y="83600"/>
                  <a:ext cx="81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251" name="Freihand 250">
                  <a:extLst>
                    <a:ext uri="{FF2B5EF4-FFF2-40B4-BE49-F238E27FC236}">
                      <a16:creationId xmlns:a16="http://schemas.microsoft.com/office/drawing/2014/main" id="{3B5220F6-B4E5-48BE-9683-1BDD69A8BD7F}"/>
                    </a:ext>
                  </a:extLst>
                </p14:cNvPr>
                <p14:cNvContentPartPr/>
                <p14:nvPr/>
              </p14:nvContentPartPr>
              <p14:xfrm>
                <a:off x="9375053" y="193040"/>
                <a:ext cx="45360" cy="48240"/>
              </p14:xfrm>
            </p:contentPart>
          </mc:Choice>
          <mc:Fallback xmlns="">
            <p:pic>
              <p:nvPicPr>
                <p:cNvPr id="251" name="Freihand 250">
                  <a:extLst>
                    <a:ext uri="{FF2B5EF4-FFF2-40B4-BE49-F238E27FC236}">
                      <a16:creationId xmlns:a16="http://schemas.microsoft.com/office/drawing/2014/main" id="{3B5220F6-B4E5-48BE-9683-1BDD69A8BD7F}"/>
                    </a:ext>
                  </a:extLst>
                </p:cNvPr>
                <p:cNvPicPr/>
                <p:nvPr/>
              </p:nvPicPr>
              <p:blipFill>
                <a:blip r:embed="rId1328"/>
                <a:stretch>
                  <a:fillRect/>
                </a:stretch>
              </p:blipFill>
              <p:spPr>
                <a:xfrm>
                  <a:off x="9370733" y="188720"/>
                  <a:ext cx="54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258" name="Freihand 257">
                  <a:extLst>
                    <a:ext uri="{FF2B5EF4-FFF2-40B4-BE49-F238E27FC236}">
                      <a16:creationId xmlns:a16="http://schemas.microsoft.com/office/drawing/2014/main" id="{643EA9D9-23C3-4D40-8BB9-20672D05C3B8}"/>
                    </a:ext>
                  </a:extLst>
                </p14:cNvPr>
                <p14:cNvContentPartPr/>
                <p14:nvPr/>
              </p14:nvContentPartPr>
              <p14:xfrm>
                <a:off x="9542453" y="168200"/>
                <a:ext cx="30600" cy="73440"/>
              </p14:xfrm>
            </p:contentPart>
          </mc:Choice>
          <mc:Fallback xmlns="">
            <p:pic>
              <p:nvPicPr>
                <p:cNvPr id="258" name="Freihand 257">
                  <a:extLst>
                    <a:ext uri="{FF2B5EF4-FFF2-40B4-BE49-F238E27FC236}">
                      <a16:creationId xmlns:a16="http://schemas.microsoft.com/office/drawing/2014/main" id="{643EA9D9-23C3-4D40-8BB9-20672D05C3B8}"/>
                    </a:ext>
                  </a:extLst>
                </p:cNvPr>
                <p:cNvPicPr/>
                <p:nvPr/>
              </p:nvPicPr>
              <p:blipFill>
                <a:blip r:embed="rId1330"/>
                <a:stretch>
                  <a:fillRect/>
                </a:stretch>
              </p:blipFill>
              <p:spPr>
                <a:xfrm>
                  <a:off x="9538133" y="163880"/>
                  <a:ext cx="3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261" name="Freihand 260">
                  <a:extLst>
                    <a:ext uri="{FF2B5EF4-FFF2-40B4-BE49-F238E27FC236}">
                      <a16:creationId xmlns:a16="http://schemas.microsoft.com/office/drawing/2014/main" id="{329050C8-6786-492D-A4A1-32D824FFEB38}"/>
                    </a:ext>
                  </a:extLst>
                </p14:cNvPr>
                <p14:cNvContentPartPr/>
                <p14:nvPr/>
              </p14:nvContentPartPr>
              <p14:xfrm>
                <a:off x="9529133" y="174680"/>
                <a:ext cx="99360" cy="11880"/>
              </p14:xfrm>
            </p:contentPart>
          </mc:Choice>
          <mc:Fallback xmlns="">
            <p:pic>
              <p:nvPicPr>
                <p:cNvPr id="261" name="Freihand 260">
                  <a:extLst>
                    <a:ext uri="{FF2B5EF4-FFF2-40B4-BE49-F238E27FC236}">
                      <a16:creationId xmlns:a16="http://schemas.microsoft.com/office/drawing/2014/main" id="{329050C8-6786-492D-A4A1-32D824FFEB38}"/>
                    </a:ext>
                  </a:extLst>
                </p:cNvPr>
                <p:cNvPicPr/>
                <p:nvPr/>
              </p:nvPicPr>
              <p:blipFill>
                <a:blip r:embed="rId1332"/>
                <a:stretch>
                  <a:fillRect/>
                </a:stretch>
              </p:blipFill>
              <p:spPr>
                <a:xfrm>
                  <a:off x="9524813" y="170360"/>
                  <a:ext cx="108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269" name="Freihand 268">
                  <a:extLst>
                    <a:ext uri="{FF2B5EF4-FFF2-40B4-BE49-F238E27FC236}">
                      <a16:creationId xmlns:a16="http://schemas.microsoft.com/office/drawing/2014/main" id="{6E75B4CD-94C2-496F-A661-71255090C1D6}"/>
                    </a:ext>
                  </a:extLst>
                </p14:cNvPr>
                <p14:cNvContentPartPr/>
                <p14:nvPr/>
              </p14:nvContentPartPr>
              <p14:xfrm>
                <a:off x="9699053" y="152360"/>
                <a:ext cx="67320" cy="126000"/>
              </p14:xfrm>
            </p:contentPart>
          </mc:Choice>
          <mc:Fallback xmlns="">
            <p:pic>
              <p:nvPicPr>
                <p:cNvPr id="269" name="Freihand 268">
                  <a:extLst>
                    <a:ext uri="{FF2B5EF4-FFF2-40B4-BE49-F238E27FC236}">
                      <a16:creationId xmlns:a16="http://schemas.microsoft.com/office/drawing/2014/main" id="{6E75B4CD-94C2-496F-A661-71255090C1D6}"/>
                    </a:ext>
                  </a:extLst>
                </p:cNvPr>
                <p:cNvPicPr/>
                <p:nvPr/>
              </p:nvPicPr>
              <p:blipFill>
                <a:blip r:embed="rId1334"/>
                <a:stretch>
                  <a:fillRect/>
                </a:stretch>
              </p:blipFill>
              <p:spPr>
                <a:xfrm>
                  <a:off x="9694733" y="148040"/>
                  <a:ext cx="75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274" name="Freihand 273">
                  <a:extLst>
                    <a:ext uri="{FF2B5EF4-FFF2-40B4-BE49-F238E27FC236}">
                      <a16:creationId xmlns:a16="http://schemas.microsoft.com/office/drawing/2014/main" id="{248DE905-8B68-421B-816F-D70838C21859}"/>
                    </a:ext>
                  </a:extLst>
                </p14:cNvPr>
                <p14:cNvContentPartPr/>
                <p14:nvPr/>
              </p14:nvContentPartPr>
              <p14:xfrm>
                <a:off x="9828293" y="247040"/>
                <a:ext cx="25560" cy="69480"/>
              </p14:xfrm>
            </p:contentPart>
          </mc:Choice>
          <mc:Fallback xmlns="">
            <p:pic>
              <p:nvPicPr>
                <p:cNvPr id="274" name="Freihand 273">
                  <a:extLst>
                    <a:ext uri="{FF2B5EF4-FFF2-40B4-BE49-F238E27FC236}">
                      <a16:creationId xmlns:a16="http://schemas.microsoft.com/office/drawing/2014/main" id="{248DE905-8B68-421B-816F-D70838C21859}"/>
                    </a:ext>
                  </a:extLst>
                </p:cNvPr>
                <p:cNvPicPr/>
                <p:nvPr/>
              </p:nvPicPr>
              <p:blipFill>
                <a:blip r:embed="rId1336"/>
                <a:stretch>
                  <a:fillRect/>
                </a:stretch>
              </p:blipFill>
              <p:spPr>
                <a:xfrm>
                  <a:off x="9823973" y="242720"/>
                  <a:ext cx="34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293" name="Freihand 292">
                  <a:extLst>
                    <a:ext uri="{FF2B5EF4-FFF2-40B4-BE49-F238E27FC236}">
                      <a16:creationId xmlns:a16="http://schemas.microsoft.com/office/drawing/2014/main" id="{AFB2C476-A9C7-4B5F-8EA4-C0269E5C3583}"/>
                    </a:ext>
                  </a:extLst>
                </p14:cNvPr>
                <p14:cNvContentPartPr/>
                <p14:nvPr/>
              </p14:nvContentPartPr>
              <p14:xfrm>
                <a:off x="9888413" y="126800"/>
                <a:ext cx="66240" cy="154440"/>
              </p14:xfrm>
            </p:contentPart>
          </mc:Choice>
          <mc:Fallback xmlns="">
            <p:pic>
              <p:nvPicPr>
                <p:cNvPr id="293" name="Freihand 292">
                  <a:extLst>
                    <a:ext uri="{FF2B5EF4-FFF2-40B4-BE49-F238E27FC236}">
                      <a16:creationId xmlns:a16="http://schemas.microsoft.com/office/drawing/2014/main" id="{AFB2C476-A9C7-4B5F-8EA4-C0269E5C3583}"/>
                    </a:ext>
                  </a:extLst>
                </p:cNvPr>
                <p:cNvPicPr/>
                <p:nvPr/>
              </p:nvPicPr>
              <p:blipFill>
                <a:blip r:embed="rId1338"/>
                <a:stretch>
                  <a:fillRect/>
                </a:stretch>
              </p:blipFill>
              <p:spPr>
                <a:xfrm>
                  <a:off x="9884093" y="122480"/>
                  <a:ext cx="74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298" name="Freihand 297">
                  <a:extLst>
                    <a:ext uri="{FF2B5EF4-FFF2-40B4-BE49-F238E27FC236}">
                      <a16:creationId xmlns:a16="http://schemas.microsoft.com/office/drawing/2014/main" id="{6A56727F-F6B2-44A3-80F4-A8A11E36F74C}"/>
                    </a:ext>
                  </a:extLst>
                </p14:cNvPr>
                <p14:cNvContentPartPr/>
                <p14:nvPr/>
              </p14:nvContentPartPr>
              <p14:xfrm>
                <a:off x="9901373" y="182240"/>
                <a:ext cx="79920" cy="38160"/>
              </p14:xfrm>
            </p:contentPart>
          </mc:Choice>
          <mc:Fallback xmlns="">
            <p:pic>
              <p:nvPicPr>
                <p:cNvPr id="298" name="Freihand 297">
                  <a:extLst>
                    <a:ext uri="{FF2B5EF4-FFF2-40B4-BE49-F238E27FC236}">
                      <a16:creationId xmlns:a16="http://schemas.microsoft.com/office/drawing/2014/main" id="{6A56727F-F6B2-44A3-80F4-A8A11E36F74C}"/>
                    </a:ext>
                  </a:extLst>
                </p:cNvPr>
                <p:cNvPicPr/>
                <p:nvPr/>
              </p:nvPicPr>
              <p:blipFill>
                <a:blip r:embed="rId1340"/>
                <a:stretch>
                  <a:fillRect/>
                </a:stretch>
              </p:blipFill>
              <p:spPr>
                <a:xfrm>
                  <a:off x="9897053" y="177920"/>
                  <a:ext cx="88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302" name="Freihand 301">
                  <a:extLst>
                    <a:ext uri="{FF2B5EF4-FFF2-40B4-BE49-F238E27FC236}">
                      <a16:creationId xmlns:a16="http://schemas.microsoft.com/office/drawing/2014/main" id="{9A412306-D1A9-4C21-B20B-BC2EF465BBF9}"/>
                    </a:ext>
                  </a:extLst>
                </p14:cNvPr>
                <p14:cNvContentPartPr/>
                <p14:nvPr/>
              </p14:nvContentPartPr>
              <p14:xfrm>
                <a:off x="10001453" y="122840"/>
                <a:ext cx="79200" cy="134640"/>
              </p14:xfrm>
            </p:contentPart>
          </mc:Choice>
          <mc:Fallback xmlns="">
            <p:pic>
              <p:nvPicPr>
                <p:cNvPr id="302" name="Freihand 301">
                  <a:extLst>
                    <a:ext uri="{FF2B5EF4-FFF2-40B4-BE49-F238E27FC236}">
                      <a16:creationId xmlns:a16="http://schemas.microsoft.com/office/drawing/2014/main" id="{9A412306-D1A9-4C21-B20B-BC2EF465BBF9}"/>
                    </a:ext>
                  </a:extLst>
                </p:cNvPr>
                <p:cNvPicPr/>
                <p:nvPr/>
              </p:nvPicPr>
              <p:blipFill>
                <a:blip r:embed="rId1342"/>
                <a:stretch>
                  <a:fillRect/>
                </a:stretch>
              </p:blipFill>
              <p:spPr>
                <a:xfrm>
                  <a:off x="9997133" y="118520"/>
                  <a:ext cx="87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308" name="Freihand 307">
                  <a:extLst>
                    <a:ext uri="{FF2B5EF4-FFF2-40B4-BE49-F238E27FC236}">
                      <a16:creationId xmlns:a16="http://schemas.microsoft.com/office/drawing/2014/main" id="{C14421E1-312E-4F44-A10F-4233E1C3F894}"/>
                    </a:ext>
                  </a:extLst>
                </p14:cNvPr>
                <p14:cNvContentPartPr/>
                <p14:nvPr/>
              </p14:nvContentPartPr>
              <p14:xfrm>
                <a:off x="10198373" y="145520"/>
                <a:ext cx="44640" cy="106920"/>
              </p14:xfrm>
            </p:contentPart>
          </mc:Choice>
          <mc:Fallback xmlns="">
            <p:pic>
              <p:nvPicPr>
                <p:cNvPr id="308" name="Freihand 307">
                  <a:extLst>
                    <a:ext uri="{FF2B5EF4-FFF2-40B4-BE49-F238E27FC236}">
                      <a16:creationId xmlns:a16="http://schemas.microsoft.com/office/drawing/2014/main" id="{C14421E1-312E-4F44-A10F-4233E1C3F894}"/>
                    </a:ext>
                  </a:extLst>
                </p:cNvPr>
                <p:cNvPicPr/>
                <p:nvPr/>
              </p:nvPicPr>
              <p:blipFill>
                <a:blip r:embed="rId1344"/>
                <a:stretch>
                  <a:fillRect/>
                </a:stretch>
              </p:blipFill>
              <p:spPr>
                <a:xfrm>
                  <a:off x="10194053" y="141200"/>
                  <a:ext cx="53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316" name="Freihand 315">
                  <a:extLst>
                    <a:ext uri="{FF2B5EF4-FFF2-40B4-BE49-F238E27FC236}">
                      <a16:creationId xmlns:a16="http://schemas.microsoft.com/office/drawing/2014/main" id="{BBFAF9F9-AA46-45FC-8930-954EEE902DEE}"/>
                    </a:ext>
                  </a:extLst>
                </p14:cNvPr>
                <p14:cNvContentPartPr/>
                <p14:nvPr/>
              </p14:nvContentPartPr>
              <p14:xfrm>
                <a:off x="10111253" y="95840"/>
                <a:ext cx="82800" cy="84600"/>
              </p14:xfrm>
            </p:contentPart>
          </mc:Choice>
          <mc:Fallback xmlns="">
            <p:pic>
              <p:nvPicPr>
                <p:cNvPr id="316" name="Freihand 315">
                  <a:extLst>
                    <a:ext uri="{FF2B5EF4-FFF2-40B4-BE49-F238E27FC236}">
                      <a16:creationId xmlns:a16="http://schemas.microsoft.com/office/drawing/2014/main" id="{BBFAF9F9-AA46-45FC-8930-954EEE902DEE}"/>
                    </a:ext>
                  </a:extLst>
                </p:cNvPr>
                <p:cNvPicPr/>
                <p:nvPr/>
              </p:nvPicPr>
              <p:blipFill>
                <a:blip r:embed="rId1346"/>
                <a:stretch>
                  <a:fillRect/>
                </a:stretch>
              </p:blipFill>
              <p:spPr>
                <a:xfrm>
                  <a:off x="10106933" y="91520"/>
                  <a:ext cx="91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319" name="Freihand 318">
                  <a:extLst>
                    <a:ext uri="{FF2B5EF4-FFF2-40B4-BE49-F238E27FC236}">
                      <a16:creationId xmlns:a16="http://schemas.microsoft.com/office/drawing/2014/main" id="{15966C37-E1A2-408A-882E-20CFF5FDC119}"/>
                    </a:ext>
                  </a:extLst>
                </p14:cNvPr>
                <p14:cNvContentPartPr/>
                <p14:nvPr/>
              </p14:nvContentPartPr>
              <p14:xfrm>
                <a:off x="10219613" y="230480"/>
                <a:ext cx="68760" cy="63000"/>
              </p14:xfrm>
            </p:contentPart>
          </mc:Choice>
          <mc:Fallback xmlns="">
            <p:pic>
              <p:nvPicPr>
                <p:cNvPr id="319" name="Freihand 318">
                  <a:extLst>
                    <a:ext uri="{FF2B5EF4-FFF2-40B4-BE49-F238E27FC236}">
                      <a16:creationId xmlns:a16="http://schemas.microsoft.com/office/drawing/2014/main" id="{15966C37-E1A2-408A-882E-20CFF5FDC119}"/>
                    </a:ext>
                  </a:extLst>
                </p:cNvPr>
                <p:cNvPicPr/>
                <p:nvPr/>
              </p:nvPicPr>
              <p:blipFill>
                <a:blip r:embed="rId1348"/>
                <a:stretch>
                  <a:fillRect/>
                </a:stretch>
              </p:blipFill>
              <p:spPr>
                <a:xfrm>
                  <a:off x="10215293" y="226160"/>
                  <a:ext cx="77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325" name="Freihand 324">
                  <a:extLst>
                    <a:ext uri="{FF2B5EF4-FFF2-40B4-BE49-F238E27FC236}">
                      <a16:creationId xmlns:a16="http://schemas.microsoft.com/office/drawing/2014/main" id="{82C39686-1396-4062-86CA-203BC54C426A}"/>
                    </a:ext>
                  </a:extLst>
                </p14:cNvPr>
                <p14:cNvContentPartPr/>
                <p14:nvPr/>
              </p14:nvContentPartPr>
              <p14:xfrm>
                <a:off x="10368293" y="215000"/>
                <a:ext cx="152640" cy="15480"/>
              </p14:xfrm>
            </p:contentPart>
          </mc:Choice>
          <mc:Fallback xmlns="">
            <p:pic>
              <p:nvPicPr>
                <p:cNvPr id="325" name="Freihand 324">
                  <a:extLst>
                    <a:ext uri="{FF2B5EF4-FFF2-40B4-BE49-F238E27FC236}">
                      <a16:creationId xmlns:a16="http://schemas.microsoft.com/office/drawing/2014/main" id="{82C39686-1396-4062-86CA-203BC54C426A}"/>
                    </a:ext>
                  </a:extLst>
                </p:cNvPr>
                <p:cNvPicPr/>
                <p:nvPr/>
              </p:nvPicPr>
              <p:blipFill>
                <a:blip r:embed="rId1350"/>
                <a:stretch>
                  <a:fillRect/>
                </a:stretch>
              </p:blipFill>
              <p:spPr>
                <a:xfrm>
                  <a:off x="10363973" y="210680"/>
                  <a:ext cx="161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333" name="Freihand 332">
                  <a:extLst>
                    <a:ext uri="{FF2B5EF4-FFF2-40B4-BE49-F238E27FC236}">
                      <a16:creationId xmlns:a16="http://schemas.microsoft.com/office/drawing/2014/main" id="{0A2E134D-AAC7-4FE9-9630-EB6AA4F0D883}"/>
                    </a:ext>
                  </a:extLst>
                </p14:cNvPr>
                <p14:cNvContentPartPr/>
                <p14:nvPr/>
              </p14:nvContentPartPr>
              <p14:xfrm>
                <a:off x="10403933" y="268640"/>
                <a:ext cx="137160" cy="3600"/>
              </p14:xfrm>
            </p:contentPart>
          </mc:Choice>
          <mc:Fallback xmlns="">
            <p:pic>
              <p:nvPicPr>
                <p:cNvPr id="333" name="Freihand 332">
                  <a:extLst>
                    <a:ext uri="{FF2B5EF4-FFF2-40B4-BE49-F238E27FC236}">
                      <a16:creationId xmlns:a16="http://schemas.microsoft.com/office/drawing/2014/main" id="{0A2E134D-AAC7-4FE9-9630-EB6AA4F0D883}"/>
                    </a:ext>
                  </a:extLst>
                </p:cNvPr>
                <p:cNvPicPr/>
                <p:nvPr/>
              </p:nvPicPr>
              <p:blipFill>
                <a:blip r:embed="rId1352"/>
                <a:stretch>
                  <a:fillRect/>
                </a:stretch>
              </p:blipFill>
              <p:spPr>
                <a:xfrm>
                  <a:off x="10399613" y="264320"/>
                  <a:ext cx="145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346" name="Freihand 345">
                  <a:extLst>
                    <a:ext uri="{FF2B5EF4-FFF2-40B4-BE49-F238E27FC236}">
                      <a16:creationId xmlns:a16="http://schemas.microsoft.com/office/drawing/2014/main" id="{F23B6458-CA7B-4CF1-A47E-3178C6AFA27D}"/>
                    </a:ext>
                  </a:extLst>
                </p14:cNvPr>
                <p14:cNvContentPartPr/>
                <p14:nvPr/>
              </p14:nvContentPartPr>
              <p14:xfrm>
                <a:off x="10655213" y="193400"/>
                <a:ext cx="34560" cy="118440"/>
              </p14:xfrm>
            </p:contentPart>
          </mc:Choice>
          <mc:Fallback xmlns="">
            <p:pic>
              <p:nvPicPr>
                <p:cNvPr id="346" name="Freihand 345">
                  <a:extLst>
                    <a:ext uri="{FF2B5EF4-FFF2-40B4-BE49-F238E27FC236}">
                      <a16:creationId xmlns:a16="http://schemas.microsoft.com/office/drawing/2014/main" id="{F23B6458-CA7B-4CF1-A47E-3178C6AFA27D}"/>
                    </a:ext>
                  </a:extLst>
                </p:cNvPr>
                <p:cNvPicPr/>
                <p:nvPr/>
              </p:nvPicPr>
              <p:blipFill>
                <a:blip r:embed="rId1354"/>
                <a:stretch>
                  <a:fillRect/>
                </a:stretch>
              </p:blipFill>
              <p:spPr>
                <a:xfrm>
                  <a:off x="10650893" y="189080"/>
                  <a:ext cx="43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354" name="Freihand 353">
                  <a:extLst>
                    <a:ext uri="{FF2B5EF4-FFF2-40B4-BE49-F238E27FC236}">
                      <a16:creationId xmlns:a16="http://schemas.microsoft.com/office/drawing/2014/main" id="{5ACC82FA-8776-4F11-B53D-62DA017F027A}"/>
                    </a:ext>
                  </a:extLst>
                </p14:cNvPr>
                <p14:cNvContentPartPr/>
                <p14:nvPr/>
              </p14:nvContentPartPr>
              <p14:xfrm>
                <a:off x="10726133" y="155240"/>
                <a:ext cx="99000" cy="143280"/>
              </p14:xfrm>
            </p:contentPart>
          </mc:Choice>
          <mc:Fallback xmlns="">
            <p:pic>
              <p:nvPicPr>
                <p:cNvPr id="354" name="Freihand 353">
                  <a:extLst>
                    <a:ext uri="{FF2B5EF4-FFF2-40B4-BE49-F238E27FC236}">
                      <a16:creationId xmlns:a16="http://schemas.microsoft.com/office/drawing/2014/main" id="{5ACC82FA-8776-4F11-B53D-62DA017F027A}"/>
                    </a:ext>
                  </a:extLst>
                </p:cNvPr>
                <p:cNvPicPr/>
                <p:nvPr/>
              </p:nvPicPr>
              <p:blipFill>
                <a:blip r:embed="rId1356"/>
                <a:stretch>
                  <a:fillRect/>
                </a:stretch>
              </p:blipFill>
              <p:spPr>
                <a:xfrm>
                  <a:off x="10721813" y="150920"/>
                  <a:ext cx="107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377" name="Freihand 376">
                  <a:extLst>
                    <a:ext uri="{FF2B5EF4-FFF2-40B4-BE49-F238E27FC236}">
                      <a16:creationId xmlns:a16="http://schemas.microsoft.com/office/drawing/2014/main" id="{4CDB1239-6787-4B1E-933F-859AE6F9855E}"/>
                    </a:ext>
                  </a:extLst>
                </p14:cNvPr>
                <p14:cNvContentPartPr/>
                <p14:nvPr/>
              </p14:nvContentPartPr>
              <p14:xfrm>
                <a:off x="10908293" y="294560"/>
                <a:ext cx="5760" cy="72000"/>
              </p14:xfrm>
            </p:contentPart>
          </mc:Choice>
          <mc:Fallback xmlns="">
            <p:pic>
              <p:nvPicPr>
                <p:cNvPr id="377" name="Freihand 376">
                  <a:extLst>
                    <a:ext uri="{FF2B5EF4-FFF2-40B4-BE49-F238E27FC236}">
                      <a16:creationId xmlns:a16="http://schemas.microsoft.com/office/drawing/2014/main" id="{4CDB1239-6787-4B1E-933F-859AE6F9855E}"/>
                    </a:ext>
                  </a:extLst>
                </p:cNvPr>
                <p:cNvPicPr/>
                <p:nvPr/>
              </p:nvPicPr>
              <p:blipFill>
                <a:blip r:embed="rId1358"/>
                <a:stretch>
                  <a:fillRect/>
                </a:stretch>
              </p:blipFill>
              <p:spPr>
                <a:xfrm>
                  <a:off x="10903973" y="290240"/>
                  <a:ext cx="14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379" name="Freihand 378">
                  <a:extLst>
                    <a:ext uri="{FF2B5EF4-FFF2-40B4-BE49-F238E27FC236}">
                      <a16:creationId xmlns:a16="http://schemas.microsoft.com/office/drawing/2014/main" id="{23C07A39-AF65-418F-A686-23F180A1BFC6}"/>
                    </a:ext>
                  </a:extLst>
                </p14:cNvPr>
                <p14:cNvContentPartPr/>
                <p14:nvPr/>
              </p14:nvContentPartPr>
              <p14:xfrm>
                <a:off x="10950773" y="154160"/>
                <a:ext cx="74880" cy="134280"/>
              </p14:xfrm>
            </p:contentPart>
          </mc:Choice>
          <mc:Fallback xmlns="">
            <p:pic>
              <p:nvPicPr>
                <p:cNvPr id="379" name="Freihand 378">
                  <a:extLst>
                    <a:ext uri="{FF2B5EF4-FFF2-40B4-BE49-F238E27FC236}">
                      <a16:creationId xmlns:a16="http://schemas.microsoft.com/office/drawing/2014/main" id="{23C07A39-AF65-418F-A686-23F180A1BFC6}"/>
                    </a:ext>
                  </a:extLst>
                </p:cNvPr>
                <p:cNvPicPr/>
                <p:nvPr/>
              </p:nvPicPr>
              <p:blipFill>
                <a:blip r:embed="rId1360"/>
                <a:stretch>
                  <a:fillRect/>
                </a:stretch>
              </p:blipFill>
              <p:spPr>
                <a:xfrm>
                  <a:off x="10946453" y="149840"/>
                  <a:ext cx="83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387" name="Freihand 386">
                  <a:extLst>
                    <a:ext uri="{FF2B5EF4-FFF2-40B4-BE49-F238E27FC236}">
                      <a16:creationId xmlns:a16="http://schemas.microsoft.com/office/drawing/2014/main" id="{D03CCE53-5CFF-43B5-B5B1-6898CC71446F}"/>
                    </a:ext>
                  </a:extLst>
                </p14:cNvPr>
                <p14:cNvContentPartPr/>
                <p14:nvPr/>
              </p14:nvContentPartPr>
              <p14:xfrm>
                <a:off x="10968053" y="215000"/>
                <a:ext cx="76320" cy="31320"/>
              </p14:xfrm>
            </p:contentPart>
          </mc:Choice>
          <mc:Fallback xmlns="">
            <p:pic>
              <p:nvPicPr>
                <p:cNvPr id="387" name="Freihand 386">
                  <a:extLst>
                    <a:ext uri="{FF2B5EF4-FFF2-40B4-BE49-F238E27FC236}">
                      <a16:creationId xmlns:a16="http://schemas.microsoft.com/office/drawing/2014/main" id="{D03CCE53-5CFF-43B5-B5B1-6898CC71446F}"/>
                    </a:ext>
                  </a:extLst>
                </p:cNvPr>
                <p:cNvPicPr/>
                <p:nvPr/>
              </p:nvPicPr>
              <p:blipFill>
                <a:blip r:embed="rId1362"/>
                <a:stretch>
                  <a:fillRect/>
                </a:stretch>
              </p:blipFill>
              <p:spPr>
                <a:xfrm>
                  <a:off x="10963733" y="210680"/>
                  <a:ext cx="84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392" name="Freihand 391">
                  <a:extLst>
                    <a:ext uri="{FF2B5EF4-FFF2-40B4-BE49-F238E27FC236}">
                      <a16:creationId xmlns:a16="http://schemas.microsoft.com/office/drawing/2014/main" id="{BBDFE2BF-45EB-4792-9917-B9FC6B252BC7}"/>
                    </a:ext>
                  </a:extLst>
                </p14:cNvPr>
                <p14:cNvContentPartPr/>
                <p14:nvPr/>
              </p14:nvContentPartPr>
              <p14:xfrm>
                <a:off x="11059853" y="177920"/>
                <a:ext cx="79920" cy="113040"/>
              </p14:xfrm>
            </p:contentPart>
          </mc:Choice>
          <mc:Fallback xmlns="">
            <p:pic>
              <p:nvPicPr>
                <p:cNvPr id="392" name="Freihand 391">
                  <a:extLst>
                    <a:ext uri="{FF2B5EF4-FFF2-40B4-BE49-F238E27FC236}">
                      <a16:creationId xmlns:a16="http://schemas.microsoft.com/office/drawing/2014/main" id="{BBDFE2BF-45EB-4792-9917-B9FC6B252BC7}"/>
                    </a:ext>
                  </a:extLst>
                </p:cNvPr>
                <p:cNvPicPr/>
                <p:nvPr/>
              </p:nvPicPr>
              <p:blipFill>
                <a:blip r:embed="rId1364"/>
                <a:stretch>
                  <a:fillRect/>
                </a:stretch>
              </p:blipFill>
              <p:spPr>
                <a:xfrm>
                  <a:off x="11055533" y="173600"/>
                  <a:ext cx="88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406" name="Freihand 405">
                  <a:extLst>
                    <a:ext uri="{FF2B5EF4-FFF2-40B4-BE49-F238E27FC236}">
                      <a16:creationId xmlns:a16="http://schemas.microsoft.com/office/drawing/2014/main" id="{53A57150-9209-4B03-A7FE-33FFA5864461}"/>
                    </a:ext>
                  </a:extLst>
                </p14:cNvPr>
                <p14:cNvContentPartPr/>
                <p14:nvPr/>
              </p14:nvContentPartPr>
              <p14:xfrm>
                <a:off x="11198813" y="160280"/>
                <a:ext cx="77400" cy="108000"/>
              </p14:xfrm>
            </p:contentPart>
          </mc:Choice>
          <mc:Fallback xmlns="">
            <p:pic>
              <p:nvPicPr>
                <p:cNvPr id="406" name="Freihand 405">
                  <a:extLst>
                    <a:ext uri="{FF2B5EF4-FFF2-40B4-BE49-F238E27FC236}">
                      <a16:creationId xmlns:a16="http://schemas.microsoft.com/office/drawing/2014/main" id="{53A57150-9209-4B03-A7FE-33FFA5864461}"/>
                    </a:ext>
                  </a:extLst>
                </p:cNvPr>
                <p:cNvPicPr/>
                <p:nvPr/>
              </p:nvPicPr>
              <p:blipFill>
                <a:blip r:embed="rId1366"/>
                <a:stretch>
                  <a:fillRect/>
                </a:stretch>
              </p:blipFill>
              <p:spPr>
                <a:xfrm>
                  <a:off x="11194493" y="155960"/>
                  <a:ext cx="86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409" name="Freihand 408">
                  <a:extLst>
                    <a:ext uri="{FF2B5EF4-FFF2-40B4-BE49-F238E27FC236}">
                      <a16:creationId xmlns:a16="http://schemas.microsoft.com/office/drawing/2014/main" id="{D7116AFA-EF91-4DC0-857C-054822E7738E}"/>
                    </a:ext>
                  </a:extLst>
                </p14:cNvPr>
                <p14:cNvContentPartPr/>
                <p14:nvPr/>
              </p14:nvContentPartPr>
              <p14:xfrm>
                <a:off x="11167493" y="101600"/>
                <a:ext cx="72360" cy="72000"/>
              </p14:xfrm>
            </p:contentPart>
          </mc:Choice>
          <mc:Fallback xmlns="">
            <p:pic>
              <p:nvPicPr>
                <p:cNvPr id="409" name="Freihand 408">
                  <a:extLst>
                    <a:ext uri="{FF2B5EF4-FFF2-40B4-BE49-F238E27FC236}">
                      <a16:creationId xmlns:a16="http://schemas.microsoft.com/office/drawing/2014/main" id="{D7116AFA-EF91-4DC0-857C-054822E7738E}"/>
                    </a:ext>
                  </a:extLst>
                </p:cNvPr>
                <p:cNvPicPr/>
                <p:nvPr/>
              </p:nvPicPr>
              <p:blipFill>
                <a:blip r:embed="rId1368"/>
                <a:stretch>
                  <a:fillRect/>
                </a:stretch>
              </p:blipFill>
              <p:spPr>
                <a:xfrm>
                  <a:off x="11163173" y="97280"/>
                  <a:ext cx="81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415" name="Freihand 414">
                  <a:extLst>
                    <a:ext uri="{FF2B5EF4-FFF2-40B4-BE49-F238E27FC236}">
                      <a16:creationId xmlns:a16="http://schemas.microsoft.com/office/drawing/2014/main" id="{F23ECFCC-F7A6-437A-ACBC-28263414600D}"/>
                    </a:ext>
                  </a:extLst>
                </p14:cNvPr>
                <p14:cNvContentPartPr/>
                <p14:nvPr/>
              </p14:nvContentPartPr>
              <p14:xfrm>
                <a:off x="11249213" y="223280"/>
                <a:ext cx="60480" cy="68760"/>
              </p14:xfrm>
            </p:contentPart>
          </mc:Choice>
          <mc:Fallback xmlns="">
            <p:pic>
              <p:nvPicPr>
                <p:cNvPr id="415" name="Freihand 414">
                  <a:extLst>
                    <a:ext uri="{FF2B5EF4-FFF2-40B4-BE49-F238E27FC236}">
                      <a16:creationId xmlns:a16="http://schemas.microsoft.com/office/drawing/2014/main" id="{F23ECFCC-F7A6-437A-ACBC-28263414600D}"/>
                    </a:ext>
                  </a:extLst>
                </p:cNvPr>
                <p:cNvPicPr/>
                <p:nvPr/>
              </p:nvPicPr>
              <p:blipFill>
                <a:blip r:embed="rId1370"/>
                <a:stretch>
                  <a:fillRect/>
                </a:stretch>
              </p:blipFill>
              <p:spPr>
                <a:xfrm>
                  <a:off x="11244893" y="218960"/>
                  <a:ext cx="69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71">
              <p14:nvContentPartPr>
                <p14:cNvPr id="418" name="Freihand 417">
                  <a:extLst>
                    <a:ext uri="{FF2B5EF4-FFF2-40B4-BE49-F238E27FC236}">
                      <a16:creationId xmlns:a16="http://schemas.microsoft.com/office/drawing/2014/main" id="{C21A857A-0440-4778-AB40-963B4FA8CB94}"/>
                    </a:ext>
                  </a:extLst>
                </p14:cNvPr>
                <p14:cNvContentPartPr/>
                <p14:nvPr/>
              </p14:nvContentPartPr>
              <p14:xfrm>
                <a:off x="11407973" y="207440"/>
                <a:ext cx="126720" cy="2880"/>
              </p14:xfrm>
            </p:contentPart>
          </mc:Choice>
          <mc:Fallback xmlns="">
            <p:pic>
              <p:nvPicPr>
                <p:cNvPr id="418" name="Freihand 417">
                  <a:extLst>
                    <a:ext uri="{FF2B5EF4-FFF2-40B4-BE49-F238E27FC236}">
                      <a16:creationId xmlns:a16="http://schemas.microsoft.com/office/drawing/2014/main" id="{C21A857A-0440-4778-AB40-963B4FA8CB94}"/>
                    </a:ext>
                  </a:extLst>
                </p:cNvPr>
                <p:cNvPicPr/>
                <p:nvPr/>
              </p:nvPicPr>
              <p:blipFill>
                <a:blip r:embed="rId1372"/>
                <a:stretch>
                  <a:fillRect/>
                </a:stretch>
              </p:blipFill>
              <p:spPr>
                <a:xfrm>
                  <a:off x="11403653" y="203120"/>
                  <a:ext cx="135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373">
              <p14:nvContentPartPr>
                <p14:cNvPr id="425" name="Freihand 424">
                  <a:extLst>
                    <a:ext uri="{FF2B5EF4-FFF2-40B4-BE49-F238E27FC236}">
                      <a16:creationId xmlns:a16="http://schemas.microsoft.com/office/drawing/2014/main" id="{C361FE86-938F-455C-A89F-ECC0791AFDA3}"/>
                    </a:ext>
                  </a:extLst>
                </p14:cNvPr>
                <p14:cNvContentPartPr/>
                <p14:nvPr/>
              </p14:nvContentPartPr>
              <p14:xfrm>
                <a:off x="11378453" y="226160"/>
                <a:ext cx="195120" cy="45360"/>
              </p14:xfrm>
            </p:contentPart>
          </mc:Choice>
          <mc:Fallback xmlns="">
            <p:pic>
              <p:nvPicPr>
                <p:cNvPr id="425" name="Freihand 424">
                  <a:extLst>
                    <a:ext uri="{FF2B5EF4-FFF2-40B4-BE49-F238E27FC236}">
                      <a16:creationId xmlns:a16="http://schemas.microsoft.com/office/drawing/2014/main" id="{C361FE86-938F-455C-A89F-ECC0791AFDA3}"/>
                    </a:ext>
                  </a:extLst>
                </p:cNvPr>
                <p:cNvPicPr/>
                <p:nvPr/>
              </p:nvPicPr>
              <p:blipFill>
                <a:blip r:embed="rId1374"/>
                <a:stretch>
                  <a:fillRect/>
                </a:stretch>
              </p:blipFill>
              <p:spPr>
                <a:xfrm>
                  <a:off x="11374133" y="221840"/>
                  <a:ext cx="203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75">
              <p14:nvContentPartPr>
                <p14:cNvPr id="431" name="Freihand 430">
                  <a:extLst>
                    <a:ext uri="{FF2B5EF4-FFF2-40B4-BE49-F238E27FC236}">
                      <a16:creationId xmlns:a16="http://schemas.microsoft.com/office/drawing/2014/main" id="{108E2C68-9973-4B7E-8CE6-6FE8C08F1650}"/>
                    </a:ext>
                  </a:extLst>
                </p14:cNvPr>
                <p14:cNvContentPartPr/>
                <p14:nvPr/>
              </p14:nvContentPartPr>
              <p14:xfrm>
                <a:off x="11403653" y="135800"/>
                <a:ext cx="109080" cy="180360"/>
              </p14:xfrm>
            </p:contentPart>
          </mc:Choice>
          <mc:Fallback xmlns="">
            <p:pic>
              <p:nvPicPr>
                <p:cNvPr id="431" name="Freihand 430">
                  <a:extLst>
                    <a:ext uri="{FF2B5EF4-FFF2-40B4-BE49-F238E27FC236}">
                      <a16:creationId xmlns:a16="http://schemas.microsoft.com/office/drawing/2014/main" id="{108E2C68-9973-4B7E-8CE6-6FE8C08F1650}"/>
                    </a:ext>
                  </a:extLst>
                </p:cNvPr>
                <p:cNvPicPr/>
                <p:nvPr/>
              </p:nvPicPr>
              <p:blipFill>
                <a:blip r:embed="rId1376"/>
                <a:stretch>
                  <a:fillRect/>
                </a:stretch>
              </p:blipFill>
              <p:spPr>
                <a:xfrm>
                  <a:off x="11399333" y="131480"/>
                  <a:ext cx="117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460" name="Freihand 459">
                  <a:extLst>
                    <a:ext uri="{FF2B5EF4-FFF2-40B4-BE49-F238E27FC236}">
                      <a16:creationId xmlns:a16="http://schemas.microsoft.com/office/drawing/2014/main" id="{DF43CB5B-E10A-4322-8E6B-9023BEA64FC6}"/>
                    </a:ext>
                  </a:extLst>
                </p14:cNvPr>
                <p14:cNvContentPartPr/>
                <p14:nvPr/>
              </p14:nvContentPartPr>
              <p14:xfrm>
                <a:off x="6218933" y="2798720"/>
                <a:ext cx="766080" cy="550800"/>
              </p14:xfrm>
            </p:contentPart>
          </mc:Choice>
          <mc:Fallback xmlns="">
            <p:pic>
              <p:nvPicPr>
                <p:cNvPr id="460" name="Freihand 459">
                  <a:extLst>
                    <a:ext uri="{FF2B5EF4-FFF2-40B4-BE49-F238E27FC236}">
                      <a16:creationId xmlns:a16="http://schemas.microsoft.com/office/drawing/2014/main" id="{DF43CB5B-E10A-4322-8E6B-9023BEA64FC6}"/>
                    </a:ext>
                  </a:extLst>
                </p:cNvPr>
                <p:cNvPicPr/>
                <p:nvPr/>
              </p:nvPicPr>
              <p:blipFill>
                <a:blip r:embed="rId1378"/>
                <a:stretch>
                  <a:fillRect/>
                </a:stretch>
              </p:blipFill>
              <p:spPr>
                <a:xfrm>
                  <a:off x="6214613" y="2794400"/>
                  <a:ext cx="7747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467" name="Freihand 466">
                  <a:extLst>
                    <a:ext uri="{FF2B5EF4-FFF2-40B4-BE49-F238E27FC236}">
                      <a16:creationId xmlns:a16="http://schemas.microsoft.com/office/drawing/2014/main" id="{1928204C-8DB9-4B8C-9E13-6969F2F21838}"/>
                    </a:ext>
                  </a:extLst>
                </p14:cNvPr>
                <p14:cNvContentPartPr/>
                <p14:nvPr/>
              </p14:nvContentPartPr>
              <p14:xfrm>
                <a:off x="6912653" y="570680"/>
                <a:ext cx="4721040" cy="2449800"/>
              </p14:xfrm>
            </p:contentPart>
          </mc:Choice>
          <mc:Fallback xmlns="">
            <p:pic>
              <p:nvPicPr>
                <p:cNvPr id="467" name="Freihand 466">
                  <a:extLst>
                    <a:ext uri="{FF2B5EF4-FFF2-40B4-BE49-F238E27FC236}">
                      <a16:creationId xmlns:a16="http://schemas.microsoft.com/office/drawing/2014/main" id="{1928204C-8DB9-4B8C-9E13-6969F2F21838}"/>
                    </a:ext>
                  </a:extLst>
                </p:cNvPr>
                <p:cNvPicPr/>
                <p:nvPr/>
              </p:nvPicPr>
              <p:blipFill>
                <a:blip r:embed="rId1380"/>
                <a:stretch>
                  <a:fillRect/>
                </a:stretch>
              </p:blipFill>
              <p:spPr>
                <a:xfrm>
                  <a:off x="6908333" y="566360"/>
                  <a:ext cx="4729680" cy="2458440"/>
                </a:xfrm>
                <a:prstGeom prst="rect">
                  <a:avLst/>
                </a:prstGeom>
              </p:spPr>
            </p:pic>
          </mc:Fallback>
        </mc:AlternateContent>
        <mc:AlternateContent xmlns:mc="http://schemas.openxmlformats.org/markup-compatibility/2006" xmlns:p14="http://schemas.microsoft.com/office/powerpoint/2010/main">
          <mc:Choice Requires="p14">
            <p:contentPart p14:bwMode="auto" r:id="rId1381">
              <p14:nvContentPartPr>
                <p14:cNvPr id="477" name="Freihand 476">
                  <a:extLst>
                    <a:ext uri="{FF2B5EF4-FFF2-40B4-BE49-F238E27FC236}">
                      <a16:creationId xmlns:a16="http://schemas.microsoft.com/office/drawing/2014/main" id="{FB374833-AEAA-4557-8286-E4685F37EBBB}"/>
                    </a:ext>
                  </a:extLst>
                </p14:cNvPr>
                <p14:cNvContentPartPr/>
                <p14:nvPr/>
              </p14:nvContentPartPr>
              <p14:xfrm>
                <a:off x="11592653" y="171800"/>
                <a:ext cx="109080" cy="164880"/>
              </p14:xfrm>
            </p:contentPart>
          </mc:Choice>
          <mc:Fallback xmlns="">
            <p:pic>
              <p:nvPicPr>
                <p:cNvPr id="477" name="Freihand 476">
                  <a:extLst>
                    <a:ext uri="{FF2B5EF4-FFF2-40B4-BE49-F238E27FC236}">
                      <a16:creationId xmlns:a16="http://schemas.microsoft.com/office/drawing/2014/main" id="{FB374833-AEAA-4557-8286-E4685F37EBBB}"/>
                    </a:ext>
                  </a:extLst>
                </p:cNvPr>
                <p:cNvPicPr/>
                <p:nvPr/>
              </p:nvPicPr>
              <p:blipFill>
                <a:blip r:embed="rId1382"/>
                <a:stretch>
                  <a:fillRect/>
                </a:stretch>
              </p:blipFill>
              <p:spPr>
                <a:xfrm>
                  <a:off x="11588333" y="167480"/>
                  <a:ext cx="117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83">
              <p14:nvContentPartPr>
                <p14:cNvPr id="487" name="Freihand 486">
                  <a:extLst>
                    <a:ext uri="{FF2B5EF4-FFF2-40B4-BE49-F238E27FC236}">
                      <a16:creationId xmlns:a16="http://schemas.microsoft.com/office/drawing/2014/main" id="{9589091C-3367-452A-9390-B010C9C962F4}"/>
                    </a:ext>
                  </a:extLst>
                </p14:cNvPr>
                <p14:cNvContentPartPr/>
                <p14:nvPr/>
              </p14:nvContentPartPr>
              <p14:xfrm>
                <a:off x="11721893" y="148040"/>
                <a:ext cx="60840" cy="135000"/>
              </p14:xfrm>
            </p:contentPart>
          </mc:Choice>
          <mc:Fallback xmlns="">
            <p:pic>
              <p:nvPicPr>
                <p:cNvPr id="487" name="Freihand 486">
                  <a:extLst>
                    <a:ext uri="{FF2B5EF4-FFF2-40B4-BE49-F238E27FC236}">
                      <a16:creationId xmlns:a16="http://schemas.microsoft.com/office/drawing/2014/main" id="{9589091C-3367-452A-9390-B010C9C962F4}"/>
                    </a:ext>
                  </a:extLst>
                </p:cNvPr>
                <p:cNvPicPr/>
                <p:nvPr/>
              </p:nvPicPr>
              <p:blipFill>
                <a:blip r:embed="rId1384"/>
                <a:stretch>
                  <a:fillRect/>
                </a:stretch>
              </p:blipFill>
              <p:spPr>
                <a:xfrm>
                  <a:off x="11717573" y="143720"/>
                  <a:ext cx="69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85">
              <p14:nvContentPartPr>
                <p14:cNvPr id="488" name="Freihand 487">
                  <a:extLst>
                    <a:ext uri="{FF2B5EF4-FFF2-40B4-BE49-F238E27FC236}">
                      <a16:creationId xmlns:a16="http://schemas.microsoft.com/office/drawing/2014/main" id="{29A30AE2-7898-41B7-BE4C-557D15C4D4BC}"/>
                    </a:ext>
                  </a:extLst>
                </p14:cNvPr>
                <p14:cNvContentPartPr/>
                <p14:nvPr/>
              </p14:nvContentPartPr>
              <p14:xfrm>
                <a:off x="11767973" y="199160"/>
                <a:ext cx="24480" cy="100800"/>
              </p14:xfrm>
            </p:contentPart>
          </mc:Choice>
          <mc:Fallback xmlns="">
            <p:pic>
              <p:nvPicPr>
                <p:cNvPr id="488" name="Freihand 487">
                  <a:extLst>
                    <a:ext uri="{FF2B5EF4-FFF2-40B4-BE49-F238E27FC236}">
                      <a16:creationId xmlns:a16="http://schemas.microsoft.com/office/drawing/2014/main" id="{29A30AE2-7898-41B7-BE4C-557D15C4D4BC}"/>
                    </a:ext>
                  </a:extLst>
                </p:cNvPr>
                <p:cNvPicPr/>
                <p:nvPr/>
              </p:nvPicPr>
              <p:blipFill>
                <a:blip r:embed="rId1386"/>
                <a:stretch>
                  <a:fillRect/>
                </a:stretch>
              </p:blipFill>
              <p:spPr>
                <a:xfrm>
                  <a:off x="11763653" y="194840"/>
                  <a:ext cx="3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87">
              <p14:nvContentPartPr>
                <p14:cNvPr id="490" name="Freihand 489">
                  <a:extLst>
                    <a:ext uri="{FF2B5EF4-FFF2-40B4-BE49-F238E27FC236}">
                      <a16:creationId xmlns:a16="http://schemas.microsoft.com/office/drawing/2014/main" id="{406F0C5E-1BC8-4083-9DDC-2AADCC5E3F52}"/>
                    </a:ext>
                  </a:extLst>
                </p14:cNvPr>
                <p14:cNvContentPartPr/>
                <p14:nvPr/>
              </p14:nvContentPartPr>
              <p14:xfrm>
                <a:off x="11790653" y="257480"/>
                <a:ext cx="33120" cy="115200"/>
              </p14:xfrm>
            </p:contentPart>
          </mc:Choice>
          <mc:Fallback xmlns="">
            <p:pic>
              <p:nvPicPr>
                <p:cNvPr id="490" name="Freihand 489">
                  <a:extLst>
                    <a:ext uri="{FF2B5EF4-FFF2-40B4-BE49-F238E27FC236}">
                      <a16:creationId xmlns:a16="http://schemas.microsoft.com/office/drawing/2014/main" id="{406F0C5E-1BC8-4083-9DDC-2AADCC5E3F52}"/>
                    </a:ext>
                  </a:extLst>
                </p:cNvPr>
                <p:cNvPicPr/>
                <p:nvPr/>
              </p:nvPicPr>
              <p:blipFill>
                <a:blip r:embed="rId1388"/>
                <a:stretch>
                  <a:fillRect/>
                </a:stretch>
              </p:blipFill>
              <p:spPr>
                <a:xfrm>
                  <a:off x="11786333" y="253160"/>
                  <a:ext cx="41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89">
              <p14:nvContentPartPr>
                <p14:cNvPr id="497" name="Freihand 496">
                  <a:extLst>
                    <a:ext uri="{FF2B5EF4-FFF2-40B4-BE49-F238E27FC236}">
                      <a16:creationId xmlns:a16="http://schemas.microsoft.com/office/drawing/2014/main" id="{D331B4AC-DB37-4C54-881A-4AFAAE460D4E}"/>
                    </a:ext>
                  </a:extLst>
                </p14:cNvPr>
                <p14:cNvContentPartPr/>
                <p14:nvPr/>
              </p14:nvContentPartPr>
              <p14:xfrm>
                <a:off x="11878493" y="219320"/>
                <a:ext cx="12600" cy="720"/>
              </p14:xfrm>
            </p:contentPart>
          </mc:Choice>
          <mc:Fallback xmlns="">
            <p:pic>
              <p:nvPicPr>
                <p:cNvPr id="497" name="Freihand 496">
                  <a:extLst>
                    <a:ext uri="{FF2B5EF4-FFF2-40B4-BE49-F238E27FC236}">
                      <a16:creationId xmlns:a16="http://schemas.microsoft.com/office/drawing/2014/main" id="{D331B4AC-DB37-4C54-881A-4AFAAE460D4E}"/>
                    </a:ext>
                  </a:extLst>
                </p:cNvPr>
                <p:cNvPicPr/>
                <p:nvPr/>
              </p:nvPicPr>
              <p:blipFill>
                <a:blip r:embed="rId1390"/>
                <a:stretch>
                  <a:fillRect/>
                </a:stretch>
              </p:blipFill>
              <p:spPr>
                <a:xfrm>
                  <a:off x="11874173" y="215000"/>
                  <a:ext cx="212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391">
              <p14:nvContentPartPr>
                <p14:cNvPr id="499" name="Freihand 498">
                  <a:extLst>
                    <a:ext uri="{FF2B5EF4-FFF2-40B4-BE49-F238E27FC236}">
                      <a16:creationId xmlns:a16="http://schemas.microsoft.com/office/drawing/2014/main" id="{B721DD21-38BA-43EF-B00E-43A1220556BB}"/>
                    </a:ext>
                  </a:extLst>
                </p14:cNvPr>
                <p14:cNvContentPartPr/>
                <p14:nvPr/>
              </p14:nvContentPartPr>
              <p14:xfrm>
                <a:off x="11854013" y="166760"/>
                <a:ext cx="68040" cy="145800"/>
              </p14:xfrm>
            </p:contentPart>
          </mc:Choice>
          <mc:Fallback xmlns="">
            <p:pic>
              <p:nvPicPr>
                <p:cNvPr id="499" name="Freihand 498">
                  <a:extLst>
                    <a:ext uri="{FF2B5EF4-FFF2-40B4-BE49-F238E27FC236}">
                      <a16:creationId xmlns:a16="http://schemas.microsoft.com/office/drawing/2014/main" id="{B721DD21-38BA-43EF-B00E-43A1220556BB}"/>
                    </a:ext>
                  </a:extLst>
                </p:cNvPr>
                <p:cNvPicPr/>
                <p:nvPr/>
              </p:nvPicPr>
              <p:blipFill>
                <a:blip r:embed="rId1392"/>
                <a:stretch>
                  <a:fillRect/>
                </a:stretch>
              </p:blipFill>
              <p:spPr>
                <a:xfrm>
                  <a:off x="11849693" y="162440"/>
                  <a:ext cx="76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93">
              <p14:nvContentPartPr>
                <p14:cNvPr id="504" name="Freihand 503">
                  <a:extLst>
                    <a:ext uri="{FF2B5EF4-FFF2-40B4-BE49-F238E27FC236}">
                      <a16:creationId xmlns:a16="http://schemas.microsoft.com/office/drawing/2014/main" id="{363E2B3F-AAE1-49A8-BE96-BC93726C1A13}"/>
                    </a:ext>
                  </a:extLst>
                </p14:cNvPr>
                <p14:cNvContentPartPr/>
                <p14:nvPr/>
              </p14:nvContentPartPr>
              <p14:xfrm>
                <a:off x="11920613" y="199880"/>
                <a:ext cx="72000" cy="114480"/>
              </p14:xfrm>
            </p:contentPart>
          </mc:Choice>
          <mc:Fallback xmlns="">
            <p:pic>
              <p:nvPicPr>
                <p:cNvPr id="504" name="Freihand 503">
                  <a:extLst>
                    <a:ext uri="{FF2B5EF4-FFF2-40B4-BE49-F238E27FC236}">
                      <a16:creationId xmlns:a16="http://schemas.microsoft.com/office/drawing/2014/main" id="{363E2B3F-AAE1-49A8-BE96-BC93726C1A13}"/>
                    </a:ext>
                  </a:extLst>
                </p:cNvPr>
                <p:cNvPicPr/>
                <p:nvPr/>
              </p:nvPicPr>
              <p:blipFill>
                <a:blip r:embed="rId1394"/>
                <a:stretch>
                  <a:fillRect/>
                </a:stretch>
              </p:blipFill>
              <p:spPr>
                <a:xfrm>
                  <a:off x="11916293" y="195560"/>
                  <a:ext cx="80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95">
              <p14:nvContentPartPr>
                <p14:cNvPr id="512" name="Freihand 511">
                  <a:extLst>
                    <a:ext uri="{FF2B5EF4-FFF2-40B4-BE49-F238E27FC236}">
                      <a16:creationId xmlns:a16="http://schemas.microsoft.com/office/drawing/2014/main" id="{EDD598B1-635A-4330-B118-115BCCC9BF58}"/>
                    </a:ext>
                  </a:extLst>
                </p14:cNvPr>
                <p14:cNvContentPartPr/>
                <p14:nvPr/>
              </p14:nvContentPartPr>
              <p14:xfrm>
                <a:off x="12005573" y="218600"/>
                <a:ext cx="49320" cy="103320"/>
              </p14:xfrm>
            </p:contentPart>
          </mc:Choice>
          <mc:Fallback xmlns="">
            <p:pic>
              <p:nvPicPr>
                <p:cNvPr id="512" name="Freihand 511">
                  <a:extLst>
                    <a:ext uri="{FF2B5EF4-FFF2-40B4-BE49-F238E27FC236}">
                      <a16:creationId xmlns:a16="http://schemas.microsoft.com/office/drawing/2014/main" id="{EDD598B1-635A-4330-B118-115BCCC9BF58}"/>
                    </a:ext>
                  </a:extLst>
                </p:cNvPr>
                <p:cNvPicPr/>
                <p:nvPr/>
              </p:nvPicPr>
              <p:blipFill>
                <a:blip r:embed="rId1396"/>
                <a:stretch>
                  <a:fillRect/>
                </a:stretch>
              </p:blipFill>
              <p:spPr>
                <a:xfrm>
                  <a:off x="12001253" y="214280"/>
                  <a:ext cx="57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97">
              <p14:nvContentPartPr>
                <p14:cNvPr id="520" name="Freihand 519">
                  <a:extLst>
                    <a:ext uri="{FF2B5EF4-FFF2-40B4-BE49-F238E27FC236}">
                      <a16:creationId xmlns:a16="http://schemas.microsoft.com/office/drawing/2014/main" id="{A6992481-5EB5-48E6-9ED0-C58235736946}"/>
                    </a:ext>
                  </a:extLst>
                </p14:cNvPr>
                <p14:cNvContentPartPr/>
                <p14:nvPr/>
              </p14:nvContentPartPr>
              <p14:xfrm>
                <a:off x="11988293" y="155960"/>
                <a:ext cx="62640" cy="56160"/>
              </p14:xfrm>
            </p:contentPart>
          </mc:Choice>
          <mc:Fallback xmlns="">
            <p:pic>
              <p:nvPicPr>
                <p:cNvPr id="520" name="Freihand 519">
                  <a:extLst>
                    <a:ext uri="{FF2B5EF4-FFF2-40B4-BE49-F238E27FC236}">
                      <a16:creationId xmlns:a16="http://schemas.microsoft.com/office/drawing/2014/main" id="{A6992481-5EB5-48E6-9ED0-C58235736946}"/>
                    </a:ext>
                  </a:extLst>
                </p:cNvPr>
                <p:cNvPicPr/>
                <p:nvPr/>
              </p:nvPicPr>
              <p:blipFill>
                <a:blip r:embed="rId1398"/>
                <a:stretch>
                  <a:fillRect/>
                </a:stretch>
              </p:blipFill>
              <p:spPr>
                <a:xfrm>
                  <a:off x="11983973" y="151640"/>
                  <a:ext cx="71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99">
              <p14:nvContentPartPr>
                <p14:cNvPr id="525" name="Freihand 524">
                  <a:extLst>
                    <a:ext uri="{FF2B5EF4-FFF2-40B4-BE49-F238E27FC236}">
                      <a16:creationId xmlns:a16="http://schemas.microsoft.com/office/drawing/2014/main" id="{76E3D697-F7BB-46E7-A412-6ED12EFD68DB}"/>
                    </a:ext>
                  </a:extLst>
                </p14:cNvPr>
                <p14:cNvContentPartPr/>
                <p14:nvPr/>
              </p14:nvContentPartPr>
              <p14:xfrm>
                <a:off x="12037613" y="284120"/>
                <a:ext cx="52920" cy="65520"/>
              </p14:xfrm>
            </p:contentPart>
          </mc:Choice>
          <mc:Fallback xmlns="">
            <p:pic>
              <p:nvPicPr>
                <p:cNvPr id="525" name="Freihand 524">
                  <a:extLst>
                    <a:ext uri="{FF2B5EF4-FFF2-40B4-BE49-F238E27FC236}">
                      <a16:creationId xmlns:a16="http://schemas.microsoft.com/office/drawing/2014/main" id="{76E3D697-F7BB-46E7-A412-6ED12EFD68DB}"/>
                    </a:ext>
                  </a:extLst>
                </p:cNvPr>
                <p:cNvPicPr/>
                <p:nvPr/>
              </p:nvPicPr>
              <p:blipFill>
                <a:blip r:embed="rId1400"/>
                <a:stretch>
                  <a:fillRect/>
                </a:stretch>
              </p:blipFill>
              <p:spPr>
                <a:xfrm>
                  <a:off x="12033293" y="279800"/>
                  <a:ext cx="61560" cy="7416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3FC1D38-44C3-4157-83DB-99D38C029915}"/>
                  </a:ext>
                </a:extLst>
              </p14:cNvPr>
              <p14:cNvContentPartPr/>
              <p14:nvPr/>
            </p14:nvContentPartPr>
            <p14:xfrm>
              <a:off x="3499493" y="2601427"/>
              <a:ext cx="268200" cy="42840"/>
            </p14:xfrm>
          </p:contentPart>
        </mc:Choice>
        <mc:Fallback xmlns="">
          <p:pic>
            <p:nvPicPr>
              <p:cNvPr id="2" name="Freihand 1">
                <a:extLst>
                  <a:ext uri="{FF2B5EF4-FFF2-40B4-BE49-F238E27FC236}">
                    <a16:creationId xmlns:a16="http://schemas.microsoft.com/office/drawing/2014/main" id="{13FC1D38-44C3-4157-83DB-99D38C029915}"/>
                  </a:ext>
                </a:extLst>
              </p:cNvPr>
              <p:cNvPicPr/>
              <p:nvPr/>
            </p:nvPicPr>
            <p:blipFill>
              <a:blip r:embed="rId5"/>
              <a:stretch>
                <a:fillRect/>
              </a:stretch>
            </p:blipFill>
            <p:spPr>
              <a:xfrm>
                <a:off x="3495173" y="2597107"/>
                <a:ext cx="276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E5415337-D4EA-4D78-B57C-F21BE4C3CA55}"/>
                  </a:ext>
                </a:extLst>
              </p14:cNvPr>
              <p14:cNvContentPartPr/>
              <p14:nvPr/>
            </p14:nvContentPartPr>
            <p14:xfrm>
              <a:off x="3517133" y="2133067"/>
              <a:ext cx="185040" cy="42480"/>
            </p14:xfrm>
          </p:contentPart>
        </mc:Choice>
        <mc:Fallback xmlns="">
          <p:pic>
            <p:nvPicPr>
              <p:cNvPr id="4" name="Freihand 3">
                <a:extLst>
                  <a:ext uri="{FF2B5EF4-FFF2-40B4-BE49-F238E27FC236}">
                    <a16:creationId xmlns:a16="http://schemas.microsoft.com/office/drawing/2014/main" id="{E5415337-D4EA-4D78-B57C-F21BE4C3CA55}"/>
                  </a:ext>
                </a:extLst>
              </p:cNvPr>
              <p:cNvPicPr/>
              <p:nvPr/>
            </p:nvPicPr>
            <p:blipFill>
              <a:blip r:embed="rId7"/>
              <a:stretch>
                <a:fillRect/>
              </a:stretch>
            </p:blipFill>
            <p:spPr>
              <a:xfrm>
                <a:off x="3512813" y="2128747"/>
                <a:ext cx="193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5190EC8-D671-4D78-84DB-2B506B888501}"/>
                  </a:ext>
                </a:extLst>
              </p14:cNvPr>
              <p14:cNvContentPartPr/>
              <p14:nvPr/>
            </p14:nvContentPartPr>
            <p14:xfrm>
              <a:off x="4245053" y="2162947"/>
              <a:ext cx="189000" cy="32400"/>
            </p14:xfrm>
          </p:contentPart>
        </mc:Choice>
        <mc:Fallback xmlns="">
          <p:pic>
            <p:nvPicPr>
              <p:cNvPr id="7" name="Freihand 6">
                <a:extLst>
                  <a:ext uri="{FF2B5EF4-FFF2-40B4-BE49-F238E27FC236}">
                    <a16:creationId xmlns:a16="http://schemas.microsoft.com/office/drawing/2014/main" id="{25190EC8-D671-4D78-84DB-2B506B888501}"/>
                  </a:ext>
                </a:extLst>
              </p:cNvPr>
              <p:cNvPicPr/>
              <p:nvPr/>
            </p:nvPicPr>
            <p:blipFill>
              <a:blip r:embed="rId9"/>
              <a:stretch>
                <a:fillRect/>
              </a:stretch>
            </p:blipFill>
            <p:spPr>
              <a:xfrm>
                <a:off x="4240733" y="2158627"/>
                <a:ext cx="197640" cy="41040"/>
              </a:xfrm>
              <a:prstGeom prst="rect">
                <a:avLst/>
              </a:prstGeom>
            </p:spPr>
          </p:pic>
        </mc:Fallback>
      </mc:AlternateContent>
      <p:grpSp>
        <p:nvGrpSpPr>
          <p:cNvPr id="12" name="Gruppieren 11">
            <a:extLst>
              <a:ext uri="{FF2B5EF4-FFF2-40B4-BE49-F238E27FC236}">
                <a16:creationId xmlns:a16="http://schemas.microsoft.com/office/drawing/2014/main" id="{59DF3E95-AE3B-47B3-9E10-6CC6612E2CA8}"/>
              </a:ext>
            </a:extLst>
          </p:cNvPr>
          <p:cNvGrpSpPr/>
          <p:nvPr/>
        </p:nvGrpSpPr>
        <p:grpSpPr>
          <a:xfrm>
            <a:off x="4311653" y="2319547"/>
            <a:ext cx="381960" cy="66960"/>
            <a:chOff x="4311653" y="2319547"/>
            <a:chExt cx="381960" cy="6696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547CA91-BD5B-4842-8D23-35C3A2F42107}"/>
                    </a:ext>
                  </a:extLst>
                </p14:cNvPr>
                <p14:cNvContentPartPr/>
                <p14:nvPr/>
              </p14:nvContentPartPr>
              <p14:xfrm>
                <a:off x="4311653" y="2319547"/>
                <a:ext cx="137880" cy="26280"/>
              </p14:xfrm>
            </p:contentPart>
          </mc:Choice>
          <mc:Fallback xmlns="">
            <p:pic>
              <p:nvPicPr>
                <p:cNvPr id="5" name="Freihand 4">
                  <a:extLst>
                    <a:ext uri="{FF2B5EF4-FFF2-40B4-BE49-F238E27FC236}">
                      <a16:creationId xmlns:a16="http://schemas.microsoft.com/office/drawing/2014/main" id="{6547CA91-BD5B-4842-8D23-35C3A2F42107}"/>
                    </a:ext>
                  </a:extLst>
                </p:cNvPr>
                <p:cNvPicPr/>
                <p:nvPr/>
              </p:nvPicPr>
              <p:blipFill>
                <a:blip r:embed="rId11"/>
                <a:stretch>
                  <a:fillRect/>
                </a:stretch>
              </p:blipFill>
              <p:spPr>
                <a:xfrm>
                  <a:off x="4307333" y="2315227"/>
                  <a:ext cx="146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DEB8D6FA-9713-4F4C-84F2-A25D8E50C4C7}"/>
                    </a:ext>
                  </a:extLst>
                </p14:cNvPr>
                <p14:cNvContentPartPr/>
                <p14:nvPr/>
              </p14:nvContentPartPr>
              <p14:xfrm>
                <a:off x="4537373" y="2360947"/>
                <a:ext cx="156240" cy="25560"/>
              </p14:xfrm>
            </p:contentPart>
          </mc:Choice>
          <mc:Fallback xmlns="">
            <p:pic>
              <p:nvPicPr>
                <p:cNvPr id="10" name="Freihand 9">
                  <a:extLst>
                    <a:ext uri="{FF2B5EF4-FFF2-40B4-BE49-F238E27FC236}">
                      <a16:creationId xmlns:a16="http://schemas.microsoft.com/office/drawing/2014/main" id="{DEB8D6FA-9713-4F4C-84F2-A25D8E50C4C7}"/>
                    </a:ext>
                  </a:extLst>
                </p:cNvPr>
                <p:cNvPicPr/>
                <p:nvPr/>
              </p:nvPicPr>
              <p:blipFill>
                <a:blip r:embed="rId13"/>
                <a:stretch>
                  <a:fillRect/>
                </a:stretch>
              </p:blipFill>
              <p:spPr>
                <a:xfrm>
                  <a:off x="4533053" y="2356627"/>
                  <a:ext cx="164880" cy="3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42A56E1-0FA1-4FE0-849C-36143D0C7F17}"/>
                  </a:ext>
                </a:extLst>
              </p14:cNvPr>
              <p14:cNvContentPartPr/>
              <p14:nvPr/>
            </p14:nvContentPartPr>
            <p14:xfrm>
              <a:off x="4533053" y="2089507"/>
              <a:ext cx="145440" cy="18720"/>
            </p14:xfrm>
          </p:contentPart>
        </mc:Choice>
        <mc:Fallback xmlns="">
          <p:pic>
            <p:nvPicPr>
              <p:cNvPr id="11" name="Freihand 10">
                <a:extLst>
                  <a:ext uri="{FF2B5EF4-FFF2-40B4-BE49-F238E27FC236}">
                    <a16:creationId xmlns:a16="http://schemas.microsoft.com/office/drawing/2014/main" id="{742A56E1-0FA1-4FE0-849C-36143D0C7F17}"/>
                  </a:ext>
                </a:extLst>
              </p:cNvPr>
              <p:cNvPicPr/>
              <p:nvPr/>
            </p:nvPicPr>
            <p:blipFill>
              <a:blip r:embed="rId15"/>
              <a:stretch>
                <a:fillRect/>
              </a:stretch>
            </p:blipFill>
            <p:spPr>
              <a:xfrm>
                <a:off x="4528733" y="2085187"/>
                <a:ext cx="154080" cy="27360"/>
              </a:xfrm>
              <a:prstGeom prst="rect">
                <a:avLst/>
              </a:prstGeom>
            </p:spPr>
          </p:pic>
        </mc:Fallback>
      </mc:AlternateContent>
      <p:grpSp>
        <p:nvGrpSpPr>
          <p:cNvPr id="49" name="Gruppieren 48">
            <a:extLst>
              <a:ext uri="{FF2B5EF4-FFF2-40B4-BE49-F238E27FC236}">
                <a16:creationId xmlns:a16="http://schemas.microsoft.com/office/drawing/2014/main" id="{B0EB549C-8698-4CDC-8C01-3B0ED04EF2AE}"/>
              </a:ext>
            </a:extLst>
          </p:cNvPr>
          <p:cNvGrpSpPr/>
          <p:nvPr/>
        </p:nvGrpSpPr>
        <p:grpSpPr>
          <a:xfrm>
            <a:off x="8461373" y="634027"/>
            <a:ext cx="3198240" cy="534240"/>
            <a:chOff x="8461373" y="634027"/>
            <a:chExt cx="3198240" cy="534240"/>
          </a:xfrm>
        </p:grpSpPr>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D4EC8FEA-11FA-470B-9ADD-DF11E1DE5674}"/>
                    </a:ext>
                  </a:extLst>
                </p14:cNvPr>
                <p14:cNvContentPartPr/>
                <p14:nvPr/>
              </p14:nvContentPartPr>
              <p14:xfrm>
                <a:off x="8461373" y="706027"/>
                <a:ext cx="183600" cy="184320"/>
              </p14:xfrm>
            </p:contentPart>
          </mc:Choice>
          <mc:Fallback xmlns="">
            <p:pic>
              <p:nvPicPr>
                <p:cNvPr id="13" name="Freihand 12">
                  <a:extLst>
                    <a:ext uri="{FF2B5EF4-FFF2-40B4-BE49-F238E27FC236}">
                      <a16:creationId xmlns:a16="http://schemas.microsoft.com/office/drawing/2014/main" id="{D4EC8FEA-11FA-470B-9ADD-DF11E1DE5674}"/>
                    </a:ext>
                  </a:extLst>
                </p:cNvPr>
                <p:cNvPicPr/>
                <p:nvPr/>
              </p:nvPicPr>
              <p:blipFill>
                <a:blip r:embed="rId17"/>
                <a:stretch>
                  <a:fillRect/>
                </a:stretch>
              </p:blipFill>
              <p:spPr>
                <a:xfrm>
                  <a:off x="8457053" y="701707"/>
                  <a:ext cx="192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9220ABC-D9C0-4A96-8C31-5D74A446129F}"/>
                    </a:ext>
                  </a:extLst>
                </p14:cNvPr>
                <p14:cNvContentPartPr/>
                <p14:nvPr/>
              </p14:nvContentPartPr>
              <p14:xfrm>
                <a:off x="8674853" y="743467"/>
                <a:ext cx="265680" cy="118800"/>
              </p14:xfrm>
            </p:contentPart>
          </mc:Choice>
          <mc:Fallback xmlns="">
            <p:pic>
              <p:nvPicPr>
                <p:cNvPr id="14" name="Freihand 13">
                  <a:extLst>
                    <a:ext uri="{FF2B5EF4-FFF2-40B4-BE49-F238E27FC236}">
                      <a16:creationId xmlns:a16="http://schemas.microsoft.com/office/drawing/2014/main" id="{79220ABC-D9C0-4A96-8C31-5D74A446129F}"/>
                    </a:ext>
                  </a:extLst>
                </p:cNvPr>
                <p:cNvPicPr/>
                <p:nvPr/>
              </p:nvPicPr>
              <p:blipFill>
                <a:blip r:embed="rId19"/>
                <a:stretch>
                  <a:fillRect/>
                </a:stretch>
              </p:blipFill>
              <p:spPr>
                <a:xfrm>
                  <a:off x="8670533" y="739147"/>
                  <a:ext cx="274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C3C9CA5B-CE9A-4DD9-8522-6528B5853081}"/>
                    </a:ext>
                  </a:extLst>
                </p14:cNvPr>
                <p14:cNvContentPartPr/>
                <p14:nvPr/>
              </p14:nvContentPartPr>
              <p14:xfrm>
                <a:off x="8993093" y="709987"/>
                <a:ext cx="174960" cy="115560"/>
              </p14:xfrm>
            </p:contentPart>
          </mc:Choice>
          <mc:Fallback xmlns="">
            <p:pic>
              <p:nvPicPr>
                <p:cNvPr id="15" name="Freihand 14">
                  <a:extLst>
                    <a:ext uri="{FF2B5EF4-FFF2-40B4-BE49-F238E27FC236}">
                      <a16:creationId xmlns:a16="http://schemas.microsoft.com/office/drawing/2014/main" id="{C3C9CA5B-CE9A-4DD9-8522-6528B5853081}"/>
                    </a:ext>
                  </a:extLst>
                </p:cNvPr>
                <p:cNvPicPr/>
                <p:nvPr/>
              </p:nvPicPr>
              <p:blipFill>
                <a:blip r:embed="rId21"/>
                <a:stretch>
                  <a:fillRect/>
                </a:stretch>
              </p:blipFill>
              <p:spPr>
                <a:xfrm>
                  <a:off x="8988773" y="705667"/>
                  <a:ext cx="183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2EFF828C-E08B-4FD3-B48F-A457A43042D8}"/>
                    </a:ext>
                  </a:extLst>
                </p14:cNvPr>
                <p14:cNvContentPartPr/>
                <p14:nvPr/>
              </p14:nvContentPartPr>
              <p14:xfrm>
                <a:off x="9179573" y="780547"/>
                <a:ext cx="71640" cy="65160"/>
              </p14:xfrm>
            </p:contentPart>
          </mc:Choice>
          <mc:Fallback xmlns="">
            <p:pic>
              <p:nvPicPr>
                <p:cNvPr id="17" name="Freihand 16">
                  <a:extLst>
                    <a:ext uri="{FF2B5EF4-FFF2-40B4-BE49-F238E27FC236}">
                      <a16:creationId xmlns:a16="http://schemas.microsoft.com/office/drawing/2014/main" id="{2EFF828C-E08B-4FD3-B48F-A457A43042D8}"/>
                    </a:ext>
                  </a:extLst>
                </p:cNvPr>
                <p:cNvPicPr/>
                <p:nvPr/>
              </p:nvPicPr>
              <p:blipFill>
                <a:blip r:embed="rId23"/>
                <a:stretch>
                  <a:fillRect/>
                </a:stretch>
              </p:blipFill>
              <p:spPr>
                <a:xfrm>
                  <a:off x="9175253" y="776227"/>
                  <a:ext cx="80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17FCC359-63FC-4CA8-AF4A-7A773891705D}"/>
                    </a:ext>
                  </a:extLst>
                </p14:cNvPr>
                <p14:cNvContentPartPr/>
                <p14:nvPr/>
              </p14:nvContentPartPr>
              <p14:xfrm>
                <a:off x="9245453" y="768667"/>
                <a:ext cx="119880" cy="65160"/>
              </p14:xfrm>
            </p:contentPart>
          </mc:Choice>
          <mc:Fallback xmlns="">
            <p:pic>
              <p:nvPicPr>
                <p:cNvPr id="18" name="Freihand 17">
                  <a:extLst>
                    <a:ext uri="{FF2B5EF4-FFF2-40B4-BE49-F238E27FC236}">
                      <a16:creationId xmlns:a16="http://schemas.microsoft.com/office/drawing/2014/main" id="{17FCC359-63FC-4CA8-AF4A-7A773891705D}"/>
                    </a:ext>
                  </a:extLst>
                </p:cNvPr>
                <p:cNvPicPr/>
                <p:nvPr/>
              </p:nvPicPr>
              <p:blipFill>
                <a:blip r:embed="rId25"/>
                <a:stretch>
                  <a:fillRect/>
                </a:stretch>
              </p:blipFill>
              <p:spPr>
                <a:xfrm>
                  <a:off x="9241133" y="764347"/>
                  <a:ext cx="128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619C6BB-BE69-4A34-8373-CC751E382C7A}"/>
                    </a:ext>
                  </a:extLst>
                </p14:cNvPr>
                <p14:cNvContentPartPr/>
                <p14:nvPr/>
              </p14:nvContentPartPr>
              <p14:xfrm>
                <a:off x="9388013" y="691267"/>
                <a:ext cx="146160" cy="151200"/>
              </p14:xfrm>
            </p:contentPart>
          </mc:Choice>
          <mc:Fallback xmlns="">
            <p:pic>
              <p:nvPicPr>
                <p:cNvPr id="19" name="Freihand 18">
                  <a:extLst>
                    <a:ext uri="{FF2B5EF4-FFF2-40B4-BE49-F238E27FC236}">
                      <a16:creationId xmlns:a16="http://schemas.microsoft.com/office/drawing/2014/main" id="{F619C6BB-BE69-4A34-8373-CC751E382C7A}"/>
                    </a:ext>
                  </a:extLst>
                </p:cNvPr>
                <p:cNvPicPr/>
                <p:nvPr/>
              </p:nvPicPr>
              <p:blipFill>
                <a:blip r:embed="rId27"/>
                <a:stretch>
                  <a:fillRect/>
                </a:stretch>
              </p:blipFill>
              <p:spPr>
                <a:xfrm>
                  <a:off x="9383693" y="686947"/>
                  <a:ext cx="154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42D8E706-3906-4A14-B6FB-374C632AC458}"/>
                    </a:ext>
                  </a:extLst>
                </p14:cNvPr>
                <p14:cNvContentPartPr/>
                <p14:nvPr/>
              </p14:nvContentPartPr>
              <p14:xfrm>
                <a:off x="9349493" y="733747"/>
                <a:ext cx="107640" cy="9360"/>
              </p14:xfrm>
            </p:contentPart>
          </mc:Choice>
          <mc:Fallback xmlns="">
            <p:pic>
              <p:nvPicPr>
                <p:cNvPr id="20" name="Freihand 19">
                  <a:extLst>
                    <a:ext uri="{FF2B5EF4-FFF2-40B4-BE49-F238E27FC236}">
                      <a16:creationId xmlns:a16="http://schemas.microsoft.com/office/drawing/2014/main" id="{42D8E706-3906-4A14-B6FB-374C632AC458}"/>
                    </a:ext>
                  </a:extLst>
                </p:cNvPr>
                <p:cNvPicPr/>
                <p:nvPr/>
              </p:nvPicPr>
              <p:blipFill>
                <a:blip r:embed="rId29"/>
                <a:stretch>
                  <a:fillRect/>
                </a:stretch>
              </p:blipFill>
              <p:spPr>
                <a:xfrm>
                  <a:off x="9345173" y="729427"/>
                  <a:ext cx="116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A3FC2243-8B86-428C-8DCF-A0F7C3A4772B}"/>
                    </a:ext>
                  </a:extLst>
                </p14:cNvPr>
                <p14:cNvContentPartPr/>
                <p14:nvPr/>
              </p14:nvContentPartPr>
              <p14:xfrm>
                <a:off x="9567653" y="686947"/>
                <a:ext cx="144360" cy="167760"/>
              </p14:xfrm>
            </p:contentPart>
          </mc:Choice>
          <mc:Fallback xmlns="">
            <p:pic>
              <p:nvPicPr>
                <p:cNvPr id="21" name="Freihand 20">
                  <a:extLst>
                    <a:ext uri="{FF2B5EF4-FFF2-40B4-BE49-F238E27FC236}">
                      <a16:creationId xmlns:a16="http://schemas.microsoft.com/office/drawing/2014/main" id="{A3FC2243-8B86-428C-8DCF-A0F7C3A4772B}"/>
                    </a:ext>
                  </a:extLst>
                </p:cNvPr>
                <p:cNvPicPr/>
                <p:nvPr/>
              </p:nvPicPr>
              <p:blipFill>
                <a:blip r:embed="rId31"/>
                <a:stretch>
                  <a:fillRect/>
                </a:stretch>
              </p:blipFill>
              <p:spPr>
                <a:xfrm>
                  <a:off x="9563333" y="682627"/>
                  <a:ext cx="153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F24307C6-86E4-4719-9A4A-0BB1E4E444A9}"/>
                    </a:ext>
                  </a:extLst>
                </p14:cNvPr>
                <p14:cNvContentPartPr/>
                <p14:nvPr/>
              </p14:nvContentPartPr>
              <p14:xfrm>
                <a:off x="9704093" y="707827"/>
                <a:ext cx="25200" cy="19440"/>
              </p14:xfrm>
            </p:contentPart>
          </mc:Choice>
          <mc:Fallback xmlns="">
            <p:pic>
              <p:nvPicPr>
                <p:cNvPr id="22" name="Freihand 21">
                  <a:extLst>
                    <a:ext uri="{FF2B5EF4-FFF2-40B4-BE49-F238E27FC236}">
                      <a16:creationId xmlns:a16="http://schemas.microsoft.com/office/drawing/2014/main" id="{F24307C6-86E4-4719-9A4A-0BB1E4E444A9}"/>
                    </a:ext>
                  </a:extLst>
                </p:cNvPr>
                <p:cNvPicPr/>
                <p:nvPr/>
              </p:nvPicPr>
              <p:blipFill>
                <a:blip r:embed="rId33"/>
                <a:stretch>
                  <a:fillRect/>
                </a:stretch>
              </p:blipFill>
              <p:spPr>
                <a:xfrm>
                  <a:off x="9699773" y="703507"/>
                  <a:ext cx="33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FFD2AA63-C366-45B0-B75A-6CD8A1D7463C}"/>
                    </a:ext>
                  </a:extLst>
                </p14:cNvPr>
                <p14:cNvContentPartPr/>
                <p14:nvPr/>
              </p14:nvContentPartPr>
              <p14:xfrm>
                <a:off x="9730013" y="676147"/>
                <a:ext cx="167040" cy="159480"/>
              </p14:xfrm>
            </p:contentPart>
          </mc:Choice>
          <mc:Fallback xmlns="">
            <p:pic>
              <p:nvPicPr>
                <p:cNvPr id="23" name="Freihand 22">
                  <a:extLst>
                    <a:ext uri="{FF2B5EF4-FFF2-40B4-BE49-F238E27FC236}">
                      <a16:creationId xmlns:a16="http://schemas.microsoft.com/office/drawing/2014/main" id="{FFD2AA63-C366-45B0-B75A-6CD8A1D7463C}"/>
                    </a:ext>
                  </a:extLst>
                </p:cNvPr>
                <p:cNvPicPr/>
                <p:nvPr/>
              </p:nvPicPr>
              <p:blipFill>
                <a:blip r:embed="rId35"/>
                <a:stretch>
                  <a:fillRect/>
                </a:stretch>
              </p:blipFill>
              <p:spPr>
                <a:xfrm>
                  <a:off x="9725693" y="671827"/>
                  <a:ext cx="175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0E40A252-8381-40B5-9AAD-2D3BC7311FB0}"/>
                    </a:ext>
                  </a:extLst>
                </p14:cNvPr>
                <p14:cNvContentPartPr/>
                <p14:nvPr/>
              </p14:nvContentPartPr>
              <p14:xfrm>
                <a:off x="9225653" y="634027"/>
                <a:ext cx="188640" cy="9360"/>
              </p14:xfrm>
            </p:contentPart>
          </mc:Choice>
          <mc:Fallback xmlns="">
            <p:pic>
              <p:nvPicPr>
                <p:cNvPr id="24" name="Freihand 23">
                  <a:extLst>
                    <a:ext uri="{FF2B5EF4-FFF2-40B4-BE49-F238E27FC236}">
                      <a16:creationId xmlns:a16="http://schemas.microsoft.com/office/drawing/2014/main" id="{0E40A252-8381-40B5-9AAD-2D3BC7311FB0}"/>
                    </a:ext>
                  </a:extLst>
                </p:cNvPr>
                <p:cNvPicPr/>
                <p:nvPr/>
              </p:nvPicPr>
              <p:blipFill>
                <a:blip r:embed="rId37"/>
                <a:stretch>
                  <a:fillRect/>
                </a:stretch>
              </p:blipFill>
              <p:spPr>
                <a:xfrm>
                  <a:off x="9221333" y="629707"/>
                  <a:ext cx="197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5ED019F5-4C51-4B1F-8FF3-61A3175E90DF}"/>
                    </a:ext>
                  </a:extLst>
                </p14:cNvPr>
                <p14:cNvContentPartPr/>
                <p14:nvPr/>
              </p14:nvContentPartPr>
              <p14:xfrm>
                <a:off x="10084973" y="712867"/>
                <a:ext cx="172800" cy="123120"/>
              </p14:xfrm>
            </p:contentPart>
          </mc:Choice>
          <mc:Fallback xmlns="">
            <p:pic>
              <p:nvPicPr>
                <p:cNvPr id="25" name="Freihand 24">
                  <a:extLst>
                    <a:ext uri="{FF2B5EF4-FFF2-40B4-BE49-F238E27FC236}">
                      <a16:creationId xmlns:a16="http://schemas.microsoft.com/office/drawing/2014/main" id="{5ED019F5-4C51-4B1F-8FF3-61A3175E90DF}"/>
                    </a:ext>
                  </a:extLst>
                </p:cNvPr>
                <p:cNvPicPr/>
                <p:nvPr/>
              </p:nvPicPr>
              <p:blipFill>
                <a:blip r:embed="rId39"/>
                <a:stretch>
                  <a:fillRect/>
                </a:stretch>
              </p:blipFill>
              <p:spPr>
                <a:xfrm>
                  <a:off x="10080653" y="708547"/>
                  <a:ext cx="181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CC2D6A7B-280B-489D-B8BB-C242AED50847}"/>
                    </a:ext>
                  </a:extLst>
                </p14:cNvPr>
                <p14:cNvContentPartPr/>
                <p14:nvPr/>
              </p14:nvContentPartPr>
              <p14:xfrm>
                <a:off x="10299533" y="717907"/>
                <a:ext cx="202680" cy="84960"/>
              </p14:xfrm>
            </p:contentPart>
          </mc:Choice>
          <mc:Fallback xmlns="">
            <p:pic>
              <p:nvPicPr>
                <p:cNvPr id="26" name="Freihand 25">
                  <a:extLst>
                    <a:ext uri="{FF2B5EF4-FFF2-40B4-BE49-F238E27FC236}">
                      <a16:creationId xmlns:a16="http://schemas.microsoft.com/office/drawing/2014/main" id="{CC2D6A7B-280B-489D-B8BB-C242AED50847}"/>
                    </a:ext>
                  </a:extLst>
                </p:cNvPr>
                <p:cNvPicPr/>
                <p:nvPr/>
              </p:nvPicPr>
              <p:blipFill>
                <a:blip r:embed="rId41"/>
                <a:stretch>
                  <a:fillRect/>
                </a:stretch>
              </p:blipFill>
              <p:spPr>
                <a:xfrm>
                  <a:off x="10295213" y="713587"/>
                  <a:ext cx="211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679308C6-9218-4233-924B-93DA7C27E8A6}"/>
                    </a:ext>
                  </a:extLst>
                </p14:cNvPr>
                <p14:cNvContentPartPr/>
                <p14:nvPr/>
              </p14:nvContentPartPr>
              <p14:xfrm>
                <a:off x="10807493" y="777667"/>
                <a:ext cx="360" cy="360"/>
              </p14:xfrm>
            </p:contentPart>
          </mc:Choice>
          <mc:Fallback xmlns="">
            <p:pic>
              <p:nvPicPr>
                <p:cNvPr id="27" name="Freihand 26">
                  <a:extLst>
                    <a:ext uri="{FF2B5EF4-FFF2-40B4-BE49-F238E27FC236}">
                      <a16:creationId xmlns:a16="http://schemas.microsoft.com/office/drawing/2014/main" id="{679308C6-9218-4233-924B-93DA7C27E8A6}"/>
                    </a:ext>
                  </a:extLst>
                </p:cNvPr>
                <p:cNvPicPr/>
                <p:nvPr/>
              </p:nvPicPr>
              <p:blipFill>
                <a:blip r:embed="rId43"/>
                <a:stretch>
                  <a:fillRect/>
                </a:stretch>
              </p:blipFill>
              <p:spPr>
                <a:xfrm>
                  <a:off x="10803173" y="77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90531CD7-2288-454E-A950-EC550F3CF5B6}"/>
                    </a:ext>
                  </a:extLst>
                </p14:cNvPr>
                <p14:cNvContentPartPr/>
                <p14:nvPr/>
              </p14:nvContentPartPr>
              <p14:xfrm>
                <a:off x="10736573" y="649507"/>
                <a:ext cx="204840" cy="169200"/>
              </p14:xfrm>
            </p:contentPart>
          </mc:Choice>
          <mc:Fallback xmlns="">
            <p:pic>
              <p:nvPicPr>
                <p:cNvPr id="28" name="Freihand 27">
                  <a:extLst>
                    <a:ext uri="{FF2B5EF4-FFF2-40B4-BE49-F238E27FC236}">
                      <a16:creationId xmlns:a16="http://schemas.microsoft.com/office/drawing/2014/main" id="{90531CD7-2288-454E-A950-EC550F3CF5B6}"/>
                    </a:ext>
                  </a:extLst>
                </p:cNvPr>
                <p:cNvPicPr/>
                <p:nvPr/>
              </p:nvPicPr>
              <p:blipFill>
                <a:blip r:embed="rId45"/>
                <a:stretch>
                  <a:fillRect/>
                </a:stretch>
              </p:blipFill>
              <p:spPr>
                <a:xfrm>
                  <a:off x="10732253" y="645187"/>
                  <a:ext cx="213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01B74C7F-0F67-45B3-ABD0-219D3C1C6F54}"/>
                    </a:ext>
                  </a:extLst>
                </p14:cNvPr>
                <p14:cNvContentPartPr/>
                <p14:nvPr/>
              </p14:nvContentPartPr>
              <p14:xfrm>
                <a:off x="10939973" y="706747"/>
                <a:ext cx="224280" cy="101160"/>
              </p14:xfrm>
            </p:contentPart>
          </mc:Choice>
          <mc:Fallback xmlns="">
            <p:pic>
              <p:nvPicPr>
                <p:cNvPr id="29" name="Freihand 28">
                  <a:extLst>
                    <a:ext uri="{FF2B5EF4-FFF2-40B4-BE49-F238E27FC236}">
                      <a16:creationId xmlns:a16="http://schemas.microsoft.com/office/drawing/2014/main" id="{01B74C7F-0F67-45B3-ABD0-219D3C1C6F54}"/>
                    </a:ext>
                  </a:extLst>
                </p:cNvPr>
                <p:cNvPicPr/>
                <p:nvPr/>
              </p:nvPicPr>
              <p:blipFill>
                <a:blip r:embed="rId47"/>
                <a:stretch>
                  <a:fillRect/>
                </a:stretch>
              </p:blipFill>
              <p:spPr>
                <a:xfrm>
                  <a:off x="10935653" y="702427"/>
                  <a:ext cx="23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787DD89C-D69C-414B-B81F-B596AA1211A2}"/>
                    </a:ext>
                  </a:extLst>
                </p14:cNvPr>
                <p14:cNvContentPartPr/>
                <p14:nvPr/>
              </p14:nvContentPartPr>
              <p14:xfrm>
                <a:off x="8487293" y="1048027"/>
                <a:ext cx="126000" cy="102960"/>
              </p14:xfrm>
            </p:contentPart>
          </mc:Choice>
          <mc:Fallback xmlns="">
            <p:pic>
              <p:nvPicPr>
                <p:cNvPr id="30" name="Freihand 29">
                  <a:extLst>
                    <a:ext uri="{FF2B5EF4-FFF2-40B4-BE49-F238E27FC236}">
                      <a16:creationId xmlns:a16="http://schemas.microsoft.com/office/drawing/2014/main" id="{787DD89C-D69C-414B-B81F-B596AA1211A2}"/>
                    </a:ext>
                  </a:extLst>
                </p:cNvPr>
                <p:cNvPicPr/>
                <p:nvPr/>
              </p:nvPicPr>
              <p:blipFill>
                <a:blip r:embed="rId49"/>
                <a:stretch>
                  <a:fillRect/>
                </a:stretch>
              </p:blipFill>
              <p:spPr>
                <a:xfrm>
                  <a:off x="8482973" y="1043707"/>
                  <a:ext cx="134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F567E73E-7509-4492-A19A-FE5CA6BBD2EF}"/>
                    </a:ext>
                  </a:extLst>
                </p14:cNvPr>
                <p14:cNvContentPartPr/>
                <p14:nvPr/>
              </p14:nvContentPartPr>
              <p14:xfrm>
                <a:off x="8596013" y="1077187"/>
                <a:ext cx="332280" cy="53640"/>
              </p14:xfrm>
            </p:contentPart>
          </mc:Choice>
          <mc:Fallback xmlns="">
            <p:pic>
              <p:nvPicPr>
                <p:cNvPr id="31" name="Freihand 30">
                  <a:extLst>
                    <a:ext uri="{FF2B5EF4-FFF2-40B4-BE49-F238E27FC236}">
                      <a16:creationId xmlns:a16="http://schemas.microsoft.com/office/drawing/2014/main" id="{F567E73E-7509-4492-A19A-FE5CA6BBD2EF}"/>
                    </a:ext>
                  </a:extLst>
                </p:cNvPr>
                <p:cNvPicPr/>
                <p:nvPr/>
              </p:nvPicPr>
              <p:blipFill>
                <a:blip r:embed="rId51"/>
                <a:stretch>
                  <a:fillRect/>
                </a:stretch>
              </p:blipFill>
              <p:spPr>
                <a:xfrm>
                  <a:off x="8591693" y="1072867"/>
                  <a:ext cx="340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D6C35E1A-D134-4C74-B92E-03266F21023D}"/>
                    </a:ext>
                  </a:extLst>
                </p14:cNvPr>
                <p14:cNvContentPartPr/>
                <p14:nvPr/>
              </p14:nvContentPartPr>
              <p14:xfrm>
                <a:off x="8967173" y="1059187"/>
                <a:ext cx="168480" cy="66240"/>
              </p14:xfrm>
            </p:contentPart>
          </mc:Choice>
          <mc:Fallback xmlns="">
            <p:pic>
              <p:nvPicPr>
                <p:cNvPr id="32" name="Freihand 31">
                  <a:extLst>
                    <a:ext uri="{FF2B5EF4-FFF2-40B4-BE49-F238E27FC236}">
                      <a16:creationId xmlns:a16="http://schemas.microsoft.com/office/drawing/2014/main" id="{D6C35E1A-D134-4C74-B92E-03266F21023D}"/>
                    </a:ext>
                  </a:extLst>
                </p:cNvPr>
                <p:cNvPicPr/>
                <p:nvPr/>
              </p:nvPicPr>
              <p:blipFill>
                <a:blip r:embed="rId53"/>
                <a:stretch>
                  <a:fillRect/>
                </a:stretch>
              </p:blipFill>
              <p:spPr>
                <a:xfrm>
                  <a:off x="8962853" y="1054867"/>
                  <a:ext cx="177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3BACA3FE-88FD-4B2A-BD9F-B6025033CD6B}"/>
                    </a:ext>
                  </a:extLst>
                </p14:cNvPr>
                <p14:cNvContentPartPr/>
                <p14:nvPr/>
              </p14:nvContentPartPr>
              <p14:xfrm>
                <a:off x="9157253" y="1021747"/>
                <a:ext cx="61920" cy="24840"/>
              </p14:xfrm>
            </p:contentPart>
          </mc:Choice>
          <mc:Fallback xmlns="">
            <p:pic>
              <p:nvPicPr>
                <p:cNvPr id="33" name="Freihand 32">
                  <a:extLst>
                    <a:ext uri="{FF2B5EF4-FFF2-40B4-BE49-F238E27FC236}">
                      <a16:creationId xmlns:a16="http://schemas.microsoft.com/office/drawing/2014/main" id="{3BACA3FE-88FD-4B2A-BD9F-B6025033CD6B}"/>
                    </a:ext>
                  </a:extLst>
                </p:cNvPr>
                <p:cNvPicPr/>
                <p:nvPr/>
              </p:nvPicPr>
              <p:blipFill>
                <a:blip r:embed="rId55"/>
                <a:stretch>
                  <a:fillRect/>
                </a:stretch>
              </p:blipFill>
              <p:spPr>
                <a:xfrm>
                  <a:off x="9152933" y="1017427"/>
                  <a:ext cx="70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41202B6B-91CF-4CE5-A3F3-D4BE996FFEF3}"/>
                    </a:ext>
                  </a:extLst>
                </p14:cNvPr>
                <p14:cNvContentPartPr/>
                <p14:nvPr/>
              </p14:nvContentPartPr>
              <p14:xfrm>
                <a:off x="9196133" y="955147"/>
                <a:ext cx="335880" cy="166680"/>
              </p14:xfrm>
            </p:contentPart>
          </mc:Choice>
          <mc:Fallback xmlns="">
            <p:pic>
              <p:nvPicPr>
                <p:cNvPr id="34" name="Freihand 33">
                  <a:extLst>
                    <a:ext uri="{FF2B5EF4-FFF2-40B4-BE49-F238E27FC236}">
                      <a16:creationId xmlns:a16="http://schemas.microsoft.com/office/drawing/2014/main" id="{41202B6B-91CF-4CE5-A3F3-D4BE996FFEF3}"/>
                    </a:ext>
                  </a:extLst>
                </p:cNvPr>
                <p:cNvPicPr/>
                <p:nvPr/>
              </p:nvPicPr>
              <p:blipFill>
                <a:blip r:embed="rId57"/>
                <a:stretch>
                  <a:fillRect/>
                </a:stretch>
              </p:blipFill>
              <p:spPr>
                <a:xfrm>
                  <a:off x="9191813" y="950827"/>
                  <a:ext cx="344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73E624F1-67CA-47C4-A6A4-6D563B68F7C4}"/>
                    </a:ext>
                  </a:extLst>
                </p14:cNvPr>
                <p14:cNvContentPartPr/>
                <p14:nvPr/>
              </p14:nvContentPartPr>
              <p14:xfrm>
                <a:off x="9745493" y="954427"/>
                <a:ext cx="220680" cy="130680"/>
              </p14:xfrm>
            </p:contentPart>
          </mc:Choice>
          <mc:Fallback xmlns="">
            <p:pic>
              <p:nvPicPr>
                <p:cNvPr id="35" name="Freihand 34">
                  <a:extLst>
                    <a:ext uri="{FF2B5EF4-FFF2-40B4-BE49-F238E27FC236}">
                      <a16:creationId xmlns:a16="http://schemas.microsoft.com/office/drawing/2014/main" id="{73E624F1-67CA-47C4-A6A4-6D563B68F7C4}"/>
                    </a:ext>
                  </a:extLst>
                </p:cNvPr>
                <p:cNvPicPr/>
                <p:nvPr/>
              </p:nvPicPr>
              <p:blipFill>
                <a:blip r:embed="rId59"/>
                <a:stretch>
                  <a:fillRect/>
                </a:stretch>
              </p:blipFill>
              <p:spPr>
                <a:xfrm>
                  <a:off x="9741173" y="950107"/>
                  <a:ext cx="229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07B78BAA-ED65-4223-8CBF-18FD899B6AE3}"/>
                    </a:ext>
                  </a:extLst>
                </p14:cNvPr>
                <p14:cNvContentPartPr/>
                <p14:nvPr/>
              </p14:nvContentPartPr>
              <p14:xfrm>
                <a:off x="9989213" y="1008787"/>
                <a:ext cx="101520" cy="70560"/>
              </p14:xfrm>
            </p:contentPart>
          </mc:Choice>
          <mc:Fallback xmlns="">
            <p:pic>
              <p:nvPicPr>
                <p:cNvPr id="36" name="Freihand 35">
                  <a:extLst>
                    <a:ext uri="{FF2B5EF4-FFF2-40B4-BE49-F238E27FC236}">
                      <a16:creationId xmlns:a16="http://schemas.microsoft.com/office/drawing/2014/main" id="{07B78BAA-ED65-4223-8CBF-18FD899B6AE3}"/>
                    </a:ext>
                  </a:extLst>
                </p:cNvPr>
                <p:cNvPicPr/>
                <p:nvPr/>
              </p:nvPicPr>
              <p:blipFill>
                <a:blip r:embed="rId61"/>
                <a:stretch>
                  <a:fillRect/>
                </a:stretch>
              </p:blipFill>
              <p:spPr>
                <a:xfrm>
                  <a:off x="9984893" y="1004467"/>
                  <a:ext cx="110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C22A3256-FC6E-419C-9EE8-2E5B81EF0A7B}"/>
                    </a:ext>
                  </a:extLst>
                </p14:cNvPr>
                <p14:cNvContentPartPr/>
                <p14:nvPr/>
              </p14:nvContentPartPr>
              <p14:xfrm>
                <a:off x="10121333" y="934267"/>
                <a:ext cx="158400" cy="109440"/>
              </p14:xfrm>
            </p:contentPart>
          </mc:Choice>
          <mc:Fallback xmlns="">
            <p:pic>
              <p:nvPicPr>
                <p:cNvPr id="37" name="Freihand 36">
                  <a:extLst>
                    <a:ext uri="{FF2B5EF4-FFF2-40B4-BE49-F238E27FC236}">
                      <a16:creationId xmlns:a16="http://schemas.microsoft.com/office/drawing/2014/main" id="{C22A3256-FC6E-419C-9EE8-2E5B81EF0A7B}"/>
                    </a:ext>
                  </a:extLst>
                </p:cNvPr>
                <p:cNvPicPr/>
                <p:nvPr/>
              </p:nvPicPr>
              <p:blipFill>
                <a:blip r:embed="rId63"/>
                <a:stretch>
                  <a:fillRect/>
                </a:stretch>
              </p:blipFill>
              <p:spPr>
                <a:xfrm>
                  <a:off x="10117013" y="929947"/>
                  <a:ext cx="167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4BE22D33-A9A0-42E0-9224-D9D4DAE1CB34}"/>
                    </a:ext>
                  </a:extLst>
                </p14:cNvPr>
                <p14:cNvContentPartPr/>
                <p14:nvPr/>
              </p14:nvContentPartPr>
              <p14:xfrm>
                <a:off x="10275053" y="990787"/>
                <a:ext cx="62280" cy="57960"/>
              </p14:xfrm>
            </p:contentPart>
          </mc:Choice>
          <mc:Fallback xmlns="">
            <p:pic>
              <p:nvPicPr>
                <p:cNvPr id="38" name="Freihand 37">
                  <a:extLst>
                    <a:ext uri="{FF2B5EF4-FFF2-40B4-BE49-F238E27FC236}">
                      <a16:creationId xmlns:a16="http://schemas.microsoft.com/office/drawing/2014/main" id="{4BE22D33-A9A0-42E0-9224-D9D4DAE1CB34}"/>
                    </a:ext>
                  </a:extLst>
                </p:cNvPr>
                <p:cNvPicPr/>
                <p:nvPr/>
              </p:nvPicPr>
              <p:blipFill>
                <a:blip r:embed="rId65"/>
                <a:stretch>
                  <a:fillRect/>
                </a:stretch>
              </p:blipFill>
              <p:spPr>
                <a:xfrm>
                  <a:off x="10270733" y="986467"/>
                  <a:ext cx="70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14BD2BB3-7F21-47EF-AA11-C8462D0FD98A}"/>
                    </a:ext>
                  </a:extLst>
                </p14:cNvPr>
                <p14:cNvContentPartPr/>
                <p14:nvPr/>
              </p14:nvContentPartPr>
              <p14:xfrm>
                <a:off x="10353533" y="925267"/>
                <a:ext cx="341640" cy="100800"/>
              </p14:xfrm>
            </p:contentPart>
          </mc:Choice>
          <mc:Fallback xmlns="">
            <p:pic>
              <p:nvPicPr>
                <p:cNvPr id="39" name="Freihand 38">
                  <a:extLst>
                    <a:ext uri="{FF2B5EF4-FFF2-40B4-BE49-F238E27FC236}">
                      <a16:creationId xmlns:a16="http://schemas.microsoft.com/office/drawing/2014/main" id="{14BD2BB3-7F21-47EF-AA11-C8462D0FD98A}"/>
                    </a:ext>
                  </a:extLst>
                </p:cNvPr>
                <p:cNvPicPr/>
                <p:nvPr/>
              </p:nvPicPr>
              <p:blipFill>
                <a:blip r:embed="rId67"/>
                <a:stretch>
                  <a:fillRect/>
                </a:stretch>
              </p:blipFill>
              <p:spPr>
                <a:xfrm>
                  <a:off x="10349213" y="920947"/>
                  <a:ext cx="350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0A5BDF3A-EEF7-4E6D-8A66-E9C70D4A068C}"/>
                    </a:ext>
                  </a:extLst>
                </p14:cNvPr>
                <p14:cNvContentPartPr/>
                <p14:nvPr/>
              </p14:nvContentPartPr>
              <p14:xfrm>
                <a:off x="10909013" y="967747"/>
                <a:ext cx="205200" cy="200520"/>
              </p14:xfrm>
            </p:contentPart>
          </mc:Choice>
          <mc:Fallback xmlns="">
            <p:pic>
              <p:nvPicPr>
                <p:cNvPr id="44" name="Freihand 43">
                  <a:extLst>
                    <a:ext uri="{FF2B5EF4-FFF2-40B4-BE49-F238E27FC236}">
                      <a16:creationId xmlns:a16="http://schemas.microsoft.com/office/drawing/2014/main" id="{0A5BDF3A-EEF7-4E6D-8A66-E9C70D4A068C}"/>
                    </a:ext>
                  </a:extLst>
                </p:cNvPr>
                <p:cNvPicPr/>
                <p:nvPr/>
              </p:nvPicPr>
              <p:blipFill>
                <a:blip r:embed="rId69"/>
                <a:stretch>
                  <a:fillRect/>
                </a:stretch>
              </p:blipFill>
              <p:spPr>
                <a:xfrm>
                  <a:off x="10904693" y="963427"/>
                  <a:ext cx="213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3E4C0173-1C39-45A4-8940-C9060F5D92A9}"/>
                    </a:ext>
                  </a:extLst>
                </p14:cNvPr>
                <p14:cNvContentPartPr/>
                <p14:nvPr/>
              </p14:nvContentPartPr>
              <p14:xfrm>
                <a:off x="11120693" y="990427"/>
                <a:ext cx="88560" cy="33840"/>
              </p14:xfrm>
            </p:contentPart>
          </mc:Choice>
          <mc:Fallback xmlns="">
            <p:pic>
              <p:nvPicPr>
                <p:cNvPr id="45" name="Freihand 44">
                  <a:extLst>
                    <a:ext uri="{FF2B5EF4-FFF2-40B4-BE49-F238E27FC236}">
                      <a16:creationId xmlns:a16="http://schemas.microsoft.com/office/drawing/2014/main" id="{3E4C0173-1C39-45A4-8940-C9060F5D92A9}"/>
                    </a:ext>
                  </a:extLst>
                </p:cNvPr>
                <p:cNvPicPr/>
                <p:nvPr/>
              </p:nvPicPr>
              <p:blipFill>
                <a:blip r:embed="rId71"/>
                <a:stretch>
                  <a:fillRect/>
                </a:stretch>
              </p:blipFill>
              <p:spPr>
                <a:xfrm>
                  <a:off x="11116373" y="986107"/>
                  <a:ext cx="97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ECF4D518-A1F6-4263-A522-23C5388C87FE}"/>
                    </a:ext>
                  </a:extLst>
                </p14:cNvPr>
                <p14:cNvContentPartPr/>
                <p14:nvPr/>
              </p14:nvContentPartPr>
              <p14:xfrm>
                <a:off x="11179733" y="900427"/>
                <a:ext cx="151920" cy="233640"/>
              </p14:xfrm>
            </p:contentPart>
          </mc:Choice>
          <mc:Fallback xmlns="">
            <p:pic>
              <p:nvPicPr>
                <p:cNvPr id="46" name="Freihand 45">
                  <a:extLst>
                    <a:ext uri="{FF2B5EF4-FFF2-40B4-BE49-F238E27FC236}">
                      <a16:creationId xmlns:a16="http://schemas.microsoft.com/office/drawing/2014/main" id="{ECF4D518-A1F6-4263-A522-23C5388C87FE}"/>
                    </a:ext>
                  </a:extLst>
                </p:cNvPr>
                <p:cNvPicPr/>
                <p:nvPr/>
              </p:nvPicPr>
              <p:blipFill>
                <a:blip r:embed="rId73"/>
                <a:stretch>
                  <a:fillRect/>
                </a:stretch>
              </p:blipFill>
              <p:spPr>
                <a:xfrm>
                  <a:off x="11175413" y="896107"/>
                  <a:ext cx="160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AFD613E1-E7A3-4E3C-BA20-097522295166}"/>
                    </a:ext>
                  </a:extLst>
                </p14:cNvPr>
                <p14:cNvContentPartPr/>
                <p14:nvPr/>
              </p14:nvContentPartPr>
              <p14:xfrm>
                <a:off x="11443253" y="896467"/>
                <a:ext cx="216360" cy="98280"/>
              </p14:xfrm>
            </p:contentPart>
          </mc:Choice>
          <mc:Fallback xmlns="">
            <p:pic>
              <p:nvPicPr>
                <p:cNvPr id="47" name="Freihand 46">
                  <a:extLst>
                    <a:ext uri="{FF2B5EF4-FFF2-40B4-BE49-F238E27FC236}">
                      <a16:creationId xmlns:a16="http://schemas.microsoft.com/office/drawing/2014/main" id="{AFD613E1-E7A3-4E3C-BA20-097522295166}"/>
                    </a:ext>
                  </a:extLst>
                </p:cNvPr>
                <p:cNvPicPr/>
                <p:nvPr/>
              </p:nvPicPr>
              <p:blipFill>
                <a:blip r:embed="rId75"/>
                <a:stretch>
                  <a:fillRect/>
                </a:stretch>
              </p:blipFill>
              <p:spPr>
                <a:xfrm>
                  <a:off x="11438933" y="892147"/>
                  <a:ext cx="225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4229E838-55FF-4CD5-963B-38B481207D82}"/>
                    </a:ext>
                  </a:extLst>
                </p14:cNvPr>
                <p14:cNvContentPartPr/>
                <p14:nvPr/>
              </p14:nvContentPartPr>
              <p14:xfrm>
                <a:off x="11126453" y="859747"/>
                <a:ext cx="182880" cy="8280"/>
              </p14:xfrm>
            </p:contentPart>
          </mc:Choice>
          <mc:Fallback xmlns="">
            <p:pic>
              <p:nvPicPr>
                <p:cNvPr id="48" name="Freihand 47">
                  <a:extLst>
                    <a:ext uri="{FF2B5EF4-FFF2-40B4-BE49-F238E27FC236}">
                      <a16:creationId xmlns:a16="http://schemas.microsoft.com/office/drawing/2014/main" id="{4229E838-55FF-4CD5-963B-38B481207D82}"/>
                    </a:ext>
                  </a:extLst>
                </p:cNvPr>
                <p:cNvPicPr/>
                <p:nvPr/>
              </p:nvPicPr>
              <p:blipFill>
                <a:blip r:embed="rId77"/>
                <a:stretch>
                  <a:fillRect/>
                </a:stretch>
              </p:blipFill>
              <p:spPr>
                <a:xfrm>
                  <a:off x="11122133" y="855427"/>
                  <a:ext cx="191520" cy="16920"/>
                </a:xfrm>
                <a:prstGeom prst="rect">
                  <a:avLst/>
                </a:prstGeom>
              </p:spPr>
            </p:pic>
          </mc:Fallback>
        </mc:AlternateContent>
      </p:grpSp>
      <p:grpSp>
        <p:nvGrpSpPr>
          <p:cNvPr id="95" name="Gruppieren 94">
            <a:extLst>
              <a:ext uri="{FF2B5EF4-FFF2-40B4-BE49-F238E27FC236}">
                <a16:creationId xmlns:a16="http://schemas.microsoft.com/office/drawing/2014/main" id="{59DFEAC2-A704-4E2C-A0E4-13CD9850E96C}"/>
              </a:ext>
            </a:extLst>
          </p:cNvPr>
          <p:cNvGrpSpPr/>
          <p:nvPr/>
        </p:nvGrpSpPr>
        <p:grpSpPr>
          <a:xfrm>
            <a:off x="8442653" y="1206427"/>
            <a:ext cx="3488040" cy="718200"/>
            <a:chOff x="8442653" y="1206427"/>
            <a:chExt cx="3488040" cy="718200"/>
          </a:xfrm>
        </p:grpSpPr>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9D7B60AF-39F0-4117-968A-4D0F32D4C221}"/>
                    </a:ext>
                  </a:extLst>
                </p14:cNvPr>
                <p14:cNvContentPartPr/>
                <p14:nvPr/>
              </p14:nvContentPartPr>
              <p14:xfrm>
                <a:off x="8442653" y="1297867"/>
                <a:ext cx="214920" cy="181080"/>
              </p14:xfrm>
            </p:contentPart>
          </mc:Choice>
          <mc:Fallback xmlns="">
            <p:pic>
              <p:nvPicPr>
                <p:cNvPr id="50" name="Freihand 49">
                  <a:extLst>
                    <a:ext uri="{FF2B5EF4-FFF2-40B4-BE49-F238E27FC236}">
                      <a16:creationId xmlns:a16="http://schemas.microsoft.com/office/drawing/2014/main" id="{9D7B60AF-39F0-4117-968A-4D0F32D4C221}"/>
                    </a:ext>
                  </a:extLst>
                </p:cNvPr>
                <p:cNvPicPr/>
                <p:nvPr/>
              </p:nvPicPr>
              <p:blipFill>
                <a:blip r:embed="rId79"/>
                <a:stretch>
                  <a:fillRect/>
                </a:stretch>
              </p:blipFill>
              <p:spPr>
                <a:xfrm>
                  <a:off x="8438333" y="1293547"/>
                  <a:ext cx="223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C8C3653D-1503-4307-877E-2A11ED7EDEA0}"/>
                    </a:ext>
                  </a:extLst>
                </p14:cNvPr>
                <p14:cNvContentPartPr/>
                <p14:nvPr/>
              </p14:nvContentPartPr>
              <p14:xfrm>
                <a:off x="8648213" y="1374547"/>
                <a:ext cx="98640" cy="114480"/>
              </p14:xfrm>
            </p:contentPart>
          </mc:Choice>
          <mc:Fallback xmlns="">
            <p:pic>
              <p:nvPicPr>
                <p:cNvPr id="51" name="Freihand 50">
                  <a:extLst>
                    <a:ext uri="{FF2B5EF4-FFF2-40B4-BE49-F238E27FC236}">
                      <a16:creationId xmlns:a16="http://schemas.microsoft.com/office/drawing/2014/main" id="{C8C3653D-1503-4307-877E-2A11ED7EDEA0}"/>
                    </a:ext>
                  </a:extLst>
                </p:cNvPr>
                <p:cNvPicPr/>
                <p:nvPr/>
              </p:nvPicPr>
              <p:blipFill>
                <a:blip r:embed="rId81"/>
                <a:stretch>
                  <a:fillRect/>
                </a:stretch>
              </p:blipFill>
              <p:spPr>
                <a:xfrm>
                  <a:off x="8643893" y="1370227"/>
                  <a:ext cx="10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584B5C95-FEFE-43F3-B841-580B745988FB}"/>
                    </a:ext>
                  </a:extLst>
                </p14:cNvPr>
                <p14:cNvContentPartPr/>
                <p14:nvPr/>
              </p14:nvContentPartPr>
              <p14:xfrm>
                <a:off x="8914973" y="1337107"/>
                <a:ext cx="156960" cy="118440"/>
              </p14:xfrm>
            </p:contentPart>
          </mc:Choice>
          <mc:Fallback xmlns="">
            <p:pic>
              <p:nvPicPr>
                <p:cNvPr id="52" name="Freihand 51">
                  <a:extLst>
                    <a:ext uri="{FF2B5EF4-FFF2-40B4-BE49-F238E27FC236}">
                      <a16:creationId xmlns:a16="http://schemas.microsoft.com/office/drawing/2014/main" id="{584B5C95-FEFE-43F3-B841-580B745988FB}"/>
                    </a:ext>
                  </a:extLst>
                </p:cNvPr>
                <p:cNvPicPr/>
                <p:nvPr/>
              </p:nvPicPr>
              <p:blipFill>
                <a:blip r:embed="rId83"/>
                <a:stretch>
                  <a:fillRect/>
                </a:stretch>
              </p:blipFill>
              <p:spPr>
                <a:xfrm>
                  <a:off x="8910653" y="1332787"/>
                  <a:ext cx="16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B74D6648-A465-4A87-84F3-55E29DD82700}"/>
                    </a:ext>
                  </a:extLst>
                </p14:cNvPr>
                <p14:cNvContentPartPr/>
                <p14:nvPr/>
              </p14:nvContentPartPr>
              <p14:xfrm>
                <a:off x="9044573" y="1376347"/>
                <a:ext cx="99000" cy="96840"/>
              </p14:xfrm>
            </p:contentPart>
          </mc:Choice>
          <mc:Fallback xmlns="">
            <p:pic>
              <p:nvPicPr>
                <p:cNvPr id="53" name="Freihand 52">
                  <a:extLst>
                    <a:ext uri="{FF2B5EF4-FFF2-40B4-BE49-F238E27FC236}">
                      <a16:creationId xmlns:a16="http://schemas.microsoft.com/office/drawing/2014/main" id="{B74D6648-A465-4A87-84F3-55E29DD82700}"/>
                    </a:ext>
                  </a:extLst>
                </p:cNvPr>
                <p:cNvPicPr/>
                <p:nvPr/>
              </p:nvPicPr>
              <p:blipFill>
                <a:blip r:embed="rId85"/>
                <a:stretch>
                  <a:fillRect/>
                </a:stretch>
              </p:blipFill>
              <p:spPr>
                <a:xfrm>
                  <a:off x="9040253" y="1372027"/>
                  <a:ext cx="107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59116986-45CA-4676-ABBB-AA389DD7001F}"/>
                    </a:ext>
                  </a:extLst>
                </p14:cNvPr>
                <p14:cNvContentPartPr/>
                <p14:nvPr/>
              </p14:nvContentPartPr>
              <p14:xfrm>
                <a:off x="9177053" y="1358347"/>
                <a:ext cx="105480" cy="107640"/>
              </p14:xfrm>
            </p:contentPart>
          </mc:Choice>
          <mc:Fallback xmlns="">
            <p:pic>
              <p:nvPicPr>
                <p:cNvPr id="54" name="Freihand 53">
                  <a:extLst>
                    <a:ext uri="{FF2B5EF4-FFF2-40B4-BE49-F238E27FC236}">
                      <a16:creationId xmlns:a16="http://schemas.microsoft.com/office/drawing/2014/main" id="{59116986-45CA-4676-ABBB-AA389DD7001F}"/>
                    </a:ext>
                  </a:extLst>
                </p:cNvPr>
                <p:cNvPicPr/>
                <p:nvPr/>
              </p:nvPicPr>
              <p:blipFill>
                <a:blip r:embed="rId87"/>
                <a:stretch>
                  <a:fillRect/>
                </a:stretch>
              </p:blipFill>
              <p:spPr>
                <a:xfrm>
                  <a:off x="9172733" y="1354027"/>
                  <a:ext cx="11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29773B5-EE05-467C-9C35-FA03822BB119}"/>
                    </a:ext>
                  </a:extLst>
                </p14:cNvPr>
                <p14:cNvContentPartPr/>
                <p14:nvPr/>
              </p14:nvContentPartPr>
              <p14:xfrm>
                <a:off x="9452813" y="1325227"/>
                <a:ext cx="187560" cy="122040"/>
              </p14:xfrm>
            </p:contentPart>
          </mc:Choice>
          <mc:Fallback xmlns="">
            <p:pic>
              <p:nvPicPr>
                <p:cNvPr id="56" name="Freihand 55">
                  <a:extLst>
                    <a:ext uri="{FF2B5EF4-FFF2-40B4-BE49-F238E27FC236}">
                      <a16:creationId xmlns:a16="http://schemas.microsoft.com/office/drawing/2014/main" id="{529773B5-EE05-467C-9C35-FA03822BB119}"/>
                    </a:ext>
                  </a:extLst>
                </p:cNvPr>
                <p:cNvPicPr/>
                <p:nvPr/>
              </p:nvPicPr>
              <p:blipFill>
                <a:blip r:embed="rId89"/>
                <a:stretch>
                  <a:fillRect/>
                </a:stretch>
              </p:blipFill>
              <p:spPr>
                <a:xfrm>
                  <a:off x="9448493" y="1320907"/>
                  <a:ext cx="196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B6A3861D-4B15-4B94-86F4-9445EBB2DE10}"/>
                    </a:ext>
                  </a:extLst>
                </p14:cNvPr>
                <p14:cNvContentPartPr/>
                <p14:nvPr/>
              </p14:nvContentPartPr>
              <p14:xfrm>
                <a:off x="9635693" y="1332787"/>
                <a:ext cx="129960" cy="108000"/>
              </p14:xfrm>
            </p:contentPart>
          </mc:Choice>
          <mc:Fallback xmlns="">
            <p:pic>
              <p:nvPicPr>
                <p:cNvPr id="57" name="Freihand 56">
                  <a:extLst>
                    <a:ext uri="{FF2B5EF4-FFF2-40B4-BE49-F238E27FC236}">
                      <a16:creationId xmlns:a16="http://schemas.microsoft.com/office/drawing/2014/main" id="{B6A3861D-4B15-4B94-86F4-9445EBB2DE10}"/>
                    </a:ext>
                  </a:extLst>
                </p:cNvPr>
                <p:cNvPicPr/>
                <p:nvPr/>
              </p:nvPicPr>
              <p:blipFill>
                <a:blip r:embed="rId91"/>
                <a:stretch>
                  <a:fillRect/>
                </a:stretch>
              </p:blipFill>
              <p:spPr>
                <a:xfrm>
                  <a:off x="9631373" y="1328467"/>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BD353405-A778-463D-AC47-327548186F88}"/>
                    </a:ext>
                  </a:extLst>
                </p14:cNvPr>
                <p14:cNvContentPartPr/>
                <p14:nvPr/>
              </p14:nvContentPartPr>
              <p14:xfrm>
                <a:off x="9792653" y="1243147"/>
                <a:ext cx="19440" cy="162000"/>
              </p14:xfrm>
            </p:contentPart>
          </mc:Choice>
          <mc:Fallback xmlns="">
            <p:pic>
              <p:nvPicPr>
                <p:cNvPr id="58" name="Freihand 57">
                  <a:extLst>
                    <a:ext uri="{FF2B5EF4-FFF2-40B4-BE49-F238E27FC236}">
                      <a16:creationId xmlns:a16="http://schemas.microsoft.com/office/drawing/2014/main" id="{BD353405-A778-463D-AC47-327548186F88}"/>
                    </a:ext>
                  </a:extLst>
                </p:cNvPr>
                <p:cNvPicPr/>
                <p:nvPr/>
              </p:nvPicPr>
              <p:blipFill>
                <a:blip r:embed="rId93"/>
                <a:stretch>
                  <a:fillRect/>
                </a:stretch>
              </p:blipFill>
              <p:spPr>
                <a:xfrm>
                  <a:off x="9788333" y="1238827"/>
                  <a:ext cx="28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B8538B64-3D16-49D4-8A28-94E17789F368}"/>
                    </a:ext>
                  </a:extLst>
                </p14:cNvPr>
                <p14:cNvContentPartPr/>
                <p14:nvPr/>
              </p14:nvContentPartPr>
              <p14:xfrm>
                <a:off x="9828653" y="1306867"/>
                <a:ext cx="149760" cy="116640"/>
              </p14:xfrm>
            </p:contentPart>
          </mc:Choice>
          <mc:Fallback xmlns="">
            <p:pic>
              <p:nvPicPr>
                <p:cNvPr id="59" name="Freihand 58">
                  <a:extLst>
                    <a:ext uri="{FF2B5EF4-FFF2-40B4-BE49-F238E27FC236}">
                      <a16:creationId xmlns:a16="http://schemas.microsoft.com/office/drawing/2014/main" id="{B8538B64-3D16-49D4-8A28-94E17789F368}"/>
                    </a:ext>
                  </a:extLst>
                </p:cNvPr>
                <p:cNvPicPr/>
                <p:nvPr/>
              </p:nvPicPr>
              <p:blipFill>
                <a:blip r:embed="rId95"/>
                <a:stretch>
                  <a:fillRect/>
                </a:stretch>
              </p:blipFill>
              <p:spPr>
                <a:xfrm>
                  <a:off x="9824333" y="1302547"/>
                  <a:ext cx="158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0DD682D3-F034-428B-805C-C4963402B64C}"/>
                    </a:ext>
                  </a:extLst>
                </p14:cNvPr>
                <p14:cNvContentPartPr/>
                <p14:nvPr/>
              </p14:nvContentPartPr>
              <p14:xfrm>
                <a:off x="10139693" y="1216867"/>
                <a:ext cx="244800" cy="154800"/>
              </p14:xfrm>
            </p:contentPart>
          </mc:Choice>
          <mc:Fallback xmlns="">
            <p:pic>
              <p:nvPicPr>
                <p:cNvPr id="60" name="Freihand 59">
                  <a:extLst>
                    <a:ext uri="{FF2B5EF4-FFF2-40B4-BE49-F238E27FC236}">
                      <a16:creationId xmlns:a16="http://schemas.microsoft.com/office/drawing/2014/main" id="{0DD682D3-F034-428B-805C-C4963402B64C}"/>
                    </a:ext>
                  </a:extLst>
                </p:cNvPr>
                <p:cNvPicPr/>
                <p:nvPr/>
              </p:nvPicPr>
              <p:blipFill>
                <a:blip r:embed="rId97"/>
                <a:stretch>
                  <a:fillRect/>
                </a:stretch>
              </p:blipFill>
              <p:spPr>
                <a:xfrm>
                  <a:off x="10135373" y="1212547"/>
                  <a:ext cx="253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E5C23817-44EE-4324-AC01-B0F01286BC32}"/>
                    </a:ext>
                  </a:extLst>
                </p14:cNvPr>
                <p14:cNvContentPartPr/>
                <p14:nvPr/>
              </p14:nvContentPartPr>
              <p14:xfrm>
                <a:off x="10393493" y="1295347"/>
                <a:ext cx="122040" cy="85680"/>
              </p14:xfrm>
            </p:contentPart>
          </mc:Choice>
          <mc:Fallback xmlns="">
            <p:pic>
              <p:nvPicPr>
                <p:cNvPr id="61" name="Freihand 60">
                  <a:extLst>
                    <a:ext uri="{FF2B5EF4-FFF2-40B4-BE49-F238E27FC236}">
                      <a16:creationId xmlns:a16="http://schemas.microsoft.com/office/drawing/2014/main" id="{E5C23817-44EE-4324-AC01-B0F01286BC32}"/>
                    </a:ext>
                  </a:extLst>
                </p:cNvPr>
                <p:cNvPicPr/>
                <p:nvPr/>
              </p:nvPicPr>
              <p:blipFill>
                <a:blip r:embed="rId99"/>
                <a:stretch>
                  <a:fillRect/>
                </a:stretch>
              </p:blipFill>
              <p:spPr>
                <a:xfrm>
                  <a:off x="10389173" y="1291027"/>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31207A5F-68A2-4C64-BD89-4AE6F1A8E372}"/>
                    </a:ext>
                  </a:extLst>
                </p14:cNvPr>
                <p14:cNvContentPartPr/>
                <p14:nvPr/>
              </p14:nvContentPartPr>
              <p14:xfrm>
                <a:off x="10540733" y="1285267"/>
                <a:ext cx="92520" cy="85320"/>
              </p14:xfrm>
            </p:contentPart>
          </mc:Choice>
          <mc:Fallback xmlns="">
            <p:pic>
              <p:nvPicPr>
                <p:cNvPr id="62" name="Freihand 61">
                  <a:extLst>
                    <a:ext uri="{FF2B5EF4-FFF2-40B4-BE49-F238E27FC236}">
                      <a16:creationId xmlns:a16="http://schemas.microsoft.com/office/drawing/2014/main" id="{31207A5F-68A2-4C64-BD89-4AE6F1A8E372}"/>
                    </a:ext>
                  </a:extLst>
                </p:cNvPr>
                <p:cNvPicPr/>
                <p:nvPr/>
              </p:nvPicPr>
              <p:blipFill>
                <a:blip r:embed="rId101"/>
                <a:stretch>
                  <a:fillRect/>
                </a:stretch>
              </p:blipFill>
              <p:spPr>
                <a:xfrm>
                  <a:off x="10536413" y="1280947"/>
                  <a:ext cx="101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78F9DE82-122E-45B1-9776-9051D5F9D98B}"/>
                    </a:ext>
                  </a:extLst>
                </p14:cNvPr>
                <p14:cNvContentPartPr/>
                <p14:nvPr/>
              </p14:nvContentPartPr>
              <p14:xfrm>
                <a:off x="10620293" y="1206427"/>
                <a:ext cx="94320" cy="158760"/>
              </p14:xfrm>
            </p:contentPart>
          </mc:Choice>
          <mc:Fallback xmlns="">
            <p:pic>
              <p:nvPicPr>
                <p:cNvPr id="63" name="Freihand 62">
                  <a:extLst>
                    <a:ext uri="{FF2B5EF4-FFF2-40B4-BE49-F238E27FC236}">
                      <a16:creationId xmlns:a16="http://schemas.microsoft.com/office/drawing/2014/main" id="{78F9DE82-122E-45B1-9776-9051D5F9D98B}"/>
                    </a:ext>
                  </a:extLst>
                </p:cNvPr>
                <p:cNvPicPr/>
                <p:nvPr/>
              </p:nvPicPr>
              <p:blipFill>
                <a:blip r:embed="rId103"/>
                <a:stretch>
                  <a:fillRect/>
                </a:stretch>
              </p:blipFill>
              <p:spPr>
                <a:xfrm>
                  <a:off x="10615973" y="1202107"/>
                  <a:ext cx="102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411B5055-BE33-4AC7-A492-3524A031C1F8}"/>
                    </a:ext>
                  </a:extLst>
                </p14:cNvPr>
                <p14:cNvContentPartPr/>
                <p14:nvPr/>
              </p14:nvContentPartPr>
              <p14:xfrm>
                <a:off x="10739453" y="1301827"/>
                <a:ext cx="110160" cy="76680"/>
              </p14:xfrm>
            </p:contentPart>
          </mc:Choice>
          <mc:Fallback xmlns="">
            <p:pic>
              <p:nvPicPr>
                <p:cNvPr id="64" name="Freihand 63">
                  <a:extLst>
                    <a:ext uri="{FF2B5EF4-FFF2-40B4-BE49-F238E27FC236}">
                      <a16:creationId xmlns:a16="http://schemas.microsoft.com/office/drawing/2014/main" id="{411B5055-BE33-4AC7-A492-3524A031C1F8}"/>
                    </a:ext>
                  </a:extLst>
                </p:cNvPr>
                <p:cNvPicPr/>
                <p:nvPr/>
              </p:nvPicPr>
              <p:blipFill>
                <a:blip r:embed="rId105"/>
                <a:stretch>
                  <a:fillRect/>
                </a:stretch>
              </p:blipFill>
              <p:spPr>
                <a:xfrm>
                  <a:off x="10735133" y="1297507"/>
                  <a:ext cx="118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F2C71743-BD67-42BB-82F4-0C4AAC3DC2A2}"/>
                    </a:ext>
                  </a:extLst>
                </p14:cNvPr>
                <p14:cNvContentPartPr/>
                <p14:nvPr/>
              </p14:nvContentPartPr>
              <p14:xfrm>
                <a:off x="10863293" y="1216867"/>
                <a:ext cx="105480" cy="187560"/>
              </p14:xfrm>
            </p:contentPart>
          </mc:Choice>
          <mc:Fallback xmlns="">
            <p:pic>
              <p:nvPicPr>
                <p:cNvPr id="65" name="Freihand 64">
                  <a:extLst>
                    <a:ext uri="{FF2B5EF4-FFF2-40B4-BE49-F238E27FC236}">
                      <a16:creationId xmlns:a16="http://schemas.microsoft.com/office/drawing/2014/main" id="{F2C71743-BD67-42BB-82F4-0C4AAC3DC2A2}"/>
                    </a:ext>
                  </a:extLst>
                </p:cNvPr>
                <p:cNvPicPr/>
                <p:nvPr/>
              </p:nvPicPr>
              <p:blipFill>
                <a:blip r:embed="rId107"/>
                <a:stretch>
                  <a:fillRect/>
                </a:stretch>
              </p:blipFill>
              <p:spPr>
                <a:xfrm>
                  <a:off x="10858973" y="1212547"/>
                  <a:ext cx="114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67181DC8-A4D8-44DA-8713-882268F7841B}"/>
                    </a:ext>
                  </a:extLst>
                </p14:cNvPr>
                <p14:cNvContentPartPr/>
                <p14:nvPr/>
              </p14:nvContentPartPr>
              <p14:xfrm>
                <a:off x="11001173" y="1294627"/>
                <a:ext cx="337320" cy="68040"/>
              </p14:xfrm>
            </p:contentPart>
          </mc:Choice>
          <mc:Fallback xmlns="">
            <p:pic>
              <p:nvPicPr>
                <p:cNvPr id="66" name="Freihand 65">
                  <a:extLst>
                    <a:ext uri="{FF2B5EF4-FFF2-40B4-BE49-F238E27FC236}">
                      <a16:creationId xmlns:a16="http://schemas.microsoft.com/office/drawing/2014/main" id="{67181DC8-A4D8-44DA-8713-882268F7841B}"/>
                    </a:ext>
                  </a:extLst>
                </p:cNvPr>
                <p:cNvPicPr/>
                <p:nvPr/>
              </p:nvPicPr>
              <p:blipFill>
                <a:blip r:embed="rId109"/>
                <a:stretch>
                  <a:fillRect/>
                </a:stretch>
              </p:blipFill>
              <p:spPr>
                <a:xfrm>
                  <a:off x="10996853" y="1290307"/>
                  <a:ext cx="345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89C38270-5DC9-403D-9FD2-72F6A89D5982}"/>
                    </a:ext>
                  </a:extLst>
                </p14:cNvPr>
                <p14:cNvContentPartPr/>
                <p14:nvPr/>
              </p14:nvContentPartPr>
              <p14:xfrm>
                <a:off x="8506733" y="1696027"/>
                <a:ext cx="205560" cy="7560"/>
              </p14:xfrm>
            </p:contentPart>
          </mc:Choice>
          <mc:Fallback xmlns="">
            <p:pic>
              <p:nvPicPr>
                <p:cNvPr id="67" name="Freihand 66">
                  <a:extLst>
                    <a:ext uri="{FF2B5EF4-FFF2-40B4-BE49-F238E27FC236}">
                      <a16:creationId xmlns:a16="http://schemas.microsoft.com/office/drawing/2014/main" id="{89C38270-5DC9-403D-9FD2-72F6A89D5982}"/>
                    </a:ext>
                  </a:extLst>
                </p:cNvPr>
                <p:cNvPicPr/>
                <p:nvPr/>
              </p:nvPicPr>
              <p:blipFill>
                <a:blip r:embed="rId111"/>
                <a:stretch>
                  <a:fillRect/>
                </a:stretch>
              </p:blipFill>
              <p:spPr>
                <a:xfrm>
                  <a:off x="8502413" y="1691707"/>
                  <a:ext cx="214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FE068B49-5F84-42CC-9C77-6680648EBA38}"/>
                    </a:ext>
                  </a:extLst>
                </p14:cNvPr>
                <p14:cNvContentPartPr/>
                <p14:nvPr/>
              </p14:nvContentPartPr>
              <p14:xfrm>
                <a:off x="8483693" y="1739587"/>
                <a:ext cx="303480" cy="48600"/>
              </p14:xfrm>
            </p:contentPart>
          </mc:Choice>
          <mc:Fallback xmlns="">
            <p:pic>
              <p:nvPicPr>
                <p:cNvPr id="68" name="Freihand 67">
                  <a:extLst>
                    <a:ext uri="{FF2B5EF4-FFF2-40B4-BE49-F238E27FC236}">
                      <a16:creationId xmlns:a16="http://schemas.microsoft.com/office/drawing/2014/main" id="{FE068B49-5F84-42CC-9C77-6680648EBA38}"/>
                    </a:ext>
                  </a:extLst>
                </p:cNvPr>
                <p:cNvPicPr/>
                <p:nvPr/>
              </p:nvPicPr>
              <p:blipFill>
                <a:blip r:embed="rId113"/>
                <a:stretch>
                  <a:fillRect/>
                </a:stretch>
              </p:blipFill>
              <p:spPr>
                <a:xfrm>
                  <a:off x="8479373" y="1735267"/>
                  <a:ext cx="312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7B581A3D-2777-4B0C-AD6B-810F53204FEB}"/>
                    </a:ext>
                  </a:extLst>
                </p14:cNvPr>
                <p14:cNvContentPartPr/>
                <p14:nvPr/>
              </p14:nvContentPartPr>
              <p14:xfrm>
                <a:off x="8776013" y="1643107"/>
                <a:ext cx="90000" cy="138240"/>
              </p14:xfrm>
            </p:contentPart>
          </mc:Choice>
          <mc:Fallback xmlns="">
            <p:pic>
              <p:nvPicPr>
                <p:cNvPr id="69" name="Freihand 68">
                  <a:extLst>
                    <a:ext uri="{FF2B5EF4-FFF2-40B4-BE49-F238E27FC236}">
                      <a16:creationId xmlns:a16="http://schemas.microsoft.com/office/drawing/2014/main" id="{7B581A3D-2777-4B0C-AD6B-810F53204FEB}"/>
                    </a:ext>
                  </a:extLst>
                </p:cNvPr>
                <p:cNvPicPr/>
                <p:nvPr/>
              </p:nvPicPr>
              <p:blipFill>
                <a:blip r:embed="rId115"/>
                <a:stretch>
                  <a:fillRect/>
                </a:stretch>
              </p:blipFill>
              <p:spPr>
                <a:xfrm>
                  <a:off x="8771693" y="1638787"/>
                  <a:ext cx="98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276E228A-C5E1-4C93-8312-03E52E814CD9}"/>
                    </a:ext>
                  </a:extLst>
                </p14:cNvPr>
                <p14:cNvContentPartPr/>
                <p14:nvPr/>
              </p14:nvContentPartPr>
              <p14:xfrm>
                <a:off x="9062573" y="1662547"/>
                <a:ext cx="120240" cy="262080"/>
              </p14:xfrm>
            </p:contentPart>
          </mc:Choice>
          <mc:Fallback xmlns="">
            <p:pic>
              <p:nvPicPr>
                <p:cNvPr id="72" name="Freihand 71">
                  <a:extLst>
                    <a:ext uri="{FF2B5EF4-FFF2-40B4-BE49-F238E27FC236}">
                      <a16:creationId xmlns:a16="http://schemas.microsoft.com/office/drawing/2014/main" id="{276E228A-C5E1-4C93-8312-03E52E814CD9}"/>
                    </a:ext>
                  </a:extLst>
                </p:cNvPr>
                <p:cNvPicPr/>
                <p:nvPr/>
              </p:nvPicPr>
              <p:blipFill>
                <a:blip r:embed="rId117"/>
                <a:stretch>
                  <a:fillRect/>
                </a:stretch>
              </p:blipFill>
              <p:spPr>
                <a:xfrm>
                  <a:off x="9058253" y="1658227"/>
                  <a:ext cx="1288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F94D2EA7-B9A9-4F6D-AE29-7A0C8F0FBF52}"/>
                    </a:ext>
                  </a:extLst>
                </p14:cNvPr>
                <p14:cNvContentPartPr/>
                <p14:nvPr/>
              </p14:nvContentPartPr>
              <p14:xfrm>
                <a:off x="9176333" y="1677307"/>
                <a:ext cx="92160" cy="91080"/>
              </p14:xfrm>
            </p:contentPart>
          </mc:Choice>
          <mc:Fallback xmlns="">
            <p:pic>
              <p:nvPicPr>
                <p:cNvPr id="73" name="Freihand 72">
                  <a:extLst>
                    <a:ext uri="{FF2B5EF4-FFF2-40B4-BE49-F238E27FC236}">
                      <a16:creationId xmlns:a16="http://schemas.microsoft.com/office/drawing/2014/main" id="{F94D2EA7-B9A9-4F6D-AE29-7A0C8F0FBF52}"/>
                    </a:ext>
                  </a:extLst>
                </p:cNvPr>
                <p:cNvPicPr/>
                <p:nvPr/>
              </p:nvPicPr>
              <p:blipFill>
                <a:blip r:embed="rId119"/>
                <a:stretch>
                  <a:fillRect/>
                </a:stretch>
              </p:blipFill>
              <p:spPr>
                <a:xfrm>
                  <a:off x="9172013" y="1672987"/>
                  <a:ext cx="100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9C9864DB-93B4-44EF-9C25-3DAE39A096F5}"/>
                    </a:ext>
                  </a:extLst>
                </p14:cNvPr>
                <p14:cNvContentPartPr/>
                <p14:nvPr/>
              </p14:nvContentPartPr>
              <p14:xfrm>
                <a:off x="9286853" y="1676947"/>
                <a:ext cx="103320" cy="91440"/>
              </p14:xfrm>
            </p:contentPart>
          </mc:Choice>
          <mc:Fallback xmlns="">
            <p:pic>
              <p:nvPicPr>
                <p:cNvPr id="74" name="Freihand 73">
                  <a:extLst>
                    <a:ext uri="{FF2B5EF4-FFF2-40B4-BE49-F238E27FC236}">
                      <a16:creationId xmlns:a16="http://schemas.microsoft.com/office/drawing/2014/main" id="{9C9864DB-93B4-44EF-9C25-3DAE39A096F5}"/>
                    </a:ext>
                  </a:extLst>
                </p:cNvPr>
                <p:cNvPicPr/>
                <p:nvPr/>
              </p:nvPicPr>
              <p:blipFill>
                <a:blip r:embed="rId121"/>
                <a:stretch>
                  <a:fillRect/>
                </a:stretch>
              </p:blipFill>
              <p:spPr>
                <a:xfrm>
                  <a:off x="9282533" y="1672627"/>
                  <a:ext cx="111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76619106-833D-411B-B546-EFEE018EBE0E}"/>
                    </a:ext>
                  </a:extLst>
                </p14:cNvPr>
                <p14:cNvContentPartPr/>
                <p14:nvPr/>
              </p14:nvContentPartPr>
              <p14:xfrm>
                <a:off x="9405653" y="1690627"/>
                <a:ext cx="34920" cy="72720"/>
              </p14:xfrm>
            </p:contentPart>
          </mc:Choice>
          <mc:Fallback xmlns="">
            <p:pic>
              <p:nvPicPr>
                <p:cNvPr id="75" name="Freihand 74">
                  <a:extLst>
                    <a:ext uri="{FF2B5EF4-FFF2-40B4-BE49-F238E27FC236}">
                      <a16:creationId xmlns:a16="http://schemas.microsoft.com/office/drawing/2014/main" id="{76619106-833D-411B-B546-EFEE018EBE0E}"/>
                    </a:ext>
                  </a:extLst>
                </p:cNvPr>
                <p:cNvPicPr/>
                <p:nvPr/>
              </p:nvPicPr>
              <p:blipFill>
                <a:blip r:embed="rId123"/>
                <a:stretch>
                  <a:fillRect/>
                </a:stretch>
              </p:blipFill>
              <p:spPr>
                <a:xfrm>
                  <a:off x="9401333" y="1686307"/>
                  <a:ext cx="43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F9B25D51-483B-4FB5-AA4C-0A3669CF9C6A}"/>
                    </a:ext>
                  </a:extLst>
                </p14:cNvPr>
                <p14:cNvContentPartPr/>
                <p14:nvPr/>
              </p14:nvContentPartPr>
              <p14:xfrm>
                <a:off x="9476933" y="1585507"/>
                <a:ext cx="113760" cy="182160"/>
              </p14:xfrm>
            </p:contentPart>
          </mc:Choice>
          <mc:Fallback xmlns="">
            <p:pic>
              <p:nvPicPr>
                <p:cNvPr id="77" name="Freihand 76">
                  <a:extLst>
                    <a:ext uri="{FF2B5EF4-FFF2-40B4-BE49-F238E27FC236}">
                      <a16:creationId xmlns:a16="http://schemas.microsoft.com/office/drawing/2014/main" id="{F9B25D51-483B-4FB5-AA4C-0A3669CF9C6A}"/>
                    </a:ext>
                  </a:extLst>
                </p:cNvPr>
                <p:cNvPicPr/>
                <p:nvPr/>
              </p:nvPicPr>
              <p:blipFill>
                <a:blip r:embed="rId125"/>
                <a:stretch>
                  <a:fillRect/>
                </a:stretch>
              </p:blipFill>
              <p:spPr>
                <a:xfrm>
                  <a:off x="9472613" y="1581187"/>
                  <a:ext cx="122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62372C9A-8872-4453-BC35-A5E2851A4C6A}"/>
                    </a:ext>
                  </a:extLst>
                </p14:cNvPr>
                <p14:cNvContentPartPr/>
                <p14:nvPr/>
              </p14:nvContentPartPr>
              <p14:xfrm>
                <a:off x="9606893" y="1659307"/>
                <a:ext cx="22320" cy="74520"/>
              </p14:xfrm>
            </p:contentPart>
          </mc:Choice>
          <mc:Fallback xmlns="">
            <p:pic>
              <p:nvPicPr>
                <p:cNvPr id="78" name="Freihand 77">
                  <a:extLst>
                    <a:ext uri="{FF2B5EF4-FFF2-40B4-BE49-F238E27FC236}">
                      <a16:creationId xmlns:a16="http://schemas.microsoft.com/office/drawing/2014/main" id="{62372C9A-8872-4453-BC35-A5E2851A4C6A}"/>
                    </a:ext>
                  </a:extLst>
                </p:cNvPr>
                <p:cNvPicPr/>
                <p:nvPr/>
              </p:nvPicPr>
              <p:blipFill>
                <a:blip r:embed="rId127"/>
                <a:stretch>
                  <a:fillRect/>
                </a:stretch>
              </p:blipFill>
              <p:spPr>
                <a:xfrm>
                  <a:off x="9602573" y="1654987"/>
                  <a:ext cx="30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53E3BC97-807F-49C3-804C-537B9F9C7D82}"/>
                    </a:ext>
                  </a:extLst>
                </p14:cNvPr>
                <p14:cNvContentPartPr/>
                <p14:nvPr/>
              </p14:nvContentPartPr>
              <p14:xfrm>
                <a:off x="9633533" y="1601707"/>
                <a:ext cx="12240" cy="3600"/>
              </p14:xfrm>
            </p:contentPart>
          </mc:Choice>
          <mc:Fallback xmlns="">
            <p:pic>
              <p:nvPicPr>
                <p:cNvPr id="79" name="Freihand 78">
                  <a:extLst>
                    <a:ext uri="{FF2B5EF4-FFF2-40B4-BE49-F238E27FC236}">
                      <a16:creationId xmlns:a16="http://schemas.microsoft.com/office/drawing/2014/main" id="{53E3BC97-807F-49C3-804C-537B9F9C7D82}"/>
                    </a:ext>
                  </a:extLst>
                </p:cNvPr>
                <p:cNvPicPr/>
                <p:nvPr/>
              </p:nvPicPr>
              <p:blipFill>
                <a:blip r:embed="rId129"/>
                <a:stretch>
                  <a:fillRect/>
                </a:stretch>
              </p:blipFill>
              <p:spPr>
                <a:xfrm>
                  <a:off x="9629213" y="1597387"/>
                  <a:ext cx="20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DC815667-DD1D-40F7-8939-FBB3C20AFC2F}"/>
                    </a:ext>
                  </a:extLst>
                </p14:cNvPr>
                <p14:cNvContentPartPr/>
                <p14:nvPr/>
              </p14:nvContentPartPr>
              <p14:xfrm>
                <a:off x="9673853" y="1640227"/>
                <a:ext cx="272880" cy="126720"/>
              </p14:xfrm>
            </p:contentPart>
          </mc:Choice>
          <mc:Fallback xmlns="">
            <p:pic>
              <p:nvPicPr>
                <p:cNvPr id="80" name="Freihand 79">
                  <a:extLst>
                    <a:ext uri="{FF2B5EF4-FFF2-40B4-BE49-F238E27FC236}">
                      <a16:creationId xmlns:a16="http://schemas.microsoft.com/office/drawing/2014/main" id="{DC815667-DD1D-40F7-8939-FBB3C20AFC2F}"/>
                    </a:ext>
                  </a:extLst>
                </p:cNvPr>
                <p:cNvPicPr/>
                <p:nvPr/>
              </p:nvPicPr>
              <p:blipFill>
                <a:blip r:embed="rId131"/>
                <a:stretch>
                  <a:fillRect/>
                </a:stretch>
              </p:blipFill>
              <p:spPr>
                <a:xfrm>
                  <a:off x="9669533" y="1635907"/>
                  <a:ext cx="281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8E9FBE52-F12F-4CD1-B77D-8BAD375786CD}"/>
                    </a:ext>
                  </a:extLst>
                </p14:cNvPr>
                <p14:cNvContentPartPr/>
                <p14:nvPr/>
              </p14:nvContentPartPr>
              <p14:xfrm>
                <a:off x="9459293" y="1550947"/>
                <a:ext cx="11160" cy="20160"/>
              </p14:xfrm>
            </p:contentPart>
          </mc:Choice>
          <mc:Fallback xmlns="">
            <p:pic>
              <p:nvPicPr>
                <p:cNvPr id="81" name="Freihand 80">
                  <a:extLst>
                    <a:ext uri="{FF2B5EF4-FFF2-40B4-BE49-F238E27FC236}">
                      <a16:creationId xmlns:a16="http://schemas.microsoft.com/office/drawing/2014/main" id="{8E9FBE52-F12F-4CD1-B77D-8BAD375786CD}"/>
                    </a:ext>
                  </a:extLst>
                </p:cNvPr>
                <p:cNvPicPr/>
                <p:nvPr/>
              </p:nvPicPr>
              <p:blipFill>
                <a:blip r:embed="rId133"/>
                <a:stretch>
                  <a:fillRect/>
                </a:stretch>
              </p:blipFill>
              <p:spPr>
                <a:xfrm>
                  <a:off x="9454973" y="1546627"/>
                  <a:ext cx="19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9328D548-0259-4B8B-A3C1-B6C4650F02F8}"/>
                    </a:ext>
                  </a:extLst>
                </p14:cNvPr>
                <p14:cNvContentPartPr/>
                <p14:nvPr/>
              </p14:nvContentPartPr>
              <p14:xfrm>
                <a:off x="10109453" y="1601707"/>
                <a:ext cx="9000" cy="158040"/>
              </p14:xfrm>
            </p:contentPart>
          </mc:Choice>
          <mc:Fallback xmlns="">
            <p:pic>
              <p:nvPicPr>
                <p:cNvPr id="82" name="Freihand 81">
                  <a:extLst>
                    <a:ext uri="{FF2B5EF4-FFF2-40B4-BE49-F238E27FC236}">
                      <a16:creationId xmlns:a16="http://schemas.microsoft.com/office/drawing/2014/main" id="{9328D548-0259-4B8B-A3C1-B6C4650F02F8}"/>
                    </a:ext>
                  </a:extLst>
                </p:cNvPr>
                <p:cNvPicPr/>
                <p:nvPr/>
              </p:nvPicPr>
              <p:blipFill>
                <a:blip r:embed="rId135"/>
                <a:stretch>
                  <a:fillRect/>
                </a:stretch>
              </p:blipFill>
              <p:spPr>
                <a:xfrm>
                  <a:off x="10105133" y="1597387"/>
                  <a:ext cx="17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423B87D2-AD98-430E-9823-A8E1AE8A1C64}"/>
                    </a:ext>
                  </a:extLst>
                </p14:cNvPr>
                <p14:cNvContentPartPr/>
                <p14:nvPr/>
              </p14:nvContentPartPr>
              <p14:xfrm>
                <a:off x="10006853" y="1545907"/>
                <a:ext cx="185400" cy="106920"/>
              </p14:xfrm>
            </p:contentPart>
          </mc:Choice>
          <mc:Fallback xmlns="">
            <p:pic>
              <p:nvPicPr>
                <p:cNvPr id="83" name="Freihand 82">
                  <a:extLst>
                    <a:ext uri="{FF2B5EF4-FFF2-40B4-BE49-F238E27FC236}">
                      <a16:creationId xmlns:a16="http://schemas.microsoft.com/office/drawing/2014/main" id="{423B87D2-AD98-430E-9823-A8E1AE8A1C64}"/>
                    </a:ext>
                  </a:extLst>
                </p:cNvPr>
                <p:cNvPicPr/>
                <p:nvPr/>
              </p:nvPicPr>
              <p:blipFill>
                <a:blip r:embed="rId137"/>
                <a:stretch>
                  <a:fillRect/>
                </a:stretch>
              </p:blipFill>
              <p:spPr>
                <a:xfrm>
                  <a:off x="10002533" y="1541587"/>
                  <a:ext cx="194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D14D716A-B062-4FED-97EE-593682E3EBE3}"/>
                    </a:ext>
                  </a:extLst>
                </p14:cNvPr>
                <p14:cNvContentPartPr/>
                <p14:nvPr/>
              </p14:nvContentPartPr>
              <p14:xfrm>
                <a:off x="10178933" y="1635547"/>
                <a:ext cx="188280" cy="104760"/>
              </p14:xfrm>
            </p:contentPart>
          </mc:Choice>
          <mc:Fallback xmlns="">
            <p:pic>
              <p:nvPicPr>
                <p:cNvPr id="84" name="Freihand 83">
                  <a:extLst>
                    <a:ext uri="{FF2B5EF4-FFF2-40B4-BE49-F238E27FC236}">
                      <a16:creationId xmlns:a16="http://schemas.microsoft.com/office/drawing/2014/main" id="{D14D716A-B062-4FED-97EE-593682E3EBE3}"/>
                    </a:ext>
                  </a:extLst>
                </p:cNvPr>
                <p:cNvPicPr/>
                <p:nvPr/>
              </p:nvPicPr>
              <p:blipFill>
                <a:blip r:embed="rId139"/>
                <a:stretch>
                  <a:fillRect/>
                </a:stretch>
              </p:blipFill>
              <p:spPr>
                <a:xfrm>
                  <a:off x="10174613" y="1631227"/>
                  <a:ext cx="19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79B77CF4-4C43-4E78-9614-91EF03FB7368}"/>
                    </a:ext>
                  </a:extLst>
                </p14:cNvPr>
                <p14:cNvContentPartPr/>
                <p14:nvPr/>
              </p14:nvContentPartPr>
              <p14:xfrm>
                <a:off x="10364333" y="1560307"/>
                <a:ext cx="32040" cy="29520"/>
              </p14:xfrm>
            </p:contentPart>
          </mc:Choice>
          <mc:Fallback xmlns="">
            <p:pic>
              <p:nvPicPr>
                <p:cNvPr id="85" name="Freihand 84">
                  <a:extLst>
                    <a:ext uri="{FF2B5EF4-FFF2-40B4-BE49-F238E27FC236}">
                      <a16:creationId xmlns:a16="http://schemas.microsoft.com/office/drawing/2014/main" id="{79B77CF4-4C43-4E78-9614-91EF03FB7368}"/>
                    </a:ext>
                  </a:extLst>
                </p:cNvPr>
                <p:cNvPicPr/>
                <p:nvPr/>
              </p:nvPicPr>
              <p:blipFill>
                <a:blip r:embed="rId141"/>
                <a:stretch>
                  <a:fillRect/>
                </a:stretch>
              </p:blipFill>
              <p:spPr>
                <a:xfrm>
                  <a:off x="10360013" y="1555987"/>
                  <a:ext cx="40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33737D5E-C24F-4D60-B7FB-9EDED00D70BA}"/>
                    </a:ext>
                  </a:extLst>
                </p14:cNvPr>
                <p14:cNvContentPartPr/>
                <p14:nvPr/>
              </p14:nvContentPartPr>
              <p14:xfrm>
                <a:off x="10381253" y="1615747"/>
                <a:ext cx="86040" cy="107640"/>
              </p14:xfrm>
            </p:contentPart>
          </mc:Choice>
          <mc:Fallback xmlns="">
            <p:pic>
              <p:nvPicPr>
                <p:cNvPr id="86" name="Freihand 85">
                  <a:extLst>
                    <a:ext uri="{FF2B5EF4-FFF2-40B4-BE49-F238E27FC236}">
                      <a16:creationId xmlns:a16="http://schemas.microsoft.com/office/drawing/2014/main" id="{33737D5E-C24F-4D60-B7FB-9EDED00D70BA}"/>
                    </a:ext>
                  </a:extLst>
                </p:cNvPr>
                <p:cNvPicPr/>
                <p:nvPr/>
              </p:nvPicPr>
              <p:blipFill>
                <a:blip r:embed="rId143"/>
                <a:stretch>
                  <a:fillRect/>
                </a:stretch>
              </p:blipFill>
              <p:spPr>
                <a:xfrm>
                  <a:off x="10376933" y="1611427"/>
                  <a:ext cx="94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5A2C4EBD-245C-4F55-BF10-C0EB1BC42DAA}"/>
                    </a:ext>
                  </a:extLst>
                </p14:cNvPr>
                <p14:cNvContentPartPr/>
                <p14:nvPr/>
              </p14:nvContentPartPr>
              <p14:xfrm>
                <a:off x="10502933" y="1623307"/>
                <a:ext cx="216360" cy="87120"/>
              </p14:xfrm>
            </p:contentPart>
          </mc:Choice>
          <mc:Fallback xmlns="">
            <p:pic>
              <p:nvPicPr>
                <p:cNvPr id="87" name="Freihand 86">
                  <a:extLst>
                    <a:ext uri="{FF2B5EF4-FFF2-40B4-BE49-F238E27FC236}">
                      <a16:creationId xmlns:a16="http://schemas.microsoft.com/office/drawing/2014/main" id="{5A2C4EBD-245C-4F55-BF10-C0EB1BC42DAA}"/>
                    </a:ext>
                  </a:extLst>
                </p:cNvPr>
                <p:cNvPicPr/>
                <p:nvPr/>
              </p:nvPicPr>
              <p:blipFill>
                <a:blip r:embed="rId145"/>
                <a:stretch>
                  <a:fillRect/>
                </a:stretch>
              </p:blipFill>
              <p:spPr>
                <a:xfrm>
                  <a:off x="10498613" y="1618987"/>
                  <a:ext cx="225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ED88F4F6-6576-4397-A8AD-E3D5970AC2E3}"/>
                    </a:ext>
                  </a:extLst>
                </p14:cNvPr>
                <p14:cNvContentPartPr/>
                <p14:nvPr/>
              </p14:nvContentPartPr>
              <p14:xfrm>
                <a:off x="10707413" y="1528267"/>
                <a:ext cx="100440" cy="163800"/>
              </p14:xfrm>
            </p:contentPart>
          </mc:Choice>
          <mc:Fallback xmlns="">
            <p:pic>
              <p:nvPicPr>
                <p:cNvPr id="88" name="Freihand 87">
                  <a:extLst>
                    <a:ext uri="{FF2B5EF4-FFF2-40B4-BE49-F238E27FC236}">
                      <a16:creationId xmlns:a16="http://schemas.microsoft.com/office/drawing/2014/main" id="{ED88F4F6-6576-4397-A8AD-E3D5970AC2E3}"/>
                    </a:ext>
                  </a:extLst>
                </p:cNvPr>
                <p:cNvPicPr/>
                <p:nvPr/>
              </p:nvPicPr>
              <p:blipFill>
                <a:blip r:embed="rId147"/>
                <a:stretch>
                  <a:fillRect/>
                </a:stretch>
              </p:blipFill>
              <p:spPr>
                <a:xfrm>
                  <a:off x="10703093" y="1523947"/>
                  <a:ext cx="109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93FC48B2-321D-4ED2-9C0D-FBCB71A35362}"/>
                    </a:ext>
                  </a:extLst>
                </p14:cNvPr>
                <p14:cNvContentPartPr/>
                <p14:nvPr/>
              </p14:nvContentPartPr>
              <p14:xfrm>
                <a:off x="10825853" y="1593067"/>
                <a:ext cx="271080" cy="108720"/>
              </p14:xfrm>
            </p:contentPart>
          </mc:Choice>
          <mc:Fallback xmlns="">
            <p:pic>
              <p:nvPicPr>
                <p:cNvPr id="89" name="Freihand 88">
                  <a:extLst>
                    <a:ext uri="{FF2B5EF4-FFF2-40B4-BE49-F238E27FC236}">
                      <a16:creationId xmlns:a16="http://schemas.microsoft.com/office/drawing/2014/main" id="{93FC48B2-321D-4ED2-9C0D-FBCB71A35362}"/>
                    </a:ext>
                  </a:extLst>
                </p:cNvPr>
                <p:cNvPicPr/>
                <p:nvPr/>
              </p:nvPicPr>
              <p:blipFill>
                <a:blip r:embed="rId149"/>
                <a:stretch>
                  <a:fillRect/>
                </a:stretch>
              </p:blipFill>
              <p:spPr>
                <a:xfrm>
                  <a:off x="10821533" y="1588747"/>
                  <a:ext cx="279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8BF18D3D-A176-495C-B104-8184C795582E}"/>
                    </a:ext>
                  </a:extLst>
                </p14:cNvPr>
                <p14:cNvContentPartPr/>
                <p14:nvPr/>
              </p14:nvContentPartPr>
              <p14:xfrm>
                <a:off x="11071373" y="1571467"/>
                <a:ext cx="23760" cy="720"/>
              </p14:xfrm>
            </p:contentPart>
          </mc:Choice>
          <mc:Fallback xmlns="">
            <p:pic>
              <p:nvPicPr>
                <p:cNvPr id="90" name="Freihand 89">
                  <a:extLst>
                    <a:ext uri="{FF2B5EF4-FFF2-40B4-BE49-F238E27FC236}">
                      <a16:creationId xmlns:a16="http://schemas.microsoft.com/office/drawing/2014/main" id="{8BF18D3D-A176-495C-B104-8184C795582E}"/>
                    </a:ext>
                  </a:extLst>
                </p:cNvPr>
                <p:cNvPicPr/>
                <p:nvPr/>
              </p:nvPicPr>
              <p:blipFill>
                <a:blip r:embed="rId151"/>
                <a:stretch>
                  <a:fillRect/>
                </a:stretch>
              </p:blipFill>
              <p:spPr>
                <a:xfrm>
                  <a:off x="11067053" y="1567147"/>
                  <a:ext cx="324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1670A26E-0F85-4BDF-8458-F67016D0447B}"/>
                    </a:ext>
                  </a:extLst>
                </p14:cNvPr>
                <p14:cNvContentPartPr/>
                <p14:nvPr/>
              </p14:nvContentPartPr>
              <p14:xfrm>
                <a:off x="11117453" y="1601707"/>
                <a:ext cx="80640" cy="85320"/>
              </p14:xfrm>
            </p:contentPart>
          </mc:Choice>
          <mc:Fallback xmlns="">
            <p:pic>
              <p:nvPicPr>
                <p:cNvPr id="91" name="Freihand 90">
                  <a:extLst>
                    <a:ext uri="{FF2B5EF4-FFF2-40B4-BE49-F238E27FC236}">
                      <a16:creationId xmlns:a16="http://schemas.microsoft.com/office/drawing/2014/main" id="{1670A26E-0F85-4BDF-8458-F67016D0447B}"/>
                    </a:ext>
                  </a:extLst>
                </p:cNvPr>
                <p:cNvPicPr/>
                <p:nvPr/>
              </p:nvPicPr>
              <p:blipFill>
                <a:blip r:embed="rId153"/>
                <a:stretch>
                  <a:fillRect/>
                </a:stretch>
              </p:blipFill>
              <p:spPr>
                <a:xfrm>
                  <a:off x="11113133" y="1597387"/>
                  <a:ext cx="89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84AACC5B-D33E-4D16-A726-9AA9E1588DB0}"/>
                    </a:ext>
                  </a:extLst>
                </p14:cNvPr>
                <p14:cNvContentPartPr/>
                <p14:nvPr/>
              </p14:nvContentPartPr>
              <p14:xfrm>
                <a:off x="11201333" y="1500547"/>
                <a:ext cx="129600" cy="173880"/>
              </p14:xfrm>
            </p:contentPart>
          </mc:Choice>
          <mc:Fallback xmlns="">
            <p:pic>
              <p:nvPicPr>
                <p:cNvPr id="92" name="Freihand 91">
                  <a:extLst>
                    <a:ext uri="{FF2B5EF4-FFF2-40B4-BE49-F238E27FC236}">
                      <a16:creationId xmlns:a16="http://schemas.microsoft.com/office/drawing/2014/main" id="{84AACC5B-D33E-4D16-A726-9AA9E1588DB0}"/>
                    </a:ext>
                  </a:extLst>
                </p:cNvPr>
                <p:cNvPicPr/>
                <p:nvPr/>
              </p:nvPicPr>
              <p:blipFill>
                <a:blip r:embed="rId155"/>
                <a:stretch>
                  <a:fillRect/>
                </a:stretch>
              </p:blipFill>
              <p:spPr>
                <a:xfrm>
                  <a:off x="11197013" y="1496227"/>
                  <a:ext cx="138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EDC1AF02-DCB6-46DB-915C-D24A409E58C0}"/>
                    </a:ext>
                  </a:extLst>
                </p14:cNvPr>
                <p14:cNvContentPartPr/>
                <p14:nvPr/>
              </p14:nvContentPartPr>
              <p14:xfrm>
                <a:off x="11353253" y="1494427"/>
                <a:ext cx="32760" cy="173160"/>
              </p14:xfrm>
            </p:contentPart>
          </mc:Choice>
          <mc:Fallback xmlns="">
            <p:pic>
              <p:nvPicPr>
                <p:cNvPr id="93" name="Freihand 92">
                  <a:extLst>
                    <a:ext uri="{FF2B5EF4-FFF2-40B4-BE49-F238E27FC236}">
                      <a16:creationId xmlns:a16="http://schemas.microsoft.com/office/drawing/2014/main" id="{EDC1AF02-DCB6-46DB-915C-D24A409E58C0}"/>
                    </a:ext>
                  </a:extLst>
                </p:cNvPr>
                <p:cNvPicPr/>
                <p:nvPr/>
              </p:nvPicPr>
              <p:blipFill>
                <a:blip r:embed="rId157"/>
                <a:stretch>
                  <a:fillRect/>
                </a:stretch>
              </p:blipFill>
              <p:spPr>
                <a:xfrm>
                  <a:off x="11348933" y="1490107"/>
                  <a:ext cx="41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F66FD117-AEE6-43B1-B01B-7C8AE1B53878}"/>
                    </a:ext>
                  </a:extLst>
                </p14:cNvPr>
                <p14:cNvContentPartPr/>
                <p14:nvPr/>
              </p14:nvContentPartPr>
              <p14:xfrm>
                <a:off x="11401853" y="1580467"/>
                <a:ext cx="528840" cy="258120"/>
              </p14:xfrm>
            </p:contentPart>
          </mc:Choice>
          <mc:Fallback xmlns="">
            <p:pic>
              <p:nvPicPr>
                <p:cNvPr id="94" name="Freihand 93">
                  <a:extLst>
                    <a:ext uri="{FF2B5EF4-FFF2-40B4-BE49-F238E27FC236}">
                      <a16:creationId xmlns:a16="http://schemas.microsoft.com/office/drawing/2014/main" id="{F66FD117-AEE6-43B1-B01B-7C8AE1B53878}"/>
                    </a:ext>
                  </a:extLst>
                </p:cNvPr>
                <p:cNvPicPr/>
                <p:nvPr/>
              </p:nvPicPr>
              <p:blipFill>
                <a:blip r:embed="rId159"/>
                <a:stretch>
                  <a:fillRect/>
                </a:stretch>
              </p:blipFill>
              <p:spPr>
                <a:xfrm>
                  <a:off x="11397533" y="1576147"/>
                  <a:ext cx="53748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0018ECD7-8752-47A5-A23D-F4EE6C1AA982}"/>
                  </a:ext>
                </a:extLst>
              </p14:cNvPr>
              <p14:cNvContentPartPr/>
              <p14:nvPr/>
            </p14:nvContentPartPr>
            <p14:xfrm>
              <a:off x="7154213" y="1324147"/>
              <a:ext cx="797400" cy="1665720"/>
            </p14:xfrm>
          </p:contentPart>
        </mc:Choice>
        <mc:Fallback xmlns="">
          <p:pic>
            <p:nvPicPr>
              <p:cNvPr id="96" name="Freihand 95">
                <a:extLst>
                  <a:ext uri="{FF2B5EF4-FFF2-40B4-BE49-F238E27FC236}">
                    <a16:creationId xmlns:a16="http://schemas.microsoft.com/office/drawing/2014/main" id="{0018ECD7-8752-47A5-A23D-F4EE6C1AA982}"/>
                  </a:ext>
                </a:extLst>
              </p:cNvPr>
              <p:cNvPicPr/>
              <p:nvPr/>
            </p:nvPicPr>
            <p:blipFill>
              <a:blip r:embed="rId161"/>
              <a:stretch>
                <a:fillRect/>
              </a:stretch>
            </p:blipFill>
            <p:spPr>
              <a:xfrm>
                <a:off x="7149893" y="1319827"/>
                <a:ext cx="806040" cy="1674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41717129-B76A-4649-BA8C-D14E657555AC}"/>
                  </a:ext>
                </a:extLst>
              </p14:cNvPr>
              <p14:cNvContentPartPr/>
              <p14:nvPr/>
            </p14:nvContentPartPr>
            <p14:xfrm>
              <a:off x="7093733" y="1294267"/>
              <a:ext cx="337320" cy="429480"/>
            </p14:xfrm>
          </p:contentPart>
        </mc:Choice>
        <mc:Fallback xmlns="">
          <p:pic>
            <p:nvPicPr>
              <p:cNvPr id="97" name="Freihand 96">
                <a:extLst>
                  <a:ext uri="{FF2B5EF4-FFF2-40B4-BE49-F238E27FC236}">
                    <a16:creationId xmlns:a16="http://schemas.microsoft.com/office/drawing/2014/main" id="{41717129-B76A-4649-BA8C-D14E657555AC}"/>
                  </a:ext>
                </a:extLst>
              </p:cNvPr>
              <p:cNvPicPr/>
              <p:nvPr/>
            </p:nvPicPr>
            <p:blipFill>
              <a:blip r:embed="rId163"/>
              <a:stretch>
                <a:fillRect/>
              </a:stretch>
            </p:blipFill>
            <p:spPr>
              <a:xfrm>
                <a:off x="7089413" y="1289947"/>
                <a:ext cx="34596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25467F18-0E6C-4692-9B9F-43A5C3404DC6}"/>
                  </a:ext>
                </a:extLst>
              </p14:cNvPr>
              <p14:cNvContentPartPr/>
              <p14:nvPr/>
            </p14:nvContentPartPr>
            <p14:xfrm>
              <a:off x="1450373" y="3899947"/>
              <a:ext cx="235440" cy="66960"/>
            </p14:xfrm>
          </p:contentPart>
        </mc:Choice>
        <mc:Fallback xmlns="">
          <p:pic>
            <p:nvPicPr>
              <p:cNvPr id="98" name="Freihand 97">
                <a:extLst>
                  <a:ext uri="{FF2B5EF4-FFF2-40B4-BE49-F238E27FC236}">
                    <a16:creationId xmlns:a16="http://schemas.microsoft.com/office/drawing/2014/main" id="{25467F18-0E6C-4692-9B9F-43A5C3404DC6}"/>
                  </a:ext>
                </a:extLst>
              </p:cNvPr>
              <p:cNvPicPr/>
              <p:nvPr/>
            </p:nvPicPr>
            <p:blipFill>
              <a:blip r:embed="rId165"/>
              <a:stretch>
                <a:fillRect/>
              </a:stretch>
            </p:blipFill>
            <p:spPr>
              <a:xfrm>
                <a:off x="1446053" y="3895627"/>
                <a:ext cx="244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0A6BEB74-906D-42CB-82D7-D5A4088A47BA}"/>
                  </a:ext>
                </a:extLst>
              </p14:cNvPr>
              <p14:cNvContentPartPr/>
              <p14:nvPr/>
            </p14:nvContentPartPr>
            <p14:xfrm>
              <a:off x="7078613" y="1360507"/>
              <a:ext cx="345960" cy="360720"/>
            </p14:xfrm>
          </p:contentPart>
        </mc:Choice>
        <mc:Fallback xmlns="">
          <p:pic>
            <p:nvPicPr>
              <p:cNvPr id="99" name="Freihand 98">
                <a:extLst>
                  <a:ext uri="{FF2B5EF4-FFF2-40B4-BE49-F238E27FC236}">
                    <a16:creationId xmlns:a16="http://schemas.microsoft.com/office/drawing/2014/main" id="{0A6BEB74-906D-42CB-82D7-D5A4088A47BA}"/>
                  </a:ext>
                </a:extLst>
              </p:cNvPr>
              <p:cNvPicPr/>
              <p:nvPr/>
            </p:nvPicPr>
            <p:blipFill>
              <a:blip r:embed="rId167"/>
              <a:stretch>
                <a:fillRect/>
              </a:stretch>
            </p:blipFill>
            <p:spPr>
              <a:xfrm>
                <a:off x="7074293" y="1356187"/>
                <a:ext cx="3546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3206090E-3A01-4944-9AC6-E6BE6824CD9E}"/>
                  </a:ext>
                </a:extLst>
              </p14:cNvPr>
              <p14:cNvContentPartPr/>
              <p14:nvPr/>
            </p14:nvContentPartPr>
            <p14:xfrm>
              <a:off x="7305053" y="2976187"/>
              <a:ext cx="146160" cy="67680"/>
            </p14:xfrm>
          </p:contentPart>
        </mc:Choice>
        <mc:Fallback xmlns="">
          <p:pic>
            <p:nvPicPr>
              <p:cNvPr id="100" name="Freihand 99">
                <a:extLst>
                  <a:ext uri="{FF2B5EF4-FFF2-40B4-BE49-F238E27FC236}">
                    <a16:creationId xmlns:a16="http://schemas.microsoft.com/office/drawing/2014/main" id="{3206090E-3A01-4944-9AC6-E6BE6824CD9E}"/>
                  </a:ext>
                </a:extLst>
              </p:cNvPr>
              <p:cNvPicPr/>
              <p:nvPr/>
            </p:nvPicPr>
            <p:blipFill>
              <a:blip r:embed="rId169"/>
              <a:stretch>
                <a:fillRect/>
              </a:stretch>
            </p:blipFill>
            <p:spPr>
              <a:xfrm>
                <a:off x="7300733" y="2971867"/>
                <a:ext cx="154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DFA9AC1F-EF60-410B-8D19-DE35A6334451}"/>
                  </a:ext>
                </a:extLst>
              </p14:cNvPr>
              <p14:cNvContentPartPr/>
              <p14:nvPr/>
            </p14:nvContentPartPr>
            <p14:xfrm>
              <a:off x="7046573" y="1300747"/>
              <a:ext cx="379440" cy="530640"/>
            </p14:xfrm>
          </p:contentPart>
        </mc:Choice>
        <mc:Fallback xmlns="">
          <p:pic>
            <p:nvPicPr>
              <p:cNvPr id="101" name="Freihand 100">
                <a:extLst>
                  <a:ext uri="{FF2B5EF4-FFF2-40B4-BE49-F238E27FC236}">
                    <a16:creationId xmlns:a16="http://schemas.microsoft.com/office/drawing/2014/main" id="{DFA9AC1F-EF60-410B-8D19-DE35A6334451}"/>
                  </a:ext>
                </a:extLst>
              </p:cNvPr>
              <p:cNvPicPr/>
              <p:nvPr/>
            </p:nvPicPr>
            <p:blipFill>
              <a:blip r:embed="rId171"/>
              <a:stretch>
                <a:fillRect/>
              </a:stretch>
            </p:blipFill>
            <p:spPr>
              <a:xfrm>
                <a:off x="7042253" y="1296427"/>
                <a:ext cx="388080" cy="539280"/>
              </a:xfrm>
              <a:prstGeom prst="rect">
                <a:avLst/>
              </a:prstGeom>
            </p:spPr>
          </p:pic>
        </mc:Fallback>
      </mc:AlternateContent>
      <p:grpSp>
        <p:nvGrpSpPr>
          <p:cNvPr id="104" name="Gruppieren 103">
            <a:extLst>
              <a:ext uri="{FF2B5EF4-FFF2-40B4-BE49-F238E27FC236}">
                <a16:creationId xmlns:a16="http://schemas.microsoft.com/office/drawing/2014/main" id="{5B49CD08-3176-4DA8-B543-139CDEB013AF}"/>
              </a:ext>
            </a:extLst>
          </p:cNvPr>
          <p:cNvGrpSpPr/>
          <p:nvPr/>
        </p:nvGrpSpPr>
        <p:grpSpPr>
          <a:xfrm>
            <a:off x="7459133" y="1866667"/>
            <a:ext cx="424080" cy="1025640"/>
            <a:chOff x="7459133" y="1866667"/>
            <a:chExt cx="424080" cy="1025640"/>
          </a:xfrm>
        </p:grpSpPr>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C71D5841-DF54-4D33-9225-8F327137A629}"/>
                    </a:ext>
                  </a:extLst>
                </p14:cNvPr>
                <p14:cNvContentPartPr/>
                <p14:nvPr/>
              </p14:nvContentPartPr>
              <p14:xfrm>
                <a:off x="7512053" y="1936507"/>
                <a:ext cx="360" cy="360"/>
              </p14:xfrm>
            </p:contentPart>
          </mc:Choice>
          <mc:Fallback xmlns="">
            <p:pic>
              <p:nvPicPr>
                <p:cNvPr id="102" name="Freihand 101">
                  <a:extLst>
                    <a:ext uri="{FF2B5EF4-FFF2-40B4-BE49-F238E27FC236}">
                      <a16:creationId xmlns:a16="http://schemas.microsoft.com/office/drawing/2014/main" id="{C71D5841-DF54-4D33-9225-8F327137A629}"/>
                    </a:ext>
                  </a:extLst>
                </p:cNvPr>
                <p:cNvPicPr/>
                <p:nvPr/>
              </p:nvPicPr>
              <p:blipFill>
                <a:blip r:embed="rId43"/>
                <a:stretch>
                  <a:fillRect/>
                </a:stretch>
              </p:blipFill>
              <p:spPr>
                <a:xfrm>
                  <a:off x="7507733" y="193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830A91ED-23D2-4338-8117-957D36164309}"/>
                    </a:ext>
                  </a:extLst>
                </p14:cNvPr>
                <p14:cNvContentPartPr/>
                <p14:nvPr/>
              </p14:nvContentPartPr>
              <p14:xfrm>
                <a:off x="7459133" y="1866667"/>
                <a:ext cx="424080" cy="1025640"/>
              </p14:xfrm>
            </p:contentPart>
          </mc:Choice>
          <mc:Fallback xmlns="">
            <p:pic>
              <p:nvPicPr>
                <p:cNvPr id="103" name="Freihand 102">
                  <a:extLst>
                    <a:ext uri="{FF2B5EF4-FFF2-40B4-BE49-F238E27FC236}">
                      <a16:creationId xmlns:a16="http://schemas.microsoft.com/office/drawing/2014/main" id="{830A91ED-23D2-4338-8117-957D36164309}"/>
                    </a:ext>
                  </a:extLst>
                </p:cNvPr>
                <p:cNvPicPr/>
                <p:nvPr/>
              </p:nvPicPr>
              <p:blipFill>
                <a:blip r:embed="rId174"/>
                <a:stretch>
                  <a:fillRect/>
                </a:stretch>
              </p:blipFill>
              <p:spPr>
                <a:xfrm>
                  <a:off x="7454813" y="1862347"/>
                  <a:ext cx="432720" cy="10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14114895-B1C7-4FB1-9D53-BED121F6AA20}"/>
                  </a:ext>
                </a:extLst>
              </p14:cNvPr>
              <p14:cNvContentPartPr/>
              <p14:nvPr/>
            </p14:nvContentPartPr>
            <p14:xfrm>
              <a:off x="7492613" y="3200107"/>
              <a:ext cx="507960" cy="330840"/>
            </p14:xfrm>
          </p:contentPart>
        </mc:Choice>
        <mc:Fallback xmlns="">
          <p:pic>
            <p:nvPicPr>
              <p:cNvPr id="105" name="Freihand 104">
                <a:extLst>
                  <a:ext uri="{FF2B5EF4-FFF2-40B4-BE49-F238E27FC236}">
                    <a16:creationId xmlns:a16="http://schemas.microsoft.com/office/drawing/2014/main" id="{14114895-B1C7-4FB1-9D53-BED121F6AA20}"/>
                  </a:ext>
                </a:extLst>
              </p:cNvPr>
              <p:cNvPicPr/>
              <p:nvPr/>
            </p:nvPicPr>
            <p:blipFill>
              <a:blip r:embed="rId176"/>
              <a:stretch>
                <a:fillRect/>
              </a:stretch>
            </p:blipFill>
            <p:spPr>
              <a:xfrm>
                <a:off x="7488293" y="3195787"/>
                <a:ext cx="516600" cy="339480"/>
              </a:xfrm>
              <a:prstGeom prst="rect">
                <a:avLst/>
              </a:prstGeom>
            </p:spPr>
          </p:pic>
        </mc:Fallback>
      </mc:AlternateContent>
      <p:grpSp>
        <p:nvGrpSpPr>
          <p:cNvPr id="108" name="Gruppieren 107">
            <a:extLst>
              <a:ext uri="{FF2B5EF4-FFF2-40B4-BE49-F238E27FC236}">
                <a16:creationId xmlns:a16="http://schemas.microsoft.com/office/drawing/2014/main" id="{C847902F-DD52-40FF-9125-33816F0C432B}"/>
              </a:ext>
            </a:extLst>
          </p:cNvPr>
          <p:cNvGrpSpPr/>
          <p:nvPr/>
        </p:nvGrpSpPr>
        <p:grpSpPr>
          <a:xfrm>
            <a:off x="7971413" y="2615827"/>
            <a:ext cx="407880" cy="178920"/>
            <a:chOff x="7971413" y="2615827"/>
            <a:chExt cx="407880" cy="178920"/>
          </a:xfrm>
        </p:grpSpPr>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C1E43953-DDBD-4344-844F-4F9C30B7F23B}"/>
                    </a:ext>
                  </a:extLst>
                </p14:cNvPr>
                <p14:cNvContentPartPr/>
                <p14:nvPr/>
              </p14:nvContentPartPr>
              <p14:xfrm>
                <a:off x="8080493" y="2725987"/>
                <a:ext cx="298800" cy="35640"/>
              </p14:xfrm>
            </p:contentPart>
          </mc:Choice>
          <mc:Fallback xmlns="">
            <p:pic>
              <p:nvPicPr>
                <p:cNvPr id="106" name="Freihand 105">
                  <a:extLst>
                    <a:ext uri="{FF2B5EF4-FFF2-40B4-BE49-F238E27FC236}">
                      <a16:creationId xmlns:a16="http://schemas.microsoft.com/office/drawing/2014/main" id="{C1E43953-DDBD-4344-844F-4F9C30B7F23B}"/>
                    </a:ext>
                  </a:extLst>
                </p:cNvPr>
                <p:cNvPicPr/>
                <p:nvPr/>
              </p:nvPicPr>
              <p:blipFill>
                <a:blip r:embed="rId178"/>
                <a:stretch>
                  <a:fillRect/>
                </a:stretch>
              </p:blipFill>
              <p:spPr>
                <a:xfrm>
                  <a:off x="8076173" y="2721667"/>
                  <a:ext cx="307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CE693C63-B811-4921-A19C-25432D35D611}"/>
                    </a:ext>
                  </a:extLst>
                </p14:cNvPr>
                <p14:cNvContentPartPr/>
                <p14:nvPr/>
              </p14:nvContentPartPr>
              <p14:xfrm>
                <a:off x="7971413" y="2615827"/>
                <a:ext cx="228960" cy="178920"/>
              </p14:xfrm>
            </p:contentPart>
          </mc:Choice>
          <mc:Fallback xmlns="">
            <p:pic>
              <p:nvPicPr>
                <p:cNvPr id="107" name="Freihand 106">
                  <a:extLst>
                    <a:ext uri="{FF2B5EF4-FFF2-40B4-BE49-F238E27FC236}">
                      <a16:creationId xmlns:a16="http://schemas.microsoft.com/office/drawing/2014/main" id="{CE693C63-B811-4921-A19C-25432D35D611}"/>
                    </a:ext>
                  </a:extLst>
                </p:cNvPr>
                <p:cNvPicPr/>
                <p:nvPr/>
              </p:nvPicPr>
              <p:blipFill>
                <a:blip r:embed="rId180"/>
                <a:stretch>
                  <a:fillRect/>
                </a:stretch>
              </p:blipFill>
              <p:spPr>
                <a:xfrm>
                  <a:off x="7967093" y="2611507"/>
                  <a:ext cx="237600" cy="187560"/>
                </a:xfrm>
                <a:prstGeom prst="rect">
                  <a:avLst/>
                </a:prstGeom>
              </p:spPr>
            </p:pic>
          </mc:Fallback>
        </mc:AlternateContent>
      </p:grpSp>
      <p:grpSp>
        <p:nvGrpSpPr>
          <p:cNvPr id="285" name="Gruppieren 284">
            <a:extLst>
              <a:ext uri="{FF2B5EF4-FFF2-40B4-BE49-F238E27FC236}">
                <a16:creationId xmlns:a16="http://schemas.microsoft.com/office/drawing/2014/main" id="{D953B878-D263-4422-BB16-7A98ED322F1D}"/>
              </a:ext>
            </a:extLst>
          </p:cNvPr>
          <p:cNvGrpSpPr/>
          <p:nvPr/>
        </p:nvGrpSpPr>
        <p:grpSpPr>
          <a:xfrm>
            <a:off x="8610773" y="1897987"/>
            <a:ext cx="3475080" cy="2854800"/>
            <a:chOff x="8610773" y="1897987"/>
            <a:chExt cx="3475080" cy="2854800"/>
          </a:xfrm>
        </p:grpSpPr>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E05B6697-659C-42A6-9739-712ACFA822B8}"/>
                    </a:ext>
                  </a:extLst>
                </p14:cNvPr>
                <p14:cNvContentPartPr/>
                <p14:nvPr/>
              </p14:nvContentPartPr>
              <p14:xfrm>
                <a:off x="8610773" y="2466067"/>
                <a:ext cx="249480" cy="197280"/>
              </p14:xfrm>
            </p:contentPart>
          </mc:Choice>
          <mc:Fallback xmlns="">
            <p:pic>
              <p:nvPicPr>
                <p:cNvPr id="109" name="Freihand 108">
                  <a:extLst>
                    <a:ext uri="{FF2B5EF4-FFF2-40B4-BE49-F238E27FC236}">
                      <a16:creationId xmlns:a16="http://schemas.microsoft.com/office/drawing/2014/main" id="{E05B6697-659C-42A6-9739-712ACFA822B8}"/>
                    </a:ext>
                  </a:extLst>
                </p:cNvPr>
                <p:cNvPicPr/>
                <p:nvPr/>
              </p:nvPicPr>
              <p:blipFill>
                <a:blip r:embed="rId182"/>
                <a:stretch>
                  <a:fillRect/>
                </a:stretch>
              </p:blipFill>
              <p:spPr>
                <a:xfrm>
                  <a:off x="8606453" y="2461747"/>
                  <a:ext cx="258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1EB395FE-2172-42AC-A278-3AB875D54123}"/>
                    </a:ext>
                  </a:extLst>
                </p14:cNvPr>
                <p14:cNvContentPartPr/>
                <p14:nvPr/>
              </p14:nvContentPartPr>
              <p14:xfrm>
                <a:off x="8927213" y="2544187"/>
                <a:ext cx="36720" cy="76320"/>
              </p14:xfrm>
            </p:contentPart>
          </mc:Choice>
          <mc:Fallback xmlns="">
            <p:pic>
              <p:nvPicPr>
                <p:cNvPr id="110" name="Freihand 109">
                  <a:extLst>
                    <a:ext uri="{FF2B5EF4-FFF2-40B4-BE49-F238E27FC236}">
                      <a16:creationId xmlns:a16="http://schemas.microsoft.com/office/drawing/2014/main" id="{1EB395FE-2172-42AC-A278-3AB875D54123}"/>
                    </a:ext>
                  </a:extLst>
                </p:cNvPr>
                <p:cNvPicPr/>
                <p:nvPr/>
              </p:nvPicPr>
              <p:blipFill>
                <a:blip r:embed="rId184"/>
                <a:stretch>
                  <a:fillRect/>
                </a:stretch>
              </p:blipFill>
              <p:spPr>
                <a:xfrm>
                  <a:off x="8922893" y="2539867"/>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8796FC10-C724-4447-801E-EC611B846EDF}"/>
                    </a:ext>
                  </a:extLst>
                </p14:cNvPr>
                <p14:cNvContentPartPr/>
                <p14:nvPr/>
              </p14:nvContentPartPr>
              <p14:xfrm>
                <a:off x="8934053" y="2431867"/>
                <a:ext cx="12960" cy="6840"/>
              </p14:xfrm>
            </p:contentPart>
          </mc:Choice>
          <mc:Fallback xmlns="">
            <p:pic>
              <p:nvPicPr>
                <p:cNvPr id="111" name="Freihand 110">
                  <a:extLst>
                    <a:ext uri="{FF2B5EF4-FFF2-40B4-BE49-F238E27FC236}">
                      <a16:creationId xmlns:a16="http://schemas.microsoft.com/office/drawing/2014/main" id="{8796FC10-C724-4447-801E-EC611B846EDF}"/>
                    </a:ext>
                  </a:extLst>
                </p:cNvPr>
                <p:cNvPicPr/>
                <p:nvPr/>
              </p:nvPicPr>
              <p:blipFill>
                <a:blip r:embed="rId186"/>
                <a:stretch>
                  <a:fillRect/>
                </a:stretch>
              </p:blipFill>
              <p:spPr>
                <a:xfrm>
                  <a:off x="8929733" y="2427547"/>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36F3D35D-B3C1-4866-BC70-DE1D7FAAC088}"/>
                    </a:ext>
                  </a:extLst>
                </p14:cNvPr>
                <p14:cNvContentPartPr/>
                <p14:nvPr/>
              </p14:nvContentPartPr>
              <p14:xfrm>
                <a:off x="9029813" y="2371747"/>
                <a:ext cx="84600" cy="199800"/>
              </p14:xfrm>
            </p:contentPart>
          </mc:Choice>
          <mc:Fallback xmlns="">
            <p:pic>
              <p:nvPicPr>
                <p:cNvPr id="112" name="Freihand 111">
                  <a:extLst>
                    <a:ext uri="{FF2B5EF4-FFF2-40B4-BE49-F238E27FC236}">
                      <a16:creationId xmlns:a16="http://schemas.microsoft.com/office/drawing/2014/main" id="{36F3D35D-B3C1-4866-BC70-DE1D7FAAC088}"/>
                    </a:ext>
                  </a:extLst>
                </p:cNvPr>
                <p:cNvPicPr/>
                <p:nvPr/>
              </p:nvPicPr>
              <p:blipFill>
                <a:blip r:embed="rId188"/>
                <a:stretch>
                  <a:fillRect/>
                </a:stretch>
              </p:blipFill>
              <p:spPr>
                <a:xfrm>
                  <a:off x="9025493" y="2367427"/>
                  <a:ext cx="93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17E5813E-84DE-4554-A5C1-694DD5AC2C7C}"/>
                    </a:ext>
                  </a:extLst>
                </p14:cNvPr>
                <p14:cNvContentPartPr/>
                <p14:nvPr/>
              </p14:nvContentPartPr>
              <p14:xfrm>
                <a:off x="9015413" y="2493427"/>
                <a:ext cx="143280" cy="128160"/>
              </p14:xfrm>
            </p:contentPart>
          </mc:Choice>
          <mc:Fallback xmlns="">
            <p:pic>
              <p:nvPicPr>
                <p:cNvPr id="113" name="Freihand 112">
                  <a:extLst>
                    <a:ext uri="{FF2B5EF4-FFF2-40B4-BE49-F238E27FC236}">
                      <a16:creationId xmlns:a16="http://schemas.microsoft.com/office/drawing/2014/main" id="{17E5813E-84DE-4554-A5C1-694DD5AC2C7C}"/>
                    </a:ext>
                  </a:extLst>
                </p:cNvPr>
                <p:cNvPicPr/>
                <p:nvPr/>
              </p:nvPicPr>
              <p:blipFill>
                <a:blip r:embed="rId190"/>
                <a:stretch>
                  <a:fillRect/>
                </a:stretch>
              </p:blipFill>
              <p:spPr>
                <a:xfrm>
                  <a:off x="9011093" y="2489107"/>
                  <a:ext cx="151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4BB4A200-9DF2-4A81-84F7-7C5CADFF9337}"/>
                    </a:ext>
                  </a:extLst>
                </p14:cNvPr>
                <p14:cNvContentPartPr/>
                <p14:nvPr/>
              </p14:nvContentPartPr>
              <p14:xfrm>
                <a:off x="9097133" y="2388667"/>
                <a:ext cx="100800" cy="177840"/>
              </p14:xfrm>
            </p:contentPart>
          </mc:Choice>
          <mc:Fallback xmlns="">
            <p:pic>
              <p:nvPicPr>
                <p:cNvPr id="114" name="Freihand 113">
                  <a:extLst>
                    <a:ext uri="{FF2B5EF4-FFF2-40B4-BE49-F238E27FC236}">
                      <a16:creationId xmlns:a16="http://schemas.microsoft.com/office/drawing/2014/main" id="{4BB4A200-9DF2-4A81-84F7-7C5CADFF9337}"/>
                    </a:ext>
                  </a:extLst>
                </p:cNvPr>
                <p:cNvPicPr/>
                <p:nvPr/>
              </p:nvPicPr>
              <p:blipFill>
                <a:blip r:embed="rId192"/>
                <a:stretch>
                  <a:fillRect/>
                </a:stretch>
              </p:blipFill>
              <p:spPr>
                <a:xfrm>
                  <a:off x="9092813" y="2384347"/>
                  <a:ext cx="109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912498A6-E449-4410-81C0-373C67AAA705}"/>
                    </a:ext>
                  </a:extLst>
                </p14:cNvPr>
                <p14:cNvContentPartPr/>
                <p14:nvPr/>
              </p14:nvContentPartPr>
              <p14:xfrm>
                <a:off x="9265613" y="2319907"/>
                <a:ext cx="136800" cy="209520"/>
              </p14:xfrm>
            </p:contentPart>
          </mc:Choice>
          <mc:Fallback xmlns="">
            <p:pic>
              <p:nvPicPr>
                <p:cNvPr id="115" name="Freihand 114">
                  <a:extLst>
                    <a:ext uri="{FF2B5EF4-FFF2-40B4-BE49-F238E27FC236}">
                      <a16:creationId xmlns:a16="http://schemas.microsoft.com/office/drawing/2014/main" id="{912498A6-E449-4410-81C0-373C67AAA705}"/>
                    </a:ext>
                  </a:extLst>
                </p:cNvPr>
                <p:cNvPicPr/>
                <p:nvPr/>
              </p:nvPicPr>
              <p:blipFill>
                <a:blip r:embed="rId194"/>
                <a:stretch>
                  <a:fillRect/>
                </a:stretch>
              </p:blipFill>
              <p:spPr>
                <a:xfrm>
                  <a:off x="9261293" y="2315587"/>
                  <a:ext cx="145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CD1BA2EA-4109-4B51-9DA4-5D2FDB05A052}"/>
                    </a:ext>
                  </a:extLst>
                </p14:cNvPr>
                <p14:cNvContentPartPr/>
                <p14:nvPr/>
              </p14:nvContentPartPr>
              <p14:xfrm>
                <a:off x="9376133" y="2375347"/>
                <a:ext cx="14040" cy="18720"/>
              </p14:xfrm>
            </p:contentPart>
          </mc:Choice>
          <mc:Fallback xmlns="">
            <p:pic>
              <p:nvPicPr>
                <p:cNvPr id="116" name="Freihand 115">
                  <a:extLst>
                    <a:ext uri="{FF2B5EF4-FFF2-40B4-BE49-F238E27FC236}">
                      <a16:creationId xmlns:a16="http://schemas.microsoft.com/office/drawing/2014/main" id="{CD1BA2EA-4109-4B51-9DA4-5D2FDB05A052}"/>
                    </a:ext>
                  </a:extLst>
                </p:cNvPr>
                <p:cNvPicPr/>
                <p:nvPr/>
              </p:nvPicPr>
              <p:blipFill>
                <a:blip r:embed="rId196"/>
                <a:stretch>
                  <a:fillRect/>
                </a:stretch>
              </p:blipFill>
              <p:spPr>
                <a:xfrm>
                  <a:off x="9371813" y="2371027"/>
                  <a:ext cx="22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770B6CEF-028E-4F82-8519-FB98D40866FB}"/>
                    </a:ext>
                  </a:extLst>
                </p14:cNvPr>
                <p14:cNvContentPartPr/>
                <p14:nvPr/>
              </p14:nvContentPartPr>
              <p14:xfrm>
                <a:off x="9413213" y="2425027"/>
                <a:ext cx="134640" cy="236520"/>
              </p14:xfrm>
            </p:contentPart>
          </mc:Choice>
          <mc:Fallback xmlns="">
            <p:pic>
              <p:nvPicPr>
                <p:cNvPr id="117" name="Freihand 116">
                  <a:extLst>
                    <a:ext uri="{FF2B5EF4-FFF2-40B4-BE49-F238E27FC236}">
                      <a16:creationId xmlns:a16="http://schemas.microsoft.com/office/drawing/2014/main" id="{770B6CEF-028E-4F82-8519-FB98D40866FB}"/>
                    </a:ext>
                  </a:extLst>
                </p:cNvPr>
                <p:cNvPicPr/>
                <p:nvPr/>
              </p:nvPicPr>
              <p:blipFill>
                <a:blip r:embed="rId198"/>
                <a:stretch>
                  <a:fillRect/>
                </a:stretch>
              </p:blipFill>
              <p:spPr>
                <a:xfrm>
                  <a:off x="9408893" y="2420707"/>
                  <a:ext cx="143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44BF7F5F-8E98-4E8A-A31F-9AD4371264BD}"/>
                    </a:ext>
                  </a:extLst>
                </p14:cNvPr>
                <p14:cNvContentPartPr/>
                <p14:nvPr/>
              </p14:nvContentPartPr>
              <p14:xfrm>
                <a:off x="8921453" y="2341147"/>
                <a:ext cx="3240" cy="18000"/>
              </p14:xfrm>
            </p:contentPart>
          </mc:Choice>
          <mc:Fallback xmlns="">
            <p:pic>
              <p:nvPicPr>
                <p:cNvPr id="118" name="Freihand 117">
                  <a:extLst>
                    <a:ext uri="{FF2B5EF4-FFF2-40B4-BE49-F238E27FC236}">
                      <a16:creationId xmlns:a16="http://schemas.microsoft.com/office/drawing/2014/main" id="{44BF7F5F-8E98-4E8A-A31F-9AD4371264BD}"/>
                    </a:ext>
                  </a:extLst>
                </p:cNvPr>
                <p:cNvPicPr/>
                <p:nvPr/>
              </p:nvPicPr>
              <p:blipFill>
                <a:blip r:embed="rId200"/>
                <a:stretch>
                  <a:fillRect/>
                </a:stretch>
              </p:blipFill>
              <p:spPr>
                <a:xfrm>
                  <a:off x="8917133" y="2336827"/>
                  <a:ext cx="11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7934E760-AF9D-4DA3-9661-2C17128E8ADA}"/>
                    </a:ext>
                  </a:extLst>
                </p14:cNvPr>
                <p14:cNvContentPartPr/>
                <p14:nvPr/>
              </p14:nvContentPartPr>
              <p14:xfrm>
                <a:off x="9699773" y="2230987"/>
                <a:ext cx="235800" cy="262080"/>
              </p14:xfrm>
            </p:contentPart>
          </mc:Choice>
          <mc:Fallback xmlns="">
            <p:pic>
              <p:nvPicPr>
                <p:cNvPr id="120" name="Freihand 119">
                  <a:extLst>
                    <a:ext uri="{FF2B5EF4-FFF2-40B4-BE49-F238E27FC236}">
                      <a16:creationId xmlns:a16="http://schemas.microsoft.com/office/drawing/2014/main" id="{7934E760-AF9D-4DA3-9661-2C17128E8ADA}"/>
                    </a:ext>
                  </a:extLst>
                </p:cNvPr>
                <p:cNvPicPr/>
                <p:nvPr/>
              </p:nvPicPr>
              <p:blipFill>
                <a:blip r:embed="rId202"/>
                <a:stretch>
                  <a:fillRect/>
                </a:stretch>
              </p:blipFill>
              <p:spPr>
                <a:xfrm>
                  <a:off x="9695453" y="2226667"/>
                  <a:ext cx="2444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2BC82D61-83C5-41F8-B23C-DA01DB378135}"/>
                    </a:ext>
                  </a:extLst>
                </p14:cNvPr>
                <p14:cNvContentPartPr/>
                <p14:nvPr/>
              </p14:nvContentPartPr>
              <p14:xfrm>
                <a:off x="9836573" y="2205067"/>
                <a:ext cx="45720" cy="8280"/>
              </p14:xfrm>
            </p:contentPart>
          </mc:Choice>
          <mc:Fallback xmlns="">
            <p:pic>
              <p:nvPicPr>
                <p:cNvPr id="121" name="Freihand 120">
                  <a:extLst>
                    <a:ext uri="{FF2B5EF4-FFF2-40B4-BE49-F238E27FC236}">
                      <a16:creationId xmlns:a16="http://schemas.microsoft.com/office/drawing/2014/main" id="{2BC82D61-83C5-41F8-B23C-DA01DB378135}"/>
                    </a:ext>
                  </a:extLst>
                </p:cNvPr>
                <p:cNvPicPr/>
                <p:nvPr/>
              </p:nvPicPr>
              <p:blipFill>
                <a:blip r:embed="rId204"/>
                <a:stretch>
                  <a:fillRect/>
                </a:stretch>
              </p:blipFill>
              <p:spPr>
                <a:xfrm>
                  <a:off x="9832253" y="2200747"/>
                  <a:ext cx="54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EB3DC33C-4F3C-413C-9509-7B6F45ACF2CF}"/>
                    </a:ext>
                  </a:extLst>
                </p14:cNvPr>
                <p14:cNvContentPartPr/>
                <p14:nvPr/>
              </p14:nvContentPartPr>
              <p14:xfrm>
                <a:off x="10115573" y="2164387"/>
                <a:ext cx="301320" cy="165600"/>
              </p14:xfrm>
            </p:contentPart>
          </mc:Choice>
          <mc:Fallback xmlns="">
            <p:pic>
              <p:nvPicPr>
                <p:cNvPr id="122" name="Freihand 121">
                  <a:extLst>
                    <a:ext uri="{FF2B5EF4-FFF2-40B4-BE49-F238E27FC236}">
                      <a16:creationId xmlns:a16="http://schemas.microsoft.com/office/drawing/2014/main" id="{EB3DC33C-4F3C-413C-9509-7B6F45ACF2CF}"/>
                    </a:ext>
                  </a:extLst>
                </p:cNvPr>
                <p:cNvPicPr/>
                <p:nvPr/>
              </p:nvPicPr>
              <p:blipFill>
                <a:blip r:embed="rId206"/>
                <a:stretch>
                  <a:fillRect/>
                </a:stretch>
              </p:blipFill>
              <p:spPr>
                <a:xfrm>
                  <a:off x="10111253" y="2160067"/>
                  <a:ext cx="309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329EA9DC-9622-4FCD-98F2-50CBC797A52B}"/>
                    </a:ext>
                  </a:extLst>
                </p14:cNvPr>
                <p14:cNvContentPartPr/>
                <p14:nvPr/>
              </p14:nvContentPartPr>
              <p14:xfrm>
                <a:off x="10336973" y="2095627"/>
                <a:ext cx="360" cy="360"/>
              </p14:xfrm>
            </p:contentPart>
          </mc:Choice>
          <mc:Fallback xmlns="">
            <p:pic>
              <p:nvPicPr>
                <p:cNvPr id="123" name="Freihand 122">
                  <a:extLst>
                    <a:ext uri="{FF2B5EF4-FFF2-40B4-BE49-F238E27FC236}">
                      <a16:creationId xmlns:a16="http://schemas.microsoft.com/office/drawing/2014/main" id="{329EA9DC-9622-4FCD-98F2-50CBC797A52B}"/>
                    </a:ext>
                  </a:extLst>
                </p:cNvPr>
                <p:cNvPicPr/>
                <p:nvPr/>
              </p:nvPicPr>
              <p:blipFill>
                <a:blip r:embed="rId43"/>
                <a:stretch>
                  <a:fillRect/>
                </a:stretch>
              </p:blipFill>
              <p:spPr>
                <a:xfrm>
                  <a:off x="10332653" y="2091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6AD080D5-0FC8-406D-9877-0D5046729103}"/>
                    </a:ext>
                  </a:extLst>
                </p14:cNvPr>
                <p14:cNvContentPartPr/>
                <p14:nvPr/>
              </p14:nvContentPartPr>
              <p14:xfrm>
                <a:off x="10612013" y="2063947"/>
                <a:ext cx="26280" cy="150480"/>
              </p14:xfrm>
            </p:contentPart>
          </mc:Choice>
          <mc:Fallback xmlns="">
            <p:pic>
              <p:nvPicPr>
                <p:cNvPr id="125" name="Freihand 124">
                  <a:extLst>
                    <a:ext uri="{FF2B5EF4-FFF2-40B4-BE49-F238E27FC236}">
                      <a16:creationId xmlns:a16="http://schemas.microsoft.com/office/drawing/2014/main" id="{6AD080D5-0FC8-406D-9877-0D5046729103}"/>
                    </a:ext>
                  </a:extLst>
                </p:cNvPr>
                <p:cNvPicPr/>
                <p:nvPr/>
              </p:nvPicPr>
              <p:blipFill>
                <a:blip r:embed="rId209"/>
                <a:stretch>
                  <a:fillRect/>
                </a:stretch>
              </p:blipFill>
              <p:spPr>
                <a:xfrm>
                  <a:off x="10607693" y="2059627"/>
                  <a:ext cx="34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DCF059A8-27E6-4BD6-B4E4-01518F534092}"/>
                    </a:ext>
                  </a:extLst>
                </p14:cNvPr>
                <p14:cNvContentPartPr/>
                <p14:nvPr/>
              </p14:nvContentPartPr>
              <p14:xfrm>
                <a:off x="10538573" y="2042347"/>
                <a:ext cx="140400" cy="191880"/>
              </p14:xfrm>
            </p:contentPart>
          </mc:Choice>
          <mc:Fallback xmlns="">
            <p:pic>
              <p:nvPicPr>
                <p:cNvPr id="126" name="Freihand 125">
                  <a:extLst>
                    <a:ext uri="{FF2B5EF4-FFF2-40B4-BE49-F238E27FC236}">
                      <a16:creationId xmlns:a16="http://schemas.microsoft.com/office/drawing/2014/main" id="{DCF059A8-27E6-4BD6-B4E4-01518F534092}"/>
                    </a:ext>
                  </a:extLst>
                </p:cNvPr>
                <p:cNvPicPr/>
                <p:nvPr/>
              </p:nvPicPr>
              <p:blipFill>
                <a:blip r:embed="rId211"/>
                <a:stretch>
                  <a:fillRect/>
                </a:stretch>
              </p:blipFill>
              <p:spPr>
                <a:xfrm>
                  <a:off x="10534253" y="2038027"/>
                  <a:ext cx="149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00E54E08-9D39-4267-A7F1-9A9F0870A9ED}"/>
                    </a:ext>
                  </a:extLst>
                </p14:cNvPr>
                <p14:cNvContentPartPr/>
                <p14:nvPr/>
              </p14:nvContentPartPr>
              <p14:xfrm>
                <a:off x="10685813" y="2120467"/>
                <a:ext cx="99000" cy="83520"/>
              </p14:xfrm>
            </p:contentPart>
          </mc:Choice>
          <mc:Fallback xmlns="">
            <p:pic>
              <p:nvPicPr>
                <p:cNvPr id="127" name="Freihand 126">
                  <a:extLst>
                    <a:ext uri="{FF2B5EF4-FFF2-40B4-BE49-F238E27FC236}">
                      <a16:creationId xmlns:a16="http://schemas.microsoft.com/office/drawing/2014/main" id="{00E54E08-9D39-4267-A7F1-9A9F0870A9ED}"/>
                    </a:ext>
                  </a:extLst>
                </p:cNvPr>
                <p:cNvPicPr/>
                <p:nvPr/>
              </p:nvPicPr>
              <p:blipFill>
                <a:blip r:embed="rId213"/>
                <a:stretch>
                  <a:fillRect/>
                </a:stretch>
              </p:blipFill>
              <p:spPr>
                <a:xfrm>
                  <a:off x="10681493" y="2116147"/>
                  <a:ext cx="10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1B096995-CB25-49E2-8FE5-7766B4331AA8}"/>
                    </a:ext>
                  </a:extLst>
                </p14:cNvPr>
                <p14:cNvContentPartPr/>
                <p14:nvPr/>
              </p14:nvContentPartPr>
              <p14:xfrm>
                <a:off x="10780133" y="2021827"/>
                <a:ext cx="151200" cy="152640"/>
              </p14:xfrm>
            </p:contentPart>
          </mc:Choice>
          <mc:Fallback xmlns="">
            <p:pic>
              <p:nvPicPr>
                <p:cNvPr id="128" name="Freihand 127">
                  <a:extLst>
                    <a:ext uri="{FF2B5EF4-FFF2-40B4-BE49-F238E27FC236}">
                      <a16:creationId xmlns:a16="http://schemas.microsoft.com/office/drawing/2014/main" id="{1B096995-CB25-49E2-8FE5-7766B4331AA8}"/>
                    </a:ext>
                  </a:extLst>
                </p:cNvPr>
                <p:cNvPicPr/>
                <p:nvPr/>
              </p:nvPicPr>
              <p:blipFill>
                <a:blip r:embed="rId215"/>
                <a:stretch>
                  <a:fillRect/>
                </a:stretch>
              </p:blipFill>
              <p:spPr>
                <a:xfrm>
                  <a:off x="10775813" y="2017507"/>
                  <a:ext cx="159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142A8270-A6B2-459A-8A80-4174A445F73E}"/>
                    </a:ext>
                  </a:extLst>
                </p14:cNvPr>
                <p14:cNvContentPartPr/>
                <p14:nvPr/>
              </p14:nvContentPartPr>
              <p14:xfrm>
                <a:off x="10719293" y="2053507"/>
                <a:ext cx="80640" cy="7560"/>
              </p14:xfrm>
            </p:contentPart>
          </mc:Choice>
          <mc:Fallback xmlns="">
            <p:pic>
              <p:nvPicPr>
                <p:cNvPr id="129" name="Freihand 128">
                  <a:extLst>
                    <a:ext uri="{FF2B5EF4-FFF2-40B4-BE49-F238E27FC236}">
                      <a16:creationId xmlns:a16="http://schemas.microsoft.com/office/drawing/2014/main" id="{142A8270-A6B2-459A-8A80-4174A445F73E}"/>
                    </a:ext>
                  </a:extLst>
                </p:cNvPr>
                <p:cNvPicPr/>
                <p:nvPr/>
              </p:nvPicPr>
              <p:blipFill>
                <a:blip r:embed="rId217"/>
                <a:stretch>
                  <a:fillRect/>
                </a:stretch>
              </p:blipFill>
              <p:spPr>
                <a:xfrm>
                  <a:off x="10714973" y="2049187"/>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4AE319AA-9EE0-42F1-9179-720854529AE2}"/>
                    </a:ext>
                  </a:extLst>
                </p14:cNvPr>
                <p14:cNvContentPartPr/>
                <p14:nvPr/>
              </p14:nvContentPartPr>
              <p14:xfrm>
                <a:off x="10950413" y="2077987"/>
                <a:ext cx="57240" cy="62280"/>
              </p14:xfrm>
            </p:contentPart>
          </mc:Choice>
          <mc:Fallback xmlns="">
            <p:pic>
              <p:nvPicPr>
                <p:cNvPr id="130" name="Freihand 129">
                  <a:extLst>
                    <a:ext uri="{FF2B5EF4-FFF2-40B4-BE49-F238E27FC236}">
                      <a16:creationId xmlns:a16="http://schemas.microsoft.com/office/drawing/2014/main" id="{4AE319AA-9EE0-42F1-9179-720854529AE2}"/>
                    </a:ext>
                  </a:extLst>
                </p:cNvPr>
                <p:cNvPicPr/>
                <p:nvPr/>
              </p:nvPicPr>
              <p:blipFill>
                <a:blip r:embed="rId219"/>
                <a:stretch>
                  <a:fillRect/>
                </a:stretch>
              </p:blipFill>
              <p:spPr>
                <a:xfrm>
                  <a:off x="10946093" y="2073667"/>
                  <a:ext cx="65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B84B218C-29C8-4940-ACC4-215D38E7B1F5}"/>
                    </a:ext>
                  </a:extLst>
                </p14:cNvPr>
                <p14:cNvContentPartPr/>
                <p14:nvPr/>
              </p14:nvContentPartPr>
              <p14:xfrm>
                <a:off x="11036093" y="1956667"/>
                <a:ext cx="140040" cy="164520"/>
              </p14:xfrm>
            </p:contentPart>
          </mc:Choice>
          <mc:Fallback xmlns="">
            <p:pic>
              <p:nvPicPr>
                <p:cNvPr id="131" name="Freihand 130">
                  <a:extLst>
                    <a:ext uri="{FF2B5EF4-FFF2-40B4-BE49-F238E27FC236}">
                      <a16:creationId xmlns:a16="http://schemas.microsoft.com/office/drawing/2014/main" id="{B84B218C-29C8-4940-ACC4-215D38E7B1F5}"/>
                    </a:ext>
                  </a:extLst>
                </p:cNvPr>
                <p:cNvPicPr/>
                <p:nvPr/>
              </p:nvPicPr>
              <p:blipFill>
                <a:blip r:embed="rId221"/>
                <a:stretch>
                  <a:fillRect/>
                </a:stretch>
              </p:blipFill>
              <p:spPr>
                <a:xfrm>
                  <a:off x="11031773" y="1952347"/>
                  <a:ext cx="148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602A03EF-053F-4590-AC10-8F40A5016726}"/>
                    </a:ext>
                  </a:extLst>
                </p14:cNvPr>
                <p14:cNvContentPartPr/>
                <p14:nvPr/>
              </p14:nvContentPartPr>
              <p14:xfrm>
                <a:off x="11226893" y="1897987"/>
                <a:ext cx="444600" cy="280800"/>
              </p14:xfrm>
            </p:contentPart>
          </mc:Choice>
          <mc:Fallback xmlns="">
            <p:pic>
              <p:nvPicPr>
                <p:cNvPr id="132" name="Freihand 131">
                  <a:extLst>
                    <a:ext uri="{FF2B5EF4-FFF2-40B4-BE49-F238E27FC236}">
                      <a16:creationId xmlns:a16="http://schemas.microsoft.com/office/drawing/2014/main" id="{602A03EF-053F-4590-AC10-8F40A5016726}"/>
                    </a:ext>
                  </a:extLst>
                </p:cNvPr>
                <p:cNvPicPr/>
                <p:nvPr/>
              </p:nvPicPr>
              <p:blipFill>
                <a:blip r:embed="rId223"/>
                <a:stretch>
                  <a:fillRect/>
                </a:stretch>
              </p:blipFill>
              <p:spPr>
                <a:xfrm>
                  <a:off x="11222573" y="1893667"/>
                  <a:ext cx="4532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860BE615-29F3-472D-8AC5-29E34FB3D5B5}"/>
                    </a:ext>
                  </a:extLst>
                </p14:cNvPr>
                <p14:cNvContentPartPr/>
                <p14:nvPr/>
              </p14:nvContentPartPr>
              <p14:xfrm>
                <a:off x="8698613" y="2799427"/>
                <a:ext cx="134640" cy="180000"/>
              </p14:xfrm>
            </p:contentPart>
          </mc:Choice>
          <mc:Fallback xmlns="">
            <p:pic>
              <p:nvPicPr>
                <p:cNvPr id="134" name="Freihand 133">
                  <a:extLst>
                    <a:ext uri="{FF2B5EF4-FFF2-40B4-BE49-F238E27FC236}">
                      <a16:creationId xmlns:a16="http://schemas.microsoft.com/office/drawing/2014/main" id="{860BE615-29F3-472D-8AC5-29E34FB3D5B5}"/>
                    </a:ext>
                  </a:extLst>
                </p:cNvPr>
                <p:cNvPicPr/>
                <p:nvPr/>
              </p:nvPicPr>
              <p:blipFill>
                <a:blip r:embed="rId225"/>
                <a:stretch>
                  <a:fillRect/>
                </a:stretch>
              </p:blipFill>
              <p:spPr>
                <a:xfrm>
                  <a:off x="8694293" y="2795107"/>
                  <a:ext cx="143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148C71B4-699F-4A81-AFC5-85319AC2BD8B}"/>
                    </a:ext>
                  </a:extLst>
                </p14:cNvPr>
                <p14:cNvContentPartPr/>
                <p14:nvPr/>
              </p14:nvContentPartPr>
              <p14:xfrm>
                <a:off x="8837933" y="2834707"/>
                <a:ext cx="176760" cy="101160"/>
              </p14:xfrm>
            </p:contentPart>
          </mc:Choice>
          <mc:Fallback xmlns="">
            <p:pic>
              <p:nvPicPr>
                <p:cNvPr id="135" name="Freihand 134">
                  <a:extLst>
                    <a:ext uri="{FF2B5EF4-FFF2-40B4-BE49-F238E27FC236}">
                      <a16:creationId xmlns:a16="http://schemas.microsoft.com/office/drawing/2014/main" id="{148C71B4-699F-4A81-AFC5-85319AC2BD8B}"/>
                    </a:ext>
                  </a:extLst>
                </p:cNvPr>
                <p:cNvPicPr/>
                <p:nvPr/>
              </p:nvPicPr>
              <p:blipFill>
                <a:blip r:embed="rId227"/>
                <a:stretch>
                  <a:fillRect/>
                </a:stretch>
              </p:blipFill>
              <p:spPr>
                <a:xfrm>
                  <a:off x="8833613" y="2830387"/>
                  <a:ext cx="185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333C94E8-FCD6-4F0F-BEDB-3FD02488E89C}"/>
                    </a:ext>
                  </a:extLst>
                </p14:cNvPr>
                <p14:cNvContentPartPr/>
                <p14:nvPr/>
              </p14:nvContentPartPr>
              <p14:xfrm>
                <a:off x="9184253" y="2776027"/>
                <a:ext cx="170640" cy="223200"/>
              </p14:xfrm>
            </p:contentPart>
          </mc:Choice>
          <mc:Fallback xmlns="">
            <p:pic>
              <p:nvPicPr>
                <p:cNvPr id="136" name="Freihand 135">
                  <a:extLst>
                    <a:ext uri="{FF2B5EF4-FFF2-40B4-BE49-F238E27FC236}">
                      <a16:creationId xmlns:a16="http://schemas.microsoft.com/office/drawing/2014/main" id="{333C94E8-FCD6-4F0F-BEDB-3FD02488E89C}"/>
                    </a:ext>
                  </a:extLst>
                </p:cNvPr>
                <p:cNvPicPr/>
                <p:nvPr/>
              </p:nvPicPr>
              <p:blipFill>
                <a:blip r:embed="rId229"/>
                <a:stretch>
                  <a:fillRect/>
                </a:stretch>
              </p:blipFill>
              <p:spPr>
                <a:xfrm>
                  <a:off x="9179933" y="2771707"/>
                  <a:ext cx="179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DA262F6C-458F-469C-B3E0-E1AC7904904E}"/>
                    </a:ext>
                  </a:extLst>
                </p14:cNvPr>
                <p14:cNvContentPartPr/>
                <p14:nvPr/>
              </p14:nvContentPartPr>
              <p14:xfrm>
                <a:off x="9347693" y="2720587"/>
                <a:ext cx="99000" cy="120240"/>
              </p14:xfrm>
            </p:contentPart>
          </mc:Choice>
          <mc:Fallback xmlns="">
            <p:pic>
              <p:nvPicPr>
                <p:cNvPr id="137" name="Freihand 136">
                  <a:extLst>
                    <a:ext uri="{FF2B5EF4-FFF2-40B4-BE49-F238E27FC236}">
                      <a16:creationId xmlns:a16="http://schemas.microsoft.com/office/drawing/2014/main" id="{DA262F6C-458F-469C-B3E0-E1AC7904904E}"/>
                    </a:ext>
                  </a:extLst>
                </p:cNvPr>
                <p:cNvPicPr/>
                <p:nvPr/>
              </p:nvPicPr>
              <p:blipFill>
                <a:blip r:embed="rId231"/>
                <a:stretch>
                  <a:fillRect/>
                </a:stretch>
              </p:blipFill>
              <p:spPr>
                <a:xfrm>
                  <a:off x="9343373" y="2716267"/>
                  <a:ext cx="107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16F3575B-54A4-425B-A217-A389457832DE}"/>
                    </a:ext>
                  </a:extLst>
                </p14:cNvPr>
                <p14:cNvContentPartPr/>
                <p14:nvPr/>
              </p14:nvContentPartPr>
              <p14:xfrm>
                <a:off x="9458933" y="2692147"/>
                <a:ext cx="309960" cy="104760"/>
              </p14:xfrm>
            </p:contentPart>
          </mc:Choice>
          <mc:Fallback xmlns="">
            <p:pic>
              <p:nvPicPr>
                <p:cNvPr id="138" name="Freihand 137">
                  <a:extLst>
                    <a:ext uri="{FF2B5EF4-FFF2-40B4-BE49-F238E27FC236}">
                      <a16:creationId xmlns:a16="http://schemas.microsoft.com/office/drawing/2014/main" id="{16F3575B-54A4-425B-A217-A389457832DE}"/>
                    </a:ext>
                  </a:extLst>
                </p:cNvPr>
                <p:cNvPicPr/>
                <p:nvPr/>
              </p:nvPicPr>
              <p:blipFill>
                <a:blip r:embed="rId233"/>
                <a:stretch>
                  <a:fillRect/>
                </a:stretch>
              </p:blipFill>
              <p:spPr>
                <a:xfrm>
                  <a:off x="9454613" y="2687827"/>
                  <a:ext cx="318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24CE0AEC-3D7C-467A-8DBC-B3EDBE67E3DD}"/>
                    </a:ext>
                  </a:extLst>
                </p14:cNvPr>
                <p14:cNvContentPartPr/>
                <p14:nvPr/>
              </p14:nvContentPartPr>
              <p14:xfrm>
                <a:off x="9782213" y="2507827"/>
                <a:ext cx="396360" cy="209520"/>
              </p14:xfrm>
            </p:contentPart>
          </mc:Choice>
          <mc:Fallback xmlns="">
            <p:pic>
              <p:nvPicPr>
                <p:cNvPr id="139" name="Freihand 138">
                  <a:extLst>
                    <a:ext uri="{FF2B5EF4-FFF2-40B4-BE49-F238E27FC236}">
                      <a16:creationId xmlns:a16="http://schemas.microsoft.com/office/drawing/2014/main" id="{24CE0AEC-3D7C-467A-8DBC-B3EDBE67E3DD}"/>
                    </a:ext>
                  </a:extLst>
                </p:cNvPr>
                <p:cNvPicPr/>
                <p:nvPr/>
              </p:nvPicPr>
              <p:blipFill>
                <a:blip r:embed="rId235"/>
                <a:stretch>
                  <a:fillRect/>
                </a:stretch>
              </p:blipFill>
              <p:spPr>
                <a:xfrm>
                  <a:off x="9777893" y="2503507"/>
                  <a:ext cx="405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9D78BCC9-2B0C-42F6-BBEA-A45B613471B8}"/>
                    </a:ext>
                  </a:extLst>
                </p14:cNvPr>
                <p14:cNvContentPartPr/>
                <p14:nvPr/>
              </p14:nvContentPartPr>
              <p14:xfrm>
                <a:off x="10097573" y="2404507"/>
                <a:ext cx="20880" cy="11880"/>
              </p14:xfrm>
            </p:contentPart>
          </mc:Choice>
          <mc:Fallback xmlns="">
            <p:pic>
              <p:nvPicPr>
                <p:cNvPr id="140" name="Freihand 139">
                  <a:extLst>
                    <a:ext uri="{FF2B5EF4-FFF2-40B4-BE49-F238E27FC236}">
                      <a16:creationId xmlns:a16="http://schemas.microsoft.com/office/drawing/2014/main" id="{9D78BCC9-2B0C-42F6-BBEA-A45B613471B8}"/>
                    </a:ext>
                  </a:extLst>
                </p:cNvPr>
                <p:cNvPicPr/>
                <p:nvPr/>
              </p:nvPicPr>
              <p:blipFill>
                <a:blip r:embed="rId237"/>
                <a:stretch>
                  <a:fillRect/>
                </a:stretch>
              </p:blipFill>
              <p:spPr>
                <a:xfrm>
                  <a:off x="10093253" y="2400187"/>
                  <a:ext cx="29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D2633208-A62D-4CD8-9C8B-FDBDB88B2FD2}"/>
                    </a:ext>
                  </a:extLst>
                </p14:cNvPr>
                <p14:cNvContentPartPr/>
                <p14:nvPr/>
              </p14:nvContentPartPr>
              <p14:xfrm>
                <a:off x="10182533" y="2408107"/>
                <a:ext cx="193320" cy="180720"/>
              </p14:xfrm>
            </p:contentPart>
          </mc:Choice>
          <mc:Fallback xmlns="">
            <p:pic>
              <p:nvPicPr>
                <p:cNvPr id="141" name="Freihand 140">
                  <a:extLst>
                    <a:ext uri="{FF2B5EF4-FFF2-40B4-BE49-F238E27FC236}">
                      <a16:creationId xmlns:a16="http://schemas.microsoft.com/office/drawing/2014/main" id="{D2633208-A62D-4CD8-9C8B-FDBDB88B2FD2}"/>
                    </a:ext>
                  </a:extLst>
                </p:cNvPr>
                <p:cNvPicPr/>
                <p:nvPr/>
              </p:nvPicPr>
              <p:blipFill>
                <a:blip r:embed="rId239"/>
                <a:stretch>
                  <a:fillRect/>
                </a:stretch>
              </p:blipFill>
              <p:spPr>
                <a:xfrm>
                  <a:off x="10178213" y="2403787"/>
                  <a:ext cx="201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45CE318A-F5CE-468F-B278-31AB9B586FCE}"/>
                    </a:ext>
                  </a:extLst>
                </p14:cNvPr>
                <p14:cNvContentPartPr/>
                <p14:nvPr/>
              </p14:nvContentPartPr>
              <p14:xfrm>
                <a:off x="10380173" y="2366347"/>
                <a:ext cx="158040" cy="155520"/>
              </p14:xfrm>
            </p:contentPart>
          </mc:Choice>
          <mc:Fallback xmlns="">
            <p:pic>
              <p:nvPicPr>
                <p:cNvPr id="142" name="Freihand 141">
                  <a:extLst>
                    <a:ext uri="{FF2B5EF4-FFF2-40B4-BE49-F238E27FC236}">
                      <a16:creationId xmlns:a16="http://schemas.microsoft.com/office/drawing/2014/main" id="{45CE318A-F5CE-468F-B278-31AB9B586FCE}"/>
                    </a:ext>
                  </a:extLst>
                </p:cNvPr>
                <p:cNvPicPr/>
                <p:nvPr/>
              </p:nvPicPr>
              <p:blipFill>
                <a:blip r:embed="rId241"/>
                <a:stretch>
                  <a:fillRect/>
                </a:stretch>
              </p:blipFill>
              <p:spPr>
                <a:xfrm>
                  <a:off x="10375853" y="2362027"/>
                  <a:ext cx="166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Freihand 143">
                  <a:extLst>
                    <a:ext uri="{FF2B5EF4-FFF2-40B4-BE49-F238E27FC236}">
                      <a16:creationId xmlns:a16="http://schemas.microsoft.com/office/drawing/2014/main" id="{D8D786DF-4E33-4A34-84FC-721F271B3340}"/>
                    </a:ext>
                  </a:extLst>
                </p14:cNvPr>
                <p14:cNvContentPartPr/>
                <p14:nvPr/>
              </p14:nvContentPartPr>
              <p14:xfrm>
                <a:off x="10586093" y="2278507"/>
                <a:ext cx="240120" cy="279000"/>
              </p14:xfrm>
            </p:contentPart>
          </mc:Choice>
          <mc:Fallback xmlns="">
            <p:pic>
              <p:nvPicPr>
                <p:cNvPr id="144" name="Freihand 143">
                  <a:extLst>
                    <a:ext uri="{FF2B5EF4-FFF2-40B4-BE49-F238E27FC236}">
                      <a16:creationId xmlns:a16="http://schemas.microsoft.com/office/drawing/2014/main" id="{D8D786DF-4E33-4A34-84FC-721F271B3340}"/>
                    </a:ext>
                  </a:extLst>
                </p:cNvPr>
                <p:cNvPicPr/>
                <p:nvPr/>
              </p:nvPicPr>
              <p:blipFill>
                <a:blip r:embed="rId243"/>
                <a:stretch>
                  <a:fillRect/>
                </a:stretch>
              </p:blipFill>
              <p:spPr>
                <a:xfrm>
                  <a:off x="10581773" y="2274187"/>
                  <a:ext cx="2487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CAC7E866-27C7-4EB4-B2B4-BAE1838B2ABD}"/>
                    </a:ext>
                  </a:extLst>
                </p14:cNvPr>
                <p14:cNvContentPartPr/>
                <p14:nvPr/>
              </p14:nvContentPartPr>
              <p14:xfrm>
                <a:off x="10860053" y="2272027"/>
                <a:ext cx="118800" cy="129960"/>
              </p14:xfrm>
            </p:contentPart>
          </mc:Choice>
          <mc:Fallback xmlns="">
            <p:pic>
              <p:nvPicPr>
                <p:cNvPr id="145" name="Freihand 144">
                  <a:extLst>
                    <a:ext uri="{FF2B5EF4-FFF2-40B4-BE49-F238E27FC236}">
                      <a16:creationId xmlns:a16="http://schemas.microsoft.com/office/drawing/2014/main" id="{CAC7E866-27C7-4EB4-B2B4-BAE1838B2ABD}"/>
                    </a:ext>
                  </a:extLst>
                </p:cNvPr>
                <p:cNvPicPr/>
                <p:nvPr/>
              </p:nvPicPr>
              <p:blipFill>
                <a:blip r:embed="rId245"/>
                <a:stretch>
                  <a:fillRect/>
                </a:stretch>
              </p:blipFill>
              <p:spPr>
                <a:xfrm>
                  <a:off x="10855733" y="2267707"/>
                  <a:ext cx="127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6" name="Freihand 145">
                  <a:extLst>
                    <a:ext uri="{FF2B5EF4-FFF2-40B4-BE49-F238E27FC236}">
                      <a16:creationId xmlns:a16="http://schemas.microsoft.com/office/drawing/2014/main" id="{3C597162-1483-4BB6-AAD6-8D1C3B9835E0}"/>
                    </a:ext>
                  </a:extLst>
                </p14:cNvPr>
                <p14:cNvContentPartPr/>
                <p14:nvPr/>
              </p14:nvContentPartPr>
              <p14:xfrm>
                <a:off x="10964453" y="2247187"/>
                <a:ext cx="44640" cy="43200"/>
              </p14:xfrm>
            </p:contentPart>
          </mc:Choice>
          <mc:Fallback xmlns="">
            <p:pic>
              <p:nvPicPr>
                <p:cNvPr id="146" name="Freihand 145">
                  <a:extLst>
                    <a:ext uri="{FF2B5EF4-FFF2-40B4-BE49-F238E27FC236}">
                      <a16:creationId xmlns:a16="http://schemas.microsoft.com/office/drawing/2014/main" id="{3C597162-1483-4BB6-AAD6-8D1C3B9835E0}"/>
                    </a:ext>
                  </a:extLst>
                </p:cNvPr>
                <p:cNvPicPr/>
                <p:nvPr/>
              </p:nvPicPr>
              <p:blipFill>
                <a:blip r:embed="rId247"/>
                <a:stretch>
                  <a:fillRect/>
                </a:stretch>
              </p:blipFill>
              <p:spPr>
                <a:xfrm>
                  <a:off x="10960133" y="2242867"/>
                  <a:ext cx="53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7" name="Freihand 146">
                  <a:extLst>
                    <a:ext uri="{FF2B5EF4-FFF2-40B4-BE49-F238E27FC236}">
                      <a16:creationId xmlns:a16="http://schemas.microsoft.com/office/drawing/2014/main" id="{015AA559-072F-4B68-948C-842C7274746E}"/>
                    </a:ext>
                  </a:extLst>
                </p14:cNvPr>
                <p14:cNvContentPartPr/>
                <p14:nvPr/>
              </p14:nvContentPartPr>
              <p14:xfrm>
                <a:off x="11016293" y="2179507"/>
                <a:ext cx="124920" cy="186120"/>
              </p14:xfrm>
            </p:contentPart>
          </mc:Choice>
          <mc:Fallback xmlns="">
            <p:pic>
              <p:nvPicPr>
                <p:cNvPr id="147" name="Freihand 146">
                  <a:extLst>
                    <a:ext uri="{FF2B5EF4-FFF2-40B4-BE49-F238E27FC236}">
                      <a16:creationId xmlns:a16="http://schemas.microsoft.com/office/drawing/2014/main" id="{015AA559-072F-4B68-948C-842C7274746E}"/>
                    </a:ext>
                  </a:extLst>
                </p:cNvPr>
                <p:cNvPicPr/>
                <p:nvPr/>
              </p:nvPicPr>
              <p:blipFill>
                <a:blip r:embed="rId249"/>
                <a:stretch>
                  <a:fillRect/>
                </a:stretch>
              </p:blipFill>
              <p:spPr>
                <a:xfrm>
                  <a:off x="11011973" y="2175187"/>
                  <a:ext cx="133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8" name="Freihand 147">
                  <a:extLst>
                    <a:ext uri="{FF2B5EF4-FFF2-40B4-BE49-F238E27FC236}">
                      <a16:creationId xmlns:a16="http://schemas.microsoft.com/office/drawing/2014/main" id="{C5E1A7DF-2EF9-461A-84D2-FD655FEDEA48}"/>
                    </a:ext>
                  </a:extLst>
                </p14:cNvPr>
                <p14:cNvContentPartPr/>
                <p14:nvPr/>
              </p14:nvContentPartPr>
              <p14:xfrm>
                <a:off x="11189093" y="2227387"/>
                <a:ext cx="218880" cy="76680"/>
              </p14:xfrm>
            </p:contentPart>
          </mc:Choice>
          <mc:Fallback xmlns="">
            <p:pic>
              <p:nvPicPr>
                <p:cNvPr id="148" name="Freihand 147">
                  <a:extLst>
                    <a:ext uri="{FF2B5EF4-FFF2-40B4-BE49-F238E27FC236}">
                      <a16:creationId xmlns:a16="http://schemas.microsoft.com/office/drawing/2014/main" id="{C5E1A7DF-2EF9-461A-84D2-FD655FEDEA48}"/>
                    </a:ext>
                  </a:extLst>
                </p:cNvPr>
                <p:cNvPicPr/>
                <p:nvPr/>
              </p:nvPicPr>
              <p:blipFill>
                <a:blip r:embed="rId251"/>
                <a:stretch>
                  <a:fillRect/>
                </a:stretch>
              </p:blipFill>
              <p:spPr>
                <a:xfrm>
                  <a:off x="11184773" y="2223067"/>
                  <a:ext cx="227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Freihand 148">
                  <a:extLst>
                    <a:ext uri="{FF2B5EF4-FFF2-40B4-BE49-F238E27FC236}">
                      <a16:creationId xmlns:a16="http://schemas.microsoft.com/office/drawing/2014/main" id="{0B3F4727-1C9D-4838-9F44-4D68BC456CCA}"/>
                    </a:ext>
                  </a:extLst>
                </p14:cNvPr>
                <p14:cNvContentPartPr/>
                <p14:nvPr/>
              </p14:nvContentPartPr>
              <p14:xfrm>
                <a:off x="8802293" y="3115147"/>
                <a:ext cx="46440" cy="180360"/>
              </p14:xfrm>
            </p:contentPart>
          </mc:Choice>
          <mc:Fallback xmlns="">
            <p:pic>
              <p:nvPicPr>
                <p:cNvPr id="149" name="Freihand 148">
                  <a:extLst>
                    <a:ext uri="{FF2B5EF4-FFF2-40B4-BE49-F238E27FC236}">
                      <a16:creationId xmlns:a16="http://schemas.microsoft.com/office/drawing/2014/main" id="{0B3F4727-1C9D-4838-9F44-4D68BC456CCA}"/>
                    </a:ext>
                  </a:extLst>
                </p:cNvPr>
                <p:cNvPicPr/>
                <p:nvPr/>
              </p:nvPicPr>
              <p:blipFill>
                <a:blip r:embed="rId253"/>
                <a:stretch>
                  <a:fillRect/>
                </a:stretch>
              </p:blipFill>
              <p:spPr>
                <a:xfrm>
                  <a:off x="8797973" y="3110827"/>
                  <a:ext cx="55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0" name="Freihand 149">
                  <a:extLst>
                    <a:ext uri="{FF2B5EF4-FFF2-40B4-BE49-F238E27FC236}">
                      <a16:creationId xmlns:a16="http://schemas.microsoft.com/office/drawing/2014/main" id="{CBBDB737-89B3-48B7-BC02-1E8B35A7C02D}"/>
                    </a:ext>
                  </a:extLst>
                </p14:cNvPr>
                <p14:cNvContentPartPr/>
                <p14:nvPr/>
              </p14:nvContentPartPr>
              <p14:xfrm>
                <a:off x="8797613" y="3101827"/>
                <a:ext cx="112680" cy="92880"/>
              </p14:xfrm>
            </p:contentPart>
          </mc:Choice>
          <mc:Fallback xmlns="">
            <p:pic>
              <p:nvPicPr>
                <p:cNvPr id="150" name="Freihand 149">
                  <a:extLst>
                    <a:ext uri="{FF2B5EF4-FFF2-40B4-BE49-F238E27FC236}">
                      <a16:creationId xmlns:a16="http://schemas.microsoft.com/office/drawing/2014/main" id="{CBBDB737-89B3-48B7-BC02-1E8B35A7C02D}"/>
                    </a:ext>
                  </a:extLst>
                </p:cNvPr>
                <p:cNvPicPr/>
                <p:nvPr/>
              </p:nvPicPr>
              <p:blipFill>
                <a:blip r:embed="rId255"/>
                <a:stretch>
                  <a:fillRect/>
                </a:stretch>
              </p:blipFill>
              <p:spPr>
                <a:xfrm>
                  <a:off x="8793293" y="3097507"/>
                  <a:ext cx="12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1" name="Freihand 150">
                  <a:extLst>
                    <a:ext uri="{FF2B5EF4-FFF2-40B4-BE49-F238E27FC236}">
                      <a16:creationId xmlns:a16="http://schemas.microsoft.com/office/drawing/2014/main" id="{A4657548-6399-403C-BA76-294840FF7E13}"/>
                    </a:ext>
                  </a:extLst>
                </p14:cNvPr>
                <p14:cNvContentPartPr/>
                <p14:nvPr/>
              </p14:nvContentPartPr>
              <p14:xfrm>
                <a:off x="8827133" y="3142507"/>
                <a:ext cx="114120" cy="133560"/>
              </p14:xfrm>
            </p:contentPart>
          </mc:Choice>
          <mc:Fallback xmlns="">
            <p:pic>
              <p:nvPicPr>
                <p:cNvPr id="151" name="Freihand 150">
                  <a:extLst>
                    <a:ext uri="{FF2B5EF4-FFF2-40B4-BE49-F238E27FC236}">
                      <a16:creationId xmlns:a16="http://schemas.microsoft.com/office/drawing/2014/main" id="{A4657548-6399-403C-BA76-294840FF7E13}"/>
                    </a:ext>
                  </a:extLst>
                </p:cNvPr>
                <p:cNvPicPr/>
                <p:nvPr/>
              </p:nvPicPr>
              <p:blipFill>
                <a:blip r:embed="rId257"/>
                <a:stretch>
                  <a:fillRect/>
                </a:stretch>
              </p:blipFill>
              <p:spPr>
                <a:xfrm>
                  <a:off x="8822813" y="3138187"/>
                  <a:ext cx="122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2" name="Freihand 151">
                  <a:extLst>
                    <a:ext uri="{FF2B5EF4-FFF2-40B4-BE49-F238E27FC236}">
                      <a16:creationId xmlns:a16="http://schemas.microsoft.com/office/drawing/2014/main" id="{730E0550-B86E-4F0A-BFF0-C73AF85637DA}"/>
                    </a:ext>
                  </a:extLst>
                </p14:cNvPr>
                <p14:cNvContentPartPr/>
                <p14:nvPr/>
              </p14:nvContentPartPr>
              <p14:xfrm>
                <a:off x="8950973" y="3171667"/>
                <a:ext cx="158760" cy="68760"/>
              </p14:xfrm>
            </p:contentPart>
          </mc:Choice>
          <mc:Fallback xmlns="">
            <p:pic>
              <p:nvPicPr>
                <p:cNvPr id="152" name="Freihand 151">
                  <a:extLst>
                    <a:ext uri="{FF2B5EF4-FFF2-40B4-BE49-F238E27FC236}">
                      <a16:creationId xmlns:a16="http://schemas.microsoft.com/office/drawing/2014/main" id="{730E0550-B86E-4F0A-BFF0-C73AF85637DA}"/>
                    </a:ext>
                  </a:extLst>
                </p:cNvPr>
                <p:cNvPicPr/>
                <p:nvPr/>
              </p:nvPicPr>
              <p:blipFill>
                <a:blip r:embed="rId259"/>
                <a:stretch>
                  <a:fillRect/>
                </a:stretch>
              </p:blipFill>
              <p:spPr>
                <a:xfrm>
                  <a:off x="8946653" y="3167347"/>
                  <a:ext cx="16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3" name="Freihand 152">
                  <a:extLst>
                    <a:ext uri="{FF2B5EF4-FFF2-40B4-BE49-F238E27FC236}">
                      <a16:creationId xmlns:a16="http://schemas.microsoft.com/office/drawing/2014/main" id="{7D3B03AA-874A-4CBA-9364-609F1A6D0767}"/>
                    </a:ext>
                  </a:extLst>
                </p14:cNvPr>
                <p14:cNvContentPartPr/>
                <p14:nvPr/>
              </p14:nvContentPartPr>
              <p14:xfrm>
                <a:off x="9100373" y="3008947"/>
                <a:ext cx="392760" cy="177840"/>
              </p14:xfrm>
            </p:contentPart>
          </mc:Choice>
          <mc:Fallback xmlns="">
            <p:pic>
              <p:nvPicPr>
                <p:cNvPr id="153" name="Freihand 152">
                  <a:extLst>
                    <a:ext uri="{FF2B5EF4-FFF2-40B4-BE49-F238E27FC236}">
                      <a16:creationId xmlns:a16="http://schemas.microsoft.com/office/drawing/2014/main" id="{7D3B03AA-874A-4CBA-9364-609F1A6D0767}"/>
                    </a:ext>
                  </a:extLst>
                </p:cNvPr>
                <p:cNvPicPr/>
                <p:nvPr/>
              </p:nvPicPr>
              <p:blipFill>
                <a:blip r:embed="rId261"/>
                <a:stretch>
                  <a:fillRect/>
                </a:stretch>
              </p:blipFill>
              <p:spPr>
                <a:xfrm>
                  <a:off x="9096053" y="3004627"/>
                  <a:ext cx="401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4" name="Freihand 153">
                  <a:extLst>
                    <a:ext uri="{FF2B5EF4-FFF2-40B4-BE49-F238E27FC236}">
                      <a16:creationId xmlns:a16="http://schemas.microsoft.com/office/drawing/2014/main" id="{B8AE1543-A581-48AA-84C9-2CCB034D9875}"/>
                    </a:ext>
                  </a:extLst>
                </p14:cNvPr>
                <p14:cNvContentPartPr/>
                <p14:nvPr/>
              </p14:nvContentPartPr>
              <p14:xfrm>
                <a:off x="9460013" y="2968267"/>
                <a:ext cx="28080" cy="15480"/>
              </p14:xfrm>
            </p:contentPart>
          </mc:Choice>
          <mc:Fallback xmlns="">
            <p:pic>
              <p:nvPicPr>
                <p:cNvPr id="154" name="Freihand 153">
                  <a:extLst>
                    <a:ext uri="{FF2B5EF4-FFF2-40B4-BE49-F238E27FC236}">
                      <a16:creationId xmlns:a16="http://schemas.microsoft.com/office/drawing/2014/main" id="{B8AE1543-A581-48AA-84C9-2CCB034D9875}"/>
                    </a:ext>
                  </a:extLst>
                </p:cNvPr>
                <p:cNvPicPr/>
                <p:nvPr/>
              </p:nvPicPr>
              <p:blipFill>
                <a:blip r:embed="rId263"/>
                <a:stretch>
                  <a:fillRect/>
                </a:stretch>
              </p:blipFill>
              <p:spPr>
                <a:xfrm>
                  <a:off x="9455693" y="2963947"/>
                  <a:ext cx="36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5" name="Freihand 154">
                  <a:extLst>
                    <a:ext uri="{FF2B5EF4-FFF2-40B4-BE49-F238E27FC236}">
                      <a16:creationId xmlns:a16="http://schemas.microsoft.com/office/drawing/2014/main" id="{77472090-0D15-4313-9CC2-905FEDDCAFCF}"/>
                    </a:ext>
                  </a:extLst>
                </p14:cNvPr>
                <p14:cNvContentPartPr/>
                <p14:nvPr/>
              </p14:nvContentPartPr>
              <p14:xfrm>
                <a:off x="9531293" y="2903107"/>
                <a:ext cx="132120" cy="174240"/>
              </p14:xfrm>
            </p:contentPart>
          </mc:Choice>
          <mc:Fallback xmlns="">
            <p:pic>
              <p:nvPicPr>
                <p:cNvPr id="155" name="Freihand 154">
                  <a:extLst>
                    <a:ext uri="{FF2B5EF4-FFF2-40B4-BE49-F238E27FC236}">
                      <a16:creationId xmlns:a16="http://schemas.microsoft.com/office/drawing/2014/main" id="{77472090-0D15-4313-9CC2-905FEDDCAFCF}"/>
                    </a:ext>
                  </a:extLst>
                </p:cNvPr>
                <p:cNvPicPr/>
                <p:nvPr/>
              </p:nvPicPr>
              <p:blipFill>
                <a:blip r:embed="rId265"/>
                <a:stretch>
                  <a:fillRect/>
                </a:stretch>
              </p:blipFill>
              <p:spPr>
                <a:xfrm>
                  <a:off x="9526973" y="2898787"/>
                  <a:ext cx="140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6" name="Freihand 155">
                  <a:extLst>
                    <a:ext uri="{FF2B5EF4-FFF2-40B4-BE49-F238E27FC236}">
                      <a16:creationId xmlns:a16="http://schemas.microsoft.com/office/drawing/2014/main" id="{C3CE7263-70AD-425B-9EF7-CACEB99FC798}"/>
                    </a:ext>
                  </a:extLst>
                </p14:cNvPr>
                <p14:cNvContentPartPr/>
                <p14:nvPr/>
              </p14:nvContentPartPr>
              <p14:xfrm>
                <a:off x="9716693" y="2887267"/>
                <a:ext cx="279000" cy="131040"/>
              </p14:xfrm>
            </p:contentPart>
          </mc:Choice>
          <mc:Fallback xmlns="">
            <p:pic>
              <p:nvPicPr>
                <p:cNvPr id="156" name="Freihand 155">
                  <a:extLst>
                    <a:ext uri="{FF2B5EF4-FFF2-40B4-BE49-F238E27FC236}">
                      <a16:creationId xmlns:a16="http://schemas.microsoft.com/office/drawing/2014/main" id="{C3CE7263-70AD-425B-9EF7-CACEB99FC798}"/>
                    </a:ext>
                  </a:extLst>
                </p:cNvPr>
                <p:cNvPicPr/>
                <p:nvPr/>
              </p:nvPicPr>
              <p:blipFill>
                <a:blip r:embed="rId267"/>
                <a:stretch>
                  <a:fillRect/>
                </a:stretch>
              </p:blipFill>
              <p:spPr>
                <a:xfrm>
                  <a:off x="9712373" y="2882947"/>
                  <a:ext cx="287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7" name="Freihand 156">
                  <a:extLst>
                    <a:ext uri="{FF2B5EF4-FFF2-40B4-BE49-F238E27FC236}">
                      <a16:creationId xmlns:a16="http://schemas.microsoft.com/office/drawing/2014/main" id="{DC341741-7C46-44C6-92F1-CBADB33EEFC8}"/>
                    </a:ext>
                  </a:extLst>
                </p14:cNvPr>
                <p14:cNvContentPartPr/>
                <p14:nvPr/>
              </p14:nvContentPartPr>
              <p14:xfrm>
                <a:off x="10006133" y="2912107"/>
                <a:ext cx="95760" cy="253800"/>
              </p14:xfrm>
            </p:contentPart>
          </mc:Choice>
          <mc:Fallback xmlns="">
            <p:pic>
              <p:nvPicPr>
                <p:cNvPr id="157" name="Freihand 156">
                  <a:extLst>
                    <a:ext uri="{FF2B5EF4-FFF2-40B4-BE49-F238E27FC236}">
                      <a16:creationId xmlns:a16="http://schemas.microsoft.com/office/drawing/2014/main" id="{DC341741-7C46-44C6-92F1-CBADB33EEFC8}"/>
                    </a:ext>
                  </a:extLst>
                </p:cNvPr>
                <p:cNvPicPr/>
                <p:nvPr/>
              </p:nvPicPr>
              <p:blipFill>
                <a:blip r:embed="rId269"/>
                <a:stretch>
                  <a:fillRect/>
                </a:stretch>
              </p:blipFill>
              <p:spPr>
                <a:xfrm>
                  <a:off x="10001813" y="2907787"/>
                  <a:ext cx="1044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6CB827B3-7BE4-43ED-8FD8-1A8B04051406}"/>
                    </a:ext>
                  </a:extLst>
                </p14:cNvPr>
                <p14:cNvContentPartPr/>
                <p14:nvPr/>
              </p14:nvContentPartPr>
              <p14:xfrm>
                <a:off x="10250573" y="2749387"/>
                <a:ext cx="118440" cy="155160"/>
              </p14:xfrm>
            </p:contentPart>
          </mc:Choice>
          <mc:Fallback xmlns="">
            <p:pic>
              <p:nvPicPr>
                <p:cNvPr id="158" name="Freihand 157">
                  <a:extLst>
                    <a:ext uri="{FF2B5EF4-FFF2-40B4-BE49-F238E27FC236}">
                      <a16:creationId xmlns:a16="http://schemas.microsoft.com/office/drawing/2014/main" id="{6CB827B3-7BE4-43ED-8FD8-1A8B04051406}"/>
                    </a:ext>
                  </a:extLst>
                </p:cNvPr>
                <p:cNvPicPr/>
                <p:nvPr/>
              </p:nvPicPr>
              <p:blipFill>
                <a:blip r:embed="rId271"/>
                <a:stretch>
                  <a:fillRect/>
                </a:stretch>
              </p:blipFill>
              <p:spPr>
                <a:xfrm>
                  <a:off x="10246253" y="2745067"/>
                  <a:ext cx="127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Freihand 158">
                  <a:extLst>
                    <a:ext uri="{FF2B5EF4-FFF2-40B4-BE49-F238E27FC236}">
                      <a16:creationId xmlns:a16="http://schemas.microsoft.com/office/drawing/2014/main" id="{2654DF0F-64D4-4C5C-BBC2-B9BDE9E47E5D}"/>
                    </a:ext>
                  </a:extLst>
                </p14:cNvPr>
                <p14:cNvContentPartPr/>
                <p14:nvPr/>
              </p14:nvContentPartPr>
              <p14:xfrm>
                <a:off x="10396373" y="2772787"/>
                <a:ext cx="72000" cy="90720"/>
              </p14:xfrm>
            </p:contentPart>
          </mc:Choice>
          <mc:Fallback xmlns="">
            <p:pic>
              <p:nvPicPr>
                <p:cNvPr id="159" name="Freihand 158">
                  <a:extLst>
                    <a:ext uri="{FF2B5EF4-FFF2-40B4-BE49-F238E27FC236}">
                      <a16:creationId xmlns:a16="http://schemas.microsoft.com/office/drawing/2014/main" id="{2654DF0F-64D4-4C5C-BBC2-B9BDE9E47E5D}"/>
                    </a:ext>
                  </a:extLst>
                </p:cNvPr>
                <p:cNvPicPr/>
                <p:nvPr/>
              </p:nvPicPr>
              <p:blipFill>
                <a:blip r:embed="rId273"/>
                <a:stretch>
                  <a:fillRect/>
                </a:stretch>
              </p:blipFill>
              <p:spPr>
                <a:xfrm>
                  <a:off x="10392053" y="2768467"/>
                  <a:ext cx="80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Freihand 159">
                  <a:extLst>
                    <a:ext uri="{FF2B5EF4-FFF2-40B4-BE49-F238E27FC236}">
                      <a16:creationId xmlns:a16="http://schemas.microsoft.com/office/drawing/2014/main" id="{3B46415C-6653-4A72-976E-02983A6DC26E}"/>
                    </a:ext>
                  </a:extLst>
                </p14:cNvPr>
                <p14:cNvContentPartPr/>
                <p14:nvPr/>
              </p14:nvContentPartPr>
              <p14:xfrm>
                <a:off x="10406093" y="2723467"/>
                <a:ext cx="142920" cy="113760"/>
              </p14:xfrm>
            </p:contentPart>
          </mc:Choice>
          <mc:Fallback xmlns="">
            <p:pic>
              <p:nvPicPr>
                <p:cNvPr id="160" name="Freihand 159">
                  <a:extLst>
                    <a:ext uri="{FF2B5EF4-FFF2-40B4-BE49-F238E27FC236}">
                      <a16:creationId xmlns:a16="http://schemas.microsoft.com/office/drawing/2014/main" id="{3B46415C-6653-4A72-976E-02983A6DC26E}"/>
                    </a:ext>
                  </a:extLst>
                </p:cNvPr>
                <p:cNvPicPr/>
                <p:nvPr/>
              </p:nvPicPr>
              <p:blipFill>
                <a:blip r:embed="rId275"/>
                <a:stretch>
                  <a:fillRect/>
                </a:stretch>
              </p:blipFill>
              <p:spPr>
                <a:xfrm>
                  <a:off x="10401773" y="2719147"/>
                  <a:ext cx="151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4FBF5442-925F-46B1-B695-803045257CCA}"/>
                    </a:ext>
                  </a:extLst>
                </p14:cNvPr>
                <p14:cNvContentPartPr/>
                <p14:nvPr/>
              </p14:nvContentPartPr>
              <p14:xfrm>
                <a:off x="10538213" y="2639587"/>
                <a:ext cx="155880" cy="155880"/>
              </p14:xfrm>
            </p:contentPart>
          </mc:Choice>
          <mc:Fallback xmlns="">
            <p:pic>
              <p:nvPicPr>
                <p:cNvPr id="161" name="Freihand 160">
                  <a:extLst>
                    <a:ext uri="{FF2B5EF4-FFF2-40B4-BE49-F238E27FC236}">
                      <a16:creationId xmlns:a16="http://schemas.microsoft.com/office/drawing/2014/main" id="{4FBF5442-925F-46B1-B695-803045257CCA}"/>
                    </a:ext>
                  </a:extLst>
                </p:cNvPr>
                <p:cNvPicPr/>
                <p:nvPr/>
              </p:nvPicPr>
              <p:blipFill>
                <a:blip r:embed="rId277"/>
                <a:stretch>
                  <a:fillRect/>
                </a:stretch>
              </p:blipFill>
              <p:spPr>
                <a:xfrm>
                  <a:off x="10533893" y="2635267"/>
                  <a:ext cx="164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2" name="Freihand 161">
                  <a:extLst>
                    <a:ext uri="{FF2B5EF4-FFF2-40B4-BE49-F238E27FC236}">
                      <a16:creationId xmlns:a16="http://schemas.microsoft.com/office/drawing/2014/main" id="{31FA83F1-A0CE-42E9-AA5E-1F251E5A9AAD}"/>
                    </a:ext>
                  </a:extLst>
                </p14:cNvPr>
                <p14:cNvContentPartPr/>
                <p14:nvPr/>
              </p14:nvContentPartPr>
              <p14:xfrm>
                <a:off x="10504733" y="2654347"/>
                <a:ext cx="96840" cy="18720"/>
              </p14:xfrm>
            </p:contentPart>
          </mc:Choice>
          <mc:Fallback xmlns="">
            <p:pic>
              <p:nvPicPr>
                <p:cNvPr id="162" name="Freihand 161">
                  <a:extLst>
                    <a:ext uri="{FF2B5EF4-FFF2-40B4-BE49-F238E27FC236}">
                      <a16:creationId xmlns:a16="http://schemas.microsoft.com/office/drawing/2014/main" id="{31FA83F1-A0CE-42E9-AA5E-1F251E5A9AAD}"/>
                    </a:ext>
                  </a:extLst>
                </p:cNvPr>
                <p:cNvPicPr/>
                <p:nvPr/>
              </p:nvPicPr>
              <p:blipFill>
                <a:blip r:embed="rId279"/>
                <a:stretch>
                  <a:fillRect/>
                </a:stretch>
              </p:blipFill>
              <p:spPr>
                <a:xfrm>
                  <a:off x="10500413" y="2650027"/>
                  <a:ext cx="105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3EC66880-9DE6-460C-95C1-471932893BE7}"/>
                    </a:ext>
                  </a:extLst>
                </p14:cNvPr>
                <p14:cNvContentPartPr/>
                <p14:nvPr/>
              </p14:nvContentPartPr>
              <p14:xfrm>
                <a:off x="10713173" y="2669827"/>
                <a:ext cx="122400" cy="92520"/>
              </p14:xfrm>
            </p:contentPart>
          </mc:Choice>
          <mc:Fallback xmlns="">
            <p:pic>
              <p:nvPicPr>
                <p:cNvPr id="163" name="Freihand 162">
                  <a:extLst>
                    <a:ext uri="{FF2B5EF4-FFF2-40B4-BE49-F238E27FC236}">
                      <a16:creationId xmlns:a16="http://schemas.microsoft.com/office/drawing/2014/main" id="{3EC66880-9DE6-460C-95C1-471932893BE7}"/>
                    </a:ext>
                  </a:extLst>
                </p:cNvPr>
                <p:cNvPicPr/>
                <p:nvPr/>
              </p:nvPicPr>
              <p:blipFill>
                <a:blip r:embed="rId281"/>
                <a:stretch>
                  <a:fillRect/>
                </a:stretch>
              </p:blipFill>
              <p:spPr>
                <a:xfrm>
                  <a:off x="10708853" y="2665507"/>
                  <a:ext cx="131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4" name="Freihand 163">
                  <a:extLst>
                    <a:ext uri="{FF2B5EF4-FFF2-40B4-BE49-F238E27FC236}">
                      <a16:creationId xmlns:a16="http://schemas.microsoft.com/office/drawing/2014/main" id="{025E9B7C-74C9-4F59-AC4A-D2584988AE2F}"/>
                    </a:ext>
                  </a:extLst>
                </p14:cNvPr>
                <p14:cNvContentPartPr/>
                <p14:nvPr/>
              </p14:nvContentPartPr>
              <p14:xfrm>
                <a:off x="10865813" y="2536267"/>
                <a:ext cx="153000" cy="173160"/>
              </p14:xfrm>
            </p:contentPart>
          </mc:Choice>
          <mc:Fallback xmlns="">
            <p:pic>
              <p:nvPicPr>
                <p:cNvPr id="164" name="Freihand 163">
                  <a:extLst>
                    <a:ext uri="{FF2B5EF4-FFF2-40B4-BE49-F238E27FC236}">
                      <a16:creationId xmlns:a16="http://schemas.microsoft.com/office/drawing/2014/main" id="{025E9B7C-74C9-4F59-AC4A-D2584988AE2F}"/>
                    </a:ext>
                  </a:extLst>
                </p:cNvPr>
                <p:cNvPicPr/>
                <p:nvPr/>
              </p:nvPicPr>
              <p:blipFill>
                <a:blip r:embed="rId283"/>
                <a:stretch>
                  <a:fillRect/>
                </a:stretch>
              </p:blipFill>
              <p:spPr>
                <a:xfrm>
                  <a:off x="10861493" y="2531947"/>
                  <a:ext cx="161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008E512D-A16A-462F-BBDF-153A901D28B2}"/>
                    </a:ext>
                  </a:extLst>
                </p14:cNvPr>
                <p14:cNvContentPartPr/>
                <p14:nvPr/>
              </p14:nvContentPartPr>
              <p14:xfrm>
                <a:off x="11020253" y="2506747"/>
                <a:ext cx="164160" cy="139320"/>
              </p14:xfrm>
            </p:contentPart>
          </mc:Choice>
          <mc:Fallback xmlns="">
            <p:pic>
              <p:nvPicPr>
                <p:cNvPr id="165" name="Freihand 164">
                  <a:extLst>
                    <a:ext uri="{FF2B5EF4-FFF2-40B4-BE49-F238E27FC236}">
                      <a16:creationId xmlns:a16="http://schemas.microsoft.com/office/drawing/2014/main" id="{008E512D-A16A-462F-BBDF-153A901D28B2}"/>
                    </a:ext>
                  </a:extLst>
                </p:cNvPr>
                <p:cNvPicPr/>
                <p:nvPr/>
              </p:nvPicPr>
              <p:blipFill>
                <a:blip r:embed="rId285"/>
                <a:stretch>
                  <a:fillRect/>
                </a:stretch>
              </p:blipFill>
              <p:spPr>
                <a:xfrm>
                  <a:off x="11015933" y="2502427"/>
                  <a:ext cx="172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6" name="Freihand 165">
                  <a:extLst>
                    <a:ext uri="{FF2B5EF4-FFF2-40B4-BE49-F238E27FC236}">
                      <a16:creationId xmlns:a16="http://schemas.microsoft.com/office/drawing/2014/main" id="{20588D28-BF15-49A9-B93E-EDDF35D9F6F9}"/>
                    </a:ext>
                  </a:extLst>
                </p14:cNvPr>
                <p14:cNvContentPartPr/>
                <p14:nvPr/>
              </p14:nvContentPartPr>
              <p14:xfrm>
                <a:off x="11210693" y="2431147"/>
                <a:ext cx="52920" cy="159480"/>
              </p14:xfrm>
            </p:contentPart>
          </mc:Choice>
          <mc:Fallback xmlns="">
            <p:pic>
              <p:nvPicPr>
                <p:cNvPr id="166" name="Freihand 165">
                  <a:extLst>
                    <a:ext uri="{FF2B5EF4-FFF2-40B4-BE49-F238E27FC236}">
                      <a16:creationId xmlns:a16="http://schemas.microsoft.com/office/drawing/2014/main" id="{20588D28-BF15-49A9-B93E-EDDF35D9F6F9}"/>
                    </a:ext>
                  </a:extLst>
                </p:cNvPr>
                <p:cNvPicPr/>
                <p:nvPr/>
              </p:nvPicPr>
              <p:blipFill>
                <a:blip r:embed="rId287"/>
                <a:stretch>
                  <a:fillRect/>
                </a:stretch>
              </p:blipFill>
              <p:spPr>
                <a:xfrm>
                  <a:off x="11206373" y="2426827"/>
                  <a:ext cx="61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C9353AEE-3D4F-431B-AF88-79E78B52B694}"/>
                    </a:ext>
                  </a:extLst>
                </p14:cNvPr>
                <p14:cNvContentPartPr/>
                <p14:nvPr/>
              </p14:nvContentPartPr>
              <p14:xfrm>
                <a:off x="11170013" y="2485507"/>
                <a:ext cx="128880" cy="77760"/>
              </p14:xfrm>
            </p:contentPart>
          </mc:Choice>
          <mc:Fallback xmlns="">
            <p:pic>
              <p:nvPicPr>
                <p:cNvPr id="167" name="Freihand 166">
                  <a:extLst>
                    <a:ext uri="{FF2B5EF4-FFF2-40B4-BE49-F238E27FC236}">
                      <a16:creationId xmlns:a16="http://schemas.microsoft.com/office/drawing/2014/main" id="{C9353AEE-3D4F-431B-AF88-79E78B52B694}"/>
                    </a:ext>
                  </a:extLst>
                </p:cNvPr>
                <p:cNvPicPr/>
                <p:nvPr/>
              </p:nvPicPr>
              <p:blipFill>
                <a:blip r:embed="rId289"/>
                <a:stretch>
                  <a:fillRect/>
                </a:stretch>
              </p:blipFill>
              <p:spPr>
                <a:xfrm>
                  <a:off x="11165693" y="2481187"/>
                  <a:ext cx="137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8" name="Freihand 167">
                  <a:extLst>
                    <a:ext uri="{FF2B5EF4-FFF2-40B4-BE49-F238E27FC236}">
                      <a16:creationId xmlns:a16="http://schemas.microsoft.com/office/drawing/2014/main" id="{5DA308A7-07AE-40B3-B81E-18B585CA1DF4}"/>
                    </a:ext>
                  </a:extLst>
                </p14:cNvPr>
                <p14:cNvContentPartPr/>
                <p14:nvPr/>
              </p14:nvContentPartPr>
              <p14:xfrm>
                <a:off x="11481773" y="2371027"/>
                <a:ext cx="184680" cy="80280"/>
              </p14:xfrm>
            </p:contentPart>
          </mc:Choice>
          <mc:Fallback xmlns="">
            <p:pic>
              <p:nvPicPr>
                <p:cNvPr id="168" name="Freihand 167">
                  <a:extLst>
                    <a:ext uri="{FF2B5EF4-FFF2-40B4-BE49-F238E27FC236}">
                      <a16:creationId xmlns:a16="http://schemas.microsoft.com/office/drawing/2014/main" id="{5DA308A7-07AE-40B3-B81E-18B585CA1DF4}"/>
                    </a:ext>
                  </a:extLst>
                </p:cNvPr>
                <p:cNvPicPr/>
                <p:nvPr/>
              </p:nvPicPr>
              <p:blipFill>
                <a:blip r:embed="rId291"/>
                <a:stretch>
                  <a:fillRect/>
                </a:stretch>
              </p:blipFill>
              <p:spPr>
                <a:xfrm>
                  <a:off x="11477453" y="2366707"/>
                  <a:ext cx="193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3FA1188C-1E21-476C-ACB9-804EF0282935}"/>
                    </a:ext>
                  </a:extLst>
                </p14:cNvPr>
                <p14:cNvContentPartPr/>
                <p14:nvPr/>
              </p14:nvContentPartPr>
              <p14:xfrm>
                <a:off x="11676173" y="2304787"/>
                <a:ext cx="232200" cy="90000"/>
              </p14:xfrm>
            </p:contentPart>
          </mc:Choice>
          <mc:Fallback xmlns="">
            <p:pic>
              <p:nvPicPr>
                <p:cNvPr id="170" name="Freihand 169">
                  <a:extLst>
                    <a:ext uri="{FF2B5EF4-FFF2-40B4-BE49-F238E27FC236}">
                      <a16:creationId xmlns:a16="http://schemas.microsoft.com/office/drawing/2014/main" id="{3FA1188C-1E21-476C-ACB9-804EF0282935}"/>
                    </a:ext>
                  </a:extLst>
                </p:cNvPr>
                <p:cNvPicPr/>
                <p:nvPr/>
              </p:nvPicPr>
              <p:blipFill>
                <a:blip r:embed="rId293"/>
                <a:stretch>
                  <a:fillRect/>
                </a:stretch>
              </p:blipFill>
              <p:spPr>
                <a:xfrm>
                  <a:off x="11671853" y="2300467"/>
                  <a:ext cx="240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4F5301B8-BBDF-417B-849E-C46EB292FCF2}"/>
                    </a:ext>
                  </a:extLst>
                </p14:cNvPr>
                <p14:cNvContentPartPr/>
                <p14:nvPr/>
              </p14:nvContentPartPr>
              <p14:xfrm>
                <a:off x="8938013" y="3405667"/>
                <a:ext cx="145440" cy="223920"/>
              </p14:xfrm>
            </p:contentPart>
          </mc:Choice>
          <mc:Fallback xmlns="">
            <p:pic>
              <p:nvPicPr>
                <p:cNvPr id="172" name="Freihand 171">
                  <a:extLst>
                    <a:ext uri="{FF2B5EF4-FFF2-40B4-BE49-F238E27FC236}">
                      <a16:creationId xmlns:a16="http://schemas.microsoft.com/office/drawing/2014/main" id="{4F5301B8-BBDF-417B-849E-C46EB292FCF2}"/>
                    </a:ext>
                  </a:extLst>
                </p:cNvPr>
                <p:cNvPicPr/>
                <p:nvPr/>
              </p:nvPicPr>
              <p:blipFill>
                <a:blip r:embed="rId295"/>
                <a:stretch>
                  <a:fillRect/>
                </a:stretch>
              </p:blipFill>
              <p:spPr>
                <a:xfrm>
                  <a:off x="8933693" y="3401347"/>
                  <a:ext cx="154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6CABA461-3FD6-4D97-A25F-E0601C658252}"/>
                    </a:ext>
                  </a:extLst>
                </p14:cNvPr>
                <p14:cNvContentPartPr/>
                <p14:nvPr/>
              </p14:nvContentPartPr>
              <p14:xfrm>
                <a:off x="9093173" y="3437707"/>
                <a:ext cx="115920" cy="129600"/>
              </p14:xfrm>
            </p:contentPart>
          </mc:Choice>
          <mc:Fallback xmlns="">
            <p:pic>
              <p:nvPicPr>
                <p:cNvPr id="173" name="Freihand 172">
                  <a:extLst>
                    <a:ext uri="{FF2B5EF4-FFF2-40B4-BE49-F238E27FC236}">
                      <a16:creationId xmlns:a16="http://schemas.microsoft.com/office/drawing/2014/main" id="{6CABA461-3FD6-4D97-A25F-E0601C658252}"/>
                    </a:ext>
                  </a:extLst>
                </p:cNvPr>
                <p:cNvPicPr/>
                <p:nvPr/>
              </p:nvPicPr>
              <p:blipFill>
                <a:blip r:embed="rId297"/>
                <a:stretch>
                  <a:fillRect/>
                </a:stretch>
              </p:blipFill>
              <p:spPr>
                <a:xfrm>
                  <a:off x="9088853" y="3433387"/>
                  <a:ext cx="124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D6868862-2722-4D23-B90D-75E853342C57}"/>
                    </a:ext>
                  </a:extLst>
                </p14:cNvPr>
                <p14:cNvContentPartPr/>
                <p14:nvPr/>
              </p14:nvContentPartPr>
              <p14:xfrm>
                <a:off x="9236813" y="3395947"/>
                <a:ext cx="80640" cy="143640"/>
              </p14:xfrm>
            </p:contentPart>
          </mc:Choice>
          <mc:Fallback xmlns="">
            <p:pic>
              <p:nvPicPr>
                <p:cNvPr id="174" name="Freihand 173">
                  <a:extLst>
                    <a:ext uri="{FF2B5EF4-FFF2-40B4-BE49-F238E27FC236}">
                      <a16:creationId xmlns:a16="http://schemas.microsoft.com/office/drawing/2014/main" id="{D6868862-2722-4D23-B90D-75E853342C57}"/>
                    </a:ext>
                  </a:extLst>
                </p:cNvPr>
                <p:cNvPicPr/>
                <p:nvPr/>
              </p:nvPicPr>
              <p:blipFill>
                <a:blip r:embed="rId299"/>
                <a:stretch>
                  <a:fillRect/>
                </a:stretch>
              </p:blipFill>
              <p:spPr>
                <a:xfrm>
                  <a:off x="9232493" y="3391627"/>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33579A5B-4D3E-4344-ADE8-84F1CF649208}"/>
                    </a:ext>
                  </a:extLst>
                </p14:cNvPr>
                <p14:cNvContentPartPr/>
                <p14:nvPr/>
              </p14:nvContentPartPr>
              <p14:xfrm>
                <a:off x="9606893" y="3273907"/>
                <a:ext cx="146880" cy="173520"/>
              </p14:xfrm>
            </p:contentPart>
          </mc:Choice>
          <mc:Fallback xmlns="">
            <p:pic>
              <p:nvPicPr>
                <p:cNvPr id="175" name="Freihand 174">
                  <a:extLst>
                    <a:ext uri="{FF2B5EF4-FFF2-40B4-BE49-F238E27FC236}">
                      <a16:creationId xmlns:a16="http://schemas.microsoft.com/office/drawing/2014/main" id="{33579A5B-4D3E-4344-ADE8-84F1CF649208}"/>
                    </a:ext>
                  </a:extLst>
                </p:cNvPr>
                <p:cNvPicPr/>
                <p:nvPr/>
              </p:nvPicPr>
              <p:blipFill>
                <a:blip r:embed="rId301"/>
                <a:stretch>
                  <a:fillRect/>
                </a:stretch>
              </p:blipFill>
              <p:spPr>
                <a:xfrm>
                  <a:off x="9602573" y="3269587"/>
                  <a:ext cx="155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BCC6F299-40B8-4CC6-B63E-92DB5352323C}"/>
                    </a:ext>
                  </a:extLst>
                </p14:cNvPr>
                <p14:cNvContentPartPr/>
                <p14:nvPr/>
              </p14:nvContentPartPr>
              <p14:xfrm>
                <a:off x="9771413" y="3254467"/>
                <a:ext cx="122040" cy="109080"/>
              </p14:xfrm>
            </p:contentPart>
          </mc:Choice>
          <mc:Fallback xmlns="">
            <p:pic>
              <p:nvPicPr>
                <p:cNvPr id="176" name="Freihand 175">
                  <a:extLst>
                    <a:ext uri="{FF2B5EF4-FFF2-40B4-BE49-F238E27FC236}">
                      <a16:creationId xmlns:a16="http://schemas.microsoft.com/office/drawing/2014/main" id="{BCC6F299-40B8-4CC6-B63E-92DB5352323C}"/>
                    </a:ext>
                  </a:extLst>
                </p:cNvPr>
                <p:cNvPicPr/>
                <p:nvPr/>
              </p:nvPicPr>
              <p:blipFill>
                <a:blip r:embed="rId303"/>
                <a:stretch>
                  <a:fillRect/>
                </a:stretch>
              </p:blipFill>
              <p:spPr>
                <a:xfrm>
                  <a:off x="9767093" y="3250147"/>
                  <a:ext cx="130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10082229-033B-4A79-AC6A-984C9DD27618}"/>
                    </a:ext>
                  </a:extLst>
                </p14:cNvPr>
                <p14:cNvContentPartPr/>
                <p14:nvPr/>
              </p14:nvContentPartPr>
              <p14:xfrm>
                <a:off x="9903173" y="3133147"/>
                <a:ext cx="41760" cy="191880"/>
              </p14:xfrm>
            </p:contentPart>
          </mc:Choice>
          <mc:Fallback xmlns="">
            <p:pic>
              <p:nvPicPr>
                <p:cNvPr id="177" name="Freihand 176">
                  <a:extLst>
                    <a:ext uri="{FF2B5EF4-FFF2-40B4-BE49-F238E27FC236}">
                      <a16:creationId xmlns:a16="http://schemas.microsoft.com/office/drawing/2014/main" id="{10082229-033B-4A79-AC6A-984C9DD27618}"/>
                    </a:ext>
                  </a:extLst>
                </p:cNvPr>
                <p:cNvPicPr/>
                <p:nvPr/>
              </p:nvPicPr>
              <p:blipFill>
                <a:blip r:embed="rId305"/>
                <a:stretch>
                  <a:fillRect/>
                </a:stretch>
              </p:blipFill>
              <p:spPr>
                <a:xfrm>
                  <a:off x="9898853" y="3128827"/>
                  <a:ext cx="50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2099C40A-5E72-40CA-B66D-4D111D500D10}"/>
                    </a:ext>
                  </a:extLst>
                </p14:cNvPr>
                <p14:cNvContentPartPr/>
                <p14:nvPr/>
              </p14:nvContentPartPr>
              <p14:xfrm>
                <a:off x="9951053" y="3199387"/>
                <a:ext cx="127440" cy="115920"/>
              </p14:xfrm>
            </p:contentPart>
          </mc:Choice>
          <mc:Fallback xmlns="">
            <p:pic>
              <p:nvPicPr>
                <p:cNvPr id="178" name="Freihand 177">
                  <a:extLst>
                    <a:ext uri="{FF2B5EF4-FFF2-40B4-BE49-F238E27FC236}">
                      <a16:creationId xmlns:a16="http://schemas.microsoft.com/office/drawing/2014/main" id="{2099C40A-5E72-40CA-B66D-4D111D500D10}"/>
                    </a:ext>
                  </a:extLst>
                </p:cNvPr>
                <p:cNvPicPr/>
                <p:nvPr/>
              </p:nvPicPr>
              <p:blipFill>
                <a:blip r:embed="rId307"/>
                <a:stretch>
                  <a:fillRect/>
                </a:stretch>
              </p:blipFill>
              <p:spPr>
                <a:xfrm>
                  <a:off x="9946733" y="3195067"/>
                  <a:ext cx="136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352EE6AC-72B7-4524-8083-7312D8414F9D}"/>
                    </a:ext>
                  </a:extLst>
                </p14:cNvPr>
                <p14:cNvContentPartPr/>
                <p14:nvPr/>
              </p14:nvContentPartPr>
              <p14:xfrm>
                <a:off x="9520133" y="3306307"/>
                <a:ext cx="674640" cy="314640"/>
              </p14:xfrm>
            </p:contentPart>
          </mc:Choice>
          <mc:Fallback xmlns="">
            <p:pic>
              <p:nvPicPr>
                <p:cNvPr id="179" name="Freihand 178">
                  <a:extLst>
                    <a:ext uri="{FF2B5EF4-FFF2-40B4-BE49-F238E27FC236}">
                      <a16:creationId xmlns:a16="http://schemas.microsoft.com/office/drawing/2014/main" id="{352EE6AC-72B7-4524-8083-7312D8414F9D}"/>
                    </a:ext>
                  </a:extLst>
                </p:cNvPr>
                <p:cNvPicPr/>
                <p:nvPr/>
              </p:nvPicPr>
              <p:blipFill>
                <a:blip r:embed="rId309"/>
                <a:stretch>
                  <a:fillRect/>
                </a:stretch>
              </p:blipFill>
              <p:spPr>
                <a:xfrm>
                  <a:off x="9515813" y="3301987"/>
                  <a:ext cx="6832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0" name="Freihand 179">
                  <a:extLst>
                    <a:ext uri="{FF2B5EF4-FFF2-40B4-BE49-F238E27FC236}">
                      <a16:creationId xmlns:a16="http://schemas.microsoft.com/office/drawing/2014/main" id="{C96E8B5F-8245-4F06-863B-092CE602F7E7}"/>
                    </a:ext>
                  </a:extLst>
                </p14:cNvPr>
                <p14:cNvContentPartPr/>
                <p14:nvPr/>
              </p14:nvContentPartPr>
              <p14:xfrm>
                <a:off x="10380173" y="2960347"/>
                <a:ext cx="251280" cy="220320"/>
              </p14:xfrm>
            </p:contentPart>
          </mc:Choice>
          <mc:Fallback xmlns="">
            <p:pic>
              <p:nvPicPr>
                <p:cNvPr id="180" name="Freihand 179">
                  <a:extLst>
                    <a:ext uri="{FF2B5EF4-FFF2-40B4-BE49-F238E27FC236}">
                      <a16:creationId xmlns:a16="http://schemas.microsoft.com/office/drawing/2014/main" id="{C96E8B5F-8245-4F06-863B-092CE602F7E7}"/>
                    </a:ext>
                  </a:extLst>
                </p:cNvPr>
                <p:cNvPicPr/>
                <p:nvPr/>
              </p:nvPicPr>
              <p:blipFill>
                <a:blip r:embed="rId311"/>
                <a:stretch>
                  <a:fillRect/>
                </a:stretch>
              </p:blipFill>
              <p:spPr>
                <a:xfrm>
                  <a:off x="10375853" y="2956027"/>
                  <a:ext cx="259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1" name="Freihand 180">
                  <a:extLst>
                    <a:ext uri="{FF2B5EF4-FFF2-40B4-BE49-F238E27FC236}">
                      <a16:creationId xmlns:a16="http://schemas.microsoft.com/office/drawing/2014/main" id="{52C90413-3539-4375-A2CB-17E60D44DCF1}"/>
                    </a:ext>
                  </a:extLst>
                </p14:cNvPr>
                <p14:cNvContentPartPr/>
                <p14:nvPr/>
              </p14:nvContentPartPr>
              <p14:xfrm>
                <a:off x="10651613" y="2998867"/>
                <a:ext cx="122040" cy="115920"/>
              </p14:xfrm>
            </p:contentPart>
          </mc:Choice>
          <mc:Fallback xmlns="">
            <p:pic>
              <p:nvPicPr>
                <p:cNvPr id="181" name="Freihand 180">
                  <a:extLst>
                    <a:ext uri="{FF2B5EF4-FFF2-40B4-BE49-F238E27FC236}">
                      <a16:creationId xmlns:a16="http://schemas.microsoft.com/office/drawing/2014/main" id="{52C90413-3539-4375-A2CB-17E60D44DCF1}"/>
                    </a:ext>
                  </a:extLst>
                </p:cNvPr>
                <p:cNvPicPr/>
                <p:nvPr/>
              </p:nvPicPr>
              <p:blipFill>
                <a:blip r:embed="rId313"/>
                <a:stretch>
                  <a:fillRect/>
                </a:stretch>
              </p:blipFill>
              <p:spPr>
                <a:xfrm>
                  <a:off x="10647293" y="2994547"/>
                  <a:ext cx="130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2" name="Freihand 181">
                  <a:extLst>
                    <a:ext uri="{FF2B5EF4-FFF2-40B4-BE49-F238E27FC236}">
                      <a16:creationId xmlns:a16="http://schemas.microsoft.com/office/drawing/2014/main" id="{785084AC-2C20-42F1-910A-90A9CA8CFBC1}"/>
                    </a:ext>
                  </a:extLst>
                </p14:cNvPr>
                <p14:cNvContentPartPr/>
                <p14:nvPr/>
              </p14:nvContentPartPr>
              <p14:xfrm>
                <a:off x="10821173" y="2807347"/>
                <a:ext cx="157680" cy="242640"/>
              </p14:xfrm>
            </p:contentPart>
          </mc:Choice>
          <mc:Fallback xmlns="">
            <p:pic>
              <p:nvPicPr>
                <p:cNvPr id="182" name="Freihand 181">
                  <a:extLst>
                    <a:ext uri="{FF2B5EF4-FFF2-40B4-BE49-F238E27FC236}">
                      <a16:creationId xmlns:a16="http://schemas.microsoft.com/office/drawing/2014/main" id="{785084AC-2C20-42F1-910A-90A9CA8CFBC1}"/>
                    </a:ext>
                  </a:extLst>
                </p:cNvPr>
                <p:cNvPicPr/>
                <p:nvPr/>
              </p:nvPicPr>
              <p:blipFill>
                <a:blip r:embed="rId315"/>
                <a:stretch>
                  <a:fillRect/>
                </a:stretch>
              </p:blipFill>
              <p:spPr>
                <a:xfrm>
                  <a:off x="10816853" y="2803027"/>
                  <a:ext cx="166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3" name="Freihand 182">
                  <a:extLst>
                    <a:ext uri="{FF2B5EF4-FFF2-40B4-BE49-F238E27FC236}">
                      <a16:creationId xmlns:a16="http://schemas.microsoft.com/office/drawing/2014/main" id="{6CFB7813-D8BF-4CED-AA93-5DB3B9A111A4}"/>
                    </a:ext>
                  </a:extLst>
                </p14:cNvPr>
                <p14:cNvContentPartPr/>
                <p14:nvPr/>
              </p14:nvContentPartPr>
              <p14:xfrm>
                <a:off x="11011253" y="2833627"/>
                <a:ext cx="122040" cy="141840"/>
              </p14:xfrm>
            </p:contentPart>
          </mc:Choice>
          <mc:Fallback xmlns="">
            <p:pic>
              <p:nvPicPr>
                <p:cNvPr id="183" name="Freihand 182">
                  <a:extLst>
                    <a:ext uri="{FF2B5EF4-FFF2-40B4-BE49-F238E27FC236}">
                      <a16:creationId xmlns:a16="http://schemas.microsoft.com/office/drawing/2014/main" id="{6CFB7813-D8BF-4CED-AA93-5DB3B9A111A4}"/>
                    </a:ext>
                  </a:extLst>
                </p:cNvPr>
                <p:cNvPicPr/>
                <p:nvPr/>
              </p:nvPicPr>
              <p:blipFill>
                <a:blip r:embed="rId317"/>
                <a:stretch>
                  <a:fillRect/>
                </a:stretch>
              </p:blipFill>
              <p:spPr>
                <a:xfrm>
                  <a:off x="11006933" y="2829307"/>
                  <a:ext cx="130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4" name="Freihand 183">
                  <a:extLst>
                    <a:ext uri="{FF2B5EF4-FFF2-40B4-BE49-F238E27FC236}">
                      <a16:creationId xmlns:a16="http://schemas.microsoft.com/office/drawing/2014/main" id="{449029F1-41A3-4B7B-8BD3-0219F14B3509}"/>
                    </a:ext>
                  </a:extLst>
                </p14:cNvPr>
                <p14:cNvContentPartPr/>
                <p14:nvPr/>
              </p14:nvContentPartPr>
              <p14:xfrm>
                <a:off x="11135453" y="2727427"/>
                <a:ext cx="435240" cy="189720"/>
              </p14:xfrm>
            </p:contentPart>
          </mc:Choice>
          <mc:Fallback xmlns="">
            <p:pic>
              <p:nvPicPr>
                <p:cNvPr id="184" name="Freihand 183">
                  <a:extLst>
                    <a:ext uri="{FF2B5EF4-FFF2-40B4-BE49-F238E27FC236}">
                      <a16:creationId xmlns:a16="http://schemas.microsoft.com/office/drawing/2014/main" id="{449029F1-41A3-4B7B-8BD3-0219F14B3509}"/>
                    </a:ext>
                  </a:extLst>
                </p:cNvPr>
                <p:cNvPicPr/>
                <p:nvPr/>
              </p:nvPicPr>
              <p:blipFill>
                <a:blip r:embed="rId319"/>
                <a:stretch>
                  <a:fillRect/>
                </a:stretch>
              </p:blipFill>
              <p:spPr>
                <a:xfrm>
                  <a:off x="11131133" y="2723107"/>
                  <a:ext cx="44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6" name="Freihand 185">
                  <a:extLst>
                    <a:ext uri="{FF2B5EF4-FFF2-40B4-BE49-F238E27FC236}">
                      <a16:creationId xmlns:a16="http://schemas.microsoft.com/office/drawing/2014/main" id="{51B44A7E-33F7-4058-8663-C4294C13DCC3}"/>
                    </a:ext>
                  </a:extLst>
                </p14:cNvPr>
                <p14:cNvContentPartPr/>
                <p14:nvPr/>
              </p14:nvContentPartPr>
              <p14:xfrm>
                <a:off x="8791493" y="3838387"/>
                <a:ext cx="24840" cy="142920"/>
              </p14:xfrm>
            </p:contentPart>
          </mc:Choice>
          <mc:Fallback xmlns="">
            <p:pic>
              <p:nvPicPr>
                <p:cNvPr id="186" name="Freihand 185">
                  <a:extLst>
                    <a:ext uri="{FF2B5EF4-FFF2-40B4-BE49-F238E27FC236}">
                      <a16:creationId xmlns:a16="http://schemas.microsoft.com/office/drawing/2014/main" id="{51B44A7E-33F7-4058-8663-C4294C13DCC3}"/>
                    </a:ext>
                  </a:extLst>
                </p:cNvPr>
                <p:cNvPicPr/>
                <p:nvPr/>
              </p:nvPicPr>
              <p:blipFill>
                <a:blip r:embed="rId321"/>
                <a:stretch>
                  <a:fillRect/>
                </a:stretch>
              </p:blipFill>
              <p:spPr>
                <a:xfrm>
                  <a:off x="8787173" y="3834067"/>
                  <a:ext cx="33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9FFCCF4C-C456-4F32-B110-3E2EC05C623B}"/>
                    </a:ext>
                  </a:extLst>
                </p14:cNvPr>
                <p14:cNvContentPartPr/>
                <p14:nvPr/>
              </p14:nvContentPartPr>
              <p14:xfrm>
                <a:off x="8707613" y="3943507"/>
                <a:ext cx="160560" cy="83520"/>
              </p14:xfrm>
            </p:contentPart>
          </mc:Choice>
          <mc:Fallback xmlns="">
            <p:pic>
              <p:nvPicPr>
                <p:cNvPr id="187" name="Freihand 186">
                  <a:extLst>
                    <a:ext uri="{FF2B5EF4-FFF2-40B4-BE49-F238E27FC236}">
                      <a16:creationId xmlns:a16="http://schemas.microsoft.com/office/drawing/2014/main" id="{9FFCCF4C-C456-4F32-B110-3E2EC05C623B}"/>
                    </a:ext>
                  </a:extLst>
                </p:cNvPr>
                <p:cNvPicPr/>
                <p:nvPr/>
              </p:nvPicPr>
              <p:blipFill>
                <a:blip r:embed="rId323"/>
                <a:stretch>
                  <a:fillRect/>
                </a:stretch>
              </p:blipFill>
              <p:spPr>
                <a:xfrm>
                  <a:off x="8703293" y="3939187"/>
                  <a:ext cx="169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87473B8C-145E-4700-BBD1-395F5DF379E6}"/>
                    </a:ext>
                  </a:extLst>
                </p14:cNvPr>
                <p14:cNvContentPartPr/>
                <p14:nvPr/>
              </p14:nvContentPartPr>
              <p14:xfrm>
                <a:off x="8721653" y="3797707"/>
                <a:ext cx="118080" cy="47160"/>
              </p14:xfrm>
            </p:contentPart>
          </mc:Choice>
          <mc:Fallback xmlns="">
            <p:pic>
              <p:nvPicPr>
                <p:cNvPr id="188" name="Freihand 187">
                  <a:extLst>
                    <a:ext uri="{FF2B5EF4-FFF2-40B4-BE49-F238E27FC236}">
                      <a16:creationId xmlns:a16="http://schemas.microsoft.com/office/drawing/2014/main" id="{87473B8C-145E-4700-BBD1-395F5DF379E6}"/>
                    </a:ext>
                  </a:extLst>
                </p:cNvPr>
                <p:cNvPicPr/>
                <p:nvPr/>
              </p:nvPicPr>
              <p:blipFill>
                <a:blip r:embed="rId325"/>
                <a:stretch>
                  <a:fillRect/>
                </a:stretch>
              </p:blipFill>
              <p:spPr>
                <a:xfrm>
                  <a:off x="8716973" y="3793387"/>
                  <a:ext cx="126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C5A7B2A5-CB8A-4F31-9F21-ABCB977297BE}"/>
                    </a:ext>
                  </a:extLst>
                </p14:cNvPr>
                <p14:cNvContentPartPr/>
                <p14:nvPr/>
              </p14:nvContentPartPr>
              <p14:xfrm>
                <a:off x="8919293" y="3849907"/>
                <a:ext cx="111960" cy="68400"/>
              </p14:xfrm>
            </p:contentPart>
          </mc:Choice>
          <mc:Fallback xmlns="">
            <p:pic>
              <p:nvPicPr>
                <p:cNvPr id="189" name="Freihand 188">
                  <a:extLst>
                    <a:ext uri="{FF2B5EF4-FFF2-40B4-BE49-F238E27FC236}">
                      <a16:creationId xmlns:a16="http://schemas.microsoft.com/office/drawing/2014/main" id="{C5A7B2A5-CB8A-4F31-9F21-ABCB977297BE}"/>
                    </a:ext>
                  </a:extLst>
                </p:cNvPr>
                <p:cNvPicPr/>
                <p:nvPr/>
              </p:nvPicPr>
              <p:blipFill>
                <a:blip r:embed="rId327"/>
                <a:stretch>
                  <a:fillRect/>
                </a:stretch>
              </p:blipFill>
              <p:spPr>
                <a:xfrm>
                  <a:off x="8914973" y="3845587"/>
                  <a:ext cx="120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D99907BA-5DF5-4901-AD47-41EBF7C892AA}"/>
                    </a:ext>
                  </a:extLst>
                </p14:cNvPr>
                <p14:cNvContentPartPr/>
                <p14:nvPr/>
              </p14:nvContentPartPr>
              <p14:xfrm>
                <a:off x="9030533" y="3807067"/>
                <a:ext cx="65880" cy="97200"/>
              </p14:xfrm>
            </p:contentPart>
          </mc:Choice>
          <mc:Fallback xmlns="">
            <p:pic>
              <p:nvPicPr>
                <p:cNvPr id="190" name="Freihand 189">
                  <a:extLst>
                    <a:ext uri="{FF2B5EF4-FFF2-40B4-BE49-F238E27FC236}">
                      <a16:creationId xmlns:a16="http://schemas.microsoft.com/office/drawing/2014/main" id="{D99907BA-5DF5-4901-AD47-41EBF7C892AA}"/>
                    </a:ext>
                  </a:extLst>
                </p:cNvPr>
                <p:cNvPicPr/>
                <p:nvPr/>
              </p:nvPicPr>
              <p:blipFill>
                <a:blip r:embed="rId329"/>
                <a:stretch>
                  <a:fillRect/>
                </a:stretch>
              </p:blipFill>
              <p:spPr>
                <a:xfrm>
                  <a:off x="9026213" y="3802747"/>
                  <a:ext cx="74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48011B13-3B4D-4A07-9BDD-677228C3B100}"/>
                    </a:ext>
                  </a:extLst>
                </p14:cNvPr>
                <p14:cNvContentPartPr/>
                <p14:nvPr/>
              </p14:nvContentPartPr>
              <p14:xfrm>
                <a:off x="9110453" y="3736147"/>
                <a:ext cx="82080" cy="151200"/>
              </p14:xfrm>
            </p:contentPart>
          </mc:Choice>
          <mc:Fallback xmlns="">
            <p:pic>
              <p:nvPicPr>
                <p:cNvPr id="191" name="Freihand 190">
                  <a:extLst>
                    <a:ext uri="{FF2B5EF4-FFF2-40B4-BE49-F238E27FC236}">
                      <a16:creationId xmlns:a16="http://schemas.microsoft.com/office/drawing/2014/main" id="{48011B13-3B4D-4A07-9BDD-677228C3B100}"/>
                    </a:ext>
                  </a:extLst>
                </p:cNvPr>
                <p:cNvPicPr/>
                <p:nvPr/>
              </p:nvPicPr>
              <p:blipFill>
                <a:blip r:embed="rId331"/>
                <a:stretch>
                  <a:fillRect/>
                </a:stretch>
              </p:blipFill>
              <p:spPr>
                <a:xfrm>
                  <a:off x="9106133" y="3731827"/>
                  <a:ext cx="90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2" name="Freihand 191">
                  <a:extLst>
                    <a:ext uri="{FF2B5EF4-FFF2-40B4-BE49-F238E27FC236}">
                      <a16:creationId xmlns:a16="http://schemas.microsoft.com/office/drawing/2014/main" id="{82ED88E3-BE2A-4A55-9E7F-ADBB371D8FF7}"/>
                    </a:ext>
                  </a:extLst>
                </p14:cNvPr>
                <p14:cNvContentPartPr/>
                <p14:nvPr/>
              </p14:nvContentPartPr>
              <p14:xfrm>
                <a:off x="9225293" y="3734347"/>
                <a:ext cx="219960" cy="111960"/>
              </p14:xfrm>
            </p:contentPart>
          </mc:Choice>
          <mc:Fallback xmlns="">
            <p:pic>
              <p:nvPicPr>
                <p:cNvPr id="192" name="Freihand 191">
                  <a:extLst>
                    <a:ext uri="{FF2B5EF4-FFF2-40B4-BE49-F238E27FC236}">
                      <a16:creationId xmlns:a16="http://schemas.microsoft.com/office/drawing/2014/main" id="{82ED88E3-BE2A-4A55-9E7F-ADBB371D8FF7}"/>
                    </a:ext>
                  </a:extLst>
                </p:cNvPr>
                <p:cNvPicPr/>
                <p:nvPr/>
              </p:nvPicPr>
              <p:blipFill>
                <a:blip r:embed="rId333"/>
                <a:stretch>
                  <a:fillRect/>
                </a:stretch>
              </p:blipFill>
              <p:spPr>
                <a:xfrm>
                  <a:off x="9220973" y="3730027"/>
                  <a:ext cx="228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4" name="Freihand 193">
                  <a:extLst>
                    <a:ext uri="{FF2B5EF4-FFF2-40B4-BE49-F238E27FC236}">
                      <a16:creationId xmlns:a16="http://schemas.microsoft.com/office/drawing/2014/main" id="{7CA8109A-584A-4CBA-A4BF-4B1D39C225C3}"/>
                    </a:ext>
                  </a:extLst>
                </p14:cNvPr>
                <p14:cNvContentPartPr/>
                <p14:nvPr/>
              </p14:nvContentPartPr>
              <p14:xfrm>
                <a:off x="9331493" y="3717427"/>
                <a:ext cx="94680" cy="108000"/>
              </p14:xfrm>
            </p:contentPart>
          </mc:Choice>
          <mc:Fallback xmlns="">
            <p:pic>
              <p:nvPicPr>
                <p:cNvPr id="194" name="Freihand 193">
                  <a:extLst>
                    <a:ext uri="{FF2B5EF4-FFF2-40B4-BE49-F238E27FC236}">
                      <a16:creationId xmlns:a16="http://schemas.microsoft.com/office/drawing/2014/main" id="{7CA8109A-584A-4CBA-A4BF-4B1D39C225C3}"/>
                    </a:ext>
                  </a:extLst>
                </p:cNvPr>
                <p:cNvPicPr/>
                <p:nvPr/>
              </p:nvPicPr>
              <p:blipFill>
                <a:blip r:embed="rId335"/>
                <a:stretch>
                  <a:fillRect/>
                </a:stretch>
              </p:blipFill>
              <p:spPr>
                <a:xfrm>
                  <a:off x="9327173" y="3713107"/>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70CDEDFC-930F-456F-AE49-B3CE5E755CF8}"/>
                    </a:ext>
                  </a:extLst>
                </p14:cNvPr>
                <p14:cNvContentPartPr/>
                <p14:nvPr/>
              </p14:nvContentPartPr>
              <p14:xfrm>
                <a:off x="9473333" y="3719227"/>
                <a:ext cx="162360" cy="72000"/>
              </p14:xfrm>
            </p:contentPart>
          </mc:Choice>
          <mc:Fallback xmlns="">
            <p:pic>
              <p:nvPicPr>
                <p:cNvPr id="195" name="Freihand 194">
                  <a:extLst>
                    <a:ext uri="{FF2B5EF4-FFF2-40B4-BE49-F238E27FC236}">
                      <a16:creationId xmlns:a16="http://schemas.microsoft.com/office/drawing/2014/main" id="{70CDEDFC-930F-456F-AE49-B3CE5E755CF8}"/>
                    </a:ext>
                  </a:extLst>
                </p:cNvPr>
                <p:cNvPicPr/>
                <p:nvPr/>
              </p:nvPicPr>
              <p:blipFill>
                <a:blip r:embed="rId337"/>
                <a:stretch>
                  <a:fillRect/>
                </a:stretch>
              </p:blipFill>
              <p:spPr>
                <a:xfrm>
                  <a:off x="9469013" y="3714907"/>
                  <a:ext cx="171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97A87697-2E44-4FDA-9DFC-0B64BA2CDD7A}"/>
                    </a:ext>
                  </a:extLst>
                </p14:cNvPr>
                <p14:cNvContentPartPr/>
                <p14:nvPr/>
              </p14:nvContentPartPr>
              <p14:xfrm>
                <a:off x="9691853" y="3584587"/>
                <a:ext cx="193680" cy="119880"/>
              </p14:xfrm>
            </p:contentPart>
          </mc:Choice>
          <mc:Fallback xmlns="">
            <p:pic>
              <p:nvPicPr>
                <p:cNvPr id="196" name="Freihand 195">
                  <a:extLst>
                    <a:ext uri="{FF2B5EF4-FFF2-40B4-BE49-F238E27FC236}">
                      <a16:creationId xmlns:a16="http://schemas.microsoft.com/office/drawing/2014/main" id="{97A87697-2E44-4FDA-9DFC-0B64BA2CDD7A}"/>
                    </a:ext>
                  </a:extLst>
                </p:cNvPr>
                <p:cNvPicPr/>
                <p:nvPr/>
              </p:nvPicPr>
              <p:blipFill>
                <a:blip r:embed="rId339"/>
                <a:stretch>
                  <a:fillRect/>
                </a:stretch>
              </p:blipFill>
              <p:spPr>
                <a:xfrm>
                  <a:off x="9687533" y="3580267"/>
                  <a:ext cx="202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7" name="Freihand 196">
                  <a:extLst>
                    <a:ext uri="{FF2B5EF4-FFF2-40B4-BE49-F238E27FC236}">
                      <a16:creationId xmlns:a16="http://schemas.microsoft.com/office/drawing/2014/main" id="{58222110-3232-49D6-8710-C2E7106912F0}"/>
                    </a:ext>
                  </a:extLst>
                </p14:cNvPr>
                <p14:cNvContentPartPr/>
                <p14:nvPr/>
              </p14:nvContentPartPr>
              <p14:xfrm>
                <a:off x="9856733" y="3549307"/>
                <a:ext cx="195120" cy="142200"/>
              </p14:xfrm>
            </p:contentPart>
          </mc:Choice>
          <mc:Fallback xmlns="">
            <p:pic>
              <p:nvPicPr>
                <p:cNvPr id="197" name="Freihand 196">
                  <a:extLst>
                    <a:ext uri="{FF2B5EF4-FFF2-40B4-BE49-F238E27FC236}">
                      <a16:creationId xmlns:a16="http://schemas.microsoft.com/office/drawing/2014/main" id="{58222110-3232-49D6-8710-C2E7106912F0}"/>
                    </a:ext>
                  </a:extLst>
                </p:cNvPr>
                <p:cNvPicPr/>
                <p:nvPr/>
              </p:nvPicPr>
              <p:blipFill>
                <a:blip r:embed="rId341"/>
                <a:stretch>
                  <a:fillRect/>
                </a:stretch>
              </p:blipFill>
              <p:spPr>
                <a:xfrm>
                  <a:off x="9852413" y="3544987"/>
                  <a:ext cx="203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8" name="Freihand 197">
                  <a:extLst>
                    <a:ext uri="{FF2B5EF4-FFF2-40B4-BE49-F238E27FC236}">
                      <a16:creationId xmlns:a16="http://schemas.microsoft.com/office/drawing/2014/main" id="{48ADCDB0-7AA0-4F84-B4D2-E791CAF0BB30}"/>
                    </a:ext>
                  </a:extLst>
                </p14:cNvPr>
                <p14:cNvContentPartPr/>
                <p14:nvPr/>
              </p14:nvContentPartPr>
              <p14:xfrm>
                <a:off x="10162373" y="3485587"/>
                <a:ext cx="192240" cy="116640"/>
              </p14:xfrm>
            </p:contentPart>
          </mc:Choice>
          <mc:Fallback xmlns="">
            <p:pic>
              <p:nvPicPr>
                <p:cNvPr id="198" name="Freihand 197">
                  <a:extLst>
                    <a:ext uri="{FF2B5EF4-FFF2-40B4-BE49-F238E27FC236}">
                      <a16:creationId xmlns:a16="http://schemas.microsoft.com/office/drawing/2014/main" id="{48ADCDB0-7AA0-4F84-B4D2-E791CAF0BB30}"/>
                    </a:ext>
                  </a:extLst>
                </p:cNvPr>
                <p:cNvPicPr/>
                <p:nvPr/>
              </p:nvPicPr>
              <p:blipFill>
                <a:blip r:embed="rId343"/>
                <a:stretch>
                  <a:fillRect/>
                </a:stretch>
              </p:blipFill>
              <p:spPr>
                <a:xfrm>
                  <a:off x="10158053" y="3481267"/>
                  <a:ext cx="200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9" name="Freihand 198">
                  <a:extLst>
                    <a:ext uri="{FF2B5EF4-FFF2-40B4-BE49-F238E27FC236}">
                      <a16:creationId xmlns:a16="http://schemas.microsoft.com/office/drawing/2014/main" id="{8BC79047-ED57-4CBE-8C57-F92B6582F3B2}"/>
                    </a:ext>
                  </a:extLst>
                </p14:cNvPr>
                <p14:cNvContentPartPr/>
                <p14:nvPr/>
              </p14:nvContentPartPr>
              <p14:xfrm>
                <a:off x="10322213" y="3397387"/>
                <a:ext cx="33480" cy="6840"/>
              </p14:xfrm>
            </p:contentPart>
          </mc:Choice>
          <mc:Fallback xmlns="">
            <p:pic>
              <p:nvPicPr>
                <p:cNvPr id="199" name="Freihand 198">
                  <a:extLst>
                    <a:ext uri="{FF2B5EF4-FFF2-40B4-BE49-F238E27FC236}">
                      <a16:creationId xmlns:a16="http://schemas.microsoft.com/office/drawing/2014/main" id="{8BC79047-ED57-4CBE-8C57-F92B6582F3B2}"/>
                    </a:ext>
                  </a:extLst>
                </p:cNvPr>
                <p:cNvPicPr/>
                <p:nvPr/>
              </p:nvPicPr>
              <p:blipFill>
                <a:blip r:embed="rId345"/>
                <a:stretch>
                  <a:fillRect/>
                </a:stretch>
              </p:blipFill>
              <p:spPr>
                <a:xfrm>
                  <a:off x="10317893" y="3393067"/>
                  <a:ext cx="42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0" name="Freihand 199">
                  <a:extLst>
                    <a:ext uri="{FF2B5EF4-FFF2-40B4-BE49-F238E27FC236}">
                      <a16:creationId xmlns:a16="http://schemas.microsoft.com/office/drawing/2014/main" id="{E2EBBAC8-FFBE-47DB-B465-CF8E67CEBDF6}"/>
                    </a:ext>
                  </a:extLst>
                </p14:cNvPr>
                <p14:cNvContentPartPr/>
                <p14:nvPr/>
              </p14:nvContentPartPr>
              <p14:xfrm>
                <a:off x="10492133" y="3312067"/>
                <a:ext cx="339840" cy="174240"/>
              </p14:xfrm>
            </p:contentPart>
          </mc:Choice>
          <mc:Fallback xmlns="">
            <p:pic>
              <p:nvPicPr>
                <p:cNvPr id="200" name="Freihand 199">
                  <a:extLst>
                    <a:ext uri="{FF2B5EF4-FFF2-40B4-BE49-F238E27FC236}">
                      <a16:creationId xmlns:a16="http://schemas.microsoft.com/office/drawing/2014/main" id="{E2EBBAC8-FFBE-47DB-B465-CF8E67CEBDF6}"/>
                    </a:ext>
                  </a:extLst>
                </p:cNvPr>
                <p:cNvPicPr/>
                <p:nvPr/>
              </p:nvPicPr>
              <p:blipFill>
                <a:blip r:embed="rId347"/>
                <a:stretch>
                  <a:fillRect/>
                </a:stretch>
              </p:blipFill>
              <p:spPr>
                <a:xfrm>
                  <a:off x="10487813" y="3307747"/>
                  <a:ext cx="3484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1" name="Freihand 200">
                  <a:extLst>
                    <a:ext uri="{FF2B5EF4-FFF2-40B4-BE49-F238E27FC236}">
                      <a16:creationId xmlns:a16="http://schemas.microsoft.com/office/drawing/2014/main" id="{DBC5CC32-2A0C-457E-A95B-1331F4A377D6}"/>
                    </a:ext>
                  </a:extLst>
                </p14:cNvPr>
                <p14:cNvContentPartPr/>
                <p14:nvPr/>
              </p14:nvContentPartPr>
              <p14:xfrm>
                <a:off x="10985693" y="3132067"/>
                <a:ext cx="68760" cy="173880"/>
              </p14:xfrm>
            </p:contentPart>
          </mc:Choice>
          <mc:Fallback xmlns="">
            <p:pic>
              <p:nvPicPr>
                <p:cNvPr id="201" name="Freihand 200">
                  <a:extLst>
                    <a:ext uri="{FF2B5EF4-FFF2-40B4-BE49-F238E27FC236}">
                      <a16:creationId xmlns:a16="http://schemas.microsoft.com/office/drawing/2014/main" id="{DBC5CC32-2A0C-457E-A95B-1331F4A377D6}"/>
                    </a:ext>
                  </a:extLst>
                </p:cNvPr>
                <p:cNvPicPr/>
                <p:nvPr/>
              </p:nvPicPr>
              <p:blipFill>
                <a:blip r:embed="rId349"/>
                <a:stretch>
                  <a:fillRect/>
                </a:stretch>
              </p:blipFill>
              <p:spPr>
                <a:xfrm>
                  <a:off x="10981373" y="3127747"/>
                  <a:ext cx="77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2" name="Freihand 201">
                  <a:extLst>
                    <a:ext uri="{FF2B5EF4-FFF2-40B4-BE49-F238E27FC236}">
                      <a16:creationId xmlns:a16="http://schemas.microsoft.com/office/drawing/2014/main" id="{D9A453C6-264C-4904-AAB6-B5C5FEBF39A2}"/>
                    </a:ext>
                  </a:extLst>
                </p14:cNvPr>
                <p14:cNvContentPartPr/>
                <p14:nvPr/>
              </p14:nvContentPartPr>
              <p14:xfrm>
                <a:off x="11058053" y="3149707"/>
                <a:ext cx="100080" cy="118800"/>
              </p14:xfrm>
            </p:contentPart>
          </mc:Choice>
          <mc:Fallback xmlns="">
            <p:pic>
              <p:nvPicPr>
                <p:cNvPr id="202" name="Freihand 201">
                  <a:extLst>
                    <a:ext uri="{FF2B5EF4-FFF2-40B4-BE49-F238E27FC236}">
                      <a16:creationId xmlns:a16="http://schemas.microsoft.com/office/drawing/2014/main" id="{D9A453C6-264C-4904-AAB6-B5C5FEBF39A2}"/>
                    </a:ext>
                  </a:extLst>
                </p:cNvPr>
                <p:cNvPicPr/>
                <p:nvPr/>
              </p:nvPicPr>
              <p:blipFill>
                <a:blip r:embed="rId351"/>
                <a:stretch>
                  <a:fillRect/>
                </a:stretch>
              </p:blipFill>
              <p:spPr>
                <a:xfrm>
                  <a:off x="11053733" y="3145387"/>
                  <a:ext cx="108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3" name="Freihand 202">
                  <a:extLst>
                    <a:ext uri="{FF2B5EF4-FFF2-40B4-BE49-F238E27FC236}">
                      <a16:creationId xmlns:a16="http://schemas.microsoft.com/office/drawing/2014/main" id="{388D3BDF-7BD3-4595-9633-959F1FF402B8}"/>
                    </a:ext>
                  </a:extLst>
                </p14:cNvPr>
                <p14:cNvContentPartPr/>
                <p14:nvPr/>
              </p14:nvContentPartPr>
              <p14:xfrm>
                <a:off x="11171453" y="3037387"/>
                <a:ext cx="144000" cy="149760"/>
              </p14:xfrm>
            </p:contentPart>
          </mc:Choice>
          <mc:Fallback xmlns="">
            <p:pic>
              <p:nvPicPr>
                <p:cNvPr id="203" name="Freihand 202">
                  <a:extLst>
                    <a:ext uri="{FF2B5EF4-FFF2-40B4-BE49-F238E27FC236}">
                      <a16:creationId xmlns:a16="http://schemas.microsoft.com/office/drawing/2014/main" id="{388D3BDF-7BD3-4595-9633-959F1FF402B8}"/>
                    </a:ext>
                  </a:extLst>
                </p:cNvPr>
                <p:cNvPicPr/>
                <p:nvPr/>
              </p:nvPicPr>
              <p:blipFill>
                <a:blip r:embed="rId353"/>
                <a:stretch>
                  <a:fillRect/>
                </a:stretch>
              </p:blipFill>
              <p:spPr>
                <a:xfrm>
                  <a:off x="11167133" y="3033067"/>
                  <a:ext cx="152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4" name="Freihand 203">
                  <a:extLst>
                    <a:ext uri="{FF2B5EF4-FFF2-40B4-BE49-F238E27FC236}">
                      <a16:creationId xmlns:a16="http://schemas.microsoft.com/office/drawing/2014/main" id="{A7FDA835-2365-4F0F-A1E9-EABD4CAC80B6}"/>
                    </a:ext>
                  </a:extLst>
                </p14:cNvPr>
                <p14:cNvContentPartPr/>
                <p14:nvPr/>
              </p14:nvContentPartPr>
              <p14:xfrm>
                <a:off x="11130413" y="3056467"/>
                <a:ext cx="119520" cy="18720"/>
              </p14:xfrm>
            </p:contentPart>
          </mc:Choice>
          <mc:Fallback xmlns="">
            <p:pic>
              <p:nvPicPr>
                <p:cNvPr id="204" name="Freihand 203">
                  <a:extLst>
                    <a:ext uri="{FF2B5EF4-FFF2-40B4-BE49-F238E27FC236}">
                      <a16:creationId xmlns:a16="http://schemas.microsoft.com/office/drawing/2014/main" id="{A7FDA835-2365-4F0F-A1E9-EABD4CAC80B6}"/>
                    </a:ext>
                  </a:extLst>
                </p:cNvPr>
                <p:cNvPicPr/>
                <p:nvPr/>
              </p:nvPicPr>
              <p:blipFill>
                <a:blip r:embed="rId355"/>
                <a:stretch>
                  <a:fillRect/>
                </a:stretch>
              </p:blipFill>
              <p:spPr>
                <a:xfrm>
                  <a:off x="11126093" y="3052147"/>
                  <a:ext cx="128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D11B09B9-01FE-4E3A-BF0B-8D8635126AAD}"/>
                    </a:ext>
                  </a:extLst>
                </p14:cNvPr>
                <p14:cNvContentPartPr/>
                <p14:nvPr/>
              </p14:nvContentPartPr>
              <p14:xfrm>
                <a:off x="11343533" y="2965747"/>
                <a:ext cx="248760" cy="153360"/>
              </p14:xfrm>
            </p:contentPart>
          </mc:Choice>
          <mc:Fallback xmlns="">
            <p:pic>
              <p:nvPicPr>
                <p:cNvPr id="206" name="Freihand 205">
                  <a:extLst>
                    <a:ext uri="{FF2B5EF4-FFF2-40B4-BE49-F238E27FC236}">
                      <a16:creationId xmlns:a16="http://schemas.microsoft.com/office/drawing/2014/main" id="{D11B09B9-01FE-4E3A-BF0B-8D8635126AAD}"/>
                    </a:ext>
                  </a:extLst>
                </p:cNvPr>
                <p:cNvPicPr/>
                <p:nvPr/>
              </p:nvPicPr>
              <p:blipFill>
                <a:blip r:embed="rId357"/>
                <a:stretch>
                  <a:fillRect/>
                </a:stretch>
              </p:blipFill>
              <p:spPr>
                <a:xfrm>
                  <a:off x="11339213" y="2961427"/>
                  <a:ext cx="257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024E0151-5A53-4188-AF9D-F83DD94DB6D1}"/>
                    </a:ext>
                  </a:extLst>
                </p14:cNvPr>
                <p14:cNvContentPartPr/>
                <p14:nvPr/>
              </p14:nvContentPartPr>
              <p14:xfrm>
                <a:off x="11653493" y="2824987"/>
                <a:ext cx="134280" cy="170280"/>
              </p14:xfrm>
            </p:contentPart>
          </mc:Choice>
          <mc:Fallback xmlns="">
            <p:pic>
              <p:nvPicPr>
                <p:cNvPr id="207" name="Freihand 206">
                  <a:extLst>
                    <a:ext uri="{FF2B5EF4-FFF2-40B4-BE49-F238E27FC236}">
                      <a16:creationId xmlns:a16="http://schemas.microsoft.com/office/drawing/2014/main" id="{024E0151-5A53-4188-AF9D-F83DD94DB6D1}"/>
                    </a:ext>
                  </a:extLst>
                </p:cNvPr>
                <p:cNvPicPr/>
                <p:nvPr/>
              </p:nvPicPr>
              <p:blipFill>
                <a:blip r:embed="rId359"/>
                <a:stretch>
                  <a:fillRect/>
                </a:stretch>
              </p:blipFill>
              <p:spPr>
                <a:xfrm>
                  <a:off x="11649173" y="2820667"/>
                  <a:ext cx="142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8" name="Freihand 207">
                  <a:extLst>
                    <a:ext uri="{FF2B5EF4-FFF2-40B4-BE49-F238E27FC236}">
                      <a16:creationId xmlns:a16="http://schemas.microsoft.com/office/drawing/2014/main" id="{FBFADA60-BBA1-43C9-9C66-A26917EC09FC}"/>
                    </a:ext>
                  </a:extLst>
                </p14:cNvPr>
                <p14:cNvContentPartPr/>
                <p14:nvPr/>
              </p14:nvContentPartPr>
              <p14:xfrm>
                <a:off x="8837213" y="4048267"/>
                <a:ext cx="100080" cy="272520"/>
              </p14:xfrm>
            </p:contentPart>
          </mc:Choice>
          <mc:Fallback xmlns="">
            <p:pic>
              <p:nvPicPr>
                <p:cNvPr id="208" name="Freihand 207">
                  <a:extLst>
                    <a:ext uri="{FF2B5EF4-FFF2-40B4-BE49-F238E27FC236}">
                      <a16:creationId xmlns:a16="http://schemas.microsoft.com/office/drawing/2014/main" id="{FBFADA60-BBA1-43C9-9C66-A26917EC09FC}"/>
                    </a:ext>
                  </a:extLst>
                </p:cNvPr>
                <p:cNvPicPr/>
                <p:nvPr/>
              </p:nvPicPr>
              <p:blipFill>
                <a:blip r:embed="rId361"/>
                <a:stretch>
                  <a:fillRect/>
                </a:stretch>
              </p:blipFill>
              <p:spPr>
                <a:xfrm>
                  <a:off x="8832893" y="4043947"/>
                  <a:ext cx="1087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9" name="Freihand 208">
                  <a:extLst>
                    <a:ext uri="{FF2B5EF4-FFF2-40B4-BE49-F238E27FC236}">
                      <a16:creationId xmlns:a16="http://schemas.microsoft.com/office/drawing/2014/main" id="{FF8B6120-5AE8-4E34-9B85-4A1788581931}"/>
                    </a:ext>
                  </a:extLst>
                </p14:cNvPr>
                <p14:cNvContentPartPr/>
                <p14:nvPr/>
              </p14:nvContentPartPr>
              <p14:xfrm>
                <a:off x="8965733" y="4127827"/>
                <a:ext cx="124920" cy="87840"/>
              </p14:xfrm>
            </p:contentPart>
          </mc:Choice>
          <mc:Fallback xmlns="">
            <p:pic>
              <p:nvPicPr>
                <p:cNvPr id="209" name="Freihand 208">
                  <a:extLst>
                    <a:ext uri="{FF2B5EF4-FFF2-40B4-BE49-F238E27FC236}">
                      <a16:creationId xmlns:a16="http://schemas.microsoft.com/office/drawing/2014/main" id="{FF8B6120-5AE8-4E34-9B85-4A1788581931}"/>
                    </a:ext>
                  </a:extLst>
                </p:cNvPr>
                <p:cNvPicPr/>
                <p:nvPr/>
              </p:nvPicPr>
              <p:blipFill>
                <a:blip r:embed="rId363"/>
                <a:stretch>
                  <a:fillRect/>
                </a:stretch>
              </p:blipFill>
              <p:spPr>
                <a:xfrm>
                  <a:off x="8961413" y="4123507"/>
                  <a:ext cx="133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0" name="Freihand 209">
                  <a:extLst>
                    <a:ext uri="{FF2B5EF4-FFF2-40B4-BE49-F238E27FC236}">
                      <a16:creationId xmlns:a16="http://schemas.microsoft.com/office/drawing/2014/main" id="{7B6065F7-94A6-41F9-AE7C-FF932C988BC3}"/>
                    </a:ext>
                  </a:extLst>
                </p14:cNvPr>
                <p14:cNvContentPartPr/>
                <p14:nvPr/>
              </p14:nvContentPartPr>
              <p14:xfrm>
                <a:off x="9101093" y="4018027"/>
                <a:ext cx="353880" cy="156240"/>
              </p14:xfrm>
            </p:contentPart>
          </mc:Choice>
          <mc:Fallback xmlns="">
            <p:pic>
              <p:nvPicPr>
                <p:cNvPr id="210" name="Freihand 209">
                  <a:extLst>
                    <a:ext uri="{FF2B5EF4-FFF2-40B4-BE49-F238E27FC236}">
                      <a16:creationId xmlns:a16="http://schemas.microsoft.com/office/drawing/2014/main" id="{7B6065F7-94A6-41F9-AE7C-FF932C988BC3}"/>
                    </a:ext>
                  </a:extLst>
                </p:cNvPr>
                <p:cNvPicPr/>
                <p:nvPr/>
              </p:nvPicPr>
              <p:blipFill>
                <a:blip r:embed="rId365"/>
                <a:stretch>
                  <a:fillRect/>
                </a:stretch>
              </p:blipFill>
              <p:spPr>
                <a:xfrm>
                  <a:off x="9096773" y="4013707"/>
                  <a:ext cx="362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2" name="Freihand 211">
                  <a:extLst>
                    <a:ext uri="{FF2B5EF4-FFF2-40B4-BE49-F238E27FC236}">
                      <a16:creationId xmlns:a16="http://schemas.microsoft.com/office/drawing/2014/main" id="{5D04649D-ABC3-4B54-B353-54C580F55499}"/>
                    </a:ext>
                  </a:extLst>
                </p14:cNvPr>
                <p14:cNvContentPartPr/>
                <p14:nvPr/>
              </p14:nvContentPartPr>
              <p14:xfrm>
                <a:off x="9567293" y="3888787"/>
                <a:ext cx="123120" cy="147960"/>
              </p14:xfrm>
            </p:contentPart>
          </mc:Choice>
          <mc:Fallback xmlns="">
            <p:pic>
              <p:nvPicPr>
                <p:cNvPr id="212" name="Freihand 211">
                  <a:extLst>
                    <a:ext uri="{FF2B5EF4-FFF2-40B4-BE49-F238E27FC236}">
                      <a16:creationId xmlns:a16="http://schemas.microsoft.com/office/drawing/2014/main" id="{5D04649D-ABC3-4B54-B353-54C580F55499}"/>
                    </a:ext>
                  </a:extLst>
                </p:cNvPr>
                <p:cNvPicPr/>
                <p:nvPr/>
              </p:nvPicPr>
              <p:blipFill>
                <a:blip r:embed="rId367"/>
                <a:stretch>
                  <a:fillRect/>
                </a:stretch>
              </p:blipFill>
              <p:spPr>
                <a:xfrm>
                  <a:off x="9562973" y="3884467"/>
                  <a:ext cx="131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3" name="Freihand 212">
                  <a:extLst>
                    <a:ext uri="{FF2B5EF4-FFF2-40B4-BE49-F238E27FC236}">
                      <a16:creationId xmlns:a16="http://schemas.microsoft.com/office/drawing/2014/main" id="{0C5E1AA7-8E05-4D27-ADA6-80D561D89CE6}"/>
                    </a:ext>
                  </a:extLst>
                </p14:cNvPr>
                <p14:cNvContentPartPr/>
                <p14:nvPr/>
              </p14:nvContentPartPr>
              <p14:xfrm>
                <a:off x="9697613" y="3777547"/>
                <a:ext cx="230760" cy="234000"/>
              </p14:xfrm>
            </p:contentPart>
          </mc:Choice>
          <mc:Fallback xmlns="">
            <p:pic>
              <p:nvPicPr>
                <p:cNvPr id="213" name="Freihand 212">
                  <a:extLst>
                    <a:ext uri="{FF2B5EF4-FFF2-40B4-BE49-F238E27FC236}">
                      <a16:creationId xmlns:a16="http://schemas.microsoft.com/office/drawing/2014/main" id="{0C5E1AA7-8E05-4D27-ADA6-80D561D89CE6}"/>
                    </a:ext>
                  </a:extLst>
                </p:cNvPr>
                <p:cNvPicPr/>
                <p:nvPr/>
              </p:nvPicPr>
              <p:blipFill>
                <a:blip r:embed="rId369"/>
                <a:stretch>
                  <a:fillRect/>
                </a:stretch>
              </p:blipFill>
              <p:spPr>
                <a:xfrm>
                  <a:off x="9693293" y="3773227"/>
                  <a:ext cx="239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4" name="Freihand 213">
                  <a:extLst>
                    <a:ext uri="{FF2B5EF4-FFF2-40B4-BE49-F238E27FC236}">
                      <a16:creationId xmlns:a16="http://schemas.microsoft.com/office/drawing/2014/main" id="{C7C4ECB7-2147-4708-81E5-CB46EA8E0069}"/>
                    </a:ext>
                  </a:extLst>
                </p14:cNvPr>
                <p14:cNvContentPartPr/>
                <p14:nvPr/>
              </p14:nvContentPartPr>
              <p14:xfrm>
                <a:off x="9814973" y="3851707"/>
                <a:ext cx="100800" cy="40680"/>
              </p14:xfrm>
            </p:contentPart>
          </mc:Choice>
          <mc:Fallback xmlns="">
            <p:pic>
              <p:nvPicPr>
                <p:cNvPr id="214" name="Freihand 213">
                  <a:extLst>
                    <a:ext uri="{FF2B5EF4-FFF2-40B4-BE49-F238E27FC236}">
                      <a16:creationId xmlns:a16="http://schemas.microsoft.com/office/drawing/2014/main" id="{C7C4ECB7-2147-4708-81E5-CB46EA8E0069}"/>
                    </a:ext>
                  </a:extLst>
                </p:cNvPr>
                <p:cNvPicPr/>
                <p:nvPr/>
              </p:nvPicPr>
              <p:blipFill>
                <a:blip r:embed="rId371"/>
                <a:stretch>
                  <a:fillRect/>
                </a:stretch>
              </p:blipFill>
              <p:spPr>
                <a:xfrm>
                  <a:off x="9810653" y="3847387"/>
                  <a:ext cx="109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5" name="Freihand 214">
                  <a:extLst>
                    <a:ext uri="{FF2B5EF4-FFF2-40B4-BE49-F238E27FC236}">
                      <a16:creationId xmlns:a16="http://schemas.microsoft.com/office/drawing/2014/main" id="{B2ACC4F1-8BBC-42CA-AC0E-4A9CACE7D808}"/>
                    </a:ext>
                  </a:extLst>
                </p14:cNvPr>
                <p14:cNvContentPartPr/>
                <p14:nvPr/>
              </p14:nvContentPartPr>
              <p14:xfrm>
                <a:off x="9967253" y="3819667"/>
                <a:ext cx="113760" cy="96840"/>
              </p14:xfrm>
            </p:contentPart>
          </mc:Choice>
          <mc:Fallback xmlns="">
            <p:pic>
              <p:nvPicPr>
                <p:cNvPr id="215" name="Freihand 214">
                  <a:extLst>
                    <a:ext uri="{FF2B5EF4-FFF2-40B4-BE49-F238E27FC236}">
                      <a16:creationId xmlns:a16="http://schemas.microsoft.com/office/drawing/2014/main" id="{B2ACC4F1-8BBC-42CA-AC0E-4A9CACE7D808}"/>
                    </a:ext>
                  </a:extLst>
                </p:cNvPr>
                <p:cNvPicPr/>
                <p:nvPr/>
              </p:nvPicPr>
              <p:blipFill>
                <a:blip r:embed="rId373"/>
                <a:stretch>
                  <a:fillRect/>
                </a:stretch>
              </p:blipFill>
              <p:spPr>
                <a:xfrm>
                  <a:off x="9962933" y="3815347"/>
                  <a:ext cx="122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6" name="Freihand 215">
                  <a:extLst>
                    <a:ext uri="{FF2B5EF4-FFF2-40B4-BE49-F238E27FC236}">
                      <a16:creationId xmlns:a16="http://schemas.microsoft.com/office/drawing/2014/main" id="{AE0F7307-8650-45B3-90FD-9741C55DCF97}"/>
                    </a:ext>
                  </a:extLst>
                </p14:cNvPr>
                <p14:cNvContentPartPr/>
                <p14:nvPr/>
              </p14:nvContentPartPr>
              <p14:xfrm>
                <a:off x="10299893" y="3741187"/>
                <a:ext cx="19800" cy="120960"/>
              </p14:xfrm>
            </p:contentPart>
          </mc:Choice>
          <mc:Fallback xmlns="">
            <p:pic>
              <p:nvPicPr>
                <p:cNvPr id="216" name="Freihand 215">
                  <a:extLst>
                    <a:ext uri="{FF2B5EF4-FFF2-40B4-BE49-F238E27FC236}">
                      <a16:creationId xmlns:a16="http://schemas.microsoft.com/office/drawing/2014/main" id="{AE0F7307-8650-45B3-90FD-9741C55DCF97}"/>
                    </a:ext>
                  </a:extLst>
                </p:cNvPr>
                <p:cNvPicPr/>
                <p:nvPr/>
              </p:nvPicPr>
              <p:blipFill>
                <a:blip r:embed="rId375"/>
                <a:stretch>
                  <a:fillRect/>
                </a:stretch>
              </p:blipFill>
              <p:spPr>
                <a:xfrm>
                  <a:off x="10295573" y="3736867"/>
                  <a:ext cx="28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7" name="Freihand 216">
                  <a:extLst>
                    <a:ext uri="{FF2B5EF4-FFF2-40B4-BE49-F238E27FC236}">
                      <a16:creationId xmlns:a16="http://schemas.microsoft.com/office/drawing/2014/main" id="{4CDFF555-7F59-4B2B-BE75-A7CD300D1306}"/>
                    </a:ext>
                  </a:extLst>
                </p14:cNvPr>
                <p14:cNvContentPartPr/>
                <p14:nvPr/>
              </p14:nvContentPartPr>
              <p14:xfrm>
                <a:off x="10159493" y="3690427"/>
                <a:ext cx="204120" cy="191880"/>
              </p14:xfrm>
            </p:contentPart>
          </mc:Choice>
          <mc:Fallback xmlns="">
            <p:pic>
              <p:nvPicPr>
                <p:cNvPr id="217" name="Freihand 216">
                  <a:extLst>
                    <a:ext uri="{FF2B5EF4-FFF2-40B4-BE49-F238E27FC236}">
                      <a16:creationId xmlns:a16="http://schemas.microsoft.com/office/drawing/2014/main" id="{4CDFF555-7F59-4B2B-BE75-A7CD300D1306}"/>
                    </a:ext>
                  </a:extLst>
                </p:cNvPr>
                <p:cNvPicPr/>
                <p:nvPr/>
              </p:nvPicPr>
              <p:blipFill>
                <a:blip r:embed="rId377"/>
                <a:stretch>
                  <a:fillRect/>
                </a:stretch>
              </p:blipFill>
              <p:spPr>
                <a:xfrm>
                  <a:off x="10155173" y="3686107"/>
                  <a:ext cx="212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8" name="Freihand 217">
                  <a:extLst>
                    <a:ext uri="{FF2B5EF4-FFF2-40B4-BE49-F238E27FC236}">
                      <a16:creationId xmlns:a16="http://schemas.microsoft.com/office/drawing/2014/main" id="{BF1AFB06-6673-4C50-8D53-F0B330098E02}"/>
                    </a:ext>
                  </a:extLst>
                </p14:cNvPr>
                <p14:cNvContentPartPr/>
                <p14:nvPr/>
              </p14:nvContentPartPr>
              <p14:xfrm>
                <a:off x="10387733" y="3668107"/>
                <a:ext cx="212760" cy="132480"/>
              </p14:xfrm>
            </p:contentPart>
          </mc:Choice>
          <mc:Fallback xmlns="">
            <p:pic>
              <p:nvPicPr>
                <p:cNvPr id="218" name="Freihand 217">
                  <a:extLst>
                    <a:ext uri="{FF2B5EF4-FFF2-40B4-BE49-F238E27FC236}">
                      <a16:creationId xmlns:a16="http://schemas.microsoft.com/office/drawing/2014/main" id="{BF1AFB06-6673-4C50-8D53-F0B330098E02}"/>
                    </a:ext>
                  </a:extLst>
                </p:cNvPr>
                <p:cNvPicPr/>
                <p:nvPr/>
              </p:nvPicPr>
              <p:blipFill>
                <a:blip r:embed="rId379"/>
                <a:stretch>
                  <a:fillRect/>
                </a:stretch>
              </p:blipFill>
              <p:spPr>
                <a:xfrm>
                  <a:off x="10383413" y="3663787"/>
                  <a:ext cx="221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9" name="Freihand 218">
                  <a:extLst>
                    <a:ext uri="{FF2B5EF4-FFF2-40B4-BE49-F238E27FC236}">
                      <a16:creationId xmlns:a16="http://schemas.microsoft.com/office/drawing/2014/main" id="{2C1BFD5D-C31E-44F6-87AA-7FE95F74AAAF}"/>
                    </a:ext>
                  </a:extLst>
                </p14:cNvPr>
                <p14:cNvContentPartPr/>
                <p14:nvPr/>
              </p14:nvContentPartPr>
              <p14:xfrm>
                <a:off x="10598333" y="3558667"/>
                <a:ext cx="44640" cy="186480"/>
              </p14:xfrm>
            </p:contentPart>
          </mc:Choice>
          <mc:Fallback xmlns="">
            <p:pic>
              <p:nvPicPr>
                <p:cNvPr id="219" name="Freihand 218">
                  <a:extLst>
                    <a:ext uri="{FF2B5EF4-FFF2-40B4-BE49-F238E27FC236}">
                      <a16:creationId xmlns:a16="http://schemas.microsoft.com/office/drawing/2014/main" id="{2C1BFD5D-C31E-44F6-87AA-7FE95F74AAAF}"/>
                    </a:ext>
                  </a:extLst>
                </p:cNvPr>
                <p:cNvPicPr/>
                <p:nvPr/>
              </p:nvPicPr>
              <p:blipFill>
                <a:blip r:embed="rId381"/>
                <a:stretch>
                  <a:fillRect/>
                </a:stretch>
              </p:blipFill>
              <p:spPr>
                <a:xfrm>
                  <a:off x="10594013" y="3554347"/>
                  <a:ext cx="53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0" name="Freihand 219">
                  <a:extLst>
                    <a:ext uri="{FF2B5EF4-FFF2-40B4-BE49-F238E27FC236}">
                      <a16:creationId xmlns:a16="http://schemas.microsoft.com/office/drawing/2014/main" id="{22FC156E-A879-4288-8FE6-041F9BB241D8}"/>
                    </a:ext>
                  </a:extLst>
                </p14:cNvPr>
                <p14:cNvContentPartPr/>
                <p14:nvPr/>
              </p14:nvContentPartPr>
              <p14:xfrm>
                <a:off x="10649813" y="3611587"/>
                <a:ext cx="95760" cy="99360"/>
              </p14:xfrm>
            </p:contentPart>
          </mc:Choice>
          <mc:Fallback xmlns="">
            <p:pic>
              <p:nvPicPr>
                <p:cNvPr id="220" name="Freihand 219">
                  <a:extLst>
                    <a:ext uri="{FF2B5EF4-FFF2-40B4-BE49-F238E27FC236}">
                      <a16:creationId xmlns:a16="http://schemas.microsoft.com/office/drawing/2014/main" id="{22FC156E-A879-4288-8FE6-041F9BB241D8}"/>
                    </a:ext>
                  </a:extLst>
                </p:cNvPr>
                <p:cNvPicPr/>
                <p:nvPr/>
              </p:nvPicPr>
              <p:blipFill>
                <a:blip r:embed="rId383"/>
                <a:stretch>
                  <a:fillRect/>
                </a:stretch>
              </p:blipFill>
              <p:spPr>
                <a:xfrm>
                  <a:off x="10645493" y="3607267"/>
                  <a:ext cx="10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1" name="Freihand 220">
                  <a:extLst>
                    <a:ext uri="{FF2B5EF4-FFF2-40B4-BE49-F238E27FC236}">
                      <a16:creationId xmlns:a16="http://schemas.microsoft.com/office/drawing/2014/main" id="{64B05777-2749-42BB-A0DE-4BD3FE18336A}"/>
                    </a:ext>
                  </a:extLst>
                </p14:cNvPr>
                <p14:cNvContentPartPr/>
                <p14:nvPr/>
              </p14:nvContentPartPr>
              <p14:xfrm>
                <a:off x="10759613" y="3451027"/>
                <a:ext cx="132120" cy="237240"/>
              </p14:xfrm>
            </p:contentPart>
          </mc:Choice>
          <mc:Fallback xmlns="">
            <p:pic>
              <p:nvPicPr>
                <p:cNvPr id="221" name="Freihand 220">
                  <a:extLst>
                    <a:ext uri="{FF2B5EF4-FFF2-40B4-BE49-F238E27FC236}">
                      <a16:creationId xmlns:a16="http://schemas.microsoft.com/office/drawing/2014/main" id="{64B05777-2749-42BB-A0DE-4BD3FE18336A}"/>
                    </a:ext>
                  </a:extLst>
                </p:cNvPr>
                <p:cNvPicPr/>
                <p:nvPr/>
              </p:nvPicPr>
              <p:blipFill>
                <a:blip r:embed="rId385"/>
                <a:stretch>
                  <a:fillRect/>
                </a:stretch>
              </p:blipFill>
              <p:spPr>
                <a:xfrm>
                  <a:off x="10755293" y="3446707"/>
                  <a:ext cx="140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2" name="Freihand 221">
                  <a:extLst>
                    <a:ext uri="{FF2B5EF4-FFF2-40B4-BE49-F238E27FC236}">
                      <a16:creationId xmlns:a16="http://schemas.microsoft.com/office/drawing/2014/main" id="{9FC8C7C2-5740-4E91-AE77-F9E3FC6E9101}"/>
                    </a:ext>
                  </a:extLst>
                </p14:cNvPr>
                <p14:cNvContentPartPr/>
                <p14:nvPr/>
              </p14:nvContentPartPr>
              <p14:xfrm>
                <a:off x="10963373" y="3388747"/>
                <a:ext cx="63360" cy="200520"/>
              </p14:xfrm>
            </p:contentPart>
          </mc:Choice>
          <mc:Fallback xmlns="">
            <p:pic>
              <p:nvPicPr>
                <p:cNvPr id="222" name="Freihand 221">
                  <a:extLst>
                    <a:ext uri="{FF2B5EF4-FFF2-40B4-BE49-F238E27FC236}">
                      <a16:creationId xmlns:a16="http://schemas.microsoft.com/office/drawing/2014/main" id="{9FC8C7C2-5740-4E91-AE77-F9E3FC6E9101}"/>
                    </a:ext>
                  </a:extLst>
                </p:cNvPr>
                <p:cNvPicPr/>
                <p:nvPr/>
              </p:nvPicPr>
              <p:blipFill>
                <a:blip r:embed="rId387"/>
                <a:stretch>
                  <a:fillRect/>
                </a:stretch>
              </p:blipFill>
              <p:spPr>
                <a:xfrm>
                  <a:off x="10959053" y="3384427"/>
                  <a:ext cx="72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3" name="Freihand 222">
                  <a:extLst>
                    <a:ext uri="{FF2B5EF4-FFF2-40B4-BE49-F238E27FC236}">
                      <a16:creationId xmlns:a16="http://schemas.microsoft.com/office/drawing/2014/main" id="{BA9A7D6A-F9C8-48D2-84F6-D2A7CC3224D3}"/>
                    </a:ext>
                  </a:extLst>
                </p14:cNvPr>
                <p14:cNvContentPartPr/>
                <p14:nvPr/>
              </p14:nvContentPartPr>
              <p14:xfrm>
                <a:off x="11013773" y="3419707"/>
                <a:ext cx="244080" cy="100800"/>
              </p14:xfrm>
            </p:contentPart>
          </mc:Choice>
          <mc:Fallback xmlns="">
            <p:pic>
              <p:nvPicPr>
                <p:cNvPr id="223" name="Freihand 222">
                  <a:extLst>
                    <a:ext uri="{FF2B5EF4-FFF2-40B4-BE49-F238E27FC236}">
                      <a16:creationId xmlns:a16="http://schemas.microsoft.com/office/drawing/2014/main" id="{BA9A7D6A-F9C8-48D2-84F6-D2A7CC3224D3}"/>
                    </a:ext>
                  </a:extLst>
                </p:cNvPr>
                <p:cNvPicPr/>
                <p:nvPr/>
              </p:nvPicPr>
              <p:blipFill>
                <a:blip r:embed="rId389"/>
                <a:stretch>
                  <a:fillRect/>
                </a:stretch>
              </p:blipFill>
              <p:spPr>
                <a:xfrm>
                  <a:off x="11009453" y="3415387"/>
                  <a:ext cx="252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4" name="Freihand 223">
                  <a:extLst>
                    <a:ext uri="{FF2B5EF4-FFF2-40B4-BE49-F238E27FC236}">
                      <a16:creationId xmlns:a16="http://schemas.microsoft.com/office/drawing/2014/main" id="{EF0B7799-008A-4D71-BFE0-CACCCFE8371C}"/>
                    </a:ext>
                  </a:extLst>
                </p14:cNvPr>
                <p14:cNvContentPartPr/>
                <p14:nvPr/>
              </p14:nvContentPartPr>
              <p14:xfrm>
                <a:off x="11278013" y="3273187"/>
                <a:ext cx="129240" cy="180000"/>
              </p14:xfrm>
            </p:contentPart>
          </mc:Choice>
          <mc:Fallback xmlns="">
            <p:pic>
              <p:nvPicPr>
                <p:cNvPr id="224" name="Freihand 223">
                  <a:extLst>
                    <a:ext uri="{FF2B5EF4-FFF2-40B4-BE49-F238E27FC236}">
                      <a16:creationId xmlns:a16="http://schemas.microsoft.com/office/drawing/2014/main" id="{EF0B7799-008A-4D71-BFE0-CACCCFE8371C}"/>
                    </a:ext>
                  </a:extLst>
                </p:cNvPr>
                <p:cNvPicPr/>
                <p:nvPr/>
              </p:nvPicPr>
              <p:blipFill>
                <a:blip r:embed="rId391"/>
                <a:stretch>
                  <a:fillRect/>
                </a:stretch>
              </p:blipFill>
              <p:spPr>
                <a:xfrm>
                  <a:off x="11273693" y="3268867"/>
                  <a:ext cx="137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6" name="Freihand 225">
                  <a:extLst>
                    <a:ext uri="{FF2B5EF4-FFF2-40B4-BE49-F238E27FC236}">
                      <a16:creationId xmlns:a16="http://schemas.microsoft.com/office/drawing/2014/main" id="{A0C68237-F28D-47E2-971D-E2FDE4F531B4}"/>
                    </a:ext>
                  </a:extLst>
                </p14:cNvPr>
                <p14:cNvContentPartPr/>
                <p14:nvPr/>
              </p14:nvContentPartPr>
              <p14:xfrm>
                <a:off x="11546933" y="3223147"/>
                <a:ext cx="113040" cy="150840"/>
              </p14:xfrm>
            </p:contentPart>
          </mc:Choice>
          <mc:Fallback xmlns="">
            <p:pic>
              <p:nvPicPr>
                <p:cNvPr id="226" name="Freihand 225">
                  <a:extLst>
                    <a:ext uri="{FF2B5EF4-FFF2-40B4-BE49-F238E27FC236}">
                      <a16:creationId xmlns:a16="http://schemas.microsoft.com/office/drawing/2014/main" id="{A0C68237-F28D-47E2-971D-E2FDE4F531B4}"/>
                    </a:ext>
                  </a:extLst>
                </p:cNvPr>
                <p:cNvPicPr/>
                <p:nvPr/>
              </p:nvPicPr>
              <p:blipFill>
                <a:blip r:embed="rId393"/>
                <a:stretch>
                  <a:fillRect/>
                </a:stretch>
              </p:blipFill>
              <p:spPr>
                <a:xfrm>
                  <a:off x="11542613" y="3218827"/>
                  <a:ext cx="121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7" name="Freihand 226">
                  <a:extLst>
                    <a:ext uri="{FF2B5EF4-FFF2-40B4-BE49-F238E27FC236}">
                      <a16:creationId xmlns:a16="http://schemas.microsoft.com/office/drawing/2014/main" id="{B3836245-371C-4516-AC21-5A3547995F78}"/>
                    </a:ext>
                  </a:extLst>
                </p14:cNvPr>
                <p14:cNvContentPartPr/>
                <p14:nvPr/>
              </p14:nvContentPartPr>
              <p14:xfrm>
                <a:off x="11644853" y="3103987"/>
                <a:ext cx="311760" cy="243000"/>
              </p14:xfrm>
            </p:contentPart>
          </mc:Choice>
          <mc:Fallback xmlns="">
            <p:pic>
              <p:nvPicPr>
                <p:cNvPr id="227" name="Freihand 226">
                  <a:extLst>
                    <a:ext uri="{FF2B5EF4-FFF2-40B4-BE49-F238E27FC236}">
                      <a16:creationId xmlns:a16="http://schemas.microsoft.com/office/drawing/2014/main" id="{B3836245-371C-4516-AC21-5A3547995F78}"/>
                    </a:ext>
                  </a:extLst>
                </p:cNvPr>
                <p:cNvPicPr/>
                <p:nvPr/>
              </p:nvPicPr>
              <p:blipFill>
                <a:blip r:embed="rId395"/>
                <a:stretch>
                  <a:fillRect/>
                </a:stretch>
              </p:blipFill>
              <p:spPr>
                <a:xfrm>
                  <a:off x="11640533" y="3099667"/>
                  <a:ext cx="3204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9" name="Freihand 228">
                  <a:extLst>
                    <a:ext uri="{FF2B5EF4-FFF2-40B4-BE49-F238E27FC236}">
                      <a16:creationId xmlns:a16="http://schemas.microsoft.com/office/drawing/2014/main" id="{F977B750-78B9-4E7E-8E2A-4FBACE727026}"/>
                    </a:ext>
                  </a:extLst>
                </p14:cNvPr>
                <p14:cNvContentPartPr/>
                <p14:nvPr/>
              </p14:nvContentPartPr>
              <p14:xfrm>
                <a:off x="8911733" y="4383427"/>
                <a:ext cx="184320" cy="143280"/>
              </p14:xfrm>
            </p:contentPart>
          </mc:Choice>
          <mc:Fallback xmlns="">
            <p:pic>
              <p:nvPicPr>
                <p:cNvPr id="229" name="Freihand 228">
                  <a:extLst>
                    <a:ext uri="{FF2B5EF4-FFF2-40B4-BE49-F238E27FC236}">
                      <a16:creationId xmlns:a16="http://schemas.microsoft.com/office/drawing/2014/main" id="{F977B750-78B9-4E7E-8E2A-4FBACE727026}"/>
                    </a:ext>
                  </a:extLst>
                </p:cNvPr>
                <p:cNvPicPr/>
                <p:nvPr/>
              </p:nvPicPr>
              <p:blipFill>
                <a:blip r:embed="rId397"/>
                <a:stretch>
                  <a:fillRect/>
                </a:stretch>
              </p:blipFill>
              <p:spPr>
                <a:xfrm>
                  <a:off x="8907413" y="4379107"/>
                  <a:ext cx="19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0" name="Freihand 229">
                  <a:extLst>
                    <a:ext uri="{FF2B5EF4-FFF2-40B4-BE49-F238E27FC236}">
                      <a16:creationId xmlns:a16="http://schemas.microsoft.com/office/drawing/2014/main" id="{55DAB069-7B40-4D31-9ECD-9BC8336FFDBE}"/>
                    </a:ext>
                  </a:extLst>
                </p14:cNvPr>
                <p14:cNvContentPartPr/>
                <p14:nvPr/>
              </p14:nvContentPartPr>
              <p14:xfrm>
                <a:off x="9101093" y="4272907"/>
                <a:ext cx="163800" cy="206280"/>
              </p14:xfrm>
            </p:contentPart>
          </mc:Choice>
          <mc:Fallback xmlns="">
            <p:pic>
              <p:nvPicPr>
                <p:cNvPr id="230" name="Freihand 229">
                  <a:extLst>
                    <a:ext uri="{FF2B5EF4-FFF2-40B4-BE49-F238E27FC236}">
                      <a16:creationId xmlns:a16="http://schemas.microsoft.com/office/drawing/2014/main" id="{55DAB069-7B40-4D31-9ECD-9BC8336FFDBE}"/>
                    </a:ext>
                  </a:extLst>
                </p:cNvPr>
                <p:cNvPicPr/>
                <p:nvPr/>
              </p:nvPicPr>
              <p:blipFill>
                <a:blip r:embed="rId399"/>
                <a:stretch>
                  <a:fillRect/>
                </a:stretch>
              </p:blipFill>
              <p:spPr>
                <a:xfrm>
                  <a:off x="9096773" y="4268587"/>
                  <a:ext cx="172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1" name="Freihand 230">
                  <a:extLst>
                    <a:ext uri="{FF2B5EF4-FFF2-40B4-BE49-F238E27FC236}">
                      <a16:creationId xmlns:a16="http://schemas.microsoft.com/office/drawing/2014/main" id="{8A162AB8-B021-4090-84C0-77DB7633FD45}"/>
                    </a:ext>
                  </a:extLst>
                </p14:cNvPr>
                <p14:cNvContentPartPr/>
                <p14:nvPr/>
              </p14:nvContentPartPr>
              <p14:xfrm>
                <a:off x="9319973" y="4257067"/>
                <a:ext cx="176400" cy="118440"/>
              </p14:xfrm>
            </p:contentPart>
          </mc:Choice>
          <mc:Fallback xmlns="">
            <p:pic>
              <p:nvPicPr>
                <p:cNvPr id="231" name="Freihand 230">
                  <a:extLst>
                    <a:ext uri="{FF2B5EF4-FFF2-40B4-BE49-F238E27FC236}">
                      <a16:creationId xmlns:a16="http://schemas.microsoft.com/office/drawing/2014/main" id="{8A162AB8-B021-4090-84C0-77DB7633FD45}"/>
                    </a:ext>
                  </a:extLst>
                </p:cNvPr>
                <p:cNvPicPr/>
                <p:nvPr/>
              </p:nvPicPr>
              <p:blipFill>
                <a:blip r:embed="rId401"/>
                <a:stretch>
                  <a:fillRect/>
                </a:stretch>
              </p:blipFill>
              <p:spPr>
                <a:xfrm>
                  <a:off x="9315653" y="4252747"/>
                  <a:ext cx="18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3" name="Freihand 232">
                  <a:extLst>
                    <a:ext uri="{FF2B5EF4-FFF2-40B4-BE49-F238E27FC236}">
                      <a16:creationId xmlns:a16="http://schemas.microsoft.com/office/drawing/2014/main" id="{40240F62-B440-4262-BB1F-99B8D0BA0E39}"/>
                    </a:ext>
                  </a:extLst>
                </p14:cNvPr>
                <p14:cNvContentPartPr/>
                <p14:nvPr/>
              </p14:nvContentPartPr>
              <p14:xfrm>
                <a:off x="9573773" y="4172107"/>
                <a:ext cx="124200" cy="108000"/>
              </p14:xfrm>
            </p:contentPart>
          </mc:Choice>
          <mc:Fallback xmlns="">
            <p:pic>
              <p:nvPicPr>
                <p:cNvPr id="233" name="Freihand 232">
                  <a:extLst>
                    <a:ext uri="{FF2B5EF4-FFF2-40B4-BE49-F238E27FC236}">
                      <a16:creationId xmlns:a16="http://schemas.microsoft.com/office/drawing/2014/main" id="{40240F62-B440-4262-BB1F-99B8D0BA0E39}"/>
                    </a:ext>
                  </a:extLst>
                </p:cNvPr>
                <p:cNvPicPr/>
                <p:nvPr/>
              </p:nvPicPr>
              <p:blipFill>
                <a:blip r:embed="rId403"/>
                <a:stretch>
                  <a:fillRect/>
                </a:stretch>
              </p:blipFill>
              <p:spPr>
                <a:xfrm>
                  <a:off x="9569453" y="4167787"/>
                  <a:ext cx="132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4" name="Freihand 233">
                  <a:extLst>
                    <a:ext uri="{FF2B5EF4-FFF2-40B4-BE49-F238E27FC236}">
                      <a16:creationId xmlns:a16="http://schemas.microsoft.com/office/drawing/2014/main" id="{295D234B-1A3B-4739-BB1F-A36EC92CC4C9}"/>
                    </a:ext>
                  </a:extLst>
                </p14:cNvPr>
                <p14:cNvContentPartPr/>
                <p14:nvPr/>
              </p14:nvContentPartPr>
              <p14:xfrm>
                <a:off x="9729653" y="4094347"/>
                <a:ext cx="252000" cy="145800"/>
              </p14:xfrm>
            </p:contentPart>
          </mc:Choice>
          <mc:Fallback xmlns="">
            <p:pic>
              <p:nvPicPr>
                <p:cNvPr id="234" name="Freihand 233">
                  <a:extLst>
                    <a:ext uri="{FF2B5EF4-FFF2-40B4-BE49-F238E27FC236}">
                      <a16:creationId xmlns:a16="http://schemas.microsoft.com/office/drawing/2014/main" id="{295D234B-1A3B-4739-BB1F-A36EC92CC4C9}"/>
                    </a:ext>
                  </a:extLst>
                </p:cNvPr>
                <p:cNvPicPr/>
                <p:nvPr/>
              </p:nvPicPr>
              <p:blipFill>
                <a:blip r:embed="rId405"/>
                <a:stretch>
                  <a:fillRect/>
                </a:stretch>
              </p:blipFill>
              <p:spPr>
                <a:xfrm>
                  <a:off x="9725333" y="4090027"/>
                  <a:ext cx="260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5" name="Freihand 234">
                  <a:extLst>
                    <a:ext uri="{FF2B5EF4-FFF2-40B4-BE49-F238E27FC236}">
                      <a16:creationId xmlns:a16="http://schemas.microsoft.com/office/drawing/2014/main" id="{9F41D053-766B-4E2C-9A42-C65EDBA66524}"/>
                    </a:ext>
                  </a:extLst>
                </p14:cNvPr>
                <p14:cNvContentPartPr/>
                <p14:nvPr/>
              </p14:nvContentPartPr>
              <p14:xfrm>
                <a:off x="9999293" y="4038187"/>
                <a:ext cx="124200" cy="94320"/>
              </p14:xfrm>
            </p:contentPart>
          </mc:Choice>
          <mc:Fallback xmlns="">
            <p:pic>
              <p:nvPicPr>
                <p:cNvPr id="235" name="Freihand 234">
                  <a:extLst>
                    <a:ext uri="{FF2B5EF4-FFF2-40B4-BE49-F238E27FC236}">
                      <a16:creationId xmlns:a16="http://schemas.microsoft.com/office/drawing/2014/main" id="{9F41D053-766B-4E2C-9A42-C65EDBA66524}"/>
                    </a:ext>
                  </a:extLst>
                </p:cNvPr>
                <p:cNvPicPr/>
                <p:nvPr/>
              </p:nvPicPr>
              <p:blipFill>
                <a:blip r:embed="rId407"/>
                <a:stretch>
                  <a:fillRect/>
                </a:stretch>
              </p:blipFill>
              <p:spPr>
                <a:xfrm>
                  <a:off x="9994973" y="4033867"/>
                  <a:ext cx="132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6" name="Freihand 235">
                  <a:extLst>
                    <a:ext uri="{FF2B5EF4-FFF2-40B4-BE49-F238E27FC236}">
                      <a16:creationId xmlns:a16="http://schemas.microsoft.com/office/drawing/2014/main" id="{5048379F-302C-4A66-940C-DDC21A4FFDCA}"/>
                    </a:ext>
                  </a:extLst>
                </p14:cNvPr>
                <p14:cNvContentPartPr/>
                <p14:nvPr/>
              </p14:nvContentPartPr>
              <p14:xfrm>
                <a:off x="10086053" y="3978067"/>
                <a:ext cx="54000" cy="13680"/>
              </p14:xfrm>
            </p:contentPart>
          </mc:Choice>
          <mc:Fallback xmlns="">
            <p:pic>
              <p:nvPicPr>
                <p:cNvPr id="236" name="Freihand 235">
                  <a:extLst>
                    <a:ext uri="{FF2B5EF4-FFF2-40B4-BE49-F238E27FC236}">
                      <a16:creationId xmlns:a16="http://schemas.microsoft.com/office/drawing/2014/main" id="{5048379F-302C-4A66-940C-DDC21A4FFDCA}"/>
                    </a:ext>
                  </a:extLst>
                </p:cNvPr>
                <p:cNvPicPr/>
                <p:nvPr/>
              </p:nvPicPr>
              <p:blipFill>
                <a:blip r:embed="rId409"/>
                <a:stretch>
                  <a:fillRect/>
                </a:stretch>
              </p:blipFill>
              <p:spPr>
                <a:xfrm>
                  <a:off x="10081733" y="3973747"/>
                  <a:ext cx="62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7" name="Freihand 236">
                  <a:extLst>
                    <a:ext uri="{FF2B5EF4-FFF2-40B4-BE49-F238E27FC236}">
                      <a16:creationId xmlns:a16="http://schemas.microsoft.com/office/drawing/2014/main" id="{2C4E0662-768A-4D61-A9C0-846BA204003E}"/>
                    </a:ext>
                  </a:extLst>
                </p14:cNvPr>
                <p14:cNvContentPartPr/>
                <p14:nvPr/>
              </p14:nvContentPartPr>
              <p14:xfrm>
                <a:off x="10164893" y="3896707"/>
                <a:ext cx="246240" cy="162360"/>
              </p14:xfrm>
            </p:contentPart>
          </mc:Choice>
          <mc:Fallback xmlns="">
            <p:pic>
              <p:nvPicPr>
                <p:cNvPr id="237" name="Freihand 236">
                  <a:extLst>
                    <a:ext uri="{FF2B5EF4-FFF2-40B4-BE49-F238E27FC236}">
                      <a16:creationId xmlns:a16="http://schemas.microsoft.com/office/drawing/2014/main" id="{2C4E0662-768A-4D61-A9C0-846BA204003E}"/>
                    </a:ext>
                  </a:extLst>
                </p:cNvPr>
                <p:cNvPicPr/>
                <p:nvPr/>
              </p:nvPicPr>
              <p:blipFill>
                <a:blip r:embed="rId411"/>
                <a:stretch>
                  <a:fillRect/>
                </a:stretch>
              </p:blipFill>
              <p:spPr>
                <a:xfrm>
                  <a:off x="10160573" y="3892387"/>
                  <a:ext cx="254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8" name="Freihand 237">
                  <a:extLst>
                    <a:ext uri="{FF2B5EF4-FFF2-40B4-BE49-F238E27FC236}">
                      <a16:creationId xmlns:a16="http://schemas.microsoft.com/office/drawing/2014/main" id="{2C599423-CCFE-42A2-9234-C24966E9A8CD}"/>
                    </a:ext>
                  </a:extLst>
                </p14:cNvPr>
                <p14:cNvContentPartPr/>
                <p14:nvPr/>
              </p14:nvContentPartPr>
              <p14:xfrm>
                <a:off x="10550093" y="3785827"/>
                <a:ext cx="191160" cy="161640"/>
              </p14:xfrm>
            </p:contentPart>
          </mc:Choice>
          <mc:Fallback xmlns="">
            <p:pic>
              <p:nvPicPr>
                <p:cNvPr id="238" name="Freihand 237">
                  <a:extLst>
                    <a:ext uri="{FF2B5EF4-FFF2-40B4-BE49-F238E27FC236}">
                      <a16:creationId xmlns:a16="http://schemas.microsoft.com/office/drawing/2014/main" id="{2C599423-CCFE-42A2-9234-C24966E9A8CD}"/>
                    </a:ext>
                  </a:extLst>
                </p:cNvPr>
                <p:cNvPicPr/>
                <p:nvPr/>
              </p:nvPicPr>
              <p:blipFill>
                <a:blip r:embed="rId413"/>
                <a:stretch>
                  <a:fillRect/>
                </a:stretch>
              </p:blipFill>
              <p:spPr>
                <a:xfrm>
                  <a:off x="10545773" y="3781507"/>
                  <a:ext cx="199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9" name="Freihand 238">
                  <a:extLst>
                    <a:ext uri="{FF2B5EF4-FFF2-40B4-BE49-F238E27FC236}">
                      <a16:creationId xmlns:a16="http://schemas.microsoft.com/office/drawing/2014/main" id="{92C494D7-4E55-4910-8036-F2F19A4522A7}"/>
                    </a:ext>
                  </a:extLst>
                </p14:cNvPr>
                <p14:cNvContentPartPr/>
                <p14:nvPr/>
              </p14:nvContentPartPr>
              <p14:xfrm>
                <a:off x="10757813" y="3816787"/>
                <a:ext cx="98280" cy="56520"/>
              </p14:xfrm>
            </p:contentPart>
          </mc:Choice>
          <mc:Fallback xmlns="">
            <p:pic>
              <p:nvPicPr>
                <p:cNvPr id="239" name="Freihand 238">
                  <a:extLst>
                    <a:ext uri="{FF2B5EF4-FFF2-40B4-BE49-F238E27FC236}">
                      <a16:creationId xmlns:a16="http://schemas.microsoft.com/office/drawing/2014/main" id="{92C494D7-4E55-4910-8036-F2F19A4522A7}"/>
                    </a:ext>
                  </a:extLst>
                </p:cNvPr>
                <p:cNvPicPr/>
                <p:nvPr/>
              </p:nvPicPr>
              <p:blipFill>
                <a:blip r:embed="rId415"/>
                <a:stretch>
                  <a:fillRect/>
                </a:stretch>
              </p:blipFill>
              <p:spPr>
                <a:xfrm>
                  <a:off x="10753493" y="3812467"/>
                  <a:ext cx="106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0" name="Freihand 239">
                  <a:extLst>
                    <a:ext uri="{FF2B5EF4-FFF2-40B4-BE49-F238E27FC236}">
                      <a16:creationId xmlns:a16="http://schemas.microsoft.com/office/drawing/2014/main" id="{46DF720D-96D2-4679-94A8-0EDDB689A76C}"/>
                    </a:ext>
                  </a:extLst>
                </p14:cNvPr>
                <p14:cNvContentPartPr/>
                <p14:nvPr/>
              </p14:nvContentPartPr>
              <p14:xfrm>
                <a:off x="10891013" y="3662347"/>
                <a:ext cx="111240" cy="182520"/>
              </p14:xfrm>
            </p:contentPart>
          </mc:Choice>
          <mc:Fallback xmlns="">
            <p:pic>
              <p:nvPicPr>
                <p:cNvPr id="240" name="Freihand 239">
                  <a:extLst>
                    <a:ext uri="{FF2B5EF4-FFF2-40B4-BE49-F238E27FC236}">
                      <a16:creationId xmlns:a16="http://schemas.microsoft.com/office/drawing/2014/main" id="{46DF720D-96D2-4679-94A8-0EDDB689A76C}"/>
                    </a:ext>
                  </a:extLst>
                </p:cNvPr>
                <p:cNvPicPr/>
                <p:nvPr/>
              </p:nvPicPr>
              <p:blipFill>
                <a:blip r:embed="rId417"/>
                <a:stretch>
                  <a:fillRect/>
                </a:stretch>
              </p:blipFill>
              <p:spPr>
                <a:xfrm>
                  <a:off x="10886693" y="3658027"/>
                  <a:ext cx="119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1" name="Freihand 240">
                  <a:extLst>
                    <a:ext uri="{FF2B5EF4-FFF2-40B4-BE49-F238E27FC236}">
                      <a16:creationId xmlns:a16="http://schemas.microsoft.com/office/drawing/2014/main" id="{4675D843-5C93-4166-B6D0-FC70DE1F0EC6}"/>
                    </a:ext>
                  </a:extLst>
                </p14:cNvPr>
                <p14:cNvContentPartPr/>
                <p14:nvPr/>
              </p14:nvContentPartPr>
              <p14:xfrm>
                <a:off x="11041133" y="3664867"/>
                <a:ext cx="85320" cy="134280"/>
              </p14:xfrm>
            </p:contentPart>
          </mc:Choice>
          <mc:Fallback xmlns="">
            <p:pic>
              <p:nvPicPr>
                <p:cNvPr id="241" name="Freihand 240">
                  <a:extLst>
                    <a:ext uri="{FF2B5EF4-FFF2-40B4-BE49-F238E27FC236}">
                      <a16:creationId xmlns:a16="http://schemas.microsoft.com/office/drawing/2014/main" id="{4675D843-5C93-4166-B6D0-FC70DE1F0EC6}"/>
                    </a:ext>
                  </a:extLst>
                </p:cNvPr>
                <p:cNvPicPr/>
                <p:nvPr/>
              </p:nvPicPr>
              <p:blipFill>
                <a:blip r:embed="rId419"/>
                <a:stretch>
                  <a:fillRect/>
                </a:stretch>
              </p:blipFill>
              <p:spPr>
                <a:xfrm>
                  <a:off x="11036813" y="3660547"/>
                  <a:ext cx="9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2" name="Freihand 241">
                  <a:extLst>
                    <a:ext uri="{FF2B5EF4-FFF2-40B4-BE49-F238E27FC236}">
                      <a16:creationId xmlns:a16="http://schemas.microsoft.com/office/drawing/2014/main" id="{76C5FE26-F44B-4D12-9E49-C02082F59375}"/>
                    </a:ext>
                  </a:extLst>
                </p14:cNvPr>
                <p14:cNvContentPartPr/>
                <p14:nvPr/>
              </p14:nvContentPartPr>
              <p14:xfrm>
                <a:off x="11118893" y="3583867"/>
                <a:ext cx="341640" cy="170640"/>
              </p14:xfrm>
            </p:contentPart>
          </mc:Choice>
          <mc:Fallback xmlns="">
            <p:pic>
              <p:nvPicPr>
                <p:cNvPr id="242" name="Freihand 241">
                  <a:extLst>
                    <a:ext uri="{FF2B5EF4-FFF2-40B4-BE49-F238E27FC236}">
                      <a16:creationId xmlns:a16="http://schemas.microsoft.com/office/drawing/2014/main" id="{76C5FE26-F44B-4D12-9E49-C02082F59375}"/>
                    </a:ext>
                  </a:extLst>
                </p:cNvPr>
                <p:cNvPicPr/>
                <p:nvPr/>
              </p:nvPicPr>
              <p:blipFill>
                <a:blip r:embed="rId421"/>
                <a:stretch>
                  <a:fillRect/>
                </a:stretch>
              </p:blipFill>
              <p:spPr>
                <a:xfrm>
                  <a:off x="11114573" y="3579547"/>
                  <a:ext cx="35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3" name="Freihand 242">
                  <a:extLst>
                    <a:ext uri="{FF2B5EF4-FFF2-40B4-BE49-F238E27FC236}">
                      <a16:creationId xmlns:a16="http://schemas.microsoft.com/office/drawing/2014/main" id="{D54BDA4D-2705-4E67-89C5-A8D1A5569B71}"/>
                    </a:ext>
                  </a:extLst>
                </p14:cNvPr>
                <p14:cNvContentPartPr/>
                <p14:nvPr/>
              </p14:nvContentPartPr>
              <p14:xfrm>
                <a:off x="11479613" y="3542827"/>
                <a:ext cx="95760" cy="111240"/>
              </p14:xfrm>
            </p:contentPart>
          </mc:Choice>
          <mc:Fallback xmlns="">
            <p:pic>
              <p:nvPicPr>
                <p:cNvPr id="243" name="Freihand 242">
                  <a:extLst>
                    <a:ext uri="{FF2B5EF4-FFF2-40B4-BE49-F238E27FC236}">
                      <a16:creationId xmlns:a16="http://schemas.microsoft.com/office/drawing/2014/main" id="{D54BDA4D-2705-4E67-89C5-A8D1A5569B71}"/>
                    </a:ext>
                  </a:extLst>
                </p:cNvPr>
                <p:cNvPicPr/>
                <p:nvPr/>
              </p:nvPicPr>
              <p:blipFill>
                <a:blip r:embed="rId423"/>
                <a:stretch>
                  <a:fillRect/>
                </a:stretch>
              </p:blipFill>
              <p:spPr>
                <a:xfrm>
                  <a:off x="11475293" y="3538507"/>
                  <a:ext cx="104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4" name="Freihand 243">
                  <a:extLst>
                    <a:ext uri="{FF2B5EF4-FFF2-40B4-BE49-F238E27FC236}">
                      <a16:creationId xmlns:a16="http://schemas.microsoft.com/office/drawing/2014/main" id="{3E1F20C6-644E-438F-9306-1A8EDC101628}"/>
                    </a:ext>
                  </a:extLst>
                </p14:cNvPr>
                <p14:cNvContentPartPr/>
                <p14:nvPr/>
              </p14:nvContentPartPr>
              <p14:xfrm>
                <a:off x="11568173" y="3523027"/>
                <a:ext cx="41760" cy="109800"/>
              </p14:xfrm>
            </p:contentPart>
          </mc:Choice>
          <mc:Fallback xmlns="">
            <p:pic>
              <p:nvPicPr>
                <p:cNvPr id="244" name="Freihand 243">
                  <a:extLst>
                    <a:ext uri="{FF2B5EF4-FFF2-40B4-BE49-F238E27FC236}">
                      <a16:creationId xmlns:a16="http://schemas.microsoft.com/office/drawing/2014/main" id="{3E1F20C6-644E-438F-9306-1A8EDC101628}"/>
                    </a:ext>
                  </a:extLst>
                </p:cNvPr>
                <p:cNvPicPr/>
                <p:nvPr/>
              </p:nvPicPr>
              <p:blipFill>
                <a:blip r:embed="rId425"/>
                <a:stretch>
                  <a:fillRect/>
                </a:stretch>
              </p:blipFill>
              <p:spPr>
                <a:xfrm>
                  <a:off x="11563853" y="3518707"/>
                  <a:ext cx="50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5" name="Freihand 244">
                  <a:extLst>
                    <a:ext uri="{FF2B5EF4-FFF2-40B4-BE49-F238E27FC236}">
                      <a16:creationId xmlns:a16="http://schemas.microsoft.com/office/drawing/2014/main" id="{4A6BA009-001C-4940-AD14-0F979C029C33}"/>
                    </a:ext>
                  </a:extLst>
                </p14:cNvPr>
                <p14:cNvContentPartPr/>
                <p14:nvPr/>
              </p14:nvContentPartPr>
              <p14:xfrm>
                <a:off x="11632613" y="3359587"/>
                <a:ext cx="381600" cy="229320"/>
              </p14:xfrm>
            </p:contentPart>
          </mc:Choice>
          <mc:Fallback xmlns="">
            <p:pic>
              <p:nvPicPr>
                <p:cNvPr id="245" name="Freihand 244">
                  <a:extLst>
                    <a:ext uri="{FF2B5EF4-FFF2-40B4-BE49-F238E27FC236}">
                      <a16:creationId xmlns:a16="http://schemas.microsoft.com/office/drawing/2014/main" id="{4A6BA009-001C-4940-AD14-0F979C029C33}"/>
                    </a:ext>
                  </a:extLst>
                </p:cNvPr>
                <p:cNvPicPr/>
                <p:nvPr/>
              </p:nvPicPr>
              <p:blipFill>
                <a:blip r:embed="rId427"/>
                <a:stretch>
                  <a:fillRect/>
                </a:stretch>
              </p:blipFill>
              <p:spPr>
                <a:xfrm>
                  <a:off x="11628293" y="3355267"/>
                  <a:ext cx="390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7" name="Freihand 246">
                  <a:extLst>
                    <a:ext uri="{FF2B5EF4-FFF2-40B4-BE49-F238E27FC236}">
                      <a16:creationId xmlns:a16="http://schemas.microsoft.com/office/drawing/2014/main" id="{257F39ED-C411-4395-A496-E6EB82895EE7}"/>
                    </a:ext>
                  </a:extLst>
                </p14:cNvPr>
                <p14:cNvContentPartPr/>
                <p14:nvPr/>
              </p14:nvContentPartPr>
              <p14:xfrm>
                <a:off x="12074693" y="3446707"/>
                <a:ext cx="11160" cy="2160"/>
              </p14:xfrm>
            </p:contentPart>
          </mc:Choice>
          <mc:Fallback xmlns="">
            <p:pic>
              <p:nvPicPr>
                <p:cNvPr id="247" name="Freihand 246">
                  <a:extLst>
                    <a:ext uri="{FF2B5EF4-FFF2-40B4-BE49-F238E27FC236}">
                      <a16:creationId xmlns:a16="http://schemas.microsoft.com/office/drawing/2014/main" id="{257F39ED-C411-4395-A496-E6EB82895EE7}"/>
                    </a:ext>
                  </a:extLst>
                </p:cNvPr>
                <p:cNvPicPr/>
                <p:nvPr/>
              </p:nvPicPr>
              <p:blipFill>
                <a:blip r:embed="rId129"/>
                <a:stretch>
                  <a:fillRect/>
                </a:stretch>
              </p:blipFill>
              <p:spPr>
                <a:xfrm>
                  <a:off x="12070373" y="3442387"/>
                  <a:ext cx="19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8" name="Freihand 247">
                  <a:extLst>
                    <a:ext uri="{FF2B5EF4-FFF2-40B4-BE49-F238E27FC236}">
                      <a16:creationId xmlns:a16="http://schemas.microsoft.com/office/drawing/2014/main" id="{DA0A3B50-D84F-40A2-8FBC-475E6FC76A82}"/>
                    </a:ext>
                  </a:extLst>
                </p14:cNvPr>
                <p14:cNvContentPartPr/>
                <p14:nvPr/>
              </p14:nvContentPartPr>
              <p14:xfrm>
                <a:off x="9073733" y="4579267"/>
                <a:ext cx="85320" cy="145080"/>
              </p14:xfrm>
            </p:contentPart>
          </mc:Choice>
          <mc:Fallback xmlns="">
            <p:pic>
              <p:nvPicPr>
                <p:cNvPr id="248" name="Freihand 247">
                  <a:extLst>
                    <a:ext uri="{FF2B5EF4-FFF2-40B4-BE49-F238E27FC236}">
                      <a16:creationId xmlns:a16="http://schemas.microsoft.com/office/drawing/2014/main" id="{DA0A3B50-D84F-40A2-8FBC-475E6FC76A82}"/>
                    </a:ext>
                  </a:extLst>
                </p:cNvPr>
                <p:cNvPicPr/>
                <p:nvPr/>
              </p:nvPicPr>
              <p:blipFill>
                <a:blip r:embed="rId430"/>
                <a:stretch>
                  <a:fillRect/>
                </a:stretch>
              </p:blipFill>
              <p:spPr>
                <a:xfrm>
                  <a:off x="9069413" y="4574947"/>
                  <a:ext cx="9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9" name="Freihand 248">
                  <a:extLst>
                    <a:ext uri="{FF2B5EF4-FFF2-40B4-BE49-F238E27FC236}">
                      <a16:creationId xmlns:a16="http://schemas.microsoft.com/office/drawing/2014/main" id="{B399DBD0-F753-4635-8869-BD3B4E6869FB}"/>
                    </a:ext>
                  </a:extLst>
                </p14:cNvPr>
                <p14:cNvContentPartPr/>
                <p14:nvPr/>
              </p14:nvContentPartPr>
              <p14:xfrm>
                <a:off x="8990573" y="4557667"/>
                <a:ext cx="225720" cy="151200"/>
              </p14:xfrm>
            </p:contentPart>
          </mc:Choice>
          <mc:Fallback xmlns="">
            <p:pic>
              <p:nvPicPr>
                <p:cNvPr id="249" name="Freihand 248">
                  <a:extLst>
                    <a:ext uri="{FF2B5EF4-FFF2-40B4-BE49-F238E27FC236}">
                      <a16:creationId xmlns:a16="http://schemas.microsoft.com/office/drawing/2014/main" id="{B399DBD0-F753-4635-8869-BD3B4E6869FB}"/>
                    </a:ext>
                  </a:extLst>
                </p:cNvPr>
                <p:cNvPicPr/>
                <p:nvPr/>
              </p:nvPicPr>
              <p:blipFill>
                <a:blip r:embed="rId432"/>
                <a:stretch>
                  <a:fillRect/>
                </a:stretch>
              </p:blipFill>
              <p:spPr>
                <a:xfrm>
                  <a:off x="8986253" y="4553347"/>
                  <a:ext cx="234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0" name="Freihand 249">
                  <a:extLst>
                    <a:ext uri="{FF2B5EF4-FFF2-40B4-BE49-F238E27FC236}">
                      <a16:creationId xmlns:a16="http://schemas.microsoft.com/office/drawing/2014/main" id="{01763F86-3104-487F-AFE3-CC7C7624EDFC}"/>
                    </a:ext>
                  </a:extLst>
                </p14:cNvPr>
                <p14:cNvContentPartPr/>
                <p14:nvPr/>
              </p14:nvContentPartPr>
              <p14:xfrm>
                <a:off x="9227453" y="4538947"/>
                <a:ext cx="86400" cy="121680"/>
              </p14:xfrm>
            </p:contentPart>
          </mc:Choice>
          <mc:Fallback xmlns="">
            <p:pic>
              <p:nvPicPr>
                <p:cNvPr id="250" name="Freihand 249">
                  <a:extLst>
                    <a:ext uri="{FF2B5EF4-FFF2-40B4-BE49-F238E27FC236}">
                      <a16:creationId xmlns:a16="http://schemas.microsoft.com/office/drawing/2014/main" id="{01763F86-3104-487F-AFE3-CC7C7624EDFC}"/>
                    </a:ext>
                  </a:extLst>
                </p:cNvPr>
                <p:cNvPicPr/>
                <p:nvPr/>
              </p:nvPicPr>
              <p:blipFill>
                <a:blip r:embed="rId434"/>
                <a:stretch>
                  <a:fillRect/>
                </a:stretch>
              </p:blipFill>
              <p:spPr>
                <a:xfrm>
                  <a:off x="9223133" y="4534627"/>
                  <a:ext cx="95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1" name="Freihand 250">
                  <a:extLst>
                    <a:ext uri="{FF2B5EF4-FFF2-40B4-BE49-F238E27FC236}">
                      <a16:creationId xmlns:a16="http://schemas.microsoft.com/office/drawing/2014/main" id="{C4418590-9A36-49B3-8ADC-4CB70089A46B}"/>
                    </a:ext>
                  </a:extLst>
                </p14:cNvPr>
                <p14:cNvContentPartPr/>
                <p14:nvPr/>
              </p14:nvContentPartPr>
              <p14:xfrm>
                <a:off x="9327893" y="4410067"/>
                <a:ext cx="155880" cy="207360"/>
              </p14:xfrm>
            </p:contentPart>
          </mc:Choice>
          <mc:Fallback xmlns="">
            <p:pic>
              <p:nvPicPr>
                <p:cNvPr id="251" name="Freihand 250">
                  <a:extLst>
                    <a:ext uri="{FF2B5EF4-FFF2-40B4-BE49-F238E27FC236}">
                      <a16:creationId xmlns:a16="http://schemas.microsoft.com/office/drawing/2014/main" id="{C4418590-9A36-49B3-8ADC-4CB70089A46B}"/>
                    </a:ext>
                  </a:extLst>
                </p:cNvPr>
                <p:cNvPicPr/>
                <p:nvPr/>
              </p:nvPicPr>
              <p:blipFill>
                <a:blip r:embed="rId436"/>
                <a:stretch>
                  <a:fillRect/>
                </a:stretch>
              </p:blipFill>
              <p:spPr>
                <a:xfrm>
                  <a:off x="9323573" y="4405747"/>
                  <a:ext cx="164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2" name="Freihand 251">
                  <a:extLst>
                    <a:ext uri="{FF2B5EF4-FFF2-40B4-BE49-F238E27FC236}">
                      <a16:creationId xmlns:a16="http://schemas.microsoft.com/office/drawing/2014/main" id="{F5806A49-8769-4575-B7B2-690916A0E04D}"/>
                    </a:ext>
                  </a:extLst>
                </p14:cNvPr>
                <p14:cNvContentPartPr/>
                <p14:nvPr/>
              </p14:nvContentPartPr>
              <p14:xfrm>
                <a:off x="9608693" y="4427707"/>
                <a:ext cx="35280" cy="97920"/>
              </p14:xfrm>
            </p:contentPart>
          </mc:Choice>
          <mc:Fallback xmlns="">
            <p:pic>
              <p:nvPicPr>
                <p:cNvPr id="252" name="Freihand 251">
                  <a:extLst>
                    <a:ext uri="{FF2B5EF4-FFF2-40B4-BE49-F238E27FC236}">
                      <a16:creationId xmlns:a16="http://schemas.microsoft.com/office/drawing/2014/main" id="{F5806A49-8769-4575-B7B2-690916A0E04D}"/>
                    </a:ext>
                  </a:extLst>
                </p:cNvPr>
                <p:cNvPicPr/>
                <p:nvPr/>
              </p:nvPicPr>
              <p:blipFill>
                <a:blip r:embed="rId438"/>
                <a:stretch>
                  <a:fillRect/>
                </a:stretch>
              </p:blipFill>
              <p:spPr>
                <a:xfrm>
                  <a:off x="9604373" y="4423387"/>
                  <a:ext cx="43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3" name="Freihand 252">
                  <a:extLst>
                    <a:ext uri="{FF2B5EF4-FFF2-40B4-BE49-F238E27FC236}">
                      <a16:creationId xmlns:a16="http://schemas.microsoft.com/office/drawing/2014/main" id="{7505EBA4-FAF1-44BF-8415-DEEA4A1FCEFD}"/>
                    </a:ext>
                  </a:extLst>
                </p14:cNvPr>
                <p14:cNvContentPartPr/>
                <p14:nvPr/>
              </p14:nvContentPartPr>
              <p14:xfrm>
                <a:off x="9578453" y="4390627"/>
                <a:ext cx="15480" cy="4320"/>
              </p14:xfrm>
            </p:contentPart>
          </mc:Choice>
          <mc:Fallback xmlns="">
            <p:pic>
              <p:nvPicPr>
                <p:cNvPr id="253" name="Freihand 252">
                  <a:extLst>
                    <a:ext uri="{FF2B5EF4-FFF2-40B4-BE49-F238E27FC236}">
                      <a16:creationId xmlns:a16="http://schemas.microsoft.com/office/drawing/2014/main" id="{7505EBA4-FAF1-44BF-8415-DEEA4A1FCEFD}"/>
                    </a:ext>
                  </a:extLst>
                </p:cNvPr>
                <p:cNvPicPr/>
                <p:nvPr/>
              </p:nvPicPr>
              <p:blipFill>
                <a:blip r:embed="rId440"/>
                <a:stretch>
                  <a:fillRect/>
                </a:stretch>
              </p:blipFill>
              <p:spPr>
                <a:xfrm>
                  <a:off x="9574133" y="4386307"/>
                  <a:ext cx="24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4" name="Freihand 253">
                  <a:extLst>
                    <a:ext uri="{FF2B5EF4-FFF2-40B4-BE49-F238E27FC236}">
                      <a16:creationId xmlns:a16="http://schemas.microsoft.com/office/drawing/2014/main" id="{64DFAD32-1DAE-466A-84F7-8869D83C55A8}"/>
                    </a:ext>
                  </a:extLst>
                </p14:cNvPr>
                <p14:cNvContentPartPr/>
                <p14:nvPr/>
              </p14:nvContentPartPr>
              <p14:xfrm>
                <a:off x="9646853" y="4315027"/>
                <a:ext cx="154080" cy="191160"/>
              </p14:xfrm>
            </p:contentPart>
          </mc:Choice>
          <mc:Fallback xmlns="">
            <p:pic>
              <p:nvPicPr>
                <p:cNvPr id="254" name="Freihand 253">
                  <a:extLst>
                    <a:ext uri="{FF2B5EF4-FFF2-40B4-BE49-F238E27FC236}">
                      <a16:creationId xmlns:a16="http://schemas.microsoft.com/office/drawing/2014/main" id="{64DFAD32-1DAE-466A-84F7-8869D83C55A8}"/>
                    </a:ext>
                  </a:extLst>
                </p:cNvPr>
                <p:cNvPicPr/>
                <p:nvPr/>
              </p:nvPicPr>
              <p:blipFill>
                <a:blip r:embed="rId442"/>
                <a:stretch>
                  <a:fillRect/>
                </a:stretch>
              </p:blipFill>
              <p:spPr>
                <a:xfrm>
                  <a:off x="9642533" y="4310707"/>
                  <a:ext cx="162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5" name="Freihand 254">
                  <a:extLst>
                    <a:ext uri="{FF2B5EF4-FFF2-40B4-BE49-F238E27FC236}">
                      <a16:creationId xmlns:a16="http://schemas.microsoft.com/office/drawing/2014/main" id="{47F2629A-0413-46FE-BCE0-D77B2146C361}"/>
                    </a:ext>
                  </a:extLst>
                </p14:cNvPr>
                <p14:cNvContentPartPr/>
                <p14:nvPr/>
              </p14:nvContentPartPr>
              <p14:xfrm>
                <a:off x="9720653" y="4346347"/>
                <a:ext cx="63720" cy="42480"/>
              </p14:xfrm>
            </p:contentPart>
          </mc:Choice>
          <mc:Fallback xmlns="">
            <p:pic>
              <p:nvPicPr>
                <p:cNvPr id="255" name="Freihand 254">
                  <a:extLst>
                    <a:ext uri="{FF2B5EF4-FFF2-40B4-BE49-F238E27FC236}">
                      <a16:creationId xmlns:a16="http://schemas.microsoft.com/office/drawing/2014/main" id="{47F2629A-0413-46FE-BCE0-D77B2146C361}"/>
                    </a:ext>
                  </a:extLst>
                </p:cNvPr>
                <p:cNvPicPr/>
                <p:nvPr/>
              </p:nvPicPr>
              <p:blipFill>
                <a:blip r:embed="rId444"/>
                <a:stretch>
                  <a:fillRect/>
                </a:stretch>
              </p:blipFill>
              <p:spPr>
                <a:xfrm>
                  <a:off x="9716333" y="4342027"/>
                  <a:ext cx="72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7" name="Freihand 256">
                  <a:extLst>
                    <a:ext uri="{FF2B5EF4-FFF2-40B4-BE49-F238E27FC236}">
                      <a16:creationId xmlns:a16="http://schemas.microsoft.com/office/drawing/2014/main" id="{682F0C8F-2714-46BB-B587-EF7E29C2644E}"/>
                    </a:ext>
                  </a:extLst>
                </p14:cNvPr>
                <p14:cNvContentPartPr/>
                <p14:nvPr/>
              </p14:nvContentPartPr>
              <p14:xfrm>
                <a:off x="9949973" y="4176427"/>
                <a:ext cx="230760" cy="171720"/>
              </p14:xfrm>
            </p:contentPart>
          </mc:Choice>
          <mc:Fallback xmlns="">
            <p:pic>
              <p:nvPicPr>
                <p:cNvPr id="257" name="Freihand 256">
                  <a:extLst>
                    <a:ext uri="{FF2B5EF4-FFF2-40B4-BE49-F238E27FC236}">
                      <a16:creationId xmlns:a16="http://schemas.microsoft.com/office/drawing/2014/main" id="{682F0C8F-2714-46BB-B587-EF7E29C2644E}"/>
                    </a:ext>
                  </a:extLst>
                </p:cNvPr>
                <p:cNvPicPr/>
                <p:nvPr/>
              </p:nvPicPr>
              <p:blipFill>
                <a:blip r:embed="rId446"/>
                <a:stretch>
                  <a:fillRect/>
                </a:stretch>
              </p:blipFill>
              <p:spPr>
                <a:xfrm>
                  <a:off x="9945653" y="4172107"/>
                  <a:ext cx="239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F80ADE53-4261-4A0E-BE30-3D4D5637D959}"/>
                    </a:ext>
                  </a:extLst>
                </p14:cNvPr>
                <p14:cNvContentPartPr/>
                <p14:nvPr/>
              </p14:nvContentPartPr>
              <p14:xfrm>
                <a:off x="10127093" y="4112347"/>
                <a:ext cx="360" cy="360"/>
              </p14:xfrm>
            </p:contentPart>
          </mc:Choice>
          <mc:Fallback xmlns="">
            <p:pic>
              <p:nvPicPr>
                <p:cNvPr id="258" name="Freihand 257">
                  <a:extLst>
                    <a:ext uri="{FF2B5EF4-FFF2-40B4-BE49-F238E27FC236}">
                      <a16:creationId xmlns:a16="http://schemas.microsoft.com/office/drawing/2014/main" id="{F80ADE53-4261-4A0E-BE30-3D4D5637D959}"/>
                    </a:ext>
                  </a:extLst>
                </p:cNvPr>
                <p:cNvPicPr/>
                <p:nvPr/>
              </p:nvPicPr>
              <p:blipFill>
                <a:blip r:embed="rId43"/>
                <a:stretch>
                  <a:fillRect/>
                </a:stretch>
              </p:blipFill>
              <p:spPr>
                <a:xfrm>
                  <a:off x="10122773" y="4108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9" name="Freihand 258">
                  <a:extLst>
                    <a:ext uri="{FF2B5EF4-FFF2-40B4-BE49-F238E27FC236}">
                      <a16:creationId xmlns:a16="http://schemas.microsoft.com/office/drawing/2014/main" id="{54E9C07B-B0EE-4885-A3E0-81653CDAF53E}"/>
                    </a:ext>
                  </a:extLst>
                </p14:cNvPr>
                <p14:cNvContentPartPr/>
                <p14:nvPr/>
              </p14:nvContentPartPr>
              <p14:xfrm>
                <a:off x="10304933" y="4039987"/>
                <a:ext cx="151560" cy="190080"/>
              </p14:xfrm>
            </p:contentPart>
          </mc:Choice>
          <mc:Fallback xmlns="">
            <p:pic>
              <p:nvPicPr>
                <p:cNvPr id="259" name="Freihand 258">
                  <a:extLst>
                    <a:ext uri="{FF2B5EF4-FFF2-40B4-BE49-F238E27FC236}">
                      <a16:creationId xmlns:a16="http://schemas.microsoft.com/office/drawing/2014/main" id="{54E9C07B-B0EE-4885-A3E0-81653CDAF53E}"/>
                    </a:ext>
                  </a:extLst>
                </p:cNvPr>
                <p:cNvPicPr/>
                <p:nvPr/>
              </p:nvPicPr>
              <p:blipFill>
                <a:blip r:embed="rId449"/>
                <a:stretch>
                  <a:fillRect/>
                </a:stretch>
              </p:blipFill>
              <p:spPr>
                <a:xfrm>
                  <a:off x="10300613" y="4035667"/>
                  <a:ext cx="160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0" name="Freihand 259">
                  <a:extLst>
                    <a:ext uri="{FF2B5EF4-FFF2-40B4-BE49-F238E27FC236}">
                      <a16:creationId xmlns:a16="http://schemas.microsoft.com/office/drawing/2014/main" id="{5BB21F91-F052-4D9F-915B-DE9A0E1686A1}"/>
                    </a:ext>
                  </a:extLst>
                </p14:cNvPr>
                <p14:cNvContentPartPr/>
                <p14:nvPr/>
              </p14:nvContentPartPr>
              <p14:xfrm>
                <a:off x="10495373" y="4092907"/>
                <a:ext cx="105120" cy="107280"/>
              </p14:xfrm>
            </p:contentPart>
          </mc:Choice>
          <mc:Fallback xmlns="">
            <p:pic>
              <p:nvPicPr>
                <p:cNvPr id="260" name="Freihand 259">
                  <a:extLst>
                    <a:ext uri="{FF2B5EF4-FFF2-40B4-BE49-F238E27FC236}">
                      <a16:creationId xmlns:a16="http://schemas.microsoft.com/office/drawing/2014/main" id="{5BB21F91-F052-4D9F-915B-DE9A0E1686A1}"/>
                    </a:ext>
                  </a:extLst>
                </p:cNvPr>
                <p:cNvPicPr/>
                <p:nvPr/>
              </p:nvPicPr>
              <p:blipFill>
                <a:blip r:embed="rId451"/>
                <a:stretch>
                  <a:fillRect/>
                </a:stretch>
              </p:blipFill>
              <p:spPr>
                <a:xfrm>
                  <a:off x="10491053" y="4088587"/>
                  <a:ext cx="113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1" name="Freihand 260">
                  <a:extLst>
                    <a:ext uri="{FF2B5EF4-FFF2-40B4-BE49-F238E27FC236}">
                      <a16:creationId xmlns:a16="http://schemas.microsoft.com/office/drawing/2014/main" id="{53B5328A-D0F6-48D9-8724-496081AC6812}"/>
                    </a:ext>
                  </a:extLst>
                </p14:cNvPr>
                <p14:cNvContentPartPr/>
                <p14:nvPr/>
              </p14:nvContentPartPr>
              <p14:xfrm>
                <a:off x="10549733" y="3971587"/>
                <a:ext cx="360" cy="360"/>
              </p14:xfrm>
            </p:contentPart>
          </mc:Choice>
          <mc:Fallback xmlns="">
            <p:pic>
              <p:nvPicPr>
                <p:cNvPr id="261" name="Freihand 260">
                  <a:extLst>
                    <a:ext uri="{FF2B5EF4-FFF2-40B4-BE49-F238E27FC236}">
                      <a16:creationId xmlns:a16="http://schemas.microsoft.com/office/drawing/2014/main" id="{53B5328A-D0F6-48D9-8724-496081AC6812}"/>
                    </a:ext>
                  </a:extLst>
                </p:cNvPr>
                <p:cNvPicPr/>
                <p:nvPr/>
              </p:nvPicPr>
              <p:blipFill>
                <a:blip r:embed="rId43"/>
                <a:stretch>
                  <a:fillRect/>
                </a:stretch>
              </p:blipFill>
              <p:spPr>
                <a:xfrm>
                  <a:off x="10545413" y="3967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2" name="Freihand 261">
                  <a:extLst>
                    <a:ext uri="{FF2B5EF4-FFF2-40B4-BE49-F238E27FC236}">
                      <a16:creationId xmlns:a16="http://schemas.microsoft.com/office/drawing/2014/main" id="{8D95C609-87C9-496F-9E53-91D0D372BCCE}"/>
                    </a:ext>
                  </a:extLst>
                </p14:cNvPr>
                <p14:cNvContentPartPr/>
                <p14:nvPr/>
              </p14:nvContentPartPr>
              <p14:xfrm>
                <a:off x="10617413" y="3969787"/>
                <a:ext cx="55080" cy="176040"/>
              </p14:xfrm>
            </p:contentPart>
          </mc:Choice>
          <mc:Fallback xmlns="">
            <p:pic>
              <p:nvPicPr>
                <p:cNvPr id="262" name="Freihand 261">
                  <a:extLst>
                    <a:ext uri="{FF2B5EF4-FFF2-40B4-BE49-F238E27FC236}">
                      <a16:creationId xmlns:a16="http://schemas.microsoft.com/office/drawing/2014/main" id="{8D95C609-87C9-496F-9E53-91D0D372BCCE}"/>
                    </a:ext>
                  </a:extLst>
                </p:cNvPr>
                <p:cNvPicPr/>
                <p:nvPr/>
              </p:nvPicPr>
              <p:blipFill>
                <a:blip r:embed="rId454"/>
                <a:stretch>
                  <a:fillRect/>
                </a:stretch>
              </p:blipFill>
              <p:spPr>
                <a:xfrm>
                  <a:off x="10613093" y="3965467"/>
                  <a:ext cx="63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3" name="Freihand 262">
                  <a:extLst>
                    <a:ext uri="{FF2B5EF4-FFF2-40B4-BE49-F238E27FC236}">
                      <a16:creationId xmlns:a16="http://schemas.microsoft.com/office/drawing/2014/main" id="{B7C15F27-088E-423A-9D97-0D1AABD19656}"/>
                    </a:ext>
                  </a:extLst>
                </p14:cNvPr>
                <p14:cNvContentPartPr/>
                <p14:nvPr/>
              </p14:nvContentPartPr>
              <p14:xfrm>
                <a:off x="10674653" y="4013707"/>
                <a:ext cx="87840" cy="114120"/>
              </p14:xfrm>
            </p:contentPart>
          </mc:Choice>
          <mc:Fallback xmlns="">
            <p:pic>
              <p:nvPicPr>
                <p:cNvPr id="263" name="Freihand 262">
                  <a:extLst>
                    <a:ext uri="{FF2B5EF4-FFF2-40B4-BE49-F238E27FC236}">
                      <a16:creationId xmlns:a16="http://schemas.microsoft.com/office/drawing/2014/main" id="{B7C15F27-088E-423A-9D97-0D1AABD19656}"/>
                    </a:ext>
                  </a:extLst>
                </p:cNvPr>
                <p:cNvPicPr/>
                <p:nvPr/>
              </p:nvPicPr>
              <p:blipFill>
                <a:blip r:embed="rId456"/>
                <a:stretch>
                  <a:fillRect/>
                </a:stretch>
              </p:blipFill>
              <p:spPr>
                <a:xfrm>
                  <a:off x="10670333" y="4009387"/>
                  <a:ext cx="96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4" name="Freihand 263">
                  <a:extLst>
                    <a:ext uri="{FF2B5EF4-FFF2-40B4-BE49-F238E27FC236}">
                      <a16:creationId xmlns:a16="http://schemas.microsoft.com/office/drawing/2014/main" id="{06CDCF93-730F-43C5-9A94-0447C7D7CDE5}"/>
                    </a:ext>
                  </a:extLst>
                </p14:cNvPr>
                <p14:cNvContentPartPr/>
                <p14:nvPr/>
              </p14:nvContentPartPr>
              <p14:xfrm>
                <a:off x="10772213" y="3901027"/>
                <a:ext cx="143640" cy="196200"/>
              </p14:xfrm>
            </p:contentPart>
          </mc:Choice>
          <mc:Fallback xmlns="">
            <p:pic>
              <p:nvPicPr>
                <p:cNvPr id="264" name="Freihand 263">
                  <a:extLst>
                    <a:ext uri="{FF2B5EF4-FFF2-40B4-BE49-F238E27FC236}">
                      <a16:creationId xmlns:a16="http://schemas.microsoft.com/office/drawing/2014/main" id="{06CDCF93-730F-43C5-9A94-0447C7D7CDE5}"/>
                    </a:ext>
                  </a:extLst>
                </p:cNvPr>
                <p:cNvPicPr/>
                <p:nvPr/>
              </p:nvPicPr>
              <p:blipFill>
                <a:blip r:embed="rId458"/>
                <a:stretch>
                  <a:fillRect/>
                </a:stretch>
              </p:blipFill>
              <p:spPr>
                <a:xfrm>
                  <a:off x="10767893" y="3896707"/>
                  <a:ext cx="152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5" name="Freihand 264">
                  <a:extLst>
                    <a:ext uri="{FF2B5EF4-FFF2-40B4-BE49-F238E27FC236}">
                      <a16:creationId xmlns:a16="http://schemas.microsoft.com/office/drawing/2014/main" id="{4761F4AB-C966-4FD3-A437-8813E8D73A2A}"/>
                    </a:ext>
                  </a:extLst>
                </p14:cNvPr>
                <p14:cNvContentPartPr/>
                <p14:nvPr/>
              </p14:nvContentPartPr>
              <p14:xfrm>
                <a:off x="10941413" y="3830467"/>
                <a:ext cx="124920" cy="247680"/>
              </p14:xfrm>
            </p:contentPart>
          </mc:Choice>
          <mc:Fallback xmlns="">
            <p:pic>
              <p:nvPicPr>
                <p:cNvPr id="265" name="Freihand 264">
                  <a:extLst>
                    <a:ext uri="{FF2B5EF4-FFF2-40B4-BE49-F238E27FC236}">
                      <a16:creationId xmlns:a16="http://schemas.microsoft.com/office/drawing/2014/main" id="{4761F4AB-C966-4FD3-A437-8813E8D73A2A}"/>
                    </a:ext>
                  </a:extLst>
                </p:cNvPr>
                <p:cNvPicPr/>
                <p:nvPr/>
              </p:nvPicPr>
              <p:blipFill>
                <a:blip r:embed="rId460"/>
                <a:stretch>
                  <a:fillRect/>
                </a:stretch>
              </p:blipFill>
              <p:spPr>
                <a:xfrm>
                  <a:off x="10937093" y="3826147"/>
                  <a:ext cx="133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6" name="Freihand 265">
                  <a:extLst>
                    <a:ext uri="{FF2B5EF4-FFF2-40B4-BE49-F238E27FC236}">
                      <a16:creationId xmlns:a16="http://schemas.microsoft.com/office/drawing/2014/main" id="{A52F2FAE-CB11-49C2-9ADF-D19E56A2E4ED}"/>
                    </a:ext>
                  </a:extLst>
                </p14:cNvPr>
                <p14:cNvContentPartPr/>
                <p14:nvPr/>
              </p14:nvContentPartPr>
              <p14:xfrm>
                <a:off x="11064893" y="3833707"/>
                <a:ext cx="85680" cy="160920"/>
              </p14:xfrm>
            </p:contentPart>
          </mc:Choice>
          <mc:Fallback xmlns="">
            <p:pic>
              <p:nvPicPr>
                <p:cNvPr id="266" name="Freihand 265">
                  <a:extLst>
                    <a:ext uri="{FF2B5EF4-FFF2-40B4-BE49-F238E27FC236}">
                      <a16:creationId xmlns:a16="http://schemas.microsoft.com/office/drawing/2014/main" id="{A52F2FAE-CB11-49C2-9ADF-D19E56A2E4ED}"/>
                    </a:ext>
                  </a:extLst>
                </p:cNvPr>
                <p:cNvPicPr/>
                <p:nvPr/>
              </p:nvPicPr>
              <p:blipFill>
                <a:blip r:embed="rId462"/>
                <a:stretch>
                  <a:fillRect/>
                </a:stretch>
              </p:blipFill>
              <p:spPr>
                <a:xfrm>
                  <a:off x="11060573" y="3829387"/>
                  <a:ext cx="94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7" name="Freihand 266">
                  <a:extLst>
                    <a:ext uri="{FF2B5EF4-FFF2-40B4-BE49-F238E27FC236}">
                      <a16:creationId xmlns:a16="http://schemas.microsoft.com/office/drawing/2014/main" id="{4C191689-F37F-4458-AF8A-7557C505343D}"/>
                    </a:ext>
                  </a:extLst>
                </p14:cNvPr>
                <p14:cNvContentPartPr/>
                <p14:nvPr/>
              </p14:nvContentPartPr>
              <p14:xfrm>
                <a:off x="11254973" y="3796627"/>
                <a:ext cx="199440" cy="179640"/>
              </p14:xfrm>
            </p:contentPart>
          </mc:Choice>
          <mc:Fallback xmlns="">
            <p:pic>
              <p:nvPicPr>
                <p:cNvPr id="267" name="Freihand 266">
                  <a:extLst>
                    <a:ext uri="{FF2B5EF4-FFF2-40B4-BE49-F238E27FC236}">
                      <a16:creationId xmlns:a16="http://schemas.microsoft.com/office/drawing/2014/main" id="{4C191689-F37F-4458-AF8A-7557C505343D}"/>
                    </a:ext>
                  </a:extLst>
                </p:cNvPr>
                <p:cNvPicPr/>
                <p:nvPr/>
              </p:nvPicPr>
              <p:blipFill>
                <a:blip r:embed="rId464"/>
                <a:stretch>
                  <a:fillRect/>
                </a:stretch>
              </p:blipFill>
              <p:spPr>
                <a:xfrm>
                  <a:off x="11250653" y="3792307"/>
                  <a:ext cx="208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8" name="Freihand 267">
                  <a:extLst>
                    <a:ext uri="{FF2B5EF4-FFF2-40B4-BE49-F238E27FC236}">
                      <a16:creationId xmlns:a16="http://schemas.microsoft.com/office/drawing/2014/main" id="{8E1413AB-FE5B-44AF-9F41-ECBBFD849BEE}"/>
                    </a:ext>
                  </a:extLst>
                </p14:cNvPr>
                <p14:cNvContentPartPr/>
                <p14:nvPr/>
              </p14:nvContentPartPr>
              <p14:xfrm>
                <a:off x="11416613" y="3765307"/>
                <a:ext cx="360" cy="360"/>
              </p14:xfrm>
            </p:contentPart>
          </mc:Choice>
          <mc:Fallback xmlns="">
            <p:pic>
              <p:nvPicPr>
                <p:cNvPr id="268" name="Freihand 267">
                  <a:extLst>
                    <a:ext uri="{FF2B5EF4-FFF2-40B4-BE49-F238E27FC236}">
                      <a16:creationId xmlns:a16="http://schemas.microsoft.com/office/drawing/2014/main" id="{8E1413AB-FE5B-44AF-9F41-ECBBFD849BEE}"/>
                    </a:ext>
                  </a:extLst>
                </p:cNvPr>
                <p:cNvPicPr/>
                <p:nvPr/>
              </p:nvPicPr>
              <p:blipFill>
                <a:blip r:embed="rId43"/>
                <a:stretch>
                  <a:fillRect/>
                </a:stretch>
              </p:blipFill>
              <p:spPr>
                <a:xfrm>
                  <a:off x="11412293" y="3760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9" name="Freihand 268">
                  <a:extLst>
                    <a:ext uri="{FF2B5EF4-FFF2-40B4-BE49-F238E27FC236}">
                      <a16:creationId xmlns:a16="http://schemas.microsoft.com/office/drawing/2014/main" id="{EE20395E-62D6-4708-B2B6-E7CA55657C81}"/>
                    </a:ext>
                  </a:extLst>
                </p14:cNvPr>
                <p14:cNvContentPartPr/>
                <p14:nvPr/>
              </p14:nvContentPartPr>
              <p14:xfrm>
                <a:off x="11459453" y="3717787"/>
                <a:ext cx="33120" cy="186120"/>
              </p14:xfrm>
            </p:contentPart>
          </mc:Choice>
          <mc:Fallback xmlns="">
            <p:pic>
              <p:nvPicPr>
                <p:cNvPr id="269" name="Freihand 268">
                  <a:extLst>
                    <a:ext uri="{FF2B5EF4-FFF2-40B4-BE49-F238E27FC236}">
                      <a16:creationId xmlns:a16="http://schemas.microsoft.com/office/drawing/2014/main" id="{EE20395E-62D6-4708-B2B6-E7CA55657C81}"/>
                    </a:ext>
                  </a:extLst>
                </p:cNvPr>
                <p:cNvPicPr/>
                <p:nvPr/>
              </p:nvPicPr>
              <p:blipFill>
                <a:blip r:embed="rId467"/>
                <a:stretch>
                  <a:fillRect/>
                </a:stretch>
              </p:blipFill>
              <p:spPr>
                <a:xfrm>
                  <a:off x="11455133" y="3713467"/>
                  <a:ext cx="41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0" name="Freihand 269">
                  <a:extLst>
                    <a:ext uri="{FF2B5EF4-FFF2-40B4-BE49-F238E27FC236}">
                      <a16:creationId xmlns:a16="http://schemas.microsoft.com/office/drawing/2014/main" id="{2709A24F-9C0F-4A74-B016-B62D809BB21B}"/>
                    </a:ext>
                  </a:extLst>
                </p14:cNvPr>
                <p14:cNvContentPartPr/>
                <p14:nvPr/>
              </p14:nvContentPartPr>
              <p14:xfrm>
                <a:off x="11523533" y="3732187"/>
                <a:ext cx="308880" cy="168120"/>
              </p14:xfrm>
            </p:contentPart>
          </mc:Choice>
          <mc:Fallback xmlns="">
            <p:pic>
              <p:nvPicPr>
                <p:cNvPr id="270" name="Freihand 269">
                  <a:extLst>
                    <a:ext uri="{FF2B5EF4-FFF2-40B4-BE49-F238E27FC236}">
                      <a16:creationId xmlns:a16="http://schemas.microsoft.com/office/drawing/2014/main" id="{2709A24F-9C0F-4A74-B016-B62D809BB21B}"/>
                    </a:ext>
                  </a:extLst>
                </p:cNvPr>
                <p:cNvPicPr/>
                <p:nvPr/>
              </p:nvPicPr>
              <p:blipFill>
                <a:blip r:embed="rId469"/>
                <a:stretch>
                  <a:fillRect/>
                </a:stretch>
              </p:blipFill>
              <p:spPr>
                <a:xfrm>
                  <a:off x="11519213" y="3727867"/>
                  <a:ext cx="317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1" name="Freihand 270">
                  <a:extLst>
                    <a:ext uri="{FF2B5EF4-FFF2-40B4-BE49-F238E27FC236}">
                      <a16:creationId xmlns:a16="http://schemas.microsoft.com/office/drawing/2014/main" id="{90F7CD9C-4929-4381-A1F8-1162354C0E32}"/>
                    </a:ext>
                  </a:extLst>
                </p14:cNvPr>
                <p14:cNvContentPartPr/>
                <p14:nvPr/>
              </p14:nvContentPartPr>
              <p14:xfrm>
                <a:off x="11798213" y="3680707"/>
                <a:ext cx="11880" cy="25200"/>
              </p14:xfrm>
            </p:contentPart>
          </mc:Choice>
          <mc:Fallback xmlns="">
            <p:pic>
              <p:nvPicPr>
                <p:cNvPr id="271" name="Freihand 270">
                  <a:extLst>
                    <a:ext uri="{FF2B5EF4-FFF2-40B4-BE49-F238E27FC236}">
                      <a16:creationId xmlns:a16="http://schemas.microsoft.com/office/drawing/2014/main" id="{90F7CD9C-4929-4381-A1F8-1162354C0E32}"/>
                    </a:ext>
                  </a:extLst>
                </p:cNvPr>
                <p:cNvPicPr/>
                <p:nvPr/>
              </p:nvPicPr>
              <p:blipFill>
                <a:blip r:embed="rId471"/>
                <a:stretch>
                  <a:fillRect/>
                </a:stretch>
              </p:blipFill>
              <p:spPr>
                <a:xfrm>
                  <a:off x="11793893" y="3676387"/>
                  <a:ext cx="20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2" name="Freihand 271">
                  <a:extLst>
                    <a:ext uri="{FF2B5EF4-FFF2-40B4-BE49-F238E27FC236}">
                      <a16:creationId xmlns:a16="http://schemas.microsoft.com/office/drawing/2014/main" id="{96140148-89EF-4EF4-94DA-DF35DDE3CB6C}"/>
                    </a:ext>
                  </a:extLst>
                </p14:cNvPr>
                <p14:cNvContentPartPr/>
                <p14:nvPr/>
              </p14:nvContentPartPr>
              <p14:xfrm>
                <a:off x="11827373" y="3687187"/>
                <a:ext cx="146160" cy="145440"/>
              </p14:xfrm>
            </p:contentPart>
          </mc:Choice>
          <mc:Fallback xmlns="">
            <p:pic>
              <p:nvPicPr>
                <p:cNvPr id="272" name="Freihand 271">
                  <a:extLst>
                    <a:ext uri="{FF2B5EF4-FFF2-40B4-BE49-F238E27FC236}">
                      <a16:creationId xmlns:a16="http://schemas.microsoft.com/office/drawing/2014/main" id="{96140148-89EF-4EF4-94DA-DF35DDE3CB6C}"/>
                    </a:ext>
                  </a:extLst>
                </p:cNvPr>
                <p:cNvPicPr/>
                <p:nvPr/>
              </p:nvPicPr>
              <p:blipFill>
                <a:blip r:embed="rId473"/>
                <a:stretch>
                  <a:fillRect/>
                </a:stretch>
              </p:blipFill>
              <p:spPr>
                <a:xfrm>
                  <a:off x="11823053" y="3682867"/>
                  <a:ext cx="154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3" name="Freihand 272">
                  <a:extLst>
                    <a:ext uri="{FF2B5EF4-FFF2-40B4-BE49-F238E27FC236}">
                      <a16:creationId xmlns:a16="http://schemas.microsoft.com/office/drawing/2014/main" id="{50289857-639B-4915-9AF4-37B79CAB67F8}"/>
                    </a:ext>
                  </a:extLst>
                </p14:cNvPr>
                <p14:cNvContentPartPr/>
                <p14:nvPr/>
              </p14:nvContentPartPr>
              <p14:xfrm>
                <a:off x="10075973" y="4532827"/>
                <a:ext cx="91440" cy="181440"/>
              </p14:xfrm>
            </p:contentPart>
          </mc:Choice>
          <mc:Fallback xmlns="">
            <p:pic>
              <p:nvPicPr>
                <p:cNvPr id="273" name="Freihand 272">
                  <a:extLst>
                    <a:ext uri="{FF2B5EF4-FFF2-40B4-BE49-F238E27FC236}">
                      <a16:creationId xmlns:a16="http://schemas.microsoft.com/office/drawing/2014/main" id="{50289857-639B-4915-9AF4-37B79CAB67F8}"/>
                    </a:ext>
                  </a:extLst>
                </p:cNvPr>
                <p:cNvPicPr/>
                <p:nvPr/>
              </p:nvPicPr>
              <p:blipFill>
                <a:blip r:embed="rId475"/>
                <a:stretch>
                  <a:fillRect/>
                </a:stretch>
              </p:blipFill>
              <p:spPr>
                <a:xfrm>
                  <a:off x="10071653" y="4528507"/>
                  <a:ext cx="100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4" name="Freihand 273">
                  <a:extLst>
                    <a:ext uri="{FF2B5EF4-FFF2-40B4-BE49-F238E27FC236}">
                      <a16:creationId xmlns:a16="http://schemas.microsoft.com/office/drawing/2014/main" id="{7DE3B47D-9923-4B04-9965-715A065561AB}"/>
                    </a:ext>
                  </a:extLst>
                </p14:cNvPr>
                <p14:cNvContentPartPr/>
                <p14:nvPr/>
              </p14:nvContentPartPr>
              <p14:xfrm>
                <a:off x="10185413" y="4555147"/>
                <a:ext cx="89280" cy="122760"/>
              </p14:xfrm>
            </p:contentPart>
          </mc:Choice>
          <mc:Fallback xmlns="">
            <p:pic>
              <p:nvPicPr>
                <p:cNvPr id="274" name="Freihand 273">
                  <a:extLst>
                    <a:ext uri="{FF2B5EF4-FFF2-40B4-BE49-F238E27FC236}">
                      <a16:creationId xmlns:a16="http://schemas.microsoft.com/office/drawing/2014/main" id="{7DE3B47D-9923-4B04-9965-715A065561AB}"/>
                    </a:ext>
                  </a:extLst>
                </p:cNvPr>
                <p:cNvPicPr/>
                <p:nvPr/>
              </p:nvPicPr>
              <p:blipFill>
                <a:blip r:embed="rId477"/>
                <a:stretch>
                  <a:fillRect/>
                </a:stretch>
              </p:blipFill>
              <p:spPr>
                <a:xfrm>
                  <a:off x="10181093" y="4550827"/>
                  <a:ext cx="9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5" name="Freihand 274">
                  <a:extLst>
                    <a:ext uri="{FF2B5EF4-FFF2-40B4-BE49-F238E27FC236}">
                      <a16:creationId xmlns:a16="http://schemas.microsoft.com/office/drawing/2014/main" id="{FA976B6D-74C5-4057-8CBC-67C041AAAFB9}"/>
                    </a:ext>
                  </a:extLst>
                </p14:cNvPr>
                <p14:cNvContentPartPr/>
                <p14:nvPr/>
              </p14:nvContentPartPr>
              <p14:xfrm>
                <a:off x="10288373" y="4503307"/>
                <a:ext cx="131760" cy="249480"/>
              </p14:xfrm>
            </p:contentPart>
          </mc:Choice>
          <mc:Fallback xmlns="">
            <p:pic>
              <p:nvPicPr>
                <p:cNvPr id="275" name="Freihand 274">
                  <a:extLst>
                    <a:ext uri="{FF2B5EF4-FFF2-40B4-BE49-F238E27FC236}">
                      <a16:creationId xmlns:a16="http://schemas.microsoft.com/office/drawing/2014/main" id="{FA976B6D-74C5-4057-8CBC-67C041AAAFB9}"/>
                    </a:ext>
                  </a:extLst>
                </p:cNvPr>
                <p:cNvPicPr/>
                <p:nvPr/>
              </p:nvPicPr>
              <p:blipFill>
                <a:blip r:embed="rId479"/>
                <a:stretch>
                  <a:fillRect/>
                </a:stretch>
              </p:blipFill>
              <p:spPr>
                <a:xfrm>
                  <a:off x="10284053" y="4498987"/>
                  <a:ext cx="1404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6" name="Freihand 275">
                  <a:extLst>
                    <a:ext uri="{FF2B5EF4-FFF2-40B4-BE49-F238E27FC236}">
                      <a16:creationId xmlns:a16="http://schemas.microsoft.com/office/drawing/2014/main" id="{EFFB8822-8949-4805-862B-7758154B76B8}"/>
                    </a:ext>
                  </a:extLst>
                </p14:cNvPr>
                <p14:cNvContentPartPr/>
                <p14:nvPr/>
              </p14:nvContentPartPr>
              <p14:xfrm>
                <a:off x="10399613" y="4419427"/>
                <a:ext cx="164520" cy="123480"/>
              </p14:xfrm>
            </p:contentPart>
          </mc:Choice>
          <mc:Fallback xmlns="">
            <p:pic>
              <p:nvPicPr>
                <p:cNvPr id="276" name="Freihand 275">
                  <a:extLst>
                    <a:ext uri="{FF2B5EF4-FFF2-40B4-BE49-F238E27FC236}">
                      <a16:creationId xmlns:a16="http://schemas.microsoft.com/office/drawing/2014/main" id="{EFFB8822-8949-4805-862B-7758154B76B8}"/>
                    </a:ext>
                  </a:extLst>
                </p:cNvPr>
                <p:cNvPicPr/>
                <p:nvPr/>
              </p:nvPicPr>
              <p:blipFill>
                <a:blip r:embed="rId481"/>
                <a:stretch>
                  <a:fillRect/>
                </a:stretch>
              </p:blipFill>
              <p:spPr>
                <a:xfrm>
                  <a:off x="10395293" y="4415107"/>
                  <a:ext cx="173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7" name="Freihand 276">
                  <a:extLst>
                    <a:ext uri="{FF2B5EF4-FFF2-40B4-BE49-F238E27FC236}">
                      <a16:creationId xmlns:a16="http://schemas.microsoft.com/office/drawing/2014/main" id="{A0DCD578-17DA-460E-BD49-E4D48601A712}"/>
                    </a:ext>
                  </a:extLst>
                </p14:cNvPr>
                <p14:cNvContentPartPr/>
                <p14:nvPr/>
              </p14:nvContentPartPr>
              <p14:xfrm>
                <a:off x="10748093" y="4308187"/>
                <a:ext cx="185400" cy="269280"/>
              </p14:xfrm>
            </p:contentPart>
          </mc:Choice>
          <mc:Fallback xmlns="">
            <p:pic>
              <p:nvPicPr>
                <p:cNvPr id="277" name="Freihand 276">
                  <a:extLst>
                    <a:ext uri="{FF2B5EF4-FFF2-40B4-BE49-F238E27FC236}">
                      <a16:creationId xmlns:a16="http://schemas.microsoft.com/office/drawing/2014/main" id="{A0DCD578-17DA-460E-BD49-E4D48601A712}"/>
                    </a:ext>
                  </a:extLst>
                </p:cNvPr>
                <p:cNvPicPr/>
                <p:nvPr/>
              </p:nvPicPr>
              <p:blipFill>
                <a:blip r:embed="rId483"/>
                <a:stretch>
                  <a:fillRect/>
                </a:stretch>
              </p:blipFill>
              <p:spPr>
                <a:xfrm>
                  <a:off x="10743773" y="4303867"/>
                  <a:ext cx="1940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8" name="Freihand 277">
                  <a:extLst>
                    <a:ext uri="{FF2B5EF4-FFF2-40B4-BE49-F238E27FC236}">
                      <a16:creationId xmlns:a16="http://schemas.microsoft.com/office/drawing/2014/main" id="{15F8961E-DC73-407E-96EA-17D0E359AA11}"/>
                    </a:ext>
                  </a:extLst>
                </p14:cNvPr>
                <p14:cNvContentPartPr/>
                <p14:nvPr/>
              </p14:nvContentPartPr>
              <p14:xfrm>
                <a:off x="10899293" y="4263187"/>
                <a:ext cx="95040" cy="110520"/>
              </p14:xfrm>
            </p:contentPart>
          </mc:Choice>
          <mc:Fallback xmlns="">
            <p:pic>
              <p:nvPicPr>
                <p:cNvPr id="278" name="Freihand 277">
                  <a:extLst>
                    <a:ext uri="{FF2B5EF4-FFF2-40B4-BE49-F238E27FC236}">
                      <a16:creationId xmlns:a16="http://schemas.microsoft.com/office/drawing/2014/main" id="{15F8961E-DC73-407E-96EA-17D0E359AA11}"/>
                    </a:ext>
                  </a:extLst>
                </p:cNvPr>
                <p:cNvPicPr/>
                <p:nvPr/>
              </p:nvPicPr>
              <p:blipFill>
                <a:blip r:embed="rId485"/>
                <a:stretch>
                  <a:fillRect/>
                </a:stretch>
              </p:blipFill>
              <p:spPr>
                <a:xfrm>
                  <a:off x="10894973" y="4258867"/>
                  <a:ext cx="103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9" name="Freihand 278">
                  <a:extLst>
                    <a:ext uri="{FF2B5EF4-FFF2-40B4-BE49-F238E27FC236}">
                      <a16:creationId xmlns:a16="http://schemas.microsoft.com/office/drawing/2014/main" id="{A13D9A4B-9F4A-4B6F-9CD1-210E176A826F}"/>
                    </a:ext>
                  </a:extLst>
                </p14:cNvPr>
                <p14:cNvContentPartPr/>
                <p14:nvPr/>
              </p14:nvContentPartPr>
              <p14:xfrm>
                <a:off x="11015213" y="4110187"/>
                <a:ext cx="126720" cy="224280"/>
              </p14:xfrm>
            </p:contentPart>
          </mc:Choice>
          <mc:Fallback xmlns="">
            <p:pic>
              <p:nvPicPr>
                <p:cNvPr id="279" name="Freihand 278">
                  <a:extLst>
                    <a:ext uri="{FF2B5EF4-FFF2-40B4-BE49-F238E27FC236}">
                      <a16:creationId xmlns:a16="http://schemas.microsoft.com/office/drawing/2014/main" id="{A13D9A4B-9F4A-4B6F-9CD1-210E176A826F}"/>
                    </a:ext>
                  </a:extLst>
                </p:cNvPr>
                <p:cNvPicPr/>
                <p:nvPr/>
              </p:nvPicPr>
              <p:blipFill>
                <a:blip r:embed="rId487"/>
                <a:stretch>
                  <a:fillRect/>
                </a:stretch>
              </p:blipFill>
              <p:spPr>
                <a:xfrm>
                  <a:off x="11010893" y="4105867"/>
                  <a:ext cx="135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0" name="Freihand 279">
                  <a:extLst>
                    <a:ext uri="{FF2B5EF4-FFF2-40B4-BE49-F238E27FC236}">
                      <a16:creationId xmlns:a16="http://schemas.microsoft.com/office/drawing/2014/main" id="{9268EFDD-86BD-4093-9371-C5C4767C374D}"/>
                    </a:ext>
                  </a:extLst>
                </p14:cNvPr>
                <p14:cNvContentPartPr/>
                <p14:nvPr/>
              </p14:nvContentPartPr>
              <p14:xfrm>
                <a:off x="11181173" y="4109467"/>
                <a:ext cx="352800" cy="170640"/>
              </p14:xfrm>
            </p:contentPart>
          </mc:Choice>
          <mc:Fallback xmlns="">
            <p:pic>
              <p:nvPicPr>
                <p:cNvPr id="280" name="Freihand 279">
                  <a:extLst>
                    <a:ext uri="{FF2B5EF4-FFF2-40B4-BE49-F238E27FC236}">
                      <a16:creationId xmlns:a16="http://schemas.microsoft.com/office/drawing/2014/main" id="{9268EFDD-86BD-4093-9371-C5C4767C374D}"/>
                    </a:ext>
                  </a:extLst>
                </p:cNvPr>
                <p:cNvPicPr/>
                <p:nvPr/>
              </p:nvPicPr>
              <p:blipFill>
                <a:blip r:embed="rId489"/>
                <a:stretch>
                  <a:fillRect/>
                </a:stretch>
              </p:blipFill>
              <p:spPr>
                <a:xfrm>
                  <a:off x="11176853" y="4105147"/>
                  <a:ext cx="361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1" name="Freihand 280">
                  <a:extLst>
                    <a:ext uri="{FF2B5EF4-FFF2-40B4-BE49-F238E27FC236}">
                      <a16:creationId xmlns:a16="http://schemas.microsoft.com/office/drawing/2014/main" id="{CA81A08F-EC5C-47F3-BF19-AD5E7CD0D8B7}"/>
                    </a:ext>
                  </a:extLst>
                </p14:cNvPr>
                <p14:cNvContentPartPr/>
                <p14:nvPr/>
              </p14:nvContentPartPr>
              <p14:xfrm>
                <a:off x="11543693" y="4055827"/>
                <a:ext cx="99360" cy="205560"/>
              </p14:xfrm>
            </p:contentPart>
          </mc:Choice>
          <mc:Fallback xmlns="">
            <p:pic>
              <p:nvPicPr>
                <p:cNvPr id="281" name="Freihand 280">
                  <a:extLst>
                    <a:ext uri="{FF2B5EF4-FFF2-40B4-BE49-F238E27FC236}">
                      <a16:creationId xmlns:a16="http://schemas.microsoft.com/office/drawing/2014/main" id="{CA81A08F-EC5C-47F3-BF19-AD5E7CD0D8B7}"/>
                    </a:ext>
                  </a:extLst>
                </p:cNvPr>
                <p:cNvPicPr/>
                <p:nvPr/>
              </p:nvPicPr>
              <p:blipFill>
                <a:blip r:embed="rId491"/>
                <a:stretch>
                  <a:fillRect/>
                </a:stretch>
              </p:blipFill>
              <p:spPr>
                <a:xfrm>
                  <a:off x="11539373" y="4051507"/>
                  <a:ext cx="108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2" name="Freihand 281">
                  <a:extLst>
                    <a:ext uri="{FF2B5EF4-FFF2-40B4-BE49-F238E27FC236}">
                      <a16:creationId xmlns:a16="http://schemas.microsoft.com/office/drawing/2014/main" id="{F845D046-9F5F-4202-82BE-443EEB8766A4}"/>
                    </a:ext>
                  </a:extLst>
                </p14:cNvPr>
                <p14:cNvContentPartPr/>
                <p14:nvPr/>
              </p14:nvContentPartPr>
              <p14:xfrm>
                <a:off x="11640173" y="3906067"/>
                <a:ext cx="124560" cy="223920"/>
              </p14:xfrm>
            </p:contentPart>
          </mc:Choice>
          <mc:Fallback xmlns="">
            <p:pic>
              <p:nvPicPr>
                <p:cNvPr id="282" name="Freihand 281">
                  <a:extLst>
                    <a:ext uri="{FF2B5EF4-FFF2-40B4-BE49-F238E27FC236}">
                      <a16:creationId xmlns:a16="http://schemas.microsoft.com/office/drawing/2014/main" id="{F845D046-9F5F-4202-82BE-443EEB8766A4}"/>
                    </a:ext>
                  </a:extLst>
                </p:cNvPr>
                <p:cNvPicPr/>
                <p:nvPr/>
              </p:nvPicPr>
              <p:blipFill>
                <a:blip r:embed="rId493"/>
                <a:stretch>
                  <a:fillRect/>
                </a:stretch>
              </p:blipFill>
              <p:spPr>
                <a:xfrm>
                  <a:off x="11635853" y="3901747"/>
                  <a:ext cx="133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3" name="Freihand 282">
                  <a:extLst>
                    <a:ext uri="{FF2B5EF4-FFF2-40B4-BE49-F238E27FC236}">
                      <a16:creationId xmlns:a16="http://schemas.microsoft.com/office/drawing/2014/main" id="{9E080874-C099-4B79-A382-9DC3D2AC8C8A}"/>
                    </a:ext>
                  </a:extLst>
                </p14:cNvPr>
                <p14:cNvContentPartPr/>
                <p14:nvPr/>
              </p14:nvContentPartPr>
              <p14:xfrm>
                <a:off x="11775533" y="3884467"/>
                <a:ext cx="50400" cy="151560"/>
              </p14:xfrm>
            </p:contentPart>
          </mc:Choice>
          <mc:Fallback xmlns="">
            <p:pic>
              <p:nvPicPr>
                <p:cNvPr id="283" name="Freihand 282">
                  <a:extLst>
                    <a:ext uri="{FF2B5EF4-FFF2-40B4-BE49-F238E27FC236}">
                      <a16:creationId xmlns:a16="http://schemas.microsoft.com/office/drawing/2014/main" id="{9E080874-C099-4B79-A382-9DC3D2AC8C8A}"/>
                    </a:ext>
                  </a:extLst>
                </p:cNvPr>
                <p:cNvPicPr/>
                <p:nvPr/>
              </p:nvPicPr>
              <p:blipFill>
                <a:blip r:embed="rId495"/>
                <a:stretch>
                  <a:fillRect/>
                </a:stretch>
              </p:blipFill>
              <p:spPr>
                <a:xfrm>
                  <a:off x="11771213" y="3880147"/>
                  <a:ext cx="59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4" name="Freihand 283">
                  <a:extLst>
                    <a:ext uri="{FF2B5EF4-FFF2-40B4-BE49-F238E27FC236}">
                      <a16:creationId xmlns:a16="http://schemas.microsoft.com/office/drawing/2014/main" id="{396848FF-7470-4218-9DE6-291F3372AD3B}"/>
                    </a:ext>
                  </a:extLst>
                </p14:cNvPr>
                <p14:cNvContentPartPr/>
                <p14:nvPr/>
              </p14:nvContentPartPr>
              <p14:xfrm>
                <a:off x="11764373" y="3896707"/>
                <a:ext cx="163080" cy="99000"/>
              </p14:xfrm>
            </p:contentPart>
          </mc:Choice>
          <mc:Fallback xmlns="">
            <p:pic>
              <p:nvPicPr>
                <p:cNvPr id="284" name="Freihand 283">
                  <a:extLst>
                    <a:ext uri="{FF2B5EF4-FFF2-40B4-BE49-F238E27FC236}">
                      <a16:creationId xmlns:a16="http://schemas.microsoft.com/office/drawing/2014/main" id="{396848FF-7470-4218-9DE6-291F3372AD3B}"/>
                    </a:ext>
                  </a:extLst>
                </p:cNvPr>
                <p:cNvPicPr/>
                <p:nvPr/>
              </p:nvPicPr>
              <p:blipFill>
                <a:blip r:embed="rId497"/>
                <a:stretch>
                  <a:fillRect/>
                </a:stretch>
              </p:blipFill>
              <p:spPr>
                <a:xfrm>
                  <a:off x="11760053" y="3892387"/>
                  <a:ext cx="171720" cy="10764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p:spTree>
    <p:extLst>
      <p:ext uri="{BB962C8B-B14F-4D97-AF65-F5344CB8AC3E}">
        <p14:creationId xmlns:p14="http://schemas.microsoft.com/office/powerpoint/2010/main" val="30080647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2601</Words>
  <Application>Microsoft Office PowerPoint</Application>
  <PresentationFormat>Breitbild</PresentationFormat>
  <Paragraphs>443</Paragraphs>
  <Slides>44</Slides>
  <Notes>43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53" baseType="lpstr">
      <vt:lpstr>Arial</vt:lpstr>
      <vt:lpstr>Calibri</vt:lpstr>
      <vt:lpstr>Calibri Light</vt:lpstr>
      <vt:lpstr>Cambria Math</vt:lpstr>
      <vt:lpstr>Sparkasse Rg</vt:lpstr>
      <vt:lpstr>Symbol</vt:lpstr>
      <vt:lpstr>Times New Roman</vt:lpstr>
      <vt:lpstr>Office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205</cp:revision>
  <cp:lastPrinted>2022-03-02T20:18:27Z</cp:lastPrinted>
  <dcterms:created xsi:type="dcterms:W3CDTF">2022-03-01T20:52:11Z</dcterms:created>
  <dcterms:modified xsi:type="dcterms:W3CDTF">2025-10-16T07:53:11Z</dcterms:modified>
</cp:coreProperties>
</file>